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6" r:id="rId7"/>
    <p:sldId id="260" r:id="rId8"/>
    <p:sldId id="261" r:id="rId9"/>
    <p:sldId id="278" r:id="rId10"/>
    <p:sldId id="271" r:id="rId11"/>
    <p:sldId id="262" r:id="rId12"/>
    <p:sldId id="265" r:id="rId13"/>
    <p:sldId id="267" r:id="rId14"/>
    <p:sldId id="264" r:id="rId15"/>
    <p:sldId id="279" r:id="rId16"/>
    <p:sldId id="272" r:id="rId17"/>
    <p:sldId id="270" r:id="rId18"/>
    <p:sldId id="268" r:id="rId19"/>
    <p:sldId id="274" r:id="rId20"/>
    <p:sldId id="280" r:id="rId21"/>
    <p:sldId id="269" r:id="rId22"/>
    <p:sldId id="273" r:id="rId23"/>
    <p:sldId id="275" r:id="rId24"/>
    <p:sldId id="276" r:id="rId25"/>
    <p:sldId id="277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A077"/>
    <a:srgbClr val="E2DCCF"/>
    <a:srgbClr val="E8DACA"/>
    <a:srgbClr val="AF8F65"/>
    <a:srgbClr val="8B7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6353" autoAdjust="0"/>
  </p:normalViewPr>
  <p:slideViewPr>
    <p:cSldViewPr snapToGrid="0">
      <p:cViewPr varScale="1">
        <p:scale>
          <a:sx n="82" d="100"/>
          <a:sy n="82" d="100"/>
        </p:scale>
        <p:origin x="62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22051723-C885-42B6-833B-D6934C7DD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BB8FE-F75C-4F72-A1DE-EC0280F5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5F8495-5CE3-47A8-8AC6-0860FF67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E34B2A-95F6-456B-9958-D5F14866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D6B1CE-44AE-48A9-AFCF-E5FF6A9F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1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0215A3-A67A-4D6B-9DBF-3D95DE98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CB587D-9A35-4B7A-A3A6-AFBCCB16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239B5-755B-499E-820E-BB0151F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7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2B350-88C6-4C5B-9FAC-D49FE366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4AED8-C1C6-4C41-AD6D-3A227AE6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B74987-07B4-4876-A902-72E151A0C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86C21B-EA09-418B-928D-90D31004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C9468F-C960-49AB-8794-51CEF220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519D7-AD66-4CEB-B37A-D4200117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1E0EE-0C3B-4A5F-84E0-2FAD265C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2D6486-3D6A-407E-97C0-1254F20A1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290026-D32D-4108-8D45-E80051EC5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FD6685-6C1C-4D9D-A5F3-FD84872E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D2C4A8-2480-4FF5-B355-FCCA9EAB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FBE751-159E-4058-AEAA-2563109E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BA4DB-D046-413F-A1F2-98B95547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CB63C7-0B04-4C76-8317-4ED994760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F312A1-6C00-41B0-9395-81A295C7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3D756-1321-4BB1-BCBC-903ABAE4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09C83D-FFEB-4721-BE97-70D8866B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0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4A37B4-B95C-40D5-B558-F07128EEB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930AE7-1D16-4D8E-8239-58093E1AD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BE0EC-52E0-4309-944F-50C5449A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5438ED-B756-403F-86D8-61C18088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2FAF3-6279-4F8D-A551-710156D8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FAAC18B7-2D3F-46F3-B78B-E7F6A498B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FAAC18B7-2D3F-46F3-B78B-E7F6A498B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2BBE34-5A7D-4331-A22F-B69AD4E22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683"/>
            <a:ext cx="12192000" cy="215010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71F77BA-AEC1-4256-A963-A36057298135}"/>
              </a:ext>
            </a:extLst>
          </p:cNvPr>
          <p:cNvGrpSpPr/>
          <p:nvPr userDrawn="1"/>
        </p:nvGrpSpPr>
        <p:grpSpPr>
          <a:xfrm>
            <a:off x="483011" y="342900"/>
            <a:ext cx="1129889" cy="2164652"/>
            <a:chOff x="483011" y="342900"/>
            <a:chExt cx="1129889" cy="216465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73BC2F1-0C8F-4F18-8A75-A515F9A80462}"/>
                </a:ext>
              </a:extLst>
            </p:cNvPr>
            <p:cNvGrpSpPr/>
            <p:nvPr userDrawn="1"/>
          </p:nvGrpSpPr>
          <p:grpSpPr>
            <a:xfrm>
              <a:off x="690789" y="1758588"/>
              <a:ext cx="922111" cy="642031"/>
              <a:chOff x="1797050" y="2693988"/>
              <a:chExt cx="2038351" cy="1419226"/>
            </a:xfrm>
            <a:solidFill>
              <a:srgbClr val="C4A077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6A62FCE-E6FF-4C8A-8242-07D1D6342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629026"/>
                <a:ext cx="214313" cy="282575"/>
              </a:xfrm>
              <a:custGeom>
                <a:avLst/>
                <a:gdLst>
                  <a:gd name="T0" fmla="*/ 51 w 67"/>
                  <a:gd name="T1" fmla="*/ 31 h 88"/>
                  <a:gd name="T2" fmla="*/ 67 w 67"/>
                  <a:gd name="T3" fmla="*/ 11 h 88"/>
                  <a:gd name="T4" fmla="*/ 65 w 67"/>
                  <a:gd name="T5" fmla="*/ 0 h 88"/>
                  <a:gd name="T6" fmla="*/ 44 w 67"/>
                  <a:gd name="T7" fmla="*/ 26 h 88"/>
                  <a:gd name="T8" fmla="*/ 26 w 67"/>
                  <a:gd name="T9" fmla="*/ 48 h 88"/>
                  <a:gd name="T10" fmla="*/ 19 w 67"/>
                  <a:gd name="T11" fmla="*/ 57 h 88"/>
                  <a:gd name="T12" fmla="*/ 3 w 67"/>
                  <a:gd name="T13" fmla="*/ 77 h 88"/>
                  <a:gd name="T14" fmla="*/ 0 w 67"/>
                  <a:gd name="T15" fmla="*/ 81 h 88"/>
                  <a:gd name="T16" fmla="*/ 3 w 67"/>
                  <a:gd name="T17" fmla="*/ 84 h 88"/>
                  <a:gd name="T18" fmla="*/ 6 w 67"/>
                  <a:gd name="T19" fmla="*/ 88 h 88"/>
                  <a:gd name="T20" fmla="*/ 19 w 67"/>
                  <a:gd name="T21" fmla="*/ 71 h 88"/>
                  <a:gd name="T22" fmla="*/ 26 w 67"/>
                  <a:gd name="T23" fmla="*/ 62 h 88"/>
                  <a:gd name="T24" fmla="*/ 44 w 67"/>
                  <a:gd name="T25" fmla="*/ 39 h 88"/>
                  <a:gd name="T26" fmla="*/ 51 w 67"/>
                  <a:gd name="T2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88">
                    <a:moveTo>
                      <a:pt x="51" y="31"/>
                    </a:moveTo>
                    <a:cubicBezTo>
                      <a:pt x="56" y="24"/>
                      <a:pt x="61" y="17"/>
                      <a:pt x="67" y="11"/>
                    </a:cubicBezTo>
                    <a:cubicBezTo>
                      <a:pt x="66" y="7"/>
                      <a:pt x="66" y="3"/>
                      <a:pt x="65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2"/>
                      <a:pt x="2" y="83"/>
                      <a:pt x="3" y="84"/>
                    </a:cubicBezTo>
                    <a:cubicBezTo>
                      <a:pt x="4" y="85"/>
                      <a:pt x="5" y="86"/>
                      <a:pt x="6" y="88"/>
                    </a:cubicBezTo>
                    <a:cubicBezTo>
                      <a:pt x="10" y="82"/>
                      <a:pt x="15" y="77"/>
                      <a:pt x="19" y="71"/>
                    </a:cubicBezTo>
                    <a:cubicBezTo>
                      <a:pt x="21" y="68"/>
                      <a:pt x="24" y="65"/>
                      <a:pt x="26" y="62"/>
                    </a:cubicBezTo>
                    <a:cubicBezTo>
                      <a:pt x="32" y="55"/>
                      <a:pt x="38" y="47"/>
                      <a:pt x="44" y="39"/>
                    </a:cubicBezTo>
                    <a:cubicBezTo>
                      <a:pt x="46" y="37"/>
                      <a:pt x="49" y="34"/>
                      <a:pt x="5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8F5A028-1A2B-472C-9477-3E29E7540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013" y="3500438"/>
                <a:ext cx="107950" cy="79375"/>
              </a:xfrm>
              <a:custGeom>
                <a:avLst/>
                <a:gdLst>
                  <a:gd name="T0" fmla="*/ 17 w 34"/>
                  <a:gd name="T1" fmla="*/ 3 h 25"/>
                  <a:gd name="T2" fmla="*/ 0 w 34"/>
                  <a:gd name="T3" fmla="*/ 23 h 25"/>
                  <a:gd name="T4" fmla="*/ 15 w 34"/>
                  <a:gd name="T5" fmla="*/ 25 h 25"/>
                  <a:gd name="T6" fmla="*/ 17 w 34"/>
                  <a:gd name="T7" fmla="*/ 22 h 25"/>
                  <a:gd name="T8" fmla="*/ 26 w 34"/>
                  <a:gd name="T9" fmla="*/ 11 h 25"/>
                  <a:gd name="T10" fmla="*/ 34 w 34"/>
                  <a:gd name="T11" fmla="*/ 3 h 25"/>
                  <a:gd name="T12" fmla="*/ 26 w 34"/>
                  <a:gd name="T13" fmla="*/ 1 h 25"/>
                  <a:gd name="T14" fmla="*/ 19 w 34"/>
                  <a:gd name="T15" fmla="*/ 0 h 25"/>
                  <a:gd name="T16" fmla="*/ 17 w 34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17" y="3"/>
                    </a:moveTo>
                    <a:cubicBezTo>
                      <a:pt x="11" y="10"/>
                      <a:pt x="5" y="16"/>
                      <a:pt x="0" y="23"/>
                    </a:cubicBezTo>
                    <a:cubicBezTo>
                      <a:pt x="5" y="23"/>
                      <a:pt x="10" y="24"/>
                      <a:pt x="15" y="25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2"/>
                      <a:pt x="29" y="2"/>
                      <a:pt x="26" y="1"/>
                    </a:cubicBezTo>
                    <a:cubicBezTo>
                      <a:pt x="24" y="1"/>
                      <a:pt x="21" y="1"/>
                      <a:pt x="19" y="0"/>
                    </a:cubicBezTo>
                    <a:cubicBezTo>
                      <a:pt x="18" y="1"/>
                      <a:pt x="17" y="2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F6308270-13D6-4B11-9164-09448025A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3714751"/>
                <a:ext cx="522288" cy="398463"/>
              </a:xfrm>
              <a:custGeom>
                <a:avLst/>
                <a:gdLst>
                  <a:gd name="T0" fmla="*/ 137 w 163"/>
                  <a:gd name="T1" fmla="*/ 47 h 124"/>
                  <a:gd name="T2" fmla="*/ 136 w 163"/>
                  <a:gd name="T3" fmla="*/ 45 h 124"/>
                  <a:gd name="T4" fmla="*/ 136 w 163"/>
                  <a:gd name="T5" fmla="*/ 45 h 124"/>
                  <a:gd name="T6" fmla="*/ 136 w 163"/>
                  <a:gd name="T7" fmla="*/ 45 h 124"/>
                  <a:gd name="T8" fmla="*/ 136 w 163"/>
                  <a:gd name="T9" fmla="*/ 29 h 124"/>
                  <a:gd name="T10" fmla="*/ 129 w 163"/>
                  <a:gd name="T11" fmla="*/ 12 h 124"/>
                  <a:gd name="T12" fmla="*/ 116 w 163"/>
                  <a:gd name="T13" fmla="*/ 2 h 124"/>
                  <a:gd name="T14" fmla="*/ 115 w 163"/>
                  <a:gd name="T15" fmla="*/ 2 h 124"/>
                  <a:gd name="T16" fmla="*/ 107 w 163"/>
                  <a:gd name="T17" fmla="*/ 0 h 124"/>
                  <a:gd name="T18" fmla="*/ 98 w 163"/>
                  <a:gd name="T19" fmla="*/ 1 h 124"/>
                  <a:gd name="T20" fmla="*/ 75 w 163"/>
                  <a:gd name="T21" fmla="*/ 17 h 124"/>
                  <a:gd name="T22" fmla="*/ 72 w 163"/>
                  <a:gd name="T23" fmla="*/ 17 h 124"/>
                  <a:gd name="T24" fmla="*/ 70 w 163"/>
                  <a:gd name="T25" fmla="*/ 17 h 124"/>
                  <a:gd name="T26" fmla="*/ 55 w 163"/>
                  <a:gd name="T27" fmla="*/ 14 h 124"/>
                  <a:gd name="T28" fmla="*/ 15 w 163"/>
                  <a:gd name="T29" fmla="*/ 79 h 124"/>
                  <a:gd name="T30" fmla="*/ 62 w 163"/>
                  <a:gd name="T31" fmla="*/ 85 h 124"/>
                  <a:gd name="T32" fmla="*/ 35 w 163"/>
                  <a:gd name="T33" fmla="*/ 67 h 124"/>
                  <a:gd name="T34" fmla="*/ 70 w 163"/>
                  <a:gd name="T35" fmla="*/ 31 h 124"/>
                  <a:gd name="T36" fmla="*/ 75 w 163"/>
                  <a:gd name="T37" fmla="*/ 31 h 124"/>
                  <a:gd name="T38" fmla="*/ 107 w 163"/>
                  <a:gd name="T39" fmla="*/ 24 h 124"/>
                  <a:gd name="T40" fmla="*/ 116 w 163"/>
                  <a:gd name="T41" fmla="*/ 33 h 124"/>
                  <a:gd name="T42" fmla="*/ 122 w 163"/>
                  <a:gd name="T43" fmla="*/ 50 h 124"/>
                  <a:gd name="T44" fmla="*/ 136 w 163"/>
                  <a:gd name="T45" fmla="*/ 60 h 124"/>
                  <a:gd name="T46" fmla="*/ 136 w 163"/>
                  <a:gd name="T47" fmla="*/ 87 h 124"/>
                  <a:gd name="T48" fmla="*/ 121 w 163"/>
                  <a:gd name="T49" fmla="*/ 96 h 124"/>
                  <a:gd name="T50" fmla="*/ 116 w 163"/>
                  <a:gd name="T51" fmla="*/ 78 h 124"/>
                  <a:gd name="T52" fmla="*/ 107 w 163"/>
                  <a:gd name="T53" fmla="*/ 74 h 124"/>
                  <a:gd name="T54" fmla="*/ 88 w 163"/>
                  <a:gd name="T55" fmla="*/ 92 h 124"/>
                  <a:gd name="T56" fmla="*/ 107 w 163"/>
                  <a:gd name="T57" fmla="*/ 122 h 124"/>
                  <a:gd name="T58" fmla="*/ 116 w 163"/>
                  <a:gd name="T59" fmla="*/ 124 h 124"/>
                  <a:gd name="T60" fmla="*/ 133 w 163"/>
                  <a:gd name="T61" fmla="*/ 121 h 124"/>
                  <a:gd name="T62" fmla="*/ 136 w 163"/>
                  <a:gd name="T63" fmla="*/ 120 h 124"/>
                  <a:gd name="T64" fmla="*/ 159 w 163"/>
                  <a:gd name="T65" fmla="*/ 95 h 124"/>
                  <a:gd name="T66" fmla="*/ 159 w 163"/>
                  <a:gd name="T67" fmla="*/ 64 h 124"/>
                  <a:gd name="T68" fmla="*/ 137 w 163"/>
                  <a:gd name="T6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" h="124">
                    <a:moveTo>
                      <a:pt x="137" y="47"/>
                    </a:moveTo>
                    <a:cubicBezTo>
                      <a:pt x="137" y="47"/>
                      <a:pt x="136" y="46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39"/>
                      <a:pt x="136" y="34"/>
                      <a:pt x="136" y="29"/>
                    </a:cubicBezTo>
                    <a:cubicBezTo>
                      <a:pt x="135" y="22"/>
                      <a:pt x="132" y="16"/>
                      <a:pt x="129" y="12"/>
                    </a:cubicBezTo>
                    <a:cubicBezTo>
                      <a:pt x="126" y="7"/>
                      <a:pt x="121" y="4"/>
                      <a:pt x="116" y="2"/>
                    </a:cubicBezTo>
                    <a:cubicBezTo>
                      <a:pt x="116" y="2"/>
                      <a:pt x="116" y="2"/>
                      <a:pt x="115" y="2"/>
                    </a:cubicBezTo>
                    <a:cubicBezTo>
                      <a:pt x="112" y="1"/>
                      <a:pt x="110" y="1"/>
                      <a:pt x="107" y="0"/>
                    </a:cubicBezTo>
                    <a:cubicBezTo>
                      <a:pt x="104" y="0"/>
                      <a:pt x="101" y="0"/>
                      <a:pt x="98" y="1"/>
                    </a:cubicBezTo>
                    <a:cubicBezTo>
                      <a:pt x="89" y="3"/>
                      <a:pt x="80" y="8"/>
                      <a:pt x="75" y="17"/>
                    </a:cubicBezTo>
                    <a:cubicBezTo>
                      <a:pt x="74" y="17"/>
                      <a:pt x="73" y="18"/>
                      <a:pt x="72" y="17"/>
                    </a:cubicBezTo>
                    <a:cubicBezTo>
                      <a:pt x="72" y="17"/>
                      <a:pt x="71" y="17"/>
                      <a:pt x="70" y="17"/>
                    </a:cubicBezTo>
                    <a:cubicBezTo>
                      <a:pt x="65" y="15"/>
                      <a:pt x="60" y="14"/>
                      <a:pt x="55" y="14"/>
                    </a:cubicBezTo>
                    <a:cubicBezTo>
                      <a:pt x="21" y="15"/>
                      <a:pt x="0" y="45"/>
                      <a:pt x="15" y="79"/>
                    </a:cubicBezTo>
                    <a:cubicBezTo>
                      <a:pt x="23" y="99"/>
                      <a:pt x="55" y="101"/>
                      <a:pt x="62" y="85"/>
                    </a:cubicBezTo>
                    <a:cubicBezTo>
                      <a:pt x="73" y="59"/>
                      <a:pt x="45" y="54"/>
                      <a:pt x="35" y="67"/>
                    </a:cubicBezTo>
                    <a:cubicBezTo>
                      <a:pt x="33" y="45"/>
                      <a:pt x="46" y="30"/>
                      <a:pt x="70" y="31"/>
                    </a:cubicBezTo>
                    <a:cubicBezTo>
                      <a:pt x="72" y="31"/>
                      <a:pt x="74" y="31"/>
                      <a:pt x="75" y="31"/>
                    </a:cubicBezTo>
                    <a:cubicBezTo>
                      <a:pt x="87" y="22"/>
                      <a:pt x="98" y="20"/>
                      <a:pt x="107" y="24"/>
                    </a:cubicBezTo>
                    <a:cubicBezTo>
                      <a:pt x="110" y="26"/>
                      <a:pt x="114" y="29"/>
                      <a:pt x="116" y="33"/>
                    </a:cubicBezTo>
                    <a:cubicBezTo>
                      <a:pt x="119" y="37"/>
                      <a:pt x="121" y="43"/>
                      <a:pt x="122" y="50"/>
                    </a:cubicBezTo>
                    <a:cubicBezTo>
                      <a:pt x="128" y="53"/>
                      <a:pt x="133" y="56"/>
                      <a:pt x="136" y="60"/>
                    </a:cubicBezTo>
                    <a:cubicBezTo>
                      <a:pt x="143" y="69"/>
                      <a:pt x="143" y="79"/>
                      <a:pt x="136" y="87"/>
                    </a:cubicBezTo>
                    <a:cubicBezTo>
                      <a:pt x="132" y="91"/>
                      <a:pt x="128" y="94"/>
                      <a:pt x="121" y="96"/>
                    </a:cubicBezTo>
                    <a:cubicBezTo>
                      <a:pt x="122" y="88"/>
                      <a:pt x="120" y="82"/>
                      <a:pt x="116" y="78"/>
                    </a:cubicBezTo>
                    <a:cubicBezTo>
                      <a:pt x="114" y="76"/>
                      <a:pt x="110" y="74"/>
                      <a:pt x="107" y="74"/>
                    </a:cubicBezTo>
                    <a:cubicBezTo>
                      <a:pt x="98" y="73"/>
                      <a:pt x="88" y="80"/>
                      <a:pt x="88" y="92"/>
                    </a:cubicBezTo>
                    <a:cubicBezTo>
                      <a:pt x="89" y="108"/>
                      <a:pt x="96" y="118"/>
                      <a:pt x="107" y="122"/>
                    </a:cubicBezTo>
                    <a:cubicBezTo>
                      <a:pt x="110" y="123"/>
                      <a:pt x="113" y="124"/>
                      <a:pt x="116" y="124"/>
                    </a:cubicBezTo>
                    <a:cubicBezTo>
                      <a:pt x="121" y="124"/>
                      <a:pt x="127" y="123"/>
                      <a:pt x="133" y="121"/>
                    </a:cubicBezTo>
                    <a:cubicBezTo>
                      <a:pt x="134" y="121"/>
                      <a:pt x="135" y="120"/>
                      <a:pt x="136" y="120"/>
                    </a:cubicBezTo>
                    <a:cubicBezTo>
                      <a:pt x="147" y="115"/>
                      <a:pt x="155" y="106"/>
                      <a:pt x="159" y="95"/>
                    </a:cubicBezTo>
                    <a:cubicBezTo>
                      <a:pt x="163" y="85"/>
                      <a:pt x="163" y="73"/>
                      <a:pt x="159" y="64"/>
                    </a:cubicBezTo>
                    <a:cubicBezTo>
                      <a:pt x="155" y="56"/>
                      <a:pt x="148" y="49"/>
                      <a:pt x="1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D42DD03-C5AA-4570-B42E-038287C4C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050" y="2876551"/>
                <a:ext cx="400050" cy="168275"/>
              </a:xfrm>
              <a:custGeom>
                <a:avLst/>
                <a:gdLst>
                  <a:gd name="T0" fmla="*/ 124 w 125"/>
                  <a:gd name="T1" fmla="*/ 23 h 52"/>
                  <a:gd name="T2" fmla="*/ 125 w 125"/>
                  <a:gd name="T3" fmla="*/ 22 h 52"/>
                  <a:gd name="T4" fmla="*/ 124 w 125"/>
                  <a:gd name="T5" fmla="*/ 22 h 52"/>
                  <a:gd name="T6" fmla="*/ 70 w 125"/>
                  <a:gd name="T7" fmla="*/ 17 h 52"/>
                  <a:gd name="T8" fmla="*/ 0 w 125"/>
                  <a:gd name="T9" fmla="*/ 20 h 52"/>
                  <a:gd name="T10" fmla="*/ 51 w 125"/>
                  <a:gd name="T11" fmla="*/ 32 h 52"/>
                  <a:gd name="T12" fmla="*/ 124 w 125"/>
                  <a:gd name="T13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52">
                    <a:moveTo>
                      <a:pt x="124" y="23"/>
                    </a:move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07" y="30"/>
                      <a:pt x="87" y="29"/>
                      <a:pt x="70" y="17"/>
                    </a:cubicBezTo>
                    <a:cubicBezTo>
                      <a:pt x="45" y="0"/>
                      <a:pt x="23" y="1"/>
                      <a:pt x="0" y="20"/>
                    </a:cubicBezTo>
                    <a:cubicBezTo>
                      <a:pt x="21" y="15"/>
                      <a:pt x="37" y="18"/>
                      <a:pt x="51" y="32"/>
                    </a:cubicBezTo>
                    <a:cubicBezTo>
                      <a:pt x="71" y="52"/>
                      <a:pt x="108" y="41"/>
                      <a:pt x="12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926DB33-7028-4399-BAC3-311F75B17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2863851"/>
                <a:ext cx="346075" cy="282575"/>
              </a:xfrm>
              <a:custGeom>
                <a:avLst/>
                <a:gdLst>
                  <a:gd name="T0" fmla="*/ 0 w 108"/>
                  <a:gd name="T1" fmla="*/ 34 h 88"/>
                  <a:gd name="T2" fmla="*/ 1 w 108"/>
                  <a:gd name="T3" fmla="*/ 33 h 88"/>
                  <a:gd name="T4" fmla="*/ 38 w 108"/>
                  <a:gd name="T5" fmla="*/ 51 h 88"/>
                  <a:gd name="T6" fmla="*/ 38 w 108"/>
                  <a:gd name="T7" fmla="*/ 63 h 88"/>
                  <a:gd name="T8" fmla="*/ 7 w 108"/>
                  <a:gd name="T9" fmla="*/ 88 h 88"/>
                  <a:gd name="T10" fmla="*/ 38 w 108"/>
                  <a:gd name="T11" fmla="*/ 86 h 88"/>
                  <a:gd name="T12" fmla="*/ 47 w 108"/>
                  <a:gd name="T13" fmla="*/ 85 h 88"/>
                  <a:gd name="T14" fmla="*/ 67 w 108"/>
                  <a:gd name="T15" fmla="*/ 80 h 88"/>
                  <a:gd name="T16" fmla="*/ 90 w 108"/>
                  <a:gd name="T17" fmla="*/ 68 h 88"/>
                  <a:gd name="T18" fmla="*/ 99 w 108"/>
                  <a:gd name="T19" fmla="*/ 24 h 88"/>
                  <a:gd name="T20" fmla="*/ 90 w 108"/>
                  <a:gd name="T21" fmla="*/ 10 h 88"/>
                  <a:gd name="T22" fmla="*/ 67 w 108"/>
                  <a:gd name="T23" fmla="*/ 0 h 88"/>
                  <a:gd name="T24" fmla="*/ 47 w 108"/>
                  <a:gd name="T25" fmla="*/ 3 h 88"/>
                  <a:gd name="T26" fmla="*/ 38 w 108"/>
                  <a:gd name="T27" fmla="*/ 7 h 88"/>
                  <a:gd name="T28" fmla="*/ 1 w 108"/>
                  <a:gd name="T29" fmla="*/ 33 h 88"/>
                  <a:gd name="T30" fmla="*/ 0 w 108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88">
                    <a:moveTo>
                      <a:pt x="0" y="34"/>
                    </a:moveTo>
                    <a:cubicBezTo>
                      <a:pt x="1" y="34"/>
                      <a:pt x="1" y="33"/>
                      <a:pt x="1" y="33"/>
                    </a:cubicBezTo>
                    <a:cubicBezTo>
                      <a:pt x="21" y="29"/>
                      <a:pt x="34" y="38"/>
                      <a:pt x="38" y="51"/>
                    </a:cubicBezTo>
                    <a:cubicBezTo>
                      <a:pt x="39" y="54"/>
                      <a:pt x="39" y="59"/>
                      <a:pt x="38" y="63"/>
                    </a:cubicBezTo>
                    <a:cubicBezTo>
                      <a:pt x="35" y="73"/>
                      <a:pt x="25" y="84"/>
                      <a:pt x="7" y="88"/>
                    </a:cubicBezTo>
                    <a:cubicBezTo>
                      <a:pt x="15" y="88"/>
                      <a:pt x="26" y="88"/>
                      <a:pt x="38" y="86"/>
                    </a:cubicBezTo>
                    <a:cubicBezTo>
                      <a:pt x="41" y="86"/>
                      <a:pt x="44" y="85"/>
                      <a:pt x="47" y="85"/>
                    </a:cubicBezTo>
                    <a:cubicBezTo>
                      <a:pt x="54" y="83"/>
                      <a:pt x="60" y="82"/>
                      <a:pt x="67" y="80"/>
                    </a:cubicBezTo>
                    <a:cubicBezTo>
                      <a:pt x="76" y="77"/>
                      <a:pt x="84" y="73"/>
                      <a:pt x="90" y="68"/>
                    </a:cubicBezTo>
                    <a:cubicBezTo>
                      <a:pt x="103" y="58"/>
                      <a:pt x="108" y="44"/>
                      <a:pt x="99" y="24"/>
                    </a:cubicBezTo>
                    <a:cubicBezTo>
                      <a:pt x="96" y="18"/>
                      <a:pt x="93" y="14"/>
                      <a:pt x="90" y="10"/>
                    </a:cubicBezTo>
                    <a:cubicBezTo>
                      <a:pt x="83" y="4"/>
                      <a:pt x="75" y="1"/>
                      <a:pt x="67" y="0"/>
                    </a:cubicBezTo>
                    <a:cubicBezTo>
                      <a:pt x="60" y="0"/>
                      <a:pt x="54" y="1"/>
                      <a:pt x="47" y="3"/>
                    </a:cubicBezTo>
                    <a:cubicBezTo>
                      <a:pt x="44" y="4"/>
                      <a:pt x="41" y="5"/>
                      <a:pt x="38" y="7"/>
                    </a:cubicBezTo>
                    <a:cubicBezTo>
                      <a:pt x="23" y="13"/>
                      <a:pt x="10" y="23"/>
                      <a:pt x="1" y="33"/>
                    </a:cubicBezTo>
                    <a:cubicBezTo>
                      <a:pt x="1" y="33"/>
                      <a:pt x="1" y="33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12D495F-078C-4509-A1CB-CC46D934F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688" y="3211513"/>
                <a:ext cx="428625" cy="401638"/>
              </a:xfrm>
              <a:custGeom>
                <a:avLst/>
                <a:gdLst>
                  <a:gd name="T0" fmla="*/ 62 w 134"/>
                  <a:gd name="T1" fmla="*/ 61 h 125"/>
                  <a:gd name="T2" fmla="*/ 62 w 134"/>
                  <a:gd name="T3" fmla="*/ 108 h 125"/>
                  <a:gd name="T4" fmla="*/ 51 w 134"/>
                  <a:gd name="T5" fmla="*/ 125 h 125"/>
                  <a:gd name="T6" fmla="*/ 62 w 134"/>
                  <a:gd name="T7" fmla="*/ 118 h 125"/>
                  <a:gd name="T8" fmla="*/ 110 w 134"/>
                  <a:gd name="T9" fmla="*/ 25 h 125"/>
                  <a:gd name="T10" fmla="*/ 62 w 134"/>
                  <a:gd name="T11" fmla="*/ 2 h 125"/>
                  <a:gd name="T12" fmla="*/ 15 w 134"/>
                  <a:gd name="T13" fmla="*/ 20 h 125"/>
                  <a:gd name="T14" fmla="*/ 8 w 134"/>
                  <a:gd name="T15" fmla="*/ 33 h 125"/>
                  <a:gd name="T16" fmla="*/ 5 w 134"/>
                  <a:gd name="T17" fmla="*/ 38 h 125"/>
                  <a:gd name="T18" fmla="*/ 0 w 134"/>
                  <a:gd name="T19" fmla="*/ 45 h 125"/>
                  <a:gd name="T20" fmla="*/ 8 w 134"/>
                  <a:gd name="T21" fmla="*/ 42 h 125"/>
                  <a:gd name="T22" fmla="*/ 62 w 134"/>
                  <a:gd name="T2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125">
                    <a:moveTo>
                      <a:pt x="62" y="61"/>
                    </a:moveTo>
                    <a:cubicBezTo>
                      <a:pt x="69" y="74"/>
                      <a:pt x="69" y="92"/>
                      <a:pt x="62" y="108"/>
                    </a:cubicBezTo>
                    <a:cubicBezTo>
                      <a:pt x="59" y="114"/>
                      <a:pt x="56" y="119"/>
                      <a:pt x="51" y="125"/>
                    </a:cubicBezTo>
                    <a:cubicBezTo>
                      <a:pt x="54" y="123"/>
                      <a:pt x="58" y="121"/>
                      <a:pt x="62" y="118"/>
                    </a:cubicBezTo>
                    <a:cubicBezTo>
                      <a:pt x="90" y="98"/>
                      <a:pt x="134" y="59"/>
                      <a:pt x="110" y="25"/>
                    </a:cubicBezTo>
                    <a:cubicBezTo>
                      <a:pt x="96" y="6"/>
                      <a:pt x="79" y="0"/>
                      <a:pt x="62" y="2"/>
                    </a:cubicBezTo>
                    <a:cubicBezTo>
                      <a:pt x="47" y="3"/>
                      <a:pt x="31" y="10"/>
                      <a:pt x="15" y="20"/>
                    </a:cubicBezTo>
                    <a:cubicBezTo>
                      <a:pt x="13" y="24"/>
                      <a:pt x="11" y="29"/>
                      <a:pt x="8" y="33"/>
                    </a:cubicBezTo>
                    <a:cubicBezTo>
                      <a:pt x="7" y="35"/>
                      <a:pt x="6" y="36"/>
                      <a:pt x="5" y="38"/>
                    </a:cubicBezTo>
                    <a:cubicBezTo>
                      <a:pt x="4" y="40"/>
                      <a:pt x="2" y="43"/>
                      <a:pt x="0" y="45"/>
                    </a:cubicBezTo>
                    <a:cubicBezTo>
                      <a:pt x="3" y="44"/>
                      <a:pt x="6" y="43"/>
                      <a:pt x="8" y="42"/>
                    </a:cubicBezTo>
                    <a:cubicBezTo>
                      <a:pt x="33" y="33"/>
                      <a:pt x="53" y="43"/>
                      <a:pt x="6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7F460BD-C005-4F38-9749-92344D8DF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913" y="3576638"/>
                <a:ext cx="852488" cy="485775"/>
              </a:xfrm>
              <a:custGeom>
                <a:avLst/>
                <a:gdLst>
                  <a:gd name="T0" fmla="*/ 242 w 266"/>
                  <a:gd name="T1" fmla="*/ 85 h 151"/>
                  <a:gd name="T2" fmla="*/ 211 w 266"/>
                  <a:gd name="T3" fmla="*/ 42 h 151"/>
                  <a:gd name="T4" fmla="*/ 125 w 266"/>
                  <a:gd name="T5" fmla="*/ 59 h 151"/>
                  <a:gd name="T6" fmla="*/ 55 w 266"/>
                  <a:gd name="T7" fmla="*/ 81 h 151"/>
                  <a:gd name="T8" fmla="*/ 55 w 266"/>
                  <a:gd name="T9" fmla="*/ 10 h 151"/>
                  <a:gd name="T10" fmla="*/ 55 w 266"/>
                  <a:gd name="T11" fmla="*/ 10 h 151"/>
                  <a:gd name="T12" fmla="*/ 56 w 266"/>
                  <a:gd name="T13" fmla="*/ 9 h 151"/>
                  <a:gd name="T14" fmla="*/ 55 w 266"/>
                  <a:gd name="T15" fmla="*/ 10 h 151"/>
                  <a:gd name="T16" fmla="*/ 48 w 266"/>
                  <a:gd name="T17" fmla="*/ 13 h 151"/>
                  <a:gd name="T18" fmla="*/ 1 w 266"/>
                  <a:gd name="T19" fmla="*/ 76 h 151"/>
                  <a:gd name="T20" fmla="*/ 1 w 266"/>
                  <a:gd name="T21" fmla="*/ 97 h 151"/>
                  <a:gd name="T22" fmla="*/ 22 w 266"/>
                  <a:gd name="T23" fmla="*/ 134 h 151"/>
                  <a:gd name="T24" fmla="*/ 55 w 266"/>
                  <a:gd name="T25" fmla="*/ 149 h 151"/>
                  <a:gd name="T26" fmla="*/ 126 w 266"/>
                  <a:gd name="T27" fmla="*/ 74 h 151"/>
                  <a:gd name="T28" fmla="*/ 185 w 266"/>
                  <a:gd name="T29" fmla="*/ 71 h 151"/>
                  <a:gd name="T30" fmla="*/ 231 w 266"/>
                  <a:gd name="T31" fmla="*/ 100 h 151"/>
                  <a:gd name="T32" fmla="*/ 266 w 266"/>
                  <a:gd name="T33" fmla="*/ 107 h 151"/>
                  <a:gd name="T34" fmla="*/ 242 w 266"/>
                  <a:gd name="T35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6" h="151">
                    <a:moveTo>
                      <a:pt x="242" y="85"/>
                    </a:moveTo>
                    <a:cubicBezTo>
                      <a:pt x="221" y="80"/>
                      <a:pt x="222" y="63"/>
                      <a:pt x="211" y="42"/>
                    </a:cubicBezTo>
                    <a:cubicBezTo>
                      <a:pt x="188" y="0"/>
                      <a:pt x="139" y="20"/>
                      <a:pt x="125" y="59"/>
                    </a:cubicBezTo>
                    <a:cubicBezTo>
                      <a:pt x="114" y="88"/>
                      <a:pt x="77" y="93"/>
                      <a:pt x="55" y="81"/>
                    </a:cubicBezTo>
                    <a:cubicBezTo>
                      <a:pt x="35" y="70"/>
                      <a:pt x="26" y="45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6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3" y="11"/>
                      <a:pt x="50" y="11"/>
                      <a:pt x="48" y="13"/>
                    </a:cubicBezTo>
                    <a:cubicBezTo>
                      <a:pt x="24" y="26"/>
                      <a:pt x="5" y="50"/>
                      <a:pt x="1" y="76"/>
                    </a:cubicBezTo>
                    <a:cubicBezTo>
                      <a:pt x="0" y="83"/>
                      <a:pt x="0" y="90"/>
                      <a:pt x="1" y="97"/>
                    </a:cubicBezTo>
                    <a:cubicBezTo>
                      <a:pt x="3" y="111"/>
                      <a:pt x="10" y="123"/>
                      <a:pt x="22" y="134"/>
                    </a:cubicBezTo>
                    <a:cubicBezTo>
                      <a:pt x="34" y="144"/>
                      <a:pt x="44" y="149"/>
                      <a:pt x="55" y="149"/>
                    </a:cubicBezTo>
                    <a:cubicBezTo>
                      <a:pt x="85" y="151"/>
                      <a:pt x="111" y="119"/>
                      <a:pt x="126" y="74"/>
                    </a:cubicBezTo>
                    <a:cubicBezTo>
                      <a:pt x="133" y="53"/>
                      <a:pt x="163" y="48"/>
                      <a:pt x="185" y="71"/>
                    </a:cubicBezTo>
                    <a:cubicBezTo>
                      <a:pt x="202" y="87"/>
                      <a:pt x="214" y="101"/>
                      <a:pt x="231" y="100"/>
                    </a:cubicBezTo>
                    <a:cubicBezTo>
                      <a:pt x="243" y="100"/>
                      <a:pt x="255" y="101"/>
                      <a:pt x="266" y="107"/>
                    </a:cubicBezTo>
                    <a:cubicBezTo>
                      <a:pt x="261" y="98"/>
                      <a:pt x="255" y="88"/>
                      <a:pt x="24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D8B7C9A-EF00-4E9F-B2AD-4ABD2CC93E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2713" y="2765426"/>
                <a:ext cx="560388" cy="612775"/>
              </a:xfrm>
              <a:custGeom>
                <a:avLst/>
                <a:gdLst>
                  <a:gd name="T0" fmla="*/ 123 w 175"/>
                  <a:gd name="T1" fmla="*/ 75 h 191"/>
                  <a:gd name="T2" fmla="*/ 158 w 175"/>
                  <a:gd name="T3" fmla="*/ 68 h 191"/>
                  <a:gd name="T4" fmla="*/ 166 w 175"/>
                  <a:gd name="T5" fmla="*/ 44 h 191"/>
                  <a:gd name="T6" fmla="*/ 169 w 175"/>
                  <a:gd name="T7" fmla="*/ 36 h 191"/>
                  <a:gd name="T8" fmla="*/ 158 w 175"/>
                  <a:gd name="T9" fmla="*/ 0 h 191"/>
                  <a:gd name="T10" fmla="*/ 111 w 175"/>
                  <a:gd name="T11" fmla="*/ 22 h 191"/>
                  <a:gd name="T12" fmla="*/ 104 w 175"/>
                  <a:gd name="T13" fmla="*/ 36 h 191"/>
                  <a:gd name="T14" fmla="*/ 98 w 175"/>
                  <a:gd name="T15" fmla="*/ 32 h 191"/>
                  <a:gd name="T16" fmla="*/ 91 w 175"/>
                  <a:gd name="T17" fmla="*/ 37 h 191"/>
                  <a:gd name="T18" fmla="*/ 94 w 175"/>
                  <a:gd name="T19" fmla="*/ 41 h 191"/>
                  <a:gd name="T20" fmla="*/ 89 w 175"/>
                  <a:gd name="T21" fmla="*/ 45 h 191"/>
                  <a:gd name="T22" fmla="*/ 79 w 175"/>
                  <a:gd name="T23" fmla="*/ 46 h 191"/>
                  <a:gd name="T24" fmla="*/ 58 w 175"/>
                  <a:gd name="T25" fmla="*/ 68 h 191"/>
                  <a:gd name="T26" fmla="*/ 79 w 175"/>
                  <a:gd name="T27" fmla="*/ 64 h 191"/>
                  <a:gd name="T28" fmla="*/ 79 w 175"/>
                  <a:gd name="T29" fmla="*/ 66 h 191"/>
                  <a:gd name="T30" fmla="*/ 58 w 175"/>
                  <a:gd name="T31" fmla="*/ 72 h 191"/>
                  <a:gd name="T32" fmla="*/ 26 w 175"/>
                  <a:gd name="T33" fmla="*/ 91 h 191"/>
                  <a:gd name="T34" fmla="*/ 0 w 175"/>
                  <a:gd name="T35" fmla="*/ 118 h 191"/>
                  <a:gd name="T36" fmla="*/ 39 w 175"/>
                  <a:gd name="T37" fmla="*/ 128 h 191"/>
                  <a:gd name="T38" fmla="*/ 51 w 175"/>
                  <a:gd name="T39" fmla="*/ 121 h 191"/>
                  <a:gd name="T40" fmla="*/ 64 w 175"/>
                  <a:gd name="T41" fmla="*/ 123 h 191"/>
                  <a:gd name="T42" fmla="*/ 52 w 175"/>
                  <a:gd name="T43" fmla="*/ 135 h 191"/>
                  <a:gd name="T44" fmla="*/ 61 w 175"/>
                  <a:gd name="T45" fmla="*/ 143 h 191"/>
                  <a:gd name="T46" fmla="*/ 72 w 175"/>
                  <a:gd name="T47" fmla="*/ 129 h 191"/>
                  <a:gd name="T48" fmla="*/ 74 w 175"/>
                  <a:gd name="T49" fmla="*/ 143 h 191"/>
                  <a:gd name="T50" fmla="*/ 65 w 175"/>
                  <a:gd name="T51" fmla="*/ 147 h 191"/>
                  <a:gd name="T52" fmla="*/ 79 w 175"/>
                  <a:gd name="T53" fmla="*/ 169 h 191"/>
                  <a:gd name="T54" fmla="*/ 86 w 175"/>
                  <a:gd name="T55" fmla="*/ 191 h 191"/>
                  <a:gd name="T56" fmla="*/ 93 w 175"/>
                  <a:gd name="T57" fmla="*/ 182 h 191"/>
                  <a:gd name="T58" fmla="*/ 104 w 175"/>
                  <a:gd name="T59" fmla="*/ 165 h 191"/>
                  <a:gd name="T60" fmla="*/ 156 w 175"/>
                  <a:gd name="T61" fmla="*/ 62 h 191"/>
                  <a:gd name="T62" fmla="*/ 158 w 175"/>
                  <a:gd name="T63" fmla="*/ 48 h 191"/>
                  <a:gd name="T64" fmla="*/ 158 w 175"/>
                  <a:gd name="T65" fmla="*/ 60 h 191"/>
                  <a:gd name="T66" fmla="*/ 170 w 175"/>
                  <a:gd name="T67" fmla="*/ 15 h 191"/>
                  <a:gd name="T68" fmla="*/ 158 w 175"/>
                  <a:gd name="T69" fmla="*/ 21 h 191"/>
                  <a:gd name="T70" fmla="*/ 158 w 175"/>
                  <a:gd name="T71" fmla="*/ 12 h 191"/>
                  <a:gd name="T72" fmla="*/ 158 w 175"/>
                  <a:gd name="T73" fmla="*/ 39 h 191"/>
                  <a:gd name="T74" fmla="*/ 158 w 175"/>
                  <a:gd name="T75" fmla="*/ 40 h 191"/>
                  <a:gd name="T76" fmla="*/ 144 w 175"/>
                  <a:gd name="T77" fmla="*/ 31 h 191"/>
                  <a:gd name="T78" fmla="*/ 79 w 175"/>
                  <a:gd name="T79" fmla="*/ 62 h 191"/>
                  <a:gd name="T80" fmla="*/ 73 w 175"/>
                  <a:gd name="T81" fmla="*/ 54 h 191"/>
                  <a:gd name="T82" fmla="*/ 79 w 175"/>
                  <a:gd name="T83" fmla="*/ 49 h 191"/>
                  <a:gd name="T84" fmla="*/ 83 w 175"/>
                  <a:gd name="T85" fmla="*/ 60 h 191"/>
                  <a:gd name="T86" fmla="*/ 109 w 175"/>
                  <a:gd name="T87" fmla="*/ 48 h 191"/>
                  <a:gd name="T88" fmla="*/ 102 w 175"/>
                  <a:gd name="T89" fmla="*/ 57 h 191"/>
                  <a:gd name="T90" fmla="*/ 104 w 175"/>
                  <a:gd name="T91" fmla="*/ 46 h 191"/>
                  <a:gd name="T92" fmla="*/ 58 w 175"/>
                  <a:gd name="T93" fmla="*/ 109 h 191"/>
                  <a:gd name="T94" fmla="*/ 51 w 175"/>
                  <a:gd name="T95" fmla="*/ 102 h 191"/>
                  <a:gd name="T96" fmla="*/ 58 w 175"/>
                  <a:gd name="T97" fmla="*/ 90 h 191"/>
                  <a:gd name="T98" fmla="*/ 66 w 175"/>
                  <a:gd name="T99" fmla="*/ 112 h 191"/>
                  <a:gd name="T100" fmla="*/ 73 w 175"/>
                  <a:gd name="T101" fmla="*/ 124 h 191"/>
                  <a:gd name="T102" fmla="*/ 72 w 175"/>
                  <a:gd name="T103" fmla="*/ 115 h 191"/>
                  <a:gd name="T104" fmla="*/ 78 w 175"/>
                  <a:gd name="T105" fmla="*/ 118 h 191"/>
                  <a:gd name="T106" fmla="*/ 79 w 175"/>
                  <a:gd name="T107" fmla="*/ 110 h 191"/>
                  <a:gd name="T108" fmla="*/ 79 w 175"/>
                  <a:gd name="T109" fmla="*/ 99 h 191"/>
                  <a:gd name="T110" fmla="*/ 93 w 175"/>
                  <a:gd name="T111" fmla="*/ 90 h 191"/>
                  <a:gd name="T112" fmla="*/ 93 w 175"/>
                  <a:gd name="T113" fmla="*/ 103 h 191"/>
                  <a:gd name="T114" fmla="*/ 93 w 175"/>
                  <a:gd name="T115" fmla="*/ 132 h 191"/>
                  <a:gd name="T116" fmla="*/ 93 w 175"/>
                  <a:gd name="T117" fmla="*/ 118 h 191"/>
                  <a:gd name="T118" fmla="*/ 94 w 175"/>
                  <a:gd name="T119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91">
                    <a:moveTo>
                      <a:pt x="104" y="165"/>
                    </a:moveTo>
                    <a:cubicBezTo>
                      <a:pt x="119" y="138"/>
                      <a:pt x="127" y="107"/>
                      <a:pt x="123" y="75"/>
                    </a:cubicBezTo>
                    <a:cubicBezTo>
                      <a:pt x="127" y="88"/>
                      <a:pt x="128" y="101"/>
                      <a:pt x="127" y="113"/>
                    </a:cubicBezTo>
                    <a:cubicBezTo>
                      <a:pt x="140" y="99"/>
                      <a:pt x="150" y="84"/>
                      <a:pt x="158" y="68"/>
                    </a:cubicBezTo>
                    <a:cubicBezTo>
                      <a:pt x="162" y="60"/>
                      <a:pt x="165" y="52"/>
                      <a:pt x="167" y="44"/>
                    </a:cubicBezTo>
                    <a:cubicBezTo>
                      <a:pt x="167" y="44"/>
                      <a:pt x="167" y="44"/>
                      <a:pt x="166" y="44"/>
                    </a:cubicBezTo>
                    <a:cubicBezTo>
                      <a:pt x="164" y="43"/>
                      <a:pt x="163" y="41"/>
                      <a:pt x="163" y="39"/>
                    </a:cubicBezTo>
                    <a:cubicBezTo>
                      <a:pt x="164" y="36"/>
                      <a:pt x="166" y="35"/>
                      <a:pt x="169" y="36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5" y="11"/>
                      <a:pt x="169" y="0"/>
                      <a:pt x="158" y="0"/>
                    </a:cubicBezTo>
                    <a:cubicBezTo>
                      <a:pt x="152" y="0"/>
                      <a:pt x="146" y="2"/>
                      <a:pt x="138" y="6"/>
                    </a:cubicBezTo>
                    <a:cubicBezTo>
                      <a:pt x="130" y="10"/>
                      <a:pt x="121" y="16"/>
                      <a:pt x="111" y="22"/>
                    </a:cubicBezTo>
                    <a:cubicBezTo>
                      <a:pt x="116" y="23"/>
                      <a:pt x="119" y="28"/>
                      <a:pt x="112" y="33"/>
                    </a:cubicBezTo>
                    <a:cubicBezTo>
                      <a:pt x="109" y="35"/>
                      <a:pt x="107" y="36"/>
                      <a:pt x="104" y="36"/>
                    </a:cubicBezTo>
                    <a:cubicBezTo>
                      <a:pt x="102" y="36"/>
                      <a:pt x="99" y="36"/>
                      <a:pt x="96" y="35"/>
                    </a:cubicBezTo>
                    <a:cubicBezTo>
                      <a:pt x="97" y="34"/>
                      <a:pt x="97" y="33"/>
                      <a:pt x="98" y="32"/>
                    </a:cubicBezTo>
                    <a:cubicBezTo>
                      <a:pt x="96" y="33"/>
                      <a:pt x="95" y="34"/>
                      <a:pt x="93" y="35"/>
                    </a:cubicBezTo>
                    <a:cubicBezTo>
                      <a:pt x="92" y="36"/>
                      <a:pt x="92" y="36"/>
                      <a:pt x="91" y="37"/>
                    </a:cubicBezTo>
                    <a:cubicBezTo>
                      <a:pt x="92" y="37"/>
                      <a:pt x="93" y="38"/>
                      <a:pt x="93" y="39"/>
                    </a:cubicBezTo>
                    <a:cubicBezTo>
                      <a:pt x="94" y="39"/>
                      <a:pt x="94" y="40"/>
                      <a:pt x="94" y="41"/>
                    </a:cubicBezTo>
                    <a:cubicBezTo>
                      <a:pt x="94" y="42"/>
                      <a:pt x="93" y="43"/>
                      <a:pt x="93" y="43"/>
                    </a:cubicBezTo>
                    <a:cubicBezTo>
                      <a:pt x="92" y="44"/>
                      <a:pt x="91" y="45"/>
                      <a:pt x="89" y="45"/>
                    </a:cubicBezTo>
                    <a:cubicBezTo>
                      <a:pt x="87" y="44"/>
                      <a:pt x="86" y="43"/>
                      <a:pt x="86" y="41"/>
                    </a:cubicBezTo>
                    <a:cubicBezTo>
                      <a:pt x="83" y="43"/>
                      <a:pt x="81" y="44"/>
                      <a:pt x="79" y="46"/>
                    </a:cubicBezTo>
                    <a:cubicBezTo>
                      <a:pt x="77" y="48"/>
                      <a:pt x="75" y="50"/>
                      <a:pt x="73" y="52"/>
                    </a:cubicBezTo>
                    <a:cubicBezTo>
                      <a:pt x="67" y="57"/>
                      <a:pt x="62" y="62"/>
                      <a:pt x="58" y="68"/>
                    </a:cubicBezTo>
                    <a:cubicBezTo>
                      <a:pt x="62" y="66"/>
                      <a:pt x="67" y="65"/>
                      <a:pt x="73" y="65"/>
                    </a:cubicBezTo>
                    <a:cubicBezTo>
                      <a:pt x="75" y="64"/>
                      <a:pt x="77" y="64"/>
                      <a:pt x="79" y="64"/>
                    </a:cubicBezTo>
                    <a:cubicBezTo>
                      <a:pt x="88" y="63"/>
                      <a:pt x="94" y="63"/>
                      <a:pt x="89" y="64"/>
                    </a:cubicBezTo>
                    <a:cubicBezTo>
                      <a:pt x="85" y="64"/>
                      <a:pt x="82" y="65"/>
                      <a:pt x="79" y="66"/>
                    </a:cubicBezTo>
                    <a:cubicBezTo>
                      <a:pt x="77" y="66"/>
                      <a:pt x="75" y="67"/>
                      <a:pt x="73" y="67"/>
                    </a:cubicBezTo>
                    <a:cubicBezTo>
                      <a:pt x="67" y="68"/>
                      <a:pt x="63" y="70"/>
                      <a:pt x="58" y="72"/>
                    </a:cubicBezTo>
                    <a:cubicBezTo>
                      <a:pt x="55" y="72"/>
                      <a:pt x="53" y="73"/>
                      <a:pt x="51" y="75"/>
                    </a:cubicBezTo>
                    <a:cubicBezTo>
                      <a:pt x="42" y="78"/>
                      <a:pt x="35" y="84"/>
                      <a:pt x="26" y="91"/>
                    </a:cubicBezTo>
                    <a:cubicBezTo>
                      <a:pt x="24" y="92"/>
                      <a:pt x="22" y="94"/>
                      <a:pt x="20" y="96"/>
                    </a:cubicBezTo>
                    <a:cubicBezTo>
                      <a:pt x="13" y="102"/>
                      <a:pt x="6" y="110"/>
                      <a:pt x="0" y="118"/>
                    </a:cubicBezTo>
                    <a:cubicBezTo>
                      <a:pt x="8" y="118"/>
                      <a:pt x="17" y="119"/>
                      <a:pt x="26" y="122"/>
                    </a:cubicBezTo>
                    <a:cubicBezTo>
                      <a:pt x="30" y="124"/>
                      <a:pt x="35" y="126"/>
                      <a:pt x="39" y="128"/>
                    </a:cubicBezTo>
                    <a:cubicBezTo>
                      <a:pt x="40" y="126"/>
                      <a:pt x="42" y="124"/>
                      <a:pt x="46" y="122"/>
                    </a:cubicBezTo>
                    <a:cubicBezTo>
                      <a:pt x="47" y="121"/>
                      <a:pt x="49" y="121"/>
                      <a:pt x="51" y="121"/>
                    </a:cubicBezTo>
                    <a:cubicBezTo>
                      <a:pt x="53" y="121"/>
                      <a:pt x="55" y="121"/>
                      <a:pt x="58" y="121"/>
                    </a:cubicBezTo>
                    <a:cubicBezTo>
                      <a:pt x="60" y="122"/>
                      <a:pt x="62" y="123"/>
                      <a:pt x="64" y="123"/>
                    </a:cubicBezTo>
                    <a:cubicBezTo>
                      <a:pt x="62" y="126"/>
                      <a:pt x="60" y="129"/>
                      <a:pt x="58" y="132"/>
                    </a:cubicBezTo>
                    <a:cubicBezTo>
                      <a:pt x="56" y="133"/>
                      <a:pt x="54" y="135"/>
                      <a:pt x="52" y="135"/>
                    </a:cubicBezTo>
                    <a:cubicBezTo>
                      <a:pt x="54" y="137"/>
                      <a:pt x="56" y="139"/>
                      <a:pt x="58" y="140"/>
                    </a:cubicBezTo>
                    <a:cubicBezTo>
                      <a:pt x="59" y="141"/>
                      <a:pt x="60" y="142"/>
                      <a:pt x="61" y="143"/>
                    </a:cubicBezTo>
                    <a:cubicBezTo>
                      <a:pt x="61" y="142"/>
                      <a:pt x="61" y="141"/>
                      <a:pt x="61" y="139"/>
                    </a:cubicBezTo>
                    <a:cubicBezTo>
                      <a:pt x="62" y="135"/>
                      <a:pt x="66" y="133"/>
                      <a:pt x="72" y="129"/>
                    </a:cubicBezTo>
                    <a:cubicBezTo>
                      <a:pt x="72" y="130"/>
                      <a:pt x="73" y="131"/>
                      <a:pt x="73" y="132"/>
                    </a:cubicBezTo>
                    <a:cubicBezTo>
                      <a:pt x="74" y="136"/>
                      <a:pt x="74" y="139"/>
                      <a:pt x="74" y="143"/>
                    </a:cubicBezTo>
                    <a:cubicBezTo>
                      <a:pt x="73" y="144"/>
                      <a:pt x="73" y="144"/>
                      <a:pt x="73" y="145"/>
                    </a:cubicBezTo>
                    <a:cubicBezTo>
                      <a:pt x="71" y="147"/>
                      <a:pt x="68" y="148"/>
                      <a:pt x="65" y="147"/>
                    </a:cubicBezTo>
                    <a:cubicBezTo>
                      <a:pt x="68" y="151"/>
                      <a:pt x="71" y="154"/>
                      <a:pt x="73" y="158"/>
                    </a:cubicBezTo>
                    <a:cubicBezTo>
                      <a:pt x="75" y="161"/>
                      <a:pt x="77" y="165"/>
                      <a:pt x="79" y="169"/>
                    </a:cubicBezTo>
                    <a:cubicBezTo>
                      <a:pt x="80" y="171"/>
                      <a:pt x="81" y="174"/>
                      <a:pt x="82" y="176"/>
                    </a:cubicBezTo>
                    <a:cubicBezTo>
                      <a:pt x="84" y="181"/>
                      <a:pt x="85" y="186"/>
                      <a:pt x="86" y="191"/>
                    </a:cubicBezTo>
                    <a:cubicBezTo>
                      <a:pt x="86" y="191"/>
                      <a:pt x="86" y="191"/>
                      <a:pt x="87" y="190"/>
                    </a:cubicBezTo>
                    <a:cubicBezTo>
                      <a:pt x="89" y="188"/>
                      <a:pt x="91" y="185"/>
                      <a:pt x="93" y="182"/>
                    </a:cubicBezTo>
                    <a:cubicBezTo>
                      <a:pt x="95" y="180"/>
                      <a:pt x="97" y="177"/>
                      <a:pt x="98" y="175"/>
                    </a:cubicBezTo>
                    <a:cubicBezTo>
                      <a:pt x="100" y="171"/>
                      <a:pt x="102" y="168"/>
                      <a:pt x="104" y="165"/>
                    </a:cubicBezTo>
                    <a:close/>
                    <a:moveTo>
                      <a:pt x="158" y="60"/>
                    </a:moveTo>
                    <a:cubicBezTo>
                      <a:pt x="157" y="61"/>
                      <a:pt x="157" y="61"/>
                      <a:pt x="156" y="62"/>
                    </a:cubicBezTo>
                    <a:cubicBezTo>
                      <a:pt x="151" y="66"/>
                      <a:pt x="140" y="60"/>
                      <a:pt x="147" y="53"/>
                    </a:cubicBezTo>
                    <a:cubicBezTo>
                      <a:pt x="149" y="50"/>
                      <a:pt x="153" y="49"/>
                      <a:pt x="158" y="48"/>
                    </a:cubicBezTo>
                    <a:cubicBezTo>
                      <a:pt x="159" y="47"/>
                      <a:pt x="161" y="47"/>
                      <a:pt x="162" y="47"/>
                    </a:cubicBezTo>
                    <a:cubicBezTo>
                      <a:pt x="163" y="51"/>
                      <a:pt x="161" y="56"/>
                      <a:pt x="158" y="60"/>
                    </a:cubicBezTo>
                    <a:close/>
                    <a:moveTo>
                      <a:pt x="158" y="12"/>
                    </a:moveTo>
                    <a:cubicBezTo>
                      <a:pt x="160" y="7"/>
                      <a:pt x="167" y="4"/>
                      <a:pt x="170" y="15"/>
                    </a:cubicBezTo>
                    <a:cubicBezTo>
                      <a:pt x="171" y="21"/>
                      <a:pt x="168" y="26"/>
                      <a:pt x="165" y="31"/>
                    </a:cubicBezTo>
                    <a:cubicBezTo>
                      <a:pt x="162" y="28"/>
                      <a:pt x="159" y="25"/>
                      <a:pt x="158" y="21"/>
                    </a:cubicBezTo>
                    <a:cubicBezTo>
                      <a:pt x="157" y="20"/>
                      <a:pt x="157" y="19"/>
                      <a:pt x="157" y="17"/>
                    </a:cubicBezTo>
                    <a:cubicBezTo>
                      <a:pt x="157" y="15"/>
                      <a:pt x="157" y="14"/>
                      <a:pt x="158" y="12"/>
                    </a:cubicBezTo>
                    <a:close/>
                    <a:moveTo>
                      <a:pt x="144" y="31"/>
                    </a:moveTo>
                    <a:cubicBezTo>
                      <a:pt x="150" y="31"/>
                      <a:pt x="154" y="34"/>
                      <a:pt x="158" y="39"/>
                    </a:cubicBezTo>
                    <a:cubicBezTo>
                      <a:pt x="158" y="39"/>
                      <a:pt x="158" y="39"/>
                      <a:pt x="159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3" y="43"/>
                      <a:pt x="149" y="45"/>
                      <a:pt x="143" y="44"/>
                    </a:cubicBezTo>
                    <a:cubicBezTo>
                      <a:pt x="136" y="43"/>
                      <a:pt x="130" y="30"/>
                      <a:pt x="144" y="31"/>
                    </a:cubicBezTo>
                    <a:close/>
                    <a:moveTo>
                      <a:pt x="83" y="60"/>
                    </a:moveTo>
                    <a:cubicBezTo>
                      <a:pt x="82" y="61"/>
                      <a:pt x="80" y="62"/>
                      <a:pt x="79" y="62"/>
                    </a:cubicBezTo>
                    <a:cubicBezTo>
                      <a:pt x="77" y="62"/>
                      <a:pt x="74" y="61"/>
                      <a:pt x="73" y="59"/>
                    </a:cubicBezTo>
                    <a:cubicBezTo>
                      <a:pt x="72" y="58"/>
                      <a:pt x="72" y="56"/>
                      <a:pt x="73" y="54"/>
                    </a:cubicBezTo>
                    <a:cubicBezTo>
                      <a:pt x="73" y="54"/>
                      <a:pt x="73" y="53"/>
                      <a:pt x="74" y="53"/>
                    </a:cubicBezTo>
                    <a:cubicBezTo>
                      <a:pt x="75" y="51"/>
                      <a:pt x="77" y="50"/>
                      <a:pt x="79" y="49"/>
                    </a:cubicBezTo>
                    <a:cubicBezTo>
                      <a:pt x="81" y="49"/>
                      <a:pt x="83" y="48"/>
                      <a:pt x="86" y="48"/>
                    </a:cubicBezTo>
                    <a:cubicBezTo>
                      <a:pt x="86" y="53"/>
                      <a:pt x="85" y="56"/>
                      <a:pt x="83" y="60"/>
                    </a:cubicBezTo>
                    <a:close/>
                    <a:moveTo>
                      <a:pt x="104" y="46"/>
                    </a:moveTo>
                    <a:cubicBezTo>
                      <a:pt x="106" y="46"/>
                      <a:pt x="107" y="47"/>
                      <a:pt x="109" y="48"/>
                    </a:cubicBezTo>
                    <a:cubicBezTo>
                      <a:pt x="114" y="52"/>
                      <a:pt x="113" y="64"/>
                      <a:pt x="104" y="59"/>
                    </a:cubicBezTo>
                    <a:cubicBezTo>
                      <a:pt x="103" y="58"/>
                      <a:pt x="103" y="58"/>
                      <a:pt x="102" y="57"/>
                    </a:cubicBezTo>
                    <a:cubicBezTo>
                      <a:pt x="99" y="54"/>
                      <a:pt x="97" y="51"/>
                      <a:pt x="96" y="45"/>
                    </a:cubicBezTo>
                    <a:cubicBezTo>
                      <a:pt x="99" y="45"/>
                      <a:pt x="102" y="45"/>
                      <a:pt x="104" y="46"/>
                    </a:cubicBezTo>
                    <a:close/>
                    <a:moveTo>
                      <a:pt x="66" y="112"/>
                    </a:moveTo>
                    <a:cubicBezTo>
                      <a:pt x="63" y="111"/>
                      <a:pt x="61" y="110"/>
                      <a:pt x="58" y="109"/>
                    </a:cubicBezTo>
                    <a:cubicBezTo>
                      <a:pt x="55" y="107"/>
                      <a:pt x="53" y="105"/>
                      <a:pt x="51" y="103"/>
                    </a:cubicBezTo>
                    <a:cubicBezTo>
                      <a:pt x="51" y="102"/>
                      <a:pt x="51" y="102"/>
                      <a:pt x="51" y="102"/>
                    </a:cubicBezTo>
                    <a:cubicBezTo>
                      <a:pt x="49" y="99"/>
                      <a:pt x="49" y="94"/>
                      <a:pt x="51" y="92"/>
                    </a:cubicBezTo>
                    <a:cubicBezTo>
                      <a:pt x="52" y="89"/>
                      <a:pt x="55" y="88"/>
                      <a:pt x="58" y="90"/>
                    </a:cubicBezTo>
                    <a:cubicBezTo>
                      <a:pt x="59" y="91"/>
                      <a:pt x="61" y="92"/>
                      <a:pt x="62" y="94"/>
                    </a:cubicBezTo>
                    <a:cubicBezTo>
                      <a:pt x="67" y="99"/>
                      <a:pt x="67" y="105"/>
                      <a:pt x="66" y="112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3" y="124"/>
                      <a:pt x="73" y="124"/>
                    </a:cubicBezTo>
                    <a:cubicBezTo>
                      <a:pt x="71" y="124"/>
                      <a:pt x="69" y="123"/>
                      <a:pt x="68" y="120"/>
                    </a:cubicBezTo>
                    <a:cubicBezTo>
                      <a:pt x="68" y="118"/>
                      <a:pt x="69" y="115"/>
                      <a:pt x="72" y="115"/>
                    </a:cubicBezTo>
                    <a:cubicBezTo>
                      <a:pt x="72" y="114"/>
                      <a:pt x="73" y="114"/>
                      <a:pt x="73" y="114"/>
                    </a:cubicBezTo>
                    <a:cubicBezTo>
                      <a:pt x="75" y="114"/>
                      <a:pt x="77" y="116"/>
                      <a:pt x="78" y="118"/>
                    </a:cubicBezTo>
                    <a:cubicBezTo>
                      <a:pt x="78" y="121"/>
                      <a:pt x="77" y="123"/>
                      <a:pt x="74" y="124"/>
                    </a:cubicBezTo>
                    <a:close/>
                    <a:moveTo>
                      <a:pt x="79" y="110"/>
                    </a:moveTo>
                    <a:cubicBezTo>
                      <a:pt x="79" y="111"/>
                      <a:pt x="78" y="111"/>
                      <a:pt x="78" y="111"/>
                    </a:cubicBezTo>
                    <a:cubicBezTo>
                      <a:pt x="78" y="107"/>
                      <a:pt x="78" y="103"/>
                      <a:pt x="79" y="99"/>
                    </a:cubicBezTo>
                    <a:cubicBezTo>
                      <a:pt x="80" y="97"/>
                      <a:pt x="81" y="95"/>
                      <a:pt x="82" y="93"/>
                    </a:cubicBezTo>
                    <a:cubicBezTo>
                      <a:pt x="85" y="90"/>
                      <a:pt x="90" y="89"/>
                      <a:pt x="93" y="90"/>
                    </a:cubicBezTo>
                    <a:cubicBezTo>
                      <a:pt x="96" y="91"/>
                      <a:pt x="98" y="95"/>
                      <a:pt x="94" y="102"/>
                    </a:cubicBezTo>
                    <a:cubicBezTo>
                      <a:pt x="94" y="102"/>
                      <a:pt x="93" y="103"/>
                      <a:pt x="93" y="103"/>
                    </a:cubicBezTo>
                    <a:cubicBezTo>
                      <a:pt x="90" y="108"/>
                      <a:pt x="85" y="109"/>
                      <a:pt x="79" y="110"/>
                    </a:cubicBezTo>
                    <a:close/>
                    <a:moveTo>
                      <a:pt x="93" y="132"/>
                    </a:moveTo>
                    <a:cubicBezTo>
                      <a:pt x="88" y="130"/>
                      <a:pt x="86" y="127"/>
                      <a:pt x="82" y="121"/>
                    </a:cubicBezTo>
                    <a:cubicBezTo>
                      <a:pt x="86" y="120"/>
                      <a:pt x="90" y="118"/>
                      <a:pt x="93" y="118"/>
                    </a:cubicBezTo>
                    <a:cubicBezTo>
                      <a:pt x="94" y="118"/>
                      <a:pt x="96" y="118"/>
                      <a:pt x="97" y="119"/>
                    </a:cubicBezTo>
                    <a:cubicBezTo>
                      <a:pt x="105" y="121"/>
                      <a:pt x="109" y="136"/>
                      <a:pt x="94" y="132"/>
                    </a:cubicBezTo>
                    <a:cubicBezTo>
                      <a:pt x="93" y="132"/>
                      <a:pt x="93" y="132"/>
                      <a:pt x="9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DCE8C3D-1446-479C-97FE-5B9C36FCA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000" y="3149601"/>
                <a:ext cx="379413" cy="307975"/>
              </a:xfrm>
              <a:custGeom>
                <a:avLst/>
                <a:gdLst>
                  <a:gd name="T0" fmla="*/ 113 w 118"/>
                  <a:gd name="T1" fmla="*/ 57 h 96"/>
                  <a:gd name="T2" fmla="*/ 108 w 118"/>
                  <a:gd name="T3" fmla="*/ 45 h 96"/>
                  <a:gd name="T4" fmla="*/ 93 w 118"/>
                  <a:gd name="T5" fmla="*/ 25 h 96"/>
                  <a:gd name="T6" fmla="*/ 86 w 118"/>
                  <a:gd name="T7" fmla="*/ 19 h 96"/>
                  <a:gd name="T8" fmla="*/ 81 w 118"/>
                  <a:gd name="T9" fmla="*/ 16 h 96"/>
                  <a:gd name="T10" fmla="*/ 75 w 118"/>
                  <a:gd name="T11" fmla="*/ 12 h 96"/>
                  <a:gd name="T12" fmla="*/ 61 w 118"/>
                  <a:gd name="T13" fmla="*/ 6 h 96"/>
                  <a:gd name="T14" fmla="*/ 22 w 118"/>
                  <a:gd name="T15" fmla="*/ 2 h 96"/>
                  <a:gd name="T16" fmla="*/ 22 w 118"/>
                  <a:gd name="T17" fmla="*/ 2 h 96"/>
                  <a:gd name="T18" fmla="*/ 4 w 118"/>
                  <a:gd name="T19" fmla="*/ 9 h 96"/>
                  <a:gd name="T20" fmla="*/ 0 w 118"/>
                  <a:gd name="T21" fmla="*/ 21 h 96"/>
                  <a:gd name="T22" fmla="*/ 4 w 118"/>
                  <a:gd name="T23" fmla="*/ 20 h 96"/>
                  <a:gd name="T24" fmla="*/ 19 w 118"/>
                  <a:gd name="T25" fmla="*/ 19 h 96"/>
                  <a:gd name="T26" fmla="*/ 22 w 118"/>
                  <a:gd name="T27" fmla="*/ 19 h 96"/>
                  <a:gd name="T28" fmla="*/ 61 w 118"/>
                  <a:gd name="T29" fmla="*/ 32 h 96"/>
                  <a:gd name="T30" fmla="*/ 68 w 118"/>
                  <a:gd name="T31" fmla="*/ 38 h 96"/>
                  <a:gd name="T32" fmla="*/ 86 w 118"/>
                  <a:gd name="T33" fmla="*/ 58 h 96"/>
                  <a:gd name="T34" fmla="*/ 93 w 118"/>
                  <a:gd name="T35" fmla="*/ 73 h 96"/>
                  <a:gd name="T36" fmla="*/ 96 w 118"/>
                  <a:gd name="T37" fmla="*/ 81 h 96"/>
                  <a:gd name="T38" fmla="*/ 98 w 118"/>
                  <a:gd name="T39" fmla="*/ 96 h 96"/>
                  <a:gd name="T40" fmla="*/ 108 w 118"/>
                  <a:gd name="T41" fmla="*/ 91 h 96"/>
                  <a:gd name="T42" fmla="*/ 114 w 118"/>
                  <a:gd name="T43" fmla="*/ 84 h 96"/>
                  <a:gd name="T44" fmla="*/ 114 w 118"/>
                  <a:gd name="T45" fmla="*/ 59 h 96"/>
                  <a:gd name="T46" fmla="*/ 113 w 118"/>
                  <a:gd name="T47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96">
                    <a:moveTo>
                      <a:pt x="113" y="57"/>
                    </a:moveTo>
                    <a:cubicBezTo>
                      <a:pt x="112" y="53"/>
                      <a:pt x="110" y="49"/>
                      <a:pt x="108" y="45"/>
                    </a:cubicBezTo>
                    <a:cubicBezTo>
                      <a:pt x="104" y="38"/>
                      <a:pt x="99" y="31"/>
                      <a:pt x="93" y="25"/>
                    </a:cubicBezTo>
                    <a:cubicBezTo>
                      <a:pt x="91" y="23"/>
                      <a:pt x="88" y="21"/>
                      <a:pt x="86" y="19"/>
                    </a:cubicBezTo>
                    <a:cubicBezTo>
                      <a:pt x="84" y="18"/>
                      <a:pt x="83" y="17"/>
                      <a:pt x="81" y="16"/>
                    </a:cubicBezTo>
                    <a:cubicBezTo>
                      <a:pt x="79" y="16"/>
                      <a:pt x="76" y="14"/>
                      <a:pt x="75" y="12"/>
                    </a:cubicBezTo>
                    <a:cubicBezTo>
                      <a:pt x="70" y="10"/>
                      <a:pt x="66" y="8"/>
                      <a:pt x="61" y="6"/>
                    </a:cubicBezTo>
                    <a:cubicBezTo>
                      <a:pt x="48" y="2"/>
                      <a:pt x="35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3"/>
                      <a:pt x="8" y="5"/>
                      <a:pt x="4" y="9"/>
                    </a:cubicBezTo>
                    <a:cubicBezTo>
                      <a:pt x="2" y="12"/>
                      <a:pt x="0" y="15"/>
                      <a:pt x="0" y="21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9" y="19"/>
                      <a:pt x="14" y="19"/>
                      <a:pt x="19" y="19"/>
                    </a:cubicBezTo>
                    <a:cubicBezTo>
                      <a:pt x="20" y="19"/>
                      <a:pt x="21" y="19"/>
                      <a:pt x="22" y="19"/>
                    </a:cubicBezTo>
                    <a:cubicBezTo>
                      <a:pt x="36" y="20"/>
                      <a:pt x="50" y="25"/>
                      <a:pt x="61" y="32"/>
                    </a:cubicBezTo>
                    <a:cubicBezTo>
                      <a:pt x="63" y="34"/>
                      <a:pt x="66" y="36"/>
                      <a:pt x="68" y="38"/>
                    </a:cubicBezTo>
                    <a:cubicBezTo>
                      <a:pt x="75" y="43"/>
                      <a:pt x="81" y="50"/>
                      <a:pt x="86" y="58"/>
                    </a:cubicBezTo>
                    <a:cubicBezTo>
                      <a:pt x="88" y="63"/>
                      <a:pt x="91" y="68"/>
                      <a:pt x="93" y="73"/>
                    </a:cubicBezTo>
                    <a:cubicBezTo>
                      <a:pt x="94" y="76"/>
                      <a:pt x="95" y="78"/>
                      <a:pt x="96" y="81"/>
                    </a:cubicBezTo>
                    <a:cubicBezTo>
                      <a:pt x="97" y="86"/>
                      <a:pt x="98" y="91"/>
                      <a:pt x="98" y="96"/>
                    </a:cubicBezTo>
                    <a:cubicBezTo>
                      <a:pt x="102" y="94"/>
                      <a:pt x="105" y="93"/>
                      <a:pt x="108" y="91"/>
                    </a:cubicBezTo>
                    <a:cubicBezTo>
                      <a:pt x="111" y="89"/>
                      <a:pt x="113" y="87"/>
                      <a:pt x="114" y="84"/>
                    </a:cubicBezTo>
                    <a:cubicBezTo>
                      <a:pt x="118" y="77"/>
                      <a:pt x="117" y="69"/>
                      <a:pt x="114" y="59"/>
                    </a:cubicBezTo>
                    <a:cubicBezTo>
                      <a:pt x="114" y="58"/>
                      <a:pt x="114" y="58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4F6F098-BF35-499F-B517-6D215DE7A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3613151"/>
                <a:ext cx="317500" cy="500063"/>
              </a:xfrm>
              <a:custGeom>
                <a:avLst/>
                <a:gdLst>
                  <a:gd name="T0" fmla="*/ 79 w 99"/>
                  <a:gd name="T1" fmla="*/ 34 h 156"/>
                  <a:gd name="T2" fmla="*/ 72 w 99"/>
                  <a:gd name="T3" fmla="*/ 21 h 156"/>
                  <a:gd name="T4" fmla="*/ 58 w 99"/>
                  <a:gd name="T5" fmla="*/ 0 h 156"/>
                  <a:gd name="T6" fmla="*/ 47 w 99"/>
                  <a:gd name="T7" fmla="*/ 12 h 156"/>
                  <a:gd name="T8" fmla="*/ 47 w 99"/>
                  <a:gd name="T9" fmla="*/ 12 h 156"/>
                  <a:gd name="T10" fmla="*/ 46 w 99"/>
                  <a:gd name="T11" fmla="*/ 12 h 156"/>
                  <a:gd name="T12" fmla="*/ 47 w 99"/>
                  <a:gd name="T13" fmla="*/ 14 h 156"/>
                  <a:gd name="T14" fmla="*/ 62 w 99"/>
                  <a:gd name="T15" fmla="*/ 65 h 156"/>
                  <a:gd name="T16" fmla="*/ 47 w 99"/>
                  <a:gd name="T17" fmla="*/ 84 h 156"/>
                  <a:gd name="T18" fmla="*/ 32 w 99"/>
                  <a:gd name="T19" fmla="*/ 71 h 156"/>
                  <a:gd name="T20" fmla="*/ 28 w 99"/>
                  <a:gd name="T21" fmla="*/ 26 h 156"/>
                  <a:gd name="T22" fmla="*/ 18 w 99"/>
                  <a:gd name="T23" fmla="*/ 38 h 156"/>
                  <a:gd name="T24" fmla="*/ 8 w 99"/>
                  <a:gd name="T25" fmla="*/ 51 h 156"/>
                  <a:gd name="T26" fmla="*/ 3 w 99"/>
                  <a:gd name="T27" fmla="*/ 58 h 156"/>
                  <a:gd name="T28" fmla="*/ 8 w 99"/>
                  <a:gd name="T29" fmla="*/ 125 h 156"/>
                  <a:gd name="T30" fmla="*/ 47 w 99"/>
                  <a:gd name="T31" fmla="*/ 156 h 156"/>
                  <a:gd name="T32" fmla="*/ 57 w 99"/>
                  <a:gd name="T33" fmla="*/ 154 h 156"/>
                  <a:gd name="T34" fmla="*/ 72 w 99"/>
                  <a:gd name="T35" fmla="*/ 149 h 156"/>
                  <a:gd name="T36" fmla="*/ 79 w 99"/>
                  <a:gd name="T37" fmla="*/ 144 h 156"/>
                  <a:gd name="T38" fmla="*/ 94 w 99"/>
                  <a:gd name="T39" fmla="*/ 124 h 156"/>
                  <a:gd name="T40" fmla="*/ 94 w 99"/>
                  <a:gd name="T41" fmla="*/ 73 h 156"/>
                  <a:gd name="T42" fmla="*/ 79 w 99"/>
                  <a:gd name="T43" fmla="*/ 3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56">
                    <a:moveTo>
                      <a:pt x="79" y="34"/>
                    </a:moveTo>
                    <a:cubicBezTo>
                      <a:pt x="77" y="30"/>
                      <a:pt x="74" y="25"/>
                      <a:pt x="72" y="21"/>
                    </a:cubicBezTo>
                    <a:cubicBezTo>
                      <a:pt x="67" y="14"/>
                      <a:pt x="63" y="7"/>
                      <a:pt x="58" y="0"/>
                    </a:cubicBezTo>
                    <a:cubicBezTo>
                      <a:pt x="55" y="4"/>
                      <a:pt x="51" y="8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7" y="14"/>
                    </a:cubicBezTo>
                    <a:cubicBezTo>
                      <a:pt x="59" y="26"/>
                      <a:pt x="66" y="44"/>
                      <a:pt x="62" y="65"/>
                    </a:cubicBezTo>
                    <a:cubicBezTo>
                      <a:pt x="59" y="79"/>
                      <a:pt x="53" y="85"/>
                      <a:pt x="47" y="84"/>
                    </a:cubicBezTo>
                    <a:cubicBezTo>
                      <a:pt x="42" y="84"/>
                      <a:pt x="36" y="79"/>
                      <a:pt x="32" y="71"/>
                    </a:cubicBezTo>
                    <a:cubicBezTo>
                      <a:pt x="25" y="59"/>
                      <a:pt x="25" y="43"/>
                      <a:pt x="28" y="26"/>
                    </a:cubicBezTo>
                    <a:cubicBezTo>
                      <a:pt x="24" y="30"/>
                      <a:pt x="21" y="34"/>
                      <a:pt x="18" y="38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6" y="53"/>
                      <a:pt x="5" y="56"/>
                      <a:pt x="3" y="58"/>
                    </a:cubicBezTo>
                    <a:cubicBezTo>
                      <a:pt x="0" y="81"/>
                      <a:pt x="1" y="106"/>
                      <a:pt x="8" y="125"/>
                    </a:cubicBezTo>
                    <a:cubicBezTo>
                      <a:pt x="15" y="144"/>
                      <a:pt x="27" y="156"/>
                      <a:pt x="47" y="156"/>
                    </a:cubicBezTo>
                    <a:cubicBezTo>
                      <a:pt x="50" y="155"/>
                      <a:pt x="53" y="155"/>
                      <a:pt x="57" y="154"/>
                    </a:cubicBezTo>
                    <a:cubicBezTo>
                      <a:pt x="62" y="153"/>
                      <a:pt x="67" y="151"/>
                      <a:pt x="72" y="149"/>
                    </a:cubicBezTo>
                    <a:cubicBezTo>
                      <a:pt x="74" y="147"/>
                      <a:pt x="77" y="146"/>
                      <a:pt x="79" y="144"/>
                    </a:cubicBezTo>
                    <a:cubicBezTo>
                      <a:pt x="86" y="139"/>
                      <a:pt x="91" y="132"/>
                      <a:pt x="94" y="124"/>
                    </a:cubicBezTo>
                    <a:cubicBezTo>
                      <a:pt x="99" y="109"/>
                      <a:pt x="99" y="92"/>
                      <a:pt x="94" y="73"/>
                    </a:cubicBezTo>
                    <a:cubicBezTo>
                      <a:pt x="91" y="60"/>
                      <a:pt x="85" y="47"/>
                      <a:pt x="7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0F46359-A14B-4E70-A3A9-78582A3BE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238" y="3159126"/>
                <a:ext cx="482600" cy="354013"/>
              </a:xfrm>
              <a:custGeom>
                <a:avLst/>
                <a:gdLst>
                  <a:gd name="T0" fmla="*/ 92 w 151"/>
                  <a:gd name="T1" fmla="*/ 102 h 110"/>
                  <a:gd name="T2" fmla="*/ 129 w 151"/>
                  <a:gd name="T3" fmla="*/ 91 h 110"/>
                  <a:gd name="T4" fmla="*/ 138 w 151"/>
                  <a:gd name="T5" fmla="*/ 88 h 110"/>
                  <a:gd name="T6" fmla="*/ 147 w 151"/>
                  <a:gd name="T7" fmla="*/ 84 h 110"/>
                  <a:gd name="T8" fmla="*/ 147 w 151"/>
                  <a:gd name="T9" fmla="*/ 84 h 110"/>
                  <a:gd name="T10" fmla="*/ 149 w 151"/>
                  <a:gd name="T11" fmla="*/ 70 h 110"/>
                  <a:gd name="T12" fmla="*/ 151 w 151"/>
                  <a:gd name="T13" fmla="*/ 63 h 110"/>
                  <a:gd name="T14" fmla="*/ 138 w 151"/>
                  <a:gd name="T15" fmla="*/ 69 h 110"/>
                  <a:gd name="T16" fmla="*/ 129 w 151"/>
                  <a:gd name="T17" fmla="*/ 72 h 110"/>
                  <a:gd name="T18" fmla="*/ 92 w 151"/>
                  <a:gd name="T19" fmla="*/ 64 h 110"/>
                  <a:gd name="T20" fmla="*/ 92 w 151"/>
                  <a:gd name="T21" fmla="*/ 12 h 110"/>
                  <a:gd name="T22" fmla="*/ 114 w 151"/>
                  <a:gd name="T23" fmla="*/ 1 h 110"/>
                  <a:gd name="T24" fmla="*/ 92 w 151"/>
                  <a:gd name="T25" fmla="*/ 0 h 110"/>
                  <a:gd name="T26" fmla="*/ 11 w 151"/>
                  <a:gd name="T27" fmla="*/ 64 h 110"/>
                  <a:gd name="T28" fmla="*/ 92 w 151"/>
                  <a:gd name="T29" fmla="*/ 10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110">
                    <a:moveTo>
                      <a:pt x="92" y="102"/>
                    </a:moveTo>
                    <a:cubicBezTo>
                      <a:pt x="104" y="99"/>
                      <a:pt x="116" y="96"/>
                      <a:pt x="129" y="91"/>
                    </a:cubicBezTo>
                    <a:cubicBezTo>
                      <a:pt x="132" y="90"/>
                      <a:pt x="135" y="89"/>
                      <a:pt x="138" y="88"/>
                    </a:cubicBezTo>
                    <a:cubicBezTo>
                      <a:pt x="141" y="87"/>
                      <a:pt x="144" y="85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47" y="79"/>
                      <a:pt x="148" y="74"/>
                      <a:pt x="149" y="70"/>
                    </a:cubicBezTo>
                    <a:cubicBezTo>
                      <a:pt x="149" y="67"/>
                      <a:pt x="150" y="65"/>
                      <a:pt x="151" y="63"/>
                    </a:cubicBezTo>
                    <a:cubicBezTo>
                      <a:pt x="146" y="65"/>
                      <a:pt x="142" y="67"/>
                      <a:pt x="138" y="69"/>
                    </a:cubicBezTo>
                    <a:cubicBezTo>
                      <a:pt x="135" y="70"/>
                      <a:pt x="132" y="71"/>
                      <a:pt x="129" y="72"/>
                    </a:cubicBezTo>
                    <a:cubicBezTo>
                      <a:pt x="113" y="75"/>
                      <a:pt x="101" y="72"/>
                      <a:pt x="92" y="64"/>
                    </a:cubicBezTo>
                    <a:cubicBezTo>
                      <a:pt x="77" y="52"/>
                      <a:pt x="74" y="27"/>
                      <a:pt x="92" y="12"/>
                    </a:cubicBezTo>
                    <a:cubicBezTo>
                      <a:pt x="98" y="7"/>
                      <a:pt x="105" y="3"/>
                      <a:pt x="114" y="1"/>
                    </a:cubicBezTo>
                    <a:cubicBezTo>
                      <a:pt x="108" y="0"/>
                      <a:pt x="100" y="0"/>
                      <a:pt x="92" y="0"/>
                    </a:cubicBezTo>
                    <a:cubicBezTo>
                      <a:pt x="53" y="2"/>
                      <a:pt x="0" y="16"/>
                      <a:pt x="11" y="64"/>
                    </a:cubicBezTo>
                    <a:cubicBezTo>
                      <a:pt x="19" y="99"/>
                      <a:pt x="49" y="110"/>
                      <a:pt x="92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7051A57-B7CA-4D5D-AD9F-35E9431C7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200" y="3525838"/>
                <a:ext cx="566738" cy="352425"/>
              </a:xfrm>
              <a:custGeom>
                <a:avLst/>
                <a:gdLst>
                  <a:gd name="T0" fmla="*/ 110 w 177"/>
                  <a:gd name="T1" fmla="*/ 110 h 110"/>
                  <a:gd name="T2" fmla="*/ 116 w 177"/>
                  <a:gd name="T3" fmla="*/ 103 h 110"/>
                  <a:gd name="T4" fmla="*/ 132 w 177"/>
                  <a:gd name="T5" fmla="*/ 83 h 110"/>
                  <a:gd name="T6" fmla="*/ 139 w 177"/>
                  <a:gd name="T7" fmla="*/ 74 h 110"/>
                  <a:gd name="T8" fmla="*/ 157 w 177"/>
                  <a:gd name="T9" fmla="*/ 52 h 110"/>
                  <a:gd name="T10" fmla="*/ 177 w 177"/>
                  <a:gd name="T11" fmla="*/ 27 h 110"/>
                  <a:gd name="T12" fmla="*/ 176 w 177"/>
                  <a:gd name="T13" fmla="*/ 25 h 110"/>
                  <a:gd name="T14" fmla="*/ 168 w 177"/>
                  <a:gd name="T15" fmla="*/ 8 h 110"/>
                  <a:gd name="T16" fmla="*/ 162 w 177"/>
                  <a:gd name="T17" fmla="*/ 0 h 110"/>
                  <a:gd name="T18" fmla="*/ 157 w 177"/>
                  <a:gd name="T19" fmla="*/ 6 h 110"/>
                  <a:gd name="T20" fmla="*/ 139 w 177"/>
                  <a:gd name="T21" fmla="*/ 28 h 110"/>
                  <a:gd name="T22" fmla="*/ 132 w 177"/>
                  <a:gd name="T23" fmla="*/ 37 h 110"/>
                  <a:gd name="T24" fmla="*/ 121 w 177"/>
                  <a:gd name="T25" fmla="*/ 50 h 110"/>
                  <a:gd name="T26" fmla="*/ 118 w 177"/>
                  <a:gd name="T27" fmla="*/ 50 h 110"/>
                  <a:gd name="T28" fmla="*/ 116 w 177"/>
                  <a:gd name="T29" fmla="*/ 48 h 110"/>
                  <a:gd name="T30" fmla="*/ 93 w 177"/>
                  <a:gd name="T31" fmla="*/ 32 h 110"/>
                  <a:gd name="T32" fmla="*/ 73 w 177"/>
                  <a:gd name="T33" fmla="*/ 24 h 110"/>
                  <a:gd name="T34" fmla="*/ 64 w 177"/>
                  <a:gd name="T35" fmla="*/ 21 h 110"/>
                  <a:gd name="T36" fmla="*/ 44 w 177"/>
                  <a:gd name="T37" fmla="*/ 19 h 110"/>
                  <a:gd name="T38" fmla="*/ 27 w 177"/>
                  <a:gd name="T39" fmla="*/ 38 h 110"/>
                  <a:gd name="T40" fmla="*/ 0 w 177"/>
                  <a:gd name="T41" fmla="*/ 71 h 110"/>
                  <a:gd name="T42" fmla="*/ 12 w 177"/>
                  <a:gd name="T43" fmla="*/ 69 h 110"/>
                  <a:gd name="T44" fmla="*/ 27 w 177"/>
                  <a:gd name="T45" fmla="*/ 72 h 110"/>
                  <a:gd name="T46" fmla="*/ 29 w 177"/>
                  <a:gd name="T47" fmla="*/ 72 h 110"/>
                  <a:gd name="T48" fmla="*/ 54 w 177"/>
                  <a:gd name="T49" fmla="*/ 56 h 110"/>
                  <a:gd name="T50" fmla="*/ 64 w 177"/>
                  <a:gd name="T51" fmla="*/ 56 h 110"/>
                  <a:gd name="T52" fmla="*/ 73 w 177"/>
                  <a:gd name="T53" fmla="*/ 57 h 110"/>
                  <a:gd name="T54" fmla="*/ 73 w 177"/>
                  <a:gd name="T55" fmla="*/ 58 h 110"/>
                  <a:gd name="T56" fmla="*/ 89 w 177"/>
                  <a:gd name="T57" fmla="*/ 69 h 110"/>
                  <a:gd name="T58" fmla="*/ 93 w 177"/>
                  <a:gd name="T59" fmla="*/ 75 h 110"/>
                  <a:gd name="T60" fmla="*/ 97 w 177"/>
                  <a:gd name="T61" fmla="*/ 103 h 110"/>
                  <a:gd name="T62" fmla="*/ 110 w 177"/>
                  <a:gd name="T6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7" h="110">
                    <a:moveTo>
                      <a:pt x="110" y="110"/>
                    </a:move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77" y="27"/>
                      <a:pt x="177" y="27"/>
                      <a:pt x="177" y="27"/>
                    </a:cubicBezTo>
                    <a:cubicBezTo>
                      <a:pt x="176" y="27"/>
                      <a:pt x="176" y="26"/>
                      <a:pt x="176" y="25"/>
                    </a:cubicBezTo>
                    <a:cubicBezTo>
                      <a:pt x="174" y="19"/>
                      <a:pt x="171" y="14"/>
                      <a:pt x="168" y="8"/>
                    </a:cubicBezTo>
                    <a:cubicBezTo>
                      <a:pt x="166" y="6"/>
                      <a:pt x="164" y="3"/>
                      <a:pt x="162" y="0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0" y="51"/>
                      <a:pt x="119" y="51"/>
                      <a:pt x="118" y="50"/>
                    </a:cubicBezTo>
                    <a:cubicBezTo>
                      <a:pt x="117" y="49"/>
                      <a:pt x="117" y="49"/>
                      <a:pt x="116" y="48"/>
                    </a:cubicBezTo>
                    <a:cubicBezTo>
                      <a:pt x="109" y="42"/>
                      <a:pt x="101" y="36"/>
                      <a:pt x="93" y="32"/>
                    </a:cubicBezTo>
                    <a:cubicBezTo>
                      <a:pt x="87" y="29"/>
                      <a:pt x="80" y="26"/>
                      <a:pt x="73" y="24"/>
                    </a:cubicBezTo>
                    <a:cubicBezTo>
                      <a:pt x="70" y="23"/>
                      <a:pt x="67" y="22"/>
                      <a:pt x="64" y="21"/>
                    </a:cubicBezTo>
                    <a:cubicBezTo>
                      <a:pt x="57" y="20"/>
                      <a:pt x="51" y="19"/>
                      <a:pt x="44" y="19"/>
                    </a:cubicBezTo>
                    <a:cubicBezTo>
                      <a:pt x="38" y="25"/>
                      <a:pt x="33" y="32"/>
                      <a:pt x="27" y="38"/>
                    </a:cubicBezTo>
                    <a:cubicBezTo>
                      <a:pt x="18" y="49"/>
                      <a:pt x="9" y="60"/>
                      <a:pt x="0" y="71"/>
                    </a:cubicBezTo>
                    <a:cubicBezTo>
                      <a:pt x="4" y="70"/>
                      <a:pt x="8" y="70"/>
                      <a:pt x="12" y="69"/>
                    </a:cubicBezTo>
                    <a:cubicBezTo>
                      <a:pt x="17" y="69"/>
                      <a:pt x="22" y="70"/>
                      <a:pt x="27" y="72"/>
                    </a:cubicBezTo>
                    <a:cubicBezTo>
                      <a:pt x="28" y="72"/>
                      <a:pt x="29" y="72"/>
                      <a:pt x="29" y="72"/>
                    </a:cubicBezTo>
                    <a:cubicBezTo>
                      <a:pt x="35" y="64"/>
                      <a:pt x="45" y="58"/>
                      <a:pt x="54" y="56"/>
                    </a:cubicBezTo>
                    <a:cubicBezTo>
                      <a:pt x="58" y="56"/>
                      <a:pt x="61" y="56"/>
                      <a:pt x="64" y="56"/>
                    </a:cubicBezTo>
                    <a:cubicBezTo>
                      <a:pt x="67" y="56"/>
                      <a:pt x="70" y="56"/>
                      <a:pt x="73" y="57"/>
                    </a:cubicBezTo>
                    <a:cubicBezTo>
                      <a:pt x="73" y="57"/>
                      <a:pt x="73" y="57"/>
                      <a:pt x="73" y="58"/>
                    </a:cubicBezTo>
                    <a:cubicBezTo>
                      <a:pt x="79" y="59"/>
                      <a:pt x="85" y="63"/>
                      <a:pt x="89" y="69"/>
                    </a:cubicBezTo>
                    <a:cubicBezTo>
                      <a:pt x="90" y="71"/>
                      <a:pt x="92" y="73"/>
                      <a:pt x="93" y="75"/>
                    </a:cubicBezTo>
                    <a:cubicBezTo>
                      <a:pt x="96" y="82"/>
                      <a:pt x="98" y="91"/>
                      <a:pt x="97" y="103"/>
                    </a:cubicBezTo>
                    <a:cubicBezTo>
                      <a:pt x="101" y="104"/>
                      <a:pt x="106" y="106"/>
                      <a:pt x="110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91D4FD3-2CF1-4726-801C-0B2ED44D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3" y="3532188"/>
                <a:ext cx="115888" cy="100013"/>
              </a:xfrm>
              <a:custGeom>
                <a:avLst/>
                <a:gdLst>
                  <a:gd name="T0" fmla="*/ 8 w 36"/>
                  <a:gd name="T1" fmla="*/ 26 h 31"/>
                  <a:gd name="T2" fmla="*/ 17 w 36"/>
                  <a:gd name="T3" fmla="*/ 31 h 31"/>
                  <a:gd name="T4" fmla="*/ 31 w 36"/>
                  <a:gd name="T5" fmla="*/ 15 h 31"/>
                  <a:gd name="T6" fmla="*/ 36 w 36"/>
                  <a:gd name="T7" fmla="*/ 9 h 31"/>
                  <a:gd name="T8" fmla="*/ 31 w 36"/>
                  <a:gd name="T9" fmla="*/ 7 h 31"/>
                  <a:gd name="T10" fmla="*/ 20 w 36"/>
                  <a:gd name="T11" fmla="*/ 1 h 31"/>
                  <a:gd name="T12" fmla="*/ 18 w 36"/>
                  <a:gd name="T13" fmla="*/ 0 h 31"/>
                  <a:gd name="T14" fmla="*/ 8 w 36"/>
                  <a:gd name="T15" fmla="*/ 13 h 31"/>
                  <a:gd name="T16" fmla="*/ 0 w 36"/>
                  <a:gd name="T17" fmla="*/ 22 h 31"/>
                  <a:gd name="T18" fmla="*/ 1 w 36"/>
                  <a:gd name="T19" fmla="*/ 22 h 31"/>
                  <a:gd name="T20" fmla="*/ 8 w 36"/>
                  <a:gd name="T2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1">
                    <a:moveTo>
                      <a:pt x="8" y="26"/>
                    </a:moveTo>
                    <a:cubicBezTo>
                      <a:pt x="11" y="27"/>
                      <a:pt x="14" y="29"/>
                      <a:pt x="17" y="3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3" y="7"/>
                      <a:pt x="31" y="7"/>
                    </a:cubicBezTo>
                    <a:cubicBezTo>
                      <a:pt x="27" y="4"/>
                      <a:pt x="24" y="2"/>
                      <a:pt x="20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3" y="23"/>
                      <a:pt x="5" y="24"/>
                      <a:pt x="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A25D827-A87D-4DFA-BF8F-C4C654D52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2838" y="3221038"/>
                <a:ext cx="458788" cy="436563"/>
              </a:xfrm>
              <a:custGeom>
                <a:avLst/>
                <a:gdLst>
                  <a:gd name="T0" fmla="*/ 129 w 143"/>
                  <a:gd name="T1" fmla="*/ 35 h 136"/>
                  <a:gd name="T2" fmla="*/ 110 w 143"/>
                  <a:gd name="T3" fmla="*/ 15 h 136"/>
                  <a:gd name="T4" fmla="*/ 68 w 143"/>
                  <a:gd name="T5" fmla="*/ 1 h 136"/>
                  <a:gd name="T6" fmla="*/ 46 w 143"/>
                  <a:gd name="T7" fmla="*/ 3 h 136"/>
                  <a:gd name="T8" fmla="*/ 29 w 143"/>
                  <a:gd name="T9" fmla="*/ 22 h 136"/>
                  <a:gd name="T10" fmla="*/ 46 w 143"/>
                  <a:gd name="T11" fmla="*/ 21 h 136"/>
                  <a:gd name="T12" fmla="*/ 69 w 143"/>
                  <a:gd name="T13" fmla="*/ 26 h 136"/>
                  <a:gd name="T14" fmla="*/ 48 w 143"/>
                  <a:gd name="T15" fmla="*/ 24 h 136"/>
                  <a:gd name="T16" fmla="*/ 51 w 143"/>
                  <a:gd name="T17" fmla="*/ 44 h 136"/>
                  <a:gd name="T18" fmla="*/ 39 w 143"/>
                  <a:gd name="T19" fmla="*/ 33 h 136"/>
                  <a:gd name="T20" fmla="*/ 30 w 143"/>
                  <a:gd name="T21" fmla="*/ 26 h 136"/>
                  <a:gd name="T22" fmla="*/ 1 w 143"/>
                  <a:gd name="T23" fmla="*/ 51 h 136"/>
                  <a:gd name="T24" fmla="*/ 0 w 143"/>
                  <a:gd name="T25" fmla="*/ 62 h 136"/>
                  <a:gd name="T26" fmla="*/ 30 w 143"/>
                  <a:gd name="T27" fmla="*/ 65 h 136"/>
                  <a:gd name="T28" fmla="*/ 41 w 143"/>
                  <a:gd name="T29" fmla="*/ 66 h 136"/>
                  <a:gd name="T30" fmla="*/ 52 w 143"/>
                  <a:gd name="T31" fmla="*/ 59 h 136"/>
                  <a:gd name="T32" fmla="*/ 53 w 143"/>
                  <a:gd name="T33" fmla="*/ 73 h 136"/>
                  <a:gd name="T34" fmla="*/ 85 w 143"/>
                  <a:gd name="T35" fmla="*/ 101 h 136"/>
                  <a:gd name="T36" fmla="*/ 97 w 143"/>
                  <a:gd name="T37" fmla="*/ 136 h 136"/>
                  <a:gd name="T38" fmla="*/ 108 w 143"/>
                  <a:gd name="T39" fmla="*/ 131 h 136"/>
                  <a:gd name="T40" fmla="*/ 124 w 143"/>
                  <a:gd name="T41" fmla="*/ 110 h 136"/>
                  <a:gd name="T42" fmla="*/ 120 w 143"/>
                  <a:gd name="T43" fmla="*/ 56 h 136"/>
                  <a:gd name="T44" fmla="*/ 132 w 143"/>
                  <a:gd name="T45" fmla="*/ 56 h 136"/>
                  <a:gd name="T46" fmla="*/ 130 w 143"/>
                  <a:gd name="T47" fmla="*/ 96 h 136"/>
                  <a:gd name="T48" fmla="*/ 142 w 143"/>
                  <a:gd name="T49" fmla="*/ 84 h 136"/>
                  <a:gd name="T50" fmla="*/ 142 w 143"/>
                  <a:gd name="T51" fmla="*/ 73 h 136"/>
                  <a:gd name="T52" fmla="*/ 135 w 143"/>
                  <a:gd name="T53" fmla="*/ 77 h 136"/>
                  <a:gd name="T54" fmla="*/ 135 w 143"/>
                  <a:gd name="T55" fmla="*/ 63 h 136"/>
                  <a:gd name="T56" fmla="*/ 140 w 143"/>
                  <a:gd name="T57" fmla="*/ 58 h 136"/>
                  <a:gd name="T58" fmla="*/ 135 w 143"/>
                  <a:gd name="T59" fmla="*/ 58 h 136"/>
                  <a:gd name="T60" fmla="*/ 135 w 143"/>
                  <a:gd name="T61" fmla="*/ 51 h 136"/>
                  <a:gd name="T62" fmla="*/ 138 w 143"/>
                  <a:gd name="T63" fmla="*/ 50 h 136"/>
                  <a:gd name="T64" fmla="*/ 135 w 143"/>
                  <a:gd name="T65" fmla="*/ 49 h 136"/>
                  <a:gd name="T66" fmla="*/ 129 w 143"/>
                  <a:gd name="T67" fmla="*/ 35 h 136"/>
                  <a:gd name="T68" fmla="*/ 33 w 143"/>
                  <a:gd name="T69" fmla="*/ 61 h 136"/>
                  <a:gd name="T70" fmla="*/ 30 w 143"/>
                  <a:gd name="T71" fmla="*/ 49 h 136"/>
                  <a:gd name="T72" fmla="*/ 46 w 143"/>
                  <a:gd name="T73" fmla="*/ 53 h 136"/>
                  <a:gd name="T74" fmla="*/ 46 w 143"/>
                  <a:gd name="T75" fmla="*/ 54 h 136"/>
                  <a:gd name="T76" fmla="*/ 53 w 143"/>
                  <a:gd name="T77" fmla="*/ 55 h 136"/>
                  <a:gd name="T78" fmla="*/ 53 w 143"/>
                  <a:gd name="T79" fmla="*/ 48 h 136"/>
                  <a:gd name="T80" fmla="*/ 59 w 143"/>
                  <a:gd name="T81" fmla="*/ 51 h 136"/>
                  <a:gd name="T82" fmla="*/ 71 w 143"/>
                  <a:gd name="T83" fmla="*/ 67 h 136"/>
                  <a:gd name="T84" fmla="*/ 62 w 143"/>
                  <a:gd name="T85" fmla="*/ 55 h 136"/>
                  <a:gd name="T86" fmla="*/ 76 w 143"/>
                  <a:gd name="T87" fmla="*/ 56 h 136"/>
                  <a:gd name="T88" fmla="*/ 76 w 143"/>
                  <a:gd name="T89" fmla="*/ 41 h 136"/>
                  <a:gd name="T90" fmla="*/ 61 w 143"/>
                  <a:gd name="T91" fmla="*/ 45 h 136"/>
                  <a:gd name="T92" fmla="*/ 71 w 143"/>
                  <a:gd name="T93" fmla="*/ 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136">
                    <a:moveTo>
                      <a:pt x="129" y="35"/>
                    </a:moveTo>
                    <a:cubicBezTo>
                      <a:pt x="129" y="35"/>
                      <a:pt x="129" y="35"/>
                      <a:pt x="129" y="35"/>
                    </a:cubicBezTo>
                    <a:cubicBezTo>
                      <a:pt x="125" y="29"/>
                      <a:pt x="120" y="23"/>
                      <a:pt x="115" y="19"/>
                    </a:cubicBezTo>
                    <a:cubicBezTo>
                      <a:pt x="113" y="17"/>
                      <a:pt x="111" y="16"/>
                      <a:pt x="110" y="15"/>
                    </a:cubicBezTo>
                    <a:cubicBezTo>
                      <a:pt x="99" y="7"/>
                      <a:pt x="85" y="2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3" y="0"/>
                      <a:pt x="58" y="1"/>
                      <a:pt x="53" y="1"/>
                    </a:cubicBezTo>
                    <a:cubicBezTo>
                      <a:pt x="51" y="2"/>
                      <a:pt x="48" y="2"/>
                      <a:pt x="46" y="3"/>
                    </a:cubicBezTo>
                    <a:cubicBezTo>
                      <a:pt x="39" y="6"/>
                      <a:pt x="33" y="10"/>
                      <a:pt x="30" y="18"/>
                    </a:cubicBezTo>
                    <a:cubicBezTo>
                      <a:pt x="30" y="19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5" y="21"/>
                      <a:pt x="41" y="20"/>
                      <a:pt x="46" y="21"/>
                    </a:cubicBezTo>
                    <a:cubicBezTo>
                      <a:pt x="48" y="21"/>
                      <a:pt x="51" y="21"/>
                      <a:pt x="53" y="21"/>
                    </a:cubicBezTo>
                    <a:cubicBezTo>
                      <a:pt x="59" y="22"/>
                      <a:pt x="64" y="24"/>
                      <a:pt x="69" y="26"/>
                    </a:cubicBezTo>
                    <a:cubicBezTo>
                      <a:pt x="64" y="25"/>
                      <a:pt x="59" y="24"/>
                      <a:pt x="53" y="24"/>
                    </a:cubicBezTo>
                    <a:cubicBezTo>
                      <a:pt x="52" y="24"/>
                      <a:pt x="50" y="24"/>
                      <a:pt x="48" y="24"/>
                    </a:cubicBezTo>
                    <a:cubicBezTo>
                      <a:pt x="49" y="25"/>
                      <a:pt x="50" y="26"/>
                      <a:pt x="51" y="27"/>
                    </a:cubicBezTo>
                    <a:cubicBezTo>
                      <a:pt x="54" y="33"/>
                      <a:pt x="52" y="38"/>
                      <a:pt x="51" y="44"/>
                    </a:cubicBezTo>
                    <a:cubicBezTo>
                      <a:pt x="49" y="43"/>
                      <a:pt x="47" y="42"/>
                      <a:pt x="46" y="41"/>
                    </a:cubicBezTo>
                    <a:cubicBezTo>
                      <a:pt x="43" y="39"/>
                      <a:pt x="41" y="37"/>
                      <a:pt x="39" y="33"/>
                    </a:cubicBezTo>
                    <a:cubicBezTo>
                      <a:pt x="38" y="30"/>
                      <a:pt x="39" y="27"/>
                      <a:pt x="40" y="24"/>
                    </a:cubicBezTo>
                    <a:cubicBezTo>
                      <a:pt x="37" y="25"/>
                      <a:pt x="33" y="25"/>
                      <a:pt x="30" y="26"/>
                    </a:cubicBezTo>
                    <a:cubicBezTo>
                      <a:pt x="20" y="27"/>
                      <a:pt x="12" y="31"/>
                      <a:pt x="7" y="38"/>
                    </a:cubicBezTo>
                    <a:cubicBezTo>
                      <a:pt x="4" y="42"/>
                      <a:pt x="3" y="46"/>
                      <a:pt x="1" y="51"/>
                    </a:cubicBezTo>
                    <a:cubicBezTo>
                      <a:pt x="1" y="55"/>
                      <a:pt x="0" y="58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5" y="62"/>
                      <a:pt x="7" y="62"/>
                    </a:cubicBezTo>
                    <a:cubicBezTo>
                      <a:pt x="15" y="62"/>
                      <a:pt x="23" y="63"/>
                      <a:pt x="30" y="65"/>
                    </a:cubicBezTo>
                    <a:cubicBezTo>
                      <a:pt x="33" y="65"/>
                      <a:pt x="37" y="66"/>
                      <a:pt x="40" y="67"/>
                    </a:cubicBezTo>
                    <a:cubicBezTo>
                      <a:pt x="40" y="67"/>
                      <a:pt x="40" y="66"/>
                      <a:pt x="41" y="66"/>
                    </a:cubicBezTo>
                    <a:cubicBezTo>
                      <a:pt x="42" y="64"/>
                      <a:pt x="44" y="63"/>
                      <a:pt x="46" y="62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64"/>
                      <a:pt x="53" y="68"/>
                      <a:pt x="51" y="71"/>
                    </a:cubicBezTo>
                    <a:cubicBezTo>
                      <a:pt x="52" y="72"/>
                      <a:pt x="53" y="72"/>
                      <a:pt x="53" y="73"/>
                    </a:cubicBezTo>
                    <a:cubicBezTo>
                      <a:pt x="60" y="76"/>
                      <a:pt x="66" y="80"/>
                      <a:pt x="71" y="84"/>
                    </a:cubicBezTo>
                    <a:cubicBezTo>
                      <a:pt x="77" y="89"/>
                      <a:pt x="81" y="95"/>
                      <a:pt x="85" y="101"/>
                    </a:cubicBezTo>
                    <a:cubicBezTo>
                      <a:pt x="89" y="107"/>
                      <a:pt x="91" y="113"/>
                      <a:pt x="93" y="119"/>
                    </a:cubicBezTo>
                    <a:cubicBezTo>
                      <a:pt x="95" y="125"/>
                      <a:pt x="96" y="130"/>
                      <a:pt x="97" y="136"/>
                    </a:cubicBezTo>
                    <a:cubicBezTo>
                      <a:pt x="99" y="136"/>
                      <a:pt x="100" y="135"/>
                      <a:pt x="102" y="134"/>
                    </a:cubicBezTo>
                    <a:cubicBezTo>
                      <a:pt x="104" y="133"/>
                      <a:pt x="106" y="132"/>
                      <a:pt x="108" y="131"/>
                    </a:cubicBezTo>
                    <a:cubicBezTo>
                      <a:pt x="108" y="130"/>
                      <a:pt x="109" y="129"/>
                      <a:pt x="110" y="129"/>
                    </a:cubicBezTo>
                    <a:cubicBezTo>
                      <a:pt x="116" y="124"/>
                      <a:pt x="121" y="117"/>
                      <a:pt x="124" y="110"/>
                    </a:cubicBezTo>
                    <a:cubicBezTo>
                      <a:pt x="125" y="90"/>
                      <a:pt x="126" y="65"/>
                      <a:pt x="112" y="48"/>
                    </a:cubicBezTo>
                    <a:cubicBezTo>
                      <a:pt x="115" y="50"/>
                      <a:pt x="118" y="52"/>
                      <a:pt x="120" y="56"/>
                    </a:cubicBezTo>
                    <a:cubicBezTo>
                      <a:pt x="120" y="55"/>
                      <a:pt x="121" y="55"/>
                      <a:pt x="121" y="55"/>
                    </a:cubicBezTo>
                    <a:cubicBezTo>
                      <a:pt x="124" y="52"/>
                      <a:pt x="128" y="55"/>
                      <a:pt x="132" y="56"/>
                    </a:cubicBezTo>
                    <a:cubicBezTo>
                      <a:pt x="130" y="60"/>
                      <a:pt x="128" y="64"/>
                      <a:pt x="125" y="65"/>
                    </a:cubicBezTo>
                    <a:cubicBezTo>
                      <a:pt x="128" y="74"/>
                      <a:pt x="129" y="84"/>
                      <a:pt x="130" y="96"/>
                    </a:cubicBezTo>
                    <a:cubicBezTo>
                      <a:pt x="131" y="95"/>
                      <a:pt x="133" y="94"/>
                      <a:pt x="135" y="93"/>
                    </a:cubicBezTo>
                    <a:cubicBezTo>
                      <a:pt x="138" y="91"/>
                      <a:pt x="141" y="87"/>
                      <a:pt x="142" y="84"/>
                    </a:cubicBezTo>
                    <a:cubicBezTo>
                      <a:pt x="143" y="80"/>
                      <a:pt x="143" y="75"/>
                      <a:pt x="143" y="70"/>
                    </a:cubicBezTo>
                    <a:cubicBezTo>
                      <a:pt x="143" y="71"/>
                      <a:pt x="142" y="72"/>
                      <a:pt x="142" y="73"/>
                    </a:cubicBezTo>
                    <a:cubicBezTo>
                      <a:pt x="142" y="73"/>
                      <a:pt x="141" y="74"/>
                      <a:pt x="141" y="74"/>
                    </a:cubicBezTo>
                    <a:cubicBezTo>
                      <a:pt x="139" y="76"/>
                      <a:pt x="137" y="77"/>
                      <a:pt x="135" y="77"/>
                    </a:cubicBezTo>
                    <a:cubicBezTo>
                      <a:pt x="132" y="77"/>
                      <a:pt x="130" y="75"/>
                      <a:pt x="131" y="69"/>
                    </a:cubicBezTo>
                    <a:cubicBezTo>
                      <a:pt x="131" y="66"/>
                      <a:pt x="132" y="65"/>
                      <a:pt x="135" y="63"/>
                    </a:cubicBezTo>
                    <a:cubicBezTo>
                      <a:pt x="136" y="62"/>
                      <a:pt x="139" y="61"/>
                      <a:pt x="141" y="60"/>
                    </a:cubicBezTo>
                    <a:cubicBezTo>
                      <a:pt x="141" y="59"/>
                      <a:pt x="141" y="59"/>
                      <a:pt x="140" y="58"/>
                    </a:cubicBezTo>
                    <a:cubicBezTo>
                      <a:pt x="140" y="59"/>
                      <a:pt x="139" y="59"/>
                      <a:pt x="138" y="59"/>
                    </a:cubicBezTo>
                    <a:cubicBezTo>
                      <a:pt x="136" y="59"/>
                      <a:pt x="135" y="58"/>
                      <a:pt x="135" y="58"/>
                    </a:cubicBezTo>
                    <a:cubicBezTo>
                      <a:pt x="134" y="57"/>
                      <a:pt x="133" y="56"/>
                      <a:pt x="133" y="55"/>
                    </a:cubicBezTo>
                    <a:cubicBezTo>
                      <a:pt x="133" y="53"/>
                      <a:pt x="134" y="52"/>
                      <a:pt x="135" y="51"/>
                    </a:cubicBezTo>
                    <a:cubicBezTo>
                      <a:pt x="135" y="51"/>
                      <a:pt x="136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7" y="49"/>
                      <a:pt x="137" y="49"/>
                    </a:cubicBezTo>
                    <a:cubicBezTo>
                      <a:pt x="136" y="49"/>
                      <a:pt x="136" y="49"/>
                      <a:pt x="135" y="49"/>
                    </a:cubicBezTo>
                    <a:cubicBezTo>
                      <a:pt x="132" y="50"/>
                      <a:pt x="129" y="50"/>
                      <a:pt x="125" y="48"/>
                    </a:cubicBezTo>
                    <a:cubicBezTo>
                      <a:pt x="112" y="41"/>
                      <a:pt x="122" y="32"/>
                      <a:pt x="129" y="35"/>
                    </a:cubicBezTo>
                    <a:close/>
                    <a:moveTo>
                      <a:pt x="46" y="54"/>
                    </a:moveTo>
                    <a:cubicBezTo>
                      <a:pt x="42" y="57"/>
                      <a:pt x="39" y="60"/>
                      <a:pt x="33" y="61"/>
                    </a:cubicBezTo>
                    <a:cubicBezTo>
                      <a:pt x="32" y="61"/>
                      <a:pt x="31" y="61"/>
                      <a:pt x="30" y="61"/>
                    </a:cubicBezTo>
                    <a:cubicBezTo>
                      <a:pt x="24" y="59"/>
                      <a:pt x="19" y="52"/>
                      <a:pt x="30" y="49"/>
                    </a:cubicBezTo>
                    <a:cubicBezTo>
                      <a:pt x="30" y="49"/>
                      <a:pt x="30" y="49"/>
                      <a:pt x="31" y="49"/>
                    </a:cubicBezTo>
                    <a:cubicBezTo>
                      <a:pt x="37" y="47"/>
                      <a:pt x="41" y="50"/>
                      <a:pt x="46" y="53"/>
                    </a:cubicBezTo>
                    <a:cubicBezTo>
                      <a:pt x="46" y="53"/>
                      <a:pt x="46" y="53"/>
                      <a:pt x="47" y="53"/>
                    </a:cubicBezTo>
                    <a:cubicBezTo>
                      <a:pt x="46" y="53"/>
                      <a:pt x="46" y="54"/>
                      <a:pt x="46" y="54"/>
                    </a:cubicBezTo>
                    <a:close/>
                    <a:moveTo>
                      <a:pt x="55" y="56"/>
                    </a:moveTo>
                    <a:cubicBezTo>
                      <a:pt x="54" y="56"/>
                      <a:pt x="54" y="56"/>
                      <a:pt x="53" y="55"/>
                    </a:cubicBezTo>
                    <a:cubicBezTo>
                      <a:pt x="52" y="55"/>
                      <a:pt x="51" y="53"/>
                      <a:pt x="51" y="51"/>
                    </a:cubicBezTo>
                    <a:cubicBezTo>
                      <a:pt x="51" y="50"/>
                      <a:pt x="52" y="48"/>
                      <a:pt x="53" y="48"/>
                    </a:cubicBezTo>
                    <a:cubicBezTo>
                      <a:pt x="54" y="47"/>
                      <a:pt x="54" y="47"/>
                      <a:pt x="55" y="47"/>
                    </a:cubicBezTo>
                    <a:cubicBezTo>
                      <a:pt x="57" y="47"/>
                      <a:pt x="59" y="49"/>
                      <a:pt x="59" y="51"/>
                    </a:cubicBezTo>
                    <a:cubicBezTo>
                      <a:pt x="59" y="54"/>
                      <a:pt x="57" y="56"/>
                      <a:pt x="55" y="56"/>
                    </a:cubicBezTo>
                    <a:close/>
                    <a:moveTo>
                      <a:pt x="71" y="67"/>
                    </a:moveTo>
                    <a:cubicBezTo>
                      <a:pt x="71" y="67"/>
                      <a:pt x="70" y="66"/>
                      <a:pt x="70" y="66"/>
                    </a:cubicBezTo>
                    <a:cubicBezTo>
                      <a:pt x="66" y="64"/>
                      <a:pt x="64" y="60"/>
                      <a:pt x="62" y="55"/>
                    </a:cubicBezTo>
                    <a:cubicBezTo>
                      <a:pt x="66" y="54"/>
                      <a:pt x="68" y="54"/>
                      <a:pt x="71" y="54"/>
                    </a:cubicBezTo>
                    <a:cubicBezTo>
                      <a:pt x="73" y="55"/>
                      <a:pt x="74" y="55"/>
                      <a:pt x="76" y="56"/>
                    </a:cubicBezTo>
                    <a:cubicBezTo>
                      <a:pt x="82" y="59"/>
                      <a:pt x="82" y="72"/>
                      <a:pt x="71" y="67"/>
                    </a:cubicBezTo>
                    <a:close/>
                    <a:moveTo>
                      <a:pt x="76" y="41"/>
                    </a:moveTo>
                    <a:cubicBezTo>
                      <a:pt x="75" y="42"/>
                      <a:pt x="73" y="43"/>
                      <a:pt x="71" y="44"/>
                    </a:cubicBezTo>
                    <a:cubicBezTo>
                      <a:pt x="68" y="45"/>
                      <a:pt x="64" y="45"/>
                      <a:pt x="61" y="45"/>
                    </a:cubicBezTo>
                    <a:cubicBezTo>
                      <a:pt x="62" y="40"/>
                      <a:pt x="63" y="35"/>
                      <a:pt x="68" y="31"/>
                    </a:cubicBezTo>
                    <a:cubicBezTo>
                      <a:pt x="69" y="30"/>
                      <a:pt x="70" y="30"/>
                      <a:pt x="71" y="29"/>
                    </a:cubicBezTo>
                    <a:cubicBezTo>
                      <a:pt x="77" y="28"/>
                      <a:pt x="84" y="32"/>
                      <a:pt x="7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EC61B5E-A65D-48B3-A9B9-CBBBA67D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63" y="3432176"/>
                <a:ext cx="103188" cy="68263"/>
              </a:xfrm>
              <a:custGeom>
                <a:avLst/>
                <a:gdLst>
                  <a:gd name="T0" fmla="*/ 16 w 32"/>
                  <a:gd name="T1" fmla="*/ 0 h 21"/>
                  <a:gd name="T2" fmla="*/ 16 w 32"/>
                  <a:gd name="T3" fmla="*/ 0 h 21"/>
                  <a:gd name="T4" fmla="*/ 13 w 32"/>
                  <a:gd name="T5" fmla="*/ 3 h 21"/>
                  <a:gd name="T6" fmla="*/ 4 w 32"/>
                  <a:gd name="T7" fmla="*/ 13 h 21"/>
                  <a:gd name="T8" fmla="*/ 0 w 32"/>
                  <a:gd name="T9" fmla="*/ 18 h 21"/>
                  <a:gd name="T10" fmla="*/ 4 w 32"/>
                  <a:gd name="T11" fmla="*/ 19 h 21"/>
                  <a:gd name="T12" fmla="*/ 14 w 32"/>
                  <a:gd name="T13" fmla="*/ 21 h 21"/>
                  <a:gd name="T14" fmla="*/ 24 w 32"/>
                  <a:gd name="T15" fmla="*/ 10 h 21"/>
                  <a:gd name="T16" fmla="*/ 32 w 32"/>
                  <a:gd name="T17" fmla="*/ 0 h 21"/>
                  <a:gd name="T18" fmla="*/ 24 w 32"/>
                  <a:gd name="T19" fmla="*/ 0 h 21"/>
                  <a:gd name="T20" fmla="*/ 16 w 32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1"/>
                      <a:pt x="14" y="1"/>
                      <a:pt x="13" y="3"/>
                    </a:cubicBezTo>
                    <a:cubicBezTo>
                      <a:pt x="10" y="6"/>
                      <a:pt x="7" y="10"/>
                      <a:pt x="4" y="13"/>
                    </a:cubicBezTo>
                    <a:cubicBezTo>
                      <a:pt x="3" y="15"/>
                      <a:pt x="1" y="16"/>
                      <a:pt x="0" y="18"/>
                    </a:cubicBezTo>
                    <a:cubicBezTo>
                      <a:pt x="1" y="18"/>
                      <a:pt x="3" y="18"/>
                      <a:pt x="4" y="19"/>
                    </a:cubicBezTo>
                    <a:cubicBezTo>
                      <a:pt x="8" y="19"/>
                      <a:pt x="11" y="20"/>
                      <a:pt x="14" y="2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338C441-B0E3-4884-8A46-69545CDA4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2693988"/>
                <a:ext cx="246063" cy="455613"/>
              </a:xfrm>
              <a:custGeom>
                <a:avLst/>
                <a:gdLst>
                  <a:gd name="T0" fmla="*/ 11 w 77"/>
                  <a:gd name="T1" fmla="*/ 140 h 142"/>
                  <a:gd name="T2" fmla="*/ 11 w 77"/>
                  <a:gd name="T3" fmla="*/ 140 h 142"/>
                  <a:gd name="T4" fmla="*/ 19 w 77"/>
                  <a:gd name="T5" fmla="*/ 140 h 142"/>
                  <a:gd name="T6" fmla="*/ 25 w 77"/>
                  <a:gd name="T7" fmla="*/ 132 h 142"/>
                  <a:gd name="T8" fmla="*/ 27 w 77"/>
                  <a:gd name="T9" fmla="*/ 91 h 142"/>
                  <a:gd name="T10" fmla="*/ 50 w 77"/>
                  <a:gd name="T11" fmla="*/ 66 h 142"/>
                  <a:gd name="T12" fmla="*/ 56 w 77"/>
                  <a:gd name="T13" fmla="*/ 78 h 142"/>
                  <a:gd name="T14" fmla="*/ 52 w 77"/>
                  <a:gd name="T15" fmla="*/ 106 h 142"/>
                  <a:gd name="T16" fmla="*/ 66 w 77"/>
                  <a:gd name="T17" fmla="*/ 97 h 142"/>
                  <a:gd name="T18" fmla="*/ 75 w 77"/>
                  <a:gd name="T19" fmla="*/ 57 h 142"/>
                  <a:gd name="T20" fmla="*/ 75 w 77"/>
                  <a:gd name="T21" fmla="*/ 23 h 142"/>
                  <a:gd name="T22" fmla="*/ 50 w 77"/>
                  <a:gd name="T23" fmla="*/ 0 h 142"/>
                  <a:gd name="T24" fmla="*/ 43 w 77"/>
                  <a:gd name="T25" fmla="*/ 0 h 142"/>
                  <a:gd name="T26" fmla="*/ 11 w 77"/>
                  <a:gd name="T27" fmla="*/ 18 h 142"/>
                  <a:gd name="T28" fmla="*/ 3 w 77"/>
                  <a:gd name="T29" fmla="*/ 94 h 142"/>
                  <a:gd name="T30" fmla="*/ 0 w 77"/>
                  <a:gd name="T31" fmla="*/ 142 h 142"/>
                  <a:gd name="T32" fmla="*/ 11 w 77"/>
                  <a:gd name="T33" fmla="*/ 1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142">
                    <a:moveTo>
                      <a:pt x="11" y="140"/>
                    </a:moveTo>
                    <a:cubicBezTo>
                      <a:pt x="11" y="140"/>
                      <a:pt x="11" y="140"/>
                      <a:pt x="11" y="140"/>
                    </a:cubicBezTo>
                    <a:cubicBezTo>
                      <a:pt x="14" y="140"/>
                      <a:pt x="16" y="140"/>
                      <a:pt x="19" y="140"/>
                    </a:cubicBezTo>
                    <a:cubicBezTo>
                      <a:pt x="21" y="137"/>
                      <a:pt x="23" y="134"/>
                      <a:pt x="25" y="132"/>
                    </a:cubicBezTo>
                    <a:cubicBezTo>
                      <a:pt x="28" y="118"/>
                      <a:pt x="29" y="104"/>
                      <a:pt x="27" y="91"/>
                    </a:cubicBezTo>
                    <a:cubicBezTo>
                      <a:pt x="24" y="74"/>
                      <a:pt x="40" y="61"/>
                      <a:pt x="50" y="66"/>
                    </a:cubicBezTo>
                    <a:cubicBezTo>
                      <a:pt x="53" y="68"/>
                      <a:pt x="56" y="72"/>
                      <a:pt x="56" y="78"/>
                    </a:cubicBezTo>
                    <a:cubicBezTo>
                      <a:pt x="57" y="89"/>
                      <a:pt x="54" y="96"/>
                      <a:pt x="52" y="106"/>
                    </a:cubicBezTo>
                    <a:cubicBezTo>
                      <a:pt x="57" y="103"/>
                      <a:pt x="61" y="100"/>
                      <a:pt x="66" y="97"/>
                    </a:cubicBezTo>
                    <a:cubicBezTo>
                      <a:pt x="70" y="83"/>
                      <a:pt x="73" y="69"/>
                      <a:pt x="75" y="57"/>
                    </a:cubicBezTo>
                    <a:cubicBezTo>
                      <a:pt x="76" y="44"/>
                      <a:pt x="77" y="33"/>
                      <a:pt x="75" y="23"/>
                    </a:cubicBezTo>
                    <a:cubicBezTo>
                      <a:pt x="72" y="10"/>
                      <a:pt x="64" y="2"/>
                      <a:pt x="50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28" y="0"/>
                      <a:pt x="18" y="6"/>
                      <a:pt x="11" y="18"/>
                    </a:cubicBezTo>
                    <a:cubicBezTo>
                      <a:pt x="2" y="35"/>
                      <a:pt x="0" y="61"/>
                      <a:pt x="3" y="94"/>
                    </a:cubicBezTo>
                    <a:cubicBezTo>
                      <a:pt x="5" y="110"/>
                      <a:pt x="5" y="126"/>
                      <a:pt x="0" y="142"/>
                    </a:cubicBezTo>
                    <a:cubicBezTo>
                      <a:pt x="4" y="141"/>
                      <a:pt x="7" y="14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AC34DA9-B970-4DD3-A12C-6C377F881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513138"/>
                <a:ext cx="109538" cy="85725"/>
              </a:xfrm>
              <a:custGeom>
                <a:avLst/>
                <a:gdLst>
                  <a:gd name="T0" fmla="*/ 34 w 34"/>
                  <a:gd name="T1" fmla="*/ 5 h 27"/>
                  <a:gd name="T2" fmla="*/ 27 w 34"/>
                  <a:gd name="T3" fmla="*/ 2 h 27"/>
                  <a:gd name="T4" fmla="*/ 19 w 34"/>
                  <a:gd name="T5" fmla="*/ 0 h 27"/>
                  <a:gd name="T6" fmla="*/ 7 w 34"/>
                  <a:gd name="T7" fmla="*/ 13 h 27"/>
                  <a:gd name="T8" fmla="*/ 0 w 34"/>
                  <a:gd name="T9" fmla="*/ 22 h 27"/>
                  <a:gd name="T10" fmla="*/ 7 w 34"/>
                  <a:gd name="T11" fmla="*/ 24 h 27"/>
                  <a:gd name="T12" fmla="*/ 15 w 34"/>
                  <a:gd name="T13" fmla="*/ 27 h 27"/>
                  <a:gd name="T14" fmla="*/ 27 w 34"/>
                  <a:gd name="T15" fmla="*/ 13 h 27"/>
                  <a:gd name="T16" fmla="*/ 34 w 34"/>
                  <a:gd name="T1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">
                    <a:moveTo>
                      <a:pt x="34" y="5"/>
                    </a:moveTo>
                    <a:cubicBezTo>
                      <a:pt x="31" y="4"/>
                      <a:pt x="29" y="3"/>
                      <a:pt x="27" y="2"/>
                    </a:cubicBezTo>
                    <a:cubicBezTo>
                      <a:pt x="24" y="1"/>
                      <a:pt x="21" y="0"/>
                      <a:pt x="19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5" y="23"/>
                      <a:pt x="7" y="24"/>
                    </a:cubicBezTo>
                    <a:cubicBezTo>
                      <a:pt x="10" y="25"/>
                      <a:pt x="13" y="26"/>
                      <a:pt x="15" y="27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3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D988B2E-97D0-44A8-BA62-04BF56777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3448051"/>
                <a:ext cx="122238" cy="103188"/>
              </a:xfrm>
              <a:custGeom>
                <a:avLst/>
                <a:gdLst>
                  <a:gd name="T0" fmla="*/ 26 w 38"/>
                  <a:gd name="T1" fmla="*/ 2 h 32"/>
                  <a:gd name="T2" fmla="*/ 19 w 38"/>
                  <a:gd name="T3" fmla="*/ 0 h 32"/>
                  <a:gd name="T4" fmla="*/ 10 w 38"/>
                  <a:gd name="T5" fmla="*/ 11 h 32"/>
                  <a:gd name="T6" fmla="*/ 0 w 38"/>
                  <a:gd name="T7" fmla="*/ 23 h 32"/>
                  <a:gd name="T8" fmla="*/ 0 w 38"/>
                  <a:gd name="T9" fmla="*/ 23 h 32"/>
                  <a:gd name="T10" fmla="*/ 10 w 38"/>
                  <a:gd name="T11" fmla="*/ 28 h 32"/>
                  <a:gd name="T12" fmla="*/ 17 w 38"/>
                  <a:gd name="T13" fmla="*/ 32 h 32"/>
                  <a:gd name="T14" fmla="*/ 26 w 38"/>
                  <a:gd name="T15" fmla="*/ 22 h 32"/>
                  <a:gd name="T16" fmla="*/ 33 w 38"/>
                  <a:gd name="T17" fmla="*/ 13 h 32"/>
                  <a:gd name="T18" fmla="*/ 38 w 38"/>
                  <a:gd name="T19" fmla="*/ 8 h 32"/>
                  <a:gd name="T20" fmla="*/ 33 w 38"/>
                  <a:gd name="T21" fmla="*/ 6 h 32"/>
                  <a:gd name="T22" fmla="*/ 26 w 38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2">
                    <a:moveTo>
                      <a:pt x="26" y="2"/>
                    </a:moveTo>
                    <a:cubicBezTo>
                      <a:pt x="24" y="1"/>
                      <a:pt x="21" y="0"/>
                      <a:pt x="19" y="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7" y="26"/>
                      <a:pt x="10" y="28"/>
                    </a:cubicBezTo>
                    <a:cubicBezTo>
                      <a:pt x="12" y="30"/>
                      <a:pt x="15" y="31"/>
                      <a:pt x="17" y="3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5" y="7"/>
                      <a:pt x="33" y="6"/>
                    </a:cubicBezTo>
                    <a:cubicBezTo>
                      <a:pt x="31" y="5"/>
                      <a:pt x="28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1DBCDCD-1516-4503-BF72-5FDA21B29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013" y="3435351"/>
                <a:ext cx="109538" cy="84138"/>
              </a:xfrm>
              <a:custGeom>
                <a:avLst/>
                <a:gdLst>
                  <a:gd name="T0" fmla="*/ 18 w 34"/>
                  <a:gd name="T1" fmla="*/ 0 h 26"/>
                  <a:gd name="T2" fmla="*/ 6 w 34"/>
                  <a:gd name="T3" fmla="*/ 14 h 26"/>
                  <a:gd name="T4" fmla="*/ 0 w 34"/>
                  <a:gd name="T5" fmla="*/ 21 h 26"/>
                  <a:gd name="T6" fmla="*/ 6 w 34"/>
                  <a:gd name="T7" fmla="*/ 22 h 26"/>
                  <a:gd name="T8" fmla="*/ 15 w 34"/>
                  <a:gd name="T9" fmla="*/ 26 h 26"/>
                  <a:gd name="T10" fmla="*/ 29 w 34"/>
                  <a:gd name="T11" fmla="*/ 9 h 26"/>
                  <a:gd name="T12" fmla="*/ 34 w 34"/>
                  <a:gd name="T13" fmla="*/ 3 h 26"/>
                  <a:gd name="T14" fmla="*/ 29 w 34"/>
                  <a:gd name="T15" fmla="*/ 1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9" y="23"/>
                      <a:pt x="12" y="24"/>
                      <a:pt x="15" y="26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1" y="2"/>
                      <a:pt x="29" y="1"/>
                    </a:cubicBezTo>
                    <a:cubicBezTo>
                      <a:pt x="26" y="1"/>
                      <a:pt x="2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AA4885-609F-48B2-9990-D78B4E83E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3481388"/>
                <a:ext cx="109538" cy="111125"/>
              </a:xfrm>
              <a:custGeom>
                <a:avLst/>
                <a:gdLst>
                  <a:gd name="T0" fmla="*/ 14 w 34"/>
                  <a:gd name="T1" fmla="*/ 35 h 35"/>
                  <a:gd name="T2" fmla="*/ 31 w 34"/>
                  <a:gd name="T3" fmla="*/ 15 h 35"/>
                  <a:gd name="T4" fmla="*/ 34 w 34"/>
                  <a:gd name="T5" fmla="*/ 11 h 35"/>
                  <a:gd name="T6" fmla="*/ 31 w 34"/>
                  <a:gd name="T7" fmla="*/ 9 h 35"/>
                  <a:gd name="T8" fmla="*/ 21 w 34"/>
                  <a:gd name="T9" fmla="*/ 0 h 35"/>
                  <a:gd name="T10" fmla="*/ 13 w 34"/>
                  <a:gd name="T11" fmla="*/ 9 h 35"/>
                  <a:gd name="T12" fmla="*/ 6 w 34"/>
                  <a:gd name="T13" fmla="*/ 18 h 35"/>
                  <a:gd name="T14" fmla="*/ 0 w 34"/>
                  <a:gd name="T15" fmla="*/ 24 h 35"/>
                  <a:gd name="T16" fmla="*/ 6 w 34"/>
                  <a:gd name="T17" fmla="*/ 29 h 35"/>
                  <a:gd name="T18" fmla="*/ 13 w 34"/>
                  <a:gd name="T19" fmla="*/ 34 h 35"/>
                  <a:gd name="T20" fmla="*/ 14 w 34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14" y="3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0"/>
                      <a:pt x="32" y="9"/>
                      <a:pt x="31" y="9"/>
                    </a:cubicBezTo>
                    <a:cubicBezTo>
                      <a:pt x="28" y="5"/>
                      <a:pt x="24" y="3"/>
                      <a:pt x="21" y="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4" y="27"/>
                      <a:pt x="6" y="29"/>
                    </a:cubicBezTo>
                    <a:cubicBezTo>
                      <a:pt x="8" y="30"/>
                      <a:pt x="11" y="32"/>
                      <a:pt x="13" y="34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B388ECD-DA77-4659-9EC6-AF6959200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67113"/>
                <a:ext cx="104775" cy="106363"/>
              </a:xfrm>
              <a:custGeom>
                <a:avLst/>
                <a:gdLst>
                  <a:gd name="T0" fmla="*/ 14 w 33"/>
                  <a:gd name="T1" fmla="*/ 33 h 33"/>
                  <a:gd name="T2" fmla="*/ 27 w 33"/>
                  <a:gd name="T3" fmla="*/ 18 h 33"/>
                  <a:gd name="T4" fmla="*/ 33 w 33"/>
                  <a:gd name="T5" fmla="*/ 11 h 33"/>
                  <a:gd name="T6" fmla="*/ 27 w 33"/>
                  <a:gd name="T7" fmla="*/ 6 h 33"/>
                  <a:gd name="T8" fmla="*/ 19 w 33"/>
                  <a:gd name="T9" fmla="*/ 0 h 33"/>
                  <a:gd name="T10" fmla="*/ 11 w 33"/>
                  <a:gd name="T11" fmla="*/ 10 h 33"/>
                  <a:gd name="T12" fmla="*/ 0 w 33"/>
                  <a:gd name="T13" fmla="*/ 22 h 33"/>
                  <a:gd name="T14" fmla="*/ 11 w 33"/>
                  <a:gd name="T15" fmla="*/ 30 h 33"/>
                  <a:gd name="T16" fmla="*/ 14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14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9"/>
                      <a:pt x="29" y="8"/>
                      <a:pt x="27" y="6"/>
                    </a:cubicBezTo>
                    <a:cubicBezTo>
                      <a:pt x="24" y="4"/>
                      <a:pt x="22" y="2"/>
                      <a:pt x="19" y="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5"/>
                      <a:pt x="8" y="27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E8A88DB-8101-4A0F-BC8A-AE2357823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9" y="342900"/>
              <a:ext cx="803583" cy="216465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403039-6822-49D1-A904-8C02285E6B81}"/>
                </a:ext>
              </a:extLst>
            </p:cNvPr>
            <p:cNvSpPr txBox="1"/>
            <p:nvPr userDrawn="1"/>
          </p:nvSpPr>
          <p:spPr>
            <a:xfrm>
              <a:off x="483011" y="584691"/>
              <a:ext cx="763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FAAC18B7-2D3F-46F3-B78B-E7F6A498B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2BBE34-5A7D-4331-A22F-B69AD4E22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683"/>
            <a:ext cx="12192000" cy="2150108"/>
          </a:xfrm>
          <a:prstGeom prst="rect">
            <a:avLst/>
          </a:prstGeom>
        </p:spPr>
      </p:pic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63D72DF-887E-48CB-BB71-201A0D38E505}"/>
              </a:ext>
            </a:extLst>
          </p:cNvPr>
          <p:cNvGrpSpPr/>
          <p:nvPr userDrawn="1"/>
        </p:nvGrpSpPr>
        <p:grpSpPr>
          <a:xfrm>
            <a:off x="483011" y="342900"/>
            <a:ext cx="1317370" cy="2164652"/>
            <a:chOff x="483011" y="342900"/>
            <a:chExt cx="1317370" cy="216465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E8A88DB-8101-4A0F-BC8A-AE2357823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9" y="342900"/>
              <a:ext cx="803583" cy="216465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403039-6822-49D1-A904-8C02285E6B81}"/>
                </a:ext>
              </a:extLst>
            </p:cNvPr>
            <p:cNvSpPr txBox="1"/>
            <p:nvPr userDrawn="1"/>
          </p:nvSpPr>
          <p:spPr>
            <a:xfrm>
              <a:off x="483011" y="584691"/>
              <a:ext cx="763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棋</a:t>
              </a: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5791484A-A656-4C0E-AF1F-0140C47EAD5F}"/>
                </a:ext>
              </a:extLst>
            </p:cNvPr>
            <p:cNvGrpSpPr/>
            <p:nvPr userDrawn="1"/>
          </p:nvGrpSpPr>
          <p:grpSpPr>
            <a:xfrm>
              <a:off x="651545" y="1657479"/>
              <a:ext cx="1148836" cy="776718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9AC469A1-3A04-49B3-B297-80FA29C10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30">
                <a:extLst>
                  <a:ext uri="{FF2B5EF4-FFF2-40B4-BE49-F238E27FC236}">
                    <a16:creationId xmlns:a16="http://schemas.microsoft.com/office/drawing/2014/main" id="{BE60D3FE-6C61-40BB-812B-0BA7383DF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31">
                <a:extLst>
                  <a:ext uri="{FF2B5EF4-FFF2-40B4-BE49-F238E27FC236}">
                    <a16:creationId xmlns:a16="http://schemas.microsoft.com/office/drawing/2014/main" id="{ED9163A4-CD2F-437A-B758-F4A412DEF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EC278A63-E3F4-49B8-B161-0556C0FFB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C6B8A542-F306-426C-8D7B-FAF7F9E93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492BF0D2-9F47-46E9-8272-F217A5D82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B8FB0D13-5906-4138-B700-DBB7E6849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2E429154-32CC-4012-A2A2-B911E7BF8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F5E428A1-4128-4700-89E7-697FC51CB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BDF01022-7ED5-4325-8012-E154CE7C8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00BB082A-CE2C-4C89-A49E-74D217981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40">
                <a:extLst>
                  <a:ext uri="{FF2B5EF4-FFF2-40B4-BE49-F238E27FC236}">
                    <a16:creationId xmlns:a16="http://schemas.microsoft.com/office/drawing/2014/main" id="{ADAF268D-213F-4F0F-98A7-A04BDC362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41">
                <a:extLst>
                  <a:ext uri="{FF2B5EF4-FFF2-40B4-BE49-F238E27FC236}">
                    <a16:creationId xmlns:a16="http://schemas.microsoft.com/office/drawing/2014/main" id="{6E08B152-C62D-40CF-96D7-DDB4CD5E5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42">
                <a:extLst>
                  <a:ext uri="{FF2B5EF4-FFF2-40B4-BE49-F238E27FC236}">
                    <a16:creationId xmlns:a16="http://schemas.microsoft.com/office/drawing/2014/main" id="{E9DC43DE-44FB-462B-BCDC-4BA6053DB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43">
                <a:extLst>
                  <a:ext uri="{FF2B5EF4-FFF2-40B4-BE49-F238E27FC236}">
                    <a16:creationId xmlns:a16="http://schemas.microsoft.com/office/drawing/2014/main" id="{B31A2B75-5B2C-4179-8851-38F7B8341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44">
                <a:extLst>
                  <a:ext uri="{FF2B5EF4-FFF2-40B4-BE49-F238E27FC236}">
                    <a16:creationId xmlns:a16="http://schemas.microsoft.com/office/drawing/2014/main" id="{A177368C-97FA-4F83-9575-36C8707CC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45">
                <a:extLst>
                  <a:ext uri="{FF2B5EF4-FFF2-40B4-BE49-F238E27FC236}">
                    <a16:creationId xmlns:a16="http://schemas.microsoft.com/office/drawing/2014/main" id="{0EA879ED-AD08-4B4D-A597-A66C0FCC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46">
                <a:extLst>
                  <a:ext uri="{FF2B5EF4-FFF2-40B4-BE49-F238E27FC236}">
                    <a16:creationId xmlns:a16="http://schemas.microsoft.com/office/drawing/2014/main" id="{BB5DA88B-FD51-4B4D-9823-0657043B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47">
                <a:extLst>
                  <a:ext uri="{FF2B5EF4-FFF2-40B4-BE49-F238E27FC236}">
                    <a16:creationId xmlns:a16="http://schemas.microsoft.com/office/drawing/2014/main" id="{78A63297-1579-466E-8384-FBD4AFD5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EAF7D6EC-BB06-44FB-BF20-AA2362215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49">
                <a:extLst>
                  <a:ext uri="{FF2B5EF4-FFF2-40B4-BE49-F238E27FC236}">
                    <a16:creationId xmlns:a16="http://schemas.microsoft.com/office/drawing/2014/main" id="{96472912-0ADF-431F-A4A2-AB5915C84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71AD635A-2FB7-4B45-9FD0-775CC421A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51">
                <a:extLst>
                  <a:ext uri="{FF2B5EF4-FFF2-40B4-BE49-F238E27FC236}">
                    <a16:creationId xmlns:a16="http://schemas.microsoft.com/office/drawing/2014/main" id="{F10C7A13-7440-4534-A432-3EE414DEF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52">
                <a:extLst>
                  <a:ext uri="{FF2B5EF4-FFF2-40B4-BE49-F238E27FC236}">
                    <a16:creationId xmlns:a16="http://schemas.microsoft.com/office/drawing/2014/main" id="{6D38198C-C95E-4E52-B1C3-E386AC3411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BC0E6594-6CAD-4BDA-85DE-13A452CE9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144BAE85-B6BC-495C-9486-429D80E9ED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55">
                <a:extLst>
                  <a:ext uri="{FF2B5EF4-FFF2-40B4-BE49-F238E27FC236}">
                    <a16:creationId xmlns:a16="http://schemas.microsoft.com/office/drawing/2014/main" id="{77CBDECE-5A39-4E44-BE32-477E2EBBA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56">
                <a:extLst>
                  <a:ext uri="{FF2B5EF4-FFF2-40B4-BE49-F238E27FC236}">
                    <a16:creationId xmlns:a16="http://schemas.microsoft.com/office/drawing/2014/main" id="{9DEE75FE-783F-438D-B051-02EAD930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57">
                <a:extLst>
                  <a:ext uri="{FF2B5EF4-FFF2-40B4-BE49-F238E27FC236}">
                    <a16:creationId xmlns:a16="http://schemas.microsoft.com/office/drawing/2014/main" id="{9EFA309F-D866-43FB-8025-CB89D831E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58">
                <a:extLst>
                  <a:ext uri="{FF2B5EF4-FFF2-40B4-BE49-F238E27FC236}">
                    <a16:creationId xmlns:a16="http://schemas.microsoft.com/office/drawing/2014/main" id="{276B1A12-7293-43FF-A4DD-8C28E2501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9">
                <a:extLst>
                  <a:ext uri="{FF2B5EF4-FFF2-40B4-BE49-F238E27FC236}">
                    <a16:creationId xmlns:a16="http://schemas.microsoft.com/office/drawing/2014/main" id="{BB35D7DD-48F3-4168-9F30-48453C94F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88394FDE-0E15-41A0-A5F9-AFB5B7C2F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61">
                <a:extLst>
                  <a:ext uri="{FF2B5EF4-FFF2-40B4-BE49-F238E27FC236}">
                    <a16:creationId xmlns:a16="http://schemas.microsoft.com/office/drawing/2014/main" id="{B550E518-3171-4629-AFF9-C33FDB6D2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62">
                <a:extLst>
                  <a:ext uri="{FF2B5EF4-FFF2-40B4-BE49-F238E27FC236}">
                    <a16:creationId xmlns:a16="http://schemas.microsoft.com/office/drawing/2014/main" id="{4A06591D-0080-4C6C-A30D-48FB4FF75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63">
                <a:extLst>
                  <a:ext uri="{FF2B5EF4-FFF2-40B4-BE49-F238E27FC236}">
                    <a16:creationId xmlns:a16="http://schemas.microsoft.com/office/drawing/2014/main" id="{90655DED-6284-42DA-A6FD-B952F5281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4">
                <a:extLst>
                  <a:ext uri="{FF2B5EF4-FFF2-40B4-BE49-F238E27FC236}">
                    <a16:creationId xmlns:a16="http://schemas.microsoft.com/office/drawing/2014/main" id="{5076303A-52B8-49D5-B9EF-1A8F0A294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65">
                <a:extLst>
                  <a:ext uri="{FF2B5EF4-FFF2-40B4-BE49-F238E27FC236}">
                    <a16:creationId xmlns:a16="http://schemas.microsoft.com/office/drawing/2014/main" id="{AF1BCB17-8D31-4BFD-8E69-6951528E1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66">
                <a:extLst>
                  <a:ext uri="{FF2B5EF4-FFF2-40B4-BE49-F238E27FC236}">
                    <a16:creationId xmlns:a16="http://schemas.microsoft.com/office/drawing/2014/main" id="{B1C0ECCA-1855-4F2D-A385-0D62D677A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67">
                <a:extLst>
                  <a:ext uri="{FF2B5EF4-FFF2-40B4-BE49-F238E27FC236}">
                    <a16:creationId xmlns:a16="http://schemas.microsoft.com/office/drawing/2014/main" id="{F9E6DFAB-5035-47CA-8217-D550A26B0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68">
                <a:extLst>
                  <a:ext uri="{FF2B5EF4-FFF2-40B4-BE49-F238E27FC236}">
                    <a16:creationId xmlns:a16="http://schemas.microsoft.com/office/drawing/2014/main" id="{63C31D9B-2DB4-436E-AAD9-99078A365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69">
                <a:extLst>
                  <a:ext uri="{FF2B5EF4-FFF2-40B4-BE49-F238E27FC236}">
                    <a16:creationId xmlns:a16="http://schemas.microsoft.com/office/drawing/2014/main" id="{03D12D0A-81F1-4B1C-8195-BC265E877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70">
                <a:extLst>
                  <a:ext uri="{FF2B5EF4-FFF2-40B4-BE49-F238E27FC236}">
                    <a16:creationId xmlns:a16="http://schemas.microsoft.com/office/drawing/2014/main" id="{296A5FBE-6FC7-4BA1-82D8-CC76B8027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71">
                <a:extLst>
                  <a:ext uri="{FF2B5EF4-FFF2-40B4-BE49-F238E27FC236}">
                    <a16:creationId xmlns:a16="http://schemas.microsoft.com/office/drawing/2014/main" id="{083B8CD7-5621-41C2-A32A-58AB4FBF6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72">
                <a:extLst>
                  <a:ext uri="{FF2B5EF4-FFF2-40B4-BE49-F238E27FC236}">
                    <a16:creationId xmlns:a16="http://schemas.microsoft.com/office/drawing/2014/main" id="{694410EE-A985-4F0B-93DF-453B05B0E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73">
                <a:extLst>
                  <a:ext uri="{FF2B5EF4-FFF2-40B4-BE49-F238E27FC236}">
                    <a16:creationId xmlns:a16="http://schemas.microsoft.com/office/drawing/2014/main" id="{C16194BC-6C41-47EB-A822-8444B80E2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74">
                <a:extLst>
                  <a:ext uri="{FF2B5EF4-FFF2-40B4-BE49-F238E27FC236}">
                    <a16:creationId xmlns:a16="http://schemas.microsoft.com/office/drawing/2014/main" id="{6599159B-0492-4E8A-AB53-916F50646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75">
                <a:extLst>
                  <a:ext uri="{FF2B5EF4-FFF2-40B4-BE49-F238E27FC236}">
                    <a16:creationId xmlns:a16="http://schemas.microsoft.com/office/drawing/2014/main" id="{A122F33A-04C7-4E07-AA50-76C0213CE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76">
                <a:extLst>
                  <a:ext uri="{FF2B5EF4-FFF2-40B4-BE49-F238E27FC236}">
                    <a16:creationId xmlns:a16="http://schemas.microsoft.com/office/drawing/2014/main" id="{12764C7C-2AF7-434F-B9D4-E51087EF5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77">
                <a:extLst>
                  <a:ext uri="{FF2B5EF4-FFF2-40B4-BE49-F238E27FC236}">
                    <a16:creationId xmlns:a16="http://schemas.microsoft.com/office/drawing/2014/main" id="{AD601306-5DC2-4861-8FF3-0833F8286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78">
                <a:extLst>
                  <a:ext uri="{FF2B5EF4-FFF2-40B4-BE49-F238E27FC236}">
                    <a16:creationId xmlns:a16="http://schemas.microsoft.com/office/drawing/2014/main" id="{42224BAE-3B34-4E4B-A772-592206A8D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3552944B-26B3-4CE8-A08C-82283DE11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7E4B1EB3-3BC7-488B-A2A9-517769491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81">
                <a:extLst>
                  <a:ext uri="{FF2B5EF4-FFF2-40B4-BE49-F238E27FC236}">
                    <a16:creationId xmlns:a16="http://schemas.microsoft.com/office/drawing/2014/main" id="{85635F23-6DFB-45FF-AA98-CEB448C39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82">
                <a:extLst>
                  <a:ext uri="{FF2B5EF4-FFF2-40B4-BE49-F238E27FC236}">
                    <a16:creationId xmlns:a16="http://schemas.microsoft.com/office/drawing/2014/main" id="{ADBB453B-7EC1-4E30-8EC0-58816A521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3">
                <a:extLst>
                  <a:ext uri="{FF2B5EF4-FFF2-40B4-BE49-F238E27FC236}">
                    <a16:creationId xmlns:a16="http://schemas.microsoft.com/office/drawing/2014/main" id="{31435849-D912-4EAA-911E-79E6BCFA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84">
                <a:extLst>
                  <a:ext uri="{FF2B5EF4-FFF2-40B4-BE49-F238E27FC236}">
                    <a16:creationId xmlns:a16="http://schemas.microsoft.com/office/drawing/2014/main" id="{AF5D0521-F8C4-411D-BAA7-35173389F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85">
                <a:extLst>
                  <a:ext uri="{FF2B5EF4-FFF2-40B4-BE49-F238E27FC236}">
                    <a16:creationId xmlns:a16="http://schemas.microsoft.com/office/drawing/2014/main" id="{B72D924C-99BF-4A29-9C3D-D6B5117A0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86">
                <a:extLst>
                  <a:ext uri="{FF2B5EF4-FFF2-40B4-BE49-F238E27FC236}">
                    <a16:creationId xmlns:a16="http://schemas.microsoft.com/office/drawing/2014/main" id="{F6FCF83B-8812-49EA-AE79-6E565650A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87">
                <a:extLst>
                  <a:ext uri="{FF2B5EF4-FFF2-40B4-BE49-F238E27FC236}">
                    <a16:creationId xmlns:a16="http://schemas.microsoft.com/office/drawing/2014/main" id="{0F2931FD-FB8E-4CC8-AA71-11B090E65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88">
                <a:extLst>
                  <a:ext uri="{FF2B5EF4-FFF2-40B4-BE49-F238E27FC236}">
                    <a16:creationId xmlns:a16="http://schemas.microsoft.com/office/drawing/2014/main" id="{D9054FCE-EA8F-4DC9-973C-DE8376ECF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89">
                <a:extLst>
                  <a:ext uri="{FF2B5EF4-FFF2-40B4-BE49-F238E27FC236}">
                    <a16:creationId xmlns:a16="http://schemas.microsoft.com/office/drawing/2014/main" id="{3D479748-2D1F-4D8C-BC99-B9B8AB45F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90">
                <a:extLst>
                  <a:ext uri="{FF2B5EF4-FFF2-40B4-BE49-F238E27FC236}">
                    <a16:creationId xmlns:a16="http://schemas.microsoft.com/office/drawing/2014/main" id="{58092C0D-1F0D-41A9-9FC5-047188DEB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91">
                <a:extLst>
                  <a:ext uri="{FF2B5EF4-FFF2-40B4-BE49-F238E27FC236}">
                    <a16:creationId xmlns:a16="http://schemas.microsoft.com/office/drawing/2014/main" id="{B610998B-59D8-447D-A0FB-81F0F364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92">
                <a:extLst>
                  <a:ext uri="{FF2B5EF4-FFF2-40B4-BE49-F238E27FC236}">
                    <a16:creationId xmlns:a16="http://schemas.microsoft.com/office/drawing/2014/main" id="{D50DF7AB-D482-4998-B119-439EE59B2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43E76AA5-B51F-4D5D-B5CA-4680702C7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94">
                <a:extLst>
                  <a:ext uri="{FF2B5EF4-FFF2-40B4-BE49-F238E27FC236}">
                    <a16:creationId xmlns:a16="http://schemas.microsoft.com/office/drawing/2014/main" id="{C56F8FF3-9C54-4393-8C6D-513E8ECFC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95">
                <a:extLst>
                  <a:ext uri="{FF2B5EF4-FFF2-40B4-BE49-F238E27FC236}">
                    <a16:creationId xmlns:a16="http://schemas.microsoft.com/office/drawing/2014/main" id="{1EFFCCD7-5952-409B-9D0E-BEC946F9A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96">
                <a:extLst>
                  <a:ext uri="{FF2B5EF4-FFF2-40B4-BE49-F238E27FC236}">
                    <a16:creationId xmlns:a16="http://schemas.microsoft.com/office/drawing/2014/main" id="{363BA2DA-7ACE-4AD4-B198-3CDA7181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97">
                <a:extLst>
                  <a:ext uri="{FF2B5EF4-FFF2-40B4-BE49-F238E27FC236}">
                    <a16:creationId xmlns:a16="http://schemas.microsoft.com/office/drawing/2014/main" id="{4986CCA0-824D-4B01-AD78-13BBE82D0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98">
                <a:extLst>
                  <a:ext uri="{FF2B5EF4-FFF2-40B4-BE49-F238E27FC236}">
                    <a16:creationId xmlns:a16="http://schemas.microsoft.com/office/drawing/2014/main" id="{4303D890-57CA-4C79-8C15-3B23D5CD4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99">
                <a:extLst>
                  <a:ext uri="{FF2B5EF4-FFF2-40B4-BE49-F238E27FC236}">
                    <a16:creationId xmlns:a16="http://schemas.microsoft.com/office/drawing/2014/main" id="{CAC24F8E-4460-4DB1-A2D0-B3C382E82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00">
                <a:extLst>
                  <a:ext uri="{FF2B5EF4-FFF2-40B4-BE49-F238E27FC236}">
                    <a16:creationId xmlns:a16="http://schemas.microsoft.com/office/drawing/2014/main" id="{1AF5EE44-E804-41D6-9430-12F75E1A9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01">
                <a:extLst>
                  <a:ext uri="{FF2B5EF4-FFF2-40B4-BE49-F238E27FC236}">
                    <a16:creationId xmlns:a16="http://schemas.microsoft.com/office/drawing/2014/main" id="{87823291-A603-4473-9423-431F53E0D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02">
                <a:extLst>
                  <a:ext uri="{FF2B5EF4-FFF2-40B4-BE49-F238E27FC236}">
                    <a16:creationId xmlns:a16="http://schemas.microsoft.com/office/drawing/2014/main" id="{73287E52-68EB-4FCB-8CCD-844FEB4CF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03">
                <a:extLst>
                  <a:ext uri="{FF2B5EF4-FFF2-40B4-BE49-F238E27FC236}">
                    <a16:creationId xmlns:a16="http://schemas.microsoft.com/office/drawing/2014/main" id="{37C73E1B-ED6F-4D22-8388-5ECF8BAA4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04">
                <a:extLst>
                  <a:ext uri="{FF2B5EF4-FFF2-40B4-BE49-F238E27FC236}">
                    <a16:creationId xmlns:a16="http://schemas.microsoft.com/office/drawing/2014/main" id="{5320BC81-6179-4741-92BC-3EEA0420E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05">
                <a:extLst>
                  <a:ext uri="{FF2B5EF4-FFF2-40B4-BE49-F238E27FC236}">
                    <a16:creationId xmlns:a16="http://schemas.microsoft.com/office/drawing/2014/main" id="{A1DFA27A-195F-4BBE-AA25-AA2122102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0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FAAC18B7-2D3F-46F3-B78B-E7F6A498B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2BBE34-5A7D-4331-A22F-B69AD4E22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683"/>
            <a:ext cx="12192000" cy="2150108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22B20087-7AD1-4A72-8256-A88E504D8308}"/>
              </a:ext>
            </a:extLst>
          </p:cNvPr>
          <p:cNvGrpSpPr/>
          <p:nvPr userDrawn="1"/>
        </p:nvGrpSpPr>
        <p:grpSpPr>
          <a:xfrm>
            <a:off x="487227" y="342900"/>
            <a:ext cx="1313154" cy="2164652"/>
            <a:chOff x="487227" y="342900"/>
            <a:chExt cx="1313154" cy="216465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E8A88DB-8101-4A0F-BC8A-AE2357823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9" y="342900"/>
              <a:ext cx="803583" cy="216465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403039-6822-49D1-A904-8C02285E6B81}"/>
                </a:ext>
              </a:extLst>
            </p:cNvPr>
            <p:cNvSpPr txBox="1"/>
            <p:nvPr userDrawn="1"/>
          </p:nvSpPr>
          <p:spPr>
            <a:xfrm>
              <a:off x="487227" y="562636"/>
              <a:ext cx="763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书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54114FE-50C8-482A-B5FC-4350E4FDC9FE}"/>
                </a:ext>
              </a:extLst>
            </p:cNvPr>
            <p:cNvGrpSpPr/>
            <p:nvPr userDrawn="1"/>
          </p:nvGrpSpPr>
          <p:grpSpPr>
            <a:xfrm>
              <a:off x="655909" y="1656652"/>
              <a:ext cx="1144472" cy="850900"/>
              <a:chOff x="6497638" y="3581400"/>
              <a:chExt cx="1584325" cy="1177925"/>
            </a:xfrm>
            <a:solidFill>
              <a:srgbClr val="C4A077"/>
            </a:solidFill>
          </p:grpSpPr>
          <p:sp>
            <p:nvSpPr>
              <p:cNvPr id="30" name="Freeform 109">
                <a:extLst>
                  <a:ext uri="{FF2B5EF4-FFF2-40B4-BE49-F238E27FC236}">
                    <a16:creationId xmlns:a16="http://schemas.microsoft.com/office/drawing/2014/main" id="{E91E4617-D9F7-4D5E-9C7E-A372BDBBE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81513"/>
                <a:ext cx="57150" cy="57150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22 h 36"/>
                  <a:gd name="T4" fmla="*/ 18 w 36"/>
                  <a:gd name="T5" fmla="*/ 29 h 36"/>
                  <a:gd name="T6" fmla="*/ 36 w 36"/>
                  <a:gd name="T7" fmla="*/ 36 h 36"/>
                  <a:gd name="T8" fmla="*/ 36 w 36"/>
                  <a:gd name="T9" fmla="*/ 12 h 36"/>
                  <a:gd name="T10" fmla="*/ 18 w 36"/>
                  <a:gd name="T11" fmla="*/ 7 h 36"/>
                  <a:gd name="T12" fmla="*/ 0 w 3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22"/>
                    </a:lnTo>
                    <a:lnTo>
                      <a:pt x="18" y="29"/>
                    </a:lnTo>
                    <a:lnTo>
                      <a:pt x="36" y="36"/>
                    </a:lnTo>
                    <a:lnTo>
                      <a:pt x="36" y="12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10">
                <a:extLst>
                  <a:ext uri="{FF2B5EF4-FFF2-40B4-BE49-F238E27FC236}">
                    <a16:creationId xmlns:a16="http://schemas.microsoft.com/office/drawing/2014/main" id="{2A40A748-9127-4930-83E3-E22A3E71E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450" y="4527550"/>
                <a:ext cx="60325" cy="52388"/>
              </a:xfrm>
              <a:custGeom>
                <a:avLst/>
                <a:gdLst>
                  <a:gd name="T0" fmla="*/ 14 w 27"/>
                  <a:gd name="T1" fmla="*/ 4 h 24"/>
                  <a:gd name="T2" fmla="*/ 0 w 27"/>
                  <a:gd name="T3" fmla="*/ 0 h 24"/>
                  <a:gd name="T4" fmla="*/ 0 w 27"/>
                  <a:gd name="T5" fmla="*/ 15 h 24"/>
                  <a:gd name="T6" fmla="*/ 14 w 27"/>
                  <a:gd name="T7" fmla="*/ 20 h 24"/>
                  <a:gd name="T8" fmla="*/ 26 w 27"/>
                  <a:gd name="T9" fmla="*/ 24 h 24"/>
                  <a:gd name="T10" fmla="*/ 27 w 27"/>
                  <a:gd name="T11" fmla="*/ 9 h 24"/>
                  <a:gd name="T12" fmla="*/ 26 w 27"/>
                  <a:gd name="T13" fmla="*/ 9 h 24"/>
                  <a:gd name="T14" fmla="*/ 14 w 27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14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7"/>
                      <a:pt x="9" y="18"/>
                      <a:pt x="14" y="20"/>
                    </a:cubicBezTo>
                    <a:cubicBezTo>
                      <a:pt x="18" y="21"/>
                      <a:pt x="22" y="23"/>
                      <a:pt x="26" y="24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6" y="9"/>
                      <a:pt x="26" y="9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11">
                <a:extLst>
                  <a:ext uri="{FF2B5EF4-FFF2-40B4-BE49-F238E27FC236}">
                    <a16:creationId xmlns:a16="http://schemas.microsoft.com/office/drawing/2014/main" id="{72589E12-E809-4C7E-B042-D79B47F2D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4360863"/>
                <a:ext cx="333375" cy="153988"/>
              </a:xfrm>
              <a:custGeom>
                <a:avLst/>
                <a:gdLst>
                  <a:gd name="T0" fmla="*/ 95 w 151"/>
                  <a:gd name="T1" fmla="*/ 33 h 69"/>
                  <a:gd name="T2" fmla="*/ 1 w 151"/>
                  <a:gd name="T3" fmla="*/ 0 h 69"/>
                  <a:gd name="T4" fmla="*/ 0 w 151"/>
                  <a:gd name="T5" fmla="*/ 16 h 69"/>
                  <a:gd name="T6" fmla="*/ 95 w 151"/>
                  <a:gd name="T7" fmla="*/ 50 h 69"/>
                  <a:gd name="T8" fmla="*/ 126 w 151"/>
                  <a:gd name="T9" fmla="*/ 60 h 69"/>
                  <a:gd name="T10" fmla="*/ 150 w 151"/>
                  <a:gd name="T11" fmla="*/ 69 h 69"/>
                  <a:gd name="T12" fmla="*/ 151 w 151"/>
                  <a:gd name="T13" fmla="*/ 53 h 69"/>
                  <a:gd name="T14" fmla="*/ 126 w 151"/>
                  <a:gd name="T15" fmla="*/ 44 h 69"/>
                  <a:gd name="T16" fmla="*/ 95 w 151"/>
                  <a:gd name="T17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9">
                    <a:moveTo>
                      <a:pt x="95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26" y="44"/>
                      <a:pt x="126" y="44"/>
                      <a:pt x="126" y="44"/>
                    </a:cubicBezTo>
                    <a:lnTo>
                      <a:pt x="9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2">
                <a:extLst>
                  <a:ext uri="{FF2B5EF4-FFF2-40B4-BE49-F238E27FC236}">
                    <a16:creationId xmlns:a16="http://schemas.microsoft.com/office/drawing/2014/main" id="{D0584C0D-F873-49D5-B7AC-AD47B9F9C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5" y="4268788"/>
                <a:ext cx="327025" cy="147638"/>
              </a:xfrm>
              <a:custGeom>
                <a:avLst/>
                <a:gdLst>
                  <a:gd name="T0" fmla="*/ 92 w 148"/>
                  <a:gd name="T1" fmla="*/ 32 h 67"/>
                  <a:gd name="T2" fmla="*/ 1 w 148"/>
                  <a:gd name="T3" fmla="*/ 0 h 67"/>
                  <a:gd name="T4" fmla="*/ 0 w 148"/>
                  <a:gd name="T5" fmla="*/ 15 h 67"/>
                  <a:gd name="T6" fmla="*/ 92 w 148"/>
                  <a:gd name="T7" fmla="*/ 47 h 67"/>
                  <a:gd name="T8" fmla="*/ 123 w 148"/>
                  <a:gd name="T9" fmla="*/ 58 h 67"/>
                  <a:gd name="T10" fmla="*/ 148 w 148"/>
                  <a:gd name="T11" fmla="*/ 67 h 67"/>
                  <a:gd name="T12" fmla="*/ 148 w 148"/>
                  <a:gd name="T13" fmla="*/ 52 h 67"/>
                  <a:gd name="T14" fmla="*/ 123 w 148"/>
                  <a:gd name="T15" fmla="*/ 43 h 67"/>
                  <a:gd name="T16" fmla="*/ 92 w 148"/>
                  <a:gd name="T17" fmla="*/ 3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67">
                    <a:moveTo>
                      <a:pt x="92" y="3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23" y="43"/>
                      <a:pt x="123" y="43"/>
                      <a:pt x="123" y="43"/>
                    </a:cubicBezTo>
                    <a:lnTo>
                      <a:pt x="9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3">
                <a:extLst>
                  <a:ext uri="{FF2B5EF4-FFF2-40B4-BE49-F238E27FC236}">
                    <a16:creationId xmlns:a16="http://schemas.microsoft.com/office/drawing/2014/main" id="{5D45CC34-6CD4-4BD1-9E3E-6E05F5123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8313" y="4310063"/>
                <a:ext cx="331787" cy="157163"/>
              </a:xfrm>
              <a:custGeom>
                <a:avLst/>
                <a:gdLst>
                  <a:gd name="T0" fmla="*/ 94 w 150"/>
                  <a:gd name="T1" fmla="*/ 33 h 71"/>
                  <a:gd name="T2" fmla="*/ 1 w 150"/>
                  <a:gd name="T3" fmla="*/ 0 h 71"/>
                  <a:gd name="T4" fmla="*/ 0 w 150"/>
                  <a:gd name="T5" fmla="*/ 19 h 71"/>
                  <a:gd name="T6" fmla="*/ 94 w 150"/>
                  <a:gd name="T7" fmla="*/ 52 h 71"/>
                  <a:gd name="T8" fmla="*/ 125 w 150"/>
                  <a:gd name="T9" fmla="*/ 63 h 71"/>
                  <a:gd name="T10" fmla="*/ 150 w 150"/>
                  <a:gd name="T11" fmla="*/ 71 h 71"/>
                  <a:gd name="T12" fmla="*/ 150 w 150"/>
                  <a:gd name="T13" fmla="*/ 52 h 71"/>
                  <a:gd name="T14" fmla="*/ 125 w 150"/>
                  <a:gd name="T15" fmla="*/ 44 h 71"/>
                  <a:gd name="T16" fmla="*/ 94 w 150"/>
                  <a:gd name="T17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1">
                    <a:moveTo>
                      <a:pt x="94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50" y="71"/>
                      <a:pt x="150" y="71"/>
                      <a:pt x="150" y="71"/>
                    </a:cubicBezTo>
                    <a:cubicBezTo>
                      <a:pt x="150" y="52"/>
                      <a:pt x="150" y="52"/>
                      <a:pt x="150" y="52"/>
                    </a:cubicBezTo>
                    <a:cubicBezTo>
                      <a:pt x="125" y="44"/>
                      <a:pt x="125" y="44"/>
                      <a:pt x="125" y="44"/>
                    </a:cubicBezTo>
                    <a:lnTo>
                      <a:pt x="9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4">
                <a:extLst>
                  <a:ext uri="{FF2B5EF4-FFF2-40B4-BE49-F238E27FC236}">
                    <a16:creationId xmlns:a16="http://schemas.microsoft.com/office/drawing/2014/main" id="{1D3D4315-93C4-4857-9C86-39E7D4CBC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387850"/>
                <a:ext cx="57150" cy="50800"/>
              </a:xfrm>
              <a:custGeom>
                <a:avLst/>
                <a:gdLst>
                  <a:gd name="T0" fmla="*/ 1 w 36"/>
                  <a:gd name="T1" fmla="*/ 0 h 32"/>
                  <a:gd name="T2" fmla="*/ 0 w 36"/>
                  <a:gd name="T3" fmla="*/ 20 h 32"/>
                  <a:gd name="T4" fmla="*/ 18 w 36"/>
                  <a:gd name="T5" fmla="*/ 27 h 32"/>
                  <a:gd name="T6" fmla="*/ 36 w 36"/>
                  <a:gd name="T7" fmla="*/ 32 h 32"/>
                  <a:gd name="T8" fmla="*/ 36 w 36"/>
                  <a:gd name="T9" fmla="*/ 13 h 32"/>
                  <a:gd name="T10" fmla="*/ 18 w 36"/>
                  <a:gd name="T11" fmla="*/ 6 h 32"/>
                  <a:gd name="T12" fmla="*/ 1 w 3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2">
                    <a:moveTo>
                      <a:pt x="1" y="0"/>
                    </a:moveTo>
                    <a:lnTo>
                      <a:pt x="0" y="20"/>
                    </a:lnTo>
                    <a:lnTo>
                      <a:pt x="18" y="27"/>
                    </a:lnTo>
                    <a:lnTo>
                      <a:pt x="36" y="32"/>
                    </a:lnTo>
                    <a:lnTo>
                      <a:pt x="36" y="13"/>
                    </a:lnTo>
                    <a:lnTo>
                      <a:pt x="18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5">
                <a:extLst>
                  <a:ext uri="{FF2B5EF4-FFF2-40B4-BE49-F238E27FC236}">
                    <a16:creationId xmlns:a16="http://schemas.microsoft.com/office/drawing/2014/main" id="{179D8AD9-F4E2-47B8-BFF5-F72D6B50D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30713"/>
                <a:ext cx="57150" cy="61913"/>
              </a:xfrm>
              <a:custGeom>
                <a:avLst/>
                <a:gdLst>
                  <a:gd name="T0" fmla="*/ 0 w 36"/>
                  <a:gd name="T1" fmla="*/ 0 h 39"/>
                  <a:gd name="T2" fmla="*/ 0 w 36"/>
                  <a:gd name="T3" fmla="*/ 26 h 39"/>
                  <a:gd name="T4" fmla="*/ 18 w 36"/>
                  <a:gd name="T5" fmla="*/ 32 h 39"/>
                  <a:gd name="T6" fmla="*/ 36 w 36"/>
                  <a:gd name="T7" fmla="*/ 39 h 39"/>
                  <a:gd name="T8" fmla="*/ 36 w 36"/>
                  <a:gd name="T9" fmla="*/ 12 h 39"/>
                  <a:gd name="T10" fmla="*/ 18 w 36"/>
                  <a:gd name="T11" fmla="*/ 5 h 39"/>
                  <a:gd name="T12" fmla="*/ 0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0" y="0"/>
                    </a:moveTo>
                    <a:lnTo>
                      <a:pt x="0" y="26"/>
                    </a:lnTo>
                    <a:lnTo>
                      <a:pt x="18" y="32"/>
                    </a:lnTo>
                    <a:lnTo>
                      <a:pt x="36" y="39"/>
                    </a:lnTo>
                    <a:lnTo>
                      <a:pt x="36" y="12"/>
                    </a:lnTo>
                    <a:lnTo>
                      <a:pt x="18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6">
                <a:extLst>
                  <a:ext uri="{FF2B5EF4-FFF2-40B4-BE49-F238E27FC236}">
                    <a16:creationId xmlns:a16="http://schemas.microsoft.com/office/drawing/2014/main" id="{C92343DC-4E11-4320-ADBA-2945CC25B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0275" y="4400550"/>
                <a:ext cx="31750" cy="44450"/>
              </a:xfrm>
              <a:custGeom>
                <a:avLst/>
                <a:gdLst>
                  <a:gd name="T0" fmla="*/ 20 w 20"/>
                  <a:gd name="T1" fmla="*/ 10 h 28"/>
                  <a:gd name="T2" fmla="*/ 20 w 20"/>
                  <a:gd name="T3" fmla="*/ 0 h 28"/>
                  <a:gd name="T4" fmla="*/ 10 w 20"/>
                  <a:gd name="T5" fmla="*/ 9 h 28"/>
                  <a:gd name="T6" fmla="*/ 0 w 20"/>
                  <a:gd name="T7" fmla="*/ 17 h 28"/>
                  <a:gd name="T8" fmla="*/ 0 w 20"/>
                  <a:gd name="T9" fmla="*/ 28 h 28"/>
                  <a:gd name="T10" fmla="*/ 10 w 20"/>
                  <a:gd name="T11" fmla="*/ 19 h 28"/>
                  <a:gd name="T12" fmla="*/ 20 w 20"/>
                  <a:gd name="T1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10"/>
                    </a:moveTo>
                    <a:lnTo>
                      <a:pt x="20" y="0"/>
                    </a:lnTo>
                    <a:lnTo>
                      <a:pt x="10" y="9"/>
                    </a:lnTo>
                    <a:lnTo>
                      <a:pt x="0" y="17"/>
                    </a:lnTo>
                    <a:lnTo>
                      <a:pt x="0" y="28"/>
                    </a:lnTo>
                    <a:lnTo>
                      <a:pt x="10" y="19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7">
                <a:extLst>
                  <a:ext uri="{FF2B5EF4-FFF2-40B4-BE49-F238E27FC236}">
                    <a16:creationId xmlns:a16="http://schemas.microsoft.com/office/drawing/2014/main" id="{01F35F71-BA12-4DC7-A8F9-DB246748D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4713" y="4229100"/>
                <a:ext cx="211137" cy="347663"/>
              </a:xfrm>
              <a:custGeom>
                <a:avLst/>
                <a:gdLst>
                  <a:gd name="T0" fmla="*/ 46 w 95"/>
                  <a:gd name="T1" fmla="*/ 111 h 157"/>
                  <a:gd name="T2" fmla="*/ 95 w 95"/>
                  <a:gd name="T3" fmla="*/ 60 h 157"/>
                  <a:gd name="T4" fmla="*/ 88 w 95"/>
                  <a:gd name="T5" fmla="*/ 17 h 157"/>
                  <a:gd name="T6" fmla="*/ 81 w 95"/>
                  <a:gd name="T7" fmla="*/ 0 h 157"/>
                  <a:gd name="T8" fmla="*/ 46 w 95"/>
                  <a:gd name="T9" fmla="*/ 35 h 157"/>
                  <a:gd name="T10" fmla="*/ 32 w 95"/>
                  <a:gd name="T11" fmla="*/ 48 h 157"/>
                  <a:gd name="T12" fmla="*/ 16 w 95"/>
                  <a:gd name="T13" fmla="*/ 65 h 157"/>
                  <a:gd name="T14" fmla="*/ 1 w 95"/>
                  <a:gd name="T15" fmla="*/ 80 h 157"/>
                  <a:gd name="T16" fmla="*/ 0 w 95"/>
                  <a:gd name="T17" fmla="*/ 157 h 157"/>
                  <a:gd name="T18" fmla="*/ 16 w 95"/>
                  <a:gd name="T19" fmla="*/ 141 h 157"/>
                  <a:gd name="T20" fmla="*/ 32 w 95"/>
                  <a:gd name="T21" fmla="*/ 124 h 157"/>
                  <a:gd name="T22" fmla="*/ 46 w 95"/>
                  <a:gd name="T23" fmla="*/ 111 h 157"/>
                  <a:gd name="T24" fmla="*/ 21 w 95"/>
                  <a:gd name="T25" fmla="*/ 113 h 157"/>
                  <a:gd name="T26" fmla="*/ 21 w 95"/>
                  <a:gd name="T27" fmla="*/ 107 h 157"/>
                  <a:gd name="T28" fmla="*/ 16 w 95"/>
                  <a:gd name="T29" fmla="*/ 111 h 157"/>
                  <a:gd name="T30" fmla="*/ 11 w 95"/>
                  <a:gd name="T31" fmla="*/ 116 h 157"/>
                  <a:gd name="T32" fmla="*/ 7 w 95"/>
                  <a:gd name="T33" fmla="*/ 114 h 157"/>
                  <a:gd name="T34" fmla="*/ 7 w 95"/>
                  <a:gd name="T35" fmla="*/ 102 h 157"/>
                  <a:gd name="T36" fmla="*/ 8 w 95"/>
                  <a:gd name="T37" fmla="*/ 100 h 157"/>
                  <a:gd name="T38" fmla="*/ 16 w 95"/>
                  <a:gd name="T39" fmla="*/ 93 h 157"/>
                  <a:gd name="T40" fmla="*/ 21 w 95"/>
                  <a:gd name="T41" fmla="*/ 89 h 157"/>
                  <a:gd name="T42" fmla="*/ 21 w 95"/>
                  <a:gd name="T43" fmla="*/ 78 h 157"/>
                  <a:gd name="T44" fmla="*/ 22 w 95"/>
                  <a:gd name="T45" fmla="*/ 76 h 157"/>
                  <a:gd name="T46" fmla="*/ 32 w 95"/>
                  <a:gd name="T47" fmla="*/ 67 h 157"/>
                  <a:gd name="T48" fmla="*/ 40 w 95"/>
                  <a:gd name="T49" fmla="*/ 61 h 157"/>
                  <a:gd name="T50" fmla="*/ 43 w 95"/>
                  <a:gd name="T51" fmla="*/ 62 h 157"/>
                  <a:gd name="T52" fmla="*/ 43 w 95"/>
                  <a:gd name="T53" fmla="*/ 69 h 157"/>
                  <a:gd name="T54" fmla="*/ 46 w 95"/>
                  <a:gd name="T55" fmla="*/ 67 h 157"/>
                  <a:gd name="T56" fmla="*/ 47 w 95"/>
                  <a:gd name="T57" fmla="*/ 65 h 157"/>
                  <a:gd name="T58" fmla="*/ 51 w 95"/>
                  <a:gd name="T59" fmla="*/ 67 h 157"/>
                  <a:gd name="T60" fmla="*/ 52 w 95"/>
                  <a:gd name="T61" fmla="*/ 79 h 157"/>
                  <a:gd name="T62" fmla="*/ 51 w 95"/>
                  <a:gd name="T63" fmla="*/ 81 h 157"/>
                  <a:gd name="T64" fmla="*/ 46 w 95"/>
                  <a:gd name="T65" fmla="*/ 85 h 157"/>
                  <a:gd name="T66" fmla="*/ 44 w 95"/>
                  <a:gd name="T67" fmla="*/ 87 h 157"/>
                  <a:gd name="T68" fmla="*/ 44 w 95"/>
                  <a:gd name="T69" fmla="*/ 96 h 157"/>
                  <a:gd name="T70" fmla="*/ 43 w 95"/>
                  <a:gd name="T71" fmla="*/ 97 h 157"/>
                  <a:gd name="T72" fmla="*/ 32 w 95"/>
                  <a:gd name="T73" fmla="*/ 108 h 157"/>
                  <a:gd name="T74" fmla="*/ 25 w 95"/>
                  <a:gd name="T75" fmla="*/ 115 h 157"/>
                  <a:gd name="T76" fmla="*/ 21 w 95"/>
                  <a:gd name="T77" fmla="*/ 11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5" h="157">
                    <a:moveTo>
                      <a:pt x="46" y="111"/>
                    </a:moveTo>
                    <a:cubicBezTo>
                      <a:pt x="62" y="94"/>
                      <a:pt x="78" y="77"/>
                      <a:pt x="95" y="60"/>
                    </a:cubicBezTo>
                    <a:cubicBezTo>
                      <a:pt x="95" y="45"/>
                      <a:pt x="93" y="30"/>
                      <a:pt x="88" y="17"/>
                    </a:cubicBezTo>
                    <a:cubicBezTo>
                      <a:pt x="86" y="11"/>
                      <a:pt x="84" y="5"/>
                      <a:pt x="81" y="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5" y="152"/>
                      <a:pt x="11" y="146"/>
                      <a:pt x="16" y="141"/>
                    </a:cubicBezTo>
                    <a:cubicBezTo>
                      <a:pt x="22" y="135"/>
                      <a:pt x="27" y="130"/>
                      <a:pt x="32" y="124"/>
                    </a:cubicBezTo>
                    <a:cubicBezTo>
                      <a:pt x="37" y="120"/>
                      <a:pt x="41" y="115"/>
                      <a:pt x="46" y="111"/>
                    </a:cubicBezTo>
                    <a:close/>
                    <a:moveTo>
                      <a:pt x="21" y="113"/>
                    </a:moveTo>
                    <a:cubicBezTo>
                      <a:pt x="21" y="107"/>
                      <a:pt x="21" y="107"/>
                      <a:pt x="21" y="107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10" y="117"/>
                      <a:pt x="7" y="116"/>
                      <a:pt x="7" y="114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7" y="101"/>
                      <a:pt x="7" y="100"/>
                      <a:pt x="8" y="100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7"/>
                      <a:pt x="21" y="76"/>
                      <a:pt x="22" y="7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0"/>
                      <a:pt x="43" y="61"/>
                      <a:pt x="43" y="62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9" y="64"/>
                      <a:pt x="51" y="65"/>
                      <a:pt x="51" y="6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1" y="80"/>
                      <a:pt x="51" y="81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6"/>
                      <a:pt x="43" y="97"/>
                      <a:pt x="43" y="97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4" y="116"/>
                      <a:pt x="21" y="115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8">
                <a:extLst>
                  <a:ext uri="{FF2B5EF4-FFF2-40B4-BE49-F238E27FC236}">
                    <a16:creationId xmlns:a16="http://schemas.microsoft.com/office/drawing/2014/main" id="{6605A43E-35A5-41C2-A0B2-C52923E08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4437063"/>
                <a:ext cx="22225" cy="34925"/>
              </a:xfrm>
              <a:custGeom>
                <a:avLst/>
                <a:gdLst>
                  <a:gd name="T0" fmla="*/ 7 w 14"/>
                  <a:gd name="T1" fmla="*/ 5 h 22"/>
                  <a:gd name="T2" fmla="*/ 0 w 14"/>
                  <a:gd name="T3" fmla="*/ 12 h 22"/>
                  <a:gd name="T4" fmla="*/ 1 w 14"/>
                  <a:gd name="T5" fmla="*/ 22 h 22"/>
                  <a:gd name="T6" fmla="*/ 7 w 14"/>
                  <a:gd name="T7" fmla="*/ 16 h 22"/>
                  <a:gd name="T8" fmla="*/ 14 w 14"/>
                  <a:gd name="T9" fmla="*/ 10 h 22"/>
                  <a:gd name="T10" fmla="*/ 14 w 14"/>
                  <a:gd name="T11" fmla="*/ 0 h 22"/>
                  <a:gd name="T12" fmla="*/ 7 w 14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2">
                    <a:moveTo>
                      <a:pt x="7" y="5"/>
                    </a:moveTo>
                    <a:lnTo>
                      <a:pt x="0" y="12"/>
                    </a:lnTo>
                    <a:lnTo>
                      <a:pt x="1" y="22"/>
                    </a:lnTo>
                    <a:lnTo>
                      <a:pt x="7" y="16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9">
                <a:extLst>
                  <a:ext uri="{FF2B5EF4-FFF2-40B4-BE49-F238E27FC236}">
                    <a16:creationId xmlns:a16="http://schemas.microsoft.com/office/drawing/2014/main" id="{4935C0C1-1B9D-4E72-A6FE-4C1B23FAA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4386263"/>
                <a:ext cx="6350" cy="23813"/>
              </a:xfrm>
              <a:custGeom>
                <a:avLst/>
                <a:gdLst>
                  <a:gd name="T0" fmla="*/ 2 w 4"/>
                  <a:gd name="T1" fmla="*/ 12 h 15"/>
                  <a:gd name="T2" fmla="*/ 4 w 4"/>
                  <a:gd name="T3" fmla="*/ 9 h 15"/>
                  <a:gd name="T4" fmla="*/ 4 w 4"/>
                  <a:gd name="T5" fmla="*/ 0 h 15"/>
                  <a:gd name="T6" fmla="*/ 2 w 4"/>
                  <a:gd name="T7" fmla="*/ 2 h 15"/>
                  <a:gd name="T8" fmla="*/ 0 w 4"/>
                  <a:gd name="T9" fmla="*/ 4 h 15"/>
                  <a:gd name="T10" fmla="*/ 0 w 4"/>
                  <a:gd name="T11" fmla="*/ 15 h 15"/>
                  <a:gd name="T12" fmla="*/ 2 w 4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5">
                    <a:moveTo>
                      <a:pt x="2" y="12"/>
                    </a:moveTo>
                    <a:lnTo>
                      <a:pt x="4" y="9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5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20">
                <a:extLst>
                  <a:ext uri="{FF2B5EF4-FFF2-40B4-BE49-F238E27FC236}">
                    <a16:creationId xmlns:a16="http://schemas.microsoft.com/office/drawing/2014/main" id="{3BA8CF22-EDE5-4B97-AC98-F25384DE3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6988" y="4046538"/>
                <a:ext cx="7937" cy="17463"/>
              </a:xfrm>
              <a:custGeom>
                <a:avLst/>
                <a:gdLst>
                  <a:gd name="T0" fmla="*/ 0 w 5"/>
                  <a:gd name="T1" fmla="*/ 3 h 11"/>
                  <a:gd name="T2" fmla="*/ 0 w 5"/>
                  <a:gd name="T3" fmla="*/ 11 h 11"/>
                  <a:gd name="T4" fmla="*/ 3 w 5"/>
                  <a:gd name="T5" fmla="*/ 10 h 11"/>
                  <a:gd name="T6" fmla="*/ 5 w 5"/>
                  <a:gd name="T7" fmla="*/ 7 h 11"/>
                  <a:gd name="T8" fmla="*/ 5 w 5"/>
                  <a:gd name="T9" fmla="*/ 0 h 11"/>
                  <a:gd name="T10" fmla="*/ 3 w 5"/>
                  <a:gd name="T11" fmla="*/ 2 h 11"/>
                  <a:gd name="T12" fmla="*/ 0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0" y="3"/>
                    </a:moveTo>
                    <a:lnTo>
                      <a:pt x="0" y="11"/>
                    </a:lnTo>
                    <a:lnTo>
                      <a:pt x="3" y="10"/>
                    </a:lnTo>
                    <a:lnTo>
                      <a:pt x="5" y="7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21">
                <a:extLst>
                  <a:ext uri="{FF2B5EF4-FFF2-40B4-BE49-F238E27FC236}">
                    <a16:creationId xmlns:a16="http://schemas.microsoft.com/office/drawing/2014/main" id="{13EBD2DA-371E-4037-9375-4881D5626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213" y="4100513"/>
                <a:ext cx="236537" cy="169863"/>
              </a:xfrm>
              <a:custGeom>
                <a:avLst/>
                <a:gdLst>
                  <a:gd name="T0" fmla="*/ 100 w 149"/>
                  <a:gd name="T1" fmla="*/ 0 h 107"/>
                  <a:gd name="T2" fmla="*/ 75 w 149"/>
                  <a:gd name="T3" fmla="*/ 23 h 107"/>
                  <a:gd name="T4" fmla="*/ 0 w 149"/>
                  <a:gd name="T5" fmla="*/ 92 h 107"/>
                  <a:gd name="T6" fmla="*/ 50 w 149"/>
                  <a:gd name="T7" fmla="*/ 107 h 107"/>
                  <a:gd name="T8" fmla="*/ 75 w 149"/>
                  <a:gd name="T9" fmla="*/ 85 h 107"/>
                  <a:gd name="T10" fmla="*/ 118 w 149"/>
                  <a:gd name="T11" fmla="*/ 44 h 107"/>
                  <a:gd name="T12" fmla="*/ 149 w 149"/>
                  <a:gd name="T13" fmla="*/ 16 h 107"/>
                  <a:gd name="T14" fmla="*/ 118 w 149"/>
                  <a:gd name="T15" fmla="*/ 7 h 107"/>
                  <a:gd name="T16" fmla="*/ 100 w 149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07">
                    <a:moveTo>
                      <a:pt x="100" y="0"/>
                    </a:moveTo>
                    <a:lnTo>
                      <a:pt x="75" y="23"/>
                    </a:lnTo>
                    <a:lnTo>
                      <a:pt x="0" y="92"/>
                    </a:lnTo>
                    <a:lnTo>
                      <a:pt x="50" y="107"/>
                    </a:lnTo>
                    <a:lnTo>
                      <a:pt x="75" y="85"/>
                    </a:lnTo>
                    <a:lnTo>
                      <a:pt x="118" y="44"/>
                    </a:lnTo>
                    <a:lnTo>
                      <a:pt x="149" y="16"/>
                    </a:lnTo>
                    <a:lnTo>
                      <a:pt x="118" y="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2">
                <a:extLst>
                  <a:ext uri="{FF2B5EF4-FFF2-40B4-BE49-F238E27FC236}">
                    <a16:creationId xmlns:a16="http://schemas.microsoft.com/office/drawing/2014/main" id="{B0CE3535-52B1-421B-A719-8588D0EBB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9425" y="4056063"/>
                <a:ext cx="568325" cy="342900"/>
              </a:xfrm>
              <a:custGeom>
                <a:avLst/>
                <a:gdLst>
                  <a:gd name="T0" fmla="*/ 211 w 257"/>
                  <a:gd name="T1" fmla="*/ 120 h 155"/>
                  <a:gd name="T2" fmla="*/ 225 w 257"/>
                  <a:gd name="T3" fmla="*/ 107 h 155"/>
                  <a:gd name="T4" fmla="*/ 257 w 257"/>
                  <a:gd name="T5" fmla="*/ 74 h 155"/>
                  <a:gd name="T6" fmla="*/ 225 w 257"/>
                  <a:gd name="T7" fmla="*/ 36 h 155"/>
                  <a:gd name="T8" fmla="*/ 214 w 257"/>
                  <a:gd name="T9" fmla="*/ 27 h 155"/>
                  <a:gd name="T10" fmla="*/ 211 w 257"/>
                  <a:gd name="T11" fmla="*/ 26 h 155"/>
                  <a:gd name="T12" fmla="*/ 195 w 257"/>
                  <a:gd name="T13" fmla="*/ 17 h 155"/>
                  <a:gd name="T14" fmla="*/ 162 w 257"/>
                  <a:gd name="T15" fmla="*/ 4 h 155"/>
                  <a:gd name="T16" fmla="*/ 134 w 257"/>
                  <a:gd name="T17" fmla="*/ 0 h 155"/>
                  <a:gd name="T18" fmla="*/ 120 w 257"/>
                  <a:gd name="T19" fmla="*/ 1 h 155"/>
                  <a:gd name="T20" fmla="*/ 95 w 257"/>
                  <a:gd name="T21" fmla="*/ 6 h 155"/>
                  <a:gd name="T22" fmla="*/ 94 w 257"/>
                  <a:gd name="T23" fmla="*/ 6 h 155"/>
                  <a:gd name="T24" fmla="*/ 89 w 257"/>
                  <a:gd name="T25" fmla="*/ 11 h 155"/>
                  <a:gd name="T26" fmla="*/ 0 w 257"/>
                  <a:gd name="T27" fmla="*/ 92 h 155"/>
                  <a:gd name="T28" fmla="*/ 89 w 257"/>
                  <a:gd name="T29" fmla="*/ 124 h 155"/>
                  <a:gd name="T30" fmla="*/ 120 w 257"/>
                  <a:gd name="T31" fmla="*/ 135 h 155"/>
                  <a:gd name="T32" fmla="*/ 162 w 257"/>
                  <a:gd name="T33" fmla="*/ 149 h 155"/>
                  <a:gd name="T34" fmla="*/ 177 w 257"/>
                  <a:gd name="T35" fmla="*/ 155 h 155"/>
                  <a:gd name="T36" fmla="*/ 177 w 257"/>
                  <a:gd name="T37" fmla="*/ 155 h 155"/>
                  <a:gd name="T38" fmla="*/ 195 w 257"/>
                  <a:gd name="T39" fmla="*/ 137 h 155"/>
                  <a:gd name="T40" fmla="*/ 211 w 257"/>
                  <a:gd name="T41" fmla="*/ 120 h 155"/>
                  <a:gd name="T42" fmla="*/ 148 w 257"/>
                  <a:gd name="T43" fmla="*/ 33 h 155"/>
                  <a:gd name="T44" fmla="*/ 120 w 257"/>
                  <a:gd name="T45" fmla="*/ 58 h 155"/>
                  <a:gd name="T46" fmla="*/ 89 w 257"/>
                  <a:gd name="T47" fmla="*/ 87 h 155"/>
                  <a:gd name="T48" fmla="*/ 73 w 257"/>
                  <a:gd name="T49" fmla="*/ 101 h 155"/>
                  <a:gd name="T50" fmla="*/ 71 w 257"/>
                  <a:gd name="T51" fmla="*/ 102 h 155"/>
                  <a:gd name="T52" fmla="*/ 31 w 257"/>
                  <a:gd name="T53" fmla="*/ 89 h 155"/>
                  <a:gd name="T54" fmla="*/ 30 w 257"/>
                  <a:gd name="T55" fmla="*/ 85 h 155"/>
                  <a:gd name="T56" fmla="*/ 89 w 257"/>
                  <a:gd name="T57" fmla="*/ 31 h 155"/>
                  <a:gd name="T58" fmla="*/ 105 w 257"/>
                  <a:gd name="T59" fmla="*/ 17 h 155"/>
                  <a:gd name="T60" fmla="*/ 107 w 257"/>
                  <a:gd name="T61" fmla="*/ 16 h 155"/>
                  <a:gd name="T62" fmla="*/ 120 w 257"/>
                  <a:gd name="T63" fmla="*/ 20 h 155"/>
                  <a:gd name="T64" fmla="*/ 147 w 257"/>
                  <a:gd name="T65" fmla="*/ 29 h 155"/>
                  <a:gd name="T66" fmla="*/ 148 w 257"/>
                  <a:gd name="T67" fmla="*/ 3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7" h="155">
                    <a:moveTo>
                      <a:pt x="211" y="120"/>
                    </a:moveTo>
                    <a:cubicBezTo>
                      <a:pt x="225" y="107"/>
                      <a:pt x="225" y="107"/>
                      <a:pt x="225" y="107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49" y="59"/>
                      <a:pt x="238" y="46"/>
                      <a:pt x="225" y="36"/>
                    </a:cubicBezTo>
                    <a:cubicBezTo>
                      <a:pt x="221" y="33"/>
                      <a:pt x="217" y="30"/>
                      <a:pt x="214" y="27"/>
                    </a:cubicBezTo>
                    <a:cubicBezTo>
                      <a:pt x="213" y="27"/>
                      <a:pt x="212" y="26"/>
                      <a:pt x="211" y="26"/>
                    </a:cubicBezTo>
                    <a:cubicBezTo>
                      <a:pt x="206" y="23"/>
                      <a:pt x="201" y="19"/>
                      <a:pt x="195" y="17"/>
                    </a:cubicBezTo>
                    <a:cubicBezTo>
                      <a:pt x="184" y="11"/>
                      <a:pt x="173" y="7"/>
                      <a:pt x="162" y="4"/>
                    </a:cubicBezTo>
                    <a:cubicBezTo>
                      <a:pt x="153" y="2"/>
                      <a:pt x="143" y="1"/>
                      <a:pt x="134" y="0"/>
                    </a:cubicBezTo>
                    <a:cubicBezTo>
                      <a:pt x="130" y="0"/>
                      <a:pt x="125" y="0"/>
                      <a:pt x="120" y="1"/>
                    </a:cubicBezTo>
                    <a:cubicBezTo>
                      <a:pt x="111" y="1"/>
                      <a:pt x="103" y="3"/>
                      <a:pt x="95" y="6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3" y="8"/>
                      <a:pt x="91" y="9"/>
                      <a:pt x="89" y="11"/>
                    </a:cubicBezTo>
                    <a:cubicBezTo>
                      <a:pt x="59" y="38"/>
                      <a:pt x="29" y="65"/>
                      <a:pt x="0" y="92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95" y="137"/>
                      <a:pt x="195" y="137"/>
                      <a:pt x="195" y="137"/>
                    </a:cubicBezTo>
                    <a:lnTo>
                      <a:pt x="211" y="120"/>
                    </a:lnTo>
                    <a:close/>
                    <a:moveTo>
                      <a:pt x="148" y="33"/>
                    </a:moveTo>
                    <a:cubicBezTo>
                      <a:pt x="120" y="58"/>
                      <a:pt x="120" y="58"/>
                      <a:pt x="120" y="58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2" y="102"/>
                      <a:pt x="71" y="102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29" y="88"/>
                      <a:pt x="29" y="86"/>
                      <a:pt x="30" y="85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5" y="16"/>
                      <a:pt x="106" y="16"/>
                      <a:pt x="107" y="16"/>
                    </a:cubicBezTo>
                    <a:cubicBezTo>
                      <a:pt x="120" y="20"/>
                      <a:pt x="120" y="20"/>
                      <a:pt x="120" y="20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48" y="29"/>
                      <a:pt x="149" y="32"/>
                      <a:pt x="14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3">
                <a:extLst>
                  <a:ext uri="{FF2B5EF4-FFF2-40B4-BE49-F238E27FC236}">
                    <a16:creationId xmlns:a16="http://schemas.microsoft.com/office/drawing/2014/main" id="{D587F612-E313-4924-B659-C66497993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6913" y="3979863"/>
                <a:ext cx="474662" cy="379413"/>
              </a:xfrm>
              <a:custGeom>
                <a:avLst/>
                <a:gdLst>
                  <a:gd name="T0" fmla="*/ 22 w 215"/>
                  <a:gd name="T1" fmla="*/ 30 h 171"/>
                  <a:gd name="T2" fmla="*/ 37 w 215"/>
                  <a:gd name="T3" fmla="*/ 30 h 171"/>
                  <a:gd name="T4" fmla="*/ 64 w 215"/>
                  <a:gd name="T5" fmla="*/ 34 h 171"/>
                  <a:gd name="T6" fmla="*/ 97 w 215"/>
                  <a:gd name="T7" fmla="*/ 46 h 171"/>
                  <a:gd name="T8" fmla="*/ 113 w 215"/>
                  <a:gd name="T9" fmla="*/ 55 h 171"/>
                  <a:gd name="T10" fmla="*/ 118 w 215"/>
                  <a:gd name="T11" fmla="*/ 58 h 171"/>
                  <a:gd name="T12" fmla="*/ 127 w 215"/>
                  <a:gd name="T13" fmla="*/ 64 h 171"/>
                  <a:gd name="T14" fmla="*/ 173 w 215"/>
                  <a:gd name="T15" fmla="*/ 128 h 171"/>
                  <a:gd name="T16" fmla="*/ 180 w 215"/>
                  <a:gd name="T17" fmla="*/ 171 h 171"/>
                  <a:gd name="T18" fmla="*/ 204 w 215"/>
                  <a:gd name="T19" fmla="*/ 158 h 171"/>
                  <a:gd name="T20" fmla="*/ 204 w 215"/>
                  <a:gd name="T21" fmla="*/ 100 h 171"/>
                  <a:gd name="T22" fmla="*/ 204 w 215"/>
                  <a:gd name="T23" fmla="*/ 98 h 171"/>
                  <a:gd name="T24" fmla="*/ 188 w 215"/>
                  <a:gd name="T25" fmla="*/ 68 h 171"/>
                  <a:gd name="T26" fmla="*/ 127 w 215"/>
                  <a:gd name="T27" fmla="*/ 18 h 171"/>
                  <a:gd name="T28" fmla="*/ 113 w 215"/>
                  <a:gd name="T29" fmla="*/ 12 h 171"/>
                  <a:gd name="T30" fmla="*/ 97 w 215"/>
                  <a:gd name="T31" fmla="*/ 7 h 171"/>
                  <a:gd name="T32" fmla="*/ 73 w 215"/>
                  <a:gd name="T33" fmla="*/ 2 h 171"/>
                  <a:gd name="T34" fmla="*/ 64 w 215"/>
                  <a:gd name="T35" fmla="*/ 1 h 171"/>
                  <a:gd name="T36" fmla="*/ 22 w 215"/>
                  <a:gd name="T37" fmla="*/ 5 h 171"/>
                  <a:gd name="T38" fmla="*/ 0 w 215"/>
                  <a:gd name="T39" fmla="*/ 34 h 171"/>
                  <a:gd name="T40" fmla="*/ 22 w 215"/>
                  <a:gd name="T41" fmla="*/ 3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" h="171">
                    <a:moveTo>
                      <a:pt x="22" y="30"/>
                    </a:moveTo>
                    <a:cubicBezTo>
                      <a:pt x="27" y="30"/>
                      <a:pt x="32" y="30"/>
                      <a:pt x="37" y="30"/>
                    </a:cubicBezTo>
                    <a:cubicBezTo>
                      <a:pt x="46" y="31"/>
                      <a:pt x="55" y="32"/>
                      <a:pt x="64" y="34"/>
                    </a:cubicBezTo>
                    <a:cubicBezTo>
                      <a:pt x="75" y="37"/>
                      <a:pt x="86" y="41"/>
                      <a:pt x="97" y="46"/>
                    </a:cubicBezTo>
                    <a:cubicBezTo>
                      <a:pt x="103" y="49"/>
                      <a:pt x="108" y="52"/>
                      <a:pt x="113" y="55"/>
                    </a:cubicBezTo>
                    <a:cubicBezTo>
                      <a:pt x="115" y="56"/>
                      <a:pt x="116" y="57"/>
                      <a:pt x="118" y="58"/>
                    </a:cubicBezTo>
                    <a:cubicBezTo>
                      <a:pt x="121" y="60"/>
                      <a:pt x="124" y="62"/>
                      <a:pt x="127" y="64"/>
                    </a:cubicBezTo>
                    <a:cubicBezTo>
                      <a:pt x="147" y="81"/>
                      <a:pt x="164" y="102"/>
                      <a:pt x="173" y="128"/>
                    </a:cubicBezTo>
                    <a:cubicBezTo>
                      <a:pt x="178" y="141"/>
                      <a:pt x="180" y="155"/>
                      <a:pt x="180" y="171"/>
                    </a:cubicBezTo>
                    <a:cubicBezTo>
                      <a:pt x="192" y="170"/>
                      <a:pt x="200" y="165"/>
                      <a:pt x="204" y="158"/>
                    </a:cubicBezTo>
                    <a:cubicBezTo>
                      <a:pt x="215" y="143"/>
                      <a:pt x="211" y="117"/>
                      <a:pt x="204" y="100"/>
                    </a:cubicBezTo>
                    <a:cubicBezTo>
                      <a:pt x="204" y="99"/>
                      <a:pt x="204" y="99"/>
                      <a:pt x="204" y="98"/>
                    </a:cubicBezTo>
                    <a:cubicBezTo>
                      <a:pt x="200" y="87"/>
                      <a:pt x="194" y="77"/>
                      <a:pt x="188" y="68"/>
                    </a:cubicBezTo>
                    <a:cubicBezTo>
                      <a:pt x="172" y="45"/>
                      <a:pt x="151" y="29"/>
                      <a:pt x="127" y="18"/>
                    </a:cubicBezTo>
                    <a:cubicBezTo>
                      <a:pt x="122" y="16"/>
                      <a:pt x="118" y="14"/>
                      <a:pt x="113" y="12"/>
                    </a:cubicBezTo>
                    <a:cubicBezTo>
                      <a:pt x="108" y="10"/>
                      <a:pt x="103" y="9"/>
                      <a:pt x="97" y="7"/>
                    </a:cubicBezTo>
                    <a:cubicBezTo>
                      <a:pt x="89" y="5"/>
                      <a:pt x="81" y="3"/>
                      <a:pt x="73" y="2"/>
                    </a:cubicBezTo>
                    <a:cubicBezTo>
                      <a:pt x="70" y="2"/>
                      <a:pt x="67" y="1"/>
                      <a:pt x="64" y="1"/>
                    </a:cubicBezTo>
                    <a:cubicBezTo>
                      <a:pt x="50" y="0"/>
                      <a:pt x="34" y="0"/>
                      <a:pt x="22" y="5"/>
                    </a:cubicBezTo>
                    <a:cubicBezTo>
                      <a:pt x="10" y="10"/>
                      <a:pt x="1" y="19"/>
                      <a:pt x="0" y="34"/>
                    </a:cubicBezTo>
                    <a:cubicBezTo>
                      <a:pt x="7" y="32"/>
                      <a:pt x="14" y="31"/>
                      <a:pt x="2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24">
                <a:extLst>
                  <a:ext uri="{FF2B5EF4-FFF2-40B4-BE49-F238E27FC236}">
                    <a16:creationId xmlns:a16="http://schemas.microsoft.com/office/drawing/2014/main" id="{E61FD466-FC22-4674-93E2-ECF16E164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3475" y="3938588"/>
                <a:ext cx="211137" cy="327025"/>
              </a:xfrm>
              <a:custGeom>
                <a:avLst/>
                <a:gdLst>
                  <a:gd name="T0" fmla="*/ 60 w 95"/>
                  <a:gd name="T1" fmla="*/ 34 h 148"/>
                  <a:gd name="T2" fmla="*/ 47 w 95"/>
                  <a:gd name="T3" fmla="*/ 47 h 148"/>
                  <a:gd name="T4" fmla="*/ 6 w 95"/>
                  <a:gd name="T5" fmla="*/ 88 h 148"/>
                  <a:gd name="T6" fmla="*/ 0 w 95"/>
                  <a:gd name="T7" fmla="*/ 95 h 148"/>
                  <a:gd name="T8" fmla="*/ 6 w 95"/>
                  <a:gd name="T9" fmla="*/ 107 h 148"/>
                  <a:gd name="T10" fmla="*/ 10 w 95"/>
                  <a:gd name="T11" fmla="*/ 116 h 148"/>
                  <a:gd name="T12" fmla="*/ 18 w 95"/>
                  <a:gd name="T13" fmla="*/ 148 h 148"/>
                  <a:gd name="T14" fmla="*/ 47 w 95"/>
                  <a:gd name="T15" fmla="*/ 116 h 148"/>
                  <a:gd name="T16" fmla="*/ 60 w 95"/>
                  <a:gd name="T17" fmla="*/ 102 h 148"/>
                  <a:gd name="T18" fmla="*/ 76 w 95"/>
                  <a:gd name="T19" fmla="*/ 85 h 148"/>
                  <a:gd name="T20" fmla="*/ 95 w 95"/>
                  <a:gd name="T21" fmla="*/ 63 h 148"/>
                  <a:gd name="T22" fmla="*/ 93 w 95"/>
                  <a:gd name="T23" fmla="*/ 0 h 148"/>
                  <a:gd name="T24" fmla="*/ 76 w 95"/>
                  <a:gd name="T25" fmla="*/ 18 h 148"/>
                  <a:gd name="T26" fmla="*/ 60 w 95"/>
                  <a:gd name="T27" fmla="*/ 34 h 148"/>
                  <a:gd name="T28" fmla="*/ 81 w 95"/>
                  <a:gd name="T29" fmla="*/ 44 h 148"/>
                  <a:gd name="T30" fmla="*/ 81 w 95"/>
                  <a:gd name="T31" fmla="*/ 55 h 148"/>
                  <a:gd name="T32" fmla="*/ 81 w 95"/>
                  <a:gd name="T33" fmla="*/ 57 h 148"/>
                  <a:gd name="T34" fmla="*/ 76 w 95"/>
                  <a:gd name="T35" fmla="*/ 61 h 148"/>
                  <a:gd name="T36" fmla="*/ 75 w 95"/>
                  <a:gd name="T37" fmla="*/ 62 h 148"/>
                  <a:gd name="T38" fmla="*/ 76 w 95"/>
                  <a:gd name="T39" fmla="*/ 68 h 148"/>
                  <a:gd name="T40" fmla="*/ 76 w 95"/>
                  <a:gd name="T41" fmla="*/ 71 h 148"/>
                  <a:gd name="T42" fmla="*/ 76 w 95"/>
                  <a:gd name="T43" fmla="*/ 72 h 148"/>
                  <a:gd name="T44" fmla="*/ 75 w 95"/>
                  <a:gd name="T45" fmla="*/ 72 h 148"/>
                  <a:gd name="T46" fmla="*/ 60 w 95"/>
                  <a:gd name="T47" fmla="*/ 88 h 148"/>
                  <a:gd name="T48" fmla="*/ 57 w 95"/>
                  <a:gd name="T49" fmla="*/ 90 h 148"/>
                  <a:gd name="T50" fmla="*/ 54 w 95"/>
                  <a:gd name="T51" fmla="*/ 89 h 148"/>
                  <a:gd name="T52" fmla="*/ 53 w 95"/>
                  <a:gd name="T53" fmla="*/ 83 h 148"/>
                  <a:gd name="T54" fmla="*/ 47 w 95"/>
                  <a:gd name="T55" fmla="*/ 88 h 148"/>
                  <a:gd name="T56" fmla="*/ 43 w 95"/>
                  <a:gd name="T57" fmla="*/ 92 h 148"/>
                  <a:gd name="T58" fmla="*/ 40 w 95"/>
                  <a:gd name="T59" fmla="*/ 91 h 148"/>
                  <a:gd name="T60" fmla="*/ 38 w 95"/>
                  <a:gd name="T61" fmla="*/ 80 h 148"/>
                  <a:gd name="T62" fmla="*/ 38 w 95"/>
                  <a:gd name="T63" fmla="*/ 78 h 148"/>
                  <a:gd name="T64" fmla="*/ 47 w 95"/>
                  <a:gd name="T65" fmla="*/ 70 h 148"/>
                  <a:gd name="T66" fmla="*/ 51 w 95"/>
                  <a:gd name="T67" fmla="*/ 67 h 148"/>
                  <a:gd name="T68" fmla="*/ 50 w 95"/>
                  <a:gd name="T69" fmla="*/ 60 h 148"/>
                  <a:gd name="T70" fmla="*/ 50 w 95"/>
                  <a:gd name="T71" fmla="*/ 58 h 148"/>
                  <a:gd name="T72" fmla="*/ 60 w 95"/>
                  <a:gd name="T73" fmla="*/ 50 h 148"/>
                  <a:gd name="T74" fmla="*/ 69 w 95"/>
                  <a:gd name="T75" fmla="*/ 40 h 148"/>
                  <a:gd name="T76" fmla="*/ 73 w 95"/>
                  <a:gd name="T77" fmla="*/ 41 h 148"/>
                  <a:gd name="T78" fmla="*/ 73 w 95"/>
                  <a:gd name="T79" fmla="*/ 46 h 148"/>
                  <a:gd name="T80" fmla="*/ 76 w 95"/>
                  <a:gd name="T81" fmla="*/ 44 h 148"/>
                  <a:gd name="T82" fmla="*/ 77 w 95"/>
                  <a:gd name="T83" fmla="*/ 43 h 148"/>
                  <a:gd name="T84" fmla="*/ 81 w 95"/>
                  <a:gd name="T85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48">
                    <a:moveTo>
                      <a:pt x="60" y="34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" y="99"/>
                      <a:pt x="4" y="103"/>
                      <a:pt x="6" y="107"/>
                    </a:cubicBezTo>
                    <a:cubicBezTo>
                      <a:pt x="8" y="110"/>
                      <a:pt x="9" y="113"/>
                      <a:pt x="10" y="116"/>
                    </a:cubicBezTo>
                    <a:cubicBezTo>
                      <a:pt x="13" y="126"/>
                      <a:pt x="16" y="136"/>
                      <a:pt x="18" y="148"/>
                    </a:cubicBezTo>
                    <a:cubicBezTo>
                      <a:pt x="28" y="137"/>
                      <a:pt x="37" y="127"/>
                      <a:pt x="47" y="116"/>
                    </a:cubicBezTo>
                    <a:cubicBezTo>
                      <a:pt x="51" y="112"/>
                      <a:pt x="55" y="107"/>
                      <a:pt x="60" y="102"/>
                    </a:cubicBezTo>
                    <a:cubicBezTo>
                      <a:pt x="65" y="96"/>
                      <a:pt x="70" y="91"/>
                      <a:pt x="76" y="85"/>
                    </a:cubicBezTo>
                    <a:cubicBezTo>
                      <a:pt x="82" y="77"/>
                      <a:pt x="89" y="70"/>
                      <a:pt x="95" y="63"/>
                    </a:cubicBezTo>
                    <a:cubicBezTo>
                      <a:pt x="95" y="42"/>
                      <a:pt x="94" y="21"/>
                      <a:pt x="93" y="0"/>
                    </a:cubicBezTo>
                    <a:cubicBezTo>
                      <a:pt x="76" y="18"/>
                      <a:pt x="76" y="18"/>
                      <a:pt x="76" y="18"/>
                    </a:cubicBezTo>
                    <a:lnTo>
                      <a:pt x="60" y="34"/>
                    </a:lnTo>
                    <a:close/>
                    <a:moveTo>
                      <a:pt x="81" y="44"/>
                    </a:move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5"/>
                      <a:pt x="81" y="56"/>
                      <a:pt x="81" y="57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6" y="72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6" y="91"/>
                      <a:pt x="54" y="91"/>
                      <a:pt x="54" y="89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2" y="93"/>
                      <a:pt x="40" y="92"/>
                      <a:pt x="40" y="9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79"/>
                      <a:pt x="38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59"/>
                      <a:pt x="50" y="58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1" y="39"/>
                      <a:pt x="73" y="39"/>
                      <a:pt x="73" y="41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8" y="42"/>
                      <a:pt x="81" y="42"/>
                      <a:pt x="8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5">
                <a:extLst>
                  <a:ext uri="{FF2B5EF4-FFF2-40B4-BE49-F238E27FC236}">
                    <a16:creationId xmlns:a16="http://schemas.microsoft.com/office/drawing/2014/main" id="{15D2D6E2-3A35-4952-954C-DD49A8E19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3550" y="4408488"/>
                <a:ext cx="334962" cy="149225"/>
              </a:xfrm>
              <a:custGeom>
                <a:avLst/>
                <a:gdLst>
                  <a:gd name="T0" fmla="*/ 96 w 151"/>
                  <a:gd name="T1" fmla="*/ 33 h 68"/>
                  <a:gd name="T2" fmla="*/ 1 w 151"/>
                  <a:gd name="T3" fmla="*/ 0 h 68"/>
                  <a:gd name="T4" fmla="*/ 0 w 151"/>
                  <a:gd name="T5" fmla="*/ 16 h 68"/>
                  <a:gd name="T6" fmla="*/ 96 w 151"/>
                  <a:gd name="T7" fmla="*/ 49 h 68"/>
                  <a:gd name="T8" fmla="*/ 127 w 151"/>
                  <a:gd name="T9" fmla="*/ 59 h 68"/>
                  <a:gd name="T10" fmla="*/ 151 w 151"/>
                  <a:gd name="T11" fmla="*/ 68 h 68"/>
                  <a:gd name="T12" fmla="*/ 151 w 151"/>
                  <a:gd name="T13" fmla="*/ 52 h 68"/>
                  <a:gd name="T14" fmla="*/ 127 w 151"/>
                  <a:gd name="T15" fmla="*/ 44 h 68"/>
                  <a:gd name="T16" fmla="*/ 96 w 151"/>
                  <a:gd name="T17" fmla="*/ 3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8">
                    <a:moveTo>
                      <a:pt x="96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6"/>
                    </a:cubicBezTo>
                    <a:cubicBezTo>
                      <a:pt x="32" y="27"/>
                      <a:pt x="64" y="38"/>
                      <a:pt x="96" y="49"/>
                    </a:cubicBezTo>
                    <a:cubicBezTo>
                      <a:pt x="106" y="52"/>
                      <a:pt x="117" y="56"/>
                      <a:pt x="127" y="59"/>
                    </a:cubicBezTo>
                    <a:cubicBezTo>
                      <a:pt x="135" y="62"/>
                      <a:pt x="143" y="65"/>
                      <a:pt x="151" y="68"/>
                    </a:cubicBezTo>
                    <a:cubicBezTo>
                      <a:pt x="151" y="52"/>
                      <a:pt x="151" y="52"/>
                      <a:pt x="151" y="52"/>
                    </a:cubicBezTo>
                    <a:cubicBezTo>
                      <a:pt x="127" y="44"/>
                      <a:pt x="127" y="44"/>
                      <a:pt x="127" y="44"/>
                    </a:cubicBezTo>
                    <a:lnTo>
                      <a:pt x="9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6">
                <a:extLst>
                  <a:ext uri="{FF2B5EF4-FFF2-40B4-BE49-F238E27FC236}">
                    <a16:creationId xmlns:a16="http://schemas.microsoft.com/office/drawing/2014/main" id="{6923976C-E7D5-44EB-AECC-122098277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3816350"/>
                <a:ext cx="525462" cy="323850"/>
              </a:xfrm>
              <a:custGeom>
                <a:avLst/>
                <a:gdLst>
                  <a:gd name="T0" fmla="*/ 76 w 238"/>
                  <a:gd name="T1" fmla="*/ 8 h 146"/>
                  <a:gd name="T2" fmla="*/ 62 w 238"/>
                  <a:gd name="T3" fmla="*/ 19 h 146"/>
                  <a:gd name="T4" fmla="*/ 46 w 238"/>
                  <a:gd name="T5" fmla="*/ 32 h 146"/>
                  <a:gd name="T6" fmla="*/ 13 w 238"/>
                  <a:gd name="T7" fmla="*/ 59 h 146"/>
                  <a:gd name="T8" fmla="*/ 0 w 238"/>
                  <a:gd name="T9" fmla="*/ 70 h 146"/>
                  <a:gd name="T10" fmla="*/ 13 w 238"/>
                  <a:gd name="T11" fmla="*/ 71 h 146"/>
                  <a:gd name="T12" fmla="*/ 46 w 238"/>
                  <a:gd name="T13" fmla="*/ 77 h 146"/>
                  <a:gd name="T14" fmla="*/ 62 w 238"/>
                  <a:gd name="T15" fmla="*/ 82 h 146"/>
                  <a:gd name="T16" fmla="*/ 76 w 238"/>
                  <a:gd name="T17" fmla="*/ 87 h 146"/>
                  <a:gd name="T18" fmla="*/ 140 w 238"/>
                  <a:gd name="T19" fmla="*/ 139 h 146"/>
                  <a:gd name="T20" fmla="*/ 145 w 238"/>
                  <a:gd name="T21" fmla="*/ 146 h 146"/>
                  <a:gd name="T22" fmla="*/ 153 w 238"/>
                  <a:gd name="T23" fmla="*/ 137 h 146"/>
                  <a:gd name="T24" fmla="*/ 194 w 238"/>
                  <a:gd name="T25" fmla="*/ 96 h 146"/>
                  <a:gd name="T26" fmla="*/ 207 w 238"/>
                  <a:gd name="T27" fmla="*/ 83 h 146"/>
                  <a:gd name="T28" fmla="*/ 223 w 238"/>
                  <a:gd name="T29" fmla="*/ 67 h 146"/>
                  <a:gd name="T30" fmla="*/ 238 w 238"/>
                  <a:gd name="T31" fmla="*/ 51 h 146"/>
                  <a:gd name="T32" fmla="*/ 223 w 238"/>
                  <a:gd name="T33" fmla="*/ 46 h 146"/>
                  <a:gd name="T34" fmla="*/ 207 w 238"/>
                  <a:gd name="T35" fmla="*/ 41 h 146"/>
                  <a:gd name="T36" fmla="*/ 194 w 238"/>
                  <a:gd name="T37" fmla="*/ 36 h 146"/>
                  <a:gd name="T38" fmla="*/ 153 w 238"/>
                  <a:gd name="T39" fmla="*/ 23 h 146"/>
                  <a:gd name="T40" fmla="*/ 85 w 238"/>
                  <a:gd name="T41" fmla="*/ 0 h 146"/>
                  <a:gd name="T42" fmla="*/ 76 w 238"/>
                  <a:gd name="T43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8" h="146">
                    <a:moveTo>
                      <a:pt x="76" y="8"/>
                    </a:moveTo>
                    <a:cubicBezTo>
                      <a:pt x="71" y="11"/>
                      <a:pt x="67" y="15"/>
                      <a:pt x="62" y="19"/>
                    </a:cubicBezTo>
                    <a:cubicBezTo>
                      <a:pt x="57" y="23"/>
                      <a:pt x="52" y="27"/>
                      <a:pt x="46" y="32"/>
                    </a:cubicBezTo>
                    <a:cubicBezTo>
                      <a:pt x="35" y="41"/>
                      <a:pt x="24" y="50"/>
                      <a:pt x="13" y="59"/>
                    </a:cubicBezTo>
                    <a:cubicBezTo>
                      <a:pt x="8" y="63"/>
                      <a:pt x="4" y="66"/>
                      <a:pt x="0" y="70"/>
                    </a:cubicBezTo>
                    <a:cubicBezTo>
                      <a:pt x="4" y="70"/>
                      <a:pt x="8" y="70"/>
                      <a:pt x="13" y="71"/>
                    </a:cubicBezTo>
                    <a:cubicBezTo>
                      <a:pt x="24" y="72"/>
                      <a:pt x="35" y="74"/>
                      <a:pt x="46" y="77"/>
                    </a:cubicBezTo>
                    <a:cubicBezTo>
                      <a:pt x="52" y="78"/>
                      <a:pt x="57" y="80"/>
                      <a:pt x="62" y="82"/>
                    </a:cubicBezTo>
                    <a:cubicBezTo>
                      <a:pt x="67" y="83"/>
                      <a:pt x="71" y="85"/>
                      <a:pt x="76" y="87"/>
                    </a:cubicBezTo>
                    <a:cubicBezTo>
                      <a:pt x="101" y="98"/>
                      <a:pt x="124" y="116"/>
                      <a:pt x="140" y="139"/>
                    </a:cubicBezTo>
                    <a:cubicBezTo>
                      <a:pt x="142" y="142"/>
                      <a:pt x="143" y="144"/>
                      <a:pt x="145" y="146"/>
                    </a:cubicBezTo>
                    <a:cubicBezTo>
                      <a:pt x="153" y="137"/>
                      <a:pt x="153" y="137"/>
                      <a:pt x="153" y="137"/>
                    </a:cubicBezTo>
                    <a:cubicBezTo>
                      <a:pt x="194" y="96"/>
                      <a:pt x="194" y="96"/>
                      <a:pt x="194" y="96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3" y="50"/>
                      <a:pt x="228" y="48"/>
                      <a:pt x="223" y="46"/>
                    </a:cubicBezTo>
                    <a:cubicBezTo>
                      <a:pt x="217" y="44"/>
                      <a:pt x="212" y="43"/>
                      <a:pt x="207" y="41"/>
                    </a:cubicBezTo>
                    <a:cubicBezTo>
                      <a:pt x="202" y="39"/>
                      <a:pt x="198" y="38"/>
                      <a:pt x="194" y="36"/>
                    </a:cubicBezTo>
                    <a:cubicBezTo>
                      <a:pt x="180" y="32"/>
                      <a:pt x="167" y="27"/>
                      <a:pt x="153" y="23"/>
                    </a:cubicBezTo>
                    <a:cubicBezTo>
                      <a:pt x="131" y="15"/>
                      <a:pt x="108" y="7"/>
                      <a:pt x="85" y="0"/>
                    </a:cubicBezTo>
                    <a:cubicBezTo>
                      <a:pt x="82" y="2"/>
                      <a:pt x="79" y="5"/>
                      <a:pt x="7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7">
                <a:extLst>
                  <a:ext uri="{FF2B5EF4-FFF2-40B4-BE49-F238E27FC236}">
                    <a16:creationId xmlns:a16="http://schemas.microsoft.com/office/drawing/2014/main" id="{4E0FFC35-262C-4C8A-BD9A-139EB9B0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3" y="4060825"/>
                <a:ext cx="34925" cy="41275"/>
              </a:xfrm>
              <a:custGeom>
                <a:avLst/>
                <a:gdLst>
                  <a:gd name="T0" fmla="*/ 7 w 22"/>
                  <a:gd name="T1" fmla="*/ 14 h 26"/>
                  <a:gd name="T2" fmla="*/ 0 w 22"/>
                  <a:gd name="T3" fmla="*/ 19 h 26"/>
                  <a:gd name="T4" fmla="*/ 1 w 22"/>
                  <a:gd name="T5" fmla="*/ 26 h 26"/>
                  <a:gd name="T6" fmla="*/ 7 w 22"/>
                  <a:gd name="T7" fmla="*/ 22 h 26"/>
                  <a:gd name="T8" fmla="*/ 22 w 22"/>
                  <a:gd name="T9" fmla="*/ 7 h 26"/>
                  <a:gd name="T10" fmla="*/ 21 w 22"/>
                  <a:gd name="T11" fmla="*/ 0 h 26"/>
                  <a:gd name="T12" fmla="*/ 7 w 22"/>
                  <a:gd name="T1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7" y="14"/>
                    </a:moveTo>
                    <a:lnTo>
                      <a:pt x="0" y="19"/>
                    </a:lnTo>
                    <a:lnTo>
                      <a:pt x="1" y="26"/>
                    </a:lnTo>
                    <a:lnTo>
                      <a:pt x="7" y="22"/>
                    </a:lnTo>
                    <a:lnTo>
                      <a:pt x="22" y="7"/>
                    </a:lnTo>
                    <a:lnTo>
                      <a:pt x="21" y="0"/>
                    </a:ln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8">
                <a:extLst>
                  <a:ext uri="{FF2B5EF4-FFF2-40B4-BE49-F238E27FC236}">
                    <a16:creationId xmlns:a16="http://schemas.microsoft.com/office/drawing/2014/main" id="{237EAAEE-B145-4425-8AA0-F6907B59E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4097338"/>
                <a:ext cx="22225" cy="31750"/>
              </a:xfrm>
              <a:custGeom>
                <a:avLst/>
                <a:gdLst>
                  <a:gd name="T0" fmla="*/ 7 w 14"/>
                  <a:gd name="T1" fmla="*/ 6 h 20"/>
                  <a:gd name="T2" fmla="*/ 0 w 14"/>
                  <a:gd name="T3" fmla="*/ 13 h 20"/>
                  <a:gd name="T4" fmla="*/ 1 w 14"/>
                  <a:gd name="T5" fmla="*/ 20 h 20"/>
                  <a:gd name="T6" fmla="*/ 7 w 14"/>
                  <a:gd name="T7" fmla="*/ 14 h 20"/>
                  <a:gd name="T8" fmla="*/ 14 w 14"/>
                  <a:gd name="T9" fmla="*/ 9 h 20"/>
                  <a:gd name="T10" fmla="*/ 12 w 14"/>
                  <a:gd name="T11" fmla="*/ 0 h 20"/>
                  <a:gd name="T12" fmla="*/ 7 w 14"/>
                  <a:gd name="T1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0">
                    <a:moveTo>
                      <a:pt x="7" y="6"/>
                    </a:moveTo>
                    <a:lnTo>
                      <a:pt x="0" y="13"/>
                    </a:lnTo>
                    <a:lnTo>
                      <a:pt x="1" y="20"/>
                    </a:lnTo>
                    <a:lnTo>
                      <a:pt x="7" y="14"/>
                    </a:lnTo>
                    <a:lnTo>
                      <a:pt x="14" y="9"/>
                    </a:lnTo>
                    <a:lnTo>
                      <a:pt x="12" y="0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9">
                <a:extLst>
                  <a:ext uri="{FF2B5EF4-FFF2-40B4-BE49-F238E27FC236}">
                    <a16:creationId xmlns:a16="http://schemas.microsoft.com/office/drawing/2014/main" id="{C3EA7CE3-34A5-471E-A712-DD0868F65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3813" y="4375150"/>
                <a:ext cx="438150" cy="292100"/>
              </a:xfrm>
              <a:custGeom>
                <a:avLst/>
                <a:gdLst>
                  <a:gd name="T0" fmla="*/ 132 w 198"/>
                  <a:gd name="T1" fmla="*/ 30 h 132"/>
                  <a:gd name="T2" fmla="*/ 73 w 198"/>
                  <a:gd name="T3" fmla="*/ 57 h 132"/>
                  <a:gd name="T4" fmla="*/ 63 w 198"/>
                  <a:gd name="T5" fmla="*/ 7 h 132"/>
                  <a:gd name="T6" fmla="*/ 48 w 198"/>
                  <a:gd name="T7" fmla="*/ 19 h 132"/>
                  <a:gd name="T8" fmla="*/ 44 w 198"/>
                  <a:gd name="T9" fmla="*/ 119 h 132"/>
                  <a:gd name="T10" fmla="*/ 48 w 198"/>
                  <a:gd name="T11" fmla="*/ 120 h 132"/>
                  <a:gd name="T12" fmla="*/ 129 w 198"/>
                  <a:gd name="T13" fmla="*/ 73 h 132"/>
                  <a:gd name="T14" fmla="*/ 198 w 198"/>
                  <a:gd name="T15" fmla="*/ 13 h 132"/>
                  <a:gd name="T16" fmla="*/ 132 w 198"/>
                  <a:gd name="T17" fmla="*/ 3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132">
                    <a:moveTo>
                      <a:pt x="132" y="30"/>
                    </a:moveTo>
                    <a:cubicBezTo>
                      <a:pt x="111" y="51"/>
                      <a:pt x="89" y="67"/>
                      <a:pt x="73" y="57"/>
                    </a:cubicBezTo>
                    <a:cubicBezTo>
                      <a:pt x="51" y="43"/>
                      <a:pt x="55" y="24"/>
                      <a:pt x="63" y="7"/>
                    </a:cubicBezTo>
                    <a:cubicBezTo>
                      <a:pt x="58" y="11"/>
                      <a:pt x="53" y="15"/>
                      <a:pt x="48" y="19"/>
                    </a:cubicBezTo>
                    <a:cubicBezTo>
                      <a:pt x="15" y="50"/>
                      <a:pt x="0" y="96"/>
                      <a:pt x="44" y="119"/>
                    </a:cubicBezTo>
                    <a:cubicBezTo>
                      <a:pt x="46" y="119"/>
                      <a:pt x="47" y="120"/>
                      <a:pt x="48" y="120"/>
                    </a:cubicBezTo>
                    <a:cubicBezTo>
                      <a:pt x="77" y="132"/>
                      <a:pt x="110" y="107"/>
                      <a:pt x="129" y="73"/>
                    </a:cubicBezTo>
                    <a:cubicBezTo>
                      <a:pt x="143" y="47"/>
                      <a:pt x="158" y="23"/>
                      <a:pt x="198" y="13"/>
                    </a:cubicBezTo>
                    <a:cubicBezTo>
                      <a:pt x="170" y="0"/>
                      <a:pt x="150" y="10"/>
                      <a:pt x="13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30">
                <a:extLst>
                  <a:ext uri="{FF2B5EF4-FFF2-40B4-BE49-F238E27FC236}">
                    <a16:creationId xmlns:a16="http://schemas.microsoft.com/office/drawing/2014/main" id="{07A190A7-49B8-449D-A907-8E23A2729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513" y="4368800"/>
                <a:ext cx="266700" cy="390525"/>
              </a:xfrm>
              <a:custGeom>
                <a:avLst/>
                <a:gdLst>
                  <a:gd name="T0" fmla="*/ 86 w 120"/>
                  <a:gd name="T1" fmla="*/ 0 h 177"/>
                  <a:gd name="T2" fmla="*/ 76 w 120"/>
                  <a:gd name="T3" fmla="*/ 1 h 177"/>
                  <a:gd name="T4" fmla="*/ 39 w 120"/>
                  <a:gd name="T5" fmla="*/ 42 h 177"/>
                  <a:gd name="T6" fmla="*/ 15 w 120"/>
                  <a:gd name="T7" fmla="*/ 66 h 177"/>
                  <a:gd name="T8" fmla="*/ 70 w 120"/>
                  <a:gd name="T9" fmla="*/ 171 h 177"/>
                  <a:gd name="T10" fmla="*/ 114 w 120"/>
                  <a:gd name="T11" fmla="*/ 128 h 177"/>
                  <a:gd name="T12" fmla="*/ 114 w 120"/>
                  <a:gd name="T13" fmla="*/ 70 h 177"/>
                  <a:gd name="T14" fmla="*/ 86 w 120"/>
                  <a:gd name="T1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77">
                    <a:moveTo>
                      <a:pt x="86" y="0"/>
                    </a:moveTo>
                    <a:cubicBezTo>
                      <a:pt x="83" y="1"/>
                      <a:pt x="79" y="1"/>
                      <a:pt x="76" y="1"/>
                    </a:cubicBezTo>
                    <a:cubicBezTo>
                      <a:pt x="120" y="86"/>
                      <a:pt x="46" y="139"/>
                      <a:pt x="39" y="42"/>
                    </a:cubicBezTo>
                    <a:cubicBezTo>
                      <a:pt x="31" y="50"/>
                      <a:pt x="23" y="58"/>
                      <a:pt x="15" y="66"/>
                    </a:cubicBezTo>
                    <a:cubicBezTo>
                      <a:pt x="0" y="108"/>
                      <a:pt x="10" y="177"/>
                      <a:pt x="70" y="171"/>
                    </a:cubicBezTo>
                    <a:cubicBezTo>
                      <a:pt x="95" y="169"/>
                      <a:pt x="109" y="151"/>
                      <a:pt x="114" y="128"/>
                    </a:cubicBezTo>
                    <a:cubicBezTo>
                      <a:pt x="118" y="111"/>
                      <a:pt x="118" y="90"/>
                      <a:pt x="114" y="70"/>
                    </a:cubicBezTo>
                    <a:cubicBezTo>
                      <a:pt x="110" y="45"/>
                      <a:pt x="100" y="2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31">
                <a:extLst>
                  <a:ext uri="{FF2B5EF4-FFF2-40B4-BE49-F238E27FC236}">
                    <a16:creationId xmlns:a16="http://schemas.microsoft.com/office/drawing/2014/main" id="{F3C38B08-DEF9-4E4B-BE1A-79F53B1E4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163" y="4152900"/>
                <a:ext cx="320675" cy="273050"/>
              </a:xfrm>
              <a:custGeom>
                <a:avLst/>
                <a:gdLst>
                  <a:gd name="T0" fmla="*/ 89 w 145"/>
                  <a:gd name="T1" fmla="*/ 123 h 123"/>
                  <a:gd name="T2" fmla="*/ 102 w 145"/>
                  <a:gd name="T3" fmla="*/ 112 h 123"/>
                  <a:gd name="T4" fmla="*/ 123 w 145"/>
                  <a:gd name="T5" fmla="*/ 33 h 123"/>
                  <a:gd name="T6" fmla="*/ 102 w 145"/>
                  <a:gd name="T7" fmla="*/ 17 h 123"/>
                  <a:gd name="T8" fmla="*/ 2 w 145"/>
                  <a:gd name="T9" fmla="*/ 55 h 123"/>
                  <a:gd name="T10" fmla="*/ 1 w 145"/>
                  <a:gd name="T11" fmla="*/ 56 h 123"/>
                  <a:gd name="T12" fmla="*/ 0 w 145"/>
                  <a:gd name="T13" fmla="*/ 66 h 123"/>
                  <a:gd name="T14" fmla="*/ 2 w 145"/>
                  <a:gd name="T15" fmla="*/ 63 h 123"/>
                  <a:gd name="T16" fmla="*/ 89 w 145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23">
                    <a:moveTo>
                      <a:pt x="89" y="123"/>
                    </a:moveTo>
                    <a:cubicBezTo>
                      <a:pt x="94" y="119"/>
                      <a:pt x="98" y="115"/>
                      <a:pt x="102" y="112"/>
                    </a:cubicBezTo>
                    <a:cubicBezTo>
                      <a:pt x="130" y="86"/>
                      <a:pt x="145" y="58"/>
                      <a:pt x="123" y="33"/>
                    </a:cubicBezTo>
                    <a:cubicBezTo>
                      <a:pt x="116" y="26"/>
                      <a:pt x="109" y="21"/>
                      <a:pt x="102" y="17"/>
                    </a:cubicBezTo>
                    <a:cubicBezTo>
                      <a:pt x="69" y="0"/>
                      <a:pt x="34" y="20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1" y="59"/>
                      <a:pt x="1" y="63"/>
                      <a:pt x="0" y="66"/>
                    </a:cubicBezTo>
                    <a:cubicBezTo>
                      <a:pt x="0" y="65"/>
                      <a:pt x="1" y="64"/>
                      <a:pt x="2" y="63"/>
                    </a:cubicBezTo>
                    <a:cubicBezTo>
                      <a:pt x="46" y="29"/>
                      <a:pt x="100" y="52"/>
                      <a:pt x="89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2">
                <a:extLst>
                  <a:ext uri="{FF2B5EF4-FFF2-40B4-BE49-F238E27FC236}">
                    <a16:creationId xmlns:a16="http://schemas.microsoft.com/office/drawing/2014/main" id="{FDBB8A2A-2183-415A-964C-09C7043F0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4005263"/>
                <a:ext cx="204787" cy="192088"/>
              </a:xfrm>
              <a:custGeom>
                <a:avLst/>
                <a:gdLst>
                  <a:gd name="T0" fmla="*/ 76 w 93"/>
                  <a:gd name="T1" fmla="*/ 71 h 87"/>
                  <a:gd name="T2" fmla="*/ 44 w 93"/>
                  <a:gd name="T3" fmla="*/ 0 h 87"/>
                  <a:gd name="T4" fmla="*/ 44 w 93"/>
                  <a:gd name="T5" fmla="*/ 0 h 87"/>
                  <a:gd name="T6" fmla="*/ 44 w 93"/>
                  <a:gd name="T7" fmla="*/ 1 h 87"/>
                  <a:gd name="T8" fmla="*/ 44 w 93"/>
                  <a:gd name="T9" fmla="*/ 38 h 87"/>
                  <a:gd name="T10" fmla="*/ 3 w 93"/>
                  <a:gd name="T11" fmla="*/ 75 h 87"/>
                  <a:gd name="T12" fmla="*/ 0 w 93"/>
                  <a:gd name="T13" fmla="*/ 76 h 87"/>
                  <a:gd name="T14" fmla="*/ 3 w 93"/>
                  <a:gd name="T15" fmla="*/ 77 h 87"/>
                  <a:gd name="T16" fmla="*/ 44 w 93"/>
                  <a:gd name="T17" fmla="*/ 87 h 87"/>
                  <a:gd name="T18" fmla="*/ 76 w 93"/>
                  <a:gd name="T19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87">
                    <a:moveTo>
                      <a:pt x="76" y="71"/>
                    </a:moveTo>
                    <a:cubicBezTo>
                      <a:pt x="93" y="44"/>
                      <a:pt x="69" y="2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1"/>
                      <a:pt x="44" y="1"/>
                    </a:cubicBezTo>
                    <a:cubicBezTo>
                      <a:pt x="48" y="15"/>
                      <a:pt x="48" y="27"/>
                      <a:pt x="44" y="38"/>
                    </a:cubicBezTo>
                    <a:cubicBezTo>
                      <a:pt x="39" y="54"/>
                      <a:pt x="26" y="67"/>
                      <a:pt x="3" y="75"/>
                    </a:cubicBezTo>
                    <a:cubicBezTo>
                      <a:pt x="2" y="75"/>
                      <a:pt x="1" y="76"/>
                      <a:pt x="0" y="76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17" y="83"/>
                      <a:pt x="32" y="87"/>
                      <a:pt x="44" y="87"/>
                    </a:cubicBezTo>
                    <a:cubicBezTo>
                      <a:pt x="57" y="87"/>
                      <a:pt x="69" y="83"/>
                      <a:pt x="7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3">
                <a:extLst>
                  <a:ext uri="{FF2B5EF4-FFF2-40B4-BE49-F238E27FC236}">
                    <a16:creationId xmlns:a16="http://schemas.microsoft.com/office/drawing/2014/main" id="{C394C953-EC07-4305-82CC-461CD9D28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063" y="3581400"/>
                <a:ext cx="295275" cy="395288"/>
              </a:xfrm>
              <a:custGeom>
                <a:avLst/>
                <a:gdLst>
                  <a:gd name="T0" fmla="*/ 7 w 134"/>
                  <a:gd name="T1" fmla="*/ 178 h 178"/>
                  <a:gd name="T2" fmla="*/ 21 w 134"/>
                  <a:gd name="T3" fmla="*/ 177 h 178"/>
                  <a:gd name="T4" fmla="*/ 40 w 134"/>
                  <a:gd name="T5" fmla="*/ 93 h 178"/>
                  <a:gd name="T6" fmla="*/ 64 w 134"/>
                  <a:gd name="T7" fmla="*/ 68 h 178"/>
                  <a:gd name="T8" fmla="*/ 82 w 134"/>
                  <a:gd name="T9" fmla="*/ 124 h 178"/>
                  <a:gd name="T10" fmla="*/ 109 w 134"/>
                  <a:gd name="T11" fmla="*/ 101 h 178"/>
                  <a:gd name="T12" fmla="*/ 53 w 134"/>
                  <a:gd name="T13" fmla="*/ 7 h 178"/>
                  <a:gd name="T14" fmla="*/ 4 w 134"/>
                  <a:gd name="T15" fmla="*/ 58 h 178"/>
                  <a:gd name="T16" fmla="*/ 9 w 134"/>
                  <a:gd name="T17" fmla="*/ 123 h 178"/>
                  <a:gd name="T18" fmla="*/ 7 w 134"/>
                  <a:gd name="T19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78">
                    <a:moveTo>
                      <a:pt x="7" y="178"/>
                    </a:moveTo>
                    <a:cubicBezTo>
                      <a:pt x="11" y="178"/>
                      <a:pt x="17" y="177"/>
                      <a:pt x="21" y="177"/>
                    </a:cubicBezTo>
                    <a:cubicBezTo>
                      <a:pt x="34" y="149"/>
                      <a:pt x="38" y="121"/>
                      <a:pt x="40" y="93"/>
                    </a:cubicBezTo>
                    <a:cubicBezTo>
                      <a:pt x="41" y="78"/>
                      <a:pt x="50" y="70"/>
                      <a:pt x="64" y="68"/>
                    </a:cubicBezTo>
                    <a:cubicBezTo>
                      <a:pt x="87" y="66"/>
                      <a:pt x="84" y="96"/>
                      <a:pt x="82" y="124"/>
                    </a:cubicBezTo>
                    <a:cubicBezTo>
                      <a:pt x="91" y="116"/>
                      <a:pt x="100" y="109"/>
                      <a:pt x="109" y="101"/>
                    </a:cubicBezTo>
                    <a:cubicBezTo>
                      <a:pt x="134" y="47"/>
                      <a:pt x="101" y="0"/>
                      <a:pt x="53" y="7"/>
                    </a:cubicBezTo>
                    <a:cubicBezTo>
                      <a:pt x="20" y="13"/>
                      <a:pt x="10" y="32"/>
                      <a:pt x="4" y="58"/>
                    </a:cubicBezTo>
                    <a:cubicBezTo>
                      <a:pt x="0" y="80"/>
                      <a:pt x="2" y="101"/>
                      <a:pt x="9" y="123"/>
                    </a:cubicBezTo>
                    <a:cubicBezTo>
                      <a:pt x="15" y="141"/>
                      <a:pt x="14" y="160"/>
                      <a:pt x="7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4">
                <a:extLst>
                  <a:ext uri="{FF2B5EF4-FFF2-40B4-BE49-F238E27FC236}">
                    <a16:creationId xmlns:a16="http://schemas.microsoft.com/office/drawing/2014/main" id="{69333E47-4815-4155-936A-2D1DFAB5E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638" y="4159250"/>
                <a:ext cx="195262" cy="303213"/>
              </a:xfrm>
              <a:custGeom>
                <a:avLst/>
                <a:gdLst>
                  <a:gd name="T0" fmla="*/ 1 w 88"/>
                  <a:gd name="T1" fmla="*/ 50 h 137"/>
                  <a:gd name="T2" fmla="*/ 0 w 88"/>
                  <a:gd name="T3" fmla="*/ 56 h 137"/>
                  <a:gd name="T4" fmla="*/ 0 w 88"/>
                  <a:gd name="T5" fmla="*/ 58 h 137"/>
                  <a:gd name="T6" fmla="*/ 34 w 88"/>
                  <a:gd name="T7" fmla="*/ 103 h 137"/>
                  <a:gd name="T8" fmla="*/ 75 w 88"/>
                  <a:gd name="T9" fmla="*/ 137 h 137"/>
                  <a:gd name="T10" fmla="*/ 59 w 88"/>
                  <a:gd name="T11" fmla="*/ 83 h 137"/>
                  <a:gd name="T12" fmla="*/ 86 w 88"/>
                  <a:gd name="T13" fmla="*/ 17 h 137"/>
                  <a:gd name="T14" fmla="*/ 88 w 88"/>
                  <a:gd name="T15" fmla="*/ 16 h 137"/>
                  <a:gd name="T16" fmla="*/ 86 w 88"/>
                  <a:gd name="T17" fmla="*/ 15 h 137"/>
                  <a:gd name="T18" fmla="*/ 1 w 88"/>
                  <a:gd name="T19" fmla="*/ 5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37">
                    <a:moveTo>
                      <a:pt x="1" y="50"/>
                    </a:moveTo>
                    <a:cubicBezTo>
                      <a:pt x="0" y="52"/>
                      <a:pt x="0" y="54"/>
                      <a:pt x="0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79"/>
                      <a:pt x="13" y="96"/>
                      <a:pt x="34" y="103"/>
                    </a:cubicBezTo>
                    <a:cubicBezTo>
                      <a:pt x="56" y="111"/>
                      <a:pt x="70" y="122"/>
                      <a:pt x="75" y="137"/>
                    </a:cubicBezTo>
                    <a:cubicBezTo>
                      <a:pt x="81" y="117"/>
                      <a:pt x="73" y="102"/>
                      <a:pt x="59" y="83"/>
                    </a:cubicBezTo>
                    <a:cubicBezTo>
                      <a:pt x="38" y="56"/>
                      <a:pt x="53" y="32"/>
                      <a:pt x="86" y="17"/>
                    </a:cubicBezTo>
                    <a:cubicBezTo>
                      <a:pt x="87" y="17"/>
                      <a:pt x="87" y="17"/>
                      <a:pt x="88" y="16"/>
                    </a:cubicBezTo>
                    <a:cubicBezTo>
                      <a:pt x="87" y="16"/>
                      <a:pt x="87" y="16"/>
                      <a:pt x="86" y="15"/>
                    </a:cubicBezTo>
                    <a:cubicBezTo>
                      <a:pt x="46" y="1"/>
                      <a:pt x="7" y="0"/>
                      <a:pt x="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35">
                <a:extLst>
                  <a:ext uri="{FF2B5EF4-FFF2-40B4-BE49-F238E27FC236}">
                    <a16:creationId xmlns:a16="http://schemas.microsoft.com/office/drawing/2014/main" id="{9564CEF2-3D84-4D1B-8096-D268C435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3730625"/>
                <a:ext cx="381000" cy="314325"/>
              </a:xfrm>
              <a:custGeom>
                <a:avLst/>
                <a:gdLst>
                  <a:gd name="T0" fmla="*/ 31 w 172"/>
                  <a:gd name="T1" fmla="*/ 104 h 142"/>
                  <a:gd name="T2" fmla="*/ 45 w 172"/>
                  <a:gd name="T3" fmla="*/ 116 h 142"/>
                  <a:gd name="T4" fmla="*/ 65 w 172"/>
                  <a:gd name="T5" fmla="*/ 132 h 142"/>
                  <a:gd name="T6" fmla="*/ 105 w 172"/>
                  <a:gd name="T7" fmla="*/ 68 h 142"/>
                  <a:gd name="T8" fmla="*/ 163 w 172"/>
                  <a:gd name="T9" fmla="*/ 142 h 142"/>
                  <a:gd name="T10" fmla="*/ 111 w 172"/>
                  <a:gd name="T11" fmla="*/ 15 h 142"/>
                  <a:gd name="T12" fmla="*/ 45 w 172"/>
                  <a:gd name="T13" fmla="*/ 10 h 142"/>
                  <a:gd name="T14" fmla="*/ 23 w 172"/>
                  <a:gd name="T15" fmla="*/ 27 h 142"/>
                  <a:gd name="T16" fmla="*/ 31 w 172"/>
                  <a:gd name="T17" fmla="*/ 10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142">
                    <a:moveTo>
                      <a:pt x="31" y="104"/>
                    </a:moveTo>
                    <a:cubicBezTo>
                      <a:pt x="36" y="108"/>
                      <a:pt x="40" y="112"/>
                      <a:pt x="45" y="116"/>
                    </a:cubicBezTo>
                    <a:cubicBezTo>
                      <a:pt x="52" y="121"/>
                      <a:pt x="59" y="126"/>
                      <a:pt x="65" y="132"/>
                    </a:cubicBezTo>
                    <a:cubicBezTo>
                      <a:pt x="62" y="100"/>
                      <a:pt x="70" y="70"/>
                      <a:pt x="105" y="68"/>
                    </a:cubicBezTo>
                    <a:cubicBezTo>
                      <a:pt x="137" y="67"/>
                      <a:pt x="157" y="95"/>
                      <a:pt x="163" y="142"/>
                    </a:cubicBezTo>
                    <a:cubicBezTo>
                      <a:pt x="172" y="98"/>
                      <a:pt x="164" y="52"/>
                      <a:pt x="111" y="15"/>
                    </a:cubicBezTo>
                    <a:cubicBezTo>
                      <a:pt x="88" y="0"/>
                      <a:pt x="65" y="0"/>
                      <a:pt x="45" y="10"/>
                    </a:cubicBezTo>
                    <a:cubicBezTo>
                      <a:pt x="37" y="14"/>
                      <a:pt x="29" y="20"/>
                      <a:pt x="23" y="27"/>
                    </a:cubicBezTo>
                    <a:cubicBezTo>
                      <a:pt x="0" y="52"/>
                      <a:pt x="4" y="78"/>
                      <a:pt x="3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86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墙壁&#10;&#10;已生成高可信度的说明">
            <a:extLst>
              <a:ext uri="{FF2B5EF4-FFF2-40B4-BE49-F238E27FC236}">
                <a16:creationId xmlns:a16="http://schemas.microsoft.com/office/drawing/2014/main" id="{FAAC18B7-2D3F-46F3-B78B-E7F6A498B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2BBE34-5A7D-4331-A22F-B69AD4E22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683"/>
            <a:ext cx="12192000" cy="2150108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62C46497-AEA0-49E8-B992-BA9718934CF0}"/>
              </a:ext>
            </a:extLst>
          </p:cNvPr>
          <p:cNvGrpSpPr/>
          <p:nvPr userDrawn="1"/>
        </p:nvGrpSpPr>
        <p:grpSpPr>
          <a:xfrm>
            <a:off x="483011" y="342900"/>
            <a:ext cx="1157937" cy="2164652"/>
            <a:chOff x="483011" y="342900"/>
            <a:chExt cx="1157937" cy="216465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E8A88DB-8101-4A0F-BC8A-AE2357823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9" y="342900"/>
              <a:ext cx="803583" cy="216465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403039-6822-49D1-A904-8C02285E6B81}"/>
                </a:ext>
              </a:extLst>
            </p:cNvPr>
            <p:cNvSpPr txBox="1"/>
            <p:nvPr userDrawn="1"/>
          </p:nvSpPr>
          <p:spPr>
            <a:xfrm>
              <a:off x="483011" y="584691"/>
              <a:ext cx="763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1E97D81-F94F-4D85-86FD-418967EE7D28}"/>
                </a:ext>
              </a:extLst>
            </p:cNvPr>
            <p:cNvGrpSpPr/>
            <p:nvPr userDrawn="1"/>
          </p:nvGrpSpPr>
          <p:grpSpPr>
            <a:xfrm>
              <a:off x="614447" y="1723112"/>
              <a:ext cx="1026501" cy="784440"/>
              <a:chOff x="6694488" y="5256212"/>
              <a:chExt cx="1622425" cy="1239838"/>
            </a:xfrm>
            <a:solidFill>
              <a:srgbClr val="C4A077"/>
            </a:solidFill>
          </p:grpSpPr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B01A15AB-49E3-4B12-A813-3C083F00E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6246813"/>
                <a:ext cx="139700" cy="107950"/>
              </a:xfrm>
              <a:custGeom>
                <a:avLst/>
                <a:gdLst>
                  <a:gd name="T0" fmla="*/ 56 w 62"/>
                  <a:gd name="T1" fmla="*/ 0 h 48"/>
                  <a:gd name="T2" fmla="*/ 27 w 62"/>
                  <a:gd name="T3" fmla="*/ 21 h 48"/>
                  <a:gd name="T4" fmla="*/ 8 w 62"/>
                  <a:gd name="T5" fmla="*/ 38 h 48"/>
                  <a:gd name="T6" fmla="*/ 33 w 62"/>
                  <a:gd name="T7" fmla="*/ 30 h 48"/>
                  <a:gd name="T8" fmla="*/ 57 w 62"/>
                  <a:gd name="T9" fmla="*/ 13 h 48"/>
                  <a:gd name="T10" fmla="*/ 62 w 62"/>
                  <a:gd name="T11" fmla="*/ 10 h 48"/>
                  <a:gd name="T12" fmla="*/ 57 w 62"/>
                  <a:gd name="T13" fmla="*/ 3 h 48"/>
                  <a:gd name="T14" fmla="*/ 56 w 62"/>
                  <a:gd name="T1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8">
                    <a:moveTo>
                      <a:pt x="56" y="0"/>
                    </a:moveTo>
                    <a:cubicBezTo>
                      <a:pt x="46" y="7"/>
                      <a:pt x="36" y="14"/>
                      <a:pt x="27" y="21"/>
                    </a:cubicBezTo>
                    <a:cubicBezTo>
                      <a:pt x="13" y="16"/>
                      <a:pt x="0" y="24"/>
                      <a:pt x="8" y="38"/>
                    </a:cubicBezTo>
                    <a:cubicBezTo>
                      <a:pt x="13" y="48"/>
                      <a:pt x="36" y="48"/>
                      <a:pt x="33" y="30"/>
                    </a:cubicBezTo>
                    <a:cubicBezTo>
                      <a:pt x="41" y="24"/>
                      <a:pt x="49" y="18"/>
                      <a:pt x="57" y="13"/>
                    </a:cubicBezTo>
                    <a:cubicBezTo>
                      <a:pt x="59" y="12"/>
                      <a:pt x="60" y="11"/>
                      <a:pt x="62" y="10"/>
                    </a:cubicBezTo>
                    <a:cubicBezTo>
                      <a:pt x="60" y="8"/>
                      <a:pt x="59" y="5"/>
                      <a:pt x="57" y="3"/>
                    </a:cubicBezTo>
                    <a:cubicBezTo>
                      <a:pt x="57" y="2"/>
                      <a:pt x="56" y="1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56ADED80-09B0-4634-996E-F9119A7DA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5756275"/>
                <a:ext cx="273050" cy="222250"/>
              </a:xfrm>
              <a:custGeom>
                <a:avLst/>
                <a:gdLst>
                  <a:gd name="T0" fmla="*/ 8 w 121"/>
                  <a:gd name="T1" fmla="*/ 68 h 99"/>
                  <a:gd name="T2" fmla="*/ 12 w 121"/>
                  <a:gd name="T3" fmla="*/ 76 h 99"/>
                  <a:gd name="T4" fmla="*/ 38 w 121"/>
                  <a:gd name="T5" fmla="*/ 96 h 99"/>
                  <a:gd name="T6" fmla="*/ 45 w 121"/>
                  <a:gd name="T7" fmla="*/ 99 h 99"/>
                  <a:gd name="T8" fmla="*/ 50 w 121"/>
                  <a:gd name="T9" fmla="*/ 96 h 99"/>
                  <a:gd name="T10" fmla="*/ 38 w 121"/>
                  <a:gd name="T11" fmla="*/ 92 h 99"/>
                  <a:gd name="T12" fmla="*/ 38 w 121"/>
                  <a:gd name="T13" fmla="*/ 92 h 99"/>
                  <a:gd name="T14" fmla="*/ 33 w 121"/>
                  <a:gd name="T15" fmla="*/ 85 h 99"/>
                  <a:gd name="T16" fmla="*/ 31 w 121"/>
                  <a:gd name="T17" fmla="*/ 77 h 99"/>
                  <a:gd name="T18" fmla="*/ 36 w 121"/>
                  <a:gd name="T19" fmla="*/ 61 h 99"/>
                  <a:gd name="T20" fmla="*/ 38 w 121"/>
                  <a:gd name="T21" fmla="*/ 46 h 99"/>
                  <a:gd name="T22" fmla="*/ 39 w 121"/>
                  <a:gd name="T23" fmla="*/ 45 h 99"/>
                  <a:gd name="T24" fmla="*/ 48 w 121"/>
                  <a:gd name="T25" fmla="*/ 35 h 99"/>
                  <a:gd name="T26" fmla="*/ 58 w 121"/>
                  <a:gd name="T27" fmla="*/ 33 h 99"/>
                  <a:gd name="T28" fmla="*/ 61 w 121"/>
                  <a:gd name="T29" fmla="*/ 33 h 99"/>
                  <a:gd name="T30" fmla="*/ 74 w 121"/>
                  <a:gd name="T31" fmla="*/ 39 h 99"/>
                  <a:gd name="T32" fmla="*/ 82 w 121"/>
                  <a:gd name="T33" fmla="*/ 37 h 99"/>
                  <a:gd name="T34" fmla="*/ 86 w 121"/>
                  <a:gd name="T35" fmla="*/ 37 h 99"/>
                  <a:gd name="T36" fmla="*/ 90 w 121"/>
                  <a:gd name="T37" fmla="*/ 37 h 99"/>
                  <a:gd name="T38" fmla="*/ 97 w 121"/>
                  <a:gd name="T39" fmla="*/ 40 h 99"/>
                  <a:gd name="T40" fmla="*/ 97 w 121"/>
                  <a:gd name="T41" fmla="*/ 40 h 99"/>
                  <a:gd name="T42" fmla="*/ 108 w 121"/>
                  <a:gd name="T43" fmla="*/ 56 h 99"/>
                  <a:gd name="T44" fmla="*/ 121 w 121"/>
                  <a:gd name="T45" fmla="*/ 47 h 99"/>
                  <a:gd name="T46" fmla="*/ 97 w 121"/>
                  <a:gd name="T47" fmla="*/ 22 h 99"/>
                  <a:gd name="T48" fmla="*/ 90 w 121"/>
                  <a:gd name="T49" fmla="*/ 17 h 99"/>
                  <a:gd name="T50" fmla="*/ 86 w 121"/>
                  <a:gd name="T51" fmla="*/ 15 h 99"/>
                  <a:gd name="T52" fmla="*/ 82 w 121"/>
                  <a:gd name="T53" fmla="*/ 13 h 99"/>
                  <a:gd name="T54" fmla="*/ 66 w 121"/>
                  <a:gd name="T55" fmla="*/ 6 h 99"/>
                  <a:gd name="T56" fmla="*/ 58 w 121"/>
                  <a:gd name="T57" fmla="*/ 3 h 99"/>
                  <a:gd name="T58" fmla="*/ 56 w 121"/>
                  <a:gd name="T59" fmla="*/ 3 h 99"/>
                  <a:gd name="T60" fmla="*/ 38 w 121"/>
                  <a:gd name="T61" fmla="*/ 8 h 99"/>
                  <a:gd name="T62" fmla="*/ 35 w 121"/>
                  <a:gd name="T63" fmla="*/ 10 h 99"/>
                  <a:gd name="T64" fmla="*/ 8 w 121"/>
                  <a:gd name="T65" fmla="*/ 30 h 99"/>
                  <a:gd name="T66" fmla="*/ 1 w 121"/>
                  <a:gd name="T67" fmla="*/ 35 h 99"/>
                  <a:gd name="T68" fmla="*/ 0 w 121"/>
                  <a:gd name="T69" fmla="*/ 35 h 99"/>
                  <a:gd name="T70" fmla="*/ 1 w 121"/>
                  <a:gd name="T71" fmla="*/ 42 h 99"/>
                  <a:gd name="T72" fmla="*/ 8 w 121"/>
                  <a:gd name="T73" fmla="*/ 6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99">
                    <a:moveTo>
                      <a:pt x="8" y="68"/>
                    </a:moveTo>
                    <a:cubicBezTo>
                      <a:pt x="9" y="71"/>
                      <a:pt x="10" y="73"/>
                      <a:pt x="12" y="76"/>
                    </a:cubicBezTo>
                    <a:cubicBezTo>
                      <a:pt x="18" y="84"/>
                      <a:pt x="27" y="91"/>
                      <a:pt x="38" y="96"/>
                    </a:cubicBezTo>
                    <a:cubicBezTo>
                      <a:pt x="41" y="97"/>
                      <a:pt x="43" y="98"/>
                      <a:pt x="45" y="99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45" y="96"/>
                      <a:pt x="41" y="94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6" y="90"/>
                      <a:pt x="34" y="88"/>
                      <a:pt x="33" y="85"/>
                    </a:cubicBezTo>
                    <a:cubicBezTo>
                      <a:pt x="31" y="82"/>
                      <a:pt x="31" y="80"/>
                      <a:pt x="31" y="77"/>
                    </a:cubicBezTo>
                    <a:cubicBezTo>
                      <a:pt x="31" y="72"/>
                      <a:pt x="33" y="66"/>
                      <a:pt x="36" y="61"/>
                    </a:cubicBezTo>
                    <a:cubicBezTo>
                      <a:pt x="36" y="55"/>
                      <a:pt x="36" y="50"/>
                      <a:pt x="38" y="46"/>
                    </a:cubicBezTo>
                    <a:cubicBezTo>
                      <a:pt x="38" y="46"/>
                      <a:pt x="39" y="45"/>
                      <a:pt x="39" y="45"/>
                    </a:cubicBezTo>
                    <a:cubicBezTo>
                      <a:pt x="41" y="41"/>
                      <a:pt x="44" y="37"/>
                      <a:pt x="48" y="35"/>
                    </a:cubicBezTo>
                    <a:cubicBezTo>
                      <a:pt x="51" y="34"/>
                      <a:pt x="55" y="33"/>
                      <a:pt x="58" y="33"/>
                    </a:cubicBezTo>
                    <a:cubicBezTo>
                      <a:pt x="59" y="33"/>
                      <a:pt x="60" y="33"/>
                      <a:pt x="61" y="33"/>
                    </a:cubicBezTo>
                    <a:cubicBezTo>
                      <a:pt x="65" y="34"/>
                      <a:pt x="70" y="36"/>
                      <a:pt x="74" y="39"/>
                    </a:cubicBezTo>
                    <a:cubicBezTo>
                      <a:pt x="77" y="38"/>
                      <a:pt x="80" y="38"/>
                      <a:pt x="82" y="37"/>
                    </a:cubicBezTo>
                    <a:cubicBezTo>
                      <a:pt x="84" y="37"/>
                      <a:pt x="85" y="37"/>
                      <a:pt x="86" y="37"/>
                    </a:cubicBezTo>
                    <a:cubicBezTo>
                      <a:pt x="88" y="37"/>
                      <a:pt x="89" y="37"/>
                      <a:pt x="90" y="37"/>
                    </a:cubicBezTo>
                    <a:cubicBezTo>
                      <a:pt x="93" y="38"/>
                      <a:pt x="95" y="39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102" y="43"/>
                      <a:pt x="106" y="49"/>
                      <a:pt x="108" y="56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14" y="38"/>
                      <a:pt x="107" y="29"/>
                      <a:pt x="97" y="22"/>
                    </a:cubicBezTo>
                    <a:cubicBezTo>
                      <a:pt x="95" y="20"/>
                      <a:pt x="93" y="19"/>
                      <a:pt x="90" y="17"/>
                    </a:cubicBezTo>
                    <a:cubicBezTo>
                      <a:pt x="89" y="16"/>
                      <a:pt x="88" y="16"/>
                      <a:pt x="86" y="15"/>
                    </a:cubicBezTo>
                    <a:cubicBezTo>
                      <a:pt x="85" y="14"/>
                      <a:pt x="84" y="13"/>
                      <a:pt x="82" y="13"/>
                    </a:cubicBezTo>
                    <a:cubicBezTo>
                      <a:pt x="77" y="10"/>
                      <a:pt x="72" y="8"/>
                      <a:pt x="66" y="6"/>
                    </a:cubicBezTo>
                    <a:cubicBezTo>
                      <a:pt x="64" y="5"/>
                      <a:pt x="61" y="4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47" y="0"/>
                      <a:pt x="44" y="3"/>
                      <a:pt x="38" y="8"/>
                    </a:cubicBezTo>
                    <a:cubicBezTo>
                      <a:pt x="37" y="9"/>
                      <a:pt x="36" y="9"/>
                      <a:pt x="35" y="10"/>
                    </a:cubicBezTo>
                    <a:cubicBezTo>
                      <a:pt x="26" y="17"/>
                      <a:pt x="17" y="23"/>
                      <a:pt x="8" y="30"/>
                    </a:cubicBezTo>
                    <a:cubicBezTo>
                      <a:pt x="5" y="31"/>
                      <a:pt x="3" y="33"/>
                      <a:pt x="1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8"/>
                      <a:pt x="0" y="40"/>
                      <a:pt x="1" y="42"/>
                    </a:cubicBezTo>
                    <a:cubicBezTo>
                      <a:pt x="1" y="52"/>
                      <a:pt x="4" y="61"/>
                      <a:pt x="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ECC4C56C-45BA-4353-B557-BC746EC272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900" y="6064250"/>
                <a:ext cx="134938" cy="114300"/>
              </a:xfrm>
              <a:custGeom>
                <a:avLst/>
                <a:gdLst>
                  <a:gd name="T0" fmla="*/ 0 w 60"/>
                  <a:gd name="T1" fmla="*/ 38 h 51"/>
                  <a:gd name="T2" fmla="*/ 2 w 60"/>
                  <a:gd name="T3" fmla="*/ 44 h 51"/>
                  <a:gd name="T4" fmla="*/ 6 w 60"/>
                  <a:gd name="T5" fmla="*/ 48 h 51"/>
                  <a:gd name="T6" fmla="*/ 9 w 60"/>
                  <a:gd name="T7" fmla="*/ 48 h 51"/>
                  <a:gd name="T8" fmla="*/ 17 w 60"/>
                  <a:gd name="T9" fmla="*/ 47 h 51"/>
                  <a:gd name="T10" fmla="*/ 22 w 60"/>
                  <a:gd name="T11" fmla="*/ 46 h 51"/>
                  <a:gd name="T12" fmla="*/ 23 w 60"/>
                  <a:gd name="T13" fmla="*/ 46 h 51"/>
                  <a:gd name="T14" fmla="*/ 24 w 60"/>
                  <a:gd name="T15" fmla="*/ 46 h 51"/>
                  <a:gd name="T16" fmla="*/ 30 w 60"/>
                  <a:gd name="T17" fmla="*/ 49 h 51"/>
                  <a:gd name="T18" fmla="*/ 37 w 60"/>
                  <a:gd name="T19" fmla="*/ 51 h 51"/>
                  <a:gd name="T20" fmla="*/ 43 w 60"/>
                  <a:gd name="T21" fmla="*/ 50 h 51"/>
                  <a:gd name="T22" fmla="*/ 48 w 60"/>
                  <a:gd name="T23" fmla="*/ 47 h 51"/>
                  <a:gd name="T24" fmla="*/ 52 w 60"/>
                  <a:gd name="T25" fmla="*/ 34 h 51"/>
                  <a:gd name="T26" fmla="*/ 53 w 60"/>
                  <a:gd name="T27" fmla="*/ 33 h 51"/>
                  <a:gd name="T28" fmla="*/ 60 w 60"/>
                  <a:gd name="T29" fmla="*/ 20 h 51"/>
                  <a:gd name="T30" fmla="*/ 59 w 60"/>
                  <a:gd name="T31" fmla="*/ 12 h 51"/>
                  <a:gd name="T32" fmla="*/ 53 w 60"/>
                  <a:gd name="T33" fmla="*/ 7 h 51"/>
                  <a:gd name="T34" fmla="*/ 39 w 60"/>
                  <a:gd name="T35" fmla="*/ 6 h 51"/>
                  <a:gd name="T36" fmla="*/ 36 w 60"/>
                  <a:gd name="T37" fmla="*/ 6 h 51"/>
                  <a:gd name="T38" fmla="*/ 30 w 60"/>
                  <a:gd name="T39" fmla="*/ 1 h 51"/>
                  <a:gd name="T40" fmla="*/ 29 w 60"/>
                  <a:gd name="T41" fmla="*/ 0 h 51"/>
                  <a:gd name="T42" fmla="*/ 23 w 60"/>
                  <a:gd name="T43" fmla="*/ 1 h 51"/>
                  <a:gd name="T44" fmla="*/ 21 w 60"/>
                  <a:gd name="T45" fmla="*/ 1 h 51"/>
                  <a:gd name="T46" fmla="*/ 20 w 60"/>
                  <a:gd name="T47" fmla="*/ 2 h 51"/>
                  <a:gd name="T48" fmla="*/ 17 w 60"/>
                  <a:gd name="T49" fmla="*/ 3 h 51"/>
                  <a:gd name="T50" fmla="*/ 9 w 60"/>
                  <a:gd name="T51" fmla="*/ 10 h 51"/>
                  <a:gd name="T52" fmla="*/ 4 w 60"/>
                  <a:gd name="T53" fmla="*/ 14 h 51"/>
                  <a:gd name="T54" fmla="*/ 3 w 60"/>
                  <a:gd name="T55" fmla="*/ 17 h 51"/>
                  <a:gd name="T56" fmla="*/ 5 w 60"/>
                  <a:gd name="T57" fmla="*/ 23 h 51"/>
                  <a:gd name="T58" fmla="*/ 5 w 60"/>
                  <a:gd name="T59" fmla="*/ 26 h 51"/>
                  <a:gd name="T60" fmla="*/ 0 w 60"/>
                  <a:gd name="T61" fmla="*/ 38 h 51"/>
                  <a:gd name="T62" fmla="*/ 30 w 60"/>
                  <a:gd name="T63" fmla="*/ 18 h 51"/>
                  <a:gd name="T64" fmla="*/ 35 w 60"/>
                  <a:gd name="T65" fmla="*/ 23 h 51"/>
                  <a:gd name="T66" fmla="*/ 30 w 60"/>
                  <a:gd name="T67" fmla="*/ 29 h 51"/>
                  <a:gd name="T68" fmla="*/ 24 w 60"/>
                  <a:gd name="T69" fmla="*/ 23 h 51"/>
                  <a:gd name="T70" fmla="*/ 30 w 60"/>
                  <a:gd name="T71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51">
                    <a:moveTo>
                      <a:pt x="0" y="38"/>
                    </a:moveTo>
                    <a:cubicBezTo>
                      <a:pt x="0" y="40"/>
                      <a:pt x="1" y="42"/>
                      <a:pt x="2" y="44"/>
                    </a:cubicBezTo>
                    <a:cubicBezTo>
                      <a:pt x="3" y="46"/>
                      <a:pt x="4" y="47"/>
                      <a:pt x="6" y="48"/>
                    </a:cubicBezTo>
                    <a:cubicBezTo>
                      <a:pt x="7" y="48"/>
                      <a:pt x="8" y="48"/>
                      <a:pt x="9" y="48"/>
                    </a:cubicBezTo>
                    <a:cubicBezTo>
                      <a:pt x="11" y="49"/>
                      <a:pt x="14" y="48"/>
                      <a:pt x="17" y="47"/>
                    </a:cubicBezTo>
                    <a:cubicBezTo>
                      <a:pt x="19" y="47"/>
                      <a:pt x="20" y="46"/>
                      <a:pt x="22" y="46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6" y="47"/>
                      <a:pt x="28" y="48"/>
                      <a:pt x="30" y="49"/>
                    </a:cubicBezTo>
                    <a:cubicBezTo>
                      <a:pt x="32" y="50"/>
                      <a:pt x="35" y="51"/>
                      <a:pt x="37" y="51"/>
                    </a:cubicBezTo>
                    <a:cubicBezTo>
                      <a:pt x="39" y="51"/>
                      <a:pt x="42" y="51"/>
                      <a:pt x="43" y="50"/>
                    </a:cubicBezTo>
                    <a:cubicBezTo>
                      <a:pt x="45" y="50"/>
                      <a:pt x="47" y="48"/>
                      <a:pt x="48" y="47"/>
                    </a:cubicBezTo>
                    <a:cubicBezTo>
                      <a:pt x="50" y="44"/>
                      <a:pt x="52" y="40"/>
                      <a:pt x="52" y="34"/>
                    </a:cubicBezTo>
                    <a:cubicBezTo>
                      <a:pt x="52" y="34"/>
                      <a:pt x="52" y="33"/>
                      <a:pt x="53" y="33"/>
                    </a:cubicBezTo>
                    <a:cubicBezTo>
                      <a:pt x="57" y="29"/>
                      <a:pt x="59" y="24"/>
                      <a:pt x="60" y="20"/>
                    </a:cubicBezTo>
                    <a:cubicBezTo>
                      <a:pt x="60" y="17"/>
                      <a:pt x="60" y="15"/>
                      <a:pt x="59" y="12"/>
                    </a:cubicBezTo>
                    <a:cubicBezTo>
                      <a:pt x="58" y="10"/>
                      <a:pt x="56" y="9"/>
                      <a:pt x="53" y="7"/>
                    </a:cubicBezTo>
                    <a:cubicBezTo>
                      <a:pt x="50" y="6"/>
                      <a:pt x="45" y="5"/>
                      <a:pt x="39" y="6"/>
                    </a:cubicBezTo>
                    <a:cubicBezTo>
                      <a:pt x="38" y="6"/>
                      <a:pt x="37" y="6"/>
                      <a:pt x="36" y="6"/>
                    </a:cubicBezTo>
                    <a:cubicBezTo>
                      <a:pt x="34" y="3"/>
                      <a:pt x="32" y="1"/>
                      <a:pt x="30" y="1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7" y="0"/>
                      <a:pt x="25" y="0"/>
                      <a:pt x="23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4" y="6"/>
                      <a:pt x="12" y="7"/>
                      <a:pt x="9" y="10"/>
                    </a:cubicBezTo>
                    <a:cubicBezTo>
                      <a:pt x="7" y="11"/>
                      <a:pt x="5" y="12"/>
                      <a:pt x="4" y="14"/>
                    </a:cubicBezTo>
                    <a:cubicBezTo>
                      <a:pt x="3" y="15"/>
                      <a:pt x="3" y="16"/>
                      <a:pt x="3" y="17"/>
                    </a:cubicBezTo>
                    <a:cubicBezTo>
                      <a:pt x="3" y="19"/>
                      <a:pt x="4" y="21"/>
                      <a:pt x="5" y="23"/>
                    </a:cubicBezTo>
                    <a:cubicBezTo>
                      <a:pt x="6" y="23"/>
                      <a:pt x="6" y="25"/>
                      <a:pt x="5" y="26"/>
                    </a:cubicBezTo>
                    <a:cubicBezTo>
                      <a:pt x="1" y="29"/>
                      <a:pt x="0" y="34"/>
                      <a:pt x="0" y="38"/>
                    </a:cubicBezTo>
                    <a:close/>
                    <a:moveTo>
                      <a:pt x="30" y="18"/>
                    </a:moveTo>
                    <a:cubicBezTo>
                      <a:pt x="33" y="18"/>
                      <a:pt x="35" y="20"/>
                      <a:pt x="35" y="23"/>
                    </a:cubicBezTo>
                    <a:cubicBezTo>
                      <a:pt x="35" y="26"/>
                      <a:pt x="33" y="29"/>
                      <a:pt x="30" y="29"/>
                    </a:cubicBezTo>
                    <a:cubicBezTo>
                      <a:pt x="27" y="29"/>
                      <a:pt x="24" y="26"/>
                      <a:pt x="24" y="23"/>
                    </a:cubicBezTo>
                    <a:cubicBezTo>
                      <a:pt x="24" y="20"/>
                      <a:pt x="27" y="18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42">
                <a:extLst>
                  <a:ext uri="{FF2B5EF4-FFF2-40B4-BE49-F238E27FC236}">
                    <a16:creationId xmlns:a16="http://schemas.microsoft.com/office/drawing/2014/main" id="{817FCA42-9CA1-4C87-AC52-175A77B144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5838" y="6038850"/>
                <a:ext cx="107950" cy="111125"/>
              </a:xfrm>
              <a:custGeom>
                <a:avLst/>
                <a:gdLst>
                  <a:gd name="T0" fmla="*/ 1 w 48"/>
                  <a:gd name="T1" fmla="*/ 41 h 49"/>
                  <a:gd name="T2" fmla="*/ 10 w 48"/>
                  <a:gd name="T3" fmla="*/ 49 h 49"/>
                  <a:gd name="T4" fmla="*/ 16 w 48"/>
                  <a:gd name="T5" fmla="*/ 49 h 49"/>
                  <a:gd name="T6" fmla="*/ 20 w 48"/>
                  <a:gd name="T7" fmla="*/ 48 h 49"/>
                  <a:gd name="T8" fmla="*/ 22 w 48"/>
                  <a:gd name="T9" fmla="*/ 48 h 49"/>
                  <a:gd name="T10" fmla="*/ 30 w 48"/>
                  <a:gd name="T11" fmla="*/ 37 h 49"/>
                  <a:gd name="T12" fmla="*/ 32 w 48"/>
                  <a:gd name="T13" fmla="*/ 35 h 49"/>
                  <a:gd name="T14" fmla="*/ 44 w 48"/>
                  <a:gd name="T15" fmla="*/ 29 h 49"/>
                  <a:gd name="T16" fmla="*/ 46 w 48"/>
                  <a:gd name="T17" fmla="*/ 26 h 49"/>
                  <a:gd name="T18" fmla="*/ 47 w 48"/>
                  <a:gd name="T19" fmla="*/ 20 h 49"/>
                  <a:gd name="T20" fmla="*/ 45 w 48"/>
                  <a:gd name="T21" fmla="*/ 14 h 49"/>
                  <a:gd name="T22" fmla="*/ 44 w 48"/>
                  <a:gd name="T23" fmla="*/ 13 h 49"/>
                  <a:gd name="T24" fmla="*/ 28 w 48"/>
                  <a:gd name="T25" fmla="*/ 6 h 49"/>
                  <a:gd name="T26" fmla="*/ 26 w 48"/>
                  <a:gd name="T27" fmla="*/ 6 h 49"/>
                  <a:gd name="T28" fmla="*/ 20 w 48"/>
                  <a:gd name="T29" fmla="*/ 2 h 49"/>
                  <a:gd name="T30" fmla="*/ 13 w 48"/>
                  <a:gd name="T31" fmla="*/ 0 h 49"/>
                  <a:gd name="T32" fmla="*/ 8 w 48"/>
                  <a:gd name="T33" fmla="*/ 2 h 49"/>
                  <a:gd name="T34" fmla="*/ 4 w 48"/>
                  <a:gd name="T35" fmla="*/ 5 h 49"/>
                  <a:gd name="T36" fmla="*/ 0 w 48"/>
                  <a:gd name="T37" fmla="*/ 18 h 49"/>
                  <a:gd name="T38" fmla="*/ 3 w 48"/>
                  <a:gd name="T39" fmla="*/ 21 h 49"/>
                  <a:gd name="T40" fmla="*/ 4 w 48"/>
                  <a:gd name="T41" fmla="*/ 31 h 49"/>
                  <a:gd name="T42" fmla="*/ 1 w 48"/>
                  <a:gd name="T43" fmla="*/ 41 h 49"/>
                  <a:gd name="T44" fmla="*/ 20 w 48"/>
                  <a:gd name="T45" fmla="*/ 18 h 49"/>
                  <a:gd name="T46" fmla="*/ 25 w 48"/>
                  <a:gd name="T47" fmla="*/ 23 h 49"/>
                  <a:gd name="T48" fmla="*/ 20 w 48"/>
                  <a:gd name="T49" fmla="*/ 28 h 49"/>
                  <a:gd name="T50" fmla="*/ 15 w 48"/>
                  <a:gd name="T51" fmla="*/ 23 h 49"/>
                  <a:gd name="T52" fmla="*/ 20 w 48"/>
                  <a:gd name="T53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49">
                    <a:moveTo>
                      <a:pt x="1" y="41"/>
                    </a:moveTo>
                    <a:cubicBezTo>
                      <a:pt x="3" y="44"/>
                      <a:pt x="7" y="47"/>
                      <a:pt x="10" y="49"/>
                    </a:cubicBezTo>
                    <a:cubicBezTo>
                      <a:pt x="12" y="49"/>
                      <a:pt x="14" y="49"/>
                      <a:pt x="16" y="49"/>
                    </a:cubicBezTo>
                    <a:cubicBezTo>
                      <a:pt x="18" y="49"/>
                      <a:pt x="19" y="49"/>
                      <a:pt x="20" y="48"/>
                    </a:cubicBezTo>
                    <a:cubicBezTo>
                      <a:pt x="21" y="48"/>
                      <a:pt x="21" y="48"/>
                      <a:pt x="22" y="48"/>
                    </a:cubicBezTo>
                    <a:cubicBezTo>
                      <a:pt x="25" y="46"/>
                      <a:pt x="28" y="42"/>
                      <a:pt x="30" y="37"/>
                    </a:cubicBezTo>
                    <a:cubicBezTo>
                      <a:pt x="30" y="36"/>
                      <a:pt x="31" y="36"/>
                      <a:pt x="32" y="35"/>
                    </a:cubicBezTo>
                    <a:cubicBezTo>
                      <a:pt x="38" y="34"/>
                      <a:pt x="42" y="32"/>
                      <a:pt x="44" y="29"/>
                    </a:cubicBezTo>
                    <a:cubicBezTo>
                      <a:pt x="45" y="28"/>
                      <a:pt x="46" y="27"/>
                      <a:pt x="46" y="26"/>
                    </a:cubicBezTo>
                    <a:cubicBezTo>
                      <a:pt x="47" y="24"/>
                      <a:pt x="48" y="22"/>
                      <a:pt x="47" y="20"/>
                    </a:cubicBezTo>
                    <a:cubicBezTo>
                      <a:pt x="47" y="18"/>
                      <a:pt x="46" y="16"/>
                      <a:pt x="45" y="14"/>
                    </a:cubicBezTo>
                    <a:cubicBezTo>
                      <a:pt x="45" y="13"/>
                      <a:pt x="45" y="13"/>
                      <a:pt x="44" y="13"/>
                    </a:cubicBezTo>
                    <a:cubicBezTo>
                      <a:pt x="41" y="9"/>
                      <a:pt x="36" y="6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4" y="4"/>
                      <a:pt x="22" y="3"/>
                      <a:pt x="20" y="2"/>
                    </a:cubicBezTo>
                    <a:cubicBezTo>
                      <a:pt x="18" y="1"/>
                      <a:pt x="15" y="0"/>
                      <a:pt x="13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1" y="8"/>
                      <a:pt x="0" y="13"/>
                      <a:pt x="0" y="18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4" y="24"/>
                      <a:pt x="5" y="28"/>
                      <a:pt x="4" y="31"/>
                    </a:cubicBezTo>
                    <a:cubicBezTo>
                      <a:pt x="4" y="34"/>
                      <a:pt x="3" y="38"/>
                      <a:pt x="1" y="41"/>
                    </a:cubicBezTo>
                    <a:close/>
                    <a:moveTo>
                      <a:pt x="20" y="18"/>
                    </a:moveTo>
                    <a:cubicBezTo>
                      <a:pt x="23" y="18"/>
                      <a:pt x="25" y="20"/>
                      <a:pt x="25" y="23"/>
                    </a:cubicBezTo>
                    <a:cubicBezTo>
                      <a:pt x="25" y="26"/>
                      <a:pt x="23" y="28"/>
                      <a:pt x="20" y="28"/>
                    </a:cubicBezTo>
                    <a:cubicBezTo>
                      <a:pt x="18" y="28"/>
                      <a:pt x="15" y="26"/>
                      <a:pt x="15" y="23"/>
                    </a:cubicBezTo>
                    <a:cubicBezTo>
                      <a:pt x="15" y="20"/>
                      <a:pt x="18" y="18"/>
                      <a:pt x="2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3">
                <a:extLst>
                  <a:ext uri="{FF2B5EF4-FFF2-40B4-BE49-F238E27FC236}">
                    <a16:creationId xmlns:a16="http://schemas.microsoft.com/office/drawing/2014/main" id="{D4FF2C63-07FC-48D5-9C7F-2F64DE854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7313" y="5489575"/>
                <a:ext cx="150813" cy="169863"/>
              </a:xfrm>
              <a:custGeom>
                <a:avLst/>
                <a:gdLst>
                  <a:gd name="T0" fmla="*/ 12 w 67"/>
                  <a:gd name="T1" fmla="*/ 19 h 75"/>
                  <a:gd name="T2" fmla="*/ 28 w 67"/>
                  <a:gd name="T3" fmla="*/ 31 h 75"/>
                  <a:gd name="T4" fmla="*/ 31 w 67"/>
                  <a:gd name="T5" fmla="*/ 34 h 75"/>
                  <a:gd name="T6" fmla="*/ 38 w 67"/>
                  <a:gd name="T7" fmla="*/ 44 h 75"/>
                  <a:gd name="T8" fmla="*/ 46 w 67"/>
                  <a:gd name="T9" fmla="*/ 75 h 75"/>
                  <a:gd name="T10" fmla="*/ 56 w 67"/>
                  <a:gd name="T11" fmla="*/ 67 h 75"/>
                  <a:gd name="T12" fmla="*/ 67 w 67"/>
                  <a:gd name="T13" fmla="*/ 60 h 75"/>
                  <a:gd name="T14" fmla="*/ 56 w 67"/>
                  <a:gd name="T15" fmla="*/ 26 h 75"/>
                  <a:gd name="T16" fmla="*/ 51 w 67"/>
                  <a:gd name="T17" fmla="*/ 19 h 75"/>
                  <a:gd name="T18" fmla="*/ 38 w 67"/>
                  <a:gd name="T19" fmla="*/ 7 h 75"/>
                  <a:gd name="T20" fmla="*/ 28 w 67"/>
                  <a:gd name="T21" fmla="*/ 2 h 75"/>
                  <a:gd name="T22" fmla="*/ 21 w 67"/>
                  <a:gd name="T23" fmla="*/ 0 h 75"/>
                  <a:gd name="T24" fmla="*/ 12 w 67"/>
                  <a:gd name="T25" fmla="*/ 6 h 75"/>
                  <a:gd name="T26" fmla="*/ 6 w 67"/>
                  <a:gd name="T27" fmla="*/ 10 h 75"/>
                  <a:gd name="T28" fmla="*/ 0 w 67"/>
                  <a:gd name="T29" fmla="*/ 14 h 75"/>
                  <a:gd name="T30" fmla="*/ 6 w 67"/>
                  <a:gd name="T31" fmla="*/ 16 h 75"/>
                  <a:gd name="T32" fmla="*/ 12 w 67"/>
                  <a:gd name="T33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75">
                    <a:moveTo>
                      <a:pt x="12" y="19"/>
                    </a:moveTo>
                    <a:cubicBezTo>
                      <a:pt x="18" y="22"/>
                      <a:pt x="24" y="26"/>
                      <a:pt x="28" y="31"/>
                    </a:cubicBezTo>
                    <a:cubicBezTo>
                      <a:pt x="29" y="32"/>
                      <a:pt x="30" y="33"/>
                      <a:pt x="31" y="34"/>
                    </a:cubicBezTo>
                    <a:cubicBezTo>
                      <a:pt x="34" y="37"/>
                      <a:pt x="36" y="41"/>
                      <a:pt x="38" y="44"/>
                    </a:cubicBezTo>
                    <a:cubicBezTo>
                      <a:pt x="42" y="53"/>
                      <a:pt x="45" y="63"/>
                      <a:pt x="46" y="75"/>
                    </a:cubicBezTo>
                    <a:cubicBezTo>
                      <a:pt x="49" y="72"/>
                      <a:pt x="53" y="70"/>
                      <a:pt x="56" y="67"/>
                    </a:cubicBezTo>
                    <a:cubicBezTo>
                      <a:pt x="60" y="65"/>
                      <a:pt x="63" y="62"/>
                      <a:pt x="67" y="60"/>
                    </a:cubicBezTo>
                    <a:cubicBezTo>
                      <a:pt x="65" y="46"/>
                      <a:pt x="61" y="35"/>
                      <a:pt x="56" y="26"/>
                    </a:cubicBezTo>
                    <a:cubicBezTo>
                      <a:pt x="55" y="23"/>
                      <a:pt x="53" y="21"/>
                      <a:pt x="51" y="19"/>
                    </a:cubicBezTo>
                    <a:cubicBezTo>
                      <a:pt x="47" y="14"/>
                      <a:pt x="43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6" y="1"/>
                      <a:pt x="24" y="0"/>
                      <a:pt x="21" y="0"/>
                    </a:cubicBezTo>
                    <a:cubicBezTo>
                      <a:pt x="18" y="2"/>
                      <a:pt x="15" y="4"/>
                      <a:pt x="12" y="6"/>
                    </a:cubicBezTo>
                    <a:cubicBezTo>
                      <a:pt x="10" y="8"/>
                      <a:pt x="8" y="9"/>
                      <a:pt x="6" y="10"/>
                    </a:cubicBezTo>
                    <a:cubicBezTo>
                      <a:pt x="4" y="12"/>
                      <a:pt x="2" y="13"/>
                      <a:pt x="0" y="14"/>
                    </a:cubicBezTo>
                    <a:cubicBezTo>
                      <a:pt x="2" y="15"/>
                      <a:pt x="4" y="15"/>
                      <a:pt x="6" y="16"/>
                    </a:cubicBezTo>
                    <a:cubicBezTo>
                      <a:pt x="8" y="17"/>
                      <a:pt x="10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44">
                <a:extLst>
                  <a:ext uri="{FF2B5EF4-FFF2-40B4-BE49-F238E27FC236}">
                    <a16:creationId xmlns:a16="http://schemas.microsoft.com/office/drawing/2014/main" id="{2CCF87F0-0B5E-4856-A7E0-14B7DB5EC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5" y="5527675"/>
                <a:ext cx="120650" cy="149225"/>
              </a:xfrm>
              <a:custGeom>
                <a:avLst/>
                <a:gdLst>
                  <a:gd name="T0" fmla="*/ 18 w 54"/>
                  <a:gd name="T1" fmla="*/ 14 h 66"/>
                  <a:gd name="T2" fmla="*/ 24 w 54"/>
                  <a:gd name="T3" fmla="*/ 19 h 66"/>
                  <a:gd name="T4" fmla="*/ 31 w 54"/>
                  <a:gd name="T5" fmla="*/ 27 h 66"/>
                  <a:gd name="T6" fmla="*/ 40 w 54"/>
                  <a:gd name="T7" fmla="*/ 42 h 66"/>
                  <a:gd name="T8" fmla="*/ 47 w 54"/>
                  <a:gd name="T9" fmla="*/ 66 h 66"/>
                  <a:gd name="T10" fmla="*/ 50 w 54"/>
                  <a:gd name="T11" fmla="*/ 63 h 66"/>
                  <a:gd name="T12" fmla="*/ 54 w 54"/>
                  <a:gd name="T13" fmla="*/ 61 h 66"/>
                  <a:gd name="T14" fmla="*/ 50 w 54"/>
                  <a:gd name="T15" fmla="*/ 39 h 66"/>
                  <a:gd name="T16" fmla="*/ 40 w 54"/>
                  <a:gd name="T17" fmla="*/ 21 h 66"/>
                  <a:gd name="T18" fmla="*/ 40 w 54"/>
                  <a:gd name="T19" fmla="*/ 20 h 66"/>
                  <a:gd name="T20" fmla="*/ 24 w 54"/>
                  <a:gd name="T21" fmla="*/ 7 h 66"/>
                  <a:gd name="T22" fmla="*/ 18 w 54"/>
                  <a:gd name="T23" fmla="*/ 4 h 66"/>
                  <a:gd name="T24" fmla="*/ 10 w 54"/>
                  <a:gd name="T25" fmla="*/ 1 h 66"/>
                  <a:gd name="T26" fmla="*/ 7 w 54"/>
                  <a:gd name="T27" fmla="*/ 0 h 66"/>
                  <a:gd name="T28" fmla="*/ 0 w 54"/>
                  <a:gd name="T29" fmla="*/ 5 h 66"/>
                  <a:gd name="T30" fmla="*/ 10 w 54"/>
                  <a:gd name="T31" fmla="*/ 9 h 66"/>
                  <a:gd name="T32" fmla="*/ 18 w 54"/>
                  <a:gd name="T33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66">
                    <a:moveTo>
                      <a:pt x="18" y="14"/>
                    </a:moveTo>
                    <a:cubicBezTo>
                      <a:pt x="20" y="16"/>
                      <a:pt x="22" y="17"/>
                      <a:pt x="24" y="19"/>
                    </a:cubicBezTo>
                    <a:cubicBezTo>
                      <a:pt x="26" y="21"/>
                      <a:pt x="29" y="24"/>
                      <a:pt x="31" y="27"/>
                    </a:cubicBezTo>
                    <a:cubicBezTo>
                      <a:pt x="35" y="31"/>
                      <a:pt x="38" y="36"/>
                      <a:pt x="40" y="42"/>
                    </a:cubicBezTo>
                    <a:cubicBezTo>
                      <a:pt x="44" y="49"/>
                      <a:pt x="46" y="57"/>
                      <a:pt x="47" y="66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1" y="63"/>
                      <a:pt x="52" y="62"/>
                      <a:pt x="54" y="61"/>
                    </a:cubicBezTo>
                    <a:cubicBezTo>
                      <a:pt x="53" y="53"/>
                      <a:pt x="52" y="46"/>
                      <a:pt x="50" y="39"/>
                    </a:cubicBezTo>
                    <a:cubicBezTo>
                      <a:pt x="48" y="32"/>
                      <a:pt x="44" y="26"/>
                      <a:pt x="40" y="21"/>
                    </a:cubicBezTo>
                    <a:cubicBezTo>
                      <a:pt x="40" y="21"/>
                      <a:pt x="40" y="21"/>
                      <a:pt x="40" y="20"/>
                    </a:cubicBezTo>
                    <a:cubicBezTo>
                      <a:pt x="35" y="15"/>
                      <a:pt x="30" y="10"/>
                      <a:pt x="24" y="7"/>
                    </a:cubicBezTo>
                    <a:cubicBezTo>
                      <a:pt x="22" y="6"/>
                      <a:pt x="20" y="5"/>
                      <a:pt x="18" y="4"/>
                    </a:cubicBezTo>
                    <a:cubicBezTo>
                      <a:pt x="15" y="3"/>
                      <a:pt x="12" y="2"/>
                      <a:pt x="10" y="1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5" y="2"/>
                      <a:pt x="3" y="3"/>
                      <a:pt x="0" y="5"/>
                    </a:cubicBezTo>
                    <a:cubicBezTo>
                      <a:pt x="4" y="6"/>
                      <a:pt x="7" y="8"/>
                      <a:pt x="10" y="9"/>
                    </a:cubicBezTo>
                    <a:cubicBezTo>
                      <a:pt x="12" y="11"/>
                      <a:pt x="15" y="13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45">
                <a:extLst>
                  <a:ext uri="{FF2B5EF4-FFF2-40B4-BE49-F238E27FC236}">
                    <a16:creationId xmlns:a16="http://schemas.microsoft.com/office/drawing/2014/main" id="{9968D44F-4638-4207-9B22-37FD083C9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075" y="5546725"/>
                <a:ext cx="150813" cy="131763"/>
              </a:xfrm>
              <a:custGeom>
                <a:avLst/>
                <a:gdLst>
                  <a:gd name="T0" fmla="*/ 2 w 67"/>
                  <a:gd name="T1" fmla="*/ 39 h 59"/>
                  <a:gd name="T2" fmla="*/ 4 w 67"/>
                  <a:gd name="T3" fmla="*/ 44 h 59"/>
                  <a:gd name="T4" fmla="*/ 9 w 67"/>
                  <a:gd name="T5" fmla="*/ 48 h 59"/>
                  <a:gd name="T6" fmla="*/ 22 w 67"/>
                  <a:gd name="T7" fmla="*/ 49 h 59"/>
                  <a:gd name="T8" fmla="*/ 22 w 67"/>
                  <a:gd name="T9" fmla="*/ 42 h 59"/>
                  <a:gd name="T10" fmla="*/ 24 w 67"/>
                  <a:gd name="T11" fmla="*/ 38 h 59"/>
                  <a:gd name="T12" fmla="*/ 26 w 67"/>
                  <a:gd name="T13" fmla="*/ 36 h 59"/>
                  <a:gd name="T14" fmla="*/ 33 w 67"/>
                  <a:gd name="T15" fmla="*/ 31 h 59"/>
                  <a:gd name="T16" fmla="*/ 43 w 67"/>
                  <a:gd name="T17" fmla="*/ 30 h 59"/>
                  <a:gd name="T18" fmla="*/ 45 w 67"/>
                  <a:gd name="T19" fmla="*/ 33 h 59"/>
                  <a:gd name="T20" fmla="*/ 42 w 67"/>
                  <a:gd name="T21" fmla="*/ 35 h 59"/>
                  <a:gd name="T22" fmla="*/ 33 w 67"/>
                  <a:gd name="T23" fmla="*/ 36 h 59"/>
                  <a:gd name="T24" fmla="*/ 29 w 67"/>
                  <a:gd name="T25" fmla="*/ 39 h 59"/>
                  <a:gd name="T26" fmla="*/ 27 w 67"/>
                  <a:gd name="T27" fmla="*/ 44 h 59"/>
                  <a:gd name="T28" fmla="*/ 27 w 67"/>
                  <a:gd name="T29" fmla="*/ 49 h 59"/>
                  <a:gd name="T30" fmla="*/ 33 w 67"/>
                  <a:gd name="T31" fmla="*/ 56 h 59"/>
                  <a:gd name="T32" fmla="*/ 34 w 67"/>
                  <a:gd name="T33" fmla="*/ 57 h 59"/>
                  <a:gd name="T34" fmla="*/ 45 w 67"/>
                  <a:gd name="T35" fmla="*/ 58 h 59"/>
                  <a:gd name="T36" fmla="*/ 51 w 67"/>
                  <a:gd name="T37" fmla="*/ 56 h 59"/>
                  <a:gd name="T38" fmla="*/ 52 w 67"/>
                  <a:gd name="T39" fmla="*/ 55 h 59"/>
                  <a:gd name="T40" fmla="*/ 54 w 67"/>
                  <a:gd name="T41" fmla="*/ 51 h 59"/>
                  <a:gd name="T42" fmla="*/ 55 w 67"/>
                  <a:gd name="T43" fmla="*/ 34 h 59"/>
                  <a:gd name="T44" fmla="*/ 56 w 67"/>
                  <a:gd name="T45" fmla="*/ 32 h 59"/>
                  <a:gd name="T46" fmla="*/ 60 w 67"/>
                  <a:gd name="T47" fmla="*/ 29 h 59"/>
                  <a:gd name="T48" fmla="*/ 63 w 67"/>
                  <a:gd name="T49" fmla="*/ 26 h 59"/>
                  <a:gd name="T50" fmla="*/ 60 w 67"/>
                  <a:gd name="T51" fmla="*/ 12 h 59"/>
                  <a:gd name="T52" fmla="*/ 60 w 67"/>
                  <a:gd name="T53" fmla="*/ 12 h 59"/>
                  <a:gd name="T54" fmla="*/ 52 w 67"/>
                  <a:gd name="T55" fmla="*/ 6 h 59"/>
                  <a:gd name="T56" fmla="*/ 38 w 67"/>
                  <a:gd name="T57" fmla="*/ 0 h 59"/>
                  <a:gd name="T58" fmla="*/ 33 w 67"/>
                  <a:gd name="T59" fmla="*/ 3 h 59"/>
                  <a:gd name="T60" fmla="*/ 24 w 67"/>
                  <a:gd name="T61" fmla="*/ 9 h 59"/>
                  <a:gd name="T62" fmla="*/ 11 w 67"/>
                  <a:gd name="T63" fmla="*/ 17 h 59"/>
                  <a:gd name="T64" fmla="*/ 2 w 67"/>
                  <a:gd name="T65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59">
                    <a:moveTo>
                      <a:pt x="2" y="39"/>
                    </a:moveTo>
                    <a:cubicBezTo>
                      <a:pt x="2" y="41"/>
                      <a:pt x="3" y="43"/>
                      <a:pt x="4" y="44"/>
                    </a:cubicBezTo>
                    <a:cubicBezTo>
                      <a:pt x="5" y="46"/>
                      <a:pt x="7" y="47"/>
                      <a:pt x="9" y="48"/>
                    </a:cubicBezTo>
                    <a:cubicBezTo>
                      <a:pt x="12" y="50"/>
                      <a:pt x="16" y="50"/>
                      <a:pt x="22" y="49"/>
                    </a:cubicBezTo>
                    <a:cubicBezTo>
                      <a:pt x="22" y="47"/>
                      <a:pt x="22" y="45"/>
                      <a:pt x="22" y="42"/>
                    </a:cubicBezTo>
                    <a:cubicBezTo>
                      <a:pt x="23" y="41"/>
                      <a:pt x="23" y="39"/>
                      <a:pt x="24" y="38"/>
                    </a:cubicBezTo>
                    <a:cubicBezTo>
                      <a:pt x="25" y="37"/>
                      <a:pt x="25" y="36"/>
                      <a:pt x="26" y="36"/>
                    </a:cubicBezTo>
                    <a:cubicBezTo>
                      <a:pt x="28" y="34"/>
                      <a:pt x="30" y="32"/>
                      <a:pt x="33" y="31"/>
                    </a:cubicBezTo>
                    <a:cubicBezTo>
                      <a:pt x="36" y="30"/>
                      <a:pt x="39" y="30"/>
                      <a:pt x="43" y="30"/>
                    </a:cubicBezTo>
                    <a:cubicBezTo>
                      <a:pt x="44" y="30"/>
                      <a:pt x="45" y="32"/>
                      <a:pt x="45" y="33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39" y="35"/>
                      <a:pt x="36" y="35"/>
                      <a:pt x="33" y="36"/>
                    </a:cubicBezTo>
                    <a:cubicBezTo>
                      <a:pt x="32" y="37"/>
                      <a:pt x="30" y="38"/>
                      <a:pt x="29" y="39"/>
                    </a:cubicBezTo>
                    <a:cubicBezTo>
                      <a:pt x="28" y="40"/>
                      <a:pt x="27" y="42"/>
                      <a:pt x="27" y="44"/>
                    </a:cubicBezTo>
                    <a:cubicBezTo>
                      <a:pt x="26" y="45"/>
                      <a:pt x="26" y="47"/>
                      <a:pt x="27" y="49"/>
                    </a:cubicBezTo>
                    <a:cubicBezTo>
                      <a:pt x="27" y="52"/>
                      <a:pt x="29" y="55"/>
                      <a:pt x="33" y="56"/>
                    </a:cubicBezTo>
                    <a:cubicBezTo>
                      <a:pt x="33" y="57"/>
                      <a:pt x="33" y="57"/>
                      <a:pt x="34" y="57"/>
                    </a:cubicBezTo>
                    <a:cubicBezTo>
                      <a:pt x="38" y="58"/>
                      <a:pt x="42" y="59"/>
                      <a:pt x="45" y="58"/>
                    </a:cubicBezTo>
                    <a:cubicBezTo>
                      <a:pt x="47" y="58"/>
                      <a:pt x="49" y="57"/>
                      <a:pt x="51" y="56"/>
                    </a:cubicBezTo>
                    <a:cubicBezTo>
                      <a:pt x="51" y="55"/>
                      <a:pt x="51" y="55"/>
                      <a:pt x="52" y="55"/>
                    </a:cubicBezTo>
                    <a:cubicBezTo>
                      <a:pt x="53" y="54"/>
                      <a:pt x="54" y="52"/>
                      <a:pt x="54" y="51"/>
                    </a:cubicBezTo>
                    <a:cubicBezTo>
                      <a:pt x="56" y="46"/>
                      <a:pt x="56" y="41"/>
                      <a:pt x="55" y="34"/>
                    </a:cubicBezTo>
                    <a:cubicBezTo>
                      <a:pt x="55" y="34"/>
                      <a:pt x="55" y="32"/>
                      <a:pt x="56" y="32"/>
                    </a:cubicBezTo>
                    <a:cubicBezTo>
                      <a:pt x="57" y="31"/>
                      <a:pt x="58" y="30"/>
                      <a:pt x="60" y="29"/>
                    </a:cubicBezTo>
                    <a:cubicBezTo>
                      <a:pt x="61" y="28"/>
                      <a:pt x="62" y="27"/>
                      <a:pt x="63" y="26"/>
                    </a:cubicBezTo>
                    <a:cubicBezTo>
                      <a:pt x="67" y="19"/>
                      <a:pt x="65" y="16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10"/>
                      <a:pt x="55" y="8"/>
                      <a:pt x="52" y="6"/>
                    </a:cubicBezTo>
                    <a:cubicBezTo>
                      <a:pt x="47" y="4"/>
                      <a:pt x="43" y="2"/>
                      <a:pt x="38" y="0"/>
                    </a:cubicBezTo>
                    <a:cubicBezTo>
                      <a:pt x="36" y="1"/>
                      <a:pt x="35" y="2"/>
                      <a:pt x="33" y="3"/>
                    </a:cubicBezTo>
                    <a:cubicBezTo>
                      <a:pt x="30" y="5"/>
                      <a:pt x="27" y="7"/>
                      <a:pt x="24" y="9"/>
                    </a:cubicBezTo>
                    <a:cubicBezTo>
                      <a:pt x="20" y="12"/>
                      <a:pt x="16" y="15"/>
                      <a:pt x="11" y="17"/>
                    </a:cubicBezTo>
                    <a:cubicBezTo>
                      <a:pt x="3" y="23"/>
                      <a:pt x="0" y="28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46">
                <a:extLst>
                  <a:ext uri="{FF2B5EF4-FFF2-40B4-BE49-F238E27FC236}">
                    <a16:creationId xmlns:a16="http://schemas.microsoft.com/office/drawing/2014/main" id="{0B7A5D95-1837-4DFF-B8BB-A82C2CCBD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288" y="5897563"/>
                <a:ext cx="127000" cy="161925"/>
              </a:xfrm>
              <a:custGeom>
                <a:avLst/>
                <a:gdLst>
                  <a:gd name="T0" fmla="*/ 11 w 56"/>
                  <a:gd name="T1" fmla="*/ 3 h 72"/>
                  <a:gd name="T2" fmla="*/ 9 w 56"/>
                  <a:gd name="T3" fmla="*/ 4 h 72"/>
                  <a:gd name="T4" fmla="*/ 1 w 56"/>
                  <a:gd name="T5" fmla="*/ 15 h 72"/>
                  <a:gd name="T6" fmla="*/ 1 w 56"/>
                  <a:gd name="T7" fmla="*/ 32 h 72"/>
                  <a:gd name="T8" fmla="*/ 9 w 56"/>
                  <a:gd name="T9" fmla="*/ 49 h 72"/>
                  <a:gd name="T10" fmla="*/ 30 w 56"/>
                  <a:gd name="T11" fmla="*/ 69 h 72"/>
                  <a:gd name="T12" fmla="*/ 42 w 56"/>
                  <a:gd name="T13" fmla="*/ 72 h 72"/>
                  <a:gd name="T14" fmla="*/ 50 w 56"/>
                  <a:gd name="T15" fmla="*/ 71 h 72"/>
                  <a:gd name="T16" fmla="*/ 53 w 56"/>
                  <a:gd name="T17" fmla="*/ 69 h 72"/>
                  <a:gd name="T18" fmla="*/ 56 w 56"/>
                  <a:gd name="T19" fmla="*/ 67 h 72"/>
                  <a:gd name="T20" fmla="*/ 56 w 56"/>
                  <a:gd name="T21" fmla="*/ 67 h 72"/>
                  <a:gd name="T22" fmla="*/ 56 w 56"/>
                  <a:gd name="T23" fmla="*/ 67 h 72"/>
                  <a:gd name="T24" fmla="*/ 50 w 56"/>
                  <a:gd name="T25" fmla="*/ 64 h 72"/>
                  <a:gd name="T26" fmla="*/ 49 w 56"/>
                  <a:gd name="T27" fmla="*/ 63 h 72"/>
                  <a:gd name="T28" fmla="*/ 42 w 56"/>
                  <a:gd name="T29" fmla="*/ 58 h 72"/>
                  <a:gd name="T30" fmla="*/ 39 w 56"/>
                  <a:gd name="T31" fmla="*/ 55 h 72"/>
                  <a:gd name="T32" fmla="*/ 30 w 56"/>
                  <a:gd name="T33" fmla="*/ 45 h 72"/>
                  <a:gd name="T34" fmla="*/ 15 w 56"/>
                  <a:gd name="T35" fmla="*/ 0 h 72"/>
                  <a:gd name="T36" fmla="*/ 11 w 56"/>
                  <a:gd name="T37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72">
                    <a:moveTo>
                      <a:pt x="11" y="3"/>
                    </a:moveTo>
                    <a:cubicBezTo>
                      <a:pt x="10" y="3"/>
                      <a:pt x="9" y="4"/>
                      <a:pt x="9" y="4"/>
                    </a:cubicBezTo>
                    <a:cubicBezTo>
                      <a:pt x="5" y="7"/>
                      <a:pt x="3" y="11"/>
                      <a:pt x="1" y="15"/>
                    </a:cubicBezTo>
                    <a:cubicBezTo>
                      <a:pt x="0" y="20"/>
                      <a:pt x="0" y="26"/>
                      <a:pt x="1" y="32"/>
                    </a:cubicBezTo>
                    <a:cubicBezTo>
                      <a:pt x="3" y="38"/>
                      <a:pt x="5" y="44"/>
                      <a:pt x="9" y="49"/>
                    </a:cubicBezTo>
                    <a:cubicBezTo>
                      <a:pt x="14" y="58"/>
                      <a:pt x="22" y="65"/>
                      <a:pt x="30" y="69"/>
                    </a:cubicBezTo>
                    <a:cubicBezTo>
                      <a:pt x="34" y="71"/>
                      <a:pt x="38" y="72"/>
                      <a:pt x="42" y="72"/>
                    </a:cubicBezTo>
                    <a:cubicBezTo>
                      <a:pt x="45" y="72"/>
                      <a:pt x="47" y="72"/>
                      <a:pt x="50" y="71"/>
                    </a:cubicBezTo>
                    <a:cubicBezTo>
                      <a:pt x="51" y="70"/>
                      <a:pt x="52" y="70"/>
                      <a:pt x="53" y="69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4" y="66"/>
                      <a:pt x="52" y="65"/>
                      <a:pt x="50" y="64"/>
                    </a:cubicBezTo>
                    <a:cubicBezTo>
                      <a:pt x="50" y="64"/>
                      <a:pt x="49" y="64"/>
                      <a:pt x="49" y="63"/>
                    </a:cubicBezTo>
                    <a:cubicBezTo>
                      <a:pt x="47" y="62"/>
                      <a:pt x="44" y="60"/>
                      <a:pt x="42" y="58"/>
                    </a:cubicBezTo>
                    <a:cubicBezTo>
                      <a:pt x="41" y="57"/>
                      <a:pt x="40" y="56"/>
                      <a:pt x="39" y="55"/>
                    </a:cubicBezTo>
                    <a:cubicBezTo>
                      <a:pt x="36" y="52"/>
                      <a:pt x="33" y="49"/>
                      <a:pt x="30" y="45"/>
                    </a:cubicBezTo>
                    <a:cubicBezTo>
                      <a:pt x="20" y="32"/>
                      <a:pt x="14" y="16"/>
                      <a:pt x="15" y="0"/>
                    </a:cubicBezTo>
                    <a:cubicBezTo>
                      <a:pt x="14" y="1"/>
                      <a:pt x="12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47">
                <a:extLst>
                  <a:ext uri="{FF2B5EF4-FFF2-40B4-BE49-F238E27FC236}">
                    <a16:creationId xmlns:a16="http://schemas.microsoft.com/office/drawing/2014/main" id="{7130D2A2-34EE-4C65-9D43-709844A03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7913" y="5972175"/>
                <a:ext cx="80963" cy="74613"/>
              </a:xfrm>
              <a:custGeom>
                <a:avLst/>
                <a:gdLst>
                  <a:gd name="T0" fmla="*/ 11 w 36"/>
                  <a:gd name="T1" fmla="*/ 32 h 33"/>
                  <a:gd name="T2" fmla="*/ 18 w 36"/>
                  <a:gd name="T3" fmla="*/ 30 h 33"/>
                  <a:gd name="T4" fmla="*/ 24 w 36"/>
                  <a:gd name="T5" fmla="*/ 27 h 33"/>
                  <a:gd name="T6" fmla="*/ 36 w 36"/>
                  <a:gd name="T7" fmla="*/ 9 h 33"/>
                  <a:gd name="T8" fmla="*/ 36 w 36"/>
                  <a:gd name="T9" fmla="*/ 9 h 33"/>
                  <a:gd name="T10" fmla="*/ 25 w 36"/>
                  <a:gd name="T11" fmla="*/ 4 h 33"/>
                  <a:gd name="T12" fmla="*/ 22 w 36"/>
                  <a:gd name="T13" fmla="*/ 1 h 33"/>
                  <a:gd name="T14" fmla="*/ 19 w 36"/>
                  <a:gd name="T15" fmla="*/ 0 h 33"/>
                  <a:gd name="T16" fmla="*/ 18 w 36"/>
                  <a:gd name="T17" fmla="*/ 1 h 33"/>
                  <a:gd name="T18" fmla="*/ 11 w 36"/>
                  <a:gd name="T19" fmla="*/ 15 h 33"/>
                  <a:gd name="T20" fmla="*/ 10 w 36"/>
                  <a:gd name="T21" fmla="*/ 18 h 33"/>
                  <a:gd name="T22" fmla="*/ 7 w 36"/>
                  <a:gd name="T23" fmla="*/ 22 h 33"/>
                  <a:gd name="T24" fmla="*/ 3 w 36"/>
                  <a:gd name="T25" fmla="*/ 28 h 33"/>
                  <a:gd name="T26" fmla="*/ 0 w 36"/>
                  <a:gd name="T27" fmla="*/ 32 h 33"/>
                  <a:gd name="T28" fmla="*/ 3 w 36"/>
                  <a:gd name="T29" fmla="*/ 33 h 33"/>
                  <a:gd name="T30" fmla="*/ 7 w 36"/>
                  <a:gd name="T31" fmla="*/ 32 h 33"/>
                  <a:gd name="T32" fmla="*/ 11 w 36"/>
                  <a:gd name="T3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33">
                    <a:moveTo>
                      <a:pt x="11" y="32"/>
                    </a:moveTo>
                    <a:cubicBezTo>
                      <a:pt x="14" y="32"/>
                      <a:pt x="16" y="31"/>
                      <a:pt x="18" y="30"/>
                    </a:cubicBezTo>
                    <a:cubicBezTo>
                      <a:pt x="21" y="30"/>
                      <a:pt x="22" y="29"/>
                      <a:pt x="24" y="27"/>
                    </a:cubicBezTo>
                    <a:cubicBezTo>
                      <a:pt x="30" y="24"/>
                      <a:pt x="34" y="1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2" y="9"/>
                      <a:pt x="28" y="7"/>
                      <a:pt x="25" y="4"/>
                    </a:cubicBezTo>
                    <a:cubicBezTo>
                      <a:pt x="24" y="3"/>
                      <a:pt x="23" y="2"/>
                      <a:pt x="22" y="1"/>
                    </a:cubicBezTo>
                    <a:cubicBezTo>
                      <a:pt x="21" y="1"/>
                      <a:pt x="20" y="1"/>
                      <a:pt x="19" y="0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6"/>
                      <a:pt x="14" y="11"/>
                      <a:pt x="11" y="15"/>
                    </a:cubicBezTo>
                    <a:cubicBezTo>
                      <a:pt x="11" y="16"/>
                      <a:pt x="11" y="17"/>
                      <a:pt x="10" y="18"/>
                    </a:cubicBezTo>
                    <a:cubicBezTo>
                      <a:pt x="9" y="19"/>
                      <a:pt x="8" y="21"/>
                      <a:pt x="7" y="22"/>
                    </a:cubicBezTo>
                    <a:cubicBezTo>
                      <a:pt x="6" y="24"/>
                      <a:pt x="5" y="26"/>
                      <a:pt x="3" y="28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3"/>
                      <a:pt x="2" y="33"/>
                      <a:pt x="3" y="33"/>
                    </a:cubicBezTo>
                    <a:cubicBezTo>
                      <a:pt x="5" y="33"/>
                      <a:pt x="6" y="32"/>
                      <a:pt x="7" y="32"/>
                    </a:cubicBezTo>
                    <a:cubicBezTo>
                      <a:pt x="9" y="32"/>
                      <a:pt x="10" y="32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8">
                <a:extLst>
                  <a:ext uri="{FF2B5EF4-FFF2-40B4-BE49-F238E27FC236}">
                    <a16:creationId xmlns:a16="http://schemas.microsoft.com/office/drawing/2014/main" id="{5B170CEB-7E13-4476-9C14-147DF986C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963" y="5870575"/>
                <a:ext cx="111125" cy="112713"/>
              </a:xfrm>
              <a:custGeom>
                <a:avLst/>
                <a:gdLst>
                  <a:gd name="T0" fmla="*/ 37 w 50"/>
                  <a:gd name="T1" fmla="*/ 47 h 50"/>
                  <a:gd name="T2" fmla="*/ 39 w 50"/>
                  <a:gd name="T3" fmla="*/ 44 h 50"/>
                  <a:gd name="T4" fmla="*/ 42 w 50"/>
                  <a:gd name="T5" fmla="*/ 44 h 50"/>
                  <a:gd name="T6" fmla="*/ 46 w 50"/>
                  <a:gd name="T7" fmla="*/ 46 h 50"/>
                  <a:gd name="T8" fmla="*/ 50 w 50"/>
                  <a:gd name="T9" fmla="*/ 45 h 50"/>
                  <a:gd name="T10" fmla="*/ 36 w 50"/>
                  <a:gd name="T11" fmla="*/ 0 h 50"/>
                  <a:gd name="T12" fmla="*/ 30 w 50"/>
                  <a:gd name="T13" fmla="*/ 4 h 50"/>
                  <a:gd name="T14" fmla="*/ 35 w 50"/>
                  <a:gd name="T15" fmla="*/ 9 h 50"/>
                  <a:gd name="T16" fmla="*/ 29 w 50"/>
                  <a:gd name="T17" fmla="*/ 14 h 50"/>
                  <a:gd name="T18" fmla="*/ 24 w 50"/>
                  <a:gd name="T19" fmla="*/ 9 h 50"/>
                  <a:gd name="T20" fmla="*/ 25 w 50"/>
                  <a:gd name="T21" fmla="*/ 8 h 50"/>
                  <a:gd name="T22" fmla="*/ 10 w 50"/>
                  <a:gd name="T23" fmla="*/ 18 h 50"/>
                  <a:gd name="T24" fmla="*/ 3 w 50"/>
                  <a:gd name="T25" fmla="*/ 22 h 50"/>
                  <a:gd name="T26" fmla="*/ 1 w 50"/>
                  <a:gd name="T27" fmla="*/ 24 h 50"/>
                  <a:gd name="T28" fmla="*/ 3 w 50"/>
                  <a:gd name="T29" fmla="*/ 36 h 50"/>
                  <a:gd name="T30" fmla="*/ 3 w 50"/>
                  <a:gd name="T31" fmla="*/ 36 h 50"/>
                  <a:gd name="T32" fmla="*/ 10 w 50"/>
                  <a:gd name="T33" fmla="*/ 41 h 50"/>
                  <a:gd name="T34" fmla="*/ 16 w 50"/>
                  <a:gd name="T35" fmla="*/ 42 h 50"/>
                  <a:gd name="T36" fmla="*/ 17 w 50"/>
                  <a:gd name="T37" fmla="*/ 43 h 50"/>
                  <a:gd name="T38" fmla="*/ 20 w 50"/>
                  <a:gd name="T39" fmla="*/ 45 h 50"/>
                  <a:gd name="T40" fmla="*/ 28 w 50"/>
                  <a:gd name="T41" fmla="*/ 50 h 50"/>
                  <a:gd name="T42" fmla="*/ 37 w 50"/>
                  <a:gd name="T43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0">
                    <a:moveTo>
                      <a:pt x="37" y="47"/>
                    </a:moveTo>
                    <a:cubicBezTo>
                      <a:pt x="37" y="46"/>
                      <a:pt x="38" y="45"/>
                      <a:pt x="39" y="44"/>
                    </a:cubicBezTo>
                    <a:cubicBezTo>
                      <a:pt x="40" y="44"/>
                      <a:pt x="41" y="44"/>
                      <a:pt x="42" y="44"/>
                    </a:cubicBezTo>
                    <a:cubicBezTo>
                      <a:pt x="43" y="45"/>
                      <a:pt x="45" y="46"/>
                      <a:pt x="46" y="46"/>
                    </a:cubicBezTo>
                    <a:cubicBezTo>
                      <a:pt x="47" y="46"/>
                      <a:pt x="49" y="45"/>
                      <a:pt x="50" y="45"/>
                    </a:cubicBezTo>
                    <a:cubicBezTo>
                      <a:pt x="48" y="28"/>
                      <a:pt x="43" y="13"/>
                      <a:pt x="36" y="0"/>
                    </a:cubicBezTo>
                    <a:cubicBezTo>
                      <a:pt x="34" y="1"/>
                      <a:pt x="32" y="3"/>
                      <a:pt x="30" y="4"/>
                    </a:cubicBezTo>
                    <a:cubicBezTo>
                      <a:pt x="33" y="4"/>
                      <a:pt x="35" y="6"/>
                      <a:pt x="35" y="9"/>
                    </a:cubicBezTo>
                    <a:cubicBezTo>
                      <a:pt x="35" y="12"/>
                      <a:pt x="32" y="14"/>
                      <a:pt x="29" y="14"/>
                    </a:cubicBezTo>
                    <a:cubicBezTo>
                      <a:pt x="27" y="14"/>
                      <a:pt x="24" y="12"/>
                      <a:pt x="24" y="9"/>
                    </a:cubicBezTo>
                    <a:cubicBezTo>
                      <a:pt x="24" y="9"/>
                      <a:pt x="24" y="8"/>
                      <a:pt x="25" y="8"/>
                    </a:cubicBezTo>
                    <a:cubicBezTo>
                      <a:pt x="20" y="11"/>
                      <a:pt x="15" y="14"/>
                      <a:pt x="10" y="18"/>
                    </a:cubicBezTo>
                    <a:cubicBezTo>
                      <a:pt x="8" y="19"/>
                      <a:pt x="6" y="21"/>
                      <a:pt x="3" y="22"/>
                    </a:cubicBezTo>
                    <a:cubicBezTo>
                      <a:pt x="3" y="23"/>
                      <a:pt x="2" y="24"/>
                      <a:pt x="1" y="24"/>
                    </a:cubicBezTo>
                    <a:cubicBezTo>
                      <a:pt x="0" y="29"/>
                      <a:pt x="1" y="33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8"/>
                      <a:pt x="7" y="40"/>
                      <a:pt x="10" y="41"/>
                    </a:cubicBezTo>
                    <a:cubicBezTo>
                      <a:pt x="12" y="41"/>
                      <a:pt x="14" y="42"/>
                      <a:pt x="16" y="42"/>
                    </a:cubicBezTo>
                    <a:cubicBezTo>
                      <a:pt x="16" y="42"/>
                      <a:pt x="17" y="42"/>
                      <a:pt x="17" y="43"/>
                    </a:cubicBezTo>
                    <a:cubicBezTo>
                      <a:pt x="18" y="44"/>
                      <a:pt x="19" y="45"/>
                      <a:pt x="20" y="45"/>
                    </a:cubicBezTo>
                    <a:cubicBezTo>
                      <a:pt x="22" y="48"/>
                      <a:pt x="25" y="49"/>
                      <a:pt x="28" y="50"/>
                    </a:cubicBezTo>
                    <a:cubicBezTo>
                      <a:pt x="31" y="50"/>
                      <a:pt x="34" y="4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49">
                <a:extLst>
                  <a:ext uri="{FF2B5EF4-FFF2-40B4-BE49-F238E27FC236}">
                    <a16:creationId xmlns:a16="http://schemas.microsoft.com/office/drawing/2014/main" id="{F0F73EF0-6A58-40DC-9532-730418E1D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859463"/>
                <a:ext cx="150813" cy="182563"/>
              </a:xfrm>
              <a:custGeom>
                <a:avLst/>
                <a:gdLst>
                  <a:gd name="T0" fmla="*/ 2 w 67"/>
                  <a:gd name="T1" fmla="*/ 14 h 81"/>
                  <a:gd name="T2" fmla="*/ 12 w 67"/>
                  <a:gd name="T3" fmla="*/ 54 h 81"/>
                  <a:gd name="T4" fmla="*/ 24 w 67"/>
                  <a:gd name="T5" fmla="*/ 69 h 81"/>
                  <a:gd name="T6" fmla="*/ 32 w 67"/>
                  <a:gd name="T7" fmla="*/ 76 h 81"/>
                  <a:gd name="T8" fmla="*/ 33 w 67"/>
                  <a:gd name="T9" fmla="*/ 76 h 81"/>
                  <a:gd name="T10" fmla="*/ 38 w 67"/>
                  <a:gd name="T11" fmla="*/ 79 h 81"/>
                  <a:gd name="T12" fmla="*/ 42 w 67"/>
                  <a:gd name="T13" fmla="*/ 81 h 81"/>
                  <a:gd name="T14" fmla="*/ 45 w 67"/>
                  <a:gd name="T15" fmla="*/ 79 h 81"/>
                  <a:gd name="T16" fmla="*/ 67 w 67"/>
                  <a:gd name="T17" fmla="*/ 64 h 81"/>
                  <a:gd name="T18" fmla="*/ 45 w 67"/>
                  <a:gd name="T19" fmla="*/ 50 h 81"/>
                  <a:gd name="T20" fmla="*/ 38 w 67"/>
                  <a:gd name="T21" fmla="*/ 42 h 81"/>
                  <a:gd name="T22" fmla="*/ 35 w 67"/>
                  <a:gd name="T23" fmla="*/ 39 h 81"/>
                  <a:gd name="T24" fmla="*/ 32 w 67"/>
                  <a:gd name="T25" fmla="*/ 34 h 81"/>
                  <a:gd name="T26" fmla="*/ 24 w 67"/>
                  <a:gd name="T27" fmla="*/ 13 h 81"/>
                  <a:gd name="T28" fmla="*/ 22 w 67"/>
                  <a:gd name="T29" fmla="*/ 0 h 81"/>
                  <a:gd name="T30" fmla="*/ 12 w 67"/>
                  <a:gd name="T31" fmla="*/ 6 h 81"/>
                  <a:gd name="T32" fmla="*/ 2 w 67"/>
                  <a:gd name="T33" fmla="*/ 1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81">
                    <a:moveTo>
                      <a:pt x="2" y="14"/>
                    </a:moveTo>
                    <a:cubicBezTo>
                      <a:pt x="0" y="27"/>
                      <a:pt x="4" y="42"/>
                      <a:pt x="12" y="54"/>
                    </a:cubicBezTo>
                    <a:cubicBezTo>
                      <a:pt x="15" y="60"/>
                      <a:pt x="19" y="65"/>
                      <a:pt x="24" y="69"/>
                    </a:cubicBezTo>
                    <a:cubicBezTo>
                      <a:pt x="27" y="71"/>
                      <a:pt x="29" y="74"/>
                      <a:pt x="32" y="76"/>
                    </a:cubicBezTo>
                    <a:cubicBezTo>
                      <a:pt x="32" y="76"/>
                      <a:pt x="33" y="76"/>
                      <a:pt x="33" y="76"/>
                    </a:cubicBezTo>
                    <a:cubicBezTo>
                      <a:pt x="35" y="77"/>
                      <a:pt x="36" y="78"/>
                      <a:pt x="38" y="79"/>
                    </a:cubicBezTo>
                    <a:cubicBezTo>
                      <a:pt x="39" y="80"/>
                      <a:pt x="41" y="80"/>
                      <a:pt x="42" y="81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58" y="60"/>
                      <a:pt x="51" y="56"/>
                      <a:pt x="45" y="50"/>
                    </a:cubicBezTo>
                    <a:cubicBezTo>
                      <a:pt x="42" y="47"/>
                      <a:pt x="40" y="45"/>
                      <a:pt x="38" y="42"/>
                    </a:cubicBezTo>
                    <a:cubicBezTo>
                      <a:pt x="37" y="41"/>
                      <a:pt x="36" y="40"/>
                      <a:pt x="35" y="39"/>
                    </a:cubicBezTo>
                    <a:cubicBezTo>
                      <a:pt x="34" y="37"/>
                      <a:pt x="33" y="36"/>
                      <a:pt x="32" y="34"/>
                    </a:cubicBezTo>
                    <a:cubicBezTo>
                      <a:pt x="28" y="28"/>
                      <a:pt x="26" y="20"/>
                      <a:pt x="24" y="13"/>
                    </a:cubicBezTo>
                    <a:cubicBezTo>
                      <a:pt x="23" y="9"/>
                      <a:pt x="22" y="4"/>
                      <a:pt x="22" y="0"/>
                    </a:cubicBezTo>
                    <a:cubicBezTo>
                      <a:pt x="19" y="2"/>
                      <a:pt x="15" y="4"/>
                      <a:pt x="12" y="6"/>
                    </a:cubicBezTo>
                    <a:cubicBezTo>
                      <a:pt x="9" y="9"/>
                      <a:pt x="5" y="11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50">
                <a:extLst>
                  <a:ext uri="{FF2B5EF4-FFF2-40B4-BE49-F238E27FC236}">
                    <a16:creationId xmlns:a16="http://schemas.microsoft.com/office/drawing/2014/main" id="{1F1515DA-1906-48C4-8686-14180439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0013" y="5826125"/>
                <a:ext cx="119063" cy="100013"/>
              </a:xfrm>
              <a:custGeom>
                <a:avLst/>
                <a:gdLst>
                  <a:gd name="T0" fmla="*/ 50 w 53"/>
                  <a:gd name="T1" fmla="*/ 20 h 45"/>
                  <a:gd name="T2" fmla="*/ 53 w 53"/>
                  <a:gd name="T3" fmla="*/ 17 h 45"/>
                  <a:gd name="T4" fmla="*/ 53 w 53"/>
                  <a:gd name="T5" fmla="*/ 14 h 45"/>
                  <a:gd name="T6" fmla="*/ 50 w 53"/>
                  <a:gd name="T7" fmla="*/ 8 h 45"/>
                  <a:gd name="T8" fmla="*/ 50 w 53"/>
                  <a:gd name="T9" fmla="*/ 8 h 45"/>
                  <a:gd name="T10" fmla="*/ 44 w 53"/>
                  <a:gd name="T11" fmla="*/ 6 h 45"/>
                  <a:gd name="T12" fmla="*/ 39 w 53"/>
                  <a:gd name="T13" fmla="*/ 6 h 45"/>
                  <a:gd name="T14" fmla="*/ 37 w 53"/>
                  <a:gd name="T15" fmla="*/ 6 h 45"/>
                  <a:gd name="T16" fmla="*/ 32 w 53"/>
                  <a:gd name="T17" fmla="*/ 2 h 45"/>
                  <a:gd name="T18" fmla="*/ 26 w 53"/>
                  <a:gd name="T19" fmla="*/ 1 h 45"/>
                  <a:gd name="T20" fmla="*/ 22 w 53"/>
                  <a:gd name="T21" fmla="*/ 1 h 45"/>
                  <a:gd name="T22" fmla="*/ 18 w 53"/>
                  <a:gd name="T23" fmla="*/ 2 h 45"/>
                  <a:gd name="T24" fmla="*/ 12 w 53"/>
                  <a:gd name="T25" fmla="*/ 6 h 45"/>
                  <a:gd name="T26" fmla="*/ 8 w 53"/>
                  <a:gd name="T27" fmla="*/ 15 h 45"/>
                  <a:gd name="T28" fmla="*/ 7 w 53"/>
                  <a:gd name="T29" fmla="*/ 17 h 45"/>
                  <a:gd name="T30" fmla="*/ 6 w 53"/>
                  <a:gd name="T31" fmla="*/ 19 h 45"/>
                  <a:gd name="T32" fmla="*/ 1 w 53"/>
                  <a:gd name="T33" fmla="*/ 28 h 45"/>
                  <a:gd name="T34" fmla="*/ 1 w 53"/>
                  <a:gd name="T35" fmla="*/ 34 h 45"/>
                  <a:gd name="T36" fmla="*/ 4 w 53"/>
                  <a:gd name="T37" fmla="*/ 39 h 45"/>
                  <a:gd name="T38" fmla="*/ 6 w 53"/>
                  <a:gd name="T39" fmla="*/ 41 h 45"/>
                  <a:gd name="T40" fmla="*/ 15 w 53"/>
                  <a:gd name="T41" fmla="*/ 45 h 45"/>
                  <a:gd name="T42" fmla="*/ 22 w 53"/>
                  <a:gd name="T43" fmla="*/ 40 h 45"/>
                  <a:gd name="T44" fmla="*/ 31 w 53"/>
                  <a:gd name="T45" fmla="*/ 33 h 45"/>
                  <a:gd name="T46" fmla="*/ 30 w 53"/>
                  <a:gd name="T47" fmla="*/ 34 h 45"/>
                  <a:gd name="T48" fmla="*/ 25 w 53"/>
                  <a:gd name="T49" fmla="*/ 28 h 45"/>
                  <a:gd name="T50" fmla="*/ 30 w 53"/>
                  <a:gd name="T51" fmla="*/ 22 h 45"/>
                  <a:gd name="T52" fmla="*/ 32 w 53"/>
                  <a:gd name="T53" fmla="*/ 22 h 45"/>
                  <a:gd name="T54" fmla="*/ 36 w 53"/>
                  <a:gd name="T55" fmla="*/ 28 h 45"/>
                  <a:gd name="T56" fmla="*/ 35 w 53"/>
                  <a:gd name="T57" fmla="*/ 31 h 45"/>
                  <a:gd name="T58" fmla="*/ 50 w 53"/>
                  <a:gd name="T59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45">
                    <a:moveTo>
                      <a:pt x="50" y="20"/>
                    </a:moveTo>
                    <a:cubicBezTo>
                      <a:pt x="51" y="19"/>
                      <a:pt x="52" y="18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3" y="12"/>
                      <a:pt x="52" y="10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7" y="6"/>
                      <a:pt x="44" y="6"/>
                    </a:cubicBezTo>
                    <a:cubicBezTo>
                      <a:pt x="42" y="6"/>
                      <a:pt x="41" y="6"/>
                      <a:pt x="39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5" y="4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1"/>
                    </a:cubicBezTo>
                    <a:cubicBezTo>
                      <a:pt x="24" y="0"/>
                      <a:pt x="23" y="0"/>
                      <a:pt x="22" y="1"/>
                    </a:cubicBezTo>
                    <a:cubicBezTo>
                      <a:pt x="21" y="1"/>
                      <a:pt x="19" y="1"/>
                      <a:pt x="18" y="2"/>
                    </a:cubicBezTo>
                    <a:cubicBezTo>
                      <a:pt x="16" y="3"/>
                      <a:pt x="14" y="4"/>
                      <a:pt x="12" y="6"/>
                    </a:cubicBezTo>
                    <a:cubicBezTo>
                      <a:pt x="10" y="8"/>
                      <a:pt x="8" y="12"/>
                      <a:pt x="8" y="15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7" y="17"/>
                      <a:pt x="6" y="18"/>
                      <a:pt x="6" y="19"/>
                    </a:cubicBezTo>
                    <a:cubicBezTo>
                      <a:pt x="3" y="21"/>
                      <a:pt x="1" y="24"/>
                      <a:pt x="1" y="28"/>
                    </a:cubicBezTo>
                    <a:cubicBezTo>
                      <a:pt x="0" y="30"/>
                      <a:pt x="0" y="32"/>
                      <a:pt x="1" y="34"/>
                    </a:cubicBezTo>
                    <a:cubicBezTo>
                      <a:pt x="1" y="36"/>
                      <a:pt x="2" y="38"/>
                      <a:pt x="4" y="39"/>
                    </a:cubicBezTo>
                    <a:cubicBezTo>
                      <a:pt x="4" y="40"/>
                      <a:pt x="5" y="40"/>
                      <a:pt x="6" y="41"/>
                    </a:cubicBezTo>
                    <a:cubicBezTo>
                      <a:pt x="8" y="43"/>
                      <a:pt x="11" y="44"/>
                      <a:pt x="15" y="45"/>
                    </a:cubicBezTo>
                    <a:cubicBezTo>
                      <a:pt x="18" y="44"/>
                      <a:pt x="20" y="42"/>
                      <a:pt x="22" y="40"/>
                    </a:cubicBezTo>
                    <a:cubicBezTo>
                      <a:pt x="25" y="38"/>
                      <a:pt x="28" y="36"/>
                      <a:pt x="31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27" y="34"/>
                      <a:pt x="25" y="31"/>
                      <a:pt x="25" y="28"/>
                    </a:cubicBezTo>
                    <a:cubicBezTo>
                      <a:pt x="25" y="25"/>
                      <a:pt x="27" y="22"/>
                      <a:pt x="30" y="22"/>
                    </a:cubicBezTo>
                    <a:cubicBezTo>
                      <a:pt x="31" y="22"/>
                      <a:pt x="31" y="22"/>
                      <a:pt x="32" y="22"/>
                    </a:cubicBezTo>
                    <a:cubicBezTo>
                      <a:pt x="34" y="23"/>
                      <a:pt x="36" y="25"/>
                      <a:pt x="36" y="28"/>
                    </a:cubicBezTo>
                    <a:cubicBezTo>
                      <a:pt x="36" y="29"/>
                      <a:pt x="36" y="30"/>
                      <a:pt x="35" y="31"/>
                    </a:cubicBezTo>
                    <a:cubicBezTo>
                      <a:pt x="40" y="27"/>
                      <a:pt x="45" y="23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51">
                <a:extLst>
                  <a:ext uri="{FF2B5EF4-FFF2-40B4-BE49-F238E27FC236}">
                    <a16:creationId xmlns:a16="http://schemas.microsoft.com/office/drawing/2014/main" id="{88BE32CA-2817-4C29-805C-E86421F2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9488" y="5842000"/>
                <a:ext cx="155575" cy="125413"/>
              </a:xfrm>
              <a:custGeom>
                <a:avLst/>
                <a:gdLst>
                  <a:gd name="T0" fmla="*/ 3 w 69"/>
                  <a:gd name="T1" fmla="*/ 29 h 56"/>
                  <a:gd name="T2" fmla="*/ 0 w 69"/>
                  <a:gd name="T3" fmla="*/ 39 h 56"/>
                  <a:gd name="T4" fmla="*/ 2 w 69"/>
                  <a:gd name="T5" fmla="*/ 45 h 56"/>
                  <a:gd name="T6" fmla="*/ 3 w 69"/>
                  <a:gd name="T7" fmla="*/ 47 h 56"/>
                  <a:gd name="T8" fmla="*/ 6 w 69"/>
                  <a:gd name="T9" fmla="*/ 50 h 56"/>
                  <a:gd name="T10" fmla="*/ 23 w 69"/>
                  <a:gd name="T11" fmla="*/ 52 h 56"/>
                  <a:gd name="T12" fmla="*/ 28 w 69"/>
                  <a:gd name="T13" fmla="*/ 49 h 56"/>
                  <a:gd name="T14" fmla="*/ 31 w 69"/>
                  <a:gd name="T15" fmla="*/ 33 h 56"/>
                  <a:gd name="T16" fmla="*/ 23 w 69"/>
                  <a:gd name="T17" fmla="*/ 32 h 56"/>
                  <a:gd name="T18" fmla="*/ 18 w 69"/>
                  <a:gd name="T19" fmla="*/ 33 h 56"/>
                  <a:gd name="T20" fmla="*/ 16 w 69"/>
                  <a:gd name="T21" fmla="*/ 31 h 56"/>
                  <a:gd name="T22" fmla="*/ 17 w 69"/>
                  <a:gd name="T23" fmla="*/ 28 h 56"/>
                  <a:gd name="T24" fmla="*/ 23 w 69"/>
                  <a:gd name="T25" fmla="*/ 27 h 56"/>
                  <a:gd name="T26" fmla="*/ 34 w 69"/>
                  <a:gd name="T27" fmla="*/ 29 h 56"/>
                  <a:gd name="T28" fmla="*/ 40 w 69"/>
                  <a:gd name="T29" fmla="*/ 41 h 56"/>
                  <a:gd name="T30" fmla="*/ 47 w 69"/>
                  <a:gd name="T31" fmla="*/ 36 h 56"/>
                  <a:gd name="T32" fmla="*/ 51 w 69"/>
                  <a:gd name="T33" fmla="*/ 33 h 56"/>
                  <a:gd name="T34" fmla="*/ 55 w 69"/>
                  <a:gd name="T35" fmla="*/ 30 h 56"/>
                  <a:gd name="T36" fmla="*/ 62 w 69"/>
                  <a:gd name="T37" fmla="*/ 25 h 56"/>
                  <a:gd name="T38" fmla="*/ 69 w 69"/>
                  <a:gd name="T39" fmla="*/ 21 h 56"/>
                  <a:gd name="T40" fmla="*/ 62 w 69"/>
                  <a:gd name="T41" fmla="*/ 8 h 56"/>
                  <a:gd name="T42" fmla="*/ 60 w 69"/>
                  <a:gd name="T43" fmla="*/ 6 h 56"/>
                  <a:gd name="T44" fmla="*/ 55 w 69"/>
                  <a:gd name="T45" fmla="*/ 4 h 56"/>
                  <a:gd name="T46" fmla="*/ 51 w 69"/>
                  <a:gd name="T47" fmla="*/ 4 h 56"/>
                  <a:gd name="T48" fmla="*/ 47 w 69"/>
                  <a:gd name="T49" fmla="*/ 4 h 56"/>
                  <a:gd name="T50" fmla="*/ 40 w 69"/>
                  <a:gd name="T51" fmla="*/ 6 h 56"/>
                  <a:gd name="T52" fmla="*/ 37 w 69"/>
                  <a:gd name="T53" fmla="*/ 5 h 56"/>
                  <a:gd name="T54" fmla="*/ 25 w 69"/>
                  <a:gd name="T55" fmla="*/ 0 h 56"/>
                  <a:gd name="T56" fmla="*/ 23 w 69"/>
                  <a:gd name="T57" fmla="*/ 0 h 56"/>
                  <a:gd name="T58" fmla="*/ 15 w 69"/>
                  <a:gd name="T59" fmla="*/ 1 h 56"/>
                  <a:gd name="T60" fmla="*/ 8 w 69"/>
                  <a:gd name="T61" fmla="*/ 9 h 56"/>
                  <a:gd name="T62" fmla="*/ 6 w 69"/>
                  <a:gd name="T63" fmla="*/ 24 h 56"/>
                  <a:gd name="T64" fmla="*/ 6 w 69"/>
                  <a:gd name="T65" fmla="*/ 25 h 56"/>
                  <a:gd name="T66" fmla="*/ 3 w 69"/>
                  <a:gd name="T67" fmla="*/ 2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56">
                    <a:moveTo>
                      <a:pt x="3" y="29"/>
                    </a:moveTo>
                    <a:cubicBezTo>
                      <a:pt x="1" y="32"/>
                      <a:pt x="0" y="36"/>
                      <a:pt x="0" y="39"/>
                    </a:cubicBezTo>
                    <a:cubicBezTo>
                      <a:pt x="0" y="41"/>
                      <a:pt x="1" y="43"/>
                      <a:pt x="2" y="45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4" y="48"/>
                      <a:pt x="5" y="49"/>
                      <a:pt x="6" y="50"/>
                    </a:cubicBezTo>
                    <a:cubicBezTo>
                      <a:pt x="13" y="56"/>
                      <a:pt x="18" y="55"/>
                      <a:pt x="23" y="52"/>
                    </a:cubicBezTo>
                    <a:cubicBezTo>
                      <a:pt x="25" y="51"/>
                      <a:pt x="26" y="50"/>
                      <a:pt x="28" y="49"/>
                    </a:cubicBezTo>
                    <a:cubicBezTo>
                      <a:pt x="33" y="45"/>
                      <a:pt x="40" y="39"/>
                      <a:pt x="31" y="33"/>
                    </a:cubicBezTo>
                    <a:cubicBezTo>
                      <a:pt x="29" y="32"/>
                      <a:pt x="27" y="31"/>
                      <a:pt x="23" y="32"/>
                    </a:cubicBezTo>
                    <a:cubicBezTo>
                      <a:pt x="22" y="32"/>
                      <a:pt x="20" y="32"/>
                      <a:pt x="18" y="33"/>
                    </a:cubicBezTo>
                    <a:cubicBezTo>
                      <a:pt x="17" y="33"/>
                      <a:pt x="16" y="32"/>
                      <a:pt x="16" y="31"/>
                    </a:cubicBezTo>
                    <a:cubicBezTo>
                      <a:pt x="15" y="30"/>
                      <a:pt x="16" y="29"/>
                      <a:pt x="17" y="28"/>
                    </a:cubicBezTo>
                    <a:cubicBezTo>
                      <a:pt x="19" y="28"/>
                      <a:pt x="21" y="27"/>
                      <a:pt x="23" y="27"/>
                    </a:cubicBezTo>
                    <a:cubicBezTo>
                      <a:pt x="27" y="27"/>
                      <a:pt x="31" y="27"/>
                      <a:pt x="34" y="29"/>
                    </a:cubicBezTo>
                    <a:cubicBezTo>
                      <a:pt x="37" y="32"/>
                      <a:pt x="39" y="35"/>
                      <a:pt x="40" y="41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15"/>
                      <a:pt x="65" y="11"/>
                      <a:pt x="62" y="8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58" y="5"/>
                      <a:pt x="57" y="4"/>
                      <a:pt x="55" y="4"/>
                    </a:cubicBezTo>
                    <a:cubicBezTo>
                      <a:pt x="54" y="4"/>
                      <a:pt x="53" y="4"/>
                      <a:pt x="51" y="4"/>
                    </a:cubicBezTo>
                    <a:cubicBezTo>
                      <a:pt x="50" y="4"/>
                      <a:pt x="49" y="4"/>
                      <a:pt x="47" y="4"/>
                    </a:cubicBezTo>
                    <a:cubicBezTo>
                      <a:pt x="45" y="4"/>
                      <a:pt x="42" y="5"/>
                      <a:pt x="40" y="6"/>
                    </a:cubicBezTo>
                    <a:cubicBezTo>
                      <a:pt x="39" y="6"/>
                      <a:pt x="38" y="6"/>
                      <a:pt x="37" y="5"/>
                    </a:cubicBezTo>
                    <a:cubicBezTo>
                      <a:pt x="33" y="2"/>
                      <a:pt x="29" y="0"/>
                      <a:pt x="25" y="0"/>
                    </a:cubicBezTo>
                    <a:cubicBezTo>
                      <a:pt x="25" y="0"/>
                      <a:pt x="24" y="0"/>
                      <a:pt x="23" y="0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2" y="3"/>
                      <a:pt x="10" y="6"/>
                      <a:pt x="8" y="9"/>
                    </a:cubicBezTo>
                    <a:cubicBezTo>
                      <a:pt x="6" y="13"/>
                      <a:pt x="5" y="18"/>
                      <a:pt x="6" y="24"/>
                    </a:cubicBezTo>
                    <a:cubicBezTo>
                      <a:pt x="6" y="24"/>
                      <a:pt x="6" y="25"/>
                      <a:pt x="6" y="25"/>
                    </a:cubicBezTo>
                    <a:cubicBezTo>
                      <a:pt x="5" y="27"/>
                      <a:pt x="4" y="28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52">
                <a:extLst>
                  <a:ext uri="{FF2B5EF4-FFF2-40B4-BE49-F238E27FC236}">
                    <a16:creationId xmlns:a16="http://schemas.microsoft.com/office/drawing/2014/main" id="{97BEB993-C12D-4331-A412-7AF2A6A69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6005513"/>
                <a:ext cx="141288" cy="122238"/>
              </a:xfrm>
              <a:custGeom>
                <a:avLst/>
                <a:gdLst>
                  <a:gd name="T0" fmla="*/ 27 w 63"/>
                  <a:gd name="T1" fmla="*/ 33 h 54"/>
                  <a:gd name="T2" fmla="*/ 55 w 63"/>
                  <a:gd name="T3" fmla="*/ 15 h 54"/>
                  <a:gd name="T4" fmla="*/ 63 w 63"/>
                  <a:gd name="T5" fmla="*/ 10 h 54"/>
                  <a:gd name="T6" fmla="*/ 63 w 63"/>
                  <a:gd name="T7" fmla="*/ 10 h 54"/>
                  <a:gd name="T8" fmla="*/ 63 w 63"/>
                  <a:gd name="T9" fmla="*/ 10 h 54"/>
                  <a:gd name="T10" fmla="*/ 56 w 63"/>
                  <a:gd name="T11" fmla="*/ 0 h 54"/>
                  <a:gd name="T12" fmla="*/ 55 w 63"/>
                  <a:gd name="T13" fmla="*/ 1 h 54"/>
                  <a:gd name="T14" fmla="*/ 19 w 63"/>
                  <a:gd name="T15" fmla="*/ 24 h 54"/>
                  <a:gd name="T16" fmla="*/ 0 w 63"/>
                  <a:gd name="T17" fmla="*/ 34 h 54"/>
                  <a:gd name="T18" fmla="*/ 0 w 63"/>
                  <a:gd name="T19" fmla="*/ 35 h 54"/>
                  <a:gd name="T20" fmla="*/ 5 w 63"/>
                  <a:gd name="T21" fmla="*/ 45 h 54"/>
                  <a:gd name="T22" fmla="*/ 27 w 63"/>
                  <a:gd name="T23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54">
                    <a:moveTo>
                      <a:pt x="27" y="33"/>
                    </a:moveTo>
                    <a:cubicBezTo>
                      <a:pt x="37" y="27"/>
                      <a:pt x="46" y="21"/>
                      <a:pt x="55" y="15"/>
                    </a:cubicBezTo>
                    <a:cubicBezTo>
                      <a:pt x="58" y="13"/>
                      <a:pt x="60" y="12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43" y="9"/>
                      <a:pt x="31" y="17"/>
                      <a:pt x="19" y="24"/>
                    </a:cubicBezTo>
                    <a:cubicBezTo>
                      <a:pt x="10" y="22"/>
                      <a:pt x="1" y="26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2" y="42"/>
                      <a:pt x="5" y="45"/>
                    </a:cubicBezTo>
                    <a:cubicBezTo>
                      <a:pt x="12" y="54"/>
                      <a:pt x="28" y="49"/>
                      <a:pt x="2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53">
                <a:extLst>
                  <a:ext uri="{FF2B5EF4-FFF2-40B4-BE49-F238E27FC236}">
                    <a16:creationId xmlns:a16="http://schemas.microsoft.com/office/drawing/2014/main" id="{0A069D36-B9A1-4CDE-9B7A-7BE7E9837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00" y="5934075"/>
                <a:ext cx="195263" cy="136525"/>
              </a:xfrm>
              <a:custGeom>
                <a:avLst/>
                <a:gdLst>
                  <a:gd name="T0" fmla="*/ 32 w 87"/>
                  <a:gd name="T1" fmla="*/ 49 h 61"/>
                  <a:gd name="T2" fmla="*/ 38 w 87"/>
                  <a:gd name="T3" fmla="*/ 45 h 61"/>
                  <a:gd name="T4" fmla="*/ 44 w 87"/>
                  <a:gd name="T5" fmla="*/ 43 h 61"/>
                  <a:gd name="T6" fmla="*/ 52 w 87"/>
                  <a:gd name="T7" fmla="*/ 44 h 61"/>
                  <a:gd name="T8" fmla="*/ 61 w 87"/>
                  <a:gd name="T9" fmla="*/ 48 h 61"/>
                  <a:gd name="T10" fmla="*/ 68 w 87"/>
                  <a:gd name="T11" fmla="*/ 50 h 61"/>
                  <a:gd name="T12" fmla="*/ 76 w 87"/>
                  <a:gd name="T13" fmla="*/ 37 h 61"/>
                  <a:gd name="T14" fmla="*/ 79 w 87"/>
                  <a:gd name="T15" fmla="*/ 32 h 61"/>
                  <a:gd name="T16" fmla="*/ 80 w 87"/>
                  <a:gd name="T17" fmla="*/ 30 h 61"/>
                  <a:gd name="T18" fmla="*/ 84 w 87"/>
                  <a:gd name="T19" fmla="*/ 23 h 61"/>
                  <a:gd name="T20" fmla="*/ 87 w 87"/>
                  <a:gd name="T21" fmla="*/ 16 h 61"/>
                  <a:gd name="T22" fmla="*/ 84 w 87"/>
                  <a:gd name="T23" fmla="*/ 14 h 61"/>
                  <a:gd name="T24" fmla="*/ 80 w 87"/>
                  <a:gd name="T25" fmla="*/ 11 h 61"/>
                  <a:gd name="T26" fmla="*/ 80 w 87"/>
                  <a:gd name="T27" fmla="*/ 11 h 61"/>
                  <a:gd name="T28" fmla="*/ 77 w 87"/>
                  <a:gd name="T29" fmla="*/ 0 h 61"/>
                  <a:gd name="T30" fmla="*/ 76 w 87"/>
                  <a:gd name="T31" fmla="*/ 0 h 61"/>
                  <a:gd name="T32" fmla="*/ 52 w 87"/>
                  <a:gd name="T33" fmla="*/ 17 h 61"/>
                  <a:gd name="T34" fmla="*/ 41 w 87"/>
                  <a:gd name="T35" fmla="*/ 24 h 61"/>
                  <a:gd name="T36" fmla="*/ 40 w 87"/>
                  <a:gd name="T37" fmla="*/ 25 h 61"/>
                  <a:gd name="T38" fmla="*/ 32 w 87"/>
                  <a:gd name="T39" fmla="*/ 30 h 61"/>
                  <a:gd name="T40" fmla="*/ 2 w 87"/>
                  <a:gd name="T41" fmla="*/ 52 h 61"/>
                  <a:gd name="T42" fmla="*/ 2 w 87"/>
                  <a:gd name="T43" fmla="*/ 52 h 61"/>
                  <a:gd name="T44" fmla="*/ 1 w 87"/>
                  <a:gd name="T45" fmla="*/ 53 h 61"/>
                  <a:gd name="T46" fmla="*/ 0 w 87"/>
                  <a:gd name="T47" fmla="*/ 54 h 61"/>
                  <a:gd name="T48" fmla="*/ 2 w 87"/>
                  <a:gd name="T49" fmla="*/ 54 h 61"/>
                  <a:gd name="T50" fmla="*/ 2 w 87"/>
                  <a:gd name="T51" fmla="*/ 54 h 61"/>
                  <a:gd name="T52" fmla="*/ 11 w 87"/>
                  <a:gd name="T53" fmla="*/ 60 h 61"/>
                  <a:gd name="T54" fmla="*/ 28 w 87"/>
                  <a:gd name="T55" fmla="*/ 61 h 61"/>
                  <a:gd name="T56" fmla="*/ 28 w 87"/>
                  <a:gd name="T57" fmla="*/ 61 h 61"/>
                  <a:gd name="T58" fmla="*/ 32 w 87"/>
                  <a:gd name="T5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61">
                    <a:moveTo>
                      <a:pt x="32" y="49"/>
                    </a:moveTo>
                    <a:cubicBezTo>
                      <a:pt x="34" y="47"/>
                      <a:pt x="36" y="46"/>
                      <a:pt x="38" y="45"/>
                    </a:cubicBezTo>
                    <a:cubicBezTo>
                      <a:pt x="40" y="44"/>
                      <a:pt x="42" y="43"/>
                      <a:pt x="44" y="43"/>
                    </a:cubicBezTo>
                    <a:cubicBezTo>
                      <a:pt x="47" y="43"/>
                      <a:pt x="50" y="43"/>
                      <a:pt x="52" y="44"/>
                    </a:cubicBezTo>
                    <a:cubicBezTo>
                      <a:pt x="55" y="45"/>
                      <a:pt x="58" y="46"/>
                      <a:pt x="61" y="48"/>
                    </a:cubicBezTo>
                    <a:cubicBezTo>
                      <a:pt x="63" y="49"/>
                      <a:pt x="66" y="49"/>
                      <a:pt x="68" y="50"/>
                    </a:cubicBezTo>
                    <a:cubicBezTo>
                      <a:pt x="71" y="45"/>
                      <a:pt x="74" y="41"/>
                      <a:pt x="76" y="37"/>
                    </a:cubicBezTo>
                    <a:cubicBezTo>
                      <a:pt x="77" y="35"/>
                      <a:pt x="78" y="34"/>
                      <a:pt x="79" y="32"/>
                    </a:cubicBezTo>
                    <a:cubicBezTo>
                      <a:pt x="80" y="32"/>
                      <a:pt x="80" y="31"/>
                      <a:pt x="80" y="30"/>
                    </a:cubicBezTo>
                    <a:cubicBezTo>
                      <a:pt x="82" y="28"/>
                      <a:pt x="83" y="25"/>
                      <a:pt x="84" y="23"/>
                    </a:cubicBezTo>
                    <a:cubicBezTo>
                      <a:pt x="86" y="20"/>
                      <a:pt x="87" y="18"/>
                      <a:pt x="87" y="16"/>
                    </a:cubicBezTo>
                    <a:cubicBezTo>
                      <a:pt x="86" y="16"/>
                      <a:pt x="85" y="15"/>
                      <a:pt x="84" y="14"/>
                    </a:cubicBezTo>
                    <a:cubicBezTo>
                      <a:pt x="83" y="13"/>
                      <a:pt x="81" y="12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8" y="8"/>
                      <a:pt x="77" y="4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68" y="6"/>
                      <a:pt x="60" y="11"/>
                      <a:pt x="52" y="17"/>
                    </a:cubicBezTo>
                    <a:cubicBezTo>
                      <a:pt x="48" y="19"/>
                      <a:pt x="45" y="22"/>
                      <a:pt x="41" y="24"/>
                    </a:cubicBezTo>
                    <a:cubicBezTo>
                      <a:pt x="41" y="24"/>
                      <a:pt x="41" y="25"/>
                      <a:pt x="40" y="25"/>
                    </a:cubicBezTo>
                    <a:cubicBezTo>
                      <a:pt x="38" y="27"/>
                      <a:pt x="35" y="28"/>
                      <a:pt x="32" y="30"/>
                    </a:cubicBezTo>
                    <a:cubicBezTo>
                      <a:pt x="22" y="38"/>
                      <a:pt x="12" y="45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54"/>
                      <a:pt x="1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5" y="55"/>
                      <a:pt x="8" y="57"/>
                      <a:pt x="11" y="60"/>
                    </a:cubicBezTo>
                    <a:cubicBezTo>
                      <a:pt x="18" y="58"/>
                      <a:pt x="23" y="59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57"/>
                      <a:pt x="30" y="53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54">
                <a:extLst>
                  <a:ext uri="{FF2B5EF4-FFF2-40B4-BE49-F238E27FC236}">
                    <a16:creationId xmlns:a16="http://schemas.microsoft.com/office/drawing/2014/main" id="{1AFFAE9D-5295-46F8-BB49-41ADC55F3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6300" y="5842000"/>
                <a:ext cx="115888" cy="153988"/>
              </a:xfrm>
              <a:custGeom>
                <a:avLst/>
                <a:gdLst>
                  <a:gd name="T0" fmla="*/ 12 w 52"/>
                  <a:gd name="T1" fmla="*/ 42 h 69"/>
                  <a:gd name="T2" fmla="*/ 13 w 52"/>
                  <a:gd name="T3" fmla="*/ 44 h 69"/>
                  <a:gd name="T4" fmla="*/ 19 w 52"/>
                  <a:gd name="T5" fmla="*/ 51 h 69"/>
                  <a:gd name="T6" fmla="*/ 45 w 52"/>
                  <a:gd name="T7" fmla="*/ 69 h 69"/>
                  <a:gd name="T8" fmla="*/ 46 w 52"/>
                  <a:gd name="T9" fmla="*/ 69 h 69"/>
                  <a:gd name="T10" fmla="*/ 49 w 52"/>
                  <a:gd name="T11" fmla="*/ 66 h 69"/>
                  <a:gd name="T12" fmla="*/ 52 w 52"/>
                  <a:gd name="T13" fmla="*/ 64 h 69"/>
                  <a:gd name="T14" fmla="*/ 49 w 52"/>
                  <a:gd name="T15" fmla="*/ 63 h 69"/>
                  <a:gd name="T16" fmla="*/ 19 w 52"/>
                  <a:gd name="T17" fmla="*/ 40 h 69"/>
                  <a:gd name="T18" fmla="*/ 19 w 52"/>
                  <a:gd name="T19" fmla="*/ 39 h 69"/>
                  <a:gd name="T20" fmla="*/ 12 w 52"/>
                  <a:gd name="T21" fmla="*/ 25 h 69"/>
                  <a:gd name="T22" fmla="*/ 7 w 52"/>
                  <a:gd name="T23" fmla="*/ 0 h 69"/>
                  <a:gd name="T24" fmla="*/ 6 w 52"/>
                  <a:gd name="T25" fmla="*/ 1 h 69"/>
                  <a:gd name="T26" fmla="*/ 0 w 52"/>
                  <a:gd name="T27" fmla="*/ 5 h 69"/>
                  <a:gd name="T28" fmla="*/ 6 w 52"/>
                  <a:gd name="T29" fmla="*/ 31 h 69"/>
                  <a:gd name="T30" fmla="*/ 12 w 52"/>
                  <a:gd name="T31" fmla="*/ 4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69">
                    <a:moveTo>
                      <a:pt x="12" y="42"/>
                    </a:moveTo>
                    <a:cubicBezTo>
                      <a:pt x="12" y="43"/>
                      <a:pt x="12" y="43"/>
                      <a:pt x="13" y="44"/>
                    </a:cubicBezTo>
                    <a:cubicBezTo>
                      <a:pt x="15" y="47"/>
                      <a:pt x="17" y="49"/>
                      <a:pt x="19" y="51"/>
                    </a:cubicBezTo>
                    <a:cubicBezTo>
                      <a:pt x="25" y="59"/>
                      <a:pt x="34" y="64"/>
                      <a:pt x="45" y="69"/>
                    </a:cubicBezTo>
                    <a:cubicBezTo>
                      <a:pt x="45" y="69"/>
                      <a:pt x="45" y="69"/>
                      <a:pt x="46" y="69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1" y="64"/>
                      <a:pt x="50" y="64"/>
                      <a:pt x="49" y="63"/>
                    </a:cubicBezTo>
                    <a:cubicBezTo>
                      <a:pt x="36" y="58"/>
                      <a:pt x="26" y="5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6" y="35"/>
                      <a:pt x="13" y="30"/>
                      <a:pt x="12" y="25"/>
                    </a:cubicBezTo>
                    <a:cubicBezTo>
                      <a:pt x="9" y="18"/>
                      <a:pt x="7" y="9"/>
                      <a:pt x="7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4" y="2"/>
                      <a:pt x="2" y="3"/>
                      <a:pt x="0" y="5"/>
                    </a:cubicBezTo>
                    <a:cubicBezTo>
                      <a:pt x="1" y="14"/>
                      <a:pt x="3" y="23"/>
                      <a:pt x="6" y="31"/>
                    </a:cubicBezTo>
                    <a:cubicBezTo>
                      <a:pt x="8" y="35"/>
                      <a:pt x="9" y="39"/>
                      <a:pt x="1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55">
                <a:extLst>
                  <a:ext uri="{FF2B5EF4-FFF2-40B4-BE49-F238E27FC236}">
                    <a16:creationId xmlns:a16="http://schemas.microsoft.com/office/drawing/2014/main" id="{DE7FCC48-E756-44D4-8C70-FC5BC01AB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238" y="5694363"/>
                <a:ext cx="301625" cy="414338"/>
              </a:xfrm>
              <a:custGeom>
                <a:avLst/>
                <a:gdLst>
                  <a:gd name="T0" fmla="*/ 133 w 134"/>
                  <a:gd name="T1" fmla="*/ 121 h 184"/>
                  <a:gd name="T2" fmla="*/ 131 w 134"/>
                  <a:gd name="T3" fmla="*/ 107 h 184"/>
                  <a:gd name="T4" fmla="*/ 124 w 134"/>
                  <a:gd name="T5" fmla="*/ 80 h 184"/>
                  <a:gd name="T6" fmla="*/ 124 w 134"/>
                  <a:gd name="T7" fmla="*/ 79 h 184"/>
                  <a:gd name="T8" fmla="*/ 61 w 134"/>
                  <a:gd name="T9" fmla="*/ 8 h 184"/>
                  <a:gd name="T10" fmla="*/ 48 w 134"/>
                  <a:gd name="T11" fmla="*/ 3 h 184"/>
                  <a:gd name="T12" fmla="*/ 41 w 134"/>
                  <a:gd name="T13" fmla="*/ 1 h 184"/>
                  <a:gd name="T14" fmla="*/ 37 w 134"/>
                  <a:gd name="T15" fmla="*/ 1 h 184"/>
                  <a:gd name="T16" fmla="*/ 33 w 134"/>
                  <a:gd name="T17" fmla="*/ 0 h 184"/>
                  <a:gd name="T18" fmla="*/ 9 w 134"/>
                  <a:gd name="T19" fmla="*/ 9 h 184"/>
                  <a:gd name="T20" fmla="*/ 6 w 134"/>
                  <a:gd name="T21" fmla="*/ 14 h 184"/>
                  <a:gd name="T22" fmla="*/ 8 w 134"/>
                  <a:gd name="T23" fmla="*/ 25 h 184"/>
                  <a:gd name="T24" fmla="*/ 9 w 134"/>
                  <a:gd name="T25" fmla="*/ 25 h 184"/>
                  <a:gd name="T26" fmla="*/ 33 w 134"/>
                  <a:gd name="T27" fmla="*/ 34 h 184"/>
                  <a:gd name="T28" fmla="*/ 37 w 134"/>
                  <a:gd name="T29" fmla="*/ 37 h 184"/>
                  <a:gd name="T30" fmla="*/ 41 w 134"/>
                  <a:gd name="T31" fmla="*/ 39 h 184"/>
                  <a:gd name="T32" fmla="*/ 48 w 134"/>
                  <a:gd name="T33" fmla="*/ 43 h 184"/>
                  <a:gd name="T34" fmla="*/ 76 w 134"/>
                  <a:gd name="T35" fmla="*/ 73 h 184"/>
                  <a:gd name="T36" fmla="*/ 91 w 134"/>
                  <a:gd name="T37" fmla="*/ 162 h 184"/>
                  <a:gd name="T38" fmla="*/ 111 w 134"/>
                  <a:gd name="T39" fmla="*/ 175 h 184"/>
                  <a:gd name="T40" fmla="*/ 124 w 134"/>
                  <a:gd name="T41" fmla="*/ 165 h 184"/>
                  <a:gd name="T42" fmla="*/ 133 w 134"/>
                  <a:gd name="T43" fmla="*/ 140 h 184"/>
                  <a:gd name="T44" fmla="*/ 133 w 134"/>
                  <a:gd name="T45" fmla="*/ 12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84">
                    <a:moveTo>
                      <a:pt x="133" y="121"/>
                    </a:moveTo>
                    <a:cubicBezTo>
                      <a:pt x="133" y="116"/>
                      <a:pt x="132" y="111"/>
                      <a:pt x="131" y="107"/>
                    </a:cubicBezTo>
                    <a:cubicBezTo>
                      <a:pt x="129" y="97"/>
                      <a:pt x="127" y="88"/>
                      <a:pt x="124" y="80"/>
                    </a:cubicBezTo>
                    <a:cubicBezTo>
                      <a:pt x="124" y="80"/>
                      <a:pt x="124" y="79"/>
                      <a:pt x="124" y="79"/>
                    </a:cubicBezTo>
                    <a:cubicBezTo>
                      <a:pt x="113" y="48"/>
                      <a:pt x="92" y="23"/>
                      <a:pt x="61" y="8"/>
                    </a:cubicBezTo>
                    <a:cubicBezTo>
                      <a:pt x="57" y="6"/>
                      <a:pt x="53" y="5"/>
                      <a:pt x="48" y="3"/>
                    </a:cubicBezTo>
                    <a:cubicBezTo>
                      <a:pt x="46" y="2"/>
                      <a:pt x="44" y="2"/>
                      <a:pt x="41" y="1"/>
                    </a:cubicBezTo>
                    <a:cubicBezTo>
                      <a:pt x="40" y="1"/>
                      <a:pt x="39" y="1"/>
                      <a:pt x="37" y="1"/>
                    </a:cubicBezTo>
                    <a:cubicBezTo>
                      <a:pt x="36" y="0"/>
                      <a:pt x="35" y="0"/>
                      <a:pt x="33" y="0"/>
                    </a:cubicBezTo>
                    <a:cubicBezTo>
                      <a:pt x="24" y="0"/>
                      <a:pt x="15" y="2"/>
                      <a:pt x="9" y="9"/>
                    </a:cubicBezTo>
                    <a:cubicBezTo>
                      <a:pt x="8" y="10"/>
                      <a:pt x="7" y="12"/>
                      <a:pt x="6" y="14"/>
                    </a:cubicBezTo>
                    <a:cubicBezTo>
                      <a:pt x="2" y="21"/>
                      <a:pt x="0" y="23"/>
                      <a:pt x="8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8" y="28"/>
                      <a:pt x="26" y="31"/>
                      <a:pt x="33" y="34"/>
                    </a:cubicBezTo>
                    <a:cubicBezTo>
                      <a:pt x="35" y="35"/>
                      <a:pt x="36" y="36"/>
                      <a:pt x="37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0"/>
                      <a:pt x="46" y="42"/>
                      <a:pt x="48" y="43"/>
                    </a:cubicBezTo>
                    <a:cubicBezTo>
                      <a:pt x="59" y="51"/>
                      <a:pt x="69" y="61"/>
                      <a:pt x="76" y="73"/>
                    </a:cubicBezTo>
                    <a:cubicBezTo>
                      <a:pt x="91" y="96"/>
                      <a:pt x="97" y="127"/>
                      <a:pt x="91" y="162"/>
                    </a:cubicBezTo>
                    <a:cubicBezTo>
                      <a:pt x="88" y="178"/>
                      <a:pt x="94" y="184"/>
                      <a:pt x="111" y="175"/>
                    </a:cubicBezTo>
                    <a:cubicBezTo>
                      <a:pt x="117" y="172"/>
                      <a:pt x="121" y="169"/>
                      <a:pt x="124" y="165"/>
                    </a:cubicBezTo>
                    <a:cubicBezTo>
                      <a:pt x="129" y="158"/>
                      <a:pt x="132" y="149"/>
                      <a:pt x="133" y="140"/>
                    </a:cubicBezTo>
                    <a:cubicBezTo>
                      <a:pt x="134" y="134"/>
                      <a:pt x="134" y="127"/>
                      <a:pt x="133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56">
                <a:extLst>
                  <a:ext uri="{FF2B5EF4-FFF2-40B4-BE49-F238E27FC236}">
                    <a16:creationId xmlns:a16="http://schemas.microsoft.com/office/drawing/2014/main" id="{2BB58566-72AA-425A-9CF9-1F4D76A58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513" y="5665788"/>
                <a:ext cx="141288" cy="160338"/>
              </a:xfrm>
              <a:custGeom>
                <a:avLst/>
                <a:gdLst>
                  <a:gd name="T0" fmla="*/ 57 w 63"/>
                  <a:gd name="T1" fmla="*/ 66 h 71"/>
                  <a:gd name="T2" fmla="*/ 62 w 63"/>
                  <a:gd name="T3" fmla="*/ 62 h 71"/>
                  <a:gd name="T4" fmla="*/ 62 w 63"/>
                  <a:gd name="T5" fmla="*/ 49 h 71"/>
                  <a:gd name="T6" fmla="*/ 59 w 63"/>
                  <a:gd name="T7" fmla="*/ 37 h 71"/>
                  <a:gd name="T8" fmla="*/ 57 w 63"/>
                  <a:gd name="T9" fmla="*/ 30 h 71"/>
                  <a:gd name="T10" fmla="*/ 22 w 63"/>
                  <a:gd name="T11" fmla="*/ 2 h 71"/>
                  <a:gd name="T12" fmla="*/ 14 w 63"/>
                  <a:gd name="T13" fmla="*/ 0 h 71"/>
                  <a:gd name="T14" fmla="*/ 13 w 63"/>
                  <a:gd name="T15" fmla="*/ 0 h 71"/>
                  <a:gd name="T16" fmla="*/ 12 w 63"/>
                  <a:gd name="T17" fmla="*/ 1 h 71"/>
                  <a:gd name="T18" fmla="*/ 11 w 63"/>
                  <a:gd name="T19" fmla="*/ 2 h 71"/>
                  <a:gd name="T20" fmla="*/ 4 w 63"/>
                  <a:gd name="T21" fmla="*/ 7 h 71"/>
                  <a:gd name="T22" fmla="*/ 0 w 63"/>
                  <a:gd name="T23" fmla="*/ 10 h 71"/>
                  <a:gd name="T24" fmla="*/ 3 w 63"/>
                  <a:gd name="T25" fmla="*/ 10 h 71"/>
                  <a:gd name="T26" fmla="*/ 4 w 63"/>
                  <a:gd name="T27" fmla="*/ 10 h 71"/>
                  <a:gd name="T28" fmla="*/ 22 w 63"/>
                  <a:gd name="T29" fmla="*/ 17 h 71"/>
                  <a:gd name="T30" fmla="*/ 36 w 63"/>
                  <a:gd name="T31" fmla="*/ 30 h 71"/>
                  <a:gd name="T32" fmla="*/ 49 w 63"/>
                  <a:gd name="T33" fmla="*/ 67 h 71"/>
                  <a:gd name="T34" fmla="*/ 49 w 63"/>
                  <a:gd name="T35" fmla="*/ 71 h 71"/>
                  <a:gd name="T36" fmla="*/ 57 w 63"/>
                  <a:gd name="T37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" h="71">
                    <a:moveTo>
                      <a:pt x="57" y="66"/>
                    </a:moveTo>
                    <a:cubicBezTo>
                      <a:pt x="59" y="65"/>
                      <a:pt x="61" y="63"/>
                      <a:pt x="62" y="62"/>
                    </a:cubicBezTo>
                    <a:cubicBezTo>
                      <a:pt x="63" y="58"/>
                      <a:pt x="63" y="54"/>
                      <a:pt x="62" y="49"/>
                    </a:cubicBezTo>
                    <a:cubicBezTo>
                      <a:pt x="62" y="45"/>
                      <a:pt x="61" y="41"/>
                      <a:pt x="59" y="37"/>
                    </a:cubicBezTo>
                    <a:cubicBezTo>
                      <a:pt x="59" y="34"/>
                      <a:pt x="58" y="32"/>
                      <a:pt x="57" y="30"/>
                    </a:cubicBezTo>
                    <a:cubicBezTo>
                      <a:pt x="50" y="16"/>
                      <a:pt x="37" y="6"/>
                      <a:pt x="22" y="2"/>
                    </a:cubicBezTo>
                    <a:cubicBezTo>
                      <a:pt x="20" y="1"/>
                      <a:pt x="17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10" y="11"/>
                      <a:pt x="17" y="14"/>
                      <a:pt x="22" y="17"/>
                    </a:cubicBezTo>
                    <a:cubicBezTo>
                      <a:pt x="27" y="21"/>
                      <a:pt x="32" y="25"/>
                      <a:pt x="36" y="30"/>
                    </a:cubicBezTo>
                    <a:cubicBezTo>
                      <a:pt x="44" y="40"/>
                      <a:pt x="49" y="53"/>
                      <a:pt x="49" y="67"/>
                    </a:cubicBezTo>
                    <a:cubicBezTo>
                      <a:pt x="49" y="68"/>
                      <a:pt x="49" y="70"/>
                      <a:pt x="49" y="71"/>
                    </a:cubicBezTo>
                    <a:cubicBezTo>
                      <a:pt x="52" y="70"/>
                      <a:pt x="54" y="68"/>
                      <a:pt x="5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57">
                <a:extLst>
                  <a:ext uri="{FF2B5EF4-FFF2-40B4-BE49-F238E27FC236}">
                    <a16:creationId xmlns:a16="http://schemas.microsoft.com/office/drawing/2014/main" id="{F1747FDB-E5BA-4B9D-B985-51332EA0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00" y="5697538"/>
                <a:ext cx="265113" cy="195263"/>
              </a:xfrm>
              <a:custGeom>
                <a:avLst/>
                <a:gdLst>
                  <a:gd name="T0" fmla="*/ 103 w 118"/>
                  <a:gd name="T1" fmla="*/ 71 h 87"/>
                  <a:gd name="T2" fmla="*/ 118 w 118"/>
                  <a:gd name="T3" fmla="*/ 53 h 87"/>
                  <a:gd name="T4" fmla="*/ 95 w 118"/>
                  <a:gd name="T5" fmla="*/ 9 h 87"/>
                  <a:gd name="T6" fmla="*/ 76 w 118"/>
                  <a:gd name="T7" fmla="*/ 1 h 87"/>
                  <a:gd name="T8" fmla="*/ 67 w 118"/>
                  <a:gd name="T9" fmla="*/ 0 h 87"/>
                  <a:gd name="T10" fmla="*/ 51 w 118"/>
                  <a:gd name="T11" fmla="*/ 12 h 87"/>
                  <a:gd name="T12" fmla="*/ 37 w 118"/>
                  <a:gd name="T13" fmla="*/ 22 h 87"/>
                  <a:gd name="T14" fmla="*/ 9 w 118"/>
                  <a:gd name="T15" fmla="*/ 41 h 87"/>
                  <a:gd name="T16" fmla="*/ 9 w 118"/>
                  <a:gd name="T17" fmla="*/ 66 h 87"/>
                  <a:gd name="T18" fmla="*/ 17 w 118"/>
                  <a:gd name="T19" fmla="*/ 87 h 87"/>
                  <a:gd name="T20" fmla="*/ 19 w 118"/>
                  <a:gd name="T21" fmla="*/ 85 h 87"/>
                  <a:gd name="T22" fmla="*/ 27 w 118"/>
                  <a:gd name="T23" fmla="*/ 77 h 87"/>
                  <a:gd name="T24" fmla="*/ 35 w 118"/>
                  <a:gd name="T25" fmla="*/ 70 h 87"/>
                  <a:gd name="T26" fmla="*/ 37 w 118"/>
                  <a:gd name="T27" fmla="*/ 68 h 87"/>
                  <a:gd name="T28" fmla="*/ 40 w 118"/>
                  <a:gd name="T29" fmla="*/ 57 h 87"/>
                  <a:gd name="T30" fmla="*/ 44 w 118"/>
                  <a:gd name="T31" fmla="*/ 56 h 87"/>
                  <a:gd name="T32" fmla="*/ 45 w 118"/>
                  <a:gd name="T33" fmla="*/ 62 h 87"/>
                  <a:gd name="T34" fmla="*/ 40 w 118"/>
                  <a:gd name="T35" fmla="*/ 72 h 87"/>
                  <a:gd name="T36" fmla="*/ 37 w 118"/>
                  <a:gd name="T37" fmla="*/ 75 h 87"/>
                  <a:gd name="T38" fmla="*/ 29 w 118"/>
                  <a:gd name="T39" fmla="*/ 81 h 87"/>
                  <a:gd name="T40" fmla="*/ 42 w 118"/>
                  <a:gd name="T41" fmla="*/ 79 h 87"/>
                  <a:gd name="T42" fmla="*/ 45 w 118"/>
                  <a:gd name="T43" fmla="*/ 76 h 87"/>
                  <a:gd name="T44" fmla="*/ 51 w 118"/>
                  <a:gd name="T45" fmla="*/ 64 h 87"/>
                  <a:gd name="T46" fmla="*/ 61 w 118"/>
                  <a:gd name="T47" fmla="*/ 54 h 87"/>
                  <a:gd name="T48" fmla="*/ 62 w 118"/>
                  <a:gd name="T49" fmla="*/ 52 h 87"/>
                  <a:gd name="T50" fmla="*/ 65 w 118"/>
                  <a:gd name="T51" fmla="*/ 36 h 87"/>
                  <a:gd name="T52" fmla="*/ 68 w 118"/>
                  <a:gd name="T53" fmla="*/ 31 h 87"/>
                  <a:gd name="T54" fmla="*/ 76 w 118"/>
                  <a:gd name="T55" fmla="*/ 16 h 87"/>
                  <a:gd name="T56" fmla="*/ 78 w 118"/>
                  <a:gd name="T57" fmla="*/ 19 h 87"/>
                  <a:gd name="T58" fmla="*/ 72 w 118"/>
                  <a:gd name="T59" fmla="*/ 33 h 87"/>
                  <a:gd name="T60" fmla="*/ 67 w 118"/>
                  <a:gd name="T61" fmla="*/ 44 h 87"/>
                  <a:gd name="T62" fmla="*/ 67 w 118"/>
                  <a:gd name="T63" fmla="*/ 52 h 87"/>
                  <a:gd name="T64" fmla="*/ 67 w 118"/>
                  <a:gd name="T65" fmla="*/ 53 h 87"/>
                  <a:gd name="T66" fmla="*/ 74 w 118"/>
                  <a:gd name="T67" fmla="*/ 53 h 87"/>
                  <a:gd name="T68" fmla="*/ 77 w 118"/>
                  <a:gd name="T69" fmla="*/ 51 h 87"/>
                  <a:gd name="T70" fmla="*/ 95 w 118"/>
                  <a:gd name="T71" fmla="*/ 37 h 87"/>
                  <a:gd name="T72" fmla="*/ 104 w 118"/>
                  <a:gd name="T73" fmla="*/ 31 h 87"/>
                  <a:gd name="T74" fmla="*/ 95 w 118"/>
                  <a:gd name="T75" fmla="*/ 43 h 87"/>
                  <a:gd name="T76" fmla="*/ 79 w 118"/>
                  <a:gd name="T77" fmla="*/ 55 h 87"/>
                  <a:gd name="T78" fmla="*/ 89 w 118"/>
                  <a:gd name="T79" fmla="*/ 58 h 87"/>
                  <a:gd name="T80" fmla="*/ 98 w 118"/>
                  <a:gd name="T81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87">
                    <a:moveTo>
                      <a:pt x="103" y="71"/>
                    </a:moveTo>
                    <a:cubicBezTo>
                      <a:pt x="103" y="71"/>
                      <a:pt x="103" y="71"/>
                      <a:pt x="103" y="71"/>
                    </a:cubicBezTo>
                    <a:cubicBezTo>
                      <a:pt x="108" y="68"/>
                      <a:pt x="112" y="64"/>
                      <a:pt x="117" y="61"/>
                    </a:cubicBezTo>
                    <a:cubicBezTo>
                      <a:pt x="117" y="58"/>
                      <a:pt x="118" y="56"/>
                      <a:pt x="118" y="53"/>
                    </a:cubicBezTo>
                    <a:cubicBezTo>
                      <a:pt x="117" y="40"/>
                      <a:pt x="113" y="28"/>
                      <a:pt x="105" y="18"/>
                    </a:cubicBezTo>
                    <a:cubicBezTo>
                      <a:pt x="102" y="15"/>
                      <a:pt x="99" y="12"/>
                      <a:pt x="95" y="9"/>
                    </a:cubicBezTo>
                    <a:cubicBezTo>
                      <a:pt x="90" y="5"/>
                      <a:pt x="84" y="2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3" y="0"/>
                      <a:pt x="70" y="0"/>
                      <a:pt x="68" y="0"/>
                    </a:cubicBezTo>
                    <a:cubicBezTo>
                      <a:pt x="68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6" y="60"/>
                      <a:pt x="9" y="66"/>
                    </a:cubicBezTo>
                    <a:cubicBezTo>
                      <a:pt x="11" y="70"/>
                      <a:pt x="12" y="73"/>
                      <a:pt x="14" y="77"/>
                    </a:cubicBezTo>
                    <a:cubicBezTo>
                      <a:pt x="15" y="80"/>
                      <a:pt x="16" y="83"/>
                      <a:pt x="17" y="87"/>
                    </a:cubicBezTo>
                    <a:cubicBezTo>
                      <a:pt x="17" y="86"/>
                      <a:pt x="18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19" y="85"/>
                      <a:pt x="20" y="85"/>
                      <a:pt x="20" y="85"/>
                    </a:cubicBezTo>
                    <a:cubicBezTo>
                      <a:pt x="22" y="82"/>
                      <a:pt x="24" y="80"/>
                      <a:pt x="27" y="77"/>
                    </a:cubicBezTo>
                    <a:cubicBezTo>
                      <a:pt x="29" y="75"/>
                      <a:pt x="32" y="73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6" y="69"/>
                      <a:pt x="36" y="69"/>
                    </a:cubicBezTo>
                    <a:cubicBezTo>
                      <a:pt x="37" y="69"/>
                      <a:pt x="37" y="68"/>
                      <a:pt x="37" y="68"/>
                    </a:cubicBezTo>
                    <a:cubicBezTo>
                      <a:pt x="37" y="68"/>
                      <a:pt x="38" y="67"/>
                      <a:pt x="38" y="67"/>
                    </a:cubicBezTo>
                    <a:cubicBezTo>
                      <a:pt x="40" y="64"/>
                      <a:pt x="40" y="60"/>
                      <a:pt x="40" y="57"/>
                    </a:cubicBezTo>
                    <a:cubicBezTo>
                      <a:pt x="40" y="55"/>
                      <a:pt x="41" y="54"/>
                      <a:pt x="42" y="54"/>
                    </a:cubicBezTo>
                    <a:cubicBezTo>
                      <a:pt x="43" y="54"/>
                      <a:pt x="44" y="55"/>
                      <a:pt x="44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8"/>
                      <a:pt x="45" y="60"/>
                      <a:pt x="45" y="62"/>
                    </a:cubicBezTo>
                    <a:cubicBezTo>
                      <a:pt x="44" y="64"/>
                      <a:pt x="43" y="67"/>
                      <a:pt x="42" y="69"/>
                    </a:cubicBezTo>
                    <a:cubicBezTo>
                      <a:pt x="41" y="70"/>
                      <a:pt x="41" y="71"/>
                      <a:pt x="40" y="72"/>
                    </a:cubicBezTo>
                    <a:cubicBezTo>
                      <a:pt x="39" y="72"/>
                      <a:pt x="38" y="73"/>
                      <a:pt x="38" y="74"/>
                    </a:cubicBezTo>
                    <a:cubicBezTo>
                      <a:pt x="37" y="74"/>
                      <a:pt x="37" y="74"/>
                      <a:pt x="37" y="75"/>
                    </a:cubicBezTo>
                    <a:cubicBezTo>
                      <a:pt x="34" y="77"/>
                      <a:pt x="32" y="79"/>
                      <a:pt x="30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32" y="80"/>
                      <a:pt x="34" y="80"/>
                      <a:pt x="37" y="79"/>
                    </a:cubicBezTo>
                    <a:cubicBezTo>
                      <a:pt x="38" y="79"/>
                      <a:pt x="40" y="79"/>
                      <a:pt x="42" y="79"/>
                    </a:cubicBezTo>
                    <a:cubicBezTo>
                      <a:pt x="42" y="79"/>
                      <a:pt x="43" y="79"/>
                      <a:pt x="43" y="79"/>
                    </a:cubicBezTo>
                    <a:cubicBezTo>
                      <a:pt x="43" y="78"/>
                      <a:pt x="44" y="77"/>
                      <a:pt x="45" y="76"/>
                    </a:cubicBezTo>
                    <a:cubicBezTo>
                      <a:pt x="46" y="74"/>
                      <a:pt x="47" y="73"/>
                      <a:pt x="48" y="71"/>
                    </a:cubicBezTo>
                    <a:cubicBezTo>
                      <a:pt x="49" y="69"/>
                      <a:pt x="49" y="66"/>
                      <a:pt x="51" y="64"/>
                    </a:cubicBezTo>
                    <a:cubicBezTo>
                      <a:pt x="51" y="63"/>
                      <a:pt x="52" y="61"/>
                      <a:pt x="54" y="60"/>
                    </a:cubicBezTo>
                    <a:cubicBezTo>
                      <a:pt x="56" y="57"/>
                      <a:pt x="58" y="56"/>
                      <a:pt x="61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1"/>
                      <a:pt x="62" y="50"/>
                      <a:pt x="62" y="49"/>
                    </a:cubicBezTo>
                    <a:cubicBezTo>
                      <a:pt x="62" y="45"/>
                      <a:pt x="63" y="40"/>
                      <a:pt x="65" y="36"/>
                    </a:cubicBezTo>
                    <a:cubicBezTo>
                      <a:pt x="66" y="34"/>
                      <a:pt x="67" y="33"/>
                      <a:pt x="67" y="32"/>
                    </a:cubicBezTo>
                    <a:cubicBezTo>
                      <a:pt x="67" y="31"/>
                      <a:pt x="68" y="31"/>
                      <a:pt x="68" y="31"/>
                    </a:cubicBezTo>
                    <a:cubicBezTo>
                      <a:pt x="70" y="27"/>
                      <a:pt x="72" y="22"/>
                      <a:pt x="73" y="18"/>
                    </a:cubicBezTo>
                    <a:cubicBezTo>
                      <a:pt x="73" y="17"/>
                      <a:pt x="74" y="16"/>
                      <a:pt x="76" y="16"/>
                    </a:cubicBezTo>
                    <a:cubicBezTo>
                      <a:pt x="76" y="16"/>
                      <a:pt x="76" y="16"/>
                      <a:pt x="77" y="17"/>
                    </a:cubicBezTo>
                    <a:cubicBezTo>
                      <a:pt x="77" y="17"/>
                      <a:pt x="78" y="18"/>
                      <a:pt x="78" y="19"/>
                    </a:cubicBezTo>
                    <a:cubicBezTo>
                      <a:pt x="77" y="20"/>
                      <a:pt x="77" y="21"/>
                      <a:pt x="77" y="22"/>
                    </a:cubicBezTo>
                    <a:cubicBezTo>
                      <a:pt x="76" y="26"/>
                      <a:pt x="74" y="30"/>
                      <a:pt x="72" y="33"/>
                    </a:cubicBezTo>
                    <a:cubicBezTo>
                      <a:pt x="71" y="35"/>
                      <a:pt x="70" y="36"/>
                      <a:pt x="69" y="38"/>
                    </a:cubicBezTo>
                    <a:cubicBezTo>
                      <a:pt x="68" y="40"/>
                      <a:pt x="68" y="42"/>
                      <a:pt x="67" y="44"/>
                    </a:cubicBezTo>
                    <a:cubicBezTo>
                      <a:pt x="67" y="45"/>
                      <a:pt x="67" y="47"/>
                      <a:pt x="67" y="49"/>
                    </a:cubicBezTo>
                    <a:cubicBezTo>
                      <a:pt x="67" y="50"/>
                      <a:pt x="67" y="51"/>
                      <a:pt x="67" y="52"/>
                    </a:cubicBezTo>
                    <a:cubicBezTo>
                      <a:pt x="67" y="52"/>
                      <a:pt x="67" y="53"/>
                      <a:pt x="6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9" y="53"/>
                      <a:pt x="70" y="53"/>
                      <a:pt x="71" y="53"/>
                    </a:cubicBezTo>
                    <a:cubicBezTo>
                      <a:pt x="72" y="53"/>
                      <a:pt x="73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5" y="53"/>
                      <a:pt x="76" y="52"/>
                      <a:pt x="77" y="51"/>
                    </a:cubicBezTo>
                    <a:cubicBezTo>
                      <a:pt x="81" y="48"/>
                      <a:pt x="85" y="45"/>
                      <a:pt x="89" y="42"/>
                    </a:cubicBezTo>
                    <a:cubicBezTo>
                      <a:pt x="91" y="41"/>
                      <a:pt x="93" y="39"/>
                      <a:pt x="95" y="37"/>
                    </a:cubicBezTo>
                    <a:cubicBezTo>
                      <a:pt x="97" y="35"/>
                      <a:pt x="99" y="33"/>
                      <a:pt x="101" y="31"/>
                    </a:cubicBezTo>
                    <a:cubicBezTo>
                      <a:pt x="102" y="30"/>
                      <a:pt x="103" y="30"/>
                      <a:pt x="104" y="31"/>
                    </a:cubicBezTo>
                    <a:cubicBezTo>
                      <a:pt x="105" y="32"/>
                      <a:pt x="105" y="33"/>
                      <a:pt x="104" y="34"/>
                    </a:cubicBezTo>
                    <a:cubicBezTo>
                      <a:pt x="102" y="37"/>
                      <a:pt x="99" y="40"/>
                      <a:pt x="95" y="43"/>
                    </a:cubicBezTo>
                    <a:cubicBezTo>
                      <a:pt x="94" y="44"/>
                      <a:pt x="93" y="45"/>
                      <a:pt x="92" y="46"/>
                    </a:cubicBezTo>
                    <a:cubicBezTo>
                      <a:pt x="88" y="49"/>
                      <a:pt x="84" y="52"/>
                      <a:pt x="79" y="55"/>
                    </a:cubicBezTo>
                    <a:cubicBezTo>
                      <a:pt x="81" y="56"/>
                      <a:pt x="82" y="57"/>
                      <a:pt x="84" y="59"/>
                    </a:cubicBezTo>
                    <a:cubicBezTo>
                      <a:pt x="86" y="58"/>
                      <a:pt x="88" y="58"/>
                      <a:pt x="89" y="58"/>
                    </a:cubicBezTo>
                    <a:cubicBezTo>
                      <a:pt x="92" y="59"/>
                      <a:pt x="94" y="59"/>
                      <a:pt x="95" y="60"/>
                    </a:cubicBezTo>
                    <a:cubicBezTo>
                      <a:pt x="96" y="60"/>
                      <a:pt x="98" y="61"/>
                      <a:pt x="98" y="62"/>
                    </a:cubicBezTo>
                    <a:cubicBezTo>
                      <a:pt x="101" y="64"/>
                      <a:pt x="102" y="67"/>
                      <a:pt x="103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58">
                <a:extLst>
                  <a:ext uri="{FF2B5EF4-FFF2-40B4-BE49-F238E27FC236}">
                    <a16:creationId xmlns:a16="http://schemas.microsoft.com/office/drawing/2014/main" id="{C3315780-707B-42B1-8917-153B6FE96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595938"/>
                <a:ext cx="317500" cy="200025"/>
              </a:xfrm>
              <a:custGeom>
                <a:avLst/>
                <a:gdLst>
                  <a:gd name="T0" fmla="*/ 4 w 141"/>
                  <a:gd name="T1" fmla="*/ 38 h 89"/>
                  <a:gd name="T2" fmla="*/ 0 w 141"/>
                  <a:gd name="T3" fmla="*/ 41 h 89"/>
                  <a:gd name="T4" fmla="*/ 4 w 141"/>
                  <a:gd name="T5" fmla="*/ 42 h 89"/>
                  <a:gd name="T6" fmla="*/ 68 w 141"/>
                  <a:gd name="T7" fmla="*/ 89 h 89"/>
                  <a:gd name="T8" fmla="*/ 80 w 141"/>
                  <a:gd name="T9" fmla="*/ 81 h 89"/>
                  <a:gd name="T10" fmla="*/ 89 w 141"/>
                  <a:gd name="T11" fmla="*/ 74 h 89"/>
                  <a:gd name="T12" fmla="*/ 108 w 141"/>
                  <a:gd name="T13" fmla="*/ 61 h 89"/>
                  <a:gd name="T14" fmla="*/ 116 w 141"/>
                  <a:gd name="T15" fmla="*/ 56 h 89"/>
                  <a:gd name="T16" fmla="*/ 122 w 141"/>
                  <a:gd name="T17" fmla="*/ 52 h 89"/>
                  <a:gd name="T18" fmla="*/ 138 w 141"/>
                  <a:gd name="T19" fmla="*/ 40 h 89"/>
                  <a:gd name="T20" fmla="*/ 141 w 141"/>
                  <a:gd name="T21" fmla="*/ 39 h 89"/>
                  <a:gd name="T22" fmla="*/ 138 w 141"/>
                  <a:gd name="T23" fmla="*/ 25 h 89"/>
                  <a:gd name="T24" fmla="*/ 125 w 141"/>
                  <a:gd name="T25" fmla="*/ 0 h 89"/>
                  <a:gd name="T26" fmla="*/ 123 w 141"/>
                  <a:gd name="T27" fmla="*/ 6 h 89"/>
                  <a:gd name="T28" fmla="*/ 122 w 141"/>
                  <a:gd name="T29" fmla="*/ 8 h 89"/>
                  <a:gd name="T30" fmla="*/ 116 w 141"/>
                  <a:gd name="T31" fmla="*/ 13 h 89"/>
                  <a:gd name="T32" fmla="*/ 116 w 141"/>
                  <a:gd name="T33" fmla="*/ 27 h 89"/>
                  <a:gd name="T34" fmla="*/ 114 w 141"/>
                  <a:gd name="T35" fmla="*/ 30 h 89"/>
                  <a:gd name="T36" fmla="*/ 110 w 141"/>
                  <a:gd name="T37" fmla="*/ 37 h 89"/>
                  <a:gd name="T38" fmla="*/ 108 w 141"/>
                  <a:gd name="T39" fmla="*/ 39 h 89"/>
                  <a:gd name="T40" fmla="*/ 102 w 141"/>
                  <a:gd name="T41" fmla="*/ 41 h 89"/>
                  <a:gd name="T42" fmla="*/ 89 w 141"/>
                  <a:gd name="T43" fmla="*/ 39 h 89"/>
                  <a:gd name="T44" fmla="*/ 88 w 141"/>
                  <a:gd name="T45" fmla="*/ 39 h 89"/>
                  <a:gd name="T46" fmla="*/ 80 w 141"/>
                  <a:gd name="T47" fmla="*/ 33 h 89"/>
                  <a:gd name="T48" fmla="*/ 80 w 141"/>
                  <a:gd name="T49" fmla="*/ 32 h 89"/>
                  <a:gd name="T50" fmla="*/ 63 w 141"/>
                  <a:gd name="T51" fmla="*/ 30 h 89"/>
                  <a:gd name="T52" fmla="*/ 56 w 141"/>
                  <a:gd name="T53" fmla="*/ 25 h 89"/>
                  <a:gd name="T54" fmla="*/ 53 w 141"/>
                  <a:gd name="T55" fmla="*/ 18 h 89"/>
                  <a:gd name="T56" fmla="*/ 54 w 141"/>
                  <a:gd name="T57" fmla="*/ 5 h 89"/>
                  <a:gd name="T58" fmla="*/ 4 w 141"/>
                  <a:gd name="T59" fmla="*/ 3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1" h="89">
                    <a:moveTo>
                      <a:pt x="4" y="38"/>
                    </a:moveTo>
                    <a:cubicBezTo>
                      <a:pt x="3" y="39"/>
                      <a:pt x="1" y="40"/>
                      <a:pt x="0" y="41"/>
                    </a:cubicBezTo>
                    <a:cubicBezTo>
                      <a:pt x="2" y="41"/>
                      <a:pt x="3" y="42"/>
                      <a:pt x="4" y="42"/>
                    </a:cubicBezTo>
                    <a:cubicBezTo>
                      <a:pt x="32" y="51"/>
                      <a:pt x="53" y="67"/>
                      <a:pt x="68" y="89"/>
                    </a:cubicBezTo>
                    <a:cubicBezTo>
                      <a:pt x="72" y="86"/>
                      <a:pt x="76" y="83"/>
                      <a:pt x="80" y="81"/>
                    </a:cubicBezTo>
                    <a:cubicBezTo>
                      <a:pt x="83" y="79"/>
                      <a:pt x="86" y="76"/>
                      <a:pt x="89" y="74"/>
                    </a:cubicBezTo>
                    <a:cubicBezTo>
                      <a:pt x="95" y="70"/>
                      <a:pt x="102" y="66"/>
                      <a:pt x="108" y="61"/>
                    </a:cubicBezTo>
                    <a:cubicBezTo>
                      <a:pt x="110" y="60"/>
                      <a:pt x="113" y="58"/>
                      <a:pt x="116" y="56"/>
                    </a:cubicBezTo>
                    <a:cubicBezTo>
                      <a:pt x="118" y="55"/>
                      <a:pt x="119" y="53"/>
                      <a:pt x="122" y="52"/>
                    </a:cubicBezTo>
                    <a:cubicBezTo>
                      <a:pt x="127" y="48"/>
                      <a:pt x="133" y="44"/>
                      <a:pt x="138" y="40"/>
                    </a:cubicBezTo>
                    <a:cubicBezTo>
                      <a:pt x="139" y="40"/>
                      <a:pt x="140" y="39"/>
                      <a:pt x="141" y="39"/>
                    </a:cubicBezTo>
                    <a:cubicBezTo>
                      <a:pt x="140" y="34"/>
                      <a:pt x="139" y="30"/>
                      <a:pt x="138" y="25"/>
                    </a:cubicBezTo>
                    <a:cubicBezTo>
                      <a:pt x="136" y="15"/>
                      <a:pt x="131" y="7"/>
                      <a:pt x="125" y="0"/>
                    </a:cubicBezTo>
                    <a:cubicBezTo>
                      <a:pt x="125" y="2"/>
                      <a:pt x="124" y="4"/>
                      <a:pt x="123" y="6"/>
                    </a:cubicBezTo>
                    <a:cubicBezTo>
                      <a:pt x="122" y="7"/>
                      <a:pt x="122" y="7"/>
                      <a:pt x="122" y="8"/>
                    </a:cubicBezTo>
                    <a:cubicBezTo>
                      <a:pt x="120" y="10"/>
                      <a:pt x="118" y="12"/>
                      <a:pt x="116" y="13"/>
                    </a:cubicBezTo>
                    <a:cubicBezTo>
                      <a:pt x="117" y="18"/>
                      <a:pt x="116" y="23"/>
                      <a:pt x="116" y="27"/>
                    </a:cubicBezTo>
                    <a:cubicBezTo>
                      <a:pt x="115" y="28"/>
                      <a:pt x="115" y="29"/>
                      <a:pt x="114" y="30"/>
                    </a:cubicBezTo>
                    <a:cubicBezTo>
                      <a:pt x="113" y="33"/>
                      <a:pt x="112" y="35"/>
                      <a:pt x="110" y="37"/>
                    </a:cubicBezTo>
                    <a:cubicBezTo>
                      <a:pt x="109" y="38"/>
                      <a:pt x="108" y="38"/>
                      <a:pt x="108" y="39"/>
                    </a:cubicBezTo>
                    <a:cubicBezTo>
                      <a:pt x="106" y="40"/>
                      <a:pt x="104" y="40"/>
                      <a:pt x="102" y="41"/>
                    </a:cubicBezTo>
                    <a:cubicBezTo>
                      <a:pt x="99" y="42"/>
                      <a:pt x="94" y="41"/>
                      <a:pt x="89" y="39"/>
                    </a:cubicBezTo>
                    <a:cubicBezTo>
                      <a:pt x="89" y="39"/>
                      <a:pt x="88" y="39"/>
                      <a:pt x="88" y="39"/>
                    </a:cubicBezTo>
                    <a:cubicBezTo>
                      <a:pt x="84" y="37"/>
                      <a:pt x="82" y="35"/>
                      <a:pt x="80" y="33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3" y="33"/>
                      <a:pt x="67" y="32"/>
                      <a:pt x="63" y="30"/>
                    </a:cubicBezTo>
                    <a:cubicBezTo>
                      <a:pt x="60" y="29"/>
                      <a:pt x="58" y="27"/>
                      <a:pt x="56" y="25"/>
                    </a:cubicBezTo>
                    <a:cubicBezTo>
                      <a:pt x="55" y="23"/>
                      <a:pt x="54" y="21"/>
                      <a:pt x="53" y="18"/>
                    </a:cubicBezTo>
                    <a:cubicBezTo>
                      <a:pt x="52" y="14"/>
                      <a:pt x="53" y="9"/>
                      <a:pt x="54" y="5"/>
                    </a:cubicBezTo>
                    <a:cubicBezTo>
                      <a:pt x="37" y="16"/>
                      <a:pt x="21" y="27"/>
                      <a:pt x="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59">
                <a:extLst>
                  <a:ext uri="{FF2B5EF4-FFF2-40B4-BE49-F238E27FC236}">
                    <a16:creationId xmlns:a16="http://schemas.microsoft.com/office/drawing/2014/main" id="{1D4C2FF0-7FED-408E-AEB1-9BAE2512B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088" y="5591175"/>
                <a:ext cx="96838" cy="106363"/>
              </a:xfrm>
              <a:custGeom>
                <a:avLst/>
                <a:gdLst>
                  <a:gd name="T0" fmla="*/ 20 w 43"/>
                  <a:gd name="T1" fmla="*/ 21 h 47"/>
                  <a:gd name="T2" fmla="*/ 4 w 43"/>
                  <a:gd name="T3" fmla="*/ 33 h 47"/>
                  <a:gd name="T4" fmla="*/ 0 w 43"/>
                  <a:gd name="T5" fmla="*/ 36 h 47"/>
                  <a:gd name="T6" fmla="*/ 4 w 43"/>
                  <a:gd name="T7" fmla="*/ 43 h 47"/>
                  <a:gd name="T8" fmla="*/ 7 w 43"/>
                  <a:gd name="T9" fmla="*/ 47 h 47"/>
                  <a:gd name="T10" fmla="*/ 29 w 43"/>
                  <a:gd name="T11" fmla="*/ 30 h 47"/>
                  <a:gd name="T12" fmla="*/ 43 w 43"/>
                  <a:gd name="T13" fmla="*/ 25 h 47"/>
                  <a:gd name="T14" fmla="*/ 43 w 43"/>
                  <a:gd name="T15" fmla="*/ 22 h 47"/>
                  <a:gd name="T16" fmla="*/ 39 w 43"/>
                  <a:gd name="T17" fmla="*/ 13 h 47"/>
                  <a:gd name="T18" fmla="*/ 20 w 43"/>
                  <a:gd name="T19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7">
                    <a:moveTo>
                      <a:pt x="20" y="21"/>
                    </a:moveTo>
                    <a:cubicBezTo>
                      <a:pt x="15" y="25"/>
                      <a:pt x="9" y="29"/>
                      <a:pt x="4" y="33"/>
                    </a:cubicBezTo>
                    <a:cubicBezTo>
                      <a:pt x="2" y="34"/>
                      <a:pt x="1" y="35"/>
                      <a:pt x="0" y="36"/>
                    </a:cubicBezTo>
                    <a:cubicBezTo>
                      <a:pt x="1" y="38"/>
                      <a:pt x="3" y="41"/>
                      <a:pt x="4" y="43"/>
                    </a:cubicBezTo>
                    <a:cubicBezTo>
                      <a:pt x="5" y="44"/>
                      <a:pt x="6" y="46"/>
                      <a:pt x="7" y="47"/>
                    </a:cubicBezTo>
                    <a:cubicBezTo>
                      <a:pt x="14" y="41"/>
                      <a:pt x="21" y="36"/>
                      <a:pt x="29" y="30"/>
                    </a:cubicBezTo>
                    <a:cubicBezTo>
                      <a:pt x="36" y="34"/>
                      <a:pt x="43" y="31"/>
                      <a:pt x="43" y="25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0"/>
                      <a:pt x="42" y="17"/>
                      <a:pt x="39" y="13"/>
                    </a:cubicBezTo>
                    <a:cubicBezTo>
                      <a:pt x="28" y="0"/>
                      <a:pt x="15" y="10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60">
                <a:extLst>
                  <a:ext uri="{FF2B5EF4-FFF2-40B4-BE49-F238E27FC236}">
                    <a16:creationId xmlns:a16="http://schemas.microsoft.com/office/drawing/2014/main" id="{EE4BF236-3FF2-4CD3-A1FB-C3C034D0B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883275"/>
                <a:ext cx="85725" cy="104775"/>
              </a:xfrm>
              <a:custGeom>
                <a:avLst/>
                <a:gdLst>
                  <a:gd name="T0" fmla="*/ 23 w 38"/>
                  <a:gd name="T1" fmla="*/ 0 h 46"/>
                  <a:gd name="T2" fmla="*/ 19 w 38"/>
                  <a:gd name="T3" fmla="*/ 1 h 46"/>
                  <a:gd name="T4" fmla="*/ 11 w 38"/>
                  <a:gd name="T5" fmla="*/ 3 h 46"/>
                  <a:gd name="T6" fmla="*/ 0 w 38"/>
                  <a:gd name="T7" fmla="*/ 8 h 46"/>
                  <a:gd name="T8" fmla="*/ 0 w 38"/>
                  <a:gd name="T9" fmla="*/ 8 h 46"/>
                  <a:gd name="T10" fmla="*/ 0 w 38"/>
                  <a:gd name="T11" fmla="*/ 10 h 46"/>
                  <a:gd name="T12" fmla="*/ 3 w 38"/>
                  <a:gd name="T13" fmla="*/ 22 h 46"/>
                  <a:gd name="T14" fmla="*/ 6 w 38"/>
                  <a:gd name="T15" fmla="*/ 46 h 46"/>
                  <a:gd name="T16" fmla="*/ 19 w 38"/>
                  <a:gd name="T17" fmla="*/ 37 h 46"/>
                  <a:gd name="T18" fmla="*/ 27 w 38"/>
                  <a:gd name="T19" fmla="*/ 31 h 46"/>
                  <a:gd name="T20" fmla="*/ 33 w 38"/>
                  <a:gd name="T21" fmla="*/ 27 h 46"/>
                  <a:gd name="T22" fmla="*/ 38 w 38"/>
                  <a:gd name="T23" fmla="*/ 23 h 46"/>
                  <a:gd name="T24" fmla="*/ 33 w 38"/>
                  <a:gd name="T25" fmla="*/ 21 h 46"/>
                  <a:gd name="T26" fmla="*/ 27 w 38"/>
                  <a:gd name="T27" fmla="*/ 16 h 46"/>
                  <a:gd name="T28" fmla="*/ 27 w 38"/>
                  <a:gd name="T29" fmla="*/ 15 h 46"/>
                  <a:gd name="T30" fmla="*/ 23 w 38"/>
                  <a:gd name="T31" fmla="*/ 9 h 46"/>
                  <a:gd name="T32" fmla="*/ 23 w 38"/>
                  <a:gd name="T33" fmla="*/ 1 h 46"/>
                  <a:gd name="T34" fmla="*/ 23 w 38"/>
                  <a:gd name="T3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46">
                    <a:moveTo>
                      <a:pt x="23" y="0"/>
                    </a:moveTo>
                    <a:cubicBezTo>
                      <a:pt x="22" y="1"/>
                      <a:pt x="20" y="1"/>
                      <a:pt x="19" y="1"/>
                    </a:cubicBezTo>
                    <a:cubicBezTo>
                      <a:pt x="16" y="2"/>
                      <a:pt x="14" y="2"/>
                      <a:pt x="11" y="3"/>
                    </a:cubicBezTo>
                    <a:cubicBezTo>
                      <a:pt x="8" y="4"/>
                      <a:pt x="4" y="6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4"/>
                      <a:pt x="2" y="18"/>
                      <a:pt x="3" y="22"/>
                    </a:cubicBezTo>
                    <a:cubicBezTo>
                      <a:pt x="4" y="30"/>
                      <a:pt x="5" y="38"/>
                      <a:pt x="6" y="46"/>
                    </a:cubicBezTo>
                    <a:cubicBezTo>
                      <a:pt x="10" y="43"/>
                      <a:pt x="14" y="40"/>
                      <a:pt x="19" y="37"/>
                    </a:cubicBezTo>
                    <a:cubicBezTo>
                      <a:pt x="21" y="35"/>
                      <a:pt x="24" y="33"/>
                      <a:pt x="27" y="31"/>
                    </a:cubicBezTo>
                    <a:cubicBezTo>
                      <a:pt x="29" y="30"/>
                      <a:pt x="30" y="28"/>
                      <a:pt x="33" y="27"/>
                    </a:cubicBezTo>
                    <a:cubicBezTo>
                      <a:pt x="34" y="25"/>
                      <a:pt x="36" y="24"/>
                      <a:pt x="38" y="23"/>
                    </a:cubicBezTo>
                    <a:cubicBezTo>
                      <a:pt x="36" y="22"/>
                      <a:pt x="34" y="21"/>
                      <a:pt x="33" y="21"/>
                    </a:cubicBezTo>
                    <a:cubicBezTo>
                      <a:pt x="30" y="19"/>
                      <a:pt x="29" y="18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5" y="13"/>
                      <a:pt x="24" y="11"/>
                      <a:pt x="23" y="9"/>
                    </a:cubicBezTo>
                    <a:cubicBezTo>
                      <a:pt x="23" y="6"/>
                      <a:pt x="23" y="3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61">
                <a:extLst>
                  <a:ext uri="{FF2B5EF4-FFF2-40B4-BE49-F238E27FC236}">
                    <a16:creationId xmlns:a16="http://schemas.microsoft.com/office/drawing/2014/main" id="{C303EDFB-7B31-44A5-B5A4-154AEE90B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5449888"/>
                <a:ext cx="120650" cy="139700"/>
              </a:xfrm>
              <a:custGeom>
                <a:avLst/>
                <a:gdLst>
                  <a:gd name="T0" fmla="*/ 27 w 54"/>
                  <a:gd name="T1" fmla="*/ 23 h 62"/>
                  <a:gd name="T2" fmla="*/ 42 w 54"/>
                  <a:gd name="T3" fmla="*/ 62 h 62"/>
                  <a:gd name="T4" fmla="*/ 46 w 54"/>
                  <a:gd name="T5" fmla="*/ 58 h 62"/>
                  <a:gd name="T6" fmla="*/ 46 w 54"/>
                  <a:gd name="T7" fmla="*/ 23 h 62"/>
                  <a:gd name="T8" fmla="*/ 11 w 54"/>
                  <a:gd name="T9" fmla="*/ 0 h 62"/>
                  <a:gd name="T10" fmla="*/ 0 w 54"/>
                  <a:gd name="T11" fmla="*/ 2 h 62"/>
                  <a:gd name="T12" fmla="*/ 11 w 54"/>
                  <a:gd name="T13" fmla="*/ 9 h 62"/>
                  <a:gd name="T14" fmla="*/ 27 w 54"/>
                  <a:gd name="T15" fmla="*/ 2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62">
                    <a:moveTo>
                      <a:pt x="27" y="23"/>
                    </a:moveTo>
                    <a:cubicBezTo>
                      <a:pt x="35" y="33"/>
                      <a:pt x="40" y="46"/>
                      <a:pt x="42" y="62"/>
                    </a:cubicBezTo>
                    <a:cubicBezTo>
                      <a:pt x="44" y="61"/>
                      <a:pt x="45" y="59"/>
                      <a:pt x="46" y="58"/>
                    </a:cubicBezTo>
                    <a:cubicBezTo>
                      <a:pt x="54" y="48"/>
                      <a:pt x="53" y="34"/>
                      <a:pt x="46" y="23"/>
                    </a:cubicBezTo>
                    <a:cubicBezTo>
                      <a:pt x="39" y="11"/>
                      <a:pt x="25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4" y="4"/>
                      <a:pt x="8" y="6"/>
                      <a:pt x="11" y="9"/>
                    </a:cubicBezTo>
                    <a:cubicBezTo>
                      <a:pt x="17" y="12"/>
                      <a:pt x="23" y="17"/>
                      <a:pt x="2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62">
                <a:extLst>
                  <a:ext uri="{FF2B5EF4-FFF2-40B4-BE49-F238E27FC236}">
                    <a16:creationId xmlns:a16="http://schemas.microsoft.com/office/drawing/2014/main" id="{916007C4-6C9F-49F6-B2DA-FA930F96D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7813" y="5387975"/>
                <a:ext cx="122238" cy="100013"/>
              </a:xfrm>
              <a:custGeom>
                <a:avLst/>
                <a:gdLst>
                  <a:gd name="T0" fmla="*/ 6 w 54"/>
                  <a:gd name="T1" fmla="*/ 43 h 44"/>
                  <a:gd name="T2" fmla="*/ 7 w 54"/>
                  <a:gd name="T3" fmla="*/ 44 h 44"/>
                  <a:gd name="T4" fmla="*/ 22 w 54"/>
                  <a:gd name="T5" fmla="*/ 34 h 44"/>
                  <a:gd name="T6" fmla="*/ 34 w 54"/>
                  <a:gd name="T7" fmla="*/ 26 h 44"/>
                  <a:gd name="T8" fmla="*/ 45 w 54"/>
                  <a:gd name="T9" fmla="*/ 9 h 44"/>
                  <a:gd name="T10" fmla="*/ 26 w 54"/>
                  <a:gd name="T11" fmla="*/ 20 h 44"/>
                  <a:gd name="T12" fmla="*/ 22 w 54"/>
                  <a:gd name="T13" fmla="*/ 22 h 44"/>
                  <a:gd name="T14" fmla="*/ 6 w 54"/>
                  <a:gd name="T15" fmla="*/ 33 h 44"/>
                  <a:gd name="T16" fmla="*/ 0 w 54"/>
                  <a:gd name="T17" fmla="*/ 37 h 44"/>
                  <a:gd name="T18" fmla="*/ 6 w 54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4">
                    <a:moveTo>
                      <a:pt x="6" y="43"/>
                    </a:moveTo>
                    <a:cubicBezTo>
                      <a:pt x="6" y="43"/>
                      <a:pt x="7" y="44"/>
                      <a:pt x="7" y="44"/>
                    </a:cubicBezTo>
                    <a:cubicBezTo>
                      <a:pt x="12" y="41"/>
                      <a:pt x="17" y="38"/>
                      <a:pt x="22" y="34"/>
                    </a:cubicBezTo>
                    <a:cubicBezTo>
                      <a:pt x="26" y="32"/>
                      <a:pt x="30" y="29"/>
                      <a:pt x="34" y="26"/>
                    </a:cubicBezTo>
                    <a:cubicBezTo>
                      <a:pt x="46" y="30"/>
                      <a:pt x="54" y="18"/>
                      <a:pt x="45" y="9"/>
                    </a:cubicBezTo>
                    <a:cubicBezTo>
                      <a:pt x="36" y="0"/>
                      <a:pt x="24" y="9"/>
                      <a:pt x="26" y="20"/>
                    </a:cubicBezTo>
                    <a:cubicBezTo>
                      <a:pt x="25" y="20"/>
                      <a:pt x="23" y="21"/>
                      <a:pt x="22" y="22"/>
                    </a:cubicBezTo>
                    <a:cubicBezTo>
                      <a:pt x="17" y="26"/>
                      <a:pt x="11" y="29"/>
                      <a:pt x="6" y="33"/>
                    </a:cubicBezTo>
                    <a:cubicBezTo>
                      <a:pt x="4" y="34"/>
                      <a:pt x="2" y="36"/>
                      <a:pt x="0" y="37"/>
                    </a:cubicBezTo>
                    <a:cubicBezTo>
                      <a:pt x="2" y="39"/>
                      <a:pt x="4" y="41"/>
                      <a:pt x="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63">
                <a:extLst>
                  <a:ext uri="{FF2B5EF4-FFF2-40B4-BE49-F238E27FC236}">
                    <a16:creationId xmlns:a16="http://schemas.microsoft.com/office/drawing/2014/main" id="{3FBB1B13-E57E-4BDE-86A2-41E824507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6925" y="5980113"/>
                <a:ext cx="414338" cy="295275"/>
              </a:xfrm>
              <a:custGeom>
                <a:avLst/>
                <a:gdLst>
                  <a:gd name="T0" fmla="*/ 128 w 184"/>
                  <a:gd name="T1" fmla="*/ 79 h 131"/>
                  <a:gd name="T2" fmla="*/ 132 w 184"/>
                  <a:gd name="T3" fmla="*/ 76 h 131"/>
                  <a:gd name="T4" fmla="*/ 136 w 184"/>
                  <a:gd name="T5" fmla="*/ 73 h 131"/>
                  <a:gd name="T6" fmla="*/ 143 w 184"/>
                  <a:gd name="T7" fmla="*/ 69 h 131"/>
                  <a:gd name="T8" fmla="*/ 169 w 184"/>
                  <a:gd name="T9" fmla="*/ 51 h 131"/>
                  <a:gd name="T10" fmla="*/ 181 w 184"/>
                  <a:gd name="T11" fmla="*/ 34 h 131"/>
                  <a:gd name="T12" fmla="*/ 183 w 184"/>
                  <a:gd name="T13" fmla="*/ 1 h 131"/>
                  <a:gd name="T14" fmla="*/ 179 w 184"/>
                  <a:gd name="T15" fmla="*/ 1 h 131"/>
                  <a:gd name="T16" fmla="*/ 174 w 184"/>
                  <a:gd name="T17" fmla="*/ 0 h 131"/>
                  <a:gd name="T18" fmla="*/ 172 w 184"/>
                  <a:gd name="T19" fmla="*/ 1 h 131"/>
                  <a:gd name="T20" fmla="*/ 166 w 184"/>
                  <a:gd name="T21" fmla="*/ 5 h 131"/>
                  <a:gd name="T22" fmla="*/ 152 w 184"/>
                  <a:gd name="T23" fmla="*/ 27 h 131"/>
                  <a:gd name="T24" fmla="*/ 143 w 184"/>
                  <a:gd name="T25" fmla="*/ 31 h 131"/>
                  <a:gd name="T26" fmla="*/ 136 w 184"/>
                  <a:gd name="T27" fmla="*/ 33 h 131"/>
                  <a:gd name="T28" fmla="*/ 132 w 184"/>
                  <a:gd name="T29" fmla="*/ 33 h 131"/>
                  <a:gd name="T30" fmla="*/ 129 w 184"/>
                  <a:gd name="T31" fmla="*/ 33 h 131"/>
                  <a:gd name="T32" fmla="*/ 132 w 184"/>
                  <a:gd name="T33" fmla="*/ 37 h 131"/>
                  <a:gd name="T34" fmla="*/ 133 w 184"/>
                  <a:gd name="T35" fmla="*/ 37 h 131"/>
                  <a:gd name="T36" fmla="*/ 136 w 184"/>
                  <a:gd name="T37" fmla="*/ 46 h 131"/>
                  <a:gd name="T38" fmla="*/ 134 w 184"/>
                  <a:gd name="T39" fmla="*/ 54 h 131"/>
                  <a:gd name="T40" fmla="*/ 132 w 184"/>
                  <a:gd name="T41" fmla="*/ 57 h 131"/>
                  <a:gd name="T42" fmla="*/ 128 w 184"/>
                  <a:gd name="T43" fmla="*/ 61 h 131"/>
                  <a:gd name="T44" fmla="*/ 118 w 184"/>
                  <a:gd name="T45" fmla="*/ 66 h 131"/>
                  <a:gd name="T46" fmla="*/ 108 w 184"/>
                  <a:gd name="T47" fmla="*/ 78 h 131"/>
                  <a:gd name="T48" fmla="*/ 104 w 184"/>
                  <a:gd name="T49" fmla="*/ 79 h 131"/>
                  <a:gd name="T50" fmla="*/ 100 w 184"/>
                  <a:gd name="T51" fmla="*/ 80 h 131"/>
                  <a:gd name="T52" fmla="*/ 93 w 184"/>
                  <a:gd name="T53" fmla="*/ 79 h 131"/>
                  <a:gd name="T54" fmla="*/ 84 w 184"/>
                  <a:gd name="T55" fmla="*/ 73 h 131"/>
                  <a:gd name="T56" fmla="*/ 82 w 184"/>
                  <a:gd name="T57" fmla="*/ 71 h 131"/>
                  <a:gd name="T58" fmla="*/ 80 w 184"/>
                  <a:gd name="T59" fmla="*/ 73 h 131"/>
                  <a:gd name="T60" fmla="*/ 76 w 184"/>
                  <a:gd name="T61" fmla="*/ 86 h 131"/>
                  <a:gd name="T62" fmla="*/ 69 w 184"/>
                  <a:gd name="T63" fmla="*/ 92 h 131"/>
                  <a:gd name="T64" fmla="*/ 61 w 184"/>
                  <a:gd name="T65" fmla="*/ 93 h 131"/>
                  <a:gd name="T66" fmla="*/ 54 w 184"/>
                  <a:gd name="T67" fmla="*/ 91 h 131"/>
                  <a:gd name="T68" fmla="*/ 47 w 184"/>
                  <a:gd name="T69" fmla="*/ 87 h 131"/>
                  <a:gd name="T70" fmla="*/ 41 w 184"/>
                  <a:gd name="T71" fmla="*/ 89 h 131"/>
                  <a:gd name="T72" fmla="*/ 33 w 184"/>
                  <a:gd name="T73" fmla="*/ 90 h 131"/>
                  <a:gd name="T74" fmla="*/ 29 w 184"/>
                  <a:gd name="T75" fmla="*/ 89 h 131"/>
                  <a:gd name="T76" fmla="*/ 22 w 184"/>
                  <a:gd name="T77" fmla="*/ 84 h 131"/>
                  <a:gd name="T78" fmla="*/ 21 w 184"/>
                  <a:gd name="T79" fmla="*/ 82 h 131"/>
                  <a:gd name="T80" fmla="*/ 19 w 184"/>
                  <a:gd name="T81" fmla="*/ 75 h 131"/>
                  <a:gd name="T82" fmla="*/ 21 w 184"/>
                  <a:gd name="T83" fmla="*/ 67 h 131"/>
                  <a:gd name="T84" fmla="*/ 25 w 184"/>
                  <a:gd name="T85" fmla="*/ 61 h 131"/>
                  <a:gd name="T86" fmla="*/ 23 w 184"/>
                  <a:gd name="T87" fmla="*/ 55 h 131"/>
                  <a:gd name="T88" fmla="*/ 23 w 184"/>
                  <a:gd name="T89" fmla="*/ 55 h 131"/>
                  <a:gd name="T90" fmla="*/ 21 w 184"/>
                  <a:gd name="T91" fmla="*/ 56 h 131"/>
                  <a:gd name="T92" fmla="*/ 7 w 184"/>
                  <a:gd name="T93" fmla="*/ 67 h 131"/>
                  <a:gd name="T94" fmla="*/ 0 w 184"/>
                  <a:gd name="T95" fmla="*/ 78 h 131"/>
                  <a:gd name="T96" fmla="*/ 0 w 184"/>
                  <a:gd name="T97" fmla="*/ 84 h 131"/>
                  <a:gd name="T98" fmla="*/ 13 w 184"/>
                  <a:gd name="T99" fmla="*/ 110 h 131"/>
                  <a:gd name="T100" fmla="*/ 21 w 184"/>
                  <a:gd name="T101" fmla="*/ 119 h 131"/>
                  <a:gd name="T102" fmla="*/ 33 w 184"/>
                  <a:gd name="T103" fmla="*/ 129 h 131"/>
                  <a:gd name="T104" fmla="*/ 41 w 184"/>
                  <a:gd name="T105" fmla="*/ 131 h 131"/>
                  <a:gd name="T106" fmla="*/ 47 w 184"/>
                  <a:gd name="T107" fmla="*/ 131 h 131"/>
                  <a:gd name="T108" fmla="*/ 54 w 184"/>
                  <a:gd name="T109" fmla="*/ 129 h 131"/>
                  <a:gd name="T110" fmla="*/ 61 w 184"/>
                  <a:gd name="T111" fmla="*/ 125 h 131"/>
                  <a:gd name="T112" fmla="*/ 84 w 184"/>
                  <a:gd name="T113" fmla="*/ 109 h 131"/>
                  <a:gd name="T114" fmla="*/ 104 w 184"/>
                  <a:gd name="T115" fmla="*/ 95 h 131"/>
                  <a:gd name="T116" fmla="*/ 128 w 184"/>
                  <a:gd name="T117" fmla="*/ 7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4" h="131">
                    <a:moveTo>
                      <a:pt x="128" y="79"/>
                    </a:moveTo>
                    <a:cubicBezTo>
                      <a:pt x="130" y="78"/>
                      <a:pt x="131" y="77"/>
                      <a:pt x="132" y="76"/>
                    </a:cubicBezTo>
                    <a:cubicBezTo>
                      <a:pt x="134" y="75"/>
                      <a:pt x="135" y="74"/>
                      <a:pt x="136" y="73"/>
                    </a:cubicBezTo>
                    <a:cubicBezTo>
                      <a:pt x="139" y="72"/>
                      <a:pt x="141" y="70"/>
                      <a:pt x="143" y="69"/>
                    </a:cubicBezTo>
                    <a:cubicBezTo>
                      <a:pt x="152" y="63"/>
                      <a:pt x="161" y="57"/>
                      <a:pt x="169" y="51"/>
                    </a:cubicBezTo>
                    <a:cubicBezTo>
                      <a:pt x="178" y="45"/>
                      <a:pt x="179" y="45"/>
                      <a:pt x="181" y="34"/>
                    </a:cubicBezTo>
                    <a:cubicBezTo>
                      <a:pt x="183" y="22"/>
                      <a:pt x="184" y="11"/>
                      <a:pt x="183" y="1"/>
                    </a:cubicBezTo>
                    <a:cubicBezTo>
                      <a:pt x="182" y="1"/>
                      <a:pt x="180" y="1"/>
                      <a:pt x="179" y="1"/>
                    </a:cubicBezTo>
                    <a:cubicBezTo>
                      <a:pt x="177" y="1"/>
                      <a:pt x="176" y="0"/>
                      <a:pt x="174" y="0"/>
                    </a:cubicBezTo>
                    <a:cubicBezTo>
                      <a:pt x="174" y="0"/>
                      <a:pt x="173" y="1"/>
                      <a:pt x="172" y="1"/>
                    </a:cubicBezTo>
                    <a:cubicBezTo>
                      <a:pt x="170" y="3"/>
                      <a:pt x="168" y="4"/>
                      <a:pt x="166" y="5"/>
                    </a:cubicBezTo>
                    <a:cubicBezTo>
                      <a:pt x="164" y="15"/>
                      <a:pt x="159" y="23"/>
                      <a:pt x="152" y="27"/>
                    </a:cubicBezTo>
                    <a:cubicBezTo>
                      <a:pt x="149" y="29"/>
                      <a:pt x="146" y="30"/>
                      <a:pt x="143" y="31"/>
                    </a:cubicBezTo>
                    <a:cubicBezTo>
                      <a:pt x="141" y="32"/>
                      <a:pt x="139" y="32"/>
                      <a:pt x="136" y="33"/>
                    </a:cubicBezTo>
                    <a:cubicBezTo>
                      <a:pt x="135" y="33"/>
                      <a:pt x="134" y="33"/>
                      <a:pt x="132" y="33"/>
                    </a:cubicBezTo>
                    <a:cubicBezTo>
                      <a:pt x="131" y="33"/>
                      <a:pt x="130" y="33"/>
                      <a:pt x="129" y="33"/>
                    </a:cubicBezTo>
                    <a:cubicBezTo>
                      <a:pt x="130" y="34"/>
                      <a:pt x="131" y="35"/>
                      <a:pt x="132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5" y="40"/>
                      <a:pt x="136" y="43"/>
                      <a:pt x="136" y="46"/>
                    </a:cubicBezTo>
                    <a:cubicBezTo>
                      <a:pt x="136" y="48"/>
                      <a:pt x="136" y="51"/>
                      <a:pt x="134" y="54"/>
                    </a:cubicBezTo>
                    <a:cubicBezTo>
                      <a:pt x="134" y="55"/>
                      <a:pt x="133" y="56"/>
                      <a:pt x="132" y="57"/>
                    </a:cubicBezTo>
                    <a:cubicBezTo>
                      <a:pt x="131" y="59"/>
                      <a:pt x="130" y="60"/>
                      <a:pt x="128" y="61"/>
                    </a:cubicBezTo>
                    <a:cubicBezTo>
                      <a:pt x="126" y="63"/>
                      <a:pt x="122" y="65"/>
                      <a:pt x="118" y="66"/>
                    </a:cubicBezTo>
                    <a:cubicBezTo>
                      <a:pt x="116" y="72"/>
                      <a:pt x="112" y="76"/>
                      <a:pt x="108" y="78"/>
                    </a:cubicBezTo>
                    <a:cubicBezTo>
                      <a:pt x="107" y="78"/>
                      <a:pt x="106" y="79"/>
                      <a:pt x="104" y="79"/>
                    </a:cubicBezTo>
                    <a:cubicBezTo>
                      <a:pt x="103" y="80"/>
                      <a:pt x="102" y="80"/>
                      <a:pt x="100" y="80"/>
                    </a:cubicBezTo>
                    <a:cubicBezTo>
                      <a:pt x="98" y="80"/>
                      <a:pt x="95" y="80"/>
                      <a:pt x="93" y="79"/>
                    </a:cubicBezTo>
                    <a:cubicBezTo>
                      <a:pt x="90" y="78"/>
                      <a:pt x="87" y="76"/>
                      <a:pt x="84" y="73"/>
                    </a:cubicBezTo>
                    <a:cubicBezTo>
                      <a:pt x="83" y="72"/>
                      <a:pt x="83" y="71"/>
                      <a:pt x="82" y="71"/>
                    </a:cubicBezTo>
                    <a:cubicBezTo>
                      <a:pt x="82" y="71"/>
                      <a:pt x="81" y="72"/>
                      <a:pt x="80" y="73"/>
                    </a:cubicBezTo>
                    <a:cubicBezTo>
                      <a:pt x="80" y="79"/>
                      <a:pt x="78" y="83"/>
                      <a:pt x="76" y="86"/>
                    </a:cubicBezTo>
                    <a:cubicBezTo>
                      <a:pt x="74" y="89"/>
                      <a:pt x="72" y="90"/>
                      <a:pt x="69" y="92"/>
                    </a:cubicBezTo>
                    <a:cubicBezTo>
                      <a:pt x="67" y="93"/>
                      <a:pt x="64" y="93"/>
                      <a:pt x="61" y="93"/>
                    </a:cubicBezTo>
                    <a:cubicBezTo>
                      <a:pt x="59" y="93"/>
                      <a:pt x="56" y="92"/>
                      <a:pt x="54" y="91"/>
                    </a:cubicBezTo>
                    <a:cubicBezTo>
                      <a:pt x="51" y="90"/>
                      <a:pt x="49" y="89"/>
                      <a:pt x="47" y="87"/>
                    </a:cubicBezTo>
                    <a:cubicBezTo>
                      <a:pt x="45" y="88"/>
                      <a:pt x="43" y="89"/>
                      <a:pt x="41" y="89"/>
                    </a:cubicBezTo>
                    <a:cubicBezTo>
                      <a:pt x="38" y="90"/>
                      <a:pt x="35" y="90"/>
                      <a:pt x="33" y="90"/>
                    </a:cubicBezTo>
                    <a:cubicBezTo>
                      <a:pt x="32" y="90"/>
                      <a:pt x="30" y="89"/>
                      <a:pt x="29" y="89"/>
                    </a:cubicBezTo>
                    <a:cubicBezTo>
                      <a:pt x="26" y="88"/>
                      <a:pt x="24" y="86"/>
                      <a:pt x="22" y="84"/>
                    </a:cubicBezTo>
                    <a:cubicBezTo>
                      <a:pt x="22" y="83"/>
                      <a:pt x="21" y="82"/>
                      <a:pt x="21" y="82"/>
                    </a:cubicBezTo>
                    <a:cubicBezTo>
                      <a:pt x="20" y="80"/>
                      <a:pt x="19" y="78"/>
                      <a:pt x="19" y="75"/>
                    </a:cubicBezTo>
                    <a:cubicBezTo>
                      <a:pt x="19" y="73"/>
                      <a:pt x="20" y="70"/>
                      <a:pt x="21" y="67"/>
                    </a:cubicBezTo>
                    <a:cubicBezTo>
                      <a:pt x="22" y="65"/>
                      <a:pt x="23" y="63"/>
                      <a:pt x="25" y="61"/>
                    </a:cubicBezTo>
                    <a:cubicBezTo>
                      <a:pt x="23" y="59"/>
                      <a:pt x="23" y="57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2" y="55"/>
                      <a:pt x="21" y="55"/>
                      <a:pt x="21" y="56"/>
                    </a:cubicBezTo>
                    <a:cubicBezTo>
                      <a:pt x="16" y="59"/>
                      <a:pt x="12" y="63"/>
                      <a:pt x="7" y="67"/>
                    </a:cubicBezTo>
                    <a:cubicBezTo>
                      <a:pt x="3" y="70"/>
                      <a:pt x="1" y="74"/>
                      <a:pt x="0" y="78"/>
                    </a:cubicBezTo>
                    <a:cubicBezTo>
                      <a:pt x="0" y="80"/>
                      <a:pt x="0" y="82"/>
                      <a:pt x="0" y="84"/>
                    </a:cubicBezTo>
                    <a:cubicBezTo>
                      <a:pt x="1" y="93"/>
                      <a:pt x="7" y="102"/>
                      <a:pt x="13" y="110"/>
                    </a:cubicBezTo>
                    <a:cubicBezTo>
                      <a:pt x="15" y="114"/>
                      <a:pt x="18" y="117"/>
                      <a:pt x="21" y="119"/>
                    </a:cubicBezTo>
                    <a:cubicBezTo>
                      <a:pt x="25" y="124"/>
                      <a:pt x="29" y="127"/>
                      <a:pt x="33" y="129"/>
                    </a:cubicBezTo>
                    <a:cubicBezTo>
                      <a:pt x="36" y="130"/>
                      <a:pt x="38" y="131"/>
                      <a:pt x="41" y="131"/>
                    </a:cubicBezTo>
                    <a:cubicBezTo>
                      <a:pt x="43" y="131"/>
                      <a:pt x="45" y="131"/>
                      <a:pt x="47" y="131"/>
                    </a:cubicBezTo>
                    <a:cubicBezTo>
                      <a:pt x="49" y="131"/>
                      <a:pt x="51" y="130"/>
                      <a:pt x="54" y="129"/>
                    </a:cubicBezTo>
                    <a:cubicBezTo>
                      <a:pt x="56" y="128"/>
                      <a:pt x="58" y="126"/>
                      <a:pt x="61" y="125"/>
                    </a:cubicBezTo>
                    <a:cubicBezTo>
                      <a:pt x="69" y="119"/>
                      <a:pt x="76" y="114"/>
                      <a:pt x="84" y="109"/>
                    </a:cubicBezTo>
                    <a:cubicBezTo>
                      <a:pt x="91" y="104"/>
                      <a:pt x="98" y="100"/>
                      <a:pt x="104" y="95"/>
                    </a:cubicBezTo>
                    <a:cubicBezTo>
                      <a:pt x="112" y="90"/>
                      <a:pt x="120" y="84"/>
                      <a:pt x="1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64">
                <a:extLst>
                  <a:ext uri="{FF2B5EF4-FFF2-40B4-BE49-F238E27FC236}">
                    <a16:creationId xmlns:a16="http://schemas.microsoft.com/office/drawing/2014/main" id="{1486759F-8564-4723-A638-3F1BAF157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5461000"/>
                <a:ext cx="127000" cy="155575"/>
              </a:xfrm>
              <a:custGeom>
                <a:avLst/>
                <a:gdLst>
                  <a:gd name="T0" fmla="*/ 12 w 57"/>
                  <a:gd name="T1" fmla="*/ 14 h 69"/>
                  <a:gd name="T2" fmla="*/ 29 w 57"/>
                  <a:gd name="T3" fmla="*/ 29 h 69"/>
                  <a:gd name="T4" fmla="*/ 30 w 57"/>
                  <a:gd name="T5" fmla="*/ 31 h 69"/>
                  <a:gd name="T6" fmla="*/ 45 w 57"/>
                  <a:gd name="T7" fmla="*/ 69 h 69"/>
                  <a:gd name="T8" fmla="*/ 57 w 57"/>
                  <a:gd name="T9" fmla="*/ 60 h 69"/>
                  <a:gd name="T10" fmla="*/ 42 w 57"/>
                  <a:gd name="T11" fmla="*/ 21 h 69"/>
                  <a:gd name="T12" fmla="*/ 30 w 57"/>
                  <a:gd name="T13" fmla="*/ 9 h 69"/>
                  <a:gd name="T14" fmla="*/ 13 w 57"/>
                  <a:gd name="T15" fmla="*/ 0 h 69"/>
                  <a:gd name="T16" fmla="*/ 12 w 57"/>
                  <a:gd name="T17" fmla="*/ 1 h 69"/>
                  <a:gd name="T18" fmla="*/ 2 w 57"/>
                  <a:gd name="T19" fmla="*/ 8 h 69"/>
                  <a:gd name="T20" fmla="*/ 0 w 57"/>
                  <a:gd name="T21" fmla="*/ 9 h 69"/>
                  <a:gd name="T22" fmla="*/ 2 w 57"/>
                  <a:gd name="T23" fmla="*/ 10 h 69"/>
                  <a:gd name="T24" fmla="*/ 12 w 57"/>
                  <a:gd name="T25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69">
                    <a:moveTo>
                      <a:pt x="12" y="14"/>
                    </a:moveTo>
                    <a:cubicBezTo>
                      <a:pt x="18" y="18"/>
                      <a:pt x="24" y="23"/>
                      <a:pt x="29" y="29"/>
                    </a:cubicBezTo>
                    <a:cubicBezTo>
                      <a:pt x="29" y="29"/>
                      <a:pt x="30" y="30"/>
                      <a:pt x="30" y="31"/>
                    </a:cubicBezTo>
                    <a:cubicBezTo>
                      <a:pt x="37" y="40"/>
                      <a:pt x="42" y="53"/>
                      <a:pt x="45" y="69"/>
                    </a:cubicBezTo>
                    <a:cubicBezTo>
                      <a:pt x="49" y="66"/>
                      <a:pt x="53" y="63"/>
                      <a:pt x="57" y="60"/>
                    </a:cubicBezTo>
                    <a:cubicBezTo>
                      <a:pt x="55" y="43"/>
                      <a:pt x="50" y="30"/>
                      <a:pt x="42" y="21"/>
                    </a:cubicBezTo>
                    <a:cubicBezTo>
                      <a:pt x="39" y="16"/>
                      <a:pt x="35" y="12"/>
                      <a:pt x="30" y="9"/>
                    </a:cubicBezTo>
                    <a:cubicBezTo>
                      <a:pt x="25" y="5"/>
                      <a:pt x="19" y="3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9" y="3"/>
                      <a:pt x="5" y="6"/>
                      <a:pt x="2" y="8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6" y="11"/>
                      <a:pt x="9" y="13"/>
                      <a:pt x="1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65">
                <a:extLst>
                  <a:ext uri="{FF2B5EF4-FFF2-40B4-BE49-F238E27FC236}">
                    <a16:creationId xmlns:a16="http://schemas.microsoft.com/office/drawing/2014/main" id="{836C3CCB-FB40-42E9-883D-6F9E4F470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6151563"/>
                <a:ext cx="127000" cy="142875"/>
              </a:xfrm>
              <a:custGeom>
                <a:avLst/>
                <a:gdLst>
                  <a:gd name="T0" fmla="*/ 47 w 56"/>
                  <a:gd name="T1" fmla="*/ 58 h 63"/>
                  <a:gd name="T2" fmla="*/ 35 w 56"/>
                  <a:gd name="T3" fmla="*/ 50 h 63"/>
                  <a:gd name="T4" fmla="*/ 23 w 56"/>
                  <a:gd name="T5" fmla="*/ 37 h 63"/>
                  <a:gd name="T6" fmla="*/ 14 w 56"/>
                  <a:gd name="T7" fmla="*/ 20 h 63"/>
                  <a:gd name="T8" fmla="*/ 10 w 56"/>
                  <a:gd name="T9" fmla="*/ 0 h 63"/>
                  <a:gd name="T10" fmla="*/ 6 w 56"/>
                  <a:gd name="T11" fmla="*/ 4 h 63"/>
                  <a:gd name="T12" fmla="*/ 6 w 56"/>
                  <a:gd name="T13" fmla="*/ 36 h 63"/>
                  <a:gd name="T14" fmla="*/ 14 w 56"/>
                  <a:gd name="T15" fmla="*/ 47 h 63"/>
                  <a:gd name="T16" fmla="*/ 35 w 56"/>
                  <a:gd name="T17" fmla="*/ 61 h 63"/>
                  <a:gd name="T18" fmla="*/ 47 w 56"/>
                  <a:gd name="T19" fmla="*/ 62 h 63"/>
                  <a:gd name="T20" fmla="*/ 55 w 56"/>
                  <a:gd name="T21" fmla="*/ 61 h 63"/>
                  <a:gd name="T22" fmla="*/ 56 w 56"/>
                  <a:gd name="T23" fmla="*/ 60 h 63"/>
                  <a:gd name="T24" fmla="*/ 55 w 56"/>
                  <a:gd name="T25" fmla="*/ 60 h 63"/>
                  <a:gd name="T26" fmla="*/ 47 w 56"/>
                  <a:gd name="T27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63">
                    <a:moveTo>
                      <a:pt x="47" y="58"/>
                    </a:moveTo>
                    <a:cubicBezTo>
                      <a:pt x="43" y="56"/>
                      <a:pt x="39" y="53"/>
                      <a:pt x="35" y="50"/>
                    </a:cubicBezTo>
                    <a:cubicBezTo>
                      <a:pt x="30" y="46"/>
                      <a:pt x="26" y="42"/>
                      <a:pt x="23" y="37"/>
                    </a:cubicBezTo>
                    <a:cubicBezTo>
                      <a:pt x="19" y="32"/>
                      <a:pt x="16" y="26"/>
                      <a:pt x="14" y="20"/>
                    </a:cubicBezTo>
                    <a:cubicBezTo>
                      <a:pt x="11" y="13"/>
                      <a:pt x="10" y="6"/>
                      <a:pt x="10" y="0"/>
                    </a:cubicBezTo>
                    <a:cubicBezTo>
                      <a:pt x="8" y="1"/>
                      <a:pt x="7" y="3"/>
                      <a:pt x="6" y="4"/>
                    </a:cubicBezTo>
                    <a:cubicBezTo>
                      <a:pt x="0" y="13"/>
                      <a:pt x="1" y="25"/>
                      <a:pt x="6" y="36"/>
                    </a:cubicBezTo>
                    <a:cubicBezTo>
                      <a:pt x="8" y="40"/>
                      <a:pt x="11" y="44"/>
                      <a:pt x="14" y="47"/>
                    </a:cubicBezTo>
                    <a:cubicBezTo>
                      <a:pt x="20" y="54"/>
                      <a:pt x="27" y="59"/>
                      <a:pt x="35" y="61"/>
                    </a:cubicBezTo>
                    <a:cubicBezTo>
                      <a:pt x="39" y="62"/>
                      <a:pt x="43" y="63"/>
                      <a:pt x="47" y="62"/>
                    </a:cubicBezTo>
                    <a:cubicBezTo>
                      <a:pt x="50" y="62"/>
                      <a:pt x="52" y="62"/>
                      <a:pt x="55" y="61"/>
                    </a:cubicBezTo>
                    <a:cubicBezTo>
                      <a:pt x="55" y="61"/>
                      <a:pt x="56" y="61"/>
                      <a:pt x="56" y="60"/>
                    </a:cubicBezTo>
                    <a:cubicBezTo>
                      <a:pt x="56" y="60"/>
                      <a:pt x="55" y="60"/>
                      <a:pt x="55" y="60"/>
                    </a:cubicBezTo>
                    <a:cubicBezTo>
                      <a:pt x="52" y="59"/>
                      <a:pt x="50" y="59"/>
                      <a:pt x="4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6">
                <a:extLst>
                  <a:ext uri="{FF2B5EF4-FFF2-40B4-BE49-F238E27FC236}">
                    <a16:creationId xmlns:a16="http://schemas.microsoft.com/office/drawing/2014/main" id="{445FC631-6D88-4395-8D36-B48DC3FD9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75" y="5632450"/>
                <a:ext cx="134938" cy="166688"/>
              </a:xfrm>
              <a:custGeom>
                <a:avLst/>
                <a:gdLst>
                  <a:gd name="T0" fmla="*/ 54 w 60"/>
                  <a:gd name="T1" fmla="*/ 67 h 74"/>
                  <a:gd name="T2" fmla="*/ 54 w 60"/>
                  <a:gd name="T3" fmla="*/ 34 h 74"/>
                  <a:gd name="T4" fmla="*/ 38 w 60"/>
                  <a:gd name="T5" fmla="*/ 13 h 74"/>
                  <a:gd name="T6" fmla="*/ 6 w 60"/>
                  <a:gd name="T7" fmla="*/ 7 h 74"/>
                  <a:gd name="T8" fmla="*/ 3 w 60"/>
                  <a:gd name="T9" fmla="*/ 9 h 74"/>
                  <a:gd name="T10" fmla="*/ 0 w 60"/>
                  <a:gd name="T11" fmla="*/ 11 h 74"/>
                  <a:gd name="T12" fmla="*/ 3 w 60"/>
                  <a:gd name="T13" fmla="*/ 12 h 74"/>
                  <a:gd name="T14" fmla="*/ 38 w 60"/>
                  <a:gd name="T15" fmla="*/ 36 h 74"/>
                  <a:gd name="T16" fmla="*/ 45 w 60"/>
                  <a:gd name="T17" fmla="*/ 50 h 74"/>
                  <a:gd name="T18" fmla="*/ 48 w 60"/>
                  <a:gd name="T19" fmla="*/ 64 h 74"/>
                  <a:gd name="T20" fmla="*/ 48 w 60"/>
                  <a:gd name="T21" fmla="*/ 74 h 74"/>
                  <a:gd name="T22" fmla="*/ 54 w 60"/>
                  <a:gd name="T2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74">
                    <a:moveTo>
                      <a:pt x="54" y="67"/>
                    </a:moveTo>
                    <a:cubicBezTo>
                      <a:pt x="60" y="57"/>
                      <a:pt x="59" y="45"/>
                      <a:pt x="54" y="34"/>
                    </a:cubicBezTo>
                    <a:cubicBezTo>
                      <a:pt x="50" y="26"/>
                      <a:pt x="44" y="18"/>
                      <a:pt x="38" y="13"/>
                    </a:cubicBezTo>
                    <a:cubicBezTo>
                      <a:pt x="27" y="4"/>
                      <a:pt x="15" y="0"/>
                      <a:pt x="6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17" y="15"/>
                      <a:pt x="30" y="24"/>
                      <a:pt x="38" y="36"/>
                    </a:cubicBezTo>
                    <a:cubicBezTo>
                      <a:pt x="41" y="40"/>
                      <a:pt x="43" y="45"/>
                      <a:pt x="45" y="50"/>
                    </a:cubicBezTo>
                    <a:cubicBezTo>
                      <a:pt x="46" y="54"/>
                      <a:pt x="47" y="59"/>
                      <a:pt x="48" y="64"/>
                    </a:cubicBezTo>
                    <a:cubicBezTo>
                      <a:pt x="48" y="67"/>
                      <a:pt x="48" y="70"/>
                      <a:pt x="48" y="74"/>
                    </a:cubicBezTo>
                    <a:cubicBezTo>
                      <a:pt x="50" y="72"/>
                      <a:pt x="52" y="70"/>
                      <a:pt x="54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67">
                <a:extLst>
                  <a:ext uri="{FF2B5EF4-FFF2-40B4-BE49-F238E27FC236}">
                    <a16:creationId xmlns:a16="http://schemas.microsoft.com/office/drawing/2014/main" id="{5F8C29A0-B8BB-4B9F-BA97-EFE673224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6108700"/>
                <a:ext cx="325438" cy="387350"/>
              </a:xfrm>
              <a:custGeom>
                <a:avLst/>
                <a:gdLst>
                  <a:gd name="T0" fmla="*/ 63 w 145"/>
                  <a:gd name="T1" fmla="*/ 21 h 172"/>
                  <a:gd name="T2" fmla="*/ 17 w 145"/>
                  <a:gd name="T3" fmla="*/ 53 h 172"/>
                  <a:gd name="T4" fmla="*/ 65 w 145"/>
                  <a:gd name="T5" fmla="*/ 163 h 172"/>
                  <a:gd name="T6" fmla="*/ 109 w 145"/>
                  <a:gd name="T7" fmla="*/ 0 h 172"/>
                  <a:gd name="T8" fmla="*/ 63 w 145"/>
                  <a:gd name="T9" fmla="*/ 2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72">
                    <a:moveTo>
                      <a:pt x="63" y="21"/>
                    </a:moveTo>
                    <a:cubicBezTo>
                      <a:pt x="48" y="32"/>
                      <a:pt x="32" y="42"/>
                      <a:pt x="17" y="53"/>
                    </a:cubicBezTo>
                    <a:cubicBezTo>
                      <a:pt x="1" y="98"/>
                      <a:pt x="0" y="154"/>
                      <a:pt x="65" y="163"/>
                    </a:cubicBezTo>
                    <a:cubicBezTo>
                      <a:pt x="133" y="172"/>
                      <a:pt x="145" y="102"/>
                      <a:pt x="109" y="0"/>
                    </a:cubicBezTo>
                    <a:cubicBezTo>
                      <a:pt x="118" y="81"/>
                      <a:pt x="36" y="122"/>
                      <a:pt x="6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68">
                <a:extLst>
                  <a:ext uri="{FF2B5EF4-FFF2-40B4-BE49-F238E27FC236}">
                    <a16:creationId xmlns:a16="http://schemas.microsoft.com/office/drawing/2014/main" id="{73048721-52AB-4586-84B9-7F8051DF8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7950" y="6189663"/>
                <a:ext cx="271463" cy="263525"/>
              </a:xfrm>
              <a:custGeom>
                <a:avLst/>
                <a:gdLst>
                  <a:gd name="T0" fmla="*/ 77 w 121"/>
                  <a:gd name="T1" fmla="*/ 0 h 117"/>
                  <a:gd name="T2" fmla="*/ 23 w 121"/>
                  <a:gd name="T3" fmla="*/ 81 h 117"/>
                  <a:gd name="T4" fmla="*/ 121 w 121"/>
                  <a:gd name="T5" fmla="*/ 64 h 117"/>
                  <a:gd name="T6" fmla="*/ 77 w 121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17">
                    <a:moveTo>
                      <a:pt x="77" y="0"/>
                    </a:moveTo>
                    <a:cubicBezTo>
                      <a:pt x="38" y="9"/>
                      <a:pt x="0" y="35"/>
                      <a:pt x="23" y="81"/>
                    </a:cubicBezTo>
                    <a:cubicBezTo>
                      <a:pt x="41" y="117"/>
                      <a:pt x="93" y="99"/>
                      <a:pt x="121" y="64"/>
                    </a:cubicBezTo>
                    <a:cubicBezTo>
                      <a:pt x="70" y="71"/>
                      <a:pt x="55" y="49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69">
                <a:extLst>
                  <a:ext uri="{FF2B5EF4-FFF2-40B4-BE49-F238E27FC236}">
                    <a16:creationId xmlns:a16="http://schemas.microsoft.com/office/drawing/2014/main" id="{8F4C8A3F-4AB1-4462-B2E1-7440B945C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638" y="6213475"/>
                <a:ext cx="295275" cy="119063"/>
              </a:xfrm>
              <a:custGeom>
                <a:avLst/>
                <a:gdLst>
                  <a:gd name="T0" fmla="*/ 79 w 131"/>
                  <a:gd name="T1" fmla="*/ 1 h 53"/>
                  <a:gd name="T2" fmla="*/ 0 w 131"/>
                  <a:gd name="T3" fmla="*/ 53 h 53"/>
                  <a:gd name="T4" fmla="*/ 69 w 131"/>
                  <a:gd name="T5" fmla="*/ 30 h 53"/>
                  <a:gd name="T6" fmla="*/ 131 w 131"/>
                  <a:gd name="T7" fmla="*/ 8 h 53"/>
                  <a:gd name="T8" fmla="*/ 79 w 131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53">
                    <a:moveTo>
                      <a:pt x="79" y="1"/>
                    </a:moveTo>
                    <a:cubicBezTo>
                      <a:pt x="43" y="0"/>
                      <a:pt x="17" y="24"/>
                      <a:pt x="0" y="53"/>
                    </a:cubicBezTo>
                    <a:cubicBezTo>
                      <a:pt x="19" y="39"/>
                      <a:pt x="41" y="28"/>
                      <a:pt x="69" y="30"/>
                    </a:cubicBezTo>
                    <a:cubicBezTo>
                      <a:pt x="103" y="33"/>
                      <a:pt x="122" y="25"/>
                      <a:pt x="131" y="8"/>
                    </a:cubicBezTo>
                    <a:cubicBezTo>
                      <a:pt x="115" y="10"/>
                      <a:pt x="99" y="2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70">
                <a:extLst>
                  <a:ext uri="{FF2B5EF4-FFF2-40B4-BE49-F238E27FC236}">
                    <a16:creationId xmlns:a16="http://schemas.microsoft.com/office/drawing/2014/main" id="{9607EE5E-8DEA-4129-A87C-5A5767785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902325"/>
                <a:ext cx="431800" cy="280988"/>
              </a:xfrm>
              <a:custGeom>
                <a:avLst/>
                <a:gdLst>
                  <a:gd name="T0" fmla="*/ 93 w 192"/>
                  <a:gd name="T1" fmla="*/ 46 h 125"/>
                  <a:gd name="T2" fmla="*/ 97 w 192"/>
                  <a:gd name="T3" fmla="*/ 125 h 125"/>
                  <a:gd name="T4" fmla="*/ 127 w 192"/>
                  <a:gd name="T5" fmla="*/ 19 h 125"/>
                  <a:gd name="T6" fmla="*/ 7 w 192"/>
                  <a:gd name="T7" fmla="*/ 42 h 125"/>
                  <a:gd name="T8" fmla="*/ 0 w 192"/>
                  <a:gd name="T9" fmla="*/ 74 h 125"/>
                  <a:gd name="T10" fmla="*/ 93 w 192"/>
                  <a:gd name="T11" fmla="*/ 4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25">
                    <a:moveTo>
                      <a:pt x="93" y="46"/>
                    </a:moveTo>
                    <a:cubicBezTo>
                      <a:pt x="131" y="58"/>
                      <a:pt x="127" y="89"/>
                      <a:pt x="97" y="125"/>
                    </a:cubicBezTo>
                    <a:cubicBezTo>
                      <a:pt x="153" y="110"/>
                      <a:pt x="192" y="47"/>
                      <a:pt x="127" y="19"/>
                    </a:cubicBezTo>
                    <a:cubicBezTo>
                      <a:pt x="83" y="0"/>
                      <a:pt x="42" y="15"/>
                      <a:pt x="7" y="42"/>
                    </a:cubicBezTo>
                    <a:cubicBezTo>
                      <a:pt x="7" y="53"/>
                      <a:pt x="4" y="63"/>
                      <a:pt x="0" y="74"/>
                    </a:cubicBezTo>
                    <a:cubicBezTo>
                      <a:pt x="25" y="53"/>
                      <a:pt x="53" y="33"/>
                      <a:pt x="9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1">
                <a:extLst>
                  <a:ext uri="{FF2B5EF4-FFF2-40B4-BE49-F238E27FC236}">
                    <a16:creationId xmlns:a16="http://schemas.microsoft.com/office/drawing/2014/main" id="{CEF222CF-DDA1-4610-8D83-2D4EE5C0C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0" y="5256212"/>
                <a:ext cx="346075" cy="427038"/>
              </a:xfrm>
              <a:custGeom>
                <a:avLst/>
                <a:gdLst>
                  <a:gd name="T0" fmla="*/ 54 w 154"/>
                  <a:gd name="T1" fmla="*/ 190 h 190"/>
                  <a:gd name="T2" fmla="*/ 73 w 154"/>
                  <a:gd name="T3" fmla="*/ 104 h 190"/>
                  <a:gd name="T4" fmla="*/ 102 w 154"/>
                  <a:gd name="T5" fmla="*/ 156 h 190"/>
                  <a:gd name="T6" fmla="*/ 118 w 154"/>
                  <a:gd name="T7" fmla="*/ 144 h 190"/>
                  <a:gd name="T8" fmla="*/ 62 w 154"/>
                  <a:gd name="T9" fmla="*/ 24 h 190"/>
                  <a:gd name="T10" fmla="*/ 35 w 154"/>
                  <a:gd name="T11" fmla="*/ 190 h 190"/>
                  <a:gd name="T12" fmla="*/ 54 w 154"/>
                  <a:gd name="T1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90">
                    <a:moveTo>
                      <a:pt x="54" y="190"/>
                    </a:moveTo>
                    <a:cubicBezTo>
                      <a:pt x="45" y="149"/>
                      <a:pt x="42" y="110"/>
                      <a:pt x="73" y="104"/>
                    </a:cubicBezTo>
                    <a:cubicBezTo>
                      <a:pt x="94" y="99"/>
                      <a:pt x="104" y="120"/>
                      <a:pt x="102" y="156"/>
                    </a:cubicBezTo>
                    <a:cubicBezTo>
                      <a:pt x="107" y="152"/>
                      <a:pt x="112" y="148"/>
                      <a:pt x="118" y="144"/>
                    </a:cubicBezTo>
                    <a:cubicBezTo>
                      <a:pt x="154" y="68"/>
                      <a:pt x="119" y="0"/>
                      <a:pt x="62" y="24"/>
                    </a:cubicBezTo>
                    <a:cubicBezTo>
                      <a:pt x="0" y="52"/>
                      <a:pt x="8" y="119"/>
                      <a:pt x="35" y="190"/>
                    </a:cubicBezTo>
                    <a:cubicBezTo>
                      <a:pt x="41" y="189"/>
                      <a:pt x="48" y="189"/>
                      <a:pt x="54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72">
                <a:extLst>
                  <a:ext uri="{FF2B5EF4-FFF2-40B4-BE49-F238E27FC236}">
                    <a16:creationId xmlns:a16="http://schemas.microsoft.com/office/drawing/2014/main" id="{5B3D3E11-CFCE-4A05-B7F1-981E52124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5730875"/>
                <a:ext cx="385763" cy="277813"/>
              </a:xfrm>
              <a:custGeom>
                <a:avLst/>
                <a:gdLst>
                  <a:gd name="T0" fmla="*/ 107 w 172"/>
                  <a:gd name="T1" fmla="*/ 0 h 123"/>
                  <a:gd name="T2" fmla="*/ 27 w 172"/>
                  <a:gd name="T3" fmla="*/ 74 h 123"/>
                  <a:gd name="T4" fmla="*/ 172 w 172"/>
                  <a:gd name="T5" fmla="*/ 65 h 123"/>
                  <a:gd name="T6" fmla="*/ 107 w 172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23">
                    <a:moveTo>
                      <a:pt x="107" y="0"/>
                    </a:moveTo>
                    <a:cubicBezTo>
                      <a:pt x="51" y="8"/>
                      <a:pt x="0" y="23"/>
                      <a:pt x="27" y="74"/>
                    </a:cubicBezTo>
                    <a:cubicBezTo>
                      <a:pt x="53" y="123"/>
                      <a:pt x="115" y="101"/>
                      <a:pt x="172" y="65"/>
                    </a:cubicBezTo>
                    <a:cubicBezTo>
                      <a:pt x="106" y="75"/>
                      <a:pt x="79" y="41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73">
                <a:extLst>
                  <a:ext uri="{FF2B5EF4-FFF2-40B4-BE49-F238E27FC236}">
                    <a16:creationId xmlns:a16="http://schemas.microsoft.com/office/drawing/2014/main" id="{1F043B8D-A8A1-45A4-A7DB-E9AC2DEC4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5395913"/>
                <a:ext cx="515938" cy="344488"/>
              </a:xfrm>
              <a:custGeom>
                <a:avLst/>
                <a:gdLst>
                  <a:gd name="T0" fmla="*/ 96 w 229"/>
                  <a:gd name="T1" fmla="*/ 102 h 153"/>
                  <a:gd name="T2" fmla="*/ 151 w 229"/>
                  <a:gd name="T3" fmla="*/ 83 h 153"/>
                  <a:gd name="T4" fmla="*/ 140 w 229"/>
                  <a:gd name="T5" fmla="*/ 142 h 153"/>
                  <a:gd name="T6" fmla="*/ 229 w 229"/>
                  <a:gd name="T7" fmla="*/ 80 h 153"/>
                  <a:gd name="T8" fmla="*/ 229 w 229"/>
                  <a:gd name="T9" fmla="*/ 62 h 153"/>
                  <a:gd name="T10" fmla="*/ 204 w 229"/>
                  <a:gd name="T11" fmla="*/ 29 h 153"/>
                  <a:gd name="T12" fmla="*/ 93 w 229"/>
                  <a:gd name="T13" fmla="*/ 59 h 153"/>
                  <a:gd name="T14" fmla="*/ 57 w 229"/>
                  <a:gd name="T15" fmla="*/ 125 h 153"/>
                  <a:gd name="T16" fmla="*/ 0 w 229"/>
                  <a:gd name="T17" fmla="*/ 147 h 153"/>
                  <a:gd name="T18" fmla="*/ 96 w 229"/>
                  <a:gd name="T19" fmla="*/ 10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53">
                    <a:moveTo>
                      <a:pt x="96" y="102"/>
                    </a:moveTo>
                    <a:cubicBezTo>
                      <a:pt x="108" y="81"/>
                      <a:pt x="129" y="67"/>
                      <a:pt x="151" y="83"/>
                    </a:cubicBezTo>
                    <a:cubicBezTo>
                      <a:pt x="176" y="101"/>
                      <a:pt x="161" y="123"/>
                      <a:pt x="140" y="142"/>
                    </a:cubicBezTo>
                    <a:cubicBezTo>
                      <a:pt x="187" y="142"/>
                      <a:pt x="223" y="112"/>
                      <a:pt x="229" y="80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26" y="50"/>
                      <a:pt x="218" y="38"/>
                      <a:pt x="204" y="29"/>
                    </a:cubicBezTo>
                    <a:cubicBezTo>
                      <a:pt x="160" y="0"/>
                      <a:pt x="121" y="19"/>
                      <a:pt x="93" y="59"/>
                    </a:cubicBezTo>
                    <a:cubicBezTo>
                      <a:pt x="79" y="80"/>
                      <a:pt x="72" y="105"/>
                      <a:pt x="57" y="125"/>
                    </a:cubicBezTo>
                    <a:cubicBezTo>
                      <a:pt x="45" y="140"/>
                      <a:pt x="21" y="142"/>
                      <a:pt x="0" y="147"/>
                    </a:cubicBezTo>
                    <a:cubicBezTo>
                      <a:pt x="46" y="153"/>
                      <a:pt x="76" y="136"/>
                      <a:pt x="9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35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61FA8-96D1-4FEA-9B08-71277CEC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7CB5A-8098-45BC-A0E5-E6760F0F4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9F834-2B40-42B2-BE06-FAC4C56D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7CD6D-4F7E-4057-8455-02B2B5D7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65604B-4970-4950-A2B5-0BB2B7E2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3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C97F1-1F20-43D7-B1BF-DBB81195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1615F-C40F-44AC-A240-17B4F27A2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BBA702-9FF7-4A10-B113-438F5DD8D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5486E-AD86-4FF9-A52B-8C5C13F1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5D203-FEE2-4CC3-AFBF-F7FE1A43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B698E-C993-48CE-9198-0AA4C844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9BFEF-5E68-4E33-89C1-3859D397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CAB1A-8E7A-4ED6-A55D-CC79F120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C1E3A1-41FA-4241-A6FA-16C28707C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FD694D-4C1F-4295-A70B-3FC756A35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7D592D-A13E-4941-BC48-839983803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7F3688-02A5-414D-ABD3-3BF16685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76574-E30F-4AF4-B302-7B58263A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848AF6-80D4-46A3-BD7F-59734370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2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57F5DA-DB0A-4F78-9C46-3F639082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692448-1894-46AB-820D-C166923B2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910BAF-B7DF-494E-BE02-D6200EACA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5F1A-E995-4BEC-8869-F260540BEFB5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3F7C9-3639-422C-A665-9E4C92CC7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52786-BD29-4D6E-8BFD-B471776A0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7A9F-0E3A-401F-AE1D-DEBCC8CD0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图片 4" descr="图片包含 墙壁&#10;&#10;已生成高可信度的说明">
            <a:extLst>
              <a:ext uri="{FF2B5EF4-FFF2-40B4-BE49-F238E27FC236}">
                <a16:creationId xmlns:a16="http://schemas.microsoft.com/office/drawing/2014/main" id="{1CC11C84-755E-431B-A44A-20782D6F3B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A_图片 6">
            <a:extLst>
              <a:ext uri="{FF2B5EF4-FFF2-40B4-BE49-F238E27FC236}">
                <a16:creationId xmlns:a16="http://schemas.microsoft.com/office/drawing/2014/main" id="{B7DA1486-91C1-4DB4-8274-22B603F9F5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9" name="PA_图片 8" descr="图片包含 事情&#10;&#10;已生成高可信度的说明">
            <a:extLst>
              <a:ext uri="{FF2B5EF4-FFF2-40B4-BE49-F238E27FC236}">
                <a16:creationId xmlns:a16="http://schemas.microsoft.com/office/drawing/2014/main" id="{33B770CD-065F-4D91-8C93-7FBE8D5B42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631201"/>
            <a:ext cx="1401524" cy="4330552"/>
          </a:xfrm>
          <a:prstGeom prst="rect">
            <a:avLst/>
          </a:prstGeom>
        </p:spPr>
      </p:pic>
      <p:pic>
        <p:nvPicPr>
          <p:cNvPr id="11" name="PA_图片 10" descr="图片包含 事情, 物体&#10;&#10;已生成极高可信度的说明">
            <a:extLst>
              <a:ext uri="{FF2B5EF4-FFF2-40B4-BE49-F238E27FC236}">
                <a16:creationId xmlns:a16="http://schemas.microsoft.com/office/drawing/2014/main" id="{0F42A112-127F-41FC-AAD4-E3AE4877C9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12" y="1122379"/>
            <a:ext cx="2743200" cy="1257300"/>
          </a:xfrm>
          <a:prstGeom prst="rect">
            <a:avLst/>
          </a:prstGeom>
        </p:spPr>
      </p:pic>
      <p:pic>
        <p:nvPicPr>
          <p:cNvPr id="12" name="PA_图片 11" descr="图片包含 事情, 物体&#10;&#10;已生成极高可信度的说明">
            <a:extLst>
              <a:ext uri="{FF2B5EF4-FFF2-40B4-BE49-F238E27FC236}">
                <a16:creationId xmlns:a16="http://schemas.microsoft.com/office/drawing/2014/main" id="{A683E11C-B9B5-473A-AE39-BB064D141C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5328" y="3084837"/>
            <a:ext cx="2743200" cy="1257300"/>
          </a:xfrm>
          <a:prstGeom prst="rect">
            <a:avLst/>
          </a:prstGeom>
        </p:spPr>
      </p:pic>
      <p:sp>
        <p:nvSpPr>
          <p:cNvPr id="13" name="PA_文本框 12">
            <a:extLst>
              <a:ext uri="{FF2B5EF4-FFF2-40B4-BE49-F238E27FC236}">
                <a16:creationId xmlns:a16="http://schemas.microsoft.com/office/drawing/2014/main" id="{43078CD5-8FF0-4036-B704-44A9EA0122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5313" y="1058414"/>
            <a:ext cx="1292662" cy="3112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7200" dirty="0">
                <a:solidFill>
                  <a:srgbClr val="AF8F6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儒释道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23B83E-71DF-8D2B-AD2F-740F6A38FA08}"/>
              </a:ext>
            </a:extLst>
          </p:cNvPr>
          <p:cNvSpPr txBox="1"/>
          <p:nvPr/>
        </p:nvSpPr>
        <p:spPr>
          <a:xfrm>
            <a:off x="7262187" y="491296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中国文化中的儒释道</a:t>
            </a:r>
          </a:p>
        </p:txBody>
      </p:sp>
    </p:spTree>
    <p:extLst>
      <p:ext uri="{BB962C8B-B14F-4D97-AF65-F5344CB8AC3E}">
        <p14:creationId xmlns:p14="http://schemas.microsoft.com/office/powerpoint/2010/main" val="34669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B5B4C5B-6C49-42FF-8C57-A4B6664FCB0D}"/>
              </a:ext>
            </a:extLst>
          </p:cNvPr>
          <p:cNvSpPr>
            <a:spLocks noEditPoints="1"/>
          </p:cNvSpPr>
          <p:nvPr/>
        </p:nvSpPr>
        <p:spPr bwMode="auto">
          <a:xfrm>
            <a:off x="2872318" y="317501"/>
            <a:ext cx="5947833" cy="3509432"/>
          </a:xfrm>
          <a:custGeom>
            <a:avLst/>
            <a:gdLst>
              <a:gd name="T0" fmla="*/ 552 w 567"/>
              <a:gd name="T1" fmla="*/ 219 h 333"/>
              <a:gd name="T2" fmla="*/ 531 w 567"/>
              <a:gd name="T3" fmla="*/ 219 h 333"/>
              <a:gd name="T4" fmla="*/ 534 w 567"/>
              <a:gd name="T5" fmla="*/ 206 h 333"/>
              <a:gd name="T6" fmla="*/ 525 w 567"/>
              <a:gd name="T7" fmla="*/ 203 h 333"/>
              <a:gd name="T8" fmla="*/ 527 w 567"/>
              <a:gd name="T9" fmla="*/ 197 h 333"/>
              <a:gd name="T10" fmla="*/ 553 w 567"/>
              <a:gd name="T11" fmla="*/ 188 h 333"/>
              <a:gd name="T12" fmla="*/ 504 w 567"/>
              <a:gd name="T13" fmla="*/ 194 h 333"/>
              <a:gd name="T14" fmla="*/ 465 w 567"/>
              <a:gd name="T15" fmla="*/ 215 h 333"/>
              <a:gd name="T16" fmla="*/ 429 w 567"/>
              <a:gd name="T17" fmla="*/ 209 h 333"/>
              <a:gd name="T18" fmla="*/ 395 w 567"/>
              <a:gd name="T19" fmla="*/ 213 h 333"/>
              <a:gd name="T20" fmla="*/ 384 w 567"/>
              <a:gd name="T21" fmla="*/ 193 h 333"/>
              <a:gd name="T22" fmla="*/ 378 w 567"/>
              <a:gd name="T23" fmla="*/ 157 h 333"/>
              <a:gd name="T24" fmla="*/ 376 w 567"/>
              <a:gd name="T25" fmla="*/ 135 h 333"/>
              <a:gd name="T26" fmla="*/ 374 w 567"/>
              <a:gd name="T27" fmla="*/ 125 h 333"/>
              <a:gd name="T28" fmla="*/ 389 w 567"/>
              <a:gd name="T29" fmla="*/ 94 h 333"/>
              <a:gd name="T30" fmla="*/ 386 w 567"/>
              <a:gd name="T31" fmla="*/ 74 h 333"/>
              <a:gd name="T32" fmla="*/ 389 w 567"/>
              <a:gd name="T33" fmla="*/ 67 h 333"/>
              <a:gd name="T34" fmla="*/ 383 w 567"/>
              <a:gd name="T35" fmla="*/ 61 h 333"/>
              <a:gd name="T36" fmla="*/ 388 w 567"/>
              <a:gd name="T37" fmla="*/ 48 h 333"/>
              <a:gd name="T38" fmla="*/ 381 w 567"/>
              <a:gd name="T39" fmla="*/ 43 h 333"/>
              <a:gd name="T40" fmla="*/ 383 w 567"/>
              <a:gd name="T41" fmla="*/ 40 h 333"/>
              <a:gd name="T42" fmla="*/ 349 w 567"/>
              <a:gd name="T43" fmla="*/ 7 h 333"/>
              <a:gd name="T44" fmla="*/ 274 w 567"/>
              <a:gd name="T45" fmla="*/ 26 h 333"/>
              <a:gd name="T46" fmla="*/ 240 w 567"/>
              <a:gd name="T47" fmla="*/ 29 h 333"/>
              <a:gd name="T48" fmla="*/ 180 w 567"/>
              <a:gd name="T49" fmla="*/ 44 h 333"/>
              <a:gd name="T50" fmla="*/ 101 w 567"/>
              <a:gd name="T51" fmla="*/ 71 h 333"/>
              <a:gd name="T52" fmla="*/ 40 w 567"/>
              <a:gd name="T53" fmla="*/ 93 h 333"/>
              <a:gd name="T54" fmla="*/ 11 w 567"/>
              <a:gd name="T55" fmla="*/ 110 h 333"/>
              <a:gd name="T56" fmla="*/ 6 w 567"/>
              <a:gd name="T57" fmla="*/ 139 h 333"/>
              <a:gd name="T58" fmla="*/ 21 w 567"/>
              <a:gd name="T59" fmla="*/ 176 h 333"/>
              <a:gd name="T60" fmla="*/ 74 w 567"/>
              <a:gd name="T61" fmla="*/ 192 h 333"/>
              <a:gd name="T62" fmla="*/ 104 w 567"/>
              <a:gd name="T63" fmla="*/ 199 h 333"/>
              <a:gd name="T64" fmla="*/ 118 w 567"/>
              <a:gd name="T65" fmla="*/ 240 h 333"/>
              <a:gd name="T66" fmla="*/ 140 w 567"/>
              <a:gd name="T67" fmla="*/ 241 h 333"/>
              <a:gd name="T68" fmla="*/ 175 w 567"/>
              <a:gd name="T69" fmla="*/ 257 h 333"/>
              <a:gd name="T70" fmla="*/ 196 w 567"/>
              <a:gd name="T71" fmla="*/ 300 h 333"/>
              <a:gd name="T72" fmla="*/ 215 w 567"/>
              <a:gd name="T73" fmla="*/ 323 h 333"/>
              <a:gd name="T74" fmla="*/ 235 w 567"/>
              <a:gd name="T75" fmla="*/ 324 h 333"/>
              <a:gd name="T76" fmla="*/ 241 w 567"/>
              <a:gd name="T77" fmla="*/ 328 h 333"/>
              <a:gd name="T78" fmla="*/ 279 w 567"/>
              <a:gd name="T79" fmla="*/ 319 h 333"/>
              <a:gd name="T80" fmla="*/ 306 w 567"/>
              <a:gd name="T81" fmla="*/ 304 h 333"/>
              <a:gd name="T82" fmla="*/ 331 w 567"/>
              <a:gd name="T83" fmla="*/ 295 h 333"/>
              <a:gd name="T84" fmla="*/ 350 w 567"/>
              <a:gd name="T85" fmla="*/ 294 h 333"/>
              <a:gd name="T86" fmla="*/ 366 w 567"/>
              <a:gd name="T87" fmla="*/ 299 h 333"/>
              <a:gd name="T88" fmla="*/ 362 w 567"/>
              <a:gd name="T89" fmla="*/ 312 h 333"/>
              <a:gd name="T90" fmla="*/ 415 w 567"/>
              <a:gd name="T91" fmla="*/ 332 h 333"/>
              <a:gd name="T92" fmla="*/ 452 w 567"/>
              <a:gd name="T93" fmla="*/ 317 h 333"/>
              <a:gd name="T94" fmla="*/ 477 w 567"/>
              <a:gd name="T95" fmla="*/ 310 h 333"/>
              <a:gd name="T96" fmla="*/ 508 w 567"/>
              <a:gd name="T97" fmla="*/ 297 h 333"/>
              <a:gd name="T98" fmla="*/ 520 w 567"/>
              <a:gd name="T99" fmla="*/ 277 h 333"/>
              <a:gd name="T100" fmla="*/ 517 w 567"/>
              <a:gd name="T101" fmla="*/ 250 h 333"/>
              <a:gd name="T102" fmla="*/ 527 w 567"/>
              <a:gd name="T103" fmla="*/ 249 h 333"/>
              <a:gd name="T104" fmla="*/ 545 w 567"/>
              <a:gd name="T105" fmla="*/ 234 h 333"/>
              <a:gd name="T106" fmla="*/ 317 w 567"/>
              <a:gd name="T107" fmla="*/ 301 h 333"/>
              <a:gd name="T108" fmla="*/ 498 w 567"/>
              <a:gd name="T109" fmla="*/ 301 h 333"/>
              <a:gd name="T110" fmla="*/ 491 w 567"/>
              <a:gd name="T111" fmla="*/ 300 h 333"/>
              <a:gd name="T112" fmla="*/ 504 w 567"/>
              <a:gd name="T113" fmla="*/ 297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7" h="333">
                <a:moveTo>
                  <a:pt x="563" y="225"/>
                </a:moveTo>
                <a:cubicBezTo>
                  <a:pt x="560" y="222"/>
                  <a:pt x="565" y="218"/>
                  <a:pt x="561" y="216"/>
                </a:cubicBezTo>
                <a:cubicBezTo>
                  <a:pt x="558" y="216"/>
                  <a:pt x="555" y="218"/>
                  <a:pt x="552" y="218"/>
                </a:cubicBezTo>
                <a:cubicBezTo>
                  <a:pt x="552" y="219"/>
                  <a:pt x="552" y="219"/>
                  <a:pt x="552" y="219"/>
                </a:cubicBezTo>
                <a:cubicBezTo>
                  <a:pt x="551" y="222"/>
                  <a:pt x="549" y="224"/>
                  <a:pt x="549" y="226"/>
                </a:cubicBezTo>
                <a:cubicBezTo>
                  <a:pt x="544" y="233"/>
                  <a:pt x="542" y="222"/>
                  <a:pt x="536" y="223"/>
                </a:cubicBezTo>
                <a:cubicBezTo>
                  <a:pt x="535" y="221"/>
                  <a:pt x="532" y="221"/>
                  <a:pt x="530" y="219"/>
                </a:cubicBezTo>
                <a:cubicBezTo>
                  <a:pt x="531" y="219"/>
                  <a:pt x="531" y="219"/>
                  <a:pt x="531" y="219"/>
                </a:cubicBezTo>
                <a:cubicBezTo>
                  <a:pt x="530" y="219"/>
                  <a:pt x="530" y="219"/>
                  <a:pt x="530" y="219"/>
                </a:cubicBezTo>
                <a:cubicBezTo>
                  <a:pt x="528" y="217"/>
                  <a:pt x="530" y="215"/>
                  <a:pt x="531" y="214"/>
                </a:cubicBezTo>
                <a:cubicBezTo>
                  <a:pt x="535" y="214"/>
                  <a:pt x="538" y="212"/>
                  <a:pt x="542" y="211"/>
                </a:cubicBezTo>
                <a:cubicBezTo>
                  <a:pt x="541" y="207"/>
                  <a:pt x="536" y="210"/>
                  <a:pt x="534" y="206"/>
                </a:cubicBezTo>
                <a:cubicBezTo>
                  <a:pt x="537" y="205"/>
                  <a:pt x="539" y="203"/>
                  <a:pt x="540" y="201"/>
                </a:cubicBezTo>
                <a:cubicBezTo>
                  <a:pt x="539" y="201"/>
                  <a:pt x="538" y="200"/>
                  <a:pt x="537" y="201"/>
                </a:cubicBezTo>
                <a:cubicBezTo>
                  <a:pt x="536" y="200"/>
                  <a:pt x="535" y="201"/>
                  <a:pt x="534" y="202"/>
                </a:cubicBezTo>
                <a:cubicBezTo>
                  <a:pt x="531" y="201"/>
                  <a:pt x="527" y="202"/>
                  <a:pt x="525" y="203"/>
                </a:cubicBezTo>
                <a:cubicBezTo>
                  <a:pt x="522" y="204"/>
                  <a:pt x="522" y="201"/>
                  <a:pt x="520" y="199"/>
                </a:cubicBezTo>
                <a:cubicBezTo>
                  <a:pt x="521" y="199"/>
                  <a:pt x="521" y="199"/>
                  <a:pt x="522" y="199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3" y="197"/>
                  <a:pt x="525" y="197"/>
                  <a:pt x="527" y="197"/>
                </a:cubicBezTo>
                <a:cubicBezTo>
                  <a:pt x="531" y="189"/>
                  <a:pt x="538" y="199"/>
                  <a:pt x="543" y="193"/>
                </a:cubicBezTo>
                <a:cubicBezTo>
                  <a:pt x="547" y="194"/>
                  <a:pt x="550" y="191"/>
                  <a:pt x="553" y="189"/>
                </a:cubicBezTo>
                <a:cubicBezTo>
                  <a:pt x="553" y="188"/>
                  <a:pt x="553" y="188"/>
                  <a:pt x="553" y="188"/>
                </a:cubicBezTo>
                <a:cubicBezTo>
                  <a:pt x="553" y="188"/>
                  <a:pt x="553" y="188"/>
                  <a:pt x="553" y="188"/>
                </a:cubicBezTo>
                <a:cubicBezTo>
                  <a:pt x="553" y="187"/>
                  <a:pt x="552" y="186"/>
                  <a:pt x="551" y="187"/>
                </a:cubicBezTo>
                <a:cubicBezTo>
                  <a:pt x="550" y="187"/>
                  <a:pt x="549" y="188"/>
                  <a:pt x="549" y="186"/>
                </a:cubicBezTo>
                <a:cubicBezTo>
                  <a:pt x="540" y="187"/>
                  <a:pt x="531" y="190"/>
                  <a:pt x="522" y="191"/>
                </a:cubicBezTo>
                <a:cubicBezTo>
                  <a:pt x="516" y="193"/>
                  <a:pt x="510" y="192"/>
                  <a:pt x="504" y="194"/>
                </a:cubicBezTo>
                <a:cubicBezTo>
                  <a:pt x="492" y="198"/>
                  <a:pt x="478" y="198"/>
                  <a:pt x="466" y="201"/>
                </a:cubicBezTo>
                <a:cubicBezTo>
                  <a:pt x="465" y="202"/>
                  <a:pt x="465" y="204"/>
                  <a:pt x="465" y="205"/>
                </a:cubicBezTo>
                <a:cubicBezTo>
                  <a:pt x="459" y="208"/>
                  <a:pt x="469" y="209"/>
                  <a:pt x="469" y="212"/>
                </a:cubicBezTo>
                <a:cubicBezTo>
                  <a:pt x="468" y="214"/>
                  <a:pt x="466" y="214"/>
                  <a:pt x="465" y="215"/>
                </a:cubicBezTo>
                <a:cubicBezTo>
                  <a:pt x="462" y="213"/>
                  <a:pt x="455" y="217"/>
                  <a:pt x="454" y="211"/>
                </a:cubicBezTo>
                <a:cubicBezTo>
                  <a:pt x="452" y="209"/>
                  <a:pt x="448" y="207"/>
                  <a:pt x="445" y="208"/>
                </a:cubicBezTo>
                <a:cubicBezTo>
                  <a:pt x="443" y="210"/>
                  <a:pt x="440" y="213"/>
                  <a:pt x="438" y="208"/>
                </a:cubicBezTo>
                <a:cubicBezTo>
                  <a:pt x="435" y="208"/>
                  <a:pt x="432" y="209"/>
                  <a:pt x="429" y="209"/>
                </a:cubicBezTo>
                <a:cubicBezTo>
                  <a:pt x="426" y="210"/>
                  <a:pt x="423" y="211"/>
                  <a:pt x="419" y="211"/>
                </a:cubicBezTo>
                <a:cubicBezTo>
                  <a:pt x="417" y="212"/>
                  <a:pt x="414" y="212"/>
                  <a:pt x="412" y="212"/>
                </a:cubicBezTo>
                <a:cubicBezTo>
                  <a:pt x="409" y="213"/>
                  <a:pt x="406" y="213"/>
                  <a:pt x="403" y="213"/>
                </a:cubicBezTo>
                <a:cubicBezTo>
                  <a:pt x="400" y="210"/>
                  <a:pt x="398" y="213"/>
                  <a:pt x="395" y="213"/>
                </a:cubicBezTo>
                <a:cubicBezTo>
                  <a:pt x="393" y="208"/>
                  <a:pt x="388" y="208"/>
                  <a:pt x="385" y="204"/>
                </a:cubicBezTo>
                <a:cubicBezTo>
                  <a:pt x="384" y="202"/>
                  <a:pt x="381" y="201"/>
                  <a:pt x="380" y="199"/>
                </a:cubicBezTo>
                <a:cubicBezTo>
                  <a:pt x="379" y="198"/>
                  <a:pt x="378" y="195"/>
                  <a:pt x="379" y="193"/>
                </a:cubicBezTo>
                <a:cubicBezTo>
                  <a:pt x="380" y="189"/>
                  <a:pt x="382" y="193"/>
                  <a:pt x="384" y="193"/>
                </a:cubicBezTo>
                <a:cubicBezTo>
                  <a:pt x="389" y="190"/>
                  <a:pt x="384" y="186"/>
                  <a:pt x="384" y="182"/>
                </a:cubicBezTo>
                <a:cubicBezTo>
                  <a:pt x="384" y="179"/>
                  <a:pt x="381" y="175"/>
                  <a:pt x="379" y="171"/>
                </a:cubicBezTo>
                <a:cubicBezTo>
                  <a:pt x="380" y="169"/>
                  <a:pt x="380" y="166"/>
                  <a:pt x="380" y="164"/>
                </a:cubicBezTo>
                <a:cubicBezTo>
                  <a:pt x="378" y="162"/>
                  <a:pt x="378" y="159"/>
                  <a:pt x="378" y="157"/>
                </a:cubicBezTo>
                <a:cubicBezTo>
                  <a:pt x="374" y="154"/>
                  <a:pt x="378" y="149"/>
                  <a:pt x="378" y="144"/>
                </a:cubicBezTo>
                <a:cubicBezTo>
                  <a:pt x="377" y="142"/>
                  <a:pt x="373" y="141"/>
                  <a:pt x="370" y="141"/>
                </a:cubicBezTo>
                <a:cubicBezTo>
                  <a:pt x="368" y="139"/>
                  <a:pt x="370" y="138"/>
                  <a:pt x="369" y="136"/>
                </a:cubicBezTo>
                <a:cubicBezTo>
                  <a:pt x="372" y="135"/>
                  <a:pt x="373" y="133"/>
                  <a:pt x="376" y="135"/>
                </a:cubicBezTo>
                <a:cubicBezTo>
                  <a:pt x="377" y="135"/>
                  <a:pt x="376" y="134"/>
                  <a:pt x="377" y="134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28"/>
                  <a:pt x="375" y="127"/>
                  <a:pt x="373" y="125"/>
                </a:cubicBezTo>
                <a:cubicBezTo>
                  <a:pt x="374" y="125"/>
                  <a:pt x="374" y="125"/>
                  <a:pt x="374" y="125"/>
                </a:cubicBezTo>
                <a:cubicBezTo>
                  <a:pt x="373" y="114"/>
                  <a:pt x="363" y="116"/>
                  <a:pt x="357" y="114"/>
                </a:cubicBezTo>
                <a:cubicBezTo>
                  <a:pt x="355" y="112"/>
                  <a:pt x="355" y="112"/>
                  <a:pt x="355" y="112"/>
                </a:cubicBezTo>
                <a:cubicBezTo>
                  <a:pt x="357" y="107"/>
                  <a:pt x="363" y="108"/>
                  <a:pt x="367" y="104"/>
                </a:cubicBezTo>
                <a:cubicBezTo>
                  <a:pt x="374" y="102"/>
                  <a:pt x="383" y="100"/>
                  <a:pt x="389" y="94"/>
                </a:cubicBezTo>
                <a:cubicBezTo>
                  <a:pt x="388" y="91"/>
                  <a:pt x="384" y="93"/>
                  <a:pt x="383" y="90"/>
                </a:cubicBezTo>
                <a:cubicBezTo>
                  <a:pt x="382" y="86"/>
                  <a:pt x="386" y="84"/>
                  <a:pt x="388" y="82"/>
                </a:cubicBezTo>
                <a:cubicBezTo>
                  <a:pt x="387" y="80"/>
                  <a:pt x="384" y="83"/>
                  <a:pt x="383" y="80"/>
                </a:cubicBezTo>
                <a:cubicBezTo>
                  <a:pt x="383" y="78"/>
                  <a:pt x="384" y="76"/>
                  <a:pt x="386" y="74"/>
                </a:cubicBezTo>
                <a:cubicBezTo>
                  <a:pt x="390" y="71"/>
                  <a:pt x="384" y="71"/>
                  <a:pt x="384" y="68"/>
                </a:cubicBezTo>
                <a:cubicBezTo>
                  <a:pt x="383" y="67"/>
                  <a:pt x="384" y="67"/>
                  <a:pt x="385" y="66"/>
                </a:cubicBezTo>
                <a:cubicBezTo>
                  <a:pt x="385" y="66"/>
                  <a:pt x="386" y="66"/>
                  <a:pt x="386" y="67"/>
                </a:cubicBezTo>
                <a:cubicBezTo>
                  <a:pt x="387" y="65"/>
                  <a:pt x="388" y="67"/>
                  <a:pt x="389" y="67"/>
                </a:cubicBezTo>
                <a:cubicBezTo>
                  <a:pt x="388" y="66"/>
                  <a:pt x="388" y="66"/>
                  <a:pt x="388" y="66"/>
                </a:cubicBezTo>
                <a:cubicBezTo>
                  <a:pt x="389" y="62"/>
                  <a:pt x="385" y="65"/>
                  <a:pt x="384" y="63"/>
                </a:cubicBezTo>
                <a:cubicBezTo>
                  <a:pt x="385" y="63"/>
                  <a:pt x="385" y="63"/>
                  <a:pt x="385" y="63"/>
                </a:cubicBezTo>
                <a:cubicBezTo>
                  <a:pt x="383" y="61"/>
                  <a:pt x="383" y="61"/>
                  <a:pt x="383" y="61"/>
                </a:cubicBezTo>
                <a:cubicBezTo>
                  <a:pt x="387" y="57"/>
                  <a:pt x="387" y="57"/>
                  <a:pt x="387" y="57"/>
                </a:cubicBezTo>
                <a:cubicBezTo>
                  <a:pt x="385" y="54"/>
                  <a:pt x="382" y="52"/>
                  <a:pt x="384" y="49"/>
                </a:cubicBezTo>
                <a:cubicBezTo>
                  <a:pt x="381" y="48"/>
                  <a:pt x="383" y="47"/>
                  <a:pt x="384" y="46"/>
                </a:cubicBezTo>
                <a:cubicBezTo>
                  <a:pt x="385" y="47"/>
                  <a:pt x="386" y="48"/>
                  <a:pt x="388" y="48"/>
                </a:cubicBezTo>
                <a:cubicBezTo>
                  <a:pt x="388" y="46"/>
                  <a:pt x="388" y="45"/>
                  <a:pt x="388" y="43"/>
                </a:cubicBezTo>
                <a:cubicBezTo>
                  <a:pt x="387" y="39"/>
                  <a:pt x="383" y="40"/>
                  <a:pt x="382" y="41"/>
                </a:cubicBezTo>
                <a:cubicBezTo>
                  <a:pt x="383" y="41"/>
                  <a:pt x="383" y="41"/>
                  <a:pt x="383" y="41"/>
                </a:cubicBezTo>
                <a:cubicBezTo>
                  <a:pt x="383" y="43"/>
                  <a:pt x="382" y="42"/>
                  <a:pt x="381" y="43"/>
                </a:cubicBezTo>
                <a:cubicBezTo>
                  <a:pt x="381" y="42"/>
                  <a:pt x="379" y="40"/>
                  <a:pt x="381" y="39"/>
                </a:cubicBezTo>
                <a:cubicBezTo>
                  <a:pt x="381" y="40"/>
                  <a:pt x="381" y="40"/>
                  <a:pt x="381" y="40"/>
                </a:cubicBezTo>
                <a:cubicBezTo>
                  <a:pt x="382" y="39"/>
                  <a:pt x="382" y="39"/>
                  <a:pt x="382" y="39"/>
                </a:cubicBezTo>
                <a:cubicBezTo>
                  <a:pt x="382" y="39"/>
                  <a:pt x="383" y="39"/>
                  <a:pt x="383" y="40"/>
                </a:cubicBezTo>
                <a:cubicBezTo>
                  <a:pt x="385" y="39"/>
                  <a:pt x="384" y="36"/>
                  <a:pt x="386" y="35"/>
                </a:cubicBezTo>
                <a:cubicBezTo>
                  <a:pt x="386" y="28"/>
                  <a:pt x="378" y="23"/>
                  <a:pt x="381" y="16"/>
                </a:cubicBezTo>
                <a:cubicBezTo>
                  <a:pt x="376" y="15"/>
                  <a:pt x="371" y="13"/>
                  <a:pt x="366" y="11"/>
                </a:cubicBezTo>
                <a:cubicBezTo>
                  <a:pt x="363" y="0"/>
                  <a:pt x="354" y="10"/>
                  <a:pt x="349" y="7"/>
                </a:cubicBezTo>
                <a:cubicBezTo>
                  <a:pt x="340" y="11"/>
                  <a:pt x="331" y="14"/>
                  <a:pt x="320" y="13"/>
                </a:cubicBezTo>
                <a:cubicBezTo>
                  <a:pt x="317" y="14"/>
                  <a:pt x="314" y="18"/>
                  <a:pt x="311" y="14"/>
                </a:cubicBezTo>
                <a:cubicBezTo>
                  <a:pt x="307" y="18"/>
                  <a:pt x="299" y="14"/>
                  <a:pt x="297" y="20"/>
                </a:cubicBezTo>
                <a:cubicBezTo>
                  <a:pt x="289" y="23"/>
                  <a:pt x="281" y="24"/>
                  <a:pt x="274" y="26"/>
                </a:cubicBezTo>
                <a:cubicBezTo>
                  <a:pt x="270" y="25"/>
                  <a:pt x="266" y="26"/>
                  <a:pt x="263" y="27"/>
                </a:cubicBezTo>
                <a:cubicBezTo>
                  <a:pt x="260" y="28"/>
                  <a:pt x="259" y="33"/>
                  <a:pt x="256" y="30"/>
                </a:cubicBezTo>
                <a:cubicBezTo>
                  <a:pt x="255" y="31"/>
                  <a:pt x="255" y="31"/>
                  <a:pt x="255" y="31"/>
                </a:cubicBezTo>
                <a:cubicBezTo>
                  <a:pt x="249" y="27"/>
                  <a:pt x="244" y="36"/>
                  <a:pt x="240" y="29"/>
                </a:cubicBezTo>
                <a:cubicBezTo>
                  <a:pt x="237" y="26"/>
                  <a:pt x="237" y="31"/>
                  <a:pt x="234" y="32"/>
                </a:cubicBezTo>
                <a:cubicBezTo>
                  <a:pt x="227" y="35"/>
                  <a:pt x="219" y="39"/>
                  <a:pt x="210" y="37"/>
                </a:cubicBezTo>
                <a:cubicBezTo>
                  <a:pt x="206" y="43"/>
                  <a:pt x="199" y="40"/>
                  <a:pt x="194" y="38"/>
                </a:cubicBezTo>
                <a:cubicBezTo>
                  <a:pt x="193" y="47"/>
                  <a:pt x="184" y="40"/>
                  <a:pt x="180" y="44"/>
                </a:cubicBezTo>
                <a:cubicBezTo>
                  <a:pt x="175" y="51"/>
                  <a:pt x="166" y="49"/>
                  <a:pt x="159" y="51"/>
                </a:cubicBezTo>
                <a:cubicBezTo>
                  <a:pt x="154" y="60"/>
                  <a:pt x="142" y="49"/>
                  <a:pt x="137" y="60"/>
                </a:cubicBezTo>
                <a:cubicBezTo>
                  <a:pt x="131" y="62"/>
                  <a:pt x="124" y="63"/>
                  <a:pt x="118" y="66"/>
                </a:cubicBezTo>
                <a:cubicBezTo>
                  <a:pt x="113" y="70"/>
                  <a:pt x="106" y="68"/>
                  <a:pt x="101" y="71"/>
                </a:cubicBezTo>
                <a:cubicBezTo>
                  <a:pt x="98" y="79"/>
                  <a:pt x="91" y="70"/>
                  <a:pt x="87" y="76"/>
                </a:cubicBezTo>
                <a:cubicBezTo>
                  <a:pt x="84" y="84"/>
                  <a:pt x="76" y="76"/>
                  <a:pt x="73" y="83"/>
                </a:cubicBezTo>
                <a:cubicBezTo>
                  <a:pt x="67" y="84"/>
                  <a:pt x="61" y="87"/>
                  <a:pt x="55" y="90"/>
                </a:cubicBezTo>
                <a:cubicBezTo>
                  <a:pt x="48" y="88"/>
                  <a:pt x="47" y="98"/>
                  <a:pt x="40" y="93"/>
                </a:cubicBezTo>
                <a:cubicBezTo>
                  <a:pt x="34" y="96"/>
                  <a:pt x="28" y="97"/>
                  <a:pt x="22" y="101"/>
                </a:cubicBezTo>
                <a:cubicBezTo>
                  <a:pt x="21" y="101"/>
                  <a:pt x="20" y="101"/>
                  <a:pt x="20" y="103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6" y="105"/>
                  <a:pt x="14" y="107"/>
                  <a:pt x="11" y="110"/>
                </a:cubicBezTo>
                <a:cubicBezTo>
                  <a:pt x="7" y="111"/>
                  <a:pt x="4" y="111"/>
                  <a:pt x="1" y="115"/>
                </a:cubicBezTo>
                <a:cubicBezTo>
                  <a:pt x="0" y="117"/>
                  <a:pt x="2" y="119"/>
                  <a:pt x="2" y="120"/>
                </a:cubicBezTo>
                <a:cubicBezTo>
                  <a:pt x="2" y="123"/>
                  <a:pt x="3" y="127"/>
                  <a:pt x="3" y="130"/>
                </a:cubicBezTo>
                <a:cubicBezTo>
                  <a:pt x="3" y="133"/>
                  <a:pt x="4" y="137"/>
                  <a:pt x="6" y="139"/>
                </a:cubicBezTo>
                <a:cubicBezTo>
                  <a:pt x="8" y="142"/>
                  <a:pt x="9" y="144"/>
                  <a:pt x="8" y="147"/>
                </a:cubicBezTo>
                <a:cubicBezTo>
                  <a:pt x="9" y="147"/>
                  <a:pt x="8" y="148"/>
                  <a:pt x="9" y="149"/>
                </a:cubicBezTo>
                <a:cubicBezTo>
                  <a:pt x="12" y="154"/>
                  <a:pt x="12" y="161"/>
                  <a:pt x="16" y="165"/>
                </a:cubicBezTo>
                <a:cubicBezTo>
                  <a:pt x="19" y="168"/>
                  <a:pt x="18" y="173"/>
                  <a:pt x="21" y="176"/>
                </a:cubicBezTo>
                <a:cubicBezTo>
                  <a:pt x="24" y="186"/>
                  <a:pt x="33" y="193"/>
                  <a:pt x="38" y="201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52" y="196"/>
                  <a:pt x="58" y="197"/>
                  <a:pt x="62" y="192"/>
                </a:cubicBezTo>
                <a:cubicBezTo>
                  <a:pt x="66" y="189"/>
                  <a:pt x="70" y="190"/>
                  <a:pt x="74" y="192"/>
                </a:cubicBezTo>
                <a:cubicBezTo>
                  <a:pt x="78" y="189"/>
                  <a:pt x="84" y="189"/>
                  <a:pt x="87" y="184"/>
                </a:cubicBezTo>
                <a:cubicBezTo>
                  <a:pt x="89" y="184"/>
                  <a:pt x="90" y="184"/>
                  <a:pt x="92" y="185"/>
                </a:cubicBezTo>
                <a:cubicBezTo>
                  <a:pt x="93" y="186"/>
                  <a:pt x="96" y="188"/>
                  <a:pt x="95" y="191"/>
                </a:cubicBezTo>
                <a:cubicBezTo>
                  <a:pt x="99" y="194"/>
                  <a:pt x="100" y="198"/>
                  <a:pt x="104" y="199"/>
                </a:cubicBezTo>
                <a:cubicBezTo>
                  <a:pt x="103" y="205"/>
                  <a:pt x="107" y="207"/>
                  <a:pt x="110" y="211"/>
                </a:cubicBezTo>
                <a:cubicBezTo>
                  <a:pt x="106" y="221"/>
                  <a:pt x="120" y="220"/>
                  <a:pt x="119" y="229"/>
                </a:cubicBezTo>
                <a:cubicBezTo>
                  <a:pt x="123" y="233"/>
                  <a:pt x="123" y="240"/>
                  <a:pt x="128" y="243"/>
                </a:cubicBezTo>
                <a:cubicBezTo>
                  <a:pt x="124" y="245"/>
                  <a:pt x="121" y="241"/>
                  <a:pt x="118" y="240"/>
                </a:cubicBezTo>
                <a:cubicBezTo>
                  <a:pt x="117" y="243"/>
                  <a:pt x="119" y="245"/>
                  <a:pt x="120" y="246"/>
                </a:cubicBezTo>
                <a:cubicBezTo>
                  <a:pt x="122" y="247"/>
                  <a:pt x="124" y="248"/>
                  <a:pt x="126" y="245"/>
                </a:cubicBezTo>
                <a:cubicBezTo>
                  <a:pt x="129" y="243"/>
                  <a:pt x="131" y="246"/>
                  <a:pt x="134" y="244"/>
                </a:cubicBezTo>
                <a:cubicBezTo>
                  <a:pt x="137" y="244"/>
                  <a:pt x="138" y="239"/>
                  <a:pt x="140" y="241"/>
                </a:cubicBezTo>
                <a:cubicBezTo>
                  <a:pt x="142" y="242"/>
                  <a:pt x="143" y="244"/>
                  <a:pt x="142" y="246"/>
                </a:cubicBezTo>
                <a:cubicBezTo>
                  <a:pt x="143" y="245"/>
                  <a:pt x="143" y="245"/>
                  <a:pt x="143" y="245"/>
                </a:cubicBezTo>
                <a:cubicBezTo>
                  <a:pt x="148" y="248"/>
                  <a:pt x="152" y="242"/>
                  <a:pt x="156" y="246"/>
                </a:cubicBezTo>
                <a:cubicBezTo>
                  <a:pt x="159" y="256"/>
                  <a:pt x="173" y="247"/>
                  <a:pt x="175" y="257"/>
                </a:cubicBezTo>
                <a:cubicBezTo>
                  <a:pt x="183" y="263"/>
                  <a:pt x="177" y="275"/>
                  <a:pt x="184" y="281"/>
                </a:cubicBezTo>
                <a:cubicBezTo>
                  <a:pt x="190" y="283"/>
                  <a:pt x="187" y="291"/>
                  <a:pt x="192" y="294"/>
                </a:cubicBezTo>
                <a:cubicBezTo>
                  <a:pt x="193" y="295"/>
                  <a:pt x="196" y="294"/>
                  <a:pt x="197" y="297"/>
                </a:cubicBezTo>
                <a:cubicBezTo>
                  <a:pt x="196" y="298"/>
                  <a:pt x="196" y="299"/>
                  <a:pt x="196" y="300"/>
                </a:cubicBezTo>
                <a:cubicBezTo>
                  <a:pt x="200" y="305"/>
                  <a:pt x="198" y="313"/>
                  <a:pt x="203" y="317"/>
                </a:cubicBezTo>
                <a:cubicBezTo>
                  <a:pt x="206" y="318"/>
                  <a:pt x="202" y="322"/>
                  <a:pt x="206" y="323"/>
                </a:cubicBezTo>
                <a:cubicBezTo>
                  <a:pt x="207" y="323"/>
                  <a:pt x="209" y="324"/>
                  <a:pt x="210" y="322"/>
                </a:cubicBezTo>
                <a:cubicBezTo>
                  <a:pt x="212" y="322"/>
                  <a:pt x="214" y="322"/>
                  <a:pt x="215" y="323"/>
                </a:cubicBezTo>
                <a:cubicBezTo>
                  <a:pt x="218" y="327"/>
                  <a:pt x="222" y="321"/>
                  <a:pt x="225" y="324"/>
                </a:cubicBezTo>
                <a:cubicBezTo>
                  <a:pt x="224" y="325"/>
                  <a:pt x="224" y="325"/>
                  <a:pt x="224" y="325"/>
                </a:cubicBezTo>
                <a:cubicBezTo>
                  <a:pt x="223" y="328"/>
                  <a:pt x="226" y="328"/>
                  <a:pt x="228" y="328"/>
                </a:cubicBezTo>
                <a:cubicBezTo>
                  <a:pt x="230" y="327"/>
                  <a:pt x="234" y="328"/>
                  <a:pt x="235" y="324"/>
                </a:cubicBezTo>
                <a:cubicBezTo>
                  <a:pt x="234" y="325"/>
                  <a:pt x="234" y="324"/>
                  <a:pt x="234" y="324"/>
                </a:cubicBezTo>
                <a:cubicBezTo>
                  <a:pt x="235" y="323"/>
                  <a:pt x="235" y="323"/>
                  <a:pt x="235" y="323"/>
                </a:cubicBezTo>
                <a:cubicBezTo>
                  <a:pt x="235" y="322"/>
                  <a:pt x="236" y="323"/>
                  <a:pt x="236" y="323"/>
                </a:cubicBezTo>
                <a:cubicBezTo>
                  <a:pt x="239" y="322"/>
                  <a:pt x="239" y="327"/>
                  <a:pt x="241" y="328"/>
                </a:cubicBezTo>
                <a:cubicBezTo>
                  <a:pt x="247" y="330"/>
                  <a:pt x="253" y="328"/>
                  <a:pt x="258" y="325"/>
                </a:cubicBezTo>
                <a:cubicBezTo>
                  <a:pt x="266" y="327"/>
                  <a:pt x="272" y="324"/>
                  <a:pt x="279" y="323"/>
                </a:cubicBezTo>
                <a:cubicBezTo>
                  <a:pt x="281" y="321"/>
                  <a:pt x="281" y="321"/>
                  <a:pt x="281" y="321"/>
                </a:cubicBezTo>
                <a:cubicBezTo>
                  <a:pt x="280" y="320"/>
                  <a:pt x="280" y="319"/>
                  <a:pt x="279" y="319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4" y="312"/>
                  <a:pt x="288" y="315"/>
                  <a:pt x="292" y="314"/>
                </a:cubicBezTo>
                <a:cubicBezTo>
                  <a:pt x="296" y="312"/>
                  <a:pt x="299" y="306"/>
                  <a:pt x="304" y="304"/>
                </a:cubicBezTo>
                <a:cubicBezTo>
                  <a:pt x="305" y="304"/>
                  <a:pt x="306" y="306"/>
                  <a:pt x="306" y="304"/>
                </a:cubicBezTo>
                <a:cubicBezTo>
                  <a:pt x="308" y="305"/>
                  <a:pt x="310" y="308"/>
                  <a:pt x="312" y="308"/>
                </a:cubicBezTo>
                <a:cubicBezTo>
                  <a:pt x="314" y="303"/>
                  <a:pt x="318" y="306"/>
                  <a:pt x="322" y="305"/>
                </a:cubicBezTo>
                <a:cubicBezTo>
                  <a:pt x="323" y="302"/>
                  <a:pt x="327" y="301"/>
                  <a:pt x="329" y="300"/>
                </a:cubicBezTo>
                <a:cubicBezTo>
                  <a:pt x="329" y="298"/>
                  <a:pt x="329" y="296"/>
                  <a:pt x="331" y="295"/>
                </a:cubicBezTo>
                <a:cubicBezTo>
                  <a:pt x="334" y="294"/>
                  <a:pt x="337" y="292"/>
                  <a:pt x="341" y="293"/>
                </a:cubicBezTo>
                <a:cubicBezTo>
                  <a:pt x="344" y="291"/>
                  <a:pt x="346" y="288"/>
                  <a:pt x="349" y="289"/>
                </a:cubicBezTo>
                <a:cubicBezTo>
                  <a:pt x="349" y="289"/>
                  <a:pt x="349" y="289"/>
                  <a:pt x="349" y="290"/>
                </a:cubicBezTo>
                <a:cubicBezTo>
                  <a:pt x="352" y="290"/>
                  <a:pt x="349" y="293"/>
                  <a:pt x="350" y="294"/>
                </a:cubicBezTo>
                <a:cubicBezTo>
                  <a:pt x="346" y="298"/>
                  <a:pt x="346" y="298"/>
                  <a:pt x="346" y="298"/>
                </a:cubicBezTo>
                <a:cubicBezTo>
                  <a:pt x="349" y="301"/>
                  <a:pt x="353" y="298"/>
                  <a:pt x="357" y="298"/>
                </a:cubicBezTo>
                <a:cubicBezTo>
                  <a:pt x="360" y="298"/>
                  <a:pt x="361" y="293"/>
                  <a:pt x="364" y="296"/>
                </a:cubicBezTo>
                <a:cubicBezTo>
                  <a:pt x="366" y="296"/>
                  <a:pt x="366" y="298"/>
                  <a:pt x="366" y="299"/>
                </a:cubicBezTo>
                <a:cubicBezTo>
                  <a:pt x="367" y="303"/>
                  <a:pt x="362" y="303"/>
                  <a:pt x="361" y="305"/>
                </a:cubicBezTo>
                <a:cubicBezTo>
                  <a:pt x="361" y="307"/>
                  <a:pt x="360" y="308"/>
                  <a:pt x="360" y="310"/>
                </a:cubicBezTo>
                <a:cubicBezTo>
                  <a:pt x="360" y="310"/>
                  <a:pt x="359" y="311"/>
                  <a:pt x="359" y="311"/>
                </a:cubicBezTo>
                <a:cubicBezTo>
                  <a:pt x="360" y="311"/>
                  <a:pt x="361" y="311"/>
                  <a:pt x="362" y="312"/>
                </a:cubicBezTo>
                <a:cubicBezTo>
                  <a:pt x="367" y="308"/>
                  <a:pt x="375" y="310"/>
                  <a:pt x="380" y="307"/>
                </a:cubicBezTo>
                <a:cubicBezTo>
                  <a:pt x="385" y="307"/>
                  <a:pt x="387" y="313"/>
                  <a:pt x="390" y="315"/>
                </a:cubicBezTo>
                <a:cubicBezTo>
                  <a:pt x="398" y="315"/>
                  <a:pt x="396" y="328"/>
                  <a:pt x="405" y="328"/>
                </a:cubicBezTo>
                <a:cubicBezTo>
                  <a:pt x="408" y="330"/>
                  <a:pt x="411" y="333"/>
                  <a:pt x="415" y="332"/>
                </a:cubicBezTo>
                <a:cubicBezTo>
                  <a:pt x="418" y="326"/>
                  <a:pt x="424" y="326"/>
                  <a:pt x="427" y="320"/>
                </a:cubicBezTo>
                <a:cubicBezTo>
                  <a:pt x="430" y="320"/>
                  <a:pt x="432" y="323"/>
                  <a:pt x="435" y="323"/>
                </a:cubicBezTo>
                <a:cubicBezTo>
                  <a:pt x="438" y="317"/>
                  <a:pt x="445" y="319"/>
                  <a:pt x="450" y="317"/>
                </a:cubicBezTo>
                <a:cubicBezTo>
                  <a:pt x="450" y="317"/>
                  <a:pt x="451" y="318"/>
                  <a:pt x="452" y="317"/>
                </a:cubicBezTo>
                <a:cubicBezTo>
                  <a:pt x="453" y="318"/>
                  <a:pt x="454" y="320"/>
                  <a:pt x="453" y="321"/>
                </a:cubicBezTo>
                <a:cubicBezTo>
                  <a:pt x="457" y="324"/>
                  <a:pt x="458" y="317"/>
                  <a:pt x="461" y="316"/>
                </a:cubicBezTo>
                <a:cubicBezTo>
                  <a:pt x="463" y="314"/>
                  <a:pt x="467" y="313"/>
                  <a:pt x="469" y="313"/>
                </a:cubicBezTo>
                <a:cubicBezTo>
                  <a:pt x="472" y="313"/>
                  <a:pt x="474" y="309"/>
                  <a:pt x="477" y="310"/>
                </a:cubicBezTo>
                <a:cubicBezTo>
                  <a:pt x="479" y="310"/>
                  <a:pt x="482" y="308"/>
                  <a:pt x="485" y="310"/>
                </a:cubicBezTo>
                <a:cubicBezTo>
                  <a:pt x="491" y="307"/>
                  <a:pt x="499" y="310"/>
                  <a:pt x="505" y="306"/>
                </a:cubicBezTo>
                <a:cubicBezTo>
                  <a:pt x="506" y="302"/>
                  <a:pt x="510" y="303"/>
                  <a:pt x="511" y="300"/>
                </a:cubicBezTo>
                <a:cubicBezTo>
                  <a:pt x="508" y="297"/>
                  <a:pt x="508" y="297"/>
                  <a:pt x="508" y="297"/>
                </a:cubicBezTo>
                <a:cubicBezTo>
                  <a:pt x="510" y="295"/>
                  <a:pt x="510" y="291"/>
                  <a:pt x="513" y="290"/>
                </a:cubicBezTo>
                <a:cubicBezTo>
                  <a:pt x="514" y="285"/>
                  <a:pt x="521" y="290"/>
                  <a:pt x="523" y="286"/>
                </a:cubicBezTo>
                <a:cubicBezTo>
                  <a:pt x="521" y="284"/>
                  <a:pt x="517" y="283"/>
                  <a:pt x="515" y="282"/>
                </a:cubicBezTo>
                <a:cubicBezTo>
                  <a:pt x="515" y="279"/>
                  <a:pt x="518" y="278"/>
                  <a:pt x="520" y="277"/>
                </a:cubicBezTo>
                <a:cubicBezTo>
                  <a:pt x="524" y="272"/>
                  <a:pt x="527" y="271"/>
                  <a:pt x="531" y="269"/>
                </a:cubicBezTo>
                <a:cubicBezTo>
                  <a:pt x="526" y="268"/>
                  <a:pt x="523" y="265"/>
                  <a:pt x="518" y="265"/>
                </a:cubicBezTo>
                <a:cubicBezTo>
                  <a:pt x="516" y="264"/>
                  <a:pt x="514" y="262"/>
                  <a:pt x="516" y="260"/>
                </a:cubicBezTo>
                <a:cubicBezTo>
                  <a:pt x="514" y="257"/>
                  <a:pt x="512" y="252"/>
                  <a:pt x="517" y="250"/>
                </a:cubicBezTo>
                <a:cubicBezTo>
                  <a:pt x="519" y="248"/>
                  <a:pt x="522" y="251"/>
                  <a:pt x="524" y="250"/>
                </a:cubicBezTo>
                <a:cubicBezTo>
                  <a:pt x="525" y="250"/>
                  <a:pt x="525" y="250"/>
                  <a:pt x="525" y="250"/>
                </a:cubicBezTo>
                <a:cubicBezTo>
                  <a:pt x="526" y="250"/>
                  <a:pt x="526" y="248"/>
                  <a:pt x="527" y="248"/>
                </a:cubicBezTo>
                <a:cubicBezTo>
                  <a:pt x="527" y="249"/>
                  <a:pt x="527" y="249"/>
                  <a:pt x="527" y="249"/>
                </a:cubicBezTo>
                <a:cubicBezTo>
                  <a:pt x="529" y="244"/>
                  <a:pt x="536" y="247"/>
                  <a:pt x="537" y="240"/>
                </a:cubicBezTo>
                <a:cubicBezTo>
                  <a:pt x="536" y="239"/>
                  <a:pt x="533" y="239"/>
                  <a:pt x="534" y="236"/>
                </a:cubicBezTo>
                <a:cubicBezTo>
                  <a:pt x="535" y="235"/>
                  <a:pt x="536" y="236"/>
                  <a:pt x="537" y="236"/>
                </a:cubicBezTo>
                <a:cubicBezTo>
                  <a:pt x="539" y="233"/>
                  <a:pt x="543" y="233"/>
                  <a:pt x="545" y="234"/>
                </a:cubicBezTo>
                <a:cubicBezTo>
                  <a:pt x="547" y="234"/>
                  <a:pt x="549" y="232"/>
                  <a:pt x="551" y="233"/>
                </a:cubicBezTo>
                <a:cubicBezTo>
                  <a:pt x="554" y="227"/>
                  <a:pt x="562" y="230"/>
                  <a:pt x="567" y="228"/>
                </a:cubicBezTo>
                <a:cubicBezTo>
                  <a:pt x="566" y="227"/>
                  <a:pt x="563" y="226"/>
                  <a:pt x="563" y="225"/>
                </a:cubicBezTo>
                <a:close/>
                <a:moveTo>
                  <a:pt x="317" y="301"/>
                </a:moveTo>
                <a:cubicBezTo>
                  <a:pt x="315" y="300"/>
                  <a:pt x="317" y="299"/>
                  <a:pt x="317" y="297"/>
                </a:cubicBezTo>
                <a:cubicBezTo>
                  <a:pt x="318" y="297"/>
                  <a:pt x="319" y="298"/>
                  <a:pt x="319" y="299"/>
                </a:cubicBezTo>
                <a:cubicBezTo>
                  <a:pt x="320" y="301"/>
                  <a:pt x="318" y="301"/>
                  <a:pt x="317" y="301"/>
                </a:cubicBezTo>
                <a:close/>
                <a:moveTo>
                  <a:pt x="498" y="301"/>
                </a:moveTo>
                <a:cubicBezTo>
                  <a:pt x="497" y="299"/>
                  <a:pt x="495" y="303"/>
                  <a:pt x="494" y="300"/>
                </a:cubicBezTo>
                <a:cubicBezTo>
                  <a:pt x="494" y="301"/>
                  <a:pt x="493" y="301"/>
                  <a:pt x="492" y="301"/>
                </a:cubicBezTo>
                <a:cubicBezTo>
                  <a:pt x="493" y="300"/>
                  <a:pt x="492" y="300"/>
                  <a:pt x="492" y="300"/>
                </a:cubicBezTo>
                <a:cubicBezTo>
                  <a:pt x="492" y="300"/>
                  <a:pt x="491" y="300"/>
                  <a:pt x="491" y="300"/>
                </a:cubicBezTo>
                <a:cubicBezTo>
                  <a:pt x="492" y="299"/>
                  <a:pt x="492" y="299"/>
                  <a:pt x="492" y="299"/>
                </a:cubicBezTo>
                <a:cubicBezTo>
                  <a:pt x="492" y="298"/>
                  <a:pt x="492" y="298"/>
                  <a:pt x="492" y="298"/>
                </a:cubicBezTo>
                <a:cubicBezTo>
                  <a:pt x="496" y="295"/>
                  <a:pt x="501" y="301"/>
                  <a:pt x="504" y="297"/>
                </a:cubicBezTo>
                <a:cubicBezTo>
                  <a:pt x="504" y="297"/>
                  <a:pt x="504" y="297"/>
                  <a:pt x="504" y="297"/>
                </a:cubicBezTo>
                <a:cubicBezTo>
                  <a:pt x="504" y="297"/>
                  <a:pt x="505" y="297"/>
                  <a:pt x="506" y="297"/>
                </a:cubicBezTo>
                <a:cubicBezTo>
                  <a:pt x="504" y="301"/>
                  <a:pt x="501" y="298"/>
                  <a:pt x="498" y="301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t="-1" b="-8156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FABEE76A-E377-421D-908F-5A4A9DCCB1D9}"/>
              </a:ext>
            </a:extLst>
          </p:cNvPr>
          <p:cNvSpPr>
            <a:spLocks/>
          </p:cNvSpPr>
          <p:nvPr/>
        </p:nvSpPr>
        <p:spPr bwMode="auto">
          <a:xfrm>
            <a:off x="6595533" y="3670300"/>
            <a:ext cx="1058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E442907-46B9-43B5-8574-61814016D382}"/>
              </a:ext>
            </a:extLst>
          </p:cNvPr>
          <p:cNvSpPr>
            <a:spLocks/>
          </p:cNvSpPr>
          <p:nvPr/>
        </p:nvSpPr>
        <p:spPr bwMode="auto">
          <a:xfrm>
            <a:off x="8820152" y="2311401"/>
            <a:ext cx="116417" cy="52916"/>
          </a:xfrm>
          <a:custGeom>
            <a:avLst/>
            <a:gdLst>
              <a:gd name="T0" fmla="*/ 1 w 11"/>
              <a:gd name="T1" fmla="*/ 5 h 5"/>
              <a:gd name="T2" fmla="*/ 2 w 11"/>
              <a:gd name="T3" fmla="*/ 4 h 5"/>
              <a:gd name="T4" fmla="*/ 3 w 11"/>
              <a:gd name="T5" fmla="*/ 5 h 5"/>
              <a:gd name="T6" fmla="*/ 11 w 11"/>
              <a:gd name="T7" fmla="*/ 2 h 5"/>
              <a:gd name="T8" fmla="*/ 10 w 11"/>
              <a:gd name="T9" fmla="*/ 2 h 5"/>
              <a:gd name="T10" fmla="*/ 0 w 11"/>
              <a:gd name="T11" fmla="*/ 3 h 5"/>
              <a:gd name="T12" fmla="*/ 1 w 11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5">
                <a:moveTo>
                  <a:pt x="1" y="5"/>
                </a:moveTo>
                <a:cubicBezTo>
                  <a:pt x="1" y="5"/>
                  <a:pt x="2" y="5"/>
                  <a:pt x="2" y="4"/>
                </a:cubicBezTo>
                <a:cubicBezTo>
                  <a:pt x="3" y="5"/>
                  <a:pt x="3" y="5"/>
                  <a:pt x="3" y="5"/>
                </a:cubicBezTo>
                <a:cubicBezTo>
                  <a:pt x="6" y="3"/>
                  <a:pt x="8" y="4"/>
                  <a:pt x="11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5"/>
                  <a:pt x="3" y="0"/>
                  <a:pt x="0" y="3"/>
                </a:cubicBezTo>
                <a:cubicBezTo>
                  <a:pt x="0" y="4"/>
                  <a:pt x="1" y="4"/>
                  <a:pt x="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7A82017-1EB8-4B23-B916-F3203ED0BC2B}"/>
              </a:ext>
            </a:extLst>
          </p:cNvPr>
          <p:cNvSpPr>
            <a:spLocks/>
          </p:cNvSpPr>
          <p:nvPr/>
        </p:nvSpPr>
        <p:spPr bwMode="auto">
          <a:xfrm>
            <a:off x="8989485" y="2406651"/>
            <a:ext cx="29633" cy="42333"/>
          </a:xfrm>
          <a:custGeom>
            <a:avLst/>
            <a:gdLst>
              <a:gd name="T0" fmla="*/ 1 w 3"/>
              <a:gd name="T1" fmla="*/ 4 h 4"/>
              <a:gd name="T2" fmla="*/ 2 w 3"/>
              <a:gd name="T3" fmla="*/ 2 h 4"/>
              <a:gd name="T4" fmla="*/ 2 w 3"/>
              <a:gd name="T5" fmla="*/ 3 h 4"/>
              <a:gd name="T6" fmla="*/ 3 w 3"/>
              <a:gd name="T7" fmla="*/ 1 h 4"/>
              <a:gd name="T8" fmla="*/ 0 w 3"/>
              <a:gd name="T9" fmla="*/ 2 h 4"/>
              <a:gd name="T10" fmla="*/ 1 w 3"/>
              <a:gd name="T11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1" y="4"/>
                </a:moveTo>
                <a:cubicBezTo>
                  <a:pt x="1" y="4"/>
                  <a:pt x="1" y="3"/>
                  <a:pt x="2" y="2"/>
                </a:cubicBezTo>
                <a:cubicBezTo>
                  <a:pt x="2" y="3"/>
                  <a:pt x="2" y="3"/>
                  <a:pt x="2" y="3"/>
                </a:cubicBezTo>
                <a:cubicBezTo>
                  <a:pt x="2" y="2"/>
                  <a:pt x="2" y="2"/>
                  <a:pt x="3" y="1"/>
                </a:cubicBezTo>
                <a:cubicBezTo>
                  <a:pt x="2" y="0"/>
                  <a:pt x="1" y="1"/>
                  <a:pt x="0" y="2"/>
                </a:cubicBezTo>
                <a:cubicBezTo>
                  <a:pt x="1" y="3"/>
                  <a:pt x="1" y="3"/>
                  <a:pt x="1" y="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3AA925A-7735-4D06-BB83-5220D35F61AD}"/>
              </a:ext>
            </a:extLst>
          </p:cNvPr>
          <p:cNvSpPr>
            <a:spLocks/>
          </p:cNvSpPr>
          <p:nvPr/>
        </p:nvSpPr>
        <p:spPr bwMode="auto">
          <a:xfrm>
            <a:off x="8989485" y="2533651"/>
            <a:ext cx="29633" cy="31749"/>
          </a:xfrm>
          <a:custGeom>
            <a:avLst/>
            <a:gdLst>
              <a:gd name="T0" fmla="*/ 0 w 3"/>
              <a:gd name="T1" fmla="*/ 0 h 3"/>
              <a:gd name="T2" fmla="*/ 1 w 3"/>
              <a:gd name="T3" fmla="*/ 0 h 3"/>
              <a:gd name="T4" fmla="*/ 0 w 3"/>
              <a:gd name="T5" fmla="*/ 2 h 3"/>
              <a:gd name="T6" fmla="*/ 3 w 3"/>
              <a:gd name="T7" fmla="*/ 2 h 3"/>
              <a:gd name="T8" fmla="*/ 0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2"/>
                  <a:pt x="0" y="2"/>
                </a:cubicBezTo>
                <a:cubicBezTo>
                  <a:pt x="1" y="2"/>
                  <a:pt x="2" y="3"/>
                  <a:pt x="3" y="2"/>
                </a:cubicBezTo>
                <a:cubicBezTo>
                  <a:pt x="2" y="1"/>
                  <a:pt x="1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6F92463-9A40-4671-95C0-8BD5D9B24454}"/>
              </a:ext>
            </a:extLst>
          </p:cNvPr>
          <p:cNvSpPr>
            <a:spLocks/>
          </p:cNvSpPr>
          <p:nvPr/>
        </p:nvSpPr>
        <p:spPr bwMode="auto">
          <a:xfrm>
            <a:off x="9050867" y="2544234"/>
            <a:ext cx="42333" cy="31749"/>
          </a:xfrm>
          <a:custGeom>
            <a:avLst/>
            <a:gdLst>
              <a:gd name="T0" fmla="*/ 2 w 4"/>
              <a:gd name="T1" fmla="*/ 0 h 3"/>
              <a:gd name="T2" fmla="*/ 0 w 4"/>
              <a:gd name="T3" fmla="*/ 2 h 3"/>
              <a:gd name="T4" fmla="*/ 4 w 4"/>
              <a:gd name="T5" fmla="*/ 3 h 3"/>
              <a:gd name="T6" fmla="*/ 2 w 4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3">
                <a:moveTo>
                  <a:pt x="2" y="0"/>
                </a:moveTo>
                <a:cubicBezTo>
                  <a:pt x="1" y="0"/>
                  <a:pt x="1" y="2"/>
                  <a:pt x="0" y="2"/>
                </a:cubicBezTo>
                <a:cubicBezTo>
                  <a:pt x="1" y="3"/>
                  <a:pt x="3" y="3"/>
                  <a:pt x="4" y="3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39A2F9B7-6C28-4A6C-8009-A9E29DD7E10F}"/>
              </a:ext>
            </a:extLst>
          </p:cNvPr>
          <p:cNvSpPr>
            <a:spLocks/>
          </p:cNvSpPr>
          <p:nvPr/>
        </p:nvSpPr>
        <p:spPr bwMode="auto">
          <a:xfrm>
            <a:off x="8798985" y="2753785"/>
            <a:ext cx="158751" cy="63500"/>
          </a:xfrm>
          <a:custGeom>
            <a:avLst/>
            <a:gdLst>
              <a:gd name="T0" fmla="*/ 9 w 15"/>
              <a:gd name="T1" fmla="*/ 1 h 6"/>
              <a:gd name="T2" fmla="*/ 0 w 15"/>
              <a:gd name="T3" fmla="*/ 4 h 6"/>
              <a:gd name="T4" fmla="*/ 6 w 15"/>
              <a:gd name="T5" fmla="*/ 4 h 6"/>
              <a:gd name="T6" fmla="*/ 9 w 15"/>
              <a:gd name="T7" fmla="*/ 2 h 6"/>
              <a:gd name="T8" fmla="*/ 14 w 15"/>
              <a:gd name="T9" fmla="*/ 3 h 6"/>
              <a:gd name="T10" fmla="*/ 15 w 15"/>
              <a:gd name="T11" fmla="*/ 2 h 6"/>
              <a:gd name="T12" fmla="*/ 9 w 15"/>
              <a:gd name="T13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6">
                <a:moveTo>
                  <a:pt x="9" y="1"/>
                </a:moveTo>
                <a:cubicBezTo>
                  <a:pt x="6" y="3"/>
                  <a:pt x="2" y="0"/>
                  <a:pt x="0" y="4"/>
                </a:cubicBezTo>
                <a:cubicBezTo>
                  <a:pt x="2" y="6"/>
                  <a:pt x="5" y="3"/>
                  <a:pt x="6" y="4"/>
                </a:cubicBezTo>
                <a:cubicBezTo>
                  <a:pt x="7" y="3"/>
                  <a:pt x="8" y="3"/>
                  <a:pt x="9" y="2"/>
                </a:cubicBezTo>
                <a:cubicBezTo>
                  <a:pt x="10" y="3"/>
                  <a:pt x="13" y="3"/>
                  <a:pt x="14" y="3"/>
                </a:cubicBezTo>
                <a:cubicBezTo>
                  <a:pt x="15" y="2"/>
                  <a:pt x="15" y="2"/>
                  <a:pt x="15" y="2"/>
                </a:cubicBezTo>
                <a:cubicBezTo>
                  <a:pt x="13" y="0"/>
                  <a:pt x="11" y="1"/>
                  <a:pt x="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9090DF75-316A-4001-846F-4DBE355DC91B}"/>
              </a:ext>
            </a:extLst>
          </p:cNvPr>
          <p:cNvSpPr>
            <a:spLocks/>
          </p:cNvSpPr>
          <p:nvPr/>
        </p:nvSpPr>
        <p:spPr bwMode="auto">
          <a:xfrm>
            <a:off x="8475134" y="3206751"/>
            <a:ext cx="21167" cy="10583"/>
          </a:xfrm>
          <a:custGeom>
            <a:avLst/>
            <a:gdLst>
              <a:gd name="T0" fmla="*/ 0 w 2"/>
              <a:gd name="T1" fmla="*/ 1 h 1"/>
              <a:gd name="T2" fmla="*/ 1 w 2"/>
              <a:gd name="T3" fmla="*/ 1 h 1"/>
              <a:gd name="T4" fmla="*/ 1 w 2"/>
              <a:gd name="T5" fmla="*/ 0 h 1"/>
              <a:gd name="T6" fmla="*/ 0 w 2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0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2" y="0"/>
                  <a:pt x="1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12765DE9-546D-4B36-A288-C6C807C8F420}"/>
              </a:ext>
            </a:extLst>
          </p:cNvPr>
          <p:cNvSpPr>
            <a:spLocks/>
          </p:cNvSpPr>
          <p:nvPr/>
        </p:nvSpPr>
        <p:spPr bwMode="auto">
          <a:xfrm>
            <a:off x="6396567" y="3524251"/>
            <a:ext cx="31751" cy="42333"/>
          </a:xfrm>
          <a:custGeom>
            <a:avLst/>
            <a:gdLst>
              <a:gd name="T0" fmla="*/ 0 w 3"/>
              <a:gd name="T1" fmla="*/ 3 h 4"/>
              <a:gd name="T2" fmla="*/ 2 w 3"/>
              <a:gd name="T3" fmla="*/ 3 h 4"/>
              <a:gd name="T4" fmla="*/ 3 w 3"/>
              <a:gd name="T5" fmla="*/ 2 h 4"/>
              <a:gd name="T6" fmla="*/ 0 w 3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4">
                <a:moveTo>
                  <a:pt x="0" y="3"/>
                </a:moveTo>
                <a:cubicBezTo>
                  <a:pt x="0" y="4"/>
                  <a:pt x="1" y="3"/>
                  <a:pt x="2" y="3"/>
                </a:cubicBezTo>
                <a:cubicBezTo>
                  <a:pt x="3" y="3"/>
                  <a:pt x="3" y="2"/>
                  <a:pt x="3" y="2"/>
                </a:cubicBezTo>
                <a:cubicBezTo>
                  <a:pt x="2" y="0"/>
                  <a:pt x="0" y="3"/>
                  <a:pt x="0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2EBEE775-D241-4197-9E96-40446FC0E28D}"/>
              </a:ext>
            </a:extLst>
          </p:cNvPr>
          <p:cNvSpPr>
            <a:spLocks/>
          </p:cNvSpPr>
          <p:nvPr/>
        </p:nvSpPr>
        <p:spPr bwMode="auto">
          <a:xfrm>
            <a:off x="6491818" y="3670301"/>
            <a:ext cx="63500" cy="63500"/>
          </a:xfrm>
          <a:custGeom>
            <a:avLst/>
            <a:gdLst>
              <a:gd name="T0" fmla="*/ 0 w 6"/>
              <a:gd name="T1" fmla="*/ 3 h 6"/>
              <a:gd name="T2" fmla="*/ 1 w 6"/>
              <a:gd name="T3" fmla="*/ 4 h 6"/>
              <a:gd name="T4" fmla="*/ 1 w 6"/>
              <a:gd name="T5" fmla="*/ 3 h 6"/>
              <a:gd name="T6" fmla="*/ 6 w 6"/>
              <a:gd name="T7" fmla="*/ 2 h 6"/>
              <a:gd name="T8" fmla="*/ 0 w 6"/>
              <a:gd name="T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0" y="3"/>
                </a:move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6"/>
                  <a:pt x="4" y="2"/>
                  <a:pt x="6" y="2"/>
                </a:cubicBezTo>
                <a:cubicBezTo>
                  <a:pt x="4" y="0"/>
                  <a:pt x="2" y="3"/>
                  <a:pt x="0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ED562DAD-9C93-406A-BA4F-F3F68FBB4D03}"/>
              </a:ext>
            </a:extLst>
          </p:cNvPr>
          <p:cNvSpPr>
            <a:spLocks/>
          </p:cNvSpPr>
          <p:nvPr/>
        </p:nvSpPr>
        <p:spPr bwMode="auto">
          <a:xfrm>
            <a:off x="6062134" y="3702051"/>
            <a:ext cx="31751" cy="31749"/>
          </a:xfrm>
          <a:custGeom>
            <a:avLst/>
            <a:gdLst>
              <a:gd name="T0" fmla="*/ 2 w 3"/>
              <a:gd name="T1" fmla="*/ 0 h 3"/>
              <a:gd name="T2" fmla="*/ 0 w 3"/>
              <a:gd name="T3" fmla="*/ 2 h 3"/>
              <a:gd name="T4" fmla="*/ 1 w 3"/>
              <a:gd name="T5" fmla="*/ 2 h 3"/>
              <a:gd name="T6" fmla="*/ 3 w 3"/>
              <a:gd name="T7" fmla="*/ 2 h 3"/>
              <a:gd name="T8" fmla="*/ 2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3" y="3"/>
                  <a:pt x="3" y="2"/>
                </a:cubicBezTo>
                <a:cubicBezTo>
                  <a:pt x="3" y="1"/>
                  <a:pt x="2" y="1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C8D017-F733-4478-BFB5-BA452F740EAE}"/>
              </a:ext>
            </a:extLst>
          </p:cNvPr>
          <p:cNvGrpSpPr/>
          <p:nvPr/>
        </p:nvGrpSpPr>
        <p:grpSpPr>
          <a:xfrm>
            <a:off x="4051300" y="4542369"/>
            <a:ext cx="3098800" cy="615951"/>
            <a:chOff x="3038475" y="3406776"/>
            <a:chExt cx="2324100" cy="46196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ACE8AF3-A983-4C21-AA90-786862B40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8475" y="3406776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293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3357A6B-7C5D-44AA-AA8F-4B44F7538544}"/>
                </a:ext>
              </a:extLst>
            </p:cNvPr>
            <p:cNvSpPr txBox="1"/>
            <p:nvPr/>
          </p:nvSpPr>
          <p:spPr>
            <a:xfrm>
              <a:off x="3470118" y="3474343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75239D1-BC24-41D7-AC8A-839A6DA7F039}"/>
              </a:ext>
            </a:extLst>
          </p:cNvPr>
          <p:cNvSpPr/>
          <p:nvPr/>
        </p:nvSpPr>
        <p:spPr>
          <a:xfrm>
            <a:off x="3654451" y="5419899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137666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E97871-5FEE-429D-843B-0FD36252A0F5}"/>
              </a:ext>
            </a:extLst>
          </p:cNvPr>
          <p:cNvGrpSpPr/>
          <p:nvPr/>
        </p:nvGrpSpPr>
        <p:grpSpPr>
          <a:xfrm>
            <a:off x="4902200" y="1035051"/>
            <a:ext cx="3098800" cy="615951"/>
            <a:chOff x="3467100" y="785813"/>
            <a:chExt cx="2324100" cy="46196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C020E88-7420-4A15-9D4D-80C6B51D7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100" y="785813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F458773-7E24-4BE7-ABC8-C5B96958430C}"/>
                </a:ext>
              </a:extLst>
            </p:cNvPr>
            <p:cNvSpPr txBox="1"/>
            <p:nvPr/>
          </p:nvSpPr>
          <p:spPr>
            <a:xfrm>
              <a:off x="3898743" y="853380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8D862E-87C2-456C-B14E-0872A21CD8BF}"/>
              </a:ext>
            </a:extLst>
          </p:cNvPr>
          <p:cNvGrpSpPr/>
          <p:nvPr/>
        </p:nvGrpSpPr>
        <p:grpSpPr>
          <a:xfrm>
            <a:off x="4902200" y="2819401"/>
            <a:ext cx="3098800" cy="615951"/>
            <a:chOff x="3467100" y="2124075"/>
            <a:chExt cx="2324100" cy="4619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583F011-E70C-4A01-B42C-FC102C058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100" y="2124075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0A80D9-CBBA-45D9-9F8A-3237BAB44047}"/>
                </a:ext>
              </a:extLst>
            </p:cNvPr>
            <p:cNvSpPr txBox="1"/>
            <p:nvPr/>
          </p:nvSpPr>
          <p:spPr>
            <a:xfrm>
              <a:off x="3898743" y="2191642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E5791D-A6C0-4E0E-8A10-78F30E0B8788}"/>
              </a:ext>
            </a:extLst>
          </p:cNvPr>
          <p:cNvGrpSpPr/>
          <p:nvPr/>
        </p:nvGrpSpPr>
        <p:grpSpPr>
          <a:xfrm>
            <a:off x="4902200" y="4603751"/>
            <a:ext cx="3098800" cy="615951"/>
            <a:chOff x="3467100" y="3462338"/>
            <a:chExt cx="2324100" cy="461963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CA7FE14-4D3F-4A10-BB4C-224F03E48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7100" y="3462338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884073-3108-4C17-9B6A-3C1C08C31C0C}"/>
                </a:ext>
              </a:extLst>
            </p:cNvPr>
            <p:cNvSpPr txBox="1"/>
            <p:nvPr/>
          </p:nvSpPr>
          <p:spPr>
            <a:xfrm>
              <a:off x="3898743" y="3529905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BDE4D30-E481-4D11-8739-355BC02F3109}"/>
              </a:ext>
            </a:extLst>
          </p:cNvPr>
          <p:cNvSpPr/>
          <p:nvPr/>
        </p:nvSpPr>
        <p:spPr>
          <a:xfrm>
            <a:off x="4505351" y="1912581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D2324D-BF83-4F9D-BA5A-EE9C575249F5}"/>
              </a:ext>
            </a:extLst>
          </p:cNvPr>
          <p:cNvSpPr/>
          <p:nvPr/>
        </p:nvSpPr>
        <p:spPr>
          <a:xfrm>
            <a:off x="4505350" y="3734436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B2D9E8-5A38-4080-B014-AA8E80DB7981}"/>
              </a:ext>
            </a:extLst>
          </p:cNvPr>
          <p:cNvSpPr/>
          <p:nvPr/>
        </p:nvSpPr>
        <p:spPr>
          <a:xfrm>
            <a:off x="4505349" y="5514500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16843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23">
            <a:extLst>
              <a:ext uri="{FF2B5EF4-FFF2-40B4-BE49-F238E27FC236}">
                <a16:creationId xmlns:a16="http://schemas.microsoft.com/office/drawing/2014/main" id="{E4E1E4B5-567A-45D6-AD87-D0752C848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2161" y="4720167"/>
            <a:ext cx="5575300" cy="0"/>
          </a:xfrm>
          <a:prstGeom prst="line">
            <a:avLst/>
          </a:prstGeom>
          <a:noFill/>
          <a:ln w="9525">
            <a:solidFill>
              <a:srgbClr val="BB995A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 dirty="0">
              <a:solidFill>
                <a:srgbClr val="BB995A"/>
              </a:solidFill>
            </a:endParaRPr>
          </a:p>
        </p:txBody>
      </p:sp>
      <p:sp>
        <p:nvSpPr>
          <p:cNvPr id="3" name="椭圆 44">
            <a:extLst>
              <a:ext uri="{FF2B5EF4-FFF2-40B4-BE49-F238E27FC236}">
                <a16:creationId xmlns:a16="http://schemas.microsoft.com/office/drawing/2014/main" id="{649F0A2A-B287-400B-BC9E-61DA8E94C0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5593" y="4671485"/>
            <a:ext cx="95251" cy="95249"/>
          </a:xfrm>
          <a:prstGeom prst="ellipse">
            <a:avLst/>
          </a:prstGeom>
          <a:solidFill>
            <a:srgbClr val="BB995A"/>
          </a:solidFill>
          <a:ln>
            <a:solidFill>
              <a:srgbClr val="BB995A"/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BB995A"/>
              </a:solidFill>
            </a:endParaRPr>
          </a:p>
        </p:txBody>
      </p:sp>
      <p:sp>
        <p:nvSpPr>
          <p:cNvPr id="4" name="TextBox 45">
            <a:extLst>
              <a:ext uri="{FF2B5EF4-FFF2-40B4-BE49-F238E27FC236}">
                <a16:creationId xmlns:a16="http://schemas.microsoft.com/office/drawing/2014/main" id="{163C5CB8-8D43-4597-8B69-9B50C039B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228" y="3244851"/>
            <a:ext cx="1818217" cy="91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b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1067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直接连接符 46">
            <a:extLst>
              <a:ext uri="{FF2B5EF4-FFF2-40B4-BE49-F238E27FC236}">
                <a16:creationId xmlns:a16="http://schemas.microsoft.com/office/drawing/2014/main" id="{B15D0D51-0796-4619-BE8E-A54254C6BE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2160" y="4262968"/>
            <a:ext cx="2117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6" name="直接连接符 48">
            <a:extLst>
              <a:ext uri="{FF2B5EF4-FFF2-40B4-BE49-F238E27FC236}">
                <a16:creationId xmlns:a16="http://schemas.microsoft.com/office/drawing/2014/main" id="{35F11CC5-397D-45CF-BA9A-584A11027F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2160" y="2819401"/>
            <a:ext cx="2117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7" name="椭圆 49">
            <a:extLst>
              <a:ext uri="{FF2B5EF4-FFF2-40B4-BE49-F238E27FC236}">
                <a16:creationId xmlns:a16="http://schemas.microsoft.com/office/drawing/2014/main" id="{D069784D-EA76-4160-ACFC-D33159758E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8360" y="4671485"/>
            <a:ext cx="95251" cy="95249"/>
          </a:xfrm>
          <a:prstGeom prst="ellipse">
            <a:avLst/>
          </a:prstGeom>
          <a:solidFill>
            <a:srgbClr val="BB995A"/>
          </a:solidFill>
          <a:ln>
            <a:solidFill>
              <a:srgbClr val="BB995A"/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BB995A"/>
              </a:solidFill>
            </a:endParaRPr>
          </a:p>
        </p:txBody>
      </p:sp>
      <p:sp>
        <p:nvSpPr>
          <p:cNvPr id="8" name="TextBox 50">
            <a:extLst>
              <a:ext uri="{FF2B5EF4-FFF2-40B4-BE49-F238E27FC236}">
                <a16:creationId xmlns:a16="http://schemas.microsoft.com/office/drawing/2014/main" id="{1BD6946D-A43B-436B-8667-095C78F16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994" y="2357967"/>
            <a:ext cx="1820333" cy="91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b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1067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直接连接符 51">
            <a:extLst>
              <a:ext uri="{FF2B5EF4-FFF2-40B4-BE49-F238E27FC236}">
                <a16:creationId xmlns:a16="http://schemas.microsoft.com/office/drawing/2014/main" id="{CEC4F095-3BA9-4A31-92D7-2E0DC4C7B6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7045" y="3363384"/>
            <a:ext cx="2116" cy="1284816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0" name="直接连接符 53">
            <a:extLst>
              <a:ext uri="{FF2B5EF4-FFF2-40B4-BE49-F238E27FC236}">
                <a16:creationId xmlns:a16="http://schemas.microsoft.com/office/drawing/2014/main" id="{29E87626-6503-46A9-BDFE-5FCCAD33F0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7044" y="1934634"/>
            <a:ext cx="0" cy="383117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1" name="椭圆 54">
            <a:extLst>
              <a:ext uri="{FF2B5EF4-FFF2-40B4-BE49-F238E27FC236}">
                <a16:creationId xmlns:a16="http://schemas.microsoft.com/office/drawing/2014/main" id="{6EE23D4B-BBFA-4D62-8B56-358069DBF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1127" y="4671485"/>
            <a:ext cx="97367" cy="95249"/>
          </a:xfrm>
          <a:prstGeom prst="ellipse">
            <a:avLst/>
          </a:prstGeom>
          <a:solidFill>
            <a:srgbClr val="BB995A"/>
          </a:solidFill>
          <a:ln>
            <a:solidFill>
              <a:srgbClr val="BB995A"/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BB995A"/>
              </a:solidFill>
            </a:endParaRP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CB6F538-4C7F-40E7-9124-A76D1CD18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3877" y="3244851"/>
            <a:ext cx="1818216" cy="91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b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1067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直接连接符 56">
            <a:extLst>
              <a:ext uri="{FF2B5EF4-FFF2-40B4-BE49-F238E27FC236}">
                <a16:creationId xmlns:a16="http://schemas.microsoft.com/office/drawing/2014/main" id="{EE44BBBA-4568-44A2-9BC7-13324138F8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811" y="4262968"/>
            <a:ext cx="0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4" name="直接连接符 58">
            <a:extLst>
              <a:ext uri="{FF2B5EF4-FFF2-40B4-BE49-F238E27FC236}">
                <a16:creationId xmlns:a16="http://schemas.microsoft.com/office/drawing/2014/main" id="{329B903E-7CAA-4752-B8D4-6DF1C9D1B9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9811" y="2819401"/>
            <a:ext cx="0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5" name="椭圆 59">
            <a:extLst>
              <a:ext uri="{FF2B5EF4-FFF2-40B4-BE49-F238E27FC236}">
                <a16:creationId xmlns:a16="http://schemas.microsoft.com/office/drawing/2014/main" id="{2C9632CA-B4F3-4A3E-93C1-AFA4631DA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43894" y="4671485"/>
            <a:ext cx="97367" cy="95249"/>
          </a:xfrm>
          <a:prstGeom prst="ellipse">
            <a:avLst/>
          </a:prstGeom>
          <a:solidFill>
            <a:srgbClr val="BB995A"/>
          </a:solidFill>
          <a:ln>
            <a:solidFill>
              <a:srgbClr val="BB995A"/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BB995A"/>
              </a:solidFill>
            </a:endParaRPr>
          </a:p>
        </p:txBody>
      </p:sp>
      <p:sp>
        <p:nvSpPr>
          <p:cNvPr id="16" name="TextBox 60">
            <a:extLst>
              <a:ext uri="{FF2B5EF4-FFF2-40B4-BE49-F238E27FC236}">
                <a16:creationId xmlns:a16="http://schemas.microsoft.com/office/drawing/2014/main" id="{BBCD68FE-EDB0-4B4D-8411-5F413291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44" y="2357967"/>
            <a:ext cx="1818216" cy="74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1067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直接连接符 61">
            <a:extLst>
              <a:ext uri="{FF2B5EF4-FFF2-40B4-BE49-F238E27FC236}">
                <a16:creationId xmlns:a16="http://schemas.microsoft.com/office/drawing/2014/main" id="{FCC60C97-3093-4506-B6B6-E68A81476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2578" y="3363384"/>
            <a:ext cx="2116" cy="1284816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8" name="直接连接符 63">
            <a:extLst>
              <a:ext uri="{FF2B5EF4-FFF2-40B4-BE49-F238E27FC236}">
                <a16:creationId xmlns:a16="http://schemas.microsoft.com/office/drawing/2014/main" id="{455A44B8-111D-42D0-B9A5-911D9E10F6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2578" y="1934634"/>
            <a:ext cx="2116" cy="383117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9" name="椭圆 64">
            <a:extLst>
              <a:ext uri="{FF2B5EF4-FFF2-40B4-BE49-F238E27FC236}">
                <a16:creationId xmlns:a16="http://schemas.microsoft.com/office/drawing/2014/main" id="{5F727718-897F-429E-969E-B814EDDA9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38778" y="4671485"/>
            <a:ext cx="95249" cy="95249"/>
          </a:xfrm>
          <a:prstGeom prst="ellipse">
            <a:avLst/>
          </a:prstGeom>
          <a:solidFill>
            <a:srgbClr val="BB995A"/>
          </a:solidFill>
          <a:ln>
            <a:solidFill>
              <a:srgbClr val="BB995A"/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3200">
              <a:solidFill>
                <a:srgbClr val="BB995A"/>
              </a:solidFill>
            </a:endParaRP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8B12BD3C-C66C-4D43-BCE7-1094E75FE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53" y="3132570"/>
            <a:ext cx="1818216" cy="91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b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10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1067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直接连接符 66">
            <a:extLst>
              <a:ext uri="{FF2B5EF4-FFF2-40B4-BE49-F238E27FC236}">
                <a16:creationId xmlns:a16="http://schemas.microsoft.com/office/drawing/2014/main" id="{E7C09FC2-4604-4253-960C-F8D2B5BE44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87460" y="4262968"/>
            <a:ext cx="0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22" name="直接连接符 68">
            <a:extLst>
              <a:ext uri="{FF2B5EF4-FFF2-40B4-BE49-F238E27FC236}">
                <a16:creationId xmlns:a16="http://schemas.microsoft.com/office/drawing/2014/main" id="{6D47F367-8FA6-431D-9E45-6C108EC0D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87460" y="2819401"/>
            <a:ext cx="0" cy="385233"/>
          </a:xfrm>
          <a:prstGeom prst="line">
            <a:avLst/>
          </a:prstGeom>
          <a:noFill/>
          <a:ln w="9525">
            <a:solidFill>
              <a:srgbClr val="BB995A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23" name="TextBox 71">
            <a:extLst>
              <a:ext uri="{FF2B5EF4-FFF2-40B4-BE49-F238E27FC236}">
                <a16:creationId xmlns:a16="http://schemas.microsoft.com/office/drawing/2014/main" id="{2F5D0B79-5A9C-4CFB-A369-62AC6A31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560" y="4815418"/>
            <a:ext cx="967317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3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1B7C8B1E-00A9-45E6-AC4A-C97BA27DC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327" y="4815418"/>
            <a:ext cx="967317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3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 73">
            <a:extLst>
              <a:ext uri="{FF2B5EF4-FFF2-40B4-BE49-F238E27FC236}">
                <a16:creationId xmlns:a16="http://schemas.microsoft.com/office/drawing/2014/main" id="{BE716398-79DE-4280-A295-50D6743C8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327" y="4815418"/>
            <a:ext cx="967317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3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4">
            <a:extLst>
              <a:ext uri="{FF2B5EF4-FFF2-40B4-BE49-F238E27FC236}">
                <a16:creationId xmlns:a16="http://schemas.microsoft.com/office/drawing/2014/main" id="{1A5722FB-377F-4BFA-9953-7F22F4E3B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861" y="4815418"/>
            <a:ext cx="969433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2016</a:t>
            </a:r>
            <a:endParaRPr lang="en-US" altLang="zh-CN" sz="13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 75">
            <a:extLst>
              <a:ext uri="{FF2B5EF4-FFF2-40B4-BE49-F238E27FC236}">
                <a16:creationId xmlns:a16="http://schemas.microsoft.com/office/drawing/2014/main" id="{4889BE04-DEA1-4B4C-AC70-E1D4B5424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745" y="4815418"/>
            <a:ext cx="967316" cy="37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67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2017</a:t>
            </a:r>
            <a:endParaRPr lang="en-US" altLang="zh-CN" sz="13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9AE03637-D576-4E89-922E-6B72229F41B1}"/>
              </a:ext>
            </a:extLst>
          </p:cNvPr>
          <p:cNvSpPr>
            <a:spLocks noEditPoints="1"/>
          </p:cNvSpPr>
          <p:nvPr/>
        </p:nvSpPr>
        <p:spPr bwMode="auto">
          <a:xfrm>
            <a:off x="2927352" y="1686985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9903D6B-D511-4587-B8E1-5CC1C7970285}"/>
              </a:ext>
            </a:extLst>
          </p:cNvPr>
          <p:cNvSpPr>
            <a:spLocks noEditPoints="1"/>
          </p:cNvSpPr>
          <p:nvPr/>
        </p:nvSpPr>
        <p:spPr bwMode="auto">
          <a:xfrm>
            <a:off x="4317577" y="1244601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D1A2B5F-D386-4180-A939-586059ECF516}"/>
              </a:ext>
            </a:extLst>
          </p:cNvPr>
          <p:cNvSpPr>
            <a:spLocks noEditPoints="1"/>
          </p:cNvSpPr>
          <p:nvPr/>
        </p:nvSpPr>
        <p:spPr bwMode="auto">
          <a:xfrm>
            <a:off x="5709922" y="2075776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61E8FDB6-98F2-4C0B-BC65-111004CDB05C}"/>
              </a:ext>
            </a:extLst>
          </p:cNvPr>
          <p:cNvSpPr>
            <a:spLocks noEditPoints="1"/>
          </p:cNvSpPr>
          <p:nvPr/>
        </p:nvSpPr>
        <p:spPr bwMode="auto">
          <a:xfrm>
            <a:off x="7104168" y="1221701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18BBEC6-283F-4B46-A01B-4FC93EB5D2CA}"/>
              </a:ext>
            </a:extLst>
          </p:cNvPr>
          <p:cNvSpPr>
            <a:spLocks noEditPoints="1"/>
          </p:cNvSpPr>
          <p:nvPr/>
        </p:nvSpPr>
        <p:spPr bwMode="auto">
          <a:xfrm>
            <a:off x="8492493" y="1996304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autoUpdateAnimBg="0"/>
      <p:bldP spid="4" grpId="0" bldLvl="0" autoUpdateAnimBg="0"/>
      <p:bldP spid="7" grpId="0" bldLvl="0" animBg="1" autoUpdateAnimBg="0"/>
      <p:bldP spid="8" grpId="0" bldLvl="0" autoUpdateAnimBg="0"/>
      <p:bldP spid="11" grpId="0" bldLvl="0" animBg="1" autoUpdateAnimBg="0"/>
      <p:bldP spid="12" grpId="0" bldLvl="0" autoUpdateAnimBg="0"/>
      <p:bldP spid="15" grpId="0" bldLvl="0" animBg="1" autoUpdateAnimBg="0"/>
      <p:bldP spid="16" grpId="0" bldLvl="0" autoUpdateAnimBg="0"/>
      <p:bldP spid="19" grpId="0" bldLvl="0" animBg="1" autoUpdateAnimBg="0"/>
      <p:bldP spid="20" grpId="0" bldLvl="0" autoUpdateAnimBg="0"/>
      <p:bldP spid="23" grpId="0" bldLvl="0" autoUpdateAnimBg="0"/>
      <p:bldP spid="24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C25D36BA-5DED-4ED6-A7D6-552DCDC214C8}"/>
              </a:ext>
            </a:extLst>
          </p:cNvPr>
          <p:cNvGrpSpPr/>
          <p:nvPr/>
        </p:nvGrpSpPr>
        <p:grpSpPr>
          <a:xfrm>
            <a:off x="1909999" y="2014173"/>
            <a:ext cx="2527300" cy="2535985"/>
            <a:chOff x="1909999" y="2014173"/>
            <a:chExt cx="2527300" cy="253598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C8A6819-0F53-436F-82B6-0E9C544DCDDE}"/>
                </a:ext>
              </a:extLst>
            </p:cNvPr>
            <p:cNvGrpSpPr/>
            <p:nvPr/>
          </p:nvGrpSpPr>
          <p:grpSpPr>
            <a:xfrm>
              <a:off x="1909999" y="2014173"/>
              <a:ext cx="2527300" cy="1967952"/>
              <a:chOff x="7679571" y="1264873"/>
              <a:chExt cx="2527300" cy="1967952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F6F444-9234-4D95-994D-A5A71ED8EDCF}"/>
                  </a:ext>
                </a:extLst>
              </p:cNvPr>
              <p:cNvSpPr/>
              <p:nvPr/>
            </p:nvSpPr>
            <p:spPr>
              <a:xfrm>
                <a:off x="7679571" y="1264873"/>
                <a:ext cx="2527300" cy="1967952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6AC2AEE-0496-4CB6-AD1C-2B7355693B9C}"/>
                  </a:ext>
                </a:extLst>
              </p:cNvPr>
              <p:cNvSpPr/>
              <p:nvPr/>
            </p:nvSpPr>
            <p:spPr>
              <a:xfrm>
                <a:off x="8015468" y="1465009"/>
                <a:ext cx="1877437" cy="1334584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876AEAD-4C4A-4CCF-BA5A-44D22D71DC2E}"/>
                </a:ext>
              </a:extLst>
            </p:cNvPr>
            <p:cNvGrpSpPr/>
            <p:nvPr/>
          </p:nvGrpSpPr>
          <p:grpSpPr>
            <a:xfrm>
              <a:off x="2292864" y="3414091"/>
              <a:ext cx="1680346" cy="1136067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21" name="Freeform 29">
                <a:extLst>
                  <a:ext uri="{FF2B5EF4-FFF2-40B4-BE49-F238E27FC236}">
                    <a16:creationId xmlns:a16="http://schemas.microsoft.com/office/drawing/2014/main" id="{DF811EBB-8983-4086-9AAE-42D7D9B56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503C7286-BEF9-4F34-803E-2707A41B3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1">
                <a:extLst>
                  <a:ext uri="{FF2B5EF4-FFF2-40B4-BE49-F238E27FC236}">
                    <a16:creationId xmlns:a16="http://schemas.microsoft.com/office/drawing/2014/main" id="{17178974-6887-4D08-9180-10CF6ECBA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2">
                <a:extLst>
                  <a:ext uri="{FF2B5EF4-FFF2-40B4-BE49-F238E27FC236}">
                    <a16:creationId xmlns:a16="http://schemas.microsoft.com/office/drawing/2014/main" id="{9A41BD99-9100-42DA-8F05-AEA2473A8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3">
                <a:extLst>
                  <a:ext uri="{FF2B5EF4-FFF2-40B4-BE49-F238E27FC236}">
                    <a16:creationId xmlns:a16="http://schemas.microsoft.com/office/drawing/2014/main" id="{ABFC7ABD-FA21-4F2A-89CE-0FCD1AEC9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4">
                <a:extLst>
                  <a:ext uri="{FF2B5EF4-FFF2-40B4-BE49-F238E27FC236}">
                    <a16:creationId xmlns:a16="http://schemas.microsoft.com/office/drawing/2014/main" id="{4B9E3A14-AEC3-4751-9FB4-7E83F68CE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5">
                <a:extLst>
                  <a:ext uri="{FF2B5EF4-FFF2-40B4-BE49-F238E27FC236}">
                    <a16:creationId xmlns:a16="http://schemas.microsoft.com/office/drawing/2014/main" id="{DA3FA8CF-6FF4-42D8-8474-BB5C6CA91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EFCC67A5-058C-4E37-B59E-AFE5A4CA7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C2F7C316-5441-4112-ABE1-4450866B1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8">
                <a:extLst>
                  <a:ext uri="{FF2B5EF4-FFF2-40B4-BE49-F238E27FC236}">
                    <a16:creationId xmlns:a16="http://schemas.microsoft.com/office/drawing/2014/main" id="{181EED3E-7A6E-4A22-87A1-2FF5EB934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9">
                <a:extLst>
                  <a:ext uri="{FF2B5EF4-FFF2-40B4-BE49-F238E27FC236}">
                    <a16:creationId xmlns:a16="http://schemas.microsoft.com/office/drawing/2014/main" id="{6ABF03B6-3137-454D-876C-166E955C4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40">
                <a:extLst>
                  <a:ext uri="{FF2B5EF4-FFF2-40B4-BE49-F238E27FC236}">
                    <a16:creationId xmlns:a16="http://schemas.microsoft.com/office/drawing/2014/main" id="{EE445576-B052-4DA3-B45B-F0CA555B5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41">
                <a:extLst>
                  <a:ext uri="{FF2B5EF4-FFF2-40B4-BE49-F238E27FC236}">
                    <a16:creationId xmlns:a16="http://schemas.microsoft.com/office/drawing/2014/main" id="{221D4546-2C4A-412E-BC51-6EEC39BF1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42">
                <a:extLst>
                  <a:ext uri="{FF2B5EF4-FFF2-40B4-BE49-F238E27FC236}">
                    <a16:creationId xmlns:a16="http://schemas.microsoft.com/office/drawing/2014/main" id="{7A4A2FC6-ACA6-4B5B-B706-BA42C5EE0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D1745B3E-5F64-4ACC-8629-2D1BB707F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E0FE421F-3EA3-40CF-9FD6-538E0CE2A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5BA5D43C-8724-4755-A4ED-489EF9683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7E13399F-A109-4266-A2A3-445C7A2F4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47">
                <a:extLst>
                  <a:ext uri="{FF2B5EF4-FFF2-40B4-BE49-F238E27FC236}">
                    <a16:creationId xmlns:a16="http://schemas.microsoft.com/office/drawing/2014/main" id="{CF1DEA26-BD19-492B-8432-80FD0CB30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8">
                <a:extLst>
                  <a:ext uri="{FF2B5EF4-FFF2-40B4-BE49-F238E27FC236}">
                    <a16:creationId xmlns:a16="http://schemas.microsoft.com/office/drawing/2014/main" id="{D4A2BE25-71E3-44B7-9550-6A7590078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9">
                <a:extLst>
                  <a:ext uri="{FF2B5EF4-FFF2-40B4-BE49-F238E27FC236}">
                    <a16:creationId xmlns:a16="http://schemas.microsoft.com/office/drawing/2014/main" id="{7D0AD2F1-8804-473B-A816-471765178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50">
                <a:extLst>
                  <a:ext uri="{FF2B5EF4-FFF2-40B4-BE49-F238E27FC236}">
                    <a16:creationId xmlns:a16="http://schemas.microsoft.com/office/drawing/2014/main" id="{FDC3965A-08BA-4DC1-B52B-50BF4DCE2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51">
                <a:extLst>
                  <a:ext uri="{FF2B5EF4-FFF2-40B4-BE49-F238E27FC236}">
                    <a16:creationId xmlns:a16="http://schemas.microsoft.com/office/drawing/2014/main" id="{9D2AB7E8-085E-46D7-AB05-6CB20F14C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2">
                <a:extLst>
                  <a:ext uri="{FF2B5EF4-FFF2-40B4-BE49-F238E27FC236}">
                    <a16:creationId xmlns:a16="http://schemas.microsoft.com/office/drawing/2014/main" id="{BCEEC69D-B5E3-4242-AE66-04D59C253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3">
                <a:extLst>
                  <a:ext uri="{FF2B5EF4-FFF2-40B4-BE49-F238E27FC236}">
                    <a16:creationId xmlns:a16="http://schemas.microsoft.com/office/drawing/2014/main" id="{F9205AEB-1382-43D1-A770-617769AFA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4">
                <a:extLst>
                  <a:ext uri="{FF2B5EF4-FFF2-40B4-BE49-F238E27FC236}">
                    <a16:creationId xmlns:a16="http://schemas.microsoft.com/office/drawing/2014/main" id="{DE07CD58-D48F-4B09-BF14-EEAFE6781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5">
                <a:extLst>
                  <a:ext uri="{FF2B5EF4-FFF2-40B4-BE49-F238E27FC236}">
                    <a16:creationId xmlns:a16="http://schemas.microsoft.com/office/drawing/2014/main" id="{D3E00B88-A645-43B6-8B6D-5CFB5C5E6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6">
                <a:extLst>
                  <a:ext uri="{FF2B5EF4-FFF2-40B4-BE49-F238E27FC236}">
                    <a16:creationId xmlns:a16="http://schemas.microsoft.com/office/drawing/2014/main" id="{64584093-BE24-4318-ACAF-DD10142A1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7">
                <a:extLst>
                  <a:ext uri="{FF2B5EF4-FFF2-40B4-BE49-F238E27FC236}">
                    <a16:creationId xmlns:a16="http://schemas.microsoft.com/office/drawing/2014/main" id="{69DF7135-CBE6-4D46-8626-1CA98058D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8">
                <a:extLst>
                  <a:ext uri="{FF2B5EF4-FFF2-40B4-BE49-F238E27FC236}">
                    <a16:creationId xmlns:a16="http://schemas.microsoft.com/office/drawing/2014/main" id="{26526006-8E4D-4910-80F9-16B9C60AF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9">
                <a:extLst>
                  <a:ext uri="{FF2B5EF4-FFF2-40B4-BE49-F238E27FC236}">
                    <a16:creationId xmlns:a16="http://schemas.microsoft.com/office/drawing/2014/main" id="{A9B3575B-EE11-4FE2-A027-E8CE1CE6F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60">
                <a:extLst>
                  <a:ext uri="{FF2B5EF4-FFF2-40B4-BE49-F238E27FC236}">
                    <a16:creationId xmlns:a16="http://schemas.microsoft.com/office/drawing/2014/main" id="{9087DBFD-FE74-4965-84BB-19859A4F5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61">
                <a:extLst>
                  <a:ext uri="{FF2B5EF4-FFF2-40B4-BE49-F238E27FC236}">
                    <a16:creationId xmlns:a16="http://schemas.microsoft.com/office/drawing/2014/main" id="{E52E6EA2-5232-4D0C-951F-4CBA6343A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62">
                <a:extLst>
                  <a:ext uri="{FF2B5EF4-FFF2-40B4-BE49-F238E27FC236}">
                    <a16:creationId xmlns:a16="http://schemas.microsoft.com/office/drawing/2014/main" id="{5DD8D2D2-10A4-4E7A-A766-7C5410C78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3">
                <a:extLst>
                  <a:ext uri="{FF2B5EF4-FFF2-40B4-BE49-F238E27FC236}">
                    <a16:creationId xmlns:a16="http://schemas.microsoft.com/office/drawing/2014/main" id="{1C3B1D4E-60F0-4D00-8116-E0A93DFF1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8A0A79D5-FAE5-448F-B108-0074C7AD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028C2080-4853-4D6B-9DD2-0854D32E5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B4FE10C2-FFA2-475A-9817-D4BE9A65A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67">
                <a:extLst>
                  <a:ext uri="{FF2B5EF4-FFF2-40B4-BE49-F238E27FC236}">
                    <a16:creationId xmlns:a16="http://schemas.microsoft.com/office/drawing/2014/main" id="{27E805FA-5CAF-404C-AA42-2D59523EC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8">
                <a:extLst>
                  <a:ext uri="{FF2B5EF4-FFF2-40B4-BE49-F238E27FC236}">
                    <a16:creationId xmlns:a16="http://schemas.microsoft.com/office/drawing/2014/main" id="{8B9DFC37-C368-43C9-8C84-F9F306974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9">
                <a:extLst>
                  <a:ext uri="{FF2B5EF4-FFF2-40B4-BE49-F238E27FC236}">
                    <a16:creationId xmlns:a16="http://schemas.microsoft.com/office/drawing/2014/main" id="{D9E0260C-8AEB-4A13-AFB6-7BDE05FAF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70">
                <a:extLst>
                  <a:ext uri="{FF2B5EF4-FFF2-40B4-BE49-F238E27FC236}">
                    <a16:creationId xmlns:a16="http://schemas.microsoft.com/office/drawing/2014/main" id="{0C51B6BA-CB87-45FA-A58E-F00CEE357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71">
                <a:extLst>
                  <a:ext uri="{FF2B5EF4-FFF2-40B4-BE49-F238E27FC236}">
                    <a16:creationId xmlns:a16="http://schemas.microsoft.com/office/drawing/2014/main" id="{82F6B648-93E1-4238-BACA-D1DBE35E4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72">
                <a:extLst>
                  <a:ext uri="{FF2B5EF4-FFF2-40B4-BE49-F238E27FC236}">
                    <a16:creationId xmlns:a16="http://schemas.microsoft.com/office/drawing/2014/main" id="{A7E36956-A0A1-4162-8C15-50FB5A0ED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73">
                <a:extLst>
                  <a:ext uri="{FF2B5EF4-FFF2-40B4-BE49-F238E27FC236}">
                    <a16:creationId xmlns:a16="http://schemas.microsoft.com/office/drawing/2014/main" id="{92017F3A-9849-4528-A992-734E06CFD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74">
                <a:extLst>
                  <a:ext uri="{FF2B5EF4-FFF2-40B4-BE49-F238E27FC236}">
                    <a16:creationId xmlns:a16="http://schemas.microsoft.com/office/drawing/2014/main" id="{9008F95E-D17B-4D6A-BDB6-3F58DC351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75">
                <a:extLst>
                  <a:ext uri="{FF2B5EF4-FFF2-40B4-BE49-F238E27FC236}">
                    <a16:creationId xmlns:a16="http://schemas.microsoft.com/office/drawing/2014/main" id="{B18A9F1D-CC07-4A02-ADCB-D34349056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6">
                <a:extLst>
                  <a:ext uri="{FF2B5EF4-FFF2-40B4-BE49-F238E27FC236}">
                    <a16:creationId xmlns:a16="http://schemas.microsoft.com/office/drawing/2014/main" id="{1CD5195F-4824-4E8E-AE58-4AFDF9C33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77">
                <a:extLst>
                  <a:ext uri="{FF2B5EF4-FFF2-40B4-BE49-F238E27FC236}">
                    <a16:creationId xmlns:a16="http://schemas.microsoft.com/office/drawing/2014/main" id="{938902D8-380F-4BEE-AB5A-0EEDF2E84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8">
                <a:extLst>
                  <a:ext uri="{FF2B5EF4-FFF2-40B4-BE49-F238E27FC236}">
                    <a16:creationId xmlns:a16="http://schemas.microsoft.com/office/drawing/2014/main" id="{A9F5C590-5FFF-4A7A-9A9D-EBA4D2BCE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79">
                <a:extLst>
                  <a:ext uri="{FF2B5EF4-FFF2-40B4-BE49-F238E27FC236}">
                    <a16:creationId xmlns:a16="http://schemas.microsoft.com/office/drawing/2014/main" id="{61E916F3-3081-4909-8D7A-F8EC73B0C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80">
                <a:extLst>
                  <a:ext uri="{FF2B5EF4-FFF2-40B4-BE49-F238E27FC236}">
                    <a16:creationId xmlns:a16="http://schemas.microsoft.com/office/drawing/2014/main" id="{939BF264-0BEF-44F5-AEC3-1FD41A018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81">
                <a:extLst>
                  <a:ext uri="{FF2B5EF4-FFF2-40B4-BE49-F238E27FC236}">
                    <a16:creationId xmlns:a16="http://schemas.microsoft.com/office/drawing/2014/main" id="{53DD9E9B-49BB-43D6-BBB4-25C560DC0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82">
                <a:extLst>
                  <a:ext uri="{FF2B5EF4-FFF2-40B4-BE49-F238E27FC236}">
                    <a16:creationId xmlns:a16="http://schemas.microsoft.com/office/drawing/2014/main" id="{EE25B39C-DB36-46BE-BF56-D04DC83BD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83">
                <a:extLst>
                  <a:ext uri="{FF2B5EF4-FFF2-40B4-BE49-F238E27FC236}">
                    <a16:creationId xmlns:a16="http://schemas.microsoft.com/office/drawing/2014/main" id="{3871FD86-702B-4471-BD8B-5DA2F178F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84">
                <a:extLst>
                  <a:ext uri="{FF2B5EF4-FFF2-40B4-BE49-F238E27FC236}">
                    <a16:creationId xmlns:a16="http://schemas.microsoft.com/office/drawing/2014/main" id="{E2C35093-048C-4391-AFC6-64B13EF49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85">
                <a:extLst>
                  <a:ext uri="{FF2B5EF4-FFF2-40B4-BE49-F238E27FC236}">
                    <a16:creationId xmlns:a16="http://schemas.microsoft.com/office/drawing/2014/main" id="{4D7656C0-20A9-42E3-A559-9B452FA99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86">
                <a:extLst>
                  <a:ext uri="{FF2B5EF4-FFF2-40B4-BE49-F238E27FC236}">
                    <a16:creationId xmlns:a16="http://schemas.microsoft.com/office/drawing/2014/main" id="{8E2F0F45-59A7-47F0-B819-FAFBF9D1E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87">
                <a:extLst>
                  <a:ext uri="{FF2B5EF4-FFF2-40B4-BE49-F238E27FC236}">
                    <a16:creationId xmlns:a16="http://schemas.microsoft.com/office/drawing/2014/main" id="{3A8012D4-CA9B-4971-94B2-989E3E21B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88">
                <a:extLst>
                  <a:ext uri="{FF2B5EF4-FFF2-40B4-BE49-F238E27FC236}">
                    <a16:creationId xmlns:a16="http://schemas.microsoft.com/office/drawing/2014/main" id="{CAB8A871-CF2B-42F3-BCC1-2D27B4A31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89">
                <a:extLst>
                  <a:ext uri="{FF2B5EF4-FFF2-40B4-BE49-F238E27FC236}">
                    <a16:creationId xmlns:a16="http://schemas.microsoft.com/office/drawing/2014/main" id="{32E28279-D9BA-458D-9C19-BEB2AD09E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90">
                <a:extLst>
                  <a:ext uri="{FF2B5EF4-FFF2-40B4-BE49-F238E27FC236}">
                    <a16:creationId xmlns:a16="http://schemas.microsoft.com/office/drawing/2014/main" id="{DB9ACC3B-08FD-4C7E-964F-9388EFB49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91">
                <a:extLst>
                  <a:ext uri="{FF2B5EF4-FFF2-40B4-BE49-F238E27FC236}">
                    <a16:creationId xmlns:a16="http://schemas.microsoft.com/office/drawing/2014/main" id="{D62F0A90-3C14-4F68-8596-6FF157BC5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92">
                <a:extLst>
                  <a:ext uri="{FF2B5EF4-FFF2-40B4-BE49-F238E27FC236}">
                    <a16:creationId xmlns:a16="http://schemas.microsoft.com/office/drawing/2014/main" id="{E01872CD-8233-4D80-818D-BED642560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93">
                <a:extLst>
                  <a:ext uri="{FF2B5EF4-FFF2-40B4-BE49-F238E27FC236}">
                    <a16:creationId xmlns:a16="http://schemas.microsoft.com/office/drawing/2014/main" id="{D84DE9B7-1938-4767-B5BD-531BACAFE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94">
                <a:extLst>
                  <a:ext uri="{FF2B5EF4-FFF2-40B4-BE49-F238E27FC236}">
                    <a16:creationId xmlns:a16="http://schemas.microsoft.com/office/drawing/2014/main" id="{28A37AD0-18AC-4869-A04A-3BB87A2D9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95">
                <a:extLst>
                  <a:ext uri="{FF2B5EF4-FFF2-40B4-BE49-F238E27FC236}">
                    <a16:creationId xmlns:a16="http://schemas.microsoft.com/office/drawing/2014/main" id="{451181B4-459A-4FFE-A500-BE5998239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96">
                <a:extLst>
                  <a:ext uri="{FF2B5EF4-FFF2-40B4-BE49-F238E27FC236}">
                    <a16:creationId xmlns:a16="http://schemas.microsoft.com/office/drawing/2014/main" id="{795344FB-5B95-4651-9D1C-2F8FED4F0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97">
                <a:extLst>
                  <a:ext uri="{FF2B5EF4-FFF2-40B4-BE49-F238E27FC236}">
                    <a16:creationId xmlns:a16="http://schemas.microsoft.com/office/drawing/2014/main" id="{3F9159AD-F183-483C-A16A-3DC5CEE31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98">
                <a:extLst>
                  <a:ext uri="{FF2B5EF4-FFF2-40B4-BE49-F238E27FC236}">
                    <a16:creationId xmlns:a16="http://schemas.microsoft.com/office/drawing/2014/main" id="{CEE81010-7269-4D5A-84D4-7984A6F25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99">
                <a:extLst>
                  <a:ext uri="{FF2B5EF4-FFF2-40B4-BE49-F238E27FC236}">
                    <a16:creationId xmlns:a16="http://schemas.microsoft.com/office/drawing/2014/main" id="{A35F5319-C3F1-40B8-ABAB-20F3598B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00">
                <a:extLst>
                  <a:ext uri="{FF2B5EF4-FFF2-40B4-BE49-F238E27FC236}">
                    <a16:creationId xmlns:a16="http://schemas.microsoft.com/office/drawing/2014/main" id="{52A3C3AA-95EB-42F9-B47F-81A274236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01">
                <a:extLst>
                  <a:ext uri="{FF2B5EF4-FFF2-40B4-BE49-F238E27FC236}">
                    <a16:creationId xmlns:a16="http://schemas.microsoft.com/office/drawing/2014/main" id="{5417E560-FC21-4490-9D8D-B8CEC38AA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02">
                <a:extLst>
                  <a:ext uri="{FF2B5EF4-FFF2-40B4-BE49-F238E27FC236}">
                    <a16:creationId xmlns:a16="http://schemas.microsoft.com/office/drawing/2014/main" id="{B155DAE8-442C-4E6C-A1B6-017BF9F73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3">
                <a:extLst>
                  <a:ext uri="{FF2B5EF4-FFF2-40B4-BE49-F238E27FC236}">
                    <a16:creationId xmlns:a16="http://schemas.microsoft.com/office/drawing/2014/main" id="{775DE4BF-675A-4845-BF81-6D41D642D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4">
                <a:extLst>
                  <a:ext uri="{FF2B5EF4-FFF2-40B4-BE49-F238E27FC236}">
                    <a16:creationId xmlns:a16="http://schemas.microsoft.com/office/drawing/2014/main" id="{63632AD6-6B15-4A40-B883-11E378788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05">
                <a:extLst>
                  <a:ext uri="{FF2B5EF4-FFF2-40B4-BE49-F238E27FC236}">
                    <a16:creationId xmlns:a16="http://schemas.microsoft.com/office/drawing/2014/main" id="{DAC69BF5-8504-45CF-8D8C-0E25B7318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5E35E7A-7A5C-4032-9476-5D6B0AA4C3A1}"/>
              </a:ext>
            </a:extLst>
          </p:cNvPr>
          <p:cNvGrpSpPr/>
          <p:nvPr/>
        </p:nvGrpSpPr>
        <p:grpSpPr>
          <a:xfrm>
            <a:off x="5262799" y="2014173"/>
            <a:ext cx="2527300" cy="2535985"/>
            <a:chOff x="1909999" y="2014173"/>
            <a:chExt cx="2527300" cy="2535985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2CEB365C-AE56-4F8A-B96C-D48FB25B764D}"/>
                </a:ext>
              </a:extLst>
            </p:cNvPr>
            <p:cNvGrpSpPr/>
            <p:nvPr/>
          </p:nvGrpSpPr>
          <p:grpSpPr>
            <a:xfrm>
              <a:off x="1909999" y="2014173"/>
              <a:ext cx="2527300" cy="1967952"/>
              <a:chOff x="7679571" y="1264873"/>
              <a:chExt cx="2527300" cy="1967952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E5073C0E-EA9B-4E47-B796-C3BAB110C58F}"/>
                  </a:ext>
                </a:extLst>
              </p:cNvPr>
              <p:cNvSpPr/>
              <p:nvPr/>
            </p:nvSpPr>
            <p:spPr>
              <a:xfrm>
                <a:off x="7679571" y="1264873"/>
                <a:ext cx="2527300" cy="1967952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FEA8D377-4A26-4538-8095-BBCCC55C0D27}"/>
                  </a:ext>
                </a:extLst>
              </p:cNvPr>
              <p:cNvSpPr/>
              <p:nvPr/>
            </p:nvSpPr>
            <p:spPr>
              <a:xfrm>
                <a:off x="8015468" y="1465009"/>
                <a:ext cx="1877437" cy="1334584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45A9E168-95D9-436F-A715-9CB2A20E2826}"/>
                </a:ext>
              </a:extLst>
            </p:cNvPr>
            <p:cNvGrpSpPr/>
            <p:nvPr/>
          </p:nvGrpSpPr>
          <p:grpSpPr>
            <a:xfrm>
              <a:off x="2292864" y="3414091"/>
              <a:ext cx="1680346" cy="1136067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180" name="Freeform 29">
                <a:extLst>
                  <a:ext uri="{FF2B5EF4-FFF2-40B4-BE49-F238E27FC236}">
                    <a16:creationId xmlns:a16="http://schemas.microsoft.com/office/drawing/2014/main" id="{37144347-D036-4021-8D79-34A21273E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30">
                <a:extLst>
                  <a:ext uri="{FF2B5EF4-FFF2-40B4-BE49-F238E27FC236}">
                    <a16:creationId xmlns:a16="http://schemas.microsoft.com/office/drawing/2014/main" id="{25367FEF-CF4A-4E2D-AED9-F3CB57387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31">
                <a:extLst>
                  <a:ext uri="{FF2B5EF4-FFF2-40B4-BE49-F238E27FC236}">
                    <a16:creationId xmlns:a16="http://schemas.microsoft.com/office/drawing/2014/main" id="{54604B9B-0C3E-4F6B-9D93-761B89D91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32">
                <a:extLst>
                  <a:ext uri="{FF2B5EF4-FFF2-40B4-BE49-F238E27FC236}">
                    <a16:creationId xmlns:a16="http://schemas.microsoft.com/office/drawing/2014/main" id="{5517CC8B-2475-456C-9563-7216C2E0A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33">
                <a:extLst>
                  <a:ext uri="{FF2B5EF4-FFF2-40B4-BE49-F238E27FC236}">
                    <a16:creationId xmlns:a16="http://schemas.microsoft.com/office/drawing/2014/main" id="{D7B2C61C-6F80-497F-A419-AD1377546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34">
                <a:extLst>
                  <a:ext uri="{FF2B5EF4-FFF2-40B4-BE49-F238E27FC236}">
                    <a16:creationId xmlns:a16="http://schemas.microsoft.com/office/drawing/2014/main" id="{340C33D2-6E2A-47C5-88D7-414CA808F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5">
                <a:extLst>
                  <a:ext uri="{FF2B5EF4-FFF2-40B4-BE49-F238E27FC236}">
                    <a16:creationId xmlns:a16="http://schemas.microsoft.com/office/drawing/2014/main" id="{D8FC6DDB-6677-4681-A92E-A6D94C325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:a16="http://schemas.microsoft.com/office/drawing/2014/main" id="{3DF0EC88-54D6-4DD1-9DC9-2282AEBD5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:a16="http://schemas.microsoft.com/office/drawing/2014/main" id="{CE6A2B53-01F9-4FB9-896A-6EB4EF43F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8">
                <a:extLst>
                  <a:ext uri="{FF2B5EF4-FFF2-40B4-BE49-F238E27FC236}">
                    <a16:creationId xmlns:a16="http://schemas.microsoft.com/office/drawing/2014/main" id="{6C2AF3BA-8B1D-425F-9525-53518540A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9">
                <a:extLst>
                  <a:ext uri="{FF2B5EF4-FFF2-40B4-BE49-F238E27FC236}">
                    <a16:creationId xmlns:a16="http://schemas.microsoft.com/office/drawing/2014/main" id="{E5869831-650A-46A1-9250-F9A6C70D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40">
                <a:extLst>
                  <a:ext uri="{FF2B5EF4-FFF2-40B4-BE49-F238E27FC236}">
                    <a16:creationId xmlns:a16="http://schemas.microsoft.com/office/drawing/2014/main" id="{4BEB9890-86B1-4BC5-A2F9-19050A914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41">
                <a:extLst>
                  <a:ext uri="{FF2B5EF4-FFF2-40B4-BE49-F238E27FC236}">
                    <a16:creationId xmlns:a16="http://schemas.microsoft.com/office/drawing/2014/main" id="{DCAE4DCD-AAA0-4C63-89C7-760FA0455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42">
                <a:extLst>
                  <a:ext uri="{FF2B5EF4-FFF2-40B4-BE49-F238E27FC236}">
                    <a16:creationId xmlns:a16="http://schemas.microsoft.com/office/drawing/2014/main" id="{6FF5C16A-58DE-424E-963F-7637BC27A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43">
                <a:extLst>
                  <a:ext uri="{FF2B5EF4-FFF2-40B4-BE49-F238E27FC236}">
                    <a16:creationId xmlns:a16="http://schemas.microsoft.com/office/drawing/2014/main" id="{1F2CC8C5-90EB-4352-8100-D6D027113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44">
                <a:extLst>
                  <a:ext uri="{FF2B5EF4-FFF2-40B4-BE49-F238E27FC236}">
                    <a16:creationId xmlns:a16="http://schemas.microsoft.com/office/drawing/2014/main" id="{0221F556-2802-4D9B-9594-9D049D081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45">
                <a:extLst>
                  <a:ext uri="{FF2B5EF4-FFF2-40B4-BE49-F238E27FC236}">
                    <a16:creationId xmlns:a16="http://schemas.microsoft.com/office/drawing/2014/main" id="{AD436191-CFE3-4A69-ADCF-58FDE1895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46">
                <a:extLst>
                  <a:ext uri="{FF2B5EF4-FFF2-40B4-BE49-F238E27FC236}">
                    <a16:creationId xmlns:a16="http://schemas.microsoft.com/office/drawing/2014/main" id="{1F73E52E-C50B-417B-BAC3-410C1C452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47">
                <a:extLst>
                  <a:ext uri="{FF2B5EF4-FFF2-40B4-BE49-F238E27FC236}">
                    <a16:creationId xmlns:a16="http://schemas.microsoft.com/office/drawing/2014/main" id="{A275BD97-7674-4833-89A0-9A639BBA3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48">
                <a:extLst>
                  <a:ext uri="{FF2B5EF4-FFF2-40B4-BE49-F238E27FC236}">
                    <a16:creationId xmlns:a16="http://schemas.microsoft.com/office/drawing/2014/main" id="{ACE70807-96B0-4F57-8BD4-8D885E6D0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49">
                <a:extLst>
                  <a:ext uri="{FF2B5EF4-FFF2-40B4-BE49-F238E27FC236}">
                    <a16:creationId xmlns:a16="http://schemas.microsoft.com/office/drawing/2014/main" id="{9C29A22D-E104-48B4-AFBD-8728AF91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50">
                <a:extLst>
                  <a:ext uri="{FF2B5EF4-FFF2-40B4-BE49-F238E27FC236}">
                    <a16:creationId xmlns:a16="http://schemas.microsoft.com/office/drawing/2014/main" id="{FB7043C8-72D0-4063-B509-08D406AA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51">
                <a:extLst>
                  <a:ext uri="{FF2B5EF4-FFF2-40B4-BE49-F238E27FC236}">
                    <a16:creationId xmlns:a16="http://schemas.microsoft.com/office/drawing/2014/main" id="{A9AE6AFB-D047-4A67-B9DB-7AA524FAF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52">
                <a:extLst>
                  <a:ext uri="{FF2B5EF4-FFF2-40B4-BE49-F238E27FC236}">
                    <a16:creationId xmlns:a16="http://schemas.microsoft.com/office/drawing/2014/main" id="{6860A729-7447-4F18-8C80-26C37ECB0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53">
                <a:extLst>
                  <a:ext uri="{FF2B5EF4-FFF2-40B4-BE49-F238E27FC236}">
                    <a16:creationId xmlns:a16="http://schemas.microsoft.com/office/drawing/2014/main" id="{377EF21F-41CD-4950-86F8-24A043ED2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54">
                <a:extLst>
                  <a:ext uri="{FF2B5EF4-FFF2-40B4-BE49-F238E27FC236}">
                    <a16:creationId xmlns:a16="http://schemas.microsoft.com/office/drawing/2014/main" id="{42FAF3DA-33E4-4A76-8D52-F90B9B24C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55">
                <a:extLst>
                  <a:ext uri="{FF2B5EF4-FFF2-40B4-BE49-F238E27FC236}">
                    <a16:creationId xmlns:a16="http://schemas.microsoft.com/office/drawing/2014/main" id="{248FB4A8-9371-4E84-94A0-A12F381D6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56">
                <a:extLst>
                  <a:ext uri="{FF2B5EF4-FFF2-40B4-BE49-F238E27FC236}">
                    <a16:creationId xmlns:a16="http://schemas.microsoft.com/office/drawing/2014/main" id="{A0294553-00AE-4009-A686-0AA89EEAE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57">
                <a:extLst>
                  <a:ext uri="{FF2B5EF4-FFF2-40B4-BE49-F238E27FC236}">
                    <a16:creationId xmlns:a16="http://schemas.microsoft.com/office/drawing/2014/main" id="{0F7FCAD2-21D7-4A1B-9E69-A4C7B233E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58">
                <a:extLst>
                  <a:ext uri="{FF2B5EF4-FFF2-40B4-BE49-F238E27FC236}">
                    <a16:creationId xmlns:a16="http://schemas.microsoft.com/office/drawing/2014/main" id="{F4DD981F-0145-49AA-8DE5-0A760D5D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59">
                <a:extLst>
                  <a:ext uri="{FF2B5EF4-FFF2-40B4-BE49-F238E27FC236}">
                    <a16:creationId xmlns:a16="http://schemas.microsoft.com/office/drawing/2014/main" id="{DEBEFA7B-A6AA-4D7F-AEB5-D87B4C388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60">
                <a:extLst>
                  <a:ext uri="{FF2B5EF4-FFF2-40B4-BE49-F238E27FC236}">
                    <a16:creationId xmlns:a16="http://schemas.microsoft.com/office/drawing/2014/main" id="{DC2488DE-28DC-490D-AA9B-3F197A5A9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61">
                <a:extLst>
                  <a:ext uri="{FF2B5EF4-FFF2-40B4-BE49-F238E27FC236}">
                    <a16:creationId xmlns:a16="http://schemas.microsoft.com/office/drawing/2014/main" id="{5E499E8A-B31B-49AB-B068-11775D207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62">
                <a:extLst>
                  <a:ext uri="{FF2B5EF4-FFF2-40B4-BE49-F238E27FC236}">
                    <a16:creationId xmlns:a16="http://schemas.microsoft.com/office/drawing/2014/main" id="{CF2AE510-8E76-4902-92BF-65EDA3DD7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63">
                <a:extLst>
                  <a:ext uri="{FF2B5EF4-FFF2-40B4-BE49-F238E27FC236}">
                    <a16:creationId xmlns:a16="http://schemas.microsoft.com/office/drawing/2014/main" id="{F888CB6F-9D15-4052-87B2-6EB82A8CF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64">
                <a:extLst>
                  <a:ext uri="{FF2B5EF4-FFF2-40B4-BE49-F238E27FC236}">
                    <a16:creationId xmlns:a16="http://schemas.microsoft.com/office/drawing/2014/main" id="{ED25C0D6-9CC8-4494-BE76-18DA1C6E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65">
                <a:extLst>
                  <a:ext uri="{FF2B5EF4-FFF2-40B4-BE49-F238E27FC236}">
                    <a16:creationId xmlns:a16="http://schemas.microsoft.com/office/drawing/2014/main" id="{BFA09BD3-0F44-4AAC-8284-E60692DF4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66">
                <a:extLst>
                  <a:ext uri="{FF2B5EF4-FFF2-40B4-BE49-F238E27FC236}">
                    <a16:creationId xmlns:a16="http://schemas.microsoft.com/office/drawing/2014/main" id="{F147ADF8-4003-4DEB-82CE-99FBAA6DB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9D7F70CC-1159-41E1-A8E4-67E4E09E4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68">
                <a:extLst>
                  <a:ext uri="{FF2B5EF4-FFF2-40B4-BE49-F238E27FC236}">
                    <a16:creationId xmlns:a16="http://schemas.microsoft.com/office/drawing/2014/main" id="{10A53CE2-7E0E-43FF-A335-8E1495C51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9">
                <a:extLst>
                  <a:ext uri="{FF2B5EF4-FFF2-40B4-BE49-F238E27FC236}">
                    <a16:creationId xmlns:a16="http://schemas.microsoft.com/office/drawing/2014/main" id="{B5EAD32F-5FFE-4CE1-968C-6DD3FB4A4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70">
                <a:extLst>
                  <a:ext uri="{FF2B5EF4-FFF2-40B4-BE49-F238E27FC236}">
                    <a16:creationId xmlns:a16="http://schemas.microsoft.com/office/drawing/2014/main" id="{1AFE76B3-EBF3-42C7-9B8C-CA31EC05E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71">
                <a:extLst>
                  <a:ext uri="{FF2B5EF4-FFF2-40B4-BE49-F238E27FC236}">
                    <a16:creationId xmlns:a16="http://schemas.microsoft.com/office/drawing/2014/main" id="{D7B08342-858A-4DD0-A883-1F1036163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72">
                <a:extLst>
                  <a:ext uri="{FF2B5EF4-FFF2-40B4-BE49-F238E27FC236}">
                    <a16:creationId xmlns:a16="http://schemas.microsoft.com/office/drawing/2014/main" id="{BDCD913F-1ED7-493B-8CBB-BA9BC754B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73">
                <a:extLst>
                  <a:ext uri="{FF2B5EF4-FFF2-40B4-BE49-F238E27FC236}">
                    <a16:creationId xmlns:a16="http://schemas.microsoft.com/office/drawing/2014/main" id="{89E744F7-6424-4D51-8E19-0A99D3B8F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74">
                <a:extLst>
                  <a:ext uri="{FF2B5EF4-FFF2-40B4-BE49-F238E27FC236}">
                    <a16:creationId xmlns:a16="http://schemas.microsoft.com/office/drawing/2014/main" id="{94191F58-1AC8-41B0-A969-20A7CC3D2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75">
                <a:extLst>
                  <a:ext uri="{FF2B5EF4-FFF2-40B4-BE49-F238E27FC236}">
                    <a16:creationId xmlns:a16="http://schemas.microsoft.com/office/drawing/2014/main" id="{49EB52FC-EB45-4465-907F-8A7E81DB6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76">
                <a:extLst>
                  <a:ext uri="{FF2B5EF4-FFF2-40B4-BE49-F238E27FC236}">
                    <a16:creationId xmlns:a16="http://schemas.microsoft.com/office/drawing/2014/main" id="{D60D4CF6-E0A8-4EE9-A71B-388216D91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7">
                <a:extLst>
                  <a:ext uri="{FF2B5EF4-FFF2-40B4-BE49-F238E27FC236}">
                    <a16:creationId xmlns:a16="http://schemas.microsoft.com/office/drawing/2014/main" id="{941C5284-4FDE-4B00-94F7-D7AAEA6CB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78">
                <a:extLst>
                  <a:ext uri="{FF2B5EF4-FFF2-40B4-BE49-F238E27FC236}">
                    <a16:creationId xmlns:a16="http://schemas.microsoft.com/office/drawing/2014/main" id="{961DFA87-3949-471B-9316-906DA42B9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79">
                <a:extLst>
                  <a:ext uri="{FF2B5EF4-FFF2-40B4-BE49-F238E27FC236}">
                    <a16:creationId xmlns:a16="http://schemas.microsoft.com/office/drawing/2014/main" id="{7B57E742-4A4D-4D70-8094-0781E597C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80">
                <a:extLst>
                  <a:ext uri="{FF2B5EF4-FFF2-40B4-BE49-F238E27FC236}">
                    <a16:creationId xmlns:a16="http://schemas.microsoft.com/office/drawing/2014/main" id="{EE66C71C-361F-44BB-A262-95DDA215E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81">
                <a:extLst>
                  <a:ext uri="{FF2B5EF4-FFF2-40B4-BE49-F238E27FC236}">
                    <a16:creationId xmlns:a16="http://schemas.microsoft.com/office/drawing/2014/main" id="{31911BBA-ECAD-482C-A938-22F01652B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82">
                <a:extLst>
                  <a:ext uri="{FF2B5EF4-FFF2-40B4-BE49-F238E27FC236}">
                    <a16:creationId xmlns:a16="http://schemas.microsoft.com/office/drawing/2014/main" id="{107A469D-6C3C-4AEE-A616-E4295D345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83">
                <a:extLst>
                  <a:ext uri="{FF2B5EF4-FFF2-40B4-BE49-F238E27FC236}">
                    <a16:creationId xmlns:a16="http://schemas.microsoft.com/office/drawing/2014/main" id="{D99C70BE-5769-40F7-900F-21586CC2C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84">
                <a:extLst>
                  <a:ext uri="{FF2B5EF4-FFF2-40B4-BE49-F238E27FC236}">
                    <a16:creationId xmlns:a16="http://schemas.microsoft.com/office/drawing/2014/main" id="{07ECF497-E0BC-4B30-9D92-00F8E7140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85">
                <a:extLst>
                  <a:ext uri="{FF2B5EF4-FFF2-40B4-BE49-F238E27FC236}">
                    <a16:creationId xmlns:a16="http://schemas.microsoft.com/office/drawing/2014/main" id="{1C91F092-6472-454F-88AC-89715695F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86">
                <a:extLst>
                  <a:ext uri="{FF2B5EF4-FFF2-40B4-BE49-F238E27FC236}">
                    <a16:creationId xmlns:a16="http://schemas.microsoft.com/office/drawing/2014/main" id="{967D3D29-29D0-453F-8823-07A5F8B1B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87">
                <a:extLst>
                  <a:ext uri="{FF2B5EF4-FFF2-40B4-BE49-F238E27FC236}">
                    <a16:creationId xmlns:a16="http://schemas.microsoft.com/office/drawing/2014/main" id="{149CF082-74E4-4131-99DB-BAB027D89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88">
                <a:extLst>
                  <a:ext uri="{FF2B5EF4-FFF2-40B4-BE49-F238E27FC236}">
                    <a16:creationId xmlns:a16="http://schemas.microsoft.com/office/drawing/2014/main" id="{6DF425AD-5589-4712-8FBC-ABFF9C52B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89">
                <a:extLst>
                  <a:ext uri="{FF2B5EF4-FFF2-40B4-BE49-F238E27FC236}">
                    <a16:creationId xmlns:a16="http://schemas.microsoft.com/office/drawing/2014/main" id="{34C38E18-1A17-49AB-BF84-B861E32A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90">
                <a:extLst>
                  <a:ext uri="{FF2B5EF4-FFF2-40B4-BE49-F238E27FC236}">
                    <a16:creationId xmlns:a16="http://schemas.microsoft.com/office/drawing/2014/main" id="{33BBB98F-21F2-40EC-897D-0F1B72634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91">
                <a:extLst>
                  <a:ext uri="{FF2B5EF4-FFF2-40B4-BE49-F238E27FC236}">
                    <a16:creationId xmlns:a16="http://schemas.microsoft.com/office/drawing/2014/main" id="{5946147A-EAC6-4EB6-952E-108970655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92">
                <a:extLst>
                  <a:ext uri="{FF2B5EF4-FFF2-40B4-BE49-F238E27FC236}">
                    <a16:creationId xmlns:a16="http://schemas.microsoft.com/office/drawing/2014/main" id="{08A87EDC-7CBB-42A0-B66F-D68CFD841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93">
                <a:extLst>
                  <a:ext uri="{FF2B5EF4-FFF2-40B4-BE49-F238E27FC236}">
                    <a16:creationId xmlns:a16="http://schemas.microsoft.com/office/drawing/2014/main" id="{599709CA-AABF-4232-9503-13BF1CBB1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94">
                <a:extLst>
                  <a:ext uri="{FF2B5EF4-FFF2-40B4-BE49-F238E27FC236}">
                    <a16:creationId xmlns:a16="http://schemas.microsoft.com/office/drawing/2014/main" id="{BCD41137-679A-4CD7-9544-855F5ED57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95">
                <a:extLst>
                  <a:ext uri="{FF2B5EF4-FFF2-40B4-BE49-F238E27FC236}">
                    <a16:creationId xmlns:a16="http://schemas.microsoft.com/office/drawing/2014/main" id="{7113DA04-365B-45C9-9E9B-101B6F627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96">
                <a:extLst>
                  <a:ext uri="{FF2B5EF4-FFF2-40B4-BE49-F238E27FC236}">
                    <a16:creationId xmlns:a16="http://schemas.microsoft.com/office/drawing/2014/main" id="{915951EC-A6A0-4750-B202-140F4EB0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97">
                <a:extLst>
                  <a:ext uri="{FF2B5EF4-FFF2-40B4-BE49-F238E27FC236}">
                    <a16:creationId xmlns:a16="http://schemas.microsoft.com/office/drawing/2014/main" id="{D9FD5872-56B1-4FCB-95DF-A33A30E19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98">
                <a:extLst>
                  <a:ext uri="{FF2B5EF4-FFF2-40B4-BE49-F238E27FC236}">
                    <a16:creationId xmlns:a16="http://schemas.microsoft.com/office/drawing/2014/main" id="{C6D7BBEF-E661-446C-A6D3-6913CB29C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99">
                <a:extLst>
                  <a:ext uri="{FF2B5EF4-FFF2-40B4-BE49-F238E27FC236}">
                    <a16:creationId xmlns:a16="http://schemas.microsoft.com/office/drawing/2014/main" id="{D6CB880D-6344-4BC6-9F00-6B2044F3A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00">
                <a:extLst>
                  <a:ext uri="{FF2B5EF4-FFF2-40B4-BE49-F238E27FC236}">
                    <a16:creationId xmlns:a16="http://schemas.microsoft.com/office/drawing/2014/main" id="{C141244E-4185-4B5A-88CB-380B330F5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01">
                <a:extLst>
                  <a:ext uri="{FF2B5EF4-FFF2-40B4-BE49-F238E27FC236}">
                    <a16:creationId xmlns:a16="http://schemas.microsoft.com/office/drawing/2014/main" id="{D87B9313-FC9D-4595-9D95-719BAE74A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02">
                <a:extLst>
                  <a:ext uri="{FF2B5EF4-FFF2-40B4-BE49-F238E27FC236}">
                    <a16:creationId xmlns:a16="http://schemas.microsoft.com/office/drawing/2014/main" id="{FE9C218A-387D-452C-907D-10CE0E650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03">
                <a:extLst>
                  <a:ext uri="{FF2B5EF4-FFF2-40B4-BE49-F238E27FC236}">
                    <a16:creationId xmlns:a16="http://schemas.microsoft.com/office/drawing/2014/main" id="{1C561E7A-000E-4D0E-B8CE-2ED9CFAD0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04">
                <a:extLst>
                  <a:ext uri="{FF2B5EF4-FFF2-40B4-BE49-F238E27FC236}">
                    <a16:creationId xmlns:a16="http://schemas.microsoft.com/office/drawing/2014/main" id="{8A27BC2F-F361-49D2-BA56-74C2E7CA5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05">
                <a:extLst>
                  <a:ext uri="{FF2B5EF4-FFF2-40B4-BE49-F238E27FC236}">
                    <a16:creationId xmlns:a16="http://schemas.microsoft.com/office/drawing/2014/main" id="{D0D606E7-DFBF-4C67-ABDA-EBEF8AB20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5418A51B-2710-406E-A270-49662ECC8C9B}"/>
              </a:ext>
            </a:extLst>
          </p:cNvPr>
          <p:cNvGrpSpPr/>
          <p:nvPr/>
        </p:nvGrpSpPr>
        <p:grpSpPr>
          <a:xfrm>
            <a:off x="8458673" y="2026160"/>
            <a:ext cx="2527300" cy="2535985"/>
            <a:chOff x="1909999" y="2014173"/>
            <a:chExt cx="2527300" cy="2535985"/>
          </a:xfrm>
        </p:grpSpPr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382AF998-D5C5-458A-A2BA-8DE4021D4AEB}"/>
                </a:ext>
              </a:extLst>
            </p:cNvPr>
            <p:cNvGrpSpPr/>
            <p:nvPr/>
          </p:nvGrpSpPr>
          <p:grpSpPr>
            <a:xfrm>
              <a:off x="1909999" y="2014173"/>
              <a:ext cx="2527300" cy="1967952"/>
              <a:chOff x="7679571" y="1264873"/>
              <a:chExt cx="2527300" cy="1967952"/>
            </a:xfrm>
          </p:grpSpPr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7B7C7488-8B9E-4FAC-B59A-D4C64F88E2F3}"/>
                  </a:ext>
                </a:extLst>
              </p:cNvPr>
              <p:cNvSpPr/>
              <p:nvPr/>
            </p:nvSpPr>
            <p:spPr>
              <a:xfrm>
                <a:off x="7679571" y="1264873"/>
                <a:ext cx="2527300" cy="1967952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9BBB00AC-E712-4C4F-8D8C-73B983C8645F}"/>
                  </a:ext>
                </a:extLst>
              </p:cNvPr>
              <p:cNvSpPr/>
              <p:nvPr/>
            </p:nvSpPr>
            <p:spPr>
              <a:xfrm>
                <a:off x="8015468" y="1465009"/>
                <a:ext cx="1877437" cy="1334584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F70AD182-D684-4E93-904C-1C9CE0F3F208}"/>
                </a:ext>
              </a:extLst>
            </p:cNvPr>
            <p:cNvGrpSpPr/>
            <p:nvPr/>
          </p:nvGrpSpPr>
          <p:grpSpPr>
            <a:xfrm>
              <a:off x="2292864" y="3414091"/>
              <a:ext cx="1680346" cy="1136067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262" name="Freeform 29">
                <a:extLst>
                  <a:ext uri="{FF2B5EF4-FFF2-40B4-BE49-F238E27FC236}">
                    <a16:creationId xmlns:a16="http://schemas.microsoft.com/office/drawing/2014/main" id="{FBC7D3AC-FA7D-4B24-91E9-13C5F13F8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30">
                <a:extLst>
                  <a:ext uri="{FF2B5EF4-FFF2-40B4-BE49-F238E27FC236}">
                    <a16:creationId xmlns:a16="http://schemas.microsoft.com/office/drawing/2014/main" id="{A7D0FA94-1990-4462-BC88-4125BB7AA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31">
                <a:extLst>
                  <a:ext uri="{FF2B5EF4-FFF2-40B4-BE49-F238E27FC236}">
                    <a16:creationId xmlns:a16="http://schemas.microsoft.com/office/drawing/2014/main" id="{3A1CC57C-EF89-4D1B-B4F4-998E29FD6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32">
                <a:extLst>
                  <a:ext uri="{FF2B5EF4-FFF2-40B4-BE49-F238E27FC236}">
                    <a16:creationId xmlns:a16="http://schemas.microsoft.com/office/drawing/2014/main" id="{4896F14A-1AF3-40B1-80B2-FCBC92264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33">
                <a:extLst>
                  <a:ext uri="{FF2B5EF4-FFF2-40B4-BE49-F238E27FC236}">
                    <a16:creationId xmlns:a16="http://schemas.microsoft.com/office/drawing/2014/main" id="{016C3FFE-9484-4BC6-ABE5-0DE6010D6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34">
                <a:extLst>
                  <a:ext uri="{FF2B5EF4-FFF2-40B4-BE49-F238E27FC236}">
                    <a16:creationId xmlns:a16="http://schemas.microsoft.com/office/drawing/2014/main" id="{2F0371A0-3FC7-4E1E-8509-9815AB374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35">
                <a:extLst>
                  <a:ext uri="{FF2B5EF4-FFF2-40B4-BE49-F238E27FC236}">
                    <a16:creationId xmlns:a16="http://schemas.microsoft.com/office/drawing/2014/main" id="{AA99798F-C7B9-4A77-9890-078183973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36">
                <a:extLst>
                  <a:ext uri="{FF2B5EF4-FFF2-40B4-BE49-F238E27FC236}">
                    <a16:creationId xmlns:a16="http://schemas.microsoft.com/office/drawing/2014/main" id="{56B6A011-57A9-46D9-8330-449BCD00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37">
                <a:extLst>
                  <a:ext uri="{FF2B5EF4-FFF2-40B4-BE49-F238E27FC236}">
                    <a16:creationId xmlns:a16="http://schemas.microsoft.com/office/drawing/2014/main" id="{87C76E51-79BE-4143-B5D8-5AD24C4AD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38">
                <a:extLst>
                  <a:ext uri="{FF2B5EF4-FFF2-40B4-BE49-F238E27FC236}">
                    <a16:creationId xmlns:a16="http://schemas.microsoft.com/office/drawing/2014/main" id="{9AF8CC19-6EDB-40D0-9854-ABA4A2CA4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39">
                <a:extLst>
                  <a:ext uri="{FF2B5EF4-FFF2-40B4-BE49-F238E27FC236}">
                    <a16:creationId xmlns:a16="http://schemas.microsoft.com/office/drawing/2014/main" id="{2B9B0E62-DAEF-4573-A6A9-099D7F034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40">
                <a:extLst>
                  <a:ext uri="{FF2B5EF4-FFF2-40B4-BE49-F238E27FC236}">
                    <a16:creationId xmlns:a16="http://schemas.microsoft.com/office/drawing/2014/main" id="{29E7E7D4-F9B9-4286-82C8-3533D708A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41">
                <a:extLst>
                  <a:ext uri="{FF2B5EF4-FFF2-40B4-BE49-F238E27FC236}">
                    <a16:creationId xmlns:a16="http://schemas.microsoft.com/office/drawing/2014/main" id="{FB772540-34EE-4286-9672-0942B6E74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42">
                <a:extLst>
                  <a:ext uri="{FF2B5EF4-FFF2-40B4-BE49-F238E27FC236}">
                    <a16:creationId xmlns:a16="http://schemas.microsoft.com/office/drawing/2014/main" id="{BC6691D0-DC41-4FB5-84F3-2667388A4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43">
                <a:extLst>
                  <a:ext uri="{FF2B5EF4-FFF2-40B4-BE49-F238E27FC236}">
                    <a16:creationId xmlns:a16="http://schemas.microsoft.com/office/drawing/2014/main" id="{3575D9CE-44D9-4EBD-A6FB-86E27EFB2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44">
                <a:extLst>
                  <a:ext uri="{FF2B5EF4-FFF2-40B4-BE49-F238E27FC236}">
                    <a16:creationId xmlns:a16="http://schemas.microsoft.com/office/drawing/2014/main" id="{A0251389-33CC-441B-B445-A2C93F78A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45">
                <a:extLst>
                  <a:ext uri="{FF2B5EF4-FFF2-40B4-BE49-F238E27FC236}">
                    <a16:creationId xmlns:a16="http://schemas.microsoft.com/office/drawing/2014/main" id="{96E1497D-4940-4638-981B-E87893E8F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46">
                <a:extLst>
                  <a:ext uri="{FF2B5EF4-FFF2-40B4-BE49-F238E27FC236}">
                    <a16:creationId xmlns:a16="http://schemas.microsoft.com/office/drawing/2014/main" id="{E9EA3C20-C557-435F-A9F5-D9350028C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47">
                <a:extLst>
                  <a:ext uri="{FF2B5EF4-FFF2-40B4-BE49-F238E27FC236}">
                    <a16:creationId xmlns:a16="http://schemas.microsoft.com/office/drawing/2014/main" id="{496D023F-63FA-4961-A155-A8B958F6D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48">
                <a:extLst>
                  <a:ext uri="{FF2B5EF4-FFF2-40B4-BE49-F238E27FC236}">
                    <a16:creationId xmlns:a16="http://schemas.microsoft.com/office/drawing/2014/main" id="{3AEC0C7A-FE41-428F-9291-B94451F3A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49">
                <a:extLst>
                  <a:ext uri="{FF2B5EF4-FFF2-40B4-BE49-F238E27FC236}">
                    <a16:creationId xmlns:a16="http://schemas.microsoft.com/office/drawing/2014/main" id="{2E552372-43B7-48D6-91F8-4E58BF3A5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50">
                <a:extLst>
                  <a:ext uri="{FF2B5EF4-FFF2-40B4-BE49-F238E27FC236}">
                    <a16:creationId xmlns:a16="http://schemas.microsoft.com/office/drawing/2014/main" id="{D8544A5E-4ECE-4445-8D68-FA0BB0883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51">
                <a:extLst>
                  <a:ext uri="{FF2B5EF4-FFF2-40B4-BE49-F238E27FC236}">
                    <a16:creationId xmlns:a16="http://schemas.microsoft.com/office/drawing/2014/main" id="{134C50D7-AFEA-4E40-BED2-5D3AC88C9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52">
                <a:extLst>
                  <a:ext uri="{FF2B5EF4-FFF2-40B4-BE49-F238E27FC236}">
                    <a16:creationId xmlns:a16="http://schemas.microsoft.com/office/drawing/2014/main" id="{ED099CAF-F8FB-45E0-91FF-F44FFFF2B0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53">
                <a:extLst>
                  <a:ext uri="{FF2B5EF4-FFF2-40B4-BE49-F238E27FC236}">
                    <a16:creationId xmlns:a16="http://schemas.microsoft.com/office/drawing/2014/main" id="{4A468818-6B7E-44CC-B57C-373684A2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54">
                <a:extLst>
                  <a:ext uri="{FF2B5EF4-FFF2-40B4-BE49-F238E27FC236}">
                    <a16:creationId xmlns:a16="http://schemas.microsoft.com/office/drawing/2014/main" id="{32D8D1ED-F9A6-4DA2-81FA-A9B2982CFA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55">
                <a:extLst>
                  <a:ext uri="{FF2B5EF4-FFF2-40B4-BE49-F238E27FC236}">
                    <a16:creationId xmlns:a16="http://schemas.microsoft.com/office/drawing/2014/main" id="{D746E622-4D4B-420E-A4D1-43AB88C5D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56">
                <a:extLst>
                  <a:ext uri="{FF2B5EF4-FFF2-40B4-BE49-F238E27FC236}">
                    <a16:creationId xmlns:a16="http://schemas.microsoft.com/office/drawing/2014/main" id="{10F97F70-F7D8-4101-9DF2-BB91601E2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57">
                <a:extLst>
                  <a:ext uri="{FF2B5EF4-FFF2-40B4-BE49-F238E27FC236}">
                    <a16:creationId xmlns:a16="http://schemas.microsoft.com/office/drawing/2014/main" id="{3BB67573-C25C-49D4-BE7F-3727DEE19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58">
                <a:extLst>
                  <a:ext uri="{FF2B5EF4-FFF2-40B4-BE49-F238E27FC236}">
                    <a16:creationId xmlns:a16="http://schemas.microsoft.com/office/drawing/2014/main" id="{D7977A4B-BA65-47A0-B652-6D22D9D30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59">
                <a:extLst>
                  <a:ext uri="{FF2B5EF4-FFF2-40B4-BE49-F238E27FC236}">
                    <a16:creationId xmlns:a16="http://schemas.microsoft.com/office/drawing/2014/main" id="{C8FE26CC-194C-4570-8380-9E64E9842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60">
                <a:extLst>
                  <a:ext uri="{FF2B5EF4-FFF2-40B4-BE49-F238E27FC236}">
                    <a16:creationId xmlns:a16="http://schemas.microsoft.com/office/drawing/2014/main" id="{2FF018FF-858E-4901-B534-499AC96A7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61">
                <a:extLst>
                  <a:ext uri="{FF2B5EF4-FFF2-40B4-BE49-F238E27FC236}">
                    <a16:creationId xmlns:a16="http://schemas.microsoft.com/office/drawing/2014/main" id="{A6E0A32A-AE82-4149-92AA-BFC89886E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62">
                <a:extLst>
                  <a:ext uri="{FF2B5EF4-FFF2-40B4-BE49-F238E27FC236}">
                    <a16:creationId xmlns:a16="http://schemas.microsoft.com/office/drawing/2014/main" id="{643380D9-44D8-422B-AFEE-8E2F53CA0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63">
                <a:extLst>
                  <a:ext uri="{FF2B5EF4-FFF2-40B4-BE49-F238E27FC236}">
                    <a16:creationId xmlns:a16="http://schemas.microsoft.com/office/drawing/2014/main" id="{BA59BA40-C424-44E6-8993-30B5A30D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64">
                <a:extLst>
                  <a:ext uri="{FF2B5EF4-FFF2-40B4-BE49-F238E27FC236}">
                    <a16:creationId xmlns:a16="http://schemas.microsoft.com/office/drawing/2014/main" id="{EF17821C-03C5-4162-AAC1-6B1EC58F4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65">
                <a:extLst>
                  <a:ext uri="{FF2B5EF4-FFF2-40B4-BE49-F238E27FC236}">
                    <a16:creationId xmlns:a16="http://schemas.microsoft.com/office/drawing/2014/main" id="{5E53A7DC-FE0F-473B-ADD3-4C587BBC6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66">
                <a:extLst>
                  <a:ext uri="{FF2B5EF4-FFF2-40B4-BE49-F238E27FC236}">
                    <a16:creationId xmlns:a16="http://schemas.microsoft.com/office/drawing/2014/main" id="{84B749EC-211D-4370-A3F0-F35E73D2F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67">
                <a:extLst>
                  <a:ext uri="{FF2B5EF4-FFF2-40B4-BE49-F238E27FC236}">
                    <a16:creationId xmlns:a16="http://schemas.microsoft.com/office/drawing/2014/main" id="{565E0E9C-7488-4460-AF47-37B0B87C7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68">
                <a:extLst>
                  <a:ext uri="{FF2B5EF4-FFF2-40B4-BE49-F238E27FC236}">
                    <a16:creationId xmlns:a16="http://schemas.microsoft.com/office/drawing/2014/main" id="{2323DF5F-30E6-490C-A4BC-BD0432277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69">
                <a:extLst>
                  <a:ext uri="{FF2B5EF4-FFF2-40B4-BE49-F238E27FC236}">
                    <a16:creationId xmlns:a16="http://schemas.microsoft.com/office/drawing/2014/main" id="{A1A7CEC3-F0D2-468D-BAD4-6FBC8E54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70">
                <a:extLst>
                  <a:ext uri="{FF2B5EF4-FFF2-40B4-BE49-F238E27FC236}">
                    <a16:creationId xmlns:a16="http://schemas.microsoft.com/office/drawing/2014/main" id="{B1567BEE-1A53-4DEA-A69A-1275EDF6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71">
                <a:extLst>
                  <a:ext uri="{FF2B5EF4-FFF2-40B4-BE49-F238E27FC236}">
                    <a16:creationId xmlns:a16="http://schemas.microsoft.com/office/drawing/2014/main" id="{FF6044D6-BA49-4679-BC92-94E75FB44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72">
                <a:extLst>
                  <a:ext uri="{FF2B5EF4-FFF2-40B4-BE49-F238E27FC236}">
                    <a16:creationId xmlns:a16="http://schemas.microsoft.com/office/drawing/2014/main" id="{B4253A4D-613C-4A9F-8511-2A5B168B5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73">
                <a:extLst>
                  <a:ext uri="{FF2B5EF4-FFF2-40B4-BE49-F238E27FC236}">
                    <a16:creationId xmlns:a16="http://schemas.microsoft.com/office/drawing/2014/main" id="{95DB1B00-999D-4F27-81EC-EF7A05228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74">
                <a:extLst>
                  <a:ext uri="{FF2B5EF4-FFF2-40B4-BE49-F238E27FC236}">
                    <a16:creationId xmlns:a16="http://schemas.microsoft.com/office/drawing/2014/main" id="{E24DE3B3-F401-4982-B952-48C626640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75">
                <a:extLst>
                  <a:ext uri="{FF2B5EF4-FFF2-40B4-BE49-F238E27FC236}">
                    <a16:creationId xmlns:a16="http://schemas.microsoft.com/office/drawing/2014/main" id="{4E326EF4-5C7F-4F02-A0DF-89E550C43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76">
                <a:extLst>
                  <a:ext uri="{FF2B5EF4-FFF2-40B4-BE49-F238E27FC236}">
                    <a16:creationId xmlns:a16="http://schemas.microsoft.com/office/drawing/2014/main" id="{A427FFDA-2E67-4068-8CCC-5F6B70AF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77">
                <a:extLst>
                  <a:ext uri="{FF2B5EF4-FFF2-40B4-BE49-F238E27FC236}">
                    <a16:creationId xmlns:a16="http://schemas.microsoft.com/office/drawing/2014/main" id="{BEA16318-8389-4BD9-9A60-79B75ADE2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78">
                <a:extLst>
                  <a:ext uri="{FF2B5EF4-FFF2-40B4-BE49-F238E27FC236}">
                    <a16:creationId xmlns:a16="http://schemas.microsoft.com/office/drawing/2014/main" id="{12F37E65-9CBD-450E-94D0-6350A730C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79">
                <a:extLst>
                  <a:ext uri="{FF2B5EF4-FFF2-40B4-BE49-F238E27FC236}">
                    <a16:creationId xmlns:a16="http://schemas.microsoft.com/office/drawing/2014/main" id="{9920E4A5-5E08-44FB-9A7F-1BDD34C1F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80">
                <a:extLst>
                  <a:ext uri="{FF2B5EF4-FFF2-40B4-BE49-F238E27FC236}">
                    <a16:creationId xmlns:a16="http://schemas.microsoft.com/office/drawing/2014/main" id="{9EAFBD3F-D827-4115-B2BD-ABEA34EC1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81">
                <a:extLst>
                  <a:ext uri="{FF2B5EF4-FFF2-40B4-BE49-F238E27FC236}">
                    <a16:creationId xmlns:a16="http://schemas.microsoft.com/office/drawing/2014/main" id="{F6AAF3AB-4D95-49F4-B815-DA4A4B9F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82">
                <a:extLst>
                  <a:ext uri="{FF2B5EF4-FFF2-40B4-BE49-F238E27FC236}">
                    <a16:creationId xmlns:a16="http://schemas.microsoft.com/office/drawing/2014/main" id="{B8E93472-E09B-4354-95EA-961326F9F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83">
                <a:extLst>
                  <a:ext uri="{FF2B5EF4-FFF2-40B4-BE49-F238E27FC236}">
                    <a16:creationId xmlns:a16="http://schemas.microsoft.com/office/drawing/2014/main" id="{4D340A7A-FFB7-487D-9CD6-13B915FDB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84">
                <a:extLst>
                  <a:ext uri="{FF2B5EF4-FFF2-40B4-BE49-F238E27FC236}">
                    <a16:creationId xmlns:a16="http://schemas.microsoft.com/office/drawing/2014/main" id="{08CDCBB6-0348-4593-9771-D43F74F61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85">
                <a:extLst>
                  <a:ext uri="{FF2B5EF4-FFF2-40B4-BE49-F238E27FC236}">
                    <a16:creationId xmlns:a16="http://schemas.microsoft.com/office/drawing/2014/main" id="{53C247B0-903E-456B-A370-6BD807999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86">
                <a:extLst>
                  <a:ext uri="{FF2B5EF4-FFF2-40B4-BE49-F238E27FC236}">
                    <a16:creationId xmlns:a16="http://schemas.microsoft.com/office/drawing/2014/main" id="{86E907E1-EA06-4824-AD2E-AA58843BD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87">
                <a:extLst>
                  <a:ext uri="{FF2B5EF4-FFF2-40B4-BE49-F238E27FC236}">
                    <a16:creationId xmlns:a16="http://schemas.microsoft.com/office/drawing/2014/main" id="{00C1F833-00FB-4342-9073-9719FD8F3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88">
                <a:extLst>
                  <a:ext uri="{FF2B5EF4-FFF2-40B4-BE49-F238E27FC236}">
                    <a16:creationId xmlns:a16="http://schemas.microsoft.com/office/drawing/2014/main" id="{A60E71DB-A762-40EF-8FDD-BEAAAAD0F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89">
                <a:extLst>
                  <a:ext uri="{FF2B5EF4-FFF2-40B4-BE49-F238E27FC236}">
                    <a16:creationId xmlns:a16="http://schemas.microsoft.com/office/drawing/2014/main" id="{23FA899F-5B58-468A-81BD-DC9704A62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90">
                <a:extLst>
                  <a:ext uri="{FF2B5EF4-FFF2-40B4-BE49-F238E27FC236}">
                    <a16:creationId xmlns:a16="http://schemas.microsoft.com/office/drawing/2014/main" id="{91C3F893-EA1E-4980-99C4-5DAE44F5A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91">
                <a:extLst>
                  <a:ext uri="{FF2B5EF4-FFF2-40B4-BE49-F238E27FC236}">
                    <a16:creationId xmlns:a16="http://schemas.microsoft.com/office/drawing/2014/main" id="{AB1A3C10-D8A6-4759-8465-A28FE71A6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92">
                <a:extLst>
                  <a:ext uri="{FF2B5EF4-FFF2-40B4-BE49-F238E27FC236}">
                    <a16:creationId xmlns:a16="http://schemas.microsoft.com/office/drawing/2014/main" id="{BA21B4C3-74E6-4F61-8320-69AC41FE1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93">
                <a:extLst>
                  <a:ext uri="{FF2B5EF4-FFF2-40B4-BE49-F238E27FC236}">
                    <a16:creationId xmlns:a16="http://schemas.microsoft.com/office/drawing/2014/main" id="{3174C5E2-603F-452C-8558-8B72E5959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94">
                <a:extLst>
                  <a:ext uri="{FF2B5EF4-FFF2-40B4-BE49-F238E27FC236}">
                    <a16:creationId xmlns:a16="http://schemas.microsoft.com/office/drawing/2014/main" id="{1DECBEFB-3DB0-4B50-A912-9DFF29070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95">
                <a:extLst>
                  <a:ext uri="{FF2B5EF4-FFF2-40B4-BE49-F238E27FC236}">
                    <a16:creationId xmlns:a16="http://schemas.microsoft.com/office/drawing/2014/main" id="{AE07F3DF-67D7-41C2-B8C6-A83E73F0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96">
                <a:extLst>
                  <a:ext uri="{FF2B5EF4-FFF2-40B4-BE49-F238E27FC236}">
                    <a16:creationId xmlns:a16="http://schemas.microsoft.com/office/drawing/2014/main" id="{F2788C1E-31E9-4A02-A171-10CD54440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97">
                <a:extLst>
                  <a:ext uri="{FF2B5EF4-FFF2-40B4-BE49-F238E27FC236}">
                    <a16:creationId xmlns:a16="http://schemas.microsoft.com/office/drawing/2014/main" id="{A8F4B7AF-17B4-4674-B1CC-A702C57AE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98">
                <a:extLst>
                  <a:ext uri="{FF2B5EF4-FFF2-40B4-BE49-F238E27FC236}">
                    <a16:creationId xmlns:a16="http://schemas.microsoft.com/office/drawing/2014/main" id="{9CB4B522-D1A7-4F25-9315-5B1C442A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99">
                <a:extLst>
                  <a:ext uri="{FF2B5EF4-FFF2-40B4-BE49-F238E27FC236}">
                    <a16:creationId xmlns:a16="http://schemas.microsoft.com/office/drawing/2014/main" id="{E3CBE9FE-D60C-4C2A-8BB1-276B180A5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00">
                <a:extLst>
                  <a:ext uri="{FF2B5EF4-FFF2-40B4-BE49-F238E27FC236}">
                    <a16:creationId xmlns:a16="http://schemas.microsoft.com/office/drawing/2014/main" id="{4F4E51AA-37B6-4D4B-A0B5-B989AB5E0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01">
                <a:extLst>
                  <a:ext uri="{FF2B5EF4-FFF2-40B4-BE49-F238E27FC236}">
                    <a16:creationId xmlns:a16="http://schemas.microsoft.com/office/drawing/2014/main" id="{31D9F909-8919-48A7-A7C6-52ACC4E5B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02">
                <a:extLst>
                  <a:ext uri="{FF2B5EF4-FFF2-40B4-BE49-F238E27FC236}">
                    <a16:creationId xmlns:a16="http://schemas.microsoft.com/office/drawing/2014/main" id="{958B7E60-23B5-4A60-96C9-28E8DE987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03">
                <a:extLst>
                  <a:ext uri="{FF2B5EF4-FFF2-40B4-BE49-F238E27FC236}">
                    <a16:creationId xmlns:a16="http://schemas.microsoft.com/office/drawing/2014/main" id="{C5E68A3A-2494-48A0-843F-00C936336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04">
                <a:extLst>
                  <a:ext uri="{FF2B5EF4-FFF2-40B4-BE49-F238E27FC236}">
                    <a16:creationId xmlns:a16="http://schemas.microsoft.com/office/drawing/2014/main" id="{1D9A21D8-436F-4332-BA4A-CCD42F540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05">
                <a:extLst>
                  <a:ext uri="{FF2B5EF4-FFF2-40B4-BE49-F238E27FC236}">
                    <a16:creationId xmlns:a16="http://schemas.microsoft.com/office/drawing/2014/main" id="{75C5E5C7-9637-4DC9-A58E-96A3BD7DB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4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14344C0D-7352-469D-A7A3-8B388F74C6CF}"/>
              </a:ext>
            </a:extLst>
          </p:cNvPr>
          <p:cNvSpPr>
            <a:spLocks noEditPoints="1"/>
          </p:cNvSpPr>
          <p:nvPr/>
        </p:nvSpPr>
        <p:spPr bwMode="auto">
          <a:xfrm>
            <a:off x="2702138" y="1328421"/>
            <a:ext cx="5517365" cy="530860"/>
          </a:xfrm>
          <a:custGeom>
            <a:avLst/>
            <a:gdLst>
              <a:gd name="T0" fmla="*/ 1935 w 1993"/>
              <a:gd name="T1" fmla="*/ 45 h 189"/>
              <a:gd name="T2" fmla="*/ 1949 w 1993"/>
              <a:gd name="T3" fmla="*/ 132 h 189"/>
              <a:gd name="T4" fmla="*/ 1890 w 1993"/>
              <a:gd name="T5" fmla="*/ 154 h 189"/>
              <a:gd name="T6" fmla="*/ 146 w 1993"/>
              <a:gd name="T7" fmla="*/ 159 h 189"/>
              <a:gd name="T8" fmla="*/ 4 w 1993"/>
              <a:gd name="T9" fmla="*/ 12 h 189"/>
              <a:gd name="T10" fmla="*/ 181 w 1993"/>
              <a:gd name="T11" fmla="*/ 42 h 189"/>
              <a:gd name="T12" fmla="*/ 282 w 1993"/>
              <a:gd name="T13" fmla="*/ 77 h 189"/>
              <a:gd name="T14" fmla="*/ 143 w 1993"/>
              <a:gd name="T15" fmla="*/ 8 h 189"/>
              <a:gd name="T16" fmla="*/ 81 w 1993"/>
              <a:gd name="T17" fmla="*/ 65 h 189"/>
              <a:gd name="T18" fmla="*/ 449 w 1993"/>
              <a:gd name="T19" fmla="*/ 78 h 189"/>
              <a:gd name="T20" fmla="*/ 471 w 1993"/>
              <a:gd name="T21" fmla="*/ 9 h 189"/>
              <a:gd name="T22" fmla="*/ 732 w 1993"/>
              <a:gd name="T23" fmla="*/ 109 h 189"/>
              <a:gd name="T24" fmla="*/ 802 w 1993"/>
              <a:gd name="T25" fmla="*/ 9 h 189"/>
              <a:gd name="T26" fmla="*/ 669 w 1993"/>
              <a:gd name="T27" fmla="*/ 11 h 189"/>
              <a:gd name="T28" fmla="*/ 975 w 1993"/>
              <a:gd name="T29" fmla="*/ 86 h 189"/>
              <a:gd name="T30" fmla="*/ 869 w 1993"/>
              <a:gd name="T31" fmla="*/ 15 h 189"/>
              <a:gd name="T32" fmla="*/ 1088 w 1993"/>
              <a:gd name="T33" fmla="*/ 18 h 189"/>
              <a:gd name="T34" fmla="*/ 1143 w 1993"/>
              <a:gd name="T35" fmla="*/ 47 h 189"/>
              <a:gd name="T36" fmla="*/ 1272 w 1993"/>
              <a:gd name="T37" fmla="*/ 60 h 189"/>
              <a:gd name="T38" fmla="*/ 1076 w 1993"/>
              <a:gd name="T39" fmla="*/ 23 h 189"/>
              <a:gd name="T40" fmla="*/ 1321 w 1993"/>
              <a:gd name="T41" fmla="*/ 12 h 189"/>
              <a:gd name="T42" fmla="*/ 1642 w 1993"/>
              <a:gd name="T43" fmla="*/ 66 h 189"/>
              <a:gd name="T44" fmla="*/ 1352 w 1993"/>
              <a:gd name="T45" fmla="*/ 11 h 189"/>
              <a:gd name="T46" fmla="*/ 1517 w 1993"/>
              <a:gd name="T47" fmla="*/ 112 h 189"/>
              <a:gd name="T48" fmla="*/ 1498 w 1993"/>
              <a:gd name="T49" fmla="*/ 11 h 189"/>
              <a:gd name="T50" fmla="*/ 1910 w 1993"/>
              <a:gd name="T51" fmla="*/ 94 h 189"/>
              <a:gd name="T52" fmla="*/ 1864 w 1993"/>
              <a:gd name="T53" fmla="*/ 42 h 189"/>
              <a:gd name="T54" fmla="*/ 1165 w 1993"/>
              <a:gd name="T55" fmla="*/ 38 h 189"/>
              <a:gd name="T56" fmla="*/ 978 w 1993"/>
              <a:gd name="T57" fmla="*/ 51 h 189"/>
              <a:gd name="T58" fmla="*/ 998 w 1993"/>
              <a:gd name="T59" fmla="*/ 100 h 189"/>
              <a:gd name="T60" fmla="*/ 520 w 1993"/>
              <a:gd name="T61" fmla="*/ 160 h 189"/>
              <a:gd name="T62" fmla="*/ 757 w 1993"/>
              <a:gd name="T63" fmla="*/ 38 h 189"/>
              <a:gd name="T64" fmla="*/ 211 w 1993"/>
              <a:gd name="T65" fmla="*/ 44 h 189"/>
              <a:gd name="T66" fmla="*/ 1688 w 1993"/>
              <a:gd name="T67" fmla="*/ 65 h 189"/>
              <a:gd name="T68" fmla="*/ 1428 w 1993"/>
              <a:gd name="T69" fmla="*/ 132 h 189"/>
              <a:gd name="T70" fmla="*/ 1161 w 1993"/>
              <a:gd name="T71" fmla="*/ 51 h 189"/>
              <a:gd name="T72" fmla="*/ 32 w 1993"/>
              <a:gd name="T73" fmla="*/ 55 h 189"/>
              <a:gd name="T74" fmla="*/ 962 w 1993"/>
              <a:gd name="T75" fmla="*/ 80 h 189"/>
              <a:gd name="T76" fmla="*/ 360 w 1993"/>
              <a:gd name="T77" fmla="*/ 62 h 189"/>
              <a:gd name="T78" fmla="*/ 1133 w 1993"/>
              <a:gd name="T79" fmla="*/ 105 h 189"/>
              <a:gd name="T80" fmla="*/ 1712 w 1993"/>
              <a:gd name="T81" fmla="*/ 68 h 189"/>
              <a:gd name="T82" fmla="*/ 201 w 1993"/>
              <a:gd name="T83" fmla="*/ 123 h 189"/>
              <a:gd name="T84" fmla="*/ 1149 w 1993"/>
              <a:gd name="T85" fmla="*/ 120 h 189"/>
              <a:gd name="T86" fmla="*/ 1759 w 1993"/>
              <a:gd name="T87" fmla="*/ 85 h 189"/>
              <a:gd name="T88" fmla="*/ 847 w 1993"/>
              <a:gd name="T89" fmla="*/ 119 h 189"/>
              <a:gd name="T90" fmla="*/ 699 w 1993"/>
              <a:gd name="T91" fmla="*/ 86 h 189"/>
              <a:gd name="T92" fmla="*/ 1633 w 1993"/>
              <a:gd name="T93" fmla="*/ 96 h 189"/>
              <a:gd name="T94" fmla="*/ 1618 w 1993"/>
              <a:gd name="T95" fmla="*/ 132 h 189"/>
              <a:gd name="T96" fmla="*/ 1720 w 1993"/>
              <a:gd name="T97" fmla="*/ 92 h 189"/>
              <a:gd name="T98" fmla="*/ 235 w 1993"/>
              <a:gd name="T99" fmla="*/ 153 h 189"/>
              <a:gd name="T100" fmla="*/ 1231 w 1993"/>
              <a:gd name="T101" fmla="*/ 110 h 189"/>
              <a:gd name="T102" fmla="*/ 714 w 1993"/>
              <a:gd name="T103" fmla="*/ 114 h 189"/>
              <a:gd name="T104" fmla="*/ 1026 w 1993"/>
              <a:gd name="T105" fmla="*/ 107 h 189"/>
              <a:gd name="T106" fmla="*/ 368 w 1993"/>
              <a:gd name="T107" fmla="*/ 159 h 189"/>
              <a:gd name="T108" fmla="*/ 891 w 1993"/>
              <a:gd name="T109" fmla="*/ 117 h 189"/>
              <a:gd name="T110" fmla="*/ 284 w 1993"/>
              <a:gd name="T111" fmla="*/ 121 h 189"/>
              <a:gd name="T112" fmla="*/ 1109 w 1993"/>
              <a:gd name="T113" fmla="*/ 143 h 189"/>
              <a:gd name="T114" fmla="*/ 1419 w 1993"/>
              <a:gd name="T115" fmla="*/ 132 h 189"/>
              <a:gd name="T116" fmla="*/ 436 w 1993"/>
              <a:gd name="T117" fmla="*/ 144 h 189"/>
              <a:gd name="T118" fmla="*/ 1581 w 1993"/>
              <a:gd name="T119" fmla="*/ 158 h 189"/>
              <a:gd name="T120" fmla="*/ 597 w 1993"/>
              <a:gd name="T121" fmla="*/ 181 h 189"/>
              <a:gd name="T122" fmla="*/ 1484 w 1993"/>
              <a:gd name="T123" fmla="*/ 18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93" h="189">
                <a:moveTo>
                  <a:pt x="295" y="2"/>
                </a:moveTo>
                <a:cubicBezTo>
                  <a:pt x="311" y="2"/>
                  <a:pt x="311" y="2"/>
                  <a:pt x="311" y="2"/>
                </a:cubicBezTo>
                <a:cubicBezTo>
                  <a:pt x="428" y="3"/>
                  <a:pt x="428" y="3"/>
                  <a:pt x="428" y="3"/>
                </a:cubicBezTo>
                <a:cubicBezTo>
                  <a:pt x="431" y="1"/>
                  <a:pt x="436" y="4"/>
                  <a:pt x="440" y="3"/>
                </a:cubicBezTo>
                <a:cubicBezTo>
                  <a:pt x="476" y="2"/>
                  <a:pt x="476" y="2"/>
                  <a:pt x="476" y="2"/>
                </a:cubicBezTo>
                <a:cubicBezTo>
                  <a:pt x="492" y="3"/>
                  <a:pt x="509" y="2"/>
                  <a:pt x="526" y="3"/>
                </a:cubicBezTo>
                <a:cubicBezTo>
                  <a:pt x="552" y="4"/>
                  <a:pt x="576" y="3"/>
                  <a:pt x="602" y="4"/>
                </a:cubicBezTo>
                <a:cubicBezTo>
                  <a:pt x="674" y="2"/>
                  <a:pt x="747" y="4"/>
                  <a:pt x="819" y="4"/>
                </a:cubicBezTo>
                <a:cubicBezTo>
                  <a:pt x="856" y="4"/>
                  <a:pt x="856" y="4"/>
                  <a:pt x="856" y="4"/>
                </a:cubicBezTo>
                <a:cubicBezTo>
                  <a:pt x="1029" y="4"/>
                  <a:pt x="1029" y="4"/>
                  <a:pt x="1029" y="4"/>
                </a:cubicBezTo>
                <a:cubicBezTo>
                  <a:pt x="1036" y="4"/>
                  <a:pt x="1036" y="4"/>
                  <a:pt x="1036" y="4"/>
                </a:cubicBezTo>
                <a:cubicBezTo>
                  <a:pt x="1056" y="5"/>
                  <a:pt x="1076" y="5"/>
                  <a:pt x="1094" y="5"/>
                </a:cubicBezTo>
                <a:cubicBezTo>
                  <a:pt x="1159" y="5"/>
                  <a:pt x="1222" y="4"/>
                  <a:pt x="1289" y="5"/>
                </a:cubicBezTo>
                <a:cubicBezTo>
                  <a:pt x="1430" y="6"/>
                  <a:pt x="1566" y="5"/>
                  <a:pt x="1710" y="6"/>
                </a:cubicBezTo>
                <a:cubicBezTo>
                  <a:pt x="1717" y="8"/>
                  <a:pt x="1726" y="4"/>
                  <a:pt x="1733" y="7"/>
                </a:cubicBezTo>
                <a:cubicBezTo>
                  <a:pt x="1759" y="5"/>
                  <a:pt x="1783" y="8"/>
                  <a:pt x="1808" y="6"/>
                </a:cubicBezTo>
                <a:cubicBezTo>
                  <a:pt x="1837" y="6"/>
                  <a:pt x="1869" y="6"/>
                  <a:pt x="1900" y="7"/>
                </a:cubicBezTo>
                <a:cubicBezTo>
                  <a:pt x="1928" y="6"/>
                  <a:pt x="1961" y="8"/>
                  <a:pt x="1989" y="7"/>
                </a:cubicBezTo>
                <a:cubicBezTo>
                  <a:pt x="1990" y="7"/>
                  <a:pt x="1991" y="8"/>
                  <a:pt x="1992" y="9"/>
                </a:cubicBezTo>
                <a:cubicBezTo>
                  <a:pt x="1992" y="11"/>
                  <a:pt x="1990" y="12"/>
                  <a:pt x="1989" y="12"/>
                </a:cubicBezTo>
                <a:cubicBezTo>
                  <a:pt x="1975" y="13"/>
                  <a:pt x="1975" y="13"/>
                  <a:pt x="1975" y="13"/>
                </a:cubicBezTo>
                <a:cubicBezTo>
                  <a:pt x="1975" y="21"/>
                  <a:pt x="1966" y="21"/>
                  <a:pt x="1962" y="26"/>
                </a:cubicBezTo>
                <a:cubicBezTo>
                  <a:pt x="1955" y="34"/>
                  <a:pt x="1944" y="40"/>
                  <a:pt x="1935" y="45"/>
                </a:cubicBezTo>
                <a:cubicBezTo>
                  <a:pt x="1936" y="50"/>
                  <a:pt x="1941" y="53"/>
                  <a:pt x="1945" y="57"/>
                </a:cubicBezTo>
                <a:cubicBezTo>
                  <a:pt x="1948" y="54"/>
                  <a:pt x="1951" y="52"/>
                  <a:pt x="1955" y="52"/>
                </a:cubicBezTo>
                <a:cubicBezTo>
                  <a:pt x="1963" y="46"/>
                  <a:pt x="1972" y="41"/>
                  <a:pt x="1979" y="34"/>
                </a:cubicBezTo>
                <a:cubicBezTo>
                  <a:pt x="1983" y="30"/>
                  <a:pt x="1985" y="22"/>
                  <a:pt x="1991" y="22"/>
                </a:cubicBezTo>
                <a:cubicBezTo>
                  <a:pt x="1991" y="29"/>
                  <a:pt x="1985" y="34"/>
                  <a:pt x="1980" y="38"/>
                </a:cubicBezTo>
                <a:cubicBezTo>
                  <a:pt x="1970" y="47"/>
                  <a:pt x="1960" y="56"/>
                  <a:pt x="1948" y="60"/>
                </a:cubicBezTo>
                <a:cubicBezTo>
                  <a:pt x="1947" y="61"/>
                  <a:pt x="1947" y="61"/>
                  <a:pt x="1947" y="61"/>
                </a:cubicBezTo>
                <a:cubicBezTo>
                  <a:pt x="1950" y="64"/>
                  <a:pt x="1947" y="74"/>
                  <a:pt x="1954" y="72"/>
                </a:cubicBezTo>
                <a:cubicBezTo>
                  <a:pt x="1968" y="66"/>
                  <a:pt x="1978" y="56"/>
                  <a:pt x="1989" y="45"/>
                </a:cubicBezTo>
                <a:cubicBezTo>
                  <a:pt x="1991" y="45"/>
                  <a:pt x="1993" y="45"/>
                  <a:pt x="1993" y="47"/>
                </a:cubicBezTo>
                <a:cubicBezTo>
                  <a:pt x="1983" y="58"/>
                  <a:pt x="1971" y="70"/>
                  <a:pt x="1956" y="75"/>
                </a:cubicBezTo>
                <a:cubicBezTo>
                  <a:pt x="1955" y="78"/>
                  <a:pt x="1951" y="76"/>
                  <a:pt x="1950" y="79"/>
                </a:cubicBezTo>
                <a:cubicBezTo>
                  <a:pt x="1951" y="81"/>
                  <a:pt x="1950" y="85"/>
                  <a:pt x="1953" y="86"/>
                </a:cubicBezTo>
                <a:cubicBezTo>
                  <a:pt x="1966" y="83"/>
                  <a:pt x="1977" y="75"/>
                  <a:pt x="1988" y="68"/>
                </a:cubicBezTo>
                <a:cubicBezTo>
                  <a:pt x="1989" y="68"/>
                  <a:pt x="1991" y="69"/>
                  <a:pt x="1991" y="70"/>
                </a:cubicBezTo>
                <a:cubicBezTo>
                  <a:pt x="1980" y="81"/>
                  <a:pt x="1965" y="86"/>
                  <a:pt x="1951" y="91"/>
                </a:cubicBezTo>
                <a:cubicBezTo>
                  <a:pt x="1950" y="95"/>
                  <a:pt x="1949" y="100"/>
                  <a:pt x="1948" y="105"/>
                </a:cubicBezTo>
                <a:cubicBezTo>
                  <a:pt x="1952" y="108"/>
                  <a:pt x="1954" y="103"/>
                  <a:pt x="1957" y="103"/>
                </a:cubicBezTo>
                <a:cubicBezTo>
                  <a:pt x="1967" y="101"/>
                  <a:pt x="1976" y="95"/>
                  <a:pt x="1985" y="89"/>
                </a:cubicBezTo>
                <a:cubicBezTo>
                  <a:pt x="1987" y="89"/>
                  <a:pt x="1988" y="91"/>
                  <a:pt x="1988" y="93"/>
                </a:cubicBezTo>
                <a:cubicBezTo>
                  <a:pt x="1977" y="99"/>
                  <a:pt x="1966" y="107"/>
                  <a:pt x="1954" y="109"/>
                </a:cubicBezTo>
                <a:cubicBezTo>
                  <a:pt x="1947" y="109"/>
                  <a:pt x="1944" y="115"/>
                  <a:pt x="1944" y="121"/>
                </a:cubicBezTo>
                <a:cubicBezTo>
                  <a:pt x="1944" y="125"/>
                  <a:pt x="1945" y="130"/>
                  <a:pt x="1949" y="132"/>
                </a:cubicBezTo>
                <a:cubicBezTo>
                  <a:pt x="1961" y="135"/>
                  <a:pt x="1971" y="134"/>
                  <a:pt x="1982" y="130"/>
                </a:cubicBezTo>
                <a:cubicBezTo>
                  <a:pt x="1984" y="131"/>
                  <a:pt x="1985" y="130"/>
                  <a:pt x="1986" y="132"/>
                </a:cubicBezTo>
                <a:cubicBezTo>
                  <a:pt x="1985" y="138"/>
                  <a:pt x="1978" y="136"/>
                  <a:pt x="1975" y="139"/>
                </a:cubicBezTo>
                <a:cubicBezTo>
                  <a:pt x="1964" y="140"/>
                  <a:pt x="1952" y="143"/>
                  <a:pt x="1943" y="136"/>
                </a:cubicBezTo>
                <a:cubicBezTo>
                  <a:pt x="1931" y="124"/>
                  <a:pt x="1943" y="109"/>
                  <a:pt x="1945" y="95"/>
                </a:cubicBezTo>
                <a:cubicBezTo>
                  <a:pt x="1944" y="82"/>
                  <a:pt x="1947" y="66"/>
                  <a:pt x="1935" y="57"/>
                </a:cubicBezTo>
                <a:cubicBezTo>
                  <a:pt x="1926" y="47"/>
                  <a:pt x="1914" y="44"/>
                  <a:pt x="1902" y="40"/>
                </a:cubicBezTo>
                <a:cubicBezTo>
                  <a:pt x="1895" y="40"/>
                  <a:pt x="1886" y="39"/>
                  <a:pt x="1880" y="43"/>
                </a:cubicBezTo>
                <a:cubicBezTo>
                  <a:pt x="1870" y="44"/>
                  <a:pt x="1863" y="53"/>
                  <a:pt x="1858" y="61"/>
                </a:cubicBezTo>
                <a:cubicBezTo>
                  <a:pt x="1857" y="68"/>
                  <a:pt x="1855" y="77"/>
                  <a:pt x="1860" y="83"/>
                </a:cubicBezTo>
                <a:cubicBezTo>
                  <a:pt x="1863" y="87"/>
                  <a:pt x="1869" y="88"/>
                  <a:pt x="1874" y="88"/>
                </a:cubicBezTo>
                <a:cubicBezTo>
                  <a:pt x="1885" y="87"/>
                  <a:pt x="1891" y="76"/>
                  <a:pt x="1896" y="67"/>
                </a:cubicBezTo>
                <a:cubicBezTo>
                  <a:pt x="1903" y="66"/>
                  <a:pt x="1911" y="67"/>
                  <a:pt x="1916" y="73"/>
                </a:cubicBezTo>
                <a:cubicBezTo>
                  <a:pt x="1921" y="77"/>
                  <a:pt x="1922" y="83"/>
                  <a:pt x="1922" y="89"/>
                </a:cubicBezTo>
                <a:cubicBezTo>
                  <a:pt x="1924" y="92"/>
                  <a:pt x="1924" y="92"/>
                  <a:pt x="1924" y="92"/>
                </a:cubicBezTo>
                <a:cubicBezTo>
                  <a:pt x="1917" y="95"/>
                  <a:pt x="1916" y="105"/>
                  <a:pt x="1908" y="106"/>
                </a:cubicBezTo>
                <a:cubicBezTo>
                  <a:pt x="1900" y="108"/>
                  <a:pt x="1892" y="113"/>
                  <a:pt x="1884" y="108"/>
                </a:cubicBezTo>
                <a:cubicBezTo>
                  <a:pt x="1871" y="105"/>
                  <a:pt x="1853" y="100"/>
                  <a:pt x="1842" y="111"/>
                </a:cubicBezTo>
                <a:cubicBezTo>
                  <a:pt x="1838" y="116"/>
                  <a:pt x="1837" y="123"/>
                  <a:pt x="1837" y="129"/>
                </a:cubicBezTo>
                <a:cubicBezTo>
                  <a:pt x="1840" y="135"/>
                  <a:pt x="1840" y="140"/>
                  <a:pt x="1844" y="144"/>
                </a:cubicBezTo>
                <a:cubicBezTo>
                  <a:pt x="1850" y="144"/>
                  <a:pt x="1850" y="136"/>
                  <a:pt x="1855" y="133"/>
                </a:cubicBezTo>
                <a:cubicBezTo>
                  <a:pt x="1861" y="128"/>
                  <a:pt x="1871" y="126"/>
                  <a:pt x="1879" y="131"/>
                </a:cubicBezTo>
                <a:cubicBezTo>
                  <a:pt x="1886" y="136"/>
                  <a:pt x="1892" y="144"/>
                  <a:pt x="1890" y="154"/>
                </a:cubicBezTo>
                <a:cubicBezTo>
                  <a:pt x="1890" y="155"/>
                  <a:pt x="1888" y="157"/>
                  <a:pt x="1889" y="158"/>
                </a:cubicBezTo>
                <a:cubicBezTo>
                  <a:pt x="1984" y="160"/>
                  <a:pt x="1984" y="160"/>
                  <a:pt x="1984" y="160"/>
                </a:cubicBezTo>
                <a:cubicBezTo>
                  <a:pt x="1985" y="160"/>
                  <a:pt x="1986" y="161"/>
                  <a:pt x="1986" y="161"/>
                </a:cubicBezTo>
                <a:cubicBezTo>
                  <a:pt x="1984" y="163"/>
                  <a:pt x="1984" y="163"/>
                  <a:pt x="1984" y="163"/>
                </a:cubicBezTo>
                <a:cubicBezTo>
                  <a:pt x="1831" y="164"/>
                  <a:pt x="1831" y="164"/>
                  <a:pt x="1831" y="164"/>
                </a:cubicBezTo>
                <a:cubicBezTo>
                  <a:pt x="1813" y="165"/>
                  <a:pt x="1794" y="162"/>
                  <a:pt x="1775" y="164"/>
                </a:cubicBezTo>
                <a:cubicBezTo>
                  <a:pt x="1481" y="164"/>
                  <a:pt x="1481" y="164"/>
                  <a:pt x="1481" y="164"/>
                </a:cubicBezTo>
                <a:cubicBezTo>
                  <a:pt x="1463" y="164"/>
                  <a:pt x="1463" y="164"/>
                  <a:pt x="1463" y="164"/>
                </a:cubicBezTo>
                <a:cubicBezTo>
                  <a:pt x="1330" y="164"/>
                  <a:pt x="1330" y="164"/>
                  <a:pt x="1330" y="164"/>
                </a:cubicBezTo>
                <a:cubicBezTo>
                  <a:pt x="1304" y="163"/>
                  <a:pt x="1282" y="165"/>
                  <a:pt x="1255" y="164"/>
                </a:cubicBezTo>
                <a:cubicBezTo>
                  <a:pt x="1206" y="163"/>
                  <a:pt x="1206" y="163"/>
                  <a:pt x="1206" y="163"/>
                </a:cubicBezTo>
                <a:cubicBezTo>
                  <a:pt x="907" y="164"/>
                  <a:pt x="907" y="164"/>
                  <a:pt x="907" y="164"/>
                </a:cubicBezTo>
                <a:cubicBezTo>
                  <a:pt x="862" y="164"/>
                  <a:pt x="818" y="164"/>
                  <a:pt x="772" y="164"/>
                </a:cubicBezTo>
                <a:cubicBezTo>
                  <a:pt x="669" y="164"/>
                  <a:pt x="669" y="164"/>
                  <a:pt x="669" y="164"/>
                </a:cubicBezTo>
                <a:cubicBezTo>
                  <a:pt x="545" y="164"/>
                  <a:pt x="545" y="164"/>
                  <a:pt x="545" y="164"/>
                </a:cubicBezTo>
                <a:cubicBezTo>
                  <a:pt x="480" y="164"/>
                  <a:pt x="414" y="164"/>
                  <a:pt x="349" y="164"/>
                </a:cubicBezTo>
                <a:cubicBezTo>
                  <a:pt x="342" y="164"/>
                  <a:pt x="333" y="164"/>
                  <a:pt x="325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13" y="164"/>
                  <a:pt x="57" y="164"/>
                  <a:pt x="3" y="164"/>
                </a:cubicBezTo>
                <a:cubicBezTo>
                  <a:pt x="3" y="162"/>
                  <a:pt x="3" y="160"/>
                  <a:pt x="5" y="160"/>
                </a:cubicBezTo>
                <a:cubicBezTo>
                  <a:pt x="39" y="160"/>
                  <a:pt x="73" y="160"/>
                  <a:pt x="107" y="159"/>
                </a:cubicBezTo>
                <a:cubicBezTo>
                  <a:pt x="120" y="160"/>
                  <a:pt x="133" y="160"/>
                  <a:pt x="146" y="159"/>
                </a:cubicBezTo>
                <a:cubicBezTo>
                  <a:pt x="146" y="155"/>
                  <a:pt x="151" y="154"/>
                  <a:pt x="152" y="151"/>
                </a:cubicBezTo>
                <a:cubicBezTo>
                  <a:pt x="163" y="137"/>
                  <a:pt x="164" y="117"/>
                  <a:pt x="158" y="101"/>
                </a:cubicBezTo>
                <a:cubicBezTo>
                  <a:pt x="151" y="88"/>
                  <a:pt x="139" y="74"/>
                  <a:pt x="123" y="74"/>
                </a:cubicBezTo>
                <a:cubicBezTo>
                  <a:pt x="116" y="72"/>
                  <a:pt x="111" y="75"/>
                  <a:pt x="105" y="79"/>
                </a:cubicBezTo>
                <a:cubicBezTo>
                  <a:pt x="100" y="84"/>
                  <a:pt x="99" y="92"/>
                  <a:pt x="99" y="98"/>
                </a:cubicBezTo>
                <a:cubicBezTo>
                  <a:pt x="103" y="108"/>
                  <a:pt x="115" y="100"/>
                  <a:pt x="122" y="105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11" y="121"/>
                  <a:pt x="97" y="133"/>
                  <a:pt x="79" y="130"/>
                </a:cubicBezTo>
                <a:cubicBezTo>
                  <a:pt x="75" y="129"/>
                  <a:pt x="70" y="128"/>
                  <a:pt x="68" y="123"/>
                </a:cubicBezTo>
                <a:cubicBezTo>
                  <a:pt x="61" y="109"/>
                  <a:pt x="72" y="97"/>
                  <a:pt x="74" y="84"/>
                </a:cubicBezTo>
                <a:cubicBezTo>
                  <a:pt x="77" y="68"/>
                  <a:pt x="69" y="52"/>
                  <a:pt x="59" y="40"/>
                </a:cubicBezTo>
                <a:cubicBezTo>
                  <a:pt x="51" y="31"/>
                  <a:pt x="36" y="30"/>
                  <a:pt x="25" y="34"/>
                </a:cubicBezTo>
                <a:cubicBezTo>
                  <a:pt x="17" y="38"/>
                  <a:pt x="7" y="44"/>
                  <a:pt x="4" y="54"/>
                </a:cubicBezTo>
                <a:cubicBezTo>
                  <a:pt x="4" y="37"/>
                  <a:pt x="4" y="37"/>
                  <a:pt x="4" y="37"/>
                </a:cubicBezTo>
                <a:cubicBezTo>
                  <a:pt x="7" y="37"/>
                  <a:pt x="10" y="36"/>
                  <a:pt x="11" y="34"/>
                </a:cubicBezTo>
                <a:cubicBezTo>
                  <a:pt x="11" y="30"/>
                  <a:pt x="7" y="31"/>
                  <a:pt x="5" y="30"/>
                </a:cubicBezTo>
                <a:cubicBezTo>
                  <a:pt x="4" y="28"/>
                  <a:pt x="4" y="26"/>
                  <a:pt x="4" y="24"/>
                </a:cubicBezTo>
                <a:cubicBezTo>
                  <a:pt x="15" y="30"/>
                  <a:pt x="28" y="25"/>
                  <a:pt x="40" y="25"/>
                </a:cubicBezTo>
                <a:cubicBezTo>
                  <a:pt x="48" y="27"/>
                  <a:pt x="57" y="22"/>
                  <a:pt x="65" y="18"/>
                </a:cubicBezTo>
                <a:cubicBezTo>
                  <a:pt x="67" y="14"/>
                  <a:pt x="73" y="13"/>
                  <a:pt x="73" y="8"/>
                </a:cubicBezTo>
                <a:cubicBezTo>
                  <a:pt x="68" y="6"/>
                  <a:pt x="63" y="7"/>
                  <a:pt x="58" y="8"/>
                </a:cubicBezTo>
                <a:cubicBezTo>
                  <a:pt x="44" y="22"/>
                  <a:pt x="23" y="20"/>
                  <a:pt x="5" y="19"/>
                </a:cubicBezTo>
                <a:cubicBezTo>
                  <a:pt x="3" y="17"/>
                  <a:pt x="5" y="15"/>
                  <a:pt x="4" y="12"/>
                </a:cubicBezTo>
                <a:cubicBezTo>
                  <a:pt x="19" y="17"/>
                  <a:pt x="35" y="18"/>
                  <a:pt x="47" y="8"/>
                </a:cubicBezTo>
                <a:cubicBezTo>
                  <a:pt x="47" y="6"/>
                  <a:pt x="43" y="7"/>
                  <a:pt x="40" y="7"/>
                </a:cubicBezTo>
                <a:cubicBezTo>
                  <a:pt x="28" y="5"/>
                  <a:pt x="16" y="7"/>
                  <a:pt x="5" y="7"/>
                </a:cubicBezTo>
                <a:cubicBezTo>
                  <a:pt x="4" y="6"/>
                  <a:pt x="4" y="3"/>
                  <a:pt x="5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80" y="2"/>
                  <a:pt x="86" y="2"/>
                </a:cubicBezTo>
                <a:cubicBezTo>
                  <a:pt x="155" y="0"/>
                  <a:pt x="225" y="3"/>
                  <a:pt x="295" y="2"/>
                </a:cubicBezTo>
                <a:close/>
                <a:moveTo>
                  <a:pt x="119" y="8"/>
                </a:moveTo>
                <a:cubicBezTo>
                  <a:pt x="115" y="7"/>
                  <a:pt x="111" y="7"/>
                  <a:pt x="106" y="8"/>
                </a:cubicBezTo>
                <a:cubicBezTo>
                  <a:pt x="96" y="20"/>
                  <a:pt x="82" y="33"/>
                  <a:pt x="67" y="39"/>
                </a:cubicBezTo>
                <a:cubicBezTo>
                  <a:pt x="69" y="42"/>
                  <a:pt x="70" y="46"/>
                  <a:pt x="74" y="47"/>
                </a:cubicBezTo>
                <a:cubicBezTo>
                  <a:pt x="84" y="43"/>
                  <a:pt x="92" y="35"/>
                  <a:pt x="101" y="29"/>
                </a:cubicBezTo>
                <a:cubicBezTo>
                  <a:pt x="109" y="23"/>
                  <a:pt x="115" y="16"/>
                  <a:pt x="119" y="8"/>
                </a:cubicBezTo>
                <a:close/>
                <a:moveTo>
                  <a:pt x="334" y="8"/>
                </a:moveTo>
                <a:cubicBezTo>
                  <a:pt x="312" y="7"/>
                  <a:pt x="291" y="9"/>
                  <a:pt x="271" y="7"/>
                </a:cubicBezTo>
                <a:cubicBezTo>
                  <a:pt x="250" y="8"/>
                  <a:pt x="230" y="7"/>
                  <a:pt x="209" y="7"/>
                </a:cubicBezTo>
                <a:cubicBezTo>
                  <a:pt x="206" y="8"/>
                  <a:pt x="206" y="8"/>
                  <a:pt x="206" y="8"/>
                </a:cubicBezTo>
                <a:cubicBezTo>
                  <a:pt x="210" y="16"/>
                  <a:pt x="221" y="17"/>
                  <a:pt x="225" y="26"/>
                </a:cubicBezTo>
                <a:cubicBezTo>
                  <a:pt x="228" y="32"/>
                  <a:pt x="226" y="37"/>
                  <a:pt x="224" y="43"/>
                </a:cubicBezTo>
                <a:cubicBezTo>
                  <a:pt x="217" y="51"/>
                  <a:pt x="209" y="64"/>
                  <a:pt x="196" y="62"/>
                </a:cubicBezTo>
                <a:cubicBezTo>
                  <a:pt x="183" y="61"/>
                  <a:pt x="196" y="51"/>
                  <a:pt x="192" y="45"/>
                </a:cubicBezTo>
                <a:cubicBezTo>
                  <a:pt x="190" y="41"/>
                  <a:pt x="185" y="43"/>
                  <a:pt x="181" y="42"/>
                </a:cubicBezTo>
                <a:cubicBezTo>
                  <a:pt x="177" y="44"/>
                  <a:pt x="172" y="47"/>
                  <a:pt x="170" y="52"/>
                </a:cubicBezTo>
                <a:cubicBezTo>
                  <a:pt x="169" y="61"/>
                  <a:pt x="170" y="71"/>
                  <a:pt x="176" y="79"/>
                </a:cubicBezTo>
                <a:cubicBezTo>
                  <a:pt x="179" y="82"/>
                  <a:pt x="184" y="81"/>
                  <a:pt x="188" y="82"/>
                </a:cubicBezTo>
                <a:cubicBezTo>
                  <a:pt x="194" y="83"/>
                  <a:pt x="200" y="82"/>
                  <a:pt x="205" y="79"/>
                </a:cubicBezTo>
                <a:cubicBezTo>
                  <a:pt x="215" y="72"/>
                  <a:pt x="224" y="64"/>
                  <a:pt x="235" y="62"/>
                </a:cubicBezTo>
                <a:cubicBezTo>
                  <a:pt x="244" y="61"/>
                  <a:pt x="251" y="66"/>
                  <a:pt x="256" y="72"/>
                </a:cubicBezTo>
                <a:cubicBezTo>
                  <a:pt x="255" y="74"/>
                  <a:pt x="259" y="76"/>
                  <a:pt x="256" y="77"/>
                </a:cubicBezTo>
                <a:cubicBezTo>
                  <a:pt x="258" y="83"/>
                  <a:pt x="258" y="83"/>
                  <a:pt x="258" y="83"/>
                </a:cubicBezTo>
                <a:cubicBezTo>
                  <a:pt x="260" y="91"/>
                  <a:pt x="257" y="99"/>
                  <a:pt x="254" y="106"/>
                </a:cubicBezTo>
                <a:cubicBezTo>
                  <a:pt x="251" y="113"/>
                  <a:pt x="245" y="115"/>
                  <a:pt x="239" y="118"/>
                </a:cubicBezTo>
                <a:cubicBezTo>
                  <a:pt x="236" y="120"/>
                  <a:pt x="232" y="118"/>
                  <a:pt x="230" y="116"/>
                </a:cubicBezTo>
                <a:cubicBezTo>
                  <a:pt x="228" y="113"/>
                  <a:pt x="232" y="111"/>
                  <a:pt x="234" y="109"/>
                </a:cubicBezTo>
                <a:cubicBezTo>
                  <a:pt x="236" y="101"/>
                  <a:pt x="235" y="94"/>
                  <a:pt x="229" y="89"/>
                </a:cubicBezTo>
                <a:cubicBezTo>
                  <a:pt x="224" y="87"/>
                  <a:pt x="221" y="91"/>
                  <a:pt x="217" y="93"/>
                </a:cubicBezTo>
                <a:cubicBezTo>
                  <a:pt x="210" y="100"/>
                  <a:pt x="207" y="112"/>
                  <a:pt x="210" y="123"/>
                </a:cubicBezTo>
                <a:cubicBezTo>
                  <a:pt x="214" y="130"/>
                  <a:pt x="217" y="138"/>
                  <a:pt x="224" y="143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2" y="145"/>
                  <a:pt x="246" y="143"/>
                  <a:pt x="251" y="143"/>
                </a:cubicBezTo>
                <a:cubicBezTo>
                  <a:pt x="261" y="141"/>
                  <a:pt x="269" y="134"/>
                  <a:pt x="275" y="127"/>
                </a:cubicBezTo>
                <a:cubicBezTo>
                  <a:pt x="278" y="126"/>
                  <a:pt x="280" y="125"/>
                  <a:pt x="282" y="122"/>
                </a:cubicBezTo>
                <a:cubicBezTo>
                  <a:pt x="280" y="119"/>
                  <a:pt x="284" y="116"/>
                  <a:pt x="284" y="113"/>
                </a:cubicBezTo>
                <a:cubicBezTo>
                  <a:pt x="289" y="108"/>
                  <a:pt x="287" y="100"/>
                  <a:pt x="288" y="93"/>
                </a:cubicBezTo>
                <a:cubicBezTo>
                  <a:pt x="284" y="89"/>
                  <a:pt x="285" y="82"/>
                  <a:pt x="282" y="77"/>
                </a:cubicBezTo>
                <a:cubicBezTo>
                  <a:pt x="278" y="67"/>
                  <a:pt x="262" y="63"/>
                  <a:pt x="266" y="50"/>
                </a:cubicBezTo>
                <a:cubicBezTo>
                  <a:pt x="270" y="40"/>
                  <a:pt x="280" y="32"/>
                  <a:pt x="290" y="29"/>
                </a:cubicBezTo>
                <a:cubicBezTo>
                  <a:pt x="298" y="28"/>
                  <a:pt x="306" y="27"/>
                  <a:pt x="314" y="27"/>
                </a:cubicBezTo>
                <a:cubicBezTo>
                  <a:pt x="322" y="28"/>
                  <a:pt x="331" y="34"/>
                  <a:pt x="332" y="43"/>
                </a:cubicBezTo>
                <a:cubicBezTo>
                  <a:pt x="328" y="51"/>
                  <a:pt x="328" y="51"/>
                  <a:pt x="328" y="51"/>
                </a:cubicBezTo>
                <a:cubicBezTo>
                  <a:pt x="323" y="51"/>
                  <a:pt x="320" y="55"/>
                  <a:pt x="317" y="57"/>
                </a:cubicBezTo>
                <a:cubicBezTo>
                  <a:pt x="313" y="62"/>
                  <a:pt x="310" y="68"/>
                  <a:pt x="313" y="74"/>
                </a:cubicBezTo>
                <a:cubicBezTo>
                  <a:pt x="314" y="77"/>
                  <a:pt x="311" y="81"/>
                  <a:pt x="315" y="83"/>
                </a:cubicBezTo>
                <a:cubicBezTo>
                  <a:pt x="319" y="88"/>
                  <a:pt x="325" y="83"/>
                  <a:pt x="329" y="83"/>
                </a:cubicBezTo>
                <a:cubicBezTo>
                  <a:pt x="344" y="75"/>
                  <a:pt x="353" y="59"/>
                  <a:pt x="355" y="42"/>
                </a:cubicBezTo>
                <a:cubicBezTo>
                  <a:pt x="356" y="33"/>
                  <a:pt x="355" y="21"/>
                  <a:pt x="345" y="16"/>
                </a:cubicBezTo>
                <a:cubicBezTo>
                  <a:pt x="340" y="14"/>
                  <a:pt x="335" y="13"/>
                  <a:pt x="334" y="8"/>
                </a:cubicBezTo>
                <a:close/>
                <a:moveTo>
                  <a:pt x="96" y="8"/>
                </a:moveTo>
                <a:cubicBezTo>
                  <a:pt x="93" y="6"/>
                  <a:pt x="87" y="8"/>
                  <a:pt x="84" y="8"/>
                </a:cubicBezTo>
                <a:cubicBezTo>
                  <a:pt x="72" y="18"/>
                  <a:pt x="72" y="18"/>
                  <a:pt x="72" y="18"/>
                </a:cubicBezTo>
                <a:cubicBezTo>
                  <a:pt x="68" y="24"/>
                  <a:pt x="60" y="24"/>
                  <a:pt x="58" y="30"/>
                </a:cubicBezTo>
                <a:cubicBezTo>
                  <a:pt x="60" y="32"/>
                  <a:pt x="62" y="34"/>
                  <a:pt x="65" y="36"/>
                </a:cubicBezTo>
                <a:cubicBezTo>
                  <a:pt x="68" y="33"/>
                  <a:pt x="68" y="33"/>
                  <a:pt x="68" y="33"/>
                </a:cubicBezTo>
                <a:cubicBezTo>
                  <a:pt x="77" y="29"/>
                  <a:pt x="85" y="21"/>
                  <a:pt x="93" y="15"/>
                </a:cubicBezTo>
                <a:cubicBezTo>
                  <a:pt x="94" y="13"/>
                  <a:pt x="96" y="11"/>
                  <a:pt x="96" y="8"/>
                </a:cubicBezTo>
                <a:close/>
                <a:moveTo>
                  <a:pt x="171" y="13"/>
                </a:moveTo>
                <a:cubicBezTo>
                  <a:pt x="172" y="8"/>
                  <a:pt x="172" y="8"/>
                  <a:pt x="172" y="8"/>
                </a:cubicBezTo>
                <a:cubicBezTo>
                  <a:pt x="164" y="8"/>
                  <a:pt x="152" y="7"/>
                  <a:pt x="143" y="8"/>
                </a:cubicBezTo>
                <a:cubicBezTo>
                  <a:pt x="142" y="16"/>
                  <a:pt x="139" y="22"/>
                  <a:pt x="135" y="28"/>
                </a:cubicBezTo>
                <a:cubicBezTo>
                  <a:pt x="123" y="44"/>
                  <a:pt x="106" y="61"/>
                  <a:pt x="89" y="69"/>
                </a:cubicBezTo>
                <a:cubicBezTo>
                  <a:pt x="86" y="71"/>
                  <a:pt x="83" y="69"/>
                  <a:pt x="81" y="73"/>
                </a:cubicBezTo>
                <a:cubicBezTo>
                  <a:pt x="82" y="79"/>
                  <a:pt x="80" y="86"/>
                  <a:pt x="81" y="92"/>
                </a:cubicBezTo>
                <a:cubicBezTo>
                  <a:pt x="94" y="93"/>
                  <a:pt x="92" y="78"/>
                  <a:pt x="102" y="73"/>
                </a:cubicBezTo>
                <a:cubicBezTo>
                  <a:pt x="111" y="67"/>
                  <a:pt x="122" y="65"/>
                  <a:pt x="132" y="67"/>
                </a:cubicBezTo>
                <a:cubicBezTo>
                  <a:pt x="153" y="55"/>
                  <a:pt x="159" y="32"/>
                  <a:pt x="171" y="13"/>
                </a:cubicBezTo>
                <a:close/>
                <a:moveTo>
                  <a:pt x="193" y="8"/>
                </a:moveTo>
                <a:cubicBezTo>
                  <a:pt x="189" y="7"/>
                  <a:pt x="185" y="7"/>
                  <a:pt x="181" y="8"/>
                </a:cubicBezTo>
                <a:cubicBezTo>
                  <a:pt x="180" y="12"/>
                  <a:pt x="177" y="16"/>
                  <a:pt x="177" y="20"/>
                </a:cubicBezTo>
                <a:cubicBezTo>
                  <a:pt x="186" y="29"/>
                  <a:pt x="198" y="34"/>
                  <a:pt x="211" y="38"/>
                </a:cubicBezTo>
                <a:cubicBezTo>
                  <a:pt x="213" y="38"/>
                  <a:pt x="216" y="39"/>
                  <a:pt x="218" y="36"/>
                </a:cubicBezTo>
                <a:cubicBezTo>
                  <a:pt x="218" y="34"/>
                  <a:pt x="219" y="31"/>
                  <a:pt x="217" y="30"/>
                </a:cubicBezTo>
                <a:cubicBezTo>
                  <a:pt x="205" y="25"/>
                  <a:pt x="193" y="23"/>
                  <a:pt x="183" y="17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3"/>
                  <a:pt x="183" y="12"/>
                  <a:pt x="184" y="12"/>
                </a:cubicBezTo>
                <a:cubicBezTo>
                  <a:pt x="190" y="14"/>
                  <a:pt x="196" y="18"/>
                  <a:pt x="202" y="19"/>
                </a:cubicBezTo>
                <a:cubicBezTo>
                  <a:pt x="203" y="18"/>
                  <a:pt x="203" y="18"/>
                  <a:pt x="203" y="18"/>
                </a:cubicBezTo>
                <a:cubicBezTo>
                  <a:pt x="199" y="15"/>
                  <a:pt x="196" y="11"/>
                  <a:pt x="193" y="8"/>
                </a:cubicBezTo>
                <a:close/>
                <a:moveTo>
                  <a:pt x="137" y="8"/>
                </a:moveTo>
                <a:cubicBezTo>
                  <a:pt x="126" y="3"/>
                  <a:pt x="123" y="18"/>
                  <a:pt x="115" y="22"/>
                </a:cubicBezTo>
                <a:cubicBezTo>
                  <a:pt x="103" y="35"/>
                  <a:pt x="91" y="44"/>
                  <a:pt x="77" y="53"/>
                </a:cubicBezTo>
                <a:cubicBezTo>
                  <a:pt x="81" y="65"/>
                  <a:pt x="81" y="65"/>
                  <a:pt x="81" y="65"/>
                </a:cubicBezTo>
                <a:cubicBezTo>
                  <a:pt x="90" y="64"/>
                  <a:pt x="98" y="57"/>
                  <a:pt x="106" y="51"/>
                </a:cubicBezTo>
                <a:cubicBezTo>
                  <a:pt x="108" y="49"/>
                  <a:pt x="109" y="47"/>
                  <a:pt x="112" y="46"/>
                </a:cubicBezTo>
                <a:cubicBezTo>
                  <a:pt x="121" y="34"/>
                  <a:pt x="136" y="24"/>
                  <a:pt x="137" y="8"/>
                </a:cubicBezTo>
                <a:close/>
                <a:moveTo>
                  <a:pt x="465" y="13"/>
                </a:moveTo>
                <a:cubicBezTo>
                  <a:pt x="462" y="7"/>
                  <a:pt x="453" y="8"/>
                  <a:pt x="447" y="8"/>
                </a:cubicBezTo>
                <a:cubicBezTo>
                  <a:pt x="445" y="8"/>
                  <a:pt x="441" y="7"/>
                  <a:pt x="440" y="9"/>
                </a:cubicBezTo>
                <a:cubicBezTo>
                  <a:pt x="452" y="21"/>
                  <a:pt x="466" y="27"/>
                  <a:pt x="479" y="34"/>
                </a:cubicBezTo>
                <a:cubicBezTo>
                  <a:pt x="491" y="25"/>
                  <a:pt x="507" y="22"/>
                  <a:pt x="523" y="27"/>
                </a:cubicBezTo>
                <a:cubicBezTo>
                  <a:pt x="532" y="24"/>
                  <a:pt x="541" y="19"/>
                  <a:pt x="546" y="9"/>
                </a:cubicBezTo>
                <a:cubicBezTo>
                  <a:pt x="543" y="7"/>
                  <a:pt x="537" y="9"/>
                  <a:pt x="533" y="8"/>
                </a:cubicBezTo>
                <a:cubicBezTo>
                  <a:pt x="524" y="15"/>
                  <a:pt x="513" y="18"/>
                  <a:pt x="502" y="21"/>
                </a:cubicBezTo>
                <a:cubicBezTo>
                  <a:pt x="488" y="23"/>
                  <a:pt x="477" y="18"/>
                  <a:pt x="465" y="13"/>
                </a:cubicBezTo>
                <a:close/>
                <a:moveTo>
                  <a:pt x="363" y="9"/>
                </a:moveTo>
                <a:cubicBezTo>
                  <a:pt x="359" y="9"/>
                  <a:pt x="353" y="6"/>
                  <a:pt x="350" y="9"/>
                </a:cubicBezTo>
                <a:cubicBezTo>
                  <a:pt x="355" y="16"/>
                  <a:pt x="362" y="22"/>
                  <a:pt x="363" y="31"/>
                </a:cubicBezTo>
                <a:cubicBezTo>
                  <a:pt x="365" y="37"/>
                  <a:pt x="361" y="44"/>
                  <a:pt x="361" y="51"/>
                </a:cubicBezTo>
                <a:cubicBezTo>
                  <a:pt x="361" y="54"/>
                  <a:pt x="365" y="56"/>
                  <a:pt x="367" y="57"/>
                </a:cubicBezTo>
                <a:cubicBezTo>
                  <a:pt x="380" y="82"/>
                  <a:pt x="408" y="95"/>
                  <a:pt x="432" y="106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72" y="95"/>
                  <a:pt x="484" y="105"/>
                  <a:pt x="496" y="96"/>
                </a:cubicBezTo>
                <a:cubicBezTo>
                  <a:pt x="501" y="93"/>
                  <a:pt x="507" y="89"/>
                  <a:pt x="506" y="84"/>
                </a:cubicBezTo>
                <a:cubicBezTo>
                  <a:pt x="487" y="88"/>
                  <a:pt x="467" y="86"/>
                  <a:pt x="449" y="78"/>
                </a:cubicBezTo>
                <a:cubicBezTo>
                  <a:pt x="440" y="75"/>
                  <a:pt x="431" y="71"/>
                  <a:pt x="422" y="65"/>
                </a:cubicBezTo>
                <a:cubicBezTo>
                  <a:pt x="413" y="56"/>
                  <a:pt x="399" y="49"/>
                  <a:pt x="390" y="39"/>
                </a:cubicBezTo>
                <a:cubicBezTo>
                  <a:pt x="386" y="33"/>
                  <a:pt x="380" y="26"/>
                  <a:pt x="373" y="21"/>
                </a:cubicBezTo>
                <a:cubicBezTo>
                  <a:pt x="370" y="17"/>
                  <a:pt x="367" y="13"/>
                  <a:pt x="363" y="9"/>
                </a:cubicBezTo>
                <a:close/>
                <a:moveTo>
                  <a:pt x="383" y="8"/>
                </a:moveTo>
                <a:cubicBezTo>
                  <a:pt x="380" y="8"/>
                  <a:pt x="376" y="8"/>
                  <a:pt x="374" y="9"/>
                </a:cubicBezTo>
                <a:cubicBezTo>
                  <a:pt x="374" y="11"/>
                  <a:pt x="374" y="12"/>
                  <a:pt x="375" y="13"/>
                </a:cubicBezTo>
                <a:cubicBezTo>
                  <a:pt x="387" y="25"/>
                  <a:pt x="396" y="40"/>
                  <a:pt x="411" y="50"/>
                </a:cubicBezTo>
                <a:cubicBezTo>
                  <a:pt x="426" y="62"/>
                  <a:pt x="443" y="71"/>
                  <a:pt x="461" y="78"/>
                </a:cubicBezTo>
                <a:cubicBezTo>
                  <a:pt x="467" y="78"/>
                  <a:pt x="472" y="80"/>
                  <a:pt x="479" y="80"/>
                </a:cubicBezTo>
                <a:cubicBezTo>
                  <a:pt x="475" y="75"/>
                  <a:pt x="469" y="72"/>
                  <a:pt x="467" y="65"/>
                </a:cubicBezTo>
                <a:cubicBezTo>
                  <a:pt x="453" y="60"/>
                  <a:pt x="439" y="53"/>
                  <a:pt x="425" y="47"/>
                </a:cubicBezTo>
                <a:cubicBezTo>
                  <a:pt x="409" y="37"/>
                  <a:pt x="393" y="24"/>
                  <a:pt x="383" y="8"/>
                </a:cubicBezTo>
                <a:close/>
                <a:moveTo>
                  <a:pt x="404" y="15"/>
                </a:moveTo>
                <a:cubicBezTo>
                  <a:pt x="401" y="13"/>
                  <a:pt x="401" y="8"/>
                  <a:pt x="397" y="8"/>
                </a:cubicBezTo>
                <a:cubicBezTo>
                  <a:pt x="395" y="9"/>
                  <a:pt x="391" y="8"/>
                  <a:pt x="392" y="10"/>
                </a:cubicBezTo>
                <a:cubicBezTo>
                  <a:pt x="396" y="15"/>
                  <a:pt x="400" y="22"/>
                  <a:pt x="405" y="26"/>
                </a:cubicBezTo>
                <a:cubicBezTo>
                  <a:pt x="422" y="41"/>
                  <a:pt x="443" y="49"/>
                  <a:pt x="464" y="58"/>
                </a:cubicBezTo>
                <a:cubicBezTo>
                  <a:pt x="466" y="57"/>
                  <a:pt x="466" y="57"/>
                  <a:pt x="466" y="57"/>
                </a:cubicBezTo>
                <a:cubicBezTo>
                  <a:pt x="466" y="55"/>
                  <a:pt x="467" y="53"/>
                  <a:pt x="465" y="51"/>
                </a:cubicBezTo>
                <a:cubicBezTo>
                  <a:pt x="443" y="43"/>
                  <a:pt x="422" y="32"/>
                  <a:pt x="404" y="15"/>
                </a:cubicBezTo>
                <a:close/>
                <a:moveTo>
                  <a:pt x="517" y="9"/>
                </a:moveTo>
                <a:cubicBezTo>
                  <a:pt x="501" y="7"/>
                  <a:pt x="486" y="8"/>
                  <a:pt x="471" y="9"/>
                </a:cubicBezTo>
                <a:cubicBezTo>
                  <a:pt x="476" y="14"/>
                  <a:pt x="484" y="14"/>
                  <a:pt x="491" y="16"/>
                </a:cubicBezTo>
                <a:cubicBezTo>
                  <a:pt x="500" y="16"/>
                  <a:pt x="509" y="14"/>
                  <a:pt x="517" y="9"/>
                </a:cubicBezTo>
                <a:close/>
                <a:moveTo>
                  <a:pt x="430" y="9"/>
                </a:moveTo>
                <a:cubicBezTo>
                  <a:pt x="423" y="9"/>
                  <a:pt x="415" y="7"/>
                  <a:pt x="409" y="10"/>
                </a:cubicBezTo>
                <a:cubicBezTo>
                  <a:pt x="415" y="20"/>
                  <a:pt x="427" y="27"/>
                  <a:pt x="438" y="33"/>
                </a:cubicBezTo>
                <a:cubicBezTo>
                  <a:pt x="448" y="37"/>
                  <a:pt x="457" y="46"/>
                  <a:pt x="469" y="45"/>
                </a:cubicBezTo>
                <a:cubicBezTo>
                  <a:pt x="470" y="42"/>
                  <a:pt x="475" y="40"/>
                  <a:pt x="474" y="37"/>
                </a:cubicBezTo>
                <a:cubicBezTo>
                  <a:pt x="458" y="32"/>
                  <a:pt x="444" y="20"/>
                  <a:pt x="430" y="9"/>
                </a:cubicBezTo>
                <a:close/>
                <a:moveTo>
                  <a:pt x="802" y="9"/>
                </a:moveTo>
                <a:cubicBezTo>
                  <a:pt x="785" y="8"/>
                  <a:pt x="771" y="11"/>
                  <a:pt x="755" y="8"/>
                </a:cubicBezTo>
                <a:cubicBezTo>
                  <a:pt x="748" y="10"/>
                  <a:pt x="740" y="9"/>
                  <a:pt x="734" y="9"/>
                </a:cubicBezTo>
                <a:cubicBezTo>
                  <a:pt x="722" y="10"/>
                  <a:pt x="709" y="8"/>
                  <a:pt x="698" y="9"/>
                </a:cubicBezTo>
                <a:cubicBezTo>
                  <a:pt x="693" y="12"/>
                  <a:pt x="699" y="16"/>
                  <a:pt x="698" y="20"/>
                </a:cubicBezTo>
                <a:cubicBezTo>
                  <a:pt x="698" y="32"/>
                  <a:pt x="698" y="45"/>
                  <a:pt x="685" y="51"/>
                </a:cubicBezTo>
                <a:cubicBezTo>
                  <a:pt x="679" y="55"/>
                  <a:pt x="669" y="58"/>
                  <a:pt x="663" y="52"/>
                </a:cubicBezTo>
                <a:cubicBezTo>
                  <a:pt x="663" y="51"/>
                  <a:pt x="663" y="49"/>
                  <a:pt x="664" y="48"/>
                </a:cubicBezTo>
                <a:cubicBezTo>
                  <a:pt x="667" y="43"/>
                  <a:pt x="666" y="37"/>
                  <a:pt x="662" y="34"/>
                </a:cubicBezTo>
                <a:cubicBezTo>
                  <a:pt x="658" y="32"/>
                  <a:pt x="653" y="33"/>
                  <a:pt x="649" y="34"/>
                </a:cubicBezTo>
                <a:cubicBezTo>
                  <a:pt x="641" y="41"/>
                  <a:pt x="641" y="52"/>
                  <a:pt x="643" y="61"/>
                </a:cubicBezTo>
                <a:cubicBezTo>
                  <a:pt x="645" y="68"/>
                  <a:pt x="652" y="72"/>
                  <a:pt x="658" y="75"/>
                </a:cubicBezTo>
                <a:cubicBezTo>
                  <a:pt x="676" y="82"/>
                  <a:pt x="688" y="62"/>
                  <a:pt x="705" y="63"/>
                </a:cubicBezTo>
                <a:cubicBezTo>
                  <a:pt x="715" y="65"/>
                  <a:pt x="723" y="69"/>
                  <a:pt x="729" y="77"/>
                </a:cubicBezTo>
                <a:cubicBezTo>
                  <a:pt x="737" y="86"/>
                  <a:pt x="734" y="99"/>
                  <a:pt x="732" y="109"/>
                </a:cubicBezTo>
                <a:cubicBezTo>
                  <a:pt x="728" y="117"/>
                  <a:pt x="720" y="124"/>
                  <a:pt x="710" y="123"/>
                </a:cubicBezTo>
                <a:cubicBezTo>
                  <a:pt x="707" y="122"/>
                  <a:pt x="703" y="122"/>
                  <a:pt x="703" y="118"/>
                </a:cubicBezTo>
                <a:cubicBezTo>
                  <a:pt x="705" y="113"/>
                  <a:pt x="708" y="106"/>
                  <a:pt x="706" y="100"/>
                </a:cubicBezTo>
                <a:cubicBezTo>
                  <a:pt x="704" y="97"/>
                  <a:pt x="700" y="96"/>
                  <a:pt x="697" y="95"/>
                </a:cubicBezTo>
                <a:cubicBezTo>
                  <a:pt x="693" y="96"/>
                  <a:pt x="688" y="93"/>
                  <a:pt x="686" y="99"/>
                </a:cubicBezTo>
                <a:cubicBezTo>
                  <a:pt x="679" y="108"/>
                  <a:pt x="682" y="122"/>
                  <a:pt x="688" y="131"/>
                </a:cubicBezTo>
                <a:cubicBezTo>
                  <a:pt x="693" y="142"/>
                  <a:pt x="704" y="146"/>
                  <a:pt x="715" y="147"/>
                </a:cubicBezTo>
                <a:cubicBezTo>
                  <a:pt x="734" y="147"/>
                  <a:pt x="752" y="138"/>
                  <a:pt x="762" y="121"/>
                </a:cubicBezTo>
                <a:cubicBezTo>
                  <a:pt x="762" y="115"/>
                  <a:pt x="764" y="110"/>
                  <a:pt x="763" y="104"/>
                </a:cubicBezTo>
                <a:cubicBezTo>
                  <a:pt x="760" y="84"/>
                  <a:pt x="738" y="69"/>
                  <a:pt x="742" y="47"/>
                </a:cubicBezTo>
                <a:cubicBezTo>
                  <a:pt x="743" y="39"/>
                  <a:pt x="750" y="32"/>
                  <a:pt x="757" y="30"/>
                </a:cubicBezTo>
                <a:cubicBezTo>
                  <a:pt x="762" y="27"/>
                  <a:pt x="767" y="27"/>
                  <a:pt x="772" y="26"/>
                </a:cubicBezTo>
                <a:cubicBezTo>
                  <a:pt x="780" y="23"/>
                  <a:pt x="788" y="27"/>
                  <a:pt x="794" y="31"/>
                </a:cubicBezTo>
                <a:cubicBezTo>
                  <a:pt x="802" y="35"/>
                  <a:pt x="802" y="43"/>
                  <a:pt x="803" y="48"/>
                </a:cubicBezTo>
                <a:cubicBezTo>
                  <a:pt x="804" y="52"/>
                  <a:pt x="804" y="58"/>
                  <a:pt x="800" y="61"/>
                </a:cubicBezTo>
                <a:cubicBezTo>
                  <a:pt x="795" y="65"/>
                  <a:pt x="795" y="58"/>
                  <a:pt x="792" y="56"/>
                </a:cubicBezTo>
                <a:cubicBezTo>
                  <a:pt x="787" y="53"/>
                  <a:pt x="782" y="56"/>
                  <a:pt x="779" y="58"/>
                </a:cubicBezTo>
                <a:cubicBezTo>
                  <a:pt x="777" y="63"/>
                  <a:pt x="776" y="68"/>
                  <a:pt x="777" y="74"/>
                </a:cubicBezTo>
                <a:cubicBezTo>
                  <a:pt x="779" y="82"/>
                  <a:pt x="787" y="87"/>
                  <a:pt x="795" y="89"/>
                </a:cubicBezTo>
                <a:cubicBezTo>
                  <a:pt x="808" y="89"/>
                  <a:pt x="820" y="80"/>
                  <a:pt x="824" y="69"/>
                </a:cubicBezTo>
                <a:cubicBezTo>
                  <a:pt x="827" y="61"/>
                  <a:pt x="829" y="53"/>
                  <a:pt x="828" y="45"/>
                </a:cubicBezTo>
                <a:cubicBezTo>
                  <a:pt x="825" y="32"/>
                  <a:pt x="816" y="24"/>
                  <a:pt x="806" y="16"/>
                </a:cubicBezTo>
                <a:cubicBezTo>
                  <a:pt x="805" y="14"/>
                  <a:pt x="804" y="10"/>
                  <a:pt x="802" y="9"/>
                </a:cubicBezTo>
                <a:close/>
                <a:moveTo>
                  <a:pt x="569" y="9"/>
                </a:moveTo>
                <a:cubicBezTo>
                  <a:pt x="565" y="8"/>
                  <a:pt x="559" y="8"/>
                  <a:pt x="555" y="9"/>
                </a:cubicBezTo>
                <a:cubicBezTo>
                  <a:pt x="548" y="17"/>
                  <a:pt x="540" y="25"/>
                  <a:pt x="532" y="31"/>
                </a:cubicBezTo>
                <a:cubicBezTo>
                  <a:pt x="532" y="33"/>
                  <a:pt x="533" y="35"/>
                  <a:pt x="536" y="34"/>
                </a:cubicBezTo>
                <a:cubicBezTo>
                  <a:pt x="558" y="22"/>
                  <a:pt x="558" y="22"/>
                  <a:pt x="558" y="22"/>
                </a:cubicBezTo>
                <a:cubicBezTo>
                  <a:pt x="562" y="19"/>
                  <a:pt x="568" y="15"/>
                  <a:pt x="569" y="9"/>
                </a:cubicBezTo>
                <a:close/>
                <a:moveTo>
                  <a:pt x="591" y="9"/>
                </a:moveTo>
                <a:cubicBezTo>
                  <a:pt x="591" y="9"/>
                  <a:pt x="591" y="9"/>
                  <a:pt x="591" y="9"/>
                </a:cubicBezTo>
                <a:cubicBezTo>
                  <a:pt x="586" y="8"/>
                  <a:pt x="582" y="9"/>
                  <a:pt x="577" y="10"/>
                </a:cubicBezTo>
                <a:cubicBezTo>
                  <a:pt x="569" y="23"/>
                  <a:pt x="554" y="30"/>
                  <a:pt x="542" y="38"/>
                </a:cubicBezTo>
                <a:cubicBezTo>
                  <a:pt x="538" y="41"/>
                  <a:pt x="545" y="44"/>
                  <a:pt x="545" y="47"/>
                </a:cubicBezTo>
                <a:cubicBezTo>
                  <a:pt x="547" y="49"/>
                  <a:pt x="550" y="47"/>
                  <a:pt x="553" y="46"/>
                </a:cubicBezTo>
                <a:cubicBezTo>
                  <a:pt x="568" y="37"/>
                  <a:pt x="581" y="23"/>
                  <a:pt x="591" y="9"/>
                </a:cubicBezTo>
                <a:close/>
                <a:moveTo>
                  <a:pt x="615" y="10"/>
                </a:moveTo>
                <a:cubicBezTo>
                  <a:pt x="610" y="8"/>
                  <a:pt x="603" y="9"/>
                  <a:pt x="598" y="10"/>
                </a:cubicBezTo>
                <a:cubicBezTo>
                  <a:pt x="597" y="15"/>
                  <a:pt x="592" y="17"/>
                  <a:pt x="591" y="21"/>
                </a:cubicBezTo>
                <a:cubicBezTo>
                  <a:pt x="577" y="33"/>
                  <a:pt x="565" y="48"/>
                  <a:pt x="548" y="55"/>
                </a:cubicBezTo>
                <a:cubicBezTo>
                  <a:pt x="547" y="58"/>
                  <a:pt x="546" y="63"/>
                  <a:pt x="549" y="66"/>
                </a:cubicBezTo>
                <a:cubicBezTo>
                  <a:pt x="563" y="61"/>
                  <a:pt x="563" y="61"/>
                  <a:pt x="563" y="61"/>
                </a:cubicBezTo>
                <a:cubicBezTo>
                  <a:pt x="576" y="51"/>
                  <a:pt x="590" y="41"/>
                  <a:pt x="602" y="29"/>
                </a:cubicBezTo>
                <a:cubicBezTo>
                  <a:pt x="604" y="27"/>
                  <a:pt x="605" y="22"/>
                  <a:pt x="608" y="24"/>
                </a:cubicBezTo>
                <a:cubicBezTo>
                  <a:pt x="609" y="19"/>
                  <a:pt x="614" y="16"/>
                  <a:pt x="615" y="10"/>
                </a:cubicBezTo>
                <a:close/>
                <a:moveTo>
                  <a:pt x="669" y="11"/>
                </a:moveTo>
                <a:cubicBezTo>
                  <a:pt x="668" y="9"/>
                  <a:pt x="668" y="9"/>
                  <a:pt x="668" y="9"/>
                </a:cubicBezTo>
                <a:cubicBezTo>
                  <a:pt x="627" y="9"/>
                  <a:pt x="627" y="9"/>
                  <a:pt x="627" y="9"/>
                </a:cubicBezTo>
                <a:cubicBezTo>
                  <a:pt x="623" y="8"/>
                  <a:pt x="624" y="12"/>
                  <a:pt x="621" y="14"/>
                </a:cubicBezTo>
                <a:cubicBezTo>
                  <a:pt x="609" y="33"/>
                  <a:pt x="591" y="47"/>
                  <a:pt x="572" y="61"/>
                </a:cubicBezTo>
                <a:cubicBezTo>
                  <a:pt x="565" y="67"/>
                  <a:pt x="556" y="69"/>
                  <a:pt x="548" y="74"/>
                </a:cubicBezTo>
                <a:cubicBezTo>
                  <a:pt x="547" y="83"/>
                  <a:pt x="541" y="91"/>
                  <a:pt x="542" y="101"/>
                </a:cubicBezTo>
                <a:cubicBezTo>
                  <a:pt x="543" y="103"/>
                  <a:pt x="544" y="106"/>
                  <a:pt x="546" y="105"/>
                </a:cubicBezTo>
                <a:cubicBezTo>
                  <a:pt x="554" y="103"/>
                  <a:pt x="561" y="102"/>
                  <a:pt x="568" y="100"/>
                </a:cubicBezTo>
                <a:cubicBezTo>
                  <a:pt x="574" y="98"/>
                  <a:pt x="570" y="91"/>
                  <a:pt x="574" y="87"/>
                </a:cubicBezTo>
                <a:cubicBezTo>
                  <a:pt x="581" y="72"/>
                  <a:pt x="597" y="70"/>
                  <a:pt x="611" y="70"/>
                </a:cubicBezTo>
                <a:cubicBezTo>
                  <a:pt x="620" y="64"/>
                  <a:pt x="627" y="53"/>
                  <a:pt x="635" y="45"/>
                </a:cubicBezTo>
                <a:cubicBezTo>
                  <a:pt x="636" y="38"/>
                  <a:pt x="639" y="33"/>
                  <a:pt x="645" y="28"/>
                </a:cubicBezTo>
                <a:cubicBezTo>
                  <a:pt x="650" y="26"/>
                  <a:pt x="655" y="26"/>
                  <a:pt x="660" y="24"/>
                </a:cubicBezTo>
                <a:cubicBezTo>
                  <a:pt x="669" y="11"/>
                  <a:pt x="669" y="11"/>
                  <a:pt x="669" y="11"/>
                </a:cubicBezTo>
                <a:close/>
                <a:moveTo>
                  <a:pt x="836" y="14"/>
                </a:moveTo>
                <a:cubicBezTo>
                  <a:pt x="833" y="7"/>
                  <a:pt x="824" y="11"/>
                  <a:pt x="818" y="9"/>
                </a:cubicBezTo>
                <a:cubicBezTo>
                  <a:pt x="816" y="10"/>
                  <a:pt x="813" y="9"/>
                  <a:pt x="813" y="12"/>
                </a:cubicBezTo>
                <a:cubicBezTo>
                  <a:pt x="823" y="23"/>
                  <a:pt x="838" y="34"/>
                  <a:pt x="835" y="52"/>
                </a:cubicBezTo>
                <a:cubicBezTo>
                  <a:pt x="844" y="65"/>
                  <a:pt x="855" y="75"/>
                  <a:pt x="867" y="84"/>
                </a:cubicBezTo>
                <a:cubicBezTo>
                  <a:pt x="878" y="89"/>
                  <a:pt x="888" y="98"/>
                  <a:pt x="900" y="101"/>
                </a:cubicBezTo>
                <a:cubicBezTo>
                  <a:pt x="909" y="95"/>
                  <a:pt x="919" y="92"/>
                  <a:pt x="930" y="93"/>
                </a:cubicBezTo>
                <a:cubicBezTo>
                  <a:pt x="939" y="95"/>
                  <a:pt x="947" y="100"/>
                  <a:pt x="956" y="99"/>
                </a:cubicBezTo>
                <a:cubicBezTo>
                  <a:pt x="963" y="96"/>
                  <a:pt x="972" y="93"/>
                  <a:pt x="975" y="86"/>
                </a:cubicBezTo>
                <a:cubicBezTo>
                  <a:pt x="961" y="87"/>
                  <a:pt x="948" y="86"/>
                  <a:pt x="934" y="84"/>
                </a:cubicBezTo>
                <a:cubicBezTo>
                  <a:pt x="930" y="83"/>
                  <a:pt x="927" y="80"/>
                  <a:pt x="923" y="80"/>
                </a:cubicBezTo>
                <a:cubicBezTo>
                  <a:pt x="913" y="75"/>
                  <a:pt x="902" y="71"/>
                  <a:pt x="892" y="65"/>
                </a:cubicBezTo>
                <a:cubicBezTo>
                  <a:pt x="878" y="54"/>
                  <a:pt x="862" y="45"/>
                  <a:pt x="849" y="32"/>
                </a:cubicBezTo>
                <a:cubicBezTo>
                  <a:pt x="846" y="26"/>
                  <a:pt x="840" y="20"/>
                  <a:pt x="836" y="14"/>
                </a:cubicBezTo>
                <a:close/>
                <a:moveTo>
                  <a:pt x="858" y="10"/>
                </a:moveTo>
                <a:cubicBezTo>
                  <a:pt x="844" y="9"/>
                  <a:pt x="844" y="9"/>
                  <a:pt x="844" y="9"/>
                </a:cubicBezTo>
                <a:cubicBezTo>
                  <a:pt x="843" y="10"/>
                  <a:pt x="841" y="9"/>
                  <a:pt x="841" y="11"/>
                </a:cubicBezTo>
                <a:cubicBezTo>
                  <a:pt x="850" y="28"/>
                  <a:pt x="866" y="41"/>
                  <a:pt x="883" y="52"/>
                </a:cubicBezTo>
                <a:cubicBezTo>
                  <a:pt x="897" y="65"/>
                  <a:pt x="915" y="69"/>
                  <a:pt x="931" y="78"/>
                </a:cubicBezTo>
                <a:cubicBezTo>
                  <a:pt x="940" y="79"/>
                  <a:pt x="940" y="79"/>
                  <a:pt x="940" y="79"/>
                </a:cubicBezTo>
                <a:cubicBezTo>
                  <a:pt x="937" y="73"/>
                  <a:pt x="932" y="67"/>
                  <a:pt x="931" y="60"/>
                </a:cubicBezTo>
                <a:cubicBezTo>
                  <a:pt x="918" y="53"/>
                  <a:pt x="903" y="50"/>
                  <a:pt x="891" y="40"/>
                </a:cubicBezTo>
                <a:cubicBezTo>
                  <a:pt x="879" y="32"/>
                  <a:pt x="867" y="22"/>
                  <a:pt x="858" y="10"/>
                </a:cubicBezTo>
                <a:close/>
                <a:moveTo>
                  <a:pt x="913" y="9"/>
                </a:moveTo>
                <a:cubicBezTo>
                  <a:pt x="903" y="9"/>
                  <a:pt x="903" y="9"/>
                  <a:pt x="903" y="9"/>
                </a:cubicBezTo>
                <a:cubicBezTo>
                  <a:pt x="899" y="10"/>
                  <a:pt x="896" y="8"/>
                  <a:pt x="892" y="10"/>
                </a:cubicBezTo>
                <a:cubicBezTo>
                  <a:pt x="897" y="21"/>
                  <a:pt x="910" y="23"/>
                  <a:pt x="918" y="32"/>
                </a:cubicBezTo>
                <a:cubicBezTo>
                  <a:pt x="926" y="33"/>
                  <a:pt x="937" y="44"/>
                  <a:pt x="943" y="34"/>
                </a:cubicBezTo>
                <a:cubicBezTo>
                  <a:pt x="944" y="33"/>
                  <a:pt x="945" y="31"/>
                  <a:pt x="944" y="30"/>
                </a:cubicBezTo>
                <a:cubicBezTo>
                  <a:pt x="933" y="25"/>
                  <a:pt x="922" y="20"/>
                  <a:pt x="913" y="9"/>
                </a:cubicBezTo>
                <a:close/>
                <a:moveTo>
                  <a:pt x="881" y="10"/>
                </a:moveTo>
                <a:cubicBezTo>
                  <a:pt x="877" y="11"/>
                  <a:pt x="863" y="6"/>
                  <a:pt x="869" y="15"/>
                </a:cubicBezTo>
                <a:cubicBezTo>
                  <a:pt x="885" y="29"/>
                  <a:pt x="900" y="42"/>
                  <a:pt x="918" y="50"/>
                </a:cubicBezTo>
                <a:cubicBezTo>
                  <a:pt x="923" y="51"/>
                  <a:pt x="927" y="55"/>
                  <a:pt x="932" y="53"/>
                </a:cubicBezTo>
                <a:cubicBezTo>
                  <a:pt x="933" y="50"/>
                  <a:pt x="937" y="45"/>
                  <a:pt x="933" y="43"/>
                </a:cubicBezTo>
                <a:cubicBezTo>
                  <a:pt x="912" y="38"/>
                  <a:pt x="897" y="23"/>
                  <a:pt x="881" y="10"/>
                </a:cubicBezTo>
                <a:close/>
                <a:moveTo>
                  <a:pt x="1011" y="9"/>
                </a:moveTo>
                <a:cubicBezTo>
                  <a:pt x="1000" y="10"/>
                  <a:pt x="988" y="10"/>
                  <a:pt x="977" y="9"/>
                </a:cubicBezTo>
                <a:cubicBezTo>
                  <a:pt x="960" y="10"/>
                  <a:pt x="941" y="9"/>
                  <a:pt x="925" y="10"/>
                </a:cubicBezTo>
                <a:cubicBezTo>
                  <a:pt x="925" y="11"/>
                  <a:pt x="925" y="11"/>
                  <a:pt x="925" y="11"/>
                </a:cubicBezTo>
                <a:cubicBezTo>
                  <a:pt x="931" y="19"/>
                  <a:pt x="941" y="23"/>
                  <a:pt x="951" y="26"/>
                </a:cubicBezTo>
                <a:cubicBezTo>
                  <a:pt x="959" y="29"/>
                  <a:pt x="964" y="19"/>
                  <a:pt x="973" y="22"/>
                </a:cubicBezTo>
                <a:cubicBezTo>
                  <a:pt x="978" y="21"/>
                  <a:pt x="982" y="22"/>
                  <a:pt x="987" y="23"/>
                </a:cubicBezTo>
                <a:cubicBezTo>
                  <a:pt x="994" y="20"/>
                  <a:pt x="1002" y="18"/>
                  <a:pt x="1009" y="15"/>
                </a:cubicBezTo>
                <a:cubicBezTo>
                  <a:pt x="1010" y="13"/>
                  <a:pt x="1013" y="12"/>
                  <a:pt x="1011" y="9"/>
                </a:cubicBezTo>
                <a:close/>
                <a:moveTo>
                  <a:pt x="1044" y="12"/>
                </a:moveTo>
                <a:cubicBezTo>
                  <a:pt x="1044" y="10"/>
                  <a:pt x="1044" y="10"/>
                  <a:pt x="1044" y="10"/>
                </a:cubicBezTo>
                <a:cubicBezTo>
                  <a:pt x="1037" y="10"/>
                  <a:pt x="1030" y="9"/>
                  <a:pt x="1023" y="10"/>
                </a:cubicBezTo>
                <a:cubicBezTo>
                  <a:pt x="1016" y="16"/>
                  <a:pt x="1009" y="21"/>
                  <a:pt x="1002" y="25"/>
                </a:cubicBezTo>
                <a:cubicBezTo>
                  <a:pt x="1002" y="29"/>
                  <a:pt x="1006" y="33"/>
                  <a:pt x="1010" y="34"/>
                </a:cubicBezTo>
                <a:cubicBezTo>
                  <a:pt x="1023" y="30"/>
                  <a:pt x="1032" y="20"/>
                  <a:pt x="1044" y="12"/>
                </a:cubicBezTo>
                <a:close/>
                <a:moveTo>
                  <a:pt x="1118" y="9"/>
                </a:moveTo>
                <a:cubicBezTo>
                  <a:pt x="1112" y="10"/>
                  <a:pt x="1112" y="10"/>
                  <a:pt x="1112" y="10"/>
                </a:cubicBezTo>
                <a:cubicBezTo>
                  <a:pt x="1105" y="10"/>
                  <a:pt x="1098" y="10"/>
                  <a:pt x="1092" y="10"/>
                </a:cubicBezTo>
                <a:cubicBezTo>
                  <a:pt x="1087" y="10"/>
                  <a:pt x="1091" y="16"/>
                  <a:pt x="1088" y="18"/>
                </a:cubicBezTo>
                <a:cubicBezTo>
                  <a:pt x="1076" y="34"/>
                  <a:pt x="1063" y="52"/>
                  <a:pt x="1046" y="64"/>
                </a:cubicBezTo>
                <a:cubicBezTo>
                  <a:pt x="1036" y="72"/>
                  <a:pt x="1025" y="74"/>
                  <a:pt x="1014" y="80"/>
                </a:cubicBezTo>
                <a:cubicBezTo>
                  <a:pt x="1013" y="88"/>
                  <a:pt x="1005" y="95"/>
                  <a:pt x="1007" y="103"/>
                </a:cubicBezTo>
                <a:cubicBezTo>
                  <a:pt x="1011" y="104"/>
                  <a:pt x="1013" y="101"/>
                  <a:pt x="1017" y="100"/>
                </a:cubicBezTo>
                <a:cubicBezTo>
                  <a:pt x="1021" y="100"/>
                  <a:pt x="1024" y="99"/>
                  <a:pt x="1026" y="95"/>
                </a:cubicBezTo>
                <a:cubicBezTo>
                  <a:pt x="1025" y="86"/>
                  <a:pt x="1032" y="80"/>
                  <a:pt x="1038" y="75"/>
                </a:cubicBezTo>
                <a:cubicBezTo>
                  <a:pt x="1048" y="67"/>
                  <a:pt x="1063" y="70"/>
                  <a:pt x="1074" y="74"/>
                </a:cubicBezTo>
                <a:cubicBezTo>
                  <a:pt x="1078" y="70"/>
                  <a:pt x="1085" y="68"/>
                  <a:pt x="1089" y="61"/>
                </a:cubicBezTo>
                <a:cubicBezTo>
                  <a:pt x="1100" y="47"/>
                  <a:pt x="1111" y="31"/>
                  <a:pt x="1119" y="15"/>
                </a:cubicBezTo>
                <a:cubicBezTo>
                  <a:pt x="1119" y="14"/>
                  <a:pt x="1121" y="10"/>
                  <a:pt x="1118" y="9"/>
                </a:cubicBezTo>
                <a:close/>
                <a:moveTo>
                  <a:pt x="687" y="15"/>
                </a:moveTo>
                <a:cubicBezTo>
                  <a:pt x="685" y="13"/>
                  <a:pt x="684" y="9"/>
                  <a:pt x="681" y="9"/>
                </a:cubicBezTo>
                <a:cubicBezTo>
                  <a:pt x="678" y="10"/>
                  <a:pt x="677" y="12"/>
                  <a:pt x="677" y="14"/>
                </a:cubicBezTo>
                <a:cubicBezTo>
                  <a:pt x="678" y="17"/>
                  <a:pt x="681" y="18"/>
                  <a:pt x="684" y="18"/>
                </a:cubicBezTo>
                <a:cubicBezTo>
                  <a:pt x="686" y="19"/>
                  <a:pt x="688" y="17"/>
                  <a:pt x="687" y="15"/>
                </a:cubicBezTo>
                <a:close/>
                <a:moveTo>
                  <a:pt x="1269" y="11"/>
                </a:moveTo>
                <a:cubicBezTo>
                  <a:pt x="1246" y="10"/>
                  <a:pt x="1219" y="10"/>
                  <a:pt x="1197" y="10"/>
                </a:cubicBezTo>
                <a:cubicBezTo>
                  <a:pt x="1174" y="10"/>
                  <a:pt x="1174" y="10"/>
                  <a:pt x="1174" y="10"/>
                </a:cubicBezTo>
                <a:cubicBezTo>
                  <a:pt x="1171" y="12"/>
                  <a:pt x="1165" y="7"/>
                  <a:pt x="1165" y="12"/>
                </a:cubicBezTo>
                <a:cubicBezTo>
                  <a:pt x="1172" y="20"/>
                  <a:pt x="1174" y="30"/>
                  <a:pt x="1174" y="41"/>
                </a:cubicBezTo>
                <a:cubicBezTo>
                  <a:pt x="1171" y="49"/>
                  <a:pt x="1166" y="61"/>
                  <a:pt x="1155" y="63"/>
                </a:cubicBezTo>
                <a:cubicBezTo>
                  <a:pt x="1151" y="64"/>
                  <a:pt x="1146" y="63"/>
                  <a:pt x="1142" y="60"/>
                </a:cubicBezTo>
                <a:cubicBezTo>
                  <a:pt x="1137" y="56"/>
                  <a:pt x="1143" y="51"/>
                  <a:pt x="1143" y="47"/>
                </a:cubicBezTo>
                <a:cubicBezTo>
                  <a:pt x="1143" y="42"/>
                  <a:pt x="1140" y="37"/>
                  <a:pt x="1136" y="35"/>
                </a:cubicBezTo>
                <a:cubicBezTo>
                  <a:pt x="1130" y="34"/>
                  <a:pt x="1125" y="38"/>
                  <a:pt x="1122" y="43"/>
                </a:cubicBezTo>
                <a:cubicBezTo>
                  <a:pt x="1120" y="52"/>
                  <a:pt x="1121" y="62"/>
                  <a:pt x="1128" y="69"/>
                </a:cubicBezTo>
                <a:cubicBezTo>
                  <a:pt x="1139" y="82"/>
                  <a:pt x="1157" y="73"/>
                  <a:pt x="1170" y="69"/>
                </a:cubicBezTo>
                <a:cubicBezTo>
                  <a:pt x="1174" y="66"/>
                  <a:pt x="1178" y="65"/>
                  <a:pt x="1184" y="65"/>
                </a:cubicBezTo>
                <a:cubicBezTo>
                  <a:pt x="1188" y="67"/>
                  <a:pt x="1194" y="69"/>
                  <a:pt x="1196" y="74"/>
                </a:cubicBezTo>
                <a:cubicBezTo>
                  <a:pt x="1200" y="88"/>
                  <a:pt x="1201" y="102"/>
                  <a:pt x="1196" y="115"/>
                </a:cubicBezTo>
                <a:cubicBezTo>
                  <a:pt x="1192" y="120"/>
                  <a:pt x="1190" y="126"/>
                  <a:pt x="1182" y="125"/>
                </a:cubicBezTo>
                <a:cubicBezTo>
                  <a:pt x="1173" y="122"/>
                  <a:pt x="1177" y="113"/>
                  <a:pt x="1178" y="107"/>
                </a:cubicBezTo>
                <a:cubicBezTo>
                  <a:pt x="1176" y="103"/>
                  <a:pt x="1176" y="97"/>
                  <a:pt x="1172" y="95"/>
                </a:cubicBezTo>
                <a:cubicBezTo>
                  <a:pt x="1168" y="96"/>
                  <a:pt x="1165" y="96"/>
                  <a:pt x="1162" y="98"/>
                </a:cubicBezTo>
                <a:cubicBezTo>
                  <a:pt x="1158" y="104"/>
                  <a:pt x="1159" y="111"/>
                  <a:pt x="1158" y="117"/>
                </a:cubicBezTo>
                <a:cubicBezTo>
                  <a:pt x="1156" y="130"/>
                  <a:pt x="1170" y="136"/>
                  <a:pt x="1178" y="141"/>
                </a:cubicBezTo>
                <a:cubicBezTo>
                  <a:pt x="1193" y="142"/>
                  <a:pt x="1193" y="142"/>
                  <a:pt x="1193" y="142"/>
                </a:cubicBezTo>
                <a:cubicBezTo>
                  <a:pt x="1206" y="140"/>
                  <a:pt x="1217" y="130"/>
                  <a:pt x="1223" y="118"/>
                </a:cubicBezTo>
                <a:cubicBezTo>
                  <a:pt x="1224" y="111"/>
                  <a:pt x="1225" y="101"/>
                  <a:pt x="1218" y="96"/>
                </a:cubicBezTo>
                <a:cubicBezTo>
                  <a:pt x="1216" y="94"/>
                  <a:pt x="1219" y="93"/>
                  <a:pt x="1220" y="91"/>
                </a:cubicBezTo>
                <a:cubicBezTo>
                  <a:pt x="1218" y="84"/>
                  <a:pt x="1214" y="78"/>
                  <a:pt x="1212" y="73"/>
                </a:cubicBezTo>
                <a:cubicBezTo>
                  <a:pt x="1212" y="69"/>
                  <a:pt x="1206" y="70"/>
                  <a:pt x="1209" y="67"/>
                </a:cubicBezTo>
                <a:cubicBezTo>
                  <a:pt x="1207" y="58"/>
                  <a:pt x="1208" y="47"/>
                  <a:pt x="1213" y="39"/>
                </a:cubicBezTo>
                <a:cubicBezTo>
                  <a:pt x="1220" y="26"/>
                  <a:pt x="1234" y="26"/>
                  <a:pt x="1247" y="25"/>
                </a:cubicBezTo>
                <a:cubicBezTo>
                  <a:pt x="1259" y="23"/>
                  <a:pt x="1269" y="32"/>
                  <a:pt x="1275" y="41"/>
                </a:cubicBezTo>
                <a:cubicBezTo>
                  <a:pt x="1275" y="47"/>
                  <a:pt x="1280" y="55"/>
                  <a:pt x="1272" y="60"/>
                </a:cubicBezTo>
                <a:cubicBezTo>
                  <a:pt x="1268" y="65"/>
                  <a:pt x="1265" y="58"/>
                  <a:pt x="1261" y="61"/>
                </a:cubicBezTo>
                <a:cubicBezTo>
                  <a:pt x="1256" y="63"/>
                  <a:pt x="1255" y="68"/>
                  <a:pt x="1255" y="72"/>
                </a:cubicBezTo>
                <a:cubicBezTo>
                  <a:pt x="1257" y="77"/>
                  <a:pt x="1260" y="80"/>
                  <a:pt x="1264" y="84"/>
                </a:cubicBezTo>
                <a:cubicBezTo>
                  <a:pt x="1268" y="88"/>
                  <a:pt x="1276" y="87"/>
                  <a:pt x="1281" y="86"/>
                </a:cubicBezTo>
                <a:cubicBezTo>
                  <a:pt x="1294" y="75"/>
                  <a:pt x="1294" y="75"/>
                  <a:pt x="1294" y="75"/>
                </a:cubicBezTo>
                <a:cubicBezTo>
                  <a:pt x="1300" y="64"/>
                  <a:pt x="1307" y="47"/>
                  <a:pt x="1297" y="35"/>
                </a:cubicBezTo>
                <a:cubicBezTo>
                  <a:pt x="1287" y="27"/>
                  <a:pt x="1277" y="21"/>
                  <a:pt x="1269" y="11"/>
                </a:cubicBezTo>
                <a:close/>
                <a:moveTo>
                  <a:pt x="1066" y="12"/>
                </a:moveTo>
                <a:cubicBezTo>
                  <a:pt x="1066" y="10"/>
                  <a:pt x="1066" y="10"/>
                  <a:pt x="1066" y="10"/>
                </a:cubicBezTo>
                <a:cubicBezTo>
                  <a:pt x="1062" y="9"/>
                  <a:pt x="1058" y="10"/>
                  <a:pt x="1054" y="10"/>
                </a:cubicBezTo>
                <a:cubicBezTo>
                  <a:pt x="1050" y="9"/>
                  <a:pt x="1050" y="13"/>
                  <a:pt x="1049" y="15"/>
                </a:cubicBezTo>
                <a:cubicBezTo>
                  <a:pt x="1025" y="33"/>
                  <a:pt x="1025" y="33"/>
                  <a:pt x="1025" y="33"/>
                </a:cubicBezTo>
                <a:cubicBezTo>
                  <a:pt x="1022" y="37"/>
                  <a:pt x="1015" y="36"/>
                  <a:pt x="1014" y="42"/>
                </a:cubicBezTo>
                <a:cubicBezTo>
                  <a:pt x="1015" y="44"/>
                  <a:pt x="1015" y="47"/>
                  <a:pt x="1017" y="47"/>
                </a:cubicBezTo>
                <a:cubicBezTo>
                  <a:pt x="1019" y="47"/>
                  <a:pt x="1022" y="45"/>
                  <a:pt x="1020" y="42"/>
                </a:cubicBezTo>
                <a:cubicBezTo>
                  <a:pt x="1028" y="41"/>
                  <a:pt x="1035" y="37"/>
                  <a:pt x="1041" y="32"/>
                </a:cubicBezTo>
                <a:cubicBezTo>
                  <a:pt x="1050" y="27"/>
                  <a:pt x="1058" y="21"/>
                  <a:pt x="1066" y="12"/>
                </a:cubicBezTo>
                <a:close/>
                <a:moveTo>
                  <a:pt x="1084" y="11"/>
                </a:moveTo>
                <a:cubicBezTo>
                  <a:pt x="1080" y="10"/>
                  <a:pt x="1072" y="8"/>
                  <a:pt x="1072" y="14"/>
                </a:cubicBezTo>
                <a:cubicBezTo>
                  <a:pt x="1063" y="20"/>
                  <a:pt x="1059" y="31"/>
                  <a:pt x="1048" y="34"/>
                </a:cubicBezTo>
                <a:cubicBezTo>
                  <a:pt x="1040" y="43"/>
                  <a:pt x="1027" y="47"/>
                  <a:pt x="1017" y="54"/>
                </a:cubicBezTo>
                <a:cubicBezTo>
                  <a:pt x="1017" y="59"/>
                  <a:pt x="1015" y="65"/>
                  <a:pt x="1017" y="71"/>
                </a:cubicBezTo>
                <a:cubicBezTo>
                  <a:pt x="1043" y="66"/>
                  <a:pt x="1061" y="43"/>
                  <a:pt x="1076" y="23"/>
                </a:cubicBezTo>
                <a:cubicBezTo>
                  <a:pt x="1080" y="20"/>
                  <a:pt x="1084" y="16"/>
                  <a:pt x="1084" y="11"/>
                </a:cubicBezTo>
                <a:close/>
                <a:moveTo>
                  <a:pt x="1151" y="10"/>
                </a:moveTo>
                <a:cubicBezTo>
                  <a:pt x="1147" y="10"/>
                  <a:pt x="1140" y="9"/>
                  <a:pt x="1137" y="11"/>
                </a:cubicBezTo>
                <a:cubicBezTo>
                  <a:pt x="1140" y="15"/>
                  <a:pt x="1144" y="15"/>
                  <a:pt x="1147" y="17"/>
                </a:cubicBezTo>
                <a:cubicBezTo>
                  <a:pt x="1151" y="17"/>
                  <a:pt x="1155" y="23"/>
                  <a:pt x="1160" y="19"/>
                </a:cubicBezTo>
                <a:cubicBezTo>
                  <a:pt x="1158" y="15"/>
                  <a:pt x="1154" y="12"/>
                  <a:pt x="1151" y="10"/>
                </a:cubicBezTo>
                <a:close/>
                <a:moveTo>
                  <a:pt x="1314" y="11"/>
                </a:moveTo>
                <a:cubicBezTo>
                  <a:pt x="1283" y="10"/>
                  <a:pt x="1283" y="10"/>
                  <a:pt x="1283" y="10"/>
                </a:cubicBezTo>
                <a:cubicBezTo>
                  <a:pt x="1281" y="12"/>
                  <a:pt x="1281" y="12"/>
                  <a:pt x="1281" y="12"/>
                </a:cubicBezTo>
                <a:cubicBezTo>
                  <a:pt x="1285" y="20"/>
                  <a:pt x="1294" y="23"/>
                  <a:pt x="1300" y="28"/>
                </a:cubicBezTo>
                <a:cubicBezTo>
                  <a:pt x="1308" y="36"/>
                  <a:pt x="1312" y="47"/>
                  <a:pt x="1309" y="57"/>
                </a:cubicBezTo>
                <a:cubicBezTo>
                  <a:pt x="1311" y="59"/>
                  <a:pt x="1311" y="59"/>
                  <a:pt x="1311" y="59"/>
                </a:cubicBezTo>
                <a:cubicBezTo>
                  <a:pt x="1315" y="71"/>
                  <a:pt x="1328" y="79"/>
                  <a:pt x="1336" y="88"/>
                </a:cubicBezTo>
                <a:cubicBezTo>
                  <a:pt x="1348" y="95"/>
                  <a:pt x="1359" y="103"/>
                  <a:pt x="1373" y="106"/>
                </a:cubicBezTo>
                <a:cubicBezTo>
                  <a:pt x="1383" y="99"/>
                  <a:pt x="1383" y="99"/>
                  <a:pt x="1383" y="99"/>
                </a:cubicBezTo>
                <a:cubicBezTo>
                  <a:pt x="1401" y="91"/>
                  <a:pt x="1420" y="103"/>
                  <a:pt x="1438" y="96"/>
                </a:cubicBezTo>
                <a:cubicBezTo>
                  <a:pt x="1442" y="94"/>
                  <a:pt x="1448" y="91"/>
                  <a:pt x="1449" y="87"/>
                </a:cubicBezTo>
                <a:cubicBezTo>
                  <a:pt x="1440" y="88"/>
                  <a:pt x="1431" y="87"/>
                  <a:pt x="1423" y="90"/>
                </a:cubicBezTo>
                <a:cubicBezTo>
                  <a:pt x="1417" y="88"/>
                  <a:pt x="1411" y="87"/>
                  <a:pt x="1407" y="82"/>
                </a:cubicBezTo>
                <a:cubicBezTo>
                  <a:pt x="1390" y="78"/>
                  <a:pt x="1377" y="69"/>
                  <a:pt x="1363" y="59"/>
                </a:cubicBezTo>
                <a:cubicBezTo>
                  <a:pt x="1345" y="45"/>
                  <a:pt x="1324" y="32"/>
                  <a:pt x="1314" y="11"/>
                </a:cubicBezTo>
                <a:close/>
                <a:moveTo>
                  <a:pt x="1342" y="11"/>
                </a:moveTo>
                <a:cubicBezTo>
                  <a:pt x="1336" y="10"/>
                  <a:pt x="1328" y="11"/>
                  <a:pt x="1321" y="12"/>
                </a:cubicBezTo>
                <a:cubicBezTo>
                  <a:pt x="1321" y="13"/>
                  <a:pt x="1322" y="14"/>
                  <a:pt x="1322" y="15"/>
                </a:cubicBezTo>
                <a:cubicBezTo>
                  <a:pt x="1333" y="29"/>
                  <a:pt x="1347" y="41"/>
                  <a:pt x="1362" y="52"/>
                </a:cubicBezTo>
                <a:cubicBezTo>
                  <a:pt x="1375" y="61"/>
                  <a:pt x="1387" y="71"/>
                  <a:pt x="1402" y="74"/>
                </a:cubicBezTo>
                <a:cubicBezTo>
                  <a:pt x="1402" y="60"/>
                  <a:pt x="1402" y="60"/>
                  <a:pt x="1402" y="60"/>
                </a:cubicBezTo>
                <a:cubicBezTo>
                  <a:pt x="1377" y="52"/>
                  <a:pt x="1358" y="32"/>
                  <a:pt x="1342" y="11"/>
                </a:cubicBezTo>
                <a:close/>
                <a:moveTo>
                  <a:pt x="1460" y="12"/>
                </a:moveTo>
                <a:cubicBezTo>
                  <a:pt x="1457" y="11"/>
                  <a:pt x="1453" y="11"/>
                  <a:pt x="1450" y="10"/>
                </a:cubicBezTo>
                <a:cubicBezTo>
                  <a:pt x="1436" y="12"/>
                  <a:pt x="1422" y="10"/>
                  <a:pt x="1408" y="12"/>
                </a:cubicBezTo>
                <a:cubicBezTo>
                  <a:pt x="1408" y="13"/>
                  <a:pt x="1408" y="13"/>
                  <a:pt x="1408" y="13"/>
                </a:cubicBezTo>
                <a:cubicBezTo>
                  <a:pt x="1413" y="17"/>
                  <a:pt x="1418" y="20"/>
                  <a:pt x="1424" y="21"/>
                </a:cubicBezTo>
                <a:cubicBezTo>
                  <a:pt x="1437" y="22"/>
                  <a:pt x="1452" y="22"/>
                  <a:pt x="1460" y="12"/>
                </a:cubicBezTo>
                <a:close/>
                <a:moveTo>
                  <a:pt x="1739" y="12"/>
                </a:moveTo>
                <a:cubicBezTo>
                  <a:pt x="1717" y="12"/>
                  <a:pt x="1717" y="12"/>
                  <a:pt x="1717" y="12"/>
                </a:cubicBezTo>
                <a:cubicBezTo>
                  <a:pt x="1680" y="12"/>
                  <a:pt x="1642" y="10"/>
                  <a:pt x="1606" y="12"/>
                </a:cubicBezTo>
                <a:cubicBezTo>
                  <a:pt x="1604" y="13"/>
                  <a:pt x="1606" y="15"/>
                  <a:pt x="1606" y="17"/>
                </a:cubicBezTo>
                <a:cubicBezTo>
                  <a:pt x="1609" y="26"/>
                  <a:pt x="1619" y="30"/>
                  <a:pt x="1626" y="36"/>
                </a:cubicBezTo>
                <a:cubicBezTo>
                  <a:pt x="1629" y="44"/>
                  <a:pt x="1624" y="50"/>
                  <a:pt x="1619" y="56"/>
                </a:cubicBezTo>
                <a:cubicBezTo>
                  <a:pt x="1612" y="62"/>
                  <a:pt x="1600" y="64"/>
                  <a:pt x="1591" y="60"/>
                </a:cubicBezTo>
                <a:cubicBezTo>
                  <a:pt x="1584" y="55"/>
                  <a:pt x="1593" y="47"/>
                  <a:pt x="1587" y="42"/>
                </a:cubicBezTo>
                <a:cubicBezTo>
                  <a:pt x="1585" y="41"/>
                  <a:pt x="1582" y="41"/>
                  <a:pt x="1580" y="43"/>
                </a:cubicBezTo>
                <a:cubicBezTo>
                  <a:pt x="1574" y="47"/>
                  <a:pt x="1571" y="53"/>
                  <a:pt x="1571" y="61"/>
                </a:cubicBezTo>
                <a:cubicBezTo>
                  <a:pt x="1574" y="66"/>
                  <a:pt x="1575" y="73"/>
                  <a:pt x="1581" y="75"/>
                </a:cubicBezTo>
                <a:cubicBezTo>
                  <a:pt x="1603" y="88"/>
                  <a:pt x="1621" y="65"/>
                  <a:pt x="1642" y="66"/>
                </a:cubicBezTo>
                <a:cubicBezTo>
                  <a:pt x="1651" y="66"/>
                  <a:pt x="1660" y="71"/>
                  <a:pt x="1662" y="80"/>
                </a:cubicBezTo>
                <a:cubicBezTo>
                  <a:pt x="1668" y="92"/>
                  <a:pt x="1665" y="108"/>
                  <a:pt x="1659" y="118"/>
                </a:cubicBezTo>
                <a:cubicBezTo>
                  <a:pt x="1655" y="123"/>
                  <a:pt x="1650" y="126"/>
                  <a:pt x="1644" y="125"/>
                </a:cubicBezTo>
                <a:cubicBezTo>
                  <a:pt x="1634" y="120"/>
                  <a:pt x="1650" y="113"/>
                  <a:pt x="1642" y="106"/>
                </a:cubicBezTo>
                <a:cubicBezTo>
                  <a:pt x="1640" y="104"/>
                  <a:pt x="1638" y="102"/>
                  <a:pt x="1635" y="103"/>
                </a:cubicBezTo>
                <a:cubicBezTo>
                  <a:pt x="1630" y="102"/>
                  <a:pt x="1626" y="106"/>
                  <a:pt x="1623" y="110"/>
                </a:cubicBezTo>
                <a:cubicBezTo>
                  <a:pt x="1621" y="118"/>
                  <a:pt x="1623" y="126"/>
                  <a:pt x="1626" y="134"/>
                </a:cubicBezTo>
                <a:cubicBezTo>
                  <a:pt x="1633" y="143"/>
                  <a:pt x="1644" y="148"/>
                  <a:pt x="1656" y="148"/>
                </a:cubicBezTo>
                <a:cubicBezTo>
                  <a:pt x="1671" y="147"/>
                  <a:pt x="1683" y="136"/>
                  <a:pt x="1690" y="123"/>
                </a:cubicBezTo>
                <a:cubicBezTo>
                  <a:pt x="1695" y="112"/>
                  <a:pt x="1691" y="97"/>
                  <a:pt x="1686" y="87"/>
                </a:cubicBezTo>
                <a:cubicBezTo>
                  <a:pt x="1682" y="78"/>
                  <a:pt x="1669" y="72"/>
                  <a:pt x="1671" y="60"/>
                </a:cubicBezTo>
                <a:cubicBezTo>
                  <a:pt x="1674" y="45"/>
                  <a:pt x="1688" y="39"/>
                  <a:pt x="1701" y="35"/>
                </a:cubicBezTo>
                <a:cubicBezTo>
                  <a:pt x="1710" y="34"/>
                  <a:pt x="1724" y="31"/>
                  <a:pt x="1731" y="38"/>
                </a:cubicBezTo>
                <a:cubicBezTo>
                  <a:pt x="1736" y="42"/>
                  <a:pt x="1738" y="48"/>
                  <a:pt x="1738" y="54"/>
                </a:cubicBezTo>
                <a:cubicBezTo>
                  <a:pt x="1735" y="61"/>
                  <a:pt x="1727" y="58"/>
                  <a:pt x="1723" y="63"/>
                </a:cubicBezTo>
                <a:cubicBezTo>
                  <a:pt x="1721" y="69"/>
                  <a:pt x="1717" y="74"/>
                  <a:pt x="1720" y="81"/>
                </a:cubicBezTo>
                <a:cubicBezTo>
                  <a:pt x="1723" y="85"/>
                  <a:pt x="1726" y="89"/>
                  <a:pt x="1731" y="89"/>
                </a:cubicBezTo>
                <a:cubicBezTo>
                  <a:pt x="1740" y="92"/>
                  <a:pt x="1748" y="86"/>
                  <a:pt x="1754" y="79"/>
                </a:cubicBezTo>
                <a:cubicBezTo>
                  <a:pt x="1756" y="73"/>
                  <a:pt x="1761" y="67"/>
                  <a:pt x="1758" y="60"/>
                </a:cubicBezTo>
                <a:cubicBezTo>
                  <a:pt x="1761" y="45"/>
                  <a:pt x="1745" y="36"/>
                  <a:pt x="1740" y="23"/>
                </a:cubicBezTo>
                <a:cubicBezTo>
                  <a:pt x="1739" y="20"/>
                  <a:pt x="1741" y="15"/>
                  <a:pt x="1739" y="12"/>
                </a:cubicBezTo>
                <a:close/>
                <a:moveTo>
                  <a:pt x="1373" y="11"/>
                </a:moveTo>
                <a:cubicBezTo>
                  <a:pt x="1352" y="11"/>
                  <a:pt x="1352" y="11"/>
                  <a:pt x="1352" y="11"/>
                </a:cubicBezTo>
                <a:cubicBezTo>
                  <a:pt x="1351" y="12"/>
                  <a:pt x="1351" y="12"/>
                  <a:pt x="1351" y="12"/>
                </a:cubicBezTo>
                <a:cubicBezTo>
                  <a:pt x="1363" y="31"/>
                  <a:pt x="1380" y="46"/>
                  <a:pt x="1401" y="54"/>
                </a:cubicBezTo>
                <a:cubicBezTo>
                  <a:pt x="1407" y="56"/>
                  <a:pt x="1408" y="47"/>
                  <a:pt x="1411" y="44"/>
                </a:cubicBezTo>
                <a:cubicBezTo>
                  <a:pt x="1396" y="38"/>
                  <a:pt x="1382" y="26"/>
                  <a:pt x="1373" y="11"/>
                </a:cubicBezTo>
                <a:close/>
                <a:moveTo>
                  <a:pt x="1545" y="14"/>
                </a:moveTo>
                <a:cubicBezTo>
                  <a:pt x="1544" y="11"/>
                  <a:pt x="1544" y="11"/>
                  <a:pt x="1544" y="11"/>
                </a:cubicBezTo>
                <a:cubicBezTo>
                  <a:pt x="1539" y="11"/>
                  <a:pt x="1532" y="11"/>
                  <a:pt x="1526" y="12"/>
                </a:cubicBezTo>
                <a:cubicBezTo>
                  <a:pt x="1519" y="21"/>
                  <a:pt x="1519" y="21"/>
                  <a:pt x="1519" y="21"/>
                </a:cubicBezTo>
                <a:cubicBezTo>
                  <a:pt x="1509" y="34"/>
                  <a:pt x="1493" y="40"/>
                  <a:pt x="1482" y="51"/>
                </a:cubicBezTo>
                <a:cubicBezTo>
                  <a:pt x="1489" y="62"/>
                  <a:pt x="1489" y="62"/>
                  <a:pt x="1489" y="62"/>
                </a:cubicBezTo>
                <a:cubicBezTo>
                  <a:pt x="1490" y="62"/>
                  <a:pt x="1490" y="62"/>
                  <a:pt x="1490" y="62"/>
                </a:cubicBezTo>
                <a:cubicBezTo>
                  <a:pt x="1506" y="55"/>
                  <a:pt x="1520" y="42"/>
                  <a:pt x="1532" y="28"/>
                </a:cubicBezTo>
                <a:cubicBezTo>
                  <a:pt x="1535" y="23"/>
                  <a:pt x="1542" y="21"/>
                  <a:pt x="1545" y="14"/>
                </a:cubicBezTo>
                <a:close/>
                <a:moveTo>
                  <a:pt x="1598" y="19"/>
                </a:moveTo>
                <a:cubicBezTo>
                  <a:pt x="1595" y="12"/>
                  <a:pt x="1595" y="12"/>
                  <a:pt x="1595" y="12"/>
                </a:cubicBezTo>
                <a:cubicBezTo>
                  <a:pt x="1581" y="12"/>
                  <a:pt x="1568" y="10"/>
                  <a:pt x="1554" y="12"/>
                </a:cubicBezTo>
                <a:cubicBezTo>
                  <a:pt x="1549" y="17"/>
                  <a:pt x="1545" y="25"/>
                  <a:pt x="1538" y="28"/>
                </a:cubicBezTo>
                <a:cubicBezTo>
                  <a:pt x="1525" y="46"/>
                  <a:pt x="1509" y="59"/>
                  <a:pt x="1490" y="69"/>
                </a:cubicBezTo>
                <a:cubicBezTo>
                  <a:pt x="1491" y="82"/>
                  <a:pt x="1491" y="82"/>
                  <a:pt x="1491" y="82"/>
                </a:cubicBezTo>
                <a:cubicBezTo>
                  <a:pt x="1491" y="93"/>
                  <a:pt x="1481" y="101"/>
                  <a:pt x="1483" y="113"/>
                </a:cubicBezTo>
                <a:cubicBezTo>
                  <a:pt x="1484" y="117"/>
                  <a:pt x="1486" y="122"/>
                  <a:pt x="1490" y="123"/>
                </a:cubicBezTo>
                <a:cubicBezTo>
                  <a:pt x="1497" y="125"/>
                  <a:pt x="1502" y="123"/>
                  <a:pt x="1508" y="122"/>
                </a:cubicBezTo>
                <a:cubicBezTo>
                  <a:pt x="1511" y="119"/>
                  <a:pt x="1519" y="118"/>
                  <a:pt x="1517" y="112"/>
                </a:cubicBezTo>
                <a:cubicBezTo>
                  <a:pt x="1511" y="110"/>
                  <a:pt x="1507" y="103"/>
                  <a:pt x="1505" y="98"/>
                </a:cubicBezTo>
                <a:cubicBezTo>
                  <a:pt x="1506" y="90"/>
                  <a:pt x="1508" y="82"/>
                  <a:pt x="1515" y="77"/>
                </a:cubicBezTo>
                <a:cubicBezTo>
                  <a:pt x="1526" y="69"/>
                  <a:pt x="1541" y="74"/>
                  <a:pt x="1551" y="80"/>
                </a:cubicBezTo>
                <a:cubicBezTo>
                  <a:pt x="1555" y="75"/>
                  <a:pt x="1559" y="70"/>
                  <a:pt x="1564" y="64"/>
                </a:cubicBezTo>
                <a:cubicBezTo>
                  <a:pt x="1565" y="50"/>
                  <a:pt x="1565" y="50"/>
                  <a:pt x="1565" y="50"/>
                </a:cubicBezTo>
                <a:cubicBezTo>
                  <a:pt x="1568" y="45"/>
                  <a:pt x="1572" y="38"/>
                  <a:pt x="1579" y="35"/>
                </a:cubicBezTo>
                <a:cubicBezTo>
                  <a:pt x="1584" y="33"/>
                  <a:pt x="1589" y="36"/>
                  <a:pt x="1594" y="39"/>
                </a:cubicBezTo>
                <a:cubicBezTo>
                  <a:pt x="1597" y="43"/>
                  <a:pt x="1595" y="49"/>
                  <a:pt x="1596" y="54"/>
                </a:cubicBezTo>
                <a:cubicBezTo>
                  <a:pt x="1602" y="55"/>
                  <a:pt x="1610" y="55"/>
                  <a:pt x="1615" y="50"/>
                </a:cubicBezTo>
                <a:cubicBezTo>
                  <a:pt x="1618" y="47"/>
                  <a:pt x="1620" y="44"/>
                  <a:pt x="1619" y="39"/>
                </a:cubicBezTo>
                <a:cubicBezTo>
                  <a:pt x="1610" y="35"/>
                  <a:pt x="1603" y="28"/>
                  <a:pt x="1598" y="19"/>
                </a:cubicBezTo>
                <a:close/>
                <a:moveTo>
                  <a:pt x="1399" y="11"/>
                </a:moveTo>
                <a:cubicBezTo>
                  <a:pt x="1385" y="11"/>
                  <a:pt x="1385" y="11"/>
                  <a:pt x="1385" y="11"/>
                </a:cubicBezTo>
                <a:cubicBezTo>
                  <a:pt x="1383" y="11"/>
                  <a:pt x="1382" y="13"/>
                  <a:pt x="1382" y="15"/>
                </a:cubicBezTo>
                <a:cubicBezTo>
                  <a:pt x="1391" y="25"/>
                  <a:pt x="1402" y="39"/>
                  <a:pt x="1417" y="40"/>
                </a:cubicBezTo>
                <a:cubicBezTo>
                  <a:pt x="1427" y="37"/>
                  <a:pt x="1437" y="32"/>
                  <a:pt x="1448" y="34"/>
                </a:cubicBezTo>
                <a:cubicBezTo>
                  <a:pt x="1464" y="40"/>
                  <a:pt x="1476" y="25"/>
                  <a:pt x="1488" y="17"/>
                </a:cubicBezTo>
                <a:cubicBezTo>
                  <a:pt x="1488" y="15"/>
                  <a:pt x="1491" y="12"/>
                  <a:pt x="1488" y="11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61" y="21"/>
                  <a:pt x="1449" y="26"/>
                  <a:pt x="1435" y="27"/>
                </a:cubicBezTo>
                <a:cubicBezTo>
                  <a:pt x="1421" y="27"/>
                  <a:pt x="1408" y="22"/>
                  <a:pt x="1399" y="11"/>
                </a:cubicBezTo>
                <a:close/>
                <a:moveTo>
                  <a:pt x="1517" y="12"/>
                </a:moveTo>
                <a:cubicBezTo>
                  <a:pt x="1498" y="11"/>
                  <a:pt x="1498" y="11"/>
                  <a:pt x="1498" y="11"/>
                </a:cubicBezTo>
                <a:cubicBezTo>
                  <a:pt x="1496" y="12"/>
                  <a:pt x="1496" y="12"/>
                  <a:pt x="1496" y="12"/>
                </a:cubicBezTo>
                <a:cubicBezTo>
                  <a:pt x="1492" y="23"/>
                  <a:pt x="1480" y="30"/>
                  <a:pt x="1470" y="36"/>
                </a:cubicBezTo>
                <a:cubicBezTo>
                  <a:pt x="1468" y="41"/>
                  <a:pt x="1475" y="42"/>
                  <a:pt x="1477" y="45"/>
                </a:cubicBezTo>
                <a:cubicBezTo>
                  <a:pt x="1489" y="38"/>
                  <a:pt x="1502" y="32"/>
                  <a:pt x="1511" y="21"/>
                </a:cubicBezTo>
                <a:cubicBezTo>
                  <a:pt x="1513" y="18"/>
                  <a:pt x="1518" y="16"/>
                  <a:pt x="1517" y="12"/>
                </a:cubicBezTo>
                <a:close/>
                <a:moveTo>
                  <a:pt x="1777" y="12"/>
                </a:moveTo>
                <a:cubicBezTo>
                  <a:pt x="1767" y="12"/>
                  <a:pt x="1758" y="12"/>
                  <a:pt x="1749" y="12"/>
                </a:cubicBezTo>
                <a:cubicBezTo>
                  <a:pt x="1746" y="14"/>
                  <a:pt x="1747" y="18"/>
                  <a:pt x="1747" y="21"/>
                </a:cubicBezTo>
                <a:cubicBezTo>
                  <a:pt x="1753" y="34"/>
                  <a:pt x="1767" y="46"/>
                  <a:pt x="1766" y="62"/>
                </a:cubicBezTo>
                <a:cubicBezTo>
                  <a:pt x="1778" y="82"/>
                  <a:pt x="1796" y="96"/>
                  <a:pt x="1814" y="109"/>
                </a:cubicBezTo>
                <a:cubicBezTo>
                  <a:pt x="1820" y="110"/>
                  <a:pt x="1824" y="118"/>
                  <a:pt x="1831" y="116"/>
                </a:cubicBezTo>
                <a:cubicBezTo>
                  <a:pt x="1832" y="109"/>
                  <a:pt x="1840" y="103"/>
                  <a:pt x="1845" y="99"/>
                </a:cubicBezTo>
                <a:cubicBezTo>
                  <a:pt x="1834" y="91"/>
                  <a:pt x="1823" y="81"/>
                  <a:pt x="1814" y="71"/>
                </a:cubicBezTo>
                <a:cubicBezTo>
                  <a:pt x="1800" y="59"/>
                  <a:pt x="1791" y="44"/>
                  <a:pt x="1782" y="27"/>
                </a:cubicBezTo>
                <a:cubicBezTo>
                  <a:pt x="1780" y="22"/>
                  <a:pt x="1780" y="16"/>
                  <a:pt x="1777" y="12"/>
                </a:cubicBezTo>
                <a:close/>
                <a:moveTo>
                  <a:pt x="1804" y="28"/>
                </a:moveTo>
                <a:cubicBezTo>
                  <a:pt x="1800" y="22"/>
                  <a:pt x="1800" y="10"/>
                  <a:pt x="1790" y="12"/>
                </a:cubicBezTo>
                <a:cubicBezTo>
                  <a:pt x="1788" y="13"/>
                  <a:pt x="1784" y="11"/>
                  <a:pt x="1784" y="13"/>
                </a:cubicBezTo>
                <a:cubicBezTo>
                  <a:pt x="1789" y="29"/>
                  <a:pt x="1797" y="42"/>
                  <a:pt x="1805" y="56"/>
                </a:cubicBezTo>
                <a:cubicBezTo>
                  <a:pt x="1818" y="69"/>
                  <a:pt x="1833" y="86"/>
                  <a:pt x="1849" y="94"/>
                </a:cubicBezTo>
                <a:cubicBezTo>
                  <a:pt x="1855" y="100"/>
                  <a:pt x="1865" y="96"/>
                  <a:pt x="1873" y="99"/>
                </a:cubicBezTo>
                <a:cubicBezTo>
                  <a:pt x="1881" y="99"/>
                  <a:pt x="1887" y="104"/>
                  <a:pt x="1895" y="102"/>
                </a:cubicBezTo>
                <a:cubicBezTo>
                  <a:pt x="1901" y="100"/>
                  <a:pt x="1909" y="100"/>
                  <a:pt x="1910" y="94"/>
                </a:cubicBezTo>
                <a:cubicBezTo>
                  <a:pt x="1903" y="95"/>
                  <a:pt x="1896" y="91"/>
                  <a:pt x="1890" y="89"/>
                </a:cubicBezTo>
                <a:cubicBezTo>
                  <a:pt x="1883" y="94"/>
                  <a:pt x="1874" y="95"/>
                  <a:pt x="1866" y="95"/>
                </a:cubicBezTo>
                <a:cubicBezTo>
                  <a:pt x="1857" y="92"/>
                  <a:pt x="1851" y="84"/>
                  <a:pt x="1850" y="76"/>
                </a:cubicBezTo>
                <a:cubicBezTo>
                  <a:pt x="1847" y="74"/>
                  <a:pt x="1844" y="71"/>
                  <a:pt x="1841" y="68"/>
                </a:cubicBezTo>
                <a:cubicBezTo>
                  <a:pt x="1827" y="56"/>
                  <a:pt x="1815" y="42"/>
                  <a:pt x="1804" y="28"/>
                </a:cubicBezTo>
                <a:close/>
                <a:moveTo>
                  <a:pt x="1813" y="21"/>
                </a:moveTo>
                <a:cubicBezTo>
                  <a:pt x="1809" y="19"/>
                  <a:pt x="1812" y="10"/>
                  <a:pt x="1804" y="12"/>
                </a:cubicBezTo>
                <a:cubicBezTo>
                  <a:pt x="1803" y="12"/>
                  <a:pt x="1803" y="13"/>
                  <a:pt x="1803" y="14"/>
                </a:cubicBezTo>
                <a:cubicBezTo>
                  <a:pt x="1814" y="32"/>
                  <a:pt x="1814" y="32"/>
                  <a:pt x="1814" y="32"/>
                </a:cubicBezTo>
                <a:cubicBezTo>
                  <a:pt x="1817" y="40"/>
                  <a:pt x="1826" y="44"/>
                  <a:pt x="1830" y="51"/>
                </a:cubicBezTo>
                <a:cubicBezTo>
                  <a:pt x="1836" y="56"/>
                  <a:pt x="1842" y="64"/>
                  <a:pt x="1850" y="67"/>
                </a:cubicBezTo>
                <a:cubicBezTo>
                  <a:pt x="1851" y="63"/>
                  <a:pt x="1852" y="60"/>
                  <a:pt x="1853" y="56"/>
                </a:cubicBezTo>
                <a:cubicBezTo>
                  <a:pt x="1837" y="47"/>
                  <a:pt x="1827" y="34"/>
                  <a:pt x="1813" y="21"/>
                </a:cubicBezTo>
                <a:close/>
                <a:moveTo>
                  <a:pt x="1829" y="12"/>
                </a:moveTo>
                <a:cubicBezTo>
                  <a:pt x="1824" y="13"/>
                  <a:pt x="1819" y="10"/>
                  <a:pt x="1815" y="13"/>
                </a:cubicBezTo>
                <a:cubicBezTo>
                  <a:pt x="1818" y="22"/>
                  <a:pt x="1828" y="27"/>
                  <a:pt x="1833" y="34"/>
                </a:cubicBezTo>
                <a:cubicBezTo>
                  <a:pt x="1840" y="40"/>
                  <a:pt x="1847" y="47"/>
                  <a:pt x="1856" y="51"/>
                </a:cubicBezTo>
                <a:cubicBezTo>
                  <a:pt x="1857" y="49"/>
                  <a:pt x="1860" y="48"/>
                  <a:pt x="1859" y="46"/>
                </a:cubicBezTo>
                <a:cubicBezTo>
                  <a:pt x="1846" y="38"/>
                  <a:pt x="1838" y="24"/>
                  <a:pt x="1829" y="12"/>
                </a:cubicBezTo>
                <a:close/>
                <a:moveTo>
                  <a:pt x="1856" y="22"/>
                </a:moveTo>
                <a:cubicBezTo>
                  <a:pt x="1852" y="18"/>
                  <a:pt x="1852" y="9"/>
                  <a:pt x="1843" y="12"/>
                </a:cubicBezTo>
                <a:cubicBezTo>
                  <a:pt x="1841" y="13"/>
                  <a:pt x="1836" y="11"/>
                  <a:pt x="1837" y="15"/>
                </a:cubicBezTo>
                <a:cubicBezTo>
                  <a:pt x="1845" y="24"/>
                  <a:pt x="1851" y="37"/>
                  <a:pt x="1864" y="42"/>
                </a:cubicBezTo>
                <a:cubicBezTo>
                  <a:pt x="1867" y="40"/>
                  <a:pt x="1870" y="40"/>
                  <a:pt x="1871" y="36"/>
                </a:cubicBezTo>
                <a:cubicBezTo>
                  <a:pt x="1866" y="32"/>
                  <a:pt x="1861" y="28"/>
                  <a:pt x="1856" y="22"/>
                </a:cubicBezTo>
                <a:close/>
                <a:moveTo>
                  <a:pt x="1882" y="13"/>
                </a:moveTo>
                <a:cubicBezTo>
                  <a:pt x="1860" y="12"/>
                  <a:pt x="1860" y="12"/>
                  <a:pt x="1860" y="12"/>
                </a:cubicBezTo>
                <a:cubicBezTo>
                  <a:pt x="1858" y="14"/>
                  <a:pt x="1858" y="14"/>
                  <a:pt x="1858" y="14"/>
                </a:cubicBezTo>
                <a:cubicBezTo>
                  <a:pt x="1860" y="21"/>
                  <a:pt x="1868" y="28"/>
                  <a:pt x="1875" y="32"/>
                </a:cubicBezTo>
                <a:cubicBezTo>
                  <a:pt x="1877" y="35"/>
                  <a:pt x="1881" y="30"/>
                  <a:pt x="1883" y="34"/>
                </a:cubicBezTo>
                <a:cubicBezTo>
                  <a:pt x="1899" y="30"/>
                  <a:pt x="1913" y="36"/>
                  <a:pt x="1926" y="42"/>
                </a:cubicBezTo>
                <a:cubicBezTo>
                  <a:pt x="1938" y="41"/>
                  <a:pt x="1948" y="33"/>
                  <a:pt x="1957" y="25"/>
                </a:cubicBezTo>
                <a:cubicBezTo>
                  <a:pt x="1960" y="20"/>
                  <a:pt x="1969" y="20"/>
                  <a:pt x="1968" y="13"/>
                </a:cubicBezTo>
                <a:cubicBezTo>
                  <a:pt x="1949" y="13"/>
                  <a:pt x="1949" y="13"/>
                  <a:pt x="1949" y="13"/>
                </a:cubicBezTo>
                <a:cubicBezTo>
                  <a:pt x="1939" y="25"/>
                  <a:pt x="1923" y="30"/>
                  <a:pt x="1908" y="28"/>
                </a:cubicBezTo>
                <a:cubicBezTo>
                  <a:pt x="1897" y="26"/>
                  <a:pt x="1890" y="19"/>
                  <a:pt x="1882" y="13"/>
                </a:cubicBezTo>
                <a:close/>
                <a:moveTo>
                  <a:pt x="1940" y="14"/>
                </a:moveTo>
                <a:cubicBezTo>
                  <a:pt x="1930" y="11"/>
                  <a:pt x="1921" y="13"/>
                  <a:pt x="1911" y="12"/>
                </a:cubicBezTo>
                <a:cubicBezTo>
                  <a:pt x="1904" y="14"/>
                  <a:pt x="1897" y="11"/>
                  <a:pt x="1892" y="13"/>
                </a:cubicBezTo>
                <a:cubicBezTo>
                  <a:pt x="1895" y="18"/>
                  <a:pt x="1902" y="21"/>
                  <a:pt x="1908" y="23"/>
                </a:cubicBezTo>
                <a:cubicBezTo>
                  <a:pt x="1920" y="25"/>
                  <a:pt x="1933" y="23"/>
                  <a:pt x="1940" y="14"/>
                </a:cubicBezTo>
                <a:close/>
                <a:moveTo>
                  <a:pt x="1162" y="25"/>
                </a:moveTo>
                <a:cubicBezTo>
                  <a:pt x="1149" y="25"/>
                  <a:pt x="1140" y="18"/>
                  <a:pt x="1128" y="14"/>
                </a:cubicBezTo>
                <a:cubicBezTo>
                  <a:pt x="1127" y="17"/>
                  <a:pt x="1124" y="19"/>
                  <a:pt x="1125" y="22"/>
                </a:cubicBezTo>
                <a:cubicBezTo>
                  <a:pt x="1130" y="27"/>
                  <a:pt x="1136" y="28"/>
                  <a:pt x="1142" y="31"/>
                </a:cubicBezTo>
                <a:cubicBezTo>
                  <a:pt x="1147" y="38"/>
                  <a:pt x="1157" y="39"/>
                  <a:pt x="1165" y="38"/>
                </a:cubicBezTo>
                <a:cubicBezTo>
                  <a:pt x="1166" y="34"/>
                  <a:pt x="1167" y="28"/>
                  <a:pt x="1162" y="25"/>
                </a:cubicBezTo>
                <a:close/>
                <a:moveTo>
                  <a:pt x="690" y="26"/>
                </a:moveTo>
                <a:cubicBezTo>
                  <a:pt x="686" y="21"/>
                  <a:pt x="678" y="24"/>
                  <a:pt x="672" y="22"/>
                </a:cubicBezTo>
                <a:cubicBezTo>
                  <a:pt x="670" y="23"/>
                  <a:pt x="668" y="26"/>
                  <a:pt x="669" y="28"/>
                </a:cubicBezTo>
                <a:cubicBezTo>
                  <a:pt x="674" y="33"/>
                  <a:pt x="681" y="33"/>
                  <a:pt x="687" y="34"/>
                </a:cubicBezTo>
                <a:cubicBezTo>
                  <a:pt x="690" y="33"/>
                  <a:pt x="690" y="29"/>
                  <a:pt x="690" y="26"/>
                </a:cubicBezTo>
                <a:close/>
                <a:moveTo>
                  <a:pt x="184" y="34"/>
                </a:moveTo>
                <a:cubicBezTo>
                  <a:pt x="181" y="30"/>
                  <a:pt x="177" y="28"/>
                  <a:pt x="173" y="27"/>
                </a:cubicBezTo>
                <a:cubicBezTo>
                  <a:pt x="170" y="28"/>
                  <a:pt x="170" y="31"/>
                  <a:pt x="169" y="33"/>
                </a:cubicBezTo>
                <a:cubicBezTo>
                  <a:pt x="168" y="34"/>
                  <a:pt x="166" y="38"/>
                  <a:pt x="169" y="38"/>
                </a:cubicBezTo>
                <a:cubicBezTo>
                  <a:pt x="174" y="37"/>
                  <a:pt x="178" y="35"/>
                  <a:pt x="184" y="34"/>
                </a:cubicBezTo>
                <a:close/>
                <a:moveTo>
                  <a:pt x="1122" y="29"/>
                </a:moveTo>
                <a:cubicBezTo>
                  <a:pt x="1120" y="29"/>
                  <a:pt x="1119" y="32"/>
                  <a:pt x="1118" y="34"/>
                </a:cubicBezTo>
                <a:cubicBezTo>
                  <a:pt x="1118" y="34"/>
                  <a:pt x="1120" y="34"/>
                  <a:pt x="1120" y="34"/>
                </a:cubicBezTo>
                <a:cubicBezTo>
                  <a:pt x="1121" y="32"/>
                  <a:pt x="1123" y="31"/>
                  <a:pt x="1122" y="29"/>
                </a:cubicBezTo>
                <a:close/>
                <a:moveTo>
                  <a:pt x="1005" y="44"/>
                </a:moveTo>
                <a:cubicBezTo>
                  <a:pt x="1002" y="39"/>
                  <a:pt x="998" y="33"/>
                  <a:pt x="992" y="31"/>
                </a:cubicBezTo>
                <a:cubicBezTo>
                  <a:pt x="984" y="31"/>
                  <a:pt x="976" y="28"/>
                  <a:pt x="967" y="30"/>
                </a:cubicBezTo>
                <a:cubicBezTo>
                  <a:pt x="956" y="34"/>
                  <a:pt x="943" y="39"/>
                  <a:pt x="940" y="53"/>
                </a:cubicBezTo>
                <a:cubicBezTo>
                  <a:pt x="940" y="58"/>
                  <a:pt x="939" y="65"/>
                  <a:pt x="944" y="69"/>
                </a:cubicBezTo>
                <a:cubicBezTo>
                  <a:pt x="946" y="72"/>
                  <a:pt x="950" y="74"/>
                  <a:pt x="954" y="73"/>
                </a:cubicBezTo>
                <a:cubicBezTo>
                  <a:pt x="965" y="69"/>
                  <a:pt x="958" y="58"/>
                  <a:pt x="965" y="52"/>
                </a:cubicBezTo>
                <a:cubicBezTo>
                  <a:pt x="970" y="51"/>
                  <a:pt x="974" y="49"/>
                  <a:pt x="978" y="51"/>
                </a:cubicBezTo>
                <a:cubicBezTo>
                  <a:pt x="985" y="53"/>
                  <a:pt x="988" y="59"/>
                  <a:pt x="990" y="64"/>
                </a:cubicBezTo>
                <a:cubicBezTo>
                  <a:pt x="993" y="75"/>
                  <a:pt x="988" y="84"/>
                  <a:pt x="981" y="91"/>
                </a:cubicBezTo>
                <a:cubicBezTo>
                  <a:pt x="972" y="100"/>
                  <a:pt x="960" y="110"/>
                  <a:pt x="946" y="106"/>
                </a:cubicBezTo>
                <a:cubicBezTo>
                  <a:pt x="933" y="102"/>
                  <a:pt x="915" y="96"/>
                  <a:pt x="905" y="109"/>
                </a:cubicBezTo>
                <a:cubicBezTo>
                  <a:pt x="899" y="114"/>
                  <a:pt x="898" y="121"/>
                  <a:pt x="899" y="128"/>
                </a:cubicBezTo>
                <a:cubicBezTo>
                  <a:pt x="901" y="132"/>
                  <a:pt x="903" y="138"/>
                  <a:pt x="909" y="139"/>
                </a:cubicBezTo>
                <a:cubicBezTo>
                  <a:pt x="913" y="141"/>
                  <a:pt x="917" y="140"/>
                  <a:pt x="919" y="136"/>
                </a:cubicBezTo>
                <a:cubicBezTo>
                  <a:pt x="921" y="133"/>
                  <a:pt x="922" y="129"/>
                  <a:pt x="921" y="126"/>
                </a:cubicBezTo>
                <a:cubicBezTo>
                  <a:pt x="916" y="122"/>
                  <a:pt x="921" y="116"/>
                  <a:pt x="922" y="112"/>
                </a:cubicBezTo>
                <a:cubicBezTo>
                  <a:pt x="927" y="109"/>
                  <a:pt x="935" y="110"/>
                  <a:pt x="941" y="110"/>
                </a:cubicBezTo>
                <a:cubicBezTo>
                  <a:pt x="949" y="115"/>
                  <a:pt x="955" y="125"/>
                  <a:pt x="953" y="135"/>
                </a:cubicBezTo>
                <a:cubicBezTo>
                  <a:pt x="952" y="144"/>
                  <a:pt x="944" y="151"/>
                  <a:pt x="939" y="158"/>
                </a:cubicBezTo>
                <a:cubicBezTo>
                  <a:pt x="939" y="158"/>
                  <a:pt x="939" y="158"/>
                  <a:pt x="939" y="158"/>
                </a:cubicBezTo>
                <a:cubicBezTo>
                  <a:pt x="977" y="159"/>
                  <a:pt x="1015" y="159"/>
                  <a:pt x="1053" y="159"/>
                </a:cubicBezTo>
                <a:cubicBezTo>
                  <a:pt x="1056" y="160"/>
                  <a:pt x="1056" y="156"/>
                  <a:pt x="1057" y="154"/>
                </a:cubicBezTo>
                <a:cubicBezTo>
                  <a:pt x="1073" y="150"/>
                  <a:pt x="1078" y="133"/>
                  <a:pt x="1083" y="120"/>
                </a:cubicBezTo>
                <a:cubicBezTo>
                  <a:pt x="1086" y="106"/>
                  <a:pt x="1083" y="90"/>
                  <a:pt x="1071" y="81"/>
                </a:cubicBezTo>
                <a:cubicBezTo>
                  <a:pt x="1063" y="78"/>
                  <a:pt x="1052" y="75"/>
                  <a:pt x="1044" y="80"/>
                </a:cubicBezTo>
                <a:cubicBezTo>
                  <a:pt x="1035" y="85"/>
                  <a:pt x="1033" y="95"/>
                  <a:pt x="1033" y="104"/>
                </a:cubicBezTo>
                <a:cubicBezTo>
                  <a:pt x="1039" y="116"/>
                  <a:pt x="1052" y="100"/>
                  <a:pt x="1057" y="111"/>
                </a:cubicBezTo>
                <a:cubicBezTo>
                  <a:pt x="1053" y="122"/>
                  <a:pt x="1041" y="129"/>
                  <a:pt x="1030" y="129"/>
                </a:cubicBezTo>
                <a:cubicBezTo>
                  <a:pt x="1022" y="133"/>
                  <a:pt x="1015" y="129"/>
                  <a:pt x="1008" y="126"/>
                </a:cubicBezTo>
                <a:cubicBezTo>
                  <a:pt x="1000" y="119"/>
                  <a:pt x="996" y="110"/>
                  <a:pt x="998" y="100"/>
                </a:cubicBezTo>
                <a:cubicBezTo>
                  <a:pt x="1004" y="87"/>
                  <a:pt x="1010" y="72"/>
                  <a:pt x="1008" y="56"/>
                </a:cubicBezTo>
                <a:cubicBezTo>
                  <a:pt x="1006" y="53"/>
                  <a:pt x="1009" y="47"/>
                  <a:pt x="1005" y="44"/>
                </a:cubicBezTo>
                <a:close/>
                <a:moveTo>
                  <a:pt x="538" y="50"/>
                </a:moveTo>
                <a:cubicBezTo>
                  <a:pt x="526" y="36"/>
                  <a:pt x="526" y="36"/>
                  <a:pt x="526" y="36"/>
                </a:cubicBezTo>
                <a:cubicBezTo>
                  <a:pt x="514" y="30"/>
                  <a:pt x="499" y="31"/>
                  <a:pt x="488" y="38"/>
                </a:cubicBezTo>
                <a:cubicBezTo>
                  <a:pt x="481" y="43"/>
                  <a:pt x="472" y="50"/>
                  <a:pt x="474" y="60"/>
                </a:cubicBezTo>
                <a:cubicBezTo>
                  <a:pt x="475" y="65"/>
                  <a:pt x="478" y="70"/>
                  <a:pt x="483" y="73"/>
                </a:cubicBezTo>
                <a:cubicBezTo>
                  <a:pt x="486" y="73"/>
                  <a:pt x="489" y="75"/>
                  <a:pt x="492" y="73"/>
                </a:cubicBezTo>
                <a:cubicBezTo>
                  <a:pt x="496" y="68"/>
                  <a:pt x="501" y="63"/>
                  <a:pt x="499" y="56"/>
                </a:cubicBezTo>
                <a:cubicBezTo>
                  <a:pt x="500" y="53"/>
                  <a:pt x="504" y="52"/>
                  <a:pt x="507" y="52"/>
                </a:cubicBezTo>
                <a:cubicBezTo>
                  <a:pt x="512" y="54"/>
                  <a:pt x="519" y="55"/>
                  <a:pt x="522" y="61"/>
                </a:cubicBezTo>
                <a:cubicBezTo>
                  <a:pt x="525" y="70"/>
                  <a:pt x="521" y="78"/>
                  <a:pt x="516" y="85"/>
                </a:cubicBezTo>
                <a:cubicBezTo>
                  <a:pt x="509" y="97"/>
                  <a:pt x="497" y="107"/>
                  <a:pt x="482" y="107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54" y="105"/>
                  <a:pt x="445" y="106"/>
                  <a:pt x="439" y="113"/>
                </a:cubicBezTo>
                <a:cubicBezTo>
                  <a:pt x="433" y="118"/>
                  <a:pt x="434" y="128"/>
                  <a:pt x="437" y="135"/>
                </a:cubicBezTo>
                <a:cubicBezTo>
                  <a:pt x="440" y="139"/>
                  <a:pt x="444" y="139"/>
                  <a:pt x="449" y="139"/>
                </a:cubicBezTo>
                <a:cubicBezTo>
                  <a:pt x="462" y="139"/>
                  <a:pt x="455" y="123"/>
                  <a:pt x="463" y="117"/>
                </a:cubicBezTo>
                <a:cubicBezTo>
                  <a:pt x="467" y="115"/>
                  <a:pt x="472" y="115"/>
                  <a:pt x="477" y="116"/>
                </a:cubicBezTo>
                <a:cubicBezTo>
                  <a:pt x="481" y="118"/>
                  <a:pt x="486" y="122"/>
                  <a:pt x="487" y="127"/>
                </a:cubicBezTo>
                <a:cubicBezTo>
                  <a:pt x="491" y="135"/>
                  <a:pt x="489" y="145"/>
                  <a:pt x="484" y="152"/>
                </a:cubicBezTo>
                <a:cubicBezTo>
                  <a:pt x="482" y="156"/>
                  <a:pt x="478" y="155"/>
                  <a:pt x="477" y="159"/>
                </a:cubicBezTo>
                <a:cubicBezTo>
                  <a:pt x="490" y="160"/>
                  <a:pt x="506" y="159"/>
                  <a:pt x="520" y="160"/>
                </a:cubicBezTo>
                <a:cubicBezTo>
                  <a:pt x="612" y="159"/>
                  <a:pt x="612" y="159"/>
                  <a:pt x="612" y="159"/>
                </a:cubicBezTo>
                <a:cubicBezTo>
                  <a:pt x="621" y="154"/>
                  <a:pt x="621" y="154"/>
                  <a:pt x="621" y="154"/>
                </a:cubicBezTo>
                <a:cubicBezTo>
                  <a:pt x="633" y="140"/>
                  <a:pt x="632" y="121"/>
                  <a:pt x="636" y="104"/>
                </a:cubicBezTo>
                <a:cubicBezTo>
                  <a:pt x="634" y="102"/>
                  <a:pt x="633" y="100"/>
                  <a:pt x="633" y="99"/>
                </a:cubicBezTo>
                <a:cubicBezTo>
                  <a:pt x="626" y="92"/>
                  <a:pt x="623" y="81"/>
                  <a:pt x="613" y="78"/>
                </a:cubicBezTo>
                <a:cubicBezTo>
                  <a:pt x="605" y="76"/>
                  <a:pt x="597" y="78"/>
                  <a:pt x="590" y="81"/>
                </a:cubicBezTo>
                <a:cubicBezTo>
                  <a:pt x="585" y="84"/>
                  <a:pt x="579" y="89"/>
                  <a:pt x="578" y="96"/>
                </a:cubicBezTo>
                <a:cubicBezTo>
                  <a:pt x="578" y="101"/>
                  <a:pt x="581" y="106"/>
                  <a:pt x="584" y="110"/>
                </a:cubicBezTo>
                <a:cubicBezTo>
                  <a:pt x="590" y="115"/>
                  <a:pt x="600" y="105"/>
                  <a:pt x="604" y="116"/>
                </a:cubicBezTo>
                <a:cubicBezTo>
                  <a:pt x="603" y="119"/>
                  <a:pt x="600" y="122"/>
                  <a:pt x="598" y="123"/>
                </a:cubicBezTo>
                <a:cubicBezTo>
                  <a:pt x="596" y="127"/>
                  <a:pt x="590" y="126"/>
                  <a:pt x="588" y="130"/>
                </a:cubicBezTo>
                <a:cubicBezTo>
                  <a:pt x="576" y="133"/>
                  <a:pt x="565" y="139"/>
                  <a:pt x="552" y="134"/>
                </a:cubicBezTo>
                <a:cubicBezTo>
                  <a:pt x="540" y="126"/>
                  <a:pt x="534" y="111"/>
                  <a:pt x="535" y="97"/>
                </a:cubicBezTo>
                <a:cubicBezTo>
                  <a:pt x="539" y="82"/>
                  <a:pt x="542" y="65"/>
                  <a:pt x="538" y="50"/>
                </a:cubicBezTo>
                <a:close/>
                <a:moveTo>
                  <a:pt x="1259" y="36"/>
                </a:moveTo>
                <a:cubicBezTo>
                  <a:pt x="1258" y="34"/>
                  <a:pt x="1258" y="34"/>
                  <a:pt x="1258" y="34"/>
                </a:cubicBezTo>
                <a:cubicBezTo>
                  <a:pt x="1246" y="31"/>
                  <a:pt x="1232" y="32"/>
                  <a:pt x="1223" y="39"/>
                </a:cubicBezTo>
                <a:cubicBezTo>
                  <a:pt x="1220" y="43"/>
                  <a:pt x="1216" y="47"/>
                  <a:pt x="1217" y="51"/>
                </a:cubicBezTo>
                <a:cubicBezTo>
                  <a:pt x="1222" y="51"/>
                  <a:pt x="1227" y="50"/>
                  <a:pt x="1232" y="49"/>
                </a:cubicBezTo>
                <a:cubicBezTo>
                  <a:pt x="1243" y="48"/>
                  <a:pt x="1251" y="41"/>
                  <a:pt x="1259" y="36"/>
                </a:cubicBezTo>
                <a:close/>
                <a:moveTo>
                  <a:pt x="773" y="34"/>
                </a:moveTo>
                <a:cubicBezTo>
                  <a:pt x="770" y="34"/>
                  <a:pt x="770" y="34"/>
                  <a:pt x="770" y="34"/>
                </a:cubicBezTo>
                <a:cubicBezTo>
                  <a:pt x="766" y="36"/>
                  <a:pt x="761" y="35"/>
                  <a:pt x="757" y="38"/>
                </a:cubicBezTo>
                <a:cubicBezTo>
                  <a:pt x="754" y="41"/>
                  <a:pt x="749" y="44"/>
                  <a:pt x="750" y="49"/>
                </a:cubicBezTo>
                <a:cubicBezTo>
                  <a:pt x="756" y="48"/>
                  <a:pt x="760" y="44"/>
                  <a:pt x="765" y="42"/>
                </a:cubicBezTo>
                <a:cubicBezTo>
                  <a:pt x="768" y="40"/>
                  <a:pt x="772" y="37"/>
                  <a:pt x="773" y="34"/>
                </a:cubicBezTo>
                <a:close/>
                <a:moveTo>
                  <a:pt x="316" y="36"/>
                </a:moveTo>
                <a:cubicBezTo>
                  <a:pt x="314" y="34"/>
                  <a:pt x="311" y="35"/>
                  <a:pt x="309" y="34"/>
                </a:cubicBezTo>
                <a:cubicBezTo>
                  <a:pt x="301" y="37"/>
                  <a:pt x="290" y="34"/>
                  <a:pt x="283" y="40"/>
                </a:cubicBezTo>
                <a:cubicBezTo>
                  <a:pt x="280" y="42"/>
                  <a:pt x="275" y="47"/>
                  <a:pt x="274" y="51"/>
                </a:cubicBezTo>
                <a:cubicBezTo>
                  <a:pt x="283" y="49"/>
                  <a:pt x="294" y="47"/>
                  <a:pt x="302" y="43"/>
                </a:cubicBezTo>
                <a:cubicBezTo>
                  <a:pt x="307" y="41"/>
                  <a:pt x="312" y="40"/>
                  <a:pt x="316" y="36"/>
                </a:cubicBezTo>
                <a:close/>
                <a:moveTo>
                  <a:pt x="794" y="45"/>
                </a:moveTo>
                <a:cubicBezTo>
                  <a:pt x="794" y="40"/>
                  <a:pt x="789" y="35"/>
                  <a:pt x="783" y="35"/>
                </a:cubicBezTo>
                <a:cubicBezTo>
                  <a:pt x="773" y="43"/>
                  <a:pt x="762" y="51"/>
                  <a:pt x="751" y="57"/>
                </a:cubicBezTo>
                <a:cubicBezTo>
                  <a:pt x="751" y="59"/>
                  <a:pt x="751" y="59"/>
                  <a:pt x="751" y="59"/>
                </a:cubicBezTo>
                <a:cubicBezTo>
                  <a:pt x="751" y="62"/>
                  <a:pt x="751" y="67"/>
                  <a:pt x="755" y="68"/>
                </a:cubicBezTo>
                <a:cubicBezTo>
                  <a:pt x="765" y="65"/>
                  <a:pt x="771" y="57"/>
                  <a:pt x="778" y="49"/>
                </a:cubicBezTo>
                <a:cubicBezTo>
                  <a:pt x="783" y="48"/>
                  <a:pt x="788" y="46"/>
                  <a:pt x="793" y="48"/>
                </a:cubicBezTo>
                <a:cubicBezTo>
                  <a:pt x="794" y="48"/>
                  <a:pt x="794" y="46"/>
                  <a:pt x="794" y="45"/>
                </a:cubicBezTo>
                <a:close/>
                <a:moveTo>
                  <a:pt x="685" y="40"/>
                </a:moveTo>
                <a:cubicBezTo>
                  <a:pt x="682" y="38"/>
                  <a:pt x="679" y="38"/>
                  <a:pt x="676" y="38"/>
                </a:cubicBezTo>
                <a:cubicBezTo>
                  <a:pt x="673" y="40"/>
                  <a:pt x="672" y="43"/>
                  <a:pt x="673" y="47"/>
                </a:cubicBezTo>
                <a:cubicBezTo>
                  <a:pt x="676" y="47"/>
                  <a:pt x="676" y="47"/>
                  <a:pt x="676" y="47"/>
                </a:cubicBezTo>
                <a:cubicBezTo>
                  <a:pt x="680" y="46"/>
                  <a:pt x="683" y="42"/>
                  <a:pt x="685" y="40"/>
                </a:cubicBezTo>
                <a:close/>
                <a:moveTo>
                  <a:pt x="211" y="44"/>
                </a:moveTo>
                <a:cubicBezTo>
                  <a:pt x="200" y="40"/>
                  <a:pt x="200" y="40"/>
                  <a:pt x="200" y="40"/>
                </a:cubicBezTo>
                <a:cubicBezTo>
                  <a:pt x="199" y="40"/>
                  <a:pt x="198" y="40"/>
                  <a:pt x="198" y="41"/>
                </a:cubicBezTo>
                <a:cubicBezTo>
                  <a:pt x="201" y="45"/>
                  <a:pt x="200" y="50"/>
                  <a:pt x="201" y="54"/>
                </a:cubicBezTo>
                <a:cubicBezTo>
                  <a:pt x="204" y="54"/>
                  <a:pt x="206" y="52"/>
                  <a:pt x="208" y="50"/>
                </a:cubicBezTo>
                <a:cubicBezTo>
                  <a:pt x="209" y="48"/>
                  <a:pt x="213" y="47"/>
                  <a:pt x="211" y="44"/>
                </a:cubicBezTo>
                <a:close/>
                <a:moveTo>
                  <a:pt x="324" y="42"/>
                </a:moveTo>
                <a:cubicBezTo>
                  <a:pt x="323" y="41"/>
                  <a:pt x="322" y="40"/>
                  <a:pt x="321" y="40"/>
                </a:cubicBezTo>
                <a:cubicBezTo>
                  <a:pt x="312" y="46"/>
                  <a:pt x="302" y="49"/>
                  <a:pt x="293" y="52"/>
                </a:cubicBezTo>
                <a:cubicBezTo>
                  <a:pt x="287" y="54"/>
                  <a:pt x="281" y="56"/>
                  <a:pt x="275" y="58"/>
                </a:cubicBezTo>
                <a:cubicBezTo>
                  <a:pt x="280" y="61"/>
                  <a:pt x="281" y="69"/>
                  <a:pt x="288" y="67"/>
                </a:cubicBezTo>
                <a:cubicBezTo>
                  <a:pt x="298" y="64"/>
                  <a:pt x="309" y="61"/>
                  <a:pt x="314" y="50"/>
                </a:cubicBezTo>
                <a:cubicBezTo>
                  <a:pt x="317" y="47"/>
                  <a:pt x="323" y="47"/>
                  <a:pt x="324" y="42"/>
                </a:cubicBezTo>
                <a:close/>
                <a:moveTo>
                  <a:pt x="1712" y="44"/>
                </a:moveTo>
                <a:cubicBezTo>
                  <a:pt x="1712" y="41"/>
                  <a:pt x="1712" y="41"/>
                  <a:pt x="1712" y="41"/>
                </a:cubicBezTo>
                <a:cubicBezTo>
                  <a:pt x="1708" y="40"/>
                  <a:pt x="1708" y="40"/>
                  <a:pt x="1708" y="40"/>
                </a:cubicBezTo>
                <a:cubicBezTo>
                  <a:pt x="1697" y="44"/>
                  <a:pt x="1684" y="47"/>
                  <a:pt x="1678" y="58"/>
                </a:cubicBezTo>
                <a:cubicBezTo>
                  <a:pt x="1678" y="60"/>
                  <a:pt x="1677" y="63"/>
                  <a:pt x="1679" y="64"/>
                </a:cubicBezTo>
                <a:cubicBezTo>
                  <a:pt x="1692" y="61"/>
                  <a:pt x="1701" y="52"/>
                  <a:pt x="1712" y="44"/>
                </a:cubicBezTo>
                <a:close/>
                <a:moveTo>
                  <a:pt x="1730" y="50"/>
                </a:moveTo>
                <a:cubicBezTo>
                  <a:pt x="1728" y="44"/>
                  <a:pt x="1728" y="44"/>
                  <a:pt x="1728" y="44"/>
                </a:cubicBezTo>
                <a:cubicBezTo>
                  <a:pt x="1726" y="43"/>
                  <a:pt x="1723" y="39"/>
                  <a:pt x="1720" y="41"/>
                </a:cubicBezTo>
                <a:cubicBezTo>
                  <a:pt x="1717" y="47"/>
                  <a:pt x="1710" y="51"/>
                  <a:pt x="1705" y="56"/>
                </a:cubicBezTo>
                <a:cubicBezTo>
                  <a:pt x="1699" y="60"/>
                  <a:pt x="1694" y="64"/>
                  <a:pt x="1688" y="65"/>
                </a:cubicBezTo>
                <a:cubicBezTo>
                  <a:pt x="1686" y="68"/>
                  <a:pt x="1682" y="68"/>
                  <a:pt x="1683" y="71"/>
                </a:cubicBezTo>
                <a:cubicBezTo>
                  <a:pt x="1684" y="73"/>
                  <a:pt x="1685" y="74"/>
                  <a:pt x="1687" y="74"/>
                </a:cubicBezTo>
                <a:cubicBezTo>
                  <a:pt x="1693" y="70"/>
                  <a:pt x="1701" y="72"/>
                  <a:pt x="1707" y="65"/>
                </a:cubicBezTo>
                <a:cubicBezTo>
                  <a:pt x="1714" y="64"/>
                  <a:pt x="1718" y="59"/>
                  <a:pt x="1723" y="54"/>
                </a:cubicBezTo>
                <a:cubicBezTo>
                  <a:pt x="1726" y="52"/>
                  <a:pt x="1731" y="54"/>
                  <a:pt x="1730" y="50"/>
                </a:cubicBezTo>
                <a:close/>
                <a:moveTo>
                  <a:pt x="1470" y="49"/>
                </a:moveTo>
                <a:cubicBezTo>
                  <a:pt x="1463" y="39"/>
                  <a:pt x="1453" y="44"/>
                  <a:pt x="1444" y="41"/>
                </a:cubicBezTo>
                <a:cubicBezTo>
                  <a:pt x="1431" y="41"/>
                  <a:pt x="1418" y="46"/>
                  <a:pt x="1411" y="58"/>
                </a:cubicBezTo>
                <a:cubicBezTo>
                  <a:pt x="1409" y="64"/>
                  <a:pt x="1407" y="73"/>
                  <a:pt x="1412" y="78"/>
                </a:cubicBezTo>
                <a:cubicBezTo>
                  <a:pt x="1416" y="81"/>
                  <a:pt x="1421" y="83"/>
                  <a:pt x="1425" y="82"/>
                </a:cubicBezTo>
                <a:cubicBezTo>
                  <a:pt x="1434" y="78"/>
                  <a:pt x="1431" y="69"/>
                  <a:pt x="1433" y="62"/>
                </a:cubicBezTo>
                <a:cubicBezTo>
                  <a:pt x="1435" y="57"/>
                  <a:pt x="1440" y="56"/>
                  <a:pt x="1444" y="54"/>
                </a:cubicBezTo>
                <a:cubicBezTo>
                  <a:pt x="1451" y="52"/>
                  <a:pt x="1456" y="60"/>
                  <a:pt x="1460" y="63"/>
                </a:cubicBezTo>
                <a:cubicBezTo>
                  <a:pt x="1461" y="69"/>
                  <a:pt x="1462" y="75"/>
                  <a:pt x="1460" y="82"/>
                </a:cubicBezTo>
                <a:cubicBezTo>
                  <a:pt x="1454" y="99"/>
                  <a:pt x="1437" y="107"/>
                  <a:pt x="1419" y="106"/>
                </a:cubicBezTo>
                <a:cubicBezTo>
                  <a:pt x="1406" y="105"/>
                  <a:pt x="1389" y="99"/>
                  <a:pt x="1380" y="112"/>
                </a:cubicBezTo>
                <a:cubicBezTo>
                  <a:pt x="1378" y="117"/>
                  <a:pt x="1376" y="125"/>
                  <a:pt x="1378" y="131"/>
                </a:cubicBezTo>
                <a:cubicBezTo>
                  <a:pt x="1380" y="134"/>
                  <a:pt x="1383" y="140"/>
                  <a:pt x="1388" y="139"/>
                </a:cubicBezTo>
                <a:cubicBezTo>
                  <a:pt x="1390" y="138"/>
                  <a:pt x="1393" y="137"/>
                  <a:pt x="1394" y="134"/>
                </a:cubicBezTo>
                <a:cubicBezTo>
                  <a:pt x="1396" y="131"/>
                  <a:pt x="1393" y="128"/>
                  <a:pt x="1391" y="126"/>
                </a:cubicBezTo>
                <a:cubicBezTo>
                  <a:pt x="1389" y="120"/>
                  <a:pt x="1397" y="116"/>
                  <a:pt x="1401" y="113"/>
                </a:cubicBezTo>
                <a:cubicBezTo>
                  <a:pt x="1407" y="110"/>
                  <a:pt x="1413" y="113"/>
                  <a:pt x="1418" y="114"/>
                </a:cubicBezTo>
                <a:cubicBezTo>
                  <a:pt x="1425" y="118"/>
                  <a:pt x="1425" y="126"/>
                  <a:pt x="1428" y="132"/>
                </a:cubicBezTo>
                <a:cubicBezTo>
                  <a:pt x="1430" y="142"/>
                  <a:pt x="1425" y="152"/>
                  <a:pt x="1418" y="158"/>
                </a:cubicBezTo>
                <a:cubicBezTo>
                  <a:pt x="1418" y="159"/>
                  <a:pt x="1419" y="159"/>
                  <a:pt x="1420" y="159"/>
                </a:cubicBezTo>
                <a:cubicBezTo>
                  <a:pt x="1444" y="158"/>
                  <a:pt x="1467" y="159"/>
                  <a:pt x="1490" y="159"/>
                </a:cubicBezTo>
                <a:cubicBezTo>
                  <a:pt x="1507" y="158"/>
                  <a:pt x="1524" y="159"/>
                  <a:pt x="1540" y="158"/>
                </a:cubicBezTo>
                <a:cubicBezTo>
                  <a:pt x="1550" y="153"/>
                  <a:pt x="1558" y="143"/>
                  <a:pt x="1562" y="132"/>
                </a:cubicBezTo>
                <a:cubicBezTo>
                  <a:pt x="1568" y="116"/>
                  <a:pt x="1564" y="99"/>
                  <a:pt x="1551" y="88"/>
                </a:cubicBezTo>
                <a:cubicBezTo>
                  <a:pt x="1542" y="84"/>
                  <a:pt x="1530" y="76"/>
                  <a:pt x="1519" y="83"/>
                </a:cubicBezTo>
                <a:cubicBezTo>
                  <a:pt x="1515" y="86"/>
                  <a:pt x="1513" y="90"/>
                  <a:pt x="1512" y="95"/>
                </a:cubicBezTo>
                <a:cubicBezTo>
                  <a:pt x="1513" y="102"/>
                  <a:pt x="1520" y="105"/>
                  <a:pt x="1525" y="109"/>
                </a:cubicBezTo>
                <a:cubicBezTo>
                  <a:pt x="1527" y="112"/>
                  <a:pt x="1525" y="115"/>
                  <a:pt x="1524" y="118"/>
                </a:cubicBezTo>
                <a:cubicBezTo>
                  <a:pt x="1516" y="128"/>
                  <a:pt x="1503" y="133"/>
                  <a:pt x="1490" y="131"/>
                </a:cubicBezTo>
                <a:cubicBezTo>
                  <a:pt x="1486" y="129"/>
                  <a:pt x="1482" y="126"/>
                  <a:pt x="1480" y="123"/>
                </a:cubicBezTo>
                <a:cubicBezTo>
                  <a:pt x="1474" y="118"/>
                  <a:pt x="1475" y="109"/>
                  <a:pt x="1476" y="103"/>
                </a:cubicBezTo>
                <a:cubicBezTo>
                  <a:pt x="1482" y="93"/>
                  <a:pt x="1487" y="79"/>
                  <a:pt x="1481" y="67"/>
                </a:cubicBezTo>
                <a:cubicBezTo>
                  <a:pt x="1481" y="60"/>
                  <a:pt x="1475" y="55"/>
                  <a:pt x="1470" y="49"/>
                </a:cubicBezTo>
                <a:close/>
                <a:moveTo>
                  <a:pt x="1113" y="41"/>
                </a:moveTo>
                <a:cubicBezTo>
                  <a:pt x="1112" y="43"/>
                  <a:pt x="1109" y="45"/>
                  <a:pt x="1109" y="48"/>
                </a:cubicBezTo>
                <a:cubicBezTo>
                  <a:pt x="1109" y="50"/>
                  <a:pt x="1110" y="51"/>
                  <a:pt x="1112" y="52"/>
                </a:cubicBezTo>
                <a:cubicBezTo>
                  <a:pt x="1113" y="48"/>
                  <a:pt x="1114" y="45"/>
                  <a:pt x="1113" y="41"/>
                </a:cubicBezTo>
                <a:close/>
                <a:moveTo>
                  <a:pt x="1162" y="44"/>
                </a:moveTo>
                <a:cubicBezTo>
                  <a:pt x="1159" y="44"/>
                  <a:pt x="1154" y="41"/>
                  <a:pt x="1150" y="42"/>
                </a:cubicBezTo>
                <a:cubicBezTo>
                  <a:pt x="1151" y="47"/>
                  <a:pt x="1148" y="52"/>
                  <a:pt x="1149" y="56"/>
                </a:cubicBezTo>
                <a:cubicBezTo>
                  <a:pt x="1155" y="59"/>
                  <a:pt x="1157" y="54"/>
                  <a:pt x="1161" y="51"/>
                </a:cubicBezTo>
                <a:cubicBezTo>
                  <a:pt x="1162" y="49"/>
                  <a:pt x="1164" y="47"/>
                  <a:pt x="1162" y="44"/>
                </a:cubicBezTo>
                <a:close/>
                <a:moveTo>
                  <a:pt x="1269" y="48"/>
                </a:moveTo>
                <a:cubicBezTo>
                  <a:pt x="1267" y="43"/>
                  <a:pt x="1267" y="43"/>
                  <a:pt x="1267" y="43"/>
                </a:cubicBezTo>
                <a:cubicBezTo>
                  <a:pt x="1265" y="41"/>
                  <a:pt x="1263" y="44"/>
                  <a:pt x="1261" y="43"/>
                </a:cubicBezTo>
                <a:cubicBezTo>
                  <a:pt x="1248" y="53"/>
                  <a:pt x="1231" y="54"/>
                  <a:pt x="1216" y="58"/>
                </a:cubicBezTo>
                <a:cubicBezTo>
                  <a:pt x="1215" y="62"/>
                  <a:pt x="1215" y="67"/>
                  <a:pt x="1219" y="70"/>
                </a:cubicBezTo>
                <a:cubicBezTo>
                  <a:pt x="1234" y="69"/>
                  <a:pt x="1247" y="64"/>
                  <a:pt x="1257" y="55"/>
                </a:cubicBezTo>
                <a:cubicBezTo>
                  <a:pt x="1261" y="51"/>
                  <a:pt x="1270" y="56"/>
                  <a:pt x="1269" y="48"/>
                </a:cubicBezTo>
                <a:close/>
                <a:moveTo>
                  <a:pt x="162" y="53"/>
                </a:moveTo>
                <a:cubicBezTo>
                  <a:pt x="163" y="51"/>
                  <a:pt x="163" y="48"/>
                  <a:pt x="163" y="46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60" y="52"/>
                  <a:pt x="160" y="53"/>
                  <a:pt x="162" y="53"/>
                </a:cubicBezTo>
                <a:close/>
                <a:moveTo>
                  <a:pt x="1113" y="62"/>
                </a:moveTo>
                <a:cubicBezTo>
                  <a:pt x="1110" y="60"/>
                  <a:pt x="1109" y="55"/>
                  <a:pt x="1105" y="54"/>
                </a:cubicBezTo>
                <a:cubicBezTo>
                  <a:pt x="1103" y="55"/>
                  <a:pt x="1102" y="57"/>
                  <a:pt x="1102" y="58"/>
                </a:cubicBezTo>
                <a:cubicBezTo>
                  <a:pt x="1105" y="67"/>
                  <a:pt x="1110" y="74"/>
                  <a:pt x="1119" y="79"/>
                </a:cubicBezTo>
                <a:cubicBezTo>
                  <a:pt x="1127" y="89"/>
                  <a:pt x="1139" y="94"/>
                  <a:pt x="1149" y="101"/>
                </a:cubicBezTo>
                <a:cubicBezTo>
                  <a:pt x="1153" y="103"/>
                  <a:pt x="1155" y="97"/>
                  <a:pt x="1157" y="94"/>
                </a:cubicBezTo>
                <a:cubicBezTo>
                  <a:pt x="1158" y="91"/>
                  <a:pt x="1162" y="92"/>
                  <a:pt x="1162" y="89"/>
                </a:cubicBezTo>
                <a:cubicBezTo>
                  <a:pt x="1153" y="84"/>
                  <a:pt x="1144" y="82"/>
                  <a:pt x="1134" y="81"/>
                </a:cubicBezTo>
                <a:cubicBezTo>
                  <a:pt x="1124" y="78"/>
                  <a:pt x="1120" y="68"/>
                  <a:pt x="1113" y="62"/>
                </a:cubicBezTo>
                <a:close/>
                <a:moveTo>
                  <a:pt x="43" y="61"/>
                </a:moveTo>
                <a:cubicBezTo>
                  <a:pt x="40" y="58"/>
                  <a:pt x="36" y="55"/>
                  <a:pt x="32" y="55"/>
                </a:cubicBezTo>
                <a:cubicBezTo>
                  <a:pt x="25" y="56"/>
                  <a:pt x="25" y="63"/>
                  <a:pt x="20" y="67"/>
                </a:cubicBezTo>
                <a:cubicBezTo>
                  <a:pt x="17" y="71"/>
                  <a:pt x="12" y="70"/>
                  <a:pt x="9" y="68"/>
                </a:cubicBezTo>
                <a:cubicBezTo>
                  <a:pt x="7" y="68"/>
                  <a:pt x="6" y="64"/>
                  <a:pt x="4" y="64"/>
                </a:cubicBezTo>
                <a:cubicBezTo>
                  <a:pt x="4" y="69"/>
                  <a:pt x="5" y="74"/>
                  <a:pt x="4" y="79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3" y="86"/>
                  <a:pt x="31" y="87"/>
                </a:cubicBezTo>
                <a:cubicBezTo>
                  <a:pt x="24" y="95"/>
                  <a:pt x="14" y="97"/>
                  <a:pt x="5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0" y="101"/>
                  <a:pt x="9" y="99"/>
                  <a:pt x="13" y="101"/>
                </a:cubicBezTo>
                <a:cubicBezTo>
                  <a:pt x="20" y="101"/>
                  <a:pt x="26" y="99"/>
                  <a:pt x="32" y="96"/>
                </a:cubicBezTo>
                <a:cubicBezTo>
                  <a:pt x="36" y="93"/>
                  <a:pt x="36" y="87"/>
                  <a:pt x="41" y="86"/>
                </a:cubicBezTo>
                <a:cubicBezTo>
                  <a:pt x="45" y="78"/>
                  <a:pt x="48" y="68"/>
                  <a:pt x="43" y="61"/>
                </a:cubicBezTo>
                <a:close/>
                <a:moveTo>
                  <a:pt x="163" y="67"/>
                </a:moveTo>
                <a:cubicBezTo>
                  <a:pt x="161" y="63"/>
                  <a:pt x="157" y="62"/>
                  <a:pt x="156" y="58"/>
                </a:cubicBezTo>
                <a:cubicBezTo>
                  <a:pt x="155" y="57"/>
                  <a:pt x="153" y="59"/>
                  <a:pt x="152" y="60"/>
                </a:cubicBezTo>
                <a:cubicBezTo>
                  <a:pt x="148" y="64"/>
                  <a:pt x="156" y="69"/>
                  <a:pt x="158" y="73"/>
                </a:cubicBezTo>
                <a:cubicBezTo>
                  <a:pt x="161" y="74"/>
                  <a:pt x="164" y="78"/>
                  <a:pt x="166" y="79"/>
                </a:cubicBezTo>
                <a:cubicBezTo>
                  <a:pt x="166" y="74"/>
                  <a:pt x="163" y="71"/>
                  <a:pt x="163" y="67"/>
                </a:cubicBezTo>
                <a:close/>
                <a:moveTo>
                  <a:pt x="982" y="70"/>
                </a:moveTo>
                <a:cubicBezTo>
                  <a:pt x="982" y="66"/>
                  <a:pt x="980" y="62"/>
                  <a:pt x="978" y="59"/>
                </a:cubicBezTo>
                <a:cubicBezTo>
                  <a:pt x="977" y="58"/>
                  <a:pt x="975" y="59"/>
                  <a:pt x="973" y="59"/>
                </a:cubicBezTo>
                <a:cubicBezTo>
                  <a:pt x="969" y="59"/>
                  <a:pt x="969" y="63"/>
                  <a:pt x="969" y="67"/>
                </a:cubicBezTo>
                <a:cubicBezTo>
                  <a:pt x="968" y="72"/>
                  <a:pt x="963" y="75"/>
                  <a:pt x="962" y="80"/>
                </a:cubicBezTo>
                <a:cubicBezTo>
                  <a:pt x="965" y="83"/>
                  <a:pt x="970" y="80"/>
                  <a:pt x="974" y="80"/>
                </a:cubicBezTo>
                <a:cubicBezTo>
                  <a:pt x="979" y="78"/>
                  <a:pt x="984" y="75"/>
                  <a:pt x="982" y="70"/>
                </a:cubicBezTo>
                <a:close/>
                <a:moveTo>
                  <a:pt x="516" y="68"/>
                </a:moveTo>
                <a:cubicBezTo>
                  <a:pt x="516" y="63"/>
                  <a:pt x="511" y="59"/>
                  <a:pt x="507" y="61"/>
                </a:cubicBezTo>
                <a:cubicBezTo>
                  <a:pt x="507" y="68"/>
                  <a:pt x="500" y="73"/>
                  <a:pt x="499" y="78"/>
                </a:cubicBezTo>
                <a:cubicBezTo>
                  <a:pt x="502" y="80"/>
                  <a:pt x="505" y="77"/>
                  <a:pt x="509" y="78"/>
                </a:cubicBezTo>
                <a:cubicBezTo>
                  <a:pt x="513" y="77"/>
                  <a:pt x="517" y="73"/>
                  <a:pt x="516" y="68"/>
                </a:cubicBezTo>
                <a:close/>
                <a:moveTo>
                  <a:pt x="637" y="68"/>
                </a:moveTo>
                <a:cubicBezTo>
                  <a:pt x="636" y="65"/>
                  <a:pt x="637" y="61"/>
                  <a:pt x="633" y="60"/>
                </a:cubicBezTo>
                <a:cubicBezTo>
                  <a:pt x="631" y="61"/>
                  <a:pt x="628" y="64"/>
                  <a:pt x="628" y="67"/>
                </a:cubicBezTo>
                <a:cubicBezTo>
                  <a:pt x="645" y="82"/>
                  <a:pt x="645" y="82"/>
                  <a:pt x="645" y="82"/>
                </a:cubicBezTo>
                <a:cubicBezTo>
                  <a:pt x="655" y="85"/>
                  <a:pt x="663" y="92"/>
                  <a:pt x="672" y="96"/>
                </a:cubicBezTo>
                <a:cubicBezTo>
                  <a:pt x="674" y="98"/>
                  <a:pt x="677" y="97"/>
                  <a:pt x="678" y="95"/>
                </a:cubicBezTo>
                <a:cubicBezTo>
                  <a:pt x="679" y="94"/>
                  <a:pt x="681" y="91"/>
                  <a:pt x="679" y="89"/>
                </a:cubicBezTo>
                <a:cubicBezTo>
                  <a:pt x="675" y="89"/>
                  <a:pt x="672" y="86"/>
                  <a:pt x="668" y="85"/>
                </a:cubicBezTo>
                <a:cubicBezTo>
                  <a:pt x="655" y="84"/>
                  <a:pt x="644" y="79"/>
                  <a:pt x="637" y="68"/>
                </a:cubicBezTo>
                <a:close/>
                <a:moveTo>
                  <a:pt x="1453" y="66"/>
                </a:moveTo>
                <a:cubicBezTo>
                  <a:pt x="1451" y="62"/>
                  <a:pt x="1448" y="61"/>
                  <a:pt x="1445" y="61"/>
                </a:cubicBezTo>
                <a:cubicBezTo>
                  <a:pt x="1437" y="62"/>
                  <a:pt x="1441" y="71"/>
                  <a:pt x="1438" y="76"/>
                </a:cubicBezTo>
                <a:cubicBezTo>
                  <a:pt x="1438" y="78"/>
                  <a:pt x="1436" y="80"/>
                  <a:pt x="1437" y="82"/>
                </a:cubicBezTo>
                <a:cubicBezTo>
                  <a:pt x="1442" y="83"/>
                  <a:pt x="1448" y="82"/>
                  <a:pt x="1452" y="79"/>
                </a:cubicBezTo>
                <a:cubicBezTo>
                  <a:pt x="1455" y="75"/>
                  <a:pt x="1454" y="70"/>
                  <a:pt x="1453" y="66"/>
                </a:cubicBezTo>
                <a:close/>
                <a:moveTo>
                  <a:pt x="360" y="62"/>
                </a:moveTo>
                <a:cubicBezTo>
                  <a:pt x="355" y="62"/>
                  <a:pt x="354" y="68"/>
                  <a:pt x="352" y="71"/>
                </a:cubicBezTo>
                <a:cubicBezTo>
                  <a:pt x="345" y="81"/>
                  <a:pt x="335" y="92"/>
                  <a:pt x="321" y="92"/>
                </a:cubicBezTo>
                <a:cubicBezTo>
                  <a:pt x="312" y="97"/>
                  <a:pt x="304" y="99"/>
                  <a:pt x="296" y="103"/>
                </a:cubicBezTo>
                <a:cubicBezTo>
                  <a:pt x="296" y="108"/>
                  <a:pt x="291" y="112"/>
                  <a:pt x="293" y="115"/>
                </a:cubicBezTo>
                <a:cubicBezTo>
                  <a:pt x="308" y="111"/>
                  <a:pt x="308" y="111"/>
                  <a:pt x="308" y="111"/>
                </a:cubicBezTo>
                <a:cubicBezTo>
                  <a:pt x="311" y="110"/>
                  <a:pt x="314" y="106"/>
                  <a:pt x="318" y="106"/>
                </a:cubicBezTo>
                <a:cubicBezTo>
                  <a:pt x="335" y="98"/>
                  <a:pt x="352" y="89"/>
                  <a:pt x="365" y="74"/>
                </a:cubicBezTo>
                <a:cubicBezTo>
                  <a:pt x="368" y="69"/>
                  <a:pt x="362" y="66"/>
                  <a:pt x="360" y="62"/>
                </a:cubicBezTo>
                <a:close/>
                <a:moveTo>
                  <a:pt x="39" y="68"/>
                </a:moveTo>
                <a:cubicBezTo>
                  <a:pt x="38" y="65"/>
                  <a:pt x="36" y="64"/>
                  <a:pt x="34" y="63"/>
                </a:cubicBezTo>
                <a:cubicBezTo>
                  <a:pt x="30" y="66"/>
                  <a:pt x="26" y="71"/>
                  <a:pt x="25" y="74"/>
                </a:cubicBezTo>
                <a:cubicBezTo>
                  <a:pt x="29" y="76"/>
                  <a:pt x="33" y="74"/>
                  <a:pt x="36" y="74"/>
                </a:cubicBezTo>
                <a:cubicBezTo>
                  <a:pt x="39" y="73"/>
                  <a:pt x="39" y="70"/>
                  <a:pt x="39" y="68"/>
                </a:cubicBezTo>
                <a:close/>
                <a:moveTo>
                  <a:pt x="838" y="68"/>
                </a:moveTo>
                <a:cubicBezTo>
                  <a:pt x="837" y="67"/>
                  <a:pt x="836" y="64"/>
                  <a:pt x="834" y="64"/>
                </a:cubicBezTo>
                <a:cubicBezTo>
                  <a:pt x="832" y="66"/>
                  <a:pt x="833" y="70"/>
                  <a:pt x="831" y="72"/>
                </a:cubicBezTo>
                <a:cubicBezTo>
                  <a:pt x="831" y="73"/>
                  <a:pt x="832" y="73"/>
                  <a:pt x="833" y="73"/>
                </a:cubicBezTo>
                <a:cubicBezTo>
                  <a:pt x="835" y="72"/>
                  <a:pt x="838" y="71"/>
                  <a:pt x="838" y="68"/>
                </a:cubicBezTo>
                <a:close/>
                <a:moveTo>
                  <a:pt x="1114" y="82"/>
                </a:moveTo>
                <a:cubicBezTo>
                  <a:pt x="1109" y="80"/>
                  <a:pt x="1106" y="74"/>
                  <a:pt x="1103" y="70"/>
                </a:cubicBezTo>
                <a:cubicBezTo>
                  <a:pt x="1099" y="70"/>
                  <a:pt x="1098" y="62"/>
                  <a:pt x="1095" y="66"/>
                </a:cubicBezTo>
                <a:cubicBezTo>
                  <a:pt x="1093" y="68"/>
                  <a:pt x="1095" y="70"/>
                  <a:pt x="1095" y="71"/>
                </a:cubicBezTo>
                <a:cubicBezTo>
                  <a:pt x="1105" y="86"/>
                  <a:pt x="1120" y="94"/>
                  <a:pt x="1133" y="105"/>
                </a:cubicBezTo>
                <a:cubicBezTo>
                  <a:pt x="1139" y="107"/>
                  <a:pt x="1144" y="112"/>
                  <a:pt x="1150" y="113"/>
                </a:cubicBezTo>
                <a:cubicBezTo>
                  <a:pt x="1151" y="112"/>
                  <a:pt x="1151" y="110"/>
                  <a:pt x="1150" y="108"/>
                </a:cubicBezTo>
                <a:cubicBezTo>
                  <a:pt x="1137" y="100"/>
                  <a:pt x="1124" y="92"/>
                  <a:pt x="1114" y="82"/>
                </a:cubicBezTo>
                <a:close/>
                <a:moveTo>
                  <a:pt x="769" y="73"/>
                </a:moveTo>
                <a:cubicBezTo>
                  <a:pt x="770" y="62"/>
                  <a:pt x="760" y="72"/>
                  <a:pt x="757" y="74"/>
                </a:cubicBezTo>
                <a:cubicBezTo>
                  <a:pt x="758" y="76"/>
                  <a:pt x="759" y="77"/>
                  <a:pt x="760" y="78"/>
                </a:cubicBezTo>
                <a:cubicBezTo>
                  <a:pt x="764" y="77"/>
                  <a:pt x="768" y="77"/>
                  <a:pt x="769" y="73"/>
                </a:cubicBezTo>
                <a:close/>
                <a:moveTo>
                  <a:pt x="1312" y="75"/>
                </a:moveTo>
                <a:cubicBezTo>
                  <a:pt x="1310" y="73"/>
                  <a:pt x="1309" y="67"/>
                  <a:pt x="1306" y="69"/>
                </a:cubicBezTo>
                <a:cubicBezTo>
                  <a:pt x="1304" y="74"/>
                  <a:pt x="1301" y="79"/>
                  <a:pt x="1297" y="83"/>
                </a:cubicBezTo>
                <a:cubicBezTo>
                  <a:pt x="1302" y="83"/>
                  <a:pt x="1307" y="78"/>
                  <a:pt x="1312" y="76"/>
                </a:cubicBezTo>
                <a:cubicBezTo>
                  <a:pt x="1312" y="75"/>
                  <a:pt x="1312" y="75"/>
                  <a:pt x="1312" y="75"/>
                </a:cubicBezTo>
                <a:close/>
                <a:moveTo>
                  <a:pt x="306" y="76"/>
                </a:moveTo>
                <a:cubicBezTo>
                  <a:pt x="304" y="74"/>
                  <a:pt x="305" y="71"/>
                  <a:pt x="303" y="68"/>
                </a:cubicBezTo>
                <a:cubicBezTo>
                  <a:pt x="297" y="68"/>
                  <a:pt x="294" y="73"/>
                  <a:pt x="289" y="73"/>
                </a:cubicBezTo>
                <a:cubicBezTo>
                  <a:pt x="288" y="77"/>
                  <a:pt x="294" y="81"/>
                  <a:pt x="289" y="84"/>
                </a:cubicBezTo>
                <a:cubicBezTo>
                  <a:pt x="296" y="83"/>
                  <a:pt x="302" y="81"/>
                  <a:pt x="306" y="76"/>
                </a:cubicBezTo>
                <a:close/>
                <a:moveTo>
                  <a:pt x="1712" y="68"/>
                </a:moveTo>
                <a:cubicBezTo>
                  <a:pt x="1709" y="69"/>
                  <a:pt x="1707" y="71"/>
                  <a:pt x="1705" y="73"/>
                </a:cubicBezTo>
                <a:cubicBezTo>
                  <a:pt x="1700" y="75"/>
                  <a:pt x="1693" y="74"/>
                  <a:pt x="1689" y="79"/>
                </a:cubicBezTo>
                <a:cubicBezTo>
                  <a:pt x="1691" y="81"/>
                  <a:pt x="1691" y="85"/>
                  <a:pt x="1694" y="86"/>
                </a:cubicBezTo>
                <a:cubicBezTo>
                  <a:pt x="1700" y="85"/>
                  <a:pt x="1706" y="82"/>
                  <a:pt x="1711" y="79"/>
                </a:cubicBezTo>
                <a:cubicBezTo>
                  <a:pt x="1712" y="76"/>
                  <a:pt x="1712" y="72"/>
                  <a:pt x="1712" y="68"/>
                </a:cubicBezTo>
                <a:close/>
                <a:moveTo>
                  <a:pt x="1248" y="69"/>
                </a:moveTo>
                <a:cubicBezTo>
                  <a:pt x="1240" y="70"/>
                  <a:pt x="1233" y="74"/>
                  <a:pt x="1224" y="74"/>
                </a:cubicBezTo>
                <a:cubicBezTo>
                  <a:pt x="1222" y="76"/>
                  <a:pt x="1222" y="76"/>
                  <a:pt x="1222" y="76"/>
                </a:cubicBezTo>
                <a:cubicBezTo>
                  <a:pt x="1225" y="79"/>
                  <a:pt x="1225" y="79"/>
                  <a:pt x="1225" y="79"/>
                </a:cubicBezTo>
                <a:cubicBezTo>
                  <a:pt x="1233" y="80"/>
                  <a:pt x="1240" y="78"/>
                  <a:pt x="1247" y="75"/>
                </a:cubicBezTo>
                <a:cubicBezTo>
                  <a:pt x="1249" y="73"/>
                  <a:pt x="1247" y="70"/>
                  <a:pt x="1248" y="69"/>
                </a:cubicBezTo>
                <a:close/>
                <a:moveTo>
                  <a:pt x="245" y="74"/>
                </a:moveTo>
                <a:cubicBezTo>
                  <a:pt x="244" y="69"/>
                  <a:pt x="237" y="70"/>
                  <a:pt x="232" y="70"/>
                </a:cubicBezTo>
                <a:cubicBezTo>
                  <a:pt x="231" y="70"/>
                  <a:pt x="228" y="72"/>
                  <a:pt x="229" y="74"/>
                </a:cubicBezTo>
                <a:cubicBezTo>
                  <a:pt x="234" y="77"/>
                  <a:pt x="241" y="75"/>
                  <a:pt x="245" y="74"/>
                </a:cubicBezTo>
                <a:close/>
                <a:moveTo>
                  <a:pt x="649" y="89"/>
                </a:moveTo>
                <a:cubicBezTo>
                  <a:pt x="637" y="87"/>
                  <a:pt x="632" y="76"/>
                  <a:pt x="623" y="71"/>
                </a:cubicBezTo>
                <a:cubicBezTo>
                  <a:pt x="622" y="72"/>
                  <a:pt x="620" y="72"/>
                  <a:pt x="621" y="74"/>
                </a:cubicBezTo>
                <a:cubicBezTo>
                  <a:pt x="628" y="78"/>
                  <a:pt x="631" y="87"/>
                  <a:pt x="637" y="92"/>
                </a:cubicBezTo>
                <a:cubicBezTo>
                  <a:pt x="641" y="107"/>
                  <a:pt x="659" y="110"/>
                  <a:pt x="672" y="114"/>
                </a:cubicBezTo>
                <a:cubicBezTo>
                  <a:pt x="675" y="112"/>
                  <a:pt x="675" y="107"/>
                  <a:pt x="675" y="103"/>
                </a:cubicBezTo>
                <a:cubicBezTo>
                  <a:pt x="666" y="98"/>
                  <a:pt x="657" y="94"/>
                  <a:pt x="649" y="89"/>
                </a:cubicBezTo>
                <a:close/>
                <a:moveTo>
                  <a:pt x="149" y="72"/>
                </a:moveTo>
                <a:cubicBezTo>
                  <a:pt x="143" y="71"/>
                  <a:pt x="143" y="71"/>
                  <a:pt x="143" y="71"/>
                </a:cubicBezTo>
                <a:cubicBezTo>
                  <a:pt x="143" y="73"/>
                  <a:pt x="146" y="76"/>
                  <a:pt x="149" y="77"/>
                </a:cubicBezTo>
                <a:cubicBezTo>
                  <a:pt x="155" y="85"/>
                  <a:pt x="163" y="92"/>
                  <a:pt x="166" y="10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7" y="116"/>
                  <a:pt x="192" y="125"/>
                  <a:pt x="201" y="123"/>
                </a:cubicBezTo>
                <a:cubicBezTo>
                  <a:pt x="202" y="119"/>
                  <a:pt x="204" y="115"/>
                  <a:pt x="201" y="112"/>
                </a:cubicBezTo>
                <a:cubicBezTo>
                  <a:pt x="190" y="105"/>
                  <a:pt x="178" y="97"/>
                  <a:pt x="167" y="90"/>
                </a:cubicBezTo>
                <a:cubicBezTo>
                  <a:pt x="161" y="84"/>
                  <a:pt x="157" y="77"/>
                  <a:pt x="149" y="72"/>
                </a:cubicBezTo>
                <a:close/>
                <a:moveTo>
                  <a:pt x="716" y="75"/>
                </a:moveTo>
                <a:cubicBezTo>
                  <a:pt x="713" y="73"/>
                  <a:pt x="708" y="72"/>
                  <a:pt x="704" y="71"/>
                </a:cubicBezTo>
                <a:cubicBezTo>
                  <a:pt x="703" y="72"/>
                  <a:pt x="700" y="72"/>
                  <a:pt x="701" y="74"/>
                </a:cubicBezTo>
                <a:cubicBezTo>
                  <a:pt x="704" y="77"/>
                  <a:pt x="712" y="77"/>
                  <a:pt x="716" y="75"/>
                </a:cubicBezTo>
                <a:close/>
                <a:moveTo>
                  <a:pt x="1089" y="73"/>
                </a:moveTo>
                <a:cubicBezTo>
                  <a:pt x="1086" y="73"/>
                  <a:pt x="1083" y="76"/>
                  <a:pt x="1081" y="79"/>
                </a:cubicBezTo>
                <a:cubicBezTo>
                  <a:pt x="1084" y="85"/>
                  <a:pt x="1089" y="91"/>
                  <a:pt x="1089" y="99"/>
                </a:cubicBezTo>
                <a:cubicBezTo>
                  <a:pt x="1094" y="107"/>
                  <a:pt x="1086" y="116"/>
                  <a:pt x="1095" y="124"/>
                </a:cubicBezTo>
                <a:cubicBezTo>
                  <a:pt x="1114" y="140"/>
                  <a:pt x="1137" y="149"/>
                  <a:pt x="1161" y="155"/>
                </a:cubicBezTo>
                <a:cubicBezTo>
                  <a:pt x="1162" y="162"/>
                  <a:pt x="1171" y="157"/>
                  <a:pt x="1175" y="159"/>
                </a:cubicBezTo>
                <a:cubicBezTo>
                  <a:pt x="1207" y="160"/>
                  <a:pt x="1242" y="159"/>
                  <a:pt x="1274" y="159"/>
                </a:cubicBezTo>
                <a:cubicBezTo>
                  <a:pt x="1280" y="153"/>
                  <a:pt x="1287" y="152"/>
                  <a:pt x="1294" y="150"/>
                </a:cubicBezTo>
                <a:cubicBezTo>
                  <a:pt x="1307" y="142"/>
                  <a:pt x="1319" y="132"/>
                  <a:pt x="1330" y="121"/>
                </a:cubicBezTo>
                <a:cubicBezTo>
                  <a:pt x="1336" y="116"/>
                  <a:pt x="1344" y="111"/>
                  <a:pt x="1346" y="103"/>
                </a:cubicBezTo>
                <a:cubicBezTo>
                  <a:pt x="1340" y="97"/>
                  <a:pt x="1332" y="94"/>
                  <a:pt x="1325" y="88"/>
                </a:cubicBezTo>
                <a:cubicBezTo>
                  <a:pt x="1309" y="100"/>
                  <a:pt x="1293" y="110"/>
                  <a:pt x="1276" y="119"/>
                </a:cubicBezTo>
                <a:cubicBezTo>
                  <a:pt x="1259" y="126"/>
                  <a:pt x="1242" y="133"/>
                  <a:pt x="1223" y="132"/>
                </a:cubicBezTo>
                <a:cubicBezTo>
                  <a:pt x="1214" y="138"/>
                  <a:pt x="1207" y="148"/>
                  <a:pt x="1195" y="149"/>
                </a:cubicBezTo>
                <a:cubicBezTo>
                  <a:pt x="1183" y="152"/>
                  <a:pt x="1173" y="145"/>
                  <a:pt x="1163" y="140"/>
                </a:cubicBezTo>
                <a:cubicBezTo>
                  <a:pt x="1156" y="136"/>
                  <a:pt x="1151" y="128"/>
                  <a:pt x="1149" y="120"/>
                </a:cubicBezTo>
                <a:cubicBezTo>
                  <a:pt x="1145" y="117"/>
                  <a:pt x="1141" y="115"/>
                  <a:pt x="1136" y="112"/>
                </a:cubicBezTo>
                <a:cubicBezTo>
                  <a:pt x="1118" y="103"/>
                  <a:pt x="1103" y="88"/>
                  <a:pt x="1089" y="73"/>
                </a:cubicBezTo>
                <a:close/>
                <a:moveTo>
                  <a:pt x="1187" y="75"/>
                </a:moveTo>
                <a:cubicBezTo>
                  <a:pt x="1186" y="74"/>
                  <a:pt x="1183" y="73"/>
                  <a:pt x="1180" y="73"/>
                </a:cubicBezTo>
                <a:cubicBezTo>
                  <a:pt x="1178" y="73"/>
                  <a:pt x="1176" y="74"/>
                  <a:pt x="1175" y="75"/>
                </a:cubicBezTo>
                <a:cubicBezTo>
                  <a:pt x="1177" y="77"/>
                  <a:pt x="1179" y="77"/>
                  <a:pt x="1181" y="77"/>
                </a:cubicBezTo>
                <a:cubicBezTo>
                  <a:pt x="1183" y="77"/>
                  <a:pt x="1187" y="78"/>
                  <a:pt x="1187" y="75"/>
                </a:cubicBezTo>
                <a:close/>
                <a:moveTo>
                  <a:pt x="1656" y="82"/>
                </a:moveTo>
                <a:cubicBezTo>
                  <a:pt x="1654" y="75"/>
                  <a:pt x="1646" y="73"/>
                  <a:pt x="1639" y="73"/>
                </a:cubicBezTo>
                <a:cubicBezTo>
                  <a:pt x="1635" y="74"/>
                  <a:pt x="1631" y="73"/>
                  <a:pt x="1629" y="77"/>
                </a:cubicBezTo>
                <a:cubicBezTo>
                  <a:pt x="1635" y="85"/>
                  <a:pt x="1647" y="86"/>
                  <a:pt x="1656" y="90"/>
                </a:cubicBezTo>
                <a:cubicBezTo>
                  <a:pt x="1659" y="89"/>
                  <a:pt x="1656" y="85"/>
                  <a:pt x="1656" y="82"/>
                </a:cubicBezTo>
                <a:close/>
                <a:moveTo>
                  <a:pt x="1593" y="99"/>
                </a:moveTo>
                <a:cubicBezTo>
                  <a:pt x="1582" y="93"/>
                  <a:pt x="1579" y="78"/>
                  <a:pt x="1567" y="73"/>
                </a:cubicBezTo>
                <a:cubicBezTo>
                  <a:pt x="1566" y="74"/>
                  <a:pt x="1563" y="75"/>
                  <a:pt x="1564" y="77"/>
                </a:cubicBezTo>
                <a:cubicBezTo>
                  <a:pt x="1568" y="87"/>
                  <a:pt x="1577" y="96"/>
                  <a:pt x="1584" y="104"/>
                </a:cubicBezTo>
                <a:cubicBezTo>
                  <a:pt x="1593" y="110"/>
                  <a:pt x="1600" y="119"/>
                  <a:pt x="1609" y="123"/>
                </a:cubicBezTo>
                <a:cubicBezTo>
                  <a:pt x="1611" y="125"/>
                  <a:pt x="1614" y="127"/>
                  <a:pt x="1616" y="126"/>
                </a:cubicBezTo>
                <a:cubicBezTo>
                  <a:pt x="1617" y="121"/>
                  <a:pt x="1615" y="118"/>
                  <a:pt x="1614" y="114"/>
                </a:cubicBezTo>
                <a:cubicBezTo>
                  <a:pt x="1607" y="110"/>
                  <a:pt x="1599" y="105"/>
                  <a:pt x="1593" y="99"/>
                </a:cubicBezTo>
                <a:close/>
                <a:moveTo>
                  <a:pt x="1767" y="76"/>
                </a:moveTo>
                <a:cubicBezTo>
                  <a:pt x="1766" y="75"/>
                  <a:pt x="1766" y="73"/>
                  <a:pt x="1764" y="73"/>
                </a:cubicBezTo>
                <a:cubicBezTo>
                  <a:pt x="1759" y="85"/>
                  <a:pt x="1759" y="85"/>
                  <a:pt x="1759" y="85"/>
                </a:cubicBezTo>
                <a:cubicBezTo>
                  <a:pt x="1751" y="92"/>
                  <a:pt x="1751" y="92"/>
                  <a:pt x="1751" y="92"/>
                </a:cubicBezTo>
                <a:cubicBezTo>
                  <a:pt x="1757" y="89"/>
                  <a:pt x="1765" y="83"/>
                  <a:pt x="1767" y="76"/>
                </a:cubicBezTo>
                <a:close/>
                <a:moveTo>
                  <a:pt x="1914" y="82"/>
                </a:moveTo>
                <a:cubicBezTo>
                  <a:pt x="1911" y="77"/>
                  <a:pt x="1907" y="74"/>
                  <a:pt x="1901" y="74"/>
                </a:cubicBezTo>
                <a:cubicBezTo>
                  <a:pt x="1898" y="76"/>
                  <a:pt x="1896" y="80"/>
                  <a:pt x="1895" y="85"/>
                </a:cubicBezTo>
                <a:cubicBezTo>
                  <a:pt x="1900" y="88"/>
                  <a:pt x="1908" y="89"/>
                  <a:pt x="1914" y="88"/>
                </a:cubicBezTo>
                <a:cubicBezTo>
                  <a:pt x="1915" y="87"/>
                  <a:pt x="1915" y="84"/>
                  <a:pt x="1914" y="82"/>
                </a:cubicBezTo>
                <a:close/>
                <a:moveTo>
                  <a:pt x="857" y="85"/>
                </a:moveTo>
                <a:cubicBezTo>
                  <a:pt x="846" y="75"/>
                  <a:pt x="846" y="75"/>
                  <a:pt x="846" y="75"/>
                </a:cubicBezTo>
                <a:cubicBezTo>
                  <a:pt x="837" y="73"/>
                  <a:pt x="833" y="83"/>
                  <a:pt x="825" y="83"/>
                </a:cubicBezTo>
                <a:cubicBezTo>
                  <a:pt x="818" y="91"/>
                  <a:pt x="807" y="93"/>
                  <a:pt x="800" y="103"/>
                </a:cubicBezTo>
                <a:cubicBezTo>
                  <a:pt x="790" y="109"/>
                  <a:pt x="781" y="118"/>
                  <a:pt x="770" y="121"/>
                </a:cubicBezTo>
                <a:cubicBezTo>
                  <a:pt x="766" y="127"/>
                  <a:pt x="766" y="127"/>
                  <a:pt x="766" y="127"/>
                </a:cubicBezTo>
                <a:cubicBezTo>
                  <a:pt x="762" y="137"/>
                  <a:pt x="752" y="141"/>
                  <a:pt x="744" y="147"/>
                </a:cubicBezTo>
                <a:cubicBezTo>
                  <a:pt x="731" y="152"/>
                  <a:pt x="713" y="157"/>
                  <a:pt x="699" y="151"/>
                </a:cubicBezTo>
                <a:cubicBezTo>
                  <a:pt x="686" y="146"/>
                  <a:pt x="680" y="132"/>
                  <a:pt x="675" y="121"/>
                </a:cubicBezTo>
                <a:cubicBezTo>
                  <a:pt x="666" y="117"/>
                  <a:pt x="655" y="116"/>
                  <a:pt x="647" y="111"/>
                </a:cubicBezTo>
                <a:cubicBezTo>
                  <a:pt x="637" y="104"/>
                  <a:pt x="644" y="119"/>
                  <a:pt x="637" y="121"/>
                </a:cubicBezTo>
                <a:cubicBezTo>
                  <a:pt x="643" y="126"/>
                  <a:pt x="636" y="132"/>
                  <a:pt x="639" y="138"/>
                </a:cubicBezTo>
                <a:cubicBezTo>
                  <a:pt x="646" y="143"/>
                  <a:pt x="654" y="147"/>
                  <a:pt x="663" y="151"/>
                </a:cubicBezTo>
                <a:cubicBezTo>
                  <a:pt x="668" y="152"/>
                  <a:pt x="675" y="153"/>
                  <a:pt x="677" y="159"/>
                </a:cubicBezTo>
                <a:cubicBezTo>
                  <a:pt x="777" y="159"/>
                  <a:pt x="777" y="159"/>
                  <a:pt x="777" y="159"/>
                </a:cubicBezTo>
                <a:cubicBezTo>
                  <a:pt x="803" y="151"/>
                  <a:pt x="825" y="136"/>
                  <a:pt x="847" y="119"/>
                </a:cubicBezTo>
                <a:cubicBezTo>
                  <a:pt x="854" y="111"/>
                  <a:pt x="867" y="105"/>
                  <a:pt x="870" y="94"/>
                </a:cubicBezTo>
                <a:cubicBezTo>
                  <a:pt x="857" y="85"/>
                  <a:pt x="857" y="85"/>
                  <a:pt x="857" y="85"/>
                </a:cubicBezTo>
                <a:close/>
                <a:moveTo>
                  <a:pt x="229" y="81"/>
                </a:moveTo>
                <a:cubicBezTo>
                  <a:pt x="227" y="80"/>
                  <a:pt x="224" y="78"/>
                  <a:pt x="224" y="76"/>
                </a:cubicBezTo>
                <a:cubicBezTo>
                  <a:pt x="223" y="76"/>
                  <a:pt x="222" y="77"/>
                  <a:pt x="220" y="77"/>
                </a:cubicBezTo>
                <a:cubicBezTo>
                  <a:pt x="215" y="82"/>
                  <a:pt x="208" y="86"/>
                  <a:pt x="203" y="89"/>
                </a:cubicBezTo>
                <a:cubicBezTo>
                  <a:pt x="204" y="91"/>
                  <a:pt x="206" y="92"/>
                  <a:pt x="207" y="93"/>
                </a:cubicBezTo>
                <a:cubicBezTo>
                  <a:pt x="213" y="87"/>
                  <a:pt x="220" y="82"/>
                  <a:pt x="229" y="81"/>
                </a:cubicBezTo>
                <a:close/>
                <a:moveTo>
                  <a:pt x="379" y="83"/>
                </a:moveTo>
                <a:cubicBezTo>
                  <a:pt x="376" y="81"/>
                  <a:pt x="374" y="77"/>
                  <a:pt x="370" y="77"/>
                </a:cubicBezTo>
                <a:cubicBezTo>
                  <a:pt x="362" y="87"/>
                  <a:pt x="350" y="94"/>
                  <a:pt x="339" y="101"/>
                </a:cubicBezTo>
                <a:cubicBezTo>
                  <a:pt x="328" y="106"/>
                  <a:pt x="318" y="114"/>
                  <a:pt x="305" y="114"/>
                </a:cubicBezTo>
                <a:cubicBezTo>
                  <a:pt x="300" y="115"/>
                  <a:pt x="296" y="119"/>
                  <a:pt x="290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3" y="125"/>
                  <a:pt x="288" y="123"/>
                  <a:pt x="285" y="126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93" y="132"/>
                  <a:pt x="307" y="127"/>
                  <a:pt x="320" y="122"/>
                </a:cubicBezTo>
                <a:cubicBezTo>
                  <a:pt x="341" y="113"/>
                  <a:pt x="359" y="100"/>
                  <a:pt x="378" y="86"/>
                </a:cubicBezTo>
                <a:cubicBezTo>
                  <a:pt x="379" y="83"/>
                  <a:pt x="379" y="83"/>
                  <a:pt x="379" y="83"/>
                </a:cubicBezTo>
                <a:close/>
                <a:moveTo>
                  <a:pt x="716" y="82"/>
                </a:moveTo>
                <a:cubicBezTo>
                  <a:pt x="705" y="84"/>
                  <a:pt x="697" y="80"/>
                  <a:pt x="687" y="77"/>
                </a:cubicBezTo>
                <a:cubicBezTo>
                  <a:pt x="684" y="79"/>
                  <a:pt x="681" y="80"/>
                  <a:pt x="679" y="82"/>
                </a:cubicBezTo>
                <a:cubicBezTo>
                  <a:pt x="684" y="88"/>
                  <a:pt x="692" y="86"/>
                  <a:pt x="699" y="86"/>
                </a:cubicBezTo>
                <a:cubicBezTo>
                  <a:pt x="707" y="91"/>
                  <a:pt x="716" y="95"/>
                  <a:pt x="726" y="93"/>
                </a:cubicBezTo>
                <a:cubicBezTo>
                  <a:pt x="727" y="91"/>
                  <a:pt x="726" y="88"/>
                  <a:pt x="725" y="87"/>
                </a:cubicBezTo>
                <a:cubicBezTo>
                  <a:pt x="725" y="83"/>
                  <a:pt x="720" y="81"/>
                  <a:pt x="716" y="82"/>
                </a:cubicBezTo>
                <a:close/>
                <a:moveTo>
                  <a:pt x="1188" y="83"/>
                </a:moveTo>
                <a:cubicBezTo>
                  <a:pt x="1181" y="81"/>
                  <a:pt x="1172" y="82"/>
                  <a:pt x="1165" y="78"/>
                </a:cubicBezTo>
                <a:cubicBezTo>
                  <a:pt x="1163" y="79"/>
                  <a:pt x="1161" y="80"/>
                  <a:pt x="1159" y="82"/>
                </a:cubicBezTo>
                <a:cubicBezTo>
                  <a:pt x="1163" y="83"/>
                  <a:pt x="1167" y="86"/>
                  <a:pt x="1171" y="86"/>
                </a:cubicBezTo>
                <a:cubicBezTo>
                  <a:pt x="1177" y="87"/>
                  <a:pt x="1184" y="89"/>
                  <a:pt x="1190" y="87"/>
                </a:cubicBezTo>
                <a:cubicBezTo>
                  <a:pt x="1191" y="86"/>
                  <a:pt x="1190" y="84"/>
                  <a:pt x="1188" y="83"/>
                </a:cubicBezTo>
                <a:close/>
                <a:moveTo>
                  <a:pt x="1255" y="86"/>
                </a:moveTo>
                <a:cubicBezTo>
                  <a:pt x="1254" y="77"/>
                  <a:pt x="1245" y="80"/>
                  <a:pt x="1240" y="83"/>
                </a:cubicBezTo>
                <a:cubicBezTo>
                  <a:pt x="1236" y="85"/>
                  <a:pt x="1230" y="83"/>
                  <a:pt x="1226" y="86"/>
                </a:cubicBezTo>
                <a:cubicBezTo>
                  <a:pt x="1227" y="88"/>
                  <a:pt x="1227" y="91"/>
                  <a:pt x="1228" y="93"/>
                </a:cubicBezTo>
                <a:cubicBezTo>
                  <a:pt x="1239" y="95"/>
                  <a:pt x="1248" y="90"/>
                  <a:pt x="1255" y="86"/>
                </a:cubicBezTo>
                <a:close/>
                <a:moveTo>
                  <a:pt x="250" y="80"/>
                </a:moveTo>
                <a:cubicBezTo>
                  <a:pt x="242" y="80"/>
                  <a:pt x="242" y="80"/>
                  <a:pt x="242" y="80"/>
                </a:cubicBezTo>
                <a:cubicBezTo>
                  <a:pt x="239" y="82"/>
                  <a:pt x="235" y="79"/>
                  <a:pt x="233" y="82"/>
                </a:cubicBezTo>
                <a:cubicBezTo>
                  <a:pt x="239" y="86"/>
                  <a:pt x="238" y="97"/>
                  <a:pt x="247" y="94"/>
                </a:cubicBezTo>
                <a:cubicBezTo>
                  <a:pt x="253" y="91"/>
                  <a:pt x="250" y="86"/>
                  <a:pt x="250" y="80"/>
                </a:cubicBezTo>
                <a:close/>
                <a:moveTo>
                  <a:pt x="1635" y="88"/>
                </a:moveTo>
                <a:cubicBezTo>
                  <a:pt x="1630" y="86"/>
                  <a:pt x="1626" y="81"/>
                  <a:pt x="1621" y="80"/>
                </a:cubicBezTo>
                <a:cubicBezTo>
                  <a:pt x="1619" y="81"/>
                  <a:pt x="1614" y="81"/>
                  <a:pt x="1615" y="85"/>
                </a:cubicBezTo>
                <a:cubicBezTo>
                  <a:pt x="1621" y="88"/>
                  <a:pt x="1626" y="93"/>
                  <a:pt x="1633" y="96"/>
                </a:cubicBezTo>
                <a:cubicBezTo>
                  <a:pt x="1643" y="92"/>
                  <a:pt x="1647" y="105"/>
                  <a:pt x="1657" y="101"/>
                </a:cubicBezTo>
                <a:cubicBezTo>
                  <a:pt x="1658" y="100"/>
                  <a:pt x="1659" y="96"/>
                  <a:pt x="1656" y="95"/>
                </a:cubicBezTo>
                <a:cubicBezTo>
                  <a:pt x="1648" y="94"/>
                  <a:pt x="1642" y="90"/>
                  <a:pt x="1635" y="88"/>
                </a:cubicBezTo>
                <a:close/>
                <a:moveTo>
                  <a:pt x="1319" y="83"/>
                </a:moveTo>
                <a:cubicBezTo>
                  <a:pt x="1319" y="82"/>
                  <a:pt x="1317" y="80"/>
                  <a:pt x="1315" y="80"/>
                </a:cubicBezTo>
                <a:cubicBezTo>
                  <a:pt x="1301" y="87"/>
                  <a:pt x="1301" y="87"/>
                  <a:pt x="1301" y="87"/>
                </a:cubicBezTo>
                <a:cubicBezTo>
                  <a:pt x="1286" y="97"/>
                  <a:pt x="1269" y="104"/>
                  <a:pt x="1252" y="111"/>
                </a:cubicBezTo>
                <a:cubicBezTo>
                  <a:pt x="1243" y="115"/>
                  <a:pt x="1227" y="112"/>
                  <a:pt x="1227" y="125"/>
                </a:cubicBezTo>
                <a:cubicBezTo>
                  <a:pt x="1227" y="126"/>
                  <a:pt x="1228" y="126"/>
                  <a:pt x="1229" y="127"/>
                </a:cubicBezTo>
                <a:cubicBezTo>
                  <a:pt x="1254" y="124"/>
                  <a:pt x="1277" y="115"/>
                  <a:pt x="1297" y="101"/>
                </a:cubicBezTo>
                <a:cubicBezTo>
                  <a:pt x="1305" y="96"/>
                  <a:pt x="1314" y="91"/>
                  <a:pt x="1319" y="83"/>
                </a:cubicBezTo>
                <a:close/>
                <a:moveTo>
                  <a:pt x="779" y="90"/>
                </a:moveTo>
                <a:cubicBezTo>
                  <a:pt x="776" y="87"/>
                  <a:pt x="773" y="81"/>
                  <a:pt x="768" y="82"/>
                </a:cubicBezTo>
                <a:cubicBezTo>
                  <a:pt x="760" y="84"/>
                  <a:pt x="768" y="91"/>
                  <a:pt x="768" y="95"/>
                </a:cubicBezTo>
                <a:cubicBezTo>
                  <a:pt x="770" y="96"/>
                  <a:pt x="770" y="96"/>
                  <a:pt x="770" y="96"/>
                </a:cubicBezTo>
                <a:cubicBezTo>
                  <a:pt x="773" y="94"/>
                  <a:pt x="777" y="93"/>
                  <a:pt x="779" y="90"/>
                </a:cubicBezTo>
                <a:close/>
                <a:moveTo>
                  <a:pt x="1778" y="88"/>
                </a:moveTo>
                <a:cubicBezTo>
                  <a:pt x="1777" y="86"/>
                  <a:pt x="1774" y="82"/>
                  <a:pt x="1771" y="82"/>
                </a:cubicBezTo>
                <a:cubicBezTo>
                  <a:pt x="1762" y="92"/>
                  <a:pt x="1752" y="99"/>
                  <a:pt x="1742" y="107"/>
                </a:cubicBezTo>
                <a:cubicBezTo>
                  <a:pt x="1728" y="115"/>
                  <a:pt x="1713" y="121"/>
                  <a:pt x="1697" y="124"/>
                </a:cubicBezTo>
                <a:cubicBezTo>
                  <a:pt x="1694" y="130"/>
                  <a:pt x="1690" y="136"/>
                  <a:pt x="1684" y="142"/>
                </a:cubicBezTo>
                <a:cubicBezTo>
                  <a:pt x="1674" y="152"/>
                  <a:pt x="1659" y="155"/>
                  <a:pt x="1645" y="154"/>
                </a:cubicBezTo>
                <a:cubicBezTo>
                  <a:pt x="1634" y="151"/>
                  <a:pt x="1622" y="143"/>
                  <a:pt x="1618" y="132"/>
                </a:cubicBezTo>
                <a:cubicBezTo>
                  <a:pt x="1608" y="131"/>
                  <a:pt x="1599" y="123"/>
                  <a:pt x="1591" y="116"/>
                </a:cubicBezTo>
                <a:cubicBezTo>
                  <a:pt x="1583" y="112"/>
                  <a:pt x="1577" y="103"/>
                  <a:pt x="1569" y="98"/>
                </a:cubicBezTo>
                <a:cubicBezTo>
                  <a:pt x="1568" y="96"/>
                  <a:pt x="1568" y="93"/>
                  <a:pt x="1566" y="93"/>
                </a:cubicBezTo>
                <a:cubicBezTo>
                  <a:pt x="1573" y="101"/>
                  <a:pt x="1572" y="113"/>
                  <a:pt x="1571" y="123"/>
                </a:cubicBezTo>
                <a:cubicBezTo>
                  <a:pt x="1571" y="128"/>
                  <a:pt x="1568" y="133"/>
                  <a:pt x="1568" y="138"/>
                </a:cubicBezTo>
                <a:cubicBezTo>
                  <a:pt x="1571" y="141"/>
                  <a:pt x="1574" y="145"/>
                  <a:pt x="1579" y="147"/>
                </a:cubicBezTo>
                <a:cubicBezTo>
                  <a:pt x="1584" y="153"/>
                  <a:pt x="1593" y="152"/>
                  <a:pt x="1597" y="159"/>
                </a:cubicBezTo>
                <a:cubicBezTo>
                  <a:pt x="1652" y="159"/>
                  <a:pt x="1708" y="159"/>
                  <a:pt x="1765" y="159"/>
                </a:cubicBezTo>
                <a:cubicBezTo>
                  <a:pt x="1767" y="155"/>
                  <a:pt x="1767" y="155"/>
                  <a:pt x="1767" y="155"/>
                </a:cubicBezTo>
                <a:cubicBezTo>
                  <a:pt x="1786" y="146"/>
                  <a:pt x="1798" y="130"/>
                  <a:pt x="1809" y="114"/>
                </a:cubicBezTo>
                <a:cubicBezTo>
                  <a:pt x="1802" y="106"/>
                  <a:pt x="1791" y="101"/>
                  <a:pt x="1783" y="94"/>
                </a:cubicBezTo>
                <a:cubicBezTo>
                  <a:pt x="1764" y="113"/>
                  <a:pt x="1741" y="130"/>
                  <a:pt x="1714" y="135"/>
                </a:cubicBezTo>
                <a:cubicBezTo>
                  <a:pt x="1708" y="135"/>
                  <a:pt x="1701" y="137"/>
                  <a:pt x="1696" y="135"/>
                </a:cubicBezTo>
                <a:cubicBezTo>
                  <a:pt x="1695" y="134"/>
                  <a:pt x="1696" y="132"/>
                  <a:pt x="1697" y="132"/>
                </a:cubicBezTo>
                <a:cubicBezTo>
                  <a:pt x="1712" y="130"/>
                  <a:pt x="1728" y="129"/>
                  <a:pt x="1740" y="120"/>
                </a:cubicBezTo>
                <a:cubicBezTo>
                  <a:pt x="1742" y="119"/>
                  <a:pt x="1744" y="119"/>
                  <a:pt x="1745" y="118"/>
                </a:cubicBezTo>
                <a:cubicBezTo>
                  <a:pt x="1758" y="111"/>
                  <a:pt x="1771" y="101"/>
                  <a:pt x="1778" y="88"/>
                </a:cubicBezTo>
                <a:close/>
                <a:moveTo>
                  <a:pt x="311" y="89"/>
                </a:moveTo>
                <a:cubicBezTo>
                  <a:pt x="310" y="87"/>
                  <a:pt x="309" y="83"/>
                  <a:pt x="306" y="8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91"/>
                  <a:pt x="295" y="94"/>
                  <a:pt x="296" y="96"/>
                </a:cubicBezTo>
                <a:cubicBezTo>
                  <a:pt x="301" y="95"/>
                  <a:pt x="308" y="94"/>
                  <a:pt x="311" y="89"/>
                </a:cubicBezTo>
                <a:close/>
                <a:moveTo>
                  <a:pt x="1720" y="92"/>
                </a:moveTo>
                <a:cubicBezTo>
                  <a:pt x="1718" y="89"/>
                  <a:pt x="1715" y="85"/>
                  <a:pt x="1711" y="85"/>
                </a:cubicBezTo>
                <a:cubicBezTo>
                  <a:pt x="1706" y="89"/>
                  <a:pt x="1700" y="88"/>
                  <a:pt x="1695" y="91"/>
                </a:cubicBezTo>
                <a:cubicBezTo>
                  <a:pt x="1698" y="99"/>
                  <a:pt x="1700" y="108"/>
                  <a:pt x="1700" y="116"/>
                </a:cubicBezTo>
                <a:cubicBezTo>
                  <a:pt x="1704" y="116"/>
                  <a:pt x="1704" y="116"/>
                  <a:pt x="1704" y="116"/>
                </a:cubicBezTo>
                <a:cubicBezTo>
                  <a:pt x="1722" y="113"/>
                  <a:pt x="1739" y="106"/>
                  <a:pt x="1751" y="92"/>
                </a:cubicBezTo>
                <a:cubicBezTo>
                  <a:pt x="1744" y="96"/>
                  <a:pt x="1735" y="97"/>
                  <a:pt x="1727" y="96"/>
                </a:cubicBezTo>
                <a:cubicBezTo>
                  <a:pt x="1720" y="101"/>
                  <a:pt x="1720" y="101"/>
                  <a:pt x="1720" y="101"/>
                </a:cubicBezTo>
                <a:cubicBezTo>
                  <a:pt x="1713" y="103"/>
                  <a:pt x="1707" y="107"/>
                  <a:pt x="1701" y="106"/>
                </a:cubicBezTo>
                <a:cubicBezTo>
                  <a:pt x="1700" y="100"/>
                  <a:pt x="1708" y="102"/>
                  <a:pt x="1712" y="100"/>
                </a:cubicBezTo>
                <a:cubicBezTo>
                  <a:pt x="1714" y="98"/>
                  <a:pt x="1720" y="98"/>
                  <a:pt x="1720" y="92"/>
                </a:cubicBezTo>
                <a:close/>
                <a:moveTo>
                  <a:pt x="1623" y="97"/>
                </a:moveTo>
                <a:cubicBezTo>
                  <a:pt x="1608" y="87"/>
                  <a:pt x="1608" y="87"/>
                  <a:pt x="1608" y="87"/>
                </a:cubicBezTo>
                <a:cubicBezTo>
                  <a:pt x="1605" y="85"/>
                  <a:pt x="1600" y="87"/>
                  <a:pt x="1596" y="86"/>
                </a:cubicBezTo>
                <a:cubicBezTo>
                  <a:pt x="1594" y="87"/>
                  <a:pt x="1591" y="86"/>
                  <a:pt x="1590" y="88"/>
                </a:cubicBezTo>
                <a:cubicBezTo>
                  <a:pt x="1598" y="97"/>
                  <a:pt x="1606" y="104"/>
                  <a:pt x="1616" y="109"/>
                </a:cubicBezTo>
                <a:cubicBezTo>
                  <a:pt x="1618" y="105"/>
                  <a:pt x="1623" y="101"/>
                  <a:pt x="1623" y="97"/>
                </a:cubicBezTo>
                <a:close/>
                <a:moveTo>
                  <a:pt x="392" y="92"/>
                </a:moveTo>
                <a:cubicBezTo>
                  <a:pt x="389" y="92"/>
                  <a:pt x="388" y="88"/>
                  <a:pt x="384" y="88"/>
                </a:cubicBezTo>
                <a:cubicBezTo>
                  <a:pt x="374" y="96"/>
                  <a:pt x="363" y="102"/>
                  <a:pt x="353" y="110"/>
                </a:cubicBezTo>
                <a:cubicBezTo>
                  <a:pt x="349" y="114"/>
                  <a:pt x="344" y="115"/>
                  <a:pt x="340" y="117"/>
                </a:cubicBezTo>
                <a:cubicBezTo>
                  <a:pt x="321" y="131"/>
                  <a:pt x="297" y="134"/>
                  <a:pt x="276" y="143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59" y="148"/>
                  <a:pt x="248" y="152"/>
                  <a:pt x="235" y="153"/>
                </a:cubicBezTo>
                <a:cubicBezTo>
                  <a:pt x="227" y="152"/>
                  <a:pt x="217" y="149"/>
                  <a:pt x="212" y="141"/>
                </a:cubicBezTo>
                <a:cubicBezTo>
                  <a:pt x="208" y="139"/>
                  <a:pt x="208" y="129"/>
                  <a:pt x="201" y="131"/>
                </a:cubicBezTo>
                <a:cubicBezTo>
                  <a:pt x="190" y="126"/>
                  <a:pt x="179" y="121"/>
                  <a:pt x="169" y="113"/>
                </a:cubicBezTo>
                <a:cubicBezTo>
                  <a:pt x="169" y="113"/>
                  <a:pt x="169" y="114"/>
                  <a:pt x="168" y="115"/>
                </a:cubicBezTo>
                <a:cubicBezTo>
                  <a:pt x="170" y="124"/>
                  <a:pt x="167" y="133"/>
                  <a:pt x="166" y="141"/>
                </a:cubicBezTo>
                <a:cubicBezTo>
                  <a:pt x="175" y="147"/>
                  <a:pt x="183" y="155"/>
                  <a:pt x="194" y="156"/>
                </a:cubicBezTo>
                <a:cubicBezTo>
                  <a:pt x="198" y="162"/>
                  <a:pt x="205" y="158"/>
                  <a:pt x="210" y="160"/>
                </a:cubicBezTo>
                <a:cubicBezTo>
                  <a:pt x="253" y="159"/>
                  <a:pt x="299" y="160"/>
                  <a:pt x="341" y="159"/>
                </a:cubicBezTo>
                <a:cubicBezTo>
                  <a:pt x="343" y="155"/>
                  <a:pt x="343" y="155"/>
                  <a:pt x="343" y="155"/>
                </a:cubicBezTo>
                <a:cubicBezTo>
                  <a:pt x="356" y="150"/>
                  <a:pt x="368" y="141"/>
                  <a:pt x="381" y="132"/>
                </a:cubicBezTo>
                <a:cubicBezTo>
                  <a:pt x="409" y="105"/>
                  <a:pt x="409" y="105"/>
                  <a:pt x="409" y="105"/>
                </a:cubicBezTo>
                <a:cubicBezTo>
                  <a:pt x="409" y="102"/>
                  <a:pt x="409" y="102"/>
                  <a:pt x="409" y="102"/>
                </a:cubicBezTo>
                <a:cubicBezTo>
                  <a:pt x="403" y="100"/>
                  <a:pt x="398" y="95"/>
                  <a:pt x="392" y="92"/>
                </a:cubicBezTo>
                <a:close/>
                <a:moveTo>
                  <a:pt x="196" y="92"/>
                </a:moveTo>
                <a:cubicBezTo>
                  <a:pt x="190" y="92"/>
                  <a:pt x="183" y="87"/>
                  <a:pt x="178" y="89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86" y="96"/>
                  <a:pt x="193" y="103"/>
                  <a:pt x="203" y="105"/>
                </a:cubicBezTo>
                <a:cubicBezTo>
                  <a:pt x="209" y="99"/>
                  <a:pt x="199" y="96"/>
                  <a:pt x="196" y="92"/>
                </a:cubicBezTo>
                <a:close/>
                <a:moveTo>
                  <a:pt x="1275" y="94"/>
                </a:moveTo>
                <a:cubicBezTo>
                  <a:pt x="1270" y="94"/>
                  <a:pt x="1265" y="92"/>
                  <a:pt x="1260" y="91"/>
                </a:cubicBezTo>
                <a:cubicBezTo>
                  <a:pt x="1254" y="92"/>
                  <a:pt x="1249" y="95"/>
                  <a:pt x="1244" y="97"/>
                </a:cubicBezTo>
                <a:cubicBezTo>
                  <a:pt x="1240" y="100"/>
                  <a:pt x="1233" y="96"/>
                  <a:pt x="1230" y="100"/>
                </a:cubicBezTo>
                <a:cubicBezTo>
                  <a:pt x="1230" y="103"/>
                  <a:pt x="1229" y="107"/>
                  <a:pt x="1231" y="110"/>
                </a:cubicBezTo>
                <a:cubicBezTo>
                  <a:pt x="1246" y="111"/>
                  <a:pt x="1257" y="101"/>
                  <a:pt x="1270" y="98"/>
                </a:cubicBezTo>
                <a:cubicBezTo>
                  <a:pt x="1272" y="98"/>
                  <a:pt x="1275" y="96"/>
                  <a:pt x="1275" y="94"/>
                </a:cubicBezTo>
                <a:close/>
                <a:moveTo>
                  <a:pt x="1192" y="96"/>
                </a:moveTo>
                <a:cubicBezTo>
                  <a:pt x="1191" y="92"/>
                  <a:pt x="1184" y="93"/>
                  <a:pt x="1181" y="93"/>
                </a:cubicBezTo>
                <a:cubicBezTo>
                  <a:pt x="1183" y="98"/>
                  <a:pt x="1183" y="104"/>
                  <a:pt x="1188" y="106"/>
                </a:cubicBezTo>
                <a:cubicBezTo>
                  <a:pt x="1193" y="106"/>
                  <a:pt x="1191" y="100"/>
                  <a:pt x="1192" y="96"/>
                </a:cubicBezTo>
                <a:close/>
                <a:moveTo>
                  <a:pt x="797" y="96"/>
                </a:moveTo>
                <a:cubicBezTo>
                  <a:pt x="793" y="95"/>
                  <a:pt x="790" y="95"/>
                  <a:pt x="786" y="94"/>
                </a:cubicBezTo>
                <a:cubicBezTo>
                  <a:pt x="781" y="99"/>
                  <a:pt x="775" y="99"/>
                  <a:pt x="770" y="104"/>
                </a:cubicBezTo>
                <a:cubicBezTo>
                  <a:pt x="771" y="107"/>
                  <a:pt x="768" y="112"/>
                  <a:pt x="772" y="113"/>
                </a:cubicBezTo>
                <a:cubicBezTo>
                  <a:pt x="781" y="111"/>
                  <a:pt x="788" y="104"/>
                  <a:pt x="795" y="99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96" y="105"/>
                </a:moveTo>
                <a:cubicBezTo>
                  <a:pt x="91" y="96"/>
                  <a:pt x="91" y="96"/>
                  <a:pt x="91" y="96"/>
                </a:cubicBezTo>
                <a:cubicBezTo>
                  <a:pt x="86" y="96"/>
                  <a:pt x="82" y="100"/>
                  <a:pt x="77" y="100"/>
                </a:cubicBezTo>
                <a:cubicBezTo>
                  <a:pt x="74" y="106"/>
                  <a:pt x="70" y="113"/>
                  <a:pt x="73" y="119"/>
                </a:cubicBezTo>
                <a:cubicBezTo>
                  <a:pt x="75" y="125"/>
                  <a:pt x="81" y="124"/>
                  <a:pt x="85" y="124"/>
                </a:cubicBezTo>
                <a:cubicBezTo>
                  <a:pt x="92" y="123"/>
                  <a:pt x="99" y="123"/>
                  <a:pt x="104" y="116"/>
                </a:cubicBezTo>
                <a:cubicBezTo>
                  <a:pt x="106" y="114"/>
                  <a:pt x="111" y="113"/>
                  <a:pt x="109" y="110"/>
                </a:cubicBezTo>
                <a:cubicBezTo>
                  <a:pt x="103" y="112"/>
                  <a:pt x="100" y="108"/>
                  <a:pt x="96" y="105"/>
                </a:cubicBezTo>
                <a:close/>
                <a:moveTo>
                  <a:pt x="727" y="101"/>
                </a:moveTo>
                <a:cubicBezTo>
                  <a:pt x="727" y="95"/>
                  <a:pt x="718" y="99"/>
                  <a:pt x="714" y="99"/>
                </a:cubicBezTo>
                <a:cubicBezTo>
                  <a:pt x="714" y="114"/>
                  <a:pt x="714" y="114"/>
                  <a:pt x="714" y="114"/>
                </a:cubicBezTo>
                <a:cubicBezTo>
                  <a:pt x="715" y="115"/>
                  <a:pt x="717" y="114"/>
                  <a:pt x="718" y="114"/>
                </a:cubicBezTo>
                <a:cubicBezTo>
                  <a:pt x="723" y="112"/>
                  <a:pt x="725" y="106"/>
                  <a:pt x="727" y="101"/>
                </a:cubicBezTo>
                <a:close/>
                <a:moveTo>
                  <a:pt x="890" y="107"/>
                </a:moveTo>
                <a:cubicBezTo>
                  <a:pt x="888" y="105"/>
                  <a:pt x="886" y="102"/>
                  <a:pt x="883" y="100"/>
                </a:cubicBezTo>
                <a:cubicBezTo>
                  <a:pt x="881" y="100"/>
                  <a:pt x="877" y="99"/>
                  <a:pt x="875" y="101"/>
                </a:cubicBezTo>
                <a:cubicBezTo>
                  <a:pt x="861" y="117"/>
                  <a:pt x="846" y="132"/>
                  <a:pt x="827" y="143"/>
                </a:cubicBezTo>
                <a:cubicBezTo>
                  <a:pt x="819" y="148"/>
                  <a:pt x="810" y="152"/>
                  <a:pt x="803" y="158"/>
                </a:cubicBezTo>
                <a:cubicBezTo>
                  <a:pt x="810" y="160"/>
                  <a:pt x="818" y="158"/>
                  <a:pt x="825" y="159"/>
                </a:cubicBezTo>
                <a:cubicBezTo>
                  <a:pt x="836" y="152"/>
                  <a:pt x="847" y="145"/>
                  <a:pt x="858" y="138"/>
                </a:cubicBezTo>
                <a:cubicBezTo>
                  <a:pt x="869" y="127"/>
                  <a:pt x="883" y="121"/>
                  <a:pt x="890" y="107"/>
                </a:cubicBezTo>
                <a:close/>
                <a:moveTo>
                  <a:pt x="247" y="100"/>
                </a:moveTo>
                <a:cubicBezTo>
                  <a:pt x="244" y="99"/>
                  <a:pt x="242" y="103"/>
                  <a:pt x="243" y="106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6" y="105"/>
                  <a:pt x="248" y="102"/>
                  <a:pt x="247" y="100"/>
                </a:cubicBezTo>
                <a:close/>
                <a:moveTo>
                  <a:pt x="580" y="116"/>
                </a:moveTo>
                <a:cubicBezTo>
                  <a:pt x="572" y="106"/>
                  <a:pt x="572" y="106"/>
                  <a:pt x="572" y="106"/>
                </a:cubicBezTo>
                <a:cubicBezTo>
                  <a:pt x="564" y="108"/>
                  <a:pt x="555" y="110"/>
                  <a:pt x="546" y="112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47" y="121"/>
                  <a:pt x="553" y="127"/>
                  <a:pt x="560" y="129"/>
                </a:cubicBezTo>
                <a:cubicBezTo>
                  <a:pt x="570" y="127"/>
                  <a:pt x="582" y="129"/>
                  <a:pt x="587" y="120"/>
                </a:cubicBezTo>
                <a:cubicBezTo>
                  <a:pt x="585" y="118"/>
                  <a:pt x="582" y="118"/>
                  <a:pt x="580" y="116"/>
                </a:cubicBezTo>
                <a:close/>
                <a:moveTo>
                  <a:pt x="1034" y="115"/>
                </a:moveTo>
                <a:cubicBezTo>
                  <a:pt x="1026" y="107"/>
                  <a:pt x="1026" y="107"/>
                  <a:pt x="1026" y="107"/>
                </a:cubicBezTo>
                <a:cubicBezTo>
                  <a:pt x="1019" y="106"/>
                  <a:pt x="1015" y="111"/>
                  <a:pt x="1008" y="112"/>
                </a:cubicBezTo>
                <a:cubicBezTo>
                  <a:pt x="1007" y="115"/>
                  <a:pt x="1012" y="117"/>
                  <a:pt x="1013" y="120"/>
                </a:cubicBezTo>
                <a:cubicBezTo>
                  <a:pt x="1018" y="124"/>
                  <a:pt x="1026" y="124"/>
                  <a:pt x="1032" y="123"/>
                </a:cubicBezTo>
                <a:cubicBezTo>
                  <a:pt x="1035" y="122"/>
                  <a:pt x="1040" y="121"/>
                  <a:pt x="1041" y="117"/>
                </a:cubicBezTo>
                <a:cubicBezTo>
                  <a:pt x="1034" y="115"/>
                  <a:pt x="1034" y="115"/>
                  <a:pt x="1034" y="115"/>
                </a:cubicBezTo>
                <a:close/>
                <a:moveTo>
                  <a:pt x="1655" y="110"/>
                </a:moveTo>
                <a:cubicBezTo>
                  <a:pt x="1656" y="107"/>
                  <a:pt x="1653" y="107"/>
                  <a:pt x="1651" y="108"/>
                </a:cubicBezTo>
                <a:cubicBezTo>
                  <a:pt x="1651" y="110"/>
                  <a:pt x="1651" y="113"/>
                  <a:pt x="1652" y="114"/>
                </a:cubicBezTo>
                <a:cubicBezTo>
                  <a:pt x="1654" y="113"/>
                  <a:pt x="1655" y="111"/>
                  <a:pt x="1655" y="110"/>
                </a:cubicBezTo>
                <a:close/>
                <a:moveTo>
                  <a:pt x="1363" y="113"/>
                </a:moveTo>
                <a:cubicBezTo>
                  <a:pt x="1366" y="108"/>
                  <a:pt x="1357" y="110"/>
                  <a:pt x="1355" y="107"/>
                </a:cubicBezTo>
                <a:cubicBezTo>
                  <a:pt x="1350" y="111"/>
                  <a:pt x="1347" y="116"/>
                  <a:pt x="1343" y="119"/>
                </a:cubicBezTo>
                <a:cubicBezTo>
                  <a:pt x="1328" y="133"/>
                  <a:pt x="1312" y="149"/>
                  <a:pt x="1293" y="158"/>
                </a:cubicBezTo>
                <a:cubicBezTo>
                  <a:pt x="1293" y="159"/>
                  <a:pt x="1293" y="159"/>
                  <a:pt x="1293" y="159"/>
                </a:cubicBezTo>
                <a:cubicBezTo>
                  <a:pt x="1308" y="158"/>
                  <a:pt x="1308" y="158"/>
                  <a:pt x="1308" y="158"/>
                </a:cubicBezTo>
                <a:cubicBezTo>
                  <a:pt x="1308" y="156"/>
                  <a:pt x="1309" y="153"/>
                  <a:pt x="1312" y="152"/>
                </a:cubicBezTo>
                <a:cubicBezTo>
                  <a:pt x="1320" y="151"/>
                  <a:pt x="1327" y="144"/>
                  <a:pt x="1334" y="139"/>
                </a:cubicBezTo>
                <a:cubicBezTo>
                  <a:pt x="1343" y="131"/>
                  <a:pt x="1355" y="125"/>
                  <a:pt x="1363" y="113"/>
                </a:cubicBezTo>
                <a:close/>
                <a:moveTo>
                  <a:pt x="428" y="113"/>
                </a:moveTo>
                <a:cubicBezTo>
                  <a:pt x="426" y="110"/>
                  <a:pt x="422" y="108"/>
                  <a:pt x="418" y="108"/>
                </a:cubicBezTo>
                <a:cubicBezTo>
                  <a:pt x="404" y="118"/>
                  <a:pt x="394" y="135"/>
                  <a:pt x="377" y="143"/>
                </a:cubicBezTo>
                <a:cubicBezTo>
                  <a:pt x="371" y="149"/>
                  <a:pt x="362" y="153"/>
                  <a:pt x="357" y="158"/>
                </a:cubicBezTo>
                <a:cubicBezTo>
                  <a:pt x="368" y="159"/>
                  <a:pt x="368" y="159"/>
                  <a:pt x="368" y="159"/>
                </a:cubicBezTo>
                <a:cubicBezTo>
                  <a:pt x="373" y="158"/>
                  <a:pt x="376" y="161"/>
                  <a:pt x="381" y="159"/>
                </a:cubicBezTo>
                <a:cubicBezTo>
                  <a:pt x="382" y="154"/>
                  <a:pt x="382" y="154"/>
                  <a:pt x="382" y="154"/>
                </a:cubicBezTo>
                <a:cubicBezTo>
                  <a:pt x="396" y="147"/>
                  <a:pt x="408" y="136"/>
                  <a:pt x="419" y="125"/>
                </a:cubicBezTo>
                <a:cubicBezTo>
                  <a:pt x="423" y="121"/>
                  <a:pt x="425" y="116"/>
                  <a:pt x="428" y="113"/>
                </a:cubicBezTo>
                <a:close/>
                <a:moveTo>
                  <a:pt x="1188" y="112"/>
                </a:moveTo>
                <a:cubicBezTo>
                  <a:pt x="1187" y="111"/>
                  <a:pt x="1185" y="111"/>
                  <a:pt x="1184" y="112"/>
                </a:cubicBezTo>
                <a:cubicBezTo>
                  <a:pt x="1184" y="113"/>
                  <a:pt x="1183" y="116"/>
                  <a:pt x="1185" y="116"/>
                </a:cubicBezTo>
                <a:cubicBezTo>
                  <a:pt x="1187" y="115"/>
                  <a:pt x="1189" y="113"/>
                  <a:pt x="1188" y="112"/>
                </a:cubicBezTo>
                <a:close/>
                <a:moveTo>
                  <a:pt x="1371" y="130"/>
                </a:moveTo>
                <a:cubicBezTo>
                  <a:pt x="1370" y="126"/>
                  <a:pt x="1371" y="120"/>
                  <a:pt x="1369" y="116"/>
                </a:cubicBezTo>
                <a:cubicBezTo>
                  <a:pt x="1366" y="117"/>
                  <a:pt x="1364" y="120"/>
                  <a:pt x="1363" y="122"/>
                </a:cubicBezTo>
                <a:cubicBezTo>
                  <a:pt x="1350" y="133"/>
                  <a:pt x="1337" y="144"/>
                  <a:pt x="1323" y="153"/>
                </a:cubicBezTo>
                <a:cubicBezTo>
                  <a:pt x="1321" y="156"/>
                  <a:pt x="1316" y="154"/>
                  <a:pt x="1315" y="158"/>
                </a:cubicBezTo>
                <a:cubicBezTo>
                  <a:pt x="1321" y="159"/>
                  <a:pt x="1327" y="159"/>
                  <a:pt x="1334" y="159"/>
                </a:cubicBezTo>
                <a:cubicBezTo>
                  <a:pt x="1350" y="149"/>
                  <a:pt x="1350" y="149"/>
                  <a:pt x="1350" y="149"/>
                </a:cubicBezTo>
                <a:cubicBezTo>
                  <a:pt x="1357" y="142"/>
                  <a:pt x="1366" y="139"/>
                  <a:pt x="1371" y="130"/>
                </a:cubicBezTo>
                <a:close/>
                <a:moveTo>
                  <a:pt x="891" y="117"/>
                </a:moveTo>
                <a:cubicBezTo>
                  <a:pt x="890" y="117"/>
                  <a:pt x="890" y="117"/>
                  <a:pt x="890" y="117"/>
                </a:cubicBezTo>
                <a:cubicBezTo>
                  <a:pt x="874" y="135"/>
                  <a:pt x="855" y="145"/>
                  <a:pt x="837" y="158"/>
                </a:cubicBezTo>
                <a:cubicBezTo>
                  <a:pt x="845" y="161"/>
                  <a:pt x="853" y="159"/>
                  <a:pt x="861" y="159"/>
                </a:cubicBezTo>
                <a:cubicBezTo>
                  <a:pt x="863" y="160"/>
                  <a:pt x="865" y="157"/>
                  <a:pt x="865" y="155"/>
                </a:cubicBezTo>
                <a:cubicBezTo>
                  <a:pt x="871" y="147"/>
                  <a:pt x="879" y="144"/>
                  <a:pt x="886" y="136"/>
                </a:cubicBezTo>
                <a:cubicBezTo>
                  <a:pt x="894" y="133"/>
                  <a:pt x="890" y="124"/>
                  <a:pt x="891" y="117"/>
                </a:cubicBezTo>
                <a:close/>
                <a:moveTo>
                  <a:pt x="940" y="121"/>
                </a:moveTo>
                <a:cubicBezTo>
                  <a:pt x="938" y="116"/>
                  <a:pt x="930" y="116"/>
                  <a:pt x="928" y="120"/>
                </a:cubicBezTo>
                <a:cubicBezTo>
                  <a:pt x="929" y="123"/>
                  <a:pt x="928" y="128"/>
                  <a:pt x="931" y="131"/>
                </a:cubicBezTo>
                <a:cubicBezTo>
                  <a:pt x="936" y="130"/>
                  <a:pt x="937" y="124"/>
                  <a:pt x="940" y="121"/>
                </a:cubicBezTo>
                <a:close/>
                <a:moveTo>
                  <a:pt x="1822" y="121"/>
                </a:moveTo>
                <a:cubicBezTo>
                  <a:pt x="1819" y="121"/>
                  <a:pt x="1817" y="118"/>
                  <a:pt x="1815" y="118"/>
                </a:cubicBezTo>
                <a:cubicBezTo>
                  <a:pt x="1807" y="128"/>
                  <a:pt x="1800" y="140"/>
                  <a:pt x="1790" y="149"/>
                </a:cubicBezTo>
                <a:cubicBezTo>
                  <a:pt x="1786" y="151"/>
                  <a:pt x="1781" y="154"/>
                  <a:pt x="1778" y="158"/>
                </a:cubicBezTo>
                <a:cubicBezTo>
                  <a:pt x="1781" y="159"/>
                  <a:pt x="1783" y="159"/>
                  <a:pt x="1786" y="159"/>
                </a:cubicBezTo>
                <a:cubicBezTo>
                  <a:pt x="1796" y="151"/>
                  <a:pt x="1808" y="142"/>
                  <a:pt x="1817" y="134"/>
                </a:cubicBezTo>
                <a:cubicBezTo>
                  <a:pt x="1821" y="131"/>
                  <a:pt x="1820" y="125"/>
                  <a:pt x="1822" y="121"/>
                </a:cubicBezTo>
                <a:close/>
                <a:moveTo>
                  <a:pt x="1417" y="123"/>
                </a:moveTo>
                <a:cubicBezTo>
                  <a:pt x="1415" y="120"/>
                  <a:pt x="1411" y="119"/>
                  <a:pt x="1408" y="119"/>
                </a:cubicBezTo>
                <a:cubicBezTo>
                  <a:pt x="1404" y="118"/>
                  <a:pt x="1402" y="121"/>
                  <a:pt x="1400" y="125"/>
                </a:cubicBezTo>
                <a:cubicBezTo>
                  <a:pt x="1402" y="127"/>
                  <a:pt x="1402" y="131"/>
                  <a:pt x="1402" y="135"/>
                </a:cubicBezTo>
                <a:cubicBezTo>
                  <a:pt x="1399" y="140"/>
                  <a:pt x="1394" y="147"/>
                  <a:pt x="1386" y="147"/>
                </a:cubicBezTo>
                <a:cubicBezTo>
                  <a:pt x="1382" y="149"/>
                  <a:pt x="1377" y="153"/>
                  <a:pt x="1374" y="158"/>
                </a:cubicBezTo>
                <a:cubicBezTo>
                  <a:pt x="1382" y="163"/>
                  <a:pt x="1387" y="153"/>
                  <a:pt x="1393" y="150"/>
                </a:cubicBezTo>
                <a:cubicBezTo>
                  <a:pt x="1399" y="141"/>
                  <a:pt x="1414" y="135"/>
                  <a:pt x="1417" y="123"/>
                </a:cubicBezTo>
                <a:close/>
                <a:moveTo>
                  <a:pt x="284" y="121"/>
                </a:moveTo>
                <a:cubicBezTo>
                  <a:pt x="285" y="121"/>
                  <a:pt x="285" y="121"/>
                  <a:pt x="285" y="121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4" y="121"/>
                  <a:pt x="284" y="121"/>
                  <a:pt x="284" y="121"/>
                </a:cubicBezTo>
                <a:close/>
                <a:moveTo>
                  <a:pt x="7" y="145"/>
                </a:moveTo>
                <a:cubicBezTo>
                  <a:pt x="8" y="137"/>
                  <a:pt x="10" y="128"/>
                  <a:pt x="4" y="123"/>
                </a:cubicBezTo>
                <a:cubicBezTo>
                  <a:pt x="4" y="131"/>
                  <a:pt x="3" y="140"/>
                  <a:pt x="4" y="148"/>
                </a:cubicBezTo>
                <a:cubicBezTo>
                  <a:pt x="7" y="145"/>
                  <a:pt x="7" y="145"/>
                  <a:pt x="7" y="145"/>
                </a:cubicBezTo>
                <a:close/>
                <a:moveTo>
                  <a:pt x="475" y="125"/>
                </a:moveTo>
                <a:cubicBezTo>
                  <a:pt x="474" y="123"/>
                  <a:pt x="472" y="123"/>
                  <a:pt x="469" y="123"/>
                </a:cubicBezTo>
                <a:cubicBezTo>
                  <a:pt x="467" y="123"/>
                  <a:pt x="467" y="126"/>
                  <a:pt x="466" y="128"/>
                </a:cubicBezTo>
                <a:cubicBezTo>
                  <a:pt x="466" y="132"/>
                  <a:pt x="463" y="137"/>
                  <a:pt x="464" y="139"/>
                </a:cubicBezTo>
                <a:cubicBezTo>
                  <a:pt x="468" y="136"/>
                  <a:pt x="473" y="130"/>
                  <a:pt x="475" y="125"/>
                </a:cubicBezTo>
                <a:close/>
                <a:moveTo>
                  <a:pt x="428" y="135"/>
                </a:moveTo>
                <a:cubicBezTo>
                  <a:pt x="427" y="126"/>
                  <a:pt x="427" y="126"/>
                  <a:pt x="427" y="126"/>
                </a:cubicBezTo>
                <a:cubicBezTo>
                  <a:pt x="423" y="128"/>
                  <a:pt x="420" y="130"/>
                  <a:pt x="417" y="134"/>
                </a:cubicBezTo>
                <a:cubicBezTo>
                  <a:pt x="408" y="144"/>
                  <a:pt x="397" y="151"/>
                  <a:pt x="387" y="158"/>
                </a:cubicBezTo>
                <a:cubicBezTo>
                  <a:pt x="394" y="160"/>
                  <a:pt x="399" y="159"/>
                  <a:pt x="406" y="159"/>
                </a:cubicBezTo>
                <a:cubicBezTo>
                  <a:pt x="406" y="158"/>
                  <a:pt x="405" y="155"/>
                  <a:pt x="407" y="154"/>
                </a:cubicBezTo>
                <a:cubicBezTo>
                  <a:pt x="415" y="150"/>
                  <a:pt x="422" y="142"/>
                  <a:pt x="428" y="135"/>
                </a:cubicBezTo>
                <a:close/>
                <a:moveTo>
                  <a:pt x="944" y="138"/>
                </a:moveTo>
                <a:cubicBezTo>
                  <a:pt x="945" y="135"/>
                  <a:pt x="946" y="129"/>
                  <a:pt x="943" y="127"/>
                </a:cubicBezTo>
                <a:cubicBezTo>
                  <a:pt x="932" y="137"/>
                  <a:pt x="926" y="149"/>
                  <a:pt x="914" y="157"/>
                </a:cubicBezTo>
                <a:cubicBezTo>
                  <a:pt x="914" y="158"/>
                  <a:pt x="914" y="158"/>
                  <a:pt x="914" y="158"/>
                </a:cubicBezTo>
                <a:cubicBezTo>
                  <a:pt x="917" y="159"/>
                  <a:pt x="922" y="160"/>
                  <a:pt x="923" y="156"/>
                </a:cubicBezTo>
                <a:cubicBezTo>
                  <a:pt x="932" y="153"/>
                  <a:pt x="939" y="146"/>
                  <a:pt x="944" y="138"/>
                </a:cubicBezTo>
                <a:close/>
                <a:moveTo>
                  <a:pt x="1109" y="143"/>
                </a:moveTo>
                <a:cubicBezTo>
                  <a:pt x="1103" y="138"/>
                  <a:pt x="1095" y="133"/>
                  <a:pt x="1088" y="128"/>
                </a:cubicBezTo>
                <a:cubicBezTo>
                  <a:pt x="1086" y="131"/>
                  <a:pt x="1086" y="131"/>
                  <a:pt x="1086" y="131"/>
                </a:cubicBezTo>
                <a:cubicBezTo>
                  <a:pt x="1082" y="136"/>
                  <a:pt x="1088" y="139"/>
                  <a:pt x="1091" y="142"/>
                </a:cubicBezTo>
                <a:cubicBezTo>
                  <a:pt x="1100" y="149"/>
                  <a:pt x="1111" y="151"/>
                  <a:pt x="1118" y="159"/>
                </a:cubicBezTo>
                <a:cubicBezTo>
                  <a:pt x="1140" y="159"/>
                  <a:pt x="1140" y="159"/>
                  <a:pt x="1140" y="159"/>
                </a:cubicBezTo>
                <a:cubicBezTo>
                  <a:pt x="1142" y="158"/>
                  <a:pt x="1142" y="158"/>
                  <a:pt x="1142" y="158"/>
                </a:cubicBezTo>
                <a:cubicBezTo>
                  <a:pt x="1141" y="156"/>
                  <a:pt x="1141" y="156"/>
                  <a:pt x="1141" y="156"/>
                </a:cubicBezTo>
                <a:cubicBezTo>
                  <a:pt x="1129" y="154"/>
                  <a:pt x="1121" y="146"/>
                  <a:pt x="1109" y="143"/>
                </a:cubicBezTo>
                <a:close/>
                <a:moveTo>
                  <a:pt x="1830" y="128"/>
                </a:moveTo>
                <a:cubicBezTo>
                  <a:pt x="1829" y="128"/>
                  <a:pt x="1829" y="128"/>
                  <a:pt x="1829" y="128"/>
                </a:cubicBezTo>
                <a:cubicBezTo>
                  <a:pt x="1818" y="138"/>
                  <a:pt x="1808" y="150"/>
                  <a:pt x="1796" y="158"/>
                </a:cubicBezTo>
                <a:cubicBezTo>
                  <a:pt x="1801" y="159"/>
                  <a:pt x="1807" y="158"/>
                  <a:pt x="1813" y="159"/>
                </a:cubicBezTo>
                <a:cubicBezTo>
                  <a:pt x="1822" y="158"/>
                  <a:pt x="1827" y="149"/>
                  <a:pt x="1832" y="142"/>
                </a:cubicBezTo>
                <a:cubicBezTo>
                  <a:pt x="1835" y="138"/>
                  <a:pt x="1831" y="133"/>
                  <a:pt x="1830" y="128"/>
                </a:cubicBezTo>
                <a:close/>
                <a:moveTo>
                  <a:pt x="482" y="139"/>
                </a:moveTo>
                <a:cubicBezTo>
                  <a:pt x="483" y="135"/>
                  <a:pt x="480" y="126"/>
                  <a:pt x="476" y="134"/>
                </a:cubicBezTo>
                <a:cubicBezTo>
                  <a:pt x="470" y="143"/>
                  <a:pt x="461" y="150"/>
                  <a:pt x="457" y="158"/>
                </a:cubicBezTo>
                <a:cubicBezTo>
                  <a:pt x="461" y="161"/>
                  <a:pt x="467" y="159"/>
                  <a:pt x="471" y="159"/>
                </a:cubicBezTo>
                <a:cubicBezTo>
                  <a:pt x="472" y="158"/>
                  <a:pt x="471" y="156"/>
                  <a:pt x="471" y="155"/>
                </a:cubicBezTo>
                <a:cubicBezTo>
                  <a:pt x="471" y="152"/>
                  <a:pt x="475" y="152"/>
                  <a:pt x="477" y="150"/>
                </a:cubicBezTo>
                <a:cubicBezTo>
                  <a:pt x="480" y="147"/>
                  <a:pt x="483" y="143"/>
                  <a:pt x="482" y="139"/>
                </a:cubicBezTo>
                <a:close/>
                <a:moveTo>
                  <a:pt x="1420" y="145"/>
                </a:moveTo>
                <a:cubicBezTo>
                  <a:pt x="1420" y="141"/>
                  <a:pt x="1423" y="135"/>
                  <a:pt x="1419" y="132"/>
                </a:cubicBezTo>
                <a:cubicBezTo>
                  <a:pt x="1411" y="140"/>
                  <a:pt x="1401" y="150"/>
                  <a:pt x="1393" y="158"/>
                </a:cubicBezTo>
                <a:cubicBezTo>
                  <a:pt x="1396" y="159"/>
                  <a:pt x="1402" y="160"/>
                  <a:pt x="1406" y="158"/>
                </a:cubicBezTo>
                <a:cubicBezTo>
                  <a:pt x="1408" y="151"/>
                  <a:pt x="1417" y="151"/>
                  <a:pt x="1420" y="145"/>
                </a:cubicBezTo>
                <a:close/>
                <a:moveTo>
                  <a:pt x="1874" y="138"/>
                </a:moveTo>
                <a:cubicBezTo>
                  <a:pt x="1869" y="133"/>
                  <a:pt x="1863" y="138"/>
                  <a:pt x="1858" y="139"/>
                </a:cubicBezTo>
                <a:cubicBezTo>
                  <a:pt x="1855" y="143"/>
                  <a:pt x="1855" y="149"/>
                  <a:pt x="1851" y="152"/>
                </a:cubicBezTo>
                <a:cubicBezTo>
                  <a:pt x="1844" y="156"/>
                  <a:pt x="1842" y="149"/>
                  <a:pt x="1836" y="148"/>
                </a:cubicBezTo>
                <a:cubicBezTo>
                  <a:pt x="1827" y="158"/>
                  <a:pt x="1827" y="158"/>
                  <a:pt x="1827" y="158"/>
                </a:cubicBezTo>
                <a:cubicBezTo>
                  <a:pt x="1837" y="158"/>
                  <a:pt x="1847" y="160"/>
                  <a:pt x="1857" y="157"/>
                </a:cubicBezTo>
                <a:cubicBezTo>
                  <a:pt x="1873" y="139"/>
                  <a:pt x="1873" y="139"/>
                  <a:pt x="1873" y="139"/>
                </a:cubicBezTo>
                <a:cubicBezTo>
                  <a:pt x="1874" y="138"/>
                  <a:pt x="1874" y="138"/>
                  <a:pt x="1874" y="138"/>
                </a:cubicBezTo>
                <a:close/>
                <a:moveTo>
                  <a:pt x="899" y="142"/>
                </a:moveTo>
                <a:cubicBezTo>
                  <a:pt x="898" y="140"/>
                  <a:pt x="896" y="137"/>
                  <a:pt x="893" y="137"/>
                </a:cubicBezTo>
                <a:cubicBezTo>
                  <a:pt x="886" y="142"/>
                  <a:pt x="880" y="149"/>
                  <a:pt x="873" y="155"/>
                </a:cubicBezTo>
                <a:cubicBezTo>
                  <a:pt x="873" y="159"/>
                  <a:pt x="873" y="159"/>
                  <a:pt x="873" y="159"/>
                </a:cubicBezTo>
                <a:cubicBezTo>
                  <a:pt x="876" y="159"/>
                  <a:pt x="881" y="159"/>
                  <a:pt x="885" y="159"/>
                </a:cubicBezTo>
                <a:cubicBezTo>
                  <a:pt x="889" y="152"/>
                  <a:pt x="895" y="149"/>
                  <a:pt x="899" y="142"/>
                </a:cubicBezTo>
                <a:close/>
                <a:moveTo>
                  <a:pt x="1379" y="144"/>
                </a:moveTo>
                <a:cubicBezTo>
                  <a:pt x="1376" y="141"/>
                  <a:pt x="1375" y="139"/>
                  <a:pt x="1372" y="138"/>
                </a:cubicBezTo>
                <a:cubicBezTo>
                  <a:pt x="1364" y="144"/>
                  <a:pt x="1356" y="152"/>
                  <a:pt x="1348" y="158"/>
                </a:cubicBezTo>
                <a:cubicBezTo>
                  <a:pt x="1353" y="159"/>
                  <a:pt x="1360" y="161"/>
                  <a:pt x="1364" y="156"/>
                </a:cubicBezTo>
                <a:cubicBezTo>
                  <a:pt x="1369" y="152"/>
                  <a:pt x="1376" y="149"/>
                  <a:pt x="1379" y="144"/>
                </a:cubicBezTo>
                <a:close/>
                <a:moveTo>
                  <a:pt x="436" y="144"/>
                </a:moveTo>
                <a:cubicBezTo>
                  <a:pt x="434" y="141"/>
                  <a:pt x="434" y="141"/>
                  <a:pt x="434" y="141"/>
                </a:cubicBezTo>
                <a:cubicBezTo>
                  <a:pt x="430" y="138"/>
                  <a:pt x="429" y="143"/>
                  <a:pt x="426" y="145"/>
                </a:cubicBezTo>
                <a:cubicBezTo>
                  <a:pt x="422" y="150"/>
                  <a:pt x="415" y="153"/>
                  <a:pt x="413" y="158"/>
                </a:cubicBezTo>
                <a:cubicBezTo>
                  <a:pt x="422" y="159"/>
                  <a:pt x="433" y="160"/>
                  <a:pt x="443" y="159"/>
                </a:cubicBezTo>
                <a:cubicBezTo>
                  <a:pt x="449" y="155"/>
                  <a:pt x="456" y="151"/>
                  <a:pt x="460" y="143"/>
                </a:cubicBezTo>
                <a:cubicBezTo>
                  <a:pt x="454" y="146"/>
                  <a:pt x="449" y="148"/>
                  <a:pt x="443" y="147"/>
                </a:cubicBezTo>
                <a:cubicBezTo>
                  <a:pt x="438" y="149"/>
                  <a:pt x="435" y="156"/>
                  <a:pt x="429" y="158"/>
                </a:cubicBezTo>
                <a:cubicBezTo>
                  <a:pt x="423" y="152"/>
                  <a:pt x="435" y="150"/>
                  <a:pt x="436" y="144"/>
                </a:cubicBezTo>
                <a:close/>
                <a:moveTo>
                  <a:pt x="1883" y="152"/>
                </a:moveTo>
                <a:cubicBezTo>
                  <a:pt x="1882" y="149"/>
                  <a:pt x="1883" y="144"/>
                  <a:pt x="1879" y="142"/>
                </a:cubicBezTo>
                <a:cubicBezTo>
                  <a:pt x="1874" y="147"/>
                  <a:pt x="1870" y="152"/>
                  <a:pt x="1866" y="158"/>
                </a:cubicBezTo>
                <a:cubicBezTo>
                  <a:pt x="1876" y="159"/>
                  <a:pt x="1876" y="159"/>
                  <a:pt x="1876" y="159"/>
                </a:cubicBezTo>
                <a:cubicBezTo>
                  <a:pt x="1880" y="158"/>
                  <a:pt x="1882" y="154"/>
                  <a:pt x="1883" y="152"/>
                </a:cubicBezTo>
                <a:close/>
                <a:moveTo>
                  <a:pt x="1108" y="158"/>
                </a:moveTo>
                <a:cubicBezTo>
                  <a:pt x="1100" y="151"/>
                  <a:pt x="1090" y="149"/>
                  <a:pt x="1082" y="142"/>
                </a:cubicBezTo>
                <a:cubicBezTo>
                  <a:pt x="1073" y="151"/>
                  <a:pt x="1090" y="152"/>
                  <a:pt x="1091" y="159"/>
                </a:cubicBezTo>
                <a:cubicBezTo>
                  <a:pt x="1096" y="160"/>
                  <a:pt x="1102" y="159"/>
                  <a:pt x="1108" y="158"/>
                </a:cubicBezTo>
                <a:close/>
                <a:moveTo>
                  <a:pt x="653" y="153"/>
                </a:moveTo>
                <a:cubicBezTo>
                  <a:pt x="647" y="152"/>
                  <a:pt x="642" y="146"/>
                  <a:pt x="636" y="145"/>
                </a:cubicBezTo>
                <a:cubicBezTo>
                  <a:pt x="632" y="149"/>
                  <a:pt x="628" y="153"/>
                  <a:pt x="627" y="159"/>
                </a:cubicBezTo>
                <a:cubicBezTo>
                  <a:pt x="637" y="161"/>
                  <a:pt x="648" y="159"/>
                  <a:pt x="658" y="158"/>
                </a:cubicBezTo>
                <a:cubicBezTo>
                  <a:pt x="658" y="155"/>
                  <a:pt x="654" y="155"/>
                  <a:pt x="653" y="153"/>
                </a:cubicBezTo>
                <a:close/>
                <a:moveTo>
                  <a:pt x="1581" y="158"/>
                </a:moveTo>
                <a:cubicBezTo>
                  <a:pt x="1576" y="153"/>
                  <a:pt x="1570" y="149"/>
                  <a:pt x="1564" y="145"/>
                </a:cubicBezTo>
                <a:cubicBezTo>
                  <a:pt x="1561" y="150"/>
                  <a:pt x="1556" y="154"/>
                  <a:pt x="1554" y="158"/>
                </a:cubicBezTo>
                <a:cubicBezTo>
                  <a:pt x="1561" y="160"/>
                  <a:pt x="1571" y="158"/>
                  <a:pt x="1579" y="159"/>
                </a:cubicBezTo>
                <a:cubicBezTo>
                  <a:pt x="1581" y="158"/>
                  <a:pt x="1581" y="158"/>
                  <a:pt x="1581" y="158"/>
                </a:cubicBezTo>
                <a:close/>
                <a:moveTo>
                  <a:pt x="913" y="148"/>
                </a:moveTo>
                <a:cubicBezTo>
                  <a:pt x="904" y="146"/>
                  <a:pt x="904" y="146"/>
                  <a:pt x="904" y="146"/>
                </a:cubicBezTo>
                <a:cubicBezTo>
                  <a:pt x="896" y="155"/>
                  <a:pt x="896" y="155"/>
                  <a:pt x="896" y="155"/>
                </a:cubicBezTo>
                <a:cubicBezTo>
                  <a:pt x="896" y="156"/>
                  <a:pt x="894" y="158"/>
                  <a:pt x="896" y="159"/>
                </a:cubicBezTo>
                <a:cubicBezTo>
                  <a:pt x="902" y="157"/>
                  <a:pt x="910" y="154"/>
                  <a:pt x="913" y="148"/>
                </a:cubicBezTo>
                <a:close/>
                <a:moveTo>
                  <a:pt x="178" y="158"/>
                </a:moveTo>
                <a:cubicBezTo>
                  <a:pt x="174" y="153"/>
                  <a:pt x="168" y="151"/>
                  <a:pt x="162" y="148"/>
                </a:cubicBezTo>
                <a:cubicBezTo>
                  <a:pt x="160" y="152"/>
                  <a:pt x="156" y="154"/>
                  <a:pt x="155" y="158"/>
                </a:cubicBezTo>
                <a:cubicBezTo>
                  <a:pt x="163" y="160"/>
                  <a:pt x="171" y="160"/>
                  <a:pt x="178" y="158"/>
                </a:cubicBezTo>
                <a:close/>
                <a:moveTo>
                  <a:pt x="1081" y="158"/>
                </a:moveTo>
                <a:cubicBezTo>
                  <a:pt x="1080" y="156"/>
                  <a:pt x="1079" y="154"/>
                  <a:pt x="1077" y="153"/>
                </a:cubicBezTo>
                <a:cubicBezTo>
                  <a:pt x="1073" y="150"/>
                  <a:pt x="1070" y="154"/>
                  <a:pt x="1068" y="158"/>
                </a:cubicBezTo>
                <a:cubicBezTo>
                  <a:pt x="1072" y="159"/>
                  <a:pt x="1077" y="160"/>
                  <a:pt x="1081" y="158"/>
                </a:cubicBezTo>
                <a:close/>
                <a:moveTo>
                  <a:pt x="67" y="180"/>
                </a:moveTo>
                <a:cubicBezTo>
                  <a:pt x="69" y="180"/>
                  <a:pt x="67" y="185"/>
                  <a:pt x="70" y="182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85" y="180"/>
                  <a:pt x="101" y="180"/>
                  <a:pt x="117" y="180"/>
                </a:cubicBezTo>
                <a:cubicBezTo>
                  <a:pt x="141" y="181"/>
                  <a:pt x="165" y="180"/>
                  <a:pt x="191" y="181"/>
                </a:cubicBezTo>
                <a:cubicBezTo>
                  <a:pt x="326" y="179"/>
                  <a:pt x="462" y="183"/>
                  <a:pt x="597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820" y="181"/>
                  <a:pt x="885" y="181"/>
                  <a:pt x="949" y="181"/>
                </a:cubicBezTo>
                <a:cubicBezTo>
                  <a:pt x="1023" y="180"/>
                  <a:pt x="1098" y="181"/>
                  <a:pt x="1174" y="181"/>
                </a:cubicBezTo>
                <a:cubicBezTo>
                  <a:pt x="1226" y="181"/>
                  <a:pt x="1275" y="182"/>
                  <a:pt x="1327" y="181"/>
                </a:cubicBezTo>
                <a:cubicBezTo>
                  <a:pt x="1365" y="183"/>
                  <a:pt x="1400" y="179"/>
                  <a:pt x="1438" y="183"/>
                </a:cubicBezTo>
                <a:cubicBezTo>
                  <a:pt x="1447" y="180"/>
                  <a:pt x="1455" y="182"/>
                  <a:pt x="1464" y="182"/>
                </a:cubicBezTo>
                <a:cubicBezTo>
                  <a:pt x="1481" y="182"/>
                  <a:pt x="1497" y="182"/>
                  <a:pt x="1514" y="183"/>
                </a:cubicBezTo>
                <a:cubicBezTo>
                  <a:pt x="1517" y="182"/>
                  <a:pt x="1517" y="182"/>
                  <a:pt x="1517" y="182"/>
                </a:cubicBezTo>
                <a:cubicBezTo>
                  <a:pt x="1567" y="183"/>
                  <a:pt x="1621" y="181"/>
                  <a:pt x="1670" y="181"/>
                </a:cubicBezTo>
                <a:cubicBezTo>
                  <a:pt x="1682" y="180"/>
                  <a:pt x="1693" y="183"/>
                  <a:pt x="1705" y="181"/>
                </a:cubicBezTo>
                <a:cubicBezTo>
                  <a:pt x="1755" y="182"/>
                  <a:pt x="1801" y="181"/>
                  <a:pt x="1853" y="182"/>
                </a:cubicBezTo>
                <a:cubicBezTo>
                  <a:pt x="1875" y="181"/>
                  <a:pt x="1899" y="182"/>
                  <a:pt x="1923" y="181"/>
                </a:cubicBezTo>
                <a:cubicBezTo>
                  <a:pt x="1944" y="181"/>
                  <a:pt x="1963" y="182"/>
                  <a:pt x="1985" y="182"/>
                </a:cubicBezTo>
                <a:cubicBezTo>
                  <a:pt x="1986" y="183"/>
                  <a:pt x="1986" y="185"/>
                  <a:pt x="1986" y="186"/>
                </a:cubicBezTo>
                <a:cubicBezTo>
                  <a:pt x="1983" y="188"/>
                  <a:pt x="1983" y="188"/>
                  <a:pt x="1983" y="188"/>
                </a:cubicBezTo>
                <a:cubicBezTo>
                  <a:pt x="1898" y="188"/>
                  <a:pt x="1809" y="188"/>
                  <a:pt x="1722" y="187"/>
                </a:cubicBezTo>
                <a:cubicBezTo>
                  <a:pt x="1718" y="186"/>
                  <a:pt x="1713" y="186"/>
                  <a:pt x="1709" y="187"/>
                </a:cubicBezTo>
                <a:cubicBezTo>
                  <a:pt x="1686" y="188"/>
                  <a:pt x="1660" y="187"/>
                  <a:pt x="1636" y="187"/>
                </a:cubicBezTo>
                <a:cubicBezTo>
                  <a:pt x="1618" y="187"/>
                  <a:pt x="1600" y="187"/>
                  <a:pt x="1582" y="186"/>
                </a:cubicBezTo>
                <a:cubicBezTo>
                  <a:pt x="1567" y="189"/>
                  <a:pt x="1550" y="186"/>
                  <a:pt x="1533" y="187"/>
                </a:cubicBezTo>
                <a:cubicBezTo>
                  <a:pt x="1525" y="187"/>
                  <a:pt x="1516" y="188"/>
                  <a:pt x="1508" y="187"/>
                </a:cubicBezTo>
                <a:cubicBezTo>
                  <a:pt x="1505" y="187"/>
                  <a:pt x="1505" y="187"/>
                  <a:pt x="1505" y="187"/>
                </a:cubicBezTo>
                <a:cubicBezTo>
                  <a:pt x="1484" y="187"/>
                  <a:pt x="1484" y="187"/>
                  <a:pt x="1484" y="187"/>
                </a:cubicBezTo>
                <a:cubicBezTo>
                  <a:pt x="1479" y="187"/>
                  <a:pt x="1472" y="188"/>
                  <a:pt x="1467" y="187"/>
                </a:cubicBezTo>
                <a:cubicBezTo>
                  <a:pt x="1411" y="189"/>
                  <a:pt x="1357" y="186"/>
                  <a:pt x="1300" y="188"/>
                </a:cubicBezTo>
                <a:cubicBezTo>
                  <a:pt x="1226" y="188"/>
                  <a:pt x="1155" y="186"/>
                  <a:pt x="1083" y="187"/>
                </a:cubicBezTo>
                <a:cubicBezTo>
                  <a:pt x="1046" y="186"/>
                  <a:pt x="1010" y="188"/>
                  <a:pt x="972" y="187"/>
                </a:cubicBezTo>
                <a:cubicBezTo>
                  <a:pt x="930" y="186"/>
                  <a:pt x="891" y="187"/>
                  <a:pt x="850" y="187"/>
                </a:cubicBezTo>
                <a:cubicBezTo>
                  <a:pt x="819" y="187"/>
                  <a:pt x="787" y="186"/>
                  <a:pt x="755" y="187"/>
                </a:cubicBezTo>
                <a:cubicBezTo>
                  <a:pt x="706" y="186"/>
                  <a:pt x="654" y="187"/>
                  <a:pt x="604" y="187"/>
                </a:cubicBezTo>
                <a:cubicBezTo>
                  <a:pt x="577" y="186"/>
                  <a:pt x="547" y="188"/>
                  <a:pt x="520" y="186"/>
                </a:cubicBezTo>
                <a:cubicBezTo>
                  <a:pt x="489" y="187"/>
                  <a:pt x="458" y="186"/>
                  <a:pt x="425" y="187"/>
                </a:cubicBezTo>
                <a:cubicBezTo>
                  <a:pt x="326" y="185"/>
                  <a:pt x="231" y="186"/>
                  <a:pt x="131" y="186"/>
                </a:cubicBezTo>
                <a:cubicBezTo>
                  <a:pt x="88" y="186"/>
                  <a:pt x="46" y="186"/>
                  <a:pt x="3" y="185"/>
                </a:cubicBezTo>
                <a:cubicBezTo>
                  <a:pt x="4" y="181"/>
                  <a:pt x="4" y="181"/>
                  <a:pt x="4" y="181"/>
                </a:cubicBezTo>
                <a:cubicBezTo>
                  <a:pt x="25" y="179"/>
                  <a:pt x="45" y="181"/>
                  <a:pt x="67" y="180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9C8A8E89-7CDD-407C-B05F-E28237F7E8F3}"/>
              </a:ext>
            </a:extLst>
          </p:cNvPr>
          <p:cNvSpPr/>
          <p:nvPr/>
        </p:nvSpPr>
        <p:spPr>
          <a:xfrm rot="5400000">
            <a:off x="3821317" y="232214"/>
            <a:ext cx="504827" cy="270509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A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D7F9F90-041C-4491-BC3D-D6C5B320585F}"/>
              </a:ext>
            </a:extLst>
          </p:cNvPr>
          <p:cNvSpPr>
            <a:spLocks noEditPoints="1"/>
          </p:cNvSpPr>
          <p:nvPr/>
        </p:nvSpPr>
        <p:spPr bwMode="auto">
          <a:xfrm>
            <a:off x="2711660" y="2080261"/>
            <a:ext cx="5517365" cy="530860"/>
          </a:xfrm>
          <a:custGeom>
            <a:avLst/>
            <a:gdLst>
              <a:gd name="T0" fmla="*/ 1935 w 1993"/>
              <a:gd name="T1" fmla="*/ 45 h 189"/>
              <a:gd name="T2" fmla="*/ 1949 w 1993"/>
              <a:gd name="T3" fmla="*/ 132 h 189"/>
              <a:gd name="T4" fmla="*/ 1890 w 1993"/>
              <a:gd name="T5" fmla="*/ 154 h 189"/>
              <a:gd name="T6" fmla="*/ 146 w 1993"/>
              <a:gd name="T7" fmla="*/ 159 h 189"/>
              <a:gd name="T8" fmla="*/ 4 w 1993"/>
              <a:gd name="T9" fmla="*/ 12 h 189"/>
              <a:gd name="T10" fmla="*/ 181 w 1993"/>
              <a:gd name="T11" fmla="*/ 42 h 189"/>
              <a:gd name="T12" fmla="*/ 282 w 1993"/>
              <a:gd name="T13" fmla="*/ 77 h 189"/>
              <a:gd name="T14" fmla="*/ 143 w 1993"/>
              <a:gd name="T15" fmla="*/ 8 h 189"/>
              <a:gd name="T16" fmla="*/ 81 w 1993"/>
              <a:gd name="T17" fmla="*/ 65 h 189"/>
              <a:gd name="T18" fmla="*/ 449 w 1993"/>
              <a:gd name="T19" fmla="*/ 78 h 189"/>
              <a:gd name="T20" fmla="*/ 471 w 1993"/>
              <a:gd name="T21" fmla="*/ 9 h 189"/>
              <a:gd name="T22" fmla="*/ 732 w 1993"/>
              <a:gd name="T23" fmla="*/ 109 h 189"/>
              <a:gd name="T24" fmla="*/ 802 w 1993"/>
              <a:gd name="T25" fmla="*/ 9 h 189"/>
              <a:gd name="T26" fmla="*/ 669 w 1993"/>
              <a:gd name="T27" fmla="*/ 11 h 189"/>
              <a:gd name="T28" fmla="*/ 975 w 1993"/>
              <a:gd name="T29" fmla="*/ 86 h 189"/>
              <a:gd name="T30" fmla="*/ 869 w 1993"/>
              <a:gd name="T31" fmla="*/ 15 h 189"/>
              <a:gd name="T32" fmla="*/ 1088 w 1993"/>
              <a:gd name="T33" fmla="*/ 18 h 189"/>
              <a:gd name="T34" fmla="*/ 1143 w 1993"/>
              <a:gd name="T35" fmla="*/ 47 h 189"/>
              <a:gd name="T36" fmla="*/ 1272 w 1993"/>
              <a:gd name="T37" fmla="*/ 60 h 189"/>
              <a:gd name="T38" fmla="*/ 1076 w 1993"/>
              <a:gd name="T39" fmla="*/ 23 h 189"/>
              <a:gd name="T40" fmla="*/ 1321 w 1993"/>
              <a:gd name="T41" fmla="*/ 12 h 189"/>
              <a:gd name="T42" fmla="*/ 1642 w 1993"/>
              <a:gd name="T43" fmla="*/ 66 h 189"/>
              <a:gd name="T44" fmla="*/ 1352 w 1993"/>
              <a:gd name="T45" fmla="*/ 11 h 189"/>
              <a:gd name="T46" fmla="*/ 1517 w 1993"/>
              <a:gd name="T47" fmla="*/ 112 h 189"/>
              <a:gd name="T48" fmla="*/ 1498 w 1993"/>
              <a:gd name="T49" fmla="*/ 11 h 189"/>
              <a:gd name="T50" fmla="*/ 1910 w 1993"/>
              <a:gd name="T51" fmla="*/ 94 h 189"/>
              <a:gd name="T52" fmla="*/ 1864 w 1993"/>
              <a:gd name="T53" fmla="*/ 42 h 189"/>
              <a:gd name="T54" fmla="*/ 1165 w 1993"/>
              <a:gd name="T55" fmla="*/ 38 h 189"/>
              <a:gd name="T56" fmla="*/ 978 w 1993"/>
              <a:gd name="T57" fmla="*/ 51 h 189"/>
              <a:gd name="T58" fmla="*/ 998 w 1993"/>
              <a:gd name="T59" fmla="*/ 100 h 189"/>
              <a:gd name="T60" fmla="*/ 520 w 1993"/>
              <a:gd name="T61" fmla="*/ 160 h 189"/>
              <a:gd name="T62" fmla="*/ 757 w 1993"/>
              <a:gd name="T63" fmla="*/ 38 h 189"/>
              <a:gd name="T64" fmla="*/ 211 w 1993"/>
              <a:gd name="T65" fmla="*/ 44 h 189"/>
              <a:gd name="T66" fmla="*/ 1688 w 1993"/>
              <a:gd name="T67" fmla="*/ 65 h 189"/>
              <a:gd name="T68" fmla="*/ 1428 w 1993"/>
              <a:gd name="T69" fmla="*/ 132 h 189"/>
              <a:gd name="T70" fmla="*/ 1161 w 1993"/>
              <a:gd name="T71" fmla="*/ 51 h 189"/>
              <a:gd name="T72" fmla="*/ 32 w 1993"/>
              <a:gd name="T73" fmla="*/ 55 h 189"/>
              <a:gd name="T74" fmla="*/ 962 w 1993"/>
              <a:gd name="T75" fmla="*/ 80 h 189"/>
              <a:gd name="T76" fmla="*/ 360 w 1993"/>
              <a:gd name="T77" fmla="*/ 62 h 189"/>
              <a:gd name="T78" fmla="*/ 1133 w 1993"/>
              <a:gd name="T79" fmla="*/ 105 h 189"/>
              <a:gd name="T80" fmla="*/ 1712 w 1993"/>
              <a:gd name="T81" fmla="*/ 68 h 189"/>
              <a:gd name="T82" fmla="*/ 201 w 1993"/>
              <a:gd name="T83" fmla="*/ 123 h 189"/>
              <a:gd name="T84" fmla="*/ 1149 w 1993"/>
              <a:gd name="T85" fmla="*/ 120 h 189"/>
              <a:gd name="T86" fmla="*/ 1759 w 1993"/>
              <a:gd name="T87" fmla="*/ 85 h 189"/>
              <a:gd name="T88" fmla="*/ 847 w 1993"/>
              <a:gd name="T89" fmla="*/ 119 h 189"/>
              <a:gd name="T90" fmla="*/ 699 w 1993"/>
              <a:gd name="T91" fmla="*/ 86 h 189"/>
              <a:gd name="T92" fmla="*/ 1633 w 1993"/>
              <a:gd name="T93" fmla="*/ 96 h 189"/>
              <a:gd name="T94" fmla="*/ 1618 w 1993"/>
              <a:gd name="T95" fmla="*/ 132 h 189"/>
              <a:gd name="T96" fmla="*/ 1720 w 1993"/>
              <a:gd name="T97" fmla="*/ 92 h 189"/>
              <a:gd name="T98" fmla="*/ 235 w 1993"/>
              <a:gd name="T99" fmla="*/ 153 h 189"/>
              <a:gd name="T100" fmla="*/ 1231 w 1993"/>
              <a:gd name="T101" fmla="*/ 110 h 189"/>
              <a:gd name="T102" fmla="*/ 714 w 1993"/>
              <a:gd name="T103" fmla="*/ 114 h 189"/>
              <a:gd name="T104" fmla="*/ 1026 w 1993"/>
              <a:gd name="T105" fmla="*/ 107 h 189"/>
              <a:gd name="T106" fmla="*/ 368 w 1993"/>
              <a:gd name="T107" fmla="*/ 159 h 189"/>
              <a:gd name="T108" fmla="*/ 891 w 1993"/>
              <a:gd name="T109" fmla="*/ 117 h 189"/>
              <a:gd name="T110" fmla="*/ 284 w 1993"/>
              <a:gd name="T111" fmla="*/ 121 h 189"/>
              <a:gd name="T112" fmla="*/ 1109 w 1993"/>
              <a:gd name="T113" fmla="*/ 143 h 189"/>
              <a:gd name="T114" fmla="*/ 1419 w 1993"/>
              <a:gd name="T115" fmla="*/ 132 h 189"/>
              <a:gd name="T116" fmla="*/ 436 w 1993"/>
              <a:gd name="T117" fmla="*/ 144 h 189"/>
              <a:gd name="T118" fmla="*/ 1581 w 1993"/>
              <a:gd name="T119" fmla="*/ 158 h 189"/>
              <a:gd name="T120" fmla="*/ 597 w 1993"/>
              <a:gd name="T121" fmla="*/ 181 h 189"/>
              <a:gd name="T122" fmla="*/ 1484 w 1993"/>
              <a:gd name="T123" fmla="*/ 18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93" h="189">
                <a:moveTo>
                  <a:pt x="295" y="2"/>
                </a:moveTo>
                <a:cubicBezTo>
                  <a:pt x="311" y="2"/>
                  <a:pt x="311" y="2"/>
                  <a:pt x="311" y="2"/>
                </a:cubicBezTo>
                <a:cubicBezTo>
                  <a:pt x="428" y="3"/>
                  <a:pt x="428" y="3"/>
                  <a:pt x="428" y="3"/>
                </a:cubicBezTo>
                <a:cubicBezTo>
                  <a:pt x="431" y="1"/>
                  <a:pt x="436" y="4"/>
                  <a:pt x="440" y="3"/>
                </a:cubicBezTo>
                <a:cubicBezTo>
                  <a:pt x="476" y="2"/>
                  <a:pt x="476" y="2"/>
                  <a:pt x="476" y="2"/>
                </a:cubicBezTo>
                <a:cubicBezTo>
                  <a:pt x="492" y="3"/>
                  <a:pt x="509" y="2"/>
                  <a:pt x="526" y="3"/>
                </a:cubicBezTo>
                <a:cubicBezTo>
                  <a:pt x="552" y="4"/>
                  <a:pt x="576" y="3"/>
                  <a:pt x="602" y="4"/>
                </a:cubicBezTo>
                <a:cubicBezTo>
                  <a:pt x="674" y="2"/>
                  <a:pt x="747" y="4"/>
                  <a:pt x="819" y="4"/>
                </a:cubicBezTo>
                <a:cubicBezTo>
                  <a:pt x="856" y="4"/>
                  <a:pt x="856" y="4"/>
                  <a:pt x="856" y="4"/>
                </a:cubicBezTo>
                <a:cubicBezTo>
                  <a:pt x="1029" y="4"/>
                  <a:pt x="1029" y="4"/>
                  <a:pt x="1029" y="4"/>
                </a:cubicBezTo>
                <a:cubicBezTo>
                  <a:pt x="1036" y="4"/>
                  <a:pt x="1036" y="4"/>
                  <a:pt x="1036" y="4"/>
                </a:cubicBezTo>
                <a:cubicBezTo>
                  <a:pt x="1056" y="5"/>
                  <a:pt x="1076" y="5"/>
                  <a:pt x="1094" y="5"/>
                </a:cubicBezTo>
                <a:cubicBezTo>
                  <a:pt x="1159" y="5"/>
                  <a:pt x="1222" y="4"/>
                  <a:pt x="1289" y="5"/>
                </a:cubicBezTo>
                <a:cubicBezTo>
                  <a:pt x="1430" y="6"/>
                  <a:pt x="1566" y="5"/>
                  <a:pt x="1710" y="6"/>
                </a:cubicBezTo>
                <a:cubicBezTo>
                  <a:pt x="1717" y="8"/>
                  <a:pt x="1726" y="4"/>
                  <a:pt x="1733" y="7"/>
                </a:cubicBezTo>
                <a:cubicBezTo>
                  <a:pt x="1759" y="5"/>
                  <a:pt x="1783" y="8"/>
                  <a:pt x="1808" y="6"/>
                </a:cubicBezTo>
                <a:cubicBezTo>
                  <a:pt x="1837" y="6"/>
                  <a:pt x="1869" y="6"/>
                  <a:pt x="1900" y="7"/>
                </a:cubicBezTo>
                <a:cubicBezTo>
                  <a:pt x="1928" y="6"/>
                  <a:pt x="1961" y="8"/>
                  <a:pt x="1989" y="7"/>
                </a:cubicBezTo>
                <a:cubicBezTo>
                  <a:pt x="1990" y="7"/>
                  <a:pt x="1991" y="8"/>
                  <a:pt x="1992" y="9"/>
                </a:cubicBezTo>
                <a:cubicBezTo>
                  <a:pt x="1992" y="11"/>
                  <a:pt x="1990" y="12"/>
                  <a:pt x="1989" y="12"/>
                </a:cubicBezTo>
                <a:cubicBezTo>
                  <a:pt x="1975" y="13"/>
                  <a:pt x="1975" y="13"/>
                  <a:pt x="1975" y="13"/>
                </a:cubicBezTo>
                <a:cubicBezTo>
                  <a:pt x="1975" y="21"/>
                  <a:pt x="1966" y="21"/>
                  <a:pt x="1962" y="26"/>
                </a:cubicBezTo>
                <a:cubicBezTo>
                  <a:pt x="1955" y="34"/>
                  <a:pt x="1944" y="40"/>
                  <a:pt x="1935" y="45"/>
                </a:cubicBezTo>
                <a:cubicBezTo>
                  <a:pt x="1936" y="50"/>
                  <a:pt x="1941" y="53"/>
                  <a:pt x="1945" y="57"/>
                </a:cubicBezTo>
                <a:cubicBezTo>
                  <a:pt x="1948" y="54"/>
                  <a:pt x="1951" y="52"/>
                  <a:pt x="1955" y="52"/>
                </a:cubicBezTo>
                <a:cubicBezTo>
                  <a:pt x="1963" y="46"/>
                  <a:pt x="1972" y="41"/>
                  <a:pt x="1979" y="34"/>
                </a:cubicBezTo>
                <a:cubicBezTo>
                  <a:pt x="1983" y="30"/>
                  <a:pt x="1985" y="22"/>
                  <a:pt x="1991" y="22"/>
                </a:cubicBezTo>
                <a:cubicBezTo>
                  <a:pt x="1991" y="29"/>
                  <a:pt x="1985" y="34"/>
                  <a:pt x="1980" y="38"/>
                </a:cubicBezTo>
                <a:cubicBezTo>
                  <a:pt x="1970" y="47"/>
                  <a:pt x="1960" y="56"/>
                  <a:pt x="1948" y="60"/>
                </a:cubicBezTo>
                <a:cubicBezTo>
                  <a:pt x="1947" y="61"/>
                  <a:pt x="1947" y="61"/>
                  <a:pt x="1947" y="61"/>
                </a:cubicBezTo>
                <a:cubicBezTo>
                  <a:pt x="1950" y="64"/>
                  <a:pt x="1947" y="74"/>
                  <a:pt x="1954" y="72"/>
                </a:cubicBezTo>
                <a:cubicBezTo>
                  <a:pt x="1968" y="66"/>
                  <a:pt x="1978" y="56"/>
                  <a:pt x="1989" y="45"/>
                </a:cubicBezTo>
                <a:cubicBezTo>
                  <a:pt x="1991" y="45"/>
                  <a:pt x="1993" y="45"/>
                  <a:pt x="1993" y="47"/>
                </a:cubicBezTo>
                <a:cubicBezTo>
                  <a:pt x="1983" y="58"/>
                  <a:pt x="1971" y="70"/>
                  <a:pt x="1956" y="75"/>
                </a:cubicBezTo>
                <a:cubicBezTo>
                  <a:pt x="1955" y="78"/>
                  <a:pt x="1951" y="76"/>
                  <a:pt x="1950" y="79"/>
                </a:cubicBezTo>
                <a:cubicBezTo>
                  <a:pt x="1951" y="81"/>
                  <a:pt x="1950" y="85"/>
                  <a:pt x="1953" y="86"/>
                </a:cubicBezTo>
                <a:cubicBezTo>
                  <a:pt x="1966" y="83"/>
                  <a:pt x="1977" y="75"/>
                  <a:pt x="1988" y="68"/>
                </a:cubicBezTo>
                <a:cubicBezTo>
                  <a:pt x="1989" y="68"/>
                  <a:pt x="1991" y="69"/>
                  <a:pt x="1991" y="70"/>
                </a:cubicBezTo>
                <a:cubicBezTo>
                  <a:pt x="1980" y="81"/>
                  <a:pt x="1965" y="86"/>
                  <a:pt x="1951" y="91"/>
                </a:cubicBezTo>
                <a:cubicBezTo>
                  <a:pt x="1950" y="95"/>
                  <a:pt x="1949" y="100"/>
                  <a:pt x="1948" y="105"/>
                </a:cubicBezTo>
                <a:cubicBezTo>
                  <a:pt x="1952" y="108"/>
                  <a:pt x="1954" y="103"/>
                  <a:pt x="1957" y="103"/>
                </a:cubicBezTo>
                <a:cubicBezTo>
                  <a:pt x="1967" y="101"/>
                  <a:pt x="1976" y="95"/>
                  <a:pt x="1985" y="89"/>
                </a:cubicBezTo>
                <a:cubicBezTo>
                  <a:pt x="1987" y="89"/>
                  <a:pt x="1988" y="91"/>
                  <a:pt x="1988" y="93"/>
                </a:cubicBezTo>
                <a:cubicBezTo>
                  <a:pt x="1977" y="99"/>
                  <a:pt x="1966" y="107"/>
                  <a:pt x="1954" y="109"/>
                </a:cubicBezTo>
                <a:cubicBezTo>
                  <a:pt x="1947" y="109"/>
                  <a:pt x="1944" y="115"/>
                  <a:pt x="1944" y="121"/>
                </a:cubicBezTo>
                <a:cubicBezTo>
                  <a:pt x="1944" y="125"/>
                  <a:pt x="1945" y="130"/>
                  <a:pt x="1949" y="132"/>
                </a:cubicBezTo>
                <a:cubicBezTo>
                  <a:pt x="1961" y="135"/>
                  <a:pt x="1971" y="134"/>
                  <a:pt x="1982" y="130"/>
                </a:cubicBezTo>
                <a:cubicBezTo>
                  <a:pt x="1984" y="131"/>
                  <a:pt x="1985" y="130"/>
                  <a:pt x="1986" y="132"/>
                </a:cubicBezTo>
                <a:cubicBezTo>
                  <a:pt x="1985" y="138"/>
                  <a:pt x="1978" y="136"/>
                  <a:pt x="1975" y="139"/>
                </a:cubicBezTo>
                <a:cubicBezTo>
                  <a:pt x="1964" y="140"/>
                  <a:pt x="1952" y="143"/>
                  <a:pt x="1943" y="136"/>
                </a:cubicBezTo>
                <a:cubicBezTo>
                  <a:pt x="1931" y="124"/>
                  <a:pt x="1943" y="109"/>
                  <a:pt x="1945" y="95"/>
                </a:cubicBezTo>
                <a:cubicBezTo>
                  <a:pt x="1944" y="82"/>
                  <a:pt x="1947" y="66"/>
                  <a:pt x="1935" y="57"/>
                </a:cubicBezTo>
                <a:cubicBezTo>
                  <a:pt x="1926" y="47"/>
                  <a:pt x="1914" y="44"/>
                  <a:pt x="1902" y="40"/>
                </a:cubicBezTo>
                <a:cubicBezTo>
                  <a:pt x="1895" y="40"/>
                  <a:pt x="1886" y="39"/>
                  <a:pt x="1880" y="43"/>
                </a:cubicBezTo>
                <a:cubicBezTo>
                  <a:pt x="1870" y="44"/>
                  <a:pt x="1863" y="53"/>
                  <a:pt x="1858" y="61"/>
                </a:cubicBezTo>
                <a:cubicBezTo>
                  <a:pt x="1857" y="68"/>
                  <a:pt x="1855" y="77"/>
                  <a:pt x="1860" y="83"/>
                </a:cubicBezTo>
                <a:cubicBezTo>
                  <a:pt x="1863" y="87"/>
                  <a:pt x="1869" y="88"/>
                  <a:pt x="1874" y="88"/>
                </a:cubicBezTo>
                <a:cubicBezTo>
                  <a:pt x="1885" y="87"/>
                  <a:pt x="1891" y="76"/>
                  <a:pt x="1896" y="67"/>
                </a:cubicBezTo>
                <a:cubicBezTo>
                  <a:pt x="1903" y="66"/>
                  <a:pt x="1911" y="67"/>
                  <a:pt x="1916" y="73"/>
                </a:cubicBezTo>
                <a:cubicBezTo>
                  <a:pt x="1921" y="77"/>
                  <a:pt x="1922" y="83"/>
                  <a:pt x="1922" y="89"/>
                </a:cubicBezTo>
                <a:cubicBezTo>
                  <a:pt x="1924" y="92"/>
                  <a:pt x="1924" y="92"/>
                  <a:pt x="1924" y="92"/>
                </a:cubicBezTo>
                <a:cubicBezTo>
                  <a:pt x="1917" y="95"/>
                  <a:pt x="1916" y="105"/>
                  <a:pt x="1908" y="106"/>
                </a:cubicBezTo>
                <a:cubicBezTo>
                  <a:pt x="1900" y="108"/>
                  <a:pt x="1892" y="113"/>
                  <a:pt x="1884" y="108"/>
                </a:cubicBezTo>
                <a:cubicBezTo>
                  <a:pt x="1871" y="105"/>
                  <a:pt x="1853" y="100"/>
                  <a:pt x="1842" y="111"/>
                </a:cubicBezTo>
                <a:cubicBezTo>
                  <a:pt x="1838" y="116"/>
                  <a:pt x="1837" y="123"/>
                  <a:pt x="1837" y="129"/>
                </a:cubicBezTo>
                <a:cubicBezTo>
                  <a:pt x="1840" y="135"/>
                  <a:pt x="1840" y="140"/>
                  <a:pt x="1844" y="144"/>
                </a:cubicBezTo>
                <a:cubicBezTo>
                  <a:pt x="1850" y="144"/>
                  <a:pt x="1850" y="136"/>
                  <a:pt x="1855" y="133"/>
                </a:cubicBezTo>
                <a:cubicBezTo>
                  <a:pt x="1861" y="128"/>
                  <a:pt x="1871" y="126"/>
                  <a:pt x="1879" y="131"/>
                </a:cubicBezTo>
                <a:cubicBezTo>
                  <a:pt x="1886" y="136"/>
                  <a:pt x="1892" y="144"/>
                  <a:pt x="1890" y="154"/>
                </a:cubicBezTo>
                <a:cubicBezTo>
                  <a:pt x="1890" y="155"/>
                  <a:pt x="1888" y="157"/>
                  <a:pt x="1889" y="158"/>
                </a:cubicBezTo>
                <a:cubicBezTo>
                  <a:pt x="1984" y="160"/>
                  <a:pt x="1984" y="160"/>
                  <a:pt x="1984" y="160"/>
                </a:cubicBezTo>
                <a:cubicBezTo>
                  <a:pt x="1985" y="160"/>
                  <a:pt x="1986" y="161"/>
                  <a:pt x="1986" y="161"/>
                </a:cubicBezTo>
                <a:cubicBezTo>
                  <a:pt x="1984" y="163"/>
                  <a:pt x="1984" y="163"/>
                  <a:pt x="1984" y="163"/>
                </a:cubicBezTo>
                <a:cubicBezTo>
                  <a:pt x="1831" y="164"/>
                  <a:pt x="1831" y="164"/>
                  <a:pt x="1831" y="164"/>
                </a:cubicBezTo>
                <a:cubicBezTo>
                  <a:pt x="1813" y="165"/>
                  <a:pt x="1794" y="162"/>
                  <a:pt x="1775" y="164"/>
                </a:cubicBezTo>
                <a:cubicBezTo>
                  <a:pt x="1481" y="164"/>
                  <a:pt x="1481" y="164"/>
                  <a:pt x="1481" y="164"/>
                </a:cubicBezTo>
                <a:cubicBezTo>
                  <a:pt x="1463" y="164"/>
                  <a:pt x="1463" y="164"/>
                  <a:pt x="1463" y="164"/>
                </a:cubicBezTo>
                <a:cubicBezTo>
                  <a:pt x="1330" y="164"/>
                  <a:pt x="1330" y="164"/>
                  <a:pt x="1330" y="164"/>
                </a:cubicBezTo>
                <a:cubicBezTo>
                  <a:pt x="1304" y="163"/>
                  <a:pt x="1282" y="165"/>
                  <a:pt x="1255" y="164"/>
                </a:cubicBezTo>
                <a:cubicBezTo>
                  <a:pt x="1206" y="163"/>
                  <a:pt x="1206" y="163"/>
                  <a:pt x="1206" y="163"/>
                </a:cubicBezTo>
                <a:cubicBezTo>
                  <a:pt x="907" y="164"/>
                  <a:pt x="907" y="164"/>
                  <a:pt x="907" y="164"/>
                </a:cubicBezTo>
                <a:cubicBezTo>
                  <a:pt x="862" y="164"/>
                  <a:pt x="818" y="164"/>
                  <a:pt x="772" y="164"/>
                </a:cubicBezTo>
                <a:cubicBezTo>
                  <a:pt x="669" y="164"/>
                  <a:pt x="669" y="164"/>
                  <a:pt x="669" y="164"/>
                </a:cubicBezTo>
                <a:cubicBezTo>
                  <a:pt x="545" y="164"/>
                  <a:pt x="545" y="164"/>
                  <a:pt x="545" y="164"/>
                </a:cubicBezTo>
                <a:cubicBezTo>
                  <a:pt x="480" y="164"/>
                  <a:pt x="414" y="164"/>
                  <a:pt x="349" y="164"/>
                </a:cubicBezTo>
                <a:cubicBezTo>
                  <a:pt x="342" y="164"/>
                  <a:pt x="333" y="164"/>
                  <a:pt x="325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13" y="164"/>
                  <a:pt x="57" y="164"/>
                  <a:pt x="3" y="164"/>
                </a:cubicBezTo>
                <a:cubicBezTo>
                  <a:pt x="3" y="162"/>
                  <a:pt x="3" y="160"/>
                  <a:pt x="5" y="160"/>
                </a:cubicBezTo>
                <a:cubicBezTo>
                  <a:pt x="39" y="160"/>
                  <a:pt x="73" y="160"/>
                  <a:pt x="107" y="159"/>
                </a:cubicBezTo>
                <a:cubicBezTo>
                  <a:pt x="120" y="160"/>
                  <a:pt x="133" y="160"/>
                  <a:pt x="146" y="159"/>
                </a:cubicBezTo>
                <a:cubicBezTo>
                  <a:pt x="146" y="155"/>
                  <a:pt x="151" y="154"/>
                  <a:pt x="152" y="151"/>
                </a:cubicBezTo>
                <a:cubicBezTo>
                  <a:pt x="163" y="137"/>
                  <a:pt x="164" y="117"/>
                  <a:pt x="158" y="101"/>
                </a:cubicBezTo>
                <a:cubicBezTo>
                  <a:pt x="151" y="88"/>
                  <a:pt x="139" y="74"/>
                  <a:pt x="123" y="74"/>
                </a:cubicBezTo>
                <a:cubicBezTo>
                  <a:pt x="116" y="72"/>
                  <a:pt x="111" y="75"/>
                  <a:pt x="105" y="79"/>
                </a:cubicBezTo>
                <a:cubicBezTo>
                  <a:pt x="100" y="84"/>
                  <a:pt x="99" y="92"/>
                  <a:pt x="99" y="98"/>
                </a:cubicBezTo>
                <a:cubicBezTo>
                  <a:pt x="103" y="108"/>
                  <a:pt x="115" y="100"/>
                  <a:pt x="122" y="105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11" y="121"/>
                  <a:pt x="97" y="133"/>
                  <a:pt x="79" y="130"/>
                </a:cubicBezTo>
                <a:cubicBezTo>
                  <a:pt x="75" y="129"/>
                  <a:pt x="70" y="128"/>
                  <a:pt x="68" y="123"/>
                </a:cubicBezTo>
                <a:cubicBezTo>
                  <a:pt x="61" y="109"/>
                  <a:pt x="72" y="97"/>
                  <a:pt x="74" y="84"/>
                </a:cubicBezTo>
                <a:cubicBezTo>
                  <a:pt x="77" y="68"/>
                  <a:pt x="69" y="52"/>
                  <a:pt x="59" y="40"/>
                </a:cubicBezTo>
                <a:cubicBezTo>
                  <a:pt x="51" y="31"/>
                  <a:pt x="36" y="30"/>
                  <a:pt x="25" y="34"/>
                </a:cubicBezTo>
                <a:cubicBezTo>
                  <a:pt x="17" y="38"/>
                  <a:pt x="7" y="44"/>
                  <a:pt x="4" y="54"/>
                </a:cubicBezTo>
                <a:cubicBezTo>
                  <a:pt x="4" y="37"/>
                  <a:pt x="4" y="37"/>
                  <a:pt x="4" y="37"/>
                </a:cubicBezTo>
                <a:cubicBezTo>
                  <a:pt x="7" y="37"/>
                  <a:pt x="10" y="36"/>
                  <a:pt x="11" y="34"/>
                </a:cubicBezTo>
                <a:cubicBezTo>
                  <a:pt x="11" y="30"/>
                  <a:pt x="7" y="31"/>
                  <a:pt x="5" y="30"/>
                </a:cubicBezTo>
                <a:cubicBezTo>
                  <a:pt x="4" y="28"/>
                  <a:pt x="4" y="26"/>
                  <a:pt x="4" y="24"/>
                </a:cubicBezTo>
                <a:cubicBezTo>
                  <a:pt x="15" y="30"/>
                  <a:pt x="28" y="25"/>
                  <a:pt x="40" y="25"/>
                </a:cubicBezTo>
                <a:cubicBezTo>
                  <a:pt x="48" y="27"/>
                  <a:pt x="57" y="22"/>
                  <a:pt x="65" y="18"/>
                </a:cubicBezTo>
                <a:cubicBezTo>
                  <a:pt x="67" y="14"/>
                  <a:pt x="73" y="13"/>
                  <a:pt x="73" y="8"/>
                </a:cubicBezTo>
                <a:cubicBezTo>
                  <a:pt x="68" y="6"/>
                  <a:pt x="63" y="7"/>
                  <a:pt x="58" y="8"/>
                </a:cubicBezTo>
                <a:cubicBezTo>
                  <a:pt x="44" y="22"/>
                  <a:pt x="23" y="20"/>
                  <a:pt x="5" y="19"/>
                </a:cubicBezTo>
                <a:cubicBezTo>
                  <a:pt x="3" y="17"/>
                  <a:pt x="5" y="15"/>
                  <a:pt x="4" y="12"/>
                </a:cubicBezTo>
                <a:cubicBezTo>
                  <a:pt x="19" y="17"/>
                  <a:pt x="35" y="18"/>
                  <a:pt x="47" y="8"/>
                </a:cubicBezTo>
                <a:cubicBezTo>
                  <a:pt x="47" y="6"/>
                  <a:pt x="43" y="7"/>
                  <a:pt x="40" y="7"/>
                </a:cubicBezTo>
                <a:cubicBezTo>
                  <a:pt x="28" y="5"/>
                  <a:pt x="16" y="7"/>
                  <a:pt x="5" y="7"/>
                </a:cubicBezTo>
                <a:cubicBezTo>
                  <a:pt x="4" y="6"/>
                  <a:pt x="4" y="3"/>
                  <a:pt x="5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80" y="2"/>
                  <a:pt x="86" y="2"/>
                </a:cubicBezTo>
                <a:cubicBezTo>
                  <a:pt x="155" y="0"/>
                  <a:pt x="225" y="3"/>
                  <a:pt x="295" y="2"/>
                </a:cubicBezTo>
                <a:close/>
                <a:moveTo>
                  <a:pt x="119" y="8"/>
                </a:moveTo>
                <a:cubicBezTo>
                  <a:pt x="115" y="7"/>
                  <a:pt x="111" y="7"/>
                  <a:pt x="106" y="8"/>
                </a:cubicBezTo>
                <a:cubicBezTo>
                  <a:pt x="96" y="20"/>
                  <a:pt x="82" y="33"/>
                  <a:pt x="67" y="39"/>
                </a:cubicBezTo>
                <a:cubicBezTo>
                  <a:pt x="69" y="42"/>
                  <a:pt x="70" y="46"/>
                  <a:pt x="74" y="47"/>
                </a:cubicBezTo>
                <a:cubicBezTo>
                  <a:pt x="84" y="43"/>
                  <a:pt x="92" y="35"/>
                  <a:pt x="101" y="29"/>
                </a:cubicBezTo>
                <a:cubicBezTo>
                  <a:pt x="109" y="23"/>
                  <a:pt x="115" y="16"/>
                  <a:pt x="119" y="8"/>
                </a:cubicBezTo>
                <a:close/>
                <a:moveTo>
                  <a:pt x="334" y="8"/>
                </a:moveTo>
                <a:cubicBezTo>
                  <a:pt x="312" y="7"/>
                  <a:pt x="291" y="9"/>
                  <a:pt x="271" y="7"/>
                </a:cubicBezTo>
                <a:cubicBezTo>
                  <a:pt x="250" y="8"/>
                  <a:pt x="230" y="7"/>
                  <a:pt x="209" y="7"/>
                </a:cubicBezTo>
                <a:cubicBezTo>
                  <a:pt x="206" y="8"/>
                  <a:pt x="206" y="8"/>
                  <a:pt x="206" y="8"/>
                </a:cubicBezTo>
                <a:cubicBezTo>
                  <a:pt x="210" y="16"/>
                  <a:pt x="221" y="17"/>
                  <a:pt x="225" y="26"/>
                </a:cubicBezTo>
                <a:cubicBezTo>
                  <a:pt x="228" y="32"/>
                  <a:pt x="226" y="37"/>
                  <a:pt x="224" y="43"/>
                </a:cubicBezTo>
                <a:cubicBezTo>
                  <a:pt x="217" y="51"/>
                  <a:pt x="209" y="64"/>
                  <a:pt x="196" y="62"/>
                </a:cubicBezTo>
                <a:cubicBezTo>
                  <a:pt x="183" y="61"/>
                  <a:pt x="196" y="51"/>
                  <a:pt x="192" y="45"/>
                </a:cubicBezTo>
                <a:cubicBezTo>
                  <a:pt x="190" y="41"/>
                  <a:pt x="185" y="43"/>
                  <a:pt x="181" y="42"/>
                </a:cubicBezTo>
                <a:cubicBezTo>
                  <a:pt x="177" y="44"/>
                  <a:pt x="172" y="47"/>
                  <a:pt x="170" y="52"/>
                </a:cubicBezTo>
                <a:cubicBezTo>
                  <a:pt x="169" y="61"/>
                  <a:pt x="170" y="71"/>
                  <a:pt x="176" y="79"/>
                </a:cubicBezTo>
                <a:cubicBezTo>
                  <a:pt x="179" y="82"/>
                  <a:pt x="184" y="81"/>
                  <a:pt x="188" y="82"/>
                </a:cubicBezTo>
                <a:cubicBezTo>
                  <a:pt x="194" y="83"/>
                  <a:pt x="200" y="82"/>
                  <a:pt x="205" y="79"/>
                </a:cubicBezTo>
                <a:cubicBezTo>
                  <a:pt x="215" y="72"/>
                  <a:pt x="224" y="64"/>
                  <a:pt x="235" y="62"/>
                </a:cubicBezTo>
                <a:cubicBezTo>
                  <a:pt x="244" y="61"/>
                  <a:pt x="251" y="66"/>
                  <a:pt x="256" y="72"/>
                </a:cubicBezTo>
                <a:cubicBezTo>
                  <a:pt x="255" y="74"/>
                  <a:pt x="259" y="76"/>
                  <a:pt x="256" y="77"/>
                </a:cubicBezTo>
                <a:cubicBezTo>
                  <a:pt x="258" y="83"/>
                  <a:pt x="258" y="83"/>
                  <a:pt x="258" y="83"/>
                </a:cubicBezTo>
                <a:cubicBezTo>
                  <a:pt x="260" y="91"/>
                  <a:pt x="257" y="99"/>
                  <a:pt x="254" y="106"/>
                </a:cubicBezTo>
                <a:cubicBezTo>
                  <a:pt x="251" y="113"/>
                  <a:pt x="245" y="115"/>
                  <a:pt x="239" y="118"/>
                </a:cubicBezTo>
                <a:cubicBezTo>
                  <a:pt x="236" y="120"/>
                  <a:pt x="232" y="118"/>
                  <a:pt x="230" y="116"/>
                </a:cubicBezTo>
                <a:cubicBezTo>
                  <a:pt x="228" y="113"/>
                  <a:pt x="232" y="111"/>
                  <a:pt x="234" y="109"/>
                </a:cubicBezTo>
                <a:cubicBezTo>
                  <a:pt x="236" y="101"/>
                  <a:pt x="235" y="94"/>
                  <a:pt x="229" y="89"/>
                </a:cubicBezTo>
                <a:cubicBezTo>
                  <a:pt x="224" y="87"/>
                  <a:pt x="221" y="91"/>
                  <a:pt x="217" y="93"/>
                </a:cubicBezTo>
                <a:cubicBezTo>
                  <a:pt x="210" y="100"/>
                  <a:pt x="207" y="112"/>
                  <a:pt x="210" y="123"/>
                </a:cubicBezTo>
                <a:cubicBezTo>
                  <a:pt x="214" y="130"/>
                  <a:pt x="217" y="138"/>
                  <a:pt x="224" y="143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2" y="145"/>
                  <a:pt x="246" y="143"/>
                  <a:pt x="251" y="143"/>
                </a:cubicBezTo>
                <a:cubicBezTo>
                  <a:pt x="261" y="141"/>
                  <a:pt x="269" y="134"/>
                  <a:pt x="275" y="127"/>
                </a:cubicBezTo>
                <a:cubicBezTo>
                  <a:pt x="278" y="126"/>
                  <a:pt x="280" y="125"/>
                  <a:pt x="282" y="122"/>
                </a:cubicBezTo>
                <a:cubicBezTo>
                  <a:pt x="280" y="119"/>
                  <a:pt x="284" y="116"/>
                  <a:pt x="284" y="113"/>
                </a:cubicBezTo>
                <a:cubicBezTo>
                  <a:pt x="289" y="108"/>
                  <a:pt x="287" y="100"/>
                  <a:pt x="288" y="93"/>
                </a:cubicBezTo>
                <a:cubicBezTo>
                  <a:pt x="284" y="89"/>
                  <a:pt x="285" y="82"/>
                  <a:pt x="282" y="77"/>
                </a:cubicBezTo>
                <a:cubicBezTo>
                  <a:pt x="278" y="67"/>
                  <a:pt x="262" y="63"/>
                  <a:pt x="266" y="50"/>
                </a:cubicBezTo>
                <a:cubicBezTo>
                  <a:pt x="270" y="40"/>
                  <a:pt x="280" y="32"/>
                  <a:pt x="290" y="29"/>
                </a:cubicBezTo>
                <a:cubicBezTo>
                  <a:pt x="298" y="28"/>
                  <a:pt x="306" y="27"/>
                  <a:pt x="314" y="27"/>
                </a:cubicBezTo>
                <a:cubicBezTo>
                  <a:pt x="322" y="28"/>
                  <a:pt x="331" y="34"/>
                  <a:pt x="332" y="43"/>
                </a:cubicBezTo>
                <a:cubicBezTo>
                  <a:pt x="328" y="51"/>
                  <a:pt x="328" y="51"/>
                  <a:pt x="328" y="51"/>
                </a:cubicBezTo>
                <a:cubicBezTo>
                  <a:pt x="323" y="51"/>
                  <a:pt x="320" y="55"/>
                  <a:pt x="317" y="57"/>
                </a:cubicBezTo>
                <a:cubicBezTo>
                  <a:pt x="313" y="62"/>
                  <a:pt x="310" y="68"/>
                  <a:pt x="313" y="74"/>
                </a:cubicBezTo>
                <a:cubicBezTo>
                  <a:pt x="314" y="77"/>
                  <a:pt x="311" y="81"/>
                  <a:pt x="315" y="83"/>
                </a:cubicBezTo>
                <a:cubicBezTo>
                  <a:pt x="319" y="88"/>
                  <a:pt x="325" y="83"/>
                  <a:pt x="329" y="83"/>
                </a:cubicBezTo>
                <a:cubicBezTo>
                  <a:pt x="344" y="75"/>
                  <a:pt x="353" y="59"/>
                  <a:pt x="355" y="42"/>
                </a:cubicBezTo>
                <a:cubicBezTo>
                  <a:pt x="356" y="33"/>
                  <a:pt x="355" y="21"/>
                  <a:pt x="345" y="16"/>
                </a:cubicBezTo>
                <a:cubicBezTo>
                  <a:pt x="340" y="14"/>
                  <a:pt x="335" y="13"/>
                  <a:pt x="334" y="8"/>
                </a:cubicBezTo>
                <a:close/>
                <a:moveTo>
                  <a:pt x="96" y="8"/>
                </a:moveTo>
                <a:cubicBezTo>
                  <a:pt x="93" y="6"/>
                  <a:pt x="87" y="8"/>
                  <a:pt x="84" y="8"/>
                </a:cubicBezTo>
                <a:cubicBezTo>
                  <a:pt x="72" y="18"/>
                  <a:pt x="72" y="18"/>
                  <a:pt x="72" y="18"/>
                </a:cubicBezTo>
                <a:cubicBezTo>
                  <a:pt x="68" y="24"/>
                  <a:pt x="60" y="24"/>
                  <a:pt x="58" y="30"/>
                </a:cubicBezTo>
                <a:cubicBezTo>
                  <a:pt x="60" y="32"/>
                  <a:pt x="62" y="34"/>
                  <a:pt x="65" y="36"/>
                </a:cubicBezTo>
                <a:cubicBezTo>
                  <a:pt x="68" y="33"/>
                  <a:pt x="68" y="33"/>
                  <a:pt x="68" y="33"/>
                </a:cubicBezTo>
                <a:cubicBezTo>
                  <a:pt x="77" y="29"/>
                  <a:pt x="85" y="21"/>
                  <a:pt x="93" y="15"/>
                </a:cubicBezTo>
                <a:cubicBezTo>
                  <a:pt x="94" y="13"/>
                  <a:pt x="96" y="11"/>
                  <a:pt x="96" y="8"/>
                </a:cubicBezTo>
                <a:close/>
                <a:moveTo>
                  <a:pt x="171" y="13"/>
                </a:moveTo>
                <a:cubicBezTo>
                  <a:pt x="172" y="8"/>
                  <a:pt x="172" y="8"/>
                  <a:pt x="172" y="8"/>
                </a:cubicBezTo>
                <a:cubicBezTo>
                  <a:pt x="164" y="8"/>
                  <a:pt x="152" y="7"/>
                  <a:pt x="143" y="8"/>
                </a:cubicBezTo>
                <a:cubicBezTo>
                  <a:pt x="142" y="16"/>
                  <a:pt x="139" y="22"/>
                  <a:pt x="135" y="28"/>
                </a:cubicBezTo>
                <a:cubicBezTo>
                  <a:pt x="123" y="44"/>
                  <a:pt x="106" y="61"/>
                  <a:pt x="89" y="69"/>
                </a:cubicBezTo>
                <a:cubicBezTo>
                  <a:pt x="86" y="71"/>
                  <a:pt x="83" y="69"/>
                  <a:pt x="81" y="73"/>
                </a:cubicBezTo>
                <a:cubicBezTo>
                  <a:pt x="82" y="79"/>
                  <a:pt x="80" y="86"/>
                  <a:pt x="81" y="92"/>
                </a:cubicBezTo>
                <a:cubicBezTo>
                  <a:pt x="94" y="93"/>
                  <a:pt x="92" y="78"/>
                  <a:pt x="102" y="73"/>
                </a:cubicBezTo>
                <a:cubicBezTo>
                  <a:pt x="111" y="67"/>
                  <a:pt x="122" y="65"/>
                  <a:pt x="132" y="67"/>
                </a:cubicBezTo>
                <a:cubicBezTo>
                  <a:pt x="153" y="55"/>
                  <a:pt x="159" y="32"/>
                  <a:pt x="171" y="13"/>
                </a:cubicBezTo>
                <a:close/>
                <a:moveTo>
                  <a:pt x="193" y="8"/>
                </a:moveTo>
                <a:cubicBezTo>
                  <a:pt x="189" y="7"/>
                  <a:pt x="185" y="7"/>
                  <a:pt x="181" y="8"/>
                </a:cubicBezTo>
                <a:cubicBezTo>
                  <a:pt x="180" y="12"/>
                  <a:pt x="177" y="16"/>
                  <a:pt x="177" y="20"/>
                </a:cubicBezTo>
                <a:cubicBezTo>
                  <a:pt x="186" y="29"/>
                  <a:pt x="198" y="34"/>
                  <a:pt x="211" y="38"/>
                </a:cubicBezTo>
                <a:cubicBezTo>
                  <a:pt x="213" y="38"/>
                  <a:pt x="216" y="39"/>
                  <a:pt x="218" y="36"/>
                </a:cubicBezTo>
                <a:cubicBezTo>
                  <a:pt x="218" y="34"/>
                  <a:pt x="219" y="31"/>
                  <a:pt x="217" y="30"/>
                </a:cubicBezTo>
                <a:cubicBezTo>
                  <a:pt x="205" y="25"/>
                  <a:pt x="193" y="23"/>
                  <a:pt x="183" y="17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3"/>
                  <a:pt x="183" y="12"/>
                  <a:pt x="184" y="12"/>
                </a:cubicBezTo>
                <a:cubicBezTo>
                  <a:pt x="190" y="14"/>
                  <a:pt x="196" y="18"/>
                  <a:pt x="202" y="19"/>
                </a:cubicBezTo>
                <a:cubicBezTo>
                  <a:pt x="203" y="18"/>
                  <a:pt x="203" y="18"/>
                  <a:pt x="203" y="18"/>
                </a:cubicBezTo>
                <a:cubicBezTo>
                  <a:pt x="199" y="15"/>
                  <a:pt x="196" y="11"/>
                  <a:pt x="193" y="8"/>
                </a:cubicBezTo>
                <a:close/>
                <a:moveTo>
                  <a:pt x="137" y="8"/>
                </a:moveTo>
                <a:cubicBezTo>
                  <a:pt x="126" y="3"/>
                  <a:pt x="123" y="18"/>
                  <a:pt x="115" y="22"/>
                </a:cubicBezTo>
                <a:cubicBezTo>
                  <a:pt x="103" y="35"/>
                  <a:pt x="91" y="44"/>
                  <a:pt x="77" y="53"/>
                </a:cubicBezTo>
                <a:cubicBezTo>
                  <a:pt x="81" y="65"/>
                  <a:pt x="81" y="65"/>
                  <a:pt x="81" y="65"/>
                </a:cubicBezTo>
                <a:cubicBezTo>
                  <a:pt x="90" y="64"/>
                  <a:pt x="98" y="57"/>
                  <a:pt x="106" y="51"/>
                </a:cubicBezTo>
                <a:cubicBezTo>
                  <a:pt x="108" y="49"/>
                  <a:pt x="109" y="47"/>
                  <a:pt x="112" y="46"/>
                </a:cubicBezTo>
                <a:cubicBezTo>
                  <a:pt x="121" y="34"/>
                  <a:pt x="136" y="24"/>
                  <a:pt x="137" y="8"/>
                </a:cubicBezTo>
                <a:close/>
                <a:moveTo>
                  <a:pt x="465" y="13"/>
                </a:moveTo>
                <a:cubicBezTo>
                  <a:pt x="462" y="7"/>
                  <a:pt x="453" y="8"/>
                  <a:pt x="447" y="8"/>
                </a:cubicBezTo>
                <a:cubicBezTo>
                  <a:pt x="445" y="8"/>
                  <a:pt x="441" y="7"/>
                  <a:pt x="440" y="9"/>
                </a:cubicBezTo>
                <a:cubicBezTo>
                  <a:pt x="452" y="21"/>
                  <a:pt x="466" y="27"/>
                  <a:pt x="479" y="34"/>
                </a:cubicBezTo>
                <a:cubicBezTo>
                  <a:pt x="491" y="25"/>
                  <a:pt x="507" y="22"/>
                  <a:pt x="523" y="27"/>
                </a:cubicBezTo>
                <a:cubicBezTo>
                  <a:pt x="532" y="24"/>
                  <a:pt x="541" y="19"/>
                  <a:pt x="546" y="9"/>
                </a:cubicBezTo>
                <a:cubicBezTo>
                  <a:pt x="543" y="7"/>
                  <a:pt x="537" y="9"/>
                  <a:pt x="533" y="8"/>
                </a:cubicBezTo>
                <a:cubicBezTo>
                  <a:pt x="524" y="15"/>
                  <a:pt x="513" y="18"/>
                  <a:pt x="502" y="21"/>
                </a:cubicBezTo>
                <a:cubicBezTo>
                  <a:pt x="488" y="23"/>
                  <a:pt x="477" y="18"/>
                  <a:pt x="465" y="13"/>
                </a:cubicBezTo>
                <a:close/>
                <a:moveTo>
                  <a:pt x="363" y="9"/>
                </a:moveTo>
                <a:cubicBezTo>
                  <a:pt x="359" y="9"/>
                  <a:pt x="353" y="6"/>
                  <a:pt x="350" y="9"/>
                </a:cubicBezTo>
                <a:cubicBezTo>
                  <a:pt x="355" y="16"/>
                  <a:pt x="362" y="22"/>
                  <a:pt x="363" y="31"/>
                </a:cubicBezTo>
                <a:cubicBezTo>
                  <a:pt x="365" y="37"/>
                  <a:pt x="361" y="44"/>
                  <a:pt x="361" y="51"/>
                </a:cubicBezTo>
                <a:cubicBezTo>
                  <a:pt x="361" y="54"/>
                  <a:pt x="365" y="56"/>
                  <a:pt x="367" y="57"/>
                </a:cubicBezTo>
                <a:cubicBezTo>
                  <a:pt x="380" y="82"/>
                  <a:pt x="408" y="95"/>
                  <a:pt x="432" y="106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72" y="95"/>
                  <a:pt x="484" y="105"/>
                  <a:pt x="496" y="96"/>
                </a:cubicBezTo>
                <a:cubicBezTo>
                  <a:pt x="501" y="93"/>
                  <a:pt x="507" y="89"/>
                  <a:pt x="506" y="84"/>
                </a:cubicBezTo>
                <a:cubicBezTo>
                  <a:pt x="487" y="88"/>
                  <a:pt x="467" y="86"/>
                  <a:pt x="449" y="78"/>
                </a:cubicBezTo>
                <a:cubicBezTo>
                  <a:pt x="440" y="75"/>
                  <a:pt x="431" y="71"/>
                  <a:pt x="422" y="65"/>
                </a:cubicBezTo>
                <a:cubicBezTo>
                  <a:pt x="413" y="56"/>
                  <a:pt x="399" y="49"/>
                  <a:pt x="390" y="39"/>
                </a:cubicBezTo>
                <a:cubicBezTo>
                  <a:pt x="386" y="33"/>
                  <a:pt x="380" y="26"/>
                  <a:pt x="373" y="21"/>
                </a:cubicBezTo>
                <a:cubicBezTo>
                  <a:pt x="370" y="17"/>
                  <a:pt x="367" y="13"/>
                  <a:pt x="363" y="9"/>
                </a:cubicBezTo>
                <a:close/>
                <a:moveTo>
                  <a:pt x="383" y="8"/>
                </a:moveTo>
                <a:cubicBezTo>
                  <a:pt x="380" y="8"/>
                  <a:pt x="376" y="8"/>
                  <a:pt x="374" y="9"/>
                </a:cubicBezTo>
                <a:cubicBezTo>
                  <a:pt x="374" y="11"/>
                  <a:pt x="374" y="12"/>
                  <a:pt x="375" y="13"/>
                </a:cubicBezTo>
                <a:cubicBezTo>
                  <a:pt x="387" y="25"/>
                  <a:pt x="396" y="40"/>
                  <a:pt x="411" y="50"/>
                </a:cubicBezTo>
                <a:cubicBezTo>
                  <a:pt x="426" y="62"/>
                  <a:pt x="443" y="71"/>
                  <a:pt x="461" y="78"/>
                </a:cubicBezTo>
                <a:cubicBezTo>
                  <a:pt x="467" y="78"/>
                  <a:pt x="472" y="80"/>
                  <a:pt x="479" y="80"/>
                </a:cubicBezTo>
                <a:cubicBezTo>
                  <a:pt x="475" y="75"/>
                  <a:pt x="469" y="72"/>
                  <a:pt x="467" y="65"/>
                </a:cubicBezTo>
                <a:cubicBezTo>
                  <a:pt x="453" y="60"/>
                  <a:pt x="439" y="53"/>
                  <a:pt x="425" y="47"/>
                </a:cubicBezTo>
                <a:cubicBezTo>
                  <a:pt x="409" y="37"/>
                  <a:pt x="393" y="24"/>
                  <a:pt x="383" y="8"/>
                </a:cubicBezTo>
                <a:close/>
                <a:moveTo>
                  <a:pt x="404" y="15"/>
                </a:moveTo>
                <a:cubicBezTo>
                  <a:pt x="401" y="13"/>
                  <a:pt x="401" y="8"/>
                  <a:pt x="397" y="8"/>
                </a:cubicBezTo>
                <a:cubicBezTo>
                  <a:pt x="395" y="9"/>
                  <a:pt x="391" y="8"/>
                  <a:pt x="392" y="10"/>
                </a:cubicBezTo>
                <a:cubicBezTo>
                  <a:pt x="396" y="15"/>
                  <a:pt x="400" y="22"/>
                  <a:pt x="405" y="26"/>
                </a:cubicBezTo>
                <a:cubicBezTo>
                  <a:pt x="422" y="41"/>
                  <a:pt x="443" y="49"/>
                  <a:pt x="464" y="58"/>
                </a:cubicBezTo>
                <a:cubicBezTo>
                  <a:pt x="466" y="57"/>
                  <a:pt x="466" y="57"/>
                  <a:pt x="466" y="57"/>
                </a:cubicBezTo>
                <a:cubicBezTo>
                  <a:pt x="466" y="55"/>
                  <a:pt x="467" y="53"/>
                  <a:pt x="465" y="51"/>
                </a:cubicBezTo>
                <a:cubicBezTo>
                  <a:pt x="443" y="43"/>
                  <a:pt x="422" y="32"/>
                  <a:pt x="404" y="15"/>
                </a:cubicBezTo>
                <a:close/>
                <a:moveTo>
                  <a:pt x="517" y="9"/>
                </a:moveTo>
                <a:cubicBezTo>
                  <a:pt x="501" y="7"/>
                  <a:pt x="486" y="8"/>
                  <a:pt x="471" y="9"/>
                </a:cubicBezTo>
                <a:cubicBezTo>
                  <a:pt x="476" y="14"/>
                  <a:pt x="484" y="14"/>
                  <a:pt x="491" y="16"/>
                </a:cubicBezTo>
                <a:cubicBezTo>
                  <a:pt x="500" y="16"/>
                  <a:pt x="509" y="14"/>
                  <a:pt x="517" y="9"/>
                </a:cubicBezTo>
                <a:close/>
                <a:moveTo>
                  <a:pt x="430" y="9"/>
                </a:moveTo>
                <a:cubicBezTo>
                  <a:pt x="423" y="9"/>
                  <a:pt x="415" y="7"/>
                  <a:pt x="409" y="10"/>
                </a:cubicBezTo>
                <a:cubicBezTo>
                  <a:pt x="415" y="20"/>
                  <a:pt x="427" y="27"/>
                  <a:pt x="438" y="33"/>
                </a:cubicBezTo>
                <a:cubicBezTo>
                  <a:pt x="448" y="37"/>
                  <a:pt x="457" y="46"/>
                  <a:pt x="469" y="45"/>
                </a:cubicBezTo>
                <a:cubicBezTo>
                  <a:pt x="470" y="42"/>
                  <a:pt x="475" y="40"/>
                  <a:pt x="474" y="37"/>
                </a:cubicBezTo>
                <a:cubicBezTo>
                  <a:pt x="458" y="32"/>
                  <a:pt x="444" y="20"/>
                  <a:pt x="430" y="9"/>
                </a:cubicBezTo>
                <a:close/>
                <a:moveTo>
                  <a:pt x="802" y="9"/>
                </a:moveTo>
                <a:cubicBezTo>
                  <a:pt x="785" y="8"/>
                  <a:pt x="771" y="11"/>
                  <a:pt x="755" y="8"/>
                </a:cubicBezTo>
                <a:cubicBezTo>
                  <a:pt x="748" y="10"/>
                  <a:pt x="740" y="9"/>
                  <a:pt x="734" y="9"/>
                </a:cubicBezTo>
                <a:cubicBezTo>
                  <a:pt x="722" y="10"/>
                  <a:pt x="709" y="8"/>
                  <a:pt x="698" y="9"/>
                </a:cubicBezTo>
                <a:cubicBezTo>
                  <a:pt x="693" y="12"/>
                  <a:pt x="699" y="16"/>
                  <a:pt x="698" y="20"/>
                </a:cubicBezTo>
                <a:cubicBezTo>
                  <a:pt x="698" y="32"/>
                  <a:pt x="698" y="45"/>
                  <a:pt x="685" y="51"/>
                </a:cubicBezTo>
                <a:cubicBezTo>
                  <a:pt x="679" y="55"/>
                  <a:pt x="669" y="58"/>
                  <a:pt x="663" y="52"/>
                </a:cubicBezTo>
                <a:cubicBezTo>
                  <a:pt x="663" y="51"/>
                  <a:pt x="663" y="49"/>
                  <a:pt x="664" y="48"/>
                </a:cubicBezTo>
                <a:cubicBezTo>
                  <a:pt x="667" y="43"/>
                  <a:pt x="666" y="37"/>
                  <a:pt x="662" y="34"/>
                </a:cubicBezTo>
                <a:cubicBezTo>
                  <a:pt x="658" y="32"/>
                  <a:pt x="653" y="33"/>
                  <a:pt x="649" y="34"/>
                </a:cubicBezTo>
                <a:cubicBezTo>
                  <a:pt x="641" y="41"/>
                  <a:pt x="641" y="52"/>
                  <a:pt x="643" y="61"/>
                </a:cubicBezTo>
                <a:cubicBezTo>
                  <a:pt x="645" y="68"/>
                  <a:pt x="652" y="72"/>
                  <a:pt x="658" y="75"/>
                </a:cubicBezTo>
                <a:cubicBezTo>
                  <a:pt x="676" y="82"/>
                  <a:pt x="688" y="62"/>
                  <a:pt x="705" y="63"/>
                </a:cubicBezTo>
                <a:cubicBezTo>
                  <a:pt x="715" y="65"/>
                  <a:pt x="723" y="69"/>
                  <a:pt x="729" y="77"/>
                </a:cubicBezTo>
                <a:cubicBezTo>
                  <a:pt x="737" y="86"/>
                  <a:pt x="734" y="99"/>
                  <a:pt x="732" y="109"/>
                </a:cubicBezTo>
                <a:cubicBezTo>
                  <a:pt x="728" y="117"/>
                  <a:pt x="720" y="124"/>
                  <a:pt x="710" y="123"/>
                </a:cubicBezTo>
                <a:cubicBezTo>
                  <a:pt x="707" y="122"/>
                  <a:pt x="703" y="122"/>
                  <a:pt x="703" y="118"/>
                </a:cubicBezTo>
                <a:cubicBezTo>
                  <a:pt x="705" y="113"/>
                  <a:pt x="708" y="106"/>
                  <a:pt x="706" y="100"/>
                </a:cubicBezTo>
                <a:cubicBezTo>
                  <a:pt x="704" y="97"/>
                  <a:pt x="700" y="96"/>
                  <a:pt x="697" y="95"/>
                </a:cubicBezTo>
                <a:cubicBezTo>
                  <a:pt x="693" y="96"/>
                  <a:pt x="688" y="93"/>
                  <a:pt x="686" y="99"/>
                </a:cubicBezTo>
                <a:cubicBezTo>
                  <a:pt x="679" y="108"/>
                  <a:pt x="682" y="122"/>
                  <a:pt x="688" y="131"/>
                </a:cubicBezTo>
                <a:cubicBezTo>
                  <a:pt x="693" y="142"/>
                  <a:pt x="704" y="146"/>
                  <a:pt x="715" y="147"/>
                </a:cubicBezTo>
                <a:cubicBezTo>
                  <a:pt x="734" y="147"/>
                  <a:pt x="752" y="138"/>
                  <a:pt x="762" y="121"/>
                </a:cubicBezTo>
                <a:cubicBezTo>
                  <a:pt x="762" y="115"/>
                  <a:pt x="764" y="110"/>
                  <a:pt x="763" y="104"/>
                </a:cubicBezTo>
                <a:cubicBezTo>
                  <a:pt x="760" y="84"/>
                  <a:pt x="738" y="69"/>
                  <a:pt x="742" y="47"/>
                </a:cubicBezTo>
                <a:cubicBezTo>
                  <a:pt x="743" y="39"/>
                  <a:pt x="750" y="32"/>
                  <a:pt x="757" y="30"/>
                </a:cubicBezTo>
                <a:cubicBezTo>
                  <a:pt x="762" y="27"/>
                  <a:pt x="767" y="27"/>
                  <a:pt x="772" y="26"/>
                </a:cubicBezTo>
                <a:cubicBezTo>
                  <a:pt x="780" y="23"/>
                  <a:pt x="788" y="27"/>
                  <a:pt x="794" y="31"/>
                </a:cubicBezTo>
                <a:cubicBezTo>
                  <a:pt x="802" y="35"/>
                  <a:pt x="802" y="43"/>
                  <a:pt x="803" y="48"/>
                </a:cubicBezTo>
                <a:cubicBezTo>
                  <a:pt x="804" y="52"/>
                  <a:pt x="804" y="58"/>
                  <a:pt x="800" y="61"/>
                </a:cubicBezTo>
                <a:cubicBezTo>
                  <a:pt x="795" y="65"/>
                  <a:pt x="795" y="58"/>
                  <a:pt x="792" y="56"/>
                </a:cubicBezTo>
                <a:cubicBezTo>
                  <a:pt x="787" y="53"/>
                  <a:pt x="782" y="56"/>
                  <a:pt x="779" y="58"/>
                </a:cubicBezTo>
                <a:cubicBezTo>
                  <a:pt x="777" y="63"/>
                  <a:pt x="776" y="68"/>
                  <a:pt x="777" y="74"/>
                </a:cubicBezTo>
                <a:cubicBezTo>
                  <a:pt x="779" y="82"/>
                  <a:pt x="787" y="87"/>
                  <a:pt x="795" y="89"/>
                </a:cubicBezTo>
                <a:cubicBezTo>
                  <a:pt x="808" y="89"/>
                  <a:pt x="820" y="80"/>
                  <a:pt x="824" y="69"/>
                </a:cubicBezTo>
                <a:cubicBezTo>
                  <a:pt x="827" y="61"/>
                  <a:pt x="829" y="53"/>
                  <a:pt x="828" y="45"/>
                </a:cubicBezTo>
                <a:cubicBezTo>
                  <a:pt x="825" y="32"/>
                  <a:pt x="816" y="24"/>
                  <a:pt x="806" y="16"/>
                </a:cubicBezTo>
                <a:cubicBezTo>
                  <a:pt x="805" y="14"/>
                  <a:pt x="804" y="10"/>
                  <a:pt x="802" y="9"/>
                </a:cubicBezTo>
                <a:close/>
                <a:moveTo>
                  <a:pt x="569" y="9"/>
                </a:moveTo>
                <a:cubicBezTo>
                  <a:pt x="565" y="8"/>
                  <a:pt x="559" y="8"/>
                  <a:pt x="555" y="9"/>
                </a:cubicBezTo>
                <a:cubicBezTo>
                  <a:pt x="548" y="17"/>
                  <a:pt x="540" y="25"/>
                  <a:pt x="532" y="31"/>
                </a:cubicBezTo>
                <a:cubicBezTo>
                  <a:pt x="532" y="33"/>
                  <a:pt x="533" y="35"/>
                  <a:pt x="536" y="34"/>
                </a:cubicBezTo>
                <a:cubicBezTo>
                  <a:pt x="558" y="22"/>
                  <a:pt x="558" y="22"/>
                  <a:pt x="558" y="22"/>
                </a:cubicBezTo>
                <a:cubicBezTo>
                  <a:pt x="562" y="19"/>
                  <a:pt x="568" y="15"/>
                  <a:pt x="569" y="9"/>
                </a:cubicBezTo>
                <a:close/>
                <a:moveTo>
                  <a:pt x="591" y="9"/>
                </a:moveTo>
                <a:cubicBezTo>
                  <a:pt x="591" y="9"/>
                  <a:pt x="591" y="9"/>
                  <a:pt x="591" y="9"/>
                </a:cubicBezTo>
                <a:cubicBezTo>
                  <a:pt x="586" y="8"/>
                  <a:pt x="582" y="9"/>
                  <a:pt x="577" y="10"/>
                </a:cubicBezTo>
                <a:cubicBezTo>
                  <a:pt x="569" y="23"/>
                  <a:pt x="554" y="30"/>
                  <a:pt x="542" y="38"/>
                </a:cubicBezTo>
                <a:cubicBezTo>
                  <a:pt x="538" y="41"/>
                  <a:pt x="545" y="44"/>
                  <a:pt x="545" y="47"/>
                </a:cubicBezTo>
                <a:cubicBezTo>
                  <a:pt x="547" y="49"/>
                  <a:pt x="550" y="47"/>
                  <a:pt x="553" y="46"/>
                </a:cubicBezTo>
                <a:cubicBezTo>
                  <a:pt x="568" y="37"/>
                  <a:pt x="581" y="23"/>
                  <a:pt x="591" y="9"/>
                </a:cubicBezTo>
                <a:close/>
                <a:moveTo>
                  <a:pt x="615" y="10"/>
                </a:moveTo>
                <a:cubicBezTo>
                  <a:pt x="610" y="8"/>
                  <a:pt x="603" y="9"/>
                  <a:pt x="598" y="10"/>
                </a:cubicBezTo>
                <a:cubicBezTo>
                  <a:pt x="597" y="15"/>
                  <a:pt x="592" y="17"/>
                  <a:pt x="591" y="21"/>
                </a:cubicBezTo>
                <a:cubicBezTo>
                  <a:pt x="577" y="33"/>
                  <a:pt x="565" y="48"/>
                  <a:pt x="548" y="55"/>
                </a:cubicBezTo>
                <a:cubicBezTo>
                  <a:pt x="547" y="58"/>
                  <a:pt x="546" y="63"/>
                  <a:pt x="549" y="66"/>
                </a:cubicBezTo>
                <a:cubicBezTo>
                  <a:pt x="563" y="61"/>
                  <a:pt x="563" y="61"/>
                  <a:pt x="563" y="61"/>
                </a:cubicBezTo>
                <a:cubicBezTo>
                  <a:pt x="576" y="51"/>
                  <a:pt x="590" y="41"/>
                  <a:pt x="602" y="29"/>
                </a:cubicBezTo>
                <a:cubicBezTo>
                  <a:pt x="604" y="27"/>
                  <a:pt x="605" y="22"/>
                  <a:pt x="608" y="24"/>
                </a:cubicBezTo>
                <a:cubicBezTo>
                  <a:pt x="609" y="19"/>
                  <a:pt x="614" y="16"/>
                  <a:pt x="615" y="10"/>
                </a:cubicBezTo>
                <a:close/>
                <a:moveTo>
                  <a:pt x="669" y="11"/>
                </a:moveTo>
                <a:cubicBezTo>
                  <a:pt x="668" y="9"/>
                  <a:pt x="668" y="9"/>
                  <a:pt x="668" y="9"/>
                </a:cubicBezTo>
                <a:cubicBezTo>
                  <a:pt x="627" y="9"/>
                  <a:pt x="627" y="9"/>
                  <a:pt x="627" y="9"/>
                </a:cubicBezTo>
                <a:cubicBezTo>
                  <a:pt x="623" y="8"/>
                  <a:pt x="624" y="12"/>
                  <a:pt x="621" y="14"/>
                </a:cubicBezTo>
                <a:cubicBezTo>
                  <a:pt x="609" y="33"/>
                  <a:pt x="591" y="47"/>
                  <a:pt x="572" y="61"/>
                </a:cubicBezTo>
                <a:cubicBezTo>
                  <a:pt x="565" y="67"/>
                  <a:pt x="556" y="69"/>
                  <a:pt x="548" y="74"/>
                </a:cubicBezTo>
                <a:cubicBezTo>
                  <a:pt x="547" y="83"/>
                  <a:pt x="541" y="91"/>
                  <a:pt x="542" y="101"/>
                </a:cubicBezTo>
                <a:cubicBezTo>
                  <a:pt x="543" y="103"/>
                  <a:pt x="544" y="106"/>
                  <a:pt x="546" y="105"/>
                </a:cubicBezTo>
                <a:cubicBezTo>
                  <a:pt x="554" y="103"/>
                  <a:pt x="561" y="102"/>
                  <a:pt x="568" y="100"/>
                </a:cubicBezTo>
                <a:cubicBezTo>
                  <a:pt x="574" y="98"/>
                  <a:pt x="570" y="91"/>
                  <a:pt x="574" y="87"/>
                </a:cubicBezTo>
                <a:cubicBezTo>
                  <a:pt x="581" y="72"/>
                  <a:pt x="597" y="70"/>
                  <a:pt x="611" y="70"/>
                </a:cubicBezTo>
                <a:cubicBezTo>
                  <a:pt x="620" y="64"/>
                  <a:pt x="627" y="53"/>
                  <a:pt x="635" y="45"/>
                </a:cubicBezTo>
                <a:cubicBezTo>
                  <a:pt x="636" y="38"/>
                  <a:pt x="639" y="33"/>
                  <a:pt x="645" y="28"/>
                </a:cubicBezTo>
                <a:cubicBezTo>
                  <a:pt x="650" y="26"/>
                  <a:pt x="655" y="26"/>
                  <a:pt x="660" y="24"/>
                </a:cubicBezTo>
                <a:cubicBezTo>
                  <a:pt x="669" y="11"/>
                  <a:pt x="669" y="11"/>
                  <a:pt x="669" y="11"/>
                </a:cubicBezTo>
                <a:close/>
                <a:moveTo>
                  <a:pt x="836" y="14"/>
                </a:moveTo>
                <a:cubicBezTo>
                  <a:pt x="833" y="7"/>
                  <a:pt x="824" y="11"/>
                  <a:pt x="818" y="9"/>
                </a:cubicBezTo>
                <a:cubicBezTo>
                  <a:pt x="816" y="10"/>
                  <a:pt x="813" y="9"/>
                  <a:pt x="813" y="12"/>
                </a:cubicBezTo>
                <a:cubicBezTo>
                  <a:pt x="823" y="23"/>
                  <a:pt x="838" y="34"/>
                  <a:pt x="835" y="52"/>
                </a:cubicBezTo>
                <a:cubicBezTo>
                  <a:pt x="844" y="65"/>
                  <a:pt x="855" y="75"/>
                  <a:pt x="867" y="84"/>
                </a:cubicBezTo>
                <a:cubicBezTo>
                  <a:pt x="878" y="89"/>
                  <a:pt x="888" y="98"/>
                  <a:pt x="900" y="101"/>
                </a:cubicBezTo>
                <a:cubicBezTo>
                  <a:pt x="909" y="95"/>
                  <a:pt x="919" y="92"/>
                  <a:pt x="930" y="93"/>
                </a:cubicBezTo>
                <a:cubicBezTo>
                  <a:pt x="939" y="95"/>
                  <a:pt x="947" y="100"/>
                  <a:pt x="956" y="99"/>
                </a:cubicBezTo>
                <a:cubicBezTo>
                  <a:pt x="963" y="96"/>
                  <a:pt x="972" y="93"/>
                  <a:pt x="975" y="86"/>
                </a:cubicBezTo>
                <a:cubicBezTo>
                  <a:pt x="961" y="87"/>
                  <a:pt x="948" y="86"/>
                  <a:pt x="934" y="84"/>
                </a:cubicBezTo>
                <a:cubicBezTo>
                  <a:pt x="930" y="83"/>
                  <a:pt x="927" y="80"/>
                  <a:pt x="923" y="80"/>
                </a:cubicBezTo>
                <a:cubicBezTo>
                  <a:pt x="913" y="75"/>
                  <a:pt x="902" y="71"/>
                  <a:pt x="892" y="65"/>
                </a:cubicBezTo>
                <a:cubicBezTo>
                  <a:pt x="878" y="54"/>
                  <a:pt x="862" y="45"/>
                  <a:pt x="849" y="32"/>
                </a:cubicBezTo>
                <a:cubicBezTo>
                  <a:pt x="846" y="26"/>
                  <a:pt x="840" y="20"/>
                  <a:pt x="836" y="14"/>
                </a:cubicBezTo>
                <a:close/>
                <a:moveTo>
                  <a:pt x="858" y="10"/>
                </a:moveTo>
                <a:cubicBezTo>
                  <a:pt x="844" y="9"/>
                  <a:pt x="844" y="9"/>
                  <a:pt x="844" y="9"/>
                </a:cubicBezTo>
                <a:cubicBezTo>
                  <a:pt x="843" y="10"/>
                  <a:pt x="841" y="9"/>
                  <a:pt x="841" y="11"/>
                </a:cubicBezTo>
                <a:cubicBezTo>
                  <a:pt x="850" y="28"/>
                  <a:pt x="866" y="41"/>
                  <a:pt x="883" y="52"/>
                </a:cubicBezTo>
                <a:cubicBezTo>
                  <a:pt x="897" y="65"/>
                  <a:pt x="915" y="69"/>
                  <a:pt x="931" y="78"/>
                </a:cubicBezTo>
                <a:cubicBezTo>
                  <a:pt x="940" y="79"/>
                  <a:pt x="940" y="79"/>
                  <a:pt x="940" y="79"/>
                </a:cubicBezTo>
                <a:cubicBezTo>
                  <a:pt x="937" y="73"/>
                  <a:pt x="932" y="67"/>
                  <a:pt x="931" y="60"/>
                </a:cubicBezTo>
                <a:cubicBezTo>
                  <a:pt x="918" y="53"/>
                  <a:pt x="903" y="50"/>
                  <a:pt x="891" y="40"/>
                </a:cubicBezTo>
                <a:cubicBezTo>
                  <a:pt x="879" y="32"/>
                  <a:pt x="867" y="22"/>
                  <a:pt x="858" y="10"/>
                </a:cubicBezTo>
                <a:close/>
                <a:moveTo>
                  <a:pt x="913" y="9"/>
                </a:moveTo>
                <a:cubicBezTo>
                  <a:pt x="903" y="9"/>
                  <a:pt x="903" y="9"/>
                  <a:pt x="903" y="9"/>
                </a:cubicBezTo>
                <a:cubicBezTo>
                  <a:pt x="899" y="10"/>
                  <a:pt x="896" y="8"/>
                  <a:pt x="892" y="10"/>
                </a:cubicBezTo>
                <a:cubicBezTo>
                  <a:pt x="897" y="21"/>
                  <a:pt x="910" y="23"/>
                  <a:pt x="918" y="32"/>
                </a:cubicBezTo>
                <a:cubicBezTo>
                  <a:pt x="926" y="33"/>
                  <a:pt x="937" y="44"/>
                  <a:pt x="943" y="34"/>
                </a:cubicBezTo>
                <a:cubicBezTo>
                  <a:pt x="944" y="33"/>
                  <a:pt x="945" y="31"/>
                  <a:pt x="944" y="30"/>
                </a:cubicBezTo>
                <a:cubicBezTo>
                  <a:pt x="933" y="25"/>
                  <a:pt x="922" y="20"/>
                  <a:pt x="913" y="9"/>
                </a:cubicBezTo>
                <a:close/>
                <a:moveTo>
                  <a:pt x="881" y="10"/>
                </a:moveTo>
                <a:cubicBezTo>
                  <a:pt x="877" y="11"/>
                  <a:pt x="863" y="6"/>
                  <a:pt x="869" y="15"/>
                </a:cubicBezTo>
                <a:cubicBezTo>
                  <a:pt x="885" y="29"/>
                  <a:pt x="900" y="42"/>
                  <a:pt x="918" y="50"/>
                </a:cubicBezTo>
                <a:cubicBezTo>
                  <a:pt x="923" y="51"/>
                  <a:pt x="927" y="55"/>
                  <a:pt x="932" y="53"/>
                </a:cubicBezTo>
                <a:cubicBezTo>
                  <a:pt x="933" y="50"/>
                  <a:pt x="937" y="45"/>
                  <a:pt x="933" y="43"/>
                </a:cubicBezTo>
                <a:cubicBezTo>
                  <a:pt x="912" y="38"/>
                  <a:pt x="897" y="23"/>
                  <a:pt x="881" y="10"/>
                </a:cubicBezTo>
                <a:close/>
                <a:moveTo>
                  <a:pt x="1011" y="9"/>
                </a:moveTo>
                <a:cubicBezTo>
                  <a:pt x="1000" y="10"/>
                  <a:pt x="988" y="10"/>
                  <a:pt x="977" y="9"/>
                </a:cubicBezTo>
                <a:cubicBezTo>
                  <a:pt x="960" y="10"/>
                  <a:pt x="941" y="9"/>
                  <a:pt x="925" y="10"/>
                </a:cubicBezTo>
                <a:cubicBezTo>
                  <a:pt x="925" y="11"/>
                  <a:pt x="925" y="11"/>
                  <a:pt x="925" y="11"/>
                </a:cubicBezTo>
                <a:cubicBezTo>
                  <a:pt x="931" y="19"/>
                  <a:pt x="941" y="23"/>
                  <a:pt x="951" y="26"/>
                </a:cubicBezTo>
                <a:cubicBezTo>
                  <a:pt x="959" y="29"/>
                  <a:pt x="964" y="19"/>
                  <a:pt x="973" y="22"/>
                </a:cubicBezTo>
                <a:cubicBezTo>
                  <a:pt x="978" y="21"/>
                  <a:pt x="982" y="22"/>
                  <a:pt x="987" y="23"/>
                </a:cubicBezTo>
                <a:cubicBezTo>
                  <a:pt x="994" y="20"/>
                  <a:pt x="1002" y="18"/>
                  <a:pt x="1009" y="15"/>
                </a:cubicBezTo>
                <a:cubicBezTo>
                  <a:pt x="1010" y="13"/>
                  <a:pt x="1013" y="12"/>
                  <a:pt x="1011" y="9"/>
                </a:cubicBezTo>
                <a:close/>
                <a:moveTo>
                  <a:pt x="1044" y="12"/>
                </a:moveTo>
                <a:cubicBezTo>
                  <a:pt x="1044" y="10"/>
                  <a:pt x="1044" y="10"/>
                  <a:pt x="1044" y="10"/>
                </a:cubicBezTo>
                <a:cubicBezTo>
                  <a:pt x="1037" y="10"/>
                  <a:pt x="1030" y="9"/>
                  <a:pt x="1023" y="10"/>
                </a:cubicBezTo>
                <a:cubicBezTo>
                  <a:pt x="1016" y="16"/>
                  <a:pt x="1009" y="21"/>
                  <a:pt x="1002" y="25"/>
                </a:cubicBezTo>
                <a:cubicBezTo>
                  <a:pt x="1002" y="29"/>
                  <a:pt x="1006" y="33"/>
                  <a:pt x="1010" y="34"/>
                </a:cubicBezTo>
                <a:cubicBezTo>
                  <a:pt x="1023" y="30"/>
                  <a:pt x="1032" y="20"/>
                  <a:pt x="1044" y="12"/>
                </a:cubicBezTo>
                <a:close/>
                <a:moveTo>
                  <a:pt x="1118" y="9"/>
                </a:moveTo>
                <a:cubicBezTo>
                  <a:pt x="1112" y="10"/>
                  <a:pt x="1112" y="10"/>
                  <a:pt x="1112" y="10"/>
                </a:cubicBezTo>
                <a:cubicBezTo>
                  <a:pt x="1105" y="10"/>
                  <a:pt x="1098" y="10"/>
                  <a:pt x="1092" y="10"/>
                </a:cubicBezTo>
                <a:cubicBezTo>
                  <a:pt x="1087" y="10"/>
                  <a:pt x="1091" y="16"/>
                  <a:pt x="1088" y="18"/>
                </a:cubicBezTo>
                <a:cubicBezTo>
                  <a:pt x="1076" y="34"/>
                  <a:pt x="1063" y="52"/>
                  <a:pt x="1046" y="64"/>
                </a:cubicBezTo>
                <a:cubicBezTo>
                  <a:pt x="1036" y="72"/>
                  <a:pt x="1025" y="74"/>
                  <a:pt x="1014" y="80"/>
                </a:cubicBezTo>
                <a:cubicBezTo>
                  <a:pt x="1013" y="88"/>
                  <a:pt x="1005" y="95"/>
                  <a:pt x="1007" y="103"/>
                </a:cubicBezTo>
                <a:cubicBezTo>
                  <a:pt x="1011" y="104"/>
                  <a:pt x="1013" y="101"/>
                  <a:pt x="1017" y="100"/>
                </a:cubicBezTo>
                <a:cubicBezTo>
                  <a:pt x="1021" y="100"/>
                  <a:pt x="1024" y="99"/>
                  <a:pt x="1026" y="95"/>
                </a:cubicBezTo>
                <a:cubicBezTo>
                  <a:pt x="1025" y="86"/>
                  <a:pt x="1032" y="80"/>
                  <a:pt x="1038" y="75"/>
                </a:cubicBezTo>
                <a:cubicBezTo>
                  <a:pt x="1048" y="67"/>
                  <a:pt x="1063" y="70"/>
                  <a:pt x="1074" y="74"/>
                </a:cubicBezTo>
                <a:cubicBezTo>
                  <a:pt x="1078" y="70"/>
                  <a:pt x="1085" y="68"/>
                  <a:pt x="1089" y="61"/>
                </a:cubicBezTo>
                <a:cubicBezTo>
                  <a:pt x="1100" y="47"/>
                  <a:pt x="1111" y="31"/>
                  <a:pt x="1119" y="15"/>
                </a:cubicBezTo>
                <a:cubicBezTo>
                  <a:pt x="1119" y="14"/>
                  <a:pt x="1121" y="10"/>
                  <a:pt x="1118" y="9"/>
                </a:cubicBezTo>
                <a:close/>
                <a:moveTo>
                  <a:pt x="687" y="15"/>
                </a:moveTo>
                <a:cubicBezTo>
                  <a:pt x="685" y="13"/>
                  <a:pt x="684" y="9"/>
                  <a:pt x="681" y="9"/>
                </a:cubicBezTo>
                <a:cubicBezTo>
                  <a:pt x="678" y="10"/>
                  <a:pt x="677" y="12"/>
                  <a:pt x="677" y="14"/>
                </a:cubicBezTo>
                <a:cubicBezTo>
                  <a:pt x="678" y="17"/>
                  <a:pt x="681" y="18"/>
                  <a:pt x="684" y="18"/>
                </a:cubicBezTo>
                <a:cubicBezTo>
                  <a:pt x="686" y="19"/>
                  <a:pt x="688" y="17"/>
                  <a:pt x="687" y="15"/>
                </a:cubicBezTo>
                <a:close/>
                <a:moveTo>
                  <a:pt x="1269" y="11"/>
                </a:moveTo>
                <a:cubicBezTo>
                  <a:pt x="1246" y="10"/>
                  <a:pt x="1219" y="10"/>
                  <a:pt x="1197" y="10"/>
                </a:cubicBezTo>
                <a:cubicBezTo>
                  <a:pt x="1174" y="10"/>
                  <a:pt x="1174" y="10"/>
                  <a:pt x="1174" y="10"/>
                </a:cubicBezTo>
                <a:cubicBezTo>
                  <a:pt x="1171" y="12"/>
                  <a:pt x="1165" y="7"/>
                  <a:pt x="1165" y="12"/>
                </a:cubicBezTo>
                <a:cubicBezTo>
                  <a:pt x="1172" y="20"/>
                  <a:pt x="1174" y="30"/>
                  <a:pt x="1174" y="41"/>
                </a:cubicBezTo>
                <a:cubicBezTo>
                  <a:pt x="1171" y="49"/>
                  <a:pt x="1166" y="61"/>
                  <a:pt x="1155" y="63"/>
                </a:cubicBezTo>
                <a:cubicBezTo>
                  <a:pt x="1151" y="64"/>
                  <a:pt x="1146" y="63"/>
                  <a:pt x="1142" y="60"/>
                </a:cubicBezTo>
                <a:cubicBezTo>
                  <a:pt x="1137" y="56"/>
                  <a:pt x="1143" y="51"/>
                  <a:pt x="1143" y="47"/>
                </a:cubicBezTo>
                <a:cubicBezTo>
                  <a:pt x="1143" y="42"/>
                  <a:pt x="1140" y="37"/>
                  <a:pt x="1136" y="35"/>
                </a:cubicBezTo>
                <a:cubicBezTo>
                  <a:pt x="1130" y="34"/>
                  <a:pt x="1125" y="38"/>
                  <a:pt x="1122" y="43"/>
                </a:cubicBezTo>
                <a:cubicBezTo>
                  <a:pt x="1120" y="52"/>
                  <a:pt x="1121" y="62"/>
                  <a:pt x="1128" y="69"/>
                </a:cubicBezTo>
                <a:cubicBezTo>
                  <a:pt x="1139" y="82"/>
                  <a:pt x="1157" y="73"/>
                  <a:pt x="1170" y="69"/>
                </a:cubicBezTo>
                <a:cubicBezTo>
                  <a:pt x="1174" y="66"/>
                  <a:pt x="1178" y="65"/>
                  <a:pt x="1184" y="65"/>
                </a:cubicBezTo>
                <a:cubicBezTo>
                  <a:pt x="1188" y="67"/>
                  <a:pt x="1194" y="69"/>
                  <a:pt x="1196" y="74"/>
                </a:cubicBezTo>
                <a:cubicBezTo>
                  <a:pt x="1200" y="88"/>
                  <a:pt x="1201" y="102"/>
                  <a:pt x="1196" y="115"/>
                </a:cubicBezTo>
                <a:cubicBezTo>
                  <a:pt x="1192" y="120"/>
                  <a:pt x="1190" y="126"/>
                  <a:pt x="1182" y="125"/>
                </a:cubicBezTo>
                <a:cubicBezTo>
                  <a:pt x="1173" y="122"/>
                  <a:pt x="1177" y="113"/>
                  <a:pt x="1178" y="107"/>
                </a:cubicBezTo>
                <a:cubicBezTo>
                  <a:pt x="1176" y="103"/>
                  <a:pt x="1176" y="97"/>
                  <a:pt x="1172" y="95"/>
                </a:cubicBezTo>
                <a:cubicBezTo>
                  <a:pt x="1168" y="96"/>
                  <a:pt x="1165" y="96"/>
                  <a:pt x="1162" y="98"/>
                </a:cubicBezTo>
                <a:cubicBezTo>
                  <a:pt x="1158" y="104"/>
                  <a:pt x="1159" y="111"/>
                  <a:pt x="1158" y="117"/>
                </a:cubicBezTo>
                <a:cubicBezTo>
                  <a:pt x="1156" y="130"/>
                  <a:pt x="1170" y="136"/>
                  <a:pt x="1178" y="141"/>
                </a:cubicBezTo>
                <a:cubicBezTo>
                  <a:pt x="1193" y="142"/>
                  <a:pt x="1193" y="142"/>
                  <a:pt x="1193" y="142"/>
                </a:cubicBezTo>
                <a:cubicBezTo>
                  <a:pt x="1206" y="140"/>
                  <a:pt x="1217" y="130"/>
                  <a:pt x="1223" y="118"/>
                </a:cubicBezTo>
                <a:cubicBezTo>
                  <a:pt x="1224" y="111"/>
                  <a:pt x="1225" y="101"/>
                  <a:pt x="1218" y="96"/>
                </a:cubicBezTo>
                <a:cubicBezTo>
                  <a:pt x="1216" y="94"/>
                  <a:pt x="1219" y="93"/>
                  <a:pt x="1220" y="91"/>
                </a:cubicBezTo>
                <a:cubicBezTo>
                  <a:pt x="1218" y="84"/>
                  <a:pt x="1214" y="78"/>
                  <a:pt x="1212" y="73"/>
                </a:cubicBezTo>
                <a:cubicBezTo>
                  <a:pt x="1212" y="69"/>
                  <a:pt x="1206" y="70"/>
                  <a:pt x="1209" y="67"/>
                </a:cubicBezTo>
                <a:cubicBezTo>
                  <a:pt x="1207" y="58"/>
                  <a:pt x="1208" y="47"/>
                  <a:pt x="1213" y="39"/>
                </a:cubicBezTo>
                <a:cubicBezTo>
                  <a:pt x="1220" y="26"/>
                  <a:pt x="1234" y="26"/>
                  <a:pt x="1247" y="25"/>
                </a:cubicBezTo>
                <a:cubicBezTo>
                  <a:pt x="1259" y="23"/>
                  <a:pt x="1269" y="32"/>
                  <a:pt x="1275" y="41"/>
                </a:cubicBezTo>
                <a:cubicBezTo>
                  <a:pt x="1275" y="47"/>
                  <a:pt x="1280" y="55"/>
                  <a:pt x="1272" y="60"/>
                </a:cubicBezTo>
                <a:cubicBezTo>
                  <a:pt x="1268" y="65"/>
                  <a:pt x="1265" y="58"/>
                  <a:pt x="1261" y="61"/>
                </a:cubicBezTo>
                <a:cubicBezTo>
                  <a:pt x="1256" y="63"/>
                  <a:pt x="1255" y="68"/>
                  <a:pt x="1255" y="72"/>
                </a:cubicBezTo>
                <a:cubicBezTo>
                  <a:pt x="1257" y="77"/>
                  <a:pt x="1260" y="80"/>
                  <a:pt x="1264" y="84"/>
                </a:cubicBezTo>
                <a:cubicBezTo>
                  <a:pt x="1268" y="88"/>
                  <a:pt x="1276" y="87"/>
                  <a:pt x="1281" y="86"/>
                </a:cubicBezTo>
                <a:cubicBezTo>
                  <a:pt x="1294" y="75"/>
                  <a:pt x="1294" y="75"/>
                  <a:pt x="1294" y="75"/>
                </a:cubicBezTo>
                <a:cubicBezTo>
                  <a:pt x="1300" y="64"/>
                  <a:pt x="1307" y="47"/>
                  <a:pt x="1297" y="35"/>
                </a:cubicBezTo>
                <a:cubicBezTo>
                  <a:pt x="1287" y="27"/>
                  <a:pt x="1277" y="21"/>
                  <a:pt x="1269" y="11"/>
                </a:cubicBezTo>
                <a:close/>
                <a:moveTo>
                  <a:pt x="1066" y="12"/>
                </a:moveTo>
                <a:cubicBezTo>
                  <a:pt x="1066" y="10"/>
                  <a:pt x="1066" y="10"/>
                  <a:pt x="1066" y="10"/>
                </a:cubicBezTo>
                <a:cubicBezTo>
                  <a:pt x="1062" y="9"/>
                  <a:pt x="1058" y="10"/>
                  <a:pt x="1054" y="10"/>
                </a:cubicBezTo>
                <a:cubicBezTo>
                  <a:pt x="1050" y="9"/>
                  <a:pt x="1050" y="13"/>
                  <a:pt x="1049" y="15"/>
                </a:cubicBezTo>
                <a:cubicBezTo>
                  <a:pt x="1025" y="33"/>
                  <a:pt x="1025" y="33"/>
                  <a:pt x="1025" y="33"/>
                </a:cubicBezTo>
                <a:cubicBezTo>
                  <a:pt x="1022" y="37"/>
                  <a:pt x="1015" y="36"/>
                  <a:pt x="1014" y="42"/>
                </a:cubicBezTo>
                <a:cubicBezTo>
                  <a:pt x="1015" y="44"/>
                  <a:pt x="1015" y="47"/>
                  <a:pt x="1017" y="47"/>
                </a:cubicBezTo>
                <a:cubicBezTo>
                  <a:pt x="1019" y="47"/>
                  <a:pt x="1022" y="45"/>
                  <a:pt x="1020" y="42"/>
                </a:cubicBezTo>
                <a:cubicBezTo>
                  <a:pt x="1028" y="41"/>
                  <a:pt x="1035" y="37"/>
                  <a:pt x="1041" y="32"/>
                </a:cubicBezTo>
                <a:cubicBezTo>
                  <a:pt x="1050" y="27"/>
                  <a:pt x="1058" y="21"/>
                  <a:pt x="1066" y="12"/>
                </a:cubicBezTo>
                <a:close/>
                <a:moveTo>
                  <a:pt x="1084" y="11"/>
                </a:moveTo>
                <a:cubicBezTo>
                  <a:pt x="1080" y="10"/>
                  <a:pt x="1072" y="8"/>
                  <a:pt x="1072" y="14"/>
                </a:cubicBezTo>
                <a:cubicBezTo>
                  <a:pt x="1063" y="20"/>
                  <a:pt x="1059" y="31"/>
                  <a:pt x="1048" y="34"/>
                </a:cubicBezTo>
                <a:cubicBezTo>
                  <a:pt x="1040" y="43"/>
                  <a:pt x="1027" y="47"/>
                  <a:pt x="1017" y="54"/>
                </a:cubicBezTo>
                <a:cubicBezTo>
                  <a:pt x="1017" y="59"/>
                  <a:pt x="1015" y="65"/>
                  <a:pt x="1017" y="71"/>
                </a:cubicBezTo>
                <a:cubicBezTo>
                  <a:pt x="1043" y="66"/>
                  <a:pt x="1061" y="43"/>
                  <a:pt x="1076" y="23"/>
                </a:cubicBezTo>
                <a:cubicBezTo>
                  <a:pt x="1080" y="20"/>
                  <a:pt x="1084" y="16"/>
                  <a:pt x="1084" y="11"/>
                </a:cubicBezTo>
                <a:close/>
                <a:moveTo>
                  <a:pt x="1151" y="10"/>
                </a:moveTo>
                <a:cubicBezTo>
                  <a:pt x="1147" y="10"/>
                  <a:pt x="1140" y="9"/>
                  <a:pt x="1137" y="11"/>
                </a:cubicBezTo>
                <a:cubicBezTo>
                  <a:pt x="1140" y="15"/>
                  <a:pt x="1144" y="15"/>
                  <a:pt x="1147" y="17"/>
                </a:cubicBezTo>
                <a:cubicBezTo>
                  <a:pt x="1151" y="17"/>
                  <a:pt x="1155" y="23"/>
                  <a:pt x="1160" y="19"/>
                </a:cubicBezTo>
                <a:cubicBezTo>
                  <a:pt x="1158" y="15"/>
                  <a:pt x="1154" y="12"/>
                  <a:pt x="1151" y="10"/>
                </a:cubicBezTo>
                <a:close/>
                <a:moveTo>
                  <a:pt x="1314" y="11"/>
                </a:moveTo>
                <a:cubicBezTo>
                  <a:pt x="1283" y="10"/>
                  <a:pt x="1283" y="10"/>
                  <a:pt x="1283" y="10"/>
                </a:cubicBezTo>
                <a:cubicBezTo>
                  <a:pt x="1281" y="12"/>
                  <a:pt x="1281" y="12"/>
                  <a:pt x="1281" y="12"/>
                </a:cubicBezTo>
                <a:cubicBezTo>
                  <a:pt x="1285" y="20"/>
                  <a:pt x="1294" y="23"/>
                  <a:pt x="1300" y="28"/>
                </a:cubicBezTo>
                <a:cubicBezTo>
                  <a:pt x="1308" y="36"/>
                  <a:pt x="1312" y="47"/>
                  <a:pt x="1309" y="57"/>
                </a:cubicBezTo>
                <a:cubicBezTo>
                  <a:pt x="1311" y="59"/>
                  <a:pt x="1311" y="59"/>
                  <a:pt x="1311" y="59"/>
                </a:cubicBezTo>
                <a:cubicBezTo>
                  <a:pt x="1315" y="71"/>
                  <a:pt x="1328" y="79"/>
                  <a:pt x="1336" y="88"/>
                </a:cubicBezTo>
                <a:cubicBezTo>
                  <a:pt x="1348" y="95"/>
                  <a:pt x="1359" y="103"/>
                  <a:pt x="1373" y="106"/>
                </a:cubicBezTo>
                <a:cubicBezTo>
                  <a:pt x="1383" y="99"/>
                  <a:pt x="1383" y="99"/>
                  <a:pt x="1383" y="99"/>
                </a:cubicBezTo>
                <a:cubicBezTo>
                  <a:pt x="1401" y="91"/>
                  <a:pt x="1420" y="103"/>
                  <a:pt x="1438" y="96"/>
                </a:cubicBezTo>
                <a:cubicBezTo>
                  <a:pt x="1442" y="94"/>
                  <a:pt x="1448" y="91"/>
                  <a:pt x="1449" y="87"/>
                </a:cubicBezTo>
                <a:cubicBezTo>
                  <a:pt x="1440" y="88"/>
                  <a:pt x="1431" y="87"/>
                  <a:pt x="1423" y="90"/>
                </a:cubicBezTo>
                <a:cubicBezTo>
                  <a:pt x="1417" y="88"/>
                  <a:pt x="1411" y="87"/>
                  <a:pt x="1407" y="82"/>
                </a:cubicBezTo>
                <a:cubicBezTo>
                  <a:pt x="1390" y="78"/>
                  <a:pt x="1377" y="69"/>
                  <a:pt x="1363" y="59"/>
                </a:cubicBezTo>
                <a:cubicBezTo>
                  <a:pt x="1345" y="45"/>
                  <a:pt x="1324" y="32"/>
                  <a:pt x="1314" y="11"/>
                </a:cubicBezTo>
                <a:close/>
                <a:moveTo>
                  <a:pt x="1342" y="11"/>
                </a:moveTo>
                <a:cubicBezTo>
                  <a:pt x="1336" y="10"/>
                  <a:pt x="1328" y="11"/>
                  <a:pt x="1321" y="12"/>
                </a:cubicBezTo>
                <a:cubicBezTo>
                  <a:pt x="1321" y="13"/>
                  <a:pt x="1322" y="14"/>
                  <a:pt x="1322" y="15"/>
                </a:cubicBezTo>
                <a:cubicBezTo>
                  <a:pt x="1333" y="29"/>
                  <a:pt x="1347" y="41"/>
                  <a:pt x="1362" y="52"/>
                </a:cubicBezTo>
                <a:cubicBezTo>
                  <a:pt x="1375" y="61"/>
                  <a:pt x="1387" y="71"/>
                  <a:pt x="1402" y="74"/>
                </a:cubicBezTo>
                <a:cubicBezTo>
                  <a:pt x="1402" y="60"/>
                  <a:pt x="1402" y="60"/>
                  <a:pt x="1402" y="60"/>
                </a:cubicBezTo>
                <a:cubicBezTo>
                  <a:pt x="1377" y="52"/>
                  <a:pt x="1358" y="32"/>
                  <a:pt x="1342" y="11"/>
                </a:cubicBezTo>
                <a:close/>
                <a:moveTo>
                  <a:pt x="1460" y="12"/>
                </a:moveTo>
                <a:cubicBezTo>
                  <a:pt x="1457" y="11"/>
                  <a:pt x="1453" y="11"/>
                  <a:pt x="1450" y="10"/>
                </a:cubicBezTo>
                <a:cubicBezTo>
                  <a:pt x="1436" y="12"/>
                  <a:pt x="1422" y="10"/>
                  <a:pt x="1408" y="12"/>
                </a:cubicBezTo>
                <a:cubicBezTo>
                  <a:pt x="1408" y="13"/>
                  <a:pt x="1408" y="13"/>
                  <a:pt x="1408" y="13"/>
                </a:cubicBezTo>
                <a:cubicBezTo>
                  <a:pt x="1413" y="17"/>
                  <a:pt x="1418" y="20"/>
                  <a:pt x="1424" y="21"/>
                </a:cubicBezTo>
                <a:cubicBezTo>
                  <a:pt x="1437" y="22"/>
                  <a:pt x="1452" y="22"/>
                  <a:pt x="1460" y="12"/>
                </a:cubicBezTo>
                <a:close/>
                <a:moveTo>
                  <a:pt x="1739" y="12"/>
                </a:moveTo>
                <a:cubicBezTo>
                  <a:pt x="1717" y="12"/>
                  <a:pt x="1717" y="12"/>
                  <a:pt x="1717" y="12"/>
                </a:cubicBezTo>
                <a:cubicBezTo>
                  <a:pt x="1680" y="12"/>
                  <a:pt x="1642" y="10"/>
                  <a:pt x="1606" y="12"/>
                </a:cubicBezTo>
                <a:cubicBezTo>
                  <a:pt x="1604" y="13"/>
                  <a:pt x="1606" y="15"/>
                  <a:pt x="1606" y="17"/>
                </a:cubicBezTo>
                <a:cubicBezTo>
                  <a:pt x="1609" y="26"/>
                  <a:pt x="1619" y="30"/>
                  <a:pt x="1626" y="36"/>
                </a:cubicBezTo>
                <a:cubicBezTo>
                  <a:pt x="1629" y="44"/>
                  <a:pt x="1624" y="50"/>
                  <a:pt x="1619" y="56"/>
                </a:cubicBezTo>
                <a:cubicBezTo>
                  <a:pt x="1612" y="62"/>
                  <a:pt x="1600" y="64"/>
                  <a:pt x="1591" y="60"/>
                </a:cubicBezTo>
                <a:cubicBezTo>
                  <a:pt x="1584" y="55"/>
                  <a:pt x="1593" y="47"/>
                  <a:pt x="1587" y="42"/>
                </a:cubicBezTo>
                <a:cubicBezTo>
                  <a:pt x="1585" y="41"/>
                  <a:pt x="1582" y="41"/>
                  <a:pt x="1580" y="43"/>
                </a:cubicBezTo>
                <a:cubicBezTo>
                  <a:pt x="1574" y="47"/>
                  <a:pt x="1571" y="53"/>
                  <a:pt x="1571" y="61"/>
                </a:cubicBezTo>
                <a:cubicBezTo>
                  <a:pt x="1574" y="66"/>
                  <a:pt x="1575" y="73"/>
                  <a:pt x="1581" y="75"/>
                </a:cubicBezTo>
                <a:cubicBezTo>
                  <a:pt x="1603" y="88"/>
                  <a:pt x="1621" y="65"/>
                  <a:pt x="1642" y="66"/>
                </a:cubicBezTo>
                <a:cubicBezTo>
                  <a:pt x="1651" y="66"/>
                  <a:pt x="1660" y="71"/>
                  <a:pt x="1662" y="80"/>
                </a:cubicBezTo>
                <a:cubicBezTo>
                  <a:pt x="1668" y="92"/>
                  <a:pt x="1665" y="108"/>
                  <a:pt x="1659" y="118"/>
                </a:cubicBezTo>
                <a:cubicBezTo>
                  <a:pt x="1655" y="123"/>
                  <a:pt x="1650" y="126"/>
                  <a:pt x="1644" y="125"/>
                </a:cubicBezTo>
                <a:cubicBezTo>
                  <a:pt x="1634" y="120"/>
                  <a:pt x="1650" y="113"/>
                  <a:pt x="1642" y="106"/>
                </a:cubicBezTo>
                <a:cubicBezTo>
                  <a:pt x="1640" y="104"/>
                  <a:pt x="1638" y="102"/>
                  <a:pt x="1635" y="103"/>
                </a:cubicBezTo>
                <a:cubicBezTo>
                  <a:pt x="1630" y="102"/>
                  <a:pt x="1626" y="106"/>
                  <a:pt x="1623" y="110"/>
                </a:cubicBezTo>
                <a:cubicBezTo>
                  <a:pt x="1621" y="118"/>
                  <a:pt x="1623" y="126"/>
                  <a:pt x="1626" y="134"/>
                </a:cubicBezTo>
                <a:cubicBezTo>
                  <a:pt x="1633" y="143"/>
                  <a:pt x="1644" y="148"/>
                  <a:pt x="1656" y="148"/>
                </a:cubicBezTo>
                <a:cubicBezTo>
                  <a:pt x="1671" y="147"/>
                  <a:pt x="1683" y="136"/>
                  <a:pt x="1690" y="123"/>
                </a:cubicBezTo>
                <a:cubicBezTo>
                  <a:pt x="1695" y="112"/>
                  <a:pt x="1691" y="97"/>
                  <a:pt x="1686" y="87"/>
                </a:cubicBezTo>
                <a:cubicBezTo>
                  <a:pt x="1682" y="78"/>
                  <a:pt x="1669" y="72"/>
                  <a:pt x="1671" y="60"/>
                </a:cubicBezTo>
                <a:cubicBezTo>
                  <a:pt x="1674" y="45"/>
                  <a:pt x="1688" y="39"/>
                  <a:pt x="1701" y="35"/>
                </a:cubicBezTo>
                <a:cubicBezTo>
                  <a:pt x="1710" y="34"/>
                  <a:pt x="1724" y="31"/>
                  <a:pt x="1731" y="38"/>
                </a:cubicBezTo>
                <a:cubicBezTo>
                  <a:pt x="1736" y="42"/>
                  <a:pt x="1738" y="48"/>
                  <a:pt x="1738" y="54"/>
                </a:cubicBezTo>
                <a:cubicBezTo>
                  <a:pt x="1735" y="61"/>
                  <a:pt x="1727" y="58"/>
                  <a:pt x="1723" y="63"/>
                </a:cubicBezTo>
                <a:cubicBezTo>
                  <a:pt x="1721" y="69"/>
                  <a:pt x="1717" y="74"/>
                  <a:pt x="1720" y="81"/>
                </a:cubicBezTo>
                <a:cubicBezTo>
                  <a:pt x="1723" y="85"/>
                  <a:pt x="1726" y="89"/>
                  <a:pt x="1731" y="89"/>
                </a:cubicBezTo>
                <a:cubicBezTo>
                  <a:pt x="1740" y="92"/>
                  <a:pt x="1748" y="86"/>
                  <a:pt x="1754" y="79"/>
                </a:cubicBezTo>
                <a:cubicBezTo>
                  <a:pt x="1756" y="73"/>
                  <a:pt x="1761" y="67"/>
                  <a:pt x="1758" y="60"/>
                </a:cubicBezTo>
                <a:cubicBezTo>
                  <a:pt x="1761" y="45"/>
                  <a:pt x="1745" y="36"/>
                  <a:pt x="1740" y="23"/>
                </a:cubicBezTo>
                <a:cubicBezTo>
                  <a:pt x="1739" y="20"/>
                  <a:pt x="1741" y="15"/>
                  <a:pt x="1739" y="12"/>
                </a:cubicBezTo>
                <a:close/>
                <a:moveTo>
                  <a:pt x="1373" y="11"/>
                </a:moveTo>
                <a:cubicBezTo>
                  <a:pt x="1352" y="11"/>
                  <a:pt x="1352" y="11"/>
                  <a:pt x="1352" y="11"/>
                </a:cubicBezTo>
                <a:cubicBezTo>
                  <a:pt x="1351" y="12"/>
                  <a:pt x="1351" y="12"/>
                  <a:pt x="1351" y="12"/>
                </a:cubicBezTo>
                <a:cubicBezTo>
                  <a:pt x="1363" y="31"/>
                  <a:pt x="1380" y="46"/>
                  <a:pt x="1401" y="54"/>
                </a:cubicBezTo>
                <a:cubicBezTo>
                  <a:pt x="1407" y="56"/>
                  <a:pt x="1408" y="47"/>
                  <a:pt x="1411" y="44"/>
                </a:cubicBezTo>
                <a:cubicBezTo>
                  <a:pt x="1396" y="38"/>
                  <a:pt x="1382" y="26"/>
                  <a:pt x="1373" y="11"/>
                </a:cubicBezTo>
                <a:close/>
                <a:moveTo>
                  <a:pt x="1545" y="14"/>
                </a:moveTo>
                <a:cubicBezTo>
                  <a:pt x="1544" y="11"/>
                  <a:pt x="1544" y="11"/>
                  <a:pt x="1544" y="11"/>
                </a:cubicBezTo>
                <a:cubicBezTo>
                  <a:pt x="1539" y="11"/>
                  <a:pt x="1532" y="11"/>
                  <a:pt x="1526" y="12"/>
                </a:cubicBezTo>
                <a:cubicBezTo>
                  <a:pt x="1519" y="21"/>
                  <a:pt x="1519" y="21"/>
                  <a:pt x="1519" y="21"/>
                </a:cubicBezTo>
                <a:cubicBezTo>
                  <a:pt x="1509" y="34"/>
                  <a:pt x="1493" y="40"/>
                  <a:pt x="1482" y="51"/>
                </a:cubicBezTo>
                <a:cubicBezTo>
                  <a:pt x="1489" y="62"/>
                  <a:pt x="1489" y="62"/>
                  <a:pt x="1489" y="62"/>
                </a:cubicBezTo>
                <a:cubicBezTo>
                  <a:pt x="1490" y="62"/>
                  <a:pt x="1490" y="62"/>
                  <a:pt x="1490" y="62"/>
                </a:cubicBezTo>
                <a:cubicBezTo>
                  <a:pt x="1506" y="55"/>
                  <a:pt x="1520" y="42"/>
                  <a:pt x="1532" y="28"/>
                </a:cubicBezTo>
                <a:cubicBezTo>
                  <a:pt x="1535" y="23"/>
                  <a:pt x="1542" y="21"/>
                  <a:pt x="1545" y="14"/>
                </a:cubicBezTo>
                <a:close/>
                <a:moveTo>
                  <a:pt x="1598" y="19"/>
                </a:moveTo>
                <a:cubicBezTo>
                  <a:pt x="1595" y="12"/>
                  <a:pt x="1595" y="12"/>
                  <a:pt x="1595" y="12"/>
                </a:cubicBezTo>
                <a:cubicBezTo>
                  <a:pt x="1581" y="12"/>
                  <a:pt x="1568" y="10"/>
                  <a:pt x="1554" y="12"/>
                </a:cubicBezTo>
                <a:cubicBezTo>
                  <a:pt x="1549" y="17"/>
                  <a:pt x="1545" y="25"/>
                  <a:pt x="1538" y="28"/>
                </a:cubicBezTo>
                <a:cubicBezTo>
                  <a:pt x="1525" y="46"/>
                  <a:pt x="1509" y="59"/>
                  <a:pt x="1490" y="69"/>
                </a:cubicBezTo>
                <a:cubicBezTo>
                  <a:pt x="1491" y="82"/>
                  <a:pt x="1491" y="82"/>
                  <a:pt x="1491" y="82"/>
                </a:cubicBezTo>
                <a:cubicBezTo>
                  <a:pt x="1491" y="93"/>
                  <a:pt x="1481" y="101"/>
                  <a:pt x="1483" y="113"/>
                </a:cubicBezTo>
                <a:cubicBezTo>
                  <a:pt x="1484" y="117"/>
                  <a:pt x="1486" y="122"/>
                  <a:pt x="1490" y="123"/>
                </a:cubicBezTo>
                <a:cubicBezTo>
                  <a:pt x="1497" y="125"/>
                  <a:pt x="1502" y="123"/>
                  <a:pt x="1508" y="122"/>
                </a:cubicBezTo>
                <a:cubicBezTo>
                  <a:pt x="1511" y="119"/>
                  <a:pt x="1519" y="118"/>
                  <a:pt x="1517" y="112"/>
                </a:cubicBezTo>
                <a:cubicBezTo>
                  <a:pt x="1511" y="110"/>
                  <a:pt x="1507" y="103"/>
                  <a:pt x="1505" y="98"/>
                </a:cubicBezTo>
                <a:cubicBezTo>
                  <a:pt x="1506" y="90"/>
                  <a:pt x="1508" y="82"/>
                  <a:pt x="1515" y="77"/>
                </a:cubicBezTo>
                <a:cubicBezTo>
                  <a:pt x="1526" y="69"/>
                  <a:pt x="1541" y="74"/>
                  <a:pt x="1551" y="80"/>
                </a:cubicBezTo>
                <a:cubicBezTo>
                  <a:pt x="1555" y="75"/>
                  <a:pt x="1559" y="70"/>
                  <a:pt x="1564" y="64"/>
                </a:cubicBezTo>
                <a:cubicBezTo>
                  <a:pt x="1565" y="50"/>
                  <a:pt x="1565" y="50"/>
                  <a:pt x="1565" y="50"/>
                </a:cubicBezTo>
                <a:cubicBezTo>
                  <a:pt x="1568" y="45"/>
                  <a:pt x="1572" y="38"/>
                  <a:pt x="1579" y="35"/>
                </a:cubicBezTo>
                <a:cubicBezTo>
                  <a:pt x="1584" y="33"/>
                  <a:pt x="1589" y="36"/>
                  <a:pt x="1594" y="39"/>
                </a:cubicBezTo>
                <a:cubicBezTo>
                  <a:pt x="1597" y="43"/>
                  <a:pt x="1595" y="49"/>
                  <a:pt x="1596" y="54"/>
                </a:cubicBezTo>
                <a:cubicBezTo>
                  <a:pt x="1602" y="55"/>
                  <a:pt x="1610" y="55"/>
                  <a:pt x="1615" y="50"/>
                </a:cubicBezTo>
                <a:cubicBezTo>
                  <a:pt x="1618" y="47"/>
                  <a:pt x="1620" y="44"/>
                  <a:pt x="1619" y="39"/>
                </a:cubicBezTo>
                <a:cubicBezTo>
                  <a:pt x="1610" y="35"/>
                  <a:pt x="1603" y="28"/>
                  <a:pt x="1598" y="19"/>
                </a:cubicBezTo>
                <a:close/>
                <a:moveTo>
                  <a:pt x="1399" y="11"/>
                </a:moveTo>
                <a:cubicBezTo>
                  <a:pt x="1385" y="11"/>
                  <a:pt x="1385" y="11"/>
                  <a:pt x="1385" y="11"/>
                </a:cubicBezTo>
                <a:cubicBezTo>
                  <a:pt x="1383" y="11"/>
                  <a:pt x="1382" y="13"/>
                  <a:pt x="1382" y="15"/>
                </a:cubicBezTo>
                <a:cubicBezTo>
                  <a:pt x="1391" y="25"/>
                  <a:pt x="1402" y="39"/>
                  <a:pt x="1417" y="40"/>
                </a:cubicBezTo>
                <a:cubicBezTo>
                  <a:pt x="1427" y="37"/>
                  <a:pt x="1437" y="32"/>
                  <a:pt x="1448" y="34"/>
                </a:cubicBezTo>
                <a:cubicBezTo>
                  <a:pt x="1464" y="40"/>
                  <a:pt x="1476" y="25"/>
                  <a:pt x="1488" y="17"/>
                </a:cubicBezTo>
                <a:cubicBezTo>
                  <a:pt x="1488" y="15"/>
                  <a:pt x="1491" y="12"/>
                  <a:pt x="1488" y="11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61" y="21"/>
                  <a:pt x="1449" y="26"/>
                  <a:pt x="1435" y="27"/>
                </a:cubicBezTo>
                <a:cubicBezTo>
                  <a:pt x="1421" y="27"/>
                  <a:pt x="1408" y="22"/>
                  <a:pt x="1399" y="11"/>
                </a:cubicBezTo>
                <a:close/>
                <a:moveTo>
                  <a:pt x="1517" y="12"/>
                </a:moveTo>
                <a:cubicBezTo>
                  <a:pt x="1498" y="11"/>
                  <a:pt x="1498" y="11"/>
                  <a:pt x="1498" y="11"/>
                </a:cubicBezTo>
                <a:cubicBezTo>
                  <a:pt x="1496" y="12"/>
                  <a:pt x="1496" y="12"/>
                  <a:pt x="1496" y="12"/>
                </a:cubicBezTo>
                <a:cubicBezTo>
                  <a:pt x="1492" y="23"/>
                  <a:pt x="1480" y="30"/>
                  <a:pt x="1470" y="36"/>
                </a:cubicBezTo>
                <a:cubicBezTo>
                  <a:pt x="1468" y="41"/>
                  <a:pt x="1475" y="42"/>
                  <a:pt x="1477" y="45"/>
                </a:cubicBezTo>
                <a:cubicBezTo>
                  <a:pt x="1489" y="38"/>
                  <a:pt x="1502" y="32"/>
                  <a:pt x="1511" y="21"/>
                </a:cubicBezTo>
                <a:cubicBezTo>
                  <a:pt x="1513" y="18"/>
                  <a:pt x="1518" y="16"/>
                  <a:pt x="1517" y="12"/>
                </a:cubicBezTo>
                <a:close/>
                <a:moveTo>
                  <a:pt x="1777" y="12"/>
                </a:moveTo>
                <a:cubicBezTo>
                  <a:pt x="1767" y="12"/>
                  <a:pt x="1758" y="12"/>
                  <a:pt x="1749" y="12"/>
                </a:cubicBezTo>
                <a:cubicBezTo>
                  <a:pt x="1746" y="14"/>
                  <a:pt x="1747" y="18"/>
                  <a:pt x="1747" y="21"/>
                </a:cubicBezTo>
                <a:cubicBezTo>
                  <a:pt x="1753" y="34"/>
                  <a:pt x="1767" y="46"/>
                  <a:pt x="1766" y="62"/>
                </a:cubicBezTo>
                <a:cubicBezTo>
                  <a:pt x="1778" y="82"/>
                  <a:pt x="1796" y="96"/>
                  <a:pt x="1814" y="109"/>
                </a:cubicBezTo>
                <a:cubicBezTo>
                  <a:pt x="1820" y="110"/>
                  <a:pt x="1824" y="118"/>
                  <a:pt x="1831" y="116"/>
                </a:cubicBezTo>
                <a:cubicBezTo>
                  <a:pt x="1832" y="109"/>
                  <a:pt x="1840" y="103"/>
                  <a:pt x="1845" y="99"/>
                </a:cubicBezTo>
                <a:cubicBezTo>
                  <a:pt x="1834" y="91"/>
                  <a:pt x="1823" y="81"/>
                  <a:pt x="1814" y="71"/>
                </a:cubicBezTo>
                <a:cubicBezTo>
                  <a:pt x="1800" y="59"/>
                  <a:pt x="1791" y="44"/>
                  <a:pt x="1782" y="27"/>
                </a:cubicBezTo>
                <a:cubicBezTo>
                  <a:pt x="1780" y="22"/>
                  <a:pt x="1780" y="16"/>
                  <a:pt x="1777" y="12"/>
                </a:cubicBezTo>
                <a:close/>
                <a:moveTo>
                  <a:pt x="1804" y="28"/>
                </a:moveTo>
                <a:cubicBezTo>
                  <a:pt x="1800" y="22"/>
                  <a:pt x="1800" y="10"/>
                  <a:pt x="1790" y="12"/>
                </a:cubicBezTo>
                <a:cubicBezTo>
                  <a:pt x="1788" y="13"/>
                  <a:pt x="1784" y="11"/>
                  <a:pt x="1784" y="13"/>
                </a:cubicBezTo>
                <a:cubicBezTo>
                  <a:pt x="1789" y="29"/>
                  <a:pt x="1797" y="42"/>
                  <a:pt x="1805" y="56"/>
                </a:cubicBezTo>
                <a:cubicBezTo>
                  <a:pt x="1818" y="69"/>
                  <a:pt x="1833" y="86"/>
                  <a:pt x="1849" y="94"/>
                </a:cubicBezTo>
                <a:cubicBezTo>
                  <a:pt x="1855" y="100"/>
                  <a:pt x="1865" y="96"/>
                  <a:pt x="1873" y="99"/>
                </a:cubicBezTo>
                <a:cubicBezTo>
                  <a:pt x="1881" y="99"/>
                  <a:pt x="1887" y="104"/>
                  <a:pt x="1895" y="102"/>
                </a:cubicBezTo>
                <a:cubicBezTo>
                  <a:pt x="1901" y="100"/>
                  <a:pt x="1909" y="100"/>
                  <a:pt x="1910" y="94"/>
                </a:cubicBezTo>
                <a:cubicBezTo>
                  <a:pt x="1903" y="95"/>
                  <a:pt x="1896" y="91"/>
                  <a:pt x="1890" y="89"/>
                </a:cubicBezTo>
                <a:cubicBezTo>
                  <a:pt x="1883" y="94"/>
                  <a:pt x="1874" y="95"/>
                  <a:pt x="1866" y="95"/>
                </a:cubicBezTo>
                <a:cubicBezTo>
                  <a:pt x="1857" y="92"/>
                  <a:pt x="1851" y="84"/>
                  <a:pt x="1850" y="76"/>
                </a:cubicBezTo>
                <a:cubicBezTo>
                  <a:pt x="1847" y="74"/>
                  <a:pt x="1844" y="71"/>
                  <a:pt x="1841" y="68"/>
                </a:cubicBezTo>
                <a:cubicBezTo>
                  <a:pt x="1827" y="56"/>
                  <a:pt x="1815" y="42"/>
                  <a:pt x="1804" y="28"/>
                </a:cubicBezTo>
                <a:close/>
                <a:moveTo>
                  <a:pt x="1813" y="21"/>
                </a:moveTo>
                <a:cubicBezTo>
                  <a:pt x="1809" y="19"/>
                  <a:pt x="1812" y="10"/>
                  <a:pt x="1804" y="12"/>
                </a:cubicBezTo>
                <a:cubicBezTo>
                  <a:pt x="1803" y="12"/>
                  <a:pt x="1803" y="13"/>
                  <a:pt x="1803" y="14"/>
                </a:cubicBezTo>
                <a:cubicBezTo>
                  <a:pt x="1814" y="32"/>
                  <a:pt x="1814" y="32"/>
                  <a:pt x="1814" y="32"/>
                </a:cubicBezTo>
                <a:cubicBezTo>
                  <a:pt x="1817" y="40"/>
                  <a:pt x="1826" y="44"/>
                  <a:pt x="1830" y="51"/>
                </a:cubicBezTo>
                <a:cubicBezTo>
                  <a:pt x="1836" y="56"/>
                  <a:pt x="1842" y="64"/>
                  <a:pt x="1850" y="67"/>
                </a:cubicBezTo>
                <a:cubicBezTo>
                  <a:pt x="1851" y="63"/>
                  <a:pt x="1852" y="60"/>
                  <a:pt x="1853" y="56"/>
                </a:cubicBezTo>
                <a:cubicBezTo>
                  <a:pt x="1837" y="47"/>
                  <a:pt x="1827" y="34"/>
                  <a:pt x="1813" y="21"/>
                </a:cubicBezTo>
                <a:close/>
                <a:moveTo>
                  <a:pt x="1829" y="12"/>
                </a:moveTo>
                <a:cubicBezTo>
                  <a:pt x="1824" y="13"/>
                  <a:pt x="1819" y="10"/>
                  <a:pt x="1815" y="13"/>
                </a:cubicBezTo>
                <a:cubicBezTo>
                  <a:pt x="1818" y="22"/>
                  <a:pt x="1828" y="27"/>
                  <a:pt x="1833" y="34"/>
                </a:cubicBezTo>
                <a:cubicBezTo>
                  <a:pt x="1840" y="40"/>
                  <a:pt x="1847" y="47"/>
                  <a:pt x="1856" y="51"/>
                </a:cubicBezTo>
                <a:cubicBezTo>
                  <a:pt x="1857" y="49"/>
                  <a:pt x="1860" y="48"/>
                  <a:pt x="1859" y="46"/>
                </a:cubicBezTo>
                <a:cubicBezTo>
                  <a:pt x="1846" y="38"/>
                  <a:pt x="1838" y="24"/>
                  <a:pt x="1829" y="12"/>
                </a:cubicBezTo>
                <a:close/>
                <a:moveTo>
                  <a:pt x="1856" y="22"/>
                </a:moveTo>
                <a:cubicBezTo>
                  <a:pt x="1852" y="18"/>
                  <a:pt x="1852" y="9"/>
                  <a:pt x="1843" y="12"/>
                </a:cubicBezTo>
                <a:cubicBezTo>
                  <a:pt x="1841" y="13"/>
                  <a:pt x="1836" y="11"/>
                  <a:pt x="1837" y="15"/>
                </a:cubicBezTo>
                <a:cubicBezTo>
                  <a:pt x="1845" y="24"/>
                  <a:pt x="1851" y="37"/>
                  <a:pt x="1864" y="42"/>
                </a:cubicBezTo>
                <a:cubicBezTo>
                  <a:pt x="1867" y="40"/>
                  <a:pt x="1870" y="40"/>
                  <a:pt x="1871" y="36"/>
                </a:cubicBezTo>
                <a:cubicBezTo>
                  <a:pt x="1866" y="32"/>
                  <a:pt x="1861" y="28"/>
                  <a:pt x="1856" y="22"/>
                </a:cubicBezTo>
                <a:close/>
                <a:moveTo>
                  <a:pt x="1882" y="13"/>
                </a:moveTo>
                <a:cubicBezTo>
                  <a:pt x="1860" y="12"/>
                  <a:pt x="1860" y="12"/>
                  <a:pt x="1860" y="12"/>
                </a:cubicBezTo>
                <a:cubicBezTo>
                  <a:pt x="1858" y="14"/>
                  <a:pt x="1858" y="14"/>
                  <a:pt x="1858" y="14"/>
                </a:cubicBezTo>
                <a:cubicBezTo>
                  <a:pt x="1860" y="21"/>
                  <a:pt x="1868" y="28"/>
                  <a:pt x="1875" y="32"/>
                </a:cubicBezTo>
                <a:cubicBezTo>
                  <a:pt x="1877" y="35"/>
                  <a:pt x="1881" y="30"/>
                  <a:pt x="1883" y="34"/>
                </a:cubicBezTo>
                <a:cubicBezTo>
                  <a:pt x="1899" y="30"/>
                  <a:pt x="1913" y="36"/>
                  <a:pt x="1926" y="42"/>
                </a:cubicBezTo>
                <a:cubicBezTo>
                  <a:pt x="1938" y="41"/>
                  <a:pt x="1948" y="33"/>
                  <a:pt x="1957" y="25"/>
                </a:cubicBezTo>
                <a:cubicBezTo>
                  <a:pt x="1960" y="20"/>
                  <a:pt x="1969" y="20"/>
                  <a:pt x="1968" y="13"/>
                </a:cubicBezTo>
                <a:cubicBezTo>
                  <a:pt x="1949" y="13"/>
                  <a:pt x="1949" y="13"/>
                  <a:pt x="1949" y="13"/>
                </a:cubicBezTo>
                <a:cubicBezTo>
                  <a:pt x="1939" y="25"/>
                  <a:pt x="1923" y="30"/>
                  <a:pt x="1908" y="28"/>
                </a:cubicBezTo>
                <a:cubicBezTo>
                  <a:pt x="1897" y="26"/>
                  <a:pt x="1890" y="19"/>
                  <a:pt x="1882" y="13"/>
                </a:cubicBezTo>
                <a:close/>
                <a:moveTo>
                  <a:pt x="1940" y="14"/>
                </a:moveTo>
                <a:cubicBezTo>
                  <a:pt x="1930" y="11"/>
                  <a:pt x="1921" y="13"/>
                  <a:pt x="1911" y="12"/>
                </a:cubicBezTo>
                <a:cubicBezTo>
                  <a:pt x="1904" y="14"/>
                  <a:pt x="1897" y="11"/>
                  <a:pt x="1892" y="13"/>
                </a:cubicBezTo>
                <a:cubicBezTo>
                  <a:pt x="1895" y="18"/>
                  <a:pt x="1902" y="21"/>
                  <a:pt x="1908" y="23"/>
                </a:cubicBezTo>
                <a:cubicBezTo>
                  <a:pt x="1920" y="25"/>
                  <a:pt x="1933" y="23"/>
                  <a:pt x="1940" y="14"/>
                </a:cubicBezTo>
                <a:close/>
                <a:moveTo>
                  <a:pt x="1162" y="25"/>
                </a:moveTo>
                <a:cubicBezTo>
                  <a:pt x="1149" y="25"/>
                  <a:pt x="1140" y="18"/>
                  <a:pt x="1128" y="14"/>
                </a:cubicBezTo>
                <a:cubicBezTo>
                  <a:pt x="1127" y="17"/>
                  <a:pt x="1124" y="19"/>
                  <a:pt x="1125" y="22"/>
                </a:cubicBezTo>
                <a:cubicBezTo>
                  <a:pt x="1130" y="27"/>
                  <a:pt x="1136" y="28"/>
                  <a:pt x="1142" y="31"/>
                </a:cubicBezTo>
                <a:cubicBezTo>
                  <a:pt x="1147" y="38"/>
                  <a:pt x="1157" y="39"/>
                  <a:pt x="1165" y="38"/>
                </a:cubicBezTo>
                <a:cubicBezTo>
                  <a:pt x="1166" y="34"/>
                  <a:pt x="1167" y="28"/>
                  <a:pt x="1162" y="25"/>
                </a:cubicBezTo>
                <a:close/>
                <a:moveTo>
                  <a:pt x="690" y="26"/>
                </a:moveTo>
                <a:cubicBezTo>
                  <a:pt x="686" y="21"/>
                  <a:pt x="678" y="24"/>
                  <a:pt x="672" y="22"/>
                </a:cubicBezTo>
                <a:cubicBezTo>
                  <a:pt x="670" y="23"/>
                  <a:pt x="668" y="26"/>
                  <a:pt x="669" y="28"/>
                </a:cubicBezTo>
                <a:cubicBezTo>
                  <a:pt x="674" y="33"/>
                  <a:pt x="681" y="33"/>
                  <a:pt x="687" y="34"/>
                </a:cubicBezTo>
                <a:cubicBezTo>
                  <a:pt x="690" y="33"/>
                  <a:pt x="690" y="29"/>
                  <a:pt x="690" y="26"/>
                </a:cubicBezTo>
                <a:close/>
                <a:moveTo>
                  <a:pt x="184" y="34"/>
                </a:moveTo>
                <a:cubicBezTo>
                  <a:pt x="181" y="30"/>
                  <a:pt x="177" y="28"/>
                  <a:pt x="173" y="27"/>
                </a:cubicBezTo>
                <a:cubicBezTo>
                  <a:pt x="170" y="28"/>
                  <a:pt x="170" y="31"/>
                  <a:pt x="169" y="33"/>
                </a:cubicBezTo>
                <a:cubicBezTo>
                  <a:pt x="168" y="34"/>
                  <a:pt x="166" y="38"/>
                  <a:pt x="169" y="38"/>
                </a:cubicBezTo>
                <a:cubicBezTo>
                  <a:pt x="174" y="37"/>
                  <a:pt x="178" y="35"/>
                  <a:pt x="184" y="34"/>
                </a:cubicBezTo>
                <a:close/>
                <a:moveTo>
                  <a:pt x="1122" y="29"/>
                </a:moveTo>
                <a:cubicBezTo>
                  <a:pt x="1120" y="29"/>
                  <a:pt x="1119" y="32"/>
                  <a:pt x="1118" y="34"/>
                </a:cubicBezTo>
                <a:cubicBezTo>
                  <a:pt x="1118" y="34"/>
                  <a:pt x="1120" y="34"/>
                  <a:pt x="1120" y="34"/>
                </a:cubicBezTo>
                <a:cubicBezTo>
                  <a:pt x="1121" y="32"/>
                  <a:pt x="1123" y="31"/>
                  <a:pt x="1122" y="29"/>
                </a:cubicBezTo>
                <a:close/>
                <a:moveTo>
                  <a:pt x="1005" y="44"/>
                </a:moveTo>
                <a:cubicBezTo>
                  <a:pt x="1002" y="39"/>
                  <a:pt x="998" y="33"/>
                  <a:pt x="992" y="31"/>
                </a:cubicBezTo>
                <a:cubicBezTo>
                  <a:pt x="984" y="31"/>
                  <a:pt x="976" y="28"/>
                  <a:pt x="967" y="30"/>
                </a:cubicBezTo>
                <a:cubicBezTo>
                  <a:pt x="956" y="34"/>
                  <a:pt x="943" y="39"/>
                  <a:pt x="940" y="53"/>
                </a:cubicBezTo>
                <a:cubicBezTo>
                  <a:pt x="940" y="58"/>
                  <a:pt x="939" y="65"/>
                  <a:pt x="944" y="69"/>
                </a:cubicBezTo>
                <a:cubicBezTo>
                  <a:pt x="946" y="72"/>
                  <a:pt x="950" y="74"/>
                  <a:pt x="954" y="73"/>
                </a:cubicBezTo>
                <a:cubicBezTo>
                  <a:pt x="965" y="69"/>
                  <a:pt x="958" y="58"/>
                  <a:pt x="965" y="52"/>
                </a:cubicBezTo>
                <a:cubicBezTo>
                  <a:pt x="970" y="51"/>
                  <a:pt x="974" y="49"/>
                  <a:pt x="978" y="51"/>
                </a:cubicBezTo>
                <a:cubicBezTo>
                  <a:pt x="985" y="53"/>
                  <a:pt x="988" y="59"/>
                  <a:pt x="990" y="64"/>
                </a:cubicBezTo>
                <a:cubicBezTo>
                  <a:pt x="993" y="75"/>
                  <a:pt x="988" y="84"/>
                  <a:pt x="981" y="91"/>
                </a:cubicBezTo>
                <a:cubicBezTo>
                  <a:pt x="972" y="100"/>
                  <a:pt x="960" y="110"/>
                  <a:pt x="946" y="106"/>
                </a:cubicBezTo>
                <a:cubicBezTo>
                  <a:pt x="933" y="102"/>
                  <a:pt x="915" y="96"/>
                  <a:pt x="905" y="109"/>
                </a:cubicBezTo>
                <a:cubicBezTo>
                  <a:pt x="899" y="114"/>
                  <a:pt x="898" y="121"/>
                  <a:pt x="899" y="128"/>
                </a:cubicBezTo>
                <a:cubicBezTo>
                  <a:pt x="901" y="132"/>
                  <a:pt x="903" y="138"/>
                  <a:pt x="909" y="139"/>
                </a:cubicBezTo>
                <a:cubicBezTo>
                  <a:pt x="913" y="141"/>
                  <a:pt x="917" y="140"/>
                  <a:pt x="919" y="136"/>
                </a:cubicBezTo>
                <a:cubicBezTo>
                  <a:pt x="921" y="133"/>
                  <a:pt x="922" y="129"/>
                  <a:pt x="921" y="126"/>
                </a:cubicBezTo>
                <a:cubicBezTo>
                  <a:pt x="916" y="122"/>
                  <a:pt x="921" y="116"/>
                  <a:pt x="922" y="112"/>
                </a:cubicBezTo>
                <a:cubicBezTo>
                  <a:pt x="927" y="109"/>
                  <a:pt x="935" y="110"/>
                  <a:pt x="941" y="110"/>
                </a:cubicBezTo>
                <a:cubicBezTo>
                  <a:pt x="949" y="115"/>
                  <a:pt x="955" y="125"/>
                  <a:pt x="953" y="135"/>
                </a:cubicBezTo>
                <a:cubicBezTo>
                  <a:pt x="952" y="144"/>
                  <a:pt x="944" y="151"/>
                  <a:pt x="939" y="158"/>
                </a:cubicBezTo>
                <a:cubicBezTo>
                  <a:pt x="939" y="158"/>
                  <a:pt x="939" y="158"/>
                  <a:pt x="939" y="158"/>
                </a:cubicBezTo>
                <a:cubicBezTo>
                  <a:pt x="977" y="159"/>
                  <a:pt x="1015" y="159"/>
                  <a:pt x="1053" y="159"/>
                </a:cubicBezTo>
                <a:cubicBezTo>
                  <a:pt x="1056" y="160"/>
                  <a:pt x="1056" y="156"/>
                  <a:pt x="1057" y="154"/>
                </a:cubicBezTo>
                <a:cubicBezTo>
                  <a:pt x="1073" y="150"/>
                  <a:pt x="1078" y="133"/>
                  <a:pt x="1083" y="120"/>
                </a:cubicBezTo>
                <a:cubicBezTo>
                  <a:pt x="1086" y="106"/>
                  <a:pt x="1083" y="90"/>
                  <a:pt x="1071" y="81"/>
                </a:cubicBezTo>
                <a:cubicBezTo>
                  <a:pt x="1063" y="78"/>
                  <a:pt x="1052" y="75"/>
                  <a:pt x="1044" y="80"/>
                </a:cubicBezTo>
                <a:cubicBezTo>
                  <a:pt x="1035" y="85"/>
                  <a:pt x="1033" y="95"/>
                  <a:pt x="1033" y="104"/>
                </a:cubicBezTo>
                <a:cubicBezTo>
                  <a:pt x="1039" y="116"/>
                  <a:pt x="1052" y="100"/>
                  <a:pt x="1057" y="111"/>
                </a:cubicBezTo>
                <a:cubicBezTo>
                  <a:pt x="1053" y="122"/>
                  <a:pt x="1041" y="129"/>
                  <a:pt x="1030" y="129"/>
                </a:cubicBezTo>
                <a:cubicBezTo>
                  <a:pt x="1022" y="133"/>
                  <a:pt x="1015" y="129"/>
                  <a:pt x="1008" y="126"/>
                </a:cubicBezTo>
                <a:cubicBezTo>
                  <a:pt x="1000" y="119"/>
                  <a:pt x="996" y="110"/>
                  <a:pt x="998" y="100"/>
                </a:cubicBezTo>
                <a:cubicBezTo>
                  <a:pt x="1004" y="87"/>
                  <a:pt x="1010" y="72"/>
                  <a:pt x="1008" y="56"/>
                </a:cubicBezTo>
                <a:cubicBezTo>
                  <a:pt x="1006" y="53"/>
                  <a:pt x="1009" y="47"/>
                  <a:pt x="1005" y="44"/>
                </a:cubicBezTo>
                <a:close/>
                <a:moveTo>
                  <a:pt x="538" y="50"/>
                </a:moveTo>
                <a:cubicBezTo>
                  <a:pt x="526" y="36"/>
                  <a:pt x="526" y="36"/>
                  <a:pt x="526" y="36"/>
                </a:cubicBezTo>
                <a:cubicBezTo>
                  <a:pt x="514" y="30"/>
                  <a:pt x="499" y="31"/>
                  <a:pt x="488" y="38"/>
                </a:cubicBezTo>
                <a:cubicBezTo>
                  <a:pt x="481" y="43"/>
                  <a:pt x="472" y="50"/>
                  <a:pt x="474" y="60"/>
                </a:cubicBezTo>
                <a:cubicBezTo>
                  <a:pt x="475" y="65"/>
                  <a:pt x="478" y="70"/>
                  <a:pt x="483" y="73"/>
                </a:cubicBezTo>
                <a:cubicBezTo>
                  <a:pt x="486" y="73"/>
                  <a:pt x="489" y="75"/>
                  <a:pt x="492" y="73"/>
                </a:cubicBezTo>
                <a:cubicBezTo>
                  <a:pt x="496" y="68"/>
                  <a:pt x="501" y="63"/>
                  <a:pt x="499" y="56"/>
                </a:cubicBezTo>
                <a:cubicBezTo>
                  <a:pt x="500" y="53"/>
                  <a:pt x="504" y="52"/>
                  <a:pt x="507" y="52"/>
                </a:cubicBezTo>
                <a:cubicBezTo>
                  <a:pt x="512" y="54"/>
                  <a:pt x="519" y="55"/>
                  <a:pt x="522" y="61"/>
                </a:cubicBezTo>
                <a:cubicBezTo>
                  <a:pt x="525" y="70"/>
                  <a:pt x="521" y="78"/>
                  <a:pt x="516" y="85"/>
                </a:cubicBezTo>
                <a:cubicBezTo>
                  <a:pt x="509" y="97"/>
                  <a:pt x="497" y="107"/>
                  <a:pt x="482" y="107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54" y="105"/>
                  <a:pt x="445" y="106"/>
                  <a:pt x="439" y="113"/>
                </a:cubicBezTo>
                <a:cubicBezTo>
                  <a:pt x="433" y="118"/>
                  <a:pt x="434" y="128"/>
                  <a:pt x="437" y="135"/>
                </a:cubicBezTo>
                <a:cubicBezTo>
                  <a:pt x="440" y="139"/>
                  <a:pt x="444" y="139"/>
                  <a:pt x="449" y="139"/>
                </a:cubicBezTo>
                <a:cubicBezTo>
                  <a:pt x="462" y="139"/>
                  <a:pt x="455" y="123"/>
                  <a:pt x="463" y="117"/>
                </a:cubicBezTo>
                <a:cubicBezTo>
                  <a:pt x="467" y="115"/>
                  <a:pt x="472" y="115"/>
                  <a:pt x="477" y="116"/>
                </a:cubicBezTo>
                <a:cubicBezTo>
                  <a:pt x="481" y="118"/>
                  <a:pt x="486" y="122"/>
                  <a:pt x="487" y="127"/>
                </a:cubicBezTo>
                <a:cubicBezTo>
                  <a:pt x="491" y="135"/>
                  <a:pt x="489" y="145"/>
                  <a:pt x="484" y="152"/>
                </a:cubicBezTo>
                <a:cubicBezTo>
                  <a:pt x="482" y="156"/>
                  <a:pt x="478" y="155"/>
                  <a:pt x="477" y="159"/>
                </a:cubicBezTo>
                <a:cubicBezTo>
                  <a:pt x="490" y="160"/>
                  <a:pt x="506" y="159"/>
                  <a:pt x="520" y="160"/>
                </a:cubicBezTo>
                <a:cubicBezTo>
                  <a:pt x="612" y="159"/>
                  <a:pt x="612" y="159"/>
                  <a:pt x="612" y="159"/>
                </a:cubicBezTo>
                <a:cubicBezTo>
                  <a:pt x="621" y="154"/>
                  <a:pt x="621" y="154"/>
                  <a:pt x="621" y="154"/>
                </a:cubicBezTo>
                <a:cubicBezTo>
                  <a:pt x="633" y="140"/>
                  <a:pt x="632" y="121"/>
                  <a:pt x="636" y="104"/>
                </a:cubicBezTo>
                <a:cubicBezTo>
                  <a:pt x="634" y="102"/>
                  <a:pt x="633" y="100"/>
                  <a:pt x="633" y="99"/>
                </a:cubicBezTo>
                <a:cubicBezTo>
                  <a:pt x="626" y="92"/>
                  <a:pt x="623" y="81"/>
                  <a:pt x="613" y="78"/>
                </a:cubicBezTo>
                <a:cubicBezTo>
                  <a:pt x="605" y="76"/>
                  <a:pt x="597" y="78"/>
                  <a:pt x="590" y="81"/>
                </a:cubicBezTo>
                <a:cubicBezTo>
                  <a:pt x="585" y="84"/>
                  <a:pt x="579" y="89"/>
                  <a:pt x="578" y="96"/>
                </a:cubicBezTo>
                <a:cubicBezTo>
                  <a:pt x="578" y="101"/>
                  <a:pt x="581" y="106"/>
                  <a:pt x="584" y="110"/>
                </a:cubicBezTo>
                <a:cubicBezTo>
                  <a:pt x="590" y="115"/>
                  <a:pt x="600" y="105"/>
                  <a:pt x="604" y="116"/>
                </a:cubicBezTo>
                <a:cubicBezTo>
                  <a:pt x="603" y="119"/>
                  <a:pt x="600" y="122"/>
                  <a:pt x="598" y="123"/>
                </a:cubicBezTo>
                <a:cubicBezTo>
                  <a:pt x="596" y="127"/>
                  <a:pt x="590" y="126"/>
                  <a:pt x="588" y="130"/>
                </a:cubicBezTo>
                <a:cubicBezTo>
                  <a:pt x="576" y="133"/>
                  <a:pt x="565" y="139"/>
                  <a:pt x="552" y="134"/>
                </a:cubicBezTo>
                <a:cubicBezTo>
                  <a:pt x="540" y="126"/>
                  <a:pt x="534" y="111"/>
                  <a:pt x="535" y="97"/>
                </a:cubicBezTo>
                <a:cubicBezTo>
                  <a:pt x="539" y="82"/>
                  <a:pt x="542" y="65"/>
                  <a:pt x="538" y="50"/>
                </a:cubicBezTo>
                <a:close/>
                <a:moveTo>
                  <a:pt x="1259" y="36"/>
                </a:moveTo>
                <a:cubicBezTo>
                  <a:pt x="1258" y="34"/>
                  <a:pt x="1258" y="34"/>
                  <a:pt x="1258" y="34"/>
                </a:cubicBezTo>
                <a:cubicBezTo>
                  <a:pt x="1246" y="31"/>
                  <a:pt x="1232" y="32"/>
                  <a:pt x="1223" y="39"/>
                </a:cubicBezTo>
                <a:cubicBezTo>
                  <a:pt x="1220" y="43"/>
                  <a:pt x="1216" y="47"/>
                  <a:pt x="1217" y="51"/>
                </a:cubicBezTo>
                <a:cubicBezTo>
                  <a:pt x="1222" y="51"/>
                  <a:pt x="1227" y="50"/>
                  <a:pt x="1232" y="49"/>
                </a:cubicBezTo>
                <a:cubicBezTo>
                  <a:pt x="1243" y="48"/>
                  <a:pt x="1251" y="41"/>
                  <a:pt x="1259" y="36"/>
                </a:cubicBezTo>
                <a:close/>
                <a:moveTo>
                  <a:pt x="773" y="34"/>
                </a:moveTo>
                <a:cubicBezTo>
                  <a:pt x="770" y="34"/>
                  <a:pt x="770" y="34"/>
                  <a:pt x="770" y="34"/>
                </a:cubicBezTo>
                <a:cubicBezTo>
                  <a:pt x="766" y="36"/>
                  <a:pt x="761" y="35"/>
                  <a:pt x="757" y="38"/>
                </a:cubicBezTo>
                <a:cubicBezTo>
                  <a:pt x="754" y="41"/>
                  <a:pt x="749" y="44"/>
                  <a:pt x="750" y="49"/>
                </a:cubicBezTo>
                <a:cubicBezTo>
                  <a:pt x="756" y="48"/>
                  <a:pt x="760" y="44"/>
                  <a:pt x="765" y="42"/>
                </a:cubicBezTo>
                <a:cubicBezTo>
                  <a:pt x="768" y="40"/>
                  <a:pt x="772" y="37"/>
                  <a:pt x="773" y="34"/>
                </a:cubicBezTo>
                <a:close/>
                <a:moveTo>
                  <a:pt x="316" y="36"/>
                </a:moveTo>
                <a:cubicBezTo>
                  <a:pt x="314" y="34"/>
                  <a:pt x="311" y="35"/>
                  <a:pt x="309" y="34"/>
                </a:cubicBezTo>
                <a:cubicBezTo>
                  <a:pt x="301" y="37"/>
                  <a:pt x="290" y="34"/>
                  <a:pt x="283" y="40"/>
                </a:cubicBezTo>
                <a:cubicBezTo>
                  <a:pt x="280" y="42"/>
                  <a:pt x="275" y="47"/>
                  <a:pt x="274" y="51"/>
                </a:cubicBezTo>
                <a:cubicBezTo>
                  <a:pt x="283" y="49"/>
                  <a:pt x="294" y="47"/>
                  <a:pt x="302" y="43"/>
                </a:cubicBezTo>
                <a:cubicBezTo>
                  <a:pt x="307" y="41"/>
                  <a:pt x="312" y="40"/>
                  <a:pt x="316" y="36"/>
                </a:cubicBezTo>
                <a:close/>
                <a:moveTo>
                  <a:pt x="794" y="45"/>
                </a:moveTo>
                <a:cubicBezTo>
                  <a:pt x="794" y="40"/>
                  <a:pt x="789" y="35"/>
                  <a:pt x="783" y="35"/>
                </a:cubicBezTo>
                <a:cubicBezTo>
                  <a:pt x="773" y="43"/>
                  <a:pt x="762" y="51"/>
                  <a:pt x="751" y="57"/>
                </a:cubicBezTo>
                <a:cubicBezTo>
                  <a:pt x="751" y="59"/>
                  <a:pt x="751" y="59"/>
                  <a:pt x="751" y="59"/>
                </a:cubicBezTo>
                <a:cubicBezTo>
                  <a:pt x="751" y="62"/>
                  <a:pt x="751" y="67"/>
                  <a:pt x="755" y="68"/>
                </a:cubicBezTo>
                <a:cubicBezTo>
                  <a:pt x="765" y="65"/>
                  <a:pt x="771" y="57"/>
                  <a:pt x="778" y="49"/>
                </a:cubicBezTo>
                <a:cubicBezTo>
                  <a:pt x="783" y="48"/>
                  <a:pt x="788" y="46"/>
                  <a:pt x="793" y="48"/>
                </a:cubicBezTo>
                <a:cubicBezTo>
                  <a:pt x="794" y="48"/>
                  <a:pt x="794" y="46"/>
                  <a:pt x="794" y="45"/>
                </a:cubicBezTo>
                <a:close/>
                <a:moveTo>
                  <a:pt x="685" y="40"/>
                </a:moveTo>
                <a:cubicBezTo>
                  <a:pt x="682" y="38"/>
                  <a:pt x="679" y="38"/>
                  <a:pt x="676" y="38"/>
                </a:cubicBezTo>
                <a:cubicBezTo>
                  <a:pt x="673" y="40"/>
                  <a:pt x="672" y="43"/>
                  <a:pt x="673" y="47"/>
                </a:cubicBezTo>
                <a:cubicBezTo>
                  <a:pt x="676" y="47"/>
                  <a:pt x="676" y="47"/>
                  <a:pt x="676" y="47"/>
                </a:cubicBezTo>
                <a:cubicBezTo>
                  <a:pt x="680" y="46"/>
                  <a:pt x="683" y="42"/>
                  <a:pt x="685" y="40"/>
                </a:cubicBezTo>
                <a:close/>
                <a:moveTo>
                  <a:pt x="211" y="44"/>
                </a:moveTo>
                <a:cubicBezTo>
                  <a:pt x="200" y="40"/>
                  <a:pt x="200" y="40"/>
                  <a:pt x="200" y="40"/>
                </a:cubicBezTo>
                <a:cubicBezTo>
                  <a:pt x="199" y="40"/>
                  <a:pt x="198" y="40"/>
                  <a:pt x="198" y="41"/>
                </a:cubicBezTo>
                <a:cubicBezTo>
                  <a:pt x="201" y="45"/>
                  <a:pt x="200" y="50"/>
                  <a:pt x="201" y="54"/>
                </a:cubicBezTo>
                <a:cubicBezTo>
                  <a:pt x="204" y="54"/>
                  <a:pt x="206" y="52"/>
                  <a:pt x="208" y="50"/>
                </a:cubicBezTo>
                <a:cubicBezTo>
                  <a:pt x="209" y="48"/>
                  <a:pt x="213" y="47"/>
                  <a:pt x="211" y="44"/>
                </a:cubicBezTo>
                <a:close/>
                <a:moveTo>
                  <a:pt x="324" y="42"/>
                </a:moveTo>
                <a:cubicBezTo>
                  <a:pt x="323" y="41"/>
                  <a:pt x="322" y="40"/>
                  <a:pt x="321" y="40"/>
                </a:cubicBezTo>
                <a:cubicBezTo>
                  <a:pt x="312" y="46"/>
                  <a:pt x="302" y="49"/>
                  <a:pt x="293" y="52"/>
                </a:cubicBezTo>
                <a:cubicBezTo>
                  <a:pt x="287" y="54"/>
                  <a:pt x="281" y="56"/>
                  <a:pt x="275" y="58"/>
                </a:cubicBezTo>
                <a:cubicBezTo>
                  <a:pt x="280" y="61"/>
                  <a:pt x="281" y="69"/>
                  <a:pt x="288" y="67"/>
                </a:cubicBezTo>
                <a:cubicBezTo>
                  <a:pt x="298" y="64"/>
                  <a:pt x="309" y="61"/>
                  <a:pt x="314" y="50"/>
                </a:cubicBezTo>
                <a:cubicBezTo>
                  <a:pt x="317" y="47"/>
                  <a:pt x="323" y="47"/>
                  <a:pt x="324" y="42"/>
                </a:cubicBezTo>
                <a:close/>
                <a:moveTo>
                  <a:pt x="1712" y="44"/>
                </a:moveTo>
                <a:cubicBezTo>
                  <a:pt x="1712" y="41"/>
                  <a:pt x="1712" y="41"/>
                  <a:pt x="1712" y="41"/>
                </a:cubicBezTo>
                <a:cubicBezTo>
                  <a:pt x="1708" y="40"/>
                  <a:pt x="1708" y="40"/>
                  <a:pt x="1708" y="40"/>
                </a:cubicBezTo>
                <a:cubicBezTo>
                  <a:pt x="1697" y="44"/>
                  <a:pt x="1684" y="47"/>
                  <a:pt x="1678" y="58"/>
                </a:cubicBezTo>
                <a:cubicBezTo>
                  <a:pt x="1678" y="60"/>
                  <a:pt x="1677" y="63"/>
                  <a:pt x="1679" y="64"/>
                </a:cubicBezTo>
                <a:cubicBezTo>
                  <a:pt x="1692" y="61"/>
                  <a:pt x="1701" y="52"/>
                  <a:pt x="1712" y="44"/>
                </a:cubicBezTo>
                <a:close/>
                <a:moveTo>
                  <a:pt x="1730" y="50"/>
                </a:moveTo>
                <a:cubicBezTo>
                  <a:pt x="1728" y="44"/>
                  <a:pt x="1728" y="44"/>
                  <a:pt x="1728" y="44"/>
                </a:cubicBezTo>
                <a:cubicBezTo>
                  <a:pt x="1726" y="43"/>
                  <a:pt x="1723" y="39"/>
                  <a:pt x="1720" y="41"/>
                </a:cubicBezTo>
                <a:cubicBezTo>
                  <a:pt x="1717" y="47"/>
                  <a:pt x="1710" y="51"/>
                  <a:pt x="1705" y="56"/>
                </a:cubicBezTo>
                <a:cubicBezTo>
                  <a:pt x="1699" y="60"/>
                  <a:pt x="1694" y="64"/>
                  <a:pt x="1688" y="65"/>
                </a:cubicBezTo>
                <a:cubicBezTo>
                  <a:pt x="1686" y="68"/>
                  <a:pt x="1682" y="68"/>
                  <a:pt x="1683" y="71"/>
                </a:cubicBezTo>
                <a:cubicBezTo>
                  <a:pt x="1684" y="73"/>
                  <a:pt x="1685" y="74"/>
                  <a:pt x="1687" y="74"/>
                </a:cubicBezTo>
                <a:cubicBezTo>
                  <a:pt x="1693" y="70"/>
                  <a:pt x="1701" y="72"/>
                  <a:pt x="1707" y="65"/>
                </a:cubicBezTo>
                <a:cubicBezTo>
                  <a:pt x="1714" y="64"/>
                  <a:pt x="1718" y="59"/>
                  <a:pt x="1723" y="54"/>
                </a:cubicBezTo>
                <a:cubicBezTo>
                  <a:pt x="1726" y="52"/>
                  <a:pt x="1731" y="54"/>
                  <a:pt x="1730" y="50"/>
                </a:cubicBezTo>
                <a:close/>
                <a:moveTo>
                  <a:pt x="1470" y="49"/>
                </a:moveTo>
                <a:cubicBezTo>
                  <a:pt x="1463" y="39"/>
                  <a:pt x="1453" y="44"/>
                  <a:pt x="1444" y="41"/>
                </a:cubicBezTo>
                <a:cubicBezTo>
                  <a:pt x="1431" y="41"/>
                  <a:pt x="1418" y="46"/>
                  <a:pt x="1411" y="58"/>
                </a:cubicBezTo>
                <a:cubicBezTo>
                  <a:pt x="1409" y="64"/>
                  <a:pt x="1407" y="73"/>
                  <a:pt x="1412" y="78"/>
                </a:cubicBezTo>
                <a:cubicBezTo>
                  <a:pt x="1416" y="81"/>
                  <a:pt x="1421" y="83"/>
                  <a:pt x="1425" y="82"/>
                </a:cubicBezTo>
                <a:cubicBezTo>
                  <a:pt x="1434" y="78"/>
                  <a:pt x="1431" y="69"/>
                  <a:pt x="1433" y="62"/>
                </a:cubicBezTo>
                <a:cubicBezTo>
                  <a:pt x="1435" y="57"/>
                  <a:pt x="1440" y="56"/>
                  <a:pt x="1444" y="54"/>
                </a:cubicBezTo>
                <a:cubicBezTo>
                  <a:pt x="1451" y="52"/>
                  <a:pt x="1456" y="60"/>
                  <a:pt x="1460" y="63"/>
                </a:cubicBezTo>
                <a:cubicBezTo>
                  <a:pt x="1461" y="69"/>
                  <a:pt x="1462" y="75"/>
                  <a:pt x="1460" y="82"/>
                </a:cubicBezTo>
                <a:cubicBezTo>
                  <a:pt x="1454" y="99"/>
                  <a:pt x="1437" y="107"/>
                  <a:pt x="1419" y="106"/>
                </a:cubicBezTo>
                <a:cubicBezTo>
                  <a:pt x="1406" y="105"/>
                  <a:pt x="1389" y="99"/>
                  <a:pt x="1380" y="112"/>
                </a:cubicBezTo>
                <a:cubicBezTo>
                  <a:pt x="1378" y="117"/>
                  <a:pt x="1376" y="125"/>
                  <a:pt x="1378" y="131"/>
                </a:cubicBezTo>
                <a:cubicBezTo>
                  <a:pt x="1380" y="134"/>
                  <a:pt x="1383" y="140"/>
                  <a:pt x="1388" y="139"/>
                </a:cubicBezTo>
                <a:cubicBezTo>
                  <a:pt x="1390" y="138"/>
                  <a:pt x="1393" y="137"/>
                  <a:pt x="1394" y="134"/>
                </a:cubicBezTo>
                <a:cubicBezTo>
                  <a:pt x="1396" y="131"/>
                  <a:pt x="1393" y="128"/>
                  <a:pt x="1391" y="126"/>
                </a:cubicBezTo>
                <a:cubicBezTo>
                  <a:pt x="1389" y="120"/>
                  <a:pt x="1397" y="116"/>
                  <a:pt x="1401" y="113"/>
                </a:cubicBezTo>
                <a:cubicBezTo>
                  <a:pt x="1407" y="110"/>
                  <a:pt x="1413" y="113"/>
                  <a:pt x="1418" y="114"/>
                </a:cubicBezTo>
                <a:cubicBezTo>
                  <a:pt x="1425" y="118"/>
                  <a:pt x="1425" y="126"/>
                  <a:pt x="1428" y="132"/>
                </a:cubicBezTo>
                <a:cubicBezTo>
                  <a:pt x="1430" y="142"/>
                  <a:pt x="1425" y="152"/>
                  <a:pt x="1418" y="158"/>
                </a:cubicBezTo>
                <a:cubicBezTo>
                  <a:pt x="1418" y="159"/>
                  <a:pt x="1419" y="159"/>
                  <a:pt x="1420" y="159"/>
                </a:cubicBezTo>
                <a:cubicBezTo>
                  <a:pt x="1444" y="158"/>
                  <a:pt x="1467" y="159"/>
                  <a:pt x="1490" y="159"/>
                </a:cubicBezTo>
                <a:cubicBezTo>
                  <a:pt x="1507" y="158"/>
                  <a:pt x="1524" y="159"/>
                  <a:pt x="1540" y="158"/>
                </a:cubicBezTo>
                <a:cubicBezTo>
                  <a:pt x="1550" y="153"/>
                  <a:pt x="1558" y="143"/>
                  <a:pt x="1562" y="132"/>
                </a:cubicBezTo>
                <a:cubicBezTo>
                  <a:pt x="1568" y="116"/>
                  <a:pt x="1564" y="99"/>
                  <a:pt x="1551" y="88"/>
                </a:cubicBezTo>
                <a:cubicBezTo>
                  <a:pt x="1542" y="84"/>
                  <a:pt x="1530" y="76"/>
                  <a:pt x="1519" y="83"/>
                </a:cubicBezTo>
                <a:cubicBezTo>
                  <a:pt x="1515" y="86"/>
                  <a:pt x="1513" y="90"/>
                  <a:pt x="1512" y="95"/>
                </a:cubicBezTo>
                <a:cubicBezTo>
                  <a:pt x="1513" y="102"/>
                  <a:pt x="1520" y="105"/>
                  <a:pt x="1525" y="109"/>
                </a:cubicBezTo>
                <a:cubicBezTo>
                  <a:pt x="1527" y="112"/>
                  <a:pt x="1525" y="115"/>
                  <a:pt x="1524" y="118"/>
                </a:cubicBezTo>
                <a:cubicBezTo>
                  <a:pt x="1516" y="128"/>
                  <a:pt x="1503" y="133"/>
                  <a:pt x="1490" y="131"/>
                </a:cubicBezTo>
                <a:cubicBezTo>
                  <a:pt x="1486" y="129"/>
                  <a:pt x="1482" y="126"/>
                  <a:pt x="1480" y="123"/>
                </a:cubicBezTo>
                <a:cubicBezTo>
                  <a:pt x="1474" y="118"/>
                  <a:pt x="1475" y="109"/>
                  <a:pt x="1476" y="103"/>
                </a:cubicBezTo>
                <a:cubicBezTo>
                  <a:pt x="1482" y="93"/>
                  <a:pt x="1487" y="79"/>
                  <a:pt x="1481" y="67"/>
                </a:cubicBezTo>
                <a:cubicBezTo>
                  <a:pt x="1481" y="60"/>
                  <a:pt x="1475" y="55"/>
                  <a:pt x="1470" y="49"/>
                </a:cubicBezTo>
                <a:close/>
                <a:moveTo>
                  <a:pt x="1113" y="41"/>
                </a:moveTo>
                <a:cubicBezTo>
                  <a:pt x="1112" y="43"/>
                  <a:pt x="1109" y="45"/>
                  <a:pt x="1109" y="48"/>
                </a:cubicBezTo>
                <a:cubicBezTo>
                  <a:pt x="1109" y="50"/>
                  <a:pt x="1110" y="51"/>
                  <a:pt x="1112" y="52"/>
                </a:cubicBezTo>
                <a:cubicBezTo>
                  <a:pt x="1113" y="48"/>
                  <a:pt x="1114" y="45"/>
                  <a:pt x="1113" y="41"/>
                </a:cubicBezTo>
                <a:close/>
                <a:moveTo>
                  <a:pt x="1162" y="44"/>
                </a:moveTo>
                <a:cubicBezTo>
                  <a:pt x="1159" y="44"/>
                  <a:pt x="1154" y="41"/>
                  <a:pt x="1150" y="42"/>
                </a:cubicBezTo>
                <a:cubicBezTo>
                  <a:pt x="1151" y="47"/>
                  <a:pt x="1148" y="52"/>
                  <a:pt x="1149" y="56"/>
                </a:cubicBezTo>
                <a:cubicBezTo>
                  <a:pt x="1155" y="59"/>
                  <a:pt x="1157" y="54"/>
                  <a:pt x="1161" y="51"/>
                </a:cubicBezTo>
                <a:cubicBezTo>
                  <a:pt x="1162" y="49"/>
                  <a:pt x="1164" y="47"/>
                  <a:pt x="1162" y="44"/>
                </a:cubicBezTo>
                <a:close/>
                <a:moveTo>
                  <a:pt x="1269" y="48"/>
                </a:moveTo>
                <a:cubicBezTo>
                  <a:pt x="1267" y="43"/>
                  <a:pt x="1267" y="43"/>
                  <a:pt x="1267" y="43"/>
                </a:cubicBezTo>
                <a:cubicBezTo>
                  <a:pt x="1265" y="41"/>
                  <a:pt x="1263" y="44"/>
                  <a:pt x="1261" y="43"/>
                </a:cubicBezTo>
                <a:cubicBezTo>
                  <a:pt x="1248" y="53"/>
                  <a:pt x="1231" y="54"/>
                  <a:pt x="1216" y="58"/>
                </a:cubicBezTo>
                <a:cubicBezTo>
                  <a:pt x="1215" y="62"/>
                  <a:pt x="1215" y="67"/>
                  <a:pt x="1219" y="70"/>
                </a:cubicBezTo>
                <a:cubicBezTo>
                  <a:pt x="1234" y="69"/>
                  <a:pt x="1247" y="64"/>
                  <a:pt x="1257" y="55"/>
                </a:cubicBezTo>
                <a:cubicBezTo>
                  <a:pt x="1261" y="51"/>
                  <a:pt x="1270" y="56"/>
                  <a:pt x="1269" y="48"/>
                </a:cubicBezTo>
                <a:close/>
                <a:moveTo>
                  <a:pt x="162" y="53"/>
                </a:moveTo>
                <a:cubicBezTo>
                  <a:pt x="163" y="51"/>
                  <a:pt x="163" y="48"/>
                  <a:pt x="163" y="46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60" y="52"/>
                  <a:pt x="160" y="53"/>
                  <a:pt x="162" y="53"/>
                </a:cubicBezTo>
                <a:close/>
                <a:moveTo>
                  <a:pt x="1113" y="62"/>
                </a:moveTo>
                <a:cubicBezTo>
                  <a:pt x="1110" y="60"/>
                  <a:pt x="1109" y="55"/>
                  <a:pt x="1105" y="54"/>
                </a:cubicBezTo>
                <a:cubicBezTo>
                  <a:pt x="1103" y="55"/>
                  <a:pt x="1102" y="57"/>
                  <a:pt x="1102" y="58"/>
                </a:cubicBezTo>
                <a:cubicBezTo>
                  <a:pt x="1105" y="67"/>
                  <a:pt x="1110" y="74"/>
                  <a:pt x="1119" y="79"/>
                </a:cubicBezTo>
                <a:cubicBezTo>
                  <a:pt x="1127" y="89"/>
                  <a:pt x="1139" y="94"/>
                  <a:pt x="1149" y="101"/>
                </a:cubicBezTo>
                <a:cubicBezTo>
                  <a:pt x="1153" y="103"/>
                  <a:pt x="1155" y="97"/>
                  <a:pt x="1157" y="94"/>
                </a:cubicBezTo>
                <a:cubicBezTo>
                  <a:pt x="1158" y="91"/>
                  <a:pt x="1162" y="92"/>
                  <a:pt x="1162" y="89"/>
                </a:cubicBezTo>
                <a:cubicBezTo>
                  <a:pt x="1153" y="84"/>
                  <a:pt x="1144" y="82"/>
                  <a:pt x="1134" y="81"/>
                </a:cubicBezTo>
                <a:cubicBezTo>
                  <a:pt x="1124" y="78"/>
                  <a:pt x="1120" y="68"/>
                  <a:pt x="1113" y="62"/>
                </a:cubicBezTo>
                <a:close/>
                <a:moveTo>
                  <a:pt x="43" y="61"/>
                </a:moveTo>
                <a:cubicBezTo>
                  <a:pt x="40" y="58"/>
                  <a:pt x="36" y="55"/>
                  <a:pt x="32" y="55"/>
                </a:cubicBezTo>
                <a:cubicBezTo>
                  <a:pt x="25" y="56"/>
                  <a:pt x="25" y="63"/>
                  <a:pt x="20" y="67"/>
                </a:cubicBezTo>
                <a:cubicBezTo>
                  <a:pt x="17" y="71"/>
                  <a:pt x="12" y="70"/>
                  <a:pt x="9" y="68"/>
                </a:cubicBezTo>
                <a:cubicBezTo>
                  <a:pt x="7" y="68"/>
                  <a:pt x="6" y="64"/>
                  <a:pt x="4" y="64"/>
                </a:cubicBezTo>
                <a:cubicBezTo>
                  <a:pt x="4" y="69"/>
                  <a:pt x="5" y="74"/>
                  <a:pt x="4" y="79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3" y="86"/>
                  <a:pt x="31" y="87"/>
                </a:cubicBezTo>
                <a:cubicBezTo>
                  <a:pt x="24" y="95"/>
                  <a:pt x="14" y="97"/>
                  <a:pt x="5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0" y="101"/>
                  <a:pt x="9" y="99"/>
                  <a:pt x="13" y="101"/>
                </a:cubicBezTo>
                <a:cubicBezTo>
                  <a:pt x="20" y="101"/>
                  <a:pt x="26" y="99"/>
                  <a:pt x="32" y="96"/>
                </a:cubicBezTo>
                <a:cubicBezTo>
                  <a:pt x="36" y="93"/>
                  <a:pt x="36" y="87"/>
                  <a:pt x="41" y="86"/>
                </a:cubicBezTo>
                <a:cubicBezTo>
                  <a:pt x="45" y="78"/>
                  <a:pt x="48" y="68"/>
                  <a:pt x="43" y="61"/>
                </a:cubicBezTo>
                <a:close/>
                <a:moveTo>
                  <a:pt x="163" y="67"/>
                </a:moveTo>
                <a:cubicBezTo>
                  <a:pt x="161" y="63"/>
                  <a:pt x="157" y="62"/>
                  <a:pt x="156" y="58"/>
                </a:cubicBezTo>
                <a:cubicBezTo>
                  <a:pt x="155" y="57"/>
                  <a:pt x="153" y="59"/>
                  <a:pt x="152" y="60"/>
                </a:cubicBezTo>
                <a:cubicBezTo>
                  <a:pt x="148" y="64"/>
                  <a:pt x="156" y="69"/>
                  <a:pt x="158" y="73"/>
                </a:cubicBezTo>
                <a:cubicBezTo>
                  <a:pt x="161" y="74"/>
                  <a:pt x="164" y="78"/>
                  <a:pt x="166" y="79"/>
                </a:cubicBezTo>
                <a:cubicBezTo>
                  <a:pt x="166" y="74"/>
                  <a:pt x="163" y="71"/>
                  <a:pt x="163" y="67"/>
                </a:cubicBezTo>
                <a:close/>
                <a:moveTo>
                  <a:pt x="982" y="70"/>
                </a:moveTo>
                <a:cubicBezTo>
                  <a:pt x="982" y="66"/>
                  <a:pt x="980" y="62"/>
                  <a:pt x="978" y="59"/>
                </a:cubicBezTo>
                <a:cubicBezTo>
                  <a:pt x="977" y="58"/>
                  <a:pt x="975" y="59"/>
                  <a:pt x="973" y="59"/>
                </a:cubicBezTo>
                <a:cubicBezTo>
                  <a:pt x="969" y="59"/>
                  <a:pt x="969" y="63"/>
                  <a:pt x="969" y="67"/>
                </a:cubicBezTo>
                <a:cubicBezTo>
                  <a:pt x="968" y="72"/>
                  <a:pt x="963" y="75"/>
                  <a:pt x="962" y="80"/>
                </a:cubicBezTo>
                <a:cubicBezTo>
                  <a:pt x="965" y="83"/>
                  <a:pt x="970" y="80"/>
                  <a:pt x="974" y="80"/>
                </a:cubicBezTo>
                <a:cubicBezTo>
                  <a:pt x="979" y="78"/>
                  <a:pt x="984" y="75"/>
                  <a:pt x="982" y="70"/>
                </a:cubicBezTo>
                <a:close/>
                <a:moveTo>
                  <a:pt x="516" y="68"/>
                </a:moveTo>
                <a:cubicBezTo>
                  <a:pt x="516" y="63"/>
                  <a:pt x="511" y="59"/>
                  <a:pt x="507" y="61"/>
                </a:cubicBezTo>
                <a:cubicBezTo>
                  <a:pt x="507" y="68"/>
                  <a:pt x="500" y="73"/>
                  <a:pt x="499" y="78"/>
                </a:cubicBezTo>
                <a:cubicBezTo>
                  <a:pt x="502" y="80"/>
                  <a:pt x="505" y="77"/>
                  <a:pt x="509" y="78"/>
                </a:cubicBezTo>
                <a:cubicBezTo>
                  <a:pt x="513" y="77"/>
                  <a:pt x="517" y="73"/>
                  <a:pt x="516" y="68"/>
                </a:cubicBezTo>
                <a:close/>
                <a:moveTo>
                  <a:pt x="637" y="68"/>
                </a:moveTo>
                <a:cubicBezTo>
                  <a:pt x="636" y="65"/>
                  <a:pt x="637" y="61"/>
                  <a:pt x="633" y="60"/>
                </a:cubicBezTo>
                <a:cubicBezTo>
                  <a:pt x="631" y="61"/>
                  <a:pt x="628" y="64"/>
                  <a:pt x="628" y="67"/>
                </a:cubicBezTo>
                <a:cubicBezTo>
                  <a:pt x="645" y="82"/>
                  <a:pt x="645" y="82"/>
                  <a:pt x="645" y="82"/>
                </a:cubicBezTo>
                <a:cubicBezTo>
                  <a:pt x="655" y="85"/>
                  <a:pt x="663" y="92"/>
                  <a:pt x="672" y="96"/>
                </a:cubicBezTo>
                <a:cubicBezTo>
                  <a:pt x="674" y="98"/>
                  <a:pt x="677" y="97"/>
                  <a:pt x="678" y="95"/>
                </a:cubicBezTo>
                <a:cubicBezTo>
                  <a:pt x="679" y="94"/>
                  <a:pt x="681" y="91"/>
                  <a:pt x="679" y="89"/>
                </a:cubicBezTo>
                <a:cubicBezTo>
                  <a:pt x="675" y="89"/>
                  <a:pt x="672" y="86"/>
                  <a:pt x="668" y="85"/>
                </a:cubicBezTo>
                <a:cubicBezTo>
                  <a:pt x="655" y="84"/>
                  <a:pt x="644" y="79"/>
                  <a:pt x="637" y="68"/>
                </a:cubicBezTo>
                <a:close/>
                <a:moveTo>
                  <a:pt x="1453" y="66"/>
                </a:moveTo>
                <a:cubicBezTo>
                  <a:pt x="1451" y="62"/>
                  <a:pt x="1448" y="61"/>
                  <a:pt x="1445" y="61"/>
                </a:cubicBezTo>
                <a:cubicBezTo>
                  <a:pt x="1437" y="62"/>
                  <a:pt x="1441" y="71"/>
                  <a:pt x="1438" y="76"/>
                </a:cubicBezTo>
                <a:cubicBezTo>
                  <a:pt x="1438" y="78"/>
                  <a:pt x="1436" y="80"/>
                  <a:pt x="1437" y="82"/>
                </a:cubicBezTo>
                <a:cubicBezTo>
                  <a:pt x="1442" y="83"/>
                  <a:pt x="1448" y="82"/>
                  <a:pt x="1452" y="79"/>
                </a:cubicBezTo>
                <a:cubicBezTo>
                  <a:pt x="1455" y="75"/>
                  <a:pt x="1454" y="70"/>
                  <a:pt x="1453" y="66"/>
                </a:cubicBezTo>
                <a:close/>
                <a:moveTo>
                  <a:pt x="360" y="62"/>
                </a:moveTo>
                <a:cubicBezTo>
                  <a:pt x="355" y="62"/>
                  <a:pt x="354" y="68"/>
                  <a:pt x="352" y="71"/>
                </a:cubicBezTo>
                <a:cubicBezTo>
                  <a:pt x="345" y="81"/>
                  <a:pt x="335" y="92"/>
                  <a:pt x="321" y="92"/>
                </a:cubicBezTo>
                <a:cubicBezTo>
                  <a:pt x="312" y="97"/>
                  <a:pt x="304" y="99"/>
                  <a:pt x="296" y="103"/>
                </a:cubicBezTo>
                <a:cubicBezTo>
                  <a:pt x="296" y="108"/>
                  <a:pt x="291" y="112"/>
                  <a:pt x="293" y="115"/>
                </a:cubicBezTo>
                <a:cubicBezTo>
                  <a:pt x="308" y="111"/>
                  <a:pt x="308" y="111"/>
                  <a:pt x="308" y="111"/>
                </a:cubicBezTo>
                <a:cubicBezTo>
                  <a:pt x="311" y="110"/>
                  <a:pt x="314" y="106"/>
                  <a:pt x="318" y="106"/>
                </a:cubicBezTo>
                <a:cubicBezTo>
                  <a:pt x="335" y="98"/>
                  <a:pt x="352" y="89"/>
                  <a:pt x="365" y="74"/>
                </a:cubicBezTo>
                <a:cubicBezTo>
                  <a:pt x="368" y="69"/>
                  <a:pt x="362" y="66"/>
                  <a:pt x="360" y="62"/>
                </a:cubicBezTo>
                <a:close/>
                <a:moveTo>
                  <a:pt x="39" y="68"/>
                </a:moveTo>
                <a:cubicBezTo>
                  <a:pt x="38" y="65"/>
                  <a:pt x="36" y="64"/>
                  <a:pt x="34" y="63"/>
                </a:cubicBezTo>
                <a:cubicBezTo>
                  <a:pt x="30" y="66"/>
                  <a:pt x="26" y="71"/>
                  <a:pt x="25" y="74"/>
                </a:cubicBezTo>
                <a:cubicBezTo>
                  <a:pt x="29" y="76"/>
                  <a:pt x="33" y="74"/>
                  <a:pt x="36" y="74"/>
                </a:cubicBezTo>
                <a:cubicBezTo>
                  <a:pt x="39" y="73"/>
                  <a:pt x="39" y="70"/>
                  <a:pt x="39" y="68"/>
                </a:cubicBezTo>
                <a:close/>
                <a:moveTo>
                  <a:pt x="838" y="68"/>
                </a:moveTo>
                <a:cubicBezTo>
                  <a:pt x="837" y="67"/>
                  <a:pt x="836" y="64"/>
                  <a:pt x="834" y="64"/>
                </a:cubicBezTo>
                <a:cubicBezTo>
                  <a:pt x="832" y="66"/>
                  <a:pt x="833" y="70"/>
                  <a:pt x="831" y="72"/>
                </a:cubicBezTo>
                <a:cubicBezTo>
                  <a:pt x="831" y="73"/>
                  <a:pt x="832" y="73"/>
                  <a:pt x="833" y="73"/>
                </a:cubicBezTo>
                <a:cubicBezTo>
                  <a:pt x="835" y="72"/>
                  <a:pt x="838" y="71"/>
                  <a:pt x="838" y="68"/>
                </a:cubicBezTo>
                <a:close/>
                <a:moveTo>
                  <a:pt x="1114" y="82"/>
                </a:moveTo>
                <a:cubicBezTo>
                  <a:pt x="1109" y="80"/>
                  <a:pt x="1106" y="74"/>
                  <a:pt x="1103" y="70"/>
                </a:cubicBezTo>
                <a:cubicBezTo>
                  <a:pt x="1099" y="70"/>
                  <a:pt x="1098" y="62"/>
                  <a:pt x="1095" y="66"/>
                </a:cubicBezTo>
                <a:cubicBezTo>
                  <a:pt x="1093" y="68"/>
                  <a:pt x="1095" y="70"/>
                  <a:pt x="1095" y="71"/>
                </a:cubicBezTo>
                <a:cubicBezTo>
                  <a:pt x="1105" y="86"/>
                  <a:pt x="1120" y="94"/>
                  <a:pt x="1133" y="105"/>
                </a:cubicBezTo>
                <a:cubicBezTo>
                  <a:pt x="1139" y="107"/>
                  <a:pt x="1144" y="112"/>
                  <a:pt x="1150" y="113"/>
                </a:cubicBezTo>
                <a:cubicBezTo>
                  <a:pt x="1151" y="112"/>
                  <a:pt x="1151" y="110"/>
                  <a:pt x="1150" y="108"/>
                </a:cubicBezTo>
                <a:cubicBezTo>
                  <a:pt x="1137" y="100"/>
                  <a:pt x="1124" y="92"/>
                  <a:pt x="1114" y="82"/>
                </a:cubicBezTo>
                <a:close/>
                <a:moveTo>
                  <a:pt x="769" y="73"/>
                </a:moveTo>
                <a:cubicBezTo>
                  <a:pt x="770" y="62"/>
                  <a:pt x="760" y="72"/>
                  <a:pt x="757" y="74"/>
                </a:cubicBezTo>
                <a:cubicBezTo>
                  <a:pt x="758" y="76"/>
                  <a:pt x="759" y="77"/>
                  <a:pt x="760" y="78"/>
                </a:cubicBezTo>
                <a:cubicBezTo>
                  <a:pt x="764" y="77"/>
                  <a:pt x="768" y="77"/>
                  <a:pt x="769" y="73"/>
                </a:cubicBezTo>
                <a:close/>
                <a:moveTo>
                  <a:pt x="1312" y="75"/>
                </a:moveTo>
                <a:cubicBezTo>
                  <a:pt x="1310" y="73"/>
                  <a:pt x="1309" y="67"/>
                  <a:pt x="1306" y="69"/>
                </a:cubicBezTo>
                <a:cubicBezTo>
                  <a:pt x="1304" y="74"/>
                  <a:pt x="1301" y="79"/>
                  <a:pt x="1297" y="83"/>
                </a:cubicBezTo>
                <a:cubicBezTo>
                  <a:pt x="1302" y="83"/>
                  <a:pt x="1307" y="78"/>
                  <a:pt x="1312" y="76"/>
                </a:cubicBezTo>
                <a:cubicBezTo>
                  <a:pt x="1312" y="75"/>
                  <a:pt x="1312" y="75"/>
                  <a:pt x="1312" y="75"/>
                </a:cubicBezTo>
                <a:close/>
                <a:moveTo>
                  <a:pt x="306" y="76"/>
                </a:moveTo>
                <a:cubicBezTo>
                  <a:pt x="304" y="74"/>
                  <a:pt x="305" y="71"/>
                  <a:pt x="303" y="68"/>
                </a:cubicBezTo>
                <a:cubicBezTo>
                  <a:pt x="297" y="68"/>
                  <a:pt x="294" y="73"/>
                  <a:pt x="289" y="73"/>
                </a:cubicBezTo>
                <a:cubicBezTo>
                  <a:pt x="288" y="77"/>
                  <a:pt x="294" y="81"/>
                  <a:pt x="289" y="84"/>
                </a:cubicBezTo>
                <a:cubicBezTo>
                  <a:pt x="296" y="83"/>
                  <a:pt x="302" y="81"/>
                  <a:pt x="306" y="76"/>
                </a:cubicBezTo>
                <a:close/>
                <a:moveTo>
                  <a:pt x="1712" y="68"/>
                </a:moveTo>
                <a:cubicBezTo>
                  <a:pt x="1709" y="69"/>
                  <a:pt x="1707" y="71"/>
                  <a:pt x="1705" y="73"/>
                </a:cubicBezTo>
                <a:cubicBezTo>
                  <a:pt x="1700" y="75"/>
                  <a:pt x="1693" y="74"/>
                  <a:pt x="1689" y="79"/>
                </a:cubicBezTo>
                <a:cubicBezTo>
                  <a:pt x="1691" y="81"/>
                  <a:pt x="1691" y="85"/>
                  <a:pt x="1694" y="86"/>
                </a:cubicBezTo>
                <a:cubicBezTo>
                  <a:pt x="1700" y="85"/>
                  <a:pt x="1706" y="82"/>
                  <a:pt x="1711" y="79"/>
                </a:cubicBezTo>
                <a:cubicBezTo>
                  <a:pt x="1712" y="76"/>
                  <a:pt x="1712" y="72"/>
                  <a:pt x="1712" y="68"/>
                </a:cubicBezTo>
                <a:close/>
                <a:moveTo>
                  <a:pt x="1248" y="69"/>
                </a:moveTo>
                <a:cubicBezTo>
                  <a:pt x="1240" y="70"/>
                  <a:pt x="1233" y="74"/>
                  <a:pt x="1224" y="74"/>
                </a:cubicBezTo>
                <a:cubicBezTo>
                  <a:pt x="1222" y="76"/>
                  <a:pt x="1222" y="76"/>
                  <a:pt x="1222" y="76"/>
                </a:cubicBezTo>
                <a:cubicBezTo>
                  <a:pt x="1225" y="79"/>
                  <a:pt x="1225" y="79"/>
                  <a:pt x="1225" y="79"/>
                </a:cubicBezTo>
                <a:cubicBezTo>
                  <a:pt x="1233" y="80"/>
                  <a:pt x="1240" y="78"/>
                  <a:pt x="1247" y="75"/>
                </a:cubicBezTo>
                <a:cubicBezTo>
                  <a:pt x="1249" y="73"/>
                  <a:pt x="1247" y="70"/>
                  <a:pt x="1248" y="69"/>
                </a:cubicBezTo>
                <a:close/>
                <a:moveTo>
                  <a:pt x="245" y="74"/>
                </a:moveTo>
                <a:cubicBezTo>
                  <a:pt x="244" y="69"/>
                  <a:pt x="237" y="70"/>
                  <a:pt x="232" y="70"/>
                </a:cubicBezTo>
                <a:cubicBezTo>
                  <a:pt x="231" y="70"/>
                  <a:pt x="228" y="72"/>
                  <a:pt x="229" y="74"/>
                </a:cubicBezTo>
                <a:cubicBezTo>
                  <a:pt x="234" y="77"/>
                  <a:pt x="241" y="75"/>
                  <a:pt x="245" y="74"/>
                </a:cubicBezTo>
                <a:close/>
                <a:moveTo>
                  <a:pt x="649" y="89"/>
                </a:moveTo>
                <a:cubicBezTo>
                  <a:pt x="637" y="87"/>
                  <a:pt x="632" y="76"/>
                  <a:pt x="623" y="71"/>
                </a:cubicBezTo>
                <a:cubicBezTo>
                  <a:pt x="622" y="72"/>
                  <a:pt x="620" y="72"/>
                  <a:pt x="621" y="74"/>
                </a:cubicBezTo>
                <a:cubicBezTo>
                  <a:pt x="628" y="78"/>
                  <a:pt x="631" y="87"/>
                  <a:pt x="637" y="92"/>
                </a:cubicBezTo>
                <a:cubicBezTo>
                  <a:pt x="641" y="107"/>
                  <a:pt x="659" y="110"/>
                  <a:pt x="672" y="114"/>
                </a:cubicBezTo>
                <a:cubicBezTo>
                  <a:pt x="675" y="112"/>
                  <a:pt x="675" y="107"/>
                  <a:pt x="675" y="103"/>
                </a:cubicBezTo>
                <a:cubicBezTo>
                  <a:pt x="666" y="98"/>
                  <a:pt x="657" y="94"/>
                  <a:pt x="649" y="89"/>
                </a:cubicBezTo>
                <a:close/>
                <a:moveTo>
                  <a:pt x="149" y="72"/>
                </a:moveTo>
                <a:cubicBezTo>
                  <a:pt x="143" y="71"/>
                  <a:pt x="143" y="71"/>
                  <a:pt x="143" y="71"/>
                </a:cubicBezTo>
                <a:cubicBezTo>
                  <a:pt x="143" y="73"/>
                  <a:pt x="146" y="76"/>
                  <a:pt x="149" y="77"/>
                </a:cubicBezTo>
                <a:cubicBezTo>
                  <a:pt x="155" y="85"/>
                  <a:pt x="163" y="92"/>
                  <a:pt x="166" y="10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7" y="116"/>
                  <a:pt x="192" y="125"/>
                  <a:pt x="201" y="123"/>
                </a:cubicBezTo>
                <a:cubicBezTo>
                  <a:pt x="202" y="119"/>
                  <a:pt x="204" y="115"/>
                  <a:pt x="201" y="112"/>
                </a:cubicBezTo>
                <a:cubicBezTo>
                  <a:pt x="190" y="105"/>
                  <a:pt x="178" y="97"/>
                  <a:pt x="167" y="90"/>
                </a:cubicBezTo>
                <a:cubicBezTo>
                  <a:pt x="161" y="84"/>
                  <a:pt x="157" y="77"/>
                  <a:pt x="149" y="72"/>
                </a:cubicBezTo>
                <a:close/>
                <a:moveTo>
                  <a:pt x="716" y="75"/>
                </a:moveTo>
                <a:cubicBezTo>
                  <a:pt x="713" y="73"/>
                  <a:pt x="708" y="72"/>
                  <a:pt x="704" y="71"/>
                </a:cubicBezTo>
                <a:cubicBezTo>
                  <a:pt x="703" y="72"/>
                  <a:pt x="700" y="72"/>
                  <a:pt x="701" y="74"/>
                </a:cubicBezTo>
                <a:cubicBezTo>
                  <a:pt x="704" y="77"/>
                  <a:pt x="712" y="77"/>
                  <a:pt x="716" y="75"/>
                </a:cubicBezTo>
                <a:close/>
                <a:moveTo>
                  <a:pt x="1089" y="73"/>
                </a:moveTo>
                <a:cubicBezTo>
                  <a:pt x="1086" y="73"/>
                  <a:pt x="1083" y="76"/>
                  <a:pt x="1081" y="79"/>
                </a:cubicBezTo>
                <a:cubicBezTo>
                  <a:pt x="1084" y="85"/>
                  <a:pt x="1089" y="91"/>
                  <a:pt x="1089" y="99"/>
                </a:cubicBezTo>
                <a:cubicBezTo>
                  <a:pt x="1094" y="107"/>
                  <a:pt x="1086" y="116"/>
                  <a:pt x="1095" y="124"/>
                </a:cubicBezTo>
                <a:cubicBezTo>
                  <a:pt x="1114" y="140"/>
                  <a:pt x="1137" y="149"/>
                  <a:pt x="1161" y="155"/>
                </a:cubicBezTo>
                <a:cubicBezTo>
                  <a:pt x="1162" y="162"/>
                  <a:pt x="1171" y="157"/>
                  <a:pt x="1175" y="159"/>
                </a:cubicBezTo>
                <a:cubicBezTo>
                  <a:pt x="1207" y="160"/>
                  <a:pt x="1242" y="159"/>
                  <a:pt x="1274" y="159"/>
                </a:cubicBezTo>
                <a:cubicBezTo>
                  <a:pt x="1280" y="153"/>
                  <a:pt x="1287" y="152"/>
                  <a:pt x="1294" y="150"/>
                </a:cubicBezTo>
                <a:cubicBezTo>
                  <a:pt x="1307" y="142"/>
                  <a:pt x="1319" y="132"/>
                  <a:pt x="1330" y="121"/>
                </a:cubicBezTo>
                <a:cubicBezTo>
                  <a:pt x="1336" y="116"/>
                  <a:pt x="1344" y="111"/>
                  <a:pt x="1346" y="103"/>
                </a:cubicBezTo>
                <a:cubicBezTo>
                  <a:pt x="1340" y="97"/>
                  <a:pt x="1332" y="94"/>
                  <a:pt x="1325" y="88"/>
                </a:cubicBezTo>
                <a:cubicBezTo>
                  <a:pt x="1309" y="100"/>
                  <a:pt x="1293" y="110"/>
                  <a:pt x="1276" y="119"/>
                </a:cubicBezTo>
                <a:cubicBezTo>
                  <a:pt x="1259" y="126"/>
                  <a:pt x="1242" y="133"/>
                  <a:pt x="1223" y="132"/>
                </a:cubicBezTo>
                <a:cubicBezTo>
                  <a:pt x="1214" y="138"/>
                  <a:pt x="1207" y="148"/>
                  <a:pt x="1195" y="149"/>
                </a:cubicBezTo>
                <a:cubicBezTo>
                  <a:pt x="1183" y="152"/>
                  <a:pt x="1173" y="145"/>
                  <a:pt x="1163" y="140"/>
                </a:cubicBezTo>
                <a:cubicBezTo>
                  <a:pt x="1156" y="136"/>
                  <a:pt x="1151" y="128"/>
                  <a:pt x="1149" y="120"/>
                </a:cubicBezTo>
                <a:cubicBezTo>
                  <a:pt x="1145" y="117"/>
                  <a:pt x="1141" y="115"/>
                  <a:pt x="1136" y="112"/>
                </a:cubicBezTo>
                <a:cubicBezTo>
                  <a:pt x="1118" y="103"/>
                  <a:pt x="1103" y="88"/>
                  <a:pt x="1089" y="73"/>
                </a:cubicBezTo>
                <a:close/>
                <a:moveTo>
                  <a:pt x="1187" y="75"/>
                </a:moveTo>
                <a:cubicBezTo>
                  <a:pt x="1186" y="74"/>
                  <a:pt x="1183" y="73"/>
                  <a:pt x="1180" y="73"/>
                </a:cubicBezTo>
                <a:cubicBezTo>
                  <a:pt x="1178" y="73"/>
                  <a:pt x="1176" y="74"/>
                  <a:pt x="1175" y="75"/>
                </a:cubicBezTo>
                <a:cubicBezTo>
                  <a:pt x="1177" y="77"/>
                  <a:pt x="1179" y="77"/>
                  <a:pt x="1181" y="77"/>
                </a:cubicBezTo>
                <a:cubicBezTo>
                  <a:pt x="1183" y="77"/>
                  <a:pt x="1187" y="78"/>
                  <a:pt x="1187" y="75"/>
                </a:cubicBezTo>
                <a:close/>
                <a:moveTo>
                  <a:pt x="1656" y="82"/>
                </a:moveTo>
                <a:cubicBezTo>
                  <a:pt x="1654" y="75"/>
                  <a:pt x="1646" y="73"/>
                  <a:pt x="1639" y="73"/>
                </a:cubicBezTo>
                <a:cubicBezTo>
                  <a:pt x="1635" y="74"/>
                  <a:pt x="1631" y="73"/>
                  <a:pt x="1629" y="77"/>
                </a:cubicBezTo>
                <a:cubicBezTo>
                  <a:pt x="1635" y="85"/>
                  <a:pt x="1647" y="86"/>
                  <a:pt x="1656" y="90"/>
                </a:cubicBezTo>
                <a:cubicBezTo>
                  <a:pt x="1659" y="89"/>
                  <a:pt x="1656" y="85"/>
                  <a:pt x="1656" y="82"/>
                </a:cubicBezTo>
                <a:close/>
                <a:moveTo>
                  <a:pt x="1593" y="99"/>
                </a:moveTo>
                <a:cubicBezTo>
                  <a:pt x="1582" y="93"/>
                  <a:pt x="1579" y="78"/>
                  <a:pt x="1567" y="73"/>
                </a:cubicBezTo>
                <a:cubicBezTo>
                  <a:pt x="1566" y="74"/>
                  <a:pt x="1563" y="75"/>
                  <a:pt x="1564" y="77"/>
                </a:cubicBezTo>
                <a:cubicBezTo>
                  <a:pt x="1568" y="87"/>
                  <a:pt x="1577" y="96"/>
                  <a:pt x="1584" y="104"/>
                </a:cubicBezTo>
                <a:cubicBezTo>
                  <a:pt x="1593" y="110"/>
                  <a:pt x="1600" y="119"/>
                  <a:pt x="1609" y="123"/>
                </a:cubicBezTo>
                <a:cubicBezTo>
                  <a:pt x="1611" y="125"/>
                  <a:pt x="1614" y="127"/>
                  <a:pt x="1616" y="126"/>
                </a:cubicBezTo>
                <a:cubicBezTo>
                  <a:pt x="1617" y="121"/>
                  <a:pt x="1615" y="118"/>
                  <a:pt x="1614" y="114"/>
                </a:cubicBezTo>
                <a:cubicBezTo>
                  <a:pt x="1607" y="110"/>
                  <a:pt x="1599" y="105"/>
                  <a:pt x="1593" y="99"/>
                </a:cubicBezTo>
                <a:close/>
                <a:moveTo>
                  <a:pt x="1767" y="76"/>
                </a:moveTo>
                <a:cubicBezTo>
                  <a:pt x="1766" y="75"/>
                  <a:pt x="1766" y="73"/>
                  <a:pt x="1764" y="73"/>
                </a:cubicBezTo>
                <a:cubicBezTo>
                  <a:pt x="1759" y="85"/>
                  <a:pt x="1759" y="85"/>
                  <a:pt x="1759" y="85"/>
                </a:cubicBezTo>
                <a:cubicBezTo>
                  <a:pt x="1751" y="92"/>
                  <a:pt x="1751" y="92"/>
                  <a:pt x="1751" y="92"/>
                </a:cubicBezTo>
                <a:cubicBezTo>
                  <a:pt x="1757" y="89"/>
                  <a:pt x="1765" y="83"/>
                  <a:pt x="1767" y="76"/>
                </a:cubicBezTo>
                <a:close/>
                <a:moveTo>
                  <a:pt x="1914" y="82"/>
                </a:moveTo>
                <a:cubicBezTo>
                  <a:pt x="1911" y="77"/>
                  <a:pt x="1907" y="74"/>
                  <a:pt x="1901" y="74"/>
                </a:cubicBezTo>
                <a:cubicBezTo>
                  <a:pt x="1898" y="76"/>
                  <a:pt x="1896" y="80"/>
                  <a:pt x="1895" y="85"/>
                </a:cubicBezTo>
                <a:cubicBezTo>
                  <a:pt x="1900" y="88"/>
                  <a:pt x="1908" y="89"/>
                  <a:pt x="1914" y="88"/>
                </a:cubicBezTo>
                <a:cubicBezTo>
                  <a:pt x="1915" y="87"/>
                  <a:pt x="1915" y="84"/>
                  <a:pt x="1914" y="82"/>
                </a:cubicBezTo>
                <a:close/>
                <a:moveTo>
                  <a:pt x="857" y="85"/>
                </a:moveTo>
                <a:cubicBezTo>
                  <a:pt x="846" y="75"/>
                  <a:pt x="846" y="75"/>
                  <a:pt x="846" y="75"/>
                </a:cubicBezTo>
                <a:cubicBezTo>
                  <a:pt x="837" y="73"/>
                  <a:pt x="833" y="83"/>
                  <a:pt x="825" y="83"/>
                </a:cubicBezTo>
                <a:cubicBezTo>
                  <a:pt x="818" y="91"/>
                  <a:pt x="807" y="93"/>
                  <a:pt x="800" y="103"/>
                </a:cubicBezTo>
                <a:cubicBezTo>
                  <a:pt x="790" y="109"/>
                  <a:pt x="781" y="118"/>
                  <a:pt x="770" y="121"/>
                </a:cubicBezTo>
                <a:cubicBezTo>
                  <a:pt x="766" y="127"/>
                  <a:pt x="766" y="127"/>
                  <a:pt x="766" y="127"/>
                </a:cubicBezTo>
                <a:cubicBezTo>
                  <a:pt x="762" y="137"/>
                  <a:pt x="752" y="141"/>
                  <a:pt x="744" y="147"/>
                </a:cubicBezTo>
                <a:cubicBezTo>
                  <a:pt x="731" y="152"/>
                  <a:pt x="713" y="157"/>
                  <a:pt x="699" y="151"/>
                </a:cubicBezTo>
                <a:cubicBezTo>
                  <a:pt x="686" y="146"/>
                  <a:pt x="680" y="132"/>
                  <a:pt x="675" y="121"/>
                </a:cubicBezTo>
                <a:cubicBezTo>
                  <a:pt x="666" y="117"/>
                  <a:pt x="655" y="116"/>
                  <a:pt x="647" y="111"/>
                </a:cubicBezTo>
                <a:cubicBezTo>
                  <a:pt x="637" y="104"/>
                  <a:pt x="644" y="119"/>
                  <a:pt x="637" y="121"/>
                </a:cubicBezTo>
                <a:cubicBezTo>
                  <a:pt x="643" y="126"/>
                  <a:pt x="636" y="132"/>
                  <a:pt x="639" y="138"/>
                </a:cubicBezTo>
                <a:cubicBezTo>
                  <a:pt x="646" y="143"/>
                  <a:pt x="654" y="147"/>
                  <a:pt x="663" y="151"/>
                </a:cubicBezTo>
                <a:cubicBezTo>
                  <a:pt x="668" y="152"/>
                  <a:pt x="675" y="153"/>
                  <a:pt x="677" y="159"/>
                </a:cubicBezTo>
                <a:cubicBezTo>
                  <a:pt x="777" y="159"/>
                  <a:pt x="777" y="159"/>
                  <a:pt x="777" y="159"/>
                </a:cubicBezTo>
                <a:cubicBezTo>
                  <a:pt x="803" y="151"/>
                  <a:pt x="825" y="136"/>
                  <a:pt x="847" y="119"/>
                </a:cubicBezTo>
                <a:cubicBezTo>
                  <a:pt x="854" y="111"/>
                  <a:pt x="867" y="105"/>
                  <a:pt x="870" y="94"/>
                </a:cubicBezTo>
                <a:cubicBezTo>
                  <a:pt x="857" y="85"/>
                  <a:pt x="857" y="85"/>
                  <a:pt x="857" y="85"/>
                </a:cubicBezTo>
                <a:close/>
                <a:moveTo>
                  <a:pt x="229" y="81"/>
                </a:moveTo>
                <a:cubicBezTo>
                  <a:pt x="227" y="80"/>
                  <a:pt x="224" y="78"/>
                  <a:pt x="224" y="76"/>
                </a:cubicBezTo>
                <a:cubicBezTo>
                  <a:pt x="223" y="76"/>
                  <a:pt x="222" y="77"/>
                  <a:pt x="220" y="77"/>
                </a:cubicBezTo>
                <a:cubicBezTo>
                  <a:pt x="215" y="82"/>
                  <a:pt x="208" y="86"/>
                  <a:pt x="203" y="89"/>
                </a:cubicBezTo>
                <a:cubicBezTo>
                  <a:pt x="204" y="91"/>
                  <a:pt x="206" y="92"/>
                  <a:pt x="207" y="93"/>
                </a:cubicBezTo>
                <a:cubicBezTo>
                  <a:pt x="213" y="87"/>
                  <a:pt x="220" y="82"/>
                  <a:pt x="229" y="81"/>
                </a:cubicBezTo>
                <a:close/>
                <a:moveTo>
                  <a:pt x="379" y="83"/>
                </a:moveTo>
                <a:cubicBezTo>
                  <a:pt x="376" y="81"/>
                  <a:pt x="374" y="77"/>
                  <a:pt x="370" y="77"/>
                </a:cubicBezTo>
                <a:cubicBezTo>
                  <a:pt x="362" y="87"/>
                  <a:pt x="350" y="94"/>
                  <a:pt x="339" y="101"/>
                </a:cubicBezTo>
                <a:cubicBezTo>
                  <a:pt x="328" y="106"/>
                  <a:pt x="318" y="114"/>
                  <a:pt x="305" y="114"/>
                </a:cubicBezTo>
                <a:cubicBezTo>
                  <a:pt x="300" y="115"/>
                  <a:pt x="296" y="119"/>
                  <a:pt x="290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3" y="125"/>
                  <a:pt x="288" y="123"/>
                  <a:pt x="285" y="126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93" y="132"/>
                  <a:pt x="307" y="127"/>
                  <a:pt x="320" y="122"/>
                </a:cubicBezTo>
                <a:cubicBezTo>
                  <a:pt x="341" y="113"/>
                  <a:pt x="359" y="100"/>
                  <a:pt x="378" y="86"/>
                </a:cubicBezTo>
                <a:cubicBezTo>
                  <a:pt x="379" y="83"/>
                  <a:pt x="379" y="83"/>
                  <a:pt x="379" y="83"/>
                </a:cubicBezTo>
                <a:close/>
                <a:moveTo>
                  <a:pt x="716" y="82"/>
                </a:moveTo>
                <a:cubicBezTo>
                  <a:pt x="705" y="84"/>
                  <a:pt x="697" y="80"/>
                  <a:pt x="687" y="77"/>
                </a:cubicBezTo>
                <a:cubicBezTo>
                  <a:pt x="684" y="79"/>
                  <a:pt x="681" y="80"/>
                  <a:pt x="679" y="82"/>
                </a:cubicBezTo>
                <a:cubicBezTo>
                  <a:pt x="684" y="88"/>
                  <a:pt x="692" y="86"/>
                  <a:pt x="699" y="86"/>
                </a:cubicBezTo>
                <a:cubicBezTo>
                  <a:pt x="707" y="91"/>
                  <a:pt x="716" y="95"/>
                  <a:pt x="726" y="93"/>
                </a:cubicBezTo>
                <a:cubicBezTo>
                  <a:pt x="727" y="91"/>
                  <a:pt x="726" y="88"/>
                  <a:pt x="725" y="87"/>
                </a:cubicBezTo>
                <a:cubicBezTo>
                  <a:pt x="725" y="83"/>
                  <a:pt x="720" y="81"/>
                  <a:pt x="716" y="82"/>
                </a:cubicBezTo>
                <a:close/>
                <a:moveTo>
                  <a:pt x="1188" y="83"/>
                </a:moveTo>
                <a:cubicBezTo>
                  <a:pt x="1181" y="81"/>
                  <a:pt x="1172" y="82"/>
                  <a:pt x="1165" y="78"/>
                </a:cubicBezTo>
                <a:cubicBezTo>
                  <a:pt x="1163" y="79"/>
                  <a:pt x="1161" y="80"/>
                  <a:pt x="1159" y="82"/>
                </a:cubicBezTo>
                <a:cubicBezTo>
                  <a:pt x="1163" y="83"/>
                  <a:pt x="1167" y="86"/>
                  <a:pt x="1171" y="86"/>
                </a:cubicBezTo>
                <a:cubicBezTo>
                  <a:pt x="1177" y="87"/>
                  <a:pt x="1184" y="89"/>
                  <a:pt x="1190" y="87"/>
                </a:cubicBezTo>
                <a:cubicBezTo>
                  <a:pt x="1191" y="86"/>
                  <a:pt x="1190" y="84"/>
                  <a:pt x="1188" y="83"/>
                </a:cubicBezTo>
                <a:close/>
                <a:moveTo>
                  <a:pt x="1255" y="86"/>
                </a:moveTo>
                <a:cubicBezTo>
                  <a:pt x="1254" y="77"/>
                  <a:pt x="1245" y="80"/>
                  <a:pt x="1240" y="83"/>
                </a:cubicBezTo>
                <a:cubicBezTo>
                  <a:pt x="1236" y="85"/>
                  <a:pt x="1230" y="83"/>
                  <a:pt x="1226" y="86"/>
                </a:cubicBezTo>
                <a:cubicBezTo>
                  <a:pt x="1227" y="88"/>
                  <a:pt x="1227" y="91"/>
                  <a:pt x="1228" y="93"/>
                </a:cubicBezTo>
                <a:cubicBezTo>
                  <a:pt x="1239" y="95"/>
                  <a:pt x="1248" y="90"/>
                  <a:pt x="1255" y="86"/>
                </a:cubicBezTo>
                <a:close/>
                <a:moveTo>
                  <a:pt x="250" y="80"/>
                </a:moveTo>
                <a:cubicBezTo>
                  <a:pt x="242" y="80"/>
                  <a:pt x="242" y="80"/>
                  <a:pt x="242" y="80"/>
                </a:cubicBezTo>
                <a:cubicBezTo>
                  <a:pt x="239" y="82"/>
                  <a:pt x="235" y="79"/>
                  <a:pt x="233" y="82"/>
                </a:cubicBezTo>
                <a:cubicBezTo>
                  <a:pt x="239" y="86"/>
                  <a:pt x="238" y="97"/>
                  <a:pt x="247" y="94"/>
                </a:cubicBezTo>
                <a:cubicBezTo>
                  <a:pt x="253" y="91"/>
                  <a:pt x="250" y="86"/>
                  <a:pt x="250" y="80"/>
                </a:cubicBezTo>
                <a:close/>
                <a:moveTo>
                  <a:pt x="1635" y="88"/>
                </a:moveTo>
                <a:cubicBezTo>
                  <a:pt x="1630" y="86"/>
                  <a:pt x="1626" y="81"/>
                  <a:pt x="1621" y="80"/>
                </a:cubicBezTo>
                <a:cubicBezTo>
                  <a:pt x="1619" y="81"/>
                  <a:pt x="1614" y="81"/>
                  <a:pt x="1615" y="85"/>
                </a:cubicBezTo>
                <a:cubicBezTo>
                  <a:pt x="1621" y="88"/>
                  <a:pt x="1626" y="93"/>
                  <a:pt x="1633" y="96"/>
                </a:cubicBezTo>
                <a:cubicBezTo>
                  <a:pt x="1643" y="92"/>
                  <a:pt x="1647" y="105"/>
                  <a:pt x="1657" y="101"/>
                </a:cubicBezTo>
                <a:cubicBezTo>
                  <a:pt x="1658" y="100"/>
                  <a:pt x="1659" y="96"/>
                  <a:pt x="1656" y="95"/>
                </a:cubicBezTo>
                <a:cubicBezTo>
                  <a:pt x="1648" y="94"/>
                  <a:pt x="1642" y="90"/>
                  <a:pt x="1635" y="88"/>
                </a:cubicBezTo>
                <a:close/>
                <a:moveTo>
                  <a:pt x="1319" y="83"/>
                </a:moveTo>
                <a:cubicBezTo>
                  <a:pt x="1319" y="82"/>
                  <a:pt x="1317" y="80"/>
                  <a:pt x="1315" y="80"/>
                </a:cubicBezTo>
                <a:cubicBezTo>
                  <a:pt x="1301" y="87"/>
                  <a:pt x="1301" y="87"/>
                  <a:pt x="1301" y="87"/>
                </a:cubicBezTo>
                <a:cubicBezTo>
                  <a:pt x="1286" y="97"/>
                  <a:pt x="1269" y="104"/>
                  <a:pt x="1252" y="111"/>
                </a:cubicBezTo>
                <a:cubicBezTo>
                  <a:pt x="1243" y="115"/>
                  <a:pt x="1227" y="112"/>
                  <a:pt x="1227" y="125"/>
                </a:cubicBezTo>
                <a:cubicBezTo>
                  <a:pt x="1227" y="126"/>
                  <a:pt x="1228" y="126"/>
                  <a:pt x="1229" y="127"/>
                </a:cubicBezTo>
                <a:cubicBezTo>
                  <a:pt x="1254" y="124"/>
                  <a:pt x="1277" y="115"/>
                  <a:pt x="1297" y="101"/>
                </a:cubicBezTo>
                <a:cubicBezTo>
                  <a:pt x="1305" y="96"/>
                  <a:pt x="1314" y="91"/>
                  <a:pt x="1319" y="83"/>
                </a:cubicBezTo>
                <a:close/>
                <a:moveTo>
                  <a:pt x="779" y="90"/>
                </a:moveTo>
                <a:cubicBezTo>
                  <a:pt x="776" y="87"/>
                  <a:pt x="773" y="81"/>
                  <a:pt x="768" y="82"/>
                </a:cubicBezTo>
                <a:cubicBezTo>
                  <a:pt x="760" y="84"/>
                  <a:pt x="768" y="91"/>
                  <a:pt x="768" y="95"/>
                </a:cubicBezTo>
                <a:cubicBezTo>
                  <a:pt x="770" y="96"/>
                  <a:pt x="770" y="96"/>
                  <a:pt x="770" y="96"/>
                </a:cubicBezTo>
                <a:cubicBezTo>
                  <a:pt x="773" y="94"/>
                  <a:pt x="777" y="93"/>
                  <a:pt x="779" y="90"/>
                </a:cubicBezTo>
                <a:close/>
                <a:moveTo>
                  <a:pt x="1778" y="88"/>
                </a:moveTo>
                <a:cubicBezTo>
                  <a:pt x="1777" y="86"/>
                  <a:pt x="1774" y="82"/>
                  <a:pt x="1771" y="82"/>
                </a:cubicBezTo>
                <a:cubicBezTo>
                  <a:pt x="1762" y="92"/>
                  <a:pt x="1752" y="99"/>
                  <a:pt x="1742" y="107"/>
                </a:cubicBezTo>
                <a:cubicBezTo>
                  <a:pt x="1728" y="115"/>
                  <a:pt x="1713" y="121"/>
                  <a:pt x="1697" y="124"/>
                </a:cubicBezTo>
                <a:cubicBezTo>
                  <a:pt x="1694" y="130"/>
                  <a:pt x="1690" y="136"/>
                  <a:pt x="1684" y="142"/>
                </a:cubicBezTo>
                <a:cubicBezTo>
                  <a:pt x="1674" y="152"/>
                  <a:pt x="1659" y="155"/>
                  <a:pt x="1645" y="154"/>
                </a:cubicBezTo>
                <a:cubicBezTo>
                  <a:pt x="1634" y="151"/>
                  <a:pt x="1622" y="143"/>
                  <a:pt x="1618" y="132"/>
                </a:cubicBezTo>
                <a:cubicBezTo>
                  <a:pt x="1608" y="131"/>
                  <a:pt x="1599" y="123"/>
                  <a:pt x="1591" y="116"/>
                </a:cubicBezTo>
                <a:cubicBezTo>
                  <a:pt x="1583" y="112"/>
                  <a:pt x="1577" y="103"/>
                  <a:pt x="1569" y="98"/>
                </a:cubicBezTo>
                <a:cubicBezTo>
                  <a:pt x="1568" y="96"/>
                  <a:pt x="1568" y="93"/>
                  <a:pt x="1566" y="93"/>
                </a:cubicBezTo>
                <a:cubicBezTo>
                  <a:pt x="1573" y="101"/>
                  <a:pt x="1572" y="113"/>
                  <a:pt x="1571" y="123"/>
                </a:cubicBezTo>
                <a:cubicBezTo>
                  <a:pt x="1571" y="128"/>
                  <a:pt x="1568" y="133"/>
                  <a:pt x="1568" y="138"/>
                </a:cubicBezTo>
                <a:cubicBezTo>
                  <a:pt x="1571" y="141"/>
                  <a:pt x="1574" y="145"/>
                  <a:pt x="1579" y="147"/>
                </a:cubicBezTo>
                <a:cubicBezTo>
                  <a:pt x="1584" y="153"/>
                  <a:pt x="1593" y="152"/>
                  <a:pt x="1597" y="159"/>
                </a:cubicBezTo>
                <a:cubicBezTo>
                  <a:pt x="1652" y="159"/>
                  <a:pt x="1708" y="159"/>
                  <a:pt x="1765" y="159"/>
                </a:cubicBezTo>
                <a:cubicBezTo>
                  <a:pt x="1767" y="155"/>
                  <a:pt x="1767" y="155"/>
                  <a:pt x="1767" y="155"/>
                </a:cubicBezTo>
                <a:cubicBezTo>
                  <a:pt x="1786" y="146"/>
                  <a:pt x="1798" y="130"/>
                  <a:pt x="1809" y="114"/>
                </a:cubicBezTo>
                <a:cubicBezTo>
                  <a:pt x="1802" y="106"/>
                  <a:pt x="1791" y="101"/>
                  <a:pt x="1783" y="94"/>
                </a:cubicBezTo>
                <a:cubicBezTo>
                  <a:pt x="1764" y="113"/>
                  <a:pt x="1741" y="130"/>
                  <a:pt x="1714" y="135"/>
                </a:cubicBezTo>
                <a:cubicBezTo>
                  <a:pt x="1708" y="135"/>
                  <a:pt x="1701" y="137"/>
                  <a:pt x="1696" y="135"/>
                </a:cubicBezTo>
                <a:cubicBezTo>
                  <a:pt x="1695" y="134"/>
                  <a:pt x="1696" y="132"/>
                  <a:pt x="1697" y="132"/>
                </a:cubicBezTo>
                <a:cubicBezTo>
                  <a:pt x="1712" y="130"/>
                  <a:pt x="1728" y="129"/>
                  <a:pt x="1740" y="120"/>
                </a:cubicBezTo>
                <a:cubicBezTo>
                  <a:pt x="1742" y="119"/>
                  <a:pt x="1744" y="119"/>
                  <a:pt x="1745" y="118"/>
                </a:cubicBezTo>
                <a:cubicBezTo>
                  <a:pt x="1758" y="111"/>
                  <a:pt x="1771" y="101"/>
                  <a:pt x="1778" y="88"/>
                </a:cubicBezTo>
                <a:close/>
                <a:moveTo>
                  <a:pt x="311" y="89"/>
                </a:moveTo>
                <a:cubicBezTo>
                  <a:pt x="310" y="87"/>
                  <a:pt x="309" y="83"/>
                  <a:pt x="306" y="8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91"/>
                  <a:pt x="295" y="94"/>
                  <a:pt x="296" y="96"/>
                </a:cubicBezTo>
                <a:cubicBezTo>
                  <a:pt x="301" y="95"/>
                  <a:pt x="308" y="94"/>
                  <a:pt x="311" y="89"/>
                </a:cubicBezTo>
                <a:close/>
                <a:moveTo>
                  <a:pt x="1720" y="92"/>
                </a:moveTo>
                <a:cubicBezTo>
                  <a:pt x="1718" y="89"/>
                  <a:pt x="1715" y="85"/>
                  <a:pt x="1711" y="85"/>
                </a:cubicBezTo>
                <a:cubicBezTo>
                  <a:pt x="1706" y="89"/>
                  <a:pt x="1700" y="88"/>
                  <a:pt x="1695" y="91"/>
                </a:cubicBezTo>
                <a:cubicBezTo>
                  <a:pt x="1698" y="99"/>
                  <a:pt x="1700" y="108"/>
                  <a:pt x="1700" y="116"/>
                </a:cubicBezTo>
                <a:cubicBezTo>
                  <a:pt x="1704" y="116"/>
                  <a:pt x="1704" y="116"/>
                  <a:pt x="1704" y="116"/>
                </a:cubicBezTo>
                <a:cubicBezTo>
                  <a:pt x="1722" y="113"/>
                  <a:pt x="1739" y="106"/>
                  <a:pt x="1751" y="92"/>
                </a:cubicBezTo>
                <a:cubicBezTo>
                  <a:pt x="1744" y="96"/>
                  <a:pt x="1735" y="97"/>
                  <a:pt x="1727" y="96"/>
                </a:cubicBezTo>
                <a:cubicBezTo>
                  <a:pt x="1720" y="101"/>
                  <a:pt x="1720" y="101"/>
                  <a:pt x="1720" y="101"/>
                </a:cubicBezTo>
                <a:cubicBezTo>
                  <a:pt x="1713" y="103"/>
                  <a:pt x="1707" y="107"/>
                  <a:pt x="1701" y="106"/>
                </a:cubicBezTo>
                <a:cubicBezTo>
                  <a:pt x="1700" y="100"/>
                  <a:pt x="1708" y="102"/>
                  <a:pt x="1712" y="100"/>
                </a:cubicBezTo>
                <a:cubicBezTo>
                  <a:pt x="1714" y="98"/>
                  <a:pt x="1720" y="98"/>
                  <a:pt x="1720" y="92"/>
                </a:cubicBezTo>
                <a:close/>
                <a:moveTo>
                  <a:pt x="1623" y="97"/>
                </a:moveTo>
                <a:cubicBezTo>
                  <a:pt x="1608" y="87"/>
                  <a:pt x="1608" y="87"/>
                  <a:pt x="1608" y="87"/>
                </a:cubicBezTo>
                <a:cubicBezTo>
                  <a:pt x="1605" y="85"/>
                  <a:pt x="1600" y="87"/>
                  <a:pt x="1596" y="86"/>
                </a:cubicBezTo>
                <a:cubicBezTo>
                  <a:pt x="1594" y="87"/>
                  <a:pt x="1591" y="86"/>
                  <a:pt x="1590" y="88"/>
                </a:cubicBezTo>
                <a:cubicBezTo>
                  <a:pt x="1598" y="97"/>
                  <a:pt x="1606" y="104"/>
                  <a:pt x="1616" y="109"/>
                </a:cubicBezTo>
                <a:cubicBezTo>
                  <a:pt x="1618" y="105"/>
                  <a:pt x="1623" y="101"/>
                  <a:pt x="1623" y="97"/>
                </a:cubicBezTo>
                <a:close/>
                <a:moveTo>
                  <a:pt x="392" y="92"/>
                </a:moveTo>
                <a:cubicBezTo>
                  <a:pt x="389" y="92"/>
                  <a:pt x="388" y="88"/>
                  <a:pt x="384" y="88"/>
                </a:cubicBezTo>
                <a:cubicBezTo>
                  <a:pt x="374" y="96"/>
                  <a:pt x="363" y="102"/>
                  <a:pt x="353" y="110"/>
                </a:cubicBezTo>
                <a:cubicBezTo>
                  <a:pt x="349" y="114"/>
                  <a:pt x="344" y="115"/>
                  <a:pt x="340" y="117"/>
                </a:cubicBezTo>
                <a:cubicBezTo>
                  <a:pt x="321" y="131"/>
                  <a:pt x="297" y="134"/>
                  <a:pt x="276" y="143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59" y="148"/>
                  <a:pt x="248" y="152"/>
                  <a:pt x="235" y="153"/>
                </a:cubicBezTo>
                <a:cubicBezTo>
                  <a:pt x="227" y="152"/>
                  <a:pt x="217" y="149"/>
                  <a:pt x="212" y="141"/>
                </a:cubicBezTo>
                <a:cubicBezTo>
                  <a:pt x="208" y="139"/>
                  <a:pt x="208" y="129"/>
                  <a:pt x="201" y="131"/>
                </a:cubicBezTo>
                <a:cubicBezTo>
                  <a:pt x="190" y="126"/>
                  <a:pt x="179" y="121"/>
                  <a:pt x="169" y="113"/>
                </a:cubicBezTo>
                <a:cubicBezTo>
                  <a:pt x="169" y="113"/>
                  <a:pt x="169" y="114"/>
                  <a:pt x="168" y="115"/>
                </a:cubicBezTo>
                <a:cubicBezTo>
                  <a:pt x="170" y="124"/>
                  <a:pt x="167" y="133"/>
                  <a:pt x="166" y="141"/>
                </a:cubicBezTo>
                <a:cubicBezTo>
                  <a:pt x="175" y="147"/>
                  <a:pt x="183" y="155"/>
                  <a:pt x="194" y="156"/>
                </a:cubicBezTo>
                <a:cubicBezTo>
                  <a:pt x="198" y="162"/>
                  <a:pt x="205" y="158"/>
                  <a:pt x="210" y="160"/>
                </a:cubicBezTo>
                <a:cubicBezTo>
                  <a:pt x="253" y="159"/>
                  <a:pt x="299" y="160"/>
                  <a:pt x="341" y="159"/>
                </a:cubicBezTo>
                <a:cubicBezTo>
                  <a:pt x="343" y="155"/>
                  <a:pt x="343" y="155"/>
                  <a:pt x="343" y="155"/>
                </a:cubicBezTo>
                <a:cubicBezTo>
                  <a:pt x="356" y="150"/>
                  <a:pt x="368" y="141"/>
                  <a:pt x="381" y="132"/>
                </a:cubicBezTo>
                <a:cubicBezTo>
                  <a:pt x="409" y="105"/>
                  <a:pt x="409" y="105"/>
                  <a:pt x="409" y="105"/>
                </a:cubicBezTo>
                <a:cubicBezTo>
                  <a:pt x="409" y="102"/>
                  <a:pt x="409" y="102"/>
                  <a:pt x="409" y="102"/>
                </a:cubicBezTo>
                <a:cubicBezTo>
                  <a:pt x="403" y="100"/>
                  <a:pt x="398" y="95"/>
                  <a:pt x="392" y="92"/>
                </a:cubicBezTo>
                <a:close/>
                <a:moveTo>
                  <a:pt x="196" y="92"/>
                </a:moveTo>
                <a:cubicBezTo>
                  <a:pt x="190" y="92"/>
                  <a:pt x="183" y="87"/>
                  <a:pt x="178" y="89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86" y="96"/>
                  <a:pt x="193" y="103"/>
                  <a:pt x="203" y="105"/>
                </a:cubicBezTo>
                <a:cubicBezTo>
                  <a:pt x="209" y="99"/>
                  <a:pt x="199" y="96"/>
                  <a:pt x="196" y="92"/>
                </a:cubicBezTo>
                <a:close/>
                <a:moveTo>
                  <a:pt x="1275" y="94"/>
                </a:moveTo>
                <a:cubicBezTo>
                  <a:pt x="1270" y="94"/>
                  <a:pt x="1265" y="92"/>
                  <a:pt x="1260" y="91"/>
                </a:cubicBezTo>
                <a:cubicBezTo>
                  <a:pt x="1254" y="92"/>
                  <a:pt x="1249" y="95"/>
                  <a:pt x="1244" y="97"/>
                </a:cubicBezTo>
                <a:cubicBezTo>
                  <a:pt x="1240" y="100"/>
                  <a:pt x="1233" y="96"/>
                  <a:pt x="1230" y="100"/>
                </a:cubicBezTo>
                <a:cubicBezTo>
                  <a:pt x="1230" y="103"/>
                  <a:pt x="1229" y="107"/>
                  <a:pt x="1231" y="110"/>
                </a:cubicBezTo>
                <a:cubicBezTo>
                  <a:pt x="1246" y="111"/>
                  <a:pt x="1257" y="101"/>
                  <a:pt x="1270" y="98"/>
                </a:cubicBezTo>
                <a:cubicBezTo>
                  <a:pt x="1272" y="98"/>
                  <a:pt x="1275" y="96"/>
                  <a:pt x="1275" y="94"/>
                </a:cubicBezTo>
                <a:close/>
                <a:moveTo>
                  <a:pt x="1192" y="96"/>
                </a:moveTo>
                <a:cubicBezTo>
                  <a:pt x="1191" y="92"/>
                  <a:pt x="1184" y="93"/>
                  <a:pt x="1181" y="93"/>
                </a:cubicBezTo>
                <a:cubicBezTo>
                  <a:pt x="1183" y="98"/>
                  <a:pt x="1183" y="104"/>
                  <a:pt x="1188" y="106"/>
                </a:cubicBezTo>
                <a:cubicBezTo>
                  <a:pt x="1193" y="106"/>
                  <a:pt x="1191" y="100"/>
                  <a:pt x="1192" y="96"/>
                </a:cubicBezTo>
                <a:close/>
                <a:moveTo>
                  <a:pt x="797" y="96"/>
                </a:moveTo>
                <a:cubicBezTo>
                  <a:pt x="793" y="95"/>
                  <a:pt x="790" y="95"/>
                  <a:pt x="786" y="94"/>
                </a:cubicBezTo>
                <a:cubicBezTo>
                  <a:pt x="781" y="99"/>
                  <a:pt x="775" y="99"/>
                  <a:pt x="770" y="104"/>
                </a:cubicBezTo>
                <a:cubicBezTo>
                  <a:pt x="771" y="107"/>
                  <a:pt x="768" y="112"/>
                  <a:pt x="772" y="113"/>
                </a:cubicBezTo>
                <a:cubicBezTo>
                  <a:pt x="781" y="111"/>
                  <a:pt x="788" y="104"/>
                  <a:pt x="795" y="99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96" y="105"/>
                </a:moveTo>
                <a:cubicBezTo>
                  <a:pt x="91" y="96"/>
                  <a:pt x="91" y="96"/>
                  <a:pt x="91" y="96"/>
                </a:cubicBezTo>
                <a:cubicBezTo>
                  <a:pt x="86" y="96"/>
                  <a:pt x="82" y="100"/>
                  <a:pt x="77" y="100"/>
                </a:cubicBezTo>
                <a:cubicBezTo>
                  <a:pt x="74" y="106"/>
                  <a:pt x="70" y="113"/>
                  <a:pt x="73" y="119"/>
                </a:cubicBezTo>
                <a:cubicBezTo>
                  <a:pt x="75" y="125"/>
                  <a:pt x="81" y="124"/>
                  <a:pt x="85" y="124"/>
                </a:cubicBezTo>
                <a:cubicBezTo>
                  <a:pt x="92" y="123"/>
                  <a:pt x="99" y="123"/>
                  <a:pt x="104" y="116"/>
                </a:cubicBezTo>
                <a:cubicBezTo>
                  <a:pt x="106" y="114"/>
                  <a:pt x="111" y="113"/>
                  <a:pt x="109" y="110"/>
                </a:cubicBezTo>
                <a:cubicBezTo>
                  <a:pt x="103" y="112"/>
                  <a:pt x="100" y="108"/>
                  <a:pt x="96" y="105"/>
                </a:cubicBezTo>
                <a:close/>
                <a:moveTo>
                  <a:pt x="727" y="101"/>
                </a:moveTo>
                <a:cubicBezTo>
                  <a:pt x="727" y="95"/>
                  <a:pt x="718" y="99"/>
                  <a:pt x="714" y="99"/>
                </a:cubicBezTo>
                <a:cubicBezTo>
                  <a:pt x="714" y="114"/>
                  <a:pt x="714" y="114"/>
                  <a:pt x="714" y="114"/>
                </a:cubicBezTo>
                <a:cubicBezTo>
                  <a:pt x="715" y="115"/>
                  <a:pt x="717" y="114"/>
                  <a:pt x="718" y="114"/>
                </a:cubicBezTo>
                <a:cubicBezTo>
                  <a:pt x="723" y="112"/>
                  <a:pt x="725" y="106"/>
                  <a:pt x="727" y="101"/>
                </a:cubicBezTo>
                <a:close/>
                <a:moveTo>
                  <a:pt x="890" y="107"/>
                </a:moveTo>
                <a:cubicBezTo>
                  <a:pt x="888" y="105"/>
                  <a:pt x="886" y="102"/>
                  <a:pt x="883" y="100"/>
                </a:cubicBezTo>
                <a:cubicBezTo>
                  <a:pt x="881" y="100"/>
                  <a:pt x="877" y="99"/>
                  <a:pt x="875" y="101"/>
                </a:cubicBezTo>
                <a:cubicBezTo>
                  <a:pt x="861" y="117"/>
                  <a:pt x="846" y="132"/>
                  <a:pt x="827" y="143"/>
                </a:cubicBezTo>
                <a:cubicBezTo>
                  <a:pt x="819" y="148"/>
                  <a:pt x="810" y="152"/>
                  <a:pt x="803" y="158"/>
                </a:cubicBezTo>
                <a:cubicBezTo>
                  <a:pt x="810" y="160"/>
                  <a:pt x="818" y="158"/>
                  <a:pt x="825" y="159"/>
                </a:cubicBezTo>
                <a:cubicBezTo>
                  <a:pt x="836" y="152"/>
                  <a:pt x="847" y="145"/>
                  <a:pt x="858" y="138"/>
                </a:cubicBezTo>
                <a:cubicBezTo>
                  <a:pt x="869" y="127"/>
                  <a:pt x="883" y="121"/>
                  <a:pt x="890" y="107"/>
                </a:cubicBezTo>
                <a:close/>
                <a:moveTo>
                  <a:pt x="247" y="100"/>
                </a:moveTo>
                <a:cubicBezTo>
                  <a:pt x="244" y="99"/>
                  <a:pt x="242" y="103"/>
                  <a:pt x="243" y="106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6" y="105"/>
                  <a:pt x="248" y="102"/>
                  <a:pt x="247" y="100"/>
                </a:cubicBezTo>
                <a:close/>
                <a:moveTo>
                  <a:pt x="580" y="116"/>
                </a:moveTo>
                <a:cubicBezTo>
                  <a:pt x="572" y="106"/>
                  <a:pt x="572" y="106"/>
                  <a:pt x="572" y="106"/>
                </a:cubicBezTo>
                <a:cubicBezTo>
                  <a:pt x="564" y="108"/>
                  <a:pt x="555" y="110"/>
                  <a:pt x="546" y="112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47" y="121"/>
                  <a:pt x="553" y="127"/>
                  <a:pt x="560" y="129"/>
                </a:cubicBezTo>
                <a:cubicBezTo>
                  <a:pt x="570" y="127"/>
                  <a:pt x="582" y="129"/>
                  <a:pt x="587" y="120"/>
                </a:cubicBezTo>
                <a:cubicBezTo>
                  <a:pt x="585" y="118"/>
                  <a:pt x="582" y="118"/>
                  <a:pt x="580" y="116"/>
                </a:cubicBezTo>
                <a:close/>
                <a:moveTo>
                  <a:pt x="1034" y="115"/>
                </a:moveTo>
                <a:cubicBezTo>
                  <a:pt x="1026" y="107"/>
                  <a:pt x="1026" y="107"/>
                  <a:pt x="1026" y="107"/>
                </a:cubicBezTo>
                <a:cubicBezTo>
                  <a:pt x="1019" y="106"/>
                  <a:pt x="1015" y="111"/>
                  <a:pt x="1008" y="112"/>
                </a:cubicBezTo>
                <a:cubicBezTo>
                  <a:pt x="1007" y="115"/>
                  <a:pt x="1012" y="117"/>
                  <a:pt x="1013" y="120"/>
                </a:cubicBezTo>
                <a:cubicBezTo>
                  <a:pt x="1018" y="124"/>
                  <a:pt x="1026" y="124"/>
                  <a:pt x="1032" y="123"/>
                </a:cubicBezTo>
                <a:cubicBezTo>
                  <a:pt x="1035" y="122"/>
                  <a:pt x="1040" y="121"/>
                  <a:pt x="1041" y="117"/>
                </a:cubicBezTo>
                <a:cubicBezTo>
                  <a:pt x="1034" y="115"/>
                  <a:pt x="1034" y="115"/>
                  <a:pt x="1034" y="115"/>
                </a:cubicBezTo>
                <a:close/>
                <a:moveTo>
                  <a:pt x="1655" y="110"/>
                </a:moveTo>
                <a:cubicBezTo>
                  <a:pt x="1656" y="107"/>
                  <a:pt x="1653" y="107"/>
                  <a:pt x="1651" y="108"/>
                </a:cubicBezTo>
                <a:cubicBezTo>
                  <a:pt x="1651" y="110"/>
                  <a:pt x="1651" y="113"/>
                  <a:pt x="1652" y="114"/>
                </a:cubicBezTo>
                <a:cubicBezTo>
                  <a:pt x="1654" y="113"/>
                  <a:pt x="1655" y="111"/>
                  <a:pt x="1655" y="110"/>
                </a:cubicBezTo>
                <a:close/>
                <a:moveTo>
                  <a:pt x="1363" y="113"/>
                </a:moveTo>
                <a:cubicBezTo>
                  <a:pt x="1366" y="108"/>
                  <a:pt x="1357" y="110"/>
                  <a:pt x="1355" y="107"/>
                </a:cubicBezTo>
                <a:cubicBezTo>
                  <a:pt x="1350" y="111"/>
                  <a:pt x="1347" y="116"/>
                  <a:pt x="1343" y="119"/>
                </a:cubicBezTo>
                <a:cubicBezTo>
                  <a:pt x="1328" y="133"/>
                  <a:pt x="1312" y="149"/>
                  <a:pt x="1293" y="158"/>
                </a:cubicBezTo>
                <a:cubicBezTo>
                  <a:pt x="1293" y="159"/>
                  <a:pt x="1293" y="159"/>
                  <a:pt x="1293" y="159"/>
                </a:cubicBezTo>
                <a:cubicBezTo>
                  <a:pt x="1308" y="158"/>
                  <a:pt x="1308" y="158"/>
                  <a:pt x="1308" y="158"/>
                </a:cubicBezTo>
                <a:cubicBezTo>
                  <a:pt x="1308" y="156"/>
                  <a:pt x="1309" y="153"/>
                  <a:pt x="1312" y="152"/>
                </a:cubicBezTo>
                <a:cubicBezTo>
                  <a:pt x="1320" y="151"/>
                  <a:pt x="1327" y="144"/>
                  <a:pt x="1334" y="139"/>
                </a:cubicBezTo>
                <a:cubicBezTo>
                  <a:pt x="1343" y="131"/>
                  <a:pt x="1355" y="125"/>
                  <a:pt x="1363" y="113"/>
                </a:cubicBezTo>
                <a:close/>
                <a:moveTo>
                  <a:pt x="428" y="113"/>
                </a:moveTo>
                <a:cubicBezTo>
                  <a:pt x="426" y="110"/>
                  <a:pt x="422" y="108"/>
                  <a:pt x="418" y="108"/>
                </a:cubicBezTo>
                <a:cubicBezTo>
                  <a:pt x="404" y="118"/>
                  <a:pt x="394" y="135"/>
                  <a:pt x="377" y="143"/>
                </a:cubicBezTo>
                <a:cubicBezTo>
                  <a:pt x="371" y="149"/>
                  <a:pt x="362" y="153"/>
                  <a:pt x="357" y="158"/>
                </a:cubicBezTo>
                <a:cubicBezTo>
                  <a:pt x="368" y="159"/>
                  <a:pt x="368" y="159"/>
                  <a:pt x="368" y="159"/>
                </a:cubicBezTo>
                <a:cubicBezTo>
                  <a:pt x="373" y="158"/>
                  <a:pt x="376" y="161"/>
                  <a:pt x="381" y="159"/>
                </a:cubicBezTo>
                <a:cubicBezTo>
                  <a:pt x="382" y="154"/>
                  <a:pt x="382" y="154"/>
                  <a:pt x="382" y="154"/>
                </a:cubicBezTo>
                <a:cubicBezTo>
                  <a:pt x="396" y="147"/>
                  <a:pt x="408" y="136"/>
                  <a:pt x="419" y="125"/>
                </a:cubicBezTo>
                <a:cubicBezTo>
                  <a:pt x="423" y="121"/>
                  <a:pt x="425" y="116"/>
                  <a:pt x="428" y="113"/>
                </a:cubicBezTo>
                <a:close/>
                <a:moveTo>
                  <a:pt x="1188" y="112"/>
                </a:moveTo>
                <a:cubicBezTo>
                  <a:pt x="1187" y="111"/>
                  <a:pt x="1185" y="111"/>
                  <a:pt x="1184" y="112"/>
                </a:cubicBezTo>
                <a:cubicBezTo>
                  <a:pt x="1184" y="113"/>
                  <a:pt x="1183" y="116"/>
                  <a:pt x="1185" y="116"/>
                </a:cubicBezTo>
                <a:cubicBezTo>
                  <a:pt x="1187" y="115"/>
                  <a:pt x="1189" y="113"/>
                  <a:pt x="1188" y="112"/>
                </a:cubicBezTo>
                <a:close/>
                <a:moveTo>
                  <a:pt x="1371" y="130"/>
                </a:moveTo>
                <a:cubicBezTo>
                  <a:pt x="1370" y="126"/>
                  <a:pt x="1371" y="120"/>
                  <a:pt x="1369" y="116"/>
                </a:cubicBezTo>
                <a:cubicBezTo>
                  <a:pt x="1366" y="117"/>
                  <a:pt x="1364" y="120"/>
                  <a:pt x="1363" y="122"/>
                </a:cubicBezTo>
                <a:cubicBezTo>
                  <a:pt x="1350" y="133"/>
                  <a:pt x="1337" y="144"/>
                  <a:pt x="1323" y="153"/>
                </a:cubicBezTo>
                <a:cubicBezTo>
                  <a:pt x="1321" y="156"/>
                  <a:pt x="1316" y="154"/>
                  <a:pt x="1315" y="158"/>
                </a:cubicBezTo>
                <a:cubicBezTo>
                  <a:pt x="1321" y="159"/>
                  <a:pt x="1327" y="159"/>
                  <a:pt x="1334" y="159"/>
                </a:cubicBezTo>
                <a:cubicBezTo>
                  <a:pt x="1350" y="149"/>
                  <a:pt x="1350" y="149"/>
                  <a:pt x="1350" y="149"/>
                </a:cubicBezTo>
                <a:cubicBezTo>
                  <a:pt x="1357" y="142"/>
                  <a:pt x="1366" y="139"/>
                  <a:pt x="1371" y="130"/>
                </a:cubicBezTo>
                <a:close/>
                <a:moveTo>
                  <a:pt x="891" y="117"/>
                </a:moveTo>
                <a:cubicBezTo>
                  <a:pt x="890" y="117"/>
                  <a:pt x="890" y="117"/>
                  <a:pt x="890" y="117"/>
                </a:cubicBezTo>
                <a:cubicBezTo>
                  <a:pt x="874" y="135"/>
                  <a:pt x="855" y="145"/>
                  <a:pt x="837" y="158"/>
                </a:cubicBezTo>
                <a:cubicBezTo>
                  <a:pt x="845" y="161"/>
                  <a:pt x="853" y="159"/>
                  <a:pt x="861" y="159"/>
                </a:cubicBezTo>
                <a:cubicBezTo>
                  <a:pt x="863" y="160"/>
                  <a:pt x="865" y="157"/>
                  <a:pt x="865" y="155"/>
                </a:cubicBezTo>
                <a:cubicBezTo>
                  <a:pt x="871" y="147"/>
                  <a:pt x="879" y="144"/>
                  <a:pt x="886" y="136"/>
                </a:cubicBezTo>
                <a:cubicBezTo>
                  <a:pt x="894" y="133"/>
                  <a:pt x="890" y="124"/>
                  <a:pt x="891" y="117"/>
                </a:cubicBezTo>
                <a:close/>
                <a:moveTo>
                  <a:pt x="940" y="121"/>
                </a:moveTo>
                <a:cubicBezTo>
                  <a:pt x="938" y="116"/>
                  <a:pt x="930" y="116"/>
                  <a:pt x="928" y="120"/>
                </a:cubicBezTo>
                <a:cubicBezTo>
                  <a:pt x="929" y="123"/>
                  <a:pt x="928" y="128"/>
                  <a:pt x="931" y="131"/>
                </a:cubicBezTo>
                <a:cubicBezTo>
                  <a:pt x="936" y="130"/>
                  <a:pt x="937" y="124"/>
                  <a:pt x="940" y="121"/>
                </a:cubicBezTo>
                <a:close/>
                <a:moveTo>
                  <a:pt x="1822" y="121"/>
                </a:moveTo>
                <a:cubicBezTo>
                  <a:pt x="1819" y="121"/>
                  <a:pt x="1817" y="118"/>
                  <a:pt x="1815" y="118"/>
                </a:cubicBezTo>
                <a:cubicBezTo>
                  <a:pt x="1807" y="128"/>
                  <a:pt x="1800" y="140"/>
                  <a:pt x="1790" y="149"/>
                </a:cubicBezTo>
                <a:cubicBezTo>
                  <a:pt x="1786" y="151"/>
                  <a:pt x="1781" y="154"/>
                  <a:pt x="1778" y="158"/>
                </a:cubicBezTo>
                <a:cubicBezTo>
                  <a:pt x="1781" y="159"/>
                  <a:pt x="1783" y="159"/>
                  <a:pt x="1786" y="159"/>
                </a:cubicBezTo>
                <a:cubicBezTo>
                  <a:pt x="1796" y="151"/>
                  <a:pt x="1808" y="142"/>
                  <a:pt x="1817" y="134"/>
                </a:cubicBezTo>
                <a:cubicBezTo>
                  <a:pt x="1821" y="131"/>
                  <a:pt x="1820" y="125"/>
                  <a:pt x="1822" y="121"/>
                </a:cubicBezTo>
                <a:close/>
                <a:moveTo>
                  <a:pt x="1417" y="123"/>
                </a:moveTo>
                <a:cubicBezTo>
                  <a:pt x="1415" y="120"/>
                  <a:pt x="1411" y="119"/>
                  <a:pt x="1408" y="119"/>
                </a:cubicBezTo>
                <a:cubicBezTo>
                  <a:pt x="1404" y="118"/>
                  <a:pt x="1402" y="121"/>
                  <a:pt x="1400" y="125"/>
                </a:cubicBezTo>
                <a:cubicBezTo>
                  <a:pt x="1402" y="127"/>
                  <a:pt x="1402" y="131"/>
                  <a:pt x="1402" y="135"/>
                </a:cubicBezTo>
                <a:cubicBezTo>
                  <a:pt x="1399" y="140"/>
                  <a:pt x="1394" y="147"/>
                  <a:pt x="1386" y="147"/>
                </a:cubicBezTo>
                <a:cubicBezTo>
                  <a:pt x="1382" y="149"/>
                  <a:pt x="1377" y="153"/>
                  <a:pt x="1374" y="158"/>
                </a:cubicBezTo>
                <a:cubicBezTo>
                  <a:pt x="1382" y="163"/>
                  <a:pt x="1387" y="153"/>
                  <a:pt x="1393" y="150"/>
                </a:cubicBezTo>
                <a:cubicBezTo>
                  <a:pt x="1399" y="141"/>
                  <a:pt x="1414" y="135"/>
                  <a:pt x="1417" y="123"/>
                </a:cubicBezTo>
                <a:close/>
                <a:moveTo>
                  <a:pt x="284" y="121"/>
                </a:moveTo>
                <a:cubicBezTo>
                  <a:pt x="285" y="121"/>
                  <a:pt x="285" y="121"/>
                  <a:pt x="285" y="121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4" y="121"/>
                  <a:pt x="284" y="121"/>
                  <a:pt x="284" y="121"/>
                </a:cubicBezTo>
                <a:close/>
                <a:moveTo>
                  <a:pt x="7" y="145"/>
                </a:moveTo>
                <a:cubicBezTo>
                  <a:pt x="8" y="137"/>
                  <a:pt x="10" y="128"/>
                  <a:pt x="4" y="123"/>
                </a:cubicBezTo>
                <a:cubicBezTo>
                  <a:pt x="4" y="131"/>
                  <a:pt x="3" y="140"/>
                  <a:pt x="4" y="148"/>
                </a:cubicBezTo>
                <a:cubicBezTo>
                  <a:pt x="7" y="145"/>
                  <a:pt x="7" y="145"/>
                  <a:pt x="7" y="145"/>
                </a:cubicBezTo>
                <a:close/>
                <a:moveTo>
                  <a:pt x="475" y="125"/>
                </a:moveTo>
                <a:cubicBezTo>
                  <a:pt x="474" y="123"/>
                  <a:pt x="472" y="123"/>
                  <a:pt x="469" y="123"/>
                </a:cubicBezTo>
                <a:cubicBezTo>
                  <a:pt x="467" y="123"/>
                  <a:pt x="467" y="126"/>
                  <a:pt x="466" y="128"/>
                </a:cubicBezTo>
                <a:cubicBezTo>
                  <a:pt x="466" y="132"/>
                  <a:pt x="463" y="137"/>
                  <a:pt x="464" y="139"/>
                </a:cubicBezTo>
                <a:cubicBezTo>
                  <a:pt x="468" y="136"/>
                  <a:pt x="473" y="130"/>
                  <a:pt x="475" y="125"/>
                </a:cubicBezTo>
                <a:close/>
                <a:moveTo>
                  <a:pt x="428" y="135"/>
                </a:moveTo>
                <a:cubicBezTo>
                  <a:pt x="427" y="126"/>
                  <a:pt x="427" y="126"/>
                  <a:pt x="427" y="126"/>
                </a:cubicBezTo>
                <a:cubicBezTo>
                  <a:pt x="423" y="128"/>
                  <a:pt x="420" y="130"/>
                  <a:pt x="417" y="134"/>
                </a:cubicBezTo>
                <a:cubicBezTo>
                  <a:pt x="408" y="144"/>
                  <a:pt x="397" y="151"/>
                  <a:pt x="387" y="158"/>
                </a:cubicBezTo>
                <a:cubicBezTo>
                  <a:pt x="394" y="160"/>
                  <a:pt x="399" y="159"/>
                  <a:pt x="406" y="159"/>
                </a:cubicBezTo>
                <a:cubicBezTo>
                  <a:pt x="406" y="158"/>
                  <a:pt x="405" y="155"/>
                  <a:pt x="407" y="154"/>
                </a:cubicBezTo>
                <a:cubicBezTo>
                  <a:pt x="415" y="150"/>
                  <a:pt x="422" y="142"/>
                  <a:pt x="428" y="135"/>
                </a:cubicBezTo>
                <a:close/>
                <a:moveTo>
                  <a:pt x="944" y="138"/>
                </a:moveTo>
                <a:cubicBezTo>
                  <a:pt x="945" y="135"/>
                  <a:pt x="946" y="129"/>
                  <a:pt x="943" y="127"/>
                </a:cubicBezTo>
                <a:cubicBezTo>
                  <a:pt x="932" y="137"/>
                  <a:pt x="926" y="149"/>
                  <a:pt x="914" y="157"/>
                </a:cubicBezTo>
                <a:cubicBezTo>
                  <a:pt x="914" y="158"/>
                  <a:pt x="914" y="158"/>
                  <a:pt x="914" y="158"/>
                </a:cubicBezTo>
                <a:cubicBezTo>
                  <a:pt x="917" y="159"/>
                  <a:pt x="922" y="160"/>
                  <a:pt x="923" y="156"/>
                </a:cubicBezTo>
                <a:cubicBezTo>
                  <a:pt x="932" y="153"/>
                  <a:pt x="939" y="146"/>
                  <a:pt x="944" y="138"/>
                </a:cubicBezTo>
                <a:close/>
                <a:moveTo>
                  <a:pt x="1109" y="143"/>
                </a:moveTo>
                <a:cubicBezTo>
                  <a:pt x="1103" y="138"/>
                  <a:pt x="1095" y="133"/>
                  <a:pt x="1088" y="128"/>
                </a:cubicBezTo>
                <a:cubicBezTo>
                  <a:pt x="1086" y="131"/>
                  <a:pt x="1086" y="131"/>
                  <a:pt x="1086" y="131"/>
                </a:cubicBezTo>
                <a:cubicBezTo>
                  <a:pt x="1082" y="136"/>
                  <a:pt x="1088" y="139"/>
                  <a:pt x="1091" y="142"/>
                </a:cubicBezTo>
                <a:cubicBezTo>
                  <a:pt x="1100" y="149"/>
                  <a:pt x="1111" y="151"/>
                  <a:pt x="1118" y="159"/>
                </a:cubicBezTo>
                <a:cubicBezTo>
                  <a:pt x="1140" y="159"/>
                  <a:pt x="1140" y="159"/>
                  <a:pt x="1140" y="159"/>
                </a:cubicBezTo>
                <a:cubicBezTo>
                  <a:pt x="1142" y="158"/>
                  <a:pt x="1142" y="158"/>
                  <a:pt x="1142" y="158"/>
                </a:cubicBezTo>
                <a:cubicBezTo>
                  <a:pt x="1141" y="156"/>
                  <a:pt x="1141" y="156"/>
                  <a:pt x="1141" y="156"/>
                </a:cubicBezTo>
                <a:cubicBezTo>
                  <a:pt x="1129" y="154"/>
                  <a:pt x="1121" y="146"/>
                  <a:pt x="1109" y="143"/>
                </a:cubicBezTo>
                <a:close/>
                <a:moveTo>
                  <a:pt x="1830" y="128"/>
                </a:moveTo>
                <a:cubicBezTo>
                  <a:pt x="1829" y="128"/>
                  <a:pt x="1829" y="128"/>
                  <a:pt x="1829" y="128"/>
                </a:cubicBezTo>
                <a:cubicBezTo>
                  <a:pt x="1818" y="138"/>
                  <a:pt x="1808" y="150"/>
                  <a:pt x="1796" y="158"/>
                </a:cubicBezTo>
                <a:cubicBezTo>
                  <a:pt x="1801" y="159"/>
                  <a:pt x="1807" y="158"/>
                  <a:pt x="1813" y="159"/>
                </a:cubicBezTo>
                <a:cubicBezTo>
                  <a:pt x="1822" y="158"/>
                  <a:pt x="1827" y="149"/>
                  <a:pt x="1832" y="142"/>
                </a:cubicBezTo>
                <a:cubicBezTo>
                  <a:pt x="1835" y="138"/>
                  <a:pt x="1831" y="133"/>
                  <a:pt x="1830" y="128"/>
                </a:cubicBezTo>
                <a:close/>
                <a:moveTo>
                  <a:pt x="482" y="139"/>
                </a:moveTo>
                <a:cubicBezTo>
                  <a:pt x="483" y="135"/>
                  <a:pt x="480" y="126"/>
                  <a:pt x="476" y="134"/>
                </a:cubicBezTo>
                <a:cubicBezTo>
                  <a:pt x="470" y="143"/>
                  <a:pt x="461" y="150"/>
                  <a:pt x="457" y="158"/>
                </a:cubicBezTo>
                <a:cubicBezTo>
                  <a:pt x="461" y="161"/>
                  <a:pt x="467" y="159"/>
                  <a:pt x="471" y="159"/>
                </a:cubicBezTo>
                <a:cubicBezTo>
                  <a:pt x="472" y="158"/>
                  <a:pt x="471" y="156"/>
                  <a:pt x="471" y="155"/>
                </a:cubicBezTo>
                <a:cubicBezTo>
                  <a:pt x="471" y="152"/>
                  <a:pt x="475" y="152"/>
                  <a:pt x="477" y="150"/>
                </a:cubicBezTo>
                <a:cubicBezTo>
                  <a:pt x="480" y="147"/>
                  <a:pt x="483" y="143"/>
                  <a:pt x="482" y="139"/>
                </a:cubicBezTo>
                <a:close/>
                <a:moveTo>
                  <a:pt x="1420" y="145"/>
                </a:moveTo>
                <a:cubicBezTo>
                  <a:pt x="1420" y="141"/>
                  <a:pt x="1423" y="135"/>
                  <a:pt x="1419" y="132"/>
                </a:cubicBezTo>
                <a:cubicBezTo>
                  <a:pt x="1411" y="140"/>
                  <a:pt x="1401" y="150"/>
                  <a:pt x="1393" y="158"/>
                </a:cubicBezTo>
                <a:cubicBezTo>
                  <a:pt x="1396" y="159"/>
                  <a:pt x="1402" y="160"/>
                  <a:pt x="1406" y="158"/>
                </a:cubicBezTo>
                <a:cubicBezTo>
                  <a:pt x="1408" y="151"/>
                  <a:pt x="1417" y="151"/>
                  <a:pt x="1420" y="145"/>
                </a:cubicBezTo>
                <a:close/>
                <a:moveTo>
                  <a:pt x="1874" y="138"/>
                </a:moveTo>
                <a:cubicBezTo>
                  <a:pt x="1869" y="133"/>
                  <a:pt x="1863" y="138"/>
                  <a:pt x="1858" y="139"/>
                </a:cubicBezTo>
                <a:cubicBezTo>
                  <a:pt x="1855" y="143"/>
                  <a:pt x="1855" y="149"/>
                  <a:pt x="1851" y="152"/>
                </a:cubicBezTo>
                <a:cubicBezTo>
                  <a:pt x="1844" y="156"/>
                  <a:pt x="1842" y="149"/>
                  <a:pt x="1836" y="148"/>
                </a:cubicBezTo>
                <a:cubicBezTo>
                  <a:pt x="1827" y="158"/>
                  <a:pt x="1827" y="158"/>
                  <a:pt x="1827" y="158"/>
                </a:cubicBezTo>
                <a:cubicBezTo>
                  <a:pt x="1837" y="158"/>
                  <a:pt x="1847" y="160"/>
                  <a:pt x="1857" y="157"/>
                </a:cubicBezTo>
                <a:cubicBezTo>
                  <a:pt x="1873" y="139"/>
                  <a:pt x="1873" y="139"/>
                  <a:pt x="1873" y="139"/>
                </a:cubicBezTo>
                <a:cubicBezTo>
                  <a:pt x="1874" y="138"/>
                  <a:pt x="1874" y="138"/>
                  <a:pt x="1874" y="138"/>
                </a:cubicBezTo>
                <a:close/>
                <a:moveTo>
                  <a:pt x="899" y="142"/>
                </a:moveTo>
                <a:cubicBezTo>
                  <a:pt x="898" y="140"/>
                  <a:pt x="896" y="137"/>
                  <a:pt x="893" y="137"/>
                </a:cubicBezTo>
                <a:cubicBezTo>
                  <a:pt x="886" y="142"/>
                  <a:pt x="880" y="149"/>
                  <a:pt x="873" y="155"/>
                </a:cubicBezTo>
                <a:cubicBezTo>
                  <a:pt x="873" y="159"/>
                  <a:pt x="873" y="159"/>
                  <a:pt x="873" y="159"/>
                </a:cubicBezTo>
                <a:cubicBezTo>
                  <a:pt x="876" y="159"/>
                  <a:pt x="881" y="159"/>
                  <a:pt x="885" y="159"/>
                </a:cubicBezTo>
                <a:cubicBezTo>
                  <a:pt x="889" y="152"/>
                  <a:pt x="895" y="149"/>
                  <a:pt x="899" y="142"/>
                </a:cubicBezTo>
                <a:close/>
                <a:moveTo>
                  <a:pt x="1379" y="144"/>
                </a:moveTo>
                <a:cubicBezTo>
                  <a:pt x="1376" y="141"/>
                  <a:pt x="1375" y="139"/>
                  <a:pt x="1372" y="138"/>
                </a:cubicBezTo>
                <a:cubicBezTo>
                  <a:pt x="1364" y="144"/>
                  <a:pt x="1356" y="152"/>
                  <a:pt x="1348" y="158"/>
                </a:cubicBezTo>
                <a:cubicBezTo>
                  <a:pt x="1353" y="159"/>
                  <a:pt x="1360" y="161"/>
                  <a:pt x="1364" y="156"/>
                </a:cubicBezTo>
                <a:cubicBezTo>
                  <a:pt x="1369" y="152"/>
                  <a:pt x="1376" y="149"/>
                  <a:pt x="1379" y="144"/>
                </a:cubicBezTo>
                <a:close/>
                <a:moveTo>
                  <a:pt x="436" y="144"/>
                </a:moveTo>
                <a:cubicBezTo>
                  <a:pt x="434" y="141"/>
                  <a:pt x="434" y="141"/>
                  <a:pt x="434" y="141"/>
                </a:cubicBezTo>
                <a:cubicBezTo>
                  <a:pt x="430" y="138"/>
                  <a:pt x="429" y="143"/>
                  <a:pt x="426" y="145"/>
                </a:cubicBezTo>
                <a:cubicBezTo>
                  <a:pt x="422" y="150"/>
                  <a:pt x="415" y="153"/>
                  <a:pt x="413" y="158"/>
                </a:cubicBezTo>
                <a:cubicBezTo>
                  <a:pt x="422" y="159"/>
                  <a:pt x="433" y="160"/>
                  <a:pt x="443" y="159"/>
                </a:cubicBezTo>
                <a:cubicBezTo>
                  <a:pt x="449" y="155"/>
                  <a:pt x="456" y="151"/>
                  <a:pt x="460" y="143"/>
                </a:cubicBezTo>
                <a:cubicBezTo>
                  <a:pt x="454" y="146"/>
                  <a:pt x="449" y="148"/>
                  <a:pt x="443" y="147"/>
                </a:cubicBezTo>
                <a:cubicBezTo>
                  <a:pt x="438" y="149"/>
                  <a:pt x="435" y="156"/>
                  <a:pt x="429" y="158"/>
                </a:cubicBezTo>
                <a:cubicBezTo>
                  <a:pt x="423" y="152"/>
                  <a:pt x="435" y="150"/>
                  <a:pt x="436" y="144"/>
                </a:cubicBezTo>
                <a:close/>
                <a:moveTo>
                  <a:pt x="1883" y="152"/>
                </a:moveTo>
                <a:cubicBezTo>
                  <a:pt x="1882" y="149"/>
                  <a:pt x="1883" y="144"/>
                  <a:pt x="1879" y="142"/>
                </a:cubicBezTo>
                <a:cubicBezTo>
                  <a:pt x="1874" y="147"/>
                  <a:pt x="1870" y="152"/>
                  <a:pt x="1866" y="158"/>
                </a:cubicBezTo>
                <a:cubicBezTo>
                  <a:pt x="1876" y="159"/>
                  <a:pt x="1876" y="159"/>
                  <a:pt x="1876" y="159"/>
                </a:cubicBezTo>
                <a:cubicBezTo>
                  <a:pt x="1880" y="158"/>
                  <a:pt x="1882" y="154"/>
                  <a:pt x="1883" y="152"/>
                </a:cubicBezTo>
                <a:close/>
                <a:moveTo>
                  <a:pt x="1108" y="158"/>
                </a:moveTo>
                <a:cubicBezTo>
                  <a:pt x="1100" y="151"/>
                  <a:pt x="1090" y="149"/>
                  <a:pt x="1082" y="142"/>
                </a:cubicBezTo>
                <a:cubicBezTo>
                  <a:pt x="1073" y="151"/>
                  <a:pt x="1090" y="152"/>
                  <a:pt x="1091" y="159"/>
                </a:cubicBezTo>
                <a:cubicBezTo>
                  <a:pt x="1096" y="160"/>
                  <a:pt x="1102" y="159"/>
                  <a:pt x="1108" y="158"/>
                </a:cubicBezTo>
                <a:close/>
                <a:moveTo>
                  <a:pt x="653" y="153"/>
                </a:moveTo>
                <a:cubicBezTo>
                  <a:pt x="647" y="152"/>
                  <a:pt x="642" y="146"/>
                  <a:pt x="636" y="145"/>
                </a:cubicBezTo>
                <a:cubicBezTo>
                  <a:pt x="632" y="149"/>
                  <a:pt x="628" y="153"/>
                  <a:pt x="627" y="159"/>
                </a:cubicBezTo>
                <a:cubicBezTo>
                  <a:pt x="637" y="161"/>
                  <a:pt x="648" y="159"/>
                  <a:pt x="658" y="158"/>
                </a:cubicBezTo>
                <a:cubicBezTo>
                  <a:pt x="658" y="155"/>
                  <a:pt x="654" y="155"/>
                  <a:pt x="653" y="153"/>
                </a:cubicBezTo>
                <a:close/>
                <a:moveTo>
                  <a:pt x="1581" y="158"/>
                </a:moveTo>
                <a:cubicBezTo>
                  <a:pt x="1576" y="153"/>
                  <a:pt x="1570" y="149"/>
                  <a:pt x="1564" y="145"/>
                </a:cubicBezTo>
                <a:cubicBezTo>
                  <a:pt x="1561" y="150"/>
                  <a:pt x="1556" y="154"/>
                  <a:pt x="1554" y="158"/>
                </a:cubicBezTo>
                <a:cubicBezTo>
                  <a:pt x="1561" y="160"/>
                  <a:pt x="1571" y="158"/>
                  <a:pt x="1579" y="159"/>
                </a:cubicBezTo>
                <a:cubicBezTo>
                  <a:pt x="1581" y="158"/>
                  <a:pt x="1581" y="158"/>
                  <a:pt x="1581" y="158"/>
                </a:cubicBezTo>
                <a:close/>
                <a:moveTo>
                  <a:pt x="913" y="148"/>
                </a:moveTo>
                <a:cubicBezTo>
                  <a:pt x="904" y="146"/>
                  <a:pt x="904" y="146"/>
                  <a:pt x="904" y="146"/>
                </a:cubicBezTo>
                <a:cubicBezTo>
                  <a:pt x="896" y="155"/>
                  <a:pt x="896" y="155"/>
                  <a:pt x="896" y="155"/>
                </a:cubicBezTo>
                <a:cubicBezTo>
                  <a:pt x="896" y="156"/>
                  <a:pt x="894" y="158"/>
                  <a:pt x="896" y="159"/>
                </a:cubicBezTo>
                <a:cubicBezTo>
                  <a:pt x="902" y="157"/>
                  <a:pt x="910" y="154"/>
                  <a:pt x="913" y="148"/>
                </a:cubicBezTo>
                <a:close/>
                <a:moveTo>
                  <a:pt x="178" y="158"/>
                </a:moveTo>
                <a:cubicBezTo>
                  <a:pt x="174" y="153"/>
                  <a:pt x="168" y="151"/>
                  <a:pt x="162" y="148"/>
                </a:cubicBezTo>
                <a:cubicBezTo>
                  <a:pt x="160" y="152"/>
                  <a:pt x="156" y="154"/>
                  <a:pt x="155" y="158"/>
                </a:cubicBezTo>
                <a:cubicBezTo>
                  <a:pt x="163" y="160"/>
                  <a:pt x="171" y="160"/>
                  <a:pt x="178" y="158"/>
                </a:cubicBezTo>
                <a:close/>
                <a:moveTo>
                  <a:pt x="1081" y="158"/>
                </a:moveTo>
                <a:cubicBezTo>
                  <a:pt x="1080" y="156"/>
                  <a:pt x="1079" y="154"/>
                  <a:pt x="1077" y="153"/>
                </a:cubicBezTo>
                <a:cubicBezTo>
                  <a:pt x="1073" y="150"/>
                  <a:pt x="1070" y="154"/>
                  <a:pt x="1068" y="158"/>
                </a:cubicBezTo>
                <a:cubicBezTo>
                  <a:pt x="1072" y="159"/>
                  <a:pt x="1077" y="160"/>
                  <a:pt x="1081" y="158"/>
                </a:cubicBezTo>
                <a:close/>
                <a:moveTo>
                  <a:pt x="67" y="180"/>
                </a:moveTo>
                <a:cubicBezTo>
                  <a:pt x="69" y="180"/>
                  <a:pt x="67" y="185"/>
                  <a:pt x="70" y="182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85" y="180"/>
                  <a:pt x="101" y="180"/>
                  <a:pt x="117" y="180"/>
                </a:cubicBezTo>
                <a:cubicBezTo>
                  <a:pt x="141" y="181"/>
                  <a:pt x="165" y="180"/>
                  <a:pt x="191" y="181"/>
                </a:cubicBezTo>
                <a:cubicBezTo>
                  <a:pt x="326" y="179"/>
                  <a:pt x="462" y="183"/>
                  <a:pt x="597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820" y="181"/>
                  <a:pt x="885" y="181"/>
                  <a:pt x="949" y="181"/>
                </a:cubicBezTo>
                <a:cubicBezTo>
                  <a:pt x="1023" y="180"/>
                  <a:pt x="1098" y="181"/>
                  <a:pt x="1174" y="181"/>
                </a:cubicBezTo>
                <a:cubicBezTo>
                  <a:pt x="1226" y="181"/>
                  <a:pt x="1275" y="182"/>
                  <a:pt x="1327" y="181"/>
                </a:cubicBezTo>
                <a:cubicBezTo>
                  <a:pt x="1365" y="183"/>
                  <a:pt x="1400" y="179"/>
                  <a:pt x="1438" y="183"/>
                </a:cubicBezTo>
                <a:cubicBezTo>
                  <a:pt x="1447" y="180"/>
                  <a:pt x="1455" y="182"/>
                  <a:pt x="1464" y="182"/>
                </a:cubicBezTo>
                <a:cubicBezTo>
                  <a:pt x="1481" y="182"/>
                  <a:pt x="1497" y="182"/>
                  <a:pt x="1514" y="183"/>
                </a:cubicBezTo>
                <a:cubicBezTo>
                  <a:pt x="1517" y="182"/>
                  <a:pt x="1517" y="182"/>
                  <a:pt x="1517" y="182"/>
                </a:cubicBezTo>
                <a:cubicBezTo>
                  <a:pt x="1567" y="183"/>
                  <a:pt x="1621" y="181"/>
                  <a:pt x="1670" y="181"/>
                </a:cubicBezTo>
                <a:cubicBezTo>
                  <a:pt x="1682" y="180"/>
                  <a:pt x="1693" y="183"/>
                  <a:pt x="1705" y="181"/>
                </a:cubicBezTo>
                <a:cubicBezTo>
                  <a:pt x="1755" y="182"/>
                  <a:pt x="1801" y="181"/>
                  <a:pt x="1853" y="182"/>
                </a:cubicBezTo>
                <a:cubicBezTo>
                  <a:pt x="1875" y="181"/>
                  <a:pt x="1899" y="182"/>
                  <a:pt x="1923" y="181"/>
                </a:cubicBezTo>
                <a:cubicBezTo>
                  <a:pt x="1944" y="181"/>
                  <a:pt x="1963" y="182"/>
                  <a:pt x="1985" y="182"/>
                </a:cubicBezTo>
                <a:cubicBezTo>
                  <a:pt x="1986" y="183"/>
                  <a:pt x="1986" y="185"/>
                  <a:pt x="1986" y="186"/>
                </a:cubicBezTo>
                <a:cubicBezTo>
                  <a:pt x="1983" y="188"/>
                  <a:pt x="1983" y="188"/>
                  <a:pt x="1983" y="188"/>
                </a:cubicBezTo>
                <a:cubicBezTo>
                  <a:pt x="1898" y="188"/>
                  <a:pt x="1809" y="188"/>
                  <a:pt x="1722" y="187"/>
                </a:cubicBezTo>
                <a:cubicBezTo>
                  <a:pt x="1718" y="186"/>
                  <a:pt x="1713" y="186"/>
                  <a:pt x="1709" y="187"/>
                </a:cubicBezTo>
                <a:cubicBezTo>
                  <a:pt x="1686" y="188"/>
                  <a:pt x="1660" y="187"/>
                  <a:pt x="1636" y="187"/>
                </a:cubicBezTo>
                <a:cubicBezTo>
                  <a:pt x="1618" y="187"/>
                  <a:pt x="1600" y="187"/>
                  <a:pt x="1582" y="186"/>
                </a:cubicBezTo>
                <a:cubicBezTo>
                  <a:pt x="1567" y="189"/>
                  <a:pt x="1550" y="186"/>
                  <a:pt x="1533" y="187"/>
                </a:cubicBezTo>
                <a:cubicBezTo>
                  <a:pt x="1525" y="187"/>
                  <a:pt x="1516" y="188"/>
                  <a:pt x="1508" y="187"/>
                </a:cubicBezTo>
                <a:cubicBezTo>
                  <a:pt x="1505" y="187"/>
                  <a:pt x="1505" y="187"/>
                  <a:pt x="1505" y="187"/>
                </a:cubicBezTo>
                <a:cubicBezTo>
                  <a:pt x="1484" y="187"/>
                  <a:pt x="1484" y="187"/>
                  <a:pt x="1484" y="187"/>
                </a:cubicBezTo>
                <a:cubicBezTo>
                  <a:pt x="1479" y="187"/>
                  <a:pt x="1472" y="188"/>
                  <a:pt x="1467" y="187"/>
                </a:cubicBezTo>
                <a:cubicBezTo>
                  <a:pt x="1411" y="189"/>
                  <a:pt x="1357" y="186"/>
                  <a:pt x="1300" y="188"/>
                </a:cubicBezTo>
                <a:cubicBezTo>
                  <a:pt x="1226" y="188"/>
                  <a:pt x="1155" y="186"/>
                  <a:pt x="1083" y="187"/>
                </a:cubicBezTo>
                <a:cubicBezTo>
                  <a:pt x="1046" y="186"/>
                  <a:pt x="1010" y="188"/>
                  <a:pt x="972" y="187"/>
                </a:cubicBezTo>
                <a:cubicBezTo>
                  <a:pt x="930" y="186"/>
                  <a:pt x="891" y="187"/>
                  <a:pt x="850" y="187"/>
                </a:cubicBezTo>
                <a:cubicBezTo>
                  <a:pt x="819" y="187"/>
                  <a:pt x="787" y="186"/>
                  <a:pt x="755" y="187"/>
                </a:cubicBezTo>
                <a:cubicBezTo>
                  <a:pt x="706" y="186"/>
                  <a:pt x="654" y="187"/>
                  <a:pt x="604" y="187"/>
                </a:cubicBezTo>
                <a:cubicBezTo>
                  <a:pt x="577" y="186"/>
                  <a:pt x="547" y="188"/>
                  <a:pt x="520" y="186"/>
                </a:cubicBezTo>
                <a:cubicBezTo>
                  <a:pt x="489" y="187"/>
                  <a:pt x="458" y="186"/>
                  <a:pt x="425" y="187"/>
                </a:cubicBezTo>
                <a:cubicBezTo>
                  <a:pt x="326" y="185"/>
                  <a:pt x="231" y="186"/>
                  <a:pt x="131" y="186"/>
                </a:cubicBezTo>
                <a:cubicBezTo>
                  <a:pt x="88" y="186"/>
                  <a:pt x="46" y="186"/>
                  <a:pt x="3" y="185"/>
                </a:cubicBezTo>
                <a:cubicBezTo>
                  <a:pt x="4" y="181"/>
                  <a:pt x="4" y="181"/>
                  <a:pt x="4" y="181"/>
                </a:cubicBezTo>
                <a:cubicBezTo>
                  <a:pt x="25" y="179"/>
                  <a:pt x="45" y="181"/>
                  <a:pt x="67" y="180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4D767F0E-8CBD-4E46-A511-DB073EEBA525}"/>
              </a:ext>
            </a:extLst>
          </p:cNvPr>
          <p:cNvSpPr/>
          <p:nvPr/>
        </p:nvSpPr>
        <p:spPr>
          <a:xfrm rot="5400000">
            <a:off x="4537809" y="289667"/>
            <a:ext cx="504827" cy="411903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A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5A93B55-C4E1-432C-8513-527884FA5F40}"/>
              </a:ext>
            </a:extLst>
          </p:cNvPr>
          <p:cNvSpPr>
            <a:spLocks noEditPoints="1"/>
          </p:cNvSpPr>
          <p:nvPr/>
        </p:nvSpPr>
        <p:spPr bwMode="auto">
          <a:xfrm>
            <a:off x="2721183" y="2832101"/>
            <a:ext cx="5517365" cy="530860"/>
          </a:xfrm>
          <a:custGeom>
            <a:avLst/>
            <a:gdLst>
              <a:gd name="T0" fmla="*/ 1935 w 1993"/>
              <a:gd name="T1" fmla="*/ 45 h 189"/>
              <a:gd name="T2" fmla="*/ 1949 w 1993"/>
              <a:gd name="T3" fmla="*/ 132 h 189"/>
              <a:gd name="T4" fmla="*/ 1890 w 1993"/>
              <a:gd name="T5" fmla="*/ 154 h 189"/>
              <a:gd name="T6" fmla="*/ 146 w 1993"/>
              <a:gd name="T7" fmla="*/ 159 h 189"/>
              <a:gd name="T8" fmla="*/ 4 w 1993"/>
              <a:gd name="T9" fmla="*/ 12 h 189"/>
              <a:gd name="T10" fmla="*/ 181 w 1993"/>
              <a:gd name="T11" fmla="*/ 42 h 189"/>
              <a:gd name="T12" fmla="*/ 282 w 1993"/>
              <a:gd name="T13" fmla="*/ 77 h 189"/>
              <a:gd name="T14" fmla="*/ 143 w 1993"/>
              <a:gd name="T15" fmla="*/ 8 h 189"/>
              <a:gd name="T16" fmla="*/ 81 w 1993"/>
              <a:gd name="T17" fmla="*/ 65 h 189"/>
              <a:gd name="T18" fmla="*/ 449 w 1993"/>
              <a:gd name="T19" fmla="*/ 78 h 189"/>
              <a:gd name="T20" fmla="*/ 471 w 1993"/>
              <a:gd name="T21" fmla="*/ 9 h 189"/>
              <a:gd name="T22" fmla="*/ 732 w 1993"/>
              <a:gd name="T23" fmla="*/ 109 h 189"/>
              <a:gd name="T24" fmla="*/ 802 w 1993"/>
              <a:gd name="T25" fmla="*/ 9 h 189"/>
              <a:gd name="T26" fmla="*/ 669 w 1993"/>
              <a:gd name="T27" fmla="*/ 11 h 189"/>
              <a:gd name="T28" fmla="*/ 975 w 1993"/>
              <a:gd name="T29" fmla="*/ 86 h 189"/>
              <a:gd name="T30" fmla="*/ 869 w 1993"/>
              <a:gd name="T31" fmla="*/ 15 h 189"/>
              <a:gd name="T32" fmla="*/ 1088 w 1993"/>
              <a:gd name="T33" fmla="*/ 18 h 189"/>
              <a:gd name="T34" fmla="*/ 1143 w 1993"/>
              <a:gd name="T35" fmla="*/ 47 h 189"/>
              <a:gd name="T36" fmla="*/ 1272 w 1993"/>
              <a:gd name="T37" fmla="*/ 60 h 189"/>
              <a:gd name="T38" fmla="*/ 1076 w 1993"/>
              <a:gd name="T39" fmla="*/ 23 h 189"/>
              <a:gd name="T40" fmla="*/ 1321 w 1993"/>
              <a:gd name="T41" fmla="*/ 12 h 189"/>
              <a:gd name="T42" fmla="*/ 1642 w 1993"/>
              <a:gd name="T43" fmla="*/ 66 h 189"/>
              <a:gd name="T44" fmla="*/ 1352 w 1993"/>
              <a:gd name="T45" fmla="*/ 11 h 189"/>
              <a:gd name="T46" fmla="*/ 1517 w 1993"/>
              <a:gd name="T47" fmla="*/ 112 h 189"/>
              <a:gd name="T48" fmla="*/ 1498 w 1993"/>
              <a:gd name="T49" fmla="*/ 11 h 189"/>
              <a:gd name="T50" fmla="*/ 1910 w 1993"/>
              <a:gd name="T51" fmla="*/ 94 h 189"/>
              <a:gd name="T52" fmla="*/ 1864 w 1993"/>
              <a:gd name="T53" fmla="*/ 42 h 189"/>
              <a:gd name="T54" fmla="*/ 1165 w 1993"/>
              <a:gd name="T55" fmla="*/ 38 h 189"/>
              <a:gd name="T56" fmla="*/ 978 w 1993"/>
              <a:gd name="T57" fmla="*/ 51 h 189"/>
              <a:gd name="T58" fmla="*/ 998 w 1993"/>
              <a:gd name="T59" fmla="*/ 100 h 189"/>
              <a:gd name="T60" fmla="*/ 520 w 1993"/>
              <a:gd name="T61" fmla="*/ 160 h 189"/>
              <a:gd name="T62" fmla="*/ 757 w 1993"/>
              <a:gd name="T63" fmla="*/ 38 h 189"/>
              <a:gd name="T64" fmla="*/ 211 w 1993"/>
              <a:gd name="T65" fmla="*/ 44 h 189"/>
              <a:gd name="T66" fmla="*/ 1688 w 1993"/>
              <a:gd name="T67" fmla="*/ 65 h 189"/>
              <a:gd name="T68" fmla="*/ 1428 w 1993"/>
              <a:gd name="T69" fmla="*/ 132 h 189"/>
              <a:gd name="T70" fmla="*/ 1161 w 1993"/>
              <a:gd name="T71" fmla="*/ 51 h 189"/>
              <a:gd name="T72" fmla="*/ 32 w 1993"/>
              <a:gd name="T73" fmla="*/ 55 h 189"/>
              <a:gd name="T74" fmla="*/ 962 w 1993"/>
              <a:gd name="T75" fmla="*/ 80 h 189"/>
              <a:gd name="T76" fmla="*/ 360 w 1993"/>
              <a:gd name="T77" fmla="*/ 62 h 189"/>
              <a:gd name="T78" fmla="*/ 1133 w 1993"/>
              <a:gd name="T79" fmla="*/ 105 h 189"/>
              <a:gd name="T80" fmla="*/ 1712 w 1993"/>
              <a:gd name="T81" fmla="*/ 68 h 189"/>
              <a:gd name="T82" fmla="*/ 201 w 1993"/>
              <a:gd name="T83" fmla="*/ 123 h 189"/>
              <a:gd name="T84" fmla="*/ 1149 w 1993"/>
              <a:gd name="T85" fmla="*/ 120 h 189"/>
              <a:gd name="T86" fmla="*/ 1759 w 1993"/>
              <a:gd name="T87" fmla="*/ 85 h 189"/>
              <a:gd name="T88" fmla="*/ 847 w 1993"/>
              <a:gd name="T89" fmla="*/ 119 h 189"/>
              <a:gd name="T90" fmla="*/ 699 w 1993"/>
              <a:gd name="T91" fmla="*/ 86 h 189"/>
              <a:gd name="T92" fmla="*/ 1633 w 1993"/>
              <a:gd name="T93" fmla="*/ 96 h 189"/>
              <a:gd name="T94" fmla="*/ 1618 w 1993"/>
              <a:gd name="T95" fmla="*/ 132 h 189"/>
              <a:gd name="T96" fmla="*/ 1720 w 1993"/>
              <a:gd name="T97" fmla="*/ 92 h 189"/>
              <a:gd name="T98" fmla="*/ 235 w 1993"/>
              <a:gd name="T99" fmla="*/ 153 h 189"/>
              <a:gd name="T100" fmla="*/ 1231 w 1993"/>
              <a:gd name="T101" fmla="*/ 110 h 189"/>
              <a:gd name="T102" fmla="*/ 714 w 1993"/>
              <a:gd name="T103" fmla="*/ 114 h 189"/>
              <a:gd name="T104" fmla="*/ 1026 w 1993"/>
              <a:gd name="T105" fmla="*/ 107 h 189"/>
              <a:gd name="T106" fmla="*/ 368 w 1993"/>
              <a:gd name="T107" fmla="*/ 159 h 189"/>
              <a:gd name="T108" fmla="*/ 891 w 1993"/>
              <a:gd name="T109" fmla="*/ 117 h 189"/>
              <a:gd name="T110" fmla="*/ 284 w 1993"/>
              <a:gd name="T111" fmla="*/ 121 h 189"/>
              <a:gd name="T112" fmla="*/ 1109 w 1993"/>
              <a:gd name="T113" fmla="*/ 143 h 189"/>
              <a:gd name="T114" fmla="*/ 1419 w 1993"/>
              <a:gd name="T115" fmla="*/ 132 h 189"/>
              <a:gd name="T116" fmla="*/ 436 w 1993"/>
              <a:gd name="T117" fmla="*/ 144 h 189"/>
              <a:gd name="T118" fmla="*/ 1581 w 1993"/>
              <a:gd name="T119" fmla="*/ 158 h 189"/>
              <a:gd name="T120" fmla="*/ 597 w 1993"/>
              <a:gd name="T121" fmla="*/ 181 h 189"/>
              <a:gd name="T122" fmla="*/ 1484 w 1993"/>
              <a:gd name="T123" fmla="*/ 18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93" h="189">
                <a:moveTo>
                  <a:pt x="295" y="2"/>
                </a:moveTo>
                <a:cubicBezTo>
                  <a:pt x="311" y="2"/>
                  <a:pt x="311" y="2"/>
                  <a:pt x="311" y="2"/>
                </a:cubicBezTo>
                <a:cubicBezTo>
                  <a:pt x="428" y="3"/>
                  <a:pt x="428" y="3"/>
                  <a:pt x="428" y="3"/>
                </a:cubicBezTo>
                <a:cubicBezTo>
                  <a:pt x="431" y="1"/>
                  <a:pt x="436" y="4"/>
                  <a:pt x="440" y="3"/>
                </a:cubicBezTo>
                <a:cubicBezTo>
                  <a:pt x="476" y="2"/>
                  <a:pt x="476" y="2"/>
                  <a:pt x="476" y="2"/>
                </a:cubicBezTo>
                <a:cubicBezTo>
                  <a:pt x="492" y="3"/>
                  <a:pt x="509" y="2"/>
                  <a:pt x="526" y="3"/>
                </a:cubicBezTo>
                <a:cubicBezTo>
                  <a:pt x="552" y="4"/>
                  <a:pt x="576" y="3"/>
                  <a:pt x="602" y="4"/>
                </a:cubicBezTo>
                <a:cubicBezTo>
                  <a:pt x="674" y="2"/>
                  <a:pt x="747" y="4"/>
                  <a:pt x="819" y="4"/>
                </a:cubicBezTo>
                <a:cubicBezTo>
                  <a:pt x="856" y="4"/>
                  <a:pt x="856" y="4"/>
                  <a:pt x="856" y="4"/>
                </a:cubicBezTo>
                <a:cubicBezTo>
                  <a:pt x="1029" y="4"/>
                  <a:pt x="1029" y="4"/>
                  <a:pt x="1029" y="4"/>
                </a:cubicBezTo>
                <a:cubicBezTo>
                  <a:pt x="1036" y="4"/>
                  <a:pt x="1036" y="4"/>
                  <a:pt x="1036" y="4"/>
                </a:cubicBezTo>
                <a:cubicBezTo>
                  <a:pt x="1056" y="5"/>
                  <a:pt x="1076" y="5"/>
                  <a:pt x="1094" y="5"/>
                </a:cubicBezTo>
                <a:cubicBezTo>
                  <a:pt x="1159" y="5"/>
                  <a:pt x="1222" y="4"/>
                  <a:pt x="1289" y="5"/>
                </a:cubicBezTo>
                <a:cubicBezTo>
                  <a:pt x="1430" y="6"/>
                  <a:pt x="1566" y="5"/>
                  <a:pt x="1710" y="6"/>
                </a:cubicBezTo>
                <a:cubicBezTo>
                  <a:pt x="1717" y="8"/>
                  <a:pt x="1726" y="4"/>
                  <a:pt x="1733" y="7"/>
                </a:cubicBezTo>
                <a:cubicBezTo>
                  <a:pt x="1759" y="5"/>
                  <a:pt x="1783" y="8"/>
                  <a:pt x="1808" y="6"/>
                </a:cubicBezTo>
                <a:cubicBezTo>
                  <a:pt x="1837" y="6"/>
                  <a:pt x="1869" y="6"/>
                  <a:pt x="1900" y="7"/>
                </a:cubicBezTo>
                <a:cubicBezTo>
                  <a:pt x="1928" y="6"/>
                  <a:pt x="1961" y="8"/>
                  <a:pt x="1989" y="7"/>
                </a:cubicBezTo>
                <a:cubicBezTo>
                  <a:pt x="1990" y="7"/>
                  <a:pt x="1991" y="8"/>
                  <a:pt x="1992" y="9"/>
                </a:cubicBezTo>
                <a:cubicBezTo>
                  <a:pt x="1992" y="11"/>
                  <a:pt x="1990" y="12"/>
                  <a:pt x="1989" y="12"/>
                </a:cubicBezTo>
                <a:cubicBezTo>
                  <a:pt x="1975" y="13"/>
                  <a:pt x="1975" y="13"/>
                  <a:pt x="1975" y="13"/>
                </a:cubicBezTo>
                <a:cubicBezTo>
                  <a:pt x="1975" y="21"/>
                  <a:pt x="1966" y="21"/>
                  <a:pt x="1962" y="26"/>
                </a:cubicBezTo>
                <a:cubicBezTo>
                  <a:pt x="1955" y="34"/>
                  <a:pt x="1944" y="40"/>
                  <a:pt x="1935" y="45"/>
                </a:cubicBezTo>
                <a:cubicBezTo>
                  <a:pt x="1936" y="50"/>
                  <a:pt x="1941" y="53"/>
                  <a:pt x="1945" y="57"/>
                </a:cubicBezTo>
                <a:cubicBezTo>
                  <a:pt x="1948" y="54"/>
                  <a:pt x="1951" y="52"/>
                  <a:pt x="1955" y="52"/>
                </a:cubicBezTo>
                <a:cubicBezTo>
                  <a:pt x="1963" y="46"/>
                  <a:pt x="1972" y="41"/>
                  <a:pt x="1979" y="34"/>
                </a:cubicBezTo>
                <a:cubicBezTo>
                  <a:pt x="1983" y="30"/>
                  <a:pt x="1985" y="22"/>
                  <a:pt x="1991" y="22"/>
                </a:cubicBezTo>
                <a:cubicBezTo>
                  <a:pt x="1991" y="29"/>
                  <a:pt x="1985" y="34"/>
                  <a:pt x="1980" y="38"/>
                </a:cubicBezTo>
                <a:cubicBezTo>
                  <a:pt x="1970" y="47"/>
                  <a:pt x="1960" y="56"/>
                  <a:pt x="1948" y="60"/>
                </a:cubicBezTo>
                <a:cubicBezTo>
                  <a:pt x="1947" y="61"/>
                  <a:pt x="1947" y="61"/>
                  <a:pt x="1947" y="61"/>
                </a:cubicBezTo>
                <a:cubicBezTo>
                  <a:pt x="1950" y="64"/>
                  <a:pt x="1947" y="74"/>
                  <a:pt x="1954" y="72"/>
                </a:cubicBezTo>
                <a:cubicBezTo>
                  <a:pt x="1968" y="66"/>
                  <a:pt x="1978" y="56"/>
                  <a:pt x="1989" y="45"/>
                </a:cubicBezTo>
                <a:cubicBezTo>
                  <a:pt x="1991" y="45"/>
                  <a:pt x="1993" y="45"/>
                  <a:pt x="1993" y="47"/>
                </a:cubicBezTo>
                <a:cubicBezTo>
                  <a:pt x="1983" y="58"/>
                  <a:pt x="1971" y="70"/>
                  <a:pt x="1956" y="75"/>
                </a:cubicBezTo>
                <a:cubicBezTo>
                  <a:pt x="1955" y="78"/>
                  <a:pt x="1951" y="76"/>
                  <a:pt x="1950" y="79"/>
                </a:cubicBezTo>
                <a:cubicBezTo>
                  <a:pt x="1951" y="81"/>
                  <a:pt x="1950" y="85"/>
                  <a:pt x="1953" y="86"/>
                </a:cubicBezTo>
                <a:cubicBezTo>
                  <a:pt x="1966" y="83"/>
                  <a:pt x="1977" y="75"/>
                  <a:pt x="1988" y="68"/>
                </a:cubicBezTo>
                <a:cubicBezTo>
                  <a:pt x="1989" y="68"/>
                  <a:pt x="1991" y="69"/>
                  <a:pt x="1991" y="70"/>
                </a:cubicBezTo>
                <a:cubicBezTo>
                  <a:pt x="1980" y="81"/>
                  <a:pt x="1965" y="86"/>
                  <a:pt x="1951" y="91"/>
                </a:cubicBezTo>
                <a:cubicBezTo>
                  <a:pt x="1950" y="95"/>
                  <a:pt x="1949" y="100"/>
                  <a:pt x="1948" y="105"/>
                </a:cubicBezTo>
                <a:cubicBezTo>
                  <a:pt x="1952" y="108"/>
                  <a:pt x="1954" y="103"/>
                  <a:pt x="1957" y="103"/>
                </a:cubicBezTo>
                <a:cubicBezTo>
                  <a:pt x="1967" y="101"/>
                  <a:pt x="1976" y="95"/>
                  <a:pt x="1985" y="89"/>
                </a:cubicBezTo>
                <a:cubicBezTo>
                  <a:pt x="1987" y="89"/>
                  <a:pt x="1988" y="91"/>
                  <a:pt x="1988" y="93"/>
                </a:cubicBezTo>
                <a:cubicBezTo>
                  <a:pt x="1977" y="99"/>
                  <a:pt x="1966" y="107"/>
                  <a:pt x="1954" y="109"/>
                </a:cubicBezTo>
                <a:cubicBezTo>
                  <a:pt x="1947" y="109"/>
                  <a:pt x="1944" y="115"/>
                  <a:pt x="1944" y="121"/>
                </a:cubicBezTo>
                <a:cubicBezTo>
                  <a:pt x="1944" y="125"/>
                  <a:pt x="1945" y="130"/>
                  <a:pt x="1949" y="132"/>
                </a:cubicBezTo>
                <a:cubicBezTo>
                  <a:pt x="1961" y="135"/>
                  <a:pt x="1971" y="134"/>
                  <a:pt x="1982" y="130"/>
                </a:cubicBezTo>
                <a:cubicBezTo>
                  <a:pt x="1984" y="131"/>
                  <a:pt x="1985" y="130"/>
                  <a:pt x="1986" y="132"/>
                </a:cubicBezTo>
                <a:cubicBezTo>
                  <a:pt x="1985" y="138"/>
                  <a:pt x="1978" y="136"/>
                  <a:pt x="1975" y="139"/>
                </a:cubicBezTo>
                <a:cubicBezTo>
                  <a:pt x="1964" y="140"/>
                  <a:pt x="1952" y="143"/>
                  <a:pt x="1943" y="136"/>
                </a:cubicBezTo>
                <a:cubicBezTo>
                  <a:pt x="1931" y="124"/>
                  <a:pt x="1943" y="109"/>
                  <a:pt x="1945" y="95"/>
                </a:cubicBezTo>
                <a:cubicBezTo>
                  <a:pt x="1944" y="82"/>
                  <a:pt x="1947" y="66"/>
                  <a:pt x="1935" y="57"/>
                </a:cubicBezTo>
                <a:cubicBezTo>
                  <a:pt x="1926" y="47"/>
                  <a:pt x="1914" y="44"/>
                  <a:pt x="1902" y="40"/>
                </a:cubicBezTo>
                <a:cubicBezTo>
                  <a:pt x="1895" y="40"/>
                  <a:pt x="1886" y="39"/>
                  <a:pt x="1880" y="43"/>
                </a:cubicBezTo>
                <a:cubicBezTo>
                  <a:pt x="1870" y="44"/>
                  <a:pt x="1863" y="53"/>
                  <a:pt x="1858" y="61"/>
                </a:cubicBezTo>
                <a:cubicBezTo>
                  <a:pt x="1857" y="68"/>
                  <a:pt x="1855" y="77"/>
                  <a:pt x="1860" y="83"/>
                </a:cubicBezTo>
                <a:cubicBezTo>
                  <a:pt x="1863" y="87"/>
                  <a:pt x="1869" y="88"/>
                  <a:pt x="1874" y="88"/>
                </a:cubicBezTo>
                <a:cubicBezTo>
                  <a:pt x="1885" y="87"/>
                  <a:pt x="1891" y="76"/>
                  <a:pt x="1896" y="67"/>
                </a:cubicBezTo>
                <a:cubicBezTo>
                  <a:pt x="1903" y="66"/>
                  <a:pt x="1911" y="67"/>
                  <a:pt x="1916" y="73"/>
                </a:cubicBezTo>
                <a:cubicBezTo>
                  <a:pt x="1921" y="77"/>
                  <a:pt x="1922" y="83"/>
                  <a:pt x="1922" y="89"/>
                </a:cubicBezTo>
                <a:cubicBezTo>
                  <a:pt x="1924" y="92"/>
                  <a:pt x="1924" y="92"/>
                  <a:pt x="1924" y="92"/>
                </a:cubicBezTo>
                <a:cubicBezTo>
                  <a:pt x="1917" y="95"/>
                  <a:pt x="1916" y="105"/>
                  <a:pt x="1908" y="106"/>
                </a:cubicBezTo>
                <a:cubicBezTo>
                  <a:pt x="1900" y="108"/>
                  <a:pt x="1892" y="113"/>
                  <a:pt x="1884" y="108"/>
                </a:cubicBezTo>
                <a:cubicBezTo>
                  <a:pt x="1871" y="105"/>
                  <a:pt x="1853" y="100"/>
                  <a:pt x="1842" y="111"/>
                </a:cubicBezTo>
                <a:cubicBezTo>
                  <a:pt x="1838" y="116"/>
                  <a:pt x="1837" y="123"/>
                  <a:pt x="1837" y="129"/>
                </a:cubicBezTo>
                <a:cubicBezTo>
                  <a:pt x="1840" y="135"/>
                  <a:pt x="1840" y="140"/>
                  <a:pt x="1844" y="144"/>
                </a:cubicBezTo>
                <a:cubicBezTo>
                  <a:pt x="1850" y="144"/>
                  <a:pt x="1850" y="136"/>
                  <a:pt x="1855" y="133"/>
                </a:cubicBezTo>
                <a:cubicBezTo>
                  <a:pt x="1861" y="128"/>
                  <a:pt x="1871" y="126"/>
                  <a:pt x="1879" y="131"/>
                </a:cubicBezTo>
                <a:cubicBezTo>
                  <a:pt x="1886" y="136"/>
                  <a:pt x="1892" y="144"/>
                  <a:pt x="1890" y="154"/>
                </a:cubicBezTo>
                <a:cubicBezTo>
                  <a:pt x="1890" y="155"/>
                  <a:pt x="1888" y="157"/>
                  <a:pt x="1889" y="158"/>
                </a:cubicBezTo>
                <a:cubicBezTo>
                  <a:pt x="1984" y="160"/>
                  <a:pt x="1984" y="160"/>
                  <a:pt x="1984" y="160"/>
                </a:cubicBezTo>
                <a:cubicBezTo>
                  <a:pt x="1985" y="160"/>
                  <a:pt x="1986" y="161"/>
                  <a:pt x="1986" y="161"/>
                </a:cubicBezTo>
                <a:cubicBezTo>
                  <a:pt x="1984" y="163"/>
                  <a:pt x="1984" y="163"/>
                  <a:pt x="1984" y="163"/>
                </a:cubicBezTo>
                <a:cubicBezTo>
                  <a:pt x="1831" y="164"/>
                  <a:pt x="1831" y="164"/>
                  <a:pt x="1831" y="164"/>
                </a:cubicBezTo>
                <a:cubicBezTo>
                  <a:pt x="1813" y="165"/>
                  <a:pt x="1794" y="162"/>
                  <a:pt x="1775" y="164"/>
                </a:cubicBezTo>
                <a:cubicBezTo>
                  <a:pt x="1481" y="164"/>
                  <a:pt x="1481" y="164"/>
                  <a:pt x="1481" y="164"/>
                </a:cubicBezTo>
                <a:cubicBezTo>
                  <a:pt x="1463" y="164"/>
                  <a:pt x="1463" y="164"/>
                  <a:pt x="1463" y="164"/>
                </a:cubicBezTo>
                <a:cubicBezTo>
                  <a:pt x="1330" y="164"/>
                  <a:pt x="1330" y="164"/>
                  <a:pt x="1330" y="164"/>
                </a:cubicBezTo>
                <a:cubicBezTo>
                  <a:pt x="1304" y="163"/>
                  <a:pt x="1282" y="165"/>
                  <a:pt x="1255" y="164"/>
                </a:cubicBezTo>
                <a:cubicBezTo>
                  <a:pt x="1206" y="163"/>
                  <a:pt x="1206" y="163"/>
                  <a:pt x="1206" y="163"/>
                </a:cubicBezTo>
                <a:cubicBezTo>
                  <a:pt x="907" y="164"/>
                  <a:pt x="907" y="164"/>
                  <a:pt x="907" y="164"/>
                </a:cubicBezTo>
                <a:cubicBezTo>
                  <a:pt x="862" y="164"/>
                  <a:pt x="818" y="164"/>
                  <a:pt x="772" y="164"/>
                </a:cubicBezTo>
                <a:cubicBezTo>
                  <a:pt x="669" y="164"/>
                  <a:pt x="669" y="164"/>
                  <a:pt x="669" y="164"/>
                </a:cubicBezTo>
                <a:cubicBezTo>
                  <a:pt x="545" y="164"/>
                  <a:pt x="545" y="164"/>
                  <a:pt x="545" y="164"/>
                </a:cubicBezTo>
                <a:cubicBezTo>
                  <a:pt x="480" y="164"/>
                  <a:pt x="414" y="164"/>
                  <a:pt x="349" y="164"/>
                </a:cubicBezTo>
                <a:cubicBezTo>
                  <a:pt x="342" y="164"/>
                  <a:pt x="333" y="164"/>
                  <a:pt x="325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13" y="164"/>
                  <a:pt x="57" y="164"/>
                  <a:pt x="3" y="164"/>
                </a:cubicBezTo>
                <a:cubicBezTo>
                  <a:pt x="3" y="162"/>
                  <a:pt x="3" y="160"/>
                  <a:pt x="5" y="160"/>
                </a:cubicBezTo>
                <a:cubicBezTo>
                  <a:pt x="39" y="160"/>
                  <a:pt x="73" y="160"/>
                  <a:pt x="107" y="159"/>
                </a:cubicBezTo>
                <a:cubicBezTo>
                  <a:pt x="120" y="160"/>
                  <a:pt x="133" y="160"/>
                  <a:pt x="146" y="159"/>
                </a:cubicBezTo>
                <a:cubicBezTo>
                  <a:pt x="146" y="155"/>
                  <a:pt x="151" y="154"/>
                  <a:pt x="152" y="151"/>
                </a:cubicBezTo>
                <a:cubicBezTo>
                  <a:pt x="163" y="137"/>
                  <a:pt x="164" y="117"/>
                  <a:pt x="158" y="101"/>
                </a:cubicBezTo>
                <a:cubicBezTo>
                  <a:pt x="151" y="88"/>
                  <a:pt x="139" y="74"/>
                  <a:pt x="123" y="74"/>
                </a:cubicBezTo>
                <a:cubicBezTo>
                  <a:pt x="116" y="72"/>
                  <a:pt x="111" y="75"/>
                  <a:pt x="105" y="79"/>
                </a:cubicBezTo>
                <a:cubicBezTo>
                  <a:pt x="100" y="84"/>
                  <a:pt x="99" y="92"/>
                  <a:pt x="99" y="98"/>
                </a:cubicBezTo>
                <a:cubicBezTo>
                  <a:pt x="103" y="108"/>
                  <a:pt x="115" y="100"/>
                  <a:pt x="122" y="105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11" y="121"/>
                  <a:pt x="97" y="133"/>
                  <a:pt x="79" y="130"/>
                </a:cubicBezTo>
                <a:cubicBezTo>
                  <a:pt x="75" y="129"/>
                  <a:pt x="70" y="128"/>
                  <a:pt x="68" y="123"/>
                </a:cubicBezTo>
                <a:cubicBezTo>
                  <a:pt x="61" y="109"/>
                  <a:pt x="72" y="97"/>
                  <a:pt x="74" y="84"/>
                </a:cubicBezTo>
                <a:cubicBezTo>
                  <a:pt x="77" y="68"/>
                  <a:pt x="69" y="52"/>
                  <a:pt x="59" y="40"/>
                </a:cubicBezTo>
                <a:cubicBezTo>
                  <a:pt x="51" y="31"/>
                  <a:pt x="36" y="30"/>
                  <a:pt x="25" y="34"/>
                </a:cubicBezTo>
                <a:cubicBezTo>
                  <a:pt x="17" y="38"/>
                  <a:pt x="7" y="44"/>
                  <a:pt x="4" y="54"/>
                </a:cubicBezTo>
                <a:cubicBezTo>
                  <a:pt x="4" y="37"/>
                  <a:pt x="4" y="37"/>
                  <a:pt x="4" y="37"/>
                </a:cubicBezTo>
                <a:cubicBezTo>
                  <a:pt x="7" y="37"/>
                  <a:pt x="10" y="36"/>
                  <a:pt x="11" y="34"/>
                </a:cubicBezTo>
                <a:cubicBezTo>
                  <a:pt x="11" y="30"/>
                  <a:pt x="7" y="31"/>
                  <a:pt x="5" y="30"/>
                </a:cubicBezTo>
                <a:cubicBezTo>
                  <a:pt x="4" y="28"/>
                  <a:pt x="4" y="26"/>
                  <a:pt x="4" y="24"/>
                </a:cubicBezTo>
                <a:cubicBezTo>
                  <a:pt x="15" y="30"/>
                  <a:pt x="28" y="25"/>
                  <a:pt x="40" y="25"/>
                </a:cubicBezTo>
                <a:cubicBezTo>
                  <a:pt x="48" y="27"/>
                  <a:pt x="57" y="22"/>
                  <a:pt x="65" y="18"/>
                </a:cubicBezTo>
                <a:cubicBezTo>
                  <a:pt x="67" y="14"/>
                  <a:pt x="73" y="13"/>
                  <a:pt x="73" y="8"/>
                </a:cubicBezTo>
                <a:cubicBezTo>
                  <a:pt x="68" y="6"/>
                  <a:pt x="63" y="7"/>
                  <a:pt x="58" y="8"/>
                </a:cubicBezTo>
                <a:cubicBezTo>
                  <a:pt x="44" y="22"/>
                  <a:pt x="23" y="20"/>
                  <a:pt x="5" y="19"/>
                </a:cubicBezTo>
                <a:cubicBezTo>
                  <a:pt x="3" y="17"/>
                  <a:pt x="5" y="15"/>
                  <a:pt x="4" y="12"/>
                </a:cubicBezTo>
                <a:cubicBezTo>
                  <a:pt x="19" y="17"/>
                  <a:pt x="35" y="18"/>
                  <a:pt x="47" y="8"/>
                </a:cubicBezTo>
                <a:cubicBezTo>
                  <a:pt x="47" y="6"/>
                  <a:pt x="43" y="7"/>
                  <a:pt x="40" y="7"/>
                </a:cubicBezTo>
                <a:cubicBezTo>
                  <a:pt x="28" y="5"/>
                  <a:pt x="16" y="7"/>
                  <a:pt x="5" y="7"/>
                </a:cubicBezTo>
                <a:cubicBezTo>
                  <a:pt x="4" y="6"/>
                  <a:pt x="4" y="3"/>
                  <a:pt x="5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80" y="2"/>
                  <a:pt x="86" y="2"/>
                </a:cubicBezTo>
                <a:cubicBezTo>
                  <a:pt x="155" y="0"/>
                  <a:pt x="225" y="3"/>
                  <a:pt x="295" y="2"/>
                </a:cubicBezTo>
                <a:close/>
                <a:moveTo>
                  <a:pt x="119" y="8"/>
                </a:moveTo>
                <a:cubicBezTo>
                  <a:pt x="115" y="7"/>
                  <a:pt x="111" y="7"/>
                  <a:pt x="106" y="8"/>
                </a:cubicBezTo>
                <a:cubicBezTo>
                  <a:pt x="96" y="20"/>
                  <a:pt x="82" y="33"/>
                  <a:pt x="67" y="39"/>
                </a:cubicBezTo>
                <a:cubicBezTo>
                  <a:pt x="69" y="42"/>
                  <a:pt x="70" y="46"/>
                  <a:pt x="74" y="47"/>
                </a:cubicBezTo>
                <a:cubicBezTo>
                  <a:pt x="84" y="43"/>
                  <a:pt x="92" y="35"/>
                  <a:pt x="101" y="29"/>
                </a:cubicBezTo>
                <a:cubicBezTo>
                  <a:pt x="109" y="23"/>
                  <a:pt x="115" y="16"/>
                  <a:pt x="119" y="8"/>
                </a:cubicBezTo>
                <a:close/>
                <a:moveTo>
                  <a:pt x="334" y="8"/>
                </a:moveTo>
                <a:cubicBezTo>
                  <a:pt x="312" y="7"/>
                  <a:pt x="291" y="9"/>
                  <a:pt x="271" y="7"/>
                </a:cubicBezTo>
                <a:cubicBezTo>
                  <a:pt x="250" y="8"/>
                  <a:pt x="230" y="7"/>
                  <a:pt x="209" y="7"/>
                </a:cubicBezTo>
                <a:cubicBezTo>
                  <a:pt x="206" y="8"/>
                  <a:pt x="206" y="8"/>
                  <a:pt x="206" y="8"/>
                </a:cubicBezTo>
                <a:cubicBezTo>
                  <a:pt x="210" y="16"/>
                  <a:pt x="221" y="17"/>
                  <a:pt x="225" y="26"/>
                </a:cubicBezTo>
                <a:cubicBezTo>
                  <a:pt x="228" y="32"/>
                  <a:pt x="226" y="37"/>
                  <a:pt x="224" y="43"/>
                </a:cubicBezTo>
                <a:cubicBezTo>
                  <a:pt x="217" y="51"/>
                  <a:pt x="209" y="64"/>
                  <a:pt x="196" y="62"/>
                </a:cubicBezTo>
                <a:cubicBezTo>
                  <a:pt x="183" y="61"/>
                  <a:pt x="196" y="51"/>
                  <a:pt x="192" y="45"/>
                </a:cubicBezTo>
                <a:cubicBezTo>
                  <a:pt x="190" y="41"/>
                  <a:pt x="185" y="43"/>
                  <a:pt x="181" y="42"/>
                </a:cubicBezTo>
                <a:cubicBezTo>
                  <a:pt x="177" y="44"/>
                  <a:pt x="172" y="47"/>
                  <a:pt x="170" y="52"/>
                </a:cubicBezTo>
                <a:cubicBezTo>
                  <a:pt x="169" y="61"/>
                  <a:pt x="170" y="71"/>
                  <a:pt x="176" y="79"/>
                </a:cubicBezTo>
                <a:cubicBezTo>
                  <a:pt x="179" y="82"/>
                  <a:pt x="184" y="81"/>
                  <a:pt x="188" y="82"/>
                </a:cubicBezTo>
                <a:cubicBezTo>
                  <a:pt x="194" y="83"/>
                  <a:pt x="200" y="82"/>
                  <a:pt x="205" y="79"/>
                </a:cubicBezTo>
                <a:cubicBezTo>
                  <a:pt x="215" y="72"/>
                  <a:pt x="224" y="64"/>
                  <a:pt x="235" y="62"/>
                </a:cubicBezTo>
                <a:cubicBezTo>
                  <a:pt x="244" y="61"/>
                  <a:pt x="251" y="66"/>
                  <a:pt x="256" y="72"/>
                </a:cubicBezTo>
                <a:cubicBezTo>
                  <a:pt x="255" y="74"/>
                  <a:pt x="259" y="76"/>
                  <a:pt x="256" y="77"/>
                </a:cubicBezTo>
                <a:cubicBezTo>
                  <a:pt x="258" y="83"/>
                  <a:pt x="258" y="83"/>
                  <a:pt x="258" y="83"/>
                </a:cubicBezTo>
                <a:cubicBezTo>
                  <a:pt x="260" y="91"/>
                  <a:pt x="257" y="99"/>
                  <a:pt x="254" y="106"/>
                </a:cubicBezTo>
                <a:cubicBezTo>
                  <a:pt x="251" y="113"/>
                  <a:pt x="245" y="115"/>
                  <a:pt x="239" y="118"/>
                </a:cubicBezTo>
                <a:cubicBezTo>
                  <a:pt x="236" y="120"/>
                  <a:pt x="232" y="118"/>
                  <a:pt x="230" y="116"/>
                </a:cubicBezTo>
                <a:cubicBezTo>
                  <a:pt x="228" y="113"/>
                  <a:pt x="232" y="111"/>
                  <a:pt x="234" y="109"/>
                </a:cubicBezTo>
                <a:cubicBezTo>
                  <a:pt x="236" y="101"/>
                  <a:pt x="235" y="94"/>
                  <a:pt x="229" y="89"/>
                </a:cubicBezTo>
                <a:cubicBezTo>
                  <a:pt x="224" y="87"/>
                  <a:pt x="221" y="91"/>
                  <a:pt x="217" y="93"/>
                </a:cubicBezTo>
                <a:cubicBezTo>
                  <a:pt x="210" y="100"/>
                  <a:pt x="207" y="112"/>
                  <a:pt x="210" y="123"/>
                </a:cubicBezTo>
                <a:cubicBezTo>
                  <a:pt x="214" y="130"/>
                  <a:pt x="217" y="138"/>
                  <a:pt x="224" y="143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2" y="145"/>
                  <a:pt x="246" y="143"/>
                  <a:pt x="251" y="143"/>
                </a:cubicBezTo>
                <a:cubicBezTo>
                  <a:pt x="261" y="141"/>
                  <a:pt x="269" y="134"/>
                  <a:pt x="275" y="127"/>
                </a:cubicBezTo>
                <a:cubicBezTo>
                  <a:pt x="278" y="126"/>
                  <a:pt x="280" y="125"/>
                  <a:pt x="282" y="122"/>
                </a:cubicBezTo>
                <a:cubicBezTo>
                  <a:pt x="280" y="119"/>
                  <a:pt x="284" y="116"/>
                  <a:pt x="284" y="113"/>
                </a:cubicBezTo>
                <a:cubicBezTo>
                  <a:pt x="289" y="108"/>
                  <a:pt x="287" y="100"/>
                  <a:pt x="288" y="93"/>
                </a:cubicBezTo>
                <a:cubicBezTo>
                  <a:pt x="284" y="89"/>
                  <a:pt x="285" y="82"/>
                  <a:pt x="282" y="77"/>
                </a:cubicBezTo>
                <a:cubicBezTo>
                  <a:pt x="278" y="67"/>
                  <a:pt x="262" y="63"/>
                  <a:pt x="266" y="50"/>
                </a:cubicBezTo>
                <a:cubicBezTo>
                  <a:pt x="270" y="40"/>
                  <a:pt x="280" y="32"/>
                  <a:pt x="290" y="29"/>
                </a:cubicBezTo>
                <a:cubicBezTo>
                  <a:pt x="298" y="28"/>
                  <a:pt x="306" y="27"/>
                  <a:pt x="314" y="27"/>
                </a:cubicBezTo>
                <a:cubicBezTo>
                  <a:pt x="322" y="28"/>
                  <a:pt x="331" y="34"/>
                  <a:pt x="332" y="43"/>
                </a:cubicBezTo>
                <a:cubicBezTo>
                  <a:pt x="328" y="51"/>
                  <a:pt x="328" y="51"/>
                  <a:pt x="328" y="51"/>
                </a:cubicBezTo>
                <a:cubicBezTo>
                  <a:pt x="323" y="51"/>
                  <a:pt x="320" y="55"/>
                  <a:pt x="317" y="57"/>
                </a:cubicBezTo>
                <a:cubicBezTo>
                  <a:pt x="313" y="62"/>
                  <a:pt x="310" y="68"/>
                  <a:pt x="313" y="74"/>
                </a:cubicBezTo>
                <a:cubicBezTo>
                  <a:pt x="314" y="77"/>
                  <a:pt x="311" y="81"/>
                  <a:pt x="315" y="83"/>
                </a:cubicBezTo>
                <a:cubicBezTo>
                  <a:pt x="319" y="88"/>
                  <a:pt x="325" y="83"/>
                  <a:pt x="329" y="83"/>
                </a:cubicBezTo>
                <a:cubicBezTo>
                  <a:pt x="344" y="75"/>
                  <a:pt x="353" y="59"/>
                  <a:pt x="355" y="42"/>
                </a:cubicBezTo>
                <a:cubicBezTo>
                  <a:pt x="356" y="33"/>
                  <a:pt x="355" y="21"/>
                  <a:pt x="345" y="16"/>
                </a:cubicBezTo>
                <a:cubicBezTo>
                  <a:pt x="340" y="14"/>
                  <a:pt x="335" y="13"/>
                  <a:pt x="334" y="8"/>
                </a:cubicBezTo>
                <a:close/>
                <a:moveTo>
                  <a:pt x="96" y="8"/>
                </a:moveTo>
                <a:cubicBezTo>
                  <a:pt x="93" y="6"/>
                  <a:pt x="87" y="8"/>
                  <a:pt x="84" y="8"/>
                </a:cubicBezTo>
                <a:cubicBezTo>
                  <a:pt x="72" y="18"/>
                  <a:pt x="72" y="18"/>
                  <a:pt x="72" y="18"/>
                </a:cubicBezTo>
                <a:cubicBezTo>
                  <a:pt x="68" y="24"/>
                  <a:pt x="60" y="24"/>
                  <a:pt x="58" y="30"/>
                </a:cubicBezTo>
                <a:cubicBezTo>
                  <a:pt x="60" y="32"/>
                  <a:pt x="62" y="34"/>
                  <a:pt x="65" y="36"/>
                </a:cubicBezTo>
                <a:cubicBezTo>
                  <a:pt x="68" y="33"/>
                  <a:pt x="68" y="33"/>
                  <a:pt x="68" y="33"/>
                </a:cubicBezTo>
                <a:cubicBezTo>
                  <a:pt x="77" y="29"/>
                  <a:pt x="85" y="21"/>
                  <a:pt x="93" y="15"/>
                </a:cubicBezTo>
                <a:cubicBezTo>
                  <a:pt x="94" y="13"/>
                  <a:pt x="96" y="11"/>
                  <a:pt x="96" y="8"/>
                </a:cubicBezTo>
                <a:close/>
                <a:moveTo>
                  <a:pt x="171" y="13"/>
                </a:moveTo>
                <a:cubicBezTo>
                  <a:pt x="172" y="8"/>
                  <a:pt x="172" y="8"/>
                  <a:pt x="172" y="8"/>
                </a:cubicBezTo>
                <a:cubicBezTo>
                  <a:pt x="164" y="8"/>
                  <a:pt x="152" y="7"/>
                  <a:pt x="143" y="8"/>
                </a:cubicBezTo>
                <a:cubicBezTo>
                  <a:pt x="142" y="16"/>
                  <a:pt x="139" y="22"/>
                  <a:pt x="135" y="28"/>
                </a:cubicBezTo>
                <a:cubicBezTo>
                  <a:pt x="123" y="44"/>
                  <a:pt x="106" y="61"/>
                  <a:pt x="89" y="69"/>
                </a:cubicBezTo>
                <a:cubicBezTo>
                  <a:pt x="86" y="71"/>
                  <a:pt x="83" y="69"/>
                  <a:pt x="81" y="73"/>
                </a:cubicBezTo>
                <a:cubicBezTo>
                  <a:pt x="82" y="79"/>
                  <a:pt x="80" y="86"/>
                  <a:pt x="81" y="92"/>
                </a:cubicBezTo>
                <a:cubicBezTo>
                  <a:pt x="94" y="93"/>
                  <a:pt x="92" y="78"/>
                  <a:pt x="102" y="73"/>
                </a:cubicBezTo>
                <a:cubicBezTo>
                  <a:pt x="111" y="67"/>
                  <a:pt x="122" y="65"/>
                  <a:pt x="132" y="67"/>
                </a:cubicBezTo>
                <a:cubicBezTo>
                  <a:pt x="153" y="55"/>
                  <a:pt x="159" y="32"/>
                  <a:pt x="171" y="13"/>
                </a:cubicBezTo>
                <a:close/>
                <a:moveTo>
                  <a:pt x="193" y="8"/>
                </a:moveTo>
                <a:cubicBezTo>
                  <a:pt x="189" y="7"/>
                  <a:pt x="185" y="7"/>
                  <a:pt x="181" y="8"/>
                </a:cubicBezTo>
                <a:cubicBezTo>
                  <a:pt x="180" y="12"/>
                  <a:pt x="177" y="16"/>
                  <a:pt x="177" y="20"/>
                </a:cubicBezTo>
                <a:cubicBezTo>
                  <a:pt x="186" y="29"/>
                  <a:pt x="198" y="34"/>
                  <a:pt x="211" y="38"/>
                </a:cubicBezTo>
                <a:cubicBezTo>
                  <a:pt x="213" y="38"/>
                  <a:pt x="216" y="39"/>
                  <a:pt x="218" y="36"/>
                </a:cubicBezTo>
                <a:cubicBezTo>
                  <a:pt x="218" y="34"/>
                  <a:pt x="219" y="31"/>
                  <a:pt x="217" y="30"/>
                </a:cubicBezTo>
                <a:cubicBezTo>
                  <a:pt x="205" y="25"/>
                  <a:pt x="193" y="23"/>
                  <a:pt x="183" y="17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3"/>
                  <a:pt x="183" y="12"/>
                  <a:pt x="184" y="12"/>
                </a:cubicBezTo>
                <a:cubicBezTo>
                  <a:pt x="190" y="14"/>
                  <a:pt x="196" y="18"/>
                  <a:pt x="202" y="19"/>
                </a:cubicBezTo>
                <a:cubicBezTo>
                  <a:pt x="203" y="18"/>
                  <a:pt x="203" y="18"/>
                  <a:pt x="203" y="18"/>
                </a:cubicBezTo>
                <a:cubicBezTo>
                  <a:pt x="199" y="15"/>
                  <a:pt x="196" y="11"/>
                  <a:pt x="193" y="8"/>
                </a:cubicBezTo>
                <a:close/>
                <a:moveTo>
                  <a:pt x="137" y="8"/>
                </a:moveTo>
                <a:cubicBezTo>
                  <a:pt x="126" y="3"/>
                  <a:pt x="123" y="18"/>
                  <a:pt x="115" y="22"/>
                </a:cubicBezTo>
                <a:cubicBezTo>
                  <a:pt x="103" y="35"/>
                  <a:pt x="91" y="44"/>
                  <a:pt x="77" y="53"/>
                </a:cubicBezTo>
                <a:cubicBezTo>
                  <a:pt x="81" y="65"/>
                  <a:pt x="81" y="65"/>
                  <a:pt x="81" y="65"/>
                </a:cubicBezTo>
                <a:cubicBezTo>
                  <a:pt x="90" y="64"/>
                  <a:pt x="98" y="57"/>
                  <a:pt x="106" y="51"/>
                </a:cubicBezTo>
                <a:cubicBezTo>
                  <a:pt x="108" y="49"/>
                  <a:pt x="109" y="47"/>
                  <a:pt x="112" y="46"/>
                </a:cubicBezTo>
                <a:cubicBezTo>
                  <a:pt x="121" y="34"/>
                  <a:pt x="136" y="24"/>
                  <a:pt x="137" y="8"/>
                </a:cubicBezTo>
                <a:close/>
                <a:moveTo>
                  <a:pt x="465" y="13"/>
                </a:moveTo>
                <a:cubicBezTo>
                  <a:pt x="462" y="7"/>
                  <a:pt x="453" y="8"/>
                  <a:pt x="447" y="8"/>
                </a:cubicBezTo>
                <a:cubicBezTo>
                  <a:pt x="445" y="8"/>
                  <a:pt x="441" y="7"/>
                  <a:pt x="440" y="9"/>
                </a:cubicBezTo>
                <a:cubicBezTo>
                  <a:pt x="452" y="21"/>
                  <a:pt x="466" y="27"/>
                  <a:pt x="479" y="34"/>
                </a:cubicBezTo>
                <a:cubicBezTo>
                  <a:pt x="491" y="25"/>
                  <a:pt x="507" y="22"/>
                  <a:pt x="523" y="27"/>
                </a:cubicBezTo>
                <a:cubicBezTo>
                  <a:pt x="532" y="24"/>
                  <a:pt x="541" y="19"/>
                  <a:pt x="546" y="9"/>
                </a:cubicBezTo>
                <a:cubicBezTo>
                  <a:pt x="543" y="7"/>
                  <a:pt x="537" y="9"/>
                  <a:pt x="533" y="8"/>
                </a:cubicBezTo>
                <a:cubicBezTo>
                  <a:pt x="524" y="15"/>
                  <a:pt x="513" y="18"/>
                  <a:pt x="502" y="21"/>
                </a:cubicBezTo>
                <a:cubicBezTo>
                  <a:pt x="488" y="23"/>
                  <a:pt x="477" y="18"/>
                  <a:pt x="465" y="13"/>
                </a:cubicBezTo>
                <a:close/>
                <a:moveTo>
                  <a:pt x="363" y="9"/>
                </a:moveTo>
                <a:cubicBezTo>
                  <a:pt x="359" y="9"/>
                  <a:pt x="353" y="6"/>
                  <a:pt x="350" y="9"/>
                </a:cubicBezTo>
                <a:cubicBezTo>
                  <a:pt x="355" y="16"/>
                  <a:pt x="362" y="22"/>
                  <a:pt x="363" y="31"/>
                </a:cubicBezTo>
                <a:cubicBezTo>
                  <a:pt x="365" y="37"/>
                  <a:pt x="361" y="44"/>
                  <a:pt x="361" y="51"/>
                </a:cubicBezTo>
                <a:cubicBezTo>
                  <a:pt x="361" y="54"/>
                  <a:pt x="365" y="56"/>
                  <a:pt x="367" y="57"/>
                </a:cubicBezTo>
                <a:cubicBezTo>
                  <a:pt x="380" y="82"/>
                  <a:pt x="408" y="95"/>
                  <a:pt x="432" y="106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72" y="95"/>
                  <a:pt x="484" y="105"/>
                  <a:pt x="496" y="96"/>
                </a:cubicBezTo>
                <a:cubicBezTo>
                  <a:pt x="501" y="93"/>
                  <a:pt x="507" y="89"/>
                  <a:pt x="506" y="84"/>
                </a:cubicBezTo>
                <a:cubicBezTo>
                  <a:pt x="487" y="88"/>
                  <a:pt x="467" y="86"/>
                  <a:pt x="449" y="78"/>
                </a:cubicBezTo>
                <a:cubicBezTo>
                  <a:pt x="440" y="75"/>
                  <a:pt x="431" y="71"/>
                  <a:pt x="422" y="65"/>
                </a:cubicBezTo>
                <a:cubicBezTo>
                  <a:pt x="413" y="56"/>
                  <a:pt x="399" y="49"/>
                  <a:pt x="390" y="39"/>
                </a:cubicBezTo>
                <a:cubicBezTo>
                  <a:pt x="386" y="33"/>
                  <a:pt x="380" y="26"/>
                  <a:pt x="373" y="21"/>
                </a:cubicBezTo>
                <a:cubicBezTo>
                  <a:pt x="370" y="17"/>
                  <a:pt x="367" y="13"/>
                  <a:pt x="363" y="9"/>
                </a:cubicBezTo>
                <a:close/>
                <a:moveTo>
                  <a:pt x="383" y="8"/>
                </a:moveTo>
                <a:cubicBezTo>
                  <a:pt x="380" y="8"/>
                  <a:pt x="376" y="8"/>
                  <a:pt x="374" y="9"/>
                </a:cubicBezTo>
                <a:cubicBezTo>
                  <a:pt x="374" y="11"/>
                  <a:pt x="374" y="12"/>
                  <a:pt x="375" y="13"/>
                </a:cubicBezTo>
                <a:cubicBezTo>
                  <a:pt x="387" y="25"/>
                  <a:pt x="396" y="40"/>
                  <a:pt x="411" y="50"/>
                </a:cubicBezTo>
                <a:cubicBezTo>
                  <a:pt x="426" y="62"/>
                  <a:pt x="443" y="71"/>
                  <a:pt x="461" y="78"/>
                </a:cubicBezTo>
                <a:cubicBezTo>
                  <a:pt x="467" y="78"/>
                  <a:pt x="472" y="80"/>
                  <a:pt x="479" y="80"/>
                </a:cubicBezTo>
                <a:cubicBezTo>
                  <a:pt x="475" y="75"/>
                  <a:pt x="469" y="72"/>
                  <a:pt x="467" y="65"/>
                </a:cubicBezTo>
                <a:cubicBezTo>
                  <a:pt x="453" y="60"/>
                  <a:pt x="439" y="53"/>
                  <a:pt x="425" y="47"/>
                </a:cubicBezTo>
                <a:cubicBezTo>
                  <a:pt x="409" y="37"/>
                  <a:pt x="393" y="24"/>
                  <a:pt x="383" y="8"/>
                </a:cubicBezTo>
                <a:close/>
                <a:moveTo>
                  <a:pt x="404" y="15"/>
                </a:moveTo>
                <a:cubicBezTo>
                  <a:pt x="401" y="13"/>
                  <a:pt x="401" y="8"/>
                  <a:pt x="397" y="8"/>
                </a:cubicBezTo>
                <a:cubicBezTo>
                  <a:pt x="395" y="9"/>
                  <a:pt x="391" y="8"/>
                  <a:pt x="392" y="10"/>
                </a:cubicBezTo>
                <a:cubicBezTo>
                  <a:pt x="396" y="15"/>
                  <a:pt x="400" y="22"/>
                  <a:pt x="405" y="26"/>
                </a:cubicBezTo>
                <a:cubicBezTo>
                  <a:pt x="422" y="41"/>
                  <a:pt x="443" y="49"/>
                  <a:pt x="464" y="58"/>
                </a:cubicBezTo>
                <a:cubicBezTo>
                  <a:pt x="466" y="57"/>
                  <a:pt x="466" y="57"/>
                  <a:pt x="466" y="57"/>
                </a:cubicBezTo>
                <a:cubicBezTo>
                  <a:pt x="466" y="55"/>
                  <a:pt x="467" y="53"/>
                  <a:pt x="465" y="51"/>
                </a:cubicBezTo>
                <a:cubicBezTo>
                  <a:pt x="443" y="43"/>
                  <a:pt x="422" y="32"/>
                  <a:pt x="404" y="15"/>
                </a:cubicBezTo>
                <a:close/>
                <a:moveTo>
                  <a:pt x="517" y="9"/>
                </a:moveTo>
                <a:cubicBezTo>
                  <a:pt x="501" y="7"/>
                  <a:pt x="486" y="8"/>
                  <a:pt x="471" y="9"/>
                </a:cubicBezTo>
                <a:cubicBezTo>
                  <a:pt x="476" y="14"/>
                  <a:pt x="484" y="14"/>
                  <a:pt x="491" y="16"/>
                </a:cubicBezTo>
                <a:cubicBezTo>
                  <a:pt x="500" y="16"/>
                  <a:pt x="509" y="14"/>
                  <a:pt x="517" y="9"/>
                </a:cubicBezTo>
                <a:close/>
                <a:moveTo>
                  <a:pt x="430" y="9"/>
                </a:moveTo>
                <a:cubicBezTo>
                  <a:pt x="423" y="9"/>
                  <a:pt x="415" y="7"/>
                  <a:pt x="409" y="10"/>
                </a:cubicBezTo>
                <a:cubicBezTo>
                  <a:pt x="415" y="20"/>
                  <a:pt x="427" y="27"/>
                  <a:pt x="438" y="33"/>
                </a:cubicBezTo>
                <a:cubicBezTo>
                  <a:pt x="448" y="37"/>
                  <a:pt x="457" y="46"/>
                  <a:pt x="469" y="45"/>
                </a:cubicBezTo>
                <a:cubicBezTo>
                  <a:pt x="470" y="42"/>
                  <a:pt x="475" y="40"/>
                  <a:pt x="474" y="37"/>
                </a:cubicBezTo>
                <a:cubicBezTo>
                  <a:pt x="458" y="32"/>
                  <a:pt x="444" y="20"/>
                  <a:pt x="430" y="9"/>
                </a:cubicBezTo>
                <a:close/>
                <a:moveTo>
                  <a:pt x="802" y="9"/>
                </a:moveTo>
                <a:cubicBezTo>
                  <a:pt x="785" y="8"/>
                  <a:pt x="771" y="11"/>
                  <a:pt x="755" y="8"/>
                </a:cubicBezTo>
                <a:cubicBezTo>
                  <a:pt x="748" y="10"/>
                  <a:pt x="740" y="9"/>
                  <a:pt x="734" y="9"/>
                </a:cubicBezTo>
                <a:cubicBezTo>
                  <a:pt x="722" y="10"/>
                  <a:pt x="709" y="8"/>
                  <a:pt x="698" y="9"/>
                </a:cubicBezTo>
                <a:cubicBezTo>
                  <a:pt x="693" y="12"/>
                  <a:pt x="699" y="16"/>
                  <a:pt x="698" y="20"/>
                </a:cubicBezTo>
                <a:cubicBezTo>
                  <a:pt x="698" y="32"/>
                  <a:pt x="698" y="45"/>
                  <a:pt x="685" y="51"/>
                </a:cubicBezTo>
                <a:cubicBezTo>
                  <a:pt x="679" y="55"/>
                  <a:pt x="669" y="58"/>
                  <a:pt x="663" y="52"/>
                </a:cubicBezTo>
                <a:cubicBezTo>
                  <a:pt x="663" y="51"/>
                  <a:pt x="663" y="49"/>
                  <a:pt x="664" y="48"/>
                </a:cubicBezTo>
                <a:cubicBezTo>
                  <a:pt x="667" y="43"/>
                  <a:pt x="666" y="37"/>
                  <a:pt x="662" y="34"/>
                </a:cubicBezTo>
                <a:cubicBezTo>
                  <a:pt x="658" y="32"/>
                  <a:pt x="653" y="33"/>
                  <a:pt x="649" y="34"/>
                </a:cubicBezTo>
                <a:cubicBezTo>
                  <a:pt x="641" y="41"/>
                  <a:pt x="641" y="52"/>
                  <a:pt x="643" y="61"/>
                </a:cubicBezTo>
                <a:cubicBezTo>
                  <a:pt x="645" y="68"/>
                  <a:pt x="652" y="72"/>
                  <a:pt x="658" y="75"/>
                </a:cubicBezTo>
                <a:cubicBezTo>
                  <a:pt x="676" y="82"/>
                  <a:pt x="688" y="62"/>
                  <a:pt x="705" y="63"/>
                </a:cubicBezTo>
                <a:cubicBezTo>
                  <a:pt x="715" y="65"/>
                  <a:pt x="723" y="69"/>
                  <a:pt x="729" y="77"/>
                </a:cubicBezTo>
                <a:cubicBezTo>
                  <a:pt x="737" y="86"/>
                  <a:pt x="734" y="99"/>
                  <a:pt x="732" y="109"/>
                </a:cubicBezTo>
                <a:cubicBezTo>
                  <a:pt x="728" y="117"/>
                  <a:pt x="720" y="124"/>
                  <a:pt x="710" y="123"/>
                </a:cubicBezTo>
                <a:cubicBezTo>
                  <a:pt x="707" y="122"/>
                  <a:pt x="703" y="122"/>
                  <a:pt x="703" y="118"/>
                </a:cubicBezTo>
                <a:cubicBezTo>
                  <a:pt x="705" y="113"/>
                  <a:pt x="708" y="106"/>
                  <a:pt x="706" y="100"/>
                </a:cubicBezTo>
                <a:cubicBezTo>
                  <a:pt x="704" y="97"/>
                  <a:pt x="700" y="96"/>
                  <a:pt x="697" y="95"/>
                </a:cubicBezTo>
                <a:cubicBezTo>
                  <a:pt x="693" y="96"/>
                  <a:pt x="688" y="93"/>
                  <a:pt x="686" y="99"/>
                </a:cubicBezTo>
                <a:cubicBezTo>
                  <a:pt x="679" y="108"/>
                  <a:pt x="682" y="122"/>
                  <a:pt x="688" y="131"/>
                </a:cubicBezTo>
                <a:cubicBezTo>
                  <a:pt x="693" y="142"/>
                  <a:pt x="704" y="146"/>
                  <a:pt x="715" y="147"/>
                </a:cubicBezTo>
                <a:cubicBezTo>
                  <a:pt x="734" y="147"/>
                  <a:pt x="752" y="138"/>
                  <a:pt x="762" y="121"/>
                </a:cubicBezTo>
                <a:cubicBezTo>
                  <a:pt x="762" y="115"/>
                  <a:pt x="764" y="110"/>
                  <a:pt x="763" y="104"/>
                </a:cubicBezTo>
                <a:cubicBezTo>
                  <a:pt x="760" y="84"/>
                  <a:pt x="738" y="69"/>
                  <a:pt x="742" y="47"/>
                </a:cubicBezTo>
                <a:cubicBezTo>
                  <a:pt x="743" y="39"/>
                  <a:pt x="750" y="32"/>
                  <a:pt x="757" y="30"/>
                </a:cubicBezTo>
                <a:cubicBezTo>
                  <a:pt x="762" y="27"/>
                  <a:pt x="767" y="27"/>
                  <a:pt x="772" y="26"/>
                </a:cubicBezTo>
                <a:cubicBezTo>
                  <a:pt x="780" y="23"/>
                  <a:pt x="788" y="27"/>
                  <a:pt x="794" y="31"/>
                </a:cubicBezTo>
                <a:cubicBezTo>
                  <a:pt x="802" y="35"/>
                  <a:pt x="802" y="43"/>
                  <a:pt x="803" y="48"/>
                </a:cubicBezTo>
                <a:cubicBezTo>
                  <a:pt x="804" y="52"/>
                  <a:pt x="804" y="58"/>
                  <a:pt x="800" y="61"/>
                </a:cubicBezTo>
                <a:cubicBezTo>
                  <a:pt x="795" y="65"/>
                  <a:pt x="795" y="58"/>
                  <a:pt x="792" y="56"/>
                </a:cubicBezTo>
                <a:cubicBezTo>
                  <a:pt x="787" y="53"/>
                  <a:pt x="782" y="56"/>
                  <a:pt x="779" y="58"/>
                </a:cubicBezTo>
                <a:cubicBezTo>
                  <a:pt x="777" y="63"/>
                  <a:pt x="776" y="68"/>
                  <a:pt x="777" y="74"/>
                </a:cubicBezTo>
                <a:cubicBezTo>
                  <a:pt x="779" y="82"/>
                  <a:pt x="787" y="87"/>
                  <a:pt x="795" y="89"/>
                </a:cubicBezTo>
                <a:cubicBezTo>
                  <a:pt x="808" y="89"/>
                  <a:pt x="820" y="80"/>
                  <a:pt x="824" y="69"/>
                </a:cubicBezTo>
                <a:cubicBezTo>
                  <a:pt x="827" y="61"/>
                  <a:pt x="829" y="53"/>
                  <a:pt x="828" y="45"/>
                </a:cubicBezTo>
                <a:cubicBezTo>
                  <a:pt x="825" y="32"/>
                  <a:pt x="816" y="24"/>
                  <a:pt x="806" y="16"/>
                </a:cubicBezTo>
                <a:cubicBezTo>
                  <a:pt x="805" y="14"/>
                  <a:pt x="804" y="10"/>
                  <a:pt x="802" y="9"/>
                </a:cubicBezTo>
                <a:close/>
                <a:moveTo>
                  <a:pt x="569" y="9"/>
                </a:moveTo>
                <a:cubicBezTo>
                  <a:pt x="565" y="8"/>
                  <a:pt x="559" y="8"/>
                  <a:pt x="555" y="9"/>
                </a:cubicBezTo>
                <a:cubicBezTo>
                  <a:pt x="548" y="17"/>
                  <a:pt x="540" y="25"/>
                  <a:pt x="532" y="31"/>
                </a:cubicBezTo>
                <a:cubicBezTo>
                  <a:pt x="532" y="33"/>
                  <a:pt x="533" y="35"/>
                  <a:pt x="536" y="34"/>
                </a:cubicBezTo>
                <a:cubicBezTo>
                  <a:pt x="558" y="22"/>
                  <a:pt x="558" y="22"/>
                  <a:pt x="558" y="22"/>
                </a:cubicBezTo>
                <a:cubicBezTo>
                  <a:pt x="562" y="19"/>
                  <a:pt x="568" y="15"/>
                  <a:pt x="569" y="9"/>
                </a:cubicBezTo>
                <a:close/>
                <a:moveTo>
                  <a:pt x="591" y="9"/>
                </a:moveTo>
                <a:cubicBezTo>
                  <a:pt x="591" y="9"/>
                  <a:pt x="591" y="9"/>
                  <a:pt x="591" y="9"/>
                </a:cubicBezTo>
                <a:cubicBezTo>
                  <a:pt x="586" y="8"/>
                  <a:pt x="582" y="9"/>
                  <a:pt x="577" y="10"/>
                </a:cubicBezTo>
                <a:cubicBezTo>
                  <a:pt x="569" y="23"/>
                  <a:pt x="554" y="30"/>
                  <a:pt x="542" y="38"/>
                </a:cubicBezTo>
                <a:cubicBezTo>
                  <a:pt x="538" y="41"/>
                  <a:pt x="545" y="44"/>
                  <a:pt x="545" y="47"/>
                </a:cubicBezTo>
                <a:cubicBezTo>
                  <a:pt x="547" y="49"/>
                  <a:pt x="550" y="47"/>
                  <a:pt x="553" y="46"/>
                </a:cubicBezTo>
                <a:cubicBezTo>
                  <a:pt x="568" y="37"/>
                  <a:pt x="581" y="23"/>
                  <a:pt x="591" y="9"/>
                </a:cubicBezTo>
                <a:close/>
                <a:moveTo>
                  <a:pt x="615" y="10"/>
                </a:moveTo>
                <a:cubicBezTo>
                  <a:pt x="610" y="8"/>
                  <a:pt x="603" y="9"/>
                  <a:pt x="598" y="10"/>
                </a:cubicBezTo>
                <a:cubicBezTo>
                  <a:pt x="597" y="15"/>
                  <a:pt x="592" y="17"/>
                  <a:pt x="591" y="21"/>
                </a:cubicBezTo>
                <a:cubicBezTo>
                  <a:pt x="577" y="33"/>
                  <a:pt x="565" y="48"/>
                  <a:pt x="548" y="55"/>
                </a:cubicBezTo>
                <a:cubicBezTo>
                  <a:pt x="547" y="58"/>
                  <a:pt x="546" y="63"/>
                  <a:pt x="549" y="66"/>
                </a:cubicBezTo>
                <a:cubicBezTo>
                  <a:pt x="563" y="61"/>
                  <a:pt x="563" y="61"/>
                  <a:pt x="563" y="61"/>
                </a:cubicBezTo>
                <a:cubicBezTo>
                  <a:pt x="576" y="51"/>
                  <a:pt x="590" y="41"/>
                  <a:pt x="602" y="29"/>
                </a:cubicBezTo>
                <a:cubicBezTo>
                  <a:pt x="604" y="27"/>
                  <a:pt x="605" y="22"/>
                  <a:pt x="608" y="24"/>
                </a:cubicBezTo>
                <a:cubicBezTo>
                  <a:pt x="609" y="19"/>
                  <a:pt x="614" y="16"/>
                  <a:pt x="615" y="10"/>
                </a:cubicBezTo>
                <a:close/>
                <a:moveTo>
                  <a:pt x="669" y="11"/>
                </a:moveTo>
                <a:cubicBezTo>
                  <a:pt x="668" y="9"/>
                  <a:pt x="668" y="9"/>
                  <a:pt x="668" y="9"/>
                </a:cubicBezTo>
                <a:cubicBezTo>
                  <a:pt x="627" y="9"/>
                  <a:pt x="627" y="9"/>
                  <a:pt x="627" y="9"/>
                </a:cubicBezTo>
                <a:cubicBezTo>
                  <a:pt x="623" y="8"/>
                  <a:pt x="624" y="12"/>
                  <a:pt x="621" y="14"/>
                </a:cubicBezTo>
                <a:cubicBezTo>
                  <a:pt x="609" y="33"/>
                  <a:pt x="591" y="47"/>
                  <a:pt x="572" y="61"/>
                </a:cubicBezTo>
                <a:cubicBezTo>
                  <a:pt x="565" y="67"/>
                  <a:pt x="556" y="69"/>
                  <a:pt x="548" y="74"/>
                </a:cubicBezTo>
                <a:cubicBezTo>
                  <a:pt x="547" y="83"/>
                  <a:pt x="541" y="91"/>
                  <a:pt x="542" y="101"/>
                </a:cubicBezTo>
                <a:cubicBezTo>
                  <a:pt x="543" y="103"/>
                  <a:pt x="544" y="106"/>
                  <a:pt x="546" y="105"/>
                </a:cubicBezTo>
                <a:cubicBezTo>
                  <a:pt x="554" y="103"/>
                  <a:pt x="561" y="102"/>
                  <a:pt x="568" y="100"/>
                </a:cubicBezTo>
                <a:cubicBezTo>
                  <a:pt x="574" y="98"/>
                  <a:pt x="570" y="91"/>
                  <a:pt x="574" y="87"/>
                </a:cubicBezTo>
                <a:cubicBezTo>
                  <a:pt x="581" y="72"/>
                  <a:pt x="597" y="70"/>
                  <a:pt x="611" y="70"/>
                </a:cubicBezTo>
                <a:cubicBezTo>
                  <a:pt x="620" y="64"/>
                  <a:pt x="627" y="53"/>
                  <a:pt x="635" y="45"/>
                </a:cubicBezTo>
                <a:cubicBezTo>
                  <a:pt x="636" y="38"/>
                  <a:pt x="639" y="33"/>
                  <a:pt x="645" y="28"/>
                </a:cubicBezTo>
                <a:cubicBezTo>
                  <a:pt x="650" y="26"/>
                  <a:pt x="655" y="26"/>
                  <a:pt x="660" y="24"/>
                </a:cubicBezTo>
                <a:cubicBezTo>
                  <a:pt x="669" y="11"/>
                  <a:pt x="669" y="11"/>
                  <a:pt x="669" y="11"/>
                </a:cubicBezTo>
                <a:close/>
                <a:moveTo>
                  <a:pt x="836" y="14"/>
                </a:moveTo>
                <a:cubicBezTo>
                  <a:pt x="833" y="7"/>
                  <a:pt x="824" y="11"/>
                  <a:pt x="818" y="9"/>
                </a:cubicBezTo>
                <a:cubicBezTo>
                  <a:pt x="816" y="10"/>
                  <a:pt x="813" y="9"/>
                  <a:pt x="813" y="12"/>
                </a:cubicBezTo>
                <a:cubicBezTo>
                  <a:pt x="823" y="23"/>
                  <a:pt x="838" y="34"/>
                  <a:pt x="835" y="52"/>
                </a:cubicBezTo>
                <a:cubicBezTo>
                  <a:pt x="844" y="65"/>
                  <a:pt x="855" y="75"/>
                  <a:pt x="867" y="84"/>
                </a:cubicBezTo>
                <a:cubicBezTo>
                  <a:pt x="878" y="89"/>
                  <a:pt x="888" y="98"/>
                  <a:pt x="900" y="101"/>
                </a:cubicBezTo>
                <a:cubicBezTo>
                  <a:pt x="909" y="95"/>
                  <a:pt x="919" y="92"/>
                  <a:pt x="930" y="93"/>
                </a:cubicBezTo>
                <a:cubicBezTo>
                  <a:pt x="939" y="95"/>
                  <a:pt x="947" y="100"/>
                  <a:pt x="956" y="99"/>
                </a:cubicBezTo>
                <a:cubicBezTo>
                  <a:pt x="963" y="96"/>
                  <a:pt x="972" y="93"/>
                  <a:pt x="975" y="86"/>
                </a:cubicBezTo>
                <a:cubicBezTo>
                  <a:pt x="961" y="87"/>
                  <a:pt x="948" y="86"/>
                  <a:pt x="934" y="84"/>
                </a:cubicBezTo>
                <a:cubicBezTo>
                  <a:pt x="930" y="83"/>
                  <a:pt x="927" y="80"/>
                  <a:pt x="923" y="80"/>
                </a:cubicBezTo>
                <a:cubicBezTo>
                  <a:pt x="913" y="75"/>
                  <a:pt x="902" y="71"/>
                  <a:pt x="892" y="65"/>
                </a:cubicBezTo>
                <a:cubicBezTo>
                  <a:pt x="878" y="54"/>
                  <a:pt x="862" y="45"/>
                  <a:pt x="849" y="32"/>
                </a:cubicBezTo>
                <a:cubicBezTo>
                  <a:pt x="846" y="26"/>
                  <a:pt x="840" y="20"/>
                  <a:pt x="836" y="14"/>
                </a:cubicBezTo>
                <a:close/>
                <a:moveTo>
                  <a:pt x="858" y="10"/>
                </a:moveTo>
                <a:cubicBezTo>
                  <a:pt x="844" y="9"/>
                  <a:pt x="844" y="9"/>
                  <a:pt x="844" y="9"/>
                </a:cubicBezTo>
                <a:cubicBezTo>
                  <a:pt x="843" y="10"/>
                  <a:pt x="841" y="9"/>
                  <a:pt x="841" y="11"/>
                </a:cubicBezTo>
                <a:cubicBezTo>
                  <a:pt x="850" y="28"/>
                  <a:pt x="866" y="41"/>
                  <a:pt x="883" y="52"/>
                </a:cubicBezTo>
                <a:cubicBezTo>
                  <a:pt x="897" y="65"/>
                  <a:pt x="915" y="69"/>
                  <a:pt x="931" y="78"/>
                </a:cubicBezTo>
                <a:cubicBezTo>
                  <a:pt x="940" y="79"/>
                  <a:pt x="940" y="79"/>
                  <a:pt x="940" y="79"/>
                </a:cubicBezTo>
                <a:cubicBezTo>
                  <a:pt x="937" y="73"/>
                  <a:pt x="932" y="67"/>
                  <a:pt x="931" y="60"/>
                </a:cubicBezTo>
                <a:cubicBezTo>
                  <a:pt x="918" y="53"/>
                  <a:pt x="903" y="50"/>
                  <a:pt x="891" y="40"/>
                </a:cubicBezTo>
                <a:cubicBezTo>
                  <a:pt x="879" y="32"/>
                  <a:pt x="867" y="22"/>
                  <a:pt x="858" y="10"/>
                </a:cubicBezTo>
                <a:close/>
                <a:moveTo>
                  <a:pt x="913" y="9"/>
                </a:moveTo>
                <a:cubicBezTo>
                  <a:pt x="903" y="9"/>
                  <a:pt x="903" y="9"/>
                  <a:pt x="903" y="9"/>
                </a:cubicBezTo>
                <a:cubicBezTo>
                  <a:pt x="899" y="10"/>
                  <a:pt x="896" y="8"/>
                  <a:pt x="892" y="10"/>
                </a:cubicBezTo>
                <a:cubicBezTo>
                  <a:pt x="897" y="21"/>
                  <a:pt x="910" y="23"/>
                  <a:pt x="918" y="32"/>
                </a:cubicBezTo>
                <a:cubicBezTo>
                  <a:pt x="926" y="33"/>
                  <a:pt x="937" y="44"/>
                  <a:pt x="943" y="34"/>
                </a:cubicBezTo>
                <a:cubicBezTo>
                  <a:pt x="944" y="33"/>
                  <a:pt x="945" y="31"/>
                  <a:pt x="944" y="30"/>
                </a:cubicBezTo>
                <a:cubicBezTo>
                  <a:pt x="933" y="25"/>
                  <a:pt x="922" y="20"/>
                  <a:pt x="913" y="9"/>
                </a:cubicBezTo>
                <a:close/>
                <a:moveTo>
                  <a:pt x="881" y="10"/>
                </a:moveTo>
                <a:cubicBezTo>
                  <a:pt x="877" y="11"/>
                  <a:pt x="863" y="6"/>
                  <a:pt x="869" y="15"/>
                </a:cubicBezTo>
                <a:cubicBezTo>
                  <a:pt x="885" y="29"/>
                  <a:pt x="900" y="42"/>
                  <a:pt x="918" y="50"/>
                </a:cubicBezTo>
                <a:cubicBezTo>
                  <a:pt x="923" y="51"/>
                  <a:pt x="927" y="55"/>
                  <a:pt x="932" y="53"/>
                </a:cubicBezTo>
                <a:cubicBezTo>
                  <a:pt x="933" y="50"/>
                  <a:pt x="937" y="45"/>
                  <a:pt x="933" y="43"/>
                </a:cubicBezTo>
                <a:cubicBezTo>
                  <a:pt x="912" y="38"/>
                  <a:pt x="897" y="23"/>
                  <a:pt x="881" y="10"/>
                </a:cubicBezTo>
                <a:close/>
                <a:moveTo>
                  <a:pt x="1011" y="9"/>
                </a:moveTo>
                <a:cubicBezTo>
                  <a:pt x="1000" y="10"/>
                  <a:pt x="988" y="10"/>
                  <a:pt x="977" y="9"/>
                </a:cubicBezTo>
                <a:cubicBezTo>
                  <a:pt x="960" y="10"/>
                  <a:pt x="941" y="9"/>
                  <a:pt x="925" y="10"/>
                </a:cubicBezTo>
                <a:cubicBezTo>
                  <a:pt x="925" y="11"/>
                  <a:pt x="925" y="11"/>
                  <a:pt x="925" y="11"/>
                </a:cubicBezTo>
                <a:cubicBezTo>
                  <a:pt x="931" y="19"/>
                  <a:pt x="941" y="23"/>
                  <a:pt x="951" y="26"/>
                </a:cubicBezTo>
                <a:cubicBezTo>
                  <a:pt x="959" y="29"/>
                  <a:pt x="964" y="19"/>
                  <a:pt x="973" y="22"/>
                </a:cubicBezTo>
                <a:cubicBezTo>
                  <a:pt x="978" y="21"/>
                  <a:pt x="982" y="22"/>
                  <a:pt x="987" y="23"/>
                </a:cubicBezTo>
                <a:cubicBezTo>
                  <a:pt x="994" y="20"/>
                  <a:pt x="1002" y="18"/>
                  <a:pt x="1009" y="15"/>
                </a:cubicBezTo>
                <a:cubicBezTo>
                  <a:pt x="1010" y="13"/>
                  <a:pt x="1013" y="12"/>
                  <a:pt x="1011" y="9"/>
                </a:cubicBezTo>
                <a:close/>
                <a:moveTo>
                  <a:pt x="1044" y="12"/>
                </a:moveTo>
                <a:cubicBezTo>
                  <a:pt x="1044" y="10"/>
                  <a:pt x="1044" y="10"/>
                  <a:pt x="1044" y="10"/>
                </a:cubicBezTo>
                <a:cubicBezTo>
                  <a:pt x="1037" y="10"/>
                  <a:pt x="1030" y="9"/>
                  <a:pt x="1023" y="10"/>
                </a:cubicBezTo>
                <a:cubicBezTo>
                  <a:pt x="1016" y="16"/>
                  <a:pt x="1009" y="21"/>
                  <a:pt x="1002" y="25"/>
                </a:cubicBezTo>
                <a:cubicBezTo>
                  <a:pt x="1002" y="29"/>
                  <a:pt x="1006" y="33"/>
                  <a:pt x="1010" y="34"/>
                </a:cubicBezTo>
                <a:cubicBezTo>
                  <a:pt x="1023" y="30"/>
                  <a:pt x="1032" y="20"/>
                  <a:pt x="1044" y="12"/>
                </a:cubicBezTo>
                <a:close/>
                <a:moveTo>
                  <a:pt x="1118" y="9"/>
                </a:moveTo>
                <a:cubicBezTo>
                  <a:pt x="1112" y="10"/>
                  <a:pt x="1112" y="10"/>
                  <a:pt x="1112" y="10"/>
                </a:cubicBezTo>
                <a:cubicBezTo>
                  <a:pt x="1105" y="10"/>
                  <a:pt x="1098" y="10"/>
                  <a:pt x="1092" y="10"/>
                </a:cubicBezTo>
                <a:cubicBezTo>
                  <a:pt x="1087" y="10"/>
                  <a:pt x="1091" y="16"/>
                  <a:pt x="1088" y="18"/>
                </a:cubicBezTo>
                <a:cubicBezTo>
                  <a:pt x="1076" y="34"/>
                  <a:pt x="1063" y="52"/>
                  <a:pt x="1046" y="64"/>
                </a:cubicBezTo>
                <a:cubicBezTo>
                  <a:pt x="1036" y="72"/>
                  <a:pt x="1025" y="74"/>
                  <a:pt x="1014" y="80"/>
                </a:cubicBezTo>
                <a:cubicBezTo>
                  <a:pt x="1013" y="88"/>
                  <a:pt x="1005" y="95"/>
                  <a:pt x="1007" y="103"/>
                </a:cubicBezTo>
                <a:cubicBezTo>
                  <a:pt x="1011" y="104"/>
                  <a:pt x="1013" y="101"/>
                  <a:pt x="1017" y="100"/>
                </a:cubicBezTo>
                <a:cubicBezTo>
                  <a:pt x="1021" y="100"/>
                  <a:pt x="1024" y="99"/>
                  <a:pt x="1026" y="95"/>
                </a:cubicBezTo>
                <a:cubicBezTo>
                  <a:pt x="1025" y="86"/>
                  <a:pt x="1032" y="80"/>
                  <a:pt x="1038" y="75"/>
                </a:cubicBezTo>
                <a:cubicBezTo>
                  <a:pt x="1048" y="67"/>
                  <a:pt x="1063" y="70"/>
                  <a:pt x="1074" y="74"/>
                </a:cubicBezTo>
                <a:cubicBezTo>
                  <a:pt x="1078" y="70"/>
                  <a:pt x="1085" y="68"/>
                  <a:pt x="1089" y="61"/>
                </a:cubicBezTo>
                <a:cubicBezTo>
                  <a:pt x="1100" y="47"/>
                  <a:pt x="1111" y="31"/>
                  <a:pt x="1119" y="15"/>
                </a:cubicBezTo>
                <a:cubicBezTo>
                  <a:pt x="1119" y="14"/>
                  <a:pt x="1121" y="10"/>
                  <a:pt x="1118" y="9"/>
                </a:cubicBezTo>
                <a:close/>
                <a:moveTo>
                  <a:pt x="687" y="15"/>
                </a:moveTo>
                <a:cubicBezTo>
                  <a:pt x="685" y="13"/>
                  <a:pt x="684" y="9"/>
                  <a:pt x="681" y="9"/>
                </a:cubicBezTo>
                <a:cubicBezTo>
                  <a:pt x="678" y="10"/>
                  <a:pt x="677" y="12"/>
                  <a:pt x="677" y="14"/>
                </a:cubicBezTo>
                <a:cubicBezTo>
                  <a:pt x="678" y="17"/>
                  <a:pt x="681" y="18"/>
                  <a:pt x="684" y="18"/>
                </a:cubicBezTo>
                <a:cubicBezTo>
                  <a:pt x="686" y="19"/>
                  <a:pt x="688" y="17"/>
                  <a:pt x="687" y="15"/>
                </a:cubicBezTo>
                <a:close/>
                <a:moveTo>
                  <a:pt x="1269" y="11"/>
                </a:moveTo>
                <a:cubicBezTo>
                  <a:pt x="1246" y="10"/>
                  <a:pt x="1219" y="10"/>
                  <a:pt x="1197" y="10"/>
                </a:cubicBezTo>
                <a:cubicBezTo>
                  <a:pt x="1174" y="10"/>
                  <a:pt x="1174" y="10"/>
                  <a:pt x="1174" y="10"/>
                </a:cubicBezTo>
                <a:cubicBezTo>
                  <a:pt x="1171" y="12"/>
                  <a:pt x="1165" y="7"/>
                  <a:pt x="1165" y="12"/>
                </a:cubicBezTo>
                <a:cubicBezTo>
                  <a:pt x="1172" y="20"/>
                  <a:pt x="1174" y="30"/>
                  <a:pt x="1174" y="41"/>
                </a:cubicBezTo>
                <a:cubicBezTo>
                  <a:pt x="1171" y="49"/>
                  <a:pt x="1166" y="61"/>
                  <a:pt x="1155" y="63"/>
                </a:cubicBezTo>
                <a:cubicBezTo>
                  <a:pt x="1151" y="64"/>
                  <a:pt x="1146" y="63"/>
                  <a:pt x="1142" y="60"/>
                </a:cubicBezTo>
                <a:cubicBezTo>
                  <a:pt x="1137" y="56"/>
                  <a:pt x="1143" y="51"/>
                  <a:pt x="1143" y="47"/>
                </a:cubicBezTo>
                <a:cubicBezTo>
                  <a:pt x="1143" y="42"/>
                  <a:pt x="1140" y="37"/>
                  <a:pt x="1136" y="35"/>
                </a:cubicBezTo>
                <a:cubicBezTo>
                  <a:pt x="1130" y="34"/>
                  <a:pt x="1125" y="38"/>
                  <a:pt x="1122" y="43"/>
                </a:cubicBezTo>
                <a:cubicBezTo>
                  <a:pt x="1120" y="52"/>
                  <a:pt x="1121" y="62"/>
                  <a:pt x="1128" y="69"/>
                </a:cubicBezTo>
                <a:cubicBezTo>
                  <a:pt x="1139" y="82"/>
                  <a:pt x="1157" y="73"/>
                  <a:pt x="1170" y="69"/>
                </a:cubicBezTo>
                <a:cubicBezTo>
                  <a:pt x="1174" y="66"/>
                  <a:pt x="1178" y="65"/>
                  <a:pt x="1184" y="65"/>
                </a:cubicBezTo>
                <a:cubicBezTo>
                  <a:pt x="1188" y="67"/>
                  <a:pt x="1194" y="69"/>
                  <a:pt x="1196" y="74"/>
                </a:cubicBezTo>
                <a:cubicBezTo>
                  <a:pt x="1200" y="88"/>
                  <a:pt x="1201" y="102"/>
                  <a:pt x="1196" y="115"/>
                </a:cubicBezTo>
                <a:cubicBezTo>
                  <a:pt x="1192" y="120"/>
                  <a:pt x="1190" y="126"/>
                  <a:pt x="1182" y="125"/>
                </a:cubicBezTo>
                <a:cubicBezTo>
                  <a:pt x="1173" y="122"/>
                  <a:pt x="1177" y="113"/>
                  <a:pt x="1178" y="107"/>
                </a:cubicBezTo>
                <a:cubicBezTo>
                  <a:pt x="1176" y="103"/>
                  <a:pt x="1176" y="97"/>
                  <a:pt x="1172" y="95"/>
                </a:cubicBezTo>
                <a:cubicBezTo>
                  <a:pt x="1168" y="96"/>
                  <a:pt x="1165" y="96"/>
                  <a:pt x="1162" y="98"/>
                </a:cubicBezTo>
                <a:cubicBezTo>
                  <a:pt x="1158" y="104"/>
                  <a:pt x="1159" y="111"/>
                  <a:pt x="1158" y="117"/>
                </a:cubicBezTo>
                <a:cubicBezTo>
                  <a:pt x="1156" y="130"/>
                  <a:pt x="1170" y="136"/>
                  <a:pt x="1178" y="141"/>
                </a:cubicBezTo>
                <a:cubicBezTo>
                  <a:pt x="1193" y="142"/>
                  <a:pt x="1193" y="142"/>
                  <a:pt x="1193" y="142"/>
                </a:cubicBezTo>
                <a:cubicBezTo>
                  <a:pt x="1206" y="140"/>
                  <a:pt x="1217" y="130"/>
                  <a:pt x="1223" y="118"/>
                </a:cubicBezTo>
                <a:cubicBezTo>
                  <a:pt x="1224" y="111"/>
                  <a:pt x="1225" y="101"/>
                  <a:pt x="1218" y="96"/>
                </a:cubicBezTo>
                <a:cubicBezTo>
                  <a:pt x="1216" y="94"/>
                  <a:pt x="1219" y="93"/>
                  <a:pt x="1220" y="91"/>
                </a:cubicBezTo>
                <a:cubicBezTo>
                  <a:pt x="1218" y="84"/>
                  <a:pt x="1214" y="78"/>
                  <a:pt x="1212" y="73"/>
                </a:cubicBezTo>
                <a:cubicBezTo>
                  <a:pt x="1212" y="69"/>
                  <a:pt x="1206" y="70"/>
                  <a:pt x="1209" y="67"/>
                </a:cubicBezTo>
                <a:cubicBezTo>
                  <a:pt x="1207" y="58"/>
                  <a:pt x="1208" y="47"/>
                  <a:pt x="1213" y="39"/>
                </a:cubicBezTo>
                <a:cubicBezTo>
                  <a:pt x="1220" y="26"/>
                  <a:pt x="1234" y="26"/>
                  <a:pt x="1247" y="25"/>
                </a:cubicBezTo>
                <a:cubicBezTo>
                  <a:pt x="1259" y="23"/>
                  <a:pt x="1269" y="32"/>
                  <a:pt x="1275" y="41"/>
                </a:cubicBezTo>
                <a:cubicBezTo>
                  <a:pt x="1275" y="47"/>
                  <a:pt x="1280" y="55"/>
                  <a:pt x="1272" y="60"/>
                </a:cubicBezTo>
                <a:cubicBezTo>
                  <a:pt x="1268" y="65"/>
                  <a:pt x="1265" y="58"/>
                  <a:pt x="1261" y="61"/>
                </a:cubicBezTo>
                <a:cubicBezTo>
                  <a:pt x="1256" y="63"/>
                  <a:pt x="1255" y="68"/>
                  <a:pt x="1255" y="72"/>
                </a:cubicBezTo>
                <a:cubicBezTo>
                  <a:pt x="1257" y="77"/>
                  <a:pt x="1260" y="80"/>
                  <a:pt x="1264" y="84"/>
                </a:cubicBezTo>
                <a:cubicBezTo>
                  <a:pt x="1268" y="88"/>
                  <a:pt x="1276" y="87"/>
                  <a:pt x="1281" y="86"/>
                </a:cubicBezTo>
                <a:cubicBezTo>
                  <a:pt x="1294" y="75"/>
                  <a:pt x="1294" y="75"/>
                  <a:pt x="1294" y="75"/>
                </a:cubicBezTo>
                <a:cubicBezTo>
                  <a:pt x="1300" y="64"/>
                  <a:pt x="1307" y="47"/>
                  <a:pt x="1297" y="35"/>
                </a:cubicBezTo>
                <a:cubicBezTo>
                  <a:pt x="1287" y="27"/>
                  <a:pt x="1277" y="21"/>
                  <a:pt x="1269" y="11"/>
                </a:cubicBezTo>
                <a:close/>
                <a:moveTo>
                  <a:pt x="1066" y="12"/>
                </a:moveTo>
                <a:cubicBezTo>
                  <a:pt x="1066" y="10"/>
                  <a:pt x="1066" y="10"/>
                  <a:pt x="1066" y="10"/>
                </a:cubicBezTo>
                <a:cubicBezTo>
                  <a:pt x="1062" y="9"/>
                  <a:pt x="1058" y="10"/>
                  <a:pt x="1054" y="10"/>
                </a:cubicBezTo>
                <a:cubicBezTo>
                  <a:pt x="1050" y="9"/>
                  <a:pt x="1050" y="13"/>
                  <a:pt x="1049" y="15"/>
                </a:cubicBezTo>
                <a:cubicBezTo>
                  <a:pt x="1025" y="33"/>
                  <a:pt x="1025" y="33"/>
                  <a:pt x="1025" y="33"/>
                </a:cubicBezTo>
                <a:cubicBezTo>
                  <a:pt x="1022" y="37"/>
                  <a:pt x="1015" y="36"/>
                  <a:pt x="1014" y="42"/>
                </a:cubicBezTo>
                <a:cubicBezTo>
                  <a:pt x="1015" y="44"/>
                  <a:pt x="1015" y="47"/>
                  <a:pt x="1017" y="47"/>
                </a:cubicBezTo>
                <a:cubicBezTo>
                  <a:pt x="1019" y="47"/>
                  <a:pt x="1022" y="45"/>
                  <a:pt x="1020" y="42"/>
                </a:cubicBezTo>
                <a:cubicBezTo>
                  <a:pt x="1028" y="41"/>
                  <a:pt x="1035" y="37"/>
                  <a:pt x="1041" y="32"/>
                </a:cubicBezTo>
                <a:cubicBezTo>
                  <a:pt x="1050" y="27"/>
                  <a:pt x="1058" y="21"/>
                  <a:pt x="1066" y="12"/>
                </a:cubicBezTo>
                <a:close/>
                <a:moveTo>
                  <a:pt x="1084" y="11"/>
                </a:moveTo>
                <a:cubicBezTo>
                  <a:pt x="1080" y="10"/>
                  <a:pt x="1072" y="8"/>
                  <a:pt x="1072" y="14"/>
                </a:cubicBezTo>
                <a:cubicBezTo>
                  <a:pt x="1063" y="20"/>
                  <a:pt x="1059" y="31"/>
                  <a:pt x="1048" y="34"/>
                </a:cubicBezTo>
                <a:cubicBezTo>
                  <a:pt x="1040" y="43"/>
                  <a:pt x="1027" y="47"/>
                  <a:pt x="1017" y="54"/>
                </a:cubicBezTo>
                <a:cubicBezTo>
                  <a:pt x="1017" y="59"/>
                  <a:pt x="1015" y="65"/>
                  <a:pt x="1017" y="71"/>
                </a:cubicBezTo>
                <a:cubicBezTo>
                  <a:pt x="1043" y="66"/>
                  <a:pt x="1061" y="43"/>
                  <a:pt x="1076" y="23"/>
                </a:cubicBezTo>
                <a:cubicBezTo>
                  <a:pt x="1080" y="20"/>
                  <a:pt x="1084" y="16"/>
                  <a:pt x="1084" y="11"/>
                </a:cubicBezTo>
                <a:close/>
                <a:moveTo>
                  <a:pt x="1151" y="10"/>
                </a:moveTo>
                <a:cubicBezTo>
                  <a:pt x="1147" y="10"/>
                  <a:pt x="1140" y="9"/>
                  <a:pt x="1137" y="11"/>
                </a:cubicBezTo>
                <a:cubicBezTo>
                  <a:pt x="1140" y="15"/>
                  <a:pt x="1144" y="15"/>
                  <a:pt x="1147" y="17"/>
                </a:cubicBezTo>
                <a:cubicBezTo>
                  <a:pt x="1151" y="17"/>
                  <a:pt x="1155" y="23"/>
                  <a:pt x="1160" y="19"/>
                </a:cubicBezTo>
                <a:cubicBezTo>
                  <a:pt x="1158" y="15"/>
                  <a:pt x="1154" y="12"/>
                  <a:pt x="1151" y="10"/>
                </a:cubicBezTo>
                <a:close/>
                <a:moveTo>
                  <a:pt x="1314" y="11"/>
                </a:moveTo>
                <a:cubicBezTo>
                  <a:pt x="1283" y="10"/>
                  <a:pt x="1283" y="10"/>
                  <a:pt x="1283" y="10"/>
                </a:cubicBezTo>
                <a:cubicBezTo>
                  <a:pt x="1281" y="12"/>
                  <a:pt x="1281" y="12"/>
                  <a:pt x="1281" y="12"/>
                </a:cubicBezTo>
                <a:cubicBezTo>
                  <a:pt x="1285" y="20"/>
                  <a:pt x="1294" y="23"/>
                  <a:pt x="1300" y="28"/>
                </a:cubicBezTo>
                <a:cubicBezTo>
                  <a:pt x="1308" y="36"/>
                  <a:pt x="1312" y="47"/>
                  <a:pt x="1309" y="57"/>
                </a:cubicBezTo>
                <a:cubicBezTo>
                  <a:pt x="1311" y="59"/>
                  <a:pt x="1311" y="59"/>
                  <a:pt x="1311" y="59"/>
                </a:cubicBezTo>
                <a:cubicBezTo>
                  <a:pt x="1315" y="71"/>
                  <a:pt x="1328" y="79"/>
                  <a:pt x="1336" y="88"/>
                </a:cubicBezTo>
                <a:cubicBezTo>
                  <a:pt x="1348" y="95"/>
                  <a:pt x="1359" y="103"/>
                  <a:pt x="1373" y="106"/>
                </a:cubicBezTo>
                <a:cubicBezTo>
                  <a:pt x="1383" y="99"/>
                  <a:pt x="1383" y="99"/>
                  <a:pt x="1383" y="99"/>
                </a:cubicBezTo>
                <a:cubicBezTo>
                  <a:pt x="1401" y="91"/>
                  <a:pt x="1420" y="103"/>
                  <a:pt x="1438" y="96"/>
                </a:cubicBezTo>
                <a:cubicBezTo>
                  <a:pt x="1442" y="94"/>
                  <a:pt x="1448" y="91"/>
                  <a:pt x="1449" y="87"/>
                </a:cubicBezTo>
                <a:cubicBezTo>
                  <a:pt x="1440" y="88"/>
                  <a:pt x="1431" y="87"/>
                  <a:pt x="1423" y="90"/>
                </a:cubicBezTo>
                <a:cubicBezTo>
                  <a:pt x="1417" y="88"/>
                  <a:pt x="1411" y="87"/>
                  <a:pt x="1407" y="82"/>
                </a:cubicBezTo>
                <a:cubicBezTo>
                  <a:pt x="1390" y="78"/>
                  <a:pt x="1377" y="69"/>
                  <a:pt x="1363" y="59"/>
                </a:cubicBezTo>
                <a:cubicBezTo>
                  <a:pt x="1345" y="45"/>
                  <a:pt x="1324" y="32"/>
                  <a:pt x="1314" y="11"/>
                </a:cubicBezTo>
                <a:close/>
                <a:moveTo>
                  <a:pt x="1342" y="11"/>
                </a:moveTo>
                <a:cubicBezTo>
                  <a:pt x="1336" y="10"/>
                  <a:pt x="1328" y="11"/>
                  <a:pt x="1321" y="12"/>
                </a:cubicBezTo>
                <a:cubicBezTo>
                  <a:pt x="1321" y="13"/>
                  <a:pt x="1322" y="14"/>
                  <a:pt x="1322" y="15"/>
                </a:cubicBezTo>
                <a:cubicBezTo>
                  <a:pt x="1333" y="29"/>
                  <a:pt x="1347" y="41"/>
                  <a:pt x="1362" y="52"/>
                </a:cubicBezTo>
                <a:cubicBezTo>
                  <a:pt x="1375" y="61"/>
                  <a:pt x="1387" y="71"/>
                  <a:pt x="1402" y="74"/>
                </a:cubicBezTo>
                <a:cubicBezTo>
                  <a:pt x="1402" y="60"/>
                  <a:pt x="1402" y="60"/>
                  <a:pt x="1402" y="60"/>
                </a:cubicBezTo>
                <a:cubicBezTo>
                  <a:pt x="1377" y="52"/>
                  <a:pt x="1358" y="32"/>
                  <a:pt x="1342" y="11"/>
                </a:cubicBezTo>
                <a:close/>
                <a:moveTo>
                  <a:pt x="1460" y="12"/>
                </a:moveTo>
                <a:cubicBezTo>
                  <a:pt x="1457" y="11"/>
                  <a:pt x="1453" y="11"/>
                  <a:pt x="1450" y="10"/>
                </a:cubicBezTo>
                <a:cubicBezTo>
                  <a:pt x="1436" y="12"/>
                  <a:pt x="1422" y="10"/>
                  <a:pt x="1408" y="12"/>
                </a:cubicBezTo>
                <a:cubicBezTo>
                  <a:pt x="1408" y="13"/>
                  <a:pt x="1408" y="13"/>
                  <a:pt x="1408" y="13"/>
                </a:cubicBezTo>
                <a:cubicBezTo>
                  <a:pt x="1413" y="17"/>
                  <a:pt x="1418" y="20"/>
                  <a:pt x="1424" y="21"/>
                </a:cubicBezTo>
                <a:cubicBezTo>
                  <a:pt x="1437" y="22"/>
                  <a:pt x="1452" y="22"/>
                  <a:pt x="1460" y="12"/>
                </a:cubicBezTo>
                <a:close/>
                <a:moveTo>
                  <a:pt x="1739" y="12"/>
                </a:moveTo>
                <a:cubicBezTo>
                  <a:pt x="1717" y="12"/>
                  <a:pt x="1717" y="12"/>
                  <a:pt x="1717" y="12"/>
                </a:cubicBezTo>
                <a:cubicBezTo>
                  <a:pt x="1680" y="12"/>
                  <a:pt x="1642" y="10"/>
                  <a:pt x="1606" y="12"/>
                </a:cubicBezTo>
                <a:cubicBezTo>
                  <a:pt x="1604" y="13"/>
                  <a:pt x="1606" y="15"/>
                  <a:pt x="1606" y="17"/>
                </a:cubicBezTo>
                <a:cubicBezTo>
                  <a:pt x="1609" y="26"/>
                  <a:pt x="1619" y="30"/>
                  <a:pt x="1626" y="36"/>
                </a:cubicBezTo>
                <a:cubicBezTo>
                  <a:pt x="1629" y="44"/>
                  <a:pt x="1624" y="50"/>
                  <a:pt x="1619" y="56"/>
                </a:cubicBezTo>
                <a:cubicBezTo>
                  <a:pt x="1612" y="62"/>
                  <a:pt x="1600" y="64"/>
                  <a:pt x="1591" y="60"/>
                </a:cubicBezTo>
                <a:cubicBezTo>
                  <a:pt x="1584" y="55"/>
                  <a:pt x="1593" y="47"/>
                  <a:pt x="1587" y="42"/>
                </a:cubicBezTo>
                <a:cubicBezTo>
                  <a:pt x="1585" y="41"/>
                  <a:pt x="1582" y="41"/>
                  <a:pt x="1580" y="43"/>
                </a:cubicBezTo>
                <a:cubicBezTo>
                  <a:pt x="1574" y="47"/>
                  <a:pt x="1571" y="53"/>
                  <a:pt x="1571" y="61"/>
                </a:cubicBezTo>
                <a:cubicBezTo>
                  <a:pt x="1574" y="66"/>
                  <a:pt x="1575" y="73"/>
                  <a:pt x="1581" y="75"/>
                </a:cubicBezTo>
                <a:cubicBezTo>
                  <a:pt x="1603" y="88"/>
                  <a:pt x="1621" y="65"/>
                  <a:pt x="1642" y="66"/>
                </a:cubicBezTo>
                <a:cubicBezTo>
                  <a:pt x="1651" y="66"/>
                  <a:pt x="1660" y="71"/>
                  <a:pt x="1662" y="80"/>
                </a:cubicBezTo>
                <a:cubicBezTo>
                  <a:pt x="1668" y="92"/>
                  <a:pt x="1665" y="108"/>
                  <a:pt x="1659" y="118"/>
                </a:cubicBezTo>
                <a:cubicBezTo>
                  <a:pt x="1655" y="123"/>
                  <a:pt x="1650" y="126"/>
                  <a:pt x="1644" y="125"/>
                </a:cubicBezTo>
                <a:cubicBezTo>
                  <a:pt x="1634" y="120"/>
                  <a:pt x="1650" y="113"/>
                  <a:pt x="1642" y="106"/>
                </a:cubicBezTo>
                <a:cubicBezTo>
                  <a:pt x="1640" y="104"/>
                  <a:pt x="1638" y="102"/>
                  <a:pt x="1635" y="103"/>
                </a:cubicBezTo>
                <a:cubicBezTo>
                  <a:pt x="1630" y="102"/>
                  <a:pt x="1626" y="106"/>
                  <a:pt x="1623" y="110"/>
                </a:cubicBezTo>
                <a:cubicBezTo>
                  <a:pt x="1621" y="118"/>
                  <a:pt x="1623" y="126"/>
                  <a:pt x="1626" y="134"/>
                </a:cubicBezTo>
                <a:cubicBezTo>
                  <a:pt x="1633" y="143"/>
                  <a:pt x="1644" y="148"/>
                  <a:pt x="1656" y="148"/>
                </a:cubicBezTo>
                <a:cubicBezTo>
                  <a:pt x="1671" y="147"/>
                  <a:pt x="1683" y="136"/>
                  <a:pt x="1690" y="123"/>
                </a:cubicBezTo>
                <a:cubicBezTo>
                  <a:pt x="1695" y="112"/>
                  <a:pt x="1691" y="97"/>
                  <a:pt x="1686" y="87"/>
                </a:cubicBezTo>
                <a:cubicBezTo>
                  <a:pt x="1682" y="78"/>
                  <a:pt x="1669" y="72"/>
                  <a:pt x="1671" y="60"/>
                </a:cubicBezTo>
                <a:cubicBezTo>
                  <a:pt x="1674" y="45"/>
                  <a:pt x="1688" y="39"/>
                  <a:pt x="1701" y="35"/>
                </a:cubicBezTo>
                <a:cubicBezTo>
                  <a:pt x="1710" y="34"/>
                  <a:pt x="1724" y="31"/>
                  <a:pt x="1731" y="38"/>
                </a:cubicBezTo>
                <a:cubicBezTo>
                  <a:pt x="1736" y="42"/>
                  <a:pt x="1738" y="48"/>
                  <a:pt x="1738" y="54"/>
                </a:cubicBezTo>
                <a:cubicBezTo>
                  <a:pt x="1735" y="61"/>
                  <a:pt x="1727" y="58"/>
                  <a:pt x="1723" y="63"/>
                </a:cubicBezTo>
                <a:cubicBezTo>
                  <a:pt x="1721" y="69"/>
                  <a:pt x="1717" y="74"/>
                  <a:pt x="1720" y="81"/>
                </a:cubicBezTo>
                <a:cubicBezTo>
                  <a:pt x="1723" y="85"/>
                  <a:pt x="1726" y="89"/>
                  <a:pt x="1731" y="89"/>
                </a:cubicBezTo>
                <a:cubicBezTo>
                  <a:pt x="1740" y="92"/>
                  <a:pt x="1748" y="86"/>
                  <a:pt x="1754" y="79"/>
                </a:cubicBezTo>
                <a:cubicBezTo>
                  <a:pt x="1756" y="73"/>
                  <a:pt x="1761" y="67"/>
                  <a:pt x="1758" y="60"/>
                </a:cubicBezTo>
                <a:cubicBezTo>
                  <a:pt x="1761" y="45"/>
                  <a:pt x="1745" y="36"/>
                  <a:pt x="1740" y="23"/>
                </a:cubicBezTo>
                <a:cubicBezTo>
                  <a:pt x="1739" y="20"/>
                  <a:pt x="1741" y="15"/>
                  <a:pt x="1739" y="12"/>
                </a:cubicBezTo>
                <a:close/>
                <a:moveTo>
                  <a:pt x="1373" y="11"/>
                </a:moveTo>
                <a:cubicBezTo>
                  <a:pt x="1352" y="11"/>
                  <a:pt x="1352" y="11"/>
                  <a:pt x="1352" y="11"/>
                </a:cubicBezTo>
                <a:cubicBezTo>
                  <a:pt x="1351" y="12"/>
                  <a:pt x="1351" y="12"/>
                  <a:pt x="1351" y="12"/>
                </a:cubicBezTo>
                <a:cubicBezTo>
                  <a:pt x="1363" y="31"/>
                  <a:pt x="1380" y="46"/>
                  <a:pt x="1401" y="54"/>
                </a:cubicBezTo>
                <a:cubicBezTo>
                  <a:pt x="1407" y="56"/>
                  <a:pt x="1408" y="47"/>
                  <a:pt x="1411" y="44"/>
                </a:cubicBezTo>
                <a:cubicBezTo>
                  <a:pt x="1396" y="38"/>
                  <a:pt x="1382" y="26"/>
                  <a:pt x="1373" y="11"/>
                </a:cubicBezTo>
                <a:close/>
                <a:moveTo>
                  <a:pt x="1545" y="14"/>
                </a:moveTo>
                <a:cubicBezTo>
                  <a:pt x="1544" y="11"/>
                  <a:pt x="1544" y="11"/>
                  <a:pt x="1544" y="11"/>
                </a:cubicBezTo>
                <a:cubicBezTo>
                  <a:pt x="1539" y="11"/>
                  <a:pt x="1532" y="11"/>
                  <a:pt x="1526" y="12"/>
                </a:cubicBezTo>
                <a:cubicBezTo>
                  <a:pt x="1519" y="21"/>
                  <a:pt x="1519" y="21"/>
                  <a:pt x="1519" y="21"/>
                </a:cubicBezTo>
                <a:cubicBezTo>
                  <a:pt x="1509" y="34"/>
                  <a:pt x="1493" y="40"/>
                  <a:pt x="1482" y="51"/>
                </a:cubicBezTo>
                <a:cubicBezTo>
                  <a:pt x="1489" y="62"/>
                  <a:pt x="1489" y="62"/>
                  <a:pt x="1489" y="62"/>
                </a:cubicBezTo>
                <a:cubicBezTo>
                  <a:pt x="1490" y="62"/>
                  <a:pt x="1490" y="62"/>
                  <a:pt x="1490" y="62"/>
                </a:cubicBezTo>
                <a:cubicBezTo>
                  <a:pt x="1506" y="55"/>
                  <a:pt x="1520" y="42"/>
                  <a:pt x="1532" y="28"/>
                </a:cubicBezTo>
                <a:cubicBezTo>
                  <a:pt x="1535" y="23"/>
                  <a:pt x="1542" y="21"/>
                  <a:pt x="1545" y="14"/>
                </a:cubicBezTo>
                <a:close/>
                <a:moveTo>
                  <a:pt x="1598" y="19"/>
                </a:moveTo>
                <a:cubicBezTo>
                  <a:pt x="1595" y="12"/>
                  <a:pt x="1595" y="12"/>
                  <a:pt x="1595" y="12"/>
                </a:cubicBezTo>
                <a:cubicBezTo>
                  <a:pt x="1581" y="12"/>
                  <a:pt x="1568" y="10"/>
                  <a:pt x="1554" y="12"/>
                </a:cubicBezTo>
                <a:cubicBezTo>
                  <a:pt x="1549" y="17"/>
                  <a:pt x="1545" y="25"/>
                  <a:pt x="1538" y="28"/>
                </a:cubicBezTo>
                <a:cubicBezTo>
                  <a:pt x="1525" y="46"/>
                  <a:pt x="1509" y="59"/>
                  <a:pt x="1490" y="69"/>
                </a:cubicBezTo>
                <a:cubicBezTo>
                  <a:pt x="1491" y="82"/>
                  <a:pt x="1491" y="82"/>
                  <a:pt x="1491" y="82"/>
                </a:cubicBezTo>
                <a:cubicBezTo>
                  <a:pt x="1491" y="93"/>
                  <a:pt x="1481" y="101"/>
                  <a:pt x="1483" y="113"/>
                </a:cubicBezTo>
                <a:cubicBezTo>
                  <a:pt x="1484" y="117"/>
                  <a:pt x="1486" y="122"/>
                  <a:pt x="1490" y="123"/>
                </a:cubicBezTo>
                <a:cubicBezTo>
                  <a:pt x="1497" y="125"/>
                  <a:pt x="1502" y="123"/>
                  <a:pt x="1508" y="122"/>
                </a:cubicBezTo>
                <a:cubicBezTo>
                  <a:pt x="1511" y="119"/>
                  <a:pt x="1519" y="118"/>
                  <a:pt x="1517" y="112"/>
                </a:cubicBezTo>
                <a:cubicBezTo>
                  <a:pt x="1511" y="110"/>
                  <a:pt x="1507" y="103"/>
                  <a:pt x="1505" y="98"/>
                </a:cubicBezTo>
                <a:cubicBezTo>
                  <a:pt x="1506" y="90"/>
                  <a:pt x="1508" y="82"/>
                  <a:pt x="1515" y="77"/>
                </a:cubicBezTo>
                <a:cubicBezTo>
                  <a:pt x="1526" y="69"/>
                  <a:pt x="1541" y="74"/>
                  <a:pt x="1551" y="80"/>
                </a:cubicBezTo>
                <a:cubicBezTo>
                  <a:pt x="1555" y="75"/>
                  <a:pt x="1559" y="70"/>
                  <a:pt x="1564" y="64"/>
                </a:cubicBezTo>
                <a:cubicBezTo>
                  <a:pt x="1565" y="50"/>
                  <a:pt x="1565" y="50"/>
                  <a:pt x="1565" y="50"/>
                </a:cubicBezTo>
                <a:cubicBezTo>
                  <a:pt x="1568" y="45"/>
                  <a:pt x="1572" y="38"/>
                  <a:pt x="1579" y="35"/>
                </a:cubicBezTo>
                <a:cubicBezTo>
                  <a:pt x="1584" y="33"/>
                  <a:pt x="1589" y="36"/>
                  <a:pt x="1594" y="39"/>
                </a:cubicBezTo>
                <a:cubicBezTo>
                  <a:pt x="1597" y="43"/>
                  <a:pt x="1595" y="49"/>
                  <a:pt x="1596" y="54"/>
                </a:cubicBezTo>
                <a:cubicBezTo>
                  <a:pt x="1602" y="55"/>
                  <a:pt x="1610" y="55"/>
                  <a:pt x="1615" y="50"/>
                </a:cubicBezTo>
                <a:cubicBezTo>
                  <a:pt x="1618" y="47"/>
                  <a:pt x="1620" y="44"/>
                  <a:pt x="1619" y="39"/>
                </a:cubicBezTo>
                <a:cubicBezTo>
                  <a:pt x="1610" y="35"/>
                  <a:pt x="1603" y="28"/>
                  <a:pt x="1598" y="19"/>
                </a:cubicBezTo>
                <a:close/>
                <a:moveTo>
                  <a:pt x="1399" y="11"/>
                </a:moveTo>
                <a:cubicBezTo>
                  <a:pt x="1385" y="11"/>
                  <a:pt x="1385" y="11"/>
                  <a:pt x="1385" y="11"/>
                </a:cubicBezTo>
                <a:cubicBezTo>
                  <a:pt x="1383" y="11"/>
                  <a:pt x="1382" y="13"/>
                  <a:pt x="1382" y="15"/>
                </a:cubicBezTo>
                <a:cubicBezTo>
                  <a:pt x="1391" y="25"/>
                  <a:pt x="1402" y="39"/>
                  <a:pt x="1417" y="40"/>
                </a:cubicBezTo>
                <a:cubicBezTo>
                  <a:pt x="1427" y="37"/>
                  <a:pt x="1437" y="32"/>
                  <a:pt x="1448" y="34"/>
                </a:cubicBezTo>
                <a:cubicBezTo>
                  <a:pt x="1464" y="40"/>
                  <a:pt x="1476" y="25"/>
                  <a:pt x="1488" y="17"/>
                </a:cubicBezTo>
                <a:cubicBezTo>
                  <a:pt x="1488" y="15"/>
                  <a:pt x="1491" y="12"/>
                  <a:pt x="1488" y="11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61" y="21"/>
                  <a:pt x="1449" y="26"/>
                  <a:pt x="1435" y="27"/>
                </a:cubicBezTo>
                <a:cubicBezTo>
                  <a:pt x="1421" y="27"/>
                  <a:pt x="1408" y="22"/>
                  <a:pt x="1399" y="11"/>
                </a:cubicBezTo>
                <a:close/>
                <a:moveTo>
                  <a:pt x="1517" y="12"/>
                </a:moveTo>
                <a:cubicBezTo>
                  <a:pt x="1498" y="11"/>
                  <a:pt x="1498" y="11"/>
                  <a:pt x="1498" y="11"/>
                </a:cubicBezTo>
                <a:cubicBezTo>
                  <a:pt x="1496" y="12"/>
                  <a:pt x="1496" y="12"/>
                  <a:pt x="1496" y="12"/>
                </a:cubicBezTo>
                <a:cubicBezTo>
                  <a:pt x="1492" y="23"/>
                  <a:pt x="1480" y="30"/>
                  <a:pt x="1470" y="36"/>
                </a:cubicBezTo>
                <a:cubicBezTo>
                  <a:pt x="1468" y="41"/>
                  <a:pt x="1475" y="42"/>
                  <a:pt x="1477" y="45"/>
                </a:cubicBezTo>
                <a:cubicBezTo>
                  <a:pt x="1489" y="38"/>
                  <a:pt x="1502" y="32"/>
                  <a:pt x="1511" y="21"/>
                </a:cubicBezTo>
                <a:cubicBezTo>
                  <a:pt x="1513" y="18"/>
                  <a:pt x="1518" y="16"/>
                  <a:pt x="1517" y="12"/>
                </a:cubicBezTo>
                <a:close/>
                <a:moveTo>
                  <a:pt x="1777" y="12"/>
                </a:moveTo>
                <a:cubicBezTo>
                  <a:pt x="1767" y="12"/>
                  <a:pt x="1758" y="12"/>
                  <a:pt x="1749" y="12"/>
                </a:cubicBezTo>
                <a:cubicBezTo>
                  <a:pt x="1746" y="14"/>
                  <a:pt x="1747" y="18"/>
                  <a:pt x="1747" y="21"/>
                </a:cubicBezTo>
                <a:cubicBezTo>
                  <a:pt x="1753" y="34"/>
                  <a:pt x="1767" y="46"/>
                  <a:pt x="1766" y="62"/>
                </a:cubicBezTo>
                <a:cubicBezTo>
                  <a:pt x="1778" y="82"/>
                  <a:pt x="1796" y="96"/>
                  <a:pt x="1814" y="109"/>
                </a:cubicBezTo>
                <a:cubicBezTo>
                  <a:pt x="1820" y="110"/>
                  <a:pt x="1824" y="118"/>
                  <a:pt x="1831" y="116"/>
                </a:cubicBezTo>
                <a:cubicBezTo>
                  <a:pt x="1832" y="109"/>
                  <a:pt x="1840" y="103"/>
                  <a:pt x="1845" y="99"/>
                </a:cubicBezTo>
                <a:cubicBezTo>
                  <a:pt x="1834" y="91"/>
                  <a:pt x="1823" y="81"/>
                  <a:pt x="1814" y="71"/>
                </a:cubicBezTo>
                <a:cubicBezTo>
                  <a:pt x="1800" y="59"/>
                  <a:pt x="1791" y="44"/>
                  <a:pt x="1782" y="27"/>
                </a:cubicBezTo>
                <a:cubicBezTo>
                  <a:pt x="1780" y="22"/>
                  <a:pt x="1780" y="16"/>
                  <a:pt x="1777" y="12"/>
                </a:cubicBezTo>
                <a:close/>
                <a:moveTo>
                  <a:pt x="1804" y="28"/>
                </a:moveTo>
                <a:cubicBezTo>
                  <a:pt x="1800" y="22"/>
                  <a:pt x="1800" y="10"/>
                  <a:pt x="1790" y="12"/>
                </a:cubicBezTo>
                <a:cubicBezTo>
                  <a:pt x="1788" y="13"/>
                  <a:pt x="1784" y="11"/>
                  <a:pt x="1784" y="13"/>
                </a:cubicBezTo>
                <a:cubicBezTo>
                  <a:pt x="1789" y="29"/>
                  <a:pt x="1797" y="42"/>
                  <a:pt x="1805" y="56"/>
                </a:cubicBezTo>
                <a:cubicBezTo>
                  <a:pt x="1818" y="69"/>
                  <a:pt x="1833" y="86"/>
                  <a:pt x="1849" y="94"/>
                </a:cubicBezTo>
                <a:cubicBezTo>
                  <a:pt x="1855" y="100"/>
                  <a:pt x="1865" y="96"/>
                  <a:pt x="1873" y="99"/>
                </a:cubicBezTo>
                <a:cubicBezTo>
                  <a:pt x="1881" y="99"/>
                  <a:pt x="1887" y="104"/>
                  <a:pt x="1895" y="102"/>
                </a:cubicBezTo>
                <a:cubicBezTo>
                  <a:pt x="1901" y="100"/>
                  <a:pt x="1909" y="100"/>
                  <a:pt x="1910" y="94"/>
                </a:cubicBezTo>
                <a:cubicBezTo>
                  <a:pt x="1903" y="95"/>
                  <a:pt x="1896" y="91"/>
                  <a:pt x="1890" y="89"/>
                </a:cubicBezTo>
                <a:cubicBezTo>
                  <a:pt x="1883" y="94"/>
                  <a:pt x="1874" y="95"/>
                  <a:pt x="1866" y="95"/>
                </a:cubicBezTo>
                <a:cubicBezTo>
                  <a:pt x="1857" y="92"/>
                  <a:pt x="1851" y="84"/>
                  <a:pt x="1850" y="76"/>
                </a:cubicBezTo>
                <a:cubicBezTo>
                  <a:pt x="1847" y="74"/>
                  <a:pt x="1844" y="71"/>
                  <a:pt x="1841" y="68"/>
                </a:cubicBezTo>
                <a:cubicBezTo>
                  <a:pt x="1827" y="56"/>
                  <a:pt x="1815" y="42"/>
                  <a:pt x="1804" y="28"/>
                </a:cubicBezTo>
                <a:close/>
                <a:moveTo>
                  <a:pt x="1813" y="21"/>
                </a:moveTo>
                <a:cubicBezTo>
                  <a:pt x="1809" y="19"/>
                  <a:pt x="1812" y="10"/>
                  <a:pt x="1804" y="12"/>
                </a:cubicBezTo>
                <a:cubicBezTo>
                  <a:pt x="1803" y="12"/>
                  <a:pt x="1803" y="13"/>
                  <a:pt x="1803" y="14"/>
                </a:cubicBezTo>
                <a:cubicBezTo>
                  <a:pt x="1814" y="32"/>
                  <a:pt x="1814" y="32"/>
                  <a:pt x="1814" y="32"/>
                </a:cubicBezTo>
                <a:cubicBezTo>
                  <a:pt x="1817" y="40"/>
                  <a:pt x="1826" y="44"/>
                  <a:pt x="1830" y="51"/>
                </a:cubicBezTo>
                <a:cubicBezTo>
                  <a:pt x="1836" y="56"/>
                  <a:pt x="1842" y="64"/>
                  <a:pt x="1850" y="67"/>
                </a:cubicBezTo>
                <a:cubicBezTo>
                  <a:pt x="1851" y="63"/>
                  <a:pt x="1852" y="60"/>
                  <a:pt x="1853" y="56"/>
                </a:cubicBezTo>
                <a:cubicBezTo>
                  <a:pt x="1837" y="47"/>
                  <a:pt x="1827" y="34"/>
                  <a:pt x="1813" y="21"/>
                </a:cubicBezTo>
                <a:close/>
                <a:moveTo>
                  <a:pt x="1829" y="12"/>
                </a:moveTo>
                <a:cubicBezTo>
                  <a:pt x="1824" y="13"/>
                  <a:pt x="1819" y="10"/>
                  <a:pt x="1815" y="13"/>
                </a:cubicBezTo>
                <a:cubicBezTo>
                  <a:pt x="1818" y="22"/>
                  <a:pt x="1828" y="27"/>
                  <a:pt x="1833" y="34"/>
                </a:cubicBezTo>
                <a:cubicBezTo>
                  <a:pt x="1840" y="40"/>
                  <a:pt x="1847" y="47"/>
                  <a:pt x="1856" y="51"/>
                </a:cubicBezTo>
                <a:cubicBezTo>
                  <a:pt x="1857" y="49"/>
                  <a:pt x="1860" y="48"/>
                  <a:pt x="1859" y="46"/>
                </a:cubicBezTo>
                <a:cubicBezTo>
                  <a:pt x="1846" y="38"/>
                  <a:pt x="1838" y="24"/>
                  <a:pt x="1829" y="12"/>
                </a:cubicBezTo>
                <a:close/>
                <a:moveTo>
                  <a:pt x="1856" y="22"/>
                </a:moveTo>
                <a:cubicBezTo>
                  <a:pt x="1852" y="18"/>
                  <a:pt x="1852" y="9"/>
                  <a:pt x="1843" y="12"/>
                </a:cubicBezTo>
                <a:cubicBezTo>
                  <a:pt x="1841" y="13"/>
                  <a:pt x="1836" y="11"/>
                  <a:pt x="1837" y="15"/>
                </a:cubicBezTo>
                <a:cubicBezTo>
                  <a:pt x="1845" y="24"/>
                  <a:pt x="1851" y="37"/>
                  <a:pt x="1864" y="42"/>
                </a:cubicBezTo>
                <a:cubicBezTo>
                  <a:pt x="1867" y="40"/>
                  <a:pt x="1870" y="40"/>
                  <a:pt x="1871" y="36"/>
                </a:cubicBezTo>
                <a:cubicBezTo>
                  <a:pt x="1866" y="32"/>
                  <a:pt x="1861" y="28"/>
                  <a:pt x="1856" y="22"/>
                </a:cubicBezTo>
                <a:close/>
                <a:moveTo>
                  <a:pt x="1882" y="13"/>
                </a:moveTo>
                <a:cubicBezTo>
                  <a:pt x="1860" y="12"/>
                  <a:pt x="1860" y="12"/>
                  <a:pt x="1860" y="12"/>
                </a:cubicBezTo>
                <a:cubicBezTo>
                  <a:pt x="1858" y="14"/>
                  <a:pt x="1858" y="14"/>
                  <a:pt x="1858" y="14"/>
                </a:cubicBezTo>
                <a:cubicBezTo>
                  <a:pt x="1860" y="21"/>
                  <a:pt x="1868" y="28"/>
                  <a:pt x="1875" y="32"/>
                </a:cubicBezTo>
                <a:cubicBezTo>
                  <a:pt x="1877" y="35"/>
                  <a:pt x="1881" y="30"/>
                  <a:pt x="1883" y="34"/>
                </a:cubicBezTo>
                <a:cubicBezTo>
                  <a:pt x="1899" y="30"/>
                  <a:pt x="1913" y="36"/>
                  <a:pt x="1926" y="42"/>
                </a:cubicBezTo>
                <a:cubicBezTo>
                  <a:pt x="1938" y="41"/>
                  <a:pt x="1948" y="33"/>
                  <a:pt x="1957" y="25"/>
                </a:cubicBezTo>
                <a:cubicBezTo>
                  <a:pt x="1960" y="20"/>
                  <a:pt x="1969" y="20"/>
                  <a:pt x="1968" y="13"/>
                </a:cubicBezTo>
                <a:cubicBezTo>
                  <a:pt x="1949" y="13"/>
                  <a:pt x="1949" y="13"/>
                  <a:pt x="1949" y="13"/>
                </a:cubicBezTo>
                <a:cubicBezTo>
                  <a:pt x="1939" y="25"/>
                  <a:pt x="1923" y="30"/>
                  <a:pt x="1908" y="28"/>
                </a:cubicBezTo>
                <a:cubicBezTo>
                  <a:pt x="1897" y="26"/>
                  <a:pt x="1890" y="19"/>
                  <a:pt x="1882" y="13"/>
                </a:cubicBezTo>
                <a:close/>
                <a:moveTo>
                  <a:pt x="1940" y="14"/>
                </a:moveTo>
                <a:cubicBezTo>
                  <a:pt x="1930" y="11"/>
                  <a:pt x="1921" y="13"/>
                  <a:pt x="1911" y="12"/>
                </a:cubicBezTo>
                <a:cubicBezTo>
                  <a:pt x="1904" y="14"/>
                  <a:pt x="1897" y="11"/>
                  <a:pt x="1892" y="13"/>
                </a:cubicBezTo>
                <a:cubicBezTo>
                  <a:pt x="1895" y="18"/>
                  <a:pt x="1902" y="21"/>
                  <a:pt x="1908" y="23"/>
                </a:cubicBezTo>
                <a:cubicBezTo>
                  <a:pt x="1920" y="25"/>
                  <a:pt x="1933" y="23"/>
                  <a:pt x="1940" y="14"/>
                </a:cubicBezTo>
                <a:close/>
                <a:moveTo>
                  <a:pt x="1162" y="25"/>
                </a:moveTo>
                <a:cubicBezTo>
                  <a:pt x="1149" y="25"/>
                  <a:pt x="1140" y="18"/>
                  <a:pt x="1128" y="14"/>
                </a:cubicBezTo>
                <a:cubicBezTo>
                  <a:pt x="1127" y="17"/>
                  <a:pt x="1124" y="19"/>
                  <a:pt x="1125" y="22"/>
                </a:cubicBezTo>
                <a:cubicBezTo>
                  <a:pt x="1130" y="27"/>
                  <a:pt x="1136" y="28"/>
                  <a:pt x="1142" y="31"/>
                </a:cubicBezTo>
                <a:cubicBezTo>
                  <a:pt x="1147" y="38"/>
                  <a:pt x="1157" y="39"/>
                  <a:pt x="1165" y="38"/>
                </a:cubicBezTo>
                <a:cubicBezTo>
                  <a:pt x="1166" y="34"/>
                  <a:pt x="1167" y="28"/>
                  <a:pt x="1162" y="25"/>
                </a:cubicBezTo>
                <a:close/>
                <a:moveTo>
                  <a:pt x="690" y="26"/>
                </a:moveTo>
                <a:cubicBezTo>
                  <a:pt x="686" y="21"/>
                  <a:pt x="678" y="24"/>
                  <a:pt x="672" y="22"/>
                </a:cubicBezTo>
                <a:cubicBezTo>
                  <a:pt x="670" y="23"/>
                  <a:pt x="668" y="26"/>
                  <a:pt x="669" y="28"/>
                </a:cubicBezTo>
                <a:cubicBezTo>
                  <a:pt x="674" y="33"/>
                  <a:pt x="681" y="33"/>
                  <a:pt x="687" y="34"/>
                </a:cubicBezTo>
                <a:cubicBezTo>
                  <a:pt x="690" y="33"/>
                  <a:pt x="690" y="29"/>
                  <a:pt x="690" y="26"/>
                </a:cubicBezTo>
                <a:close/>
                <a:moveTo>
                  <a:pt x="184" y="34"/>
                </a:moveTo>
                <a:cubicBezTo>
                  <a:pt x="181" y="30"/>
                  <a:pt x="177" y="28"/>
                  <a:pt x="173" y="27"/>
                </a:cubicBezTo>
                <a:cubicBezTo>
                  <a:pt x="170" y="28"/>
                  <a:pt x="170" y="31"/>
                  <a:pt x="169" y="33"/>
                </a:cubicBezTo>
                <a:cubicBezTo>
                  <a:pt x="168" y="34"/>
                  <a:pt x="166" y="38"/>
                  <a:pt x="169" y="38"/>
                </a:cubicBezTo>
                <a:cubicBezTo>
                  <a:pt x="174" y="37"/>
                  <a:pt x="178" y="35"/>
                  <a:pt x="184" y="34"/>
                </a:cubicBezTo>
                <a:close/>
                <a:moveTo>
                  <a:pt x="1122" y="29"/>
                </a:moveTo>
                <a:cubicBezTo>
                  <a:pt x="1120" y="29"/>
                  <a:pt x="1119" y="32"/>
                  <a:pt x="1118" y="34"/>
                </a:cubicBezTo>
                <a:cubicBezTo>
                  <a:pt x="1118" y="34"/>
                  <a:pt x="1120" y="34"/>
                  <a:pt x="1120" y="34"/>
                </a:cubicBezTo>
                <a:cubicBezTo>
                  <a:pt x="1121" y="32"/>
                  <a:pt x="1123" y="31"/>
                  <a:pt x="1122" y="29"/>
                </a:cubicBezTo>
                <a:close/>
                <a:moveTo>
                  <a:pt x="1005" y="44"/>
                </a:moveTo>
                <a:cubicBezTo>
                  <a:pt x="1002" y="39"/>
                  <a:pt x="998" y="33"/>
                  <a:pt x="992" y="31"/>
                </a:cubicBezTo>
                <a:cubicBezTo>
                  <a:pt x="984" y="31"/>
                  <a:pt x="976" y="28"/>
                  <a:pt x="967" y="30"/>
                </a:cubicBezTo>
                <a:cubicBezTo>
                  <a:pt x="956" y="34"/>
                  <a:pt x="943" y="39"/>
                  <a:pt x="940" y="53"/>
                </a:cubicBezTo>
                <a:cubicBezTo>
                  <a:pt x="940" y="58"/>
                  <a:pt x="939" y="65"/>
                  <a:pt x="944" y="69"/>
                </a:cubicBezTo>
                <a:cubicBezTo>
                  <a:pt x="946" y="72"/>
                  <a:pt x="950" y="74"/>
                  <a:pt x="954" y="73"/>
                </a:cubicBezTo>
                <a:cubicBezTo>
                  <a:pt x="965" y="69"/>
                  <a:pt x="958" y="58"/>
                  <a:pt x="965" y="52"/>
                </a:cubicBezTo>
                <a:cubicBezTo>
                  <a:pt x="970" y="51"/>
                  <a:pt x="974" y="49"/>
                  <a:pt x="978" y="51"/>
                </a:cubicBezTo>
                <a:cubicBezTo>
                  <a:pt x="985" y="53"/>
                  <a:pt x="988" y="59"/>
                  <a:pt x="990" y="64"/>
                </a:cubicBezTo>
                <a:cubicBezTo>
                  <a:pt x="993" y="75"/>
                  <a:pt x="988" y="84"/>
                  <a:pt x="981" y="91"/>
                </a:cubicBezTo>
                <a:cubicBezTo>
                  <a:pt x="972" y="100"/>
                  <a:pt x="960" y="110"/>
                  <a:pt x="946" y="106"/>
                </a:cubicBezTo>
                <a:cubicBezTo>
                  <a:pt x="933" y="102"/>
                  <a:pt x="915" y="96"/>
                  <a:pt x="905" y="109"/>
                </a:cubicBezTo>
                <a:cubicBezTo>
                  <a:pt x="899" y="114"/>
                  <a:pt x="898" y="121"/>
                  <a:pt x="899" y="128"/>
                </a:cubicBezTo>
                <a:cubicBezTo>
                  <a:pt x="901" y="132"/>
                  <a:pt x="903" y="138"/>
                  <a:pt x="909" y="139"/>
                </a:cubicBezTo>
                <a:cubicBezTo>
                  <a:pt x="913" y="141"/>
                  <a:pt x="917" y="140"/>
                  <a:pt x="919" y="136"/>
                </a:cubicBezTo>
                <a:cubicBezTo>
                  <a:pt x="921" y="133"/>
                  <a:pt x="922" y="129"/>
                  <a:pt x="921" y="126"/>
                </a:cubicBezTo>
                <a:cubicBezTo>
                  <a:pt x="916" y="122"/>
                  <a:pt x="921" y="116"/>
                  <a:pt x="922" y="112"/>
                </a:cubicBezTo>
                <a:cubicBezTo>
                  <a:pt x="927" y="109"/>
                  <a:pt x="935" y="110"/>
                  <a:pt x="941" y="110"/>
                </a:cubicBezTo>
                <a:cubicBezTo>
                  <a:pt x="949" y="115"/>
                  <a:pt x="955" y="125"/>
                  <a:pt x="953" y="135"/>
                </a:cubicBezTo>
                <a:cubicBezTo>
                  <a:pt x="952" y="144"/>
                  <a:pt x="944" y="151"/>
                  <a:pt x="939" y="158"/>
                </a:cubicBezTo>
                <a:cubicBezTo>
                  <a:pt x="939" y="158"/>
                  <a:pt x="939" y="158"/>
                  <a:pt x="939" y="158"/>
                </a:cubicBezTo>
                <a:cubicBezTo>
                  <a:pt x="977" y="159"/>
                  <a:pt x="1015" y="159"/>
                  <a:pt x="1053" y="159"/>
                </a:cubicBezTo>
                <a:cubicBezTo>
                  <a:pt x="1056" y="160"/>
                  <a:pt x="1056" y="156"/>
                  <a:pt x="1057" y="154"/>
                </a:cubicBezTo>
                <a:cubicBezTo>
                  <a:pt x="1073" y="150"/>
                  <a:pt x="1078" y="133"/>
                  <a:pt x="1083" y="120"/>
                </a:cubicBezTo>
                <a:cubicBezTo>
                  <a:pt x="1086" y="106"/>
                  <a:pt x="1083" y="90"/>
                  <a:pt x="1071" y="81"/>
                </a:cubicBezTo>
                <a:cubicBezTo>
                  <a:pt x="1063" y="78"/>
                  <a:pt x="1052" y="75"/>
                  <a:pt x="1044" y="80"/>
                </a:cubicBezTo>
                <a:cubicBezTo>
                  <a:pt x="1035" y="85"/>
                  <a:pt x="1033" y="95"/>
                  <a:pt x="1033" y="104"/>
                </a:cubicBezTo>
                <a:cubicBezTo>
                  <a:pt x="1039" y="116"/>
                  <a:pt x="1052" y="100"/>
                  <a:pt x="1057" y="111"/>
                </a:cubicBezTo>
                <a:cubicBezTo>
                  <a:pt x="1053" y="122"/>
                  <a:pt x="1041" y="129"/>
                  <a:pt x="1030" y="129"/>
                </a:cubicBezTo>
                <a:cubicBezTo>
                  <a:pt x="1022" y="133"/>
                  <a:pt x="1015" y="129"/>
                  <a:pt x="1008" y="126"/>
                </a:cubicBezTo>
                <a:cubicBezTo>
                  <a:pt x="1000" y="119"/>
                  <a:pt x="996" y="110"/>
                  <a:pt x="998" y="100"/>
                </a:cubicBezTo>
                <a:cubicBezTo>
                  <a:pt x="1004" y="87"/>
                  <a:pt x="1010" y="72"/>
                  <a:pt x="1008" y="56"/>
                </a:cubicBezTo>
                <a:cubicBezTo>
                  <a:pt x="1006" y="53"/>
                  <a:pt x="1009" y="47"/>
                  <a:pt x="1005" y="44"/>
                </a:cubicBezTo>
                <a:close/>
                <a:moveTo>
                  <a:pt x="538" y="50"/>
                </a:moveTo>
                <a:cubicBezTo>
                  <a:pt x="526" y="36"/>
                  <a:pt x="526" y="36"/>
                  <a:pt x="526" y="36"/>
                </a:cubicBezTo>
                <a:cubicBezTo>
                  <a:pt x="514" y="30"/>
                  <a:pt x="499" y="31"/>
                  <a:pt x="488" y="38"/>
                </a:cubicBezTo>
                <a:cubicBezTo>
                  <a:pt x="481" y="43"/>
                  <a:pt x="472" y="50"/>
                  <a:pt x="474" y="60"/>
                </a:cubicBezTo>
                <a:cubicBezTo>
                  <a:pt x="475" y="65"/>
                  <a:pt x="478" y="70"/>
                  <a:pt x="483" y="73"/>
                </a:cubicBezTo>
                <a:cubicBezTo>
                  <a:pt x="486" y="73"/>
                  <a:pt x="489" y="75"/>
                  <a:pt x="492" y="73"/>
                </a:cubicBezTo>
                <a:cubicBezTo>
                  <a:pt x="496" y="68"/>
                  <a:pt x="501" y="63"/>
                  <a:pt x="499" y="56"/>
                </a:cubicBezTo>
                <a:cubicBezTo>
                  <a:pt x="500" y="53"/>
                  <a:pt x="504" y="52"/>
                  <a:pt x="507" y="52"/>
                </a:cubicBezTo>
                <a:cubicBezTo>
                  <a:pt x="512" y="54"/>
                  <a:pt x="519" y="55"/>
                  <a:pt x="522" y="61"/>
                </a:cubicBezTo>
                <a:cubicBezTo>
                  <a:pt x="525" y="70"/>
                  <a:pt x="521" y="78"/>
                  <a:pt x="516" y="85"/>
                </a:cubicBezTo>
                <a:cubicBezTo>
                  <a:pt x="509" y="97"/>
                  <a:pt x="497" y="107"/>
                  <a:pt x="482" y="107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54" y="105"/>
                  <a:pt x="445" y="106"/>
                  <a:pt x="439" y="113"/>
                </a:cubicBezTo>
                <a:cubicBezTo>
                  <a:pt x="433" y="118"/>
                  <a:pt x="434" y="128"/>
                  <a:pt x="437" y="135"/>
                </a:cubicBezTo>
                <a:cubicBezTo>
                  <a:pt x="440" y="139"/>
                  <a:pt x="444" y="139"/>
                  <a:pt x="449" y="139"/>
                </a:cubicBezTo>
                <a:cubicBezTo>
                  <a:pt x="462" y="139"/>
                  <a:pt x="455" y="123"/>
                  <a:pt x="463" y="117"/>
                </a:cubicBezTo>
                <a:cubicBezTo>
                  <a:pt x="467" y="115"/>
                  <a:pt x="472" y="115"/>
                  <a:pt x="477" y="116"/>
                </a:cubicBezTo>
                <a:cubicBezTo>
                  <a:pt x="481" y="118"/>
                  <a:pt x="486" y="122"/>
                  <a:pt x="487" y="127"/>
                </a:cubicBezTo>
                <a:cubicBezTo>
                  <a:pt x="491" y="135"/>
                  <a:pt x="489" y="145"/>
                  <a:pt x="484" y="152"/>
                </a:cubicBezTo>
                <a:cubicBezTo>
                  <a:pt x="482" y="156"/>
                  <a:pt x="478" y="155"/>
                  <a:pt x="477" y="159"/>
                </a:cubicBezTo>
                <a:cubicBezTo>
                  <a:pt x="490" y="160"/>
                  <a:pt x="506" y="159"/>
                  <a:pt x="520" y="160"/>
                </a:cubicBezTo>
                <a:cubicBezTo>
                  <a:pt x="612" y="159"/>
                  <a:pt x="612" y="159"/>
                  <a:pt x="612" y="159"/>
                </a:cubicBezTo>
                <a:cubicBezTo>
                  <a:pt x="621" y="154"/>
                  <a:pt x="621" y="154"/>
                  <a:pt x="621" y="154"/>
                </a:cubicBezTo>
                <a:cubicBezTo>
                  <a:pt x="633" y="140"/>
                  <a:pt x="632" y="121"/>
                  <a:pt x="636" y="104"/>
                </a:cubicBezTo>
                <a:cubicBezTo>
                  <a:pt x="634" y="102"/>
                  <a:pt x="633" y="100"/>
                  <a:pt x="633" y="99"/>
                </a:cubicBezTo>
                <a:cubicBezTo>
                  <a:pt x="626" y="92"/>
                  <a:pt x="623" y="81"/>
                  <a:pt x="613" y="78"/>
                </a:cubicBezTo>
                <a:cubicBezTo>
                  <a:pt x="605" y="76"/>
                  <a:pt x="597" y="78"/>
                  <a:pt x="590" y="81"/>
                </a:cubicBezTo>
                <a:cubicBezTo>
                  <a:pt x="585" y="84"/>
                  <a:pt x="579" y="89"/>
                  <a:pt x="578" y="96"/>
                </a:cubicBezTo>
                <a:cubicBezTo>
                  <a:pt x="578" y="101"/>
                  <a:pt x="581" y="106"/>
                  <a:pt x="584" y="110"/>
                </a:cubicBezTo>
                <a:cubicBezTo>
                  <a:pt x="590" y="115"/>
                  <a:pt x="600" y="105"/>
                  <a:pt x="604" y="116"/>
                </a:cubicBezTo>
                <a:cubicBezTo>
                  <a:pt x="603" y="119"/>
                  <a:pt x="600" y="122"/>
                  <a:pt x="598" y="123"/>
                </a:cubicBezTo>
                <a:cubicBezTo>
                  <a:pt x="596" y="127"/>
                  <a:pt x="590" y="126"/>
                  <a:pt x="588" y="130"/>
                </a:cubicBezTo>
                <a:cubicBezTo>
                  <a:pt x="576" y="133"/>
                  <a:pt x="565" y="139"/>
                  <a:pt x="552" y="134"/>
                </a:cubicBezTo>
                <a:cubicBezTo>
                  <a:pt x="540" y="126"/>
                  <a:pt x="534" y="111"/>
                  <a:pt x="535" y="97"/>
                </a:cubicBezTo>
                <a:cubicBezTo>
                  <a:pt x="539" y="82"/>
                  <a:pt x="542" y="65"/>
                  <a:pt x="538" y="50"/>
                </a:cubicBezTo>
                <a:close/>
                <a:moveTo>
                  <a:pt x="1259" y="36"/>
                </a:moveTo>
                <a:cubicBezTo>
                  <a:pt x="1258" y="34"/>
                  <a:pt x="1258" y="34"/>
                  <a:pt x="1258" y="34"/>
                </a:cubicBezTo>
                <a:cubicBezTo>
                  <a:pt x="1246" y="31"/>
                  <a:pt x="1232" y="32"/>
                  <a:pt x="1223" y="39"/>
                </a:cubicBezTo>
                <a:cubicBezTo>
                  <a:pt x="1220" y="43"/>
                  <a:pt x="1216" y="47"/>
                  <a:pt x="1217" y="51"/>
                </a:cubicBezTo>
                <a:cubicBezTo>
                  <a:pt x="1222" y="51"/>
                  <a:pt x="1227" y="50"/>
                  <a:pt x="1232" y="49"/>
                </a:cubicBezTo>
                <a:cubicBezTo>
                  <a:pt x="1243" y="48"/>
                  <a:pt x="1251" y="41"/>
                  <a:pt x="1259" y="36"/>
                </a:cubicBezTo>
                <a:close/>
                <a:moveTo>
                  <a:pt x="773" y="34"/>
                </a:moveTo>
                <a:cubicBezTo>
                  <a:pt x="770" y="34"/>
                  <a:pt x="770" y="34"/>
                  <a:pt x="770" y="34"/>
                </a:cubicBezTo>
                <a:cubicBezTo>
                  <a:pt x="766" y="36"/>
                  <a:pt x="761" y="35"/>
                  <a:pt x="757" y="38"/>
                </a:cubicBezTo>
                <a:cubicBezTo>
                  <a:pt x="754" y="41"/>
                  <a:pt x="749" y="44"/>
                  <a:pt x="750" y="49"/>
                </a:cubicBezTo>
                <a:cubicBezTo>
                  <a:pt x="756" y="48"/>
                  <a:pt x="760" y="44"/>
                  <a:pt x="765" y="42"/>
                </a:cubicBezTo>
                <a:cubicBezTo>
                  <a:pt x="768" y="40"/>
                  <a:pt x="772" y="37"/>
                  <a:pt x="773" y="34"/>
                </a:cubicBezTo>
                <a:close/>
                <a:moveTo>
                  <a:pt x="316" y="36"/>
                </a:moveTo>
                <a:cubicBezTo>
                  <a:pt x="314" y="34"/>
                  <a:pt x="311" y="35"/>
                  <a:pt x="309" y="34"/>
                </a:cubicBezTo>
                <a:cubicBezTo>
                  <a:pt x="301" y="37"/>
                  <a:pt x="290" y="34"/>
                  <a:pt x="283" y="40"/>
                </a:cubicBezTo>
                <a:cubicBezTo>
                  <a:pt x="280" y="42"/>
                  <a:pt x="275" y="47"/>
                  <a:pt x="274" y="51"/>
                </a:cubicBezTo>
                <a:cubicBezTo>
                  <a:pt x="283" y="49"/>
                  <a:pt x="294" y="47"/>
                  <a:pt x="302" y="43"/>
                </a:cubicBezTo>
                <a:cubicBezTo>
                  <a:pt x="307" y="41"/>
                  <a:pt x="312" y="40"/>
                  <a:pt x="316" y="36"/>
                </a:cubicBezTo>
                <a:close/>
                <a:moveTo>
                  <a:pt x="794" y="45"/>
                </a:moveTo>
                <a:cubicBezTo>
                  <a:pt x="794" y="40"/>
                  <a:pt x="789" y="35"/>
                  <a:pt x="783" y="35"/>
                </a:cubicBezTo>
                <a:cubicBezTo>
                  <a:pt x="773" y="43"/>
                  <a:pt x="762" y="51"/>
                  <a:pt x="751" y="57"/>
                </a:cubicBezTo>
                <a:cubicBezTo>
                  <a:pt x="751" y="59"/>
                  <a:pt x="751" y="59"/>
                  <a:pt x="751" y="59"/>
                </a:cubicBezTo>
                <a:cubicBezTo>
                  <a:pt x="751" y="62"/>
                  <a:pt x="751" y="67"/>
                  <a:pt x="755" y="68"/>
                </a:cubicBezTo>
                <a:cubicBezTo>
                  <a:pt x="765" y="65"/>
                  <a:pt x="771" y="57"/>
                  <a:pt x="778" y="49"/>
                </a:cubicBezTo>
                <a:cubicBezTo>
                  <a:pt x="783" y="48"/>
                  <a:pt x="788" y="46"/>
                  <a:pt x="793" y="48"/>
                </a:cubicBezTo>
                <a:cubicBezTo>
                  <a:pt x="794" y="48"/>
                  <a:pt x="794" y="46"/>
                  <a:pt x="794" y="45"/>
                </a:cubicBezTo>
                <a:close/>
                <a:moveTo>
                  <a:pt x="685" y="40"/>
                </a:moveTo>
                <a:cubicBezTo>
                  <a:pt x="682" y="38"/>
                  <a:pt x="679" y="38"/>
                  <a:pt x="676" y="38"/>
                </a:cubicBezTo>
                <a:cubicBezTo>
                  <a:pt x="673" y="40"/>
                  <a:pt x="672" y="43"/>
                  <a:pt x="673" y="47"/>
                </a:cubicBezTo>
                <a:cubicBezTo>
                  <a:pt x="676" y="47"/>
                  <a:pt x="676" y="47"/>
                  <a:pt x="676" y="47"/>
                </a:cubicBezTo>
                <a:cubicBezTo>
                  <a:pt x="680" y="46"/>
                  <a:pt x="683" y="42"/>
                  <a:pt x="685" y="40"/>
                </a:cubicBezTo>
                <a:close/>
                <a:moveTo>
                  <a:pt x="211" y="44"/>
                </a:moveTo>
                <a:cubicBezTo>
                  <a:pt x="200" y="40"/>
                  <a:pt x="200" y="40"/>
                  <a:pt x="200" y="40"/>
                </a:cubicBezTo>
                <a:cubicBezTo>
                  <a:pt x="199" y="40"/>
                  <a:pt x="198" y="40"/>
                  <a:pt x="198" y="41"/>
                </a:cubicBezTo>
                <a:cubicBezTo>
                  <a:pt x="201" y="45"/>
                  <a:pt x="200" y="50"/>
                  <a:pt x="201" y="54"/>
                </a:cubicBezTo>
                <a:cubicBezTo>
                  <a:pt x="204" y="54"/>
                  <a:pt x="206" y="52"/>
                  <a:pt x="208" y="50"/>
                </a:cubicBezTo>
                <a:cubicBezTo>
                  <a:pt x="209" y="48"/>
                  <a:pt x="213" y="47"/>
                  <a:pt x="211" y="44"/>
                </a:cubicBezTo>
                <a:close/>
                <a:moveTo>
                  <a:pt x="324" y="42"/>
                </a:moveTo>
                <a:cubicBezTo>
                  <a:pt x="323" y="41"/>
                  <a:pt x="322" y="40"/>
                  <a:pt x="321" y="40"/>
                </a:cubicBezTo>
                <a:cubicBezTo>
                  <a:pt x="312" y="46"/>
                  <a:pt x="302" y="49"/>
                  <a:pt x="293" y="52"/>
                </a:cubicBezTo>
                <a:cubicBezTo>
                  <a:pt x="287" y="54"/>
                  <a:pt x="281" y="56"/>
                  <a:pt x="275" y="58"/>
                </a:cubicBezTo>
                <a:cubicBezTo>
                  <a:pt x="280" y="61"/>
                  <a:pt x="281" y="69"/>
                  <a:pt x="288" y="67"/>
                </a:cubicBezTo>
                <a:cubicBezTo>
                  <a:pt x="298" y="64"/>
                  <a:pt x="309" y="61"/>
                  <a:pt x="314" y="50"/>
                </a:cubicBezTo>
                <a:cubicBezTo>
                  <a:pt x="317" y="47"/>
                  <a:pt x="323" y="47"/>
                  <a:pt x="324" y="42"/>
                </a:cubicBezTo>
                <a:close/>
                <a:moveTo>
                  <a:pt x="1712" y="44"/>
                </a:moveTo>
                <a:cubicBezTo>
                  <a:pt x="1712" y="41"/>
                  <a:pt x="1712" y="41"/>
                  <a:pt x="1712" y="41"/>
                </a:cubicBezTo>
                <a:cubicBezTo>
                  <a:pt x="1708" y="40"/>
                  <a:pt x="1708" y="40"/>
                  <a:pt x="1708" y="40"/>
                </a:cubicBezTo>
                <a:cubicBezTo>
                  <a:pt x="1697" y="44"/>
                  <a:pt x="1684" y="47"/>
                  <a:pt x="1678" y="58"/>
                </a:cubicBezTo>
                <a:cubicBezTo>
                  <a:pt x="1678" y="60"/>
                  <a:pt x="1677" y="63"/>
                  <a:pt x="1679" y="64"/>
                </a:cubicBezTo>
                <a:cubicBezTo>
                  <a:pt x="1692" y="61"/>
                  <a:pt x="1701" y="52"/>
                  <a:pt x="1712" y="44"/>
                </a:cubicBezTo>
                <a:close/>
                <a:moveTo>
                  <a:pt x="1730" y="50"/>
                </a:moveTo>
                <a:cubicBezTo>
                  <a:pt x="1728" y="44"/>
                  <a:pt x="1728" y="44"/>
                  <a:pt x="1728" y="44"/>
                </a:cubicBezTo>
                <a:cubicBezTo>
                  <a:pt x="1726" y="43"/>
                  <a:pt x="1723" y="39"/>
                  <a:pt x="1720" y="41"/>
                </a:cubicBezTo>
                <a:cubicBezTo>
                  <a:pt x="1717" y="47"/>
                  <a:pt x="1710" y="51"/>
                  <a:pt x="1705" y="56"/>
                </a:cubicBezTo>
                <a:cubicBezTo>
                  <a:pt x="1699" y="60"/>
                  <a:pt x="1694" y="64"/>
                  <a:pt x="1688" y="65"/>
                </a:cubicBezTo>
                <a:cubicBezTo>
                  <a:pt x="1686" y="68"/>
                  <a:pt x="1682" y="68"/>
                  <a:pt x="1683" y="71"/>
                </a:cubicBezTo>
                <a:cubicBezTo>
                  <a:pt x="1684" y="73"/>
                  <a:pt x="1685" y="74"/>
                  <a:pt x="1687" y="74"/>
                </a:cubicBezTo>
                <a:cubicBezTo>
                  <a:pt x="1693" y="70"/>
                  <a:pt x="1701" y="72"/>
                  <a:pt x="1707" y="65"/>
                </a:cubicBezTo>
                <a:cubicBezTo>
                  <a:pt x="1714" y="64"/>
                  <a:pt x="1718" y="59"/>
                  <a:pt x="1723" y="54"/>
                </a:cubicBezTo>
                <a:cubicBezTo>
                  <a:pt x="1726" y="52"/>
                  <a:pt x="1731" y="54"/>
                  <a:pt x="1730" y="50"/>
                </a:cubicBezTo>
                <a:close/>
                <a:moveTo>
                  <a:pt x="1470" y="49"/>
                </a:moveTo>
                <a:cubicBezTo>
                  <a:pt x="1463" y="39"/>
                  <a:pt x="1453" y="44"/>
                  <a:pt x="1444" y="41"/>
                </a:cubicBezTo>
                <a:cubicBezTo>
                  <a:pt x="1431" y="41"/>
                  <a:pt x="1418" y="46"/>
                  <a:pt x="1411" y="58"/>
                </a:cubicBezTo>
                <a:cubicBezTo>
                  <a:pt x="1409" y="64"/>
                  <a:pt x="1407" y="73"/>
                  <a:pt x="1412" y="78"/>
                </a:cubicBezTo>
                <a:cubicBezTo>
                  <a:pt x="1416" y="81"/>
                  <a:pt x="1421" y="83"/>
                  <a:pt x="1425" y="82"/>
                </a:cubicBezTo>
                <a:cubicBezTo>
                  <a:pt x="1434" y="78"/>
                  <a:pt x="1431" y="69"/>
                  <a:pt x="1433" y="62"/>
                </a:cubicBezTo>
                <a:cubicBezTo>
                  <a:pt x="1435" y="57"/>
                  <a:pt x="1440" y="56"/>
                  <a:pt x="1444" y="54"/>
                </a:cubicBezTo>
                <a:cubicBezTo>
                  <a:pt x="1451" y="52"/>
                  <a:pt x="1456" y="60"/>
                  <a:pt x="1460" y="63"/>
                </a:cubicBezTo>
                <a:cubicBezTo>
                  <a:pt x="1461" y="69"/>
                  <a:pt x="1462" y="75"/>
                  <a:pt x="1460" y="82"/>
                </a:cubicBezTo>
                <a:cubicBezTo>
                  <a:pt x="1454" y="99"/>
                  <a:pt x="1437" y="107"/>
                  <a:pt x="1419" y="106"/>
                </a:cubicBezTo>
                <a:cubicBezTo>
                  <a:pt x="1406" y="105"/>
                  <a:pt x="1389" y="99"/>
                  <a:pt x="1380" y="112"/>
                </a:cubicBezTo>
                <a:cubicBezTo>
                  <a:pt x="1378" y="117"/>
                  <a:pt x="1376" y="125"/>
                  <a:pt x="1378" y="131"/>
                </a:cubicBezTo>
                <a:cubicBezTo>
                  <a:pt x="1380" y="134"/>
                  <a:pt x="1383" y="140"/>
                  <a:pt x="1388" y="139"/>
                </a:cubicBezTo>
                <a:cubicBezTo>
                  <a:pt x="1390" y="138"/>
                  <a:pt x="1393" y="137"/>
                  <a:pt x="1394" y="134"/>
                </a:cubicBezTo>
                <a:cubicBezTo>
                  <a:pt x="1396" y="131"/>
                  <a:pt x="1393" y="128"/>
                  <a:pt x="1391" y="126"/>
                </a:cubicBezTo>
                <a:cubicBezTo>
                  <a:pt x="1389" y="120"/>
                  <a:pt x="1397" y="116"/>
                  <a:pt x="1401" y="113"/>
                </a:cubicBezTo>
                <a:cubicBezTo>
                  <a:pt x="1407" y="110"/>
                  <a:pt x="1413" y="113"/>
                  <a:pt x="1418" y="114"/>
                </a:cubicBezTo>
                <a:cubicBezTo>
                  <a:pt x="1425" y="118"/>
                  <a:pt x="1425" y="126"/>
                  <a:pt x="1428" y="132"/>
                </a:cubicBezTo>
                <a:cubicBezTo>
                  <a:pt x="1430" y="142"/>
                  <a:pt x="1425" y="152"/>
                  <a:pt x="1418" y="158"/>
                </a:cubicBezTo>
                <a:cubicBezTo>
                  <a:pt x="1418" y="159"/>
                  <a:pt x="1419" y="159"/>
                  <a:pt x="1420" y="159"/>
                </a:cubicBezTo>
                <a:cubicBezTo>
                  <a:pt x="1444" y="158"/>
                  <a:pt x="1467" y="159"/>
                  <a:pt x="1490" y="159"/>
                </a:cubicBezTo>
                <a:cubicBezTo>
                  <a:pt x="1507" y="158"/>
                  <a:pt x="1524" y="159"/>
                  <a:pt x="1540" y="158"/>
                </a:cubicBezTo>
                <a:cubicBezTo>
                  <a:pt x="1550" y="153"/>
                  <a:pt x="1558" y="143"/>
                  <a:pt x="1562" y="132"/>
                </a:cubicBezTo>
                <a:cubicBezTo>
                  <a:pt x="1568" y="116"/>
                  <a:pt x="1564" y="99"/>
                  <a:pt x="1551" y="88"/>
                </a:cubicBezTo>
                <a:cubicBezTo>
                  <a:pt x="1542" y="84"/>
                  <a:pt x="1530" y="76"/>
                  <a:pt x="1519" y="83"/>
                </a:cubicBezTo>
                <a:cubicBezTo>
                  <a:pt x="1515" y="86"/>
                  <a:pt x="1513" y="90"/>
                  <a:pt x="1512" y="95"/>
                </a:cubicBezTo>
                <a:cubicBezTo>
                  <a:pt x="1513" y="102"/>
                  <a:pt x="1520" y="105"/>
                  <a:pt x="1525" y="109"/>
                </a:cubicBezTo>
                <a:cubicBezTo>
                  <a:pt x="1527" y="112"/>
                  <a:pt x="1525" y="115"/>
                  <a:pt x="1524" y="118"/>
                </a:cubicBezTo>
                <a:cubicBezTo>
                  <a:pt x="1516" y="128"/>
                  <a:pt x="1503" y="133"/>
                  <a:pt x="1490" y="131"/>
                </a:cubicBezTo>
                <a:cubicBezTo>
                  <a:pt x="1486" y="129"/>
                  <a:pt x="1482" y="126"/>
                  <a:pt x="1480" y="123"/>
                </a:cubicBezTo>
                <a:cubicBezTo>
                  <a:pt x="1474" y="118"/>
                  <a:pt x="1475" y="109"/>
                  <a:pt x="1476" y="103"/>
                </a:cubicBezTo>
                <a:cubicBezTo>
                  <a:pt x="1482" y="93"/>
                  <a:pt x="1487" y="79"/>
                  <a:pt x="1481" y="67"/>
                </a:cubicBezTo>
                <a:cubicBezTo>
                  <a:pt x="1481" y="60"/>
                  <a:pt x="1475" y="55"/>
                  <a:pt x="1470" y="49"/>
                </a:cubicBezTo>
                <a:close/>
                <a:moveTo>
                  <a:pt x="1113" y="41"/>
                </a:moveTo>
                <a:cubicBezTo>
                  <a:pt x="1112" y="43"/>
                  <a:pt x="1109" y="45"/>
                  <a:pt x="1109" y="48"/>
                </a:cubicBezTo>
                <a:cubicBezTo>
                  <a:pt x="1109" y="50"/>
                  <a:pt x="1110" y="51"/>
                  <a:pt x="1112" y="52"/>
                </a:cubicBezTo>
                <a:cubicBezTo>
                  <a:pt x="1113" y="48"/>
                  <a:pt x="1114" y="45"/>
                  <a:pt x="1113" y="41"/>
                </a:cubicBezTo>
                <a:close/>
                <a:moveTo>
                  <a:pt x="1162" y="44"/>
                </a:moveTo>
                <a:cubicBezTo>
                  <a:pt x="1159" y="44"/>
                  <a:pt x="1154" y="41"/>
                  <a:pt x="1150" y="42"/>
                </a:cubicBezTo>
                <a:cubicBezTo>
                  <a:pt x="1151" y="47"/>
                  <a:pt x="1148" y="52"/>
                  <a:pt x="1149" y="56"/>
                </a:cubicBezTo>
                <a:cubicBezTo>
                  <a:pt x="1155" y="59"/>
                  <a:pt x="1157" y="54"/>
                  <a:pt x="1161" y="51"/>
                </a:cubicBezTo>
                <a:cubicBezTo>
                  <a:pt x="1162" y="49"/>
                  <a:pt x="1164" y="47"/>
                  <a:pt x="1162" y="44"/>
                </a:cubicBezTo>
                <a:close/>
                <a:moveTo>
                  <a:pt x="1269" y="48"/>
                </a:moveTo>
                <a:cubicBezTo>
                  <a:pt x="1267" y="43"/>
                  <a:pt x="1267" y="43"/>
                  <a:pt x="1267" y="43"/>
                </a:cubicBezTo>
                <a:cubicBezTo>
                  <a:pt x="1265" y="41"/>
                  <a:pt x="1263" y="44"/>
                  <a:pt x="1261" y="43"/>
                </a:cubicBezTo>
                <a:cubicBezTo>
                  <a:pt x="1248" y="53"/>
                  <a:pt x="1231" y="54"/>
                  <a:pt x="1216" y="58"/>
                </a:cubicBezTo>
                <a:cubicBezTo>
                  <a:pt x="1215" y="62"/>
                  <a:pt x="1215" y="67"/>
                  <a:pt x="1219" y="70"/>
                </a:cubicBezTo>
                <a:cubicBezTo>
                  <a:pt x="1234" y="69"/>
                  <a:pt x="1247" y="64"/>
                  <a:pt x="1257" y="55"/>
                </a:cubicBezTo>
                <a:cubicBezTo>
                  <a:pt x="1261" y="51"/>
                  <a:pt x="1270" y="56"/>
                  <a:pt x="1269" y="48"/>
                </a:cubicBezTo>
                <a:close/>
                <a:moveTo>
                  <a:pt x="162" y="53"/>
                </a:moveTo>
                <a:cubicBezTo>
                  <a:pt x="163" y="51"/>
                  <a:pt x="163" y="48"/>
                  <a:pt x="163" y="46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60" y="52"/>
                  <a:pt x="160" y="53"/>
                  <a:pt x="162" y="53"/>
                </a:cubicBezTo>
                <a:close/>
                <a:moveTo>
                  <a:pt x="1113" y="62"/>
                </a:moveTo>
                <a:cubicBezTo>
                  <a:pt x="1110" y="60"/>
                  <a:pt x="1109" y="55"/>
                  <a:pt x="1105" y="54"/>
                </a:cubicBezTo>
                <a:cubicBezTo>
                  <a:pt x="1103" y="55"/>
                  <a:pt x="1102" y="57"/>
                  <a:pt x="1102" y="58"/>
                </a:cubicBezTo>
                <a:cubicBezTo>
                  <a:pt x="1105" y="67"/>
                  <a:pt x="1110" y="74"/>
                  <a:pt x="1119" y="79"/>
                </a:cubicBezTo>
                <a:cubicBezTo>
                  <a:pt x="1127" y="89"/>
                  <a:pt x="1139" y="94"/>
                  <a:pt x="1149" y="101"/>
                </a:cubicBezTo>
                <a:cubicBezTo>
                  <a:pt x="1153" y="103"/>
                  <a:pt x="1155" y="97"/>
                  <a:pt x="1157" y="94"/>
                </a:cubicBezTo>
                <a:cubicBezTo>
                  <a:pt x="1158" y="91"/>
                  <a:pt x="1162" y="92"/>
                  <a:pt x="1162" y="89"/>
                </a:cubicBezTo>
                <a:cubicBezTo>
                  <a:pt x="1153" y="84"/>
                  <a:pt x="1144" y="82"/>
                  <a:pt x="1134" y="81"/>
                </a:cubicBezTo>
                <a:cubicBezTo>
                  <a:pt x="1124" y="78"/>
                  <a:pt x="1120" y="68"/>
                  <a:pt x="1113" y="62"/>
                </a:cubicBezTo>
                <a:close/>
                <a:moveTo>
                  <a:pt x="43" y="61"/>
                </a:moveTo>
                <a:cubicBezTo>
                  <a:pt x="40" y="58"/>
                  <a:pt x="36" y="55"/>
                  <a:pt x="32" y="55"/>
                </a:cubicBezTo>
                <a:cubicBezTo>
                  <a:pt x="25" y="56"/>
                  <a:pt x="25" y="63"/>
                  <a:pt x="20" y="67"/>
                </a:cubicBezTo>
                <a:cubicBezTo>
                  <a:pt x="17" y="71"/>
                  <a:pt x="12" y="70"/>
                  <a:pt x="9" y="68"/>
                </a:cubicBezTo>
                <a:cubicBezTo>
                  <a:pt x="7" y="68"/>
                  <a:pt x="6" y="64"/>
                  <a:pt x="4" y="64"/>
                </a:cubicBezTo>
                <a:cubicBezTo>
                  <a:pt x="4" y="69"/>
                  <a:pt x="5" y="74"/>
                  <a:pt x="4" y="79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3" y="86"/>
                  <a:pt x="31" y="87"/>
                </a:cubicBezTo>
                <a:cubicBezTo>
                  <a:pt x="24" y="95"/>
                  <a:pt x="14" y="97"/>
                  <a:pt x="5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0" y="101"/>
                  <a:pt x="9" y="99"/>
                  <a:pt x="13" y="101"/>
                </a:cubicBezTo>
                <a:cubicBezTo>
                  <a:pt x="20" y="101"/>
                  <a:pt x="26" y="99"/>
                  <a:pt x="32" y="96"/>
                </a:cubicBezTo>
                <a:cubicBezTo>
                  <a:pt x="36" y="93"/>
                  <a:pt x="36" y="87"/>
                  <a:pt x="41" y="86"/>
                </a:cubicBezTo>
                <a:cubicBezTo>
                  <a:pt x="45" y="78"/>
                  <a:pt x="48" y="68"/>
                  <a:pt x="43" y="61"/>
                </a:cubicBezTo>
                <a:close/>
                <a:moveTo>
                  <a:pt x="163" y="67"/>
                </a:moveTo>
                <a:cubicBezTo>
                  <a:pt x="161" y="63"/>
                  <a:pt x="157" y="62"/>
                  <a:pt x="156" y="58"/>
                </a:cubicBezTo>
                <a:cubicBezTo>
                  <a:pt x="155" y="57"/>
                  <a:pt x="153" y="59"/>
                  <a:pt x="152" y="60"/>
                </a:cubicBezTo>
                <a:cubicBezTo>
                  <a:pt x="148" y="64"/>
                  <a:pt x="156" y="69"/>
                  <a:pt x="158" y="73"/>
                </a:cubicBezTo>
                <a:cubicBezTo>
                  <a:pt x="161" y="74"/>
                  <a:pt x="164" y="78"/>
                  <a:pt x="166" y="79"/>
                </a:cubicBezTo>
                <a:cubicBezTo>
                  <a:pt x="166" y="74"/>
                  <a:pt x="163" y="71"/>
                  <a:pt x="163" y="67"/>
                </a:cubicBezTo>
                <a:close/>
                <a:moveTo>
                  <a:pt x="982" y="70"/>
                </a:moveTo>
                <a:cubicBezTo>
                  <a:pt x="982" y="66"/>
                  <a:pt x="980" y="62"/>
                  <a:pt x="978" y="59"/>
                </a:cubicBezTo>
                <a:cubicBezTo>
                  <a:pt x="977" y="58"/>
                  <a:pt x="975" y="59"/>
                  <a:pt x="973" y="59"/>
                </a:cubicBezTo>
                <a:cubicBezTo>
                  <a:pt x="969" y="59"/>
                  <a:pt x="969" y="63"/>
                  <a:pt x="969" y="67"/>
                </a:cubicBezTo>
                <a:cubicBezTo>
                  <a:pt x="968" y="72"/>
                  <a:pt x="963" y="75"/>
                  <a:pt x="962" y="80"/>
                </a:cubicBezTo>
                <a:cubicBezTo>
                  <a:pt x="965" y="83"/>
                  <a:pt x="970" y="80"/>
                  <a:pt x="974" y="80"/>
                </a:cubicBezTo>
                <a:cubicBezTo>
                  <a:pt x="979" y="78"/>
                  <a:pt x="984" y="75"/>
                  <a:pt x="982" y="70"/>
                </a:cubicBezTo>
                <a:close/>
                <a:moveTo>
                  <a:pt x="516" y="68"/>
                </a:moveTo>
                <a:cubicBezTo>
                  <a:pt x="516" y="63"/>
                  <a:pt x="511" y="59"/>
                  <a:pt x="507" y="61"/>
                </a:cubicBezTo>
                <a:cubicBezTo>
                  <a:pt x="507" y="68"/>
                  <a:pt x="500" y="73"/>
                  <a:pt x="499" y="78"/>
                </a:cubicBezTo>
                <a:cubicBezTo>
                  <a:pt x="502" y="80"/>
                  <a:pt x="505" y="77"/>
                  <a:pt x="509" y="78"/>
                </a:cubicBezTo>
                <a:cubicBezTo>
                  <a:pt x="513" y="77"/>
                  <a:pt x="517" y="73"/>
                  <a:pt x="516" y="68"/>
                </a:cubicBezTo>
                <a:close/>
                <a:moveTo>
                  <a:pt x="637" y="68"/>
                </a:moveTo>
                <a:cubicBezTo>
                  <a:pt x="636" y="65"/>
                  <a:pt x="637" y="61"/>
                  <a:pt x="633" y="60"/>
                </a:cubicBezTo>
                <a:cubicBezTo>
                  <a:pt x="631" y="61"/>
                  <a:pt x="628" y="64"/>
                  <a:pt x="628" y="67"/>
                </a:cubicBezTo>
                <a:cubicBezTo>
                  <a:pt x="645" y="82"/>
                  <a:pt x="645" y="82"/>
                  <a:pt x="645" y="82"/>
                </a:cubicBezTo>
                <a:cubicBezTo>
                  <a:pt x="655" y="85"/>
                  <a:pt x="663" y="92"/>
                  <a:pt x="672" y="96"/>
                </a:cubicBezTo>
                <a:cubicBezTo>
                  <a:pt x="674" y="98"/>
                  <a:pt x="677" y="97"/>
                  <a:pt x="678" y="95"/>
                </a:cubicBezTo>
                <a:cubicBezTo>
                  <a:pt x="679" y="94"/>
                  <a:pt x="681" y="91"/>
                  <a:pt x="679" y="89"/>
                </a:cubicBezTo>
                <a:cubicBezTo>
                  <a:pt x="675" y="89"/>
                  <a:pt x="672" y="86"/>
                  <a:pt x="668" y="85"/>
                </a:cubicBezTo>
                <a:cubicBezTo>
                  <a:pt x="655" y="84"/>
                  <a:pt x="644" y="79"/>
                  <a:pt x="637" y="68"/>
                </a:cubicBezTo>
                <a:close/>
                <a:moveTo>
                  <a:pt x="1453" y="66"/>
                </a:moveTo>
                <a:cubicBezTo>
                  <a:pt x="1451" y="62"/>
                  <a:pt x="1448" y="61"/>
                  <a:pt x="1445" y="61"/>
                </a:cubicBezTo>
                <a:cubicBezTo>
                  <a:pt x="1437" y="62"/>
                  <a:pt x="1441" y="71"/>
                  <a:pt x="1438" y="76"/>
                </a:cubicBezTo>
                <a:cubicBezTo>
                  <a:pt x="1438" y="78"/>
                  <a:pt x="1436" y="80"/>
                  <a:pt x="1437" y="82"/>
                </a:cubicBezTo>
                <a:cubicBezTo>
                  <a:pt x="1442" y="83"/>
                  <a:pt x="1448" y="82"/>
                  <a:pt x="1452" y="79"/>
                </a:cubicBezTo>
                <a:cubicBezTo>
                  <a:pt x="1455" y="75"/>
                  <a:pt x="1454" y="70"/>
                  <a:pt x="1453" y="66"/>
                </a:cubicBezTo>
                <a:close/>
                <a:moveTo>
                  <a:pt x="360" y="62"/>
                </a:moveTo>
                <a:cubicBezTo>
                  <a:pt x="355" y="62"/>
                  <a:pt x="354" y="68"/>
                  <a:pt x="352" y="71"/>
                </a:cubicBezTo>
                <a:cubicBezTo>
                  <a:pt x="345" y="81"/>
                  <a:pt x="335" y="92"/>
                  <a:pt x="321" y="92"/>
                </a:cubicBezTo>
                <a:cubicBezTo>
                  <a:pt x="312" y="97"/>
                  <a:pt x="304" y="99"/>
                  <a:pt x="296" y="103"/>
                </a:cubicBezTo>
                <a:cubicBezTo>
                  <a:pt x="296" y="108"/>
                  <a:pt x="291" y="112"/>
                  <a:pt x="293" y="115"/>
                </a:cubicBezTo>
                <a:cubicBezTo>
                  <a:pt x="308" y="111"/>
                  <a:pt x="308" y="111"/>
                  <a:pt x="308" y="111"/>
                </a:cubicBezTo>
                <a:cubicBezTo>
                  <a:pt x="311" y="110"/>
                  <a:pt x="314" y="106"/>
                  <a:pt x="318" y="106"/>
                </a:cubicBezTo>
                <a:cubicBezTo>
                  <a:pt x="335" y="98"/>
                  <a:pt x="352" y="89"/>
                  <a:pt x="365" y="74"/>
                </a:cubicBezTo>
                <a:cubicBezTo>
                  <a:pt x="368" y="69"/>
                  <a:pt x="362" y="66"/>
                  <a:pt x="360" y="62"/>
                </a:cubicBezTo>
                <a:close/>
                <a:moveTo>
                  <a:pt x="39" y="68"/>
                </a:moveTo>
                <a:cubicBezTo>
                  <a:pt x="38" y="65"/>
                  <a:pt x="36" y="64"/>
                  <a:pt x="34" y="63"/>
                </a:cubicBezTo>
                <a:cubicBezTo>
                  <a:pt x="30" y="66"/>
                  <a:pt x="26" y="71"/>
                  <a:pt x="25" y="74"/>
                </a:cubicBezTo>
                <a:cubicBezTo>
                  <a:pt x="29" y="76"/>
                  <a:pt x="33" y="74"/>
                  <a:pt x="36" y="74"/>
                </a:cubicBezTo>
                <a:cubicBezTo>
                  <a:pt x="39" y="73"/>
                  <a:pt x="39" y="70"/>
                  <a:pt x="39" y="68"/>
                </a:cubicBezTo>
                <a:close/>
                <a:moveTo>
                  <a:pt x="838" y="68"/>
                </a:moveTo>
                <a:cubicBezTo>
                  <a:pt x="837" y="67"/>
                  <a:pt x="836" y="64"/>
                  <a:pt x="834" y="64"/>
                </a:cubicBezTo>
                <a:cubicBezTo>
                  <a:pt x="832" y="66"/>
                  <a:pt x="833" y="70"/>
                  <a:pt x="831" y="72"/>
                </a:cubicBezTo>
                <a:cubicBezTo>
                  <a:pt x="831" y="73"/>
                  <a:pt x="832" y="73"/>
                  <a:pt x="833" y="73"/>
                </a:cubicBezTo>
                <a:cubicBezTo>
                  <a:pt x="835" y="72"/>
                  <a:pt x="838" y="71"/>
                  <a:pt x="838" y="68"/>
                </a:cubicBezTo>
                <a:close/>
                <a:moveTo>
                  <a:pt x="1114" y="82"/>
                </a:moveTo>
                <a:cubicBezTo>
                  <a:pt x="1109" y="80"/>
                  <a:pt x="1106" y="74"/>
                  <a:pt x="1103" y="70"/>
                </a:cubicBezTo>
                <a:cubicBezTo>
                  <a:pt x="1099" y="70"/>
                  <a:pt x="1098" y="62"/>
                  <a:pt x="1095" y="66"/>
                </a:cubicBezTo>
                <a:cubicBezTo>
                  <a:pt x="1093" y="68"/>
                  <a:pt x="1095" y="70"/>
                  <a:pt x="1095" y="71"/>
                </a:cubicBezTo>
                <a:cubicBezTo>
                  <a:pt x="1105" y="86"/>
                  <a:pt x="1120" y="94"/>
                  <a:pt x="1133" y="105"/>
                </a:cubicBezTo>
                <a:cubicBezTo>
                  <a:pt x="1139" y="107"/>
                  <a:pt x="1144" y="112"/>
                  <a:pt x="1150" y="113"/>
                </a:cubicBezTo>
                <a:cubicBezTo>
                  <a:pt x="1151" y="112"/>
                  <a:pt x="1151" y="110"/>
                  <a:pt x="1150" y="108"/>
                </a:cubicBezTo>
                <a:cubicBezTo>
                  <a:pt x="1137" y="100"/>
                  <a:pt x="1124" y="92"/>
                  <a:pt x="1114" y="82"/>
                </a:cubicBezTo>
                <a:close/>
                <a:moveTo>
                  <a:pt x="769" y="73"/>
                </a:moveTo>
                <a:cubicBezTo>
                  <a:pt x="770" y="62"/>
                  <a:pt x="760" y="72"/>
                  <a:pt x="757" y="74"/>
                </a:cubicBezTo>
                <a:cubicBezTo>
                  <a:pt x="758" y="76"/>
                  <a:pt x="759" y="77"/>
                  <a:pt x="760" y="78"/>
                </a:cubicBezTo>
                <a:cubicBezTo>
                  <a:pt x="764" y="77"/>
                  <a:pt x="768" y="77"/>
                  <a:pt x="769" y="73"/>
                </a:cubicBezTo>
                <a:close/>
                <a:moveTo>
                  <a:pt x="1312" y="75"/>
                </a:moveTo>
                <a:cubicBezTo>
                  <a:pt x="1310" y="73"/>
                  <a:pt x="1309" y="67"/>
                  <a:pt x="1306" y="69"/>
                </a:cubicBezTo>
                <a:cubicBezTo>
                  <a:pt x="1304" y="74"/>
                  <a:pt x="1301" y="79"/>
                  <a:pt x="1297" y="83"/>
                </a:cubicBezTo>
                <a:cubicBezTo>
                  <a:pt x="1302" y="83"/>
                  <a:pt x="1307" y="78"/>
                  <a:pt x="1312" y="76"/>
                </a:cubicBezTo>
                <a:cubicBezTo>
                  <a:pt x="1312" y="75"/>
                  <a:pt x="1312" y="75"/>
                  <a:pt x="1312" y="75"/>
                </a:cubicBezTo>
                <a:close/>
                <a:moveTo>
                  <a:pt x="306" y="76"/>
                </a:moveTo>
                <a:cubicBezTo>
                  <a:pt x="304" y="74"/>
                  <a:pt x="305" y="71"/>
                  <a:pt x="303" y="68"/>
                </a:cubicBezTo>
                <a:cubicBezTo>
                  <a:pt x="297" y="68"/>
                  <a:pt x="294" y="73"/>
                  <a:pt x="289" y="73"/>
                </a:cubicBezTo>
                <a:cubicBezTo>
                  <a:pt x="288" y="77"/>
                  <a:pt x="294" y="81"/>
                  <a:pt x="289" y="84"/>
                </a:cubicBezTo>
                <a:cubicBezTo>
                  <a:pt x="296" y="83"/>
                  <a:pt x="302" y="81"/>
                  <a:pt x="306" y="76"/>
                </a:cubicBezTo>
                <a:close/>
                <a:moveTo>
                  <a:pt x="1712" y="68"/>
                </a:moveTo>
                <a:cubicBezTo>
                  <a:pt x="1709" y="69"/>
                  <a:pt x="1707" y="71"/>
                  <a:pt x="1705" y="73"/>
                </a:cubicBezTo>
                <a:cubicBezTo>
                  <a:pt x="1700" y="75"/>
                  <a:pt x="1693" y="74"/>
                  <a:pt x="1689" y="79"/>
                </a:cubicBezTo>
                <a:cubicBezTo>
                  <a:pt x="1691" y="81"/>
                  <a:pt x="1691" y="85"/>
                  <a:pt x="1694" y="86"/>
                </a:cubicBezTo>
                <a:cubicBezTo>
                  <a:pt x="1700" y="85"/>
                  <a:pt x="1706" y="82"/>
                  <a:pt x="1711" y="79"/>
                </a:cubicBezTo>
                <a:cubicBezTo>
                  <a:pt x="1712" y="76"/>
                  <a:pt x="1712" y="72"/>
                  <a:pt x="1712" y="68"/>
                </a:cubicBezTo>
                <a:close/>
                <a:moveTo>
                  <a:pt x="1248" y="69"/>
                </a:moveTo>
                <a:cubicBezTo>
                  <a:pt x="1240" y="70"/>
                  <a:pt x="1233" y="74"/>
                  <a:pt x="1224" y="74"/>
                </a:cubicBezTo>
                <a:cubicBezTo>
                  <a:pt x="1222" y="76"/>
                  <a:pt x="1222" y="76"/>
                  <a:pt x="1222" y="76"/>
                </a:cubicBezTo>
                <a:cubicBezTo>
                  <a:pt x="1225" y="79"/>
                  <a:pt x="1225" y="79"/>
                  <a:pt x="1225" y="79"/>
                </a:cubicBezTo>
                <a:cubicBezTo>
                  <a:pt x="1233" y="80"/>
                  <a:pt x="1240" y="78"/>
                  <a:pt x="1247" y="75"/>
                </a:cubicBezTo>
                <a:cubicBezTo>
                  <a:pt x="1249" y="73"/>
                  <a:pt x="1247" y="70"/>
                  <a:pt x="1248" y="69"/>
                </a:cubicBezTo>
                <a:close/>
                <a:moveTo>
                  <a:pt x="245" y="74"/>
                </a:moveTo>
                <a:cubicBezTo>
                  <a:pt x="244" y="69"/>
                  <a:pt x="237" y="70"/>
                  <a:pt x="232" y="70"/>
                </a:cubicBezTo>
                <a:cubicBezTo>
                  <a:pt x="231" y="70"/>
                  <a:pt x="228" y="72"/>
                  <a:pt x="229" y="74"/>
                </a:cubicBezTo>
                <a:cubicBezTo>
                  <a:pt x="234" y="77"/>
                  <a:pt x="241" y="75"/>
                  <a:pt x="245" y="74"/>
                </a:cubicBezTo>
                <a:close/>
                <a:moveTo>
                  <a:pt x="649" y="89"/>
                </a:moveTo>
                <a:cubicBezTo>
                  <a:pt x="637" y="87"/>
                  <a:pt x="632" y="76"/>
                  <a:pt x="623" y="71"/>
                </a:cubicBezTo>
                <a:cubicBezTo>
                  <a:pt x="622" y="72"/>
                  <a:pt x="620" y="72"/>
                  <a:pt x="621" y="74"/>
                </a:cubicBezTo>
                <a:cubicBezTo>
                  <a:pt x="628" y="78"/>
                  <a:pt x="631" y="87"/>
                  <a:pt x="637" y="92"/>
                </a:cubicBezTo>
                <a:cubicBezTo>
                  <a:pt x="641" y="107"/>
                  <a:pt x="659" y="110"/>
                  <a:pt x="672" y="114"/>
                </a:cubicBezTo>
                <a:cubicBezTo>
                  <a:pt x="675" y="112"/>
                  <a:pt x="675" y="107"/>
                  <a:pt x="675" y="103"/>
                </a:cubicBezTo>
                <a:cubicBezTo>
                  <a:pt x="666" y="98"/>
                  <a:pt x="657" y="94"/>
                  <a:pt x="649" y="89"/>
                </a:cubicBezTo>
                <a:close/>
                <a:moveTo>
                  <a:pt x="149" y="72"/>
                </a:moveTo>
                <a:cubicBezTo>
                  <a:pt x="143" y="71"/>
                  <a:pt x="143" y="71"/>
                  <a:pt x="143" y="71"/>
                </a:cubicBezTo>
                <a:cubicBezTo>
                  <a:pt x="143" y="73"/>
                  <a:pt x="146" y="76"/>
                  <a:pt x="149" y="77"/>
                </a:cubicBezTo>
                <a:cubicBezTo>
                  <a:pt x="155" y="85"/>
                  <a:pt x="163" y="92"/>
                  <a:pt x="166" y="10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7" y="116"/>
                  <a:pt x="192" y="125"/>
                  <a:pt x="201" y="123"/>
                </a:cubicBezTo>
                <a:cubicBezTo>
                  <a:pt x="202" y="119"/>
                  <a:pt x="204" y="115"/>
                  <a:pt x="201" y="112"/>
                </a:cubicBezTo>
                <a:cubicBezTo>
                  <a:pt x="190" y="105"/>
                  <a:pt x="178" y="97"/>
                  <a:pt x="167" y="90"/>
                </a:cubicBezTo>
                <a:cubicBezTo>
                  <a:pt x="161" y="84"/>
                  <a:pt x="157" y="77"/>
                  <a:pt x="149" y="72"/>
                </a:cubicBezTo>
                <a:close/>
                <a:moveTo>
                  <a:pt x="716" y="75"/>
                </a:moveTo>
                <a:cubicBezTo>
                  <a:pt x="713" y="73"/>
                  <a:pt x="708" y="72"/>
                  <a:pt x="704" y="71"/>
                </a:cubicBezTo>
                <a:cubicBezTo>
                  <a:pt x="703" y="72"/>
                  <a:pt x="700" y="72"/>
                  <a:pt x="701" y="74"/>
                </a:cubicBezTo>
                <a:cubicBezTo>
                  <a:pt x="704" y="77"/>
                  <a:pt x="712" y="77"/>
                  <a:pt x="716" y="75"/>
                </a:cubicBezTo>
                <a:close/>
                <a:moveTo>
                  <a:pt x="1089" y="73"/>
                </a:moveTo>
                <a:cubicBezTo>
                  <a:pt x="1086" y="73"/>
                  <a:pt x="1083" y="76"/>
                  <a:pt x="1081" y="79"/>
                </a:cubicBezTo>
                <a:cubicBezTo>
                  <a:pt x="1084" y="85"/>
                  <a:pt x="1089" y="91"/>
                  <a:pt x="1089" y="99"/>
                </a:cubicBezTo>
                <a:cubicBezTo>
                  <a:pt x="1094" y="107"/>
                  <a:pt x="1086" y="116"/>
                  <a:pt x="1095" y="124"/>
                </a:cubicBezTo>
                <a:cubicBezTo>
                  <a:pt x="1114" y="140"/>
                  <a:pt x="1137" y="149"/>
                  <a:pt x="1161" y="155"/>
                </a:cubicBezTo>
                <a:cubicBezTo>
                  <a:pt x="1162" y="162"/>
                  <a:pt x="1171" y="157"/>
                  <a:pt x="1175" y="159"/>
                </a:cubicBezTo>
                <a:cubicBezTo>
                  <a:pt x="1207" y="160"/>
                  <a:pt x="1242" y="159"/>
                  <a:pt x="1274" y="159"/>
                </a:cubicBezTo>
                <a:cubicBezTo>
                  <a:pt x="1280" y="153"/>
                  <a:pt x="1287" y="152"/>
                  <a:pt x="1294" y="150"/>
                </a:cubicBezTo>
                <a:cubicBezTo>
                  <a:pt x="1307" y="142"/>
                  <a:pt x="1319" y="132"/>
                  <a:pt x="1330" y="121"/>
                </a:cubicBezTo>
                <a:cubicBezTo>
                  <a:pt x="1336" y="116"/>
                  <a:pt x="1344" y="111"/>
                  <a:pt x="1346" y="103"/>
                </a:cubicBezTo>
                <a:cubicBezTo>
                  <a:pt x="1340" y="97"/>
                  <a:pt x="1332" y="94"/>
                  <a:pt x="1325" y="88"/>
                </a:cubicBezTo>
                <a:cubicBezTo>
                  <a:pt x="1309" y="100"/>
                  <a:pt x="1293" y="110"/>
                  <a:pt x="1276" y="119"/>
                </a:cubicBezTo>
                <a:cubicBezTo>
                  <a:pt x="1259" y="126"/>
                  <a:pt x="1242" y="133"/>
                  <a:pt x="1223" y="132"/>
                </a:cubicBezTo>
                <a:cubicBezTo>
                  <a:pt x="1214" y="138"/>
                  <a:pt x="1207" y="148"/>
                  <a:pt x="1195" y="149"/>
                </a:cubicBezTo>
                <a:cubicBezTo>
                  <a:pt x="1183" y="152"/>
                  <a:pt x="1173" y="145"/>
                  <a:pt x="1163" y="140"/>
                </a:cubicBezTo>
                <a:cubicBezTo>
                  <a:pt x="1156" y="136"/>
                  <a:pt x="1151" y="128"/>
                  <a:pt x="1149" y="120"/>
                </a:cubicBezTo>
                <a:cubicBezTo>
                  <a:pt x="1145" y="117"/>
                  <a:pt x="1141" y="115"/>
                  <a:pt x="1136" y="112"/>
                </a:cubicBezTo>
                <a:cubicBezTo>
                  <a:pt x="1118" y="103"/>
                  <a:pt x="1103" y="88"/>
                  <a:pt x="1089" y="73"/>
                </a:cubicBezTo>
                <a:close/>
                <a:moveTo>
                  <a:pt x="1187" y="75"/>
                </a:moveTo>
                <a:cubicBezTo>
                  <a:pt x="1186" y="74"/>
                  <a:pt x="1183" y="73"/>
                  <a:pt x="1180" y="73"/>
                </a:cubicBezTo>
                <a:cubicBezTo>
                  <a:pt x="1178" y="73"/>
                  <a:pt x="1176" y="74"/>
                  <a:pt x="1175" y="75"/>
                </a:cubicBezTo>
                <a:cubicBezTo>
                  <a:pt x="1177" y="77"/>
                  <a:pt x="1179" y="77"/>
                  <a:pt x="1181" y="77"/>
                </a:cubicBezTo>
                <a:cubicBezTo>
                  <a:pt x="1183" y="77"/>
                  <a:pt x="1187" y="78"/>
                  <a:pt x="1187" y="75"/>
                </a:cubicBezTo>
                <a:close/>
                <a:moveTo>
                  <a:pt x="1656" y="82"/>
                </a:moveTo>
                <a:cubicBezTo>
                  <a:pt x="1654" y="75"/>
                  <a:pt x="1646" y="73"/>
                  <a:pt x="1639" y="73"/>
                </a:cubicBezTo>
                <a:cubicBezTo>
                  <a:pt x="1635" y="74"/>
                  <a:pt x="1631" y="73"/>
                  <a:pt x="1629" y="77"/>
                </a:cubicBezTo>
                <a:cubicBezTo>
                  <a:pt x="1635" y="85"/>
                  <a:pt x="1647" y="86"/>
                  <a:pt x="1656" y="90"/>
                </a:cubicBezTo>
                <a:cubicBezTo>
                  <a:pt x="1659" y="89"/>
                  <a:pt x="1656" y="85"/>
                  <a:pt x="1656" y="82"/>
                </a:cubicBezTo>
                <a:close/>
                <a:moveTo>
                  <a:pt x="1593" y="99"/>
                </a:moveTo>
                <a:cubicBezTo>
                  <a:pt x="1582" y="93"/>
                  <a:pt x="1579" y="78"/>
                  <a:pt x="1567" y="73"/>
                </a:cubicBezTo>
                <a:cubicBezTo>
                  <a:pt x="1566" y="74"/>
                  <a:pt x="1563" y="75"/>
                  <a:pt x="1564" y="77"/>
                </a:cubicBezTo>
                <a:cubicBezTo>
                  <a:pt x="1568" y="87"/>
                  <a:pt x="1577" y="96"/>
                  <a:pt x="1584" y="104"/>
                </a:cubicBezTo>
                <a:cubicBezTo>
                  <a:pt x="1593" y="110"/>
                  <a:pt x="1600" y="119"/>
                  <a:pt x="1609" y="123"/>
                </a:cubicBezTo>
                <a:cubicBezTo>
                  <a:pt x="1611" y="125"/>
                  <a:pt x="1614" y="127"/>
                  <a:pt x="1616" y="126"/>
                </a:cubicBezTo>
                <a:cubicBezTo>
                  <a:pt x="1617" y="121"/>
                  <a:pt x="1615" y="118"/>
                  <a:pt x="1614" y="114"/>
                </a:cubicBezTo>
                <a:cubicBezTo>
                  <a:pt x="1607" y="110"/>
                  <a:pt x="1599" y="105"/>
                  <a:pt x="1593" y="99"/>
                </a:cubicBezTo>
                <a:close/>
                <a:moveTo>
                  <a:pt x="1767" y="76"/>
                </a:moveTo>
                <a:cubicBezTo>
                  <a:pt x="1766" y="75"/>
                  <a:pt x="1766" y="73"/>
                  <a:pt x="1764" y="73"/>
                </a:cubicBezTo>
                <a:cubicBezTo>
                  <a:pt x="1759" y="85"/>
                  <a:pt x="1759" y="85"/>
                  <a:pt x="1759" y="85"/>
                </a:cubicBezTo>
                <a:cubicBezTo>
                  <a:pt x="1751" y="92"/>
                  <a:pt x="1751" y="92"/>
                  <a:pt x="1751" y="92"/>
                </a:cubicBezTo>
                <a:cubicBezTo>
                  <a:pt x="1757" y="89"/>
                  <a:pt x="1765" y="83"/>
                  <a:pt x="1767" y="76"/>
                </a:cubicBezTo>
                <a:close/>
                <a:moveTo>
                  <a:pt x="1914" y="82"/>
                </a:moveTo>
                <a:cubicBezTo>
                  <a:pt x="1911" y="77"/>
                  <a:pt x="1907" y="74"/>
                  <a:pt x="1901" y="74"/>
                </a:cubicBezTo>
                <a:cubicBezTo>
                  <a:pt x="1898" y="76"/>
                  <a:pt x="1896" y="80"/>
                  <a:pt x="1895" y="85"/>
                </a:cubicBezTo>
                <a:cubicBezTo>
                  <a:pt x="1900" y="88"/>
                  <a:pt x="1908" y="89"/>
                  <a:pt x="1914" y="88"/>
                </a:cubicBezTo>
                <a:cubicBezTo>
                  <a:pt x="1915" y="87"/>
                  <a:pt x="1915" y="84"/>
                  <a:pt x="1914" y="82"/>
                </a:cubicBezTo>
                <a:close/>
                <a:moveTo>
                  <a:pt x="857" y="85"/>
                </a:moveTo>
                <a:cubicBezTo>
                  <a:pt x="846" y="75"/>
                  <a:pt x="846" y="75"/>
                  <a:pt x="846" y="75"/>
                </a:cubicBezTo>
                <a:cubicBezTo>
                  <a:pt x="837" y="73"/>
                  <a:pt x="833" y="83"/>
                  <a:pt x="825" y="83"/>
                </a:cubicBezTo>
                <a:cubicBezTo>
                  <a:pt x="818" y="91"/>
                  <a:pt x="807" y="93"/>
                  <a:pt x="800" y="103"/>
                </a:cubicBezTo>
                <a:cubicBezTo>
                  <a:pt x="790" y="109"/>
                  <a:pt x="781" y="118"/>
                  <a:pt x="770" y="121"/>
                </a:cubicBezTo>
                <a:cubicBezTo>
                  <a:pt x="766" y="127"/>
                  <a:pt x="766" y="127"/>
                  <a:pt x="766" y="127"/>
                </a:cubicBezTo>
                <a:cubicBezTo>
                  <a:pt x="762" y="137"/>
                  <a:pt x="752" y="141"/>
                  <a:pt x="744" y="147"/>
                </a:cubicBezTo>
                <a:cubicBezTo>
                  <a:pt x="731" y="152"/>
                  <a:pt x="713" y="157"/>
                  <a:pt x="699" y="151"/>
                </a:cubicBezTo>
                <a:cubicBezTo>
                  <a:pt x="686" y="146"/>
                  <a:pt x="680" y="132"/>
                  <a:pt x="675" y="121"/>
                </a:cubicBezTo>
                <a:cubicBezTo>
                  <a:pt x="666" y="117"/>
                  <a:pt x="655" y="116"/>
                  <a:pt x="647" y="111"/>
                </a:cubicBezTo>
                <a:cubicBezTo>
                  <a:pt x="637" y="104"/>
                  <a:pt x="644" y="119"/>
                  <a:pt x="637" y="121"/>
                </a:cubicBezTo>
                <a:cubicBezTo>
                  <a:pt x="643" y="126"/>
                  <a:pt x="636" y="132"/>
                  <a:pt x="639" y="138"/>
                </a:cubicBezTo>
                <a:cubicBezTo>
                  <a:pt x="646" y="143"/>
                  <a:pt x="654" y="147"/>
                  <a:pt x="663" y="151"/>
                </a:cubicBezTo>
                <a:cubicBezTo>
                  <a:pt x="668" y="152"/>
                  <a:pt x="675" y="153"/>
                  <a:pt x="677" y="159"/>
                </a:cubicBezTo>
                <a:cubicBezTo>
                  <a:pt x="777" y="159"/>
                  <a:pt x="777" y="159"/>
                  <a:pt x="777" y="159"/>
                </a:cubicBezTo>
                <a:cubicBezTo>
                  <a:pt x="803" y="151"/>
                  <a:pt x="825" y="136"/>
                  <a:pt x="847" y="119"/>
                </a:cubicBezTo>
                <a:cubicBezTo>
                  <a:pt x="854" y="111"/>
                  <a:pt x="867" y="105"/>
                  <a:pt x="870" y="94"/>
                </a:cubicBezTo>
                <a:cubicBezTo>
                  <a:pt x="857" y="85"/>
                  <a:pt x="857" y="85"/>
                  <a:pt x="857" y="85"/>
                </a:cubicBezTo>
                <a:close/>
                <a:moveTo>
                  <a:pt x="229" y="81"/>
                </a:moveTo>
                <a:cubicBezTo>
                  <a:pt x="227" y="80"/>
                  <a:pt x="224" y="78"/>
                  <a:pt x="224" y="76"/>
                </a:cubicBezTo>
                <a:cubicBezTo>
                  <a:pt x="223" y="76"/>
                  <a:pt x="222" y="77"/>
                  <a:pt x="220" y="77"/>
                </a:cubicBezTo>
                <a:cubicBezTo>
                  <a:pt x="215" y="82"/>
                  <a:pt x="208" y="86"/>
                  <a:pt x="203" y="89"/>
                </a:cubicBezTo>
                <a:cubicBezTo>
                  <a:pt x="204" y="91"/>
                  <a:pt x="206" y="92"/>
                  <a:pt x="207" y="93"/>
                </a:cubicBezTo>
                <a:cubicBezTo>
                  <a:pt x="213" y="87"/>
                  <a:pt x="220" y="82"/>
                  <a:pt x="229" y="81"/>
                </a:cubicBezTo>
                <a:close/>
                <a:moveTo>
                  <a:pt x="379" y="83"/>
                </a:moveTo>
                <a:cubicBezTo>
                  <a:pt x="376" y="81"/>
                  <a:pt x="374" y="77"/>
                  <a:pt x="370" y="77"/>
                </a:cubicBezTo>
                <a:cubicBezTo>
                  <a:pt x="362" y="87"/>
                  <a:pt x="350" y="94"/>
                  <a:pt x="339" y="101"/>
                </a:cubicBezTo>
                <a:cubicBezTo>
                  <a:pt x="328" y="106"/>
                  <a:pt x="318" y="114"/>
                  <a:pt x="305" y="114"/>
                </a:cubicBezTo>
                <a:cubicBezTo>
                  <a:pt x="300" y="115"/>
                  <a:pt x="296" y="119"/>
                  <a:pt x="290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3" y="125"/>
                  <a:pt x="288" y="123"/>
                  <a:pt x="285" y="126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93" y="132"/>
                  <a:pt x="307" y="127"/>
                  <a:pt x="320" y="122"/>
                </a:cubicBezTo>
                <a:cubicBezTo>
                  <a:pt x="341" y="113"/>
                  <a:pt x="359" y="100"/>
                  <a:pt x="378" y="86"/>
                </a:cubicBezTo>
                <a:cubicBezTo>
                  <a:pt x="379" y="83"/>
                  <a:pt x="379" y="83"/>
                  <a:pt x="379" y="83"/>
                </a:cubicBezTo>
                <a:close/>
                <a:moveTo>
                  <a:pt x="716" y="82"/>
                </a:moveTo>
                <a:cubicBezTo>
                  <a:pt x="705" y="84"/>
                  <a:pt x="697" y="80"/>
                  <a:pt x="687" y="77"/>
                </a:cubicBezTo>
                <a:cubicBezTo>
                  <a:pt x="684" y="79"/>
                  <a:pt x="681" y="80"/>
                  <a:pt x="679" y="82"/>
                </a:cubicBezTo>
                <a:cubicBezTo>
                  <a:pt x="684" y="88"/>
                  <a:pt x="692" y="86"/>
                  <a:pt x="699" y="86"/>
                </a:cubicBezTo>
                <a:cubicBezTo>
                  <a:pt x="707" y="91"/>
                  <a:pt x="716" y="95"/>
                  <a:pt x="726" y="93"/>
                </a:cubicBezTo>
                <a:cubicBezTo>
                  <a:pt x="727" y="91"/>
                  <a:pt x="726" y="88"/>
                  <a:pt x="725" y="87"/>
                </a:cubicBezTo>
                <a:cubicBezTo>
                  <a:pt x="725" y="83"/>
                  <a:pt x="720" y="81"/>
                  <a:pt x="716" y="82"/>
                </a:cubicBezTo>
                <a:close/>
                <a:moveTo>
                  <a:pt x="1188" y="83"/>
                </a:moveTo>
                <a:cubicBezTo>
                  <a:pt x="1181" y="81"/>
                  <a:pt x="1172" y="82"/>
                  <a:pt x="1165" y="78"/>
                </a:cubicBezTo>
                <a:cubicBezTo>
                  <a:pt x="1163" y="79"/>
                  <a:pt x="1161" y="80"/>
                  <a:pt x="1159" y="82"/>
                </a:cubicBezTo>
                <a:cubicBezTo>
                  <a:pt x="1163" y="83"/>
                  <a:pt x="1167" y="86"/>
                  <a:pt x="1171" y="86"/>
                </a:cubicBezTo>
                <a:cubicBezTo>
                  <a:pt x="1177" y="87"/>
                  <a:pt x="1184" y="89"/>
                  <a:pt x="1190" y="87"/>
                </a:cubicBezTo>
                <a:cubicBezTo>
                  <a:pt x="1191" y="86"/>
                  <a:pt x="1190" y="84"/>
                  <a:pt x="1188" y="83"/>
                </a:cubicBezTo>
                <a:close/>
                <a:moveTo>
                  <a:pt x="1255" y="86"/>
                </a:moveTo>
                <a:cubicBezTo>
                  <a:pt x="1254" y="77"/>
                  <a:pt x="1245" y="80"/>
                  <a:pt x="1240" y="83"/>
                </a:cubicBezTo>
                <a:cubicBezTo>
                  <a:pt x="1236" y="85"/>
                  <a:pt x="1230" y="83"/>
                  <a:pt x="1226" y="86"/>
                </a:cubicBezTo>
                <a:cubicBezTo>
                  <a:pt x="1227" y="88"/>
                  <a:pt x="1227" y="91"/>
                  <a:pt x="1228" y="93"/>
                </a:cubicBezTo>
                <a:cubicBezTo>
                  <a:pt x="1239" y="95"/>
                  <a:pt x="1248" y="90"/>
                  <a:pt x="1255" y="86"/>
                </a:cubicBezTo>
                <a:close/>
                <a:moveTo>
                  <a:pt x="250" y="80"/>
                </a:moveTo>
                <a:cubicBezTo>
                  <a:pt x="242" y="80"/>
                  <a:pt x="242" y="80"/>
                  <a:pt x="242" y="80"/>
                </a:cubicBezTo>
                <a:cubicBezTo>
                  <a:pt x="239" y="82"/>
                  <a:pt x="235" y="79"/>
                  <a:pt x="233" y="82"/>
                </a:cubicBezTo>
                <a:cubicBezTo>
                  <a:pt x="239" y="86"/>
                  <a:pt x="238" y="97"/>
                  <a:pt x="247" y="94"/>
                </a:cubicBezTo>
                <a:cubicBezTo>
                  <a:pt x="253" y="91"/>
                  <a:pt x="250" y="86"/>
                  <a:pt x="250" y="80"/>
                </a:cubicBezTo>
                <a:close/>
                <a:moveTo>
                  <a:pt x="1635" y="88"/>
                </a:moveTo>
                <a:cubicBezTo>
                  <a:pt x="1630" y="86"/>
                  <a:pt x="1626" y="81"/>
                  <a:pt x="1621" y="80"/>
                </a:cubicBezTo>
                <a:cubicBezTo>
                  <a:pt x="1619" y="81"/>
                  <a:pt x="1614" y="81"/>
                  <a:pt x="1615" y="85"/>
                </a:cubicBezTo>
                <a:cubicBezTo>
                  <a:pt x="1621" y="88"/>
                  <a:pt x="1626" y="93"/>
                  <a:pt x="1633" y="96"/>
                </a:cubicBezTo>
                <a:cubicBezTo>
                  <a:pt x="1643" y="92"/>
                  <a:pt x="1647" y="105"/>
                  <a:pt x="1657" y="101"/>
                </a:cubicBezTo>
                <a:cubicBezTo>
                  <a:pt x="1658" y="100"/>
                  <a:pt x="1659" y="96"/>
                  <a:pt x="1656" y="95"/>
                </a:cubicBezTo>
                <a:cubicBezTo>
                  <a:pt x="1648" y="94"/>
                  <a:pt x="1642" y="90"/>
                  <a:pt x="1635" y="88"/>
                </a:cubicBezTo>
                <a:close/>
                <a:moveTo>
                  <a:pt x="1319" y="83"/>
                </a:moveTo>
                <a:cubicBezTo>
                  <a:pt x="1319" y="82"/>
                  <a:pt x="1317" y="80"/>
                  <a:pt x="1315" y="80"/>
                </a:cubicBezTo>
                <a:cubicBezTo>
                  <a:pt x="1301" y="87"/>
                  <a:pt x="1301" y="87"/>
                  <a:pt x="1301" y="87"/>
                </a:cubicBezTo>
                <a:cubicBezTo>
                  <a:pt x="1286" y="97"/>
                  <a:pt x="1269" y="104"/>
                  <a:pt x="1252" y="111"/>
                </a:cubicBezTo>
                <a:cubicBezTo>
                  <a:pt x="1243" y="115"/>
                  <a:pt x="1227" y="112"/>
                  <a:pt x="1227" y="125"/>
                </a:cubicBezTo>
                <a:cubicBezTo>
                  <a:pt x="1227" y="126"/>
                  <a:pt x="1228" y="126"/>
                  <a:pt x="1229" y="127"/>
                </a:cubicBezTo>
                <a:cubicBezTo>
                  <a:pt x="1254" y="124"/>
                  <a:pt x="1277" y="115"/>
                  <a:pt x="1297" y="101"/>
                </a:cubicBezTo>
                <a:cubicBezTo>
                  <a:pt x="1305" y="96"/>
                  <a:pt x="1314" y="91"/>
                  <a:pt x="1319" y="83"/>
                </a:cubicBezTo>
                <a:close/>
                <a:moveTo>
                  <a:pt x="779" y="90"/>
                </a:moveTo>
                <a:cubicBezTo>
                  <a:pt x="776" y="87"/>
                  <a:pt x="773" y="81"/>
                  <a:pt x="768" y="82"/>
                </a:cubicBezTo>
                <a:cubicBezTo>
                  <a:pt x="760" y="84"/>
                  <a:pt x="768" y="91"/>
                  <a:pt x="768" y="95"/>
                </a:cubicBezTo>
                <a:cubicBezTo>
                  <a:pt x="770" y="96"/>
                  <a:pt x="770" y="96"/>
                  <a:pt x="770" y="96"/>
                </a:cubicBezTo>
                <a:cubicBezTo>
                  <a:pt x="773" y="94"/>
                  <a:pt x="777" y="93"/>
                  <a:pt x="779" y="90"/>
                </a:cubicBezTo>
                <a:close/>
                <a:moveTo>
                  <a:pt x="1778" y="88"/>
                </a:moveTo>
                <a:cubicBezTo>
                  <a:pt x="1777" y="86"/>
                  <a:pt x="1774" y="82"/>
                  <a:pt x="1771" y="82"/>
                </a:cubicBezTo>
                <a:cubicBezTo>
                  <a:pt x="1762" y="92"/>
                  <a:pt x="1752" y="99"/>
                  <a:pt x="1742" y="107"/>
                </a:cubicBezTo>
                <a:cubicBezTo>
                  <a:pt x="1728" y="115"/>
                  <a:pt x="1713" y="121"/>
                  <a:pt x="1697" y="124"/>
                </a:cubicBezTo>
                <a:cubicBezTo>
                  <a:pt x="1694" y="130"/>
                  <a:pt x="1690" y="136"/>
                  <a:pt x="1684" y="142"/>
                </a:cubicBezTo>
                <a:cubicBezTo>
                  <a:pt x="1674" y="152"/>
                  <a:pt x="1659" y="155"/>
                  <a:pt x="1645" y="154"/>
                </a:cubicBezTo>
                <a:cubicBezTo>
                  <a:pt x="1634" y="151"/>
                  <a:pt x="1622" y="143"/>
                  <a:pt x="1618" y="132"/>
                </a:cubicBezTo>
                <a:cubicBezTo>
                  <a:pt x="1608" y="131"/>
                  <a:pt x="1599" y="123"/>
                  <a:pt x="1591" y="116"/>
                </a:cubicBezTo>
                <a:cubicBezTo>
                  <a:pt x="1583" y="112"/>
                  <a:pt x="1577" y="103"/>
                  <a:pt x="1569" y="98"/>
                </a:cubicBezTo>
                <a:cubicBezTo>
                  <a:pt x="1568" y="96"/>
                  <a:pt x="1568" y="93"/>
                  <a:pt x="1566" y="93"/>
                </a:cubicBezTo>
                <a:cubicBezTo>
                  <a:pt x="1573" y="101"/>
                  <a:pt x="1572" y="113"/>
                  <a:pt x="1571" y="123"/>
                </a:cubicBezTo>
                <a:cubicBezTo>
                  <a:pt x="1571" y="128"/>
                  <a:pt x="1568" y="133"/>
                  <a:pt x="1568" y="138"/>
                </a:cubicBezTo>
                <a:cubicBezTo>
                  <a:pt x="1571" y="141"/>
                  <a:pt x="1574" y="145"/>
                  <a:pt x="1579" y="147"/>
                </a:cubicBezTo>
                <a:cubicBezTo>
                  <a:pt x="1584" y="153"/>
                  <a:pt x="1593" y="152"/>
                  <a:pt x="1597" y="159"/>
                </a:cubicBezTo>
                <a:cubicBezTo>
                  <a:pt x="1652" y="159"/>
                  <a:pt x="1708" y="159"/>
                  <a:pt x="1765" y="159"/>
                </a:cubicBezTo>
                <a:cubicBezTo>
                  <a:pt x="1767" y="155"/>
                  <a:pt x="1767" y="155"/>
                  <a:pt x="1767" y="155"/>
                </a:cubicBezTo>
                <a:cubicBezTo>
                  <a:pt x="1786" y="146"/>
                  <a:pt x="1798" y="130"/>
                  <a:pt x="1809" y="114"/>
                </a:cubicBezTo>
                <a:cubicBezTo>
                  <a:pt x="1802" y="106"/>
                  <a:pt x="1791" y="101"/>
                  <a:pt x="1783" y="94"/>
                </a:cubicBezTo>
                <a:cubicBezTo>
                  <a:pt x="1764" y="113"/>
                  <a:pt x="1741" y="130"/>
                  <a:pt x="1714" y="135"/>
                </a:cubicBezTo>
                <a:cubicBezTo>
                  <a:pt x="1708" y="135"/>
                  <a:pt x="1701" y="137"/>
                  <a:pt x="1696" y="135"/>
                </a:cubicBezTo>
                <a:cubicBezTo>
                  <a:pt x="1695" y="134"/>
                  <a:pt x="1696" y="132"/>
                  <a:pt x="1697" y="132"/>
                </a:cubicBezTo>
                <a:cubicBezTo>
                  <a:pt x="1712" y="130"/>
                  <a:pt x="1728" y="129"/>
                  <a:pt x="1740" y="120"/>
                </a:cubicBezTo>
                <a:cubicBezTo>
                  <a:pt x="1742" y="119"/>
                  <a:pt x="1744" y="119"/>
                  <a:pt x="1745" y="118"/>
                </a:cubicBezTo>
                <a:cubicBezTo>
                  <a:pt x="1758" y="111"/>
                  <a:pt x="1771" y="101"/>
                  <a:pt x="1778" y="88"/>
                </a:cubicBezTo>
                <a:close/>
                <a:moveTo>
                  <a:pt x="311" y="89"/>
                </a:moveTo>
                <a:cubicBezTo>
                  <a:pt x="310" y="87"/>
                  <a:pt x="309" y="83"/>
                  <a:pt x="306" y="8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91"/>
                  <a:pt x="295" y="94"/>
                  <a:pt x="296" y="96"/>
                </a:cubicBezTo>
                <a:cubicBezTo>
                  <a:pt x="301" y="95"/>
                  <a:pt x="308" y="94"/>
                  <a:pt x="311" y="89"/>
                </a:cubicBezTo>
                <a:close/>
                <a:moveTo>
                  <a:pt x="1720" y="92"/>
                </a:moveTo>
                <a:cubicBezTo>
                  <a:pt x="1718" y="89"/>
                  <a:pt x="1715" y="85"/>
                  <a:pt x="1711" y="85"/>
                </a:cubicBezTo>
                <a:cubicBezTo>
                  <a:pt x="1706" y="89"/>
                  <a:pt x="1700" y="88"/>
                  <a:pt x="1695" y="91"/>
                </a:cubicBezTo>
                <a:cubicBezTo>
                  <a:pt x="1698" y="99"/>
                  <a:pt x="1700" y="108"/>
                  <a:pt x="1700" y="116"/>
                </a:cubicBezTo>
                <a:cubicBezTo>
                  <a:pt x="1704" y="116"/>
                  <a:pt x="1704" y="116"/>
                  <a:pt x="1704" y="116"/>
                </a:cubicBezTo>
                <a:cubicBezTo>
                  <a:pt x="1722" y="113"/>
                  <a:pt x="1739" y="106"/>
                  <a:pt x="1751" y="92"/>
                </a:cubicBezTo>
                <a:cubicBezTo>
                  <a:pt x="1744" y="96"/>
                  <a:pt x="1735" y="97"/>
                  <a:pt x="1727" y="96"/>
                </a:cubicBezTo>
                <a:cubicBezTo>
                  <a:pt x="1720" y="101"/>
                  <a:pt x="1720" y="101"/>
                  <a:pt x="1720" y="101"/>
                </a:cubicBezTo>
                <a:cubicBezTo>
                  <a:pt x="1713" y="103"/>
                  <a:pt x="1707" y="107"/>
                  <a:pt x="1701" y="106"/>
                </a:cubicBezTo>
                <a:cubicBezTo>
                  <a:pt x="1700" y="100"/>
                  <a:pt x="1708" y="102"/>
                  <a:pt x="1712" y="100"/>
                </a:cubicBezTo>
                <a:cubicBezTo>
                  <a:pt x="1714" y="98"/>
                  <a:pt x="1720" y="98"/>
                  <a:pt x="1720" y="92"/>
                </a:cubicBezTo>
                <a:close/>
                <a:moveTo>
                  <a:pt x="1623" y="97"/>
                </a:moveTo>
                <a:cubicBezTo>
                  <a:pt x="1608" y="87"/>
                  <a:pt x="1608" y="87"/>
                  <a:pt x="1608" y="87"/>
                </a:cubicBezTo>
                <a:cubicBezTo>
                  <a:pt x="1605" y="85"/>
                  <a:pt x="1600" y="87"/>
                  <a:pt x="1596" y="86"/>
                </a:cubicBezTo>
                <a:cubicBezTo>
                  <a:pt x="1594" y="87"/>
                  <a:pt x="1591" y="86"/>
                  <a:pt x="1590" y="88"/>
                </a:cubicBezTo>
                <a:cubicBezTo>
                  <a:pt x="1598" y="97"/>
                  <a:pt x="1606" y="104"/>
                  <a:pt x="1616" y="109"/>
                </a:cubicBezTo>
                <a:cubicBezTo>
                  <a:pt x="1618" y="105"/>
                  <a:pt x="1623" y="101"/>
                  <a:pt x="1623" y="97"/>
                </a:cubicBezTo>
                <a:close/>
                <a:moveTo>
                  <a:pt x="392" y="92"/>
                </a:moveTo>
                <a:cubicBezTo>
                  <a:pt x="389" y="92"/>
                  <a:pt x="388" y="88"/>
                  <a:pt x="384" y="88"/>
                </a:cubicBezTo>
                <a:cubicBezTo>
                  <a:pt x="374" y="96"/>
                  <a:pt x="363" y="102"/>
                  <a:pt x="353" y="110"/>
                </a:cubicBezTo>
                <a:cubicBezTo>
                  <a:pt x="349" y="114"/>
                  <a:pt x="344" y="115"/>
                  <a:pt x="340" y="117"/>
                </a:cubicBezTo>
                <a:cubicBezTo>
                  <a:pt x="321" y="131"/>
                  <a:pt x="297" y="134"/>
                  <a:pt x="276" y="143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59" y="148"/>
                  <a:pt x="248" y="152"/>
                  <a:pt x="235" y="153"/>
                </a:cubicBezTo>
                <a:cubicBezTo>
                  <a:pt x="227" y="152"/>
                  <a:pt x="217" y="149"/>
                  <a:pt x="212" y="141"/>
                </a:cubicBezTo>
                <a:cubicBezTo>
                  <a:pt x="208" y="139"/>
                  <a:pt x="208" y="129"/>
                  <a:pt x="201" y="131"/>
                </a:cubicBezTo>
                <a:cubicBezTo>
                  <a:pt x="190" y="126"/>
                  <a:pt x="179" y="121"/>
                  <a:pt x="169" y="113"/>
                </a:cubicBezTo>
                <a:cubicBezTo>
                  <a:pt x="169" y="113"/>
                  <a:pt x="169" y="114"/>
                  <a:pt x="168" y="115"/>
                </a:cubicBezTo>
                <a:cubicBezTo>
                  <a:pt x="170" y="124"/>
                  <a:pt x="167" y="133"/>
                  <a:pt x="166" y="141"/>
                </a:cubicBezTo>
                <a:cubicBezTo>
                  <a:pt x="175" y="147"/>
                  <a:pt x="183" y="155"/>
                  <a:pt x="194" y="156"/>
                </a:cubicBezTo>
                <a:cubicBezTo>
                  <a:pt x="198" y="162"/>
                  <a:pt x="205" y="158"/>
                  <a:pt x="210" y="160"/>
                </a:cubicBezTo>
                <a:cubicBezTo>
                  <a:pt x="253" y="159"/>
                  <a:pt x="299" y="160"/>
                  <a:pt x="341" y="159"/>
                </a:cubicBezTo>
                <a:cubicBezTo>
                  <a:pt x="343" y="155"/>
                  <a:pt x="343" y="155"/>
                  <a:pt x="343" y="155"/>
                </a:cubicBezTo>
                <a:cubicBezTo>
                  <a:pt x="356" y="150"/>
                  <a:pt x="368" y="141"/>
                  <a:pt x="381" y="132"/>
                </a:cubicBezTo>
                <a:cubicBezTo>
                  <a:pt x="409" y="105"/>
                  <a:pt x="409" y="105"/>
                  <a:pt x="409" y="105"/>
                </a:cubicBezTo>
                <a:cubicBezTo>
                  <a:pt x="409" y="102"/>
                  <a:pt x="409" y="102"/>
                  <a:pt x="409" y="102"/>
                </a:cubicBezTo>
                <a:cubicBezTo>
                  <a:pt x="403" y="100"/>
                  <a:pt x="398" y="95"/>
                  <a:pt x="392" y="92"/>
                </a:cubicBezTo>
                <a:close/>
                <a:moveTo>
                  <a:pt x="196" y="92"/>
                </a:moveTo>
                <a:cubicBezTo>
                  <a:pt x="190" y="92"/>
                  <a:pt x="183" y="87"/>
                  <a:pt x="178" y="89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86" y="96"/>
                  <a:pt x="193" y="103"/>
                  <a:pt x="203" y="105"/>
                </a:cubicBezTo>
                <a:cubicBezTo>
                  <a:pt x="209" y="99"/>
                  <a:pt x="199" y="96"/>
                  <a:pt x="196" y="92"/>
                </a:cubicBezTo>
                <a:close/>
                <a:moveTo>
                  <a:pt x="1275" y="94"/>
                </a:moveTo>
                <a:cubicBezTo>
                  <a:pt x="1270" y="94"/>
                  <a:pt x="1265" y="92"/>
                  <a:pt x="1260" y="91"/>
                </a:cubicBezTo>
                <a:cubicBezTo>
                  <a:pt x="1254" y="92"/>
                  <a:pt x="1249" y="95"/>
                  <a:pt x="1244" y="97"/>
                </a:cubicBezTo>
                <a:cubicBezTo>
                  <a:pt x="1240" y="100"/>
                  <a:pt x="1233" y="96"/>
                  <a:pt x="1230" y="100"/>
                </a:cubicBezTo>
                <a:cubicBezTo>
                  <a:pt x="1230" y="103"/>
                  <a:pt x="1229" y="107"/>
                  <a:pt x="1231" y="110"/>
                </a:cubicBezTo>
                <a:cubicBezTo>
                  <a:pt x="1246" y="111"/>
                  <a:pt x="1257" y="101"/>
                  <a:pt x="1270" y="98"/>
                </a:cubicBezTo>
                <a:cubicBezTo>
                  <a:pt x="1272" y="98"/>
                  <a:pt x="1275" y="96"/>
                  <a:pt x="1275" y="94"/>
                </a:cubicBezTo>
                <a:close/>
                <a:moveTo>
                  <a:pt x="1192" y="96"/>
                </a:moveTo>
                <a:cubicBezTo>
                  <a:pt x="1191" y="92"/>
                  <a:pt x="1184" y="93"/>
                  <a:pt x="1181" y="93"/>
                </a:cubicBezTo>
                <a:cubicBezTo>
                  <a:pt x="1183" y="98"/>
                  <a:pt x="1183" y="104"/>
                  <a:pt x="1188" y="106"/>
                </a:cubicBezTo>
                <a:cubicBezTo>
                  <a:pt x="1193" y="106"/>
                  <a:pt x="1191" y="100"/>
                  <a:pt x="1192" y="96"/>
                </a:cubicBezTo>
                <a:close/>
                <a:moveTo>
                  <a:pt x="797" y="96"/>
                </a:moveTo>
                <a:cubicBezTo>
                  <a:pt x="793" y="95"/>
                  <a:pt x="790" y="95"/>
                  <a:pt x="786" y="94"/>
                </a:cubicBezTo>
                <a:cubicBezTo>
                  <a:pt x="781" y="99"/>
                  <a:pt x="775" y="99"/>
                  <a:pt x="770" y="104"/>
                </a:cubicBezTo>
                <a:cubicBezTo>
                  <a:pt x="771" y="107"/>
                  <a:pt x="768" y="112"/>
                  <a:pt x="772" y="113"/>
                </a:cubicBezTo>
                <a:cubicBezTo>
                  <a:pt x="781" y="111"/>
                  <a:pt x="788" y="104"/>
                  <a:pt x="795" y="99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96" y="105"/>
                </a:moveTo>
                <a:cubicBezTo>
                  <a:pt x="91" y="96"/>
                  <a:pt x="91" y="96"/>
                  <a:pt x="91" y="96"/>
                </a:cubicBezTo>
                <a:cubicBezTo>
                  <a:pt x="86" y="96"/>
                  <a:pt x="82" y="100"/>
                  <a:pt x="77" y="100"/>
                </a:cubicBezTo>
                <a:cubicBezTo>
                  <a:pt x="74" y="106"/>
                  <a:pt x="70" y="113"/>
                  <a:pt x="73" y="119"/>
                </a:cubicBezTo>
                <a:cubicBezTo>
                  <a:pt x="75" y="125"/>
                  <a:pt x="81" y="124"/>
                  <a:pt x="85" y="124"/>
                </a:cubicBezTo>
                <a:cubicBezTo>
                  <a:pt x="92" y="123"/>
                  <a:pt x="99" y="123"/>
                  <a:pt x="104" y="116"/>
                </a:cubicBezTo>
                <a:cubicBezTo>
                  <a:pt x="106" y="114"/>
                  <a:pt x="111" y="113"/>
                  <a:pt x="109" y="110"/>
                </a:cubicBezTo>
                <a:cubicBezTo>
                  <a:pt x="103" y="112"/>
                  <a:pt x="100" y="108"/>
                  <a:pt x="96" y="105"/>
                </a:cubicBezTo>
                <a:close/>
                <a:moveTo>
                  <a:pt x="727" y="101"/>
                </a:moveTo>
                <a:cubicBezTo>
                  <a:pt x="727" y="95"/>
                  <a:pt x="718" y="99"/>
                  <a:pt x="714" y="99"/>
                </a:cubicBezTo>
                <a:cubicBezTo>
                  <a:pt x="714" y="114"/>
                  <a:pt x="714" y="114"/>
                  <a:pt x="714" y="114"/>
                </a:cubicBezTo>
                <a:cubicBezTo>
                  <a:pt x="715" y="115"/>
                  <a:pt x="717" y="114"/>
                  <a:pt x="718" y="114"/>
                </a:cubicBezTo>
                <a:cubicBezTo>
                  <a:pt x="723" y="112"/>
                  <a:pt x="725" y="106"/>
                  <a:pt x="727" y="101"/>
                </a:cubicBezTo>
                <a:close/>
                <a:moveTo>
                  <a:pt x="890" y="107"/>
                </a:moveTo>
                <a:cubicBezTo>
                  <a:pt x="888" y="105"/>
                  <a:pt x="886" y="102"/>
                  <a:pt x="883" y="100"/>
                </a:cubicBezTo>
                <a:cubicBezTo>
                  <a:pt x="881" y="100"/>
                  <a:pt x="877" y="99"/>
                  <a:pt x="875" y="101"/>
                </a:cubicBezTo>
                <a:cubicBezTo>
                  <a:pt x="861" y="117"/>
                  <a:pt x="846" y="132"/>
                  <a:pt x="827" y="143"/>
                </a:cubicBezTo>
                <a:cubicBezTo>
                  <a:pt x="819" y="148"/>
                  <a:pt x="810" y="152"/>
                  <a:pt x="803" y="158"/>
                </a:cubicBezTo>
                <a:cubicBezTo>
                  <a:pt x="810" y="160"/>
                  <a:pt x="818" y="158"/>
                  <a:pt x="825" y="159"/>
                </a:cubicBezTo>
                <a:cubicBezTo>
                  <a:pt x="836" y="152"/>
                  <a:pt x="847" y="145"/>
                  <a:pt x="858" y="138"/>
                </a:cubicBezTo>
                <a:cubicBezTo>
                  <a:pt x="869" y="127"/>
                  <a:pt x="883" y="121"/>
                  <a:pt x="890" y="107"/>
                </a:cubicBezTo>
                <a:close/>
                <a:moveTo>
                  <a:pt x="247" y="100"/>
                </a:moveTo>
                <a:cubicBezTo>
                  <a:pt x="244" y="99"/>
                  <a:pt x="242" y="103"/>
                  <a:pt x="243" y="106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6" y="105"/>
                  <a:pt x="248" y="102"/>
                  <a:pt x="247" y="100"/>
                </a:cubicBezTo>
                <a:close/>
                <a:moveTo>
                  <a:pt x="580" y="116"/>
                </a:moveTo>
                <a:cubicBezTo>
                  <a:pt x="572" y="106"/>
                  <a:pt x="572" y="106"/>
                  <a:pt x="572" y="106"/>
                </a:cubicBezTo>
                <a:cubicBezTo>
                  <a:pt x="564" y="108"/>
                  <a:pt x="555" y="110"/>
                  <a:pt x="546" y="112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47" y="121"/>
                  <a:pt x="553" y="127"/>
                  <a:pt x="560" y="129"/>
                </a:cubicBezTo>
                <a:cubicBezTo>
                  <a:pt x="570" y="127"/>
                  <a:pt x="582" y="129"/>
                  <a:pt x="587" y="120"/>
                </a:cubicBezTo>
                <a:cubicBezTo>
                  <a:pt x="585" y="118"/>
                  <a:pt x="582" y="118"/>
                  <a:pt x="580" y="116"/>
                </a:cubicBezTo>
                <a:close/>
                <a:moveTo>
                  <a:pt x="1034" y="115"/>
                </a:moveTo>
                <a:cubicBezTo>
                  <a:pt x="1026" y="107"/>
                  <a:pt x="1026" y="107"/>
                  <a:pt x="1026" y="107"/>
                </a:cubicBezTo>
                <a:cubicBezTo>
                  <a:pt x="1019" y="106"/>
                  <a:pt x="1015" y="111"/>
                  <a:pt x="1008" y="112"/>
                </a:cubicBezTo>
                <a:cubicBezTo>
                  <a:pt x="1007" y="115"/>
                  <a:pt x="1012" y="117"/>
                  <a:pt x="1013" y="120"/>
                </a:cubicBezTo>
                <a:cubicBezTo>
                  <a:pt x="1018" y="124"/>
                  <a:pt x="1026" y="124"/>
                  <a:pt x="1032" y="123"/>
                </a:cubicBezTo>
                <a:cubicBezTo>
                  <a:pt x="1035" y="122"/>
                  <a:pt x="1040" y="121"/>
                  <a:pt x="1041" y="117"/>
                </a:cubicBezTo>
                <a:cubicBezTo>
                  <a:pt x="1034" y="115"/>
                  <a:pt x="1034" y="115"/>
                  <a:pt x="1034" y="115"/>
                </a:cubicBezTo>
                <a:close/>
                <a:moveTo>
                  <a:pt x="1655" y="110"/>
                </a:moveTo>
                <a:cubicBezTo>
                  <a:pt x="1656" y="107"/>
                  <a:pt x="1653" y="107"/>
                  <a:pt x="1651" y="108"/>
                </a:cubicBezTo>
                <a:cubicBezTo>
                  <a:pt x="1651" y="110"/>
                  <a:pt x="1651" y="113"/>
                  <a:pt x="1652" y="114"/>
                </a:cubicBezTo>
                <a:cubicBezTo>
                  <a:pt x="1654" y="113"/>
                  <a:pt x="1655" y="111"/>
                  <a:pt x="1655" y="110"/>
                </a:cubicBezTo>
                <a:close/>
                <a:moveTo>
                  <a:pt x="1363" y="113"/>
                </a:moveTo>
                <a:cubicBezTo>
                  <a:pt x="1366" y="108"/>
                  <a:pt x="1357" y="110"/>
                  <a:pt x="1355" y="107"/>
                </a:cubicBezTo>
                <a:cubicBezTo>
                  <a:pt x="1350" y="111"/>
                  <a:pt x="1347" y="116"/>
                  <a:pt x="1343" y="119"/>
                </a:cubicBezTo>
                <a:cubicBezTo>
                  <a:pt x="1328" y="133"/>
                  <a:pt x="1312" y="149"/>
                  <a:pt x="1293" y="158"/>
                </a:cubicBezTo>
                <a:cubicBezTo>
                  <a:pt x="1293" y="159"/>
                  <a:pt x="1293" y="159"/>
                  <a:pt x="1293" y="159"/>
                </a:cubicBezTo>
                <a:cubicBezTo>
                  <a:pt x="1308" y="158"/>
                  <a:pt x="1308" y="158"/>
                  <a:pt x="1308" y="158"/>
                </a:cubicBezTo>
                <a:cubicBezTo>
                  <a:pt x="1308" y="156"/>
                  <a:pt x="1309" y="153"/>
                  <a:pt x="1312" y="152"/>
                </a:cubicBezTo>
                <a:cubicBezTo>
                  <a:pt x="1320" y="151"/>
                  <a:pt x="1327" y="144"/>
                  <a:pt x="1334" y="139"/>
                </a:cubicBezTo>
                <a:cubicBezTo>
                  <a:pt x="1343" y="131"/>
                  <a:pt x="1355" y="125"/>
                  <a:pt x="1363" y="113"/>
                </a:cubicBezTo>
                <a:close/>
                <a:moveTo>
                  <a:pt x="428" y="113"/>
                </a:moveTo>
                <a:cubicBezTo>
                  <a:pt x="426" y="110"/>
                  <a:pt x="422" y="108"/>
                  <a:pt x="418" y="108"/>
                </a:cubicBezTo>
                <a:cubicBezTo>
                  <a:pt x="404" y="118"/>
                  <a:pt x="394" y="135"/>
                  <a:pt x="377" y="143"/>
                </a:cubicBezTo>
                <a:cubicBezTo>
                  <a:pt x="371" y="149"/>
                  <a:pt x="362" y="153"/>
                  <a:pt x="357" y="158"/>
                </a:cubicBezTo>
                <a:cubicBezTo>
                  <a:pt x="368" y="159"/>
                  <a:pt x="368" y="159"/>
                  <a:pt x="368" y="159"/>
                </a:cubicBezTo>
                <a:cubicBezTo>
                  <a:pt x="373" y="158"/>
                  <a:pt x="376" y="161"/>
                  <a:pt x="381" y="159"/>
                </a:cubicBezTo>
                <a:cubicBezTo>
                  <a:pt x="382" y="154"/>
                  <a:pt x="382" y="154"/>
                  <a:pt x="382" y="154"/>
                </a:cubicBezTo>
                <a:cubicBezTo>
                  <a:pt x="396" y="147"/>
                  <a:pt x="408" y="136"/>
                  <a:pt x="419" y="125"/>
                </a:cubicBezTo>
                <a:cubicBezTo>
                  <a:pt x="423" y="121"/>
                  <a:pt x="425" y="116"/>
                  <a:pt x="428" y="113"/>
                </a:cubicBezTo>
                <a:close/>
                <a:moveTo>
                  <a:pt x="1188" y="112"/>
                </a:moveTo>
                <a:cubicBezTo>
                  <a:pt x="1187" y="111"/>
                  <a:pt x="1185" y="111"/>
                  <a:pt x="1184" y="112"/>
                </a:cubicBezTo>
                <a:cubicBezTo>
                  <a:pt x="1184" y="113"/>
                  <a:pt x="1183" y="116"/>
                  <a:pt x="1185" y="116"/>
                </a:cubicBezTo>
                <a:cubicBezTo>
                  <a:pt x="1187" y="115"/>
                  <a:pt x="1189" y="113"/>
                  <a:pt x="1188" y="112"/>
                </a:cubicBezTo>
                <a:close/>
                <a:moveTo>
                  <a:pt x="1371" y="130"/>
                </a:moveTo>
                <a:cubicBezTo>
                  <a:pt x="1370" y="126"/>
                  <a:pt x="1371" y="120"/>
                  <a:pt x="1369" y="116"/>
                </a:cubicBezTo>
                <a:cubicBezTo>
                  <a:pt x="1366" y="117"/>
                  <a:pt x="1364" y="120"/>
                  <a:pt x="1363" y="122"/>
                </a:cubicBezTo>
                <a:cubicBezTo>
                  <a:pt x="1350" y="133"/>
                  <a:pt x="1337" y="144"/>
                  <a:pt x="1323" y="153"/>
                </a:cubicBezTo>
                <a:cubicBezTo>
                  <a:pt x="1321" y="156"/>
                  <a:pt x="1316" y="154"/>
                  <a:pt x="1315" y="158"/>
                </a:cubicBezTo>
                <a:cubicBezTo>
                  <a:pt x="1321" y="159"/>
                  <a:pt x="1327" y="159"/>
                  <a:pt x="1334" y="159"/>
                </a:cubicBezTo>
                <a:cubicBezTo>
                  <a:pt x="1350" y="149"/>
                  <a:pt x="1350" y="149"/>
                  <a:pt x="1350" y="149"/>
                </a:cubicBezTo>
                <a:cubicBezTo>
                  <a:pt x="1357" y="142"/>
                  <a:pt x="1366" y="139"/>
                  <a:pt x="1371" y="130"/>
                </a:cubicBezTo>
                <a:close/>
                <a:moveTo>
                  <a:pt x="891" y="117"/>
                </a:moveTo>
                <a:cubicBezTo>
                  <a:pt x="890" y="117"/>
                  <a:pt x="890" y="117"/>
                  <a:pt x="890" y="117"/>
                </a:cubicBezTo>
                <a:cubicBezTo>
                  <a:pt x="874" y="135"/>
                  <a:pt x="855" y="145"/>
                  <a:pt x="837" y="158"/>
                </a:cubicBezTo>
                <a:cubicBezTo>
                  <a:pt x="845" y="161"/>
                  <a:pt x="853" y="159"/>
                  <a:pt x="861" y="159"/>
                </a:cubicBezTo>
                <a:cubicBezTo>
                  <a:pt x="863" y="160"/>
                  <a:pt x="865" y="157"/>
                  <a:pt x="865" y="155"/>
                </a:cubicBezTo>
                <a:cubicBezTo>
                  <a:pt x="871" y="147"/>
                  <a:pt x="879" y="144"/>
                  <a:pt x="886" y="136"/>
                </a:cubicBezTo>
                <a:cubicBezTo>
                  <a:pt x="894" y="133"/>
                  <a:pt x="890" y="124"/>
                  <a:pt x="891" y="117"/>
                </a:cubicBezTo>
                <a:close/>
                <a:moveTo>
                  <a:pt x="940" y="121"/>
                </a:moveTo>
                <a:cubicBezTo>
                  <a:pt x="938" y="116"/>
                  <a:pt x="930" y="116"/>
                  <a:pt x="928" y="120"/>
                </a:cubicBezTo>
                <a:cubicBezTo>
                  <a:pt x="929" y="123"/>
                  <a:pt x="928" y="128"/>
                  <a:pt x="931" y="131"/>
                </a:cubicBezTo>
                <a:cubicBezTo>
                  <a:pt x="936" y="130"/>
                  <a:pt x="937" y="124"/>
                  <a:pt x="940" y="121"/>
                </a:cubicBezTo>
                <a:close/>
                <a:moveTo>
                  <a:pt x="1822" y="121"/>
                </a:moveTo>
                <a:cubicBezTo>
                  <a:pt x="1819" y="121"/>
                  <a:pt x="1817" y="118"/>
                  <a:pt x="1815" y="118"/>
                </a:cubicBezTo>
                <a:cubicBezTo>
                  <a:pt x="1807" y="128"/>
                  <a:pt x="1800" y="140"/>
                  <a:pt x="1790" y="149"/>
                </a:cubicBezTo>
                <a:cubicBezTo>
                  <a:pt x="1786" y="151"/>
                  <a:pt x="1781" y="154"/>
                  <a:pt x="1778" y="158"/>
                </a:cubicBezTo>
                <a:cubicBezTo>
                  <a:pt x="1781" y="159"/>
                  <a:pt x="1783" y="159"/>
                  <a:pt x="1786" y="159"/>
                </a:cubicBezTo>
                <a:cubicBezTo>
                  <a:pt x="1796" y="151"/>
                  <a:pt x="1808" y="142"/>
                  <a:pt x="1817" y="134"/>
                </a:cubicBezTo>
                <a:cubicBezTo>
                  <a:pt x="1821" y="131"/>
                  <a:pt x="1820" y="125"/>
                  <a:pt x="1822" y="121"/>
                </a:cubicBezTo>
                <a:close/>
                <a:moveTo>
                  <a:pt x="1417" y="123"/>
                </a:moveTo>
                <a:cubicBezTo>
                  <a:pt x="1415" y="120"/>
                  <a:pt x="1411" y="119"/>
                  <a:pt x="1408" y="119"/>
                </a:cubicBezTo>
                <a:cubicBezTo>
                  <a:pt x="1404" y="118"/>
                  <a:pt x="1402" y="121"/>
                  <a:pt x="1400" y="125"/>
                </a:cubicBezTo>
                <a:cubicBezTo>
                  <a:pt x="1402" y="127"/>
                  <a:pt x="1402" y="131"/>
                  <a:pt x="1402" y="135"/>
                </a:cubicBezTo>
                <a:cubicBezTo>
                  <a:pt x="1399" y="140"/>
                  <a:pt x="1394" y="147"/>
                  <a:pt x="1386" y="147"/>
                </a:cubicBezTo>
                <a:cubicBezTo>
                  <a:pt x="1382" y="149"/>
                  <a:pt x="1377" y="153"/>
                  <a:pt x="1374" y="158"/>
                </a:cubicBezTo>
                <a:cubicBezTo>
                  <a:pt x="1382" y="163"/>
                  <a:pt x="1387" y="153"/>
                  <a:pt x="1393" y="150"/>
                </a:cubicBezTo>
                <a:cubicBezTo>
                  <a:pt x="1399" y="141"/>
                  <a:pt x="1414" y="135"/>
                  <a:pt x="1417" y="123"/>
                </a:cubicBezTo>
                <a:close/>
                <a:moveTo>
                  <a:pt x="284" y="121"/>
                </a:moveTo>
                <a:cubicBezTo>
                  <a:pt x="285" y="121"/>
                  <a:pt x="285" y="121"/>
                  <a:pt x="285" y="121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4" y="121"/>
                  <a:pt x="284" y="121"/>
                  <a:pt x="284" y="121"/>
                </a:cubicBezTo>
                <a:close/>
                <a:moveTo>
                  <a:pt x="7" y="145"/>
                </a:moveTo>
                <a:cubicBezTo>
                  <a:pt x="8" y="137"/>
                  <a:pt x="10" y="128"/>
                  <a:pt x="4" y="123"/>
                </a:cubicBezTo>
                <a:cubicBezTo>
                  <a:pt x="4" y="131"/>
                  <a:pt x="3" y="140"/>
                  <a:pt x="4" y="148"/>
                </a:cubicBezTo>
                <a:cubicBezTo>
                  <a:pt x="7" y="145"/>
                  <a:pt x="7" y="145"/>
                  <a:pt x="7" y="145"/>
                </a:cubicBezTo>
                <a:close/>
                <a:moveTo>
                  <a:pt x="475" y="125"/>
                </a:moveTo>
                <a:cubicBezTo>
                  <a:pt x="474" y="123"/>
                  <a:pt x="472" y="123"/>
                  <a:pt x="469" y="123"/>
                </a:cubicBezTo>
                <a:cubicBezTo>
                  <a:pt x="467" y="123"/>
                  <a:pt x="467" y="126"/>
                  <a:pt x="466" y="128"/>
                </a:cubicBezTo>
                <a:cubicBezTo>
                  <a:pt x="466" y="132"/>
                  <a:pt x="463" y="137"/>
                  <a:pt x="464" y="139"/>
                </a:cubicBezTo>
                <a:cubicBezTo>
                  <a:pt x="468" y="136"/>
                  <a:pt x="473" y="130"/>
                  <a:pt x="475" y="125"/>
                </a:cubicBezTo>
                <a:close/>
                <a:moveTo>
                  <a:pt x="428" y="135"/>
                </a:moveTo>
                <a:cubicBezTo>
                  <a:pt x="427" y="126"/>
                  <a:pt x="427" y="126"/>
                  <a:pt x="427" y="126"/>
                </a:cubicBezTo>
                <a:cubicBezTo>
                  <a:pt x="423" y="128"/>
                  <a:pt x="420" y="130"/>
                  <a:pt x="417" y="134"/>
                </a:cubicBezTo>
                <a:cubicBezTo>
                  <a:pt x="408" y="144"/>
                  <a:pt x="397" y="151"/>
                  <a:pt x="387" y="158"/>
                </a:cubicBezTo>
                <a:cubicBezTo>
                  <a:pt x="394" y="160"/>
                  <a:pt x="399" y="159"/>
                  <a:pt x="406" y="159"/>
                </a:cubicBezTo>
                <a:cubicBezTo>
                  <a:pt x="406" y="158"/>
                  <a:pt x="405" y="155"/>
                  <a:pt x="407" y="154"/>
                </a:cubicBezTo>
                <a:cubicBezTo>
                  <a:pt x="415" y="150"/>
                  <a:pt x="422" y="142"/>
                  <a:pt x="428" y="135"/>
                </a:cubicBezTo>
                <a:close/>
                <a:moveTo>
                  <a:pt x="944" y="138"/>
                </a:moveTo>
                <a:cubicBezTo>
                  <a:pt x="945" y="135"/>
                  <a:pt x="946" y="129"/>
                  <a:pt x="943" y="127"/>
                </a:cubicBezTo>
                <a:cubicBezTo>
                  <a:pt x="932" y="137"/>
                  <a:pt x="926" y="149"/>
                  <a:pt x="914" y="157"/>
                </a:cubicBezTo>
                <a:cubicBezTo>
                  <a:pt x="914" y="158"/>
                  <a:pt x="914" y="158"/>
                  <a:pt x="914" y="158"/>
                </a:cubicBezTo>
                <a:cubicBezTo>
                  <a:pt x="917" y="159"/>
                  <a:pt x="922" y="160"/>
                  <a:pt x="923" y="156"/>
                </a:cubicBezTo>
                <a:cubicBezTo>
                  <a:pt x="932" y="153"/>
                  <a:pt x="939" y="146"/>
                  <a:pt x="944" y="138"/>
                </a:cubicBezTo>
                <a:close/>
                <a:moveTo>
                  <a:pt x="1109" y="143"/>
                </a:moveTo>
                <a:cubicBezTo>
                  <a:pt x="1103" y="138"/>
                  <a:pt x="1095" y="133"/>
                  <a:pt x="1088" y="128"/>
                </a:cubicBezTo>
                <a:cubicBezTo>
                  <a:pt x="1086" y="131"/>
                  <a:pt x="1086" y="131"/>
                  <a:pt x="1086" y="131"/>
                </a:cubicBezTo>
                <a:cubicBezTo>
                  <a:pt x="1082" y="136"/>
                  <a:pt x="1088" y="139"/>
                  <a:pt x="1091" y="142"/>
                </a:cubicBezTo>
                <a:cubicBezTo>
                  <a:pt x="1100" y="149"/>
                  <a:pt x="1111" y="151"/>
                  <a:pt x="1118" y="159"/>
                </a:cubicBezTo>
                <a:cubicBezTo>
                  <a:pt x="1140" y="159"/>
                  <a:pt x="1140" y="159"/>
                  <a:pt x="1140" y="159"/>
                </a:cubicBezTo>
                <a:cubicBezTo>
                  <a:pt x="1142" y="158"/>
                  <a:pt x="1142" y="158"/>
                  <a:pt x="1142" y="158"/>
                </a:cubicBezTo>
                <a:cubicBezTo>
                  <a:pt x="1141" y="156"/>
                  <a:pt x="1141" y="156"/>
                  <a:pt x="1141" y="156"/>
                </a:cubicBezTo>
                <a:cubicBezTo>
                  <a:pt x="1129" y="154"/>
                  <a:pt x="1121" y="146"/>
                  <a:pt x="1109" y="143"/>
                </a:cubicBezTo>
                <a:close/>
                <a:moveTo>
                  <a:pt x="1830" y="128"/>
                </a:moveTo>
                <a:cubicBezTo>
                  <a:pt x="1829" y="128"/>
                  <a:pt x="1829" y="128"/>
                  <a:pt x="1829" y="128"/>
                </a:cubicBezTo>
                <a:cubicBezTo>
                  <a:pt x="1818" y="138"/>
                  <a:pt x="1808" y="150"/>
                  <a:pt x="1796" y="158"/>
                </a:cubicBezTo>
                <a:cubicBezTo>
                  <a:pt x="1801" y="159"/>
                  <a:pt x="1807" y="158"/>
                  <a:pt x="1813" y="159"/>
                </a:cubicBezTo>
                <a:cubicBezTo>
                  <a:pt x="1822" y="158"/>
                  <a:pt x="1827" y="149"/>
                  <a:pt x="1832" y="142"/>
                </a:cubicBezTo>
                <a:cubicBezTo>
                  <a:pt x="1835" y="138"/>
                  <a:pt x="1831" y="133"/>
                  <a:pt x="1830" y="128"/>
                </a:cubicBezTo>
                <a:close/>
                <a:moveTo>
                  <a:pt x="482" y="139"/>
                </a:moveTo>
                <a:cubicBezTo>
                  <a:pt x="483" y="135"/>
                  <a:pt x="480" y="126"/>
                  <a:pt x="476" y="134"/>
                </a:cubicBezTo>
                <a:cubicBezTo>
                  <a:pt x="470" y="143"/>
                  <a:pt x="461" y="150"/>
                  <a:pt x="457" y="158"/>
                </a:cubicBezTo>
                <a:cubicBezTo>
                  <a:pt x="461" y="161"/>
                  <a:pt x="467" y="159"/>
                  <a:pt x="471" y="159"/>
                </a:cubicBezTo>
                <a:cubicBezTo>
                  <a:pt x="472" y="158"/>
                  <a:pt x="471" y="156"/>
                  <a:pt x="471" y="155"/>
                </a:cubicBezTo>
                <a:cubicBezTo>
                  <a:pt x="471" y="152"/>
                  <a:pt x="475" y="152"/>
                  <a:pt x="477" y="150"/>
                </a:cubicBezTo>
                <a:cubicBezTo>
                  <a:pt x="480" y="147"/>
                  <a:pt x="483" y="143"/>
                  <a:pt x="482" y="139"/>
                </a:cubicBezTo>
                <a:close/>
                <a:moveTo>
                  <a:pt x="1420" y="145"/>
                </a:moveTo>
                <a:cubicBezTo>
                  <a:pt x="1420" y="141"/>
                  <a:pt x="1423" y="135"/>
                  <a:pt x="1419" y="132"/>
                </a:cubicBezTo>
                <a:cubicBezTo>
                  <a:pt x="1411" y="140"/>
                  <a:pt x="1401" y="150"/>
                  <a:pt x="1393" y="158"/>
                </a:cubicBezTo>
                <a:cubicBezTo>
                  <a:pt x="1396" y="159"/>
                  <a:pt x="1402" y="160"/>
                  <a:pt x="1406" y="158"/>
                </a:cubicBezTo>
                <a:cubicBezTo>
                  <a:pt x="1408" y="151"/>
                  <a:pt x="1417" y="151"/>
                  <a:pt x="1420" y="145"/>
                </a:cubicBezTo>
                <a:close/>
                <a:moveTo>
                  <a:pt x="1874" y="138"/>
                </a:moveTo>
                <a:cubicBezTo>
                  <a:pt x="1869" y="133"/>
                  <a:pt x="1863" y="138"/>
                  <a:pt x="1858" y="139"/>
                </a:cubicBezTo>
                <a:cubicBezTo>
                  <a:pt x="1855" y="143"/>
                  <a:pt x="1855" y="149"/>
                  <a:pt x="1851" y="152"/>
                </a:cubicBezTo>
                <a:cubicBezTo>
                  <a:pt x="1844" y="156"/>
                  <a:pt x="1842" y="149"/>
                  <a:pt x="1836" y="148"/>
                </a:cubicBezTo>
                <a:cubicBezTo>
                  <a:pt x="1827" y="158"/>
                  <a:pt x="1827" y="158"/>
                  <a:pt x="1827" y="158"/>
                </a:cubicBezTo>
                <a:cubicBezTo>
                  <a:pt x="1837" y="158"/>
                  <a:pt x="1847" y="160"/>
                  <a:pt x="1857" y="157"/>
                </a:cubicBezTo>
                <a:cubicBezTo>
                  <a:pt x="1873" y="139"/>
                  <a:pt x="1873" y="139"/>
                  <a:pt x="1873" y="139"/>
                </a:cubicBezTo>
                <a:cubicBezTo>
                  <a:pt x="1874" y="138"/>
                  <a:pt x="1874" y="138"/>
                  <a:pt x="1874" y="138"/>
                </a:cubicBezTo>
                <a:close/>
                <a:moveTo>
                  <a:pt x="899" y="142"/>
                </a:moveTo>
                <a:cubicBezTo>
                  <a:pt x="898" y="140"/>
                  <a:pt x="896" y="137"/>
                  <a:pt x="893" y="137"/>
                </a:cubicBezTo>
                <a:cubicBezTo>
                  <a:pt x="886" y="142"/>
                  <a:pt x="880" y="149"/>
                  <a:pt x="873" y="155"/>
                </a:cubicBezTo>
                <a:cubicBezTo>
                  <a:pt x="873" y="159"/>
                  <a:pt x="873" y="159"/>
                  <a:pt x="873" y="159"/>
                </a:cubicBezTo>
                <a:cubicBezTo>
                  <a:pt x="876" y="159"/>
                  <a:pt x="881" y="159"/>
                  <a:pt x="885" y="159"/>
                </a:cubicBezTo>
                <a:cubicBezTo>
                  <a:pt x="889" y="152"/>
                  <a:pt x="895" y="149"/>
                  <a:pt x="899" y="142"/>
                </a:cubicBezTo>
                <a:close/>
                <a:moveTo>
                  <a:pt x="1379" y="144"/>
                </a:moveTo>
                <a:cubicBezTo>
                  <a:pt x="1376" y="141"/>
                  <a:pt x="1375" y="139"/>
                  <a:pt x="1372" y="138"/>
                </a:cubicBezTo>
                <a:cubicBezTo>
                  <a:pt x="1364" y="144"/>
                  <a:pt x="1356" y="152"/>
                  <a:pt x="1348" y="158"/>
                </a:cubicBezTo>
                <a:cubicBezTo>
                  <a:pt x="1353" y="159"/>
                  <a:pt x="1360" y="161"/>
                  <a:pt x="1364" y="156"/>
                </a:cubicBezTo>
                <a:cubicBezTo>
                  <a:pt x="1369" y="152"/>
                  <a:pt x="1376" y="149"/>
                  <a:pt x="1379" y="144"/>
                </a:cubicBezTo>
                <a:close/>
                <a:moveTo>
                  <a:pt x="436" y="144"/>
                </a:moveTo>
                <a:cubicBezTo>
                  <a:pt x="434" y="141"/>
                  <a:pt x="434" y="141"/>
                  <a:pt x="434" y="141"/>
                </a:cubicBezTo>
                <a:cubicBezTo>
                  <a:pt x="430" y="138"/>
                  <a:pt x="429" y="143"/>
                  <a:pt x="426" y="145"/>
                </a:cubicBezTo>
                <a:cubicBezTo>
                  <a:pt x="422" y="150"/>
                  <a:pt x="415" y="153"/>
                  <a:pt x="413" y="158"/>
                </a:cubicBezTo>
                <a:cubicBezTo>
                  <a:pt x="422" y="159"/>
                  <a:pt x="433" y="160"/>
                  <a:pt x="443" y="159"/>
                </a:cubicBezTo>
                <a:cubicBezTo>
                  <a:pt x="449" y="155"/>
                  <a:pt x="456" y="151"/>
                  <a:pt x="460" y="143"/>
                </a:cubicBezTo>
                <a:cubicBezTo>
                  <a:pt x="454" y="146"/>
                  <a:pt x="449" y="148"/>
                  <a:pt x="443" y="147"/>
                </a:cubicBezTo>
                <a:cubicBezTo>
                  <a:pt x="438" y="149"/>
                  <a:pt x="435" y="156"/>
                  <a:pt x="429" y="158"/>
                </a:cubicBezTo>
                <a:cubicBezTo>
                  <a:pt x="423" y="152"/>
                  <a:pt x="435" y="150"/>
                  <a:pt x="436" y="144"/>
                </a:cubicBezTo>
                <a:close/>
                <a:moveTo>
                  <a:pt x="1883" y="152"/>
                </a:moveTo>
                <a:cubicBezTo>
                  <a:pt x="1882" y="149"/>
                  <a:pt x="1883" y="144"/>
                  <a:pt x="1879" y="142"/>
                </a:cubicBezTo>
                <a:cubicBezTo>
                  <a:pt x="1874" y="147"/>
                  <a:pt x="1870" y="152"/>
                  <a:pt x="1866" y="158"/>
                </a:cubicBezTo>
                <a:cubicBezTo>
                  <a:pt x="1876" y="159"/>
                  <a:pt x="1876" y="159"/>
                  <a:pt x="1876" y="159"/>
                </a:cubicBezTo>
                <a:cubicBezTo>
                  <a:pt x="1880" y="158"/>
                  <a:pt x="1882" y="154"/>
                  <a:pt x="1883" y="152"/>
                </a:cubicBezTo>
                <a:close/>
                <a:moveTo>
                  <a:pt x="1108" y="158"/>
                </a:moveTo>
                <a:cubicBezTo>
                  <a:pt x="1100" y="151"/>
                  <a:pt x="1090" y="149"/>
                  <a:pt x="1082" y="142"/>
                </a:cubicBezTo>
                <a:cubicBezTo>
                  <a:pt x="1073" y="151"/>
                  <a:pt x="1090" y="152"/>
                  <a:pt x="1091" y="159"/>
                </a:cubicBezTo>
                <a:cubicBezTo>
                  <a:pt x="1096" y="160"/>
                  <a:pt x="1102" y="159"/>
                  <a:pt x="1108" y="158"/>
                </a:cubicBezTo>
                <a:close/>
                <a:moveTo>
                  <a:pt x="653" y="153"/>
                </a:moveTo>
                <a:cubicBezTo>
                  <a:pt x="647" y="152"/>
                  <a:pt x="642" y="146"/>
                  <a:pt x="636" y="145"/>
                </a:cubicBezTo>
                <a:cubicBezTo>
                  <a:pt x="632" y="149"/>
                  <a:pt x="628" y="153"/>
                  <a:pt x="627" y="159"/>
                </a:cubicBezTo>
                <a:cubicBezTo>
                  <a:pt x="637" y="161"/>
                  <a:pt x="648" y="159"/>
                  <a:pt x="658" y="158"/>
                </a:cubicBezTo>
                <a:cubicBezTo>
                  <a:pt x="658" y="155"/>
                  <a:pt x="654" y="155"/>
                  <a:pt x="653" y="153"/>
                </a:cubicBezTo>
                <a:close/>
                <a:moveTo>
                  <a:pt x="1581" y="158"/>
                </a:moveTo>
                <a:cubicBezTo>
                  <a:pt x="1576" y="153"/>
                  <a:pt x="1570" y="149"/>
                  <a:pt x="1564" y="145"/>
                </a:cubicBezTo>
                <a:cubicBezTo>
                  <a:pt x="1561" y="150"/>
                  <a:pt x="1556" y="154"/>
                  <a:pt x="1554" y="158"/>
                </a:cubicBezTo>
                <a:cubicBezTo>
                  <a:pt x="1561" y="160"/>
                  <a:pt x="1571" y="158"/>
                  <a:pt x="1579" y="159"/>
                </a:cubicBezTo>
                <a:cubicBezTo>
                  <a:pt x="1581" y="158"/>
                  <a:pt x="1581" y="158"/>
                  <a:pt x="1581" y="158"/>
                </a:cubicBezTo>
                <a:close/>
                <a:moveTo>
                  <a:pt x="913" y="148"/>
                </a:moveTo>
                <a:cubicBezTo>
                  <a:pt x="904" y="146"/>
                  <a:pt x="904" y="146"/>
                  <a:pt x="904" y="146"/>
                </a:cubicBezTo>
                <a:cubicBezTo>
                  <a:pt x="896" y="155"/>
                  <a:pt x="896" y="155"/>
                  <a:pt x="896" y="155"/>
                </a:cubicBezTo>
                <a:cubicBezTo>
                  <a:pt x="896" y="156"/>
                  <a:pt x="894" y="158"/>
                  <a:pt x="896" y="159"/>
                </a:cubicBezTo>
                <a:cubicBezTo>
                  <a:pt x="902" y="157"/>
                  <a:pt x="910" y="154"/>
                  <a:pt x="913" y="148"/>
                </a:cubicBezTo>
                <a:close/>
                <a:moveTo>
                  <a:pt x="178" y="158"/>
                </a:moveTo>
                <a:cubicBezTo>
                  <a:pt x="174" y="153"/>
                  <a:pt x="168" y="151"/>
                  <a:pt x="162" y="148"/>
                </a:cubicBezTo>
                <a:cubicBezTo>
                  <a:pt x="160" y="152"/>
                  <a:pt x="156" y="154"/>
                  <a:pt x="155" y="158"/>
                </a:cubicBezTo>
                <a:cubicBezTo>
                  <a:pt x="163" y="160"/>
                  <a:pt x="171" y="160"/>
                  <a:pt x="178" y="158"/>
                </a:cubicBezTo>
                <a:close/>
                <a:moveTo>
                  <a:pt x="1081" y="158"/>
                </a:moveTo>
                <a:cubicBezTo>
                  <a:pt x="1080" y="156"/>
                  <a:pt x="1079" y="154"/>
                  <a:pt x="1077" y="153"/>
                </a:cubicBezTo>
                <a:cubicBezTo>
                  <a:pt x="1073" y="150"/>
                  <a:pt x="1070" y="154"/>
                  <a:pt x="1068" y="158"/>
                </a:cubicBezTo>
                <a:cubicBezTo>
                  <a:pt x="1072" y="159"/>
                  <a:pt x="1077" y="160"/>
                  <a:pt x="1081" y="158"/>
                </a:cubicBezTo>
                <a:close/>
                <a:moveTo>
                  <a:pt x="67" y="180"/>
                </a:moveTo>
                <a:cubicBezTo>
                  <a:pt x="69" y="180"/>
                  <a:pt x="67" y="185"/>
                  <a:pt x="70" y="182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85" y="180"/>
                  <a:pt x="101" y="180"/>
                  <a:pt x="117" y="180"/>
                </a:cubicBezTo>
                <a:cubicBezTo>
                  <a:pt x="141" y="181"/>
                  <a:pt x="165" y="180"/>
                  <a:pt x="191" y="181"/>
                </a:cubicBezTo>
                <a:cubicBezTo>
                  <a:pt x="326" y="179"/>
                  <a:pt x="462" y="183"/>
                  <a:pt x="597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820" y="181"/>
                  <a:pt x="885" y="181"/>
                  <a:pt x="949" y="181"/>
                </a:cubicBezTo>
                <a:cubicBezTo>
                  <a:pt x="1023" y="180"/>
                  <a:pt x="1098" y="181"/>
                  <a:pt x="1174" y="181"/>
                </a:cubicBezTo>
                <a:cubicBezTo>
                  <a:pt x="1226" y="181"/>
                  <a:pt x="1275" y="182"/>
                  <a:pt x="1327" y="181"/>
                </a:cubicBezTo>
                <a:cubicBezTo>
                  <a:pt x="1365" y="183"/>
                  <a:pt x="1400" y="179"/>
                  <a:pt x="1438" y="183"/>
                </a:cubicBezTo>
                <a:cubicBezTo>
                  <a:pt x="1447" y="180"/>
                  <a:pt x="1455" y="182"/>
                  <a:pt x="1464" y="182"/>
                </a:cubicBezTo>
                <a:cubicBezTo>
                  <a:pt x="1481" y="182"/>
                  <a:pt x="1497" y="182"/>
                  <a:pt x="1514" y="183"/>
                </a:cubicBezTo>
                <a:cubicBezTo>
                  <a:pt x="1517" y="182"/>
                  <a:pt x="1517" y="182"/>
                  <a:pt x="1517" y="182"/>
                </a:cubicBezTo>
                <a:cubicBezTo>
                  <a:pt x="1567" y="183"/>
                  <a:pt x="1621" y="181"/>
                  <a:pt x="1670" y="181"/>
                </a:cubicBezTo>
                <a:cubicBezTo>
                  <a:pt x="1682" y="180"/>
                  <a:pt x="1693" y="183"/>
                  <a:pt x="1705" y="181"/>
                </a:cubicBezTo>
                <a:cubicBezTo>
                  <a:pt x="1755" y="182"/>
                  <a:pt x="1801" y="181"/>
                  <a:pt x="1853" y="182"/>
                </a:cubicBezTo>
                <a:cubicBezTo>
                  <a:pt x="1875" y="181"/>
                  <a:pt x="1899" y="182"/>
                  <a:pt x="1923" y="181"/>
                </a:cubicBezTo>
                <a:cubicBezTo>
                  <a:pt x="1944" y="181"/>
                  <a:pt x="1963" y="182"/>
                  <a:pt x="1985" y="182"/>
                </a:cubicBezTo>
                <a:cubicBezTo>
                  <a:pt x="1986" y="183"/>
                  <a:pt x="1986" y="185"/>
                  <a:pt x="1986" y="186"/>
                </a:cubicBezTo>
                <a:cubicBezTo>
                  <a:pt x="1983" y="188"/>
                  <a:pt x="1983" y="188"/>
                  <a:pt x="1983" y="188"/>
                </a:cubicBezTo>
                <a:cubicBezTo>
                  <a:pt x="1898" y="188"/>
                  <a:pt x="1809" y="188"/>
                  <a:pt x="1722" y="187"/>
                </a:cubicBezTo>
                <a:cubicBezTo>
                  <a:pt x="1718" y="186"/>
                  <a:pt x="1713" y="186"/>
                  <a:pt x="1709" y="187"/>
                </a:cubicBezTo>
                <a:cubicBezTo>
                  <a:pt x="1686" y="188"/>
                  <a:pt x="1660" y="187"/>
                  <a:pt x="1636" y="187"/>
                </a:cubicBezTo>
                <a:cubicBezTo>
                  <a:pt x="1618" y="187"/>
                  <a:pt x="1600" y="187"/>
                  <a:pt x="1582" y="186"/>
                </a:cubicBezTo>
                <a:cubicBezTo>
                  <a:pt x="1567" y="189"/>
                  <a:pt x="1550" y="186"/>
                  <a:pt x="1533" y="187"/>
                </a:cubicBezTo>
                <a:cubicBezTo>
                  <a:pt x="1525" y="187"/>
                  <a:pt x="1516" y="188"/>
                  <a:pt x="1508" y="187"/>
                </a:cubicBezTo>
                <a:cubicBezTo>
                  <a:pt x="1505" y="187"/>
                  <a:pt x="1505" y="187"/>
                  <a:pt x="1505" y="187"/>
                </a:cubicBezTo>
                <a:cubicBezTo>
                  <a:pt x="1484" y="187"/>
                  <a:pt x="1484" y="187"/>
                  <a:pt x="1484" y="187"/>
                </a:cubicBezTo>
                <a:cubicBezTo>
                  <a:pt x="1479" y="187"/>
                  <a:pt x="1472" y="188"/>
                  <a:pt x="1467" y="187"/>
                </a:cubicBezTo>
                <a:cubicBezTo>
                  <a:pt x="1411" y="189"/>
                  <a:pt x="1357" y="186"/>
                  <a:pt x="1300" y="188"/>
                </a:cubicBezTo>
                <a:cubicBezTo>
                  <a:pt x="1226" y="188"/>
                  <a:pt x="1155" y="186"/>
                  <a:pt x="1083" y="187"/>
                </a:cubicBezTo>
                <a:cubicBezTo>
                  <a:pt x="1046" y="186"/>
                  <a:pt x="1010" y="188"/>
                  <a:pt x="972" y="187"/>
                </a:cubicBezTo>
                <a:cubicBezTo>
                  <a:pt x="930" y="186"/>
                  <a:pt x="891" y="187"/>
                  <a:pt x="850" y="187"/>
                </a:cubicBezTo>
                <a:cubicBezTo>
                  <a:pt x="819" y="187"/>
                  <a:pt x="787" y="186"/>
                  <a:pt x="755" y="187"/>
                </a:cubicBezTo>
                <a:cubicBezTo>
                  <a:pt x="706" y="186"/>
                  <a:pt x="654" y="187"/>
                  <a:pt x="604" y="187"/>
                </a:cubicBezTo>
                <a:cubicBezTo>
                  <a:pt x="577" y="186"/>
                  <a:pt x="547" y="188"/>
                  <a:pt x="520" y="186"/>
                </a:cubicBezTo>
                <a:cubicBezTo>
                  <a:pt x="489" y="187"/>
                  <a:pt x="458" y="186"/>
                  <a:pt x="425" y="187"/>
                </a:cubicBezTo>
                <a:cubicBezTo>
                  <a:pt x="326" y="185"/>
                  <a:pt x="231" y="186"/>
                  <a:pt x="131" y="186"/>
                </a:cubicBezTo>
                <a:cubicBezTo>
                  <a:pt x="88" y="186"/>
                  <a:pt x="46" y="186"/>
                  <a:pt x="3" y="185"/>
                </a:cubicBezTo>
                <a:cubicBezTo>
                  <a:pt x="4" y="181"/>
                  <a:pt x="4" y="181"/>
                  <a:pt x="4" y="181"/>
                </a:cubicBezTo>
                <a:cubicBezTo>
                  <a:pt x="25" y="179"/>
                  <a:pt x="45" y="181"/>
                  <a:pt x="67" y="180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49F2D11D-F296-4F76-8547-6FE90A349899}"/>
              </a:ext>
            </a:extLst>
          </p:cNvPr>
          <p:cNvSpPr/>
          <p:nvPr/>
        </p:nvSpPr>
        <p:spPr>
          <a:xfrm rot="5400000">
            <a:off x="3633251" y="1946066"/>
            <a:ext cx="504827" cy="230991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A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32DBAAF-7D2E-43F7-9502-44C199FF8722}"/>
              </a:ext>
            </a:extLst>
          </p:cNvPr>
          <p:cNvSpPr>
            <a:spLocks noEditPoints="1"/>
          </p:cNvSpPr>
          <p:nvPr/>
        </p:nvSpPr>
        <p:spPr bwMode="auto">
          <a:xfrm>
            <a:off x="2730706" y="3583941"/>
            <a:ext cx="5517365" cy="530860"/>
          </a:xfrm>
          <a:custGeom>
            <a:avLst/>
            <a:gdLst>
              <a:gd name="T0" fmla="*/ 1935 w 1993"/>
              <a:gd name="T1" fmla="*/ 45 h 189"/>
              <a:gd name="T2" fmla="*/ 1949 w 1993"/>
              <a:gd name="T3" fmla="*/ 132 h 189"/>
              <a:gd name="T4" fmla="*/ 1890 w 1993"/>
              <a:gd name="T5" fmla="*/ 154 h 189"/>
              <a:gd name="T6" fmla="*/ 146 w 1993"/>
              <a:gd name="T7" fmla="*/ 159 h 189"/>
              <a:gd name="T8" fmla="*/ 4 w 1993"/>
              <a:gd name="T9" fmla="*/ 12 h 189"/>
              <a:gd name="T10" fmla="*/ 181 w 1993"/>
              <a:gd name="T11" fmla="*/ 42 h 189"/>
              <a:gd name="T12" fmla="*/ 282 w 1993"/>
              <a:gd name="T13" fmla="*/ 77 h 189"/>
              <a:gd name="T14" fmla="*/ 143 w 1993"/>
              <a:gd name="T15" fmla="*/ 8 h 189"/>
              <a:gd name="T16" fmla="*/ 81 w 1993"/>
              <a:gd name="T17" fmla="*/ 65 h 189"/>
              <a:gd name="T18" fmla="*/ 449 w 1993"/>
              <a:gd name="T19" fmla="*/ 78 h 189"/>
              <a:gd name="T20" fmla="*/ 471 w 1993"/>
              <a:gd name="T21" fmla="*/ 9 h 189"/>
              <a:gd name="T22" fmla="*/ 732 w 1993"/>
              <a:gd name="T23" fmla="*/ 109 h 189"/>
              <a:gd name="T24" fmla="*/ 802 w 1993"/>
              <a:gd name="T25" fmla="*/ 9 h 189"/>
              <a:gd name="T26" fmla="*/ 669 w 1993"/>
              <a:gd name="T27" fmla="*/ 11 h 189"/>
              <a:gd name="T28" fmla="*/ 975 w 1993"/>
              <a:gd name="T29" fmla="*/ 86 h 189"/>
              <a:gd name="T30" fmla="*/ 869 w 1993"/>
              <a:gd name="T31" fmla="*/ 15 h 189"/>
              <a:gd name="T32" fmla="*/ 1088 w 1993"/>
              <a:gd name="T33" fmla="*/ 18 h 189"/>
              <a:gd name="T34" fmla="*/ 1143 w 1993"/>
              <a:gd name="T35" fmla="*/ 47 h 189"/>
              <a:gd name="T36" fmla="*/ 1272 w 1993"/>
              <a:gd name="T37" fmla="*/ 60 h 189"/>
              <a:gd name="T38" fmla="*/ 1076 w 1993"/>
              <a:gd name="T39" fmla="*/ 23 h 189"/>
              <a:gd name="T40" fmla="*/ 1321 w 1993"/>
              <a:gd name="T41" fmla="*/ 12 h 189"/>
              <a:gd name="T42" fmla="*/ 1642 w 1993"/>
              <a:gd name="T43" fmla="*/ 66 h 189"/>
              <a:gd name="T44" fmla="*/ 1352 w 1993"/>
              <a:gd name="T45" fmla="*/ 11 h 189"/>
              <a:gd name="T46" fmla="*/ 1517 w 1993"/>
              <a:gd name="T47" fmla="*/ 112 h 189"/>
              <a:gd name="T48" fmla="*/ 1498 w 1993"/>
              <a:gd name="T49" fmla="*/ 11 h 189"/>
              <a:gd name="T50" fmla="*/ 1910 w 1993"/>
              <a:gd name="T51" fmla="*/ 94 h 189"/>
              <a:gd name="T52" fmla="*/ 1864 w 1993"/>
              <a:gd name="T53" fmla="*/ 42 h 189"/>
              <a:gd name="T54" fmla="*/ 1165 w 1993"/>
              <a:gd name="T55" fmla="*/ 38 h 189"/>
              <a:gd name="T56" fmla="*/ 978 w 1993"/>
              <a:gd name="T57" fmla="*/ 51 h 189"/>
              <a:gd name="T58" fmla="*/ 998 w 1993"/>
              <a:gd name="T59" fmla="*/ 100 h 189"/>
              <a:gd name="T60" fmla="*/ 520 w 1993"/>
              <a:gd name="T61" fmla="*/ 160 h 189"/>
              <a:gd name="T62" fmla="*/ 757 w 1993"/>
              <a:gd name="T63" fmla="*/ 38 h 189"/>
              <a:gd name="T64" fmla="*/ 211 w 1993"/>
              <a:gd name="T65" fmla="*/ 44 h 189"/>
              <a:gd name="T66" fmla="*/ 1688 w 1993"/>
              <a:gd name="T67" fmla="*/ 65 h 189"/>
              <a:gd name="T68" fmla="*/ 1428 w 1993"/>
              <a:gd name="T69" fmla="*/ 132 h 189"/>
              <a:gd name="T70" fmla="*/ 1161 w 1993"/>
              <a:gd name="T71" fmla="*/ 51 h 189"/>
              <a:gd name="T72" fmla="*/ 32 w 1993"/>
              <a:gd name="T73" fmla="*/ 55 h 189"/>
              <a:gd name="T74" fmla="*/ 962 w 1993"/>
              <a:gd name="T75" fmla="*/ 80 h 189"/>
              <a:gd name="T76" fmla="*/ 360 w 1993"/>
              <a:gd name="T77" fmla="*/ 62 h 189"/>
              <a:gd name="T78" fmla="*/ 1133 w 1993"/>
              <a:gd name="T79" fmla="*/ 105 h 189"/>
              <a:gd name="T80" fmla="*/ 1712 w 1993"/>
              <a:gd name="T81" fmla="*/ 68 h 189"/>
              <a:gd name="T82" fmla="*/ 201 w 1993"/>
              <a:gd name="T83" fmla="*/ 123 h 189"/>
              <a:gd name="T84" fmla="*/ 1149 w 1993"/>
              <a:gd name="T85" fmla="*/ 120 h 189"/>
              <a:gd name="T86" fmla="*/ 1759 w 1993"/>
              <a:gd name="T87" fmla="*/ 85 h 189"/>
              <a:gd name="T88" fmla="*/ 847 w 1993"/>
              <a:gd name="T89" fmla="*/ 119 h 189"/>
              <a:gd name="T90" fmla="*/ 699 w 1993"/>
              <a:gd name="T91" fmla="*/ 86 h 189"/>
              <a:gd name="T92" fmla="*/ 1633 w 1993"/>
              <a:gd name="T93" fmla="*/ 96 h 189"/>
              <a:gd name="T94" fmla="*/ 1618 w 1993"/>
              <a:gd name="T95" fmla="*/ 132 h 189"/>
              <a:gd name="T96" fmla="*/ 1720 w 1993"/>
              <a:gd name="T97" fmla="*/ 92 h 189"/>
              <a:gd name="T98" fmla="*/ 235 w 1993"/>
              <a:gd name="T99" fmla="*/ 153 h 189"/>
              <a:gd name="T100" fmla="*/ 1231 w 1993"/>
              <a:gd name="T101" fmla="*/ 110 h 189"/>
              <a:gd name="T102" fmla="*/ 714 w 1993"/>
              <a:gd name="T103" fmla="*/ 114 h 189"/>
              <a:gd name="T104" fmla="*/ 1026 w 1993"/>
              <a:gd name="T105" fmla="*/ 107 h 189"/>
              <a:gd name="T106" fmla="*/ 368 w 1993"/>
              <a:gd name="T107" fmla="*/ 159 h 189"/>
              <a:gd name="T108" fmla="*/ 891 w 1993"/>
              <a:gd name="T109" fmla="*/ 117 h 189"/>
              <a:gd name="T110" fmla="*/ 284 w 1993"/>
              <a:gd name="T111" fmla="*/ 121 h 189"/>
              <a:gd name="T112" fmla="*/ 1109 w 1993"/>
              <a:gd name="T113" fmla="*/ 143 h 189"/>
              <a:gd name="T114" fmla="*/ 1419 w 1993"/>
              <a:gd name="T115" fmla="*/ 132 h 189"/>
              <a:gd name="T116" fmla="*/ 436 w 1993"/>
              <a:gd name="T117" fmla="*/ 144 h 189"/>
              <a:gd name="T118" fmla="*/ 1581 w 1993"/>
              <a:gd name="T119" fmla="*/ 158 h 189"/>
              <a:gd name="T120" fmla="*/ 597 w 1993"/>
              <a:gd name="T121" fmla="*/ 181 h 189"/>
              <a:gd name="T122" fmla="*/ 1484 w 1993"/>
              <a:gd name="T123" fmla="*/ 18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93" h="189">
                <a:moveTo>
                  <a:pt x="295" y="2"/>
                </a:moveTo>
                <a:cubicBezTo>
                  <a:pt x="311" y="2"/>
                  <a:pt x="311" y="2"/>
                  <a:pt x="311" y="2"/>
                </a:cubicBezTo>
                <a:cubicBezTo>
                  <a:pt x="428" y="3"/>
                  <a:pt x="428" y="3"/>
                  <a:pt x="428" y="3"/>
                </a:cubicBezTo>
                <a:cubicBezTo>
                  <a:pt x="431" y="1"/>
                  <a:pt x="436" y="4"/>
                  <a:pt x="440" y="3"/>
                </a:cubicBezTo>
                <a:cubicBezTo>
                  <a:pt x="476" y="2"/>
                  <a:pt x="476" y="2"/>
                  <a:pt x="476" y="2"/>
                </a:cubicBezTo>
                <a:cubicBezTo>
                  <a:pt x="492" y="3"/>
                  <a:pt x="509" y="2"/>
                  <a:pt x="526" y="3"/>
                </a:cubicBezTo>
                <a:cubicBezTo>
                  <a:pt x="552" y="4"/>
                  <a:pt x="576" y="3"/>
                  <a:pt x="602" y="4"/>
                </a:cubicBezTo>
                <a:cubicBezTo>
                  <a:pt x="674" y="2"/>
                  <a:pt x="747" y="4"/>
                  <a:pt x="819" y="4"/>
                </a:cubicBezTo>
                <a:cubicBezTo>
                  <a:pt x="856" y="4"/>
                  <a:pt x="856" y="4"/>
                  <a:pt x="856" y="4"/>
                </a:cubicBezTo>
                <a:cubicBezTo>
                  <a:pt x="1029" y="4"/>
                  <a:pt x="1029" y="4"/>
                  <a:pt x="1029" y="4"/>
                </a:cubicBezTo>
                <a:cubicBezTo>
                  <a:pt x="1036" y="4"/>
                  <a:pt x="1036" y="4"/>
                  <a:pt x="1036" y="4"/>
                </a:cubicBezTo>
                <a:cubicBezTo>
                  <a:pt x="1056" y="5"/>
                  <a:pt x="1076" y="5"/>
                  <a:pt x="1094" y="5"/>
                </a:cubicBezTo>
                <a:cubicBezTo>
                  <a:pt x="1159" y="5"/>
                  <a:pt x="1222" y="4"/>
                  <a:pt x="1289" y="5"/>
                </a:cubicBezTo>
                <a:cubicBezTo>
                  <a:pt x="1430" y="6"/>
                  <a:pt x="1566" y="5"/>
                  <a:pt x="1710" y="6"/>
                </a:cubicBezTo>
                <a:cubicBezTo>
                  <a:pt x="1717" y="8"/>
                  <a:pt x="1726" y="4"/>
                  <a:pt x="1733" y="7"/>
                </a:cubicBezTo>
                <a:cubicBezTo>
                  <a:pt x="1759" y="5"/>
                  <a:pt x="1783" y="8"/>
                  <a:pt x="1808" y="6"/>
                </a:cubicBezTo>
                <a:cubicBezTo>
                  <a:pt x="1837" y="6"/>
                  <a:pt x="1869" y="6"/>
                  <a:pt x="1900" y="7"/>
                </a:cubicBezTo>
                <a:cubicBezTo>
                  <a:pt x="1928" y="6"/>
                  <a:pt x="1961" y="8"/>
                  <a:pt x="1989" y="7"/>
                </a:cubicBezTo>
                <a:cubicBezTo>
                  <a:pt x="1990" y="7"/>
                  <a:pt x="1991" y="8"/>
                  <a:pt x="1992" y="9"/>
                </a:cubicBezTo>
                <a:cubicBezTo>
                  <a:pt x="1992" y="11"/>
                  <a:pt x="1990" y="12"/>
                  <a:pt x="1989" y="12"/>
                </a:cubicBezTo>
                <a:cubicBezTo>
                  <a:pt x="1975" y="13"/>
                  <a:pt x="1975" y="13"/>
                  <a:pt x="1975" y="13"/>
                </a:cubicBezTo>
                <a:cubicBezTo>
                  <a:pt x="1975" y="21"/>
                  <a:pt x="1966" y="21"/>
                  <a:pt x="1962" y="26"/>
                </a:cubicBezTo>
                <a:cubicBezTo>
                  <a:pt x="1955" y="34"/>
                  <a:pt x="1944" y="40"/>
                  <a:pt x="1935" y="45"/>
                </a:cubicBezTo>
                <a:cubicBezTo>
                  <a:pt x="1936" y="50"/>
                  <a:pt x="1941" y="53"/>
                  <a:pt x="1945" y="57"/>
                </a:cubicBezTo>
                <a:cubicBezTo>
                  <a:pt x="1948" y="54"/>
                  <a:pt x="1951" y="52"/>
                  <a:pt x="1955" y="52"/>
                </a:cubicBezTo>
                <a:cubicBezTo>
                  <a:pt x="1963" y="46"/>
                  <a:pt x="1972" y="41"/>
                  <a:pt x="1979" y="34"/>
                </a:cubicBezTo>
                <a:cubicBezTo>
                  <a:pt x="1983" y="30"/>
                  <a:pt x="1985" y="22"/>
                  <a:pt x="1991" y="22"/>
                </a:cubicBezTo>
                <a:cubicBezTo>
                  <a:pt x="1991" y="29"/>
                  <a:pt x="1985" y="34"/>
                  <a:pt x="1980" y="38"/>
                </a:cubicBezTo>
                <a:cubicBezTo>
                  <a:pt x="1970" y="47"/>
                  <a:pt x="1960" y="56"/>
                  <a:pt x="1948" y="60"/>
                </a:cubicBezTo>
                <a:cubicBezTo>
                  <a:pt x="1947" y="61"/>
                  <a:pt x="1947" y="61"/>
                  <a:pt x="1947" y="61"/>
                </a:cubicBezTo>
                <a:cubicBezTo>
                  <a:pt x="1950" y="64"/>
                  <a:pt x="1947" y="74"/>
                  <a:pt x="1954" y="72"/>
                </a:cubicBezTo>
                <a:cubicBezTo>
                  <a:pt x="1968" y="66"/>
                  <a:pt x="1978" y="56"/>
                  <a:pt x="1989" y="45"/>
                </a:cubicBezTo>
                <a:cubicBezTo>
                  <a:pt x="1991" y="45"/>
                  <a:pt x="1993" y="45"/>
                  <a:pt x="1993" y="47"/>
                </a:cubicBezTo>
                <a:cubicBezTo>
                  <a:pt x="1983" y="58"/>
                  <a:pt x="1971" y="70"/>
                  <a:pt x="1956" y="75"/>
                </a:cubicBezTo>
                <a:cubicBezTo>
                  <a:pt x="1955" y="78"/>
                  <a:pt x="1951" y="76"/>
                  <a:pt x="1950" y="79"/>
                </a:cubicBezTo>
                <a:cubicBezTo>
                  <a:pt x="1951" y="81"/>
                  <a:pt x="1950" y="85"/>
                  <a:pt x="1953" y="86"/>
                </a:cubicBezTo>
                <a:cubicBezTo>
                  <a:pt x="1966" y="83"/>
                  <a:pt x="1977" y="75"/>
                  <a:pt x="1988" y="68"/>
                </a:cubicBezTo>
                <a:cubicBezTo>
                  <a:pt x="1989" y="68"/>
                  <a:pt x="1991" y="69"/>
                  <a:pt x="1991" y="70"/>
                </a:cubicBezTo>
                <a:cubicBezTo>
                  <a:pt x="1980" y="81"/>
                  <a:pt x="1965" y="86"/>
                  <a:pt x="1951" y="91"/>
                </a:cubicBezTo>
                <a:cubicBezTo>
                  <a:pt x="1950" y="95"/>
                  <a:pt x="1949" y="100"/>
                  <a:pt x="1948" y="105"/>
                </a:cubicBezTo>
                <a:cubicBezTo>
                  <a:pt x="1952" y="108"/>
                  <a:pt x="1954" y="103"/>
                  <a:pt x="1957" y="103"/>
                </a:cubicBezTo>
                <a:cubicBezTo>
                  <a:pt x="1967" y="101"/>
                  <a:pt x="1976" y="95"/>
                  <a:pt x="1985" y="89"/>
                </a:cubicBezTo>
                <a:cubicBezTo>
                  <a:pt x="1987" y="89"/>
                  <a:pt x="1988" y="91"/>
                  <a:pt x="1988" y="93"/>
                </a:cubicBezTo>
                <a:cubicBezTo>
                  <a:pt x="1977" y="99"/>
                  <a:pt x="1966" y="107"/>
                  <a:pt x="1954" y="109"/>
                </a:cubicBezTo>
                <a:cubicBezTo>
                  <a:pt x="1947" y="109"/>
                  <a:pt x="1944" y="115"/>
                  <a:pt x="1944" y="121"/>
                </a:cubicBezTo>
                <a:cubicBezTo>
                  <a:pt x="1944" y="125"/>
                  <a:pt x="1945" y="130"/>
                  <a:pt x="1949" y="132"/>
                </a:cubicBezTo>
                <a:cubicBezTo>
                  <a:pt x="1961" y="135"/>
                  <a:pt x="1971" y="134"/>
                  <a:pt x="1982" y="130"/>
                </a:cubicBezTo>
                <a:cubicBezTo>
                  <a:pt x="1984" y="131"/>
                  <a:pt x="1985" y="130"/>
                  <a:pt x="1986" y="132"/>
                </a:cubicBezTo>
                <a:cubicBezTo>
                  <a:pt x="1985" y="138"/>
                  <a:pt x="1978" y="136"/>
                  <a:pt x="1975" y="139"/>
                </a:cubicBezTo>
                <a:cubicBezTo>
                  <a:pt x="1964" y="140"/>
                  <a:pt x="1952" y="143"/>
                  <a:pt x="1943" y="136"/>
                </a:cubicBezTo>
                <a:cubicBezTo>
                  <a:pt x="1931" y="124"/>
                  <a:pt x="1943" y="109"/>
                  <a:pt x="1945" y="95"/>
                </a:cubicBezTo>
                <a:cubicBezTo>
                  <a:pt x="1944" y="82"/>
                  <a:pt x="1947" y="66"/>
                  <a:pt x="1935" y="57"/>
                </a:cubicBezTo>
                <a:cubicBezTo>
                  <a:pt x="1926" y="47"/>
                  <a:pt x="1914" y="44"/>
                  <a:pt x="1902" y="40"/>
                </a:cubicBezTo>
                <a:cubicBezTo>
                  <a:pt x="1895" y="40"/>
                  <a:pt x="1886" y="39"/>
                  <a:pt x="1880" y="43"/>
                </a:cubicBezTo>
                <a:cubicBezTo>
                  <a:pt x="1870" y="44"/>
                  <a:pt x="1863" y="53"/>
                  <a:pt x="1858" y="61"/>
                </a:cubicBezTo>
                <a:cubicBezTo>
                  <a:pt x="1857" y="68"/>
                  <a:pt x="1855" y="77"/>
                  <a:pt x="1860" y="83"/>
                </a:cubicBezTo>
                <a:cubicBezTo>
                  <a:pt x="1863" y="87"/>
                  <a:pt x="1869" y="88"/>
                  <a:pt x="1874" y="88"/>
                </a:cubicBezTo>
                <a:cubicBezTo>
                  <a:pt x="1885" y="87"/>
                  <a:pt x="1891" y="76"/>
                  <a:pt x="1896" y="67"/>
                </a:cubicBezTo>
                <a:cubicBezTo>
                  <a:pt x="1903" y="66"/>
                  <a:pt x="1911" y="67"/>
                  <a:pt x="1916" y="73"/>
                </a:cubicBezTo>
                <a:cubicBezTo>
                  <a:pt x="1921" y="77"/>
                  <a:pt x="1922" y="83"/>
                  <a:pt x="1922" y="89"/>
                </a:cubicBezTo>
                <a:cubicBezTo>
                  <a:pt x="1924" y="92"/>
                  <a:pt x="1924" y="92"/>
                  <a:pt x="1924" y="92"/>
                </a:cubicBezTo>
                <a:cubicBezTo>
                  <a:pt x="1917" y="95"/>
                  <a:pt x="1916" y="105"/>
                  <a:pt x="1908" y="106"/>
                </a:cubicBezTo>
                <a:cubicBezTo>
                  <a:pt x="1900" y="108"/>
                  <a:pt x="1892" y="113"/>
                  <a:pt x="1884" y="108"/>
                </a:cubicBezTo>
                <a:cubicBezTo>
                  <a:pt x="1871" y="105"/>
                  <a:pt x="1853" y="100"/>
                  <a:pt x="1842" y="111"/>
                </a:cubicBezTo>
                <a:cubicBezTo>
                  <a:pt x="1838" y="116"/>
                  <a:pt x="1837" y="123"/>
                  <a:pt x="1837" y="129"/>
                </a:cubicBezTo>
                <a:cubicBezTo>
                  <a:pt x="1840" y="135"/>
                  <a:pt x="1840" y="140"/>
                  <a:pt x="1844" y="144"/>
                </a:cubicBezTo>
                <a:cubicBezTo>
                  <a:pt x="1850" y="144"/>
                  <a:pt x="1850" y="136"/>
                  <a:pt x="1855" y="133"/>
                </a:cubicBezTo>
                <a:cubicBezTo>
                  <a:pt x="1861" y="128"/>
                  <a:pt x="1871" y="126"/>
                  <a:pt x="1879" y="131"/>
                </a:cubicBezTo>
                <a:cubicBezTo>
                  <a:pt x="1886" y="136"/>
                  <a:pt x="1892" y="144"/>
                  <a:pt x="1890" y="154"/>
                </a:cubicBezTo>
                <a:cubicBezTo>
                  <a:pt x="1890" y="155"/>
                  <a:pt x="1888" y="157"/>
                  <a:pt x="1889" y="158"/>
                </a:cubicBezTo>
                <a:cubicBezTo>
                  <a:pt x="1984" y="160"/>
                  <a:pt x="1984" y="160"/>
                  <a:pt x="1984" y="160"/>
                </a:cubicBezTo>
                <a:cubicBezTo>
                  <a:pt x="1985" y="160"/>
                  <a:pt x="1986" y="161"/>
                  <a:pt x="1986" y="161"/>
                </a:cubicBezTo>
                <a:cubicBezTo>
                  <a:pt x="1984" y="163"/>
                  <a:pt x="1984" y="163"/>
                  <a:pt x="1984" y="163"/>
                </a:cubicBezTo>
                <a:cubicBezTo>
                  <a:pt x="1831" y="164"/>
                  <a:pt x="1831" y="164"/>
                  <a:pt x="1831" y="164"/>
                </a:cubicBezTo>
                <a:cubicBezTo>
                  <a:pt x="1813" y="165"/>
                  <a:pt x="1794" y="162"/>
                  <a:pt x="1775" y="164"/>
                </a:cubicBezTo>
                <a:cubicBezTo>
                  <a:pt x="1481" y="164"/>
                  <a:pt x="1481" y="164"/>
                  <a:pt x="1481" y="164"/>
                </a:cubicBezTo>
                <a:cubicBezTo>
                  <a:pt x="1463" y="164"/>
                  <a:pt x="1463" y="164"/>
                  <a:pt x="1463" y="164"/>
                </a:cubicBezTo>
                <a:cubicBezTo>
                  <a:pt x="1330" y="164"/>
                  <a:pt x="1330" y="164"/>
                  <a:pt x="1330" y="164"/>
                </a:cubicBezTo>
                <a:cubicBezTo>
                  <a:pt x="1304" y="163"/>
                  <a:pt x="1282" y="165"/>
                  <a:pt x="1255" y="164"/>
                </a:cubicBezTo>
                <a:cubicBezTo>
                  <a:pt x="1206" y="163"/>
                  <a:pt x="1206" y="163"/>
                  <a:pt x="1206" y="163"/>
                </a:cubicBezTo>
                <a:cubicBezTo>
                  <a:pt x="907" y="164"/>
                  <a:pt x="907" y="164"/>
                  <a:pt x="907" y="164"/>
                </a:cubicBezTo>
                <a:cubicBezTo>
                  <a:pt x="862" y="164"/>
                  <a:pt x="818" y="164"/>
                  <a:pt x="772" y="164"/>
                </a:cubicBezTo>
                <a:cubicBezTo>
                  <a:pt x="669" y="164"/>
                  <a:pt x="669" y="164"/>
                  <a:pt x="669" y="164"/>
                </a:cubicBezTo>
                <a:cubicBezTo>
                  <a:pt x="545" y="164"/>
                  <a:pt x="545" y="164"/>
                  <a:pt x="545" y="164"/>
                </a:cubicBezTo>
                <a:cubicBezTo>
                  <a:pt x="480" y="164"/>
                  <a:pt x="414" y="164"/>
                  <a:pt x="349" y="164"/>
                </a:cubicBezTo>
                <a:cubicBezTo>
                  <a:pt x="342" y="164"/>
                  <a:pt x="333" y="164"/>
                  <a:pt x="325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13" y="164"/>
                  <a:pt x="57" y="164"/>
                  <a:pt x="3" y="164"/>
                </a:cubicBezTo>
                <a:cubicBezTo>
                  <a:pt x="3" y="162"/>
                  <a:pt x="3" y="160"/>
                  <a:pt x="5" y="160"/>
                </a:cubicBezTo>
                <a:cubicBezTo>
                  <a:pt x="39" y="160"/>
                  <a:pt x="73" y="160"/>
                  <a:pt x="107" y="159"/>
                </a:cubicBezTo>
                <a:cubicBezTo>
                  <a:pt x="120" y="160"/>
                  <a:pt x="133" y="160"/>
                  <a:pt x="146" y="159"/>
                </a:cubicBezTo>
                <a:cubicBezTo>
                  <a:pt x="146" y="155"/>
                  <a:pt x="151" y="154"/>
                  <a:pt x="152" y="151"/>
                </a:cubicBezTo>
                <a:cubicBezTo>
                  <a:pt x="163" y="137"/>
                  <a:pt x="164" y="117"/>
                  <a:pt x="158" y="101"/>
                </a:cubicBezTo>
                <a:cubicBezTo>
                  <a:pt x="151" y="88"/>
                  <a:pt x="139" y="74"/>
                  <a:pt x="123" y="74"/>
                </a:cubicBezTo>
                <a:cubicBezTo>
                  <a:pt x="116" y="72"/>
                  <a:pt x="111" y="75"/>
                  <a:pt x="105" y="79"/>
                </a:cubicBezTo>
                <a:cubicBezTo>
                  <a:pt x="100" y="84"/>
                  <a:pt x="99" y="92"/>
                  <a:pt x="99" y="98"/>
                </a:cubicBezTo>
                <a:cubicBezTo>
                  <a:pt x="103" y="108"/>
                  <a:pt x="115" y="100"/>
                  <a:pt x="122" y="105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11" y="121"/>
                  <a:pt x="97" y="133"/>
                  <a:pt x="79" y="130"/>
                </a:cubicBezTo>
                <a:cubicBezTo>
                  <a:pt x="75" y="129"/>
                  <a:pt x="70" y="128"/>
                  <a:pt x="68" y="123"/>
                </a:cubicBezTo>
                <a:cubicBezTo>
                  <a:pt x="61" y="109"/>
                  <a:pt x="72" y="97"/>
                  <a:pt x="74" y="84"/>
                </a:cubicBezTo>
                <a:cubicBezTo>
                  <a:pt x="77" y="68"/>
                  <a:pt x="69" y="52"/>
                  <a:pt x="59" y="40"/>
                </a:cubicBezTo>
                <a:cubicBezTo>
                  <a:pt x="51" y="31"/>
                  <a:pt x="36" y="30"/>
                  <a:pt x="25" y="34"/>
                </a:cubicBezTo>
                <a:cubicBezTo>
                  <a:pt x="17" y="38"/>
                  <a:pt x="7" y="44"/>
                  <a:pt x="4" y="54"/>
                </a:cubicBezTo>
                <a:cubicBezTo>
                  <a:pt x="4" y="37"/>
                  <a:pt x="4" y="37"/>
                  <a:pt x="4" y="37"/>
                </a:cubicBezTo>
                <a:cubicBezTo>
                  <a:pt x="7" y="37"/>
                  <a:pt x="10" y="36"/>
                  <a:pt x="11" y="34"/>
                </a:cubicBezTo>
                <a:cubicBezTo>
                  <a:pt x="11" y="30"/>
                  <a:pt x="7" y="31"/>
                  <a:pt x="5" y="30"/>
                </a:cubicBezTo>
                <a:cubicBezTo>
                  <a:pt x="4" y="28"/>
                  <a:pt x="4" y="26"/>
                  <a:pt x="4" y="24"/>
                </a:cubicBezTo>
                <a:cubicBezTo>
                  <a:pt x="15" y="30"/>
                  <a:pt x="28" y="25"/>
                  <a:pt x="40" y="25"/>
                </a:cubicBezTo>
                <a:cubicBezTo>
                  <a:pt x="48" y="27"/>
                  <a:pt x="57" y="22"/>
                  <a:pt x="65" y="18"/>
                </a:cubicBezTo>
                <a:cubicBezTo>
                  <a:pt x="67" y="14"/>
                  <a:pt x="73" y="13"/>
                  <a:pt x="73" y="8"/>
                </a:cubicBezTo>
                <a:cubicBezTo>
                  <a:pt x="68" y="6"/>
                  <a:pt x="63" y="7"/>
                  <a:pt x="58" y="8"/>
                </a:cubicBezTo>
                <a:cubicBezTo>
                  <a:pt x="44" y="22"/>
                  <a:pt x="23" y="20"/>
                  <a:pt x="5" y="19"/>
                </a:cubicBezTo>
                <a:cubicBezTo>
                  <a:pt x="3" y="17"/>
                  <a:pt x="5" y="15"/>
                  <a:pt x="4" y="12"/>
                </a:cubicBezTo>
                <a:cubicBezTo>
                  <a:pt x="19" y="17"/>
                  <a:pt x="35" y="18"/>
                  <a:pt x="47" y="8"/>
                </a:cubicBezTo>
                <a:cubicBezTo>
                  <a:pt x="47" y="6"/>
                  <a:pt x="43" y="7"/>
                  <a:pt x="40" y="7"/>
                </a:cubicBezTo>
                <a:cubicBezTo>
                  <a:pt x="28" y="5"/>
                  <a:pt x="16" y="7"/>
                  <a:pt x="5" y="7"/>
                </a:cubicBezTo>
                <a:cubicBezTo>
                  <a:pt x="4" y="6"/>
                  <a:pt x="4" y="3"/>
                  <a:pt x="5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80" y="2"/>
                  <a:pt x="86" y="2"/>
                </a:cubicBezTo>
                <a:cubicBezTo>
                  <a:pt x="155" y="0"/>
                  <a:pt x="225" y="3"/>
                  <a:pt x="295" y="2"/>
                </a:cubicBezTo>
                <a:close/>
                <a:moveTo>
                  <a:pt x="119" y="8"/>
                </a:moveTo>
                <a:cubicBezTo>
                  <a:pt x="115" y="7"/>
                  <a:pt x="111" y="7"/>
                  <a:pt x="106" y="8"/>
                </a:cubicBezTo>
                <a:cubicBezTo>
                  <a:pt x="96" y="20"/>
                  <a:pt x="82" y="33"/>
                  <a:pt x="67" y="39"/>
                </a:cubicBezTo>
                <a:cubicBezTo>
                  <a:pt x="69" y="42"/>
                  <a:pt x="70" y="46"/>
                  <a:pt x="74" y="47"/>
                </a:cubicBezTo>
                <a:cubicBezTo>
                  <a:pt x="84" y="43"/>
                  <a:pt x="92" y="35"/>
                  <a:pt x="101" y="29"/>
                </a:cubicBezTo>
                <a:cubicBezTo>
                  <a:pt x="109" y="23"/>
                  <a:pt x="115" y="16"/>
                  <a:pt x="119" y="8"/>
                </a:cubicBezTo>
                <a:close/>
                <a:moveTo>
                  <a:pt x="334" y="8"/>
                </a:moveTo>
                <a:cubicBezTo>
                  <a:pt x="312" y="7"/>
                  <a:pt x="291" y="9"/>
                  <a:pt x="271" y="7"/>
                </a:cubicBezTo>
                <a:cubicBezTo>
                  <a:pt x="250" y="8"/>
                  <a:pt x="230" y="7"/>
                  <a:pt x="209" y="7"/>
                </a:cubicBezTo>
                <a:cubicBezTo>
                  <a:pt x="206" y="8"/>
                  <a:pt x="206" y="8"/>
                  <a:pt x="206" y="8"/>
                </a:cubicBezTo>
                <a:cubicBezTo>
                  <a:pt x="210" y="16"/>
                  <a:pt x="221" y="17"/>
                  <a:pt x="225" y="26"/>
                </a:cubicBezTo>
                <a:cubicBezTo>
                  <a:pt x="228" y="32"/>
                  <a:pt x="226" y="37"/>
                  <a:pt x="224" y="43"/>
                </a:cubicBezTo>
                <a:cubicBezTo>
                  <a:pt x="217" y="51"/>
                  <a:pt x="209" y="64"/>
                  <a:pt x="196" y="62"/>
                </a:cubicBezTo>
                <a:cubicBezTo>
                  <a:pt x="183" y="61"/>
                  <a:pt x="196" y="51"/>
                  <a:pt x="192" y="45"/>
                </a:cubicBezTo>
                <a:cubicBezTo>
                  <a:pt x="190" y="41"/>
                  <a:pt x="185" y="43"/>
                  <a:pt x="181" y="42"/>
                </a:cubicBezTo>
                <a:cubicBezTo>
                  <a:pt x="177" y="44"/>
                  <a:pt x="172" y="47"/>
                  <a:pt x="170" y="52"/>
                </a:cubicBezTo>
                <a:cubicBezTo>
                  <a:pt x="169" y="61"/>
                  <a:pt x="170" y="71"/>
                  <a:pt x="176" y="79"/>
                </a:cubicBezTo>
                <a:cubicBezTo>
                  <a:pt x="179" y="82"/>
                  <a:pt x="184" y="81"/>
                  <a:pt x="188" y="82"/>
                </a:cubicBezTo>
                <a:cubicBezTo>
                  <a:pt x="194" y="83"/>
                  <a:pt x="200" y="82"/>
                  <a:pt x="205" y="79"/>
                </a:cubicBezTo>
                <a:cubicBezTo>
                  <a:pt x="215" y="72"/>
                  <a:pt x="224" y="64"/>
                  <a:pt x="235" y="62"/>
                </a:cubicBezTo>
                <a:cubicBezTo>
                  <a:pt x="244" y="61"/>
                  <a:pt x="251" y="66"/>
                  <a:pt x="256" y="72"/>
                </a:cubicBezTo>
                <a:cubicBezTo>
                  <a:pt x="255" y="74"/>
                  <a:pt x="259" y="76"/>
                  <a:pt x="256" y="77"/>
                </a:cubicBezTo>
                <a:cubicBezTo>
                  <a:pt x="258" y="83"/>
                  <a:pt x="258" y="83"/>
                  <a:pt x="258" y="83"/>
                </a:cubicBezTo>
                <a:cubicBezTo>
                  <a:pt x="260" y="91"/>
                  <a:pt x="257" y="99"/>
                  <a:pt x="254" y="106"/>
                </a:cubicBezTo>
                <a:cubicBezTo>
                  <a:pt x="251" y="113"/>
                  <a:pt x="245" y="115"/>
                  <a:pt x="239" y="118"/>
                </a:cubicBezTo>
                <a:cubicBezTo>
                  <a:pt x="236" y="120"/>
                  <a:pt x="232" y="118"/>
                  <a:pt x="230" y="116"/>
                </a:cubicBezTo>
                <a:cubicBezTo>
                  <a:pt x="228" y="113"/>
                  <a:pt x="232" y="111"/>
                  <a:pt x="234" y="109"/>
                </a:cubicBezTo>
                <a:cubicBezTo>
                  <a:pt x="236" y="101"/>
                  <a:pt x="235" y="94"/>
                  <a:pt x="229" y="89"/>
                </a:cubicBezTo>
                <a:cubicBezTo>
                  <a:pt x="224" y="87"/>
                  <a:pt x="221" y="91"/>
                  <a:pt x="217" y="93"/>
                </a:cubicBezTo>
                <a:cubicBezTo>
                  <a:pt x="210" y="100"/>
                  <a:pt x="207" y="112"/>
                  <a:pt x="210" y="123"/>
                </a:cubicBezTo>
                <a:cubicBezTo>
                  <a:pt x="214" y="130"/>
                  <a:pt x="217" y="138"/>
                  <a:pt x="224" y="143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2" y="145"/>
                  <a:pt x="246" y="143"/>
                  <a:pt x="251" y="143"/>
                </a:cubicBezTo>
                <a:cubicBezTo>
                  <a:pt x="261" y="141"/>
                  <a:pt x="269" y="134"/>
                  <a:pt x="275" y="127"/>
                </a:cubicBezTo>
                <a:cubicBezTo>
                  <a:pt x="278" y="126"/>
                  <a:pt x="280" y="125"/>
                  <a:pt x="282" y="122"/>
                </a:cubicBezTo>
                <a:cubicBezTo>
                  <a:pt x="280" y="119"/>
                  <a:pt x="284" y="116"/>
                  <a:pt x="284" y="113"/>
                </a:cubicBezTo>
                <a:cubicBezTo>
                  <a:pt x="289" y="108"/>
                  <a:pt x="287" y="100"/>
                  <a:pt x="288" y="93"/>
                </a:cubicBezTo>
                <a:cubicBezTo>
                  <a:pt x="284" y="89"/>
                  <a:pt x="285" y="82"/>
                  <a:pt x="282" y="77"/>
                </a:cubicBezTo>
                <a:cubicBezTo>
                  <a:pt x="278" y="67"/>
                  <a:pt x="262" y="63"/>
                  <a:pt x="266" y="50"/>
                </a:cubicBezTo>
                <a:cubicBezTo>
                  <a:pt x="270" y="40"/>
                  <a:pt x="280" y="32"/>
                  <a:pt x="290" y="29"/>
                </a:cubicBezTo>
                <a:cubicBezTo>
                  <a:pt x="298" y="28"/>
                  <a:pt x="306" y="27"/>
                  <a:pt x="314" y="27"/>
                </a:cubicBezTo>
                <a:cubicBezTo>
                  <a:pt x="322" y="28"/>
                  <a:pt x="331" y="34"/>
                  <a:pt x="332" y="43"/>
                </a:cubicBezTo>
                <a:cubicBezTo>
                  <a:pt x="328" y="51"/>
                  <a:pt x="328" y="51"/>
                  <a:pt x="328" y="51"/>
                </a:cubicBezTo>
                <a:cubicBezTo>
                  <a:pt x="323" y="51"/>
                  <a:pt x="320" y="55"/>
                  <a:pt x="317" y="57"/>
                </a:cubicBezTo>
                <a:cubicBezTo>
                  <a:pt x="313" y="62"/>
                  <a:pt x="310" y="68"/>
                  <a:pt x="313" y="74"/>
                </a:cubicBezTo>
                <a:cubicBezTo>
                  <a:pt x="314" y="77"/>
                  <a:pt x="311" y="81"/>
                  <a:pt x="315" y="83"/>
                </a:cubicBezTo>
                <a:cubicBezTo>
                  <a:pt x="319" y="88"/>
                  <a:pt x="325" y="83"/>
                  <a:pt x="329" y="83"/>
                </a:cubicBezTo>
                <a:cubicBezTo>
                  <a:pt x="344" y="75"/>
                  <a:pt x="353" y="59"/>
                  <a:pt x="355" y="42"/>
                </a:cubicBezTo>
                <a:cubicBezTo>
                  <a:pt x="356" y="33"/>
                  <a:pt x="355" y="21"/>
                  <a:pt x="345" y="16"/>
                </a:cubicBezTo>
                <a:cubicBezTo>
                  <a:pt x="340" y="14"/>
                  <a:pt x="335" y="13"/>
                  <a:pt x="334" y="8"/>
                </a:cubicBezTo>
                <a:close/>
                <a:moveTo>
                  <a:pt x="96" y="8"/>
                </a:moveTo>
                <a:cubicBezTo>
                  <a:pt x="93" y="6"/>
                  <a:pt x="87" y="8"/>
                  <a:pt x="84" y="8"/>
                </a:cubicBezTo>
                <a:cubicBezTo>
                  <a:pt x="72" y="18"/>
                  <a:pt x="72" y="18"/>
                  <a:pt x="72" y="18"/>
                </a:cubicBezTo>
                <a:cubicBezTo>
                  <a:pt x="68" y="24"/>
                  <a:pt x="60" y="24"/>
                  <a:pt x="58" y="30"/>
                </a:cubicBezTo>
                <a:cubicBezTo>
                  <a:pt x="60" y="32"/>
                  <a:pt x="62" y="34"/>
                  <a:pt x="65" y="36"/>
                </a:cubicBezTo>
                <a:cubicBezTo>
                  <a:pt x="68" y="33"/>
                  <a:pt x="68" y="33"/>
                  <a:pt x="68" y="33"/>
                </a:cubicBezTo>
                <a:cubicBezTo>
                  <a:pt x="77" y="29"/>
                  <a:pt x="85" y="21"/>
                  <a:pt x="93" y="15"/>
                </a:cubicBezTo>
                <a:cubicBezTo>
                  <a:pt x="94" y="13"/>
                  <a:pt x="96" y="11"/>
                  <a:pt x="96" y="8"/>
                </a:cubicBezTo>
                <a:close/>
                <a:moveTo>
                  <a:pt x="171" y="13"/>
                </a:moveTo>
                <a:cubicBezTo>
                  <a:pt x="172" y="8"/>
                  <a:pt x="172" y="8"/>
                  <a:pt x="172" y="8"/>
                </a:cubicBezTo>
                <a:cubicBezTo>
                  <a:pt x="164" y="8"/>
                  <a:pt x="152" y="7"/>
                  <a:pt x="143" y="8"/>
                </a:cubicBezTo>
                <a:cubicBezTo>
                  <a:pt x="142" y="16"/>
                  <a:pt x="139" y="22"/>
                  <a:pt x="135" y="28"/>
                </a:cubicBezTo>
                <a:cubicBezTo>
                  <a:pt x="123" y="44"/>
                  <a:pt x="106" y="61"/>
                  <a:pt x="89" y="69"/>
                </a:cubicBezTo>
                <a:cubicBezTo>
                  <a:pt x="86" y="71"/>
                  <a:pt x="83" y="69"/>
                  <a:pt x="81" y="73"/>
                </a:cubicBezTo>
                <a:cubicBezTo>
                  <a:pt x="82" y="79"/>
                  <a:pt x="80" y="86"/>
                  <a:pt x="81" y="92"/>
                </a:cubicBezTo>
                <a:cubicBezTo>
                  <a:pt x="94" y="93"/>
                  <a:pt x="92" y="78"/>
                  <a:pt x="102" y="73"/>
                </a:cubicBezTo>
                <a:cubicBezTo>
                  <a:pt x="111" y="67"/>
                  <a:pt x="122" y="65"/>
                  <a:pt x="132" y="67"/>
                </a:cubicBezTo>
                <a:cubicBezTo>
                  <a:pt x="153" y="55"/>
                  <a:pt x="159" y="32"/>
                  <a:pt x="171" y="13"/>
                </a:cubicBezTo>
                <a:close/>
                <a:moveTo>
                  <a:pt x="193" y="8"/>
                </a:moveTo>
                <a:cubicBezTo>
                  <a:pt x="189" y="7"/>
                  <a:pt x="185" y="7"/>
                  <a:pt x="181" y="8"/>
                </a:cubicBezTo>
                <a:cubicBezTo>
                  <a:pt x="180" y="12"/>
                  <a:pt x="177" y="16"/>
                  <a:pt x="177" y="20"/>
                </a:cubicBezTo>
                <a:cubicBezTo>
                  <a:pt x="186" y="29"/>
                  <a:pt x="198" y="34"/>
                  <a:pt x="211" y="38"/>
                </a:cubicBezTo>
                <a:cubicBezTo>
                  <a:pt x="213" y="38"/>
                  <a:pt x="216" y="39"/>
                  <a:pt x="218" y="36"/>
                </a:cubicBezTo>
                <a:cubicBezTo>
                  <a:pt x="218" y="34"/>
                  <a:pt x="219" y="31"/>
                  <a:pt x="217" y="30"/>
                </a:cubicBezTo>
                <a:cubicBezTo>
                  <a:pt x="205" y="25"/>
                  <a:pt x="193" y="23"/>
                  <a:pt x="183" y="17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3"/>
                  <a:pt x="183" y="12"/>
                  <a:pt x="184" y="12"/>
                </a:cubicBezTo>
                <a:cubicBezTo>
                  <a:pt x="190" y="14"/>
                  <a:pt x="196" y="18"/>
                  <a:pt x="202" y="19"/>
                </a:cubicBezTo>
                <a:cubicBezTo>
                  <a:pt x="203" y="18"/>
                  <a:pt x="203" y="18"/>
                  <a:pt x="203" y="18"/>
                </a:cubicBezTo>
                <a:cubicBezTo>
                  <a:pt x="199" y="15"/>
                  <a:pt x="196" y="11"/>
                  <a:pt x="193" y="8"/>
                </a:cubicBezTo>
                <a:close/>
                <a:moveTo>
                  <a:pt x="137" y="8"/>
                </a:moveTo>
                <a:cubicBezTo>
                  <a:pt x="126" y="3"/>
                  <a:pt x="123" y="18"/>
                  <a:pt x="115" y="22"/>
                </a:cubicBezTo>
                <a:cubicBezTo>
                  <a:pt x="103" y="35"/>
                  <a:pt x="91" y="44"/>
                  <a:pt x="77" y="53"/>
                </a:cubicBezTo>
                <a:cubicBezTo>
                  <a:pt x="81" y="65"/>
                  <a:pt x="81" y="65"/>
                  <a:pt x="81" y="65"/>
                </a:cubicBezTo>
                <a:cubicBezTo>
                  <a:pt x="90" y="64"/>
                  <a:pt x="98" y="57"/>
                  <a:pt x="106" y="51"/>
                </a:cubicBezTo>
                <a:cubicBezTo>
                  <a:pt x="108" y="49"/>
                  <a:pt x="109" y="47"/>
                  <a:pt x="112" y="46"/>
                </a:cubicBezTo>
                <a:cubicBezTo>
                  <a:pt x="121" y="34"/>
                  <a:pt x="136" y="24"/>
                  <a:pt x="137" y="8"/>
                </a:cubicBezTo>
                <a:close/>
                <a:moveTo>
                  <a:pt x="465" y="13"/>
                </a:moveTo>
                <a:cubicBezTo>
                  <a:pt x="462" y="7"/>
                  <a:pt x="453" y="8"/>
                  <a:pt x="447" y="8"/>
                </a:cubicBezTo>
                <a:cubicBezTo>
                  <a:pt x="445" y="8"/>
                  <a:pt x="441" y="7"/>
                  <a:pt x="440" y="9"/>
                </a:cubicBezTo>
                <a:cubicBezTo>
                  <a:pt x="452" y="21"/>
                  <a:pt x="466" y="27"/>
                  <a:pt x="479" y="34"/>
                </a:cubicBezTo>
                <a:cubicBezTo>
                  <a:pt x="491" y="25"/>
                  <a:pt x="507" y="22"/>
                  <a:pt x="523" y="27"/>
                </a:cubicBezTo>
                <a:cubicBezTo>
                  <a:pt x="532" y="24"/>
                  <a:pt x="541" y="19"/>
                  <a:pt x="546" y="9"/>
                </a:cubicBezTo>
                <a:cubicBezTo>
                  <a:pt x="543" y="7"/>
                  <a:pt x="537" y="9"/>
                  <a:pt x="533" y="8"/>
                </a:cubicBezTo>
                <a:cubicBezTo>
                  <a:pt x="524" y="15"/>
                  <a:pt x="513" y="18"/>
                  <a:pt x="502" y="21"/>
                </a:cubicBezTo>
                <a:cubicBezTo>
                  <a:pt x="488" y="23"/>
                  <a:pt x="477" y="18"/>
                  <a:pt x="465" y="13"/>
                </a:cubicBezTo>
                <a:close/>
                <a:moveTo>
                  <a:pt x="363" y="9"/>
                </a:moveTo>
                <a:cubicBezTo>
                  <a:pt x="359" y="9"/>
                  <a:pt x="353" y="6"/>
                  <a:pt x="350" y="9"/>
                </a:cubicBezTo>
                <a:cubicBezTo>
                  <a:pt x="355" y="16"/>
                  <a:pt x="362" y="22"/>
                  <a:pt x="363" y="31"/>
                </a:cubicBezTo>
                <a:cubicBezTo>
                  <a:pt x="365" y="37"/>
                  <a:pt x="361" y="44"/>
                  <a:pt x="361" y="51"/>
                </a:cubicBezTo>
                <a:cubicBezTo>
                  <a:pt x="361" y="54"/>
                  <a:pt x="365" y="56"/>
                  <a:pt x="367" y="57"/>
                </a:cubicBezTo>
                <a:cubicBezTo>
                  <a:pt x="380" y="82"/>
                  <a:pt x="408" y="95"/>
                  <a:pt x="432" y="106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72" y="95"/>
                  <a:pt x="484" y="105"/>
                  <a:pt x="496" y="96"/>
                </a:cubicBezTo>
                <a:cubicBezTo>
                  <a:pt x="501" y="93"/>
                  <a:pt x="507" y="89"/>
                  <a:pt x="506" y="84"/>
                </a:cubicBezTo>
                <a:cubicBezTo>
                  <a:pt x="487" y="88"/>
                  <a:pt x="467" y="86"/>
                  <a:pt x="449" y="78"/>
                </a:cubicBezTo>
                <a:cubicBezTo>
                  <a:pt x="440" y="75"/>
                  <a:pt x="431" y="71"/>
                  <a:pt x="422" y="65"/>
                </a:cubicBezTo>
                <a:cubicBezTo>
                  <a:pt x="413" y="56"/>
                  <a:pt x="399" y="49"/>
                  <a:pt x="390" y="39"/>
                </a:cubicBezTo>
                <a:cubicBezTo>
                  <a:pt x="386" y="33"/>
                  <a:pt x="380" y="26"/>
                  <a:pt x="373" y="21"/>
                </a:cubicBezTo>
                <a:cubicBezTo>
                  <a:pt x="370" y="17"/>
                  <a:pt x="367" y="13"/>
                  <a:pt x="363" y="9"/>
                </a:cubicBezTo>
                <a:close/>
                <a:moveTo>
                  <a:pt x="383" y="8"/>
                </a:moveTo>
                <a:cubicBezTo>
                  <a:pt x="380" y="8"/>
                  <a:pt x="376" y="8"/>
                  <a:pt x="374" y="9"/>
                </a:cubicBezTo>
                <a:cubicBezTo>
                  <a:pt x="374" y="11"/>
                  <a:pt x="374" y="12"/>
                  <a:pt x="375" y="13"/>
                </a:cubicBezTo>
                <a:cubicBezTo>
                  <a:pt x="387" y="25"/>
                  <a:pt x="396" y="40"/>
                  <a:pt x="411" y="50"/>
                </a:cubicBezTo>
                <a:cubicBezTo>
                  <a:pt x="426" y="62"/>
                  <a:pt x="443" y="71"/>
                  <a:pt x="461" y="78"/>
                </a:cubicBezTo>
                <a:cubicBezTo>
                  <a:pt x="467" y="78"/>
                  <a:pt x="472" y="80"/>
                  <a:pt x="479" y="80"/>
                </a:cubicBezTo>
                <a:cubicBezTo>
                  <a:pt x="475" y="75"/>
                  <a:pt x="469" y="72"/>
                  <a:pt x="467" y="65"/>
                </a:cubicBezTo>
                <a:cubicBezTo>
                  <a:pt x="453" y="60"/>
                  <a:pt x="439" y="53"/>
                  <a:pt x="425" y="47"/>
                </a:cubicBezTo>
                <a:cubicBezTo>
                  <a:pt x="409" y="37"/>
                  <a:pt x="393" y="24"/>
                  <a:pt x="383" y="8"/>
                </a:cubicBezTo>
                <a:close/>
                <a:moveTo>
                  <a:pt x="404" y="15"/>
                </a:moveTo>
                <a:cubicBezTo>
                  <a:pt x="401" y="13"/>
                  <a:pt x="401" y="8"/>
                  <a:pt x="397" y="8"/>
                </a:cubicBezTo>
                <a:cubicBezTo>
                  <a:pt x="395" y="9"/>
                  <a:pt x="391" y="8"/>
                  <a:pt x="392" y="10"/>
                </a:cubicBezTo>
                <a:cubicBezTo>
                  <a:pt x="396" y="15"/>
                  <a:pt x="400" y="22"/>
                  <a:pt x="405" y="26"/>
                </a:cubicBezTo>
                <a:cubicBezTo>
                  <a:pt x="422" y="41"/>
                  <a:pt x="443" y="49"/>
                  <a:pt x="464" y="58"/>
                </a:cubicBezTo>
                <a:cubicBezTo>
                  <a:pt x="466" y="57"/>
                  <a:pt x="466" y="57"/>
                  <a:pt x="466" y="57"/>
                </a:cubicBezTo>
                <a:cubicBezTo>
                  <a:pt x="466" y="55"/>
                  <a:pt x="467" y="53"/>
                  <a:pt x="465" y="51"/>
                </a:cubicBezTo>
                <a:cubicBezTo>
                  <a:pt x="443" y="43"/>
                  <a:pt x="422" y="32"/>
                  <a:pt x="404" y="15"/>
                </a:cubicBezTo>
                <a:close/>
                <a:moveTo>
                  <a:pt x="517" y="9"/>
                </a:moveTo>
                <a:cubicBezTo>
                  <a:pt x="501" y="7"/>
                  <a:pt x="486" y="8"/>
                  <a:pt x="471" y="9"/>
                </a:cubicBezTo>
                <a:cubicBezTo>
                  <a:pt x="476" y="14"/>
                  <a:pt x="484" y="14"/>
                  <a:pt x="491" y="16"/>
                </a:cubicBezTo>
                <a:cubicBezTo>
                  <a:pt x="500" y="16"/>
                  <a:pt x="509" y="14"/>
                  <a:pt x="517" y="9"/>
                </a:cubicBezTo>
                <a:close/>
                <a:moveTo>
                  <a:pt x="430" y="9"/>
                </a:moveTo>
                <a:cubicBezTo>
                  <a:pt x="423" y="9"/>
                  <a:pt x="415" y="7"/>
                  <a:pt x="409" y="10"/>
                </a:cubicBezTo>
                <a:cubicBezTo>
                  <a:pt x="415" y="20"/>
                  <a:pt x="427" y="27"/>
                  <a:pt x="438" y="33"/>
                </a:cubicBezTo>
                <a:cubicBezTo>
                  <a:pt x="448" y="37"/>
                  <a:pt x="457" y="46"/>
                  <a:pt x="469" y="45"/>
                </a:cubicBezTo>
                <a:cubicBezTo>
                  <a:pt x="470" y="42"/>
                  <a:pt x="475" y="40"/>
                  <a:pt x="474" y="37"/>
                </a:cubicBezTo>
                <a:cubicBezTo>
                  <a:pt x="458" y="32"/>
                  <a:pt x="444" y="20"/>
                  <a:pt x="430" y="9"/>
                </a:cubicBezTo>
                <a:close/>
                <a:moveTo>
                  <a:pt x="802" y="9"/>
                </a:moveTo>
                <a:cubicBezTo>
                  <a:pt x="785" y="8"/>
                  <a:pt x="771" y="11"/>
                  <a:pt x="755" y="8"/>
                </a:cubicBezTo>
                <a:cubicBezTo>
                  <a:pt x="748" y="10"/>
                  <a:pt x="740" y="9"/>
                  <a:pt x="734" y="9"/>
                </a:cubicBezTo>
                <a:cubicBezTo>
                  <a:pt x="722" y="10"/>
                  <a:pt x="709" y="8"/>
                  <a:pt x="698" y="9"/>
                </a:cubicBezTo>
                <a:cubicBezTo>
                  <a:pt x="693" y="12"/>
                  <a:pt x="699" y="16"/>
                  <a:pt x="698" y="20"/>
                </a:cubicBezTo>
                <a:cubicBezTo>
                  <a:pt x="698" y="32"/>
                  <a:pt x="698" y="45"/>
                  <a:pt x="685" y="51"/>
                </a:cubicBezTo>
                <a:cubicBezTo>
                  <a:pt x="679" y="55"/>
                  <a:pt x="669" y="58"/>
                  <a:pt x="663" y="52"/>
                </a:cubicBezTo>
                <a:cubicBezTo>
                  <a:pt x="663" y="51"/>
                  <a:pt x="663" y="49"/>
                  <a:pt x="664" y="48"/>
                </a:cubicBezTo>
                <a:cubicBezTo>
                  <a:pt x="667" y="43"/>
                  <a:pt x="666" y="37"/>
                  <a:pt x="662" y="34"/>
                </a:cubicBezTo>
                <a:cubicBezTo>
                  <a:pt x="658" y="32"/>
                  <a:pt x="653" y="33"/>
                  <a:pt x="649" y="34"/>
                </a:cubicBezTo>
                <a:cubicBezTo>
                  <a:pt x="641" y="41"/>
                  <a:pt x="641" y="52"/>
                  <a:pt x="643" y="61"/>
                </a:cubicBezTo>
                <a:cubicBezTo>
                  <a:pt x="645" y="68"/>
                  <a:pt x="652" y="72"/>
                  <a:pt x="658" y="75"/>
                </a:cubicBezTo>
                <a:cubicBezTo>
                  <a:pt x="676" y="82"/>
                  <a:pt x="688" y="62"/>
                  <a:pt x="705" y="63"/>
                </a:cubicBezTo>
                <a:cubicBezTo>
                  <a:pt x="715" y="65"/>
                  <a:pt x="723" y="69"/>
                  <a:pt x="729" y="77"/>
                </a:cubicBezTo>
                <a:cubicBezTo>
                  <a:pt x="737" y="86"/>
                  <a:pt x="734" y="99"/>
                  <a:pt x="732" y="109"/>
                </a:cubicBezTo>
                <a:cubicBezTo>
                  <a:pt x="728" y="117"/>
                  <a:pt x="720" y="124"/>
                  <a:pt x="710" y="123"/>
                </a:cubicBezTo>
                <a:cubicBezTo>
                  <a:pt x="707" y="122"/>
                  <a:pt x="703" y="122"/>
                  <a:pt x="703" y="118"/>
                </a:cubicBezTo>
                <a:cubicBezTo>
                  <a:pt x="705" y="113"/>
                  <a:pt x="708" y="106"/>
                  <a:pt x="706" y="100"/>
                </a:cubicBezTo>
                <a:cubicBezTo>
                  <a:pt x="704" y="97"/>
                  <a:pt x="700" y="96"/>
                  <a:pt x="697" y="95"/>
                </a:cubicBezTo>
                <a:cubicBezTo>
                  <a:pt x="693" y="96"/>
                  <a:pt x="688" y="93"/>
                  <a:pt x="686" y="99"/>
                </a:cubicBezTo>
                <a:cubicBezTo>
                  <a:pt x="679" y="108"/>
                  <a:pt x="682" y="122"/>
                  <a:pt x="688" y="131"/>
                </a:cubicBezTo>
                <a:cubicBezTo>
                  <a:pt x="693" y="142"/>
                  <a:pt x="704" y="146"/>
                  <a:pt x="715" y="147"/>
                </a:cubicBezTo>
                <a:cubicBezTo>
                  <a:pt x="734" y="147"/>
                  <a:pt x="752" y="138"/>
                  <a:pt x="762" y="121"/>
                </a:cubicBezTo>
                <a:cubicBezTo>
                  <a:pt x="762" y="115"/>
                  <a:pt x="764" y="110"/>
                  <a:pt x="763" y="104"/>
                </a:cubicBezTo>
                <a:cubicBezTo>
                  <a:pt x="760" y="84"/>
                  <a:pt x="738" y="69"/>
                  <a:pt x="742" y="47"/>
                </a:cubicBezTo>
                <a:cubicBezTo>
                  <a:pt x="743" y="39"/>
                  <a:pt x="750" y="32"/>
                  <a:pt x="757" y="30"/>
                </a:cubicBezTo>
                <a:cubicBezTo>
                  <a:pt x="762" y="27"/>
                  <a:pt x="767" y="27"/>
                  <a:pt x="772" y="26"/>
                </a:cubicBezTo>
                <a:cubicBezTo>
                  <a:pt x="780" y="23"/>
                  <a:pt x="788" y="27"/>
                  <a:pt x="794" y="31"/>
                </a:cubicBezTo>
                <a:cubicBezTo>
                  <a:pt x="802" y="35"/>
                  <a:pt x="802" y="43"/>
                  <a:pt x="803" y="48"/>
                </a:cubicBezTo>
                <a:cubicBezTo>
                  <a:pt x="804" y="52"/>
                  <a:pt x="804" y="58"/>
                  <a:pt x="800" y="61"/>
                </a:cubicBezTo>
                <a:cubicBezTo>
                  <a:pt x="795" y="65"/>
                  <a:pt x="795" y="58"/>
                  <a:pt x="792" y="56"/>
                </a:cubicBezTo>
                <a:cubicBezTo>
                  <a:pt x="787" y="53"/>
                  <a:pt x="782" y="56"/>
                  <a:pt x="779" y="58"/>
                </a:cubicBezTo>
                <a:cubicBezTo>
                  <a:pt x="777" y="63"/>
                  <a:pt x="776" y="68"/>
                  <a:pt x="777" y="74"/>
                </a:cubicBezTo>
                <a:cubicBezTo>
                  <a:pt x="779" y="82"/>
                  <a:pt x="787" y="87"/>
                  <a:pt x="795" y="89"/>
                </a:cubicBezTo>
                <a:cubicBezTo>
                  <a:pt x="808" y="89"/>
                  <a:pt x="820" y="80"/>
                  <a:pt x="824" y="69"/>
                </a:cubicBezTo>
                <a:cubicBezTo>
                  <a:pt x="827" y="61"/>
                  <a:pt x="829" y="53"/>
                  <a:pt x="828" y="45"/>
                </a:cubicBezTo>
                <a:cubicBezTo>
                  <a:pt x="825" y="32"/>
                  <a:pt x="816" y="24"/>
                  <a:pt x="806" y="16"/>
                </a:cubicBezTo>
                <a:cubicBezTo>
                  <a:pt x="805" y="14"/>
                  <a:pt x="804" y="10"/>
                  <a:pt x="802" y="9"/>
                </a:cubicBezTo>
                <a:close/>
                <a:moveTo>
                  <a:pt x="569" y="9"/>
                </a:moveTo>
                <a:cubicBezTo>
                  <a:pt x="565" y="8"/>
                  <a:pt x="559" y="8"/>
                  <a:pt x="555" y="9"/>
                </a:cubicBezTo>
                <a:cubicBezTo>
                  <a:pt x="548" y="17"/>
                  <a:pt x="540" y="25"/>
                  <a:pt x="532" y="31"/>
                </a:cubicBezTo>
                <a:cubicBezTo>
                  <a:pt x="532" y="33"/>
                  <a:pt x="533" y="35"/>
                  <a:pt x="536" y="34"/>
                </a:cubicBezTo>
                <a:cubicBezTo>
                  <a:pt x="558" y="22"/>
                  <a:pt x="558" y="22"/>
                  <a:pt x="558" y="22"/>
                </a:cubicBezTo>
                <a:cubicBezTo>
                  <a:pt x="562" y="19"/>
                  <a:pt x="568" y="15"/>
                  <a:pt x="569" y="9"/>
                </a:cubicBezTo>
                <a:close/>
                <a:moveTo>
                  <a:pt x="591" y="9"/>
                </a:moveTo>
                <a:cubicBezTo>
                  <a:pt x="591" y="9"/>
                  <a:pt x="591" y="9"/>
                  <a:pt x="591" y="9"/>
                </a:cubicBezTo>
                <a:cubicBezTo>
                  <a:pt x="586" y="8"/>
                  <a:pt x="582" y="9"/>
                  <a:pt x="577" y="10"/>
                </a:cubicBezTo>
                <a:cubicBezTo>
                  <a:pt x="569" y="23"/>
                  <a:pt x="554" y="30"/>
                  <a:pt x="542" y="38"/>
                </a:cubicBezTo>
                <a:cubicBezTo>
                  <a:pt x="538" y="41"/>
                  <a:pt x="545" y="44"/>
                  <a:pt x="545" y="47"/>
                </a:cubicBezTo>
                <a:cubicBezTo>
                  <a:pt x="547" y="49"/>
                  <a:pt x="550" y="47"/>
                  <a:pt x="553" y="46"/>
                </a:cubicBezTo>
                <a:cubicBezTo>
                  <a:pt x="568" y="37"/>
                  <a:pt x="581" y="23"/>
                  <a:pt x="591" y="9"/>
                </a:cubicBezTo>
                <a:close/>
                <a:moveTo>
                  <a:pt x="615" y="10"/>
                </a:moveTo>
                <a:cubicBezTo>
                  <a:pt x="610" y="8"/>
                  <a:pt x="603" y="9"/>
                  <a:pt x="598" y="10"/>
                </a:cubicBezTo>
                <a:cubicBezTo>
                  <a:pt x="597" y="15"/>
                  <a:pt x="592" y="17"/>
                  <a:pt x="591" y="21"/>
                </a:cubicBezTo>
                <a:cubicBezTo>
                  <a:pt x="577" y="33"/>
                  <a:pt x="565" y="48"/>
                  <a:pt x="548" y="55"/>
                </a:cubicBezTo>
                <a:cubicBezTo>
                  <a:pt x="547" y="58"/>
                  <a:pt x="546" y="63"/>
                  <a:pt x="549" y="66"/>
                </a:cubicBezTo>
                <a:cubicBezTo>
                  <a:pt x="563" y="61"/>
                  <a:pt x="563" y="61"/>
                  <a:pt x="563" y="61"/>
                </a:cubicBezTo>
                <a:cubicBezTo>
                  <a:pt x="576" y="51"/>
                  <a:pt x="590" y="41"/>
                  <a:pt x="602" y="29"/>
                </a:cubicBezTo>
                <a:cubicBezTo>
                  <a:pt x="604" y="27"/>
                  <a:pt x="605" y="22"/>
                  <a:pt x="608" y="24"/>
                </a:cubicBezTo>
                <a:cubicBezTo>
                  <a:pt x="609" y="19"/>
                  <a:pt x="614" y="16"/>
                  <a:pt x="615" y="10"/>
                </a:cubicBezTo>
                <a:close/>
                <a:moveTo>
                  <a:pt x="669" y="11"/>
                </a:moveTo>
                <a:cubicBezTo>
                  <a:pt x="668" y="9"/>
                  <a:pt x="668" y="9"/>
                  <a:pt x="668" y="9"/>
                </a:cubicBezTo>
                <a:cubicBezTo>
                  <a:pt x="627" y="9"/>
                  <a:pt x="627" y="9"/>
                  <a:pt x="627" y="9"/>
                </a:cubicBezTo>
                <a:cubicBezTo>
                  <a:pt x="623" y="8"/>
                  <a:pt x="624" y="12"/>
                  <a:pt x="621" y="14"/>
                </a:cubicBezTo>
                <a:cubicBezTo>
                  <a:pt x="609" y="33"/>
                  <a:pt x="591" y="47"/>
                  <a:pt x="572" y="61"/>
                </a:cubicBezTo>
                <a:cubicBezTo>
                  <a:pt x="565" y="67"/>
                  <a:pt x="556" y="69"/>
                  <a:pt x="548" y="74"/>
                </a:cubicBezTo>
                <a:cubicBezTo>
                  <a:pt x="547" y="83"/>
                  <a:pt x="541" y="91"/>
                  <a:pt x="542" y="101"/>
                </a:cubicBezTo>
                <a:cubicBezTo>
                  <a:pt x="543" y="103"/>
                  <a:pt x="544" y="106"/>
                  <a:pt x="546" y="105"/>
                </a:cubicBezTo>
                <a:cubicBezTo>
                  <a:pt x="554" y="103"/>
                  <a:pt x="561" y="102"/>
                  <a:pt x="568" y="100"/>
                </a:cubicBezTo>
                <a:cubicBezTo>
                  <a:pt x="574" y="98"/>
                  <a:pt x="570" y="91"/>
                  <a:pt x="574" y="87"/>
                </a:cubicBezTo>
                <a:cubicBezTo>
                  <a:pt x="581" y="72"/>
                  <a:pt x="597" y="70"/>
                  <a:pt x="611" y="70"/>
                </a:cubicBezTo>
                <a:cubicBezTo>
                  <a:pt x="620" y="64"/>
                  <a:pt x="627" y="53"/>
                  <a:pt x="635" y="45"/>
                </a:cubicBezTo>
                <a:cubicBezTo>
                  <a:pt x="636" y="38"/>
                  <a:pt x="639" y="33"/>
                  <a:pt x="645" y="28"/>
                </a:cubicBezTo>
                <a:cubicBezTo>
                  <a:pt x="650" y="26"/>
                  <a:pt x="655" y="26"/>
                  <a:pt x="660" y="24"/>
                </a:cubicBezTo>
                <a:cubicBezTo>
                  <a:pt x="669" y="11"/>
                  <a:pt x="669" y="11"/>
                  <a:pt x="669" y="11"/>
                </a:cubicBezTo>
                <a:close/>
                <a:moveTo>
                  <a:pt x="836" y="14"/>
                </a:moveTo>
                <a:cubicBezTo>
                  <a:pt x="833" y="7"/>
                  <a:pt x="824" y="11"/>
                  <a:pt x="818" y="9"/>
                </a:cubicBezTo>
                <a:cubicBezTo>
                  <a:pt x="816" y="10"/>
                  <a:pt x="813" y="9"/>
                  <a:pt x="813" y="12"/>
                </a:cubicBezTo>
                <a:cubicBezTo>
                  <a:pt x="823" y="23"/>
                  <a:pt x="838" y="34"/>
                  <a:pt x="835" y="52"/>
                </a:cubicBezTo>
                <a:cubicBezTo>
                  <a:pt x="844" y="65"/>
                  <a:pt x="855" y="75"/>
                  <a:pt x="867" y="84"/>
                </a:cubicBezTo>
                <a:cubicBezTo>
                  <a:pt x="878" y="89"/>
                  <a:pt x="888" y="98"/>
                  <a:pt x="900" y="101"/>
                </a:cubicBezTo>
                <a:cubicBezTo>
                  <a:pt x="909" y="95"/>
                  <a:pt x="919" y="92"/>
                  <a:pt x="930" y="93"/>
                </a:cubicBezTo>
                <a:cubicBezTo>
                  <a:pt x="939" y="95"/>
                  <a:pt x="947" y="100"/>
                  <a:pt x="956" y="99"/>
                </a:cubicBezTo>
                <a:cubicBezTo>
                  <a:pt x="963" y="96"/>
                  <a:pt x="972" y="93"/>
                  <a:pt x="975" y="86"/>
                </a:cubicBezTo>
                <a:cubicBezTo>
                  <a:pt x="961" y="87"/>
                  <a:pt x="948" y="86"/>
                  <a:pt x="934" y="84"/>
                </a:cubicBezTo>
                <a:cubicBezTo>
                  <a:pt x="930" y="83"/>
                  <a:pt x="927" y="80"/>
                  <a:pt x="923" y="80"/>
                </a:cubicBezTo>
                <a:cubicBezTo>
                  <a:pt x="913" y="75"/>
                  <a:pt x="902" y="71"/>
                  <a:pt x="892" y="65"/>
                </a:cubicBezTo>
                <a:cubicBezTo>
                  <a:pt x="878" y="54"/>
                  <a:pt x="862" y="45"/>
                  <a:pt x="849" y="32"/>
                </a:cubicBezTo>
                <a:cubicBezTo>
                  <a:pt x="846" y="26"/>
                  <a:pt x="840" y="20"/>
                  <a:pt x="836" y="14"/>
                </a:cubicBezTo>
                <a:close/>
                <a:moveTo>
                  <a:pt x="858" y="10"/>
                </a:moveTo>
                <a:cubicBezTo>
                  <a:pt x="844" y="9"/>
                  <a:pt x="844" y="9"/>
                  <a:pt x="844" y="9"/>
                </a:cubicBezTo>
                <a:cubicBezTo>
                  <a:pt x="843" y="10"/>
                  <a:pt x="841" y="9"/>
                  <a:pt x="841" y="11"/>
                </a:cubicBezTo>
                <a:cubicBezTo>
                  <a:pt x="850" y="28"/>
                  <a:pt x="866" y="41"/>
                  <a:pt x="883" y="52"/>
                </a:cubicBezTo>
                <a:cubicBezTo>
                  <a:pt x="897" y="65"/>
                  <a:pt x="915" y="69"/>
                  <a:pt x="931" y="78"/>
                </a:cubicBezTo>
                <a:cubicBezTo>
                  <a:pt x="940" y="79"/>
                  <a:pt x="940" y="79"/>
                  <a:pt x="940" y="79"/>
                </a:cubicBezTo>
                <a:cubicBezTo>
                  <a:pt x="937" y="73"/>
                  <a:pt x="932" y="67"/>
                  <a:pt x="931" y="60"/>
                </a:cubicBezTo>
                <a:cubicBezTo>
                  <a:pt x="918" y="53"/>
                  <a:pt x="903" y="50"/>
                  <a:pt x="891" y="40"/>
                </a:cubicBezTo>
                <a:cubicBezTo>
                  <a:pt x="879" y="32"/>
                  <a:pt x="867" y="22"/>
                  <a:pt x="858" y="10"/>
                </a:cubicBezTo>
                <a:close/>
                <a:moveTo>
                  <a:pt x="913" y="9"/>
                </a:moveTo>
                <a:cubicBezTo>
                  <a:pt x="903" y="9"/>
                  <a:pt x="903" y="9"/>
                  <a:pt x="903" y="9"/>
                </a:cubicBezTo>
                <a:cubicBezTo>
                  <a:pt x="899" y="10"/>
                  <a:pt x="896" y="8"/>
                  <a:pt x="892" y="10"/>
                </a:cubicBezTo>
                <a:cubicBezTo>
                  <a:pt x="897" y="21"/>
                  <a:pt x="910" y="23"/>
                  <a:pt x="918" y="32"/>
                </a:cubicBezTo>
                <a:cubicBezTo>
                  <a:pt x="926" y="33"/>
                  <a:pt x="937" y="44"/>
                  <a:pt x="943" y="34"/>
                </a:cubicBezTo>
                <a:cubicBezTo>
                  <a:pt x="944" y="33"/>
                  <a:pt x="945" y="31"/>
                  <a:pt x="944" y="30"/>
                </a:cubicBezTo>
                <a:cubicBezTo>
                  <a:pt x="933" y="25"/>
                  <a:pt x="922" y="20"/>
                  <a:pt x="913" y="9"/>
                </a:cubicBezTo>
                <a:close/>
                <a:moveTo>
                  <a:pt x="881" y="10"/>
                </a:moveTo>
                <a:cubicBezTo>
                  <a:pt x="877" y="11"/>
                  <a:pt x="863" y="6"/>
                  <a:pt x="869" y="15"/>
                </a:cubicBezTo>
                <a:cubicBezTo>
                  <a:pt x="885" y="29"/>
                  <a:pt x="900" y="42"/>
                  <a:pt x="918" y="50"/>
                </a:cubicBezTo>
                <a:cubicBezTo>
                  <a:pt x="923" y="51"/>
                  <a:pt x="927" y="55"/>
                  <a:pt x="932" y="53"/>
                </a:cubicBezTo>
                <a:cubicBezTo>
                  <a:pt x="933" y="50"/>
                  <a:pt x="937" y="45"/>
                  <a:pt x="933" y="43"/>
                </a:cubicBezTo>
                <a:cubicBezTo>
                  <a:pt x="912" y="38"/>
                  <a:pt x="897" y="23"/>
                  <a:pt x="881" y="10"/>
                </a:cubicBezTo>
                <a:close/>
                <a:moveTo>
                  <a:pt x="1011" y="9"/>
                </a:moveTo>
                <a:cubicBezTo>
                  <a:pt x="1000" y="10"/>
                  <a:pt x="988" y="10"/>
                  <a:pt x="977" y="9"/>
                </a:cubicBezTo>
                <a:cubicBezTo>
                  <a:pt x="960" y="10"/>
                  <a:pt x="941" y="9"/>
                  <a:pt x="925" y="10"/>
                </a:cubicBezTo>
                <a:cubicBezTo>
                  <a:pt x="925" y="11"/>
                  <a:pt x="925" y="11"/>
                  <a:pt x="925" y="11"/>
                </a:cubicBezTo>
                <a:cubicBezTo>
                  <a:pt x="931" y="19"/>
                  <a:pt x="941" y="23"/>
                  <a:pt x="951" y="26"/>
                </a:cubicBezTo>
                <a:cubicBezTo>
                  <a:pt x="959" y="29"/>
                  <a:pt x="964" y="19"/>
                  <a:pt x="973" y="22"/>
                </a:cubicBezTo>
                <a:cubicBezTo>
                  <a:pt x="978" y="21"/>
                  <a:pt x="982" y="22"/>
                  <a:pt x="987" y="23"/>
                </a:cubicBezTo>
                <a:cubicBezTo>
                  <a:pt x="994" y="20"/>
                  <a:pt x="1002" y="18"/>
                  <a:pt x="1009" y="15"/>
                </a:cubicBezTo>
                <a:cubicBezTo>
                  <a:pt x="1010" y="13"/>
                  <a:pt x="1013" y="12"/>
                  <a:pt x="1011" y="9"/>
                </a:cubicBezTo>
                <a:close/>
                <a:moveTo>
                  <a:pt x="1044" y="12"/>
                </a:moveTo>
                <a:cubicBezTo>
                  <a:pt x="1044" y="10"/>
                  <a:pt x="1044" y="10"/>
                  <a:pt x="1044" y="10"/>
                </a:cubicBezTo>
                <a:cubicBezTo>
                  <a:pt x="1037" y="10"/>
                  <a:pt x="1030" y="9"/>
                  <a:pt x="1023" y="10"/>
                </a:cubicBezTo>
                <a:cubicBezTo>
                  <a:pt x="1016" y="16"/>
                  <a:pt x="1009" y="21"/>
                  <a:pt x="1002" y="25"/>
                </a:cubicBezTo>
                <a:cubicBezTo>
                  <a:pt x="1002" y="29"/>
                  <a:pt x="1006" y="33"/>
                  <a:pt x="1010" y="34"/>
                </a:cubicBezTo>
                <a:cubicBezTo>
                  <a:pt x="1023" y="30"/>
                  <a:pt x="1032" y="20"/>
                  <a:pt x="1044" y="12"/>
                </a:cubicBezTo>
                <a:close/>
                <a:moveTo>
                  <a:pt x="1118" y="9"/>
                </a:moveTo>
                <a:cubicBezTo>
                  <a:pt x="1112" y="10"/>
                  <a:pt x="1112" y="10"/>
                  <a:pt x="1112" y="10"/>
                </a:cubicBezTo>
                <a:cubicBezTo>
                  <a:pt x="1105" y="10"/>
                  <a:pt x="1098" y="10"/>
                  <a:pt x="1092" y="10"/>
                </a:cubicBezTo>
                <a:cubicBezTo>
                  <a:pt x="1087" y="10"/>
                  <a:pt x="1091" y="16"/>
                  <a:pt x="1088" y="18"/>
                </a:cubicBezTo>
                <a:cubicBezTo>
                  <a:pt x="1076" y="34"/>
                  <a:pt x="1063" y="52"/>
                  <a:pt x="1046" y="64"/>
                </a:cubicBezTo>
                <a:cubicBezTo>
                  <a:pt x="1036" y="72"/>
                  <a:pt x="1025" y="74"/>
                  <a:pt x="1014" y="80"/>
                </a:cubicBezTo>
                <a:cubicBezTo>
                  <a:pt x="1013" y="88"/>
                  <a:pt x="1005" y="95"/>
                  <a:pt x="1007" y="103"/>
                </a:cubicBezTo>
                <a:cubicBezTo>
                  <a:pt x="1011" y="104"/>
                  <a:pt x="1013" y="101"/>
                  <a:pt x="1017" y="100"/>
                </a:cubicBezTo>
                <a:cubicBezTo>
                  <a:pt x="1021" y="100"/>
                  <a:pt x="1024" y="99"/>
                  <a:pt x="1026" y="95"/>
                </a:cubicBezTo>
                <a:cubicBezTo>
                  <a:pt x="1025" y="86"/>
                  <a:pt x="1032" y="80"/>
                  <a:pt x="1038" y="75"/>
                </a:cubicBezTo>
                <a:cubicBezTo>
                  <a:pt x="1048" y="67"/>
                  <a:pt x="1063" y="70"/>
                  <a:pt x="1074" y="74"/>
                </a:cubicBezTo>
                <a:cubicBezTo>
                  <a:pt x="1078" y="70"/>
                  <a:pt x="1085" y="68"/>
                  <a:pt x="1089" y="61"/>
                </a:cubicBezTo>
                <a:cubicBezTo>
                  <a:pt x="1100" y="47"/>
                  <a:pt x="1111" y="31"/>
                  <a:pt x="1119" y="15"/>
                </a:cubicBezTo>
                <a:cubicBezTo>
                  <a:pt x="1119" y="14"/>
                  <a:pt x="1121" y="10"/>
                  <a:pt x="1118" y="9"/>
                </a:cubicBezTo>
                <a:close/>
                <a:moveTo>
                  <a:pt x="687" y="15"/>
                </a:moveTo>
                <a:cubicBezTo>
                  <a:pt x="685" y="13"/>
                  <a:pt x="684" y="9"/>
                  <a:pt x="681" y="9"/>
                </a:cubicBezTo>
                <a:cubicBezTo>
                  <a:pt x="678" y="10"/>
                  <a:pt x="677" y="12"/>
                  <a:pt x="677" y="14"/>
                </a:cubicBezTo>
                <a:cubicBezTo>
                  <a:pt x="678" y="17"/>
                  <a:pt x="681" y="18"/>
                  <a:pt x="684" y="18"/>
                </a:cubicBezTo>
                <a:cubicBezTo>
                  <a:pt x="686" y="19"/>
                  <a:pt x="688" y="17"/>
                  <a:pt x="687" y="15"/>
                </a:cubicBezTo>
                <a:close/>
                <a:moveTo>
                  <a:pt x="1269" y="11"/>
                </a:moveTo>
                <a:cubicBezTo>
                  <a:pt x="1246" y="10"/>
                  <a:pt x="1219" y="10"/>
                  <a:pt x="1197" y="10"/>
                </a:cubicBezTo>
                <a:cubicBezTo>
                  <a:pt x="1174" y="10"/>
                  <a:pt x="1174" y="10"/>
                  <a:pt x="1174" y="10"/>
                </a:cubicBezTo>
                <a:cubicBezTo>
                  <a:pt x="1171" y="12"/>
                  <a:pt x="1165" y="7"/>
                  <a:pt x="1165" y="12"/>
                </a:cubicBezTo>
                <a:cubicBezTo>
                  <a:pt x="1172" y="20"/>
                  <a:pt x="1174" y="30"/>
                  <a:pt x="1174" y="41"/>
                </a:cubicBezTo>
                <a:cubicBezTo>
                  <a:pt x="1171" y="49"/>
                  <a:pt x="1166" y="61"/>
                  <a:pt x="1155" y="63"/>
                </a:cubicBezTo>
                <a:cubicBezTo>
                  <a:pt x="1151" y="64"/>
                  <a:pt x="1146" y="63"/>
                  <a:pt x="1142" y="60"/>
                </a:cubicBezTo>
                <a:cubicBezTo>
                  <a:pt x="1137" y="56"/>
                  <a:pt x="1143" y="51"/>
                  <a:pt x="1143" y="47"/>
                </a:cubicBezTo>
                <a:cubicBezTo>
                  <a:pt x="1143" y="42"/>
                  <a:pt x="1140" y="37"/>
                  <a:pt x="1136" y="35"/>
                </a:cubicBezTo>
                <a:cubicBezTo>
                  <a:pt x="1130" y="34"/>
                  <a:pt x="1125" y="38"/>
                  <a:pt x="1122" y="43"/>
                </a:cubicBezTo>
                <a:cubicBezTo>
                  <a:pt x="1120" y="52"/>
                  <a:pt x="1121" y="62"/>
                  <a:pt x="1128" y="69"/>
                </a:cubicBezTo>
                <a:cubicBezTo>
                  <a:pt x="1139" y="82"/>
                  <a:pt x="1157" y="73"/>
                  <a:pt x="1170" y="69"/>
                </a:cubicBezTo>
                <a:cubicBezTo>
                  <a:pt x="1174" y="66"/>
                  <a:pt x="1178" y="65"/>
                  <a:pt x="1184" y="65"/>
                </a:cubicBezTo>
                <a:cubicBezTo>
                  <a:pt x="1188" y="67"/>
                  <a:pt x="1194" y="69"/>
                  <a:pt x="1196" y="74"/>
                </a:cubicBezTo>
                <a:cubicBezTo>
                  <a:pt x="1200" y="88"/>
                  <a:pt x="1201" y="102"/>
                  <a:pt x="1196" y="115"/>
                </a:cubicBezTo>
                <a:cubicBezTo>
                  <a:pt x="1192" y="120"/>
                  <a:pt x="1190" y="126"/>
                  <a:pt x="1182" y="125"/>
                </a:cubicBezTo>
                <a:cubicBezTo>
                  <a:pt x="1173" y="122"/>
                  <a:pt x="1177" y="113"/>
                  <a:pt x="1178" y="107"/>
                </a:cubicBezTo>
                <a:cubicBezTo>
                  <a:pt x="1176" y="103"/>
                  <a:pt x="1176" y="97"/>
                  <a:pt x="1172" y="95"/>
                </a:cubicBezTo>
                <a:cubicBezTo>
                  <a:pt x="1168" y="96"/>
                  <a:pt x="1165" y="96"/>
                  <a:pt x="1162" y="98"/>
                </a:cubicBezTo>
                <a:cubicBezTo>
                  <a:pt x="1158" y="104"/>
                  <a:pt x="1159" y="111"/>
                  <a:pt x="1158" y="117"/>
                </a:cubicBezTo>
                <a:cubicBezTo>
                  <a:pt x="1156" y="130"/>
                  <a:pt x="1170" y="136"/>
                  <a:pt x="1178" y="141"/>
                </a:cubicBezTo>
                <a:cubicBezTo>
                  <a:pt x="1193" y="142"/>
                  <a:pt x="1193" y="142"/>
                  <a:pt x="1193" y="142"/>
                </a:cubicBezTo>
                <a:cubicBezTo>
                  <a:pt x="1206" y="140"/>
                  <a:pt x="1217" y="130"/>
                  <a:pt x="1223" y="118"/>
                </a:cubicBezTo>
                <a:cubicBezTo>
                  <a:pt x="1224" y="111"/>
                  <a:pt x="1225" y="101"/>
                  <a:pt x="1218" y="96"/>
                </a:cubicBezTo>
                <a:cubicBezTo>
                  <a:pt x="1216" y="94"/>
                  <a:pt x="1219" y="93"/>
                  <a:pt x="1220" y="91"/>
                </a:cubicBezTo>
                <a:cubicBezTo>
                  <a:pt x="1218" y="84"/>
                  <a:pt x="1214" y="78"/>
                  <a:pt x="1212" y="73"/>
                </a:cubicBezTo>
                <a:cubicBezTo>
                  <a:pt x="1212" y="69"/>
                  <a:pt x="1206" y="70"/>
                  <a:pt x="1209" y="67"/>
                </a:cubicBezTo>
                <a:cubicBezTo>
                  <a:pt x="1207" y="58"/>
                  <a:pt x="1208" y="47"/>
                  <a:pt x="1213" y="39"/>
                </a:cubicBezTo>
                <a:cubicBezTo>
                  <a:pt x="1220" y="26"/>
                  <a:pt x="1234" y="26"/>
                  <a:pt x="1247" y="25"/>
                </a:cubicBezTo>
                <a:cubicBezTo>
                  <a:pt x="1259" y="23"/>
                  <a:pt x="1269" y="32"/>
                  <a:pt x="1275" y="41"/>
                </a:cubicBezTo>
                <a:cubicBezTo>
                  <a:pt x="1275" y="47"/>
                  <a:pt x="1280" y="55"/>
                  <a:pt x="1272" y="60"/>
                </a:cubicBezTo>
                <a:cubicBezTo>
                  <a:pt x="1268" y="65"/>
                  <a:pt x="1265" y="58"/>
                  <a:pt x="1261" y="61"/>
                </a:cubicBezTo>
                <a:cubicBezTo>
                  <a:pt x="1256" y="63"/>
                  <a:pt x="1255" y="68"/>
                  <a:pt x="1255" y="72"/>
                </a:cubicBezTo>
                <a:cubicBezTo>
                  <a:pt x="1257" y="77"/>
                  <a:pt x="1260" y="80"/>
                  <a:pt x="1264" y="84"/>
                </a:cubicBezTo>
                <a:cubicBezTo>
                  <a:pt x="1268" y="88"/>
                  <a:pt x="1276" y="87"/>
                  <a:pt x="1281" y="86"/>
                </a:cubicBezTo>
                <a:cubicBezTo>
                  <a:pt x="1294" y="75"/>
                  <a:pt x="1294" y="75"/>
                  <a:pt x="1294" y="75"/>
                </a:cubicBezTo>
                <a:cubicBezTo>
                  <a:pt x="1300" y="64"/>
                  <a:pt x="1307" y="47"/>
                  <a:pt x="1297" y="35"/>
                </a:cubicBezTo>
                <a:cubicBezTo>
                  <a:pt x="1287" y="27"/>
                  <a:pt x="1277" y="21"/>
                  <a:pt x="1269" y="11"/>
                </a:cubicBezTo>
                <a:close/>
                <a:moveTo>
                  <a:pt x="1066" y="12"/>
                </a:moveTo>
                <a:cubicBezTo>
                  <a:pt x="1066" y="10"/>
                  <a:pt x="1066" y="10"/>
                  <a:pt x="1066" y="10"/>
                </a:cubicBezTo>
                <a:cubicBezTo>
                  <a:pt x="1062" y="9"/>
                  <a:pt x="1058" y="10"/>
                  <a:pt x="1054" y="10"/>
                </a:cubicBezTo>
                <a:cubicBezTo>
                  <a:pt x="1050" y="9"/>
                  <a:pt x="1050" y="13"/>
                  <a:pt x="1049" y="15"/>
                </a:cubicBezTo>
                <a:cubicBezTo>
                  <a:pt x="1025" y="33"/>
                  <a:pt x="1025" y="33"/>
                  <a:pt x="1025" y="33"/>
                </a:cubicBezTo>
                <a:cubicBezTo>
                  <a:pt x="1022" y="37"/>
                  <a:pt x="1015" y="36"/>
                  <a:pt x="1014" y="42"/>
                </a:cubicBezTo>
                <a:cubicBezTo>
                  <a:pt x="1015" y="44"/>
                  <a:pt x="1015" y="47"/>
                  <a:pt x="1017" y="47"/>
                </a:cubicBezTo>
                <a:cubicBezTo>
                  <a:pt x="1019" y="47"/>
                  <a:pt x="1022" y="45"/>
                  <a:pt x="1020" y="42"/>
                </a:cubicBezTo>
                <a:cubicBezTo>
                  <a:pt x="1028" y="41"/>
                  <a:pt x="1035" y="37"/>
                  <a:pt x="1041" y="32"/>
                </a:cubicBezTo>
                <a:cubicBezTo>
                  <a:pt x="1050" y="27"/>
                  <a:pt x="1058" y="21"/>
                  <a:pt x="1066" y="12"/>
                </a:cubicBezTo>
                <a:close/>
                <a:moveTo>
                  <a:pt x="1084" y="11"/>
                </a:moveTo>
                <a:cubicBezTo>
                  <a:pt x="1080" y="10"/>
                  <a:pt x="1072" y="8"/>
                  <a:pt x="1072" y="14"/>
                </a:cubicBezTo>
                <a:cubicBezTo>
                  <a:pt x="1063" y="20"/>
                  <a:pt x="1059" y="31"/>
                  <a:pt x="1048" y="34"/>
                </a:cubicBezTo>
                <a:cubicBezTo>
                  <a:pt x="1040" y="43"/>
                  <a:pt x="1027" y="47"/>
                  <a:pt x="1017" y="54"/>
                </a:cubicBezTo>
                <a:cubicBezTo>
                  <a:pt x="1017" y="59"/>
                  <a:pt x="1015" y="65"/>
                  <a:pt x="1017" y="71"/>
                </a:cubicBezTo>
                <a:cubicBezTo>
                  <a:pt x="1043" y="66"/>
                  <a:pt x="1061" y="43"/>
                  <a:pt x="1076" y="23"/>
                </a:cubicBezTo>
                <a:cubicBezTo>
                  <a:pt x="1080" y="20"/>
                  <a:pt x="1084" y="16"/>
                  <a:pt x="1084" y="11"/>
                </a:cubicBezTo>
                <a:close/>
                <a:moveTo>
                  <a:pt x="1151" y="10"/>
                </a:moveTo>
                <a:cubicBezTo>
                  <a:pt x="1147" y="10"/>
                  <a:pt x="1140" y="9"/>
                  <a:pt x="1137" y="11"/>
                </a:cubicBezTo>
                <a:cubicBezTo>
                  <a:pt x="1140" y="15"/>
                  <a:pt x="1144" y="15"/>
                  <a:pt x="1147" y="17"/>
                </a:cubicBezTo>
                <a:cubicBezTo>
                  <a:pt x="1151" y="17"/>
                  <a:pt x="1155" y="23"/>
                  <a:pt x="1160" y="19"/>
                </a:cubicBezTo>
                <a:cubicBezTo>
                  <a:pt x="1158" y="15"/>
                  <a:pt x="1154" y="12"/>
                  <a:pt x="1151" y="10"/>
                </a:cubicBezTo>
                <a:close/>
                <a:moveTo>
                  <a:pt x="1314" y="11"/>
                </a:moveTo>
                <a:cubicBezTo>
                  <a:pt x="1283" y="10"/>
                  <a:pt x="1283" y="10"/>
                  <a:pt x="1283" y="10"/>
                </a:cubicBezTo>
                <a:cubicBezTo>
                  <a:pt x="1281" y="12"/>
                  <a:pt x="1281" y="12"/>
                  <a:pt x="1281" y="12"/>
                </a:cubicBezTo>
                <a:cubicBezTo>
                  <a:pt x="1285" y="20"/>
                  <a:pt x="1294" y="23"/>
                  <a:pt x="1300" y="28"/>
                </a:cubicBezTo>
                <a:cubicBezTo>
                  <a:pt x="1308" y="36"/>
                  <a:pt x="1312" y="47"/>
                  <a:pt x="1309" y="57"/>
                </a:cubicBezTo>
                <a:cubicBezTo>
                  <a:pt x="1311" y="59"/>
                  <a:pt x="1311" y="59"/>
                  <a:pt x="1311" y="59"/>
                </a:cubicBezTo>
                <a:cubicBezTo>
                  <a:pt x="1315" y="71"/>
                  <a:pt x="1328" y="79"/>
                  <a:pt x="1336" y="88"/>
                </a:cubicBezTo>
                <a:cubicBezTo>
                  <a:pt x="1348" y="95"/>
                  <a:pt x="1359" y="103"/>
                  <a:pt x="1373" y="106"/>
                </a:cubicBezTo>
                <a:cubicBezTo>
                  <a:pt x="1383" y="99"/>
                  <a:pt x="1383" y="99"/>
                  <a:pt x="1383" y="99"/>
                </a:cubicBezTo>
                <a:cubicBezTo>
                  <a:pt x="1401" y="91"/>
                  <a:pt x="1420" y="103"/>
                  <a:pt x="1438" y="96"/>
                </a:cubicBezTo>
                <a:cubicBezTo>
                  <a:pt x="1442" y="94"/>
                  <a:pt x="1448" y="91"/>
                  <a:pt x="1449" y="87"/>
                </a:cubicBezTo>
                <a:cubicBezTo>
                  <a:pt x="1440" y="88"/>
                  <a:pt x="1431" y="87"/>
                  <a:pt x="1423" y="90"/>
                </a:cubicBezTo>
                <a:cubicBezTo>
                  <a:pt x="1417" y="88"/>
                  <a:pt x="1411" y="87"/>
                  <a:pt x="1407" y="82"/>
                </a:cubicBezTo>
                <a:cubicBezTo>
                  <a:pt x="1390" y="78"/>
                  <a:pt x="1377" y="69"/>
                  <a:pt x="1363" y="59"/>
                </a:cubicBezTo>
                <a:cubicBezTo>
                  <a:pt x="1345" y="45"/>
                  <a:pt x="1324" y="32"/>
                  <a:pt x="1314" y="11"/>
                </a:cubicBezTo>
                <a:close/>
                <a:moveTo>
                  <a:pt x="1342" y="11"/>
                </a:moveTo>
                <a:cubicBezTo>
                  <a:pt x="1336" y="10"/>
                  <a:pt x="1328" y="11"/>
                  <a:pt x="1321" y="12"/>
                </a:cubicBezTo>
                <a:cubicBezTo>
                  <a:pt x="1321" y="13"/>
                  <a:pt x="1322" y="14"/>
                  <a:pt x="1322" y="15"/>
                </a:cubicBezTo>
                <a:cubicBezTo>
                  <a:pt x="1333" y="29"/>
                  <a:pt x="1347" y="41"/>
                  <a:pt x="1362" y="52"/>
                </a:cubicBezTo>
                <a:cubicBezTo>
                  <a:pt x="1375" y="61"/>
                  <a:pt x="1387" y="71"/>
                  <a:pt x="1402" y="74"/>
                </a:cubicBezTo>
                <a:cubicBezTo>
                  <a:pt x="1402" y="60"/>
                  <a:pt x="1402" y="60"/>
                  <a:pt x="1402" y="60"/>
                </a:cubicBezTo>
                <a:cubicBezTo>
                  <a:pt x="1377" y="52"/>
                  <a:pt x="1358" y="32"/>
                  <a:pt x="1342" y="11"/>
                </a:cubicBezTo>
                <a:close/>
                <a:moveTo>
                  <a:pt x="1460" y="12"/>
                </a:moveTo>
                <a:cubicBezTo>
                  <a:pt x="1457" y="11"/>
                  <a:pt x="1453" y="11"/>
                  <a:pt x="1450" y="10"/>
                </a:cubicBezTo>
                <a:cubicBezTo>
                  <a:pt x="1436" y="12"/>
                  <a:pt x="1422" y="10"/>
                  <a:pt x="1408" y="12"/>
                </a:cubicBezTo>
                <a:cubicBezTo>
                  <a:pt x="1408" y="13"/>
                  <a:pt x="1408" y="13"/>
                  <a:pt x="1408" y="13"/>
                </a:cubicBezTo>
                <a:cubicBezTo>
                  <a:pt x="1413" y="17"/>
                  <a:pt x="1418" y="20"/>
                  <a:pt x="1424" y="21"/>
                </a:cubicBezTo>
                <a:cubicBezTo>
                  <a:pt x="1437" y="22"/>
                  <a:pt x="1452" y="22"/>
                  <a:pt x="1460" y="12"/>
                </a:cubicBezTo>
                <a:close/>
                <a:moveTo>
                  <a:pt x="1739" y="12"/>
                </a:moveTo>
                <a:cubicBezTo>
                  <a:pt x="1717" y="12"/>
                  <a:pt x="1717" y="12"/>
                  <a:pt x="1717" y="12"/>
                </a:cubicBezTo>
                <a:cubicBezTo>
                  <a:pt x="1680" y="12"/>
                  <a:pt x="1642" y="10"/>
                  <a:pt x="1606" y="12"/>
                </a:cubicBezTo>
                <a:cubicBezTo>
                  <a:pt x="1604" y="13"/>
                  <a:pt x="1606" y="15"/>
                  <a:pt x="1606" y="17"/>
                </a:cubicBezTo>
                <a:cubicBezTo>
                  <a:pt x="1609" y="26"/>
                  <a:pt x="1619" y="30"/>
                  <a:pt x="1626" y="36"/>
                </a:cubicBezTo>
                <a:cubicBezTo>
                  <a:pt x="1629" y="44"/>
                  <a:pt x="1624" y="50"/>
                  <a:pt x="1619" y="56"/>
                </a:cubicBezTo>
                <a:cubicBezTo>
                  <a:pt x="1612" y="62"/>
                  <a:pt x="1600" y="64"/>
                  <a:pt x="1591" y="60"/>
                </a:cubicBezTo>
                <a:cubicBezTo>
                  <a:pt x="1584" y="55"/>
                  <a:pt x="1593" y="47"/>
                  <a:pt x="1587" y="42"/>
                </a:cubicBezTo>
                <a:cubicBezTo>
                  <a:pt x="1585" y="41"/>
                  <a:pt x="1582" y="41"/>
                  <a:pt x="1580" y="43"/>
                </a:cubicBezTo>
                <a:cubicBezTo>
                  <a:pt x="1574" y="47"/>
                  <a:pt x="1571" y="53"/>
                  <a:pt x="1571" y="61"/>
                </a:cubicBezTo>
                <a:cubicBezTo>
                  <a:pt x="1574" y="66"/>
                  <a:pt x="1575" y="73"/>
                  <a:pt x="1581" y="75"/>
                </a:cubicBezTo>
                <a:cubicBezTo>
                  <a:pt x="1603" y="88"/>
                  <a:pt x="1621" y="65"/>
                  <a:pt x="1642" y="66"/>
                </a:cubicBezTo>
                <a:cubicBezTo>
                  <a:pt x="1651" y="66"/>
                  <a:pt x="1660" y="71"/>
                  <a:pt x="1662" y="80"/>
                </a:cubicBezTo>
                <a:cubicBezTo>
                  <a:pt x="1668" y="92"/>
                  <a:pt x="1665" y="108"/>
                  <a:pt x="1659" y="118"/>
                </a:cubicBezTo>
                <a:cubicBezTo>
                  <a:pt x="1655" y="123"/>
                  <a:pt x="1650" y="126"/>
                  <a:pt x="1644" y="125"/>
                </a:cubicBezTo>
                <a:cubicBezTo>
                  <a:pt x="1634" y="120"/>
                  <a:pt x="1650" y="113"/>
                  <a:pt x="1642" y="106"/>
                </a:cubicBezTo>
                <a:cubicBezTo>
                  <a:pt x="1640" y="104"/>
                  <a:pt x="1638" y="102"/>
                  <a:pt x="1635" y="103"/>
                </a:cubicBezTo>
                <a:cubicBezTo>
                  <a:pt x="1630" y="102"/>
                  <a:pt x="1626" y="106"/>
                  <a:pt x="1623" y="110"/>
                </a:cubicBezTo>
                <a:cubicBezTo>
                  <a:pt x="1621" y="118"/>
                  <a:pt x="1623" y="126"/>
                  <a:pt x="1626" y="134"/>
                </a:cubicBezTo>
                <a:cubicBezTo>
                  <a:pt x="1633" y="143"/>
                  <a:pt x="1644" y="148"/>
                  <a:pt x="1656" y="148"/>
                </a:cubicBezTo>
                <a:cubicBezTo>
                  <a:pt x="1671" y="147"/>
                  <a:pt x="1683" y="136"/>
                  <a:pt x="1690" y="123"/>
                </a:cubicBezTo>
                <a:cubicBezTo>
                  <a:pt x="1695" y="112"/>
                  <a:pt x="1691" y="97"/>
                  <a:pt x="1686" y="87"/>
                </a:cubicBezTo>
                <a:cubicBezTo>
                  <a:pt x="1682" y="78"/>
                  <a:pt x="1669" y="72"/>
                  <a:pt x="1671" y="60"/>
                </a:cubicBezTo>
                <a:cubicBezTo>
                  <a:pt x="1674" y="45"/>
                  <a:pt x="1688" y="39"/>
                  <a:pt x="1701" y="35"/>
                </a:cubicBezTo>
                <a:cubicBezTo>
                  <a:pt x="1710" y="34"/>
                  <a:pt x="1724" y="31"/>
                  <a:pt x="1731" y="38"/>
                </a:cubicBezTo>
                <a:cubicBezTo>
                  <a:pt x="1736" y="42"/>
                  <a:pt x="1738" y="48"/>
                  <a:pt x="1738" y="54"/>
                </a:cubicBezTo>
                <a:cubicBezTo>
                  <a:pt x="1735" y="61"/>
                  <a:pt x="1727" y="58"/>
                  <a:pt x="1723" y="63"/>
                </a:cubicBezTo>
                <a:cubicBezTo>
                  <a:pt x="1721" y="69"/>
                  <a:pt x="1717" y="74"/>
                  <a:pt x="1720" y="81"/>
                </a:cubicBezTo>
                <a:cubicBezTo>
                  <a:pt x="1723" y="85"/>
                  <a:pt x="1726" y="89"/>
                  <a:pt x="1731" y="89"/>
                </a:cubicBezTo>
                <a:cubicBezTo>
                  <a:pt x="1740" y="92"/>
                  <a:pt x="1748" y="86"/>
                  <a:pt x="1754" y="79"/>
                </a:cubicBezTo>
                <a:cubicBezTo>
                  <a:pt x="1756" y="73"/>
                  <a:pt x="1761" y="67"/>
                  <a:pt x="1758" y="60"/>
                </a:cubicBezTo>
                <a:cubicBezTo>
                  <a:pt x="1761" y="45"/>
                  <a:pt x="1745" y="36"/>
                  <a:pt x="1740" y="23"/>
                </a:cubicBezTo>
                <a:cubicBezTo>
                  <a:pt x="1739" y="20"/>
                  <a:pt x="1741" y="15"/>
                  <a:pt x="1739" y="12"/>
                </a:cubicBezTo>
                <a:close/>
                <a:moveTo>
                  <a:pt x="1373" y="11"/>
                </a:moveTo>
                <a:cubicBezTo>
                  <a:pt x="1352" y="11"/>
                  <a:pt x="1352" y="11"/>
                  <a:pt x="1352" y="11"/>
                </a:cubicBezTo>
                <a:cubicBezTo>
                  <a:pt x="1351" y="12"/>
                  <a:pt x="1351" y="12"/>
                  <a:pt x="1351" y="12"/>
                </a:cubicBezTo>
                <a:cubicBezTo>
                  <a:pt x="1363" y="31"/>
                  <a:pt x="1380" y="46"/>
                  <a:pt x="1401" y="54"/>
                </a:cubicBezTo>
                <a:cubicBezTo>
                  <a:pt x="1407" y="56"/>
                  <a:pt x="1408" y="47"/>
                  <a:pt x="1411" y="44"/>
                </a:cubicBezTo>
                <a:cubicBezTo>
                  <a:pt x="1396" y="38"/>
                  <a:pt x="1382" y="26"/>
                  <a:pt x="1373" y="11"/>
                </a:cubicBezTo>
                <a:close/>
                <a:moveTo>
                  <a:pt x="1545" y="14"/>
                </a:moveTo>
                <a:cubicBezTo>
                  <a:pt x="1544" y="11"/>
                  <a:pt x="1544" y="11"/>
                  <a:pt x="1544" y="11"/>
                </a:cubicBezTo>
                <a:cubicBezTo>
                  <a:pt x="1539" y="11"/>
                  <a:pt x="1532" y="11"/>
                  <a:pt x="1526" y="12"/>
                </a:cubicBezTo>
                <a:cubicBezTo>
                  <a:pt x="1519" y="21"/>
                  <a:pt x="1519" y="21"/>
                  <a:pt x="1519" y="21"/>
                </a:cubicBezTo>
                <a:cubicBezTo>
                  <a:pt x="1509" y="34"/>
                  <a:pt x="1493" y="40"/>
                  <a:pt x="1482" y="51"/>
                </a:cubicBezTo>
                <a:cubicBezTo>
                  <a:pt x="1489" y="62"/>
                  <a:pt x="1489" y="62"/>
                  <a:pt x="1489" y="62"/>
                </a:cubicBezTo>
                <a:cubicBezTo>
                  <a:pt x="1490" y="62"/>
                  <a:pt x="1490" y="62"/>
                  <a:pt x="1490" y="62"/>
                </a:cubicBezTo>
                <a:cubicBezTo>
                  <a:pt x="1506" y="55"/>
                  <a:pt x="1520" y="42"/>
                  <a:pt x="1532" y="28"/>
                </a:cubicBezTo>
                <a:cubicBezTo>
                  <a:pt x="1535" y="23"/>
                  <a:pt x="1542" y="21"/>
                  <a:pt x="1545" y="14"/>
                </a:cubicBezTo>
                <a:close/>
                <a:moveTo>
                  <a:pt x="1598" y="19"/>
                </a:moveTo>
                <a:cubicBezTo>
                  <a:pt x="1595" y="12"/>
                  <a:pt x="1595" y="12"/>
                  <a:pt x="1595" y="12"/>
                </a:cubicBezTo>
                <a:cubicBezTo>
                  <a:pt x="1581" y="12"/>
                  <a:pt x="1568" y="10"/>
                  <a:pt x="1554" y="12"/>
                </a:cubicBezTo>
                <a:cubicBezTo>
                  <a:pt x="1549" y="17"/>
                  <a:pt x="1545" y="25"/>
                  <a:pt x="1538" y="28"/>
                </a:cubicBezTo>
                <a:cubicBezTo>
                  <a:pt x="1525" y="46"/>
                  <a:pt x="1509" y="59"/>
                  <a:pt x="1490" y="69"/>
                </a:cubicBezTo>
                <a:cubicBezTo>
                  <a:pt x="1491" y="82"/>
                  <a:pt x="1491" y="82"/>
                  <a:pt x="1491" y="82"/>
                </a:cubicBezTo>
                <a:cubicBezTo>
                  <a:pt x="1491" y="93"/>
                  <a:pt x="1481" y="101"/>
                  <a:pt x="1483" y="113"/>
                </a:cubicBezTo>
                <a:cubicBezTo>
                  <a:pt x="1484" y="117"/>
                  <a:pt x="1486" y="122"/>
                  <a:pt x="1490" y="123"/>
                </a:cubicBezTo>
                <a:cubicBezTo>
                  <a:pt x="1497" y="125"/>
                  <a:pt x="1502" y="123"/>
                  <a:pt x="1508" y="122"/>
                </a:cubicBezTo>
                <a:cubicBezTo>
                  <a:pt x="1511" y="119"/>
                  <a:pt x="1519" y="118"/>
                  <a:pt x="1517" y="112"/>
                </a:cubicBezTo>
                <a:cubicBezTo>
                  <a:pt x="1511" y="110"/>
                  <a:pt x="1507" y="103"/>
                  <a:pt x="1505" y="98"/>
                </a:cubicBezTo>
                <a:cubicBezTo>
                  <a:pt x="1506" y="90"/>
                  <a:pt x="1508" y="82"/>
                  <a:pt x="1515" y="77"/>
                </a:cubicBezTo>
                <a:cubicBezTo>
                  <a:pt x="1526" y="69"/>
                  <a:pt x="1541" y="74"/>
                  <a:pt x="1551" y="80"/>
                </a:cubicBezTo>
                <a:cubicBezTo>
                  <a:pt x="1555" y="75"/>
                  <a:pt x="1559" y="70"/>
                  <a:pt x="1564" y="64"/>
                </a:cubicBezTo>
                <a:cubicBezTo>
                  <a:pt x="1565" y="50"/>
                  <a:pt x="1565" y="50"/>
                  <a:pt x="1565" y="50"/>
                </a:cubicBezTo>
                <a:cubicBezTo>
                  <a:pt x="1568" y="45"/>
                  <a:pt x="1572" y="38"/>
                  <a:pt x="1579" y="35"/>
                </a:cubicBezTo>
                <a:cubicBezTo>
                  <a:pt x="1584" y="33"/>
                  <a:pt x="1589" y="36"/>
                  <a:pt x="1594" y="39"/>
                </a:cubicBezTo>
                <a:cubicBezTo>
                  <a:pt x="1597" y="43"/>
                  <a:pt x="1595" y="49"/>
                  <a:pt x="1596" y="54"/>
                </a:cubicBezTo>
                <a:cubicBezTo>
                  <a:pt x="1602" y="55"/>
                  <a:pt x="1610" y="55"/>
                  <a:pt x="1615" y="50"/>
                </a:cubicBezTo>
                <a:cubicBezTo>
                  <a:pt x="1618" y="47"/>
                  <a:pt x="1620" y="44"/>
                  <a:pt x="1619" y="39"/>
                </a:cubicBezTo>
                <a:cubicBezTo>
                  <a:pt x="1610" y="35"/>
                  <a:pt x="1603" y="28"/>
                  <a:pt x="1598" y="19"/>
                </a:cubicBezTo>
                <a:close/>
                <a:moveTo>
                  <a:pt x="1399" y="11"/>
                </a:moveTo>
                <a:cubicBezTo>
                  <a:pt x="1385" y="11"/>
                  <a:pt x="1385" y="11"/>
                  <a:pt x="1385" y="11"/>
                </a:cubicBezTo>
                <a:cubicBezTo>
                  <a:pt x="1383" y="11"/>
                  <a:pt x="1382" y="13"/>
                  <a:pt x="1382" y="15"/>
                </a:cubicBezTo>
                <a:cubicBezTo>
                  <a:pt x="1391" y="25"/>
                  <a:pt x="1402" y="39"/>
                  <a:pt x="1417" y="40"/>
                </a:cubicBezTo>
                <a:cubicBezTo>
                  <a:pt x="1427" y="37"/>
                  <a:pt x="1437" y="32"/>
                  <a:pt x="1448" y="34"/>
                </a:cubicBezTo>
                <a:cubicBezTo>
                  <a:pt x="1464" y="40"/>
                  <a:pt x="1476" y="25"/>
                  <a:pt x="1488" y="17"/>
                </a:cubicBezTo>
                <a:cubicBezTo>
                  <a:pt x="1488" y="15"/>
                  <a:pt x="1491" y="12"/>
                  <a:pt x="1488" y="11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61" y="21"/>
                  <a:pt x="1449" y="26"/>
                  <a:pt x="1435" y="27"/>
                </a:cubicBezTo>
                <a:cubicBezTo>
                  <a:pt x="1421" y="27"/>
                  <a:pt x="1408" y="22"/>
                  <a:pt x="1399" y="11"/>
                </a:cubicBezTo>
                <a:close/>
                <a:moveTo>
                  <a:pt x="1517" y="12"/>
                </a:moveTo>
                <a:cubicBezTo>
                  <a:pt x="1498" y="11"/>
                  <a:pt x="1498" y="11"/>
                  <a:pt x="1498" y="11"/>
                </a:cubicBezTo>
                <a:cubicBezTo>
                  <a:pt x="1496" y="12"/>
                  <a:pt x="1496" y="12"/>
                  <a:pt x="1496" y="12"/>
                </a:cubicBezTo>
                <a:cubicBezTo>
                  <a:pt x="1492" y="23"/>
                  <a:pt x="1480" y="30"/>
                  <a:pt x="1470" y="36"/>
                </a:cubicBezTo>
                <a:cubicBezTo>
                  <a:pt x="1468" y="41"/>
                  <a:pt x="1475" y="42"/>
                  <a:pt x="1477" y="45"/>
                </a:cubicBezTo>
                <a:cubicBezTo>
                  <a:pt x="1489" y="38"/>
                  <a:pt x="1502" y="32"/>
                  <a:pt x="1511" y="21"/>
                </a:cubicBezTo>
                <a:cubicBezTo>
                  <a:pt x="1513" y="18"/>
                  <a:pt x="1518" y="16"/>
                  <a:pt x="1517" y="12"/>
                </a:cubicBezTo>
                <a:close/>
                <a:moveTo>
                  <a:pt x="1777" y="12"/>
                </a:moveTo>
                <a:cubicBezTo>
                  <a:pt x="1767" y="12"/>
                  <a:pt x="1758" y="12"/>
                  <a:pt x="1749" y="12"/>
                </a:cubicBezTo>
                <a:cubicBezTo>
                  <a:pt x="1746" y="14"/>
                  <a:pt x="1747" y="18"/>
                  <a:pt x="1747" y="21"/>
                </a:cubicBezTo>
                <a:cubicBezTo>
                  <a:pt x="1753" y="34"/>
                  <a:pt x="1767" y="46"/>
                  <a:pt x="1766" y="62"/>
                </a:cubicBezTo>
                <a:cubicBezTo>
                  <a:pt x="1778" y="82"/>
                  <a:pt x="1796" y="96"/>
                  <a:pt x="1814" y="109"/>
                </a:cubicBezTo>
                <a:cubicBezTo>
                  <a:pt x="1820" y="110"/>
                  <a:pt x="1824" y="118"/>
                  <a:pt x="1831" y="116"/>
                </a:cubicBezTo>
                <a:cubicBezTo>
                  <a:pt x="1832" y="109"/>
                  <a:pt x="1840" y="103"/>
                  <a:pt x="1845" y="99"/>
                </a:cubicBezTo>
                <a:cubicBezTo>
                  <a:pt x="1834" y="91"/>
                  <a:pt x="1823" y="81"/>
                  <a:pt x="1814" y="71"/>
                </a:cubicBezTo>
                <a:cubicBezTo>
                  <a:pt x="1800" y="59"/>
                  <a:pt x="1791" y="44"/>
                  <a:pt x="1782" y="27"/>
                </a:cubicBezTo>
                <a:cubicBezTo>
                  <a:pt x="1780" y="22"/>
                  <a:pt x="1780" y="16"/>
                  <a:pt x="1777" y="12"/>
                </a:cubicBezTo>
                <a:close/>
                <a:moveTo>
                  <a:pt x="1804" y="28"/>
                </a:moveTo>
                <a:cubicBezTo>
                  <a:pt x="1800" y="22"/>
                  <a:pt x="1800" y="10"/>
                  <a:pt x="1790" y="12"/>
                </a:cubicBezTo>
                <a:cubicBezTo>
                  <a:pt x="1788" y="13"/>
                  <a:pt x="1784" y="11"/>
                  <a:pt x="1784" y="13"/>
                </a:cubicBezTo>
                <a:cubicBezTo>
                  <a:pt x="1789" y="29"/>
                  <a:pt x="1797" y="42"/>
                  <a:pt x="1805" y="56"/>
                </a:cubicBezTo>
                <a:cubicBezTo>
                  <a:pt x="1818" y="69"/>
                  <a:pt x="1833" y="86"/>
                  <a:pt x="1849" y="94"/>
                </a:cubicBezTo>
                <a:cubicBezTo>
                  <a:pt x="1855" y="100"/>
                  <a:pt x="1865" y="96"/>
                  <a:pt x="1873" y="99"/>
                </a:cubicBezTo>
                <a:cubicBezTo>
                  <a:pt x="1881" y="99"/>
                  <a:pt x="1887" y="104"/>
                  <a:pt x="1895" y="102"/>
                </a:cubicBezTo>
                <a:cubicBezTo>
                  <a:pt x="1901" y="100"/>
                  <a:pt x="1909" y="100"/>
                  <a:pt x="1910" y="94"/>
                </a:cubicBezTo>
                <a:cubicBezTo>
                  <a:pt x="1903" y="95"/>
                  <a:pt x="1896" y="91"/>
                  <a:pt x="1890" y="89"/>
                </a:cubicBezTo>
                <a:cubicBezTo>
                  <a:pt x="1883" y="94"/>
                  <a:pt x="1874" y="95"/>
                  <a:pt x="1866" y="95"/>
                </a:cubicBezTo>
                <a:cubicBezTo>
                  <a:pt x="1857" y="92"/>
                  <a:pt x="1851" y="84"/>
                  <a:pt x="1850" y="76"/>
                </a:cubicBezTo>
                <a:cubicBezTo>
                  <a:pt x="1847" y="74"/>
                  <a:pt x="1844" y="71"/>
                  <a:pt x="1841" y="68"/>
                </a:cubicBezTo>
                <a:cubicBezTo>
                  <a:pt x="1827" y="56"/>
                  <a:pt x="1815" y="42"/>
                  <a:pt x="1804" y="28"/>
                </a:cubicBezTo>
                <a:close/>
                <a:moveTo>
                  <a:pt x="1813" y="21"/>
                </a:moveTo>
                <a:cubicBezTo>
                  <a:pt x="1809" y="19"/>
                  <a:pt x="1812" y="10"/>
                  <a:pt x="1804" y="12"/>
                </a:cubicBezTo>
                <a:cubicBezTo>
                  <a:pt x="1803" y="12"/>
                  <a:pt x="1803" y="13"/>
                  <a:pt x="1803" y="14"/>
                </a:cubicBezTo>
                <a:cubicBezTo>
                  <a:pt x="1814" y="32"/>
                  <a:pt x="1814" y="32"/>
                  <a:pt x="1814" y="32"/>
                </a:cubicBezTo>
                <a:cubicBezTo>
                  <a:pt x="1817" y="40"/>
                  <a:pt x="1826" y="44"/>
                  <a:pt x="1830" y="51"/>
                </a:cubicBezTo>
                <a:cubicBezTo>
                  <a:pt x="1836" y="56"/>
                  <a:pt x="1842" y="64"/>
                  <a:pt x="1850" y="67"/>
                </a:cubicBezTo>
                <a:cubicBezTo>
                  <a:pt x="1851" y="63"/>
                  <a:pt x="1852" y="60"/>
                  <a:pt x="1853" y="56"/>
                </a:cubicBezTo>
                <a:cubicBezTo>
                  <a:pt x="1837" y="47"/>
                  <a:pt x="1827" y="34"/>
                  <a:pt x="1813" y="21"/>
                </a:cubicBezTo>
                <a:close/>
                <a:moveTo>
                  <a:pt x="1829" y="12"/>
                </a:moveTo>
                <a:cubicBezTo>
                  <a:pt x="1824" y="13"/>
                  <a:pt x="1819" y="10"/>
                  <a:pt x="1815" y="13"/>
                </a:cubicBezTo>
                <a:cubicBezTo>
                  <a:pt x="1818" y="22"/>
                  <a:pt x="1828" y="27"/>
                  <a:pt x="1833" y="34"/>
                </a:cubicBezTo>
                <a:cubicBezTo>
                  <a:pt x="1840" y="40"/>
                  <a:pt x="1847" y="47"/>
                  <a:pt x="1856" y="51"/>
                </a:cubicBezTo>
                <a:cubicBezTo>
                  <a:pt x="1857" y="49"/>
                  <a:pt x="1860" y="48"/>
                  <a:pt x="1859" y="46"/>
                </a:cubicBezTo>
                <a:cubicBezTo>
                  <a:pt x="1846" y="38"/>
                  <a:pt x="1838" y="24"/>
                  <a:pt x="1829" y="12"/>
                </a:cubicBezTo>
                <a:close/>
                <a:moveTo>
                  <a:pt x="1856" y="22"/>
                </a:moveTo>
                <a:cubicBezTo>
                  <a:pt x="1852" y="18"/>
                  <a:pt x="1852" y="9"/>
                  <a:pt x="1843" y="12"/>
                </a:cubicBezTo>
                <a:cubicBezTo>
                  <a:pt x="1841" y="13"/>
                  <a:pt x="1836" y="11"/>
                  <a:pt x="1837" y="15"/>
                </a:cubicBezTo>
                <a:cubicBezTo>
                  <a:pt x="1845" y="24"/>
                  <a:pt x="1851" y="37"/>
                  <a:pt x="1864" y="42"/>
                </a:cubicBezTo>
                <a:cubicBezTo>
                  <a:pt x="1867" y="40"/>
                  <a:pt x="1870" y="40"/>
                  <a:pt x="1871" y="36"/>
                </a:cubicBezTo>
                <a:cubicBezTo>
                  <a:pt x="1866" y="32"/>
                  <a:pt x="1861" y="28"/>
                  <a:pt x="1856" y="22"/>
                </a:cubicBezTo>
                <a:close/>
                <a:moveTo>
                  <a:pt x="1882" y="13"/>
                </a:moveTo>
                <a:cubicBezTo>
                  <a:pt x="1860" y="12"/>
                  <a:pt x="1860" y="12"/>
                  <a:pt x="1860" y="12"/>
                </a:cubicBezTo>
                <a:cubicBezTo>
                  <a:pt x="1858" y="14"/>
                  <a:pt x="1858" y="14"/>
                  <a:pt x="1858" y="14"/>
                </a:cubicBezTo>
                <a:cubicBezTo>
                  <a:pt x="1860" y="21"/>
                  <a:pt x="1868" y="28"/>
                  <a:pt x="1875" y="32"/>
                </a:cubicBezTo>
                <a:cubicBezTo>
                  <a:pt x="1877" y="35"/>
                  <a:pt x="1881" y="30"/>
                  <a:pt x="1883" y="34"/>
                </a:cubicBezTo>
                <a:cubicBezTo>
                  <a:pt x="1899" y="30"/>
                  <a:pt x="1913" y="36"/>
                  <a:pt x="1926" y="42"/>
                </a:cubicBezTo>
                <a:cubicBezTo>
                  <a:pt x="1938" y="41"/>
                  <a:pt x="1948" y="33"/>
                  <a:pt x="1957" y="25"/>
                </a:cubicBezTo>
                <a:cubicBezTo>
                  <a:pt x="1960" y="20"/>
                  <a:pt x="1969" y="20"/>
                  <a:pt x="1968" y="13"/>
                </a:cubicBezTo>
                <a:cubicBezTo>
                  <a:pt x="1949" y="13"/>
                  <a:pt x="1949" y="13"/>
                  <a:pt x="1949" y="13"/>
                </a:cubicBezTo>
                <a:cubicBezTo>
                  <a:pt x="1939" y="25"/>
                  <a:pt x="1923" y="30"/>
                  <a:pt x="1908" y="28"/>
                </a:cubicBezTo>
                <a:cubicBezTo>
                  <a:pt x="1897" y="26"/>
                  <a:pt x="1890" y="19"/>
                  <a:pt x="1882" y="13"/>
                </a:cubicBezTo>
                <a:close/>
                <a:moveTo>
                  <a:pt x="1940" y="14"/>
                </a:moveTo>
                <a:cubicBezTo>
                  <a:pt x="1930" y="11"/>
                  <a:pt x="1921" y="13"/>
                  <a:pt x="1911" y="12"/>
                </a:cubicBezTo>
                <a:cubicBezTo>
                  <a:pt x="1904" y="14"/>
                  <a:pt x="1897" y="11"/>
                  <a:pt x="1892" y="13"/>
                </a:cubicBezTo>
                <a:cubicBezTo>
                  <a:pt x="1895" y="18"/>
                  <a:pt x="1902" y="21"/>
                  <a:pt x="1908" y="23"/>
                </a:cubicBezTo>
                <a:cubicBezTo>
                  <a:pt x="1920" y="25"/>
                  <a:pt x="1933" y="23"/>
                  <a:pt x="1940" y="14"/>
                </a:cubicBezTo>
                <a:close/>
                <a:moveTo>
                  <a:pt x="1162" y="25"/>
                </a:moveTo>
                <a:cubicBezTo>
                  <a:pt x="1149" y="25"/>
                  <a:pt x="1140" y="18"/>
                  <a:pt x="1128" y="14"/>
                </a:cubicBezTo>
                <a:cubicBezTo>
                  <a:pt x="1127" y="17"/>
                  <a:pt x="1124" y="19"/>
                  <a:pt x="1125" y="22"/>
                </a:cubicBezTo>
                <a:cubicBezTo>
                  <a:pt x="1130" y="27"/>
                  <a:pt x="1136" y="28"/>
                  <a:pt x="1142" y="31"/>
                </a:cubicBezTo>
                <a:cubicBezTo>
                  <a:pt x="1147" y="38"/>
                  <a:pt x="1157" y="39"/>
                  <a:pt x="1165" y="38"/>
                </a:cubicBezTo>
                <a:cubicBezTo>
                  <a:pt x="1166" y="34"/>
                  <a:pt x="1167" y="28"/>
                  <a:pt x="1162" y="25"/>
                </a:cubicBezTo>
                <a:close/>
                <a:moveTo>
                  <a:pt x="690" y="26"/>
                </a:moveTo>
                <a:cubicBezTo>
                  <a:pt x="686" y="21"/>
                  <a:pt x="678" y="24"/>
                  <a:pt x="672" y="22"/>
                </a:cubicBezTo>
                <a:cubicBezTo>
                  <a:pt x="670" y="23"/>
                  <a:pt x="668" y="26"/>
                  <a:pt x="669" y="28"/>
                </a:cubicBezTo>
                <a:cubicBezTo>
                  <a:pt x="674" y="33"/>
                  <a:pt x="681" y="33"/>
                  <a:pt x="687" y="34"/>
                </a:cubicBezTo>
                <a:cubicBezTo>
                  <a:pt x="690" y="33"/>
                  <a:pt x="690" y="29"/>
                  <a:pt x="690" y="26"/>
                </a:cubicBezTo>
                <a:close/>
                <a:moveTo>
                  <a:pt x="184" y="34"/>
                </a:moveTo>
                <a:cubicBezTo>
                  <a:pt x="181" y="30"/>
                  <a:pt x="177" y="28"/>
                  <a:pt x="173" y="27"/>
                </a:cubicBezTo>
                <a:cubicBezTo>
                  <a:pt x="170" y="28"/>
                  <a:pt x="170" y="31"/>
                  <a:pt x="169" y="33"/>
                </a:cubicBezTo>
                <a:cubicBezTo>
                  <a:pt x="168" y="34"/>
                  <a:pt x="166" y="38"/>
                  <a:pt x="169" y="38"/>
                </a:cubicBezTo>
                <a:cubicBezTo>
                  <a:pt x="174" y="37"/>
                  <a:pt x="178" y="35"/>
                  <a:pt x="184" y="34"/>
                </a:cubicBezTo>
                <a:close/>
                <a:moveTo>
                  <a:pt x="1122" y="29"/>
                </a:moveTo>
                <a:cubicBezTo>
                  <a:pt x="1120" y="29"/>
                  <a:pt x="1119" y="32"/>
                  <a:pt x="1118" y="34"/>
                </a:cubicBezTo>
                <a:cubicBezTo>
                  <a:pt x="1118" y="34"/>
                  <a:pt x="1120" y="34"/>
                  <a:pt x="1120" y="34"/>
                </a:cubicBezTo>
                <a:cubicBezTo>
                  <a:pt x="1121" y="32"/>
                  <a:pt x="1123" y="31"/>
                  <a:pt x="1122" y="29"/>
                </a:cubicBezTo>
                <a:close/>
                <a:moveTo>
                  <a:pt x="1005" y="44"/>
                </a:moveTo>
                <a:cubicBezTo>
                  <a:pt x="1002" y="39"/>
                  <a:pt x="998" y="33"/>
                  <a:pt x="992" y="31"/>
                </a:cubicBezTo>
                <a:cubicBezTo>
                  <a:pt x="984" y="31"/>
                  <a:pt x="976" y="28"/>
                  <a:pt x="967" y="30"/>
                </a:cubicBezTo>
                <a:cubicBezTo>
                  <a:pt x="956" y="34"/>
                  <a:pt x="943" y="39"/>
                  <a:pt x="940" y="53"/>
                </a:cubicBezTo>
                <a:cubicBezTo>
                  <a:pt x="940" y="58"/>
                  <a:pt x="939" y="65"/>
                  <a:pt x="944" y="69"/>
                </a:cubicBezTo>
                <a:cubicBezTo>
                  <a:pt x="946" y="72"/>
                  <a:pt x="950" y="74"/>
                  <a:pt x="954" y="73"/>
                </a:cubicBezTo>
                <a:cubicBezTo>
                  <a:pt x="965" y="69"/>
                  <a:pt x="958" y="58"/>
                  <a:pt x="965" y="52"/>
                </a:cubicBezTo>
                <a:cubicBezTo>
                  <a:pt x="970" y="51"/>
                  <a:pt x="974" y="49"/>
                  <a:pt x="978" y="51"/>
                </a:cubicBezTo>
                <a:cubicBezTo>
                  <a:pt x="985" y="53"/>
                  <a:pt x="988" y="59"/>
                  <a:pt x="990" y="64"/>
                </a:cubicBezTo>
                <a:cubicBezTo>
                  <a:pt x="993" y="75"/>
                  <a:pt x="988" y="84"/>
                  <a:pt x="981" y="91"/>
                </a:cubicBezTo>
                <a:cubicBezTo>
                  <a:pt x="972" y="100"/>
                  <a:pt x="960" y="110"/>
                  <a:pt x="946" y="106"/>
                </a:cubicBezTo>
                <a:cubicBezTo>
                  <a:pt x="933" y="102"/>
                  <a:pt x="915" y="96"/>
                  <a:pt x="905" y="109"/>
                </a:cubicBezTo>
                <a:cubicBezTo>
                  <a:pt x="899" y="114"/>
                  <a:pt x="898" y="121"/>
                  <a:pt x="899" y="128"/>
                </a:cubicBezTo>
                <a:cubicBezTo>
                  <a:pt x="901" y="132"/>
                  <a:pt x="903" y="138"/>
                  <a:pt x="909" y="139"/>
                </a:cubicBezTo>
                <a:cubicBezTo>
                  <a:pt x="913" y="141"/>
                  <a:pt x="917" y="140"/>
                  <a:pt x="919" y="136"/>
                </a:cubicBezTo>
                <a:cubicBezTo>
                  <a:pt x="921" y="133"/>
                  <a:pt x="922" y="129"/>
                  <a:pt x="921" y="126"/>
                </a:cubicBezTo>
                <a:cubicBezTo>
                  <a:pt x="916" y="122"/>
                  <a:pt x="921" y="116"/>
                  <a:pt x="922" y="112"/>
                </a:cubicBezTo>
                <a:cubicBezTo>
                  <a:pt x="927" y="109"/>
                  <a:pt x="935" y="110"/>
                  <a:pt x="941" y="110"/>
                </a:cubicBezTo>
                <a:cubicBezTo>
                  <a:pt x="949" y="115"/>
                  <a:pt x="955" y="125"/>
                  <a:pt x="953" y="135"/>
                </a:cubicBezTo>
                <a:cubicBezTo>
                  <a:pt x="952" y="144"/>
                  <a:pt x="944" y="151"/>
                  <a:pt x="939" y="158"/>
                </a:cubicBezTo>
                <a:cubicBezTo>
                  <a:pt x="939" y="158"/>
                  <a:pt x="939" y="158"/>
                  <a:pt x="939" y="158"/>
                </a:cubicBezTo>
                <a:cubicBezTo>
                  <a:pt x="977" y="159"/>
                  <a:pt x="1015" y="159"/>
                  <a:pt x="1053" y="159"/>
                </a:cubicBezTo>
                <a:cubicBezTo>
                  <a:pt x="1056" y="160"/>
                  <a:pt x="1056" y="156"/>
                  <a:pt x="1057" y="154"/>
                </a:cubicBezTo>
                <a:cubicBezTo>
                  <a:pt x="1073" y="150"/>
                  <a:pt x="1078" y="133"/>
                  <a:pt x="1083" y="120"/>
                </a:cubicBezTo>
                <a:cubicBezTo>
                  <a:pt x="1086" y="106"/>
                  <a:pt x="1083" y="90"/>
                  <a:pt x="1071" y="81"/>
                </a:cubicBezTo>
                <a:cubicBezTo>
                  <a:pt x="1063" y="78"/>
                  <a:pt x="1052" y="75"/>
                  <a:pt x="1044" y="80"/>
                </a:cubicBezTo>
                <a:cubicBezTo>
                  <a:pt x="1035" y="85"/>
                  <a:pt x="1033" y="95"/>
                  <a:pt x="1033" y="104"/>
                </a:cubicBezTo>
                <a:cubicBezTo>
                  <a:pt x="1039" y="116"/>
                  <a:pt x="1052" y="100"/>
                  <a:pt x="1057" y="111"/>
                </a:cubicBezTo>
                <a:cubicBezTo>
                  <a:pt x="1053" y="122"/>
                  <a:pt x="1041" y="129"/>
                  <a:pt x="1030" y="129"/>
                </a:cubicBezTo>
                <a:cubicBezTo>
                  <a:pt x="1022" y="133"/>
                  <a:pt x="1015" y="129"/>
                  <a:pt x="1008" y="126"/>
                </a:cubicBezTo>
                <a:cubicBezTo>
                  <a:pt x="1000" y="119"/>
                  <a:pt x="996" y="110"/>
                  <a:pt x="998" y="100"/>
                </a:cubicBezTo>
                <a:cubicBezTo>
                  <a:pt x="1004" y="87"/>
                  <a:pt x="1010" y="72"/>
                  <a:pt x="1008" y="56"/>
                </a:cubicBezTo>
                <a:cubicBezTo>
                  <a:pt x="1006" y="53"/>
                  <a:pt x="1009" y="47"/>
                  <a:pt x="1005" y="44"/>
                </a:cubicBezTo>
                <a:close/>
                <a:moveTo>
                  <a:pt x="538" y="50"/>
                </a:moveTo>
                <a:cubicBezTo>
                  <a:pt x="526" y="36"/>
                  <a:pt x="526" y="36"/>
                  <a:pt x="526" y="36"/>
                </a:cubicBezTo>
                <a:cubicBezTo>
                  <a:pt x="514" y="30"/>
                  <a:pt x="499" y="31"/>
                  <a:pt x="488" y="38"/>
                </a:cubicBezTo>
                <a:cubicBezTo>
                  <a:pt x="481" y="43"/>
                  <a:pt x="472" y="50"/>
                  <a:pt x="474" y="60"/>
                </a:cubicBezTo>
                <a:cubicBezTo>
                  <a:pt x="475" y="65"/>
                  <a:pt x="478" y="70"/>
                  <a:pt x="483" y="73"/>
                </a:cubicBezTo>
                <a:cubicBezTo>
                  <a:pt x="486" y="73"/>
                  <a:pt x="489" y="75"/>
                  <a:pt x="492" y="73"/>
                </a:cubicBezTo>
                <a:cubicBezTo>
                  <a:pt x="496" y="68"/>
                  <a:pt x="501" y="63"/>
                  <a:pt x="499" y="56"/>
                </a:cubicBezTo>
                <a:cubicBezTo>
                  <a:pt x="500" y="53"/>
                  <a:pt x="504" y="52"/>
                  <a:pt x="507" y="52"/>
                </a:cubicBezTo>
                <a:cubicBezTo>
                  <a:pt x="512" y="54"/>
                  <a:pt x="519" y="55"/>
                  <a:pt x="522" y="61"/>
                </a:cubicBezTo>
                <a:cubicBezTo>
                  <a:pt x="525" y="70"/>
                  <a:pt x="521" y="78"/>
                  <a:pt x="516" y="85"/>
                </a:cubicBezTo>
                <a:cubicBezTo>
                  <a:pt x="509" y="97"/>
                  <a:pt x="497" y="107"/>
                  <a:pt x="482" y="107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54" y="105"/>
                  <a:pt x="445" y="106"/>
                  <a:pt x="439" y="113"/>
                </a:cubicBezTo>
                <a:cubicBezTo>
                  <a:pt x="433" y="118"/>
                  <a:pt x="434" y="128"/>
                  <a:pt x="437" y="135"/>
                </a:cubicBezTo>
                <a:cubicBezTo>
                  <a:pt x="440" y="139"/>
                  <a:pt x="444" y="139"/>
                  <a:pt x="449" y="139"/>
                </a:cubicBezTo>
                <a:cubicBezTo>
                  <a:pt x="462" y="139"/>
                  <a:pt x="455" y="123"/>
                  <a:pt x="463" y="117"/>
                </a:cubicBezTo>
                <a:cubicBezTo>
                  <a:pt x="467" y="115"/>
                  <a:pt x="472" y="115"/>
                  <a:pt x="477" y="116"/>
                </a:cubicBezTo>
                <a:cubicBezTo>
                  <a:pt x="481" y="118"/>
                  <a:pt x="486" y="122"/>
                  <a:pt x="487" y="127"/>
                </a:cubicBezTo>
                <a:cubicBezTo>
                  <a:pt x="491" y="135"/>
                  <a:pt x="489" y="145"/>
                  <a:pt x="484" y="152"/>
                </a:cubicBezTo>
                <a:cubicBezTo>
                  <a:pt x="482" y="156"/>
                  <a:pt x="478" y="155"/>
                  <a:pt x="477" y="159"/>
                </a:cubicBezTo>
                <a:cubicBezTo>
                  <a:pt x="490" y="160"/>
                  <a:pt x="506" y="159"/>
                  <a:pt x="520" y="160"/>
                </a:cubicBezTo>
                <a:cubicBezTo>
                  <a:pt x="612" y="159"/>
                  <a:pt x="612" y="159"/>
                  <a:pt x="612" y="159"/>
                </a:cubicBezTo>
                <a:cubicBezTo>
                  <a:pt x="621" y="154"/>
                  <a:pt x="621" y="154"/>
                  <a:pt x="621" y="154"/>
                </a:cubicBezTo>
                <a:cubicBezTo>
                  <a:pt x="633" y="140"/>
                  <a:pt x="632" y="121"/>
                  <a:pt x="636" y="104"/>
                </a:cubicBezTo>
                <a:cubicBezTo>
                  <a:pt x="634" y="102"/>
                  <a:pt x="633" y="100"/>
                  <a:pt x="633" y="99"/>
                </a:cubicBezTo>
                <a:cubicBezTo>
                  <a:pt x="626" y="92"/>
                  <a:pt x="623" y="81"/>
                  <a:pt x="613" y="78"/>
                </a:cubicBezTo>
                <a:cubicBezTo>
                  <a:pt x="605" y="76"/>
                  <a:pt x="597" y="78"/>
                  <a:pt x="590" y="81"/>
                </a:cubicBezTo>
                <a:cubicBezTo>
                  <a:pt x="585" y="84"/>
                  <a:pt x="579" y="89"/>
                  <a:pt x="578" y="96"/>
                </a:cubicBezTo>
                <a:cubicBezTo>
                  <a:pt x="578" y="101"/>
                  <a:pt x="581" y="106"/>
                  <a:pt x="584" y="110"/>
                </a:cubicBezTo>
                <a:cubicBezTo>
                  <a:pt x="590" y="115"/>
                  <a:pt x="600" y="105"/>
                  <a:pt x="604" y="116"/>
                </a:cubicBezTo>
                <a:cubicBezTo>
                  <a:pt x="603" y="119"/>
                  <a:pt x="600" y="122"/>
                  <a:pt x="598" y="123"/>
                </a:cubicBezTo>
                <a:cubicBezTo>
                  <a:pt x="596" y="127"/>
                  <a:pt x="590" y="126"/>
                  <a:pt x="588" y="130"/>
                </a:cubicBezTo>
                <a:cubicBezTo>
                  <a:pt x="576" y="133"/>
                  <a:pt x="565" y="139"/>
                  <a:pt x="552" y="134"/>
                </a:cubicBezTo>
                <a:cubicBezTo>
                  <a:pt x="540" y="126"/>
                  <a:pt x="534" y="111"/>
                  <a:pt x="535" y="97"/>
                </a:cubicBezTo>
                <a:cubicBezTo>
                  <a:pt x="539" y="82"/>
                  <a:pt x="542" y="65"/>
                  <a:pt x="538" y="50"/>
                </a:cubicBezTo>
                <a:close/>
                <a:moveTo>
                  <a:pt x="1259" y="36"/>
                </a:moveTo>
                <a:cubicBezTo>
                  <a:pt x="1258" y="34"/>
                  <a:pt x="1258" y="34"/>
                  <a:pt x="1258" y="34"/>
                </a:cubicBezTo>
                <a:cubicBezTo>
                  <a:pt x="1246" y="31"/>
                  <a:pt x="1232" y="32"/>
                  <a:pt x="1223" y="39"/>
                </a:cubicBezTo>
                <a:cubicBezTo>
                  <a:pt x="1220" y="43"/>
                  <a:pt x="1216" y="47"/>
                  <a:pt x="1217" y="51"/>
                </a:cubicBezTo>
                <a:cubicBezTo>
                  <a:pt x="1222" y="51"/>
                  <a:pt x="1227" y="50"/>
                  <a:pt x="1232" y="49"/>
                </a:cubicBezTo>
                <a:cubicBezTo>
                  <a:pt x="1243" y="48"/>
                  <a:pt x="1251" y="41"/>
                  <a:pt x="1259" y="36"/>
                </a:cubicBezTo>
                <a:close/>
                <a:moveTo>
                  <a:pt x="773" y="34"/>
                </a:moveTo>
                <a:cubicBezTo>
                  <a:pt x="770" y="34"/>
                  <a:pt x="770" y="34"/>
                  <a:pt x="770" y="34"/>
                </a:cubicBezTo>
                <a:cubicBezTo>
                  <a:pt x="766" y="36"/>
                  <a:pt x="761" y="35"/>
                  <a:pt x="757" y="38"/>
                </a:cubicBezTo>
                <a:cubicBezTo>
                  <a:pt x="754" y="41"/>
                  <a:pt x="749" y="44"/>
                  <a:pt x="750" y="49"/>
                </a:cubicBezTo>
                <a:cubicBezTo>
                  <a:pt x="756" y="48"/>
                  <a:pt x="760" y="44"/>
                  <a:pt x="765" y="42"/>
                </a:cubicBezTo>
                <a:cubicBezTo>
                  <a:pt x="768" y="40"/>
                  <a:pt x="772" y="37"/>
                  <a:pt x="773" y="34"/>
                </a:cubicBezTo>
                <a:close/>
                <a:moveTo>
                  <a:pt x="316" y="36"/>
                </a:moveTo>
                <a:cubicBezTo>
                  <a:pt x="314" y="34"/>
                  <a:pt x="311" y="35"/>
                  <a:pt x="309" y="34"/>
                </a:cubicBezTo>
                <a:cubicBezTo>
                  <a:pt x="301" y="37"/>
                  <a:pt x="290" y="34"/>
                  <a:pt x="283" y="40"/>
                </a:cubicBezTo>
                <a:cubicBezTo>
                  <a:pt x="280" y="42"/>
                  <a:pt x="275" y="47"/>
                  <a:pt x="274" y="51"/>
                </a:cubicBezTo>
                <a:cubicBezTo>
                  <a:pt x="283" y="49"/>
                  <a:pt x="294" y="47"/>
                  <a:pt x="302" y="43"/>
                </a:cubicBezTo>
                <a:cubicBezTo>
                  <a:pt x="307" y="41"/>
                  <a:pt x="312" y="40"/>
                  <a:pt x="316" y="36"/>
                </a:cubicBezTo>
                <a:close/>
                <a:moveTo>
                  <a:pt x="794" y="45"/>
                </a:moveTo>
                <a:cubicBezTo>
                  <a:pt x="794" y="40"/>
                  <a:pt x="789" y="35"/>
                  <a:pt x="783" y="35"/>
                </a:cubicBezTo>
                <a:cubicBezTo>
                  <a:pt x="773" y="43"/>
                  <a:pt x="762" y="51"/>
                  <a:pt x="751" y="57"/>
                </a:cubicBezTo>
                <a:cubicBezTo>
                  <a:pt x="751" y="59"/>
                  <a:pt x="751" y="59"/>
                  <a:pt x="751" y="59"/>
                </a:cubicBezTo>
                <a:cubicBezTo>
                  <a:pt x="751" y="62"/>
                  <a:pt x="751" y="67"/>
                  <a:pt x="755" y="68"/>
                </a:cubicBezTo>
                <a:cubicBezTo>
                  <a:pt x="765" y="65"/>
                  <a:pt x="771" y="57"/>
                  <a:pt x="778" y="49"/>
                </a:cubicBezTo>
                <a:cubicBezTo>
                  <a:pt x="783" y="48"/>
                  <a:pt x="788" y="46"/>
                  <a:pt x="793" y="48"/>
                </a:cubicBezTo>
                <a:cubicBezTo>
                  <a:pt x="794" y="48"/>
                  <a:pt x="794" y="46"/>
                  <a:pt x="794" y="45"/>
                </a:cubicBezTo>
                <a:close/>
                <a:moveTo>
                  <a:pt x="685" y="40"/>
                </a:moveTo>
                <a:cubicBezTo>
                  <a:pt x="682" y="38"/>
                  <a:pt x="679" y="38"/>
                  <a:pt x="676" y="38"/>
                </a:cubicBezTo>
                <a:cubicBezTo>
                  <a:pt x="673" y="40"/>
                  <a:pt x="672" y="43"/>
                  <a:pt x="673" y="47"/>
                </a:cubicBezTo>
                <a:cubicBezTo>
                  <a:pt x="676" y="47"/>
                  <a:pt x="676" y="47"/>
                  <a:pt x="676" y="47"/>
                </a:cubicBezTo>
                <a:cubicBezTo>
                  <a:pt x="680" y="46"/>
                  <a:pt x="683" y="42"/>
                  <a:pt x="685" y="40"/>
                </a:cubicBezTo>
                <a:close/>
                <a:moveTo>
                  <a:pt x="211" y="44"/>
                </a:moveTo>
                <a:cubicBezTo>
                  <a:pt x="200" y="40"/>
                  <a:pt x="200" y="40"/>
                  <a:pt x="200" y="40"/>
                </a:cubicBezTo>
                <a:cubicBezTo>
                  <a:pt x="199" y="40"/>
                  <a:pt x="198" y="40"/>
                  <a:pt x="198" y="41"/>
                </a:cubicBezTo>
                <a:cubicBezTo>
                  <a:pt x="201" y="45"/>
                  <a:pt x="200" y="50"/>
                  <a:pt x="201" y="54"/>
                </a:cubicBezTo>
                <a:cubicBezTo>
                  <a:pt x="204" y="54"/>
                  <a:pt x="206" y="52"/>
                  <a:pt x="208" y="50"/>
                </a:cubicBezTo>
                <a:cubicBezTo>
                  <a:pt x="209" y="48"/>
                  <a:pt x="213" y="47"/>
                  <a:pt x="211" y="44"/>
                </a:cubicBezTo>
                <a:close/>
                <a:moveTo>
                  <a:pt x="324" y="42"/>
                </a:moveTo>
                <a:cubicBezTo>
                  <a:pt x="323" y="41"/>
                  <a:pt x="322" y="40"/>
                  <a:pt x="321" y="40"/>
                </a:cubicBezTo>
                <a:cubicBezTo>
                  <a:pt x="312" y="46"/>
                  <a:pt x="302" y="49"/>
                  <a:pt x="293" y="52"/>
                </a:cubicBezTo>
                <a:cubicBezTo>
                  <a:pt x="287" y="54"/>
                  <a:pt x="281" y="56"/>
                  <a:pt x="275" y="58"/>
                </a:cubicBezTo>
                <a:cubicBezTo>
                  <a:pt x="280" y="61"/>
                  <a:pt x="281" y="69"/>
                  <a:pt x="288" y="67"/>
                </a:cubicBezTo>
                <a:cubicBezTo>
                  <a:pt x="298" y="64"/>
                  <a:pt x="309" y="61"/>
                  <a:pt x="314" y="50"/>
                </a:cubicBezTo>
                <a:cubicBezTo>
                  <a:pt x="317" y="47"/>
                  <a:pt x="323" y="47"/>
                  <a:pt x="324" y="42"/>
                </a:cubicBezTo>
                <a:close/>
                <a:moveTo>
                  <a:pt x="1712" y="44"/>
                </a:moveTo>
                <a:cubicBezTo>
                  <a:pt x="1712" y="41"/>
                  <a:pt x="1712" y="41"/>
                  <a:pt x="1712" y="41"/>
                </a:cubicBezTo>
                <a:cubicBezTo>
                  <a:pt x="1708" y="40"/>
                  <a:pt x="1708" y="40"/>
                  <a:pt x="1708" y="40"/>
                </a:cubicBezTo>
                <a:cubicBezTo>
                  <a:pt x="1697" y="44"/>
                  <a:pt x="1684" y="47"/>
                  <a:pt x="1678" y="58"/>
                </a:cubicBezTo>
                <a:cubicBezTo>
                  <a:pt x="1678" y="60"/>
                  <a:pt x="1677" y="63"/>
                  <a:pt x="1679" y="64"/>
                </a:cubicBezTo>
                <a:cubicBezTo>
                  <a:pt x="1692" y="61"/>
                  <a:pt x="1701" y="52"/>
                  <a:pt x="1712" y="44"/>
                </a:cubicBezTo>
                <a:close/>
                <a:moveTo>
                  <a:pt x="1730" y="50"/>
                </a:moveTo>
                <a:cubicBezTo>
                  <a:pt x="1728" y="44"/>
                  <a:pt x="1728" y="44"/>
                  <a:pt x="1728" y="44"/>
                </a:cubicBezTo>
                <a:cubicBezTo>
                  <a:pt x="1726" y="43"/>
                  <a:pt x="1723" y="39"/>
                  <a:pt x="1720" y="41"/>
                </a:cubicBezTo>
                <a:cubicBezTo>
                  <a:pt x="1717" y="47"/>
                  <a:pt x="1710" y="51"/>
                  <a:pt x="1705" y="56"/>
                </a:cubicBezTo>
                <a:cubicBezTo>
                  <a:pt x="1699" y="60"/>
                  <a:pt x="1694" y="64"/>
                  <a:pt x="1688" y="65"/>
                </a:cubicBezTo>
                <a:cubicBezTo>
                  <a:pt x="1686" y="68"/>
                  <a:pt x="1682" y="68"/>
                  <a:pt x="1683" y="71"/>
                </a:cubicBezTo>
                <a:cubicBezTo>
                  <a:pt x="1684" y="73"/>
                  <a:pt x="1685" y="74"/>
                  <a:pt x="1687" y="74"/>
                </a:cubicBezTo>
                <a:cubicBezTo>
                  <a:pt x="1693" y="70"/>
                  <a:pt x="1701" y="72"/>
                  <a:pt x="1707" y="65"/>
                </a:cubicBezTo>
                <a:cubicBezTo>
                  <a:pt x="1714" y="64"/>
                  <a:pt x="1718" y="59"/>
                  <a:pt x="1723" y="54"/>
                </a:cubicBezTo>
                <a:cubicBezTo>
                  <a:pt x="1726" y="52"/>
                  <a:pt x="1731" y="54"/>
                  <a:pt x="1730" y="50"/>
                </a:cubicBezTo>
                <a:close/>
                <a:moveTo>
                  <a:pt x="1470" y="49"/>
                </a:moveTo>
                <a:cubicBezTo>
                  <a:pt x="1463" y="39"/>
                  <a:pt x="1453" y="44"/>
                  <a:pt x="1444" y="41"/>
                </a:cubicBezTo>
                <a:cubicBezTo>
                  <a:pt x="1431" y="41"/>
                  <a:pt x="1418" y="46"/>
                  <a:pt x="1411" y="58"/>
                </a:cubicBezTo>
                <a:cubicBezTo>
                  <a:pt x="1409" y="64"/>
                  <a:pt x="1407" y="73"/>
                  <a:pt x="1412" y="78"/>
                </a:cubicBezTo>
                <a:cubicBezTo>
                  <a:pt x="1416" y="81"/>
                  <a:pt x="1421" y="83"/>
                  <a:pt x="1425" y="82"/>
                </a:cubicBezTo>
                <a:cubicBezTo>
                  <a:pt x="1434" y="78"/>
                  <a:pt x="1431" y="69"/>
                  <a:pt x="1433" y="62"/>
                </a:cubicBezTo>
                <a:cubicBezTo>
                  <a:pt x="1435" y="57"/>
                  <a:pt x="1440" y="56"/>
                  <a:pt x="1444" y="54"/>
                </a:cubicBezTo>
                <a:cubicBezTo>
                  <a:pt x="1451" y="52"/>
                  <a:pt x="1456" y="60"/>
                  <a:pt x="1460" y="63"/>
                </a:cubicBezTo>
                <a:cubicBezTo>
                  <a:pt x="1461" y="69"/>
                  <a:pt x="1462" y="75"/>
                  <a:pt x="1460" y="82"/>
                </a:cubicBezTo>
                <a:cubicBezTo>
                  <a:pt x="1454" y="99"/>
                  <a:pt x="1437" y="107"/>
                  <a:pt x="1419" y="106"/>
                </a:cubicBezTo>
                <a:cubicBezTo>
                  <a:pt x="1406" y="105"/>
                  <a:pt x="1389" y="99"/>
                  <a:pt x="1380" y="112"/>
                </a:cubicBezTo>
                <a:cubicBezTo>
                  <a:pt x="1378" y="117"/>
                  <a:pt x="1376" y="125"/>
                  <a:pt x="1378" y="131"/>
                </a:cubicBezTo>
                <a:cubicBezTo>
                  <a:pt x="1380" y="134"/>
                  <a:pt x="1383" y="140"/>
                  <a:pt x="1388" y="139"/>
                </a:cubicBezTo>
                <a:cubicBezTo>
                  <a:pt x="1390" y="138"/>
                  <a:pt x="1393" y="137"/>
                  <a:pt x="1394" y="134"/>
                </a:cubicBezTo>
                <a:cubicBezTo>
                  <a:pt x="1396" y="131"/>
                  <a:pt x="1393" y="128"/>
                  <a:pt x="1391" y="126"/>
                </a:cubicBezTo>
                <a:cubicBezTo>
                  <a:pt x="1389" y="120"/>
                  <a:pt x="1397" y="116"/>
                  <a:pt x="1401" y="113"/>
                </a:cubicBezTo>
                <a:cubicBezTo>
                  <a:pt x="1407" y="110"/>
                  <a:pt x="1413" y="113"/>
                  <a:pt x="1418" y="114"/>
                </a:cubicBezTo>
                <a:cubicBezTo>
                  <a:pt x="1425" y="118"/>
                  <a:pt x="1425" y="126"/>
                  <a:pt x="1428" y="132"/>
                </a:cubicBezTo>
                <a:cubicBezTo>
                  <a:pt x="1430" y="142"/>
                  <a:pt x="1425" y="152"/>
                  <a:pt x="1418" y="158"/>
                </a:cubicBezTo>
                <a:cubicBezTo>
                  <a:pt x="1418" y="159"/>
                  <a:pt x="1419" y="159"/>
                  <a:pt x="1420" y="159"/>
                </a:cubicBezTo>
                <a:cubicBezTo>
                  <a:pt x="1444" y="158"/>
                  <a:pt x="1467" y="159"/>
                  <a:pt x="1490" y="159"/>
                </a:cubicBezTo>
                <a:cubicBezTo>
                  <a:pt x="1507" y="158"/>
                  <a:pt x="1524" y="159"/>
                  <a:pt x="1540" y="158"/>
                </a:cubicBezTo>
                <a:cubicBezTo>
                  <a:pt x="1550" y="153"/>
                  <a:pt x="1558" y="143"/>
                  <a:pt x="1562" y="132"/>
                </a:cubicBezTo>
                <a:cubicBezTo>
                  <a:pt x="1568" y="116"/>
                  <a:pt x="1564" y="99"/>
                  <a:pt x="1551" y="88"/>
                </a:cubicBezTo>
                <a:cubicBezTo>
                  <a:pt x="1542" y="84"/>
                  <a:pt x="1530" y="76"/>
                  <a:pt x="1519" y="83"/>
                </a:cubicBezTo>
                <a:cubicBezTo>
                  <a:pt x="1515" y="86"/>
                  <a:pt x="1513" y="90"/>
                  <a:pt x="1512" y="95"/>
                </a:cubicBezTo>
                <a:cubicBezTo>
                  <a:pt x="1513" y="102"/>
                  <a:pt x="1520" y="105"/>
                  <a:pt x="1525" y="109"/>
                </a:cubicBezTo>
                <a:cubicBezTo>
                  <a:pt x="1527" y="112"/>
                  <a:pt x="1525" y="115"/>
                  <a:pt x="1524" y="118"/>
                </a:cubicBezTo>
                <a:cubicBezTo>
                  <a:pt x="1516" y="128"/>
                  <a:pt x="1503" y="133"/>
                  <a:pt x="1490" y="131"/>
                </a:cubicBezTo>
                <a:cubicBezTo>
                  <a:pt x="1486" y="129"/>
                  <a:pt x="1482" y="126"/>
                  <a:pt x="1480" y="123"/>
                </a:cubicBezTo>
                <a:cubicBezTo>
                  <a:pt x="1474" y="118"/>
                  <a:pt x="1475" y="109"/>
                  <a:pt x="1476" y="103"/>
                </a:cubicBezTo>
                <a:cubicBezTo>
                  <a:pt x="1482" y="93"/>
                  <a:pt x="1487" y="79"/>
                  <a:pt x="1481" y="67"/>
                </a:cubicBezTo>
                <a:cubicBezTo>
                  <a:pt x="1481" y="60"/>
                  <a:pt x="1475" y="55"/>
                  <a:pt x="1470" y="49"/>
                </a:cubicBezTo>
                <a:close/>
                <a:moveTo>
                  <a:pt x="1113" y="41"/>
                </a:moveTo>
                <a:cubicBezTo>
                  <a:pt x="1112" y="43"/>
                  <a:pt x="1109" y="45"/>
                  <a:pt x="1109" y="48"/>
                </a:cubicBezTo>
                <a:cubicBezTo>
                  <a:pt x="1109" y="50"/>
                  <a:pt x="1110" y="51"/>
                  <a:pt x="1112" y="52"/>
                </a:cubicBezTo>
                <a:cubicBezTo>
                  <a:pt x="1113" y="48"/>
                  <a:pt x="1114" y="45"/>
                  <a:pt x="1113" y="41"/>
                </a:cubicBezTo>
                <a:close/>
                <a:moveTo>
                  <a:pt x="1162" y="44"/>
                </a:moveTo>
                <a:cubicBezTo>
                  <a:pt x="1159" y="44"/>
                  <a:pt x="1154" y="41"/>
                  <a:pt x="1150" y="42"/>
                </a:cubicBezTo>
                <a:cubicBezTo>
                  <a:pt x="1151" y="47"/>
                  <a:pt x="1148" y="52"/>
                  <a:pt x="1149" y="56"/>
                </a:cubicBezTo>
                <a:cubicBezTo>
                  <a:pt x="1155" y="59"/>
                  <a:pt x="1157" y="54"/>
                  <a:pt x="1161" y="51"/>
                </a:cubicBezTo>
                <a:cubicBezTo>
                  <a:pt x="1162" y="49"/>
                  <a:pt x="1164" y="47"/>
                  <a:pt x="1162" y="44"/>
                </a:cubicBezTo>
                <a:close/>
                <a:moveTo>
                  <a:pt x="1269" y="48"/>
                </a:moveTo>
                <a:cubicBezTo>
                  <a:pt x="1267" y="43"/>
                  <a:pt x="1267" y="43"/>
                  <a:pt x="1267" y="43"/>
                </a:cubicBezTo>
                <a:cubicBezTo>
                  <a:pt x="1265" y="41"/>
                  <a:pt x="1263" y="44"/>
                  <a:pt x="1261" y="43"/>
                </a:cubicBezTo>
                <a:cubicBezTo>
                  <a:pt x="1248" y="53"/>
                  <a:pt x="1231" y="54"/>
                  <a:pt x="1216" y="58"/>
                </a:cubicBezTo>
                <a:cubicBezTo>
                  <a:pt x="1215" y="62"/>
                  <a:pt x="1215" y="67"/>
                  <a:pt x="1219" y="70"/>
                </a:cubicBezTo>
                <a:cubicBezTo>
                  <a:pt x="1234" y="69"/>
                  <a:pt x="1247" y="64"/>
                  <a:pt x="1257" y="55"/>
                </a:cubicBezTo>
                <a:cubicBezTo>
                  <a:pt x="1261" y="51"/>
                  <a:pt x="1270" y="56"/>
                  <a:pt x="1269" y="48"/>
                </a:cubicBezTo>
                <a:close/>
                <a:moveTo>
                  <a:pt x="162" y="53"/>
                </a:moveTo>
                <a:cubicBezTo>
                  <a:pt x="163" y="51"/>
                  <a:pt x="163" y="48"/>
                  <a:pt x="163" y="46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60" y="52"/>
                  <a:pt x="160" y="53"/>
                  <a:pt x="162" y="53"/>
                </a:cubicBezTo>
                <a:close/>
                <a:moveTo>
                  <a:pt x="1113" y="62"/>
                </a:moveTo>
                <a:cubicBezTo>
                  <a:pt x="1110" y="60"/>
                  <a:pt x="1109" y="55"/>
                  <a:pt x="1105" y="54"/>
                </a:cubicBezTo>
                <a:cubicBezTo>
                  <a:pt x="1103" y="55"/>
                  <a:pt x="1102" y="57"/>
                  <a:pt x="1102" y="58"/>
                </a:cubicBezTo>
                <a:cubicBezTo>
                  <a:pt x="1105" y="67"/>
                  <a:pt x="1110" y="74"/>
                  <a:pt x="1119" y="79"/>
                </a:cubicBezTo>
                <a:cubicBezTo>
                  <a:pt x="1127" y="89"/>
                  <a:pt x="1139" y="94"/>
                  <a:pt x="1149" y="101"/>
                </a:cubicBezTo>
                <a:cubicBezTo>
                  <a:pt x="1153" y="103"/>
                  <a:pt x="1155" y="97"/>
                  <a:pt x="1157" y="94"/>
                </a:cubicBezTo>
                <a:cubicBezTo>
                  <a:pt x="1158" y="91"/>
                  <a:pt x="1162" y="92"/>
                  <a:pt x="1162" y="89"/>
                </a:cubicBezTo>
                <a:cubicBezTo>
                  <a:pt x="1153" y="84"/>
                  <a:pt x="1144" y="82"/>
                  <a:pt x="1134" y="81"/>
                </a:cubicBezTo>
                <a:cubicBezTo>
                  <a:pt x="1124" y="78"/>
                  <a:pt x="1120" y="68"/>
                  <a:pt x="1113" y="62"/>
                </a:cubicBezTo>
                <a:close/>
                <a:moveTo>
                  <a:pt x="43" y="61"/>
                </a:moveTo>
                <a:cubicBezTo>
                  <a:pt x="40" y="58"/>
                  <a:pt x="36" y="55"/>
                  <a:pt x="32" y="55"/>
                </a:cubicBezTo>
                <a:cubicBezTo>
                  <a:pt x="25" y="56"/>
                  <a:pt x="25" y="63"/>
                  <a:pt x="20" y="67"/>
                </a:cubicBezTo>
                <a:cubicBezTo>
                  <a:pt x="17" y="71"/>
                  <a:pt x="12" y="70"/>
                  <a:pt x="9" y="68"/>
                </a:cubicBezTo>
                <a:cubicBezTo>
                  <a:pt x="7" y="68"/>
                  <a:pt x="6" y="64"/>
                  <a:pt x="4" y="64"/>
                </a:cubicBezTo>
                <a:cubicBezTo>
                  <a:pt x="4" y="69"/>
                  <a:pt x="5" y="74"/>
                  <a:pt x="4" y="79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3" y="86"/>
                  <a:pt x="31" y="87"/>
                </a:cubicBezTo>
                <a:cubicBezTo>
                  <a:pt x="24" y="95"/>
                  <a:pt x="14" y="97"/>
                  <a:pt x="5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0" y="101"/>
                  <a:pt x="9" y="99"/>
                  <a:pt x="13" y="101"/>
                </a:cubicBezTo>
                <a:cubicBezTo>
                  <a:pt x="20" y="101"/>
                  <a:pt x="26" y="99"/>
                  <a:pt x="32" y="96"/>
                </a:cubicBezTo>
                <a:cubicBezTo>
                  <a:pt x="36" y="93"/>
                  <a:pt x="36" y="87"/>
                  <a:pt x="41" y="86"/>
                </a:cubicBezTo>
                <a:cubicBezTo>
                  <a:pt x="45" y="78"/>
                  <a:pt x="48" y="68"/>
                  <a:pt x="43" y="61"/>
                </a:cubicBezTo>
                <a:close/>
                <a:moveTo>
                  <a:pt x="163" y="67"/>
                </a:moveTo>
                <a:cubicBezTo>
                  <a:pt x="161" y="63"/>
                  <a:pt x="157" y="62"/>
                  <a:pt x="156" y="58"/>
                </a:cubicBezTo>
                <a:cubicBezTo>
                  <a:pt x="155" y="57"/>
                  <a:pt x="153" y="59"/>
                  <a:pt x="152" y="60"/>
                </a:cubicBezTo>
                <a:cubicBezTo>
                  <a:pt x="148" y="64"/>
                  <a:pt x="156" y="69"/>
                  <a:pt x="158" y="73"/>
                </a:cubicBezTo>
                <a:cubicBezTo>
                  <a:pt x="161" y="74"/>
                  <a:pt x="164" y="78"/>
                  <a:pt x="166" y="79"/>
                </a:cubicBezTo>
                <a:cubicBezTo>
                  <a:pt x="166" y="74"/>
                  <a:pt x="163" y="71"/>
                  <a:pt x="163" y="67"/>
                </a:cubicBezTo>
                <a:close/>
                <a:moveTo>
                  <a:pt x="982" y="70"/>
                </a:moveTo>
                <a:cubicBezTo>
                  <a:pt x="982" y="66"/>
                  <a:pt x="980" y="62"/>
                  <a:pt x="978" y="59"/>
                </a:cubicBezTo>
                <a:cubicBezTo>
                  <a:pt x="977" y="58"/>
                  <a:pt x="975" y="59"/>
                  <a:pt x="973" y="59"/>
                </a:cubicBezTo>
                <a:cubicBezTo>
                  <a:pt x="969" y="59"/>
                  <a:pt x="969" y="63"/>
                  <a:pt x="969" y="67"/>
                </a:cubicBezTo>
                <a:cubicBezTo>
                  <a:pt x="968" y="72"/>
                  <a:pt x="963" y="75"/>
                  <a:pt x="962" y="80"/>
                </a:cubicBezTo>
                <a:cubicBezTo>
                  <a:pt x="965" y="83"/>
                  <a:pt x="970" y="80"/>
                  <a:pt x="974" y="80"/>
                </a:cubicBezTo>
                <a:cubicBezTo>
                  <a:pt x="979" y="78"/>
                  <a:pt x="984" y="75"/>
                  <a:pt x="982" y="70"/>
                </a:cubicBezTo>
                <a:close/>
                <a:moveTo>
                  <a:pt x="516" y="68"/>
                </a:moveTo>
                <a:cubicBezTo>
                  <a:pt x="516" y="63"/>
                  <a:pt x="511" y="59"/>
                  <a:pt x="507" y="61"/>
                </a:cubicBezTo>
                <a:cubicBezTo>
                  <a:pt x="507" y="68"/>
                  <a:pt x="500" y="73"/>
                  <a:pt x="499" y="78"/>
                </a:cubicBezTo>
                <a:cubicBezTo>
                  <a:pt x="502" y="80"/>
                  <a:pt x="505" y="77"/>
                  <a:pt x="509" y="78"/>
                </a:cubicBezTo>
                <a:cubicBezTo>
                  <a:pt x="513" y="77"/>
                  <a:pt x="517" y="73"/>
                  <a:pt x="516" y="68"/>
                </a:cubicBezTo>
                <a:close/>
                <a:moveTo>
                  <a:pt x="637" y="68"/>
                </a:moveTo>
                <a:cubicBezTo>
                  <a:pt x="636" y="65"/>
                  <a:pt x="637" y="61"/>
                  <a:pt x="633" y="60"/>
                </a:cubicBezTo>
                <a:cubicBezTo>
                  <a:pt x="631" y="61"/>
                  <a:pt x="628" y="64"/>
                  <a:pt x="628" y="67"/>
                </a:cubicBezTo>
                <a:cubicBezTo>
                  <a:pt x="645" y="82"/>
                  <a:pt x="645" y="82"/>
                  <a:pt x="645" y="82"/>
                </a:cubicBezTo>
                <a:cubicBezTo>
                  <a:pt x="655" y="85"/>
                  <a:pt x="663" y="92"/>
                  <a:pt x="672" y="96"/>
                </a:cubicBezTo>
                <a:cubicBezTo>
                  <a:pt x="674" y="98"/>
                  <a:pt x="677" y="97"/>
                  <a:pt x="678" y="95"/>
                </a:cubicBezTo>
                <a:cubicBezTo>
                  <a:pt x="679" y="94"/>
                  <a:pt x="681" y="91"/>
                  <a:pt x="679" y="89"/>
                </a:cubicBezTo>
                <a:cubicBezTo>
                  <a:pt x="675" y="89"/>
                  <a:pt x="672" y="86"/>
                  <a:pt x="668" y="85"/>
                </a:cubicBezTo>
                <a:cubicBezTo>
                  <a:pt x="655" y="84"/>
                  <a:pt x="644" y="79"/>
                  <a:pt x="637" y="68"/>
                </a:cubicBezTo>
                <a:close/>
                <a:moveTo>
                  <a:pt x="1453" y="66"/>
                </a:moveTo>
                <a:cubicBezTo>
                  <a:pt x="1451" y="62"/>
                  <a:pt x="1448" y="61"/>
                  <a:pt x="1445" y="61"/>
                </a:cubicBezTo>
                <a:cubicBezTo>
                  <a:pt x="1437" y="62"/>
                  <a:pt x="1441" y="71"/>
                  <a:pt x="1438" y="76"/>
                </a:cubicBezTo>
                <a:cubicBezTo>
                  <a:pt x="1438" y="78"/>
                  <a:pt x="1436" y="80"/>
                  <a:pt x="1437" y="82"/>
                </a:cubicBezTo>
                <a:cubicBezTo>
                  <a:pt x="1442" y="83"/>
                  <a:pt x="1448" y="82"/>
                  <a:pt x="1452" y="79"/>
                </a:cubicBezTo>
                <a:cubicBezTo>
                  <a:pt x="1455" y="75"/>
                  <a:pt x="1454" y="70"/>
                  <a:pt x="1453" y="66"/>
                </a:cubicBezTo>
                <a:close/>
                <a:moveTo>
                  <a:pt x="360" y="62"/>
                </a:moveTo>
                <a:cubicBezTo>
                  <a:pt x="355" y="62"/>
                  <a:pt x="354" y="68"/>
                  <a:pt x="352" y="71"/>
                </a:cubicBezTo>
                <a:cubicBezTo>
                  <a:pt x="345" y="81"/>
                  <a:pt x="335" y="92"/>
                  <a:pt x="321" y="92"/>
                </a:cubicBezTo>
                <a:cubicBezTo>
                  <a:pt x="312" y="97"/>
                  <a:pt x="304" y="99"/>
                  <a:pt x="296" y="103"/>
                </a:cubicBezTo>
                <a:cubicBezTo>
                  <a:pt x="296" y="108"/>
                  <a:pt x="291" y="112"/>
                  <a:pt x="293" y="115"/>
                </a:cubicBezTo>
                <a:cubicBezTo>
                  <a:pt x="308" y="111"/>
                  <a:pt x="308" y="111"/>
                  <a:pt x="308" y="111"/>
                </a:cubicBezTo>
                <a:cubicBezTo>
                  <a:pt x="311" y="110"/>
                  <a:pt x="314" y="106"/>
                  <a:pt x="318" y="106"/>
                </a:cubicBezTo>
                <a:cubicBezTo>
                  <a:pt x="335" y="98"/>
                  <a:pt x="352" y="89"/>
                  <a:pt x="365" y="74"/>
                </a:cubicBezTo>
                <a:cubicBezTo>
                  <a:pt x="368" y="69"/>
                  <a:pt x="362" y="66"/>
                  <a:pt x="360" y="62"/>
                </a:cubicBezTo>
                <a:close/>
                <a:moveTo>
                  <a:pt x="39" y="68"/>
                </a:moveTo>
                <a:cubicBezTo>
                  <a:pt x="38" y="65"/>
                  <a:pt x="36" y="64"/>
                  <a:pt x="34" y="63"/>
                </a:cubicBezTo>
                <a:cubicBezTo>
                  <a:pt x="30" y="66"/>
                  <a:pt x="26" y="71"/>
                  <a:pt x="25" y="74"/>
                </a:cubicBezTo>
                <a:cubicBezTo>
                  <a:pt x="29" y="76"/>
                  <a:pt x="33" y="74"/>
                  <a:pt x="36" y="74"/>
                </a:cubicBezTo>
                <a:cubicBezTo>
                  <a:pt x="39" y="73"/>
                  <a:pt x="39" y="70"/>
                  <a:pt x="39" y="68"/>
                </a:cubicBezTo>
                <a:close/>
                <a:moveTo>
                  <a:pt x="838" y="68"/>
                </a:moveTo>
                <a:cubicBezTo>
                  <a:pt x="837" y="67"/>
                  <a:pt x="836" y="64"/>
                  <a:pt x="834" y="64"/>
                </a:cubicBezTo>
                <a:cubicBezTo>
                  <a:pt x="832" y="66"/>
                  <a:pt x="833" y="70"/>
                  <a:pt x="831" y="72"/>
                </a:cubicBezTo>
                <a:cubicBezTo>
                  <a:pt x="831" y="73"/>
                  <a:pt x="832" y="73"/>
                  <a:pt x="833" y="73"/>
                </a:cubicBezTo>
                <a:cubicBezTo>
                  <a:pt x="835" y="72"/>
                  <a:pt x="838" y="71"/>
                  <a:pt x="838" y="68"/>
                </a:cubicBezTo>
                <a:close/>
                <a:moveTo>
                  <a:pt x="1114" y="82"/>
                </a:moveTo>
                <a:cubicBezTo>
                  <a:pt x="1109" y="80"/>
                  <a:pt x="1106" y="74"/>
                  <a:pt x="1103" y="70"/>
                </a:cubicBezTo>
                <a:cubicBezTo>
                  <a:pt x="1099" y="70"/>
                  <a:pt x="1098" y="62"/>
                  <a:pt x="1095" y="66"/>
                </a:cubicBezTo>
                <a:cubicBezTo>
                  <a:pt x="1093" y="68"/>
                  <a:pt x="1095" y="70"/>
                  <a:pt x="1095" y="71"/>
                </a:cubicBezTo>
                <a:cubicBezTo>
                  <a:pt x="1105" y="86"/>
                  <a:pt x="1120" y="94"/>
                  <a:pt x="1133" y="105"/>
                </a:cubicBezTo>
                <a:cubicBezTo>
                  <a:pt x="1139" y="107"/>
                  <a:pt x="1144" y="112"/>
                  <a:pt x="1150" y="113"/>
                </a:cubicBezTo>
                <a:cubicBezTo>
                  <a:pt x="1151" y="112"/>
                  <a:pt x="1151" y="110"/>
                  <a:pt x="1150" y="108"/>
                </a:cubicBezTo>
                <a:cubicBezTo>
                  <a:pt x="1137" y="100"/>
                  <a:pt x="1124" y="92"/>
                  <a:pt x="1114" y="82"/>
                </a:cubicBezTo>
                <a:close/>
                <a:moveTo>
                  <a:pt x="769" y="73"/>
                </a:moveTo>
                <a:cubicBezTo>
                  <a:pt x="770" y="62"/>
                  <a:pt x="760" y="72"/>
                  <a:pt x="757" y="74"/>
                </a:cubicBezTo>
                <a:cubicBezTo>
                  <a:pt x="758" y="76"/>
                  <a:pt x="759" y="77"/>
                  <a:pt x="760" y="78"/>
                </a:cubicBezTo>
                <a:cubicBezTo>
                  <a:pt x="764" y="77"/>
                  <a:pt x="768" y="77"/>
                  <a:pt x="769" y="73"/>
                </a:cubicBezTo>
                <a:close/>
                <a:moveTo>
                  <a:pt x="1312" y="75"/>
                </a:moveTo>
                <a:cubicBezTo>
                  <a:pt x="1310" y="73"/>
                  <a:pt x="1309" y="67"/>
                  <a:pt x="1306" y="69"/>
                </a:cubicBezTo>
                <a:cubicBezTo>
                  <a:pt x="1304" y="74"/>
                  <a:pt x="1301" y="79"/>
                  <a:pt x="1297" y="83"/>
                </a:cubicBezTo>
                <a:cubicBezTo>
                  <a:pt x="1302" y="83"/>
                  <a:pt x="1307" y="78"/>
                  <a:pt x="1312" y="76"/>
                </a:cubicBezTo>
                <a:cubicBezTo>
                  <a:pt x="1312" y="75"/>
                  <a:pt x="1312" y="75"/>
                  <a:pt x="1312" y="75"/>
                </a:cubicBezTo>
                <a:close/>
                <a:moveTo>
                  <a:pt x="306" y="76"/>
                </a:moveTo>
                <a:cubicBezTo>
                  <a:pt x="304" y="74"/>
                  <a:pt x="305" y="71"/>
                  <a:pt x="303" y="68"/>
                </a:cubicBezTo>
                <a:cubicBezTo>
                  <a:pt x="297" y="68"/>
                  <a:pt x="294" y="73"/>
                  <a:pt x="289" y="73"/>
                </a:cubicBezTo>
                <a:cubicBezTo>
                  <a:pt x="288" y="77"/>
                  <a:pt x="294" y="81"/>
                  <a:pt x="289" y="84"/>
                </a:cubicBezTo>
                <a:cubicBezTo>
                  <a:pt x="296" y="83"/>
                  <a:pt x="302" y="81"/>
                  <a:pt x="306" y="76"/>
                </a:cubicBezTo>
                <a:close/>
                <a:moveTo>
                  <a:pt x="1712" y="68"/>
                </a:moveTo>
                <a:cubicBezTo>
                  <a:pt x="1709" y="69"/>
                  <a:pt x="1707" y="71"/>
                  <a:pt x="1705" y="73"/>
                </a:cubicBezTo>
                <a:cubicBezTo>
                  <a:pt x="1700" y="75"/>
                  <a:pt x="1693" y="74"/>
                  <a:pt x="1689" y="79"/>
                </a:cubicBezTo>
                <a:cubicBezTo>
                  <a:pt x="1691" y="81"/>
                  <a:pt x="1691" y="85"/>
                  <a:pt x="1694" y="86"/>
                </a:cubicBezTo>
                <a:cubicBezTo>
                  <a:pt x="1700" y="85"/>
                  <a:pt x="1706" y="82"/>
                  <a:pt x="1711" y="79"/>
                </a:cubicBezTo>
                <a:cubicBezTo>
                  <a:pt x="1712" y="76"/>
                  <a:pt x="1712" y="72"/>
                  <a:pt x="1712" y="68"/>
                </a:cubicBezTo>
                <a:close/>
                <a:moveTo>
                  <a:pt x="1248" y="69"/>
                </a:moveTo>
                <a:cubicBezTo>
                  <a:pt x="1240" y="70"/>
                  <a:pt x="1233" y="74"/>
                  <a:pt x="1224" y="74"/>
                </a:cubicBezTo>
                <a:cubicBezTo>
                  <a:pt x="1222" y="76"/>
                  <a:pt x="1222" y="76"/>
                  <a:pt x="1222" y="76"/>
                </a:cubicBezTo>
                <a:cubicBezTo>
                  <a:pt x="1225" y="79"/>
                  <a:pt x="1225" y="79"/>
                  <a:pt x="1225" y="79"/>
                </a:cubicBezTo>
                <a:cubicBezTo>
                  <a:pt x="1233" y="80"/>
                  <a:pt x="1240" y="78"/>
                  <a:pt x="1247" y="75"/>
                </a:cubicBezTo>
                <a:cubicBezTo>
                  <a:pt x="1249" y="73"/>
                  <a:pt x="1247" y="70"/>
                  <a:pt x="1248" y="69"/>
                </a:cubicBezTo>
                <a:close/>
                <a:moveTo>
                  <a:pt x="245" y="74"/>
                </a:moveTo>
                <a:cubicBezTo>
                  <a:pt x="244" y="69"/>
                  <a:pt x="237" y="70"/>
                  <a:pt x="232" y="70"/>
                </a:cubicBezTo>
                <a:cubicBezTo>
                  <a:pt x="231" y="70"/>
                  <a:pt x="228" y="72"/>
                  <a:pt x="229" y="74"/>
                </a:cubicBezTo>
                <a:cubicBezTo>
                  <a:pt x="234" y="77"/>
                  <a:pt x="241" y="75"/>
                  <a:pt x="245" y="74"/>
                </a:cubicBezTo>
                <a:close/>
                <a:moveTo>
                  <a:pt x="649" y="89"/>
                </a:moveTo>
                <a:cubicBezTo>
                  <a:pt x="637" y="87"/>
                  <a:pt x="632" y="76"/>
                  <a:pt x="623" y="71"/>
                </a:cubicBezTo>
                <a:cubicBezTo>
                  <a:pt x="622" y="72"/>
                  <a:pt x="620" y="72"/>
                  <a:pt x="621" y="74"/>
                </a:cubicBezTo>
                <a:cubicBezTo>
                  <a:pt x="628" y="78"/>
                  <a:pt x="631" y="87"/>
                  <a:pt x="637" y="92"/>
                </a:cubicBezTo>
                <a:cubicBezTo>
                  <a:pt x="641" y="107"/>
                  <a:pt x="659" y="110"/>
                  <a:pt x="672" y="114"/>
                </a:cubicBezTo>
                <a:cubicBezTo>
                  <a:pt x="675" y="112"/>
                  <a:pt x="675" y="107"/>
                  <a:pt x="675" y="103"/>
                </a:cubicBezTo>
                <a:cubicBezTo>
                  <a:pt x="666" y="98"/>
                  <a:pt x="657" y="94"/>
                  <a:pt x="649" y="89"/>
                </a:cubicBezTo>
                <a:close/>
                <a:moveTo>
                  <a:pt x="149" y="72"/>
                </a:moveTo>
                <a:cubicBezTo>
                  <a:pt x="143" y="71"/>
                  <a:pt x="143" y="71"/>
                  <a:pt x="143" y="71"/>
                </a:cubicBezTo>
                <a:cubicBezTo>
                  <a:pt x="143" y="73"/>
                  <a:pt x="146" y="76"/>
                  <a:pt x="149" y="77"/>
                </a:cubicBezTo>
                <a:cubicBezTo>
                  <a:pt x="155" y="85"/>
                  <a:pt x="163" y="92"/>
                  <a:pt x="166" y="10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7" y="116"/>
                  <a:pt x="192" y="125"/>
                  <a:pt x="201" y="123"/>
                </a:cubicBezTo>
                <a:cubicBezTo>
                  <a:pt x="202" y="119"/>
                  <a:pt x="204" y="115"/>
                  <a:pt x="201" y="112"/>
                </a:cubicBezTo>
                <a:cubicBezTo>
                  <a:pt x="190" y="105"/>
                  <a:pt x="178" y="97"/>
                  <a:pt x="167" y="90"/>
                </a:cubicBezTo>
                <a:cubicBezTo>
                  <a:pt x="161" y="84"/>
                  <a:pt x="157" y="77"/>
                  <a:pt x="149" y="72"/>
                </a:cubicBezTo>
                <a:close/>
                <a:moveTo>
                  <a:pt x="716" y="75"/>
                </a:moveTo>
                <a:cubicBezTo>
                  <a:pt x="713" y="73"/>
                  <a:pt x="708" y="72"/>
                  <a:pt x="704" y="71"/>
                </a:cubicBezTo>
                <a:cubicBezTo>
                  <a:pt x="703" y="72"/>
                  <a:pt x="700" y="72"/>
                  <a:pt x="701" y="74"/>
                </a:cubicBezTo>
                <a:cubicBezTo>
                  <a:pt x="704" y="77"/>
                  <a:pt x="712" y="77"/>
                  <a:pt x="716" y="75"/>
                </a:cubicBezTo>
                <a:close/>
                <a:moveTo>
                  <a:pt x="1089" y="73"/>
                </a:moveTo>
                <a:cubicBezTo>
                  <a:pt x="1086" y="73"/>
                  <a:pt x="1083" y="76"/>
                  <a:pt x="1081" y="79"/>
                </a:cubicBezTo>
                <a:cubicBezTo>
                  <a:pt x="1084" y="85"/>
                  <a:pt x="1089" y="91"/>
                  <a:pt x="1089" y="99"/>
                </a:cubicBezTo>
                <a:cubicBezTo>
                  <a:pt x="1094" y="107"/>
                  <a:pt x="1086" y="116"/>
                  <a:pt x="1095" y="124"/>
                </a:cubicBezTo>
                <a:cubicBezTo>
                  <a:pt x="1114" y="140"/>
                  <a:pt x="1137" y="149"/>
                  <a:pt x="1161" y="155"/>
                </a:cubicBezTo>
                <a:cubicBezTo>
                  <a:pt x="1162" y="162"/>
                  <a:pt x="1171" y="157"/>
                  <a:pt x="1175" y="159"/>
                </a:cubicBezTo>
                <a:cubicBezTo>
                  <a:pt x="1207" y="160"/>
                  <a:pt x="1242" y="159"/>
                  <a:pt x="1274" y="159"/>
                </a:cubicBezTo>
                <a:cubicBezTo>
                  <a:pt x="1280" y="153"/>
                  <a:pt x="1287" y="152"/>
                  <a:pt x="1294" y="150"/>
                </a:cubicBezTo>
                <a:cubicBezTo>
                  <a:pt x="1307" y="142"/>
                  <a:pt x="1319" y="132"/>
                  <a:pt x="1330" y="121"/>
                </a:cubicBezTo>
                <a:cubicBezTo>
                  <a:pt x="1336" y="116"/>
                  <a:pt x="1344" y="111"/>
                  <a:pt x="1346" y="103"/>
                </a:cubicBezTo>
                <a:cubicBezTo>
                  <a:pt x="1340" y="97"/>
                  <a:pt x="1332" y="94"/>
                  <a:pt x="1325" y="88"/>
                </a:cubicBezTo>
                <a:cubicBezTo>
                  <a:pt x="1309" y="100"/>
                  <a:pt x="1293" y="110"/>
                  <a:pt x="1276" y="119"/>
                </a:cubicBezTo>
                <a:cubicBezTo>
                  <a:pt x="1259" y="126"/>
                  <a:pt x="1242" y="133"/>
                  <a:pt x="1223" y="132"/>
                </a:cubicBezTo>
                <a:cubicBezTo>
                  <a:pt x="1214" y="138"/>
                  <a:pt x="1207" y="148"/>
                  <a:pt x="1195" y="149"/>
                </a:cubicBezTo>
                <a:cubicBezTo>
                  <a:pt x="1183" y="152"/>
                  <a:pt x="1173" y="145"/>
                  <a:pt x="1163" y="140"/>
                </a:cubicBezTo>
                <a:cubicBezTo>
                  <a:pt x="1156" y="136"/>
                  <a:pt x="1151" y="128"/>
                  <a:pt x="1149" y="120"/>
                </a:cubicBezTo>
                <a:cubicBezTo>
                  <a:pt x="1145" y="117"/>
                  <a:pt x="1141" y="115"/>
                  <a:pt x="1136" y="112"/>
                </a:cubicBezTo>
                <a:cubicBezTo>
                  <a:pt x="1118" y="103"/>
                  <a:pt x="1103" y="88"/>
                  <a:pt x="1089" y="73"/>
                </a:cubicBezTo>
                <a:close/>
                <a:moveTo>
                  <a:pt x="1187" y="75"/>
                </a:moveTo>
                <a:cubicBezTo>
                  <a:pt x="1186" y="74"/>
                  <a:pt x="1183" y="73"/>
                  <a:pt x="1180" y="73"/>
                </a:cubicBezTo>
                <a:cubicBezTo>
                  <a:pt x="1178" y="73"/>
                  <a:pt x="1176" y="74"/>
                  <a:pt x="1175" y="75"/>
                </a:cubicBezTo>
                <a:cubicBezTo>
                  <a:pt x="1177" y="77"/>
                  <a:pt x="1179" y="77"/>
                  <a:pt x="1181" y="77"/>
                </a:cubicBezTo>
                <a:cubicBezTo>
                  <a:pt x="1183" y="77"/>
                  <a:pt x="1187" y="78"/>
                  <a:pt x="1187" y="75"/>
                </a:cubicBezTo>
                <a:close/>
                <a:moveTo>
                  <a:pt x="1656" y="82"/>
                </a:moveTo>
                <a:cubicBezTo>
                  <a:pt x="1654" y="75"/>
                  <a:pt x="1646" y="73"/>
                  <a:pt x="1639" y="73"/>
                </a:cubicBezTo>
                <a:cubicBezTo>
                  <a:pt x="1635" y="74"/>
                  <a:pt x="1631" y="73"/>
                  <a:pt x="1629" y="77"/>
                </a:cubicBezTo>
                <a:cubicBezTo>
                  <a:pt x="1635" y="85"/>
                  <a:pt x="1647" y="86"/>
                  <a:pt x="1656" y="90"/>
                </a:cubicBezTo>
                <a:cubicBezTo>
                  <a:pt x="1659" y="89"/>
                  <a:pt x="1656" y="85"/>
                  <a:pt x="1656" y="82"/>
                </a:cubicBezTo>
                <a:close/>
                <a:moveTo>
                  <a:pt x="1593" y="99"/>
                </a:moveTo>
                <a:cubicBezTo>
                  <a:pt x="1582" y="93"/>
                  <a:pt x="1579" y="78"/>
                  <a:pt x="1567" y="73"/>
                </a:cubicBezTo>
                <a:cubicBezTo>
                  <a:pt x="1566" y="74"/>
                  <a:pt x="1563" y="75"/>
                  <a:pt x="1564" y="77"/>
                </a:cubicBezTo>
                <a:cubicBezTo>
                  <a:pt x="1568" y="87"/>
                  <a:pt x="1577" y="96"/>
                  <a:pt x="1584" y="104"/>
                </a:cubicBezTo>
                <a:cubicBezTo>
                  <a:pt x="1593" y="110"/>
                  <a:pt x="1600" y="119"/>
                  <a:pt x="1609" y="123"/>
                </a:cubicBezTo>
                <a:cubicBezTo>
                  <a:pt x="1611" y="125"/>
                  <a:pt x="1614" y="127"/>
                  <a:pt x="1616" y="126"/>
                </a:cubicBezTo>
                <a:cubicBezTo>
                  <a:pt x="1617" y="121"/>
                  <a:pt x="1615" y="118"/>
                  <a:pt x="1614" y="114"/>
                </a:cubicBezTo>
                <a:cubicBezTo>
                  <a:pt x="1607" y="110"/>
                  <a:pt x="1599" y="105"/>
                  <a:pt x="1593" y="99"/>
                </a:cubicBezTo>
                <a:close/>
                <a:moveTo>
                  <a:pt x="1767" y="76"/>
                </a:moveTo>
                <a:cubicBezTo>
                  <a:pt x="1766" y="75"/>
                  <a:pt x="1766" y="73"/>
                  <a:pt x="1764" y="73"/>
                </a:cubicBezTo>
                <a:cubicBezTo>
                  <a:pt x="1759" y="85"/>
                  <a:pt x="1759" y="85"/>
                  <a:pt x="1759" y="85"/>
                </a:cubicBezTo>
                <a:cubicBezTo>
                  <a:pt x="1751" y="92"/>
                  <a:pt x="1751" y="92"/>
                  <a:pt x="1751" y="92"/>
                </a:cubicBezTo>
                <a:cubicBezTo>
                  <a:pt x="1757" y="89"/>
                  <a:pt x="1765" y="83"/>
                  <a:pt x="1767" y="76"/>
                </a:cubicBezTo>
                <a:close/>
                <a:moveTo>
                  <a:pt x="1914" y="82"/>
                </a:moveTo>
                <a:cubicBezTo>
                  <a:pt x="1911" y="77"/>
                  <a:pt x="1907" y="74"/>
                  <a:pt x="1901" y="74"/>
                </a:cubicBezTo>
                <a:cubicBezTo>
                  <a:pt x="1898" y="76"/>
                  <a:pt x="1896" y="80"/>
                  <a:pt x="1895" y="85"/>
                </a:cubicBezTo>
                <a:cubicBezTo>
                  <a:pt x="1900" y="88"/>
                  <a:pt x="1908" y="89"/>
                  <a:pt x="1914" y="88"/>
                </a:cubicBezTo>
                <a:cubicBezTo>
                  <a:pt x="1915" y="87"/>
                  <a:pt x="1915" y="84"/>
                  <a:pt x="1914" y="82"/>
                </a:cubicBezTo>
                <a:close/>
                <a:moveTo>
                  <a:pt x="857" y="85"/>
                </a:moveTo>
                <a:cubicBezTo>
                  <a:pt x="846" y="75"/>
                  <a:pt x="846" y="75"/>
                  <a:pt x="846" y="75"/>
                </a:cubicBezTo>
                <a:cubicBezTo>
                  <a:pt x="837" y="73"/>
                  <a:pt x="833" y="83"/>
                  <a:pt x="825" y="83"/>
                </a:cubicBezTo>
                <a:cubicBezTo>
                  <a:pt x="818" y="91"/>
                  <a:pt x="807" y="93"/>
                  <a:pt x="800" y="103"/>
                </a:cubicBezTo>
                <a:cubicBezTo>
                  <a:pt x="790" y="109"/>
                  <a:pt x="781" y="118"/>
                  <a:pt x="770" y="121"/>
                </a:cubicBezTo>
                <a:cubicBezTo>
                  <a:pt x="766" y="127"/>
                  <a:pt x="766" y="127"/>
                  <a:pt x="766" y="127"/>
                </a:cubicBezTo>
                <a:cubicBezTo>
                  <a:pt x="762" y="137"/>
                  <a:pt x="752" y="141"/>
                  <a:pt x="744" y="147"/>
                </a:cubicBezTo>
                <a:cubicBezTo>
                  <a:pt x="731" y="152"/>
                  <a:pt x="713" y="157"/>
                  <a:pt x="699" y="151"/>
                </a:cubicBezTo>
                <a:cubicBezTo>
                  <a:pt x="686" y="146"/>
                  <a:pt x="680" y="132"/>
                  <a:pt x="675" y="121"/>
                </a:cubicBezTo>
                <a:cubicBezTo>
                  <a:pt x="666" y="117"/>
                  <a:pt x="655" y="116"/>
                  <a:pt x="647" y="111"/>
                </a:cubicBezTo>
                <a:cubicBezTo>
                  <a:pt x="637" y="104"/>
                  <a:pt x="644" y="119"/>
                  <a:pt x="637" y="121"/>
                </a:cubicBezTo>
                <a:cubicBezTo>
                  <a:pt x="643" y="126"/>
                  <a:pt x="636" y="132"/>
                  <a:pt x="639" y="138"/>
                </a:cubicBezTo>
                <a:cubicBezTo>
                  <a:pt x="646" y="143"/>
                  <a:pt x="654" y="147"/>
                  <a:pt x="663" y="151"/>
                </a:cubicBezTo>
                <a:cubicBezTo>
                  <a:pt x="668" y="152"/>
                  <a:pt x="675" y="153"/>
                  <a:pt x="677" y="159"/>
                </a:cubicBezTo>
                <a:cubicBezTo>
                  <a:pt x="777" y="159"/>
                  <a:pt x="777" y="159"/>
                  <a:pt x="777" y="159"/>
                </a:cubicBezTo>
                <a:cubicBezTo>
                  <a:pt x="803" y="151"/>
                  <a:pt x="825" y="136"/>
                  <a:pt x="847" y="119"/>
                </a:cubicBezTo>
                <a:cubicBezTo>
                  <a:pt x="854" y="111"/>
                  <a:pt x="867" y="105"/>
                  <a:pt x="870" y="94"/>
                </a:cubicBezTo>
                <a:cubicBezTo>
                  <a:pt x="857" y="85"/>
                  <a:pt x="857" y="85"/>
                  <a:pt x="857" y="85"/>
                </a:cubicBezTo>
                <a:close/>
                <a:moveTo>
                  <a:pt x="229" y="81"/>
                </a:moveTo>
                <a:cubicBezTo>
                  <a:pt x="227" y="80"/>
                  <a:pt x="224" y="78"/>
                  <a:pt x="224" y="76"/>
                </a:cubicBezTo>
                <a:cubicBezTo>
                  <a:pt x="223" y="76"/>
                  <a:pt x="222" y="77"/>
                  <a:pt x="220" y="77"/>
                </a:cubicBezTo>
                <a:cubicBezTo>
                  <a:pt x="215" y="82"/>
                  <a:pt x="208" y="86"/>
                  <a:pt x="203" y="89"/>
                </a:cubicBezTo>
                <a:cubicBezTo>
                  <a:pt x="204" y="91"/>
                  <a:pt x="206" y="92"/>
                  <a:pt x="207" y="93"/>
                </a:cubicBezTo>
                <a:cubicBezTo>
                  <a:pt x="213" y="87"/>
                  <a:pt x="220" y="82"/>
                  <a:pt x="229" y="81"/>
                </a:cubicBezTo>
                <a:close/>
                <a:moveTo>
                  <a:pt x="379" y="83"/>
                </a:moveTo>
                <a:cubicBezTo>
                  <a:pt x="376" y="81"/>
                  <a:pt x="374" y="77"/>
                  <a:pt x="370" y="77"/>
                </a:cubicBezTo>
                <a:cubicBezTo>
                  <a:pt x="362" y="87"/>
                  <a:pt x="350" y="94"/>
                  <a:pt x="339" y="101"/>
                </a:cubicBezTo>
                <a:cubicBezTo>
                  <a:pt x="328" y="106"/>
                  <a:pt x="318" y="114"/>
                  <a:pt x="305" y="114"/>
                </a:cubicBezTo>
                <a:cubicBezTo>
                  <a:pt x="300" y="115"/>
                  <a:pt x="296" y="119"/>
                  <a:pt x="290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3" y="125"/>
                  <a:pt x="288" y="123"/>
                  <a:pt x="285" y="126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93" y="132"/>
                  <a:pt x="307" y="127"/>
                  <a:pt x="320" y="122"/>
                </a:cubicBezTo>
                <a:cubicBezTo>
                  <a:pt x="341" y="113"/>
                  <a:pt x="359" y="100"/>
                  <a:pt x="378" y="86"/>
                </a:cubicBezTo>
                <a:cubicBezTo>
                  <a:pt x="379" y="83"/>
                  <a:pt x="379" y="83"/>
                  <a:pt x="379" y="83"/>
                </a:cubicBezTo>
                <a:close/>
                <a:moveTo>
                  <a:pt x="716" y="82"/>
                </a:moveTo>
                <a:cubicBezTo>
                  <a:pt x="705" y="84"/>
                  <a:pt x="697" y="80"/>
                  <a:pt x="687" y="77"/>
                </a:cubicBezTo>
                <a:cubicBezTo>
                  <a:pt x="684" y="79"/>
                  <a:pt x="681" y="80"/>
                  <a:pt x="679" y="82"/>
                </a:cubicBezTo>
                <a:cubicBezTo>
                  <a:pt x="684" y="88"/>
                  <a:pt x="692" y="86"/>
                  <a:pt x="699" y="86"/>
                </a:cubicBezTo>
                <a:cubicBezTo>
                  <a:pt x="707" y="91"/>
                  <a:pt x="716" y="95"/>
                  <a:pt x="726" y="93"/>
                </a:cubicBezTo>
                <a:cubicBezTo>
                  <a:pt x="727" y="91"/>
                  <a:pt x="726" y="88"/>
                  <a:pt x="725" y="87"/>
                </a:cubicBezTo>
                <a:cubicBezTo>
                  <a:pt x="725" y="83"/>
                  <a:pt x="720" y="81"/>
                  <a:pt x="716" y="82"/>
                </a:cubicBezTo>
                <a:close/>
                <a:moveTo>
                  <a:pt x="1188" y="83"/>
                </a:moveTo>
                <a:cubicBezTo>
                  <a:pt x="1181" y="81"/>
                  <a:pt x="1172" y="82"/>
                  <a:pt x="1165" y="78"/>
                </a:cubicBezTo>
                <a:cubicBezTo>
                  <a:pt x="1163" y="79"/>
                  <a:pt x="1161" y="80"/>
                  <a:pt x="1159" y="82"/>
                </a:cubicBezTo>
                <a:cubicBezTo>
                  <a:pt x="1163" y="83"/>
                  <a:pt x="1167" y="86"/>
                  <a:pt x="1171" y="86"/>
                </a:cubicBezTo>
                <a:cubicBezTo>
                  <a:pt x="1177" y="87"/>
                  <a:pt x="1184" y="89"/>
                  <a:pt x="1190" y="87"/>
                </a:cubicBezTo>
                <a:cubicBezTo>
                  <a:pt x="1191" y="86"/>
                  <a:pt x="1190" y="84"/>
                  <a:pt x="1188" y="83"/>
                </a:cubicBezTo>
                <a:close/>
                <a:moveTo>
                  <a:pt x="1255" y="86"/>
                </a:moveTo>
                <a:cubicBezTo>
                  <a:pt x="1254" y="77"/>
                  <a:pt x="1245" y="80"/>
                  <a:pt x="1240" y="83"/>
                </a:cubicBezTo>
                <a:cubicBezTo>
                  <a:pt x="1236" y="85"/>
                  <a:pt x="1230" y="83"/>
                  <a:pt x="1226" y="86"/>
                </a:cubicBezTo>
                <a:cubicBezTo>
                  <a:pt x="1227" y="88"/>
                  <a:pt x="1227" y="91"/>
                  <a:pt x="1228" y="93"/>
                </a:cubicBezTo>
                <a:cubicBezTo>
                  <a:pt x="1239" y="95"/>
                  <a:pt x="1248" y="90"/>
                  <a:pt x="1255" y="86"/>
                </a:cubicBezTo>
                <a:close/>
                <a:moveTo>
                  <a:pt x="250" y="80"/>
                </a:moveTo>
                <a:cubicBezTo>
                  <a:pt x="242" y="80"/>
                  <a:pt x="242" y="80"/>
                  <a:pt x="242" y="80"/>
                </a:cubicBezTo>
                <a:cubicBezTo>
                  <a:pt x="239" y="82"/>
                  <a:pt x="235" y="79"/>
                  <a:pt x="233" y="82"/>
                </a:cubicBezTo>
                <a:cubicBezTo>
                  <a:pt x="239" y="86"/>
                  <a:pt x="238" y="97"/>
                  <a:pt x="247" y="94"/>
                </a:cubicBezTo>
                <a:cubicBezTo>
                  <a:pt x="253" y="91"/>
                  <a:pt x="250" y="86"/>
                  <a:pt x="250" y="80"/>
                </a:cubicBezTo>
                <a:close/>
                <a:moveTo>
                  <a:pt x="1635" y="88"/>
                </a:moveTo>
                <a:cubicBezTo>
                  <a:pt x="1630" y="86"/>
                  <a:pt x="1626" y="81"/>
                  <a:pt x="1621" y="80"/>
                </a:cubicBezTo>
                <a:cubicBezTo>
                  <a:pt x="1619" y="81"/>
                  <a:pt x="1614" y="81"/>
                  <a:pt x="1615" y="85"/>
                </a:cubicBezTo>
                <a:cubicBezTo>
                  <a:pt x="1621" y="88"/>
                  <a:pt x="1626" y="93"/>
                  <a:pt x="1633" y="96"/>
                </a:cubicBezTo>
                <a:cubicBezTo>
                  <a:pt x="1643" y="92"/>
                  <a:pt x="1647" y="105"/>
                  <a:pt x="1657" y="101"/>
                </a:cubicBezTo>
                <a:cubicBezTo>
                  <a:pt x="1658" y="100"/>
                  <a:pt x="1659" y="96"/>
                  <a:pt x="1656" y="95"/>
                </a:cubicBezTo>
                <a:cubicBezTo>
                  <a:pt x="1648" y="94"/>
                  <a:pt x="1642" y="90"/>
                  <a:pt x="1635" y="88"/>
                </a:cubicBezTo>
                <a:close/>
                <a:moveTo>
                  <a:pt x="1319" y="83"/>
                </a:moveTo>
                <a:cubicBezTo>
                  <a:pt x="1319" y="82"/>
                  <a:pt x="1317" y="80"/>
                  <a:pt x="1315" y="80"/>
                </a:cubicBezTo>
                <a:cubicBezTo>
                  <a:pt x="1301" y="87"/>
                  <a:pt x="1301" y="87"/>
                  <a:pt x="1301" y="87"/>
                </a:cubicBezTo>
                <a:cubicBezTo>
                  <a:pt x="1286" y="97"/>
                  <a:pt x="1269" y="104"/>
                  <a:pt x="1252" y="111"/>
                </a:cubicBezTo>
                <a:cubicBezTo>
                  <a:pt x="1243" y="115"/>
                  <a:pt x="1227" y="112"/>
                  <a:pt x="1227" y="125"/>
                </a:cubicBezTo>
                <a:cubicBezTo>
                  <a:pt x="1227" y="126"/>
                  <a:pt x="1228" y="126"/>
                  <a:pt x="1229" y="127"/>
                </a:cubicBezTo>
                <a:cubicBezTo>
                  <a:pt x="1254" y="124"/>
                  <a:pt x="1277" y="115"/>
                  <a:pt x="1297" y="101"/>
                </a:cubicBezTo>
                <a:cubicBezTo>
                  <a:pt x="1305" y="96"/>
                  <a:pt x="1314" y="91"/>
                  <a:pt x="1319" y="83"/>
                </a:cubicBezTo>
                <a:close/>
                <a:moveTo>
                  <a:pt x="779" y="90"/>
                </a:moveTo>
                <a:cubicBezTo>
                  <a:pt x="776" y="87"/>
                  <a:pt x="773" y="81"/>
                  <a:pt x="768" y="82"/>
                </a:cubicBezTo>
                <a:cubicBezTo>
                  <a:pt x="760" y="84"/>
                  <a:pt x="768" y="91"/>
                  <a:pt x="768" y="95"/>
                </a:cubicBezTo>
                <a:cubicBezTo>
                  <a:pt x="770" y="96"/>
                  <a:pt x="770" y="96"/>
                  <a:pt x="770" y="96"/>
                </a:cubicBezTo>
                <a:cubicBezTo>
                  <a:pt x="773" y="94"/>
                  <a:pt x="777" y="93"/>
                  <a:pt x="779" y="90"/>
                </a:cubicBezTo>
                <a:close/>
                <a:moveTo>
                  <a:pt x="1778" y="88"/>
                </a:moveTo>
                <a:cubicBezTo>
                  <a:pt x="1777" y="86"/>
                  <a:pt x="1774" y="82"/>
                  <a:pt x="1771" y="82"/>
                </a:cubicBezTo>
                <a:cubicBezTo>
                  <a:pt x="1762" y="92"/>
                  <a:pt x="1752" y="99"/>
                  <a:pt x="1742" y="107"/>
                </a:cubicBezTo>
                <a:cubicBezTo>
                  <a:pt x="1728" y="115"/>
                  <a:pt x="1713" y="121"/>
                  <a:pt x="1697" y="124"/>
                </a:cubicBezTo>
                <a:cubicBezTo>
                  <a:pt x="1694" y="130"/>
                  <a:pt x="1690" y="136"/>
                  <a:pt x="1684" y="142"/>
                </a:cubicBezTo>
                <a:cubicBezTo>
                  <a:pt x="1674" y="152"/>
                  <a:pt x="1659" y="155"/>
                  <a:pt x="1645" y="154"/>
                </a:cubicBezTo>
                <a:cubicBezTo>
                  <a:pt x="1634" y="151"/>
                  <a:pt x="1622" y="143"/>
                  <a:pt x="1618" y="132"/>
                </a:cubicBezTo>
                <a:cubicBezTo>
                  <a:pt x="1608" y="131"/>
                  <a:pt x="1599" y="123"/>
                  <a:pt x="1591" y="116"/>
                </a:cubicBezTo>
                <a:cubicBezTo>
                  <a:pt x="1583" y="112"/>
                  <a:pt x="1577" y="103"/>
                  <a:pt x="1569" y="98"/>
                </a:cubicBezTo>
                <a:cubicBezTo>
                  <a:pt x="1568" y="96"/>
                  <a:pt x="1568" y="93"/>
                  <a:pt x="1566" y="93"/>
                </a:cubicBezTo>
                <a:cubicBezTo>
                  <a:pt x="1573" y="101"/>
                  <a:pt x="1572" y="113"/>
                  <a:pt x="1571" y="123"/>
                </a:cubicBezTo>
                <a:cubicBezTo>
                  <a:pt x="1571" y="128"/>
                  <a:pt x="1568" y="133"/>
                  <a:pt x="1568" y="138"/>
                </a:cubicBezTo>
                <a:cubicBezTo>
                  <a:pt x="1571" y="141"/>
                  <a:pt x="1574" y="145"/>
                  <a:pt x="1579" y="147"/>
                </a:cubicBezTo>
                <a:cubicBezTo>
                  <a:pt x="1584" y="153"/>
                  <a:pt x="1593" y="152"/>
                  <a:pt x="1597" y="159"/>
                </a:cubicBezTo>
                <a:cubicBezTo>
                  <a:pt x="1652" y="159"/>
                  <a:pt x="1708" y="159"/>
                  <a:pt x="1765" y="159"/>
                </a:cubicBezTo>
                <a:cubicBezTo>
                  <a:pt x="1767" y="155"/>
                  <a:pt x="1767" y="155"/>
                  <a:pt x="1767" y="155"/>
                </a:cubicBezTo>
                <a:cubicBezTo>
                  <a:pt x="1786" y="146"/>
                  <a:pt x="1798" y="130"/>
                  <a:pt x="1809" y="114"/>
                </a:cubicBezTo>
                <a:cubicBezTo>
                  <a:pt x="1802" y="106"/>
                  <a:pt x="1791" y="101"/>
                  <a:pt x="1783" y="94"/>
                </a:cubicBezTo>
                <a:cubicBezTo>
                  <a:pt x="1764" y="113"/>
                  <a:pt x="1741" y="130"/>
                  <a:pt x="1714" y="135"/>
                </a:cubicBezTo>
                <a:cubicBezTo>
                  <a:pt x="1708" y="135"/>
                  <a:pt x="1701" y="137"/>
                  <a:pt x="1696" y="135"/>
                </a:cubicBezTo>
                <a:cubicBezTo>
                  <a:pt x="1695" y="134"/>
                  <a:pt x="1696" y="132"/>
                  <a:pt x="1697" y="132"/>
                </a:cubicBezTo>
                <a:cubicBezTo>
                  <a:pt x="1712" y="130"/>
                  <a:pt x="1728" y="129"/>
                  <a:pt x="1740" y="120"/>
                </a:cubicBezTo>
                <a:cubicBezTo>
                  <a:pt x="1742" y="119"/>
                  <a:pt x="1744" y="119"/>
                  <a:pt x="1745" y="118"/>
                </a:cubicBezTo>
                <a:cubicBezTo>
                  <a:pt x="1758" y="111"/>
                  <a:pt x="1771" y="101"/>
                  <a:pt x="1778" y="88"/>
                </a:cubicBezTo>
                <a:close/>
                <a:moveTo>
                  <a:pt x="311" y="89"/>
                </a:moveTo>
                <a:cubicBezTo>
                  <a:pt x="310" y="87"/>
                  <a:pt x="309" y="83"/>
                  <a:pt x="306" y="8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91"/>
                  <a:pt x="295" y="94"/>
                  <a:pt x="296" y="96"/>
                </a:cubicBezTo>
                <a:cubicBezTo>
                  <a:pt x="301" y="95"/>
                  <a:pt x="308" y="94"/>
                  <a:pt x="311" y="89"/>
                </a:cubicBezTo>
                <a:close/>
                <a:moveTo>
                  <a:pt x="1720" y="92"/>
                </a:moveTo>
                <a:cubicBezTo>
                  <a:pt x="1718" y="89"/>
                  <a:pt x="1715" y="85"/>
                  <a:pt x="1711" y="85"/>
                </a:cubicBezTo>
                <a:cubicBezTo>
                  <a:pt x="1706" y="89"/>
                  <a:pt x="1700" y="88"/>
                  <a:pt x="1695" y="91"/>
                </a:cubicBezTo>
                <a:cubicBezTo>
                  <a:pt x="1698" y="99"/>
                  <a:pt x="1700" y="108"/>
                  <a:pt x="1700" y="116"/>
                </a:cubicBezTo>
                <a:cubicBezTo>
                  <a:pt x="1704" y="116"/>
                  <a:pt x="1704" y="116"/>
                  <a:pt x="1704" y="116"/>
                </a:cubicBezTo>
                <a:cubicBezTo>
                  <a:pt x="1722" y="113"/>
                  <a:pt x="1739" y="106"/>
                  <a:pt x="1751" y="92"/>
                </a:cubicBezTo>
                <a:cubicBezTo>
                  <a:pt x="1744" y="96"/>
                  <a:pt x="1735" y="97"/>
                  <a:pt x="1727" y="96"/>
                </a:cubicBezTo>
                <a:cubicBezTo>
                  <a:pt x="1720" y="101"/>
                  <a:pt x="1720" y="101"/>
                  <a:pt x="1720" y="101"/>
                </a:cubicBezTo>
                <a:cubicBezTo>
                  <a:pt x="1713" y="103"/>
                  <a:pt x="1707" y="107"/>
                  <a:pt x="1701" y="106"/>
                </a:cubicBezTo>
                <a:cubicBezTo>
                  <a:pt x="1700" y="100"/>
                  <a:pt x="1708" y="102"/>
                  <a:pt x="1712" y="100"/>
                </a:cubicBezTo>
                <a:cubicBezTo>
                  <a:pt x="1714" y="98"/>
                  <a:pt x="1720" y="98"/>
                  <a:pt x="1720" y="92"/>
                </a:cubicBezTo>
                <a:close/>
                <a:moveTo>
                  <a:pt x="1623" y="97"/>
                </a:moveTo>
                <a:cubicBezTo>
                  <a:pt x="1608" y="87"/>
                  <a:pt x="1608" y="87"/>
                  <a:pt x="1608" y="87"/>
                </a:cubicBezTo>
                <a:cubicBezTo>
                  <a:pt x="1605" y="85"/>
                  <a:pt x="1600" y="87"/>
                  <a:pt x="1596" y="86"/>
                </a:cubicBezTo>
                <a:cubicBezTo>
                  <a:pt x="1594" y="87"/>
                  <a:pt x="1591" y="86"/>
                  <a:pt x="1590" y="88"/>
                </a:cubicBezTo>
                <a:cubicBezTo>
                  <a:pt x="1598" y="97"/>
                  <a:pt x="1606" y="104"/>
                  <a:pt x="1616" y="109"/>
                </a:cubicBezTo>
                <a:cubicBezTo>
                  <a:pt x="1618" y="105"/>
                  <a:pt x="1623" y="101"/>
                  <a:pt x="1623" y="97"/>
                </a:cubicBezTo>
                <a:close/>
                <a:moveTo>
                  <a:pt x="392" y="92"/>
                </a:moveTo>
                <a:cubicBezTo>
                  <a:pt x="389" y="92"/>
                  <a:pt x="388" y="88"/>
                  <a:pt x="384" y="88"/>
                </a:cubicBezTo>
                <a:cubicBezTo>
                  <a:pt x="374" y="96"/>
                  <a:pt x="363" y="102"/>
                  <a:pt x="353" y="110"/>
                </a:cubicBezTo>
                <a:cubicBezTo>
                  <a:pt x="349" y="114"/>
                  <a:pt x="344" y="115"/>
                  <a:pt x="340" y="117"/>
                </a:cubicBezTo>
                <a:cubicBezTo>
                  <a:pt x="321" y="131"/>
                  <a:pt x="297" y="134"/>
                  <a:pt x="276" y="143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59" y="148"/>
                  <a:pt x="248" y="152"/>
                  <a:pt x="235" y="153"/>
                </a:cubicBezTo>
                <a:cubicBezTo>
                  <a:pt x="227" y="152"/>
                  <a:pt x="217" y="149"/>
                  <a:pt x="212" y="141"/>
                </a:cubicBezTo>
                <a:cubicBezTo>
                  <a:pt x="208" y="139"/>
                  <a:pt x="208" y="129"/>
                  <a:pt x="201" y="131"/>
                </a:cubicBezTo>
                <a:cubicBezTo>
                  <a:pt x="190" y="126"/>
                  <a:pt x="179" y="121"/>
                  <a:pt x="169" y="113"/>
                </a:cubicBezTo>
                <a:cubicBezTo>
                  <a:pt x="169" y="113"/>
                  <a:pt x="169" y="114"/>
                  <a:pt x="168" y="115"/>
                </a:cubicBezTo>
                <a:cubicBezTo>
                  <a:pt x="170" y="124"/>
                  <a:pt x="167" y="133"/>
                  <a:pt x="166" y="141"/>
                </a:cubicBezTo>
                <a:cubicBezTo>
                  <a:pt x="175" y="147"/>
                  <a:pt x="183" y="155"/>
                  <a:pt x="194" y="156"/>
                </a:cubicBezTo>
                <a:cubicBezTo>
                  <a:pt x="198" y="162"/>
                  <a:pt x="205" y="158"/>
                  <a:pt x="210" y="160"/>
                </a:cubicBezTo>
                <a:cubicBezTo>
                  <a:pt x="253" y="159"/>
                  <a:pt x="299" y="160"/>
                  <a:pt x="341" y="159"/>
                </a:cubicBezTo>
                <a:cubicBezTo>
                  <a:pt x="343" y="155"/>
                  <a:pt x="343" y="155"/>
                  <a:pt x="343" y="155"/>
                </a:cubicBezTo>
                <a:cubicBezTo>
                  <a:pt x="356" y="150"/>
                  <a:pt x="368" y="141"/>
                  <a:pt x="381" y="132"/>
                </a:cubicBezTo>
                <a:cubicBezTo>
                  <a:pt x="409" y="105"/>
                  <a:pt x="409" y="105"/>
                  <a:pt x="409" y="105"/>
                </a:cubicBezTo>
                <a:cubicBezTo>
                  <a:pt x="409" y="102"/>
                  <a:pt x="409" y="102"/>
                  <a:pt x="409" y="102"/>
                </a:cubicBezTo>
                <a:cubicBezTo>
                  <a:pt x="403" y="100"/>
                  <a:pt x="398" y="95"/>
                  <a:pt x="392" y="92"/>
                </a:cubicBezTo>
                <a:close/>
                <a:moveTo>
                  <a:pt x="196" y="92"/>
                </a:moveTo>
                <a:cubicBezTo>
                  <a:pt x="190" y="92"/>
                  <a:pt x="183" y="87"/>
                  <a:pt x="178" y="89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86" y="96"/>
                  <a:pt x="193" y="103"/>
                  <a:pt x="203" y="105"/>
                </a:cubicBezTo>
                <a:cubicBezTo>
                  <a:pt x="209" y="99"/>
                  <a:pt x="199" y="96"/>
                  <a:pt x="196" y="92"/>
                </a:cubicBezTo>
                <a:close/>
                <a:moveTo>
                  <a:pt x="1275" y="94"/>
                </a:moveTo>
                <a:cubicBezTo>
                  <a:pt x="1270" y="94"/>
                  <a:pt x="1265" y="92"/>
                  <a:pt x="1260" y="91"/>
                </a:cubicBezTo>
                <a:cubicBezTo>
                  <a:pt x="1254" y="92"/>
                  <a:pt x="1249" y="95"/>
                  <a:pt x="1244" y="97"/>
                </a:cubicBezTo>
                <a:cubicBezTo>
                  <a:pt x="1240" y="100"/>
                  <a:pt x="1233" y="96"/>
                  <a:pt x="1230" y="100"/>
                </a:cubicBezTo>
                <a:cubicBezTo>
                  <a:pt x="1230" y="103"/>
                  <a:pt x="1229" y="107"/>
                  <a:pt x="1231" y="110"/>
                </a:cubicBezTo>
                <a:cubicBezTo>
                  <a:pt x="1246" y="111"/>
                  <a:pt x="1257" y="101"/>
                  <a:pt x="1270" y="98"/>
                </a:cubicBezTo>
                <a:cubicBezTo>
                  <a:pt x="1272" y="98"/>
                  <a:pt x="1275" y="96"/>
                  <a:pt x="1275" y="94"/>
                </a:cubicBezTo>
                <a:close/>
                <a:moveTo>
                  <a:pt x="1192" y="96"/>
                </a:moveTo>
                <a:cubicBezTo>
                  <a:pt x="1191" y="92"/>
                  <a:pt x="1184" y="93"/>
                  <a:pt x="1181" y="93"/>
                </a:cubicBezTo>
                <a:cubicBezTo>
                  <a:pt x="1183" y="98"/>
                  <a:pt x="1183" y="104"/>
                  <a:pt x="1188" y="106"/>
                </a:cubicBezTo>
                <a:cubicBezTo>
                  <a:pt x="1193" y="106"/>
                  <a:pt x="1191" y="100"/>
                  <a:pt x="1192" y="96"/>
                </a:cubicBezTo>
                <a:close/>
                <a:moveTo>
                  <a:pt x="797" y="96"/>
                </a:moveTo>
                <a:cubicBezTo>
                  <a:pt x="793" y="95"/>
                  <a:pt x="790" y="95"/>
                  <a:pt x="786" y="94"/>
                </a:cubicBezTo>
                <a:cubicBezTo>
                  <a:pt x="781" y="99"/>
                  <a:pt x="775" y="99"/>
                  <a:pt x="770" y="104"/>
                </a:cubicBezTo>
                <a:cubicBezTo>
                  <a:pt x="771" y="107"/>
                  <a:pt x="768" y="112"/>
                  <a:pt x="772" y="113"/>
                </a:cubicBezTo>
                <a:cubicBezTo>
                  <a:pt x="781" y="111"/>
                  <a:pt x="788" y="104"/>
                  <a:pt x="795" y="99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96" y="105"/>
                </a:moveTo>
                <a:cubicBezTo>
                  <a:pt x="91" y="96"/>
                  <a:pt x="91" y="96"/>
                  <a:pt x="91" y="96"/>
                </a:cubicBezTo>
                <a:cubicBezTo>
                  <a:pt x="86" y="96"/>
                  <a:pt x="82" y="100"/>
                  <a:pt x="77" y="100"/>
                </a:cubicBezTo>
                <a:cubicBezTo>
                  <a:pt x="74" y="106"/>
                  <a:pt x="70" y="113"/>
                  <a:pt x="73" y="119"/>
                </a:cubicBezTo>
                <a:cubicBezTo>
                  <a:pt x="75" y="125"/>
                  <a:pt x="81" y="124"/>
                  <a:pt x="85" y="124"/>
                </a:cubicBezTo>
                <a:cubicBezTo>
                  <a:pt x="92" y="123"/>
                  <a:pt x="99" y="123"/>
                  <a:pt x="104" y="116"/>
                </a:cubicBezTo>
                <a:cubicBezTo>
                  <a:pt x="106" y="114"/>
                  <a:pt x="111" y="113"/>
                  <a:pt x="109" y="110"/>
                </a:cubicBezTo>
                <a:cubicBezTo>
                  <a:pt x="103" y="112"/>
                  <a:pt x="100" y="108"/>
                  <a:pt x="96" y="105"/>
                </a:cubicBezTo>
                <a:close/>
                <a:moveTo>
                  <a:pt x="727" y="101"/>
                </a:moveTo>
                <a:cubicBezTo>
                  <a:pt x="727" y="95"/>
                  <a:pt x="718" y="99"/>
                  <a:pt x="714" y="99"/>
                </a:cubicBezTo>
                <a:cubicBezTo>
                  <a:pt x="714" y="114"/>
                  <a:pt x="714" y="114"/>
                  <a:pt x="714" y="114"/>
                </a:cubicBezTo>
                <a:cubicBezTo>
                  <a:pt x="715" y="115"/>
                  <a:pt x="717" y="114"/>
                  <a:pt x="718" y="114"/>
                </a:cubicBezTo>
                <a:cubicBezTo>
                  <a:pt x="723" y="112"/>
                  <a:pt x="725" y="106"/>
                  <a:pt x="727" y="101"/>
                </a:cubicBezTo>
                <a:close/>
                <a:moveTo>
                  <a:pt x="890" y="107"/>
                </a:moveTo>
                <a:cubicBezTo>
                  <a:pt x="888" y="105"/>
                  <a:pt x="886" y="102"/>
                  <a:pt x="883" y="100"/>
                </a:cubicBezTo>
                <a:cubicBezTo>
                  <a:pt x="881" y="100"/>
                  <a:pt x="877" y="99"/>
                  <a:pt x="875" y="101"/>
                </a:cubicBezTo>
                <a:cubicBezTo>
                  <a:pt x="861" y="117"/>
                  <a:pt x="846" y="132"/>
                  <a:pt x="827" y="143"/>
                </a:cubicBezTo>
                <a:cubicBezTo>
                  <a:pt x="819" y="148"/>
                  <a:pt x="810" y="152"/>
                  <a:pt x="803" y="158"/>
                </a:cubicBezTo>
                <a:cubicBezTo>
                  <a:pt x="810" y="160"/>
                  <a:pt x="818" y="158"/>
                  <a:pt x="825" y="159"/>
                </a:cubicBezTo>
                <a:cubicBezTo>
                  <a:pt x="836" y="152"/>
                  <a:pt x="847" y="145"/>
                  <a:pt x="858" y="138"/>
                </a:cubicBezTo>
                <a:cubicBezTo>
                  <a:pt x="869" y="127"/>
                  <a:pt x="883" y="121"/>
                  <a:pt x="890" y="107"/>
                </a:cubicBezTo>
                <a:close/>
                <a:moveTo>
                  <a:pt x="247" y="100"/>
                </a:moveTo>
                <a:cubicBezTo>
                  <a:pt x="244" y="99"/>
                  <a:pt x="242" y="103"/>
                  <a:pt x="243" y="106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6" y="105"/>
                  <a:pt x="248" y="102"/>
                  <a:pt x="247" y="100"/>
                </a:cubicBezTo>
                <a:close/>
                <a:moveTo>
                  <a:pt x="580" y="116"/>
                </a:moveTo>
                <a:cubicBezTo>
                  <a:pt x="572" y="106"/>
                  <a:pt x="572" y="106"/>
                  <a:pt x="572" y="106"/>
                </a:cubicBezTo>
                <a:cubicBezTo>
                  <a:pt x="564" y="108"/>
                  <a:pt x="555" y="110"/>
                  <a:pt x="546" y="112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47" y="121"/>
                  <a:pt x="553" y="127"/>
                  <a:pt x="560" y="129"/>
                </a:cubicBezTo>
                <a:cubicBezTo>
                  <a:pt x="570" y="127"/>
                  <a:pt x="582" y="129"/>
                  <a:pt x="587" y="120"/>
                </a:cubicBezTo>
                <a:cubicBezTo>
                  <a:pt x="585" y="118"/>
                  <a:pt x="582" y="118"/>
                  <a:pt x="580" y="116"/>
                </a:cubicBezTo>
                <a:close/>
                <a:moveTo>
                  <a:pt x="1034" y="115"/>
                </a:moveTo>
                <a:cubicBezTo>
                  <a:pt x="1026" y="107"/>
                  <a:pt x="1026" y="107"/>
                  <a:pt x="1026" y="107"/>
                </a:cubicBezTo>
                <a:cubicBezTo>
                  <a:pt x="1019" y="106"/>
                  <a:pt x="1015" y="111"/>
                  <a:pt x="1008" y="112"/>
                </a:cubicBezTo>
                <a:cubicBezTo>
                  <a:pt x="1007" y="115"/>
                  <a:pt x="1012" y="117"/>
                  <a:pt x="1013" y="120"/>
                </a:cubicBezTo>
                <a:cubicBezTo>
                  <a:pt x="1018" y="124"/>
                  <a:pt x="1026" y="124"/>
                  <a:pt x="1032" y="123"/>
                </a:cubicBezTo>
                <a:cubicBezTo>
                  <a:pt x="1035" y="122"/>
                  <a:pt x="1040" y="121"/>
                  <a:pt x="1041" y="117"/>
                </a:cubicBezTo>
                <a:cubicBezTo>
                  <a:pt x="1034" y="115"/>
                  <a:pt x="1034" y="115"/>
                  <a:pt x="1034" y="115"/>
                </a:cubicBezTo>
                <a:close/>
                <a:moveTo>
                  <a:pt x="1655" y="110"/>
                </a:moveTo>
                <a:cubicBezTo>
                  <a:pt x="1656" y="107"/>
                  <a:pt x="1653" y="107"/>
                  <a:pt x="1651" y="108"/>
                </a:cubicBezTo>
                <a:cubicBezTo>
                  <a:pt x="1651" y="110"/>
                  <a:pt x="1651" y="113"/>
                  <a:pt x="1652" y="114"/>
                </a:cubicBezTo>
                <a:cubicBezTo>
                  <a:pt x="1654" y="113"/>
                  <a:pt x="1655" y="111"/>
                  <a:pt x="1655" y="110"/>
                </a:cubicBezTo>
                <a:close/>
                <a:moveTo>
                  <a:pt x="1363" y="113"/>
                </a:moveTo>
                <a:cubicBezTo>
                  <a:pt x="1366" y="108"/>
                  <a:pt x="1357" y="110"/>
                  <a:pt x="1355" y="107"/>
                </a:cubicBezTo>
                <a:cubicBezTo>
                  <a:pt x="1350" y="111"/>
                  <a:pt x="1347" y="116"/>
                  <a:pt x="1343" y="119"/>
                </a:cubicBezTo>
                <a:cubicBezTo>
                  <a:pt x="1328" y="133"/>
                  <a:pt x="1312" y="149"/>
                  <a:pt x="1293" y="158"/>
                </a:cubicBezTo>
                <a:cubicBezTo>
                  <a:pt x="1293" y="159"/>
                  <a:pt x="1293" y="159"/>
                  <a:pt x="1293" y="159"/>
                </a:cubicBezTo>
                <a:cubicBezTo>
                  <a:pt x="1308" y="158"/>
                  <a:pt x="1308" y="158"/>
                  <a:pt x="1308" y="158"/>
                </a:cubicBezTo>
                <a:cubicBezTo>
                  <a:pt x="1308" y="156"/>
                  <a:pt x="1309" y="153"/>
                  <a:pt x="1312" y="152"/>
                </a:cubicBezTo>
                <a:cubicBezTo>
                  <a:pt x="1320" y="151"/>
                  <a:pt x="1327" y="144"/>
                  <a:pt x="1334" y="139"/>
                </a:cubicBezTo>
                <a:cubicBezTo>
                  <a:pt x="1343" y="131"/>
                  <a:pt x="1355" y="125"/>
                  <a:pt x="1363" y="113"/>
                </a:cubicBezTo>
                <a:close/>
                <a:moveTo>
                  <a:pt x="428" y="113"/>
                </a:moveTo>
                <a:cubicBezTo>
                  <a:pt x="426" y="110"/>
                  <a:pt x="422" y="108"/>
                  <a:pt x="418" y="108"/>
                </a:cubicBezTo>
                <a:cubicBezTo>
                  <a:pt x="404" y="118"/>
                  <a:pt x="394" y="135"/>
                  <a:pt x="377" y="143"/>
                </a:cubicBezTo>
                <a:cubicBezTo>
                  <a:pt x="371" y="149"/>
                  <a:pt x="362" y="153"/>
                  <a:pt x="357" y="158"/>
                </a:cubicBezTo>
                <a:cubicBezTo>
                  <a:pt x="368" y="159"/>
                  <a:pt x="368" y="159"/>
                  <a:pt x="368" y="159"/>
                </a:cubicBezTo>
                <a:cubicBezTo>
                  <a:pt x="373" y="158"/>
                  <a:pt x="376" y="161"/>
                  <a:pt x="381" y="159"/>
                </a:cubicBezTo>
                <a:cubicBezTo>
                  <a:pt x="382" y="154"/>
                  <a:pt x="382" y="154"/>
                  <a:pt x="382" y="154"/>
                </a:cubicBezTo>
                <a:cubicBezTo>
                  <a:pt x="396" y="147"/>
                  <a:pt x="408" y="136"/>
                  <a:pt x="419" y="125"/>
                </a:cubicBezTo>
                <a:cubicBezTo>
                  <a:pt x="423" y="121"/>
                  <a:pt x="425" y="116"/>
                  <a:pt x="428" y="113"/>
                </a:cubicBezTo>
                <a:close/>
                <a:moveTo>
                  <a:pt x="1188" y="112"/>
                </a:moveTo>
                <a:cubicBezTo>
                  <a:pt x="1187" y="111"/>
                  <a:pt x="1185" y="111"/>
                  <a:pt x="1184" y="112"/>
                </a:cubicBezTo>
                <a:cubicBezTo>
                  <a:pt x="1184" y="113"/>
                  <a:pt x="1183" y="116"/>
                  <a:pt x="1185" y="116"/>
                </a:cubicBezTo>
                <a:cubicBezTo>
                  <a:pt x="1187" y="115"/>
                  <a:pt x="1189" y="113"/>
                  <a:pt x="1188" y="112"/>
                </a:cubicBezTo>
                <a:close/>
                <a:moveTo>
                  <a:pt x="1371" y="130"/>
                </a:moveTo>
                <a:cubicBezTo>
                  <a:pt x="1370" y="126"/>
                  <a:pt x="1371" y="120"/>
                  <a:pt x="1369" y="116"/>
                </a:cubicBezTo>
                <a:cubicBezTo>
                  <a:pt x="1366" y="117"/>
                  <a:pt x="1364" y="120"/>
                  <a:pt x="1363" y="122"/>
                </a:cubicBezTo>
                <a:cubicBezTo>
                  <a:pt x="1350" y="133"/>
                  <a:pt x="1337" y="144"/>
                  <a:pt x="1323" y="153"/>
                </a:cubicBezTo>
                <a:cubicBezTo>
                  <a:pt x="1321" y="156"/>
                  <a:pt x="1316" y="154"/>
                  <a:pt x="1315" y="158"/>
                </a:cubicBezTo>
                <a:cubicBezTo>
                  <a:pt x="1321" y="159"/>
                  <a:pt x="1327" y="159"/>
                  <a:pt x="1334" y="159"/>
                </a:cubicBezTo>
                <a:cubicBezTo>
                  <a:pt x="1350" y="149"/>
                  <a:pt x="1350" y="149"/>
                  <a:pt x="1350" y="149"/>
                </a:cubicBezTo>
                <a:cubicBezTo>
                  <a:pt x="1357" y="142"/>
                  <a:pt x="1366" y="139"/>
                  <a:pt x="1371" y="130"/>
                </a:cubicBezTo>
                <a:close/>
                <a:moveTo>
                  <a:pt x="891" y="117"/>
                </a:moveTo>
                <a:cubicBezTo>
                  <a:pt x="890" y="117"/>
                  <a:pt x="890" y="117"/>
                  <a:pt x="890" y="117"/>
                </a:cubicBezTo>
                <a:cubicBezTo>
                  <a:pt x="874" y="135"/>
                  <a:pt x="855" y="145"/>
                  <a:pt x="837" y="158"/>
                </a:cubicBezTo>
                <a:cubicBezTo>
                  <a:pt x="845" y="161"/>
                  <a:pt x="853" y="159"/>
                  <a:pt x="861" y="159"/>
                </a:cubicBezTo>
                <a:cubicBezTo>
                  <a:pt x="863" y="160"/>
                  <a:pt x="865" y="157"/>
                  <a:pt x="865" y="155"/>
                </a:cubicBezTo>
                <a:cubicBezTo>
                  <a:pt x="871" y="147"/>
                  <a:pt x="879" y="144"/>
                  <a:pt x="886" y="136"/>
                </a:cubicBezTo>
                <a:cubicBezTo>
                  <a:pt x="894" y="133"/>
                  <a:pt x="890" y="124"/>
                  <a:pt x="891" y="117"/>
                </a:cubicBezTo>
                <a:close/>
                <a:moveTo>
                  <a:pt x="940" y="121"/>
                </a:moveTo>
                <a:cubicBezTo>
                  <a:pt x="938" y="116"/>
                  <a:pt x="930" y="116"/>
                  <a:pt x="928" y="120"/>
                </a:cubicBezTo>
                <a:cubicBezTo>
                  <a:pt x="929" y="123"/>
                  <a:pt x="928" y="128"/>
                  <a:pt x="931" y="131"/>
                </a:cubicBezTo>
                <a:cubicBezTo>
                  <a:pt x="936" y="130"/>
                  <a:pt x="937" y="124"/>
                  <a:pt x="940" y="121"/>
                </a:cubicBezTo>
                <a:close/>
                <a:moveTo>
                  <a:pt x="1822" y="121"/>
                </a:moveTo>
                <a:cubicBezTo>
                  <a:pt x="1819" y="121"/>
                  <a:pt x="1817" y="118"/>
                  <a:pt x="1815" y="118"/>
                </a:cubicBezTo>
                <a:cubicBezTo>
                  <a:pt x="1807" y="128"/>
                  <a:pt x="1800" y="140"/>
                  <a:pt x="1790" y="149"/>
                </a:cubicBezTo>
                <a:cubicBezTo>
                  <a:pt x="1786" y="151"/>
                  <a:pt x="1781" y="154"/>
                  <a:pt x="1778" y="158"/>
                </a:cubicBezTo>
                <a:cubicBezTo>
                  <a:pt x="1781" y="159"/>
                  <a:pt x="1783" y="159"/>
                  <a:pt x="1786" y="159"/>
                </a:cubicBezTo>
                <a:cubicBezTo>
                  <a:pt x="1796" y="151"/>
                  <a:pt x="1808" y="142"/>
                  <a:pt x="1817" y="134"/>
                </a:cubicBezTo>
                <a:cubicBezTo>
                  <a:pt x="1821" y="131"/>
                  <a:pt x="1820" y="125"/>
                  <a:pt x="1822" y="121"/>
                </a:cubicBezTo>
                <a:close/>
                <a:moveTo>
                  <a:pt x="1417" y="123"/>
                </a:moveTo>
                <a:cubicBezTo>
                  <a:pt x="1415" y="120"/>
                  <a:pt x="1411" y="119"/>
                  <a:pt x="1408" y="119"/>
                </a:cubicBezTo>
                <a:cubicBezTo>
                  <a:pt x="1404" y="118"/>
                  <a:pt x="1402" y="121"/>
                  <a:pt x="1400" y="125"/>
                </a:cubicBezTo>
                <a:cubicBezTo>
                  <a:pt x="1402" y="127"/>
                  <a:pt x="1402" y="131"/>
                  <a:pt x="1402" y="135"/>
                </a:cubicBezTo>
                <a:cubicBezTo>
                  <a:pt x="1399" y="140"/>
                  <a:pt x="1394" y="147"/>
                  <a:pt x="1386" y="147"/>
                </a:cubicBezTo>
                <a:cubicBezTo>
                  <a:pt x="1382" y="149"/>
                  <a:pt x="1377" y="153"/>
                  <a:pt x="1374" y="158"/>
                </a:cubicBezTo>
                <a:cubicBezTo>
                  <a:pt x="1382" y="163"/>
                  <a:pt x="1387" y="153"/>
                  <a:pt x="1393" y="150"/>
                </a:cubicBezTo>
                <a:cubicBezTo>
                  <a:pt x="1399" y="141"/>
                  <a:pt x="1414" y="135"/>
                  <a:pt x="1417" y="123"/>
                </a:cubicBezTo>
                <a:close/>
                <a:moveTo>
                  <a:pt x="284" y="121"/>
                </a:moveTo>
                <a:cubicBezTo>
                  <a:pt x="285" y="121"/>
                  <a:pt x="285" y="121"/>
                  <a:pt x="285" y="121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4" y="121"/>
                  <a:pt x="284" y="121"/>
                  <a:pt x="284" y="121"/>
                </a:cubicBezTo>
                <a:close/>
                <a:moveTo>
                  <a:pt x="7" y="145"/>
                </a:moveTo>
                <a:cubicBezTo>
                  <a:pt x="8" y="137"/>
                  <a:pt x="10" y="128"/>
                  <a:pt x="4" y="123"/>
                </a:cubicBezTo>
                <a:cubicBezTo>
                  <a:pt x="4" y="131"/>
                  <a:pt x="3" y="140"/>
                  <a:pt x="4" y="148"/>
                </a:cubicBezTo>
                <a:cubicBezTo>
                  <a:pt x="7" y="145"/>
                  <a:pt x="7" y="145"/>
                  <a:pt x="7" y="145"/>
                </a:cubicBezTo>
                <a:close/>
                <a:moveTo>
                  <a:pt x="475" y="125"/>
                </a:moveTo>
                <a:cubicBezTo>
                  <a:pt x="474" y="123"/>
                  <a:pt x="472" y="123"/>
                  <a:pt x="469" y="123"/>
                </a:cubicBezTo>
                <a:cubicBezTo>
                  <a:pt x="467" y="123"/>
                  <a:pt x="467" y="126"/>
                  <a:pt x="466" y="128"/>
                </a:cubicBezTo>
                <a:cubicBezTo>
                  <a:pt x="466" y="132"/>
                  <a:pt x="463" y="137"/>
                  <a:pt x="464" y="139"/>
                </a:cubicBezTo>
                <a:cubicBezTo>
                  <a:pt x="468" y="136"/>
                  <a:pt x="473" y="130"/>
                  <a:pt x="475" y="125"/>
                </a:cubicBezTo>
                <a:close/>
                <a:moveTo>
                  <a:pt x="428" y="135"/>
                </a:moveTo>
                <a:cubicBezTo>
                  <a:pt x="427" y="126"/>
                  <a:pt x="427" y="126"/>
                  <a:pt x="427" y="126"/>
                </a:cubicBezTo>
                <a:cubicBezTo>
                  <a:pt x="423" y="128"/>
                  <a:pt x="420" y="130"/>
                  <a:pt x="417" y="134"/>
                </a:cubicBezTo>
                <a:cubicBezTo>
                  <a:pt x="408" y="144"/>
                  <a:pt x="397" y="151"/>
                  <a:pt x="387" y="158"/>
                </a:cubicBezTo>
                <a:cubicBezTo>
                  <a:pt x="394" y="160"/>
                  <a:pt x="399" y="159"/>
                  <a:pt x="406" y="159"/>
                </a:cubicBezTo>
                <a:cubicBezTo>
                  <a:pt x="406" y="158"/>
                  <a:pt x="405" y="155"/>
                  <a:pt x="407" y="154"/>
                </a:cubicBezTo>
                <a:cubicBezTo>
                  <a:pt x="415" y="150"/>
                  <a:pt x="422" y="142"/>
                  <a:pt x="428" y="135"/>
                </a:cubicBezTo>
                <a:close/>
                <a:moveTo>
                  <a:pt x="944" y="138"/>
                </a:moveTo>
                <a:cubicBezTo>
                  <a:pt x="945" y="135"/>
                  <a:pt x="946" y="129"/>
                  <a:pt x="943" y="127"/>
                </a:cubicBezTo>
                <a:cubicBezTo>
                  <a:pt x="932" y="137"/>
                  <a:pt x="926" y="149"/>
                  <a:pt x="914" y="157"/>
                </a:cubicBezTo>
                <a:cubicBezTo>
                  <a:pt x="914" y="158"/>
                  <a:pt x="914" y="158"/>
                  <a:pt x="914" y="158"/>
                </a:cubicBezTo>
                <a:cubicBezTo>
                  <a:pt x="917" y="159"/>
                  <a:pt x="922" y="160"/>
                  <a:pt x="923" y="156"/>
                </a:cubicBezTo>
                <a:cubicBezTo>
                  <a:pt x="932" y="153"/>
                  <a:pt x="939" y="146"/>
                  <a:pt x="944" y="138"/>
                </a:cubicBezTo>
                <a:close/>
                <a:moveTo>
                  <a:pt x="1109" y="143"/>
                </a:moveTo>
                <a:cubicBezTo>
                  <a:pt x="1103" y="138"/>
                  <a:pt x="1095" y="133"/>
                  <a:pt x="1088" y="128"/>
                </a:cubicBezTo>
                <a:cubicBezTo>
                  <a:pt x="1086" y="131"/>
                  <a:pt x="1086" y="131"/>
                  <a:pt x="1086" y="131"/>
                </a:cubicBezTo>
                <a:cubicBezTo>
                  <a:pt x="1082" y="136"/>
                  <a:pt x="1088" y="139"/>
                  <a:pt x="1091" y="142"/>
                </a:cubicBezTo>
                <a:cubicBezTo>
                  <a:pt x="1100" y="149"/>
                  <a:pt x="1111" y="151"/>
                  <a:pt x="1118" y="159"/>
                </a:cubicBezTo>
                <a:cubicBezTo>
                  <a:pt x="1140" y="159"/>
                  <a:pt x="1140" y="159"/>
                  <a:pt x="1140" y="159"/>
                </a:cubicBezTo>
                <a:cubicBezTo>
                  <a:pt x="1142" y="158"/>
                  <a:pt x="1142" y="158"/>
                  <a:pt x="1142" y="158"/>
                </a:cubicBezTo>
                <a:cubicBezTo>
                  <a:pt x="1141" y="156"/>
                  <a:pt x="1141" y="156"/>
                  <a:pt x="1141" y="156"/>
                </a:cubicBezTo>
                <a:cubicBezTo>
                  <a:pt x="1129" y="154"/>
                  <a:pt x="1121" y="146"/>
                  <a:pt x="1109" y="143"/>
                </a:cubicBezTo>
                <a:close/>
                <a:moveTo>
                  <a:pt x="1830" y="128"/>
                </a:moveTo>
                <a:cubicBezTo>
                  <a:pt x="1829" y="128"/>
                  <a:pt x="1829" y="128"/>
                  <a:pt x="1829" y="128"/>
                </a:cubicBezTo>
                <a:cubicBezTo>
                  <a:pt x="1818" y="138"/>
                  <a:pt x="1808" y="150"/>
                  <a:pt x="1796" y="158"/>
                </a:cubicBezTo>
                <a:cubicBezTo>
                  <a:pt x="1801" y="159"/>
                  <a:pt x="1807" y="158"/>
                  <a:pt x="1813" y="159"/>
                </a:cubicBezTo>
                <a:cubicBezTo>
                  <a:pt x="1822" y="158"/>
                  <a:pt x="1827" y="149"/>
                  <a:pt x="1832" y="142"/>
                </a:cubicBezTo>
                <a:cubicBezTo>
                  <a:pt x="1835" y="138"/>
                  <a:pt x="1831" y="133"/>
                  <a:pt x="1830" y="128"/>
                </a:cubicBezTo>
                <a:close/>
                <a:moveTo>
                  <a:pt x="482" y="139"/>
                </a:moveTo>
                <a:cubicBezTo>
                  <a:pt x="483" y="135"/>
                  <a:pt x="480" y="126"/>
                  <a:pt x="476" y="134"/>
                </a:cubicBezTo>
                <a:cubicBezTo>
                  <a:pt x="470" y="143"/>
                  <a:pt x="461" y="150"/>
                  <a:pt x="457" y="158"/>
                </a:cubicBezTo>
                <a:cubicBezTo>
                  <a:pt x="461" y="161"/>
                  <a:pt x="467" y="159"/>
                  <a:pt x="471" y="159"/>
                </a:cubicBezTo>
                <a:cubicBezTo>
                  <a:pt x="472" y="158"/>
                  <a:pt x="471" y="156"/>
                  <a:pt x="471" y="155"/>
                </a:cubicBezTo>
                <a:cubicBezTo>
                  <a:pt x="471" y="152"/>
                  <a:pt x="475" y="152"/>
                  <a:pt x="477" y="150"/>
                </a:cubicBezTo>
                <a:cubicBezTo>
                  <a:pt x="480" y="147"/>
                  <a:pt x="483" y="143"/>
                  <a:pt x="482" y="139"/>
                </a:cubicBezTo>
                <a:close/>
                <a:moveTo>
                  <a:pt x="1420" y="145"/>
                </a:moveTo>
                <a:cubicBezTo>
                  <a:pt x="1420" y="141"/>
                  <a:pt x="1423" y="135"/>
                  <a:pt x="1419" y="132"/>
                </a:cubicBezTo>
                <a:cubicBezTo>
                  <a:pt x="1411" y="140"/>
                  <a:pt x="1401" y="150"/>
                  <a:pt x="1393" y="158"/>
                </a:cubicBezTo>
                <a:cubicBezTo>
                  <a:pt x="1396" y="159"/>
                  <a:pt x="1402" y="160"/>
                  <a:pt x="1406" y="158"/>
                </a:cubicBezTo>
                <a:cubicBezTo>
                  <a:pt x="1408" y="151"/>
                  <a:pt x="1417" y="151"/>
                  <a:pt x="1420" y="145"/>
                </a:cubicBezTo>
                <a:close/>
                <a:moveTo>
                  <a:pt x="1874" y="138"/>
                </a:moveTo>
                <a:cubicBezTo>
                  <a:pt x="1869" y="133"/>
                  <a:pt x="1863" y="138"/>
                  <a:pt x="1858" y="139"/>
                </a:cubicBezTo>
                <a:cubicBezTo>
                  <a:pt x="1855" y="143"/>
                  <a:pt x="1855" y="149"/>
                  <a:pt x="1851" y="152"/>
                </a:cubicBezTo>
                <a:cubicBezTo>
                  <a:pt x="1844" y="156"/>
                  <a:pt x="1842" y="149"/>
                  <a:pt x="1836" y="148"/>
                </a:cubicBezTo>
                <a:cubicBezTo>
                  <a:pt x="1827" y="158"/>
                  <a:pt x="1827" y="158"/>
                  <a:pt x="1827" y="158"/>
                </a:cubicBezTo>
                <a:cubicBezTo>
                  <a:pt x="1837" y="158"/>
                  <a:pt x="1847" y="160"/>
                  <a:pt x="1857" y="157"/>
                </a:cubicBezTo>
                <a:cubicBezTo>
                  <a:pt x="1873" y="139"/>
                  <a:pt x="1873" y="139"/>
                  <a:pt x="1873" y="139"/>
                </a:cubicBezTo>
                <a:cubicBezTo>
                  <a:pt x="1874" y="138"/>
                  <a:pt x="1874" y="138"/>
                  <a:pt x="1874" y="138"/>
                </a:cubicBezTo>
                <a:close/>
                <a:moveTo>
                  <a:pt x="899" y="142"/>
                </a:moveTo>
                <a:cubicBezTo>
                  <a:pt x="898" y="140"/>
                  <a:pt x="896" y="137"/>
                  <a:pt x="893" y="137"/>
                </a:cubicBezTo>
                <a:cubicBezTo>
                  <a:pt x="886" y="142"/>
                  <a:pt x="880" y="149"/>
                  <a:pt x="873" y="155"/>
                </a:cubicBezTo>
                <a:cubicBezTo>
                  <a:pt x="873" y="159"/>
                  <a:pt x="873" y="159"/>
                  <a:pt x="873" y="159"/>
                </a:cubicBezTo>
                <a:cubicBezTo>
                  <a:pt x="876" y="159"/>
                  <a:pt x="881" y="159"/>
                  <a:pt x="885" y="159"/>
                </a:cubicBezTo>
                <a:cubicBezTo>
                  <a:pt x="889" y="152"/>
                  <a:pt x="895" y="149"/>
                  <a:pt x="899" y="142"/>
                </a:cubicBezTo>
                <a:close/>
                <a:moveTo>
                  <a:pt x="1379" y="144"/>
                </a:moveTo>
                <a:cubicBezTo>
                  <a:pt x="1376" y="141"/>
                  <a:pt x="1375" y="139"/>
                  <a:pt x="1372" y="138"/>
                </a:cubicBezTo>
                <a:cubicBezTo>
                  <a:pt x="1364" y="144"/>
                  <a:pt x="1356" y="152"/>
                  <a:pt x="1348" y="158"/>
                </a:cubicBezTo>
                <a:cubicBezTo>
                  <a:pt x="1353" y="159"/>
                  <a:pt x="1360" y="161"/>
                  <a:pt x="1364" y="156"/>
                </a:cubicBezTo>
                <a:cubicBezTo>
                  <a:pt x="1369" y="152"/>
                  <a:pt x="1376" y="149"/>
                  <a:pt x="1379" y="144"/>
                </a:cubicBezTo>
                <a:close/>
                <a:moveTo>
                  <a:pt x="436" y="144"/>
                </a:moveTo>
                <a:cubicBezTo>
                  <a:pt x="434" y="141"/>
                  <a:pt x="434" y="141"/>
                  <a:pt x="434" y="141"/>
                </a:cubicBezTo>
                <a:cubicBezTo>
                  <a:pt x="430" y="138"/>
                  <a:pt x="429" y="143"/>
                  <a:pt x="426" y="145"/>
                </a:cubicBezTo>
                <a:cubicBezTo>
                  <a:pt x="422" y="150"/>
                  <a:pt x="415" y="153"/>
                  <a:pt x="413" y="158"/>
                </a:cubicBezTo>
                <a:cubicBezTo>
                  <a:pt x="422" y="159"/>
                  <a:pt x="433" y="160"/>
                  <a:pt x="443" y="159"/>
                </a:cubicBezTo>
                <a:cubicBezTo>
                  <a:pt x="449" y="155"/>
                  <a:pt x="456" y="151"/>
                  <a:pt x="460" y="143"/>
                </a:cubicBezTo>
                <a:cubicBezTo>
                  <a:pt x="454" y="146"/>
                  <a:pt x="449" y="148"/>
                  <a:pt x="443" y="147"/>
                </a:cubicBezTo>
                <a:cubicBezTo>
                  <a:pt x="438" y="149"/>
                  <a:pt x="435" y="156"/>
                  <a:pt x="429" y="158"/>
                </a:cubicBezTo>
                <a:cubicBezTo>
                  <a:pt x="423" y="152"/>
                  <a:pt x="435" y="150"/>
                  <a:pt x="436" y="144"/>
                </a:cubicBezTo>
                <a:close/>
                <a:moveTo>
                  <a:pt x="1883" y="152"/>
                </a:moveTo>
                <a:cubicBezTo>
                  <a:pt x="1882" y="149"/>
                  <a:pt x="1883" y="144"/>
                  <a:pt x="1879" y="142"/>
                </a:cubicBezTo>
                <a:cubicBezTo>
                  <a:pt x="1874" y="147"/>
                  <a:pt x="1870" y="152"/>
                  <a:pt x="1866" y="158"/>
                </a:cubicBezTo>
                <a:cubicBezTo>
                  <a:pt x="1876" y="159"/>
                  <a:pt x="1876" y="159"/>
                  <a:pt x="1876" y="159"/>
                </a:cubicBezTo>
                <a:cubicBezTo>
                  <a:pt x="1880" y="158"/>
                  <a:pt x="1882" y="154"/>
                  <a:pt x="1883" y="152"/>
                </a:cubicBezTo>
                <a:close/>
                <a:moveTo>
                  <a:pt x="1108" y="158"/>
                </a:moveTo>
                <a:cubicBezTo>
                  <a:pt x="1100" y="151"/>
                  <a:pt x="1090" y="149"/>
                  <a:pt x="1082" y="142"/>
                </a:cubicBezTo>
                <a:cubicBezTo>
                  <a:pt x="1073" y="151"/>
                  <a:pt x="1090" y="152"/>
                  <a:pt x="1091" y="159"/>
                </a:cubicBezTo>
                <a:cubicBezTo>
                  <a:pt x="1096" y="160"/>
                  <a:pt x="1102" y="159"/>
                  <a:pt x="1108" y="158"/>
                </a:cubicBezTo>
                <a:close/>
                <a:moveTo>
                  <a:pt x="653" y="153"/>
                </a:moveTo>
                <a:cubicBezTo>
                  <a:pt x="647" y="152"/>
                  <a:pt x="642" y="146"/>
                  <a:pt x="636" y="145"/>
                </a:cubicBezTo>
                <a:cubicBezTo>
                  <a:pt x="632" y="149"/>
                  <a:pt x="628" y="153"/>
                  <a:pt x="627" y="159"/>
                </a:cubicBezTo>
                <a:cubicBezTo>
                  <a:pt x="637" y="161"/>
                  <a:pt x="648" y="159"/>
                  <a:pt x="658" y="158"/>
                </a:cubicBezTo>
                <a:cubicBezTo>
                  <a:pt x="658" y="155"/>
                  <a:pt x="654" y="155"/>
                  <a:pt x="653" y="153"/>
                </a:cubicBezTo>
                <a:close/>
                <a:moveTo>
                  <a:pt x="1581" y="158"/>
                </a:moveTo>
                <a:cubicBezTo>
                  <a:pt x="1576" y="153"/>
                  <a:pt x="1570" y="149"/>
                  <a:pt x="1564" y="145"/>
                </a:cubicBezTo>
                <a:cubicBezTo>
                  <a:pt x="1561" y="150"/>
                  <a:pt x="1556" y="154"/>
                  <a:pt x="1554" y="158"/>
                </a:cubicBezTo>
                <a:cubicBezTo>
                  <a:pt x="1561" y="160"/>
                  <a:pt x="1571" y="158"/>
                  <a:pt x="1579" y="159"/>
                </a:cubicBezTo>
                <a:cubicBezTo>
                  <a:pt x="1581" y="158"/>
                  <a:pt x="1581" y="158"/>
                  <a:pt x="1581" y="158"/>
                </a:cubicBezTo>
                <a:close/>
                <a:moveTo>
                  <a:pt x="913" y="148"/>
                </a:moveTo>
                <a:cubicBezTo>
                  <a:pt x="904" y="146"/>
                  <a:pt x="904" y="146"/>
                  <a:pt x="904" y="146"/>
                </a:cubicBezTo>
                <a:cubicBezTo>
                  <a:pt x="896" y="155"/>
                  <a:pt x="896" y="155"/>
                  <a:pt x="896" y="155"/>
                </a:cubicBezTo>
                <a:cubicBezTo>
                  <a:pt x="896" y="156"/>
                  <a:pt x="894" y="158"/>
                  <a:pt x="896" y="159"/>
                </a:cubicBezTo>
                <a:cubicBezTo>
                  <a:pt x="902" y="157"/>
                  <a:pt x="910" y="154"/>
                  <a:pt x="913" y="148"/>
                </a:cubicBezTo>
                <a:close/>
                <a:moveTo>
                  <a:pt x="178" y="158"/>
                </a:moveTo>
                <a:cubicBezTo>
                  <a:pt x="174" y="153"/>
                  <a:pt x="168" y="151"/>
                  <a:pt x="162" y="148"/>
                </a:cubicBezTo>
                <a:cubicBezTo>
                  <a:pt x="160" y="152"/>
                  <a:pt x="156" y="154"/>
                  <a:pt x="155" y="158"/>
                </a:cubicBezTo>
                <a:cubicBezTo>
                  <a:pt x="163" y="160"/>
                  <a:pt x="171" y="160"/>
                  <a:pt x="178" y="158"/>
                </a:cubicBezTo>
                <a:close/>
                <a:moveTo>
                  <a:pt x="1081" y="158"/>
                </a:moveTo>
                <a:cubicBezTo>
                  <a:pt x="1080" y="156"/>
                  <a:pt x="1079" y="154"/>
                  <a:pt x="1077" y="153"/>
                </a:cubicBezTo>
                <a:cubicBezTo>
                  <a:pt x="1073" y="150"/>
                  <a:pt x="1070" y="154"/>
                  <a:pt x="1068" y="158"/>
                </a:cubicBezTo>
                <a:cubicBezTo>
                  <a:pt x="1072" y="159"/>
                  <a:pt x="1077" y="160"/>
                  <a:pt x="1081" y="158"/>
                </a:cubicBezTo>
                <a:close/>
                <a:moveTo>
                  <a:pt x="67" y="180"/>
                </a:moveTo>
                <a:cubicBezTo>
                  <a:pt x="69" y="180"/>
                  <a:pt x="67" y="185"/>
                  <a:pt x="70" y="182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85" y="180"/>
                  <a:pt x="101" y="180"/>
                  <a:pt x="117" y="180"/>
                </a:cubicBezTo>
                <a:cubicBezTo>
                  <a:pt x="141" y="181"/>
                  <a:pt x="165" y="180"/>
                  <a:pt x="191" y="181"/>
                </a:cubicBezTo>
                <a:cubicBezTo>
                  <a:pt x="326" y="179"/>
                  <a:pt x="462" y="183"/>
                  <a:pt x="597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820" y="181"/>
                  <a:pt x="885" y="181"/>
                  <a:pt x="949" y="181"/>
                </a:cubicBezTo>
                <a:cubicBezTo>
                  <a:pt x="1023" y="180"/>
                  <a:pt x="1098" y="181"/>
                  <a:pt x="1174" y="181"/>
                </a:cubicBezTo>
                <a:cubicBezTo>
                  <a:pt x="1226" y="181"/>
                  <a:pt x="1275" y="182"/>
                  <a:pt x="1327" y="181"/>
                </a:cubicBezTo>
                <a:cubicBezTo>
                  <a:pt x="1365" y="183"/>
                  <a:pt x="1400" y="179"/>
                  <a:pt x="1438" y="183"/>
                </a:cubicBezTo>
                <a:cubicBezTo>
                  <a:pt x="1447" y="180"/>
                  <a:pt x="1455" y="182"/>
                  <a:pt x="1464" y="182"/>
                </a:cubicBezTo>
                <a:cubicBezTo>
                  <a:pt x="1481" y="182"/>
                  <a:pt x="1497" y="182"/>
                  <a:pt x="1514" y="183"/>
                </a:cubicBezTo>
                <a:cubicBezTo>
                  <a:pt x="1517" y="182"/>
                  <a:pt x="1517" y="182"/>
                  <a:pt x="1517" y="182"/>
                </a:cubicBezTo>
                <a:cubicBezTo>
                  <a:pt x="1567" y="183"/>
                  <a:pt x="1621" y="181"/>
                  <a:pt x="1670" y="181"/>
                </a:cubicBezTo>
                <a:cubicBezTo>
                  <a:pt x="1682" y="180"/>
                  <a:pt x="1693" y="183"/>
                  <a:pt x="1705" y="181"/>
                </a:cubicBezTo>
                <a:cubicBezTo>
                  <a:pt x="1755" y="182"/>
                  <a:pt x="1801" y="181"/>
                  <a:pt x="1853" y="182"/>
                </a:cubicBezTo>
                <a:cubicBezTo>
                  <a:pt x="1875" y="181"/>
                  <a:pt x="1899" y="182"/>
                  <a:pt x="1923" y="181"/>
                </a:cubicBezTo>
                <a:cubicBezTo>
                  <a:pt x="1944" y="181"/>
                  <a:pt x="1963" y="182"/>
                  <a:pt x="1985" y="182"/>
                </a:cubicBezTo>
                <a:cubicBezTo>
                  <a:pt x="1986" y="183"/>
                  <a:pt x="1986" y="185"/>
                  <a:pt x="1986" y="186"/>
                </a:cubicBezTo>
                <a:cubicBezTo>
                  <a:pt x="1983" y="188"/>
                  <a:pt x="1983" y="188"/>
                  <a:pt x="1983" y="188"/>
                </a:cubicBezTo>
                <a:cubicBezTo>
                  <a:pt x="1898" y="188"/>
                  <a:pt x="1809" y="188"/>
                  <a:pt x="1722" y="187"/>
                </a:cubicBezTo>
                <a:cubicBezTo>
                  <a:pt x="1718" y="186"/>
                  <a:pt x="1713" y="186"/>
                  <a:pt x="1709" y="187"/>
                </a:cubicBezTo>
                <a:cubicBezTo>
                  <a:pt x="1686" y="188"/>
                  <a:pt x="1660" y="187"/>
                  <a:pt x="1636" y="187"/>
                </a:cubicBezTo>
                <a:cubicBezTo>
                  <a:pt x="1618" y="187"/>
                  <a:pt x="1600" y="187"/>
                  <a:pt x="1582" y="186"/>
                </a:cubicBezTo>
                <a:cubicBezTo>
                  <a:pt x="1567" y="189"/>
                  <a:pt x="1550" y="186"/>
                  <a:pt x="1533" y="187"/>
                </a:cubicBezTo>
                <a:cubicBezTo>
                  <a:pt x="1525" y="187"/>
                  <a:pt x="1516" y="188"/>
                  <a:pt x="1508" y="187"/>
                </a:cubicBezTo>
                <a:cubicBezTo>
                  <a:pt x="1505" y="187"/>
                  <a:pt x="1505" y="187"/>
                  <a:pt x="1505" y="187"/>
                </a:cubicBezTo>
                <a:cubicBezTo>
                  <a:pt x="1484" y="187"/>
                  <a:pt x="1484" y="187"/>
                  <a:pt x="1484" y="187"/>
                </a:cubicBezTo>
                <a:cubicBezTo>
                  <a:pt x="1479" y="187"/>
                  <a:pt x="1472" y="188"/>
                  <a:pt x="1467" y="187"/>
                </a:cubicBezTo>
                <a:cubicBezTo>
                  <a:pt x="1411" y="189"/>
                  <a:pt x="1357" y="186"/>
                  <a:pt x="1300" y="188"/>
                </a:cubicBezTo>
                <a:cubicBezTo>
                  <a:pt x="1226" y="188"/>
                  <a:pt x="1155" y="186"/>
                  <a:pt x="1083" y="187"/>
                </a:cubicBezTo>
                <a:cubicBezTo>
                  <a:pt x="1046" y="186"/>
                  <a:pt x="1010" y="188"/>
                  <a:pt x="972" y="187"/>
                </a:cubicBezTo>
                <a:cubicBezTo>
                  <a:pt x="930" y="186"/>
                  <a:pt x="891" y="187"/>
                  <a:pt x="850" y="187"/>
                </a:cubicBezTo>
                <a:cubicBezTo>
                  <a:pt x="819" y="187"/>
                  <a:pt x="787" y="186"/>
                  <a:pt x="755" y="187"/>
                </a:cubicBezTo>
                <a:cubicBezTo>
                  <a:pt x="706" y="186"/>
                  <a:pt x="654" y="187"/>
                  <a:pt x="604" y="187"/>
                </a:cubicBezTo>
                <a:cubicBezTo>
                  <a:pt x="577" y="186"/>
                  <a:pt x="547" y="188"/>
                  <a:pt x="520" y="186"/>
                </a:cubicBezTo>
                <a:cubicBezTo>
                  <a:pt x="489" y="187"/>
                  <a:pt x="458" y="186"/>
                  <a:pt x="425" y="187"/>
                </a:cubicBezTo>
                <a:cubicBezTo>
                  <a:pt x="326" y="185"/>
                  <a:pt x="231" y="186"/>
                  <a:pt x="131" y="186"/>
                </a:cubicBezTo>
                <a:cubicBezTo>
                  <a:pt x="88" y="186"/>
                  <a:pt x="46" y="186"/>
                  <a:pt x="3" y="185"/>
                </a:cubicBezTo>
                <a:cubicBezTo>
                  <a:pt x="4" y="181"/>
                  <a:pt x="4" y="181"/>
                  <a:pt x="4" y="181"/>
                </a:cubicBezTo>
                <a:cubicBezTo>
                  <a:pt x="25" y="179"/>
                  <a:pt x="45" y="181"/>
                  <a:pt x="67" y="180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E388826E-C74A-4102-B9D6-67DAFB826244}"/>
              </a:ext>
            </a:extLst>
          </p:cNvPr>
          <p:cNvSpPr/>
          <p:nvPr/>
        </p:nvSpPr>
        <p:spPr>
          <a:xfrm rot="5400000">
            <a:off x="4155853" y="2184827"/>
            <a:ext cx="504827" cy="333607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A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E0BDC09-BBBF-43D3-A440-3648E3471859}"/>
              </a:ext>
            </a:extLst>
          </p:cNvPr>
          <p:cNvSpPr>
            <a:spLocks noEditPoints="1"/>
          </p:cNvSpPr>
          <p:nvPr/>
        </p:nvSpPr>
        <p:spPr bwMode="auto">
          <a:xfrm>
            <a:off x="2740228" y="4335781"/>
            <a:ext cx="5517365" cy="530860"/>
          </a:xfrm>
          <a:custGeom>
            <a:avLst/>
            <a:gdLst>
              <a:gd name="T0" fmla="*/ 1935 w 1993"/>
              <a:gd name="T1" fmla="*/ 45 h 189"/>
              <a:gd name="T2" fmla="*/ 1949 w 1993"/>
              <a:gd name="T3" fmla="*/ 132 h 189"/>
              <a:gd name="T4" fmla="*/ 1890 w 1993"/>
              <a:gd name="T5" fmla="*/ 154 h 189"/>
              <a:gd name="T6" fmla="*/ 146 w 1993"/>
              <a:gd name="T7" fmla="*/ 159 h 189"/>
              <a:gd name="T8" fmla="*/ 4 w 1993"/>
              <a:gd name="T9" fmla="*/ 12 h 189"/>
              <a:gd name="T10" fmla="*/ 181 w 1993"/>
              <a:gd name="T11" fmla="*/ 42 h 189"/>
              <a:gd name="T12" fmla="*/ 282 w 1993"/>
              <a:gd name="T13" fmla="*/ 77 h 189"/>
              <a:gd name="T14" fmla="*/ 143 w 1993"/>
              <a:gd name="T15" fmla="*/ 8 h 189"/>
              <a:gd name="T16" fmla="*/ 81 w 1993"/>
              <a:gd name="T17" fmla="*/ 65 h 189"/>
              <a:gd name="T18" fmla="*/ 449 w 1993"/>
              <a:gd name="T19" fmla="*/ 78 h 189"/>
              <a:gd name="T20" fmla="*/ 471 w 1993"/>
              <a:gd name="T21" fmla="*/ 9 h 189"/>
              <a:gd name="T22" fmla="*/ 732 w 1993"/>
              <a:gd name="T23" fmla="*/ 109 h 189"/>
              <a:gd name="T24" fmla="*/ 802 w 1993"/>
              <a:gd name="T25" fmla="*/ 9 h 189"/>
              <a:gd name="T26" fmla="*/ 669 w 1993"/>
              <a:gd name="T27" fmla="*/ 11 h 189"/>
              <a:gd name="T28" fmla="*/ 975 w 1993"/>
              <a:gd name="T29" fmla="*/ 86 h 189"/>
              <a:gd name="T30" fmla="*/ 869 w 1993"/>
              <a:gd name="T31" fmla="*/ 15 h 189"/>
              <a:gd name="T32" fmla="*/ 1088 w 1993"/>
              <a:gd name="T33" fmla="*/ 18 h 189"/>
              <a:gd name="T34" fmla="*/ 1143 w 1993"/>
              <a:gd name="T35" fmla="*/ 47 h 189"/>
              <a:gd name="T36" fmla="*/ 1272 w 1993"/>
              <a:gd name="T37" fmla="*/ 60 h 189"/>
              <a:gd name="T38" fmla="*/ 1076 w 1993"/>
              <a:gd name="T39" fmla="*/ 23 h 189"/>
              <a:gd name="T40" fmla="*/ 1321 w 1993"/>
              <a:gd name="T41" fmla="*/ 12 h 189"/>
              <a:gd name="T42" fmla="*/ 1642 w 1993"/>
              <a:gd name="T43" fmla="*/ 66 h 189"/>
              <a:gd name="T44" fmla="*/ 1352 w 1993"/>
              <a:gd name="T45" fmla="*/ 11 h 189"/>
              <a:gd name="T46" fmla="*/ 1517 w 1993"/>
              <a:gd name="T47" fmla="*/ 112 h 189"/>
              <a:gd name="T48" fmla="*/ 1498 w 1993"/>
              <a:gd name="T49" fmla="*/ 11 h 189"/>
              <a:gd name="T50" fmla="*/ 1910 w 1993"/>
              <a:gd name="T51" fmla="*/ 94 h 189"/>
              <a:gd name="T52" fmla="*/ 1864 w 1993"/>
              <a:gd name="T53" fmla="*/ 42 h 189"/>
              <a:gd name="T54" fmla="*/ 1165 w 1993"/>
              <a:gd name="T55" fmla="*/ 38 h 189"/>
              <a:gd name="T56" fmla="*/ 978 w 1993"/>
              <a:gd name="T57" fmla="*/ 51 h 189"/>
              <a:gd name="T58" fmla="*/ 998 w 1993"/>
              <a:gd name="T59" fmla="*/ 100 h 189"/>
              <a:gd name="T60" fmla="*/ 520 w 1993"/>
              <a:gd name="T61" fmla="*/ 160 h 189"/>
              <a:gd name="T62" fmla="*/ 757 w 1993"/>
              <a:gd name="T63" fmla="*/ 38 h 189"/>
              <a:gd name="T64" fmla="*/ 211 w 1993"/>
              <a:gd name="T65" fmla="*/ 44 h 189"/>
              <a:gd name="T66" fmla="*/ 1688 w 1993"/>
              <a:gd name="T67" fmla="*/ 65 h 189"/>
              <a:gd name="T68" fmla="*/ 1428 w 1993"/>
              <a:gd name="T69" fmla="*/ 132 h 189"/>
              <a:gd name="T70" fmla="*/ 1161 w 1993"/>
              <a:gd name="T71" fmla="*/ 51 h 189"/>
              <a:gd name="T72" fmla="*/ 32 w 1993"/>
              <a:gd name="T73" fmla="*/ 55 h 189"/>
              <a:gd name="T74" fmla="*/ 962 w 1993"/>
              <a:gd name="T75" fmla="*/ 80 h 189"/>
              <a:gd name="T76" fmla="*/ 360 w 1993"/>
              <a:gd name="T77" fmla="*/ 62 h 189"/>
              <a:gd name="T78" fmla="*/ 1133 w 1993"/>
              <a:gd name="T79" fmla="*/ 105 h 189"/>
              <a:gd name="T80" fmla="*/ 1712 w 1993"/>
              <a:gd name="T81" fmla="*/ 68 h 189"/>
              <a:gd name="T82" fmla="*/ 201 w 1993"/>
              <a:gd name="T83" fmla="*/ 123 h 189"/>
              <a:gd name="T84" fmla="*/ 1149 w 1993"/>
              <a:gd name="T85" fmla="*/ 120 h 189"/>
              <a:gd name="T86" fmla="*/ 1759 w 1993"/>
              <a:gd name="T87" fmla="*/ 85 h 189"/>
              <a:gd name="T88" fmla="*/ 847 w 1993"/>
              <a:gd name="T89" fmla="*/ 119 h 189"/>
              <a:gd name="T90" fmla="*/ 699 w 1993"/>
              <a:gd name="T91" fmla="*/ 86 h 189"/>
              <a:gd name="T92" fmla="*/ 1633 w 1993"/>
              <a:gd name="T93" fmla="*/ 96 h 189"/>
              <a:gd name="T94" fmla="*/ 1618 w 1993"/>
              <a:gd name="T95" fmla="*/ 132 h 189"/>
              <a:gd name="T96" fmla="*/ 1720 w 1993"/>
              <a:gd name="T97" fmla="*/ 92 h 189"/>
              <a:gd name="T98" fmla="*/ 235 w 1993"/>
              <a:gd name="T99" fmla="*/ 153 h 189"/>
              <a:gd name="T100" fmla="*/ 1231 w 1993"/>
              <a:gd name="T101" fmla="*/ 110 h 189"/>
              <a:gd name="T102" fmla="*/ 714 w 1993"/>
              <a:gd name="T103" fmla="*/ 114 h 189"/>
              <a:gd name="T104" fmla="*/ 1026 w 1993"/>
              <a:gd name="T105" fmla="*/ 107 h 189"/>
              <a:gd name="T106" fmla="*/ 368 w 1993"/>
              <a:gd name="T107" fmla="*/ 159 h 189"/>
              <a:gd name="T108" fmla="*/ 891 w 1993"/>
              <a:gd name="T109" fmla="*/ 117 h 189"/>
              <a:gd name="T110" fmla="*/ 284 w 1993"/>
              <a:gd name="T111" fmla="*/ 121 h 189"/>
              <a:gd name="T112" fmla="*/ 1109 w 1993"/>
              <a:gd name="T113" fmla="*/ 143 h 189"/>
              <a:gd name="T114" fmla="*/ 1419 w 1993"/>
              <a:gd name="T115" fmla="*/ 132 h 189"/>
              <a:gd name="T116" fmla="*/ 436 w 1993"/>
              <a:gd name="T117" fmla="*/ 144 h 189"/>
              <a:gd name="T118" fmla="*/ 1581 w 1993"/>
              <a:gd name="T119" fmla="*/ 158 h 189"/>
              <a:gd name="T120" fmla="*/ 597 w 1993"/>
              <a:gd name="T121" fmla="*/ 181 h 189"/>
              <a:gd name="T122" fmla="*/ 1484 w 1993"/>
              <a:gd name="T123" fmla="*/ 18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93" h="189">
                <a:moveTo>
                  <a:pt x="295" y="2"/>
                </a:moveTo>
                <a:cubicBezTo>
                  <a:pt x="311" y="2"/>
                  <a:pt x="311" y="2"/>
                  <a:pt x="311" y="2"/>
                </a:cubicBezTo>
                <a:cubicBezTo>
                  <a:pt x="428" y="3"/>
                  <a:pt x="428" y="3"/>
                  <a:pt x="428" y="3"/>
                </a:cubicBezTo>
                <a:cubicBezTo>
                  <a:pt x="431" y="1"/>
                  <a:pt x="436" y="4"/>
                  <a:pt x="440" y="3"/>
                </a:cubicBezTo>
                <a:cubicBezTo>
                  <a:pt x="476" y="2"/>
                  <a:pt x="476" y="2"/>
                  <a:pt x="476" y="2"/>
                </a:cubicBezTo>
                <a:cubicBezTo>
                  <a:pt x="492" y="3"/>
                  <a:pt x="509" y="2"/>
                  <a:pt x="526" y="3"/>
                </a:cubicBezTo>
                <a:cubicBezTo>
                  <a:pt x="552" y="4"/>
                  <a:pt x="576" y="3"/>
                  <a:pt x="602" y="4"/>
                </a:cubicBezTo>
                <a:cubicBezTo>
                  <a:pt x="674" y="2"/>
                  <a:pt x="747" y="4"/>
                  <a:pt x="819" y="4"/>
                </a:cubicBezTo>
                <a:cubicBezTo>
                  <a:pt x="856" y="4"/>
                  <a:pt x="856" y="4"/>
                  <a:pt x="856" y="4"/>
                </a:cubicBezTo>
                <a:cubicBezTo>
                  <a:pt x="1029" y="4"/>
                  <a:pt x="1029" y="4"/>
                  <a:pt x="1029" y="4"/>
                </a:cubicBezTo>
                <a:cubicBezTo>
                  <a:pt x="1036" y="4"/>
                  <a:pt x="1036" y="4"/>
                  <a:pt x="1036" y="4"/>
                </a:cubicBezTo>
                <a:cubicBezTo>
                  <a:pt x="1056" y="5"/>
                  <a:pt x="1076" y="5"/>
                  <a:pt x="1094" y="5"/>
                </a:cubicBezTo>
                <a:cubicBezTo>
                  <a:pt x="1159" y="5"/>
                  <a:pt x="1222" y="4"/>
                  <a:pt x="1289" y="5"/>
                </a:cubicBezTo>
                <a:cubicBezTo>
                  <a:pt x="1430" y="6"/>
                  <a:pt x="1566" y="5"/>
                  <a:pt x="1710" y="6"/>
                </a:cubicBezTo>
                <a:cubicBezTo>
                  <a:pt x="1717" y="8"/>
                  <a:pt x="1726" y="4"/>
                  <a:pt x="1733" y="7"/>
                </a:cubicBezTo>
                <a:cubicBezTo>
                  <a:pt x="1759" y="5"/>
                  <a:pt x="1783" y="8"/>
                  <a:pt x="1808" y="6"/>
                </a:cubicBezTo>
                <a:cubicBezTo>
                  <a:pt x="1837" y="6"/>
                  <a:pt x="1869" y="6"/>
                  <a:pt x="1900" y="7"/>
                </a:cubicBezTo>
                <a:cubicBezTo>
                  <a:pt x="1928" y="6"/>
                  <a:pt x="1961" y="8"/>
                  <a:pt x="1989" y="7"/>
                </a:cubicBezTo>
                <a:cubicBezTo>
                  <a:pt x="1990" y="7"/>
                  <a:pt x="1991" y="8"/>
                  <a:pt x="1992" y="9"/>
                </a:cubicBezTo>
                <a:cubicBezTo>
                  <a:pt x="1992" y="11"/>
                  <a:pt x="1990" y="12"/>
                  <a:pt x="1989" y="12"/>
                </a:cubicBezTo>
                <a:cubicBezTo>
                  <a:pt x="1975" y="13"/>
                  <a:pt x="1975" y="13"/>
                  <a:pt x="1975" y="13"/>
                </a:cubicBezTo>
                <a:cubicBezTo>
                  <a:pt x="1975" y="21"/>
                  <a:pt x="1966" y="21"/>
                  <a:pt x="1962" y="26"/>
                </a:cubicBezTo>
                <a:cubicBezTo>
                  <a:pt x="1955" y="34"/>
                  <a:pt x="1944" y="40"/>
                  <a:pt x="1935" y="45"/>
                </a:cubicBezTo>
                <a:cubicBezTo>
                  <a:pt x="1936" y="50"/>
                  <a:pt x="1941" y="53"/>
                  <a:pt x="1945" y="57"/>
                </a:cubicBezTo>
                <a:cubicBezTo>
                  <a:pt x="1948" y="54"/>
                  <a:pt x="1951" y="52"/>
                  <a:pt x="1955" y="52"/>
                </a:cubicBezTo>
                <a:cubicBezTo>
                  <a:pt x="1963" y="46"/>
                  <a:pt x="1972" y="41"/>
                  <a:pt x="1979" y="34"/>
                </a:cubicBezTo>
                <a:cubicBezTo>
                  <a:pt x="1983" y="30"/>
                  <a:pt x="1985" y="22"/>
                  <a:pt x="1991" y="22"/>
                </a:cubicBezTo>
                <a:cubicBezTo>
                  <a:pt x="1991" y="29"/>
                  <a:pt x="1985" y="34"/>
                  <a:pt x="1980" y="38"/>
                </a:cubicBezTo>
                <a:cubicBezTo>
                  <a:pt x="1970" y="47"/>
                  <a:pt x="1960" y="56"/>
                  <a:pt x="1948" y="60"/>
                </a:cubicBezTo>
                <a:cubicBezTo>
                  <a:pt x="1947" y="61"/>
                  <a:pt x="1947" y="61"/>
                  <a:pt x="1947" y="61"/>
                </a:cubicBezTo>
                <a:cubicBezTo>
                  <a:pt x="1950" y="64"/>
                  <a:pt x="1947" y="74"/>
                  <a:pt x="1954" y="72"/>
                </a:cubicBezTo>
                <a:cubicBezTo>
                  <a:pt x="1968" y="66"/>
                  <a:pt x="1978" y="56"/>
                  <a:pt x="1989" y="45"/>
                </a:cubicBezTo>
                <a:cubicBezTo>
                  <a:pt x="1991" y="45"/>
                  <a:pt x="1993" y="45"/>
                  <a:pt x="1993" y="47"/>
                </a:cubicBezTo>
                <a:cubicBezTo>
                  <a:pt x="1983" y="58"/>
                  <a:pt x="1971" y="70"/>
                  <a:pt x="1956" y="75"/>
                </a:cubicBezTo>
                <a:cubicBezTo>
                  <a:pt x="1955" y="78"/>
                  <a:pt x="1951" y="76"/>
                  <a:pt x="1950" y="79"/>
                </a:cubicBezTo>
                <a:cubicBezTo>
                  <a:pt x="1951" y="81"/>
                  <a:pt x="1950" y="85"/>
                  <a:pt x="1953" y="86"/>
                </a:cubicBezTo>
                <a:cubicBezTo>
                  <a:pt x="1966" y="83"/>
                  <a:pt x="1977" y="75"/>
                  <a:pt x="1988" y="68"/>
                </a:cubicBezTo>
                <a:cubicBezTo>
                  <a:pt x="1989" y="68"/>
                  <a:pt x="1991" y="69"/>
                  <a:pt x="1991" y="70"/>
                </a:cubicBezTo>
                <a:cubicBezTo>
                  <a:pt x="1980" y="81"/>
                  <a:pt x="1965" y="86"/>
                  <a:pt x="1951" y="91"/>
                </a:cubicBezTo>
                <a:cubicBezTo>
                  <a:pt x="1950" y="95"/>
                  <a:pt x="1949" y="100"/>
                  <a:pt x="1948" y="105"/>
                </a:cubicBezTo>
                <a:cubicBezTo>
                  <a:pt x="1952" y="108"/>
                  <a:pt x="1954" y="103"/>
                  <a:pt x="1957" y="103"/>
                </a:cubicBezTo>
                <a:cubicBezTo>
                  <a:pt x="1967" y="101"/>
                  <a:pt x="1976" y="95"/>
                  <a:pt x="1985" y="89"/>
                </a:cubicBezTo>
                <a:cubicBezTo>
                  <a:pt x="1987" y="89"/>
                  <a:pt x="1988" y="91"/>
                  <a:pt x="1988" y="93"/>
                </a:cubicBezTo>
                <a:cubicBezTo>
                  <a:pt x="1977" y="99"/>
                  <a:pt x="1966" y="107"/>
                  <a:pt x="1954" y="109"/>
                </a:cubicBezTo>
                <a:cubicBezTo>
                  <a:pt x="1947" y="109"/>
                  <a:pt x="1944" y="115"/>
                  <a:pt x="1944" y="121"/>
                </a:cubicBezTo>
                <a:cubicBezTo>
                  <a:pt x="1944" y="125"/>
                  <a:pt x="1945" y="130"/>
                  <a:pt x="1949" y="132"/>
                </a:cubicBezTo>
                <a:cubicBezTo>
                  <a:pt x="1961" y="135"/>
                  <a:pt x="1971" y="134"/>
                  <a:pt x="1982" y="130"/>
                </a:cubicBezTo>
                <a:cubicBezTo>
                  <a:pt x="1984" y="131"/>
                  <a:pt x="1985" y="130"/>
                  <a:pt x="1986" y="132"/>
                </a:cubicBezTo>
                <a:cubicBezTo>
                  <a:pt x="1985" y="138"/>
                  <a:pt x="1978" y="136"/>
                  <a:pt x="1975" y="139"/>
                </a:cubicBezTo>
                <a:cubicBezTo>
                  <a:pt x="1964" y="140"/>
                  <a:pt x="1952" y="143"/>
                  <a:pt x="1943" y="136"/>
                </a:cubicBezTo>
                <a:cubicBezTo>
                  <a:pt x="1931" y="124"/>
                  <a:pt x="1943" y="109"/>
                  <a:pt x="1945" y="95"/>
                </a:cubicBezTo>
                <a:cubicBezTo>
                  <a:pt x="1944" y="82"/>
                  <a:pt x="1947" y="66"/>
                  <a:pt x="1935" y="57"/>
                </a:cubicBezTo>
                <a:cubicBezTo>
                  <a:pt x="1926" y="47"/>
                  <a:pt x="1914" y="44"/>
                  <a:pt x="1902" y="40"/>
                </a:cubicBezTo>
                <a:cubicBezTo>
                  <a:pt x="1895" y="40"/>
                  <a:pt x="1886" y="39"/>
                  <a:pt x="1880" y="43"/>
                </a:cubicBezTo>
                <a:cubicBezTo>
                  <a:pt x="1870" y="44"/>
                  <a:pt x="1863" y="53"/>
                  <a:pt x="1858" y="61"/>
                </a:cubicBezTo>
                <a:cubicBezTo>
                  <a:pt x="1857" y="68"/>
                  <a:pt x="1855" y="77"/>
                  <a:pt x="1860" y="83"/>
                </a:cubicBezTo>
                <a:cubicBezTo>
                  <a:pt x="1863" y="87"/>
                  <a:pt x="1869" y="88"/>
                  <a:pt x="1874" y="88"/>
                </a:cubicBezTo>
                <a:cubicBezTo>
                  <a:pt x="1885" y="87"/>
                  <a:pt x="1891" y="76"/>
                  <a:pt x="1896" y="67"/>
                </a:cubicBezTo>
                <a:cubicBezTo>
                  <a:pt x="1903" y="66"/>
                  <a:pt x="1911" y="67"/>
                  <a:pt x="1916" y="73"/>
                </a:cubicBezTo>
                <a:cubicBezTo>
                  <a:pt x="1921" y="77"/>
                  <a:pt x="1922" y="83"/>
                  <a:pt x="1922" y="89"/>
                </a:cubicBezTo>
                <a:cubicBezTo>
                  <a:pt x="1924" y="92"/>
                  <a:pt x="1924" y="92"/>
                  <a:pt x="1924" y="92"/>
                </a:cubicBezTo>
                <a:cubicBezTo>
                  <a:pt x="1917" y="95"/>
                  <a:pt x="1916" y="105"/>
                  <a:pt x="1908" y="106"/>
                </a:cubicBezTo>
                <a:cubicBezTo>
                  <a:pt x="1900" y="108"/>
                  <a:pt x="1892" y="113"/>
                  <a:pt x="1884" y="108"/>
                </a:cubicBezTo>
                <a:cubicBezTo>
                  <a:pt x="1871" y="105"/>
                  <a:pt x="1853" y="100"/>
                  <a:pt x="1842" y="111"/>
                </a:cubicBezTo>
                <a:cubicBezTo>
                  <a:pt x="1838" y="116"/>
                  <a:pt x="1837" y="123"/>
                  <a:pt x="1837" y="129"/>
                </a:cubicBezTo>
                <a:cubicBezTo>
                  <a:pt x="1840" y="135"/>
                  <a:pt x="1840" y="140"/>
                  <a:pt x="1844" y="144"/>
                </a:cubicBezTo>
                <a:cubicBezTo>
                  <a:pt x="1850" y="144"/>
                  <a:pt x="1850" y="136"/>
                  <a:pt x="1855" y="133"/>
                </a:cubicBezTo>
                <a:cubicBezTo>
                  <a:pt x="1861" y="128"/>
                  <a:pt x="1871" y="126"/>
                  <a:pt x="1879" y="131"/>
                </a:cubicBezTo>
                <a:cubicBezTo>
                  <a:pt x="1886" y="136"/>
                  <a:pt x="1892" y="144"/>
                  <a:pt x="1890" y="154"/>
                </a:cubicBezTo>
                <a:cubicBezTo>
                  <a:pt x="1890" y="155"/>
                  <a:pt x="1888" y="157"/>
                  <a:pt x="1889" y="158"/>
                </a:cubicBezTo>
                <a:cubicBezTo>
                  <a:pt x="1984" y="160"/>
                  <a:pt x="1984" y="160"/>
                  <a:pt x="1984" y="160"/>
                </a:cubicBezTo>
                <a:cubicBezTo>
                  <a:pt x="1985" y="160"/>
                  <a:pt x="1986" y="161"/>
                  <a:pt x="1986" y="161"/>
                </a:cubicBezTo>
                <a:cubicBezTo>
                  <a:pt x="1984" y="163"/>
                  <a:pt x="1984" y="163"/>
                  <a:pt x="1984" y="163"/>
                </a:cubicBezTo>
                <a:cubicBezTo>
                  <a:pt x="1831" y="164"/>
                  <a:pt x="1831" y="164"/>
                  <a:pt x="1831" y="164"/>
                </a:cubicBezTo>
                <a:cubicBezTo>
                  <a:pt x="1813" y="165"/>
                  <a:pt x="1794" y="162"/>
                  <a:pt x="1775" y="164"/>
                </a:cubicBezTo>
                <a:cubicBezTo>
                  <a:pt x="1481" y="164"/>
                  <a:pt x="1481" y="164"/>
                  <a:pt x="1481" y="164"/>
                </a:cubicBezTo>
                <a:cubicBezTo>
                  <a:pt x="1463" y="164"/>
                  <a:pt x="1463" y="164"/>
                  <a:pt x="1463" y="164"/>
                </a:cubicBezTo>
                <a:cubicBezTo>
                  <a:pt x="1330" y="164"/>
                  <a:pt x="1330" y="164"/>
                  <a:pt x="1330" y="164"/>
                </a:cubicBezTo>
                <a:cubicBezTo>
                  <a:pt x="1304" y="163"/>
                  <a:pt x="1282" y="165"/>
                  <a:pt x="1255" y="164"/>
                </a:cubicBezTo>
                <a:cubicBezTo>
                  <a:pt x="1206" y="163"/>
                  <a:pt x="1206" y="163"/>
                  <a:pt x="1206" y="163"/>
                </a:cubicBezTo>
                <a:cubicBezTo>
                  <a:pt x="907" y="164"/>
                  <a:pt x="907" y="164"/>
                  <a:pt x="907" y="164"/>
                </a:cubicBezTo>
                <a:cubicBezTo>
                  <a:pt x="862" y="164"/>
                  <a:pt x="818" y="164"/>
                  <a:pt x="772" y="164"/>
                </a:cubicBezTo>
                <a:cubicBezTo>
                  <a:pt x="669" y="164"/>
                  <a:pt x="669" y="164"/>
                  <a:pt x="669" y="164"/>
                </a:cubicBezTo>
                <a:cubicBezTo>
                  <a:pt x="545" y="164"/>
                  <a:pt x="545" y="164"/>
                  <a:pt x="545" y="164"/>
                </a:cubicBezTo>
                <a:cubicBezTo>
                  <a:pt x="480" y="164"/>
                  <a:pt x="414" y="164"/>
                  <a:pt x="349" y="164"/>
                </a:cubicBezTo>
                <a:cubicBezTo>
                  <a:pt x="342" y="164"/>
                  <a:pt x="333" y="164"/>
                  <a:pt x="325" y="164"/>
                </a:cubicBezTo>
                <a:cubicBezTo>
                  <a:pt x="206" y="164"/>
                  <a:pt x="206" y="164"/>
                  <a:pt x="206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13" y="164"/>
                  <a:pt x="57" y="164"/>
                  <a:pt x="3" y="164"/>
                </a:cubicBezTo>
                <a:cubicBezTo>
                  <a:pt x="3" y="162"/>
                  <a:pt x="3" y="160"/>
                  <a:pt x="5" y="160"/>
                </a:cubicBezTo>
                <a:cubicBezTo>
                  <a:pt x="39" y="160"/>
                  <a:pt x="73" y="160"/>
                  <a:pt x="107" y="159"/>
                </a:cubicBezTo>
                <a:cubicBezTo>
                  <a:pt x="120" y="160"/>
                  <a:pt x="133" y="160"/>
                  <a:pt x="146" y="159"/>
                </a:cubicBezTo>
                <a:cubicBezTo>
                  <a:pt x="146" y="155"/>
                  <a:pt x="151" y="154"/>
                  <a:pt x="152" y="151"/>
                </a:cubicBezTo>
                <a:cubicBezTo>
                  <a:pt x="163" y="137"/>
                  <a:pt x="164" y="117"/>
                  <a:pt x="158" y="101"/>
                </a:cubicBezTo>
                <a:cubicBezTo>
                  <a:pt x="151" y="88"/>
                  <a:pt x="139" y="74"/>
                  <a:pt x="123" y="74"/>
                </a:cubicBezTo>
                <a:cubicBezTo>
                  <a:pt x="116" y="72"/>
                  <a:pt x="111" y="75"/>
                  <a:pt x="105" y="79"/>
                </a:cubicBezTo>
                <a:cubicBezTo>
                  <a:pt x="100" y="84"/>
                  <a:pt x="99" y="92"/>
                  <a:pt x="99" y="98"/>
                </a:cubicBezTo>
                <a:cubicBezTo>
                  <a:pt x="103" y="108"/>
                  <a:pt x="115" y="100"/>
                  <a:pt x="122" y="105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11" y="121"/>
                  <a:pt x="97" y="133"/>
                  <a:pt x="79" y="130"/>
                </a:cubicBezTo>
                <a:cubicBezTo>
                  <a:pt x="75" y="129"/>
                  <a:pt x="70" y="128"/>
                  <a:pt x="68" y="123"/>
                </a:cubicBezTo>
                <a:cubicBezTo>
                  <a:pt x="61" y="109"/>
                  <a:pt x="72" y="97"/>
                  <a:pt x="74" y="84"/>
                </a:cubicBezTo>
                <a:cubicBezTo>
                  <a:pt x="77" y="68"/>
                  <a:pt x="69" y="52"/>
                  <a:pt x="59" y="40"/>
                </a:cubicBezTo>
                <a:cubicBezTo>
                  <a:pt x="51" y="31"/>
                  <a:pt x="36" y="30"/>
                  <a:pt x="25" y="34"/>
                </a:cubicBezTo>
                <a:cubicBezTo>
                  <a:pt x="17" y="38"/>
                  <a:pt x="7" y="44"/>
                  <a:pt x="4" y="54"/>
                </a:cubicBezTo>
                <a:cubicBezTo>
                  <a:pt x="4" y="37"/>
                  <a:pt x="4" y="37"/>
                  <a:pt x="4" y="37"/>
                </a:cubicBezTo>
                <a:cubicBezTo>
                  <a:pt x="7" y="37"/>
                  <a:pt x="10" y="36"/>
                  <a:pt x="11" y="34"/>
                </a:cubicBezTo>
                <a:cubicBezTo>
                  <a:pt x="11" y="30"/>
                  <a:pt x="7" y="31"/>
                  <a:pt x="5" y="30"/>
                </a:cubicBezTo>
                <a:cubicBezTo>
                  <a:pt x="4" y="28"/>
                  <a:pt x="4" y="26"/>
                  <a:pt x="4" y="24"/>
                </a:cubicBezTo>
                <a:cubicBezTo>
                  <a:pt x="15" y="30"/>
                  <a:pt x="28" y="25"/>
                  <a:pt x="40" y="25"/>
                </a:cubicBezTo>
                <a:cubicBezTo>
                  <a:pt x="48" y="27"/>
                  <a:pt x="57" y="22"/>
                  <a:pt x="65" y="18"/>
                </a:cubicBezTo>
                <a:cubicBezTo>
                  <a:pt x="67" y="14"/>
                  <a:pt x="73" y="13"/>
                  <a:pt x="73" y="8"/>
                </a:cubicBezTo>
                <a:cubicBezTo>
                  <a:pt x="68" y="6"/>
                  <a:pt x="63" y="7"/>
                  <a:pt x="58" y="8"/>
                </a:cubicBezTo>
                <a:cubicBezTo>
                  <a:pt x="44" y="22"/>
                  <a:pt x="23" y="20"/>
                  <a:pt x="5" y="19"/>
                </a:cubicBezTo>
                <a:cubicBezTo>
                  <a:pt x="3" y="17"/>
                  <a:pt x="5" y="15"/>
                  <a:pt x="4" y="12"/>
                </a:cubicBezTo>
                <a:cubicBezTo>
                  <a:pt x="19" y="17"/>
                  <a:pt x="35" y="18"/>
                  <a:pt x="47" y="8"/>
                </a:cubicBezTo>
                <a:cubicBezTo>
                  <a:pt x="47" y="6"/>
                  <a:pt x="43" y="7"/>
                  <a:pt x="40" y="7"/>
                </a:cubicBezTo>
                <a:cubicBezTo>
                  <a:pt x="28" y="5"/>
                  <a:pt x="16" y="7"/>
                  <a:pt x="5" y="7"/>
                </a:cubicBezTo>
                <a:cubicBezTo>
                  <a:pt x="4" y="6"/>
                  <a:pt x="4" y="3"/>
                  <a:pt x="5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4"/>
                  <a:pt x="68" y="4"/>
                  <a:pt x="68" y="4"/>
                </a:cubicBezTo>
                <a:cubicBezTo>
                  <a:pt x="72" y="0"/>
                  <a:pt x="80" y="2"/>
                  <a:pt x="86" y="2"/>
                </a:cubicBezTo>
                <a:cubicBezTo>
                  <a:pt x="155" y="0"/>
                  <a:pt x="225" y="3"/>
                  <a:pt x="295" y="2"/>
                </a:cubicBezTo>
                <a:close/>
                <a:moveTo>
                  <a:pt x="119" y="8"/>
                </a:moveTo>
                <a:cubicBezTo>
                  <a:pt x="115" y="7"/>
                  <a:pt x="111" y="7"/>
                  <a:pt x="106" y="8"/>
                </a:cubicBezTo>
                <a:cubicBezTo>
                  <a:pt x="96" y="20"/>
                  <a:pt x="82" y="33"/>
                  <a:pt x="67" y="39"/>
                </a:cubicBezTo>
                <a:cubicBezTo>
                  <a:pt x="69" y="42"/>
                  <a:pt x="70" y="46"/>
                  <a:pt x="74" y="47"/>
                </a:cubicBezTo>
                <a:cubicBezTo>
                  <a:pt x="84" y="43"/>
                  <a:pt x="92" y="35"/>
                  <a:pt x="101" y="29"/>
                </a:cubicBezTo>
                <a:cubicBezTo>
                  <a:pt x="109" y="23"/>
                  <a:pt x="115" y="16"/>
                  <a:pt x="119" y="8"/>
                </a:cubicBezTo>
                <a:close/>
                <a:moveTo>
                  <a:pt x="334" y="8"/>
                </a:moveTo>
                <a:cubicBezTo>
                  <a:pt x="312" y="7"/>
                  <a:pt x="291" y="9"/>
                  <a:pt x="271" y="7"/>
                </a:cubicBezTo>
                <a:cubicBezTo>
                  <a:pt x="250" y="8"/>
                  <a:pt x="230" y="7"/>
                  <a:pt x="209" y="7"/>
                </a:cubicBezTo>
                <a:cubicBezTo>
                  <a:pt x="206" y="8"/>
                  <a:pt x="206" y="8"/>
                  <a:pt x="206" y="8"/>
                </a:cubicBezTo>
                <a:cubicBezTo>
                  <a:pt x="210" y="16"/>
                  <a:pt x="221" y="17"/>
                  <a:pt x="225" y="26"/>
                </a:cubicBezTo>
                <a:cubicBezTo>
                  <a:pt x="228" y="32"/>
                  <a:pt x="226" y="37"/>
                  <a:pt x="224" y="43"/>
                </a:cubicBezTo>
                <a:cubicBezTo>
                  <a:pt x="217" y="51"/>
                  <a:pt x="209" y="64"/>
                  <a:pt x="196" y="62"/>
                </a:cubicBezTo>
                <a:cubicBezTo>
                  <a:pt x="183" y="61"/>
                  <a:pt x="196" y="51"/>
                  <a:pt x="192" y="45"/>
                </a:cubicBezTo>
                <a:cubicBezTo>
                  <a:pt x="190" y="41"/>
                  <a:pt x="185" y="43"/>
                  <a:pt x="181" y="42"/>
                </a:cubicBezTo>
                <a:cubicBezTo>
                  <a:pt x="177" y="44"/>
                  <a:pt x="172" y="47"/>
                  <a:pt x="170" y="52"/>
                </a:cubicBezTo>
                <a:cubicBezTo>
                  <a:pt x="169" y="61"/>
                  <a:pt x="170" y="71"/>
                  <a:pt x="176" y="79"/>
                </a:cubicBezTo>
                <a:cubicBezTo>
                  <a:pt x="179" y="82"/>
                  <a:pt x="184" y="81"/>
                  <a:pt x="188" y="82"/>
                </a:cubicBezTo>
                <a:cubicBezTo>
                  <a:pt x="194" y="83"/>
                  <a:pt x="200" y="82"/>
                  <a:pt x="205" y="79"/>
                </a:cubicBezTo>
                <a:cubicBezTo>
                  <a:pt x="215" y="72"/>
                  <a:pt x="224" y="64"/>
                  <a:pt x="235" y="62"/>
                </a:cubicBezTo>
                <a:cubicBezTo>
                  <a:pt x="244" y="61"/>
                  <a:pt x="251" y="66"/>
                  <a:pt x="256" y="72"/>
                </a:cubicBezTo>
                <a:cubicBezTo>
                  <a:pt x="255" y="74"/>
                  <a:pt x="259" y="76"/>
                  <a:pt x="256" y="77"/>
                </a:cubicBezTo>
                <a:cubicBezTo>
                  <a:pt x="258" y="83"/>
                  <a:pt x="258" y="83"/>
                  <a:pt x="258" y="83"/>
                </a:cubicBezTo>
                <a:cubicBezTo>
                  <a:pt x="260" y="91"/>
                  <a:pt x="257" y="99"/>
                  <a:pt x="254" y="106"/>
                </a:cubicBezTo>
                <a:cubicBezTo>
                  <a:pt x="251" y="113"/>
                  <a:pt x="245" y="115"/>
                  <a:pt x="239" y="118"/>
                </a:cubicBezTo>
                <a:cubicBezTo>
                  <a:pt x="236" y="120"/>
                  <a:pt x="232" y="118"/>
                  <a:pt x="230" y="116"/>
                </a:cubicBezTo>
                <a:cubicBezTo>
                  <a:pt x="228" y="113"/>
                  <a:pt x="232" y="111"/>
                  <a:pt x="234" y="109"/>
                </a:cubicBezTo>
                <a:cubicBezTo>
                  <a:pt x="236" y="101"/>
                  <a:pt x="235" y="94"/>
                  <a:pt x="229" y="89"/>
                </a:cubicBezTo>
                <a:cubicBezTo>
                  <a:pt x="224" y="87"/>
                  <a:pt x="221" y="91"/>
                  <a:pt x="217" y="93"/>
                </a:cubicBezTo>
                <a:cubicBezTo>
                  <a:pt x="210" y="100"/>
                  <a:pt x="207" y="112"/>
                  <a:pt x="210" y="123"/>
                </a:cubicBezTo>
                <a:cubicBezTo>
                  <a:pt x="214" y="130"/>
                  <a:pt x="217" y="138"/>
                  <a:pt x="224" y="143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2" y="145"/>
                  <a:pt x="246" y="143"/>
                  <a:pt x="251" y="143"/>
                </a:cubicBezTo>
                <a:cubicBezTo>
                  <a:pt x="261" y="141"/>
                  <a:pt x="269" y="134"/>
                  <a:pt x="275" y="127"/>
                </a:cubicBezTo>
                <a:cubicBezTo>
                  <a:pt x="278" y="126"/>
                  <a:pt x="280" y="125"/>
                  <a:pt x="282" y="122"/>
                </a:cubicBezTo>
                <a:cubicBezTo>
                  <a:pt x="280" y="119"/>
                  <a:pt x="284" y="116"/>
                  <a:pt x="284" y="113"/>
                </a:cubicBezTo>
                <a:cubicBezTo>
                  <a:pt x="289" y="108"/>
                  <a:pt x="287" y="100"/>
                  <a:pt x="288" y="93"/>
                </a:cubicBezTo>
                <a:cubicBezTo>
                  <a:pt x="284" y="89"/>
                  <a:pt x="285" y="82"/>
                  <a:pt x="282" y="77"/>
                </a:cubicBezTo>
                <a:cubicBezTo>
                  <a:pt x="278" y="67"/>
                  <a:pt x="262" y="63"/>
                  <a:pt x="266" y="50"/>
                </a:cubicBezTo>
                <a:cubicBezTo>
                  <a:pt x="270" y="40"/>
                  <a:pt x="280" y="32"/>
                  <a:pt x="290" y="29"/>
                </a:cubicBezTo>
                <a:cubicBezTo>
                  <a:pt x="298" y="28"/>
                  <a:pt x="306" y="27"/>
                  <a:pt x="314" y="27"/>
                </a:cubicBezTo>
                <a:cubicBezTo>
                  <a:pt x="322" y="28"/>
                  <a:pt x="331" y="34"/>
                  <a:pt x="332" y="43"/>
                </a:cubicBezTo>
                <a:cubicBezTo>
                  <a:pt x="328" y="51"/>
                  <a:pt x="328" y="51"/>
                  <a:pt x="328" y="51"/>
                </a:cubicBezTo>
                <a:cubicBezTo>
                  <a:pt x="323" y="51"/>
                  <a:pt x="320" y="55"/>
                  <a:pt x="317" y="57"/>
                </a:cubicBezTo>
                <a:cubicBezTo>
                  <a:pt x="313" y="62"/>
                  <a:pt x="310" y="68"/>
                  <a:pt x="313" y="74"/>
                </a:cubicBezTo>
                <a:cubicBezTo>
                  <a:pt x="314" y="77"/>
                  <a:pt x="311" y="81"/>
                  <a:pt x="315" y="83"/>
                </a:cubicBezTo>
                <a:cubicBezTo>
                  <a:pt x="319" y="88"/>
                  <a:pt x="325" y="83"/>
                  <a:pt x="329" y="83"/>
                </a:cubicBezTo>
                <a:cubicBezTo>
                  <a:pt x="344" y="75"/>
                  <a:pt x="353" y="59"/>
                  <a:pt x="355" y="42"/>
                </a:cubicBezTo>
                <a:cubicBezTo>
                  <a:pt x="356" y="33"/>
                  <a:pt x="355" y="21"/>
                  <a:pt x="345" y="16"/>
                </a:cubicBezTo>
                <a:cubicBezTo>
                  <a:pt x="340" y="14"/>
                  <a:pt x="335" y="13"/>
                  <a:pt x="334" y="8"/>
                </a:cubicBezTo>
                <a:close/>
                <a:moveTo>
                  <a:pt x="96" y="8"/>
                </a:moveTo>
                <a:cubicBezTo>
                  <a:pt x="93" y="6"/>
                  <a:pt x="87" y="8"/>
                  <a:pt x="84" y="8"/>
                </a:cubicBezTo>
                <a:cubicBezTo>
                  <a:pt x="72" y="18"/>
                  <a:pt x="72" y="18"/>
                  <a:pt x="72" y="18"/>
                </a:cubicBezTo>
                <a:cubicBezTo>
                  <a:pt x="68" y="24"/>
                  <a:pt x="60" y="24"/>
                  <a:pt x="58" y="30"/>
                </a:cubicBezTo>
                <a:cubicBezTo>
                  <a:pt x="60" y="32"/>
                  <a:pt x="62" y="34"/>
                  <a:pt x="65" y="36"/>
                </a:cubicBezTo>
                <a:cubicBezTo>
                  <a:pt x="68" y="33"/>
                  <a:pt x="68" y="33"/>
                  <a:pt x="68" y="33"/>
                </a:cubicBezTo>
                <a:cubicBezTo>
                  <a:pt x="77" y="29"/>
                  <a:pt x="85" y="21"/>
                  <a:pt x="93" y="15"/>
                </a:cubicBezTo>
                <a:cubicBezTo>
                  <a:pt x="94" y="13"/>
                  <a:pt x="96" y="11"/>
                  <a:pt x="96" y="8"/>
                </a:cubicBezTo>
                <a:close/>
                <a:moveTo>
                  <a:pt x="171" y="13"/>
                </a:moveTo>
                <a:cubicBezTo>
                  <a:pt x="172" y="8"/>
                  <a:pt x="172" y="8"/>
                  <a:pt x="172" y="8"/>
                </a:cubicBezTo>
                <a:cubicBezTo>
                  <a:pt x="164" y="8"/>
                  <a:pt x="152" y="7"/>
                  <a:pt x="143" y="8"/>
                </a:cubicBezTo>
                <a:cubicBezTo>
                  <a:pt x="142" y="16"/>
                  <a:pt x="139" y="22"/>
                  <a:pt x="135" y="28"/>
                </a:cubicBezTo>
                <a:cubicBezTo>
                  <a:pt x="123" y="44"/>
                  <a:pt x="106" y="61"/>
                  <a:pt x="89" y="69"/>
                </a:cubicBezTo>
                <a:cubicBezTo>
                  <a:pt x="86" y="71"/>
                  <a:pt x="83" y="69"/>
                  <a:pt x="81" y="73"/>
                </a:cubicBezTo>
                <a:cubicBezTo>
                  <a:pt x="82" y="79"/>
                  <a:pt x="80" y="86"/>
                  <a:pt x="81" y="92"/>
                </a:cubicBezTo>
                <a:cubicBezTo>
                  <a:pt x="94" y="93"/>
                  <a:pt x="92" y="78"/>
                  <a:pt x="102" y="73"/>
                </a:cubicBezTo>
                <a:cubicBezTo>
                  <a:pt x="111" y="67"/>
                  <a:pt x="122" y="65"/>
                  <a:pt x="132" y="67"/>
                </a:cubicBezTo>
                <a:cubicBezTo>
                  <a:pt x="153" y="55"/>
                  <a:pt x="159" y="32"/>
                  <a:pt x="171" y="13"/>
                </a:cubicBezTo>
                <a:close/>
                <a:moveTo>
                  <a:pt x="193" y="8"/>
                </a:moveTo>
                <a:cubicBezTo>
                  <a:pt x="189" y="7"/>
                  <a:pt x="185" y="7"/>
                  <a:pt x="181" y="8"/>
                </a:cubicBezTo>
                <a:cubicBezTo>
                  <a:pt x="180" y="12"/>
                  <a:pt x="177" y="16"/>
                  <a:pt x="177" y="20"/>
                </a:cubicBezTo>
                <a:cubicBezTo>
                  <a:pt x="186" y="29"/>
                  <a:pt x="198" y="34"/>
                  <a:pt x="211" y="38"/>
                </a:cubicBezTo>
                <a:cubicBezTo>
                  <a:pt x="213" y="38"/>
                  <a:pt x="216" y="39"/>
                  <a:pt x="218" y="36"/>
                </a:cubicBezTo>
                <a:cubicBezTo>
                  <a:pt x="218" y="34"/>
                  <a:pt x="219" y="31"/>
                  <a:pt x="217" y="30"/>
                </a:cubicBezTo>
                <a:cubicBezTo>
                  <a:pt x="205" y="25"/>
                  <a:pt x="193" y="23"/>
                  <a:pt x="183" y="17"/>
                </a:cubicBezTo>
                <a:cubicBezTo>
                  <a:pt x="182" y="14"/>
                  <a:pt x="182" y="14"/>
                  <a:pt x="182" y="14"/>
                </a:cubicBezTo>
                <a:cubicBezTo>
                  <a:pt x="182" y="13"/>
                  <a:pt x="183" y="12"/>
                  <a:pt x="184" y="12"/>
                </a:cubicBezTo>
                <a:cubicBezTo>
                  <a:pt x="190" y="14"/>
                  <a:pt x="196" y="18"/>
                  <a:pt x="202" y="19"/>
                </a:cubicBezTo>
                <a:cubicBezTo>
                  <a:pt x="203" y="18"/>
                  <a:pt x="203" y="18"/>
                  <a:pt x="203" y="18"/>
                </a:cubicBezTo>
                <a:cubicBezTo>
                  <a:pt x="199" y="15"/>
                  <a:pt x="196" y="11"/>
                  <a:pt x="193" y="8"/>
                </a:cubicBezTo>
                <a:close/>
                <a:moveTo>
                  <a:pt x="137" y="8"/>
                </a:moveTo>
                <a:cubicBezTo>
                  <a:pt x="126" y="3"/>
                  <a:pt x="123" y="18"/>
                  <a:pt x="115" y="22"/>
                </a:cubicBezTo>
                <a:cubicBezTo>
                  <a:pt x="103" y="35"/>
                  <a:pt x="91" y="44"/>
                  <a:pt x="77" y="53"/>
                </a:cubicBezTo>
                <a:cubicBezTo>
                  <a:pt x="81" y="65"/>
                  <a:pt x="81" y="65"/>
                  <a:pt x="81" y="65"/>
                </a:cubicBezTo>
                <a:cubicBezTo>
                  <a:pt x="90" y="64"/>
                  <a:pt x="98" y="57"/>
                  <a:pt x="106" y="51"/>
                </a:cubicBezTo>
                <a:cubicBezTo>
                  <a:pt x="108" y="49"/>
                  <a:pt x="109" y="47"/>
                  <a:pt x="112" y="46"/>
                </a:cubicBezTo>
                <a:cubicBezTo>
                  <a:pt x="121" y="34"/>
                  <a:pt x="136" y="24"/>
                  <a:pt x="137" y="8"/>
                </a:cubicBezTo>
                <a:close/>
                <a:moveTo>
                  <a:pt x="465" y="13"/>
                </a:moveTo>
                <a:cubicBezTo>
                  <a:pt x="462" y="7"/>
                  <a:pt x="453" y="8"/>
                  <a:pt x="447" y="8"/>
                </a:cubicBezTo>
                <a:cubicBezTo>
                  <a:pt x="445" y="8"/>
                  <a:pt x="441" y="7"/>
                  <a:pt x="440" y="9"/>
                </a:cubicBezTo>
                <a:cubicBezTo>
                  <a:pt x="452" y="21"/>
                  <a:pt x="466" y="27"/>
                  <a:pt x="479" y="34"/>
                </a:cubicBezTo>
                <a:cubicBezTo>
                  <a:pt x="491" y="25"/>
                  <a:pt x="507" y="22"/>
                  <a:pt x="523" y="27"/>
                </a:cubicBezTo>
                <a:cubicBezTo>
                  <a:pt x="532" y="24"/>
                  <a:pt x="541" y="19"/>
                  <a:pt x="546" y="9"/>
                </a:cubicBezTo>
                <a:cubicBezTo>
                  <a:pt x="543" y="7"/>
                  <a:pt x="537" y="9"/>
                  <a:pt x="533" y="8"/>
                </a:cubicBezTo>
                <a:cubicBezTo>
                  <a:pt x="524" y="15"/>
                  <a:pt x="513" y="18"/>
                  <a:pt x="502" y="21"/>
                </a:cubicBezTo>
                <a:cubicBezTo>
                  <a:pt x="488" y="23"/>
                  <a:pt x="477" y="18"/>
                  <a:pt x="465" y="13"/>
                </a:cubicBezTo>
                <a:close/>
                <a:moveTo>
                  <a:pt x="363" y="9"/>
                </a:moveTo>
                <a:cubicBezTo>
                  <a:pt x="359" y="9"/>
                  <a:pt x="353" y="6"/>
                  <a:pt x="350" y="9"/>
                </a:cubicBezTo>
                <a:cubicBezTo>
                  <a:pt x="355" y="16"/>
                  <a:pt x="362" y="22"/>
                  <a:pt x="363" y="31"/>
                </a:cubicBezTo>
                <a:cubicBezTo>
                  <a:pt x="365" y="37"/>
                  <a:pt x="361" y="44"/>
                  <a:pt x="361" y="51"/>
                </a:cubicBezTo>
                <a:cubicBezTo>
                  <a:pt x="361" y="54"/>
                  <a:pt x="365" y="56"/>
                  <a:pt x="367" y="57"/>
                </a:cubicBezTo>
                <a:cubicBezTo>
                  <a:pt x="380" y="82"/>
                  <a:pt x="408" y="95"/>
                  <a:pt x="432" y="106"/>
                </a:cubicBezTo>
                <a:cubicBezTo>
                  <a:pt x="446" y="99"/>
                  <a:pt x="446" y="99"/>
                  <a:pt x="446" y="99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72" y="95"/>
                  <a:pt x="484" y="105"/>
                  <a:pt x="496" y="96"/>
                </a:cubicBezTo>
                <a:cubicBezTo>
                  <a:pt x="501" y="93"/>
                  <a:pt x="507" y="89"/>
                  <a:pt x="506" y="84"/>
                </a:cubicBezTo>
                <a:cubicBezTo>
                  <a:pt x="487" y="88"/>
                  <a:pt x="467" y="86"/>
                  <a:pt x="449" y="78"/>
                </a:cubicBezTo>
                <a:cubicBezTo>
                  <a:pt x="440" y="75"/>
                  <a:pt x="431" y="71"/>
                  <a:pt x="422" y="65"/>
                </a:cubicBezTo>
                <a:cubicBezTo>
                  <a:pt x="413" y="56"/>
                  <a:pt x="399" y="49"/>
                  <a:pt x="390" y="39"/>
                </a:cubicBezTo>
                <a:cubicBezTo>
                  <a:pt x="386" y="33"/>
                  <a:pt x="380" y="26"/>
                  <a:pt x="373" y="21"/>
                </a:cubicBezTo>
                <a:cubicBezTo>
                  <a:pt x="370" y="17"/>
                  <a:pt x="367" y="13"/>
                  <a:pt x="363" y="9"/>
                </a:cubicBezTo>
                <a:close/>
                <a:moveTo>
                  <a:pt x="383" y="8"/>
                </a:moveTo>
                <a:cubicBezTo>
                  <a:pt x="380" y="8"/>
                  <a:pt x="376" y="8"/>
                  <a:pt x="374" y="9"/>
                </a:cubicBezTo>
                <a:cubicBezTo>
                  <a:pt x="374" y="11"/>
                  <a:pt x="374" y="12"/>
                  <a:pt x="375" y="13"/>
                </a:cubicBezTo>
                <a:cubicBezTo>
                  <a:pt x="387" y="25"/>
                  <a:pt x="396" y="40"/>
                  <a:pt x="411" y="50"/>
                </a:cubicBezTo>
                <a:cubicBezTo>
                  <a:pt x="426" y="62"/>
                  <a:pt x="443" y="71"/>
                  <a:pt x="461" y="78"/>
                </a:cubicBezTo>
                <a:cubicBezTo>
                  <a:pt x="467" y="78"/>
                  <a:pt x="472" y="80"/>
                  <a:pt x="479" y="80"/>
                </a:cubicBezTo>
                <a:cubicBezTo>
                  <a:pt x="475" y="75"/>
                  <a:pt x="469" y="72"/>
                  <a:pt x="467" y="65"/>
                </a:cubicBezTo>
                <a:cubicBezTo>
                  <a:pt x="453" y="60"/>
                  <a:pt x="439" y="53"/>
                  <a:pt x="425" y="47"/>
                </a:cubicBezTo>
                <a:cubicBezTo>
                  <a:pt x="409" y="37"/>
                  <a:pt x="393" y="24"/>
                  <a:pt x="383" y="8"/>
                </a:cubicBezTo>
                <a:close/>
                <a:moveTo>
                  <a:pt x="404" y="15"/>
                </a:moveTo>
                <a:cubicBezTo>
                  <a:pt x="401" y="13"/>
                  <a:pt x="401" y="8"/>
                  <a:pt x="397" y="8"/>
                </a:cubicBezTo>
                <a:cubicBezTo>
                  <a:pt x="395" y="9"/>
                  <a:pt x="391" y="8"/>
                  <a:pt x="392" y="10"/>
                </a:cubicBezTo>
                <a:cubicBezTo>
                  <a:pt x="396" y="15"/>
                  <a:pt x="400" y="22"/>
                  <a:pt x="405" y="26"/>
                </a:cubicBezTo>
                <a:cubicBezTo>
                  <a:pt x="422" y="41"/>
                  <a:pt x="443" y="49"/>
                  <a:pt x="464" y="58"/>
                </a:cubicBezTo>
                <a:cubicBezTo>
                  <a:pt x="466" y="57"/>
                  <a:pt x="466" y="57"/>
                  <a:pt x="466" y="57"/>
                </a:cubicBezTo>
                <a:cubicBezTo>
                  <a:pt x="466" y="55"/>
                  <a:pt x="467" y="53"/>
                  <a:pt x="465" y="51"/>
                </a:cubicBezTo>
                <a:cubicBezTo>
                  <a:pt x="443" y="43"/>
                  <a:pt x="422" y="32"/>
                  <a:pt x="404" y="15"/>
                </a:cubicBezTo>
                <a:close/>
                <a:moveTo>
                  <a:pt x="517" y="9"/>
                </a:moveTo>
                <a:cubicBezTo>
                  <a:pt x="501" y="7"/>
                  <a:pt x="486" y="8"/>
                  <a:pt x="471" y="9"/>
                </a:cubicBezTo>
                <a:cubicBezTo>
                  <a:pt x="476" y="14"/>
                  <a:pt x="484" y="14"/>
                  <a:pt x="491" y="16"/>
                </a:cubicBezTo>
                <a:cubicBezTo>
                  <a:pt x="500" y="16"/>
                  <a:pt x="509" y="14"/>
                  <a:pt x="517" y="9"/>
                </a:cubicBezTo>
                <a:close/>
                <a:moveTo>
                  <a:pt x="430" y="9"/>
                </a:moveTo>
                <a:cubicBezTo>
                  <a:pt x="423" y="9"/>
                  <a:pt x="415" y="7"/>
                  <a:pt x="409" y="10"/>
                </a:cubicBezTo>
                <a:cubicBezTo>
                  <a:pt x="415" y="20"/>
                  <a:pt x="427" y="27"/>
                  <a:pt x="438" y="33"/>
                </a:cubicBezTo>
                <a:cubicBezTo>
                  <a:pt x="448" y="37"/>
                  <a:pt x="457" y="46"/>
                  <a:pt x="469" y="45"/>
                </a:cubicBezTo>
                <a:cubicBezTo>
                  <a:pt x="470" y="42"/>
                  <a:pt x="475" y="40"/>
                  <a:pt x="474" y="37"/>
                </a:cubicBezTo>
                <a:cubicBezTo>
                  <a:pt x="458" y="32"/>
                  <a:pt x="444" y="20"/>
                  <a:pt x="430" y="9"/>
                </a:cubicBezTo>
                <a:close/>
                <a:moveTo>
                  <a:pt x="802" y="9"/>
                </a:moveTo>
                <a:cubicBezTo>
                  <a:pt x="785" y="8"/>
                  <a:pt x="771" y="11"/>
                  <a:pt x="755" y="8"/>
                </a:cubicBezTo>
                <a:cubicBezTo>
                  <a:pt x="748" y="10"/>
                  <a:pt x="740" y="9"/>
                  <a:pt x="734" y="9"/>
                </a:cubicBezTo>
                <a:cubicBezTo>
                  <a:pt x="722" y="10"/>
                  <a:pt x="709" y="8"/>
                  <a:pt x="698" y="9"/>
                </a:cubicBezTo>
                <a:cubicBezTo>
                  <a:pt x="693" y="12"/>
                  <a:pt x="699" y="16"/>
                  <a:pt x="698" y="20"/>
                </a:cubicBezTo>
                <a:cubicBezTo>
                  <a:pt x="698" y="32"/>
                  <a:pt x="698" y="45"/>
                  <a:pt x="685" y="51"/>
                </a:cubicBezTo>
                <a:cubicBezTo>
                  <a:pt x="679" y="55"/>
                  <a:pt x="669" y="58"/>
                  <a:pt x="663" y="52"/>
                </a:cubicBezTo>
                <a:cubicBezTo>
                  <a:pt x="663" y="51"/>
                  <a:pt x="663" y="49"/>
                  <a:pt x="664" y="48"/>
                </a:cubicBezTo>
                <a:cubicBezTo>
                  <a:pt x="667" y="43"/>
                  <a:pt x="666" y="37"/>
                  <a:pt x="662" y="34"/>
                </a:cubicBezTo>
                <a:cubicBezTo>
                  <a:pt x="658" y="32"/>
                  <a:pt x="653" y="33"/>
                  <a:pt x="649" y="34"/>
                </a:cubicBezTo>
                <a:cubicBezTo>
                  <a:pt x="641" y="41"/>
                  <a:pt x="641" y="52"/>
                  <a:pt x="643" y="61"/>
                </a:cubicBezTo>
                <a:cubicBezTo>
                  <a:pt x="645" y="68"/>
                  <a:pt x="652" y="72"/>
                  <a:pt x="658" y="75"/>
                </a:cubicBezTo>
                <a:cubicBezTo>
                  <a:pt x="676" y="82"/>
                  <a:pt x="688" y="62"/>
                  <a:pt x="705" y="63"/>
                </a:cubicBezTo>
                <a:cubicBezTo>
                  <a:pt x="715" y="65"/>
                  <a:pt x="723" y="69"/>
                  <a:pt x="729" y="77"/>
                </a:cubicBezTo>
                <a:cubicBezTo>
                  <a:pt x="737" y="86"/>
                  <a:pt x="734" y="99"/>
                  <a:pt x="732" y="109"/>
                </a:cubicBezTo>
                <a:cubicBezTo>
                  <a:pt x="728" y="117"/>
                  <a:pt x="720" y="124"/>
                  <a:pt x="710" y="123"/>
                </a:cubicBezTo>
                <a:cubicBezTo>
                  <a:pt x="707" y="122"/>
                  <a:pt x="703" y="122"/>
                  <a:pt x="703" y="118"/>
                </a:cubicBezTo>
                <a:cubicBezTo>
                  <a:pt x="705" y="113"/>
                  <a:pt x="708" y="106"/>
                  <a:pt x="706" y="100"/>
                </a:cubicBezTo>
                <a:cubicBezTo>
                  <a:pt x="704" y="97"/>
                  <a:pt x="700" y="96"/>
                  <a:pt x="697" y="95"/>
                </a:cubicBezTo>
                <a:cubicBezTo>
                  <a:pt x="693" y="96"/>
                  <a:pt x="688" y="93"/>
                  <a:pt x="686" y="99"/>
                </a:cubicBezTo>
                <a:cubicBezTo>
                  <a:pt x="679" y="108"/>
                  <a:pt x="682" y="122"/>
                  <a:pt x="688" y="131"/>
                </a:cubicBezTo>
                <a:cubicBezTo>
                  <a:pt x="693" y="142"/>
                  <a:pt x="704" y="146"/>
                  <a:pt x="715" y="147"/>
                </a:cubicBezTo>
                <a:cubicBezTo>
                  <a:pt x="734" y="147"/>
                  <a:pt x="752" y="138"/>
                  <a:pt x="762" y="121"/>
                </a:cubicBezTo>
                <a:cubicBezTo>
                  <a:pt x="762" y="115"/>
                  <a:pt x="764" y="110"/>
                  <a:pt x="763" y="104"/>
                </a:cubicBezTo>
                <a:cubicBezTo>
                  <a:pt x="760" y="84"/>
                  <a:pt x="738" y="69"/>
                  <a:pt x="742" y="47"/>
                </a:cubicBezTo>
                <a:cubicBezTo>
                  <a:pt x="743" y="39"/>
                  <a:pt x="750" y="32"/>
                  <a:pt x="757" y="30"/>
                </a:cubicBezTo>
                <a:cubicBezTo>
                  <a:pt x="762" y="27"/>
                  <a:pt x="767" y="27"/>
                  <a:pt x="772" y="26"/>
                </a:cubicBezTo>
                <a:cubicBezTo>
                  <a:pt x="780" y="23"/>
                  <a:pt x="788" y="27"/>
                  <a:pt x="794" y="31"/>
                </a:cubicBezTo>
                <a:cubicBezTo>
                  <a:pt x="802" y="35"/>
                  <a:pt x="802" y="43"/>
                  <a:pt x="803" y="48"/>
                </a:cubicBezTo>
                <a:cubicBezTo>
                  <a:pt x="804" y="52"/>
                  <a:pt x="804" y="58"/>
                  <a:pt x="800" y="61"/>
                </a:cubicBezTo>
                <a:cubicBezTo>
                  <a:pt x="795" y="65"/>
                  <a:pt x="795" y="58"/>
                  <a:pt x="792" y="56"/>
                </a:cubicBezTo>
                <a:cubicBezTo>
                  <a:pt x="787" y="53"/>
                  <a:pt x="782" y="56"/>
                  <a:pt x="779" y="58"/>
                </a:cubicBezTo>
                <a:cubicBezTo>
                  <a:pt x="777" y="63"/>
                  <a:pt x="776" y="68"/>
                  <a:pt x="777" y="74"/>
                </a:cubicBezTo>
                <a:cubicBezTo>
                  <a:pt x="779" y="82"/>
                  <a:pt x="787" y="87"/>
                  <a:pt x="795" y="89"/>
                </a:cubicBezTo>
                <a:cubicBezTo>
                  <a:pt x="808" y="89"/>
                  <a:pt x="820" y="80"/>
                  <a:pt x="824" y="69"/>
                </a:cubicBezTo>
                <a:cubicBezTo>
                  <a:pt x="827" y="61"/>
                  <a:pt x="829" y="53"/>
                  <a:pt x="828" y="45"/>
                </a:cubicBezTo>
                <a:cubicBezTo>
                  <a:pt x="825" y="32"/>
                  <a:pt x="816" y="24"/>
                  <a:pt x="806" y="16"/>
                </a:cubicBezTo>
                <a:cubicBezTo>
                  <a:pt x="805" y="14"/>
                  <a:pt x="804" y="10"/>
                  <a:pt x="802" y="9"/>
                </a:cubicBezTo>
                <a:close/>
                <a:moveTo>
                  <a:pt x="569" y="9"/>
                </a:moveTo>
                <a:cubicBezTo>
                  <a:pt x="565" y="8"/>
                  <a:pt x="559" y="8"/>
                  <a:pt x="555" y="9"/>
                </a:cubicBezTo>
                <a:cubicBezTo>
                  <a:pt x="548" y="17"/>
                  <a:pt x="540" y="25"/>
                  <a:pt x="532" y="31"/>
                </a:cubicBezTo>
                <a:cubicBezTo>
                  <a:pt x="532" y="33"/>
                  <a:pt x="533" y="35"/>
                  <a:pt x="536" y="34"/>
                </a:cubicBezTo>
                <a:cubicBezTo>
                  <a:pt x="558" y="22"/>
                  <a:pt x="558" y="22"/>
                  <a:pt x="558" y="22"/>
                </a:cubicBezTo>
                <a:cubicBezTo>
                  <a:pt x="562" y="19"/>
                  <a:pt x="568" y="15"/>
                  <a:pt x="569" y="9"/>
                </a:cubicBezTo>
                <a:close/>
                <a:moveTo>
                  <a:pt x="591" y="9"/>
                </a:moveTo>
                <a:cubicBezTo>
                  <a:pt x="591" y="9"/>
                  <a:pt x="591" y="9"/>
                  <a:pt x="591" y="9"/>
                </a:cubicBezTo>
                <a:cubicBezTo>
                  <a:pt x="586" y="8"/>
                  <a:pt x="582" y="9"/>
                  <a:pt x="577" y="10"/>
                </a:cubicBezTo>
                <a:cubicBezTo>
                  <a:pt x="569" y="23"/>
                  <a:pt x="554" y="30"/>
                  <a:pt x="542" y="38"/>
                </a:cubicBezTo>
                <a:cubicBezTo>
                  <a:pt x="538" y="41"/>
                  <a:pt x="545" y="44"/>
                  <a:pt x="545" y="47"/>
                </a:cubicBezTo>
                <a:cubicBezTo>
                  <a:pt x="547" y="49"/>
                  <a:pt x="550" y="47"/>
                  <a:pt x="553" y="46"/>
                </a:cubicBezTo>
                <a:cubicBezTo>
                  <a:pt x="568" y="37"/>
                  <a:pt x="581" y="23"/>
                  <a:pt x="591" y="9"/>
                </a:cubicBezTo>
                <a:close/>
                <a:moveTo>
                  <a:pt x="615" y="10"/>
                </a:moveTo>
                <a:cubicBezTo>
                  <a:pt x="610" y="8"/>
                  <a:pt x="603" y="9"/>
                  <a:pt x="598" y="10"/>
                </a:cubicBezTo>
                <a:cubicBezTo>
                  <a:pt x="597" y="15"/>
                  <a:pt x="592" y="17"/>
                  <a:pt x="591" y="21"/>
                </a:cubicBezTo>
                <a:cubicBezTo>
                  <a:pt x="577" y="33"/>
                  <a:pt x="565" y="48"/>
                  <a:pt x="548" y="55"/>
                </a:cubicBezTo>
                <a:cubicBezTo>
                  <a:pt x="547" y="58"/>
                  <a:pt x="546" y="63"/>
                  <a:pt x="549" y="66"/>
                </a:cubicBezTo>
                <a:cubicBezTo>
                  <a:pt x="563" y="61"/>
                  <a:pt x="563" y="61"/>
                  <a:pt x="563" y="61"/>
                </a:cubicBezTo>
                <a:cubicBezTo>
                  <a:pt x="576" y="51"/>
                  <a:pt x="590" y="41"/>
                  <a:pt x="602" y="29"/>
                </a:cubicBezTo>
                <a:cubicBezTo>
                  <a:pt x="604" y="27"/>
                  <a:pt x="605" y="22"/>
                  <a:pt x="608" y="24"/>
                </a:cubicBezTo>
                <a:cubicBezTo>
                  <a:pt x="609" y="19"/>
                  <a:pt x="614" y="16"/>
                  <a:pt x="615" y="10"/>
                </a:cubicBezTo>
                <a:close/>
                <a:moveTo>
                  <a:pt x="669" y="11"/>
                </a:moveTo>
                <a:cubicBezTo>
                  <a:pt x="668" y="9"/>
                  <a:pt x="668" y="9"/>
                  <a:pt x="668" y="9"/>
                </a:cubicBezTo>
                <a:cubicBezTo>
                  <a:pt x="627" y="9"/>
                  <a:pt x="627" y="9"/>
                  <a:pt x="627" y="9"/>
                </a:cubicBezTo>
                <a:cubicBezTo>
                  <a:pt x="623" y="8"/>
                  <a:pt x="624" y="12"/>
                  <a:pt x="621" y="14"/>
                </a:cubicBezTo>
                <a:cubicBezTo>
                  <a:pt x="609" y="33"/>
                  <a:pt x="591" y="47"/>
                  <a:pt x="572" y="61"/>
                </a:cubicBezTo>
                <a:cubicBezTo>
                  <a:pt x="565" y="67"/>
                  <a:pt x="556" y="69"/>
                  <a:pt x="548" y="74"/>
                </a:cubicBezTo>
                <a:cubicBezTo>
                  <a:pt x="547" y="83"/>
                  <a:pt x="541" y="91"/>
                  <a:pt x="542" y="101"/>
                </a:cubicBezTo>
                <a:cubicBezTo>
                  <a:pt x="543" y="103"/>
                  <a:pt x="544" y="106"/>
                  <a:pt x="546" y="105"/>
                </a:cubicBezTo>
                <a:cubicBezTo>
                  <a:pt x="554" y="103"/>
                  <a:pt x="561" y="102"/>
                  <a:pt x="568" y="100"/>
                </a:cubicBezTo>
                <a:cubicBezTo>
                  <a:pt x="574" y="98"/>
                  <a:pt x="570" y="91"/>
                  <a:pt x="574" y="87"/>
                </a:cubicBezTo>
                <a:cubicBezTo>
                  <a:pt x="581" y="72"/>
                  <a:pt x="597" y="70"/>
                  <a:pt x="611" y="70"/>
                </a:cubicBezTo>
                <a:cubicBezTo>
                  <a:pt x="620" y="64"/>
                  <a:pt x="627" y="53"/>
                  <a:pt x="635" y="45"/>
                </a:cubicBezTo>
                <a:cubicBezTo>
                  <a:pt x="636" y="38"/>
                  <a:pt x="639" y="33"/>
                  <a:pt x="645" y="28"/>
                </a:cubicBezTo>
                <a:cubicBezTo>
                  <a:pt x="650" y="26"/>
                  <a:pt x="655" y="26"/>
                  <a:pt x="660" y="24"/>
                </a:cubicBezTo>
                <a:cubicBezTo>
                  <a:pt x="669" y="11"/>
                  <a:pt x="669" y="11"/>
                  <a:pt x="669" y="11"/>
                </a:cubicBezTo>
                <a:close/>
                <a:moveTo>
                  <a:pt x="836" y="14"/>
                </a:moveTo>
                <a:cubicBezTo>
                  <a:pt x="833" y="7"/>
                  <a:pt x="824" y="11"/>
                  <a:pt x="818" y="9"/>
                </a:cubicBezTo>
                <a:cubicBezTo>
                  <a:pt x="816" y="10"/>
                  <a:pt x="813" y="9"/>
                  <a:pt x="813" y="12"/>
                </a:cubicBezTo>
                <a:cubicBezTo>
                  <a:pt x="823" y="23"/>
                  <a:pt x="838" y="34"/>
                  <a:pt x="835" y="52"/>
                </a:cubicBezTo>
                <a:cubicBezTo>
                  <a:pt x="844" y="65"/>
                  <a:pt x="855" y="75"/>
                  <a:pt x="867" y="84"/>
                </a:cubicBezTo>
                <a:cubicBezTo>
                  <a:pt x="878" y="89"/>
                  <a:pt x="888" y="98"/>
                  <a:pt x="900" y="101"/>
                </a:cubicBezTo>
                <a:cubicBezTo>
                  <a:pt x="909" y="95"/>
                  <a:pt x="919" y="92"/>
                  <a:pt x="930" y="93"/>
                </a:cubicBezTo>
                <a:cubicBezTo>
                  <a:pt x="939" y="95"/>
                  <a:pt x="947" y="100"/>
                  <a:pt x="956" y="99"/>
                </a:cubicBezTo>
                <a:cubicBezTo>
                  <a:pt x="963" y="96"/>
                  <a:pt x="972" y="93"/>
                  <a:pt x="975" y="86"/>
                </a:cubicBezTo>
                <a:cubicBezTo>
                  <a:pt x="961" y="87"/>
                  <a:pt x="948" y="86"/>
                  <a:pt x="934" y="84"/>
                </a:cubicBezTo>
                <a:cubicBezTo>
                  <a:pt x="930" y="83"/>
                  <a:pt x="927" y="80"/>
                  <a:pt x="923" y="80"/>
                </a:cubicBezTo>
                <a:cubicBezTo>
                  <a:pt x="913" y="75"/>
                  <a:pt x="902" y="71"/>
                  <a:pt x="892" y="65"/>
                </a:cubicBezTo>
                <a:cubicBezTo>
                  <a:pt x="878" y="54"/>
                  <a:pt x="862" y="45"/>
                  <a:pt x="849" y="32"/>
                </a:cubicBezTo>
                <a:cubicBezTo>
                  <a:pt x="846" y="26"/>
                  <a:pt x="840" y="20"/>
                  <a:pt x="836" y="14"/>
                </a:cubicBezTo>
                <a:close/>
                <a:moveTo>
                  <a:pt x="858" y="10"/>
                </a:moveTo>
                <a:cubicBezTo>
                  <a:pt x="844" y="9"/>
                  <a:pt x="844" y="9"/>
                  <a:pt x="844" y="9"/>
                </a:cubicBezTo>
                <a:cubicBezTo>
                  <a:pt x="843" y="10"/>
                  <a:pt x="841" y="9"/>
                  <a:pt x="841" y="11"/>
                </a:cubicBezTo>
                <a:cubicBezTo>
                  <a:pt x="850" y="28"/>
                  <a:pt x="866" y="41"/>
                  <a:pt x="883" y="52"/>
                </a:cubicBezTo>
                <a:cubicBezTo>
                  <a:pt x="897" y="65"/>
                  <a:pt x="915" y="69"/>
                  <a:pt x="931" y="78"/>
                </a:cubicBezTo>
                <a:cubicBezTo>
                  <a:pt x="940" y="79"/>
                  <a:pt x="940" y="79"/>
                  <a:pt x="940" y="79"/>
                </a:cubicBezTo>
                <a:cubicBezTo>
                  <a:pt x="937" y="73"/>
                  <a:pt x="932" y="67"/>
                  <a:pt x="931" y="60"/>
                </a:cubicBezTo>
                <a:cubicBezTo>
                  <a:pt x="918" y="53"/>
                  <a:pt x="903" y="50"/>
                  <a:pt x="891" y="40"/>
                </a:cubicBezTo>
                <a:cubicBezTo>
                  <a:pt x="879" y="32"/>
                  <a:pt x="867" y="22"/>
                  <a:pt x="858" y="10"/>
                </a:cubicBezTo>
                <a:close/>
                <a:moveTo>
                  <a:pt x="913" y="9"/>
                </a:moveTo>
                <a:cubicBezTo>
                  <a:pt x="903" y="9"/>
                  <a:pt x="903" y="9"/>
                  <a:pt x="903" y="9"/>
                </a:cubicBezTo>
                <a:cubicBezTo>
                  <a:pt x="899" y="10"/>
                  <a:pt x="896" y="8"/>
                  <a:pt x="892" y="10"/>
                </a:cubicBezTo>
                <a:cubicBezTo>
                  <a:pt x="897" y="21"/>
                  <a:pt x="910" y="23"/>
                  <a:pt x="918" y="32"/>
                </a:cubicBezTo>
                <a:cubicBezTo>
                  <a:pt x="926" y="33"/>
                  <a:pt x="937" y="44"/>
                  <a:pt x="943" y="34"/>
                </a:cubicBezTo>
                <a:cubicBezTo>
                  <a:pt x="944" y="33"/>
                  <a:pt x="945" y="31"/>
                  <a:pt x="944" y="30"/>
                </a:cubicBezTo>
                <a:cubicBezTo>
                  <a:pt x="933" y="25"/>
                  <a:pt x="922" y="20"/>
                  <a:pt x="913" y="9"/>
                </a:cubicBezTo>
                <a:close/>
                <a:moveTo>
                  <a:pt x="881" y="10"/>
                </a:moveTo>
                <a:cubicBezTo>
                  <a:pt x="877" y="11"/>
                  <a:pt x="863" y="6"/>
                  <a:pt x="869" y="15"/>
                </a:cubicBezTo>
                <a:cubicBezTo>
                  <a:pt x="885" y="29"/>
                  <a:pt x="900" y="42"/>
                  <a:pt x="918" y="50"/>
                </a:cubicBezTo>
                <a:cubicBezTo>
                  <a:pt x="923" y="51"/>
                  <a:pt x="927" y="55"/>
                  <a:pt x="932" y="53"/>
                </a:cubicBezTo>
                <a:cubicBezTo>
                  <a:pt x="933" y="50"/>
                  <a:pt x="937" y="45"/>
                  <a:pt x="933" y="43"/>
                </a:cubicBezTo>
                <a:cubicBezTo>
                  <a:pt x="912" y="38"/>
                  <a:pt x="897" y="23"/>
                  <a:pt x="881" y="10"/>
                </a:cubicBezTo>
                <a:close/>
                <a:moveTo>
                  <a:pt x="1011" y="9"/>
                </a:moveTo>
                <a:cubicBezTo>
                  <a:pt x="1000" y="10"/>
                  <a:pt x="988" y="10"/>
                  <a:pt x="977" y="9"/>
                </a:cubicBezTo>
                <a:cubicBezTo>
                  <a:pt x="960" y="10"/>
                  <a:pt x="941" y="9"/>
                  <a:pt x="925" y="10"/>
                </a:cubicBezTo>
                <a:cubicBezTo>
                  <a:pt x="925" y="11"/>
                  <a:pt x="925" y="11"/>
                  <a:pt x="925" y="11"/>
                </a:cubicBezTo>
                <a:cubicBezTo>
                  <a:pt x="931" y="19"/>
                  <a:pt x="941" y="23"/>
                  <a:pt x="951" y="26"/>
                </a:cubicBezTo>
                <a:cubicBezTo>
                  <a:pt x="959" y="29"/>
                  <a:pt x="964" y="19"/>
                  <a:pt x="973" y="22"/>
                </a:cubicBezTo>
                <a:cubicBezTo>
                  <a:pt x="978" y="21"/>
                  <a:pt x="982" y="22"/>
                  <a:pt x="987" y="23"/>
                </a:cubicBezTo>
                <a:cubicBezTo>
                  <a:pt x="994" y="20"/>
                  <a:pt x="1002" y="18"/>
                  <a:pt x="1009" y="15"/>
                </a:cubicBezTo>
                <a:cubicBezTo>
                  <a:pt x="1010" y="13"/>
                  <a:pt x="1013" y="12"/>
                  <a:pt x="1011" y="9"/>
                </a:cubicBezTo>
                <a:close/>
                <a:moveTo>
                  <a:pt x="1044" y="12"/>
                </a:moveTo>
                <a:cubicBezTo>
                  <a:pt x="1044" y="10"/>
                  <a:pt x="1044" y="10"/>
                  <a:pt x="1044" y="10"/>
                </a:cubicBezTo>
                <a:cubicBezTo>
                  <a:pt x="1037" y="10"/>
                  <a:pt x="1030" y="9"/>
                  <a:pt x="1023" y="10"/>
                </a:cubicBezTo>
                <a:cubicBezTo>
                  <a:pt x="1016" y="16"/>
                  <a:pt x="1009" y="21"/>
                  <a:pt x="1002" y="25"/>
                </a:cubicBezTo>
                <a:cubicBezTo>
                  <a:pt x="1002" y="29"/>
                  <a:pt x="1006" y="33"/>
                  <a:pt x="1010" y="34"/>
                </a:cubicBezTo>
                <a:cubicBezTo>
                  <a:pt x="1023" y="30"/>
                  <a:pt x="1032" y="20"/>
                  <a:pt x="1044" y="12"/>
                </a:cubicBezTo>
                <a:close/>
                <a:moveTo>
                  <a:pt x="1118" y="9"/>
                </a:moveTo>
                <a:cubicBezTo>
                  <a:pt x="1112" y="10"/>
                  <a:pt x="1112" y="10"/>
                  <a:pt x="1112" y="10"/>
                </a:cubicBezTo>
                <a:cubicBezTo>
                  <a:pt x="1105" y="10"/>
                  <a:pt x="1098" y="10"/>
                  <a:pt x="1092" y="10"/>
                </a:cubicBezTo>
                <a:cubicBezTo>
                  <a:pt x="1087" y="10"/>
                  <a:pt x="1091" y="16"/>
                  <a:pt x="1088" y="18"/>
                </a:cubicBezTo>
                <a:cubicBezTo>
                  <a:pt x="1076" y="34"/>
                  <a:pt x="1063" y="52"/>
                  <a:pt x="1046" y="64"/>
                </a:cubicBezTo>
                <a:cubicBezTo>
                  <a:pt x="1036" y="72"/>
                  <a:pt x="1025" y="74"/>
                  <a:pt x="1014" y="80"/>
                </a:cubicBezTo>
                <a:cubicBezTo>
                  <a:pt x="1013" y="88"/>
                  <a:pt x="1005" y="95"/>
                  <a:pt x="1007" y="103"/>
                </a:cubicBezTo>
                <a:cubicBezTo>
                  <a:pt x="1011" y="104"/>
                  <a:pt x="1013" y="101"/>
                  <a:pt x="1017" y="100"/>
                </a:cubicBezTo>
                <a:cubicBezTo>
                  <a:pt x="1021" y="100"/>
                  <a:pt x="1024" y="99"/>
                  <a:pt x="1026" y="95"/>
                </a:cubicBezTo>
                <a:cubicBezTo>
                  <a:pt x="1025" y="86"/>
                  <a:pt x="1032" y="80"/>
                  <a:pt x="1038" y="75"/>
                </a:cubicBezTo>
                <a:cubicBezTo>
                  <a:pt x="1048" y="67"/>
                  <a:pt x="1063" y="70"/>
                  <a:pt x="1074" y="74"/>
                </a:cubicBezTo>
                <a:cubicBezTo>
                  <a:pt x="1078" y="70"/>
                  <a:pt x="1085" y="68"/>
                  <a:pt x="1089" y="61"/>
                </a:cubicBezTo>
                <a:cubicBezTo>
                  <a:pt x="1100" y="47"/>
                  <a:pt x="1111" y="31"/>
                  <a:pt x="1119" y="15"/>
                </a:cubicBezTo>
                <a:cubicBezTo>
                  <a:pt x="1119" y="14"/>
                  <a:pt x="1121" y="10"/>
                  <a:pt x="1118" y="9"/>
                </a:cubicBezTo>
                <a:close/>
                <a:moveTo>
                  <a:pt x="687" y="15"/>
                </a:moveTo>
                <a:cubicBezTo>
                  <a:pt x="685" y="13"/>
                  <a:pt x="684" y="9"/>
                  <a:pt x="681" y="9"/>
                </a:cubicBezTo>
                <a:cubicBezTo>
                  <a:pt x="678" y="10"/>
                  <a:pt x="677" y="12"/>
                  <a:pt x="677" y="14"/>
                </a:cubicBezTo>
                <a:cubicBezTo>
                  <a:pt x="678" y="17"/>
                  <a:pt x="681" y="18"/>
                  <a:pt x="684" y="18"/>
                </a:cubicBezTo>
                <a:cubicBezTo>
                  <a:pt x="686" y="19"/>
                  <a:pt x="688" y="17"/>
                  <a:pt x="687" y="15"/>
                </a:cubicBezTo>
                <a:close/>
                <a:moveTo>
                  <a:pt x="1269" y="11"/>
                </a:moveTo>
                <a:cubicBezTo>
                  <a:pt x="1246" y="10"/>
                  <a:pt x="1219" y="10"/>
                  <a:pt x="1197" y="10"/>
                </a:cubicBezTo>
                <a:cubicBezTo>
                  <a:pt x="1174" y="10"/>
                  <a:pt x="1174" y="10"/>
                  <a:pt x="1174" y="10"/>
                </a:cubicBezTo>
                <a:cubicBezTo>
                  <a:pt x="1171" y="12"/>
                  <a:pt x="1165" y="7"/>
                  <a:pt x="1165" y="12"/>
                </a:cubicBezTo>
                <a:cubicBezTo>
                  <a:pt x="1172" y="20"/>
                  <a:pt x="1174" y="30"/>
                  <a:pt x="1174" y="41"/>
                </a:cubicBezTo>
                <a:cubicBezTo>
                  <a:pt x="1171" y="49"/>
                  <a:pt x="1166" y="61"/>
                  <a:pt x="1155" y="63"/>
                </a:cubicBezTo>
                <a:cubicBezTo>
                  <a:pt x="1151" y="64"/>
                  <a:pt x="1146" y="63"/>
                  <a:pt x="1142" y="60"/>
                </a:cubicBezTo>
                <a:cubicBezTo>
                  <a:pt x="1137" y="56"/>
                  <a:pt x="1143" y="51"/>
                  <a:pt x="1143" y="47"/>
                </a:cubicBezTo>
                <a:cubicBezTo>
                  <a:pt x="1143" y="42"/>
                  <a:pt x="1140" y="37"/>
                  <a:pt x="1136" y="35"/>
                </a:cubicBezTo>
                <a:cubicBezTo>
                  <a:pt x="1130" y="34"/>
                  <a:pt x="1125" y="38"/>
                  <a:pt x="1122" y="43"/>
                </a:cubicBezTo>
                <a:cubicBezTo>
                  <a:pt x="1120" y="52"/>
                  <a:pt x="1121" y="62"/>
                  <a:pt x="1128" y="69"/>
                </a:cubicBezTo>
                <a:cubicBezTo>
                  <a:pt x="1139" y="82"/>
                  <a:pt x="1157" y="73"/>
                  <a:pt x="1170" y="69"/>
                </a:cubicBezTo>
                <a:cubicBezTo>
                  <a:pt x="1174" y="66"/>
                  <a:pt x="1178" y="65"/>
                  <a:pt x="1184" y="65"/>
                </a:cubicBezTo>
                <a:cubicBezTo>
                  <a:pt x="1188" y="67"/>
                  <a:pt x="1194" y="69"/>
                  <a:pt x="1196" y="74"/>
                </a:cubicBezTo>
                <a:cubicBezTo>
                  <a:pt x="1200" y="88"/>
                  <a:pt x="1201" y="102"/>
                  <a:pt x="1196" y="115"/>
                </a:cubicBezTo>
                <a:cubicBezTo>
                  <a:pt x="1192" y="120"/>
                  <a:pt x="1190" y="126"/>
                  <a:pt x="1182" y="125"/>
                </a:cubicBezTo>
                <a:cubicBezTo>
                  <a:pt x="1173" y="122"/>
                  <a:pt x="1177" y="113"/>
                  <a:pt x="1178" y="107"/>
                </a:cubicBezTo>
                <a:cubicBezTo>
                  <a:pt x="1176" y="103"/>
                  <a:pt x="1176" y="97"/>
                  <a:pt x="1172" y="95"/>
                </a:cubicBezTo>
                <a:cubicBezTo>
                  <a:pt x="1168" y="96"/>
                  <a:pt x="1165" y="96"/>
                  <a:pt x="1162" y="98"/>
                </a:cubicBezTo>
                <a:cubicBezTo>
                  <a:pt x="1158" y="104"/>
                  <a:pt x="1159" y="111"/>
                  <a:pt x="1158" y="117"/>
                </a:cubicBezTo>
                <a:cubicBezTo>
                  <a:pt x="1156" y="130"/>
                  <a:pt x="1170" y="136"/>
                  <a:pt x="1178" y="141"/>
                </a:cubicBezTo>
                <a:cubicBezTo>
                  <a:pt x="1193" y="142"/>
                  <a:pt x="1193" y="142"/>
                  <a:pt x="1193" y="142"/>
                </a:cubicBezTo>
                <a:cubicBezTo>
                  <a:pt x="1206" y="140"/>
                  <a:pt x="1217" y="130"/>
                  <a:pt x="1223" y="118"/>
                </a:cubicBezTo>
                <a:cubicBezTo>
                  <a:pt x="1224" y="111"/>
                  <a:pt x="1225" y="101"/>
                  <a:pt x="1218" y="96"/>
                </a:cubicBezTo>
                <a:cubicBezTo>
                  <a:pt x="1216" y="94"/>
                  <a:pt x="1219" y="93"/>
                  <a:pt x="1220" y="91"/>
                </a:cubicBezTo>
                <a:cubicBezTo>
                  <a:pt x="1218" y="84"/>
                  <a:pt x="1214" y="78"/>
                  <a:pt x="1212" y="73"/>
                </a:cubicBezTo>
                <a:cubicBezTo>
                  <a:pt x="1212" y="69"/>
                  <a:pt x="1206" y="70"/>
                  <a:pt x="1209" y="67"/>
                </a:cubicBezTo>
                <a:cubicBezTo>
                  <a:pt x="1207" y="58"/>
                  <a:pt x="1208" y="47"/>
                  <a:pt x="1213" y="39"/>
                </a:cubicBezTo>
                <a:cubicBezTo>
                  <a:pt x="1220" y="26"/>
                  <a:pt x="1234" y="26"/>
                  <a:pt x="1247" y="25"/>
                </a:cubicBezTo>
                <a:cubicBezTo>
                  <a:pt x="1259" y="23"/>
                  <a:pt x="1269" y="32"/>
                  <a:pt x="1275" y="41"/>
                </a:cubicBezTo>
                <a:cubicBezTo>
                  <a:pt x="1275" y="47"/>
                  <a:pt x="1280" y="55"/>
                  <a:pt x="1272" y="60"/>
                </a:cubicBezTo>
                <a:cubicBezTo>
                  <a:pt x="1268" y="65"/>
                  <a:pt x="1265" y="58"/>
                  <a:pt x="1261" y="61"/>
                </a:cubicBezTo>
                <a:cubicBezTo>
                  <a:pt x="1256" y="63"/>
                  <a:pt x="1255" y="68"/>
                  <a:pt x="1255" y="72"/>
                </a:cubicBezTo>
                <a:cubicBezTo>
                  <a:pt x="1257" y="77"/>
                  <a:pt x="1260" y="80"/>
                  <a:pt x="1264" y="84"/>
                </a:cubicBezTo>
                <a:cubicBezTo>
                  <a:pt x="1268" y="88"/>
                  <a:pt x="1276" y="87"/>
                  <a:pt x="1281" y="86"/>
                </a:cubicBezTo>
                <a:cubicBezTo>
                  <a:pt x="1294" y="75"/>
                  <a:pt x="1294" y="75"/>
                  <a:pt x="1294" y="75"/>
                </a:cubicBezTo>
                <a:cubicBezTo>
                  <a:pt x="1300" y="64"/>
                  <a:pt x="1307" y="47"/>
                  <a:pt x="1297" y="35"/>
                </a:cubicBezTo>
                <a:cubicBezTo>
                  <a:pt x="1287" y="27"/>
                  <a:pt x="1277" y="21"/>
                  <a:pt x="1269" y="11"/>
                </a:cubicBezTo>
                <a:close/>
                <a:moveTo>
                  <a:pt x="1066" y="12"/>
                </a:moveTo>
                <a:cubicBezTo>
                  <a:pt x="1066" y="10"/>
                  <a:pt x="1066" y="10"/>
                  <a:pt x="1066" y="10"/>
                </a:cubicBezTo>
                <a:cubicBezTo>
                  <a:pt x="1062" y="9"/>
                  <a:pt x="1058" y="10"/>
                  <a:pt x="1054" y="10"/>
                </a:cubicBezTo>
                <a:cubicBezTo>
                  <a:pt x="1050" y="9"/>
                  <a:pt x="1050" y="13"/>
                  <a:pt x="1049" y="15"/>
                </a:cubicBezTo>
                <a:cubicBezTo>
                  <a:pt x="1025" y="33"/>
                  <a:pt x="1025" y="33"/>
                  <a:pt x="1025" y="33"/>
                </a:cubicBezTo>
                <a:cubicBezTo>
                  <a:pt x="1022" y="37"/>
                  <a:pt x="1015" y="36"/>
                  <a:pt x="1014" y="42"/>
                </a:cubicBezTo>
                <a:cubicBezTo>
                  <a:pt x="1015" y="44"/>
                  <a:pt x="1015" y="47"/>
                  <a:pt x="1017" y="47"/>
                </a:cubicBezTo>
                <a:cubicBezTo>
                  <a:pt x="1019" y="47"/>
                  <a:pt x="1022" y="45"/>
                  <a:pt x="1020" y="42"/>
                </a:cubicBezTo>
                <a:cubicBezTo>
                  <a:pt x="1028" y="41"/>
                  <a:pt x="1035" y="37"/>
                  <a:pt x="1041" y="32"/>
                </a:cubicBezTo>
                <a:cubicBezTo>
                  <a:pt x="1050" y="27"/>
                  <a:pt x="1058" y="21"/>
                  <a:pt x="1066" y="12"/>
                </a:cubicBezTo>
                <a:close/>
                <a:moveTo>
                  <a:pt x="1084" y="11"/>
                </a:moveTo>
                <a:cubicBezTo>
                  <a:pt x="1080" y="10"/>
                  <a:pt x="1072" y="8"/>
                  <a:pt x="1072" y="14"/>
                </a:cubicBezTo>
                <a:cubicBezTo>
                  <a:pt x="1063" y="20"/>
                  <a:pt x="1059" y="31"/>
                  <a:pt x="1048" y="34"/>
                </a:cubicBezTo>
                <a:cubicBezTo>
                  <a:pt x="1040" y="43"/>
                  <a:pt x="1027" y="47"/>
                  <a:pt x="1017" y="54"/>
                </a:cubicBezTo>
                <a:cubicBezTo>
                  <a:pt x="1017" y="59"/>
                  <a:pt x="1015" y="65"/>
                  <a:pt x="1017" y="71"/>
                </a:cubicBezTo>
                <a:cubicBezTo>
                  <a:pt x="1043" y="66"/>
                  <a:pt x="1061" y="43"/>
                  <a:pt x="1076" y="23"/>
                </a:cubicBezTo>
                <a:cubicBezTo>
                  <a:pt x="1080" y="20"/>
                  <a:pt x="1084" y="16"/>
                  <a:pt x="1084" y="11"/>
                </a:cubicBezTo>
                <a:close/>
                <a:moveTo>
                  <a:pt x="1151" y="10"/>
                </a:moveTo>
                <a:cubicBezTo>
                  <a:pt x="1147" y="10"/>
                  <a:pt x="1140" y="9"/>
                  <a:pt x="1137" y="11"/>
                </a:cubicBezTo>
                <a:cubicBezTo>
                  <a:pt x="1140" y="15"/>
                  <a:pt x="1144" y="15"/>
                  <a:pt x="1147" y="17"/>
                </a:cubicBezTo>
                <a:cubicBezTo>
                  <a:pt x="1151" y="17"/>
                  <a:pt x="1155" y="23"/>
                  <a:pt x="1160" y="19"/>
                </a:cubicBezTo>
                <a:cubicBezTo>
                  <a:pt x="1158" y="15"/>
                  <a:pt x="1154" y="12"/>
                  <a:pt x="1151" y="10"/>
                </a:cubicBezTo>
                <a:close/>
                <a:moveTo>
                  <a:pt x="1314" y="11"/>
                </a:moveTo>
                <a:cubicBezTo>
                  <a:pt x="1283" y="10"/>
                  <a:pt x="1283" y="10"/>
                  <a:pt x="1283" y="10"/>
                </a:cubicBezTo>
                <a:cubicBezTo>
                  <a:pt x="1281" y="12"/>
                  <a:pt x="1281" y="12"/>
                  <a:pt x="1281" y="12"/>
                </a:cubicBezTo>
                <a:cubicBezTo>
                  <a:pt x="1285" y="20"/>
                  <a:pt x="1294" y="23"/>
                  <a:pt x="1300" y="28"/>
                </a:cubicBezTo>
                <a:cubicBezTo>
                  <a:pt x="1308" y="36"/>
                  <a:pt x="1312" y="47"/>
                  <a:pt x="1309" y="57"/>
                </a:cubicBezTo>
                <a:cubicBezTo>
                  <a:pt x="1311" y="59"/>
                  <a:pt x="1311" y="59"/>
                  <a:pt x="1311" y="59"/>
                </a:cubicBezTo>
                <a:cubicBezTo>
                  <a:pt x="1315" y="71"/>
                  <a:pt x="1328" y="79"/>
                  <a:pt x="1336" y="88"/>
                </a:cubicBezTo>
                <a:cubicBezTo>
                  <a:pt x="1348" y="95"/>
                  <a:pt x="1359" y="103"/>
                  <a:pt x="1373" y="106"/>
                </a:cubicBezTo>
                <a:cubicBezTo>
                  <a:pt x="1383" y="99"/>
                  <a:pt x="1383" y="99"/>
                  <a:pt x="1383" y="99"/>
                </a:cubicBezTo>
                <a:cubicBezTo>
                  <a:pt x="1401" y="91"/>
                  <a:pt x="1420" y="103"/>
                  <a:pt x="1438" y="96"/>
                </a:cubicBezTo>
                <a:cubicBezTo>
                  <a:pt x="1442" y="94"/>
                  <a:pt x="1448" y="91"/>
                  <a:pt x="1449" y="87"/>
                </a:cubicBezTo>
                <a:cubicBezTo>
                  <a:pt x="1440" y="88"/>
                  <a:pt x="1431" y="87"/>
                  <a:pt x="1423" y="90"/>
                </a:cubicBezTo>
                <a:cubicBezTo>
                  <a:pt x="1417" y="88"/>
                  <a:pt x="1411" y="87"/>
                  <a:pt x="1407" y="82"/>
                </a:cubicBezTo>
                <a:cubicBezTo>
                  <a:pt x="1390" y="78"/>
                  <a:pt x="1377" y="69"/>
                  <a:pt x="1363" y="59"/>
                </a:cubicBezTo>
                <a:cubicBezTo>
                  <a:pt x="1345" y="45"/>
                  <a:pt x="1324" y="32"/>
                  <a:pt x="1314" y="11"/>
                </a:cubicBezTo>
                <a:close/>
                <a:moveTo>
                  <a:pt x="1342" y="11"/>
                </a:moveTo>
                <a:cubicBezTo>
                  <a:pt x="1336" y="10"/>
                  <a:pt x="1328" y="11"/>
                  <a:pt x="1321" y="12"/>
                </a:cubicBezTo>
                <a:cubicBezTo>
                  <a:pt x="1321" y="13"/>
                  <a:pt x="1322" y="14"/>
                  <a:pt x="1322" y="15"/>
                </a:cubicBezTo>
                <a:cubicBezTo>
                  <a:pt x="1333" y="29"/>
                  <a:pt x="1347" y="41"/>
                  <a:pt x="1362" y="52"/>
                </a:cubicBezTo>
                <a:cubicBezTo>
                  <a:pt x="1375" y="61"/>
                  <a:pt x="1387" y="71"/>
                  <a:pt x="1402" y="74"/>
                </a:cubicBezTo>
                <a:cubicBezTo>
                  <a:pt x="1402" y="60"/>
                  <a:pt x="1402" y="60"/>
                  <a:pt x="1402" y="60"/>
                </a:cubicBezTo>
                <a:cubicBezTo>
                  <a:pt x="1377" y="52"/>
                  <a:pt x="1358" y="32"/>
                  <a:pt x="1342" y="11"/>
                </a:cubicBezTo>
                <a:close/>
                <a:moveTo>
                  <a:pt x="1460" y="12"/>
                </a:moveTo>
                <a:cubicBezTo>
                  <a:pt x="1457" y="11"/>
                  <a:pt x="1453" y="11"/>
                  <a:pt x="1450" y="10"/>
                </a:cubicBezTo>
                <a:cubicBezTo>
                  <a:pt x="1436" y="12"/>
                  <a:pt x="1422" y="10"/>
                  <a:pt x="1408" y="12"/>
                </a:cubicBezTo>
                <a:cubicBezTo>
                  <a:pt x="1408" y="13"/>
                  <a:pt x="1408" y="13"/>
                  <a:pt x="1408" y="13"/>
                </a:cubicBezTo>
                <a:cubicBezTo>
                  <a:pt x="1413" y="17"/>
                  <a:pt x="1418" y="20"/>
                  <a:pt x="1424" y="21"/>
                </a:cubicBezTo>
                <a:cubicBezTo>
                  <a:pt x="1437" y="22"/>
                  <a:pt x="1452" y="22"/>
                  <a:pt x="1460" y="12"/>
                </a:cubicBezTo>
                <a:close/>
                <a:moveTo>
                  <a:pt x="1739" y="12"/>
                </a:moveTo>
                <a:cubicBezTo>
                  <a:pt x="1717" y="12"/>
                  <a:pt x="1717" y="12"/>
                  <a:pt x="1717" y="12"/>
                </a:cubicBezTo>
                <a:cubicBezTo>
                  <a:pt x="1680" y="12"/>
                  <a:pt x="1642" y="10"/>
                  <a:pt x="1606" y="12"/>
                </a:cubicBezTo>
                <a:cubicBezTo>
                  <a:pt x="1604" y="13"/>
                  <a:pt x="1606" y="15"/>
                  <a:pt x="1606" y="17"/>
                </a:cubicBezTo>
                <a:cubicBezTo>
                  <a:pt x="1609" y="26"/>
                  <a:pt x="1619" y="30"/>
                  <a:pt x="1626" y="36"/>
                </a:cubicBezTo>
                <a:cubicBezTo>
                  <a:pt x="1629" y="44"/>
                  <a:pt x="1624" y="50"/>
                  <a:pt x="1619" y="56"/>
                </a:cubicBezTo>
                <a:cubicBezTo>
                  <a:pt x="1612" y="62"/>
                  <a:pt x="1600" y="64"/>
                  <a:pt x="1591" y="60"/>
                </a:cubicBezTo>
                <a:cubicBezTo>
                  <a:pt x="1584" y="55"/>
                  <a:pt x="1593" y="47"/>
                  <a:pt x="1587" y="42"/>
                </a:cubicBezTo>
                <a:cubicBezTo>
                  <a:pt x="1585" y="41"/>
                  <a:pt x="1582" y="41"/>
                  <a:pt x="1580" y="43"/>
                </a:cubicBezTo>
                <a:cubicBezTo>
                  <a:pt x="1574" y="47"/>
                  <a:pt x="1571" y="53"/>
                  <a:pt x="1571" y="61"/>
                </a:cubicBezTo>
                <a:cubicBezTo>
                  <a:pt x="1574" y="66"/>
                  <a:pt x="1575" y="73"/>
                  <a:pt x="1581" y="75"/>
                </a:cubicBezTo>
                <a:cubicBezTo>
                  <a:pt x="1603" y="88"/>
                  <a:pt x="1621" y="65"/>
                  <a:pt x="1642" y="66"/>
                </a:cubicBezTo>
                <a:cubicBezTo>
                  <a:pt x="1651" y="66"/>
                  <a:pt x="1660" y="71"/>
                  <a:pt x="1662" y="80"/>
                </a:cubicBezTo>
                <a:cubicBezTo>
                  <a:pt x="1668" y="92"/>
                  <a:pt x="1665" y="108"/>
                  <a:pt x="1659" y="118"/>
                </a:cubicBezTo>
                <a:cubicBezTo>
                  <a:pt x="1655" y="123"/>
                  <a:pt x="1650" y="126"/>
                  <a:pt x="1644" y="125"/>
                </a:cubicBezTo>
                <a:cubicBezTo>
                  <a:pt x="1634" y="120"/>
                  <a:pt x="1650" y="113"/>
                  <a:pt x="1642" y="106"/>
                </a:cubicBezTo>
                <a:cubicBezTo>
                  <a:pt x="1640" y="104"/>
                  <a:pt x="1638" y="102"/>
                  <a:pt x="1635" y="103"/>
                </a:cubicBezTo>
                <a:cubicBezTo>
                  <a:pt x="1630" y="102"/>
                  <a:pt x="1626" y="106"/>
                  <a:pt x="1623" y="110"/>
                </a:cubicBezTo>
                <a:cubicBezTo>
                  <a:pt x="1621" y="118"/>
                  <a:pt x="1623" y="126"/>
                  <a:pt x="1626" y="134"/>
                </a:cubicBezTo>
                <a:cubicBezTo>
                  <a:pt x="1633" y="143"/>
                  <a:pt x="1644" y="148"/>
                  <a:pt x="1656" y="148"/>
                </a:cubicBezTo>
                <a:cubicBezTo>
                  <a:pt x="1671" y="147"/>
                  <a:pt x="1683" y="136"/>
                  <a:pt x="1690" y="123"/>
                </a:cubicBezTo>
                <a:cubicBezTo>
                  <a:pt x="1695" y="112"/>
                  <a:pt x="1691" y="97"/>
                  <a:pt x="1686" y="87"/>
                </a:cubicBezTo>
                <a:cubicBezTo>
                  <a:pt x="1682" y="78"/>
                  <a:pt x="1669" y="72"/>
                  <a:pt x="1671" y="60"/>
                </a:cubicBezTo>
                <a:cubicBezTo>
                  <a:pt x="1674" y="45"/>
                  <a:pt x="1688" y="39"/>
                  <a:pt x="1701" y="35"/>
                </a:cubicBezTo>
                <a:cubicBezTo>
                  <a:pt x="1710" y="34"/>
                  <a:pt x="1724" y="31"/>
                  <a:pt x="1731" y="38"/>
                </a:cubicBezTo>
                <a:cubicBezTo>
                  <a:pt x="1736" y="42"/>
                  <a:pt x="1738" y="48"/>
                  <a:pt x="1738" y="54"/>
                </a:cubicBezTo>
                <a:cubicBezTo>
                  <a:pt x="1735" y="61"/>
                  <a:pt x="1727" y="58"/>
                  <a:pt x="1723" y="63"/>
                </a:cubicBezTo>
                <a:cubicBezTo>
                  <a:pt x="1721" y="69"/>
                  <a:pt x="1717" y="74"/>
                  <a:pt x="1720" y="81"/>
                </a:cubicBezTo>
                <a:cubicBezTo>
                  <a:pt x="1723" y="85"/>
                  <a:pt x="1726" y="89"/>
                  <a:pt x="1731" y="89"/>
                </a:cubicBezTo>
                <a:cubicBezTo>
                  <a:pt x="1740" y="92"/>
                  <a:pt x="1748" y="86"/>
                  <a:pt x="1754" y="79"/>
                </a:cubicBezTo>
                <a:cubicBezTo>
                  <a:pt x="1756" y="73"/>
                  <a:pt x="1761" y="67"/>
                  <a:pt x="1758" y="60"/>
                </a:cubicBezTo>
                <a:cubicBezTo>
                  <a:pt x="1761" y="45"/>
                  <a:pt x="1745" y="36"/>
                  <a:pt x="1740" y="23"/>
                </a:cubicBezTo>
                <a:cubicBezTo>
                  <a:pt x="1739" y="20"/>
                  <a:pt x="1741" y="15"/>
                  <a:pt x="1739" y="12"/>
                </a:cubicBezTo>
                <a:close/>
                <a:moveTo>
                  <a:pt x="1373" y="11"/>
                </a:moveTo>
                <a:cubicBezTo>
                  <a:pt x="1352" y="11"/>
                  <a:pt x="1352" y="11"/>
                  <a:pt x="1352" y="11"/>
                </a:cubicBezTo>
                <a:cubicBezTo>
                  <a:pt x="1351" y="12"/>
                  <a:pt x="1351" y="12"/>
                  <a:pt x="1351" y="12"/>
                </a:cubicBezTo>
                <a:cubicBezTo>
                  <a:pt x="1363" y="31"/>
                  <a:pt x="1380" y="46"/>
                  <a:pt x="1401" y="54"/>
                </a:cubicBezTo>
                <a:cubicBezTo>
                  <a:pt x="1407" y="56"/>
                  <a:pt x="1408" y="47"/>
                  <a:pt x="1411" y="44"/>
                </a:cubicBezTo>
                <a:cubicBezTo>
                  <a:pt x="1396" y="38"/>
                  <a:pt x="1382" y="26"/>
                  <a:pt x="1373" y="11"/>
                </a:cubicBezTo>
                <a:close/>
                <a:moveTo>
                  <a:pt x="1545" y="14"/>
                </a:moveTo>
                <a:cubicBezTo>
                  <a:pt x="1544" y="11"/>
                  <a:pt x="1544" y="11"/>
                  <a:pt x="1544" y="11"/>
                </a:cubicBezTo>
                <a:cubicBezTo>
                  <a:pt x="1539" y="11"/>
                  <a:pt x="1532" y="11"/>
                  <a:pt x="1526" y="12"/>
                </a:cubicBezTo>
                <a:cubicBezTo>
                  <a:pt x="1519" y="21"/>
                  <a:pt x="1519" y="21"/>
                  <a:pt x="1519" y="21"/>
                </a:cubicBezTo>
                <a:cubicBezTo>
                  <a:pt x="1509" y="34"/>
                  <a:pt x="1493" y="40"/>
                  <a:pt x="1482" y="51"/>
                </a:cubicBezTo>
                <a:cubicBezTo>
                  <a:pt x="1489" y="62"/>
                  <a:pt x="1489" y="62"/>
                  <a:pt x="1489" y="62"/>
                </a:cubicBezTo>
                <a:cubicBezTo>
                  <a:pt x="1490" y="62"/>
                  <a:pt x="1490" y="62"/>
                  <a:pt x="1490" y="62"/>
                </a:cubicBezTo>
                <a:cubicBezTo>
                  <a:pt x="1506" y="55"/>
                  <a:pt x="1520" y="42"/>
                  <a:pt x="1532" y="28"/>
                </a:cubicBezTo>
                <a:cubicBezTo>
                  <a:pt x="1535" y="23"/>
                  <a:pt x="1542" y="21"/>
                  <a:pt x="1545" y="14"/>
                </a:cubicBezTo>
                <a:close/>
                <a:moveTo>
                  <a:pt x="1598" y="19"/>
                </a:moveTo>
                <a:cubicBezTo>
                  <a:pt x="1595" y="12"/>
                  <a:pt x="1595" y="12"/>
                  <a:pt x="1595" y="12"/>
                </a:cubicBezTo>
                <a:cubicBezTo>
                  <a:pt x="1581" y="12"/>
                  <a:pt x="1568" y="10"/>
                  <a:pt x="1554" y="12"/>
                </a:cubicBezTo>
                <a:cubicBezTo>
                  <a:pt x="1549" y="17"/>
                  <a:pt x="1545" y="25"/>
                  <a:pt x="1538" y="28"/>
                </a:cubicBezTo>
                <a:cubicBezTo>
                  <a:pt x="1525" y="46"/>
                  <a:pt x="1509" y="59"/>
                  <a:pt x="1490" y="69"/>
                </a:cubicBezTo>
                <a:cubicBezTo>
                  <a:pt x="1491" y="82"/>
                  <a:pt x="1491" y="82"/>
                  <a:pt x="1491" y="82"/>
                </a:cubicBezTo>
                <a:cubicBezTo>
                  <a:pt x="1491" y="93"/>
                  <a:pt x="1481" y="101"/>
                  <a:pt x="1483" y="113"/>
                </a:cubicBezTo>
                <a:cubicBezTo>
                  <a:pt x="1484" y="117"/>
                  <a:pt x="1486" y="122"/>
                  <a:pt x="1490" y="123"/>
                </a:cubicBezTo>
                <a:cubicBezTo>
                  <a:pt x="1497" y="125"/>
                  <a:pt x="1502" y="123"/>
                  <a:pt x="1508" y="122"/>
                </a:cubicBezTo>
                <a:cubicBezTo>
                  <a:pt x="1511" y="119"/>
                  <a:pt x="1519" y="118"/>
                  <a:pt x="1517" y="112"/>
                </a:cubicBezTo>
                <a:cubicBezTo>
                  <a:pt x="1511" y="110"/>
                  <a:pt x="1507" y="103"/>
                  <a:pt x="1505" y="98"/>
                </a:cubicBezTo>
                <a:cubicBezTo>
                  <a:pt x="1506" y="90"/>
                  <a:pt x="1508" y="82"/>
                  <a:pt x="1515" y="77"/>
                </a:cubicBezTo>
                <a:cubicBezTo>
                  <a:pt x="1526" y="69"/>
                  <a:pt x="1541" y="74"/>
                  <a:pt x="1551" y="80"/>
                </a:cubicBezTo>
                <a:cubicBezTo>
                  <a:pt x="1555" y="75"/>
                  <a:pt x="1559" y="70"/>
                  <a:pt x="1564" y="64"/>
                </a:cubicBezTo>
                <a:cubicBezTo>
                  <a:pt x="1565" y="50"/>
                  <a:pt x="1565" y="50"/>
                  <a:pt x="1565" y="50"/>
                </a:cubicBezTo>
                <a:cubicBezTo>
                  <a:pt x="1568" y="45"/>
                  <a:pt x="1572" y="38"/>
                  <a:pt x="1579" y="35"/>
                </a:cubicBezTo>
                <a:cubicBezTo>
                  <a:pt x="1584" y="33"/>
                  <a:pt x="1589" y="36"/>
                  <a:pt x="1594" y="39"/>
                </a:cubicBezTo>
                <a:cubicBezTo>
                  <a:pt x="1597" y="43"/>
                  <a:pt x="1595" y="49"/>
                  <a:pt x="1596" y="54"/>
                </a:cubicBezTo>
                <a:cubicBezTo>
                  <a:pt x="1602" y="55"/>
                  <a:pt x="1610" y="55"/>
                  <a:pt x="1615" y="50"/>
                </a:cubicBezTo>
                <a:cubicBezTo>
                  <a:pt x="1618" y="47"/>
                  <a:pt x="1620" y="44"/>
                  <a:pt x="1619" y="39"/>
                </a:cubicBezTo>
                <a:cubicBezTo>
                  <a:pt x="1610" y="35"/>
                  <a:pt x="1603" y="28"/>
                  <a:pt x="1598" y="19"/>
                </a:cubicBezTo>
                <a:close/>
                <a:moveTo>
                  <a:pt x="1399" y="11"/>
                </a:moveTo>
                <a:cubicBezTo>
                  <a:pt x="1385" y="11"/>
                  <a:pt x="1385" y="11"/>
                  <a:pt x="1385" y="11"/>
                </a:cubicBezTo>
                <a:cubicBezTo>
                  <a:pt x="1383" y="11"/>
                  <a:pt x="1382" y="13"/>
                  <a:pt x="1382" y="15"/>
                </a:cubicBezTo>
                <a:cubicBezTo>
                  <a:pt x="1391" y="25"/>
                  <a:pt x="1402" y="39"/>
                  <a:pt x="1417" y="40"/>
                </a:cubicBezTo>
                <a:cubicBezTo>
                  <a:pt x="1427" y="37"/>
                  <a:pt x="1437" y="32"/>
                  <a:pt x="1448" y="34"/>
                </a:cubicBezTo>
                <a:cubicBezTo>
                  <a:pt x="1464" y="40"/>
                  <a:pt x="1476" y="25"/>
                  <a:pt x="1488" y="17"/>
                </a:cubicBezTo>
                <a:cubicBezTo>
                  <a:pt x="1488" y="15"/>
                  <a:pt x="1491" y="12"/>
                  <a:pt x="1488" y="11"/>
                </a:cubicBezTo>
                <a:cubicBezTo>
                  <a:pt x="1471" y="11"/>
                  <a:pt x="1471" y="11"/>
                  <a:pt x="1471" y="11"/>
                </a:cubicBezTo>
                <a:cubicBezTo>
                  <a:pt x="1461" y="21"/>
                  <a:pt x="1449" y="26"/>
                  <a:pt x="1435" y="27"/>
                </a:cubicBezTo>
                <a:cubicBezTo>
                  <a:pt x="1421" y="27"/>
                  <a:pt x="1408" y="22"/>
                  <a:pt x="1399" y="11"/>
                </a:cubicBezTo>
                <a:close/>
                <a:moveTo>
                  <a:pt x="1517" y="12"/>
                </a:moveTo>
                <a:cubicBezTo>
                  <a:pt x="1498" y="11"/>
                  <a:pt x="1498" y="11"/>
                  <a:pt x="1498" y="11"/>
                </a:cubicBezTo>
                <a:cubicBezTo>
                  <a:pt x="1496" y="12"/>
                  <a:pt x="1496" y="12"/>
                  <a:pt x="1496" y="12"/>
                </a:cubicBezTo>
                <a:cubicBezTo>
                  <a:pt x="1492" y="23"/>
                  <a:pt x="1480" y="30"/>
                  <a:pt x="1470" y="36"/>
                </a:cubicBezTo>
                <a:cubicBezTo>
                  <a:pt x="1468" y="41"/>
                  <a:pt x="1475" y="42"/>
                  <a:pt x="1477" y="45"/>
                </a:cubicBezTo>
                <a:cubicBezTo>
                  <a:pt x="1489" y="38"/>
                  <a:pt x="1502" y="32"/>
                  <a:pt x="1511" y="21"/>
                </a:cubicBezTo>
                <a:cubicBezTo>
                  <a:pt x="1513" y="18"/>
                  <a:pt x="1518" y="16"/>
                  <a:pt x="1517" y="12"/>
                </a:cubicBezTo>
                <a:close/>
                <a:moveTo>
                  <a:pt x="1777" y="12"/>
                </a:moveTo>
                <a:cubicBezTo>
                  <a:pt x="1767" y="12"/>
                  <a:pt x="1758" y="12"/>
                  <a:pt x="1749" y="12"/>
                </a:cubicBezTo>
                <a:cubicBezTo>
                  <a:pt x="1746" y="14"/>
                  <a:pt x="1747" y="18"/>
                  <a:pt x="1747" y="21"/>
                </a:cubicBezTo>
                <a:cubicBezTo>
                  <a:pt x="1753" y="34"/>
                  <a:pt x="1767" y="46"/>
                  <a:pt x="1766" y="62"/>
                </a:cubicBezTo>
                <a:cubicBezTo>
                  <a:pt x="1778" y="82"/>
                  <a:pt x="1796" y="96"/>
                  <a:pt x="1814" y="109"/>
                </a:cubicBezTo>
                <a:cubicBezTo>
                  <a:pt x="1820" y="110"/>
                  <a:pt x="1824" y="118"/>
                  <a:pt x="1831" y="116"/>
                </a:cubicBezTo>
                <a:cubicBezTo>
                  <a:pt x="1832" y="109"/>
                  <a:pt x="1840" y="103"/>
                  <a:pt x="1845" y="99"/>
                </a:cubicBezTo>
                <a:cubicBezTo>
                  <a:pt x="1834" y="91"/>
                  <a:pt x="1823" y="81"/>
                  <a:pt x="1814" y="71"/>
                </a:cubicBezTo>
                <a:cubicBezTo>
                  <a:pt x="1800" y="59"/>
                  <a:pt x="1791" y="44"/>
                  <a:pt x="1782" y="27"/>
                </a:cubicBezTo>
                <a:cubicBezTo>
                  <a:pt x="1780" y="22"/>
                  <a:pt x="1780" y="16"/>
                  <a:pt x="1777" y="12"/>
                </a:cubicBezTo>
                <a:close/>
                <a:moveTo>
                  <a:pt x="1804" y="28"/>
                </a:moveTo>
                <a:cubicBezTo>
                  <a:pt x="1800" y="22"/>
                  <a:pt x="1800" y="10"/>
                  <a:pt x="1790" y="12"/>
                </a:cubicBezTo>
                <a:cubicBezTo>
                  <a:pt x="1788" y="13"/>
                  <a:pt x="1784" y="11"/>
                  <a:pt x="1784" y="13"/>
                </a:cubicBezTo>
                <a:cubicBezTo>
                  <a:pt x="1789" y="29"/>
                  <a:pt x="1797" y="42"/>
                  <a:pt x="1805" y="56"/>
                </a:cubicBezTo>
                <a:cubicBezTo>
                  <a:pt x="1818" y="69"/>
                  <a:pt x="1833" y="86"/>
                  <a:pt x="1849" y="94"/>
                </a:cubicBezTo>
                <a:cubicBezTo>
                  <a:pt x="1855" y="100"/>
                  <a:pt x="1865" y="96"/>
                  <a:pt x="1873" y="99"/>
                </a:cubicBezTo>
                <a:cubicBezTo>
                  <a:pt x="1881" y="99"/>
                  <a:pt x="1887" y="104"/>
                  <a:pt x="1895" y="102"/>
                </a:cubicBezTo>
                <a:cubicBezTo>
                  <a:pt x="1901" y="100"/>
                  <a:pt x="1909" y="100"/>
                  <a:pt x="1910" y="94"/>
                </a:cubicBezTo>
                <a:cubicBezTo>
                  <a:pt x="1903" y="95"/>
                  <a:pt x="1896" y="91"/>
                  <a:pt x="1890" y="89"/>
                </a:cubicBezTo>
                <a:cubicBezTo>
                  <a:pt x="1883" y="94"/>
                  <a:pt x="1874" y="95"/>
                  <a:pt x="1866" y="95"/>
                </a:cubicBezTo>
                <a:cubicBezTo>
                  <a:pt x="1857" y="92"/>
                  <a:pt x="1851" y="84"/>
                  <a:pt x="1850" y="76"/>
                </a:cubicBezTo>
                <a:cubicBezTo>
                  <a:pt x="1847" y="74"/>
                  <a:pt x="1844" y="71"/>
                  <a:pt x="1841" y="68"/>
                </a:cubicBezTo>
                <a:cubicBezTo>
                  <a:pt x="1827" y="56"/>
                  <a:pt x="1815" y="42"/>
                  <a:pt x="1804" y="28"/>
                </a:cubicBezTo>
                <a:close/>
                <a:moveTo>
                  <a:pt x="1813" y="21"/>
                </a:moveTo>
                <a:cubicBezTo>
                  <a:pt x="1809" y="19"/>
                  <a:pt x="1812" y="10"/>
                  <a:pt x="1804" y="12"/>
                </a:cubicBezTo>
                <a:cubicBezTo>
                  <a:pt x="1803" y="12"/>
                  <a:pt x="1803" y="13"/>
                  <a:pt x="1803" y="14"/>
                </a:cubicBezTo>
                <a:cubicBezTo>
                  <a:pt x="1814" y="32"/>
                  <a:pt x="1814" y="32"/>
                  <a:pt x="1814" y="32"/>
                </a:cubicBezTo>
                <a:cubicBezTo>
                  <a:pt x="1817" y="40"/>
                  <a:pt x="1826" y="44"/>
                  <a:pt x="1830" y="51"/>
                </a:cubicBezTo>
                <a:cubicBezTo>
                  <a:pt x="1836" y="56"/>
                  <a:pt x="1842" y="64"/>
                  <a:pt x="1850" y="67"/>
                </a:cubicBezTo>
                <a:cubicBezTo>
                  <a:pt x="1851" y="63"/>
                  <a:pt x="1852" y="60"/>
                  <a:pt x="1853" y="56"/>
                </a:cubicBezTo>
                <a:cubicBezTo>
                  <a:pt x="1837" y="47"/>
                  <a:pt x="1827" y="34"/>
                  <a:pt x="1813" y="21"/>
                </a:cubicBezTo>
                <a:close/>
                <a:moveTo>
                  <a:pt x="1829" y="12"/>
                </a:moveTo>
                <a:cubicBezTo>
                  <a:pt x="1824" y="13"/>
                  <a:pt x="1819" y="10"/>
                  <a:pt x="1815" y="13"/>
                </a:cubicBezTo>
                <a:cubicBezTo>
                  <a:pt x="1818" y="22"/>
                  <a:pt x="1828" y="27"/>
                  <a:pt x="1833" y="34"/>
                </a:cubicBezTo>
                <a:cubicBezTo>
                  <a:pt x="1840" y="40"/>
                  <a:pt x="1847" y="47"/>
                  <a:pt x="1856" y="51"/>
                </a:cubicBezTo>
                <a:cubicBezTo>
                  <a:pt x="1857" y="49"/>
                  <a:pt x="1860" y="48"/>
                  <a:pt x="1859" y="46"/>
                </a:cubicBezTo>
                <a:cubicBezTo>
                  <a:pt x="1846" y="38"/>
                  <a:pt x="1838" y="24"/>
                  <a:pt x="1829" y="12"/>
                </a:cubicBezTo>
                <a:close/>
                <a:moveTo>
                  <a:pt x="1856" y="22"/>
                </a:moveTo>
                <a:cubicBezTo>
                  <a:pt x="1852" y="18"/>
                  <a:pt x="1852" y="9"/>
                  <a:pt x="1843" y="12"/>
                </a:cubicBezTo>
                <a:cubicBezTo>
                  <a:pt x="1841" y="13"/>
                  <a:pt x="1836" y="11"/>
                  <a:pt x="1837" y="15"/>
                </a:cubicBezTo>
                <a:cubicBezTo>
                  <a:pt x="1845" y="24"/>
                  <a:pt x="1851" y="37"/>
                  <a:pt x="1864" y="42"/>
                </a:cubicBezTo>
                <a:cubicBezTo>
                  <a:pt x="1867" y="40"/>
                  <a:pt x="1870" y="40"/>
                  <a:pt x="1871" y="36"/>
                </a:cubicBezTo>
                <a:cubicBezTo>
                  <a:pt x="1866" y="32"/>
                  <a:pt x="1861" y="28"/>
                  <a:pt x="1856" y="22"/>
                </a:cubicBezTo>
                <a:close/>
                <a:moveTo>
                  <a:pt x="1882" y="13"/>
                </a:moveTo>
                <a:cubicBezTo>
                  <a:pt x="1860" y="12"/>
                  <a:pt x="1860" y="12"/>
                  <a:pt x="1860" y="12"/>
                </a:cubicBezTo>
                <a:cubicBezTo>
                  <a:pt x="1858" y="14"/>
                  <a:pt x="1858" y="14"/>
                  <a:pt x="1858" y="14"/>
                </a:cubicBezTo>
                <a:cubicBezTo>
                  <a:pt x="1860" y="21"/>
                  <a:pt x="1868" y="28"/>
                  <a:pt x="1875" y="32"/>
                </a:cubicBezTo>
                <a:cubicBezTo>
                  <a:pt x="1877" y="35"/>
                  <a:pt x="1881" y="30"/>
                  <a:pt x="1883" y="34"/>
                </a:cubicBezTo>
                <a:cubicBezTo>
                  <a:pt x="1899" y="30"/>
                  <a:pt x="1913" y="36"/>
                  <a:pt x="1926" y="42"/>
                </a:cubicBezTo>
                <a:cubicBezTo>
                  <a:pt x="1938" y="41"/>
                  <a:pt x="1948" y="33"/>
                  <a:pt x="1957" y="25"/>
                </a:cubicBezTo>
                <a:cubicBezTo>
                  <a:pt x="1960" y="20"/>
                  <a:pt x="1969" y="20"/>
                  <a:pt x="1968" y="13"/>
                </a:cubicBezTo>
                <a:cubicBezTo>
                  <a:pt x="1949" y="13"/>
                  <a:pt x="1949" y="13"/>
                  <a:pt x="1949" y="13"/>
                </a:cubicBezTo>
                <a:cubicBezTo>
                  <a:pt x="1939" y="25"/>
                  <a:pt x="1923" y="30"/>
                  <a:pt x="1908" y="28"/>
                </a:cubicBezTo>
                <a:cubicBezTo>
                  <a:pt x="1897" y="26"/>
                  <a:pt x="1890" y="19"/>
                  <a:pt x="1882" y="13"/>
                </a:cubicBezTo>
                <a:close/>
                <a:moveTo>
                  <a:pt x="1940" y="14"/>
                </a:moveTo>
                <a:cubicBezTo>
                  <a:pt x="1930" y="11"/>
                  <a:pt x="1921" y="13"/>
                  <a:pt x="1911" y="12"/>
                </a:cubicBezTo>
                <a:cubicBezTo>
                  <a:pt x="1904" y="14"/>
                  <a:pt x="1897" y="11"/>
                  <a:pt x="1892" y="13"/>
                </a:cubicBezTo>
                <a:cubicBezTo>
                  <a:pt x="1895" y="18"/>
                  <a:pt x="1902" y="21"/>
                  <a:pt x="1908" y="23"/>
                </a:cubicBezTo>
                <a:cubicBezTo>
                  <a:pt x="1920" y="25"/>
                  <a:pt x="1933" y="23"/>
                  <a:pt x="1940" y="14"/>
                </a:cubicBezTo>
                <a:close/>
                <a:moveTo>
                  <a:pt x="1162" y="25"/>
                </a:moveTo>
                <a:cubicBezTo>
                  <a:pt x="1149" y="25"/>
                  <a:pt x="1140" y="18"/>
                  <a:pt x="1128" y="14"/>
                </a:cubicBezTo>
                <a:cubicBezTo>
                  <a:pt x="1127" y="17"/>
                  <a:pt x="1124" y="19"/>
                  <a:pt x="1125" y="22"/>
                </a:cubicBezTo>
                <a:cubicBezTo>
                  <a:pt x="1130" y="27"/>
                  <a:pt x="1136" y="28"/>
                  <a:pt x="1142" y="31"/>
                </a:cubicBezTo>
                <a:cubicBezTo>
                  <a:pt x="1147" y="38"/>
                  <a:pt x="1157" y="39"/>
                  <a:pt x="1165" y="38"/>
                </a:cubicBezTo>
                <a:cubicBezTo>
                  <a:pt x="1166" y="34"/>
                  <a:pt x="1167" y="28"/>
                  <a:pt x="1162" y="25"/>
                </a:cubicBezTo>
                <a:close/>
                <a:moveTo>
                  <a:pt x="690" y="26"/>
                </a:moveTo>
                <a:cubicBezTo>
                  <a:pt x="686" y="21"/>
                  <a:pt x="678" y="24"/>
                  <a:pt x="672" y="22"/>
                </a:cubicBezTo>
                <a:cubicBezTo>
                  <a:pt x="670" y="23"/>
                  <a:pt x="668" y="26"/>
                  <a:pt x="669" y="28"/>
                </a:cubicBezTo>
                <a:cubicBezTo>
                  <a:pt x="674" y="33"/>
                  <a:pt x="681" y="33"/>
                  <a:pt x="687" y="34"/>
                </a:cubicBezTo>
                <a:cubicBezTo>
                  <a:pt x="690" y="33"/>
                  <a:pt x="690" y="29"/>
                  <a:pt x="690" y="26"/>
                </a:cubicBezTo>
                <a:close/>
                <a:moveTo>
                  <a:pt x="184" y="34"/>
                </a:moveTo>
                <a:cubicBezTo>
                  <a:pt x="181" y="30"/>
                  <a:pt x="177" y="28"/>
                  <a:pt x="173" y="27"/>
                </a:cubicBezTo>
                <a:cubicBezTo>
                  <a:pt x="170" y="28"/>
                  <a:pt x="170" y="31"/>
                  <a:pt x="169" y="33"/>
                </a:cubicBezTo>
                <a:cubicBezTo>
                  <a:pt x="168" y="34"/>
                  <a:pt x="166" y="38"/>
                  <a:pt x="169" y="38"/>
                </a:cubicBezTo>
                <a:cubicBezTo>
                  <a:pt x="174" y="37"/>
                  <a:pt x="178" y="35"/>
                  <a:pt x="184" y="34"/>
                </a:cubicBezTo>
                <a:close/>
                <a:moveTo>
                  <a:pt x="1122" y="29"/>
                </a:moveTo>
                <a:cubicBezTo>
                  <a:pt x="1120" y="29"/>
                  <a:pt x="1119" y="32"/>
                  <a:pt x="1118" y="34"/>
                </a:cubicBezTo>
                <a:cubicBezTo>
                  <a:pt x="1118" y="34"/>
                  <a:pt x="1120" y="34"/>
                  <a:pt x="1120" y="34"/>
                </a:cubicBezTo>
                <a:cubicBezTo>
                  <a:pt x="1121" y="32"/>
                  <a:pt x="1123" y="31"/>
                  <a:pt x="1122" y="29"/>
                </a:cubicBezTo>
                <a:close/>
                <a:moveTo>
                  <a:pt x="1005" y="44"/>
                </a:moveTo>
                <a:cubicBezTo>
                  <a:pt x="1002" y="39"/>
                  <a:pt x="998" y="33"/>
                  <a:pt x="992" y="31"/>
                </a:cubicBezTo>
                <a:cubicBezTo>
                  <a:pt x="984" y="31"/>
                  <a:pt x="976" y="28"/>
                  <a:pt x="967" y="30"/>
                </a:cubicBezTo>
                <a:cubicBezTo>
                  <a:pt x="956" y="34"/>
                  <a:pt x="943" y="39"/>
                  <a:pt x="940" y="53"/>
                </a:cubicBezTo>
                <a:cubicBezTo>
                  <a:pt x="940" y="58"/>
                  <a:pt x="939" y="65"/>
                  <a:pt x="944" y="69"/>
                </a:cubicBezTo>
                <a:cubicBezTo>
                  <a:pt x="946" y="72"/>
                  <a:pt x="950" y="74"/>
                  <a:pt x="954" y="73"/>
                </a:cubicBezTo>
                <a:cubicBezTo>
                  <a:pt x="965" y="69"/>
                  <a:pt x="958" y="58"/>
                  <a:pt x="965" y="52"/>
                </a:cubicBezTo>
                <a:cubicBezTo>
                  <a:pt x="970" y="51"/>
                  <a:pt x="974" y="49"/>
                  <a:pt x="978" y="51"/>
                </a:cubicBezTo>
                <a:cubicBezTo>
                  <a:pt x="985" y="53"/>
                  <a:pt x="988" y="59"/>
                  <a:pt x="990" y="64"/>
                </a:cubicBezTo>
                <a:cubicBezTo>
                  <a:pt x="993" y="75"/>
                  <a:pt x="988" y="84"/>
                  <a:pt x="981" y="91"/>
                </a:cubicBezTo>
                <a:cubicBezTo>
                  <a:pt x="972" y="100"/>
                  <a:pt x="960" y="110"/>
                  <a:pt x="946" y="106"/>
                </a:cubicBezTo>
                <a:cubicBezTo>
                  <a:pt x="933" y="102"/>
                  <a:pt x="915" y="96"/>
                  <a:pt x="905" y="109"/>
                </a:cubicBezTo>
                <a:cubicBezTo>
                  <a:pt x="899" y="114"/>
                  <a:pt x="898" y="121"/>
                  <a:pt x="899" y="128"/>
                </a:cubicBezTo>
                <a:cubicBezTo>
                  <a:pt x="901" y="132"/>
                  <a:pt x="903" y="138"/>
                  <a:pt x="909" y="139"/>
                </a:cubicBezTo>
                <a:cubicBezTo>
                  <a:pt x="913" y="141"/>
                  <a:pt x="917" y="140"/>
                  <a:pt x="919" y="136"/>
                </a:cubicBezTo>
                <a:cubicBezTo>
                  <a:pt x="921" y="133"/>
                  <a:pt x="922" y="129"/>
                  <a:pt x="921" y="126"/>
                </a:cubicBezTo>
                <a:cubicBezTo>
                  <a:pt x="916" y="122"/>
                  <a:pt x="921" y="116"/>
                  <a:pt x="922" y="112"/>
                </a:cubicBezTo>
                <a:cubicBezTo>
                  <a:pt x="927" y="109"/>
                  <a:pt x="935" y="110"/>
                  <a:pt x="941" y="110"/>
                </a:cubicBezTo>
                <a:cubicBezTo>
                  <a:pt x="949" y="115"/>
                  <a:pt x="955" y="125"/>
                  <a:pt x="953" y="135"/>
                </a:cubicBezTo>
                <a:cubicBezTo>
                  <a:pt x="952" y="144"/>
                  <a:pt x="944" y="151"/>
                  <a:pt x="939" y="158"/>
                </a:cubicBezTo>
                <a:cubicBezTo>
                  <a:pt x="939" y="158"/>
                  <a:pt x="939" y="158"/>
                  <a:pt x="939" y="158"/>
                </a:cubicBezTo>
                <a:cubicBezTo>
                  <a:pt x="977" y="159"/>
                  <a:pt x="1015" y="159"/>
                  <a:pt x="1053" y="159"/>
                </a:cubicBezTo>
                <a:cubicBezTo>
                  <a:pt x="1056" y="160"/>
                  <a:pt x="1056" y="156"/>
                  <a:pt x="1057" y="154"/>
                </a:cubicBezTo>
                <a:cubicBezTo>
                  <a:pt x="1073" y="150"/>
                  <a:pt x="1078" y="133"/>
                  <a:pt x="1083" y="120"/>
                </a:cubicBezTo>
                <a:cubicBezTo>
                  <a:pt x="1086" y="106"/>
                  <a:pt x="1083" y="90"/>
                  <a:pt x="1071" y="81"/>
                </a:cubicBezTo>
                <a:cubicBezTo>
                  <a:pt x="1063" y="78"/>
                  <a:pt x="1052" y="75"/>
                  <a:pt x="1044" y="80"/>
                </a:cubicBezTo>
                <a:cubicBezTo>
                  <a:pt x="1035" y="85"/>
                  <a:pt x="1033" y="95"/>
                  <a:pt x="1033" y="104"/>
                </a:cubicBezTo>
                <a:cubicBezTo>
                  <a:pt x="1039" y="116"/>
                  <a:pt x="1052" y="100"/>
                  <a:pt x="1057" y="111"/>
                </a:cubicBezTo>
                <a:cubicBezTo>
                  <a:pt x="1053" y="122"/>
                  <a:pt x="1041" y="129"/>
                  <a:pt x="1030" y="129"/>
                </a:cubicBezTo>
                <a:cubicBezTo>
                  <a:pt x="1022" y="133"/>
                  <a:pt x="1015" y="129"/>
                  <a:pt x="1008" y="126"/>
                </a:cubicBezTo>
                <a:cubicBezTo>
                  <a:pt x="1000" y="119"/>
                  <a:pt x="996" y="110"/>
                  <a:pt x="998" y="100"/>
                </a:cubicBezTo>
                <a:cubicBezTo>
                  <a:pt x="1004" y="87"/>
                  <a:pt x="1010" y="72"/>
                  <a:pt x="1008" y="56"/>
                </a:cubicBezTo>
                <a:cubicBezTo>
                  <a:pt x="1006" y="53"/>
                  <a:pt x="1009" y="47"/>
                  <a:pt x="1005" y="44"/>
                </a:cubicBezTo>
                <a:close/>
                <a:moveTo>
                  <a:pt x="538" y="50"/>
                </a:moveTo>
                <a:cubicBezTo>
                  <a:pt x="526" y="36"/>
                  <a:pt x="526" y="36"/>
                  <a:pt x="526" y="36"/>
                </a:cubicBezTo>
                <a:cubicBezTo>
                  <a:pt x="514" y="30"/>
                  <a:pt x="499" y="31"/>
                  <a:pt x="488" y="38"/>
                </a:cubicBezTo>
                <a:cubicBezTo>
                  <a:pt x="481" y="43"/>
                  <a:pt x="472" y="50"/>
                  <a:pt x="474" y="60"/>
                </a:cubicBezTo>
                <a:cubicBezTo>
                  <a:pt x="475" y="65"/>
                  <a:pt x="478" y="70"/>
                  <a:pt x="483" y="73"/>
                </a:cubicBezTo>
                <a:cubicBezTo>
                  <a:pt x="486" y="73"/>
                  <a:pt x="489" y="75"/>
                  <a:pt x="492" y="73"/>
                </a:cubicBezTo>
                <a:cubicBezTo>
                  <a:pt x="496" y="68"/>
                  <a:pt x="501" y="63"/>
                  <a:pt x="499" y="56"/>
                </a:cubicBezTo>
                <a:cubicBezTo>
                  <a:pt x="500" y="53"/>
                  <a:pt x="504" y="52"/>
                  <a:pt x="507" y="52"/>
                </a:cubicBezTo>
                <a:cubicBezTo>
                  <a:pt x="512" y="54"/>
                  <a:pt x="519" y="55"/>
                  <a:pt x="522" y="61"/>
                </a:cubicBezTo>
                <a:cubicBezTo>
                  <a:pt x="525" y="70"/>
                  <a:pt x="521" y="78"/>
                  <a:pt x="516" y="85"/>
                </a:cubicBezTo>
                <a:cubicBezTo>
                  <a:pt x="509" y="97"/>
                  <a:pt x="497" y="107"/>
                  <a:pt x="482" y="107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54" y="105"/>
                  <a:pt x="445" y="106"/>
                  <a:pt x="439" y="113"/>
                </a:cubicBezTo>
                <a:cubicBezTo>
                  <a:pt x="433" y="118"/>
                  <a:pt x="434" y="128"/>
                  <a:pt x="437" y="135"/>
                </a:cubicBezTo>
                <a:cubicBezTo>
                  <a:pt x="440" y="139"/>
                  <a:pt x="444" y="139"/>
                  <a:pt x="449" y="139"/>
                </a:cubicBezTo>
                <a:cubicBezTo>
                  <a:pt x="462" y="139"/>
                  <a:pt x="455" y="123"/>
                  <a:pt x="463" y="117"/>
                </a:cubicBezTo>
                <a:cubicBezTo>
                  <a:pt x="467" y="115"/>
                  <a:pt x="472" y="115"/>
                  <a:pt x="477" y="116"/>
                </a:cubicBezTo>
                <a:cubicBezTo>
                  <a:pt x="481" y="118"/>
                  <a:pt x="486" y="122"/>
                  <a:pt x="487" y="127"/>
                </a:cubicBezTo>
                <a:cubicBezTo>
                  <a:pt x="491" y="135"/>
                  <a:pt x="489" y="145"/>
                  <a:pt x="484" y="152"/>
                </a:cubicBezTo>
                <a:cubicBezTo>
                  <a:pt x="482" y="156"/>
                  <a:pt x="478" y="155"/>
                  <a:pt x="477" y="159"/>
                </a:cubicBezTo>
                <a:cubicBezTo>
                  <a:pt x="490" y="160"/>
                  <a:pt x="506" y="159"/>
                  <a:pt x="520" y="160"/>
                </a:cubicBezTo>
                <a:cubicBezTo>
                  <a:pt x="612" y="159"/>
                  <a:pt x="612" y="159"/>
                  <a:pt x="612" y="159"/>
                </a:cubicBezTo>
                <a:cubicBezTo>
                  <a:pt x="621" y="154"/>
                  <a:pt x="621" y="154"/>
                  <a:pt x="621" y="154"/>
                </a:cubicBezTo>
                <a:cubicBezTo>
                  <a:pt x="633" y="140"/>
                  <a:pt x="632" y="121"/>
                  <a:pt x="636" y="104"/>
                </a:cubicBezTo>
                <a:cubicBezTo>
                  <a:pt x="634" y="102"/>
                  <a:pt x="633" y="100"/>
                  <a:pt x="633" y="99"/>
                </a:cubicBezTo>
                <a:cubicBezTo>
                  <a:pt x="626" y="92"/>
                  <a:pt x="623" y="81"/>
                  <a:pt x="613" y="78"/>
                </a:cubicBezTo>
                <a:cubicBezTo>
                  <a:pt x="605" y="76"/>
                  <a:pt x="597" y="78"/>
                  <a:pt x="590" y="81"/>
                </a:cubicBezTo>
                <a:cubicBezTo>
                  <a:pt x="585" y="84"/>
                  <a:pt x="579" y="89"/>
                  <a:pt x="578" y="96"/>
                </a:cubicBezTo>
                <a:cubicBezTo>
                  <a:pt x="578" y="101"/>
                  <a:pt x="581" y="106"/>
                  <a:pt x="584" y="110"/>
                </a:cubicBezTo>
                <a:cubicBezTo>
                  <a:pt x="590" y="115"/>
                  <a:pt x="600" y="105"/>
                  <a:pt x="604" y="116"/>
                </a:cubicBezTo>
                <a:cubicBezTo>
                  <a:pt x="603" y="119"/>
                  <a:pt x="600" y="122"/>
                  <a:pt x="598" y="123"/>
                </a:cubicBezTo>
                <a:cubicBezTo>
                  <a:pt x="596" y="127"/>
                  <a:pt x="590" y="126"/>
                  <a:pt x="588" y="130"/>
                </a:cubicBezTo>
                <a:cubicBezTo>
                  <a:pt x="576" y="133"/>
                  <a:pt x="565" y="139"/>
                  <a:pt x="552" y="134"/>
                </a:cubicBezTo>
                <a:cubicBezTo>
                  <a:pt x="540" y="126"/>
                  <a:pt x="534" y="111"/>
                  <a:pt x="535" y="97"/>
                </a:cubicBezTo>
                <a:cubicBezTo>
                  <a:pt x="539" y="82"/>
                  <a:pt x="542" y="65"/>
                  <a:pt x="538" y="50"/>
                </a:cubicBezTo>
                <a:close/>
                <a:moveTo>
                  <a:pt x="1259" y="36"/>
                </a:moveTo>
                <a:cubicBezTo>
                  <a:pt x="1258" y="34"/>
                  <a:pt x="1258" y="34"/>
                  <a:pt x="1258" y="34"/>
                </a:cubicBezTo>
                <a:cubicBezTo>
                  <a:pt x="1246" y="31"/>
                  <a:pt x="1232" y="32"/>
                  <a:pt x="1223" y="39"/>
                </a:cubicBezTo>
                <a:cubicBezTo>
                  <a:pt x="1220" y="43"/>
                  <a:pt x="1216" y="47"/>
                  <a:pt x="1217" y="51"/>
                </a:cubicBezTo>
                <a:cubicBezTo>
                  <a:pt x="1222" y="51"/>
                  <a:pt x="1227" y="50"/>
                  <a:pt x="1232" y="49"/>
                </a:cubicBezTo>
                <a:cubicBezTo>
                  <a:pt x="1243" y="48"/>
                  <a:pt x="1251" y="41"/>
                  <a:pt x="1259" y="36"/>
                </a:cubicBezTo>
                <a:close/>
                <a:moveTo>
                  <a:pt x="773" y="34"/>
                </a:moveTo>
                <a:cubicBezTo>
                  <a:pt x="770" y="34"/>
                  <a:pt x="770" y="34"/>
                  <a:pt x="770" y="34"/>
                </a:cubicBezTo>
                <a:cubicBezTo>
                  <a:pt x="766" y="36"/>
                  <a:pt x="761" y="35"/>
                  <a:pt x="757" y="38"/>
                </a:cubicBezTo>
                <a:cubicBezTo>
                  <a:pt x="754" y="41"/>
                  <a:pt x="749" y="44"/>
                  <a:pt x="750" y="49"/>
                </a:cubicBezTo>
                <a:cubicBezTo>
                  <a:pt x="756" y="48"/>
                  <a:pt x="760" y="44"/>
                  <a:pt x="765" y="42"/>
                </a:cubicBezTo>
                <a:cubicBezTo>
                  <a:pt x="768" y="40"/>
                  <a:pt x="772" y="37"/>
                  <a:pt x="773" y="34"/>
                </a:cubicBezTo>
                <a:close/>
                <a:moveTo>
                  <a:pt x="316" y="36"/>
                </a:moveTo>
                <a:cubicBezTo>
                  <a:pt x="314" y="34"/>
                  <a:pt x="311" y="35"/>
                  <a:pt x="309" y="34"/>
                </a:cubicBezTo>
                <a:cubicBezTo>
                  <a:pt x="301" y="37"/>
                  <a:pt x="290" y="34"/>
                  <a:pt x="283" y="40"/>
                </a:cubicBezTo>
                <a:cubicBezTo>
                  <a:pt x="280" y="42"/>
                  <a:pt x="275" y="47"/>
                  <a:pt x="274" y="51"/>
                </a:cubicBezTo>
                <a:cubicBezTo>
                  <a:pt x="283" y="49"/>
                  <a:pt x="294" y="47"/>
                  <a:pt x="302" y="43"/>
                </a:cubicBezTo>
                <a:cubicBezTo>
                  <a:pt x="307" y="41"/>
                  <a:pt x="312" y="40"/>
                  <a:pt x="316" y="36"/>
                </a:cubicBezTo>
                <a:close/>
                <a:moveTo>
                  <a:pt x="794" y="45"/>
                </a:moveTo>
                <a:cubicBezTo>
                  <a:pt x="794" y="40"/>
                  <a:pt x="789" y="35"/>
                  <a:pt x="783" y="35"/>
                </a:cubicBezTo>
                <a:cubicBezTo>
                  <a:pt x="773" y="43"/>
                  <a:pt x="762" y="51"/>
                  <a:pt x="751" y="57"/>
                </a:cubicBezTo>
                <a:cubicBezTo>
                  <a:pt x="751" y="59"/>
                  <a:pt x="751" y="59"/>
                  <a:pt x="751" y="59"/>
                </a:cubicBezTo>
                <a:cubicBezTo>
                  <a:pt x="751" y="62"/>
                  <a:pt x="751" y="67"/>
                  <a:pt x="755" y="68"/>
                </a:cubicBezTo>
                <a:cubicBezTo>
                  <a:pt x="765" y="65"/>
                  <a:pt x="771" y="57"/>
                  <a:pt x="778" y="49"/>
                </a:cubicBezTo>
                <a:cubicBezTo>
                  <a:pt x="783" y="48"/>
                  <a:pt x="788" y="46"/>
                  <a:pt x="793" y="48"/>
                </a:cubicBezTo>
                <a:cubicBezTo>
                  <a:pt x="794" y="48"/>
                  <a:pt x="794" y="46"/>
                  <a:pt x="794" y="45"/>
                </a:cubicBezTo>
                <a:close/>
                <a:moveTo>
                  <a:pt x="685" y="40"/>
                </a:moveTo>
                <a:cubicBezTo>
                  <a:pt x="682" y="38"/>
                  <a:pt x="679" y="38"/>
                  <a:pt x="676" y="38"/>
                </a:cubicBezTo>
                <a:cubicBezTo>
                  <a:pt x="673" y="40"/>
                  <a:pt x="672" y="43"/>
                  <a:pt x="673" y="47"/>
                </a:cubicBezTo>
                <a:cubicBezTo>
                  <a:pt x="676" y="47"/>
                  <a:pt x="676" y="47"/>
                  <a:pt x="676" y="47"/>
                </a:cubicBezTo>
                <a:cubicBezTo>
                  <a:pt x="680" y="46"/>
                  <a:pt x="683" y="42"/>
                  <a:pt x="685" y="40"/>
                </a:cubicBezTo>
                <a:close/>
                <a:moveTo>
                  <a:pt x="211" y="44"/>
                </a:moveTo>
                <a:cubicBezTo>
                  <a:pt x="200" y="40"/>
                  <a:pt x="200" y="40"/>
                  <a:pt x="200" y="40"/>
                </a:cubicBezTo>
                <a:cubicBezTo>
                  <a:pt x="199" y="40"/>
                  <a:pt x="198" y="40"/>
                  <a:pt x="198" y="41"/>
                </a:cubicBezTo>
                <a:cubicBezTo>
                  <a:pt x="201" y="45"/>
                  <a:pt x="200" y="50"/>
                  <a:pt x="201" y="54"/>
                </a:cubicBezTo>
                <a:cubicBezTo>
                  <a:pt x="204" y="54"/>
                  <a:pt x="206" y="52"/>
                  <a:pt x="208" y="50"/>
                </a:cubicBezTo>
                <a:cubicBezTo>
                  <a:pt x="209" y="48"/>
                  <a:pt x="213" y="47"/>
                  <a:pt x="211" y="44"/>
                </a:cubicBezTo>
                <a:close/>
                <a:moveTo>
                  <a:pt x="324" y="42"/>
                </a:moveTo>
                <a:cubicBezTo>
                  <a:pt x="323" y="41"/>
                  <a:pt x="322" y="40"/>
                  <a:pt x="321" y="40"/>
                </a:cubicBezTo>
                <a:cubicBezTo>
                  <a:pt x="312" y="46"/>
                  <a:pt x="302" y="49"/>
                  <a:pt x="293" y="52"/>
                </a:cubicBezTo>
                <a:cubicBezTo>
                  <a:pt x="287" y="54"/>
                  <a:pt x="281" y="56"/>
                  <a:pt x="275" y="58"/>
                </a:cubicBezTo>
                <a:cubicBezTo>
                  <a:pt x="280" y="61"/>
                  <a:pt x="281" y="69"/>
                  <a:pt x="288" y="67"/>
                </a:cubicBezTo>
                <a:cubicBezTo>
                  <a:pt x="298" y="64"/>
                  <a:pt x="309" y="61"/>
                  <a:pt x="314" y="50"/>
                </a:cubicBezTo>
                <a:cubicBezTo>
                  <a:pt x="317" y="47"/>
                  <a:pt x="323" y="47"/>
                  <a:pt x="324" y="42"/>
                </a:cubicBezTo>
                <a:close/>
                <a:moveTo>
                  <a:pt x="1712" y="44"/>
                </a:moveTo>
                <a:cubicBezTo>
                  <a:pt x="1712" y="41"/>
                  <a:pt x="1712" y="41"/>
                  <a:pt x="1712" y="41"/>
                </a:cubicBezTo>
                <a:cubicBezTo>
                  <a:pt x="1708" y="40"/>
                  <a:pt x="1708" y="40"/>
                  <a:pt x="1708" y="40"/>
                </a:cubicBezTo>
                <a:cubicBezTo>
                  <a:pt x="1697" y="44"/>
                  <a:pt x="1684" y="47"/>
                  <a:pt x="1678" y="58"/>
                </a:cubicBezTo>
                <a:cubicBezTo>
                  <a:pt x="1678" y="60"/>
                  <a:pt x="1677" y="63"/>
                  <a:pt x="1679" y="64"/>
                </a:cubicBezTo>
                <a:cubicBezTo>
                  <a:pt x="1692" y="61"/>
                  <a:pt x="1701" y="52"/>
                  <a:pt x="1712" y="44"/>
                </a:cubicBezTo>
                <a:close/>
                <a:moveTo>
                  <a:pt x="1730" y="50"/>
                </a:moveTo>
                <a:cubicBezTo>
                  <a:pt x="1728" y="44"/>
                  <a:pt x="1728" y="44"/>
                  <a:pt x="1728" y="44"/>
                </a:cubicBezTo>
                <a:cubicBezTo>
                  <a:pt x="1726" y="43"/>
                  <a:pt x="1723" y="39"/>
                  <a:pt x="1720" y="41"/>
                </a:cubicBezTo>
                <a:cubicBezTo>
                  <a:pt x="1717" y="47"/>
                  <a:pt x="1710" y="51"/>
                  <a:pt x="1705" y="56"/>
                </a:cubicBezTo>
                <a:cubicBezTo>
                  <a:pt x="1699" y="60"/>
                  <a:pt x="1694" y="64"/>
                  <a:pt x="1688" y="65"/>
                </a:cubicBezTo>
                <a:cubicBezTo>
                  <a:pt x="1686" y="68"/>
                  <a:pt x="1682" y="68"/>
                  <a:pt x="1683" y="71"/>
                </a:cubicBezTo>
                <a:cubicBezTo>
                  <a:pt x="1684" y="73"/>
                  <a:pt x="1685" y="74"/>
                  <a:pt x="1687" y="74"/>
                </a:cubicBezTo>
                <a:cubicBezTo>
                  <a:pt x="1693" y="70"/>
                  <a:pt x="1701" y="72"/>
                  <a:pt x="1707" y="65"/>
                </a:cubicBezTo>
                <a:cubicBezTo>
                  <a:pt x="1714" y="64"/>
                  <a:pt x="1718" y="59"/>
                  <a:pt x="1723" y="54"/>
                </a:cubicBezTo>
                <a:cubicBezTo>
                  <a:pt x="1726" y="52"/>
                  <a:pt x="1731" y="54"/>
                  <a:pt x="1730" y="50"/>
                </a:cubicBezTo>
                <a:close/>
                <a:moveTo>
                  <a:pt x="1470" y="49"/>
                </a:moveTo>
                <a:cubicBezTo>
                  <a:pt x="1463" y="39"/>
                  <a:pt x="1453" y="44"/>
                  <a:pt x="1444" y="41"/>
                </a:cubicBezTo>
                <a:cubicBezTo>
                  <a:pt x="1431" y="41"/>
                  <a:pt x="1418" y="46"/>
                  <a:pt x="1411" y="58"/>
                </a:cubicBezTo>
                <a:cubicBezTo>
                  <a:pt x="1409" y="64"/>
                  <a:pt x="1407" y="73"/>
                  <a:pt x="1412" y="78"/>
                </a:cubicBezTo>
                <a:cubicBezTo>
                  <a:pt x="1416" y="81"/>
                  <a:pt x="1421" y="83"/>
                  <a:pt x="1425" y="82"/>
                </a:cubicBezTo>
                <a:cubicBezTo>
                  <a:pt x="1434" y="78"/>
                  <a:pt x="1431" y="69"/>
                  <a:pt x="1433" y="62"/>
                </a:cubicBezTo>
                <a:cubicBezTo>
                  <a:pt x="1435" y="57"/>
                  <a:pt x="1440" y="56"/>
                  <a:pt x="1444" y="54"/>
                </a:cubicBezTo>
                <a:cubicBezTo>
                  <a:pt x="1451" y="52"/>
                  <a:pt x="1456" y="60"/>
                  <a:pt x="1460" y="63"/>
                </a:cubicBezTo>
                <a:cubicBezTo>
                  <a:pt x="1461" y="69"/>
                  <a:pt x="1462" y="75"/>
                  <a:pt x="1460" y="82"/>
                </a:cubicBezTo>
                <a:cubicBezTo>
                  <a:pt x="1454" y="99"/>
                  <a:pt x="1437" y="107"/>
                  <a:pt x="1419" y="106"/>
                </a:cubicBezTo>
                <a:cubicBezTo>
                  <a:pt x="1406" y="105"/>
                  <a:pt x="1389" y="99"/>
                  <a:pt x="1380" y="112"/>
                </a:cubicBezTo>
                <a:cubicBezTo>
                  <a:pt x="1378" y="117"/>
                  <a:pt x="1376" y="125"/>
                  <a:pt x="1378" y="131"/>
                </a:cubicBezTo>
                <a:cubicBezTo>
                  <a:pt x="1380" y="134"/>
                  <a:pt x="1383" y="140"/>
                  <a:pt x="1388" y="139"/>
                </a:cubicBezTo>
                <a:cubicBezTo>
                  <a:pt x="1390" y="138"/>
                  <a:pt x="1393" y="137"/>
                  <a:pt x="1394" y="134"/>
                </a:cubicBezTo>
                <a:cubicBezTo>
                  <a:pt x="1396" y="131"/>
                  <a:pt x="1393" y="128"/>
                  <a:pt x="1391" y="126"/>
                </a:cubicBezTo>
                <a:cubicBezTo>
                  <a:pt x="1389" y="120"/>
                  <a:pt x="1397" y="116"/>
                  <a:pt x="1401" y="113"/>
                </a:cubicBezTo>
                <a:cubicBezTo>
                  <a:pt x="1407" y="110"/>
                  <a:pt x="1413" y="113"/>
                  <a:pt x="1418" y="114"/>
                </a:cubicBezTo>
                <a:cubicBezTo>
                  <a:pt x="1425" y="118"/>
                  <a:pt x="1425" y="126"/>
                  <a:pt x="1428" y="132"/>
                </a:cubicBezTo>
                <a:cubicBezTo>
                  <a:pt x="1430" y="142"/>
                  <a:pt x="1425" y="152"/>
                  <a:pt x="1418" y="158"/>
                </a:cubicBezTo>
                <a:cubicBezTo>
                  <a:pt x="1418" y="159"/>
                  <a:pt x="1419" y="159"/>
                  <a:pt x="1420" y="159"/>
                </a:cubicBezTo>
                <a:cubicBezTo>
                  <a:pt x="1444" y="158"/>
                  <a:pt x="1467" y="159"/>
                  <a:pt x="1490" y="159"/>
                </a:cubicBezTo>
                <a:cubicBezTo>
                  <a:pt x="1507" y="158"/>
                  <a:pt x="1524" y="159"/>
                  <a:pt x="1540" y="158"/>
                </a:cubicBezTo>
                <a:cubicBezTo>
                  <a:pt x="1550" y="153"/>
                  <a:pt x="1558" y="143"/>
                  <a:pt x="1562" y="132"/>
                </a:cubicBezTo>
                <a:cubicBezTo>
                  <a:pt x="1568" y="116"/>
                  <a:pt x="1564" y="99"/>
                  <a:pt x="1551" y="88"/>
                </a:cubicBezTo>
                <a:cubicBezTo>
                  <a:pt x="1542" y="84"/>
                  <a:pt x="1530" y="76"/>
                  <a:pt x="1519" y="83"/>
                </a:cubicBezTo>
                <a:cubicBezTo>
                  <a:pt x="1515" y="86"/>
                  <a:pt x="1513" y="90"/>
                  <a:pt x="1512" y="95"/>
                </a:cubicBezTo>
                <a:cubicBezTo>
                  <a:pt x="1513" y="102"/>
                  <a:pt x="1520" y="105"/>
                  <a:pt x="1525" y="109"/>
                </a:cubicBezTo>
                <a:cubicBezTo>
                  <a:pt x="1527" y="112"/>
                  <a:pt x="1525" y="115"/>
                  <a:pt x="1524" y="118"/>
                </a:cubicBezTo>
                <a:cubicBezTo>
                  <a:pt x="1516" y="128"/>
                  <a:pt x="1503" y="133"/>
                  <a:pt x="1490" y="131"/>
                </a:cubicBezTo>
                <a:cubicBezTo>
                  <a:pt x="1486" y="129"/>
                  <a:pt x="1482" y="126"/>
                  <a:pt x="1480" y="123"/>
                </a:cubicBezTo>
                <a:cubicBezTo>
                  <a:pt x="1474" y="118"/>
                  <a:pt x="1475" y="109"/>
                  <a:pt x="1476" y="103"/>
                </a:cubicBezTo>
                <a:cubicBezTo>
                  <a:pt x="1482" y="93"/>
                  <a:pt x="1487" y="79"/>
                  <a:pt x="1481" y="67"/>
                </a:cubicBezTo>
                <a:cubicBezTo>
                  <a:pt x="1481" y="60"/>
                  <a:pt x="1475" y="55"/>
                  <a:pt x="1470" y="49"/>
                </a:cubicBezTo>
                <a:close/>
                <a:moveTo>
                  <a:pt x="1113" y="41"/>
                </a:moveTo>
                <a:cubicBezTo>
                  <a:pt x="1112" y="43"/>
                  <a:pt x="1109" y="45"/>
                  <a:pt x="1109" y="48"/>
                </a:cubicBezTo>
                <a:cubicBezTo>
                  <a:pt x="1109" y="50"/>
                  <a:pt x="1110" y="51"/>
                  <a:pt x="1112" y="52"/>
                </a:cubicBezTo>
                <a:cubicBezTo>
                  <a:pt x="1113" y="48"/>
                  <a:pt x="1114" y="45"/>
                  <a:pt x="1113" y="41"/>
                </a:cubicBezTo>
                <a:close/>
                <a:moveTo>
                  <a:pt x="1162" y="44"/>
                </a:moveTo>
                <a:cubicBezTo>
                  <a:pt x="1159" y="44"/>
                  <a:pt x="1154" y="41"/>
                  <a:pt x="1150" y="42"/>
                </a:cubicBezTo>
                <a:cubicBezTo>
                  <a:pt x="1151" y="47"/>
                  <a:pt x="1148" y="52"/>
                  <a:pt x="1149" y="56"/>
                </a:cubicBezTo>
                <a:cubicBezTo>
                  <a:pt x="1155" y="59"/>
                  <a:pt x="1157" y="54"/>
                  <a:pt x="1161" y="51"/>
                </a:cubicBezTo>
                <a:cubicBezTo>
                  <a:pt x="1162" y="49"/>
                  <a:pt x="1164" y="47"/>
                  <a:pt x="1162" y="44"/>
                </a:cubicBezTo>
                <a:close/>
                <a:moveTo>
                  <a:pt x="1269" y="48"/>
                </a:moveTo>
                <a:cubicBezTo>
                  <a:pt x="1267" y="43"/>
                  <a:pt x="1267" y="43"/>
                  <a:pt x="1267" y="43"/>
                </a:cubicBezTo>
                <a:cubicBezTo>
                  <a:pt x="1265" y="41"/>
                  <a:pt x="1263" y="44"/>
                  <a:pt x="1261" y="43"/>
                </a:cubicBezTo>
                <a:cubicBezTo>
                  <a:pt x="1248" y="53"/>
                  <a:pt x="1231" y="54"/>
                  <a:pt x="1216" y="58"/>
                </a:cubicBezTo>
                <a:cubicBezTo>
                  <a:pt x="1215" y="62"/>
                  <a:pt x="1215" y="67"/>
                  <a:pt x="1219" y="70"/>
                </a:cubicBezTo>
                <a:cubicBezTo>
                  <a:pt x="1234" y="69"/>
                  <a:pt x="1247" y="64"/>
                  <a:pt x="1257" y="55"/>
                </a:cubicBezTo>
                <a:cubicBezTo>
                  <a:pt x="1261" y="51"/>
                  <a:pt x="1270" y="56"/>
                  <a:pt x="1269" y="48"/>
                </a:cubicBezTo>
                <a:close/>
                <a:moveTo>
                  <a:pt x="162" y="53"/>
                </a:moveTo>
                <a:cubicBezTo>
                  <a:pt x="163" y="51"/>
                  <a:pt x="163" y="48"/>
                  <a:pt x="163" y="46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60" y="52"/>
                  <a:pt x="160" y="53"/>
                  <a:pt x="162" y="53"/>
                </a:cubicBezTo>
                <a:close/>
                <a:moveTo>
                  <a:pt x="1113" y="62"/>
                </a:moveTo>
                <a:cubicBezTo>
                  <a:pt x="1110" y="60"/>
                  <a:pt x="1109" y="55"/>
                  <a:pt x="1105" y="54"/>
                </a:cubicBezTo>
                <a:cubicBezTo>
                  <a:pt x="1103" y="55"/>
                  <a:pt x="1102" y="57"/>
                  <a:pt x="1102" y="58"/>
                </a:cubicBezTo>
                <a:cubicBezTo>
                  <a:pt x="1105" y="67"/>
                  <a:pt x="1110" y="74"/>
                  <a:pt x="1119" y="79"/>
                </a:cubicBezTo>
                <a:cubicBezTo>
                  <a:pt x="1127" y="89"/>
                  <a:pt x="1139" y="94"/>
                  <a:pt x="1149" y="101"/>
                </a:cubicBezTo>
                <a:cubicBezTo>
                  <a:pt x="1153" y="103"/>
                  <a:pt x="1155" y="97"/>
                  <a:pt x="1157" y="94"/>
                </a:cubicBezTo>
                <a:cubicBezTo>
                  <a:pt x="1158" y="91"/>
                  <a:pt x="1162" y="92"/>
                  <a:pt x="1162" y="89"/>
                </a:cubicBezTo>
                <a:cubicBezTo>
                  <a:pt x="1153" y="84"/>
                  <a:pt x="1144" y="82"/>
                  <a:pt x="1134" y="81"/>
                </a:cubicBezTo>
                <a:cubicBezTo>
                  <a:pt x="1124" y="78"/>
                  <a:pt x="1120" y="68"/>
                  <a:pt x="1113" y="62"/>
                </a:cubicBezTo>
                <a:close/>
                <a:moveTo>
                  <a:pt x="43" y="61"/>
                </a:moveTo>
                <a:cubicBezTo>
                  <a:pt x="40" y="58"/>
                  <a:pt x="36" y="55"/>
                  <a:pt x="32" y="55"/>
                </a:cubicBezTo>
                <a:cubicBezTo>
                  <a:pt x="25" y="56"/>
                  <a:pt x="25" y="63"/>
                  <a:pt x="20" y="67"/>
                </a:cubicBezTo>
                <a:cubicBezTo>
                  <a:pt x="17" y="71"/>
                  <a:pt x="12" y="70"/>
                  <a:pt x="9" y="68"/>
                </a:cubicBezTo>
                <a:cubicBezTo>
                  <a:pt x="7" y="68"/>
                  <a:pt x="6" y="64"/>
                  <a:pt x="4" y="64"/>
                </a:cubicBezTo>
                <a:cubicBezTo>
                  <a:pt x="4" y="69"/>
                  <a:pt x="5" y="74"/>
                  <a:pt x="4" y="79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3" y="86"/>
                  <a:pt x="31" y="87"/>
                </a:cubicBezTo>
                <a:cubicBezTo>
                  <a:pt x="24" y="95"/>
                  <a:pt x="14" y="97"/>
                  <a:pt x="5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0" y="101"/>
                  <a:pt x="9" y="99"/>
                  <a:pt x="13" y="101"/>
                </a:cubicBezTo>
                <a:cubicBezTo>
                  <a:pt x="20" y="101"/>
                  <a:pt x="26" y="99"/>
                  <a:pt x="32" y="96"/>
                </a:cubicBezTo>
                <a:cubicBezTo>
                  <a:pt x="36" y="93"/>
                  <a:pt x="36" y="87"/>
                  <a:pt x="41" y="86"/>
                </a:cubicBezTo>
                <a:cubicBezTo>
                  <a:pt x="45" y="78"/>
                  <a:pt x="48" y="68"/>
                  <a:pt x="43" y="61"/>
                </a:cubicBezTo>
                <a:close/>
                <a:moveTo>
                  <a:pt x="163" y="67"/>
                </a:moveTo>
                <a:cubicBezTo>
                  <a:pt x="161" y="63"/>
                  <a:pt x="157" y="62"/>
                  <a:pt x="156" y="58"/>
                </a:cubicBezTo>
                <a:cubicBezTo>
                  <a:pt x="155" y="57"/>
                  <a:pt x="153" y="59"/>
                  <a:pt x="152" y="60"/>
                </a:cubicBezTo>
                <a:cubicBezTo>
                  <a:pt x="148" y="64"/>
                  <a:pt x="156" y="69"/>
                  <a:pt x="158" y="73"/>
                </a:cubicBezTo>
                <a:cubicBezTo>
                  <a:pt x="161" y="74"/>
                  <a:pt x="164" y="78"/>
                  <a:pt x="166" y="79"/>
                </a:cubicBezTo>
                <a:cubicBezTo>
                  <a:pt x="166" y="74"/>
                  <a:pt x="163" y="71"/>
                  <a:pt x="163" y="67"/>
                </a:cubicBezTo>
                <a:close/>
                <a:moveTo>
                  <a:pt x="982" y="70"/>
                </a:moveTo>
                <a:cubicBezTo>
                  <a:pt x="982" y="66"/>
                  <a:pt x="980" y="62"/>
                  <a:pt x="978" y="59"/>
                </a:cubicBezTo>
                <a:cubicBezTo>
                  <a:pt x="977" y="58"/>
                  <a:pt x="975" y="59"/>
                  <a:pt x="973" y="59"/>
                </a:cubicBezTo>
                <a:cubicBezTo>
                  <a:pt x="969" y="59"/>
                  <a:pt x="969" y="63"/>
                  <a:pt x="969" y="67"/>
                </a:cubicBezTo>
                <a:cubicBezTo>
                  <a:pt x="968" y="72"/>
                  <a:pt x="963" y="75"/>
                  <a:pt x="962" y="80"/>
                </a:cubicBezTo>
                <a:cubicBezTo>
                  <a:pt x="965" y="83"/>
                  <a:pt x="970" y="80"/>
                  <a:pt x="974" y="80"/>
                </a:cubicBezTo>
                <a:cubicBezTo>
                  <a:pt x="979" y="78"/>
                  <a:pt x="984" y="75"/>
                  <a:pt x="982" y="70"/>
                </a:cubicBezTo>
                <a:close/>
                <a:moveTo>
                  <a:pt x="516" y="68"/>
                </a:moveTo>
                <a:cubicBezTo>
                  <a:pt x="516" y="63"/>
                  <a:pt x="511" y="59"/>
                  <a:pt x="507" y="61"/>
                </a:cubicBezTo>
                <a:cubicBezTo>
                  <a:pt x="507" y="68"/>
                  <a:pt x="500" y="73"/>
                  <a:pt x="499" y="78"/>
                </a:cubicBezTo>
                <a:cubicBezTo>
                  <a:pt x="502" y="80"/>
                  <a:pt x="505" y="77"/>
                  <a:pt x="509" y="78"/>
                </a:cubicBezTo>
                <a:cubicBezTo>
                  <a:pt x="513" y="77"/>
                  <a:pt x="517" y="73"/>
                  <a:pt x="516" y="68"/>
                </a:cubicBezTo>
                <a:close/>
                <a:moveTo>
                  <a:pt x="637" y="68"/>
                </a:moveTo>
                <a:cubicBezTo>
                  <a:pt x="636" y="65"/>
                  <a:pt x="637" y="61"/>
                  <a:pt x="633" y="60"/>
                </a:cubicBezTo>
                <a:cubicBezTo>
                  <a:pt x="631" y="61"/>
                  <a:pt x="628" y="64"/>
                  <a:pt x="628" y="67"/>
                </a:cubicBezTo>
                <a:cubicBezTo>
                  <a:pt x="645" y="82"/>
                  <a:pt x="645" y="82"/>
                  <a:pt x="645" y="82"/>
                </a:cubicBezTo>
                <a:cubicBezTo>
                  <a:pt x="655" y="85"/>
                  <a:pt x="663" y="92"/>
                  <a:pt x="672" y="96"/>
                </a:cubicBezTo>
                <a:cubicBezTo>
                  <a:pt x="674" y="98"/>
                  <a:pt x="677" y="97"/>
                  <a:pt x="678" y="95"/>
                </a:cubicBezTo>
                <a:cubicBezTo>
                  <a:pt x="679" y="94"/>
                  <a:pt x="681" y="91"/>
                  <a:pt x="679" y="89"/>
                </a:cubicBezTo>
                <a:cubicBezTo>
                  <a:pt x="675" y="89"/>
                  <a:pt x="672" y="86"/>
                  <a:pt x="668" y="85"/>
                </a:cubicBezTo>
                <a:cubicBezTo>
                  <a:pt x="655" y="84"/>
                  <a:pt x="644" y="79"/>
                  <a:pt x="637" y="68"/>
                </a:cubicBezTo>
                <a:close/>
                <a:moveTo>
                  <a:pt x="1453" y="66"/>
                </a:moveTo>
                <a:cubicBezTo>
                  <a:pt x="1451" y="62"/>
                  <a:pt x="1448" y="61"/>
                  <a:pt x="1445" y="61"/>
                </a:cubicBezTo>
                <a:cubicBezTo>
                  <a:pt x="1437" y="62"/>
                  <a:pt x="1441" y="71"/>
                  <a:pt x="1438" y="76"/>
                </a:cubicBezTo>
                <a:cubicBezTo>
                  <a:pt x="1438" y="78"/>
                  <a:pt x="1436" y="80"/>
                  <a:pt x="1437" y="82"/>
                </a:cubicBezTo>
                <a:cubicBezTo>
                  <a:pt x="1442" y="83"/>
                  <a:pt x="1448" y="82"/>
                  <a:pt x="1452" y="79"/>
                </a:cubicBezTo>
                <a:cubicBezTo>
                  <a:pt x="1455" y="75"/>
                  <a:pt x="1454" y="70"/>
                  <a:pt x="1453" y="66"/>
                </a:cubicBezTo>
                <a:close/>
                <a:moveTo>
                  <a:pt x="360" y="62"/>
                </a:moveTo>
                <a:cubicBezTo>
                  <a:pt x="355" y="62"/>
                  <a:pt x="354" y="68"/>
                  <a:pt x="352" y="71"/>
                </a:cubicBezTo>
                <a:cubicBezTo>
                  <a:pt x="345" y="81"/>
                  <a:pt x="335" y="92"/>
                  <a:pt x="321" y="92"/>
                </a:cubicBezTo>
                <a:cubicBezTo>
                  <a:pt x="312" y="97"/>
                  <a:pt x="304" y="99"/>
                  <a:pt x="296" y="103"/>
                </a:cubicBezTo>
                <a:cubicBezTo>
                  <a:pt x="296" y="108"/>
                  <a:pt x="291" y="112"/>
                  <a:pt x="293" y="115"/>
                </a:cubicBezTo>
                <a:cubicBezTo>
                  <a:pt x="308" y="111"/>
                  <a:pt x="308" y="111"/>
                  <a:pt x="308" y="111"/>
                </a:cubicBezTo>
                <a:cubicBezTo>
                  <a:pt x="311" y="110"/>
                  <a:pt x="314" y="106"/>
                  <a:pt x="318" y="106"/>
                </a:cubicBezTo>
                <a:cubicBezTo>
                  <a:pt x="335" y="98"/>
                  <a:pt x="352" y="89"/>
                  <a:pt x="365" y="74"/>
                </a:cubicBezTo>
                <a:cubicBezTo>
                  <a:pt x="368" y="69"/>
                  <a:pt x="362" y="66"/>
                  <a:pt x="360" y="62"/>
                </a:cubicBezTo>
                <a:close/>
                <a:moveTo>
                  <a:pt x="39" y="68"/>
                </a:moveTo>
                <a:cubicBezTo>
                  <a:pt x="38" y="65"/>
                  <a:pt x="36" y="64"/>
                  <a:pt x="34" y="63"/>
                </a:cubicBezTo>
                <a:cubicBezTo>
                  <a:pt x="30" y="66"/>
                  <a:pt x="26" y="71"/>
                  <a:pt x="25" y="74"/>
                </a:cubicBezTo>
                <a:cubicBezTo>
                  <a:pt x="29" y="76"/>
                  <a:pt x="33" y="74"/>
                  <a:pt x="36" y="74"/>
                </a:cubicBezTo>
                <a:cubicBezTo>
                  <a:pt x="39" y="73"/>
                  <a:pt x="39" y="70"/>
                  <a:pt x="39" y="68"/>
                </a:cubicBezTo>
                <a:close/>
                <a:moveTo>
                  <a:pt x="838" y="68"/>
                </a:moveTo>
                <a:cubicBezTo>
                  <a:pt x="837" y="67"/>
                  <a:pt x="836" y="64"/>
                  <a:pt x="834" y="64"/>
                </a:cubicBezTo>
                <a:cubicBezTo>
                  <a:pt x="832" y="66"/>
                  <a:pt x="833" y="70"/>
                  <a:pt x="831" y="72"/>
                </a:cubicBezTo>
                <a:cubicBezTo>
                  <a:pt x="831" y="73"/>
                  <a:pt x="832" y="73"/>
                  <a:pt x="833" y="73"/>
                </a:cubicBezTo>
                <a:cubicBezTo>
                  <a:pt x="835" y="72"/>
                  <a:pt x="838" y="71"/>
                  <a:pt x="838" y="68"/>
                </a:cubicBezTo>
                <a:close/>
                <a:moveTo>
                  <a:pt x="1114" y="82"/>
                </a:moveTo>
                <a:cubicBezTo>
                  <a:pt x="1109" y="80"/>
                  <a:pt x="1106" y="74"/>
                  <a:pt x="1103" y="70"/>
                </a:cubicBezTo>
                <a:cubicBezTo>
                  <a:pt x="1099" y="70"/>
                  <a:pt x="1098" y="62"/>
                  <a:pt x="1095" y="66"/>
                </a:cubicBezTo>
                <a:cubicBezTo>
                  <a:pt x="1093" y="68"/>
                  <a:pt x="1095" y="70"/>
                  <a:pt x="1095" y="71"/>
                </a:cubicBezTo>
                <a:cubicBezTo>
                  <a:pt x="1105" y="86"/>
                  <a:pt x="1120" y="94"/>
                  <a:pt x="1133" y="105"/>
                </a:cubicBezTo>
                <a:cubicBezTo>
                  <a:pt x="1139" y="107"/>
                  <a:pt x="1144" y="112"/>
                  <a:pt x="1150" y="113"/>
                </a:cubicBezTo>
                <a:cubicBezTo>
                  <a:pt x="1151" y="112"/>
                  <a:pt x="1151" y="110"/>
                  <a:pt x="1150" y="108"/>
                </a:cubicBezTo>
                <a:cubicBezTo>
                  <a:pt x="1137" y="100"/>
                  <a:pt x="1124" y="92"/>
                  <a:pt x="1114" y="82"/>
                </a:cubicBezTo>
                <a:close/>
                <a:moveTo>
                  <a:pt x="769" y="73"/>
                </a:moveTo>
                <a:cubicBezTo>
                  <a:pt x="770" y="62"/>
                  <a:pt x="760" y="72"/>
                  <a:pt x="757" y="74"/>
                </a:cubicBezTo>
                <a:cubicBezTo>
                  <a:pt x="758" y="76"/>
                  <a:pt x="759" y="77"/>
                  <a:pt x="760" y="78"/>
                </a:cubicBezTo>
                <a:cubicBezTo>
                  <a:pt x="764" y="77"/>
                  <a:pt x="768" y="77"/>
                  <a:pt x="769" y="73"/>
                </a:cubicBezTo>
                <a:close/>
                <a:moveTo>
                  <a:pt x="1312" y="75"/>
                </a:moveTo>
                <a:cubicBezTo>
                  <a:pt x="1310" y="73"/>
                  <a:pt x="1309" y="67"/>
                  <a:pt x="1306" y="69"/>
                </a:cubicBezTo>
                <a:cubicBezTo>
                  <a:pt x="1304" y="74"/>
                  <a:pt x="1301" y="79"/>
                  <a:pt x="1297" y="83"/>
                </a:cubicBezTo>
                <a:cubicBezTo>
                  <a:pt x="1302" y="83"/>
                  <a:pt x="1307" y="78"/>
                  <a:pt x="1312" y="76"/>
                </a:cubicBezTo>
                <a:cubicBezTo>
                  <a:pt x="1312" y="75"/>
                  <a:pt x="1312" y="75"/>
                  <a:pt x="1312" y="75"/>
                </a:cubicBezTo>
                <a:close/>
                <a:moveTo>
                  <a:pt x="306" y="76"/>
                </a:moveTo>
                <a:cubicBezTo>
                  <a:pt x="304" y="74"/>
                  <a:pt x="305" y="71"/>
                  <a:pt x="303" y="68"/>
                </a:cubicBezTo>
                <a:cubicBezTo>
                  <a:pt x="297" y="68"/>
                  <a:pt x="294" y="73"/>
                  <a:pt x="289" y="73"/>
                </a:cubicBezTo>
                <a:cubicBezTo>
                  <a:pt x="288" y="77"/>
                  <a:pt x="294" y="81"/>
                  <a:pt x="289" y="84"/>
                </a:cubicBezTo>
                <a:cubicBezTo>
                  <a:pt x="296" y="83"/>
                  <a:pt x="302" y="81"/>
                  <a:pt x="306" y="76"/>
                </a:cubicBezTo>
                <a:close/>
                <a:moveTo>
                  <a:pt x="1712" y="68"/>
                </a:moveTo>
                <a:cubicBezTo>
                  <a:pt x="1709" y="69"/>
                  <a:pt x="1707" y="71"/>
                  <a:pt x="1705" y="73"/>
                </a:cubicBezTo>
                <a:cubicBezTo>
                  <a:pt x="1700" y="75"/>
                  <a:pt x="1693" y="74"/>
                  <a:pt x="1689" y="79"/>
                </a:cubicBezTo>
                <a:cubicBezTo>
                  <a:pt x="1691" y="81"/>
                  <a:pt x="1691" y="85"/>
                  <a:pt x="1694" y="86"/>
                </a:cubicBezTo>
                <a:cubicBezTo>
                  <a:pt x="1700" y="85"/>
                  <a:pt x="1706" y="82"/>
                  <a:pt x="1711" y="79"/>
                </a:cubicBezTo>
                <a:cubicBezTo>
                  <a:pt x="1712" y="76"/>
                  <a:pt x="1712" y="72"/>
                  <a:pt x="1712" y="68"/>
                </a:cubicBezTo>
                <a:close/>
                <a:moveTo>
                  <a:pt x="1248" y="69"/>
                </a:moveTo>
                <a:cubicBezTo>
                  <a:pt x="1240" y="70"/>
                  <a:pt x="1233" y="74"/>
                  <a:pt x="1224" y="74"/>
                </a:cubicBezTo>
                <a:cubicBezTo>
                  <a:pt x="1222" y="76"/>
                  <a:pt x="1222" y="76"/>
                  <a:pt x="1222" y="76"/>
                </a:cubicBezTo>
                <a:cubicBezTo>
                  <a:pt x="1225" y="79"/>
                  <a:pt x="1225" y="79"/>
                  <a:pt x="1225" y="79"/>
                </a:cubicBezTo>
                <a:cubicBezTo>
                  <a:pt x="1233" y="80"/>
                  <a:pt x="1240" y="78"/>
                  <a:pt x="1247" y="75"/>
                </a:cubicBezTo>
                <a:cubicBezTo>
                  <a:pt x="1249" y="73"/>
                  <a:pt x="1247" y="70"/>
                  <a:pt x="1248" y="69"/>
                </a:cubicBezTo>
                <a:close/>
                <a:moveTo>
                  <a:pt x="245" y="74"/>
                </a:moveTo>
                <a:cubicBezTo>
                  <a:pt x="244" y="69"/>
                  <a:pt x="237" y="70"/>
                  <a:pt x="232" y="70"/>
                </a:cubicBezTo>
                <a:cubicBezTo>
                  <a:pt x="231" y="70"/>
                  <a:pt x="228" y="72"/>
                  <a:pt x="229" y="74"/>
                </a:cubicBezTo>
                <a:cubicBezTo>
                  <a:pt x="234" y="77"/>
                  <a:pt x="241" y="75"/>
                  <a:pt x="245" y="74"/>
                </a:cubicBezTo>
                <a:close/>
                <a:moveTo>
                  <a:pt x="649" y="89"/>
                </a:moveTo>
                <a:cubicBezTo>
                  <a:pt x="637" y="87"/>
                  <a:pt x="632" y="76"/>
                  <a:pt x="623" y="71"/>
                </a:cubicBezTo>
                <a:cubicBezTo>
                  <a:pt x="622" y="72"/>
                  <a:pt x="620" y="72"/>
                  <a:pt x="621" y="74"/>
                </a:cubicBezTo>
                <a:cubicBezTo>
                  <a:pt x="628" y="78"/>
                  <a:pt x="631" y="87"/>
                  <a:pt x="637" y="92"/>
                </a:cubicBezTo>
                <a:cubicBezTo>
                  <a:pt x="641" y="107"/>
                  <a:pt x="659" y="110"/>
                  <a:pt x="672" y="114"/>
                </a:cubicBezTo>
                <a:cubicBezTo>
                  <a:pt x="675" y="112"/>
                  <a:pt x="675" y="107"/>
                  <a:pt x="675" y="103"/>
                </a:cubicBezTo>
                <a:cubicBezTo>
                  <a:pt x="666" y="98"/>
                  <a:pt x="657" y="94"/>
                  <a:pt x="649" y="89"/>
                </a:cubicBezTo>
                <a:close/>
                <a:moveTo>
                  <a:pt x="149" y="72"/>
                </a:moveTo>
                <a:cubicBezTo>
                  <a:pt x="143" y="71"/>
                  <a:pt x="143" y="71"/>
                  <a:pt x="143" y="71"/>
                </a:cubicBezTo>
                <a:cubicBezTo>
                  <a:pt x="143" y="73"/>
                  <a:pt x="146" y="76"/>
                  <a:pt x="149" y="77"/>
                </a:cubicBezTo>
                <a:cubicBezTo>
                  <a:pt x="155" y="85"/>
                  <a:pt x="163" y="92"/>
                  <a:pt x="166" y="10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7" y="116"/>
                  <a:pt x="192" y="125"/>
                  <a:pt x="201" y="123"/>
                </a:cubicBezTo>
                <a:cubicBezTo>
                  <a:pt x="202" y="119"/>
                  <a:pt x="204" y="115"/>
                  <a:pt x="201" y="112"/>
                </a:cubicBezTo>
                <a:cubicBezTo>
                  <a:pt x="190" y="105"/>
                  <a:pt x="178" y="97"/>
                  <a:pt x="167" y="90"/>
                </a:cubicBezTo>
                <a:cubicBezTo>
                  <a:pt x="161" y="84"/>
                  <a:pt x="157" y="77"/>
                  <a:pt x="149" y="72"/>
                </a:cubicBezTo>
                <a:close/>
                <a:moveTo>
                  <a:pt x="716" y="75"/>
                </a:moveTo>
                <a:cubicBezTo>
                  <a:pt x="713" y="73"/>
                  <a:pt x="708" y="72"/>
                  <a:pt x="704" y="71"/>
                </a:cubicBezTo>
                <a:cubicBezTo>
                  <a:pt x="703" y="72"/>
                  <a:pt x="700" y="72"/>
                  <a:pt x="701" y="74"/>
                </a:cubicBezTo>
                <a:cubicBezTo>
                  <a:pt x="704" y="77"/>
                  <a:pt x="712" y="77"/>
                  <a:pt x="716" y="75"/>
                </a:cubicBezTo>
                <a:close/>
                <a:moveTo>
                  <a:pt x="1089" y="73"/>
                </a:moveTo>
                <a:cubicBezTo>
                  <a:pt x="1086" y="73"/>
                  <a:pt x="1083" y="76"/>
                  <a:pt x="1081" y="79"/>
                </a:cubicBezTo>
                <a:cubicBezTo>
                  <a:pt x="1084" y="85"/>
                  <a:pt x="1089" y="91"/>
                  <a:pt x="1089" y="99"/>
                </a:cubicBezTo>
                <a:cubicBezTo>
                  <a:pt x="1094" y="107"/>
                  <a:pt x="1086" y="116"/>
                  <a:pt x="1095" y="124"/>
                </a:cubicBezTo>
                <a:cubicBezTo>
                  <a:pt x="1114" y="140"/>
                  <a:pt x="1137" y="149"/>
                  <a:pt x="1161" y="155"/>
                </a:cubicBezTo>
                <a:cubicBezTo>
                  <a:pt x="1162" y="162"/>
                  <a:pt x="1171" y="157"/>
                  <a:pt x="1175" y="159"/>
                </a:cubicBezTo>
                <a:cubicBezTo>
                  <a:pt x="1207" y="160"/>
                  <a:pt x="1242" y="159"/>
                  <a:pt x="1274" y="159"/>
                </a:cubicBezTo>
                <a:cubicBezTo>
                  <a:pt x="1280" y="153"/>
                  <a:pt x="1287" y="152"/>
                  <a:pt x="1294" y="150"/>
                </a:cubicBezTo>
                <a:cubicBezTo>
                  <a:pt x="1307" y="142"/>
                  <a:pt x="1319" y="132"/>
                  <a:pt x="1330" y="121"/>
                </a:cubicBezTo>
                <a:cubicBezTo>
                  <a:pt x="1336" y="116"/>
                  <a:pt x="1344" y="111"/>
                  <a:pt x="1346" y="103"/>
                </a:cubicBezTo>
                <a:cubicBezTo>
                  <a:pt x="1340" y="97"/>
                  <a:pt x="1332" y="94"/>
                  <a:pt x="1325" y="88"/>
                </a:cubicBezTo>
                <a:cubicBezTo>
                  <a:pt x="1309" y="100"/>
                  <a:pt x="1293" y="110"/>
                  <a:pt x="1276" y="119"/>
                </a:cubicBezTo>
                <a:cubicBezTo>
                  <a:pt x="1259" y="126"/>
                  <a:pt x="1242" y="133"/>
                  <a:pt x="1223" y="132"/>
                </a:cubicBezTo>
                <a:cubicBezTo>
                  <a:pt x="1214" y="138"/>
                  <a:pt x="1207" y="148"/>
                  <a:pt x="1195" y="149"/>
                </a:cubicBezTo>
                <a:cubicBezTo>
                  <a:pt x="1183" y="152"/>
                  <a:pt x="1173" y="145"/>
                  <a:pt x="1163" y="140"/>
                </a:cubicBezTo>
                <a:cubicBezTo>
                  <a:pt x="1156" y="136"/>
                  <a:pt x="1151" y="128"/>
                  <a:pt x="1149" y="120"/>
                </a:cubicBezTo>
                <a:cubicBezTo>
                  <a:pt x="1145" y="117"/>
                  <a:pt x="1141" y="115"/>
                  <a:pt x="1136" y="112"/>
                </a:cubicBezTo>
                <a:cubicBezTo>
                  <a:pt x="1118" y="103"/>
                  <a:pt x="1103" y="88"/>
                  <a:pt x="1089" y="73"/>
                </a:cubicBezTo>
                <a:close/>
                <a:moveTo>
                  <a:pt x="1187" y="75"/>
                </a:moveTo>
                <a:cubicBezTo>
                  <a:pt x="1186" y="74"/>
                  <a:pt x="1183" y="73"/>
                  <a:pt x="1180" y="73"/>
                </a:cubicBezTo>
                <a:cubicBezTo>
                  <a:pt x="1178" y="73"/>
                  <a:pt x="1176" y="74"/>
                  <a:pt x="1175" y="75"/>
                </a:cubicBezTo>
                <a:cubicBezTo>
                  <a:pt x="1177" y="77"/>
                  <a:pt x="1179" y="77"/>
                  <a:pt x="1181" y="77"/>
                </a:cubicBezTo>
                <a:cubicBezTo>
                  <a:pt x="1183" y="77"/>
                  <a:pt x="1187" y="78"/>
                  <a:pt x="1187" y="75"/>
                </a:cubicBezTo>
                <a:close/>
                <a:moveTo>
                  <a:pt x="1656" y="82"/>
                </a:moveTo>
                <a:cubicBezTo>
                  <a:pt x="1654" y="75"/>
                  <a:pt x="1646" y="73"/>
                  <a:pt x="1639" y="73"/>
                </a:cubicBezTo>
                <a:cubicBezTo>
                  <a:pt x="1635" y="74"/>
                  <a:pt x="1631" y="73"/>
                  <a:pt x="1629" y="77"/>
                </a:cubicBezTo>
                <a:cubicBezTo>
                  <a:pt x="1635" y="85"/>
                  <a:pt x="1647" y="86"/>
                  <a:pt x="1656" y="90"/>
                </a:cubicBezTo>
                <a:cubicBezTo>
                  <a:pt x="1659" y="89"/>
                  <a:pt x="1656" y="85"/>
                  <a:pt x="1656" y="82"/>
                </a:cubicBezTo>
                <a:close/>
                <a:moveTo>
                  <a:pt x="1593" y="99"/>
                </a:moveTo>
                <a:cubicBezTo>
                  <a:pt x="1582" y="93"/>
                  <a:pt x="1579" y="78"/>
                  <a:pt x="1567" y="73"/>
                </a:cubicBezTo>
                <a:cubicBezTo>
                  <a:pt x="1566" y="74"/>
                  <a:pt x="1563" y="75"/>
                  <a:pt x="1564" y="77"/>
                </a:cubicBezTo>
                <a:cubicBezTo>
                  <a:pt x="1568" y="87"/>
                  <a:pt x="1577" y="96"/>
                  <a:pt x="1584" y="104"/>
                </a:cubicBezTo>
                <a:cubicBezTo>
                  <a:pt x="1593" y="110"/>
                  <a:pt x="1600" y="119"/>
                  <a:pt x="1609" y="123"/>
                </a:cubicBezTo>
                <a:cubicBezTo>
                  <a:pt x="1611" y="125"/>
                  <a:pt x="1614" y="127"/>
                  <a:pt x="1616" y="126"/>
                </a:cubicBezTo>
                <a:cubicBezTo>
                  <a:pt x="1617" y="121"/>
                  <a:pt x="1615" y="118"/>
                  <a:pt x="1614" y="114"/>
                </a:cubicBezTo>
                <a:cubicBezTo>
                  <a:pt x="1607" y="110"/>
                  <a:pt x="1599" y="105"/>
                  <a:pt x="1593" y="99"/>
                </a:cubicBezTo>
                <a:close/>
                <a:moveTo>
                  <a:pt x="1767" y="76"/>
                </a:moveTo>
                <a:cubicBezTo>
                  <a:pt x="1766" y="75"/>
                  <a:pt x="1766" y="73"/>
                  <a:pt x="1764" y="73"/>
                </a:cubicBezTo>
                <a:cubicBezTo>
                  <a:pt x="1759" y="85"/>
                  <a:pt x="1759" y="85"/>
                  <a:pt x="1759" y="85"/>
                </a:cubicBezTo>
                <a:cubicBezTo>
                  <a:pt x="1751" y="92"/>
                  <a:pt x="1751" y="92"/>
                  <a:pt x="1751" y="92"/>
                </a:cubicBezTo>
                <a:cubicBezTo>
                  <a:pt x="1757" y="89"/>
                  <a:pt x="1765" y="83"/>
                  <a:pt x="1767" y="76"/>
                </a:cubicBezTo>
                <a:close/>
                <a:moveTo>
                  <a:pt x="1914" y="82"/>
                </a:moveTo>
                <a:cubicBezTo>
                  <a:pt x="1911" y="77"/>
                  <a:pt x="1907" y="74"/>
                  <a:pt x="1901" y="74"/>
                </a:cubicBezTo>
                <a:cubicBezTo>
                  <a:pt x="1898" y="76"/>
                  <a:pt x="1896" y="80"/>
                  <a:pt x="1895" y="85"/>
                </a:cubicBezTo>
                <a:cubicBezTo>
                  <a:pt x="1900" y="88"/>
                  <a:pt x="1908" y="89"/>
                  <a:pt x="1914" y="88"/>
                </a:cubicBezTo>
                <a:cubicBezTo>
                  <a:pt x="1915" y="87"/>
                  <a:pt x="1915" y="84"/>
                  <a:pt x="1914" y="82"/>
                </a:cubicBezTo>
                <a:close/>
                <a:moveTo>
                  <a:pt x="857" y="85"/>
                </a:moveTo>
                <a:cubicBezTo>
                  <a:pt x="846" y="75"/>
                  <a:pt x="846" y="75"/>
                  <a:pt x="846" y="75"/>
                </a:cubicBezTo>
                <a:cubicBezTo>
                  <a:pt x="837" y="73"/>
                  <a:pt x="833" y="83"/>
                  <a:pt x="825" y="83"/>
                </a:cubicBezTo>
                <a:cubicBezTo>
                  <a:pt x="818" y="91"/>
                  <a:pt x="807" y="93"/>
                  <a:pt x="800" y="103"/>
                </a:cubicBezTo>
                <a:cubicBezTo>
                  <a:pt x="790" y="109"/>
                  <a:pt x="781" y="118"/>
                  <a:pt x="770" y="121"/>
                </a:cubicBezTo>
                <a:cubicBezTo>
                  <a:pt x="766" y="127"/>
                  <a:pt x="766" y="127"/>
                  <a:pt x="766" y="127"/>
                </a:cubicBezTo>
                <a:cubicBezTo>
                  <a:pt x="762" y="137"/>
                  <a:pt x="752" y="141"/>
                  <a:pt x="744" y="147"/>
                </a:cubicBezTo>
                <a:cubicBezTo>
                  <a:pt x="731" y="152"/>
                  <a:pt x="713" y="157"/>
                  <a:pt x="699" y="151"/>
                </a:cubicBezTo>
                <a:cubicBezTo>
                  <a:pt x="686" y="146"/>
                  <a:pt x="680" y="132"/>
                  <a:pt x="675" y="121"/>
                </a:cubicBezTo>
                <a:cubicBezTo>
                  <a:pt x="666" y="117"/>
                  <a:pt x="655" y="116"/>
                  <a:pt x="647" y="111"/>
                </a:cubicBezTo>
                <a:cubicBezTo>
                  <a:pt x="637" y="104"/>
                  <a:pt x="644" y="119"/>
                  <a:pt x="637" y="121"/>
                </a:cubicBezTo>
                <a:cubicBezTo>
                  <a:pt x="643" y="126"/>
                  <a:pt x="636" y="132"/>
                  <a:pt x="639" y="138"/>
                </a:cubicBezTo>
                <a:cubicBezTo>
                  <a:pt x="646" y="143"/>
                  <a:pt x="654" y="147"/>
                  <a:pt x="663" y="151"/>
                </a:cubicBezTo>
                <a:cubicBezTo>
                  <a:pt x="668" y="152"/>
                  <a:pt x="675" y="153"/>
                  <a:pt x="677" y="159"/>
                </a:cubicBezTo>
                <a:cubicBezTo>
                  <a:pt x="777" y="159"/>
                  <a:pt x="777" y="159"/>
                  <a:pt x="777" y="159"/>
                </a:cubicBezTo>
                <a:cubicBezTo>
                  <a:pt x="803" y="151"/>
                  <a:pt x="825" y="136"/>
                  <a:pt x="847" y="119"/>
                </a:cubicBezTo>
                <a:cubicBezTo>
                  <a:pt x="854" y="111"/>
                  <a:pt x="867" y="105"/>
                  <a:pt x="870" y="94"/>
                </a:cubicBezTo>
                <a:cubicBezTo>
                  <a:pt x="857" y="85"/>
                  <a:pt x="857" y="85"/>
                  <a:pt x="857" y="85"/>
                </a:cubicBezTo>
                <a:close/>
                <a:moveTo>
                  <a:pt x="229" y="81"/>
                </a:moveTo>
                <a:cubicBezTo>
                  <a:pt x="227" y="80"/>
                  <a:pt x="224" y="78"/>
                  <a:pt x="224" y="76"/>
                </a:cubicBezTo>
                <a:cubicBezTo>
                  <a:pt x="223" y="76"/>
                  <a:pt x="222" y="77"/>
                  <a:pt x="220" y="77"/>
                </a:cubicBezTo>
                <a:cubicBezTo>
                  <a:pt x="215" y="82"/>
                  <a:pt x="208" y="86"/>
                  <a:pt x="203" y="89"/>
                </a:cubicBezTo>
                <a:cubicBezTo>
                  <a:pt x="204" y="91"/>
                  <a:pt x="206" y="92"/>
                  <a:pt x="207" y="93"/>
                </a:cubicBezTo>
                <a:cubicBezTo>
                  <a:pt x="213" y="87"/>
                  <a:pt x="220" y="82"/>
                  <a:pt x="229" y="81"/>
                </a:cubicBezTo>
                <a:close/>
                <a:moveTo>
                  <a:pt x="379" y="83"/>
                </a:moveTo>
                <a:cubicBezTo>
                  <a:pt x="376" y="81"/>
                  <a:pt x="374" y="77"/>
                  <a:pt x="370" y="77"/>
                </a:cubicBezTo>
                <a:cubicBezTo>
                  <a:pt x="362" y="87"/>
                  <a:pt x="350" y="94"/>
                  <a:pt x="339" y="101"/>
                </a:cubicBezTo>
                <a:cubicBezTo>
                  <a:pt x="328" y="106"/>
                  <a:pt x="318" y="114"/>
                  <a:pt x="305" y="114"/>
                </a:cubicBezTo>
                <a:cubicBezTo>
                  <a:pt x="300" y="115"/>
                  <a:pt x="296" y="119"/>
                  <a:pt x="290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3" y="125"/>
                  <a:pt x="288" y="123"/>
                  <a:pt x="285" y="126"/>
                </a:cubicBezTo>
                <a:cubicBezTo>
                  <a:pt x="279" y="135"/>
                  <a:pt x="279" y="135"/>
                  <a:pt x="279" y="135"/>
                </a:cubicBezTo>
                <a:cubicBezTo>
                  <a:pt x="293" y="132"/>
                  <a:pt x="307" y="127"/>
                  <a:pt x="320" y="122"/>
                </a:cubicBezTo>
                <a:cubicBezTo>
                  <a:pt x="341" y="113"/>
                  <a:pt x="359" y="100"/>
                  <a:pt x="378" y="86"/>
                </a:cubicBezTo>
                <a:cubicBezTo>
                  <a:pt x="379" y="83"/>
                  <a:pt x="379" y="83"/>
                  <a:pt x="379" y="83"/>
                </a:cubicBezTo>
                <a:close/>
                <a:moveTo>
                  <a:pt x="716" y="82"/>
                </a:moveTo>
                <a:cubicBezTo>
                  <a:pt x="705" y="84"/>
                  <a:pt x="697" y="80"/>
                  <a:pt x="687" y="77"/>
                </a:cubicBezTo>
                <a:cubicBezTo>
                  <a:pt x="684" y="79"/>
                  <a:pt x="681" y="80"/>
                  <a:pt x="679" y="82"/>
                </a:cubicBezTo>
                <a:cubicBezTo>
                  <a:pt x="684" y="88"/>
                  <a:pt x="692" y="86"/>
                  <a:pt x="699" y="86"/>
                </a:cubicBezTo>
                <a:cubicBezTo>
                  <a:pt x="707" y="91"/>
                  <a:pt x="716" y="95"/>
                  <a:pt x="726" y="93"/>
                </a:cubicBezTo>
                <a:cubicBezTo>
                  <a:pt x="727" y="91"/>
                  <a:pt x="726" y="88"/>
                  <a:pt x="725" y="87"/>
                </a:cubicBezTo>
                <a:cubicBezTo>
                  <a:pt x="725" y="83"/>
                  <a:pt x="720" y="81"/>
                  <a:pt x="716" y="82"/>
                </a:cubicBezTo>
                <a:close/>
                <a:moveTo>
                  <a:pt x="1188" y="83"/>
                </a:moveTo>
                <a:cubicBezTo>
                  <a:pt x="1181" y="81"/>
                  <a:pt x="1172" y="82"/>
                  <a:pt x="1165" y="78"/>
                </a:cubicBezTo>
                <a:cubicBezTo>
                  <a:pt x="1163" y="79"/>
                  <a:pt x="1161" y="80"/>
                  <a:pt x="1159" y="82"/>
                </a:cubicBezTo>
                <a:cubicBezTo>
                  <a:pt x="1163" y="83"/>
                  <a:pt x="1167" y="86"/>
                  <a:pt x="1171" y="86"/>
                </a:cubicBezTo>
                <a:cubicBezTo>
                  <a:pt x="1177" y="87"/>
                  <a:pt x="1184" y="89"/>
                  <a:pt x="1190" y="87"/>
                </a:cubicBezTo>
                <a:cubicBezTo>
                  <a:pt x="1191" y="86"/>
                  <a:pt x="1190" y="84"/>
                  <a:pt x="1188" y="83"/>
                </a:cubicBezTo>
                <a:close/>
                <a:moveTo>
                  <a:pt x="1255" y="86"/>
                </a:moveTo>
                <a:cubicBezTo>
                  <a:pt x="1254" y="77"/>
                  <a:pt x="1245" y="80"/>
                  <a:pt x="1240" y="83"/>
                </a:cubicBezTo>
                <a:cubicBezTo>
                  <a:pt x="1236" y="85"/>
                  <a:pt x="1230" y="83"/>
                  <a:pt x="1226" y="86"/>
                </a:cubicBezTo>
                <a:cubicBezTo>
                  <a:pt x="1227" y="88"/>
                  <a:pt x="1227" y="91"/>
                  <a:pt x="1228" y="93"/>
                </a:cubicBezTo>
                <a:cubicBezTo>
                  <a:pt x="1239" y="95"/>
                  <a:pt x="1248" y="90"/>
                  <a:pt x="1255" y="86"/>
                </a:cubicBezTo>
                <a:close/>
                <a:moveTo>
                  <a:pt x="250" y="80"/>
                </a:moveTo>
                <a:cubicBezTo>
                  <a:pt x="242" y="80"/>
                  <a:pt x="242" y="80"/>
                  <a:pt x="242" y="80"/>
                </a:cubicBezTo>
                <a:cubicBezTo>
                  <a:pt x="239" y="82"/>
                  <a:pt x="235" y="79"/>
                  <a:pt x="233" y="82"/>
                </a:cubicBezTo>
                <a:cubicBezTo>
                  <a:pt x="239" y="86"/>
                  <a:pt x="238" y="97"/>
                  <a:pt x="247" y="94"/>
                </a:cubicBezTo>
                <a:cubicBezTo>
                  <a:pt x="253" y="91"/>
                  <a:pt x="250" y="86"/>
                  <a:pt x="250" y="80"/>
                </a:cubicBezTo>
                <a:close/>
                <a:moveTo>
                  <a:pt x="1635" y="88"/>
                </a:moveTo>
                <a:cubicBezTo>
                  <a:pt x="1630" y="86"/>
                  <a:pt x="1626" y="81"/>
                  <a:pt x="1621" y="80"/>
                </a:cubicBezTo>
                <a:cubicBezTo>
                  <a:pt x="1619" y="81"/>
                  <a:pt x="1614" y="81"/>
                  <a:pt x="1615" y="85"/>
                </a:cubicBezTo>
                <a:cubicBezTo>
                  <a:pt x="1621" y="88"/>
                  <a:pt x="1626" y="93"/>
                  <a:pt x="1633" y="96"/>
                </a:cubicBezTo>
                <a:cubicBezTo>
                  <a:pt x="1643" y="92"/>
                  <a:pt x="1647" y="105"/>
                  <a:pt x="1657" y="101"/>
                </a:cubicBezTo>
                <a:cubicBezTo>
                  <a:pt x="1658" y="100"/>
                  <a:pt x="1659" y="96"/>
                  <a:pt x="1656" y="95"/>
                </a:cubicBezTo>
                <a:cubicBezTo>
                  <a:pt x="1648" y="94"/>
                  <a:pt x="1642" y="90"/>
                  <a:pt x="1635" y="88"/>
                </a:cubicBezTo>
                <a:close/>
                <a:moveTo>
                  <a:pt x="1319" y="83"/>
                </a:moveTo>
                <a:cubicBezTo>
                  <a:pt x="1319" y="82"/>
                  <a:pt x="1317" y="80"/>
                  <a:pt x="1315" y="80"/>
                </a:cubicBezTo>
                <a:cubicBezTo>
                  <a:pt x="1301" y="87"/>
                  <a:pt x="1301" y="87"/>
                  <a:pt x="1301" y="87"/>
                </a:cubicBezTo>
                <a:cubicBezTo>
                  <a:pt x="1286" y="97"/>
                  <a:pt x="1269" y="104"/>
                  <a:pt x="1252" y="111"/>
                </a:cubicBezTo>
                <a:cubicBezTo>
                  <a:pt x="1243" y="115"/>
                  <a:pt x="1227" y="112"/>
                  <a:pt x="1227" y="125"/>
                </a:cubicBezTo>
                <a:cubicBezTo>
                  <a:pt x="1227" y="126"/>
                  <a:pt x="1228" y="126"/>
                  <a:pt x="1229" y="127"/>
                </a:cubicBezTo>
                <a:cubicBezTo>
                  <a:pt x="1254" y="124"/>
                  <a:pt x="1277" y="115"/>
                  <a:pt x="1297" y="101"/>
                </a:cubicBezTo>
                <a:cubicBezTo>
                  <a:pt x="1305" y="96"/>
                  <a:pt x="1314" y="91"/>
                  <a:pt x="1319" y="83"/>
                </a:cubicBezTo>
                <a:close/>
                <a:moveTo>
                  <a:pt x="779" y="90"/>
                </a:moveTo>
                <a:cubicBezTo>
                  <a:pt x="776" y="87"/>
                  <a:pt x="773" y="81"/>
                  <a:pt x="768" y="82"/>
                </a:cubicBezTo>
                <a:cubicBezTo>
                  <a:pt x="760" y="84"/>
                  <a:pt x="768" y="91"/>
                  <a:pt x="768" y="95"/>
                </a:cubicBezTo>
                <a:cubicBezTo>
                  <a:pt x="770" y="96"/>
                  <a:pt x="770" y="96"/>
                  <a:pt x="770" y="96"/>
                </a:cubicBezTo>
                <a:cubicBezTo>
                  <a:pt x="773" y="94"/>
                  <a:pt x="777" y="93"/>
                  <a:pt x="779" y="90"/>
                </a:cubicBezTo>
                <a:close/>
                <a:moveTo>
                  <a:pt x="1778" y="88"/>
                </a:moveTo>
                <a:cubicBezTo>
                  <a:pt x="1777" y="86"/>
                  <a:pt x="1774" y="82"/>
                  <a:pt x="1771" y="82"/>
                </a:cubicBezTo>
                <a:cubicBezTo>
                  <a:pt x="1762" y="92"/>
                  <a:pt x="1752" y="99"/>
                  <a:pt x="1742" y="107"/>
                </a:cubicBezTo>
                <a:cubicBezTo>
                  <a:pt x="1728" y="115"/>
                  <a:pt x="1713" y="121"/>
                  <a:pt x="1697" y="124"/>
                </a:cubicBezTo>
                <a:cubicBezTo>
                  <a:pt x="1694" y="130"/>
                  <a:pt x="1690" y="136"/>
                  <a:pt x="1684" y="142"/>
                </a:cubicBezTo>
                <a:cubicBezTo>
                  <a:pt x="1674" y="152"/>
                  <a:pt x="1659" y="155"/>
                  <a:pt x="1645" y="154"/>
                </a:cubicBezTo>
                <a:cubicBezTo>
                  <a:pt x="1634" y="151"/>
                  <a:pt x="1622" y="143"/>
                  <a:pt x="1618" y="132"/>
                </a:cubicBezTo>
                <a:cubicBezTo>
                  <a:pt x="1608" y="131"/>
                  <a:pt x="1599" y="123"/>
                  <a:pt x="1591" y="116"/>
                </a:cubicBezTo>
                <a:cubicBezTo>
                  <a:pt x="1583" y="112"/>
                  <a:pt x="1577" y="103"/>
                  <a:pt x="1569" y="98"/>
                </a:cubicBezTo>
                <a:cubicBezTo>
                  <a:pt x="1568" y="96"/>
                  <a:pt x="1568" y="93"/>
                  <a:pt x="1566" y="93"/>
                </a:cubicBezTo>
                <a:cubicBezTo>
                  <a:pt x="1573" y="101"/>
                  <a:pt x="1572" y="113"/>
                  <a:pt x="1571" y="123"/>
                </a:cubicBezTo>
                <a:cubicBezTo>
                  <a:pt x="1571" y="128"/>
                  <a:pt x="1568" y="133"/>
                  <a:pt x="1568" y="138"/>
                </a:cubicBezTo>
                <a:cubicBezTo>
                  <a:pt x="1571" y="141"/>
                  <a:pt x="1574" y="145"/>
                  <a:pt x="1579" y="147"/>
                </a:cubicBezTo>
                <a:cubicBezTo>
                  <a:pt x="1584" y="153"/>
                  <a:pt x="1593" y="152"/>
                  <a:pt x="1597" y="159"/>
                </a:cubicBezTo>
                <a:cubicBezTo>
                  <a:pt x="1652" y="159"/>
                  <a:pt x="1708" y="159"/>
                  <a:pt x="1765" y="159"/>
                </a:cubicBezTo>
                <a:cubicBezTo>
                  <a:pt x="1767" y="155"/>
                  <a:pt x="1767" y="155"/>
                  <a:pt x="1767" y="155"/>
                </a:cubicBezTo>
                <a:cubicBezTo>
                  <a:pt x="1786" y="146"/>
                  <a:pt x="1798" y="130"/>
                  <a:pt x="1809" y="114"/>
                </a:cubicBezTo>
                <a:cubicBezTo>
                  <a:pt x="1802" y="106"/>
                  <a:pt x="1791" y="101"/>
                  <a:pt x="1783" y="94"/>
                </a:cubicBezTo>
                <a:cubicBezTo>
                  <a:pt x="1764" y="113"/>
                  <a:pt x="1741" y="130"/>
                  <a:pt x="1714" y="135"/>
                </a:cubicBezTo>
                <a:cubicBezTo>
                  <a:pt x="1708" y="135"/>
                  <a:pt x="1701" y="137"/>
                  <a:pt x="1696" y="135"/>
                </a:cubicBezTo>
                <a:cubicBezTo>
                  <a:pt x="1695" y="134"/>
                  <a:pt x="1696" y="132"/>
                  <a:pt x="1697" y="132"/>
                </a:cubicBezTo>
                <a:cubicBezTo>
                  <a:pt x="1712" y="130"/>
                  <a:pt x="1728" y="129"/>
                  <a:pt x="1740" y="120"/>
                </a:cubicBezTo>
                <a:cubicBezTo>
                  <a:pt x="1742" y="119"/>
                  <a:pt x="1744" y="119"/>
                  <a:pt x="1745" y="118"/>
                </a:cubicBezTo>
                <a:cubicBezTo>
                  <a:pt x="1758" y="111"/>
                  <a:pt x="1771" y="101"/>
                  <a:pt x="1778" y="88"/>
                </a:cubicBezTo>
                <a:close/>
                <a:moveTo>
                  <a:pt x="311" y="89"/>
                </a:moveTo>
                <a:cubicBezTo>
                  <a:pt x="310" y="87"/>
                  <a:pt x="309" y="83"/>
                  <a:pt x="306" y="83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4" y="91"/>
                  <a:pt x="295" y="94"/>
                  <a:pt x="296" y="96"/>
                </a:cubicBezTo>
                <a:cubicBezTo>
                  <a:pt x="301" y="95"/>
                  <a:pt x="308" y="94"/>
                  <a:pt x="311" y="89"/>
                </a:cubicBezTo>
                <a:close/>
                <a:moveTo>
                  <a:pt x="1720" y="92"/>
                </a:moveTo>
                <a:cubicBezTo>
                  <a:pt x="1718" y="89"/>
                  <a:pt x="1715" y="85"/>
                  <a:pt x="1711" y="85"/>
                </a:cubicBezTo>
                <a:cubicBezTo>
                  <a:pt x="1706" y="89"/>
                  <a:pt x="1700" y="88"/>
                  <a:pt x="1695" y="91"/>
                </a:cubicBezTo>
                <a:cubicBezTo>
                  <a:pt x="1698" y="99"/>
                  <a:pt x="1700" y="108"/>
                  <a:pt x="1700" y="116"/>
                </a:cubicBezTo>
                <a:cubicBezTo>
                  <a:pt x="1704" y="116"/>
                  <a:pt x="1704" y="116"/>
                  <a:pt x="1704" y="116"/>
                </a:cubicBezTo>
                <a:cubicBezTo>
                  <a:pt x="1722" y="113"/>
                  <a:pt x="1739" y="106"/>
                  <a:pt x="1751" y="92"/>
                </a:cubicBezTo>
                <a:cubicBezTo>
                  <a:pt x="1744" y="96"/>
                  <a:pt x="1735" y="97"/>
                  <a:pt x="1727" y="96"/>
                </a:cubicBezTo>
                <a:cubicBezTo>
                  <a:pt x="1720" y="101"/>
                  <a:pt x="1720" y="101"/>
                  <a:pt x="1720" y="101"/>
                </a:cubicBezTo>
                <a:cubicBezTo>
                  <a:pt x="1713" y="103"/>
                  <a:pt x="1707" y="107"/>
                  <a:pt x="1701" y="106"/>
                </a:cubicBezTo>
                <a:cubicBezTo>
                  <a:pt x="1700" y="100"/>
                  <a:pt x="1708" y="102"/>
                  <a:pt x="1712" y="100"/>
                </a:cubicBezTo>
                <a:cubicBezTo>
                  <a:pt x="1714" y="98"/>
                  <a:pt x="1720" y="98"/>
                  <a:pt x="1720" y="92"/>
                </a:cubicBezTo>
                <a:close/>
                <a:moveTo>
                  <a:pt x="1623" y="97"/>
                </a:moveTo>
                <a:cubicBezTo>
                  <a:pt x="1608" y="87"/>
                  <a:pt x="1608" y="87"/>
                  <a:pt x="1608" y="87"/>
                </a:cubicBezTo>
                <a:cubicBezTo>
                  <a:pt x="1605" y="85"/>
                  <a:pt x="1600" y="87"/>
                  <a:pt x="1596" y="86"/>
                </a:cubicBezTo>
                <a:cubicBezTo>
                  <a:pt x="1594" y="87"/>
                  <a:pt x="1591" y="86"/>
                  <a:pt x="1590" y="88"/>
                </a:cubicBezTo>
                <a:cubicBezTo>
                  <a:pt x="1598" y="97"/>
                  <a:pt x="1606" y="104"/>
                  <a:pt x="1616" y="109"/>
                </a:cubicBezTo>
                <a:cubicBezTo>
                  <a:pt x="1618" y="105"/>
                  <a:pt x="1623" y="101"/>
                  <a:pt x="1623" y="97"/>
                </a:cubicBezTo>
                <a:close/>
                <a:moveTo>
                  <a:pt x="392" y="92"/>
                </a:moveTo>
                <a:cubicBezTo>
                  <a:pt x="389" y="92"/>
                  <a:pt x="388" y="88"/>
                  <a:pt x="384" y="88"/>
                </a:cubicBezTo>
                <a:cubicBezTo>
                  <a:pt x="374" y="96"/>
                  <a:pt x="363" y="102"/>
                  <a:pt x="353" y="110"/>
                </a:cubicBezTo>
                <a:cubicBezTo>
                  <a:pt x="349" y="114"/>
                  <a:pt x="344" y="115"/>
                  <a:pt x="340" y="117"/>
                </a:cubicBezTo>
                <a:cubicBezTo>
                  <a:pt x="321" y="131"/>
                  <a:pt x="297" y="134"/>
                  <a:pt x="276" y="143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59" y="148"/>
                  <a:pt x="248" y="152"/>
                  <a:pt x="235" y="153"/>
                </a:cubicBezTo>
                <a:cubicBezTo>
                  <a:pt x="227" y="152"/>
                  <a:pt x="217" y="149"/>
                  <a:pt x="212" y="141"/>
                </a:cubicBezTo>
                <a:cubicBezTo>
                  <a:pt x="208" y="139"/>
                  <a:pt x="208" y="129"/>
                  <a:pt x="201" y="131"/>
                </a:cubicBezTo>
                <a:cubicBezTo>
                  <a:pt x="190" y="126"/>
                  <a:pt x="179" y="121"/>
                  <a:pt x="169" y="113"/>
                </a:cubicBezTo>
                <a:cubicBezTo>
                  <a:pt x="169" y="113"/>
                  <a:pt x="169" y="114"/>
                  <a:pt x="168" y="115"/>
                </a:cubicBezTo>
                <a:cubicBezTo>
                  <a:pt x="170" y="124"/>
                  <a:pt x="167" y="133"/>
                  <a:pt x="166" y="141"/>
                </a:cubicBezTo>
                <a:cubicBezTo>
                  <a:pt x="175" y="147"/>
                  <a:pt x="183" y="155"/>
                  <a:pt x="194" y="156"/>
                </a:cubicBezTo>
                <a:cubicBezTo>
                  <a:pt x="198" y="162"/>
                  <a:pt x="205" y="158"/>
                  <a:pt x="210" y="160"/>
                </a:cubicBezTo>
                <a:cubicBezTo>
                  <a:pt x="253" y="159"/>
                  <a:pt x="299" y="160"/>
                  <a:pt x="341" y="159"/>
                </a:cubicBezTo>
                <a:cubicBezTo>
                  <a:pt x="343" y="155"/>
                  <a:pt x="343" y="155"/>
                  <a:pt x="343" y="155"/>
                </a:cubicBezTo>
                <a:cubicBezTo>
                  <a:pt x="356" y="150"/>
                  <a:pt x="368" y="141"/>
                  <a:pt x="381" y="132"/>
                </a:cubicBezTo>
                <a:cubicBezTo>
                  <a:pt x="409" y="105"/>
                  <a:pt x="409" y="105"/>
                  <a:pt x="409" y="105"/>
                </a:cubicBezTo>
                <a:cubicBezTo>
                  <a:pt x="409" y="102"/>
                  <a:pt x="409" y="102"/>
                  <a:pt x="409" y="102"/>
                </a:cubicBezTo>
                <a:cubicBezTo>
                  <a:pt x="403" y="100"/>
                  <a:pt x="398" y="95"/>
                  <a:pt x="392" y="92"/>
                </a:cubicBezTo>
                <a:close/>
                <a:moveTo>
                  <a:pt x="196" y="92"/>
                </a:moveTo>
                <a:cubicBezTo>
                  <a:pt x="190" y="92"/>
                  <a:pt x="183" y="87"/>
                  <a:pt x="178" y="89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86" y="96"/>
                  <a:pt x="193" y="103"/>
                  <a:pt x="203" y="105"/>
                </a:cubicBezTo>
                <a:cubicBezTo>
                  <a:pt x="209" y="99"/>
                  <a:pt x="199" y="96"/>
                  <a:pt x="196" y="92"/>
                </a:cubicBezTo>
                <a:close/>
                <a:moveTo>
                  <a:pt x="1275" y="94"/>
                </a:moveTo>
                <a:cubicBezTo>
                  <a:pt x="1270" y="94"/>
                  <a:pt x="1265" y="92"/>
                  <a:pt x="1260" y="91"/>
                </a:cubicBezTo>
                <a:cubicBezTo>
                  <a:pt x="1254" y="92"/>
                  <a:pt x="1249" y="95"/>
                  <a:pt x="1244" y="97"/>
                </a:cubicBezTo>
                <a:cubicBezTo>
                  <a:pt x="1240" y="100"/>
                  <a:pt x="1233" y="96"/>
                  <a:pt x="1230" y="100"/>
                </a:cubicBezTo>
                <a:cubicBezTo>
                  <a:pt x="1230" y="103"/>
                  <a:pt x="1229" y="107"/>
                  <a:pt x="1231" y="110"/>
                </a:cubicBezTo>
                <a:cubicBezTo>
                  <a:pt x="1246" y="111"/>
                  <a:pt x="1257" y="101"/>
                  <a:pt x="1270" y="98"/>
                </a:cubicBezTo>
                <a:cubicBezTo>
                  <a:pt x="1272" y="98"/>
                  <a:pt x="1275" y="96"/>
                  <a:pt x="1275" y="94"/>
                </a:cubicBezTo>
                <a:close/>
                <a:moveTo>
                  <a:pt x="1192" y="96"/>
                </a:moveTo>
                <a:cubicBezTo>
                  <a:pt x="1191" y="92"/>
                  <a:pt x="1184" y="93"/>
                  <a:pt x="1181" y="93"/>
                </a:cubicBezTo>
                <a:cubicBezTo>
                  <a:pt x="1183" y="98"/>
                  <a:pt x="1183" y="104"/>
                  <a:pt x="1188" y="106"/>
                </a:cubicBezTo>
                <a:cubicBezTo>
                  <a:pt x="1193" y="106"/>
                  <a:pt x="1191" y="100"/>
                  <a:pt x="1192" y="96"/>
                </a:cubicBezTo>
                <a:close/>
                <a:moveTo>
                  <a:pt x="797" y="96"/>
                </a:moveTo>
                <a:cubicBezTo>
                  <a:pt x="793" y="95"/>
                  <a:pt x="790" y="95"/>
                  <a:pt x="786" y="94"/>
                </a:cubicBezTo>
                <a:cubicBezTo>
                  <a:pt x="781" y="99"/>
                  <a:pt x="775" y="99"/>
                  <a:pt x="770" y="104"/>
                </a:cubicBezTo>
                <a:cubicBezTo>
                  <a:pt x="771" y="107"/>
                  <a:pt x="768" y="112"/>
                  <a:pt x="772" y="113"/>
                </a:cubicBezTo>
                <a:cubicBezTo>
                  <a:pt x="781" y="111"/>
                  <a:pt x="788" y="104"/>
                  <a:pt x="795" y="99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96" y="105"/>
                </a:moveTo>
                <a:cubicBezTo>
                  <a:pt x="91" y="96"/>
                  <a:pt x="91" y="96"/>
                  <a:pt x="91" y="96"/>
                </a:cubicBezTo>
                <a:cubicBezTo>
                  <a:pt x="86" y="96"/>
                  <a:pt x="82" y="100"/>
                  <a:pt x="77" y="100"/>
                </a:cubicBezTo>
                <a:cubicBezTo>
                  <a:pt x="74" y="106"/>
                  <a:pt x="70" y="113"/>
                  <a:pt x="73" y="119"/>
                </a:cubicBezTo>
                <a:cubicBezTo>
                  <a:pt x="75" y="125"/>
                  <a:pt x="81" y="124"/>
                  <a:pt x="85" y="124"/>
                </a:cubicBezTo>
                <a:cubicBezTo>
                  <a:pt x="92" y="123"/>
                  <a:pt x="99" y="123"/>
                  <a:pt x="104" y="116"/>
                </a:cubicBezTo>
                <a:cubicBezTo>
                  <a:pt x="106" y="114"/>
                  <a:pt x="111" y="113"/>
                  <a:pt x="109" y="110"/>
                </a:cubicBezTo>
                <a:cubicBezTo>
                  <a:pt x="103" y="112"/>
                  <a:pt x="100" y="108"/>
                  <a:pt x="96" y="105"/>
                </a:cubicBezTo>
                <a:close/>
                <a:moveTo>
                  <a:pt x="727" y="101"/>
                </a:moveTo>
                <a:cubicBezTo>
                  <a:pt x="727" y="95"/>
                  <a:pt x="718" y="99"/>
                  <a:pt x="714" y="99"/>
                </a:cubicBezTo>
                <a:cubicBezTo>
                  <a:pt x="714" y="114"/>
                  <a:pt x="714" y="114"/>
                  <a:pt x="714" y="114"/>
                </a:cubicBezTo>
                <a:cubicBezTo>
                  <a:pt x="715" y="115"/>
                  <a:pt x="717" y="114"/>
                  <a:pt x="718" y="114"/>
                </a:cubicBezTo>
                <a:cubicBezTo>
                  <a:pt x="723" y="112"/>
                  <a:pt x="725" y="106"/>
                  <a:pt x="727" y="101"/>
                </a:cubicBezTo>
                <a:close/>
                <a:moveTo>
                  <a:pt x="890" y="107"/>
                </a:moveTo>
                <a:cubicBezTo>
                  <a:pt x="888" y="105"/>
                  <a:pt x="886" y="102"/>
                  <a:pt x="883" y="100"/>
                </a:cubicBezTo>
                <a:cubicBezTo>
                  <a:pt x="881" y="100"/>
                  <a:pt x="877" y="99"/>
                  <a:pt x="875" y="101"/>
                </a:cubicBezTo>
                <a:cubicBezTo>
                  <a:pt x="861" y="117"/>
                  <a:pt x="846" y="132"/>
                  <a:pt x="827" y="143"/>
                </a:cubicBezTo>
                <a:cubicBezTo>
                  <a:pt x="819" y="148"/>
                  <a:pt x="810" y="152"/>
                  <a:pt x="803" y="158"/>
                </a:cubicBezTo>
                <a:cubicBezTo>
                  <a:pt x="810" y="160"/>
                  <a:pt x="818" y="158"/>
                  <a:pt x="825" y="159"/>
                </a:cubicBezTo>
                <a:cubicBezTo>
                  <a:pt x="836" y="152"/>
                  <a:pt x="847" y="145"/>
                  <a:pt x="858" y="138"/>
                </a:cubicBezTo>
                <a:cubicBezTo>
                  <a:pt x="869" y="127"/>
                  <a:pt x="883" y="121"/>
                  <a:pt x="890" y="107"/>
                </a:cubicBezTo>
                <a:close/>
                <a:moveTo>
                  <a:pt x="247" y="100"/>
                </a:moveTo>
                <a:cubicBezTo>
                  <a:pt x="244" y="99"/>
                  <a:pt x="242" y="103"/>
                  <a:pt x="243" y="106"/>
                </a:cubicBezTo>
                <a:cubicBezTo>
                  <a:pt x="244" y="106"/>
                  <a:pt x="244" y="106"/>
                  <a:pt x="244" y="106"/>
                </a:cubicBezTo>
                <a:cubicBezTo>
                  <a:pt x="246" y="105"/>
                  <a:pt x="248" y="102"/>
                  <a:pt x="247" y="100"/>
                </a:cubicBezTo>
                <a:close/>
                <a:moveTo>
                  <a:pt x="580" y="116"/>
                </a:moveTo>
                <a:cubicBezTo>
                  <a:pt x="572" y="106"/>
                  <a:pt x="572" y="106"/>
                  <a:pt x="572" y="106"/>
                </a:cubicBezTo>
                <a:cubicBezTo>
                  <a:pt x="564" y="108"/>
                  <a:pt x="555" y="110"/>
                  <a:pt x="546" y="112"/>
                </a:cubicBezTo>
                <a:cubicBezTo>
                  <a:pt x="545" y="114"/>
                  <a:pt x="545" y="114"/>
                  <a:pt x="545" y="114"/>
                </a:cubicBezTo>
                <a:cubicBezTo>
                  <a:pt x="547" y="121"/>
                  <a:pt x="553" y="127"/>
                  <a:pt x="560" y="129"/>
                </a:cubicBezTo>
                <a:cubicBezTo>
                  <a:pt x="570" y="127"/>
                  <a:pt x="582" y="129"/>
                  <a:pt x="587" y="120"/>
                </a:cubicBezTo>
                <a:cubicBezTo>
                  <a:pt x="585" y="118"/>
                  <a:pt x="582" y="118"/>
                  <a:pt x="580" y="116"/>
                </a:cubicBezTo>
                <a:close/>
                <a:moveTo>
                  <a:pt x="1034" y="115"/>
                </a:moveTo>
                <a:cubicBezTo>
                  <a:pt x="1026" y="107"/>
                  <a:pt x="1026" y="107"/>
                  <a:pt x="1026" y="107"/>
                </a:cubicBezTo>
                <a:cubicBezTo>
                  <a:pt x="1019" y="106"/>
                  <a:pt x="1015" y="111"/>
                  <a:pt x="1008" y="112"/>
                </a:cubicBezTo>
                <a:cubicBezTo>
                  <a:pt x="1007" y="115"/>
                  <a:pt x="1012" y="117"/>
                  <a:pt x="1013" y="120"/>
                </a:cubicBezTo>
                <a:cubicBezTo>
                  <a:pt x="1018" y="124"/>
                  <a:pt x="1026" y="124"/>
                  <a:pt x="1032" y="123"/>
                </a:cubicBezTo>
                <a:cubicBezTo>
                  <a:pt x="1035" y="122"/>
                  <a:pt x="1040" y="121"/>
                  <a:pt x="1041" y="117"/>
                </a:cubicBezTo>
                <a:cubicBezTo>
                  <a:pt x="1034" y="115"/>
                  <a:pt x="1034" y="115"/>
                  <a:pt x="1034" y="115"/>
                </a:cubicBezTo>
                <a:close/>
                <a:moveTo>
                  <a:pt x="1655" y="110"/>
                </a:moveTo>
                <a:cubicBezTo>
                  <a:pt x="1656" y="107"/>
                  <a:pt x="1653" y="107"/>
                  <a:pt x="1651" y="108"/>
                </a:cubicBezTo>
                <a:cubicBezTo>
                  <a:pt x="1651" y="110"/>
                  <a:pt x="1651" y="113"/>
                  <a:pt x="1652" y="114"/>
                </a:cubicBezTo>
                <a:cubicBezTo>
                  <a:pt x="1654" y="113"/>
                  <a:pt x="1655" y="111"/>
                  <a:pt x="1655" y="110"/>
                </a:cubicBezTo>
                <a:close/>
                <a:moveTo>
                  <a:pt x="1363" y="113"/>
                </a:moveTo>
                <a:cubicBezTo>
                  <a:pt x="1366" y="108"/>
                  <a:pt x="1357" y="110"/>
                  <a:pt x="1355" y="107"/>
                </a:cubicBezTo>
                <a:cubicBezTo>
                  <a:pt x="1350" y="111"/>
                  <a:pt x="1347" y="116"/>
                  <a:pt x="1343" y="119"/>
                </a:cubicBezTo>
                <a:cubicBezTo>
                  <a:pt x="1328" y="133"/>
                  <a:pt x="1312" y="149"/>
                  <a:pt x="1293" y="158"/>
                </a:cubicBezTo>
                <a:cubicBezTo>
                  <a:pt x="1293" y="159"/>
                  <a:pt x="1293" y="159"/>
                  <a:pt x="1293" y="159"/>
                </a:cubicBezTo>
                <a:cubicBezTo>
                  <a:pt x="1308" y="158"/>
                  <a:pt x="1308" y="158"/>
                  <a:pt x="1308" y="158"/>
                </a:cubicBezTo>
                <a:cubicBezTo>
                  <a:pt x="1308" y="156"/>
                  <a:pt x="1309" y="153"/>
                  <a:pt x="1312" y="152"/>
                </a:cubicBezTo>
                <a:cubicBezTo>
                  <a:pt x="1320" y="151"/>
                  <a:pt x="1327" y="144"/>
                  <a:pt x="1334" y="139"/>
                </a:cubicBezTo>
                <a:cubicBezTo>
                  <a:pt x="1343" y="131"/>
                  <a:pt x="1355" y="125"/>
                  <a:pt x="1363" y="113"/>
                </a:cubicBezTo>
                <a:close/>
                <a:moveTo>
                  <a:pt x="428" y="113"/>
                </a:moveTo>
                <a:cubicBezTo>
                  <a:pt x="426" y="110"/>
                  <a:pt x="422" y="108"/>
                  <a:pt x="418" y="108"/>
                </a:cubicBezTo>
                <a:cubicBezTo>
                  <a:pt x="404" y="118"/>
                  <a:pt x="394" y="135"/>
                  <a:pt x="377" y="143"/>
                </a:cubicBezTo>
                <a:cubicBezTo>
                  <a:pt x="371" y="149"/>
                  <a:pt x="362" y="153"/>
                  <a:pt x="357" y="158"/>
                </a:cubicBezTo>
                <a:cubicBezTo>
                  <a:pt x="368" y="159"/>
                  <a:pt x="368" y="159"/>
                  <a:pt x="368" y="159"/>
                </a:cubicBezTo>
                <a:cubicBezTo>
                  <a:pt x="373" y="158"/>
                  <a:pt x="376" y="161"/>
                  <a:pt x="381" y="159"/>
                </a:cubicBezTo>
                <a:cubicBezTo>
                  <a:pt x="382" y="154"/>
                  <a:pt x="382" y="154"/>
                  <a:pt x="382" y="154"/>
                </a:cubicBezTo>
                <a:cubicBezTo>
                  <a:pt x="396" y="147"/>
                  <a:pt x="408" y="136"/>
                  <a:pt x="419" y="125"/>
                </a:cubicBezTo>
                <a:cubicBezTo>
                  <a:pt x="423" y="121"/>
                  <a:pt x="425" y="116"/>
                  <a:pt x="428" y="113"/>
                </a:cubicBezTo>
                <a:close/>
                <a:moveTo>
                  <a:pt x="1188" y="112"/>
                </a:moveTo>
                <a:cubicBezTo>
                  <a:pt x="1187" y="111"/>
                  <a:pt x="1185" y="111"/>
                  <a:pt x="1184" y="112"/>
                </a:cubicBezTo>
                <a:cubicBezTo>
                  <a:pt x="1184" y="113"/>
                  <a:pt x="1183" y="116"/>
                  <a:pt x="1185" y="116"/>
                </a:cubicBezTo>
                <a:cubicBezTo>
                  <a:pt x="1187" y="115"/>
                  <a:pt x="1189" y="113"/>
                  <a:pt x="1188" y="112"/>
                </a:cubicBezTo>
                <a:close/>
                <a:moveTo>
                  <a:pt x="1371" y="130"/>
                </a:moveTo>
                <a:cubicBezTo>
                  <a:pt x="1370" y="126"/>
                  <a:pt x="1371" y="120"/>
                  <a:pt x="1369" y="116"/>
                </a:cubicBezTo>
                <a:cubicBezTo>
                  <a:pt x="1366" y="117"/>
                  <a:pt x="1364" y="120"/>
                  <a:pt x="1363" y="122"/>
                </a:cubicBezTo>
                <a:cubicBezTo>
                  <a:pt x="1350" y="133"/>
                  <a:pt x="1337" y="144"/>
                  <a:pt x="1323" y="153"/>
                </a:cubicBezTo>
                <a:cubicBezTo>
                  <a:pt x="1321" y="156"/>
                  <a:pt x="1316" y="154"/>
                  <a:pt x="1315" y="158"/>
                </a:cubicBezTo>
                <a:cubicBezTo>
                  <a:pt x="1321" y="159"/>
                  <a:pt x="1327" y="159"/>
                  <a:pt x="1334" y="159"/>
                </a:cubicBezTo>
                <a:cubicBezTo>
                  <a:pt x="1350" y="149"/>
                  <a:pt x="1350" y="149"/>
                  <a:pt x="1350" y="149"/>
                </a:cubicBezTo>
                <a:cubicBezTo>
                  <a:pt x="1357" y="142"/>
                  <a:pt x="1366" y="139"/>
                  <a:pt x="1371" y="130"/>
                </a:cubicBezTo>
                <a:close/>
                <a:moveTo>
                  <a:pt x="891" y="117"/>
                </a:moveTo>
                <a:cubicBezTo>
                  <a:pt x="890" y="117"/>
                  <a:pt x="890" y="117"/>
                  <a:pt x="890" y="117"/>
                </a:cubicBezTo>
                <a:cubicBezTo>
                  <a:pt x="874" y="135"/>
                  <a:pt x="855" y="145"/>
                  <a:pt x="837" y="158"/>
                </a:cubicBezTo>
                <a:cubicBezTo>
                  <a:pt x="845" y="161"/>
                  <a:pt x="853" y="159"/>
                  <a:pt x="861" y="159"/>
                </a:cubicBezTo>
                <a:cubicBezTo>
                  <a:pt x="863" y="160"/>
                  <a:pt x="865" y="157"/>
                  <a:pt x="865" y="155"/>
                </a:cubicBezTo>
                <a:cubicBezTo>
                  <a:pt x="871" y="147"/>
                  <a:pt x="879" y="144"/>
                  <a:pt x="886" y="136"/>
                </a:cubicBezTo>
                <a:cubicBezTo>
                  <a:pt x="894" y="133"/>
                  <a:pt x="890" y="124"/>
                  <a:pt x="891" y="117"/>
                </a:cubicBezTo>
                <a:close/>
                <a:moveTo>
                  <a:pt x="940" y="121"/>
                </a:moveTo>
                <a:cubicBezTo>
                  <a:pt x="938" y="116"/>
                  <a:pt x="930" y="116"/>
                  <a:pt x="928" y="120"/>
                </a:cubicBezTo>
                <a:cubicBezTo>
                  <a:pt x="929" y="123"/>
                  <a:pt x="928" y="128"/>
                  <a:pt x="931" y="131"/>
                </a:cubicBezTo>
                <a:cubicBezTo>
                  <a:pt x="936" y="130"/>
                  <a:pt x="937" y="124"/>
                  <a:pt x="940" y="121"/>
                </a:cubicBezTo>
                <a:close/>
                <a:moveTo>
                  <a:pt x="1822" y="121"/>
                </a:moveTo>
                <a:cubicBezTo>
                  <a:pt x="1819" y="121"/>
                  <a:pt x="1817" y="118"/>
                  <a:pt x="1815" y="118"/>
                </a:cubicBezTo>
                <a:cubicBezTo>
                  <a:pt x="1807" y="128"/>
                  <a:pt x="1800" y="140"/>
                  <a:pt x="1790" y="149"/>
                </a:cubicBezTo>
                <a:cubicBezTo>
                  <a:pt x="1786" y="151"/>
                  <a:pt x="1781" y="154"/>
                  <a:pt x="1778" y="158"/>
                </a:cubicBezTo>
                <a:cubicBezTo>
                  <a:pt x="1781" y="159"/>
                  <a:pt x="1783" y="159"/>
                  <a:pt x="1786" y="159"/>
                </a:cubicBezTo>
                <a:cubicBezTo>
                  <a:pt x="1796" y="151"/>
                  <a:pt x="1808" y="142"/>
                  <a:pt x="1817" y="134"/>
                </a:cubicBezTo>
                <a:cubicBezTo>
                  <a:pt x="1821" y="131"/>
                  <a:pt x="1820" y="125"/>
                  <a:pt x="1822" y="121"/>
                </a:cubicBezTo>
                <a:close/>
                <a:moveTo>
                  <a:pt x="1417" y="123"/>
                </a:moveTo>
                <a:cubicBezTo>
                  <a:pt x="1415" y="120"/>
                  <a:pt x="1411" y="119"/>
                  <a:pt x="1408" y="119"/>
                </a:cubicBezTo>
                <a:cubicBezTo>
                  <a:pt x="1404" y="118"/>
                  <a:pt x="1402" y="121"/>
                  <a:pt x="1400" y="125"/>
                </a:cubicBezTo>
                <a:cubicBezTo>
                  <a:pt x="1402" y="127"/>
                  <a:pt x="1402" y="131"/>
                  <a:pt x="1402" y="135"/>
                </a:cubicBezTo>
                <a:cubicBezTo>
                  <a:pt x="1399" y="140"/>
                  <a:pt x="1394" y="147"/>
                  <a:pt x="1386" y="147"/>
                </a:cubicBezTo>
                <a:cubicBezTo>
                  <a:pt x="1382" y="149"/>
                  <a:pt x="1377" y="153"/>
                  <a:pt x="1374" y="158"/>
                </a:cubicBezTo>
                <a:cubicBezTo>
                  <a:pt x="1382" y="163"/>
                  <a:pt x="1387" y="153"/>
                  <a:pt x="1393" y="150"/>
                </a:cubicBezTo>
                <a:cubicBezTo>
                  <a:pt x="1399" y="141"/>
                  <a:pt x="1414" y="135"/>
                  <a:pt x="1417" y="123"/>
                </a:cubicBezTo>
                <a:close/>
                <a:moveTo>
                  <a:pt x="284" y="121"/>
                </a:moveTo>
                <a:cubicBezTo>
                  <a:pt x="285" y="121"/>
                  <a:pt x="285" y="121"/>
                  <a:pt x="285" y="121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4" y="121"/>
                  <a:pt x="284" y="121"/>
                  <a:pt x="284" y="121"/>
                </a:cubicBezTo>
                <a:close/>
                <a:moveTo>
                  <a:pt x="7" y="145"/>
                </a:moveTo>
                <a:cubicBezTo>
                  <a:pt x="8" y="137"/>
                  <a:pt x="10" y="128"/>
                  <a:pt x="4" y="123"/>
                </a:cubicBezTo>
                <a:cubicBezTo>
                  <a:pt x="4" y="131"/>
                  <a:pt x="3" y="140"/>
                  <a:pt x="4" y="148"/>
                </a:cubicBezTo>
                <a:cubicBezTo>
                  <a:pt x="7" y="145"/>
                  <a:pt x="7" y="145"/>
                  <a:pt x="7" y="145"/>
                </a:cubicBezTo>
                <a:close/>
                <a:moveTo>
                  <a:pt x="475" y="125"/>
                </a:moveTo>
                <a:cubicBezTo>
                  <a:pt x="474" y="123"/>
                  <a:pt x="472" y="123"/>
                  <a:pt x="469" y="123"/>
                </a:cubicBezTo>
                <a:cubicBezTo>
                  <a:pt x="467" y="123"/>
                  <a:pt x="467" y="126"/>
                  <a:pt x="466" y="128"/>
                </a:cubicBezTo>
                <a:cubicBezTo>
                  <a:pt x="466" y="132"/>
                  <a:pt x="463" y="137"/>
                  <a:pt x="464" y="139"/>
                </a:cubicBezTo>
                <a:cubicBezTo>
                  <a:pt x="468" y="136"/>
                  <a:pt x="473" y="130"/>
                  <a:pt x="475" y="125"/>
                </a:cubicBezTo>
                <a:close/>
                <a:moveTo>
                  <a:pt x="428" y="135"/>
                </a:moveTo>
                <a:cubicBezTo>
                  <a:pt x="427" y="126"/>
                  <a:pt x="427" y="126"/>
                  <a:pt x="427" y="126"/>
                </a:cubicBezTo>
                <a:cubicBezTo>
                  <a:pt x="423" y="128"/>
                  <a:pt x="420" y="130"/>
                  <a:pt x="417" y="134"/>
                </a:cubicBezTo>
                <a:cubicBezTo>
                  <a:pt x="408" y="144"/>
                  <a:pt x="397" y="151"/>
                  <a:pt x="387" y="158"/>
                </a:cubicBezTo>
                <a:cubicBezTo>
                  <a:pt x="394" y="160"/>
                  <a:pt x="399" y="159"/>
                  <a:pt x="406" y="159"/>
                </a:cubicBezTo>
                <a:cubicBezTo>
                  <a:pt x="406" y="158"/>
                  <a:pt x="405" y="155"/>
                  <a:pt x="407" y="154"/>
                </a:cubicBezTo>
                <a:cubicBezTo>
                  <a:pt x="415" y="150"/>
                  <a:pt x="422" y="142"/>
                  <a:pt x="428" y="135"/>
                </a:cubicBezTo>
                <a:close/>
                <a:moveTo>
                  <a:pt x="944" y="138"/>
                </a:moveTo>
                <a:cubicBezTo>
                  <a:pt x="945" y="135"/>
                  <a:pt x="946" y="129"/>
                  <a:pt x="943" y="127"/>
                </a:cubicBezTo>
                <a:cubicBezTo>
                  <a:pt x="932" y="137"/>
                  <a:pt x="926" y="149"/>
                  <a:pt x="914" y="157"/>
                </a:cubicBezTo>
                <a:cubicBezTo>
                  <a:pt x="914" y="158"/>
                  <a:pt x="914" y="158"/>
                  <a:pt x="914" y="158"/>
                </a:cubicBezTo>
                <a:cubicBezTo>
                  <a:pt x="917" y="159"/>
                  <a:pt x="922" y="160"/>
                  <a:pt x="923" y="156"/>
                </a:cubicBezTo>
                <a:cubicBezTo>
                  <a:pt x="932" y="153"/>
                  <a:pt x="939" y="146"/>
                  <a:pt x="944" y="138"/>
                </a:cubicBezTo>
                <a:close/>
                <a:moveTo>
                  <a:pt x="1109" y="143"/>
                </a:moveTo>
                <a:cubicBezTo>
                  <a:pt x="1103" y="138"/>
                  <a:pt x="1095" y="133"/>
                  <a:pt x="1088" y="128"/>
                </a:cubicBezTo>
                <a:cubicBezTo>
                  <a:pt x="1086" y="131"/>
                  <a:pt x="1086" y="131"/>
                  <a:pt x="1086" y="131"/>
                </a:cubicBezTo>
                <a:cubicBezTo>
                  <a:pt x="1082" y="136"/>
                  <a:pt x="1088" y="139"/>
                  <a:pt x="1091" y="142"/>
                </a:cubicBezTo>
                <a:cubicBezTo>
                  <a:pt x="1100" y="149"/>
                  <a:pt x="1111" y="151"/>
                  <a:pt x="1118" y="159"/>
                </a:cubicBezTo>
                <a:cubicBezTo>
                  <a:pt x="1140" y="159"/>
                  <a:pt x="1140" y="159"/>
                  <a:pt x="1140" y="159"/>
                </a:cubicBezTo>
                <a:cubicBezTo>
                  <a:pt x="1142" y="158"/>
                  <a:pt x="1142" y="158"/>
                  <a:pt x="1142" y="158"/>
                </a:cubicBezTo>
                <a:cubicBezTo>
                  <a:pt x="1141" y="156"/>
                  <a:pt x="1141" y="156"/>
                  <a:pt x="1141" y="156"/>
                </a:cubicBezTo>
                <a:cubicBezTo>
                  <a:pt x="1129" y="154"/>
                  <a:pt x="1121" y="146"/>
                  <a:pt x="1109" y="143"/>
                </a:cubicBezTo>
                <a:close/>
                <a:moveTo>
                  <a:pt x="1830" y="128"/>
                </a:moveTo>
                <a:cubicBezTo>
                  <a:pt x="1829" y="128"/>
                  <a:pt x="1829" y="128"/>
                  <a:pt x="1829" y="128"/>
                </a:cubicBezTo>
                <a:cubicBezTo>
                  <a:pt x="1818" y="138"/>
                  <a:pt x="1808" y="150"/>
                  <a:pt x="1796" y="158"/>
                </a:cubicBezTo>
                <a:cubicBezTo>
                  <a:pt x="1801" y="159"/>
                  <a:pt x="1807" y="158"/>
                  <a:pt x="1813" y="159"/>
                </a:cubicBezTo>
                <a:cubicBezTo>
                  <a:pt x="1822" y="158"/>
                  <a:pt x="1827" y="149"/>
                  <a:pt x="1832" y="142"/>
                </a:cubicBezTo>
                <a:cubicBezTo>
                  <a:pt x="1835" y="138"/>
                  <a:pt x="1831" y="133"/>
                  <a:pt x="1830" y="128"/>
                </a:cubicBezTo>
                <a:close/>
                <a:moveTo>
                  <a:pt x="482" y="139"/>
                </a:moveTo>
                <a:cubicBezTo>
                  <a:pt x="483" y="135"/>
                  <a:pt x="480" y="126"/>
                  <a:pt x="476" y="134"/>
                </a:cubicBezTo>
                <a:cubicBezTo>
                  <a:pt x="470" y="143"/>
                  <a:pt x="461" y="150"/>
                  <a:pt x="457" y="158"/>
                </a:cubicBezTo>
                <a:cubicBezTo>
                  <a:pt x="461" y="161"/>
                  <a:pt x="467" y="159"/>
                  <a:pt x="471" y="159"/>
                </a:cubicBezTo>
                <a:cubicBezTo>
                  <a:pt x="472" y="158"/>
                  <a:pt x="471" y="156"/>
                  <a:pt x="471" y="155"/>
                </a:cubicBezTo>
                <a:cubicBezTo>
                  <a:pt x="471" y="152"/>
                  <a:pt x="475" y="152"/>
                  <a:pt x="477" y="150"/>
                </a:cubicBezTo>
                <a:cubicBezTo>
                  <a:pt x="480" y="147"/>
                  <a:pt x="483" y="143"/>
                  <a:pt x="482" y="139"/>
                </a:cubicBezTo>
                <a:close/>
                <a:moveTo>
                  <a:pt x="1420" y="145"/>
                </a:moveTo>
                <a:cubicBezTo>
                  <a:pt x="1420" y="141"/>
                  <a:pt x="1423" y="135"/>
                  <a:pt x="1419" y="132"/>
                </a:cubicBezTo>
                <a:cubicBezTo>
                  <a:pt x="1411" y="140"/>
                  <a:pt x="1401" y="150"/>
                  <a:pt x="1393" y="158"/>
                </a:cubicBezTo>
                <a:cubicBezTo>
                  <a:pt x="1396" y="159"/>
                  <a:pt x="1402" y="160"/>
                  <a:pt x="1406" y="158"/>
                </a:cubicBezTo>
                <a:cubicBezTo>
                  <a:pt x="1408" y="151"/>
                  <a:pt x="1417" y="151"/>
                  <a:pt x="1420" y="145"/>
                </a:cubicBezTo>
                <a:close/>
                <a:moveTo>
                  <a:pt x="1874" y="138"/>
                </a:moveTo>
                <a:cubicBezTo>
                  <a:pt x="1869" y="133"/>
                  <a:pt x="1863" y="138"/>
                  <a:pt x="1858" y="139"/>
                </a:cubicBezTo>
                <a:cubicBezTo>
                  <a:pt x="1855" y="143"/>
                  <a:pt x="1855" y="149"/>
                  <a:pt x="1851" y="152"/>
                </a:cubicBezTo>
                <a:cubicBezTo>
                  <a:pt x="1844" y="156"/>
                  <a:pt x="1842" y="149"/>
                  <a:pt x="1836" y="148"/>
                </a:cubicBezTo>
                <a:cubicBezTo>
                  <a:pt x="1827" y="158"/>
                  <a:pt x="1827" y="158"/>
                  <a:pt x="1827" y="158"/>
                </a:cubicBezTo>
                <a:cubicBezTo>
                  <a:pt x="1837" y="158"/>
                  <a:pt x="1847" y="160"/>
                  <a:pt x="1857" y="157"/>
                </a:cubicBezTo>
                <a:cubicBezTo>
                  <a:pt x="1873" y="139"/>
                  <a:pt x="1873" y="139"/>
                  <a:pt x="1873" y="139"/>
                </a:cubicBezTo>
                <a:cubicBezTo>
                  <a:pt x="1874" y="138"/>
                  <a:pt x="1874" y="138"/>
                  <a:pt x="1874" y="138"/>
                </a:cubicBezTo>
                <a:close/>
                <a:moveTo>
                  <a:pt x="899" y="142"/>
                </a:moveTo>
                <a:cubicBezTo>
                  <a:pt x="898" y="140"/>
                  <a:pt x="896" y="137"/>
                  <a:pt x="893" y="137"/>
                </a:cubicBezTo>
                <a:cubicBezTo>
                  <a:pt x="886" y="142"/>
                  <a:pt x="880" y="149"/>
                  <a:pt x="873" y="155"/>
                </a:cubicBezTo>
                <a:cubicBezTo>
                  <a:pt x="873" y="159"/>
                  <a:pt x="873" y="159"/>
                  <a:pt x="873" y="159"/>
                </a:cubicBezTo>
                <a:cubicBezTo>
                  <a:pt x="876" y="159"/>
                  <a:pt x="881" y="159"/>
                  <a:pt x="885" y="159"/>
                </a:cubicBezTo>
                <a:cubicBezTo>
                  <a:pt x="889" y="152"/>
                  <a:pt x="895" y="149"/>
                  <a:pt x="899" y="142"/>
                </a:cubicBezTo>
                <a:close/>
                <a:moveTo>
                  <a:pt x="1379" y="144"/>
                </a:moveTo>
                <a:cubicBezTo>
                  <a:pt x="1376" y="141"/>
                  <a:pt x="1375" y="139"/>
                  <a:pt x="1372" y="138"/>
                </a:cubicBezTo>
                <a:cubicBezTo>
                  <a:pt x="1364" y="144"/>
                  <a:pt x="1356" y="152"/>
                  <a:pt x="1348" y="158"/>
                </a:cubicBezTo>
                <a:cubicBezTo>
                  <a:pt x="1353" y="159"/>
                  <a:pt x="1360" y="161"/>
                  <a:pt x="1364" y="156"/>
                </a:cubicBezTo>
                <a:cubicBezTo>
                  <a:pt x="1369" y="152"/>
                  <a:pt x="1376" y="149"/>
                  <a:pt x="1379" y="144"/>
                </a:cubicBezTo>
                <a:close/>
                <a:moveTo>
                  <a:pt x="436" y="144"/>
                </a:moveTo>
                <a:cubicBezTo>
                  <a:pt x="434" y="141"/>
                  <a:pt x="434" y="141"/>
                  <a:pt x="434" y="141"/>
                </a:cubicBezTo>
                <a:cubicBezTo>
                  <a:pt x="430" y="138"/>
                  <a:pt x="429" y="143"/>
                  <a:pt x="426" y="145"/>
                </a:cubicBezTo>
                <a:cubicBezTo>
                  <a:pt x="422" y="150"/>
                  <a:pt x="415" y="153"/>
                  <a:pt x="413" y="158"/>
                </a:cubicBezTo>
                <a:cubicBezTo>
                  <a:pt x="422" y="159"/>
                  <a:pt x="433" y="160"/>
                  <a:pt x="443" y="159"/>
                </a:cubicBezTo>
                <a:cubicBezTo>
                  <a:pt x="449" y="155"/>
                  <a:pt x="456" y="151"/>
                  <a:pt x="460" y="143"/>
                </a:cubicBezTo>
                <a:cubicBezTo>
                  <a:pt x="454" y="146"/>
                  <a:pt x="449" y="148"/>
                  <a:pt x="443" y="147"/>
                </a:cubicBezTo>
                <a:cubicBezTo>
                  <a:pt x="438" y="149"/>
                  <a:pt x="435" y="156"/>
                  <a:pt x="429" y="158"/>
                </a:cubicBezTo>
                <a:cubicBezTo>
                  <a:pt x="423" y="152"/>
                  <a:pt x="435" y="150"/>
                  <a:pt x="436" y="144"/>
                </a:cubicBezTo>
                <a:close/>
                <a:moveTo>
                  <a:pt x="1883" y="152"/>
                </a:moveTo>
                <a:cubicBezTo>
                  <a:pt x="1882" y="149"/>
                  <a:pt x="1883" y="144"/>
                  <a:pt x="1879" y="142"/>
                </a:cubicBezTo>
                <a:cubicBezTo>
                  <a:pt x="1874" y="147"/>
                  <a:pt x="1870" y="152"/>
                  <a:pt x="1866" y="158"/>
                </a:cubicBezTo>
                <a:cubicBezTo>
                  <a:pt x="1876" y="159"/>
                  <a:pt x="1876" y="159"/>
                  <a:pt x="1876" y="159"/>
                </a:cubicBezTo>
                <a:cubicBezTo>
                  <a:pt x="1880" y="158"/>
                  <a:pt x="1882" y="154"/>
                  <a:pt x="1883" y="152"/>
                </a:cubicBezTo>
                <a:close/>
                <a:moveTo>
                  <a:pt x="1108" y="158"/>
                </a:moveTo>
                <a:cubicBezTo>
                  <a:pt x="1100" y="151"/>
                  <a:pt x="1090" y="149"/>
                  <a:pt x="1082" y="142"/>
                </a:cubicBezTo>
                <a:cubicBezTo>
                  <a:pt x="1073" y="151"/>
                  <a:pt x="1090" y="152"/>
                  <a:pt x="1091" y="159"/>
                </a:cubicBezTo>
                <a:cubicBezTo>
                  <a:pt x="1096" y="160"/>
                  <a:pt x="1102" y="159"/>
                  <a:pt x="1108" y="158"/>
                </a:cubicBezTo>
                <a:close/>
                <a:moveTo>
                  <a:pt x="653" y="153"/>
                </a:moveTo>
                <a:cubicBezTo>
                  <a:pt x="647" y="152"/>
                  <a:pt x="642" y="146"/>
                  <a:pt x="636" y="145"/>
                </a:cubicBezTo>
                <a:cubicBezTo>
                  <a:pt x="632" y="149"/>
                  <a:pt x="628" y="153"/>
                  <a:pt x="627" y="159"/>
                </a:cubicBezTo>
                <a:cubicBezTo>
                  <a:pt x="637" y="161"/>
                  <a:pt x="648" y="159"/>
                  <a:pt x="658" y="158"/>
                </a:cubicBezTo>
                <a:cubicBezTo>
                  <a:pt x="658" y="155"/>
                  <a:pt x="654" y="155"/>
                  <a:pt x="653" y="153"/>
                </a:cubicBezTo>
                <a:close/>
                <a:moveTo>
                  <a:pt x="1581" y="158"/>
                </a:moveTo>
                <a:cubicBezTo>
                  <a:pt x="1576" y="153"/>
                  <a:pt x="1570" y="149"/>
                  <a:pt x="1564" y="145"/>
                </a:cubicBezTo>
                <a:cubicBezTo>
                  <a:pt x="1561" y="150"/>
                  <a:pt x="1556" y="154"/>
                  <a:pt x="1554" y="158"/>
                </a:cubicBezTo>
                <a:cubicBezTo>
                  <a:pt x="1561" y="160"/>
                  <a:pt x="1571" y="158"/>
                  <a:pt x="1579" y="159"/>
                </a:cubicBezTo>
                <a:cubicBezTo>
                  <a:pt x="1581" y="158"/>
                  <a:pt x="1581" y="158"/>
                  <a:pt x="1581" y="158"/>
                </a:cubicBezTo>
                <a:close/>
                <a:moveTo>
                  <a:pt x="913" y="148"/>
                </a:moveTo>
                <a:cubicBezTo>
                  <a:pt x="904" y="146"/>
                  <a:pt x="904" y="146"/>
                  <a:pt x="904" y="146"/>
                </a:cubicBezTo>
                <a:cubicBezTo>
                  <a:pt x="896" y="155"/>
                  <a:pt x="896" y="155"/>
                  <a:pt x="896" y="155"/>
                </a:cubicBezTo>
                <a:cubicBezTo>
                  <a:pt x="896" y="156"/>
                  <a:pt x="894" y="158"/>
                  <a:pt x="896" y="159"/>
                </a:cubicBezTo>
                <a:cubicBezTo>
                  <a:pt x="902" y="157"/>
                  <a:pt x="910" y="154"/>
                  <a:pt x="913" y="148"/>
                </a:cubicBezTo>
                <a:close/>
                <a:moveTo>
                  <a:pt x="178" y="158"/>
                </a:moveTo>
                <a:cubicBezTo>
                  <a:pt x="174" y="153"/>
                  <a:pt x="168" y="151"/>
                  <a:pt x="162" y="148"/>
                </a:cubicBezTo>
                <a:cubicBezTo>
                  <a:pt x="160" y="152"/>
                  <a:pt x="156" y="154"/>
                  <a:pt x="155" y="158"/>
                </a:cubicBezTo>
                <a:cubicBezTo>
                  <a:pt x="163" y="160"/>
                  <a:pt x="171" y="160"/>
                  <a:pt x="178" y="158"/>
                </a:cubicBezTo>
                <a:close/>
                <a:moveTo>
                  <a:pt x="1081" y="158"/>
                </a:moveTo>
                <a:cubicBezTo>
                  <a:pt x="1080" y="156"/>
                  <a:pt x="1079" y="154"/>
                  <a:pt x="1077" y="153"/>
                </a:cubicBezTo>
                <a:cubicBezTo>
                  <a:pt x="1073" y="150"/>
                  <a:pt x="1070" y="154"/>
                  <a:pt x="1068" y="158"/>
                </a:cubicBezTo>
                <a:cubicBezTo>
                  <a:pt x="1072" y="159"/>
                  <a:pt x="1077" y="160"/>
                  <a:pt x="1081" y="158"/>
                </a:cubicBezTo>
                <a:close/>
                <a:moveTo>
                  <a:pt x="67" y="180"/>
                </a:moveTo>
                <a:cubicBezTo>
                  <a:pt x="69" y="180"/>
                  <a:pt x="67" y="185"/>
                  <a:pt x="70" y="182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85" y="180"/>
                  <a:pt x="101" y="180"/>
                  <a:pt x="117" y="180"/>
                </a:cubicBezTo>
                <a:cubicBezTo>
                  <a:pt x="141" y="181"/>
                  <a:pt x="165" y="180"/>
                  <a:pt x="191" y="181"/>
                </a:cubicBezTo>
                <a:cubicBezTo>
                  <a:pt x="326" y="179"/>
                  <a:pt x="462" y="183"/>
                  <a:pt x="597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820" y="181"/>
                  <a:pt x="885" y="181"/>
                  <a:pt x="949" y="181"/>
                </a:cubicBezTo>
                <a:cubicBezTo>
                  <a:pt x="1023" y="180"/>
                  <a:pt x="1098" y="181"/>
                  <a:pt x="1174" y="181"/>
                </a:cubicBezTo>
                <a:cubicBezTo>
                  <a:pt x="1226" y="181"/>
                  <a:pt x="1275" y="182"/>
                  <a:pt x="1327" y="181"/>
                </a:cubicBezTo>
                <a:cubicBezTo>
                  <a:pt x="1365" y="183"/>
                  <a:pt x="1400" y="179"/>
                  <a:pt x="1438" y="183"/>
                </a:cubicBezTo>
                <a:cubicBezTo>
                  <a:pt x="1447" y="180"/>
                  <a:pt x="1455" y="182"/>
                  <a:pt x="1464" y="182"/>
                </a:cubicBezTo>
                <a:cubicBezTo>
                  <a:pt x="1481" y="182"/>
                  <a:pt x="1497" y="182"/>
                  <a:pt x="1514" y="183"/>
                </a:cubicBezTo>
                <a:cubicBezTo>
                  <a:pt x="1517" y="182"/>
                  <a:pt x="1517" y="182"/>
                  <a:pt x="1517" y="182"/>
                </a:cubicBezTo>
                <a:cubicBezTo>
                  <a:pt x="1567" y="183"/>
                  <a:pt x="1621" y="181"/>
                  <a:pt x="1670" y="181"/>
                </a:cubicBezTo>
                <a:cubicBezTo>
                  <a:pt x="1682" y="180"/>
                  <a:pt x="1693" y="183"/>
                  <a:pt x="1705" y="181"/>
                </a:cubicBezTo>
                <a:cubicBezTo>
                  <a:pt x="1755" y="182"/>
                  <a:pt x="1801" y="181"/>
                  <a:pt x="1853" y="182"/>
                </a:cubicBezTo>
                <a:cubicBezTo>
                  <a:pt x="1875" y="181"/>
                  <a:pt x="1899" y="182"/>
                  <a:pt x="1923" y="181"/>
                </a:cubicBezTo>
                <a:cubicBezTo>
                  <a:pt x="1944" y="181"/>
                  <a:pt x="1963" y="182"/>
                  <a:pt x="1985" y="182"/>
                </a:cubicBezTo>
                <a:cubicBezTo>
                  <a:pt x="1986" y="183"/>
                  <a:pt x="1986" y="185"/>
                  <a:pt x="1986" y="186"/>
                </a:cubicBezTo>
                <a:cubicBezTo>
                  <a:pt x="1983" y="188"/>
                  <a:pt x="1983" y="188"/>
                  <a:pt x="1983" y="188"/>
                </a:cubicBezTo>
                <a:cubicBezTo>
                  <a:pt x="1898" y="188"/>
                  <a:pt x="1809" y="188"/>
                  <a:pt x="1722" y="187"/>
                </a:cubicBezTo>
                <a:cubicBezTo>
                  <a:pt x="1718" y="186"/>
                  <a:pt x="1713" y="186"/>
                  <a:pt x="1709" y="187"/>
                </a:cubicBezTo>
                <a:cubicBezTo>
                  <a:pt x="1686" y="188"/>
                  <a:pt x="1660" y="187"/>
                  <a:pt x="1636" y="187"/>
                </a:cubicBezTo>
                <a:cubicBezTo>
                  <a:pt x="1618" y="187"/>
                  <a:pt x="1600" y="187"/>
                  <a:pt x="1582" y="186"/>
                </a:cubicBezTo>
                <a:cubicBezTo>
                  <a:pt x="1567" y="189"/>
                  <a:pt x="1550" y="186"/>
                  <a:pt x="1533" y="187"/>
                </a:cubicBezTo>
                <a:cubicBezTo>
                  <a:pt x="1525" y="187"/>
                  <a:pt x="1516" y="188"/>
                  <a:pt x="1508" y="187"/>
                </a:cubicBezTo>
                <a:cubicBezTo>
                  <a:pt x="1505" y="187"/>
                  <a:pt x="1505" y="187"/>
                  <a:pt x="1505" y="187"/>
                </a:cubicBezTo>
                <a:cubicBezTo>
                  <a:pt x="1484" y="187"/>
                  <a:pt x="1484" y="187"/>
                  <a:pt x="1484" y="187"/>
                </a:cubicBezTo>
                <a:cubicBezTo>
                  <a:pt x="1479" y="187"/>
                  <a:pt x="1472" y="188"/>
                  <a:pt x="1467" y="187"/>
                </a:cubicBezTo>
                <a:cubicBezTo>
                  <a:pt x="1411" y="189"/>
                  <a:pt x="1357" y="186"/>
                  <a:pt x="1300" y="188"/>
                </a:cubicBezTo>
                <a:cubicBezTo>
                  <a:pt x="1226" y="188"/>
                  <a:pt x="1155" y="186"/>
                  <a:pt x="1083" y="187"/>
                </a:cubicBezTo>
                <a:cubicBezTo>
                  <a:pt x="1046" y="186"/>
                  <a:pt x="1010" y="188"/>
                  <a:pt x="972" y="187"/>
                </a:cubicBezTo>
                <a:cubicBezTo>
                  <a:pt x="930" y="186"/>
                  <a:pt x="891" y="187"/>
                  <a:pt x="850" y="187"/>
                </a:cubicBezTo>
                <a:cubicBezTo>
                  <a:pt x="819" y="187"/>
                  <a:pt x="787" y="186"/>
                  <a:pt x="755" y="187"/>
                </a:cubicBezTo>
                <a:cubicBezTo>
                  <a:pt x="706" y="186"/>
                  <a:pt x="654" y="187"/>
                  <a:pt x="604" y="187"/>
                </a:cubicBezTo>
                <a:cubicBezTo>
                  <a:pt x="577" y="186"/>
                  <a:pt x="547" y="188"/>
                  <a:pt x="520" y="186"/>
                </a:cubicBezTo>
                <a:cubicBezTo>
                  <a:pt x="489" y="187"/>
                  <a:pt x="458" y="186"/>
                  <a:pt x="425" y="187"/>
                </a:cubicBezTo>
                <a:cubicBezTo>
                  <a:pt x="326" y="185"/>
                  <a:pt x="231" y="186"/>
                  <a:pt x="131" y="186"/>
                </a:cubicBezTo>
                <a:cubicBezTo>
                  <a:pt x="88" y="186"/>
                  <a:pt x="46" y="186"/>
                  <a:pt x="3" y="185"/>
                </a:cubicBezTo>
                <a:cubicBezTo>
                  <a:pt x="4" y="181"/>
                  <a:pt x="4" y="181"/>
                  <a:pt x="4" y="181"/>
                </a:cubicBezTo>
                <a:cubicBezTo>
                  <a:pt x="25" y="179"/>
                  <a:pt x="45" y="181"/>
                  <a:pt x="67" y="180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5B971507-CDC7-479D-B0B0-10AFA11F1EB5}"/>
              </a:ext>
            </a:extLst>
          </p:cNvPr>
          <p:cNvSpPr/>
          <p:nvPr/>
        </p:nvSpPr>
        <p:spPr>
          <a:xfrm rot="5400000">
            <a:off x="4973741" y="2118779"/>
            <a:ext cx="504827" cy="497185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A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CEA6A2-659F-4EDA-B331-9DC5C530BA1A}"/>
              </a:ext>
            </a:extLst>
          </p:cNvPr>
          <p:cNvSpPr txBox="1"/>
          <p:nvPr/>
        </p:nvSpPr>
        <p:spPr>
          <a:xfrm>
            <a:off x="3063454" y="1388664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bg1"/>
                </a:solidFill>
              </a:rPr>
              <a:t>输入你的标题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0E5D99-FABF-4496-A7F8-F78CE9E0F257}"/>
              </a:ext>
            </a:extLst>
          </p:cNvPr>
          <p:cNvSpPr txBox="1"/>
          <p:nvPr/>
        </p:nvSpPr>
        <p:spPr>
          <a:xfrm>
            <a:off x="3063454" y="2140504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bg1"/>
                </a:solidFill>
              </a:rPr>
              <a:t>输入你的标题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21B316-5A18-47A3-9F5C-5D6548936FEC}"/>
              </a:ext>
            </a:extLst>
          </p:cNvPr>
          <p:cNvSpPr txBox="1"/>
          <p:nvPr/>
        </p:nvSpPr>
        <p:spPr>
          <a:xfrm>
            <a:off x="3064062" y="2903613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bg1"/>
                </a:solidFill>
              </a:rPr>
              <a:t>输入你的标题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872031-3E5A-4823-AAD6-C7B54A962AD6}"/>
              </a:ext>
            </a:extLst>
          </p:cNvPr>
          <p:cNvSpPr txBox="1"/>
          <p:nvPr/>
        </p:nvSpPr>
        <p:spPr>
          <a:xfrm>
            <a:off x="3053932" y="3644184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bg1"/>
                </a:solidFill>
              </a:rPr>
              <a:t>输入你的标题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0D880F-DB01-4A66-AAF5-F451D23DD8DD}"/>
              </a:ext>
            </a:extLst>
          </p:cNvPr>
          <p:cNvSpPr txBox="1"/>
          <p:nvPr/>
        </p:nvSpPr>
        <p:spPr>
          <a:xfrm>
            <a:off x="3044409" y="4361177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bg1"/>
                </a:solidFill>
              </a:rPr>
              <a:t>输入你的标题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6C7801-F8C7-49AF-BB75-35B81AF64AF8}"/>
              </a:ext>
            </a:extLst>
          </p:cNvPr>
          <p:cNvSpPr txBox="1"/>
          <p:nvPr/>
        </p:nvSpPr>
        <p:spPr>
          <a:xfrm>
            <a:off x="8351520" y="1306591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3200" b="1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498CF3-7186-4985-98B9-CBDA85712702}"/>
              </a:ext>
            </a:extLst>
          </p:cNvPr>
          <p:cNvSpPr txBox="1"/>
          <p:nvPr/>
        </p:nvSpPr>
        <p:spPr>
          <a:xfrm>
            <a:off x="8370448" y="2903614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endParaRPr lang="zh-CN" altLang="en-US" sz="3200" b="1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FA172A-D95B-4614-948B-D9ADCB38FE79}"/>
              </a:ext>
            </a:extLst>
          </p:cNvPr>
          <p:cNvSpPr txBox="1"/>
          <p:nvPr/>
        </p:nvSpPr>
        <p:spPr>
          <a:xfrm>
            <a:off x="8351519" y="2058431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3200" b="1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95078F-9587-4991-B459-2E8D631D13D4}"/>
              </a:ext>
            </a:extLst>
          </p:cNvPr>
          <p:cNvSpPr txBox="1"/>
          <p:nvPr/>
        </p:nvSpPr>
        <p:spPr>
          <a:xfrm>
            <a:off x="8351517" y="3612838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62%</a:t>
            </a:r>
            <a:endParaRPr lang="zh-CN" altLang="en-US" sz="3200" b="1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3B62BE-E9DA-44EE-86D8-CEE28351D9E9}"/>
              </a:ext>
            </a:extLst>
          </p:cNvPr>
          <p:cNvSpPr txBox="1"/>
          <p:nvPr/>
        </p:nvSpPr>
        <p:spPr>
          <a:xfrm>
            <a:off x="8370447" y="4350551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endParaRPr lang="zh-CN" altLang="en-US" sz="3200" b="1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301115-EBF0-4395-947C-00E7BF923915}"/>
              </a:ext>
            </a:extLst>
          </p:cNvPr>
          <p:cNvSpPr/>
          <p:nvPr/>
        </p:nvSpPr>
        <p:spPr>
          <a:xfrm>
            <a:off x="3533198" y="5507611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27922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4015BEE-BC34-41C5-A4E0-8C19552D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27" name="图片 26" descr="图片包含 事情, 物体&#10;&#10;已生成极高可信度的说明">
            <a:extLst>
              <a:ext uri="{FF2B5EF4-FFF2-40B4-BE49-F238E27FC236}">
                <a16:creationId xmlns:a16="http://schemas.microsoft.com/office/drawing/2014/main" id="{95F42CDA-D0A0-4B9E-AD43-B860E9F41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738" y="3155683"/>
            <a:ext cx="2743200" cy="1257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4BCF7C9-EE0A-4016-9FDF-A6770EF854E3}"/>
              </a:ext>
            </a:extLst>
          </p:cNvPr>
          <p:cNvSpPr/>
          <p:nvPr/>
        </p:nvSpPr>
        <p:spPr>
          <a:xfrm>
            <a:off x="5914974" y="1569125"/>
            <a:ext cx="2123658" cy="2657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4A0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8065AA-A285-430E-B8CF-4729D8CC73B4}"/>
              </a:ext>
            </a:extLst>
          </p:cNvPr>
          <p:cNvGrpSpPr/>
          <p:nvPr/>
        </p:nvGrpSpPr>
        <p:grpSpPr>
          <a:xfrm>
            <a:off x="4359199" y="1435100"/>
            <a:ext cx="1844411" cy="3266197"/>
            <a:chOff x="4359199" y="1435100"/>
            <a:chExt cx="1844411" cy="326619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FA4C446-5E95-4A0B-BDE8-B574E109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199" y="1435100"/>
              <a:ext cx="1166428" cy="314206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139231-DBD1-4718-8F6C-5610DFED6151}"/>
                </a:ext>
              </a:extLst>
            </p:cNvPr>
            <p:cNvSpPr txBox="1"/>
            <p:nvPr/>
          </p:nvSpPr>
          <p:spPr>
            <a:xfrm>
              <a:off x="4370149" y="1715621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书</a:t>
              </a: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050B5DC9-2F55-45AC-84F5-D28551AD160C}"/>
                </a:ext>
              </a:extLst>
            </p:cNvPr>
            <p:cNvGrpSpPr/>
            <p:nvPr/>
          </p:nvGrpSpPr>
          <p:grpSpPr>
            <a:xfrm>
              <a:off x="4619285" y="3523372"/>
              <a:ext cx="1584325" cy="1177925"/>
              <a:chOff x="6497638" y="3581400"/>
              <a:chExt cx="1584325" cy="1177925"/>
            </a:xfrm>
            <a:solidFill>
              <a:srgbClr val="C4A077"/>
            </a:solidFill>
          </p:grpSpPr>
          <p:sp>
            <p:nvSpPr>
              <p:cNvPr id="109" name="Freeform 109">
                <a:extLst>
                  <a:ext uri="{FF2B5EF4-FFF2-40B4-BE49-F238E27FC236}">
                    <a16:creationId xmlns:a16="http://schemas.microsoft.com/office/drawing/2014/main" id="{936ECC56-E229-4DF4-8C75-4DE289B6B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81513"/>
                <a:ext cx="57150" cy="57150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22 h 36"/>
                  <a:gd name="T4" fmla="*/ 18 w 36"/>
                  <a:gd name="T5" fmla="*/ 29 h 36"/>
                  <a:gd name="T6" fmla="*/ 36 w 36"/>
                  <a:gd name="T7" fmla="*/ 36 h 36"/>
                  <a:gd name="T8" fmla="*/ 36 w 36"/>
                  <a:gd name="T9" fmla="*/ 12 h 36"/>
                  <a:gd name="T10" fmla="*/ 18 w 36"/>
                  <a:gd name="T11" fmla="*/ 7 h 36"/>
                  <a:gd name="T12" fmla="*/ 0 w 3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22"/>
                    </a:lnTo>
                    <a:lnTo>
                      <a:pt x="18" y="29"/>
                    </a:lnTo>
                    <a:lnTo>
                      <a:pt x="36" y="36"/>
                    </a:lnTo>
                    <a:lnTo>
                      <a:pt x="36" y="12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971B6131-6FE9-4885-8F76-9AC9DBDBE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450" y="4527550"/>
                <a:ext cx="60325" cy="52388"/>
              </a:xfrm>
              <a:custGeom>
                <a:avLst/>
                <a:gdLst>
                  <a:gd name="T0" fmla="*/ 14 w 27"/>
                  <a:gd name="T1" fmla="*/ 4 h 24"/>
                  <a:gd name="T2" fmla="*/ 0 w 27"/>
                  <a:gd name="T3" fmla="*/ 0 h 24"/>
                  <a:gd name="T4" fmla="*/ 0 w 27"/>
                  <a:gd name="T5" fmla="*/ 15 h 24"/>
                  <a:gd name="T6" fmla="*/ 14 w 27"/>
                  <a:gd name="T7" fmla="*/ 20 h 24"/>
                  <a:gd name="T8" fmla="*/ 26 w 27"/>
                  <a:gd name="T9" fmla="*/ 24 h 24"/>
                  <a:gd name="T10" fmla="*/ 27 w 27"/>
                  <a:gd name="T11" fmla="*/ 9 h 24"/>
                  <a:gd name="T12" fmla="*/ 26 w 27"/>
                  <a:gd name="T13" fmla="*/ 9 h 24"/>
                  <a:gd name="T14" fmla="*/ 14 w 27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14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7"/>
                      <a:pt x="9" y="18"/>
                      <a:pt x="14" y="20"/>
                    </a:cubicBezTo>
                    <a:cubicBezTo>
                      <a:pt x="18" y="21"/>
                      <a:pt x="22" y="23"/>
                      <a:pt x="26" y="24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6" y="9"/>
                      <a:pt x="26" y="9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3590EED9-3E9D-488D-8B88-8FC658FB4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4360863"/>
                <a:ext cx="333375" cy="153988"/>
              </a:xfrm>
              <a:custGeom>
                <a:avLst/>
                <a:gdLst>
                  <a:gd name="T0" fmla="*/ 95 w 151"/>
                  <a:gd name="T1" fmla="*/ 33 h 69"/>
                  <a:gd name="T2" fmla="*/ 1 w 151"/>
                  <a:gd name="T3" fmla="*/ 0 h 69"/>
                  <a:gd name="T4" fmla="*/ 0 w 151"/>
                  <a:gd name="T5" fmla="*/ 16 h 69"/>
                  <a:gd name="T6" fmla="*/ 95 w 151"/>
                  <a:gd name="T7" fmla="*/ 50 h 69"/>
                  <a:gd name="T8" fmla="*/ 126 w 151"/>
                  <a:gd name="T9" fmla="*/ 60 h 69"/>
                  <a:gd name="T10" fmla="*/ 150 w 151"/>
                  <a:gd name="T11" fmla="*/ 69 h 69"/>
                  <a:gd name="T12" fmla="*/ 151 w 151"/>
                  <a:gd name="T13" fmla="*/ 53 h 69"/>
                  <a:gd name="T14" fmla="*/ 126 w 151"/>
                  <a:gd name="T15" fmla="*/ 44 h 69"/>
                  <a:gd name="T16" fmla="*/ 95 w 151"/>
                  <a:gd name="T17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9">
                    <a:moveTo>
                      <a:pt x="95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26" y="44"/>
                      <a:pt x="126" y="44"/>
                      <a:pt x="126" y="44"/>
                    </a:cubicBezTo>
                    <a:lnTo>
                      <a:pt x="9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6BDDCEC0-DAF4-4848-98DC-552CE01DE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5" y="4268788"/>
                <a:ext cx="327025" cy="147638"/>
              </a:xfrm>
              <a:custGeom>
                <a:avLst/>
                <a:gdLst>
                  <a:gd name="T0" fmla="*/ 92 w 148"/>
                  <a:gd name="T1" fmla="*/ 32 h 67"/>
                  <a:gd name="T2" fmla="*/ 1 w 148"/>
                  <a:gd name="T3" fmla="*/ 0 h 67"/>
                  <a:gd name="T4" fmla="*/ 0 w 148"/>
                  <a:gd name="T5" fmla="*/ 15 h 67"/>
                  <a:gd name="T6" fmla="*/ 92 w 148"/>
                  <a:gd name="T7" fmla="*/ 47 h 67"/>
                  <a:gd name="T8" fmla="*/ 123 w 148"/>
                  <a:gd name="T9" fmla="*/ 58 h 67"/>
                  <a:gd name="T10" fmla="*/ 148 w 148"/>
                  <a:gd name="T11" fmla="*/ 67 h 67"/>
                  <a:gd name="T12" fmla="*/ 148 w 148"/>
                  <a:gd name="T13" fmla="*/ 52 h 67"/>
                  <a:gd name="T14" fmla="*/ 123 w 148"/>
                  <a:gd name="T15" fmla="*/ 43 h 67"/>
                  <a:gd name="T16" fmla="*/ 92 w 148"/>
                  <a:gd name="T17" fmla="*/ 3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67">
                    <a:moveTo>
                      <a:pt x="92" y="3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23" y="43"/>
                      <a:pt x="123" y="43"/>
                      <a:pt x="123" y="43"/>
                    </a:cubicBezTo>
                    <a:lnTo>
                      <a:pt x="9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3">
                <a:extLst>
                  <a:ext uri="{FF2B5EF4-FFF2-40B4-BE49-F238E27FC236}">
                    <a16:creationId xmlns:a16="http://schemas.microsoft.com/office/drawing/2014/main" id="{2A2D3E16-C3EC-4283-AC9F-0255042E3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8313" y="4310063"/>
                <a:ext cx="331787" cy="157163"/>
              </a:xfrm>
              <a:custGeom>
                <a:avLst/>
                <a:gdLst>
                  <a:gd name="T0" fmla="*/ 94 w 150"/>
                  <a:gd name="T1" fmla="*/ 33 h 71"/>
                  <a:gd name="T2" fmla="*/ 1 w 150"/>
                  <a:gd name="T3" fmla="*/ 0 h 71"/>
                  <a:gd name="T4" fmla="*/ 0 w 150"/>
                  <a:gd name="T5" fmla="*/ 19 h 71"/>
                  <a:gd name="T6" fmla="*/ 94 w 150"/>
                  <a:gd name="T7" fmla="*/ 52 h 71"/>
                  <a:gd name="T8" fmla="*/ 125 w 150"/>
                  <a:gd name="T9" fmla="*/ 63 h 71"/>
                  <a:gd name="T10" fmla="*/ 150 w 150"/>
                  <a:gd name="T11" fmla="*/ 71 h 71"/>
                  <a:gd name="T12" fmla="*/ 150 w 150"/>
                  <a:gd name="T13" fmla="*/ 52 h 71"/>
                  <a:gd name="T14" fmla="*/ 125 w 150"/>
                  <a:gd name="T15" fmla="*/ 44 h 71"/>
                  <a:gd name="T16" fmla="*/ 94 w 150"/>
                  <a:gd name="T17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1">
                    <a:moveTo>
                      <a:pt x="94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50" y="71"/>
                      <a:pt x="150" y="71"/>
                      <a:pt x="150" y="71"/>
                    </a:cubicBezTo>
                    <a:cubicBezTo>
                      <a:pt x="150" y="52"/>
                      <a:pt x="150" y="52"/>
                      <a:pt x="150" y="52"/>
                    </a:cubicBezTo>
                    <a:cubicBezTo>
                      <a:pt x="125" y="44"/>
                      <a:pt x="125" y="44"/>
                      <a:pt x="125" y="44"/>
                    </a:cubicBezTo>
                    <a:lnTo>
                      <a:pt x="9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0E6A7231-F98F-4104-861D-06BB3C643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387850"/>
                <a:ext cx="57150" cy="50800"/>
              </a:xfrm>
              <a:custGeom>
                <a:avLst/>
                <a:gdLst>
                  <a:gd name="T0" fmla="*/ 1 w 36"/>
                  <a:gd name="T1" fmla="*/ 0 h 32"/>
                  <a:gd name="T2" fmla="*/ 0 w 36"/>
                  <a:gd name="T3" fmla="*/ 20 h 32"/>
                  <a:gd name="T4" fmla="*/ 18 w 36"/>
                  <a:gd name="T5" fmla="*/ 27 h 32"/>
                  <a:gd name="T6" fmla="*/ 36 w 36"/>
                  <a:gd name="T7" fmla="*/ 32 h 32"/>
                  <a:gd name="T8" fmla="*/ 36 w 36"/>
                  <a:gd name="T9" fmla="*/ 13 h 32"/>
                  <a:gd name="T10" fmla="*/ 18 w 36"/>
                  <a:gd name="T11" fmla="*/ 6 h 32"/>
                  <a:gd name="T12" fmla="*/ 1 w 3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2">
                    <a:moveTo>
                      <a:pt x="1" y="0"/>
                    </a:moveTo>
                    <a:lnTo>
                      <a:pt x="0" y="20"/>
                    </a:lnTo>
                    <a:lnTo>
                      <a:pt x="18" y="27"/>
                    </a:lnTo>
                    <a:lnTo>
                      <a:pt x="36" y="32"/>
                    </a:lnTo>
                    <a:lnTo>
                      <a:pt x="36" y="13"/>
                    </a:lnTo>
                    <a:lnTo>
                      <a:pt x="18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5">
                <a:extLst>
                  <a:ext uri="{FF2B5EF4-FFF2-40B4-BE49-F238E27FC236}">
                    <a16:creationId xmlns:a16="http://schemas.microsoft.com/office/drawing/2014/main" id="{1E8B81B6-0AF4-4B5B-B7D7-42FD843D6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30713"/>
                <a:ext cx="57150" cy="61913"/>
              </a:xfrm>
              <a:custGeom>
                <a:avLst/>
                <a:gdLst>
                  <a:gd name="T0" fmla="*/ 0 w 36"/>
                  <a:gd name="T1" fmla="*/ 0 h 39"/>
                  <a:gd name="T2" fmla="*/ 0 w 36"/>
                  <a:gd name="T3" fmla="*/ 26 h 39"/>
                  <a:gd name="T4" fmla="*/ 18 w 36"/>
                  <a:gd name="T5" fmla="*/ 32 h 39"/>
                  <a:gd name="T6" fmla="*/ 36 w 36"/>
                  <a:gd name="T7" fmla="*/ 39 h 39"/>
                  <a:gd name="T8" fmla="*/ 36 w 36"/>
                  <a:gd name="T9" fmla="*/ 12 h 39"/>
                  <a:gd name="T10" fmla="*/ 18 w 36"/>
                  <a:gd name="T11" fmla="*/ 5 h 39"/>
                  <a:gd name="T12" fmla="*/ 0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0" y="0"/>
                    </a:moveTo>
                    <a:lnTo>
                      <a:pt x="0" y="26"/>
                    </a:lnTo>
                    <a:lnTo>
                      <a:pt x="18" y="32"/>
                    </a:lnTo>
                    <a:lnTo>
                      <a:pt x="36" y="39"/>
                    </a:lnTo>
                    <a:lnTo>
                      <a:pt x="36" y="12"/>
                    </a:lnTo>
                    <a:lnTo>
                      <a:pt x="18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C50D759-BF6C-499B-B636-867B9296F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0275" y="4400550"/>
                <a:ext cx="31750" cy="44450"/>
              </a:xfrm>
              <a:custGeom>
                <a:avLst/>
                <a:gdLst>
                  <a:gd name="T0" fmla="*/ 20 w 20"/>
                  <a:gd name="T1" fmla="*/ 10 h 28"/>
                  <a:gd name="T2" fmla="*/ 20 w 20"/>
                  <a:gd name="T3" fmla="*/ 0 h 28"/>
                  <a:gd name="T4" fmla="*/ 10 w 20"/>
                  <a:gd name="T5" fmla="*/ 9 h 28"/>
                  <a:gd name="T6" fmla="*/ 0 w 20"/>
                  <a:gd name="T7" fmla="*/ 17 h 28"/>
                  <a:gd name="T8" fmla="*/ 0 w 20"/>
                  <a:gd name="T9" fmla="*/ 28 h 28"/>
                  <a:gd name="T10" fmla="*/ 10 w 20"/>
                  <a:gd name="T11" fmla="*/ 19 h 28"/>
                  <a:gd name="T12" fmla="*/ 20 w 20"/>
                  <a:gd name="T1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10"/>
                    </a:moveTo>
                    <a:lnTo>
                      <a:pt x="20" y="0"/>
                    </a:lnTo>
                    <a:lnTo>
                      <a:pt x="10" y="9"/>
                    </a:lnTo>
                    <a:lnTo>
                      <a:pt x="0" y="17"/>
                    </a:lnTo>
                    <a:lnTo>
                      <a:pt x="0" y="28"/>
                    </a:lnTo>
                    <a:lnTo>
                      <a:pt x="10" y="19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7">
                <a:extLst>
                  <a:ext uri="{FF2B5EF4-FFF2-40B4-BE49-F238E27FC236}">
                    <a16:creationId xmlns:a16="http://schemas.microsoft.com/office/drawing/2014/main" id="{6B092169-7FCB-4C1C-8200-3D278C5B00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4713" y="4229100"/>
                <a:ext cx="211137" cy="347663"/>
              </a:xfrm>
              <a:custGeom>
                <a:avLst/>
                <a:gdLst>
                  <a:gd name="T0" fmla="*/ 46 w 95"/>
                  <a:gd name="T1" fmla="*/ 111 h 157"/>
                  <a:gd name="T2" fmla="*/ 95 w 95"/>
                  <a:gd name="T3" fmla="*/ 60 h 157"/>
                  <a:gd name="T4" fmla="*/ 88 w 95"/>
                  <a:gd name="T5" fmla="*/ 17 h 157"/>
                  <a:gd name="T6" fmla="*/ 81 w 95"/>
                  <a:gd name="T7" fmla="*/ 0 h 157"/>
                  <a:gd name="T8" fmla="*/ 46 w 95"/>
                  <a:gd name="T9" fmla="*/ 35 h 157"/>
                  <a:gd name="T10" fmla="*/ 32 w 95"/>
                  <a:gd name="T11" fmla="*/ 48 h 157"/>
                  <a:gd name="T12" fmla="*/ 16 w 95"/>
                  <a:gd name="T13" fmla="*/ 65 h 157"/>
                  <a:gd name="T14" fmla="*/ 1 w 95"/>
                  <a:gd name="T15" fmla="*/ 80 h 157"/>
                  <a:gd name="T16" fmla="*/ 0 w 95"/>
                  <a:gd name="T17" fmla="*/ 157 h 157"/>
                  <a:gd name="T18" fmla="*/ 16 w 95"/>
                  <a:gd name="T19" fmla="*/ 141 h 157"/>
                  <a:gd name="T20" fmla="*/ 32 w 95"/>
                  <a:gd name="T21" fmla="*/ 124 h 157"/>
                  <a:gd name="T22" fmla="*/ 46 w 95"/>
                  <a:gd name="T23" fmla="*/ 111 h 157"/>
                  <a:gd name="T24" fmla="*/ 21 w 95"/>
                  <a:gd name="T25" fmla="*/ 113 h 157"/>
                  <a:gd name="T26" fmla="*/ 21 w 95"/>
                  <a:gd name="T27" fmla="*/ 107 h 157"/>
                  <a:gd name="T28" fmla="*/ 16 w 95"/>
                  <a:gd name="T29" fmla="*/ 111 h 157"/>
                  <a:gd name="T30" fmla="*/ 11 w 95"/>
                  <a:gd name="T31" fmla="*/ 116 h 157"/>
                  <a:gd name="T32" fmla="*/ 7 w 95"/>
                  <a:gd name="T33" fmla="*/ 114 h 157"/>
                  <a:gd name="T34" fmla="*/ 7 w 95"/>
                  <a:gd name="T35" fmla="*/ 102 h 157"/>
                  <a:gd name="T36" fmla="*/ 8 w 95"/>
                  <a:gd name="T37" fmla="*/ 100 h 157"/>
                  <a:gd name="T38" fmla="*/ 16 w 95"/>
                  <a:gd name="T39" fmla="*/ 93 h 157"/>
                  <a:gd name="T40" fmla="*/ 21 w 95"/>
                  <a:gd name="T41" fmla="*/ 89 h 157"/>
                  <a:gd name="T42" fmla="*/ 21 w 95"/>
                  <a:gd name="T43" fmla="*/ 78 h 157"/>
                  <a:gd name="T44" fmla="*/ 22 w 95"/>
                  <a:gd name="T45" fmla="*/ 76 h 157"/>
                  <a:gd name="T46" fmla="*/ 32 w 95"/>
                  <a:gd name="T47" fmla="*/ 67 h 157"/>
                  <a:gd name="T48" fmla="*/ 40 w 95"/>
                  <a:gd name="T49" fmla="*/ 61 h 157"/>
                  <a:gd name="T50" fmla="*/ 43 w 95"/>
                  <a:gd name="T51" fmla="*/ 62 h 157"/>
                  <a:gd name="T52" fmla="*/ 43 w 95"/>
                  <a:gd name="T53" fmla="*/ 69 h 157"/>
                  <a:gd name="T54" fmla="*/ 46 w 95"/>
                  <a:gd name="T55" fmla="*/ 67 h 157"/>
                  <a:gd name="T56" fmla="*/ 47 w 95"/>
                  <a:gd name="T57" fmla="*/ 65 h 157"/>
                  <a:gd name="T58" fmla="*/ 51 w 95"/>
                  <a:gd name="T59" fmla="*/ 67 h 157"/>
                  <a:gd name="T60" fmla="*/ 52 w 95"/>
                  <a:gd name="T61" fmla="*/ 79 h 157"/>
                  <a:gd name="T62" fmla="*/ 51 w 95"/>
                  <a:gd name="T63" fmla="*/ 81 h 157"/>
                  <a:gd name="T64" fmla="*/ 46 w 95"/>
                  <a:gd name="T65" fmla="*/ 85 h 157"/>
                  <a:gd name="T66" fmla="*/ 44 w 95"/>
                  <a:gd name="T67" fmla="*/ 87 h 157"/>
                  <a:gd name="T68" fmla="*/ 44 w 95"/>
                  <a:gd name="T69" fmla="*/ 96 h 157"/>
                  <a:gd name="T70" fmla="*/ 43 w 95"/>
                  <a:gd name="T71" fmla="*/ 97 h 157"/>
                  <a:gd name="T72" fmla="*/ 32 w 95"/>
                  <a:gd name="T73" fmla="*/ 108 h 157"/>
                  <a:gd name="T74" fmla="*/ 25 w 95"/>
                  <a:gd name="T75" fmla="*/ 115 h 157"/>
                  <a:gd name="T76" fmla="*/ 21 w 95"/>
                  <a:gd name="T77" fmla="*/ 11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5" h="157">
                    <a:moveTo>
                      <a:pt x="46" y="111"/>
                    </a:moveTo>
                    <a:cubicBezTo>
                      <a:pt x="62" y="94"/>
                      <a:pt x="78" y="77"/>
                      <a:pt x="95" y="60"/>
                    </a:cubicBezTo>
                    <a:cubicBezTo>
                      <a:pt x="95" y="45"/>
                      <a:pt x="93" y="30"/>
                      <a:pt x="88" y="17"/>
                    </a:cubicBezTo>
                    <a:cubicBezTo>
                      <a:pt x="86" y="11"/>
                      <a:pt x="84" y="5"/>
                      <a:pt x="81" y="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5" y="152"/>
                      <a:pt x="11" y="146"/>
                      <a:pt x="16" y="141"/>
                    </a:cubicBezTo>
                    <a:cubicBezTo>
                      <a:pt x="22" y="135"/>
                      <a:pt x="27" y="130"/>
                      <a:pt x="32" y="124"/>
                    </a:cubicBezTo>
                    <a:cubicBezTo>
                      <a:pt x="37" y="120"/>
                      <a:pt x="41" y="115"/>
                      <a:pt x="46" y="111"/>
                    </a:cubicBezTo>
                    <a:close/>
                    <a:moveTo>
                      <a:pt x="21" y="113"/>
                    </a:moveTo>
                    <a:cubicBezTo>
                      <a:pt x="21" y="107"/>
                      <a:pt x="21" y="107"/>
                      <a:pt x="21" y="107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10" y="117"/>
                      <a:pt x="7" y="116"/>
                      <a:pt x="7" y="114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7" y="101"/>
                      <a:pt x="7" y="100"/>
                      <a:pt x="8" y="100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7"/>
                      <a:pt x="21" y="76"/>
                      <a:pt x="22" y="7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0"/>
                      <a:pt x="43" y="61"/>
                      <a:pt x="43" y="62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9" y="64"/>
                      <a:pt x="51" y="65"/>
                      <a:pt x="51" y="6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1" y="80"/>
                      <a:pt x="51" y="81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6"/>
                      <a:pt x="43" y="97"/>
                      <a:pt x="43" y="97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4" y="116"/>
                      <a:pt x="21" y="115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35796417-7207-4A03-9C57-4A78D5022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4437063"/>
                <a:ext cx="22225" cy="34925"/>
              </a:xfrm>
              <a:custGeom>
                <a:avLst/>
                <a:gdLst>
                  <a:gd name="T0" fmla="*/ 7 w 14"/>
                  <a:gd name="T1" fmla="*/ 5 h 22"/>
                  <a:gd name="T2" fmla="*/ 0 w 14"/>
                  <a:gd name="T3" fmla="*/ 12 h 22"/>
                  <a:gd name="T4" fmla="*/ 1 w 14"/>
                  <a:gd name="T5" fmla="*/ 22 h 22"/>
                  <a:gd name="T6" fmla="*/ 7 w 14"/>
                  <a:gd name="T7" fmla="*/ 16 h 22"/>
                  <a:gd name="T8" fmla="*/ 14 w 14"/>
                  <a:gd name="T9" fmla="*/ 10 h 22"/>
                  <a:gd name="T10" fmla="*/ 14 w 14"/>
                  <a:gd name="T11" fmla="*/ 0 h 22"/>
                  <a:gd name="T12" fmla="*/ 7 w 14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2">
                    <a:moveTo>
                      <a:pt x="7" y="5"/>
                    </a:moveTo>
                    <a:lnTo>
                      <a:pt x="0" y="12"/>
                    </a:lnTo>
                    <a:lnTo>
                      <a:pt x="1" y="22"/>
                    </a:lnTo>
                    <a:lnTo>
                      <a:pt x="7" y="16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9">
                <a:extLst>
                  <a:ext uri="{FF2B5EF4-FFF2-40B4-BE49-F238E27FC236}">
                    <a16:creationId xmlns:a16="http://schemas.microsoft.com/office/drawing/2014/main" id="{FA12AF16-311E-4B08-95EE-50C7C9238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4386263"/>
                <a:ext cx="6350" cy="23813"/>
              </a:xfrm>
              <a:custGeom>
                <a:avLst/>
                <a:gdLst>
                  <a:gd name="T0" fmla="*/ 2 w 4"/>
                  <a:gd name="T1" fmla="*/ 12 h 15"/>
                  <a:gd name="T2" fmla="*/ 4 w 4"/>
                  <a:gd name="T3" fmla="*/ 9 h 15"/>
                  <a:gd name="T4" fmla="*/ 4 w 4"/>
                  <a:gd name="T5" fmla="*/ 0 h 15"/>
                  <a:gd name="T6" fmla="*/ 2 w 4"/>
                  <a:gd name="T7" fmla="*/ 2 h 15"/>
                  <a:gd name="T8" fmla="*/ 0 w 4"/>
                  <a:gd name="T9" fmla="*/ 4 h 15"/>
                  <a:gd name="T10" fmla="*/ 0 w 4"/>
                  <a:gd name="T11" fmla="*/ 15 h 15"/>
                  <a:gd name="T12" fmla="*/ 2 w 4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5">
                    <a:moveTo>
                      <a:pt x="2" y="12"/>
                    </a:moveTo>
                    <a:lnTo>
                      <a:pt x="4" y="9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5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25E11D9E-29CB-403B-B9F2-1C2B86252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6988" y="4046538"/>
                <a:ext cx="7937" cy="17463"/>
              </a:xfrm>
              <a:custGeom>
                <a:avLst/>
                <a:gdLst>
                  <a:gd name="T0" fmla="*/ 0 w 5"/>
                  <a:gd name="T1" fmla="*/ 3 h 11"/>
                  <a:gd name="T2" fmla="*/ 0 w 5"/>
                  <a:gd name="T3" fmla="*/ 11 h 11"/>
                  <a:gd name="T4" fmla="*/ 3 w 5"/>
                  <a:gd name="T5" fmla="*/ 10 h 11"/>
                  <a:gd name="T6" fmla="*/ 5 w 5"/>
                  <a:gd name="T7" fmla="*/ 7 h 11"/>
                  <a:gd name="T8" fmla="*/ 5 w 5"/>
                  <a:gd name="T9" fmla="*/ 0 h 11"/>
                  <a:gd name="T10" fmla="*/ 3 w 5"/>
                  <a:gd name="T11" fmla="*/ 2 h 11"/>
                  <a:gd name="T12" fmla="*/ 0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0" y="3"/>
                    </a:moveTo>
                    <a:lnTo>
                      <a:pt x="0" y="11"/>
                    </a:lnTo>
                    <a:lnTo>
                      <a:pt x="3" y="10"/>
                    </a:lnTo>
                    <a:lnTo>
                      <a:pt x="5" y="7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21">
                <a:extLst>
                  <a:ext uri="{FF2B5EF4-FFF2-40B4-BE49-F238E27FC236}">
                    <a16:creationId xmlns:a16="http://schemas.microsoft.com/office/drawing/2014/main" id="{260A97E7-2B6F-44B5-9958-35CD2AD3D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213" y="4100513"/>
                <a:ext cx="236537" cy="169863"/>
              </a:xfrm>
              <a:custGeom>
                <a:avLst/>
                <a:gdLst>
                  <a:gd name="T0" fmla="*/ 100 w 149"/>
                  <a:gd name="T1" fmla="*/ 0 h 107"/>
                  <a:gd name="T2" fmla="*/ 75 w 149"/>
                  <a:gd name="T3" fmla="*/ 23 h 107"/>
                  <a:gd name="T4" fmla="*/ 0 w 149"/>
                  <a:gd name="T5" fmla="*/ 92 h 107"/>
                  <a:gd name="T6" fmla="*/ 50 w 149"/>
                  <a:gd name="T7" fmla="*/ 107 h 107"/>
                  <a:gd name="T8" fmla="*/ 75 w 149"/>
                  <a:gd name="T9" fmla="*/ 85 h 107"/>
                  <a:gd name="T10" fmla="*/ 118 w 149"/>
                  <a:gd name="T11" fmla="*/ 44 h 107"/>
                  <a:gd name="T12" fmla="*/ 149 w 149"/>
                  <a:gd name="T13" fmla="*/ 16 h 107"/>
                  <a:gd name="T14" fmla="*/ 118 w 149"/>
                  <a:gd name="T15" fmla="*/ 7 h 107"/>
                  <a:gd name="T16" fmla="*/ 100 w 149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07">
                    <a:moveTo>
                      <a:pt x="100" y="0"/>
                    </a:moveTo>
                    <a:lnTo>
                      <a:pt x="75" y="23"/>
                    </a:lnTo>
                    <a:lnTo>
                      <a:pt x="0" y="92"/>
                    </a:lnTo>
                    <a:lnTo>
                      <a:pt x="50" y="107"/>
                    </a:lnTo>
                    <a:lnTo>
                      <a:pt x="75" y="85"/>
                    </a:lnTo>
                    <a:lnTo>
                      <a:pt x="118" y="44"/>
                    </a:lnTo>
                    <a:lnTo>
                      <a:pt x="149" y="16"/>
                    </a:lnTo>
                    <a:lnTo>
                      <a:pt x="118" y="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6895C811-0BC4-4151-9E97-90685D2117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9425" y="4056063"/>
                <a:ext cx="568325" cy="342900"/>
              </a:xfrm>
              <a:custGeom>
                <a:avLst/>
                <a:gdLst>
                  <a:gd name="T0" fmla="*/ 211 w 257"/>
                  <a:gd name="T1" fmla="*/ 120 h 155"/>
                  <a:gd name="T2" fmla="*/ 225 w 257"/>
                  <a:gd name="T3" fmla="*/ 107 h 155"/>
                  <a:gd name="T4" fmla="*/ 257 w 257"/>
                  <a:gd name="T5" fmla="*/ 74 h 155"/>
                  <a:gd name="T6" fmla="*/ 225 w 257"/>
                  <a:gd name="T7" fmla="*/ 36 h 155"/>
                  <a:gd name="T8" fmla="*/ 214 w 257"/>
                  <a:gd name="T9" fmla="*/ 27 h 155"/>
                  <a:gd name="T10" fmla="*/ 211 w 257"/>
                  <a:gd name="T11" fmla="*/ 26 h 155"/>
                  <a:gd name="T12" fmla="*/ 195 w 257"/>
                  <a:gd name="T13" fmla="*/ 17 h 155"/>
                  <a:gd name="T14" fmla="*/ 162 w 257"/>
                  <a:gd name="T15" fmla="*/ 4 h 155"/>
                  <a:gd name="T16" fmla="*/ 134 w 257"/>
                  <a:gd name="T17" fmla="*/ 0 h 155"/>
                  <a:gd name="T18" fmla="*/ 120 w 257"/>
                  <a:gd name="T19" fmla="*/ 1 h 155"/>
                  <a:gd name="T20" fmla="*/ 95 w 257"/>
                  <a:gd name="T21" fmla="*/ 6 h 155"/>
                  <a:gd name="T22" fmla="*/ 94 w 257"/>
                  <a:gd name="T23" fmla="*/ 6 h 155"/>
                  <a:gd name="T24" fmla="*/ 89 w 257"/>
                  <a:gd name="T25" fmla="*/ 11 h 155"/>
                  <a:gd name="T26" fmla="*/ 0 w 257"/>
                  <a:gd name="T27" fmla="*/ 92 h 155"/>
                  <a:gd name="T28" fmla="*/ 89 w 257"/>
                  <a:gd name="T29" fmla="*/ 124 h 155"/>
                  <a:gd name="T30" fmla="*/ 120 w 257"/>
                  <a:gd name="T31" fmla="*/ 135 h 155"/>
                  <a:gd name="T32" fmla="*/ 162 w 257"/>
                  <a:gd name="T33" fmla="*/ 149 h 155"/>
                  <a:gd name="T34" fmla="*/ 177 w 257"/>
                  <a:gd name="T35" fmla="*/ 155 h 155"/>
                  <a:gd name="T36" fmla="*/ 177 w 257"/>
                  <a:gd name="T37" fmla="*/ 155 h 155"/>
                  <a:gd name="T38" fmla="*/ 195 w 257"/>
                  <a:gd name="T39" fmla="*/ 137 h 155"/>
                  <a:gd name="T40" fmla="*/ 211 w 257"/>
                  <a:gd name="T41" fmla="*/ 120 h 155"/>
                  <a:gd name="T42" fmla="*/ 148 w 257"/>
                  <a:gd name="T43" fmla="*/ 33 h 155"/>
                  <a:gd name="T44" fmla="*/ 120 w 257"/>
                  <a:gd name="T45" fmla="*/ 58 h 155"/>
                  <a:gd name="T46" fmla="*/ 89 w 257"/>
                  <a:gd name="T47" fmla="*/ 87 h 155"/>
                  <a:gd name="T48" fmla="*/ 73 w 257"/>
                  <a:gd name="T49" fmla="*/ 101 h 155"/>
                  <a:gd name="T50" fmla="*/ 71 w 257"/>
                  <a:gd name="T51" fmla="*/ 102 h 155"/>
                  <a:gd name="T52" fmla="*/ 31 w 257"/>
                  <a:gd name="T53" fmla="*/ 89 h 155"/>
                  <a:gd name="T54" fmla="*/ 30 w 257"/>
                  <a:gd name="T55" fmla="*/ 85 h 155"/>
                  <a:gd name="T56" fmla="*/ 89 w 257"/>
                  <a:gd name="T57" fmla="*/ 31 h 155"/>
                  <a:gd name="T58" fmla="*/ 105 w 257"/>
                  <a:gd name="T59" fmla="*/ 17 h 155"/>
                  <a:gd name="T60" fmla="*/ 107 w 257"/>
                  <a:gd name="T61" fmla="*/ 16 h 155"/>
                  <a:gd name="T62" fmla="*/ 120 w 257"/>
                  <a:gd name="T63" fmla="*/ 20 h 155"/>
                  <a:gd name="T64" fmla="*/ 147 w 257"/>
                  <a:gd name="T65" fmla="*/ 29 h 155"/>
                  <a:gd name="T66" fmla="*/ 148 w 257"/>
                  <a:gd name="T67" fmla="*/ 3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7" h="155">
                    <a:moveTo>
                      <a:pt x="211" y="120"/>
                    </a:moveTo>
                    <a:cubicBezTo>
                      <a:pt x="225" y="107"/>
                      <a:pt x="225" y="107"/>
                      <a:pt x="225" y="107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49" y="59"/>
                      <a:pt x="238" y="46"/>
                      <a:pt x="225" y="36"/>
                    </a:cubicBezTo>
                    <a:cubicBezTo>
                      <a:pt x="221" y="33"/>
                      <a:pt x="217" y="30"/>
                      <a:pt x="214" y="27"/>
                    </a:cubicBezTo>
                    <a:cubicBezTo>
                      <a:pt x="213" y="27"/>
                      <a:pt x="212" y="26"/>
                      <a:pt x="211" y="26"/>
                    </a:cubicBezTo>
                    <a:cubicBezTo>
                      <a:pt x="206" y="23"/>
                      <a:pt x="201" y="19"/>
                      <a:pt x="195" y="17"/>
                    </a:cubicBezTo>
                    <a:cubicBezTo>
                      <a:pt x="184" y="11"/>
                      <a:pt x="173" y="7"/>
                      <a:pt x="162" y="4"/>
                    </a:cubicBezTo>
                    <a:cubicBezTo>
                      <a:pt x="153" y="2"/>
                      <a:pt x="143" y="1"/>
                      <a:pt x="134" y="0"/>
                    </a:cubicBezTo>
                    <a:cubicBezTo>
                      <a:pt x="130" y="0"/>
                      <a:pt x="125" y="0"/>
                      <a:pt x="120" y="1"/>
                    </a:cubicBezTo>
                    <a:cubicBezTo>
                      <a:pt x="111" y="1"/>
                      <a:pt x="103" y="3"/>
                      <a:pt x="95" y="6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3" y="8"/>
                      <a:pt x="91" y="9"/>
                      <a:pt x="89" y="11"/>
                    </a:cubicBezTo>
                    <a:cubicBezTo>
                      <a:pt x="59" y="38"/>
                      <a:pt x="29" y="65"/>
                      <a:pt x="0" y="92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95" y="137"/>
                      <a:pt x="195" y="137"/>
                      <a:pt x="195" y="137"/>
                    </a:cubicBezTo>
                    <a:lnTo>
                      <a:pt x="211" y="120"/>
                    </a:lnTo>
                    <a:close/>
                    <a:moveTo>
                      <a:pt x="148" y="33"/>
                    </a:moveTo>
                    <a:cubicBezTo>
                      <a:pt x="120" y="58"/>
                      <a:pt x="120" y="58"/>
                      <a:pt x="120" y="58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2" y="102"/>
                      <a:pt x="71" y="102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29" y="88"/>
                      <a:pt x="29" y="86"/>
                      <a:pt x="30" y="85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5" y="16"/>
                      <a:pt x="106" y="16"/>
                      <a:pt x="107" y="16"/>
                    </a:cubicBezTo>
                    <a:cubicBezTo>
                      <a:pt x="120" y="20"/>
                      <a:pt x="120" y="20"/>
                      <a:pt x="120" y="20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48" y="29"/>
                      <a:pt x="149" y="32"/>
                      <a:pt x="14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3">
                <a:extLst>
                  <a:ext uri="{FF2B5EF4-FFF2-40B4-BE49-F238E27FC236}">
                    <a16:creationId xmlns:a16="http://schemas.microsoft.com/office/drawing/2014/main" id="{47FD56AE-78B8-4D17-B67F-5BE212DC6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6913" y="3979863"/>
                <a:ext cx="474662" cy="379413"/>
              </a:xfrm>
              <a:custGeom>
                <a:avLst/>
                <a:gdLst>
                  <a:gd name="T0" fmla="*/ 22 w 215"/>
                  <a:gd name="T1" fmla="*/ 30 h 171"/>
                  <a:gd name="T2" fmla="*/ 37 w 215"/>
                  <a:gd name="T3" fmla="*/ 30 h 171"/>
                  <a:gd name="T4" fmla="*/ 64 w 215"/>
                  <a:gd name="T5" fmla="*/ 34 h 171"/>
                  <a:gd name="T6" fmla="*/ 97 w 215"/>
                  <a:gd name="T7" fmla="*/ 46 h 171"/>
                  <a:gd name="T8" fmla="*/ 113 w 215"/>
                  <a:gd name="T9" fmla="*/ 55 h 171"/>
                  <a:gd name="T10" fmla="*/ 118 w 215"/>
                  <a:gd name="T11" fmla="*/ 58 h 171"/>
                  <a:gd name="T12" fmla="*/ 127 w 215"/>
                  <a:gd name="T13" fmla="*/ 64 h 171"/>
                  <a:gd name="T14" fmla="*/ 173 w 215"/>
                  <a:gd name="T15" fmla="*/ 128 h 171"/>
                  <a:gd name="T16" fmla="*/ 180 w 215"/>
                  <a:gd name="T17" fmla="*/ 171 h 171"/>
                  <a:gd name="T18" fmla="*/ 204 w 215"/>
                  <a:gd name="T19" fmla="*/ 158 h 171"/>
                  <a:gd name="T20" fmla="*/ 204 w 215"/>
                  <a:gd name="T21" fmla="*/ 100 h 171"/>
                  <a:gd name="T22" fmla="*/ 204 w 215"/>
                  <a:gd name="T23" fmla="*/ 98 h 171"/>
                  <a:gd name="T24" fmla="*/ 188 w 215"/>
                  <a:gd name="T25" fmla="*/ 68 h 171"/>
                  <a:gd name="T26" fmla="*/ 127 w 215"/>
                  <a:gd name="T27" fmla="*/ 18 h 171"/>
                  <a:gd name="T28" fmla="*/ 113 w 215"/>
                  <a:gd name="T29" fmla="*/ 12 h 171"/>
                  <a:gd name="T30" fmla="*/ 97 w 215"/>
                  <a:gd name="T31" fmla="*/ 7 h 171"/>
                  <a:gd name="T32" fmla="*/ 73 w 215"/>
                  <a:gd name="T33" fmla="*/ 2 h 171"/>
                  <a:gd name="T34" fmla="*/ 64 w 215"/>
                  <a:gd name="T35" fmla="*/ 1 h 171"/>
                  <a:gd name="T36" fmla="*/ 22 w 215"/>
                  <a:gd name="T37" fmla="*/ 5 h 171"/>
                  <a:gd name="T38" fmla="*/ 0 w 215"/>
                  <a:gd name="T39" fmla="*/ 34 h 171"/>
                  <a:gd name="T40" fmla="*/ 22 w 215"/>
                  <a:gd name="T41" fmla="*/ 3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" h="171">
                    <a:moveTo>
                      <a:pt x="22" y="30"/>
                    </a:moveTo>
                    <a:cubicBezTo>
                      <a:pt x="27" y="30"/>
                      <a:pt x="32" y="30"/>
                      <a:pt x="37" y="30"/>
                    </a:cubicBezTo>
                    <a:cubicBezTo>
                      <a:pt x="46" y="31"/>
                      <a:pt x="55" y="32"/>
                      <a:pt x="64" y="34"/>
                    </a:cubicBezTo>
                    <a:cubicBezTo>
                      <a:pt x="75" y="37"/>
                      <a:pt x="86" y="41"/>
                      <a:pt x="97" y="46"/>
                    </a:cubicBezTo>
                    <a:cubicBezTo>
                      <a:pt x="103" y="49"/>
                      <a:pt x="108" y="52"/>
                      <a:pt x="113" y="55"/>
                    </a:cubicBezTo>
                    <a:cubicBezTo>
                      <a:pt x="115" y="56"/>
                      <a:pt x="116" y="57"/>
                      <a:pt x="118" y="58"/>
                    </a:cubicBezTo>
                    <a:cubicBezTo>
                      <a:pt x="121" y="60"/>
                      <a:pt x="124" y="62"/>
                      <a:pt x="127" y="64"/>
                    </a:cubicBezTo>
                    <a:cubicBezTo>
                      <a:pt x="147" y="81"/>
                      <a:pt x="164" y="102"/>
                      <a:pt x="173" y="128"/>
                    </a:cubicBezTo>
                    <a:cubicBezTo>
                      <a:pt x="178" y="141"/>
                      <a:pt x="180" y="155"/>
                      <a:pt x="180" y="171"/>
                    </a:cubicBezTo>
                    <a:cubicBezTo>
                      <a:pt x="192" y="170"/>
                      <a:pt x="200" y="165"/>
                      <a:pt x="204" y="158"/>
                    </a:cubicBezTo>
                    <a:cubicBezTo>
                      <a:pt x="215" y="143"/>
                      <a:pt x="211" y="117"/>
                      <a:pt x="204" y="100"/>
                    </a:cubicBezTo>
                    <a:cubicBezTo>
                      <a:pt x="204" y="99"/>
                      <a:pt x="204" y="99"/>
                      <a:pt x="204" y="98"/>
                    </a:cubicBezTo>
                    <a:cubicBezTo>
                      <a:pt x="200" y="87"/>
                      <a:pt x="194" y="77"/>
                      <a:pt x="188" y="68"/>
                    </a:cubicBezTo>
                    <a:cubicBezTo>
                      <a:pt x="172" y="45"/>
                      <a:pt x="151" y="29"/>
                      <a:pt x="127" y="18"/>
                    </a:cubicBezTo>
                    <a:cubicBezTo>
                      <a:pt x="122" y="16"/>
                      <a:pt x="118" y="14"/>
                      <a:pt x="113" y="12"/>
                    </a:cubicBezTo>
                    <a:cubicBezTo>
                      <a:pt x="108" y="10"/>
                      <a:pt x="103" y="9"/>
                      <a:pt x="97" y="7"/>
                    </a:cubicBezTo>
                    <a:cubicBezTo>
                      <a:pt x="89" y="5"/>
                      <a:pt x="81" y="3"/>
                      <a:pt x="73" y="2"/>
                    </a:cubicBezTo>
                    <a:cubicBezTo>
                      <a:pt x="70" y="2"/>
                      <a:pt x="67" y="1"/>
                      <a:pt x="64" y="1"/>
                    </a:cubicBezTo>
                    <a:cubicBezTo>
                      <a:pt x="50" y="0"/>
                      <a:pt x="34" y="0"/>
                      <a:pt x="22" y="5"/>
                    </a:cubicBezTo>
                    <a:cubicBezTo>
                      <a:pt x="10" y="10"/>
                      <a:pt x="1" y="19"/>
                      <a:pt x="0" y="34"/>
                    </a:cubicBezTo>
                    <a:cubicBezTo>
                      <a:pt x="7" y="32"/>
                      <a:pt x="14" y="31"/>
                      <a:pt x="2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2EF1DACC-038C-4EF2-A79E-17C437F0D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3475" y="3938588"/>
                <a:ext cx="211137" cy="327025"/>
              </a:xfrm>
              <a:custGeom>
                <a:avLst/>
                <a:gdLst>
                  <a:gd name="T0" fmla="*/ 60 w 95"/>
                  <a:gd name="T1" fmla="*/ 34 h 148"/>
                  <a:gd name="T2" fmla="*/ 47 w 95"/>
                  <a:gd name="T3" fmla="*/ 47 h 148"/>
                  <a:gd name="T4" fmla="*/ 6 w 95"/>
                  <a:gd name="T5" fmla="*/ 88 h 148"/>
                  <a:gd name="T6" fmla="*/ 0 w 95"/>
                  <a:gd name="T7" fmla="*/ 95 h 148"/>
                  <a:gd name="T8" fmla="*/ 6 w 95"/>
                  <a:gd name="T9" fmla="*/ 107 h 148"/>
                  <a:gd name="T10" fmla="*/ 10 w 95"/>
                  <a:gd name="T11" fmla="*/ 116 h 148"/>
                  <a:gd name="T12" fmla="*/ 18 w 95"/>
                  <a:gd name="T13" fmla="*/ 148 h 148"/>
                  <a:gd name="T14" fmla="*/ 47 w 95"/>
                  <a:gd name="T15" fmla="*/ 116 h 148"/>
                  <a:gd name="T16" fmla="*/ 60 w 95"/>
                  <a:gd name="T17" fmla="*/ 102 h 148"/>
                  <a:gd name="T18" fmla="*/ 76 w 95"/>
                  <a:gd name="T19" fmla="*/ 85 h 148"/>
                  <a:gd name="T20" fmla="*/ 95 w 95"/>
                  <a:gd name="T21" fmla="*/ 63 h 148"/>
                  <a:gd name="T22" fmla="*/ 93 w 95"/>
                  <a:gd name="T23" fmla="*/ 0 h 148"/>
                  <a:gd name="T24" fmla="*/ 76 w 95"/>
                  <a:gd name="T25" fmla="*/ 18 h 148"/>
                  <a:gd name="T26" fmla="*/ 60 w 95"/>
                  <a:gd name="T27" fmla="*/ 34 h 148"/>
                  <a:gd name="T28" fmla="*/ 81 w 95"/>
                  <a:gd name="T29" fmla="*/ 44 h 148"/>
                  <a:gd name="T30" fmla="*/ 81 w 95"/>
                  <a:gd name="T31" fmla="*/ 55 h 148"/>
                  <a:gd name="T32" fmla="*/ 81 w 95"/>
                  <a:gd name="T33" fmla="*/ 57 h 148"/>
                  <a:gd name="T34" fmla="*/ 76 w 95"/>
                  <a:gd name="T35" fmla="*/ 61 h 148"/>
                  <a:gd name="T36" fmla="*/ 75 w 95"/>
                  <a:gd name="T37" fmla="*/ 62 h 148"/>
                  <a:gd name="T38" fmla="*/ 76 w 95"/>
                  <a:gd name="T39" fmla="*/ 68 h 148"/>
                  <a:gd name="T40" fmla="*/ 76 w 95"/>
                  <a:gd name="T41" fmla="*/ 71 h 148"/>
                  <a:gd name="T42" fmla="*/ 76 w 95"/>
                  <a:gd name="T43" fmla="*/ 72 h 148"/>
                  <a:gd name="T44" fmla="*/ 75 w 95"/>
                  <a:gd name="T45" fmla="*/ 72 h 148"/>
                  <a:gd name="T46" fmla="*/ 60 w 95"/>
                  <a:gd name="T47" fmla="*/ 88 h 148"/>
                  <a:gd name="T48" fmla="*/ 57 w 95"/>
                  <a:gd name="T49" fmla="*/ 90 h 148"/>
                  <a:gd name="T50" fmla="*/ 54 w 95"/>
                  <a:gd name="T51" fmla="*/ 89 h 148"/>
                  <a:gd name="T52" fmla="*/ 53 w 95"/>
                  <a:gd name="T53" fmla="*/ 83 h 148"/>
                  <a:gd name="T54" fmla="*/ 47 w 95"/>
                  <a:gd name="T55" fmla="*/ 88 h 148"/>
                  <a:gd name="T56" fmla="*/ 43 w 95"/>
                  <a:gd name="T57" fmla="*/ 92 h 148"/>
                  <a:gd name="T58" fmla="*/ 40 w 95"/>
                  <a:gd name="T59" fmla="*/ 91 h 148"/>
                  <a:gd name="T60" fmla="*/ 38 w 95"/>
                  <a:gd name="T61" fmla="*/ 80 h 148"/>
                  <a:gd name="T62" fmla="*/ 38 w 95"/>
                  <a:gd name="T63" fmla="*/ 78 h 148"/>
                  <a:gd name="T64" fmla="*/ 47 w 95"/>
                  <a:gd name="T65" fmla="*/ 70 h 148"/>
                  <a:gd name="T66" fmla="*/ 51 w 95"/>
                  <a:gd name="T67" fmla="*/ 67 h 148"/>
                  <a:gd name="T68" fmla="*/ 50 w 95"/>
                  <a:gd name="T69" fmla="*/ 60 h 148"/>
                  <a:gd name="T70" fmla="*/ 50 w 95"/>
                  <a:gd name="T71" fmla="*/ 58 h 148"/>
                  <a:gd name="T72" fmla="*/ 60 w 95"/>
                  <a:gd name="T73" fmla="*/ 50 h 148"/>
                  <a:gd name="T74" fmla="*/ 69 w 95"/>
                  <a:gd name="T75" fmla="*/ 40 h 148"/>
                  <a:gd name="T76" fmla="*/ 73 w 95"/>
                  <a:gd name="T77" fmla="*/ 41 h 148"/>
                  <a:gd name="T78" fmla="*/ 73 w 95"/>
                  <a:gd name="T79" fmla="*/ 46 h 148"/>
                  <a:gd name="T80" fmla="*/ 76 w 95"/>
                  <a:gd name="T81" fmla="*/ 44 h 148"/>
                  <a:gd name="T82" fmla="*/ 77 w 95"/>
                  <a:gd name="T83" fmla="*/ 43 h 148"/>
                  <a:gd name="T84" fmla="*/ 81 w 95"/>
                  <a:gd name="T85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48">
                    <a:moveTo>
                      <a:pt x="60" y="34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" y="99"/>
                      <a:pt x="4" y="103"/>
                      <a:pt x="6" y="107"/>
                    </a:cubicBezTo>
                    <a:cubicBezTo>
                      <a:pt x="8" y="110"/>
                      <a:pt x="9" y="113"/>
                      <a:pt x="10" y="116"/>
                    </a:cubicBezTo>
                    <a:cubicBezTo>
                      <a:pt x="13" y="126"/>
                      <a:pt x="16" y="136"/>
                      <a:pt x="18" y="148"/>
                    </a:cubicBezTo>
                    <a:cubicBezTo>
                      <a:pt x="28" y="137"/>
                      <a:pt x="37" y="127"/>
                      <a:pt x="47" y="116"/>
                    </a:cubicBezTo>
                    <a:cubicBezTo>
                      <a:pt x="51" y="112"/>
                      <a:pt x="55" y="107"/>
                      <a:pt x="60" y="102"/>
                    </a:cubicBezTo>
                    <a:cubicBezTo>
                      <a:pt x="65" y="96"/>
                      <a:pt x="70" y="91"/>
                      <a:pt x="76" y="85"/>
                    </a:cubicBezTo>
                    <a:cubicBezTo>
                      <a:pt x="82" y="77"/>
                      <a:pt x="89" y="70"/>
                      <a:pt x="95" y="63"/>
                    </a:cubicBezTo>
                    <a:cubicBezTo>
                      <a:pt x="95" y="42"/>
                      <a:pt x="94" y="21"/>
                      <a:pt x="93" y="0"/>
                    </a:cubicBezTo>
                    <a:cubicBezTo>
                      <a:pt x="76" y="18"/>
                      <a:pt x="76" y="18"/>
                      <a:pt x="76" y="18"/>
                    </a:cubicBezTo>
                    <a:lnTo>
                      <a:pt x="60" y="34"/>
                    </a:lnTo>
                    <a:close/>
                    <a:moveTo>
                      <a:pt x="81" y="44"/>
                    </a:move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5"/>
                      <a:pt x="81" y="56"/>
                      <a:pt x="81" y="57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6" y="72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6" y="91"/>
                      <a:pt x="54" y="91"/>
                      <a:pt x="54" y="89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2" y="93"/>
                      <a:pt x="40" y="92"/>
                      <a:pt x="40" y="9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79"/>
                      <a:pt x="38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59"/>
                      <a:pt x="50" y="58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1" y="39"/>
                      <a:pt x="73" y="39"/>
                      <a:pt x="73" y="41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8" y="42"/>
                      <a:pt x="81" y="42"/>
                      <a:pt x="8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5">
                <a:extLst>
                  <a:ext uri="{FF2B5EF4-FFF2-40B4-BE49-F238E27FC236}">
                    <a16:creationId xmlns:a16="http://schemas.microsoft.com/office/drawing/2014/main" id="{C631B3DF-FED5-4D57-96F6-97B0A4854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3550" y="4408488"/>
                <a:ext cx="334962" cy="149225"/>
              </a:xfrm>
              <a:custGeom>
                <a:avLst/>
                <a:gdLst>
                  <a:gd name="T0" fmla="*/ 96 w 151"/>
                  <a:gd name="T1" fmla="*/ 33 h 68"/>
                  <a:gd name="T2" fmla="*/ 1 w 151"/>
                  <a:gd name="T3" fmla="*/ 0 h 68"/>
                  <a:gd name="T4" fmla="*/ 0 w 151"/>
                  <a:gd name="T5" fmla="*/ 16 h 68"/>
                  <a:gd name="T6" fmla="*/ 96 w 151"/>
                  <a:gd name="T7" fmla="*/ 49 h 68"/>
                  <a:gd name="T8" fmla="*/ 127 w 151"/>
                  <a:gd name="T9" fmla="*/ 59 h 68"/>
                  <a:gd name="T10" fmla="*/ 151 w 151"/>
                  <a:gd name="T11" fmla="*/ 68 h 68"/>
                  <a:gd name="T12" fmla="*/ 151 w 151"/>
                  <a:gd name="T13" fmla="*/ 52 h 68"/>
                  <a:gd name="T14" fmla="*/ 127 w 151"/>
                  <a:gd name="T15" fmla="*/ 44 h 68"/>
                  <a:gd name="T16" fmla="*/ 96 w 151"/>
                  <a:gd name="T17" fmla="*/ 3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8">
                    <a:moveTo>
                      <a:pt x="96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6"/>
                    </a:cubicBezTo>
                    <a:cubicBezTo>
                      <a:pt x="32" y="27"/>
                      <a:pt x="64" y="38"/>
                      <a:pt x="96" y="49"/>
                    </a:cubicBezTo>
                    <a:cubicBezTo>
                      <a:pt x="106" y="52"/>
                      <a:pt x="117" y="56"/>
                      <a:pt x="127" y="59"/>
                    </a:cubicBezTo>
                    <a:cubicBezTo>
                      <a:pt x="135" y="62"/>
                      <a:pt x="143" y="65"/>
                      <a:pt x="151" y="68"/>
                    </a:cubicBezTo>
                    <a:cubicBezTo>
                      <a:pt x="151" y="52"/>
                      <a:pt x="151" y="52"/>
                      <a:pt x="151" y="52"/>
                    </a:cubicBezTo>
                    <a:cubicBezTo>
                      <a:pt x="127" y="44"/>
                      <a:pt x="127" y="44"/>
                      <a:pt x="127" y="44"/>
                    </a:cubicBezTo>
                    <a:lnTo>
                      <a:pt x="9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9E592550-3839-4819-84A7-7B079725F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3816350"/>
                <a:ext cx="525462" cy="323850"/>
              </a:xfrm>
              <a:custGeom>
                <a:avLst/>
                <a:gdLst>
                  <a:gd name="T0" fmla="*/ 76 w 238"/>
                  <a:gd name="T1" fmla="*/ 8 h 146"/>
                  <a:gd name="T2" fmla="*/ 62 w 238"/>
                  <a:gd name="T3" fmla="*/ 19 h 146"/>
                  <a:gd name="T4" fmla="*/ 46 w 238"/>
                  <a:gd name="T5" fmla="*/ 32 h 146"/>
                  <a:gd name="T6" fmla="*/ 13 w 238"/>
                  <a:gd name="T7" fmla="*/ 59 h 146"/>
                  <a:gd name="T8" fmla="*/ 0 w 238"/>
                  <a:gd name="T9" fmla="*/ 70 h 146"/>
                  <a:gd name="T10" fmla="*/ 13 w 238"/>
                  <a:gd name="T11" fmla="*/ 71 h 146"/>
                  <a:gd name="T12" fmla="*/ 46 w 238"/>
                  <a:gd name="T13" fmla="*/ 77 h 146"/>
                  <a:gd name="T14" fmla="*/ 62 w 238"/>
                  <a:gd name="T15" fmla="*/ 82 h 146"/>
                  <a:gd name="T16" fmla="*/ 76 w 238"/>
                  <a:gd name="T17" fmla="*/ 87 h 146"/>
                  <a:gd name="T18" fmla="*/ 140 w 238"/>
                  <a:gd name="T19" fmla="*/ 139 h 146"/>
                  <a:gd name="T20" fmla="*/ 145 w 238"/>
                  <a:gd name="T21" fmla="*/ 146 h 146"/>
                  <a:gd name="T22" fmla="*/ 153 w 238"/>
                  <a:gd name="T23" fmla="*/ 137 h 146"/>
                  <a:gd name="T24" fmla="*/ 194 w 238"/>
                  <a:gd name="T25" fmla="*/ 96 h 146"/>
                  <a:gd name="T26" fmla="*/ 207 w 238"/>
                  <a:gd name="T27" fmla="*/ 83 h 146"/>
                  <a:gd name="T28" fmla="*/ 223 w 238"/>
                  <a:gd name="T29" fmla="*/ 67 h 146"/>
                  <a:gd name="T30" fmla="*/ 238 w 238"/>
                  <a:gd name="T31" fmla="*/ 51 h 146"/>
                  <a:gd name="T32" fmla="*/ 223 w 238"/>
                  <a:gd name="T33" fmla="*/ 46 h 146"/>
                  <a:gd name="T34" fmla="*/ 207 w 238"/>
                  <a:gd name="T35" fmla="*/ 41 h 146"/>
                  <a:gd name="T36" fmla="*/ 194 w 238"/>
                  <a:gd name="T37" fmla="*/ 36 h 146"/>
                  <a:gd name="T38" fmla="*/ 153 w 238"/>
                  <a:gd name="T39" fmla="*/ 23 h 146"/>
                  <a:gd name="T40" fmla="*/ 85 w 238"/>
                  <a:gd name="T41" fmla="*/ 0 h 146"/>
                  <a:gd name="T42" fmla="*/ 76 w 238"/>
                  <a:gd name="T43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8" h="146">
                    <a:moveTo>
                      <a:pt x="76" y="8"/>
                    </a:moveTo>
                    <a:cubicBezTo>
                      <a:pt x="71" y="11"/>
                      <a:pt x="67" y="15"/>
                      <a:pt x="62" y="19"/>
                    </a:cubicBezTo>
                    <a:cubicBezTo>
                      <a:pt x="57" y="23"/>
                      <a:pt x="52" y="27"/>
                      <a:pt x="46" y="32"/>
                    </a:cubicBezTo>
                    <a:cubicBezTo>
                      <a:pt x="35" y="41"/>
                      <a:pt x="24" y="50"/>
                      <a:pt x="13" y="59"/>
                    </a:cubicBezTo>
                    <a:cubicBezTo>
                      <a:pt x="8" y="63"/>
                      <a:pt x="4" y="66"/>
                      <a:pt x="0" y="70"/>
                    </a:cubicBezTo>
                    <a:cubicBezTo>
                      <a:pt x="4" y="70"/>
                      <a:pt x="8" y="70"/>
                      <a:pt x="13" y="71"/>
                    </a:cubicBezTo>
                    <a:cubicBezTo>
                      <a:pt x="24" y="72"/>
                      <a:pt x="35" y="74"/>
                      <a:pt x="46" y="77"/>
                    </a:cubicBezTo>
                    <a:cubicBezTo>
                      <a:pt x="52" y="78"/>
                      <a:pt x="57" y="80"/>
                      <a:pt x="62" y="82"/>
                    </a:cubicBezTo>
                    <a:cubicBezTo>
                      <a:pt x="67" y="83"/>
                      <a:pt x="71" y="85"/>
                      <a:pt x="76" y="87"/>
                    </a:cubicBezTo>
                    <a:cubicBezTo>
                      <a:pt x="101" y="98"/>
                      <a:pt x="124" y="116"/>
                      <a:pt x="140" y="139"/>
                    </a:cubicBezTo>
                    <a:cubicBezTo>
                      <a:pt x="142" y="142"/>
                      <a:pt x="143" y="144"/>
                      <a:pt x="145" y="146"/>
                    </a:cubicBezTo>
                    <a:cubicBezTo>
                      <a:pt x="153" y="137"/>
                      <a:pt x="153" y="137"/>
                      <a:pt x="153" y="137"/>
                    </a:cubicBezTo>
                    <a:cubicBezTo>
                      <a:pt x="194" y="96"/>
                      <a:pt x="194" y="96"/>
                      <a:pt x="194" y="96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3" y="50"/>
                      <a:pt x="228" y="48"/>
                      <a:pt x="223" y="46"/>
                    </a:cubicBezTo>
                    <a:cubicBezTo>
                      <a:pt x="217" y="44"/>
                      <a:pt x="212" y="43"/>
                      <a:pt x="207" y="41"/>
                    </a:cubicBezTo>
                    <a:cubicBezTo>
                      <a:pt x="202" y="39"/>
                      <a:pt x="198" y="38"/>
                      <a:pt x="194" y="36"/>
                    </a:cubicBezTo>
                    <a:cubicBezTo>
                      <a:pt x="180" y="32"/>
                      <a:pt x="167" y="27"/>
                      <a:pt x="153" y="23"/>
                    </a:cubicBezTo>
                    <a:cubicBezTo>
                      <a:pt x="131" y="15"/>
                      <a:pt x="108" y="7"/>
                      <a:pt x="85" y="0"/>
                    </a:cubicBezTo>
                    <a:cubicBezTo>
                      <a:pt x="82" y="2"/>
                      <a:pt x="79" y="5"/>
                      <a:pt x="7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7">
                <a:extLst>
                  <a:ext uri="{FF2B5EF4-FFF2-40B4-BE49-F238E27FC236}">
                    <a16:creationId xmlns:a16="http://schemas.microsoft.com/office/drawing/2014/main" id="{0834E1B3-D15C-4FCF-B3DD-307C3DB91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3" y="4060825"/>
                <a:ext cx="34925" cy="41275"/>
              </a:xfrm>
              <a:custGeom>
                <a:avLst/>
                <a:gdLst>
                  <a:gd name="T0" fmla="*/ 7 w 22"/>
                  <a:gd name="T1" fmla="*/ 14 h 26"/>
                  <a:gd name="T2" fmla="*/ 0 w 22"/>
                  <a:gd name="T3" fmla="*/ 19 h 26"/>
                  <a:gd name="T4" fmla="*/ 1 w 22"/>
                  <a:gd name="T5" fmla="*/ 26 h 26"/>
                  <a:gd name="T6" fmla="*/ 7 w 22"/>
                  <a:gd name="T7" fmla="*/ 22 h 26"/>
                  <a:gd name="T8" fmla="*/ 22 w 22"/>
                  <a:gd name="T9" fmla="*/ 7 h 26"/>
                  <a:gd name="T10" fmla="*/ 21 w 22"/>
                  <a:gd name="T11" fmla="*/ 0 h 26"/>
                  <a:gd name="T12" fmla="*/ 7 w 22"/>
                  <a:gd name="T1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7" y="14"/>
                    </a:moveTo>
                    <a:lnTo>
                      <a:pt x="0" y="19"/>
                    </a:lnTo>
                    <a:lnTo>
                      <a:pt x="1" y="26"/>
                    </a:lnTo>
                    <a:lnTo>
                      <a:pt x="7" y="22"/>
                    </a:lnTo>
                    <a:lnTo>
                      <a:pt x="22" y="7"/>
                    </a:lnTo>
                    <a:lnTo>
                      <a:pt x="21" y="0"/>
                    </a:ln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289F9B56-EE9F-470B-ADEF-FCBDFFCE8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4097338"/>
                <a:ext cx="22225" cy="31750"/>
              </a:xfrm>
              <a:custGeom>
                <a:avLst/>
                <a:gdLst>
                  <a:gd name="T0" fmla="*/ 7 w 14"/>
                  <a:gd name="T1" fmla="*/ 6 h 20"/>
                  <a:gd name="T2" fmla="*/ 0 w 14"/>
                  <a:gd name="T3" fmla="*/ 13 h 20"/>
                  <a:gd name="T4" fmla="*/ 1 w 14"/>
                  <a:gd name="T5" fmla="*/ 20 h 20"/>
                  <a:gd name="T6" fmla="*/ 7 w 14"/>
                  <a:gd name="T7" fmla="*/ 14 h 20"/>
                  <a:gd name="T8" fmla="*/ 14 w 14"/>
                  <a:gd name="T9" fmla="*/ 9 h 20"/>
                  <a:gd name="T10" fmla="*/ 12 w 14"/>
                  <a:gd name="T11" fmla="*/ 0 h 20"/>
                  <a:gd name="T12" fmla="*/ 7 w 14"/>
                  <a:gd name="T1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0">
                    <a:moveTo>
                      <a:pt x="7" y="6"/>
                    </a:moveTo>
                    <a:lnTo>
                      <a:pt x="0" y="13"/>
                    </a:lnTo>
                    <a:lnTo>
                      <a:pt x="1" y="20"/>
                    </a:lnTo>
                    <a:lnTo>
                      <a:pt x="7" y="14"/>
                    </a:lnTo>
                    <a:lnTo>
                      <a:pt x="14" y="9"/>
                    </a:lnTo>
                    <a:lnTo>
                      <a:pt x="12" y="0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29">
                <a:extLst>
                  <a:ext uri="{FF2B5EF4-FFF2-40B4-BE49-F238E27FC236}">
                    <a16:creationId xmlns:a16="http://schemas.microsoft.com/office/drawing/2014/main" id="{67331407-126D-42B1-862D-93840EAE5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3813" y="4375150"/>
                <a:ext cx="438150" cy="292100"/>
              </a:xfrm>
              <a:custGeom>
                <a:avLst/>
                <a:gdLst>
                  <a:gd name="T0" fmla="*/ 132 w 198"/>
                  <a:gd name="T1" fmla="*/ 30 h 132"/>
                  <a:gd name="T2" fmla="*/ 73 w 198"/>
                  <a:gd name="T3" fmla="*/ 57 h 132"/>
                  <a:gd name="T4" fmla="*/ 63 w 198"/>
                  <a:gd name="T5" fmla="*/ 7 h 132"/>
                  <a:gd name="T6" fmla="*/ 48 w 198"/>
                  <a:gd name="T7" fmla="*/ 19 h 132"/>
                  <a:gd name="T8" fmla="*/ 44 w 198"/>
                  <a:gd name="T9" fmla="*/ 119 h 132"/>
                  <a:gd name="T10" fmla="*/ 48 w 198"/>
                  <a:gd name="T11" fmla="*/ 120 h 132"/>
                  <a:gd name="T12" fmla="*/ 129 w 198"/>
                  <a:gd name="T13" fmla="*/ 73 h 132"/>
                  <a:gd name="T14" fmla="*/ 198 w 198"/>
                  <a:gd name="T15" fmla="*/ 13 h 132"/>
                  <a:gd name="T16" fmla="*/ 132 w 198"/>
                  <a:gd name="T17" fmla="*/ 3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132">
                    <a:moveTo>
                      <a:pt x="132" y="30"/>
                    </a:moveTo>
                    <a:cubicBezTo>
                      <a:pt x="111" y="51"/>
                      <a:pt x="89" y="67"/>
                      <a:pt x="73" y="57"/>
                    </a:cubicBezTo>
                    <a:cubicBezTo>
                      <a:pt x="51" y="43"/>
                      <a:pt x="55" y="24"/>
                      <a:pt x="63" y="7"/>
                    </a:cubicBezTo>
                    <a:cubicBezTo>
                      <a:pt x="58" y="11"/>
                      <a:pt x="53" y="15"/>
                      <a:pt x="48" y="19"/>
                    </a:cubicBezTo>
                    <a:cubicBezTo>
                      <a:pt x="15" y="50"/>
                      <a:pt x="0" y="96"/>
                      <a:pt x="44" y="119"/>
                    </a:cubicBezTo>
                    <a:cubicBezTo>
                      <a:pt x="46" y="119"/>
                      <a:pt x="47" y="120"/>
                      <a:pt x="48" y="120"/>
                    </a:cubicBezTo>
                    <a:cubicBezTo>
                      <a:pt x="77" y="132"/>
                      <a:pt x="110" y="107"/>
                      <a:pt x="129" y="73"/>
                    </a:cubicBezTo>
                    <a:cubicBezTo>
                      <a:pt x="143" y="47"/>
                      <a:pt x="158" y="23"/>
                      <a:pt x="198" y="13"/>
                    </a:cubicBezTo>
                    <a:cubicBezTo>
                      <a:pt x="170" y="0"/>
                      <a:pt x="150" y="10"/>
                      <a:pt x="13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DAD4B2D-A43E-4410-A53B-377349803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513" y="4368800"/>
                <a:ext cx="266700" cy="390525"/>
              </a:xfrm>
              <a:custGeom>
                <a:avLst/>
                <a:gdLst>
                  <a:gd name="T0" fmla="*/ 86 w 120"/>
                  <a:gd name="T1" fmla="*/ 0 h 177"/>
                  <a:gd name="T2" fmla="*/ 76 w 120"/>
                  <a:gd name="T3" fmla="*/ 1 h 177"/>
                  <a:gd name="T4" fmla="*/ 39 w 120"/>
                  <a:gd name="T5" fmla="*/ 42 h 177"/>
                  <a:gd name="T6" fmla="*/ 15 w 120"/>
                  <a:gd name="T7" fmla="*/ 66 h 177"/>
                  <a:gd name="T8" fmla="*/ 70 w 120"/>
                  <a:gd name="T9" fmla="*/ 171 h 177"/>
                  <a:gd name="T10" fmla="*/ 114 w 120"/>
                  <a:gd name="T11" fmla="*/ 128 h 177"/>
                  <a:gd name="T12" fmla="*/ 114 w 120"/>
                  <a:gd name="T13" fmla="*/ 70 h 177"/>
                  <a:gd name="T14" fmla="*/ 86 w 120"/>
                  <a:gd name="T1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77">
                    <a:moveTo>
                      <a:pt x="86" y="0"/>
                    </a:moveTo>
                    <a:cubicBezTo>
                      <a:pt x="83" y="1"/>
                      <a:pt x="79" y="1"/>
                      <a:pt x="76" y="1"/>
                    </a:cubicBezTo>
                    <a:cubicBezTo>
                      <a:pt x="120" y="86"/>
                      <a:pt x="46" y="139"/>
                      <a:pt x="39" y="42"/>
                    </a:cubicBezTo>
                    <a:cubicBezTo>
                      <a:pt x="31" y="50"/>
                      <a:pt x="23" y="58"/>
                      <a:pt x="15" y="66"/>
                    </a:cubicBezTo>
                    <a:cubicBezTo>
                      <a:pt x="0" y="108"/>
                      <a:pt x="10" y="177"/>
                      <a:pt x="70" y="171"/>
                    </a:cubicBezTo>
                    <a:cubicBezTo>
                      <a:pt x="95" y="169"/>
                      <a:pt x="109" y="151"/>
                      <a:pt x="114" y="128"/>
                    </a:cubicBezTo>
                    <a:cubicBezTo>
                      <a:pt x="118" y="111"/>
                      <a:pt x="118" y="90"/>
                      <a:pt x="114" y="70"/>
                    </a:cubicBezTo>
                    <a:cubicBezTo>
                      <a:pt x="110" y="45"/>
                      <a:pt x="100" y="2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4448CA80-0F42-48C6-9718-1157283EF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163" y="4152900"/>
                <a:ext cx="320675" cy="273050"/>
              </a:xfrm>
              <a:custGeom>
                <a:avLst/>
                <a:gdLst>
                  <a:gd name="T0" fmla="*/ 89 w 145"/>
                  <a:gd name="T1" fmla="*/ 123 h 123"/>
                  <a:gd name="T2" fmla="*/ 102 w 145"/>
                  <a:gd name="T3" fmla="*/ 112 h 123"/>
                  <a:gd name="T4" fmla="*/ 123 w 145"/>
                  <a:gd name="T5" fmla="*/ 33 h 123"/>
                  <a:gd name="T6" fmla="*/ 102 w 145"/>
                  <a:gd name="T7" fmla="*/ 17 h 123"/>
                  <a:gd name="T8" fmla="*/ 2 w 145"/>
                  <a:gd name="T9" fmla="*/ 55 h 123"/>
                  <a:gd name="T10" fmla="*/ 1 w 145"/>
                  <a:gd name="T11" fmla="*/ 56 h 123"/>
                  <a:gd name="T12" fmla="*/ 0 w 145"/>
                  <a:gd name="T13" fmla="*/ 66 h 123"/>
                  <a:gd name="T14" fmla="*/ 2 w 145"/>
                  <a:gd name="T15" fmla="*/ 63 h 123"/>
                  <a:gd name="T16" fmla="*/ 89 w 145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23">
                    <a:moveTo>
                      <a:pt x="89" y="123"/>
                    </a:moveTo>
                    <a:cubicBezTo>
                      <a:pt x="94" y="119"/>
                      <a:pt x="98" y="115"/>
                      <a:pt x="102" y="112"/>
                    </a:cubicBezTo>
                    <a:cubicBezTo>
                      <a:pt x="130" y="86"/>
                      <a:pt x="145" y="58"/>
                      <a:pt x="123" y="33"/>
                    </a:cubicBezTo>
                    <a:cubicBezTo>
                      <a:pt x="116" y="26"/>
                      <a:pt x="109" y="21"/>
                      <a:pt x="102" y="17"/>
                    </a:cubicBezTo>
                    <a:cubicBezTo>
                      <a:pt x="69" y="0"/>
                      <a:pt x="34" y="20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1" y="59"/>
                      <a:pt x="1" y="63"/>
                      <a:pt x="0" y="66"/>
                    </a:cubicBezTo>
                    <a:cubicBezTo>
                      <a:pt x="0" y="65"/>
                      <a:pt x="1" y="64"/>
                      <a:pt x="2" y="63"/>
                    </a:cubicBezTo>
                    <a:cubicBezTo>
                      <a:pt x="46" y="29"/>
                      <a:pt x="100" y="52"/>
                      <a:pt x="89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B3AB4D65-1234-4E8D-8DE5-98017F736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4005263"/>
                <a:ext cx="204787" cy="192088"/>
              </a:xfrm>
              <a:custGeom>
                <a:avLst/>
                <a:gdLst>
                  <a:gd name="T0" fmla="*/ 76 w 93"/>
                  <a:gd name="T1" fmla="*/ 71 h 87"/>
                  <a:gd name="T2" fmla="*/ 44 w 93"/>
                  <a:gd name="T3" fmla="*/ 0 h 87"/>
                  <a:gd name="T4" fmla="*/ 44 w 93"/>
                  <a:gd name="T5" fmla="*/ 0 h 87"/>
                  <a:gd name="T6" fmla="*/ 44 w 93"/>
                  <a:gd name="T7" fmla="*/ 1 h 87"/>
                  <a:gd name="T8" fmla="*/ 44 w 93"/>
                  <a:gd name="T9" fmla="*/ 38 h 87"/>
                  <a:gd name="T10" fmla="*/ 3 w 93"/>
                  <a:gd name="T11" fmla="*/ 75 h 87"/>
                  <a:gd name="T12" fmla="*/ 0 w 93"/>
                  <a:gd name="T13" fmla="*/ 76 h 87"/>
                  <a:gd name="T14" fmla="*/ 3 w 93"/>
                  <a:gd name="T15" fmla="*/ 77 h 87"/>
                  <a:gd name="T16" fmla="*/ 44 w 93"/>
                  <a:gd name="T17" fmla="*/ 87 h 87"/>
                  <a:gd name="T18" fmla="*/ 76 w 93"/>
                  <a:gd name="T19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87">
                    <a:moveTo>
                      <a:pt x="76" y="71"/>
                    </a:moveTo>
                    <a:cubicBezTo>
                      <a:pt x="93" y="44"/>
                      <a:pt x="69" y="2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1"/>
                      <a:pt x="44" y="1"/>
                    </a:cubicBezTo>
                    <a:cubicBezTo>
                      <a:pt x="48" y="15"/>
                      <a:pt x="48" y="27"/>
                      <a:pt x="44" y="38"/>
                    </a:cubicBezTo>
                    <a:cubicBezTo>
                      <a:pt x="39" y="54"/>
                      <a:pt x="26" y="67"/>
                      <a:pt x="3" y="75"/>
                    </a:cubicBezTo>
                    <a:cubicBezTo>
                      <a:pt x="2" y="75"/>
                      <a:pt x="1" y="76"/>
                      <a:pt x="0" y="76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17" y="83"/>
                      <a:pt x="32" y="87"/>
                      <a:pt x="44" y="87"/>
                    </a:cubicBezTo>
                    <a:cubicBezTo>
                      <a:pt x="57" y="87"/>
                      <a:pt x="69" y="83"/>
                      <a:pt x="7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33">
                <a:extLst>
                  <a:ext uri="{FF2B5EF4-FFF2-40B4-BE49-F238E27FC236}">
                    <a16:creationId xmlns:a16="http://schemas.microsoft.com/office/drawing/2014/main" id="{75AAD06F-52C8-40C7-9830-313711004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063" y="3581400"/>
                <a:ext cx="295275" cy="395288"/>
              </a:xfrm>
              <a:custGeom>
                <a:avLst/>
                <a:gdLst>
                  <a:gd name="T0" fmla="*/ 7 w 134"/>
                  <a:gd name="T1" fmla="*/ 178 h 178"/>
                  <a:gd name="T2" fmla="*/ 21 w 134"/>
                  <a:gd name="T3" fmla="*/ 177 h 178"/>
                  <a:gd name="T4" fmla="*/ 40 w 134"/>
                  <a:gd name="T5" fmla="*/ 93 h 178"/>
                  <a:gd name="T6" fmla="*/ 64 w 134"/>
                  <a:gd name="T7" fmla="*/ 68 h 178"/>
                  <a:gd name="T8" fmla="*/ 82 w 134"/>
                  <a:gd name="T9" fmla="*/ 124 h 178"/>
                  <a:gd name="T10" fmla="*/ 109 w 134"/>
                  <a:gd name="T11" fmla="*/ 101 h 178"/>
                  <a:gd name="T12" fmla="*/ 53 w 134"/>
                  <a:gd name="T13" fmla="*/ 7 h 178"/>
                  <a:gd name="T14" fmla="*/ 4 w 134"/>
                  <a:gd name="T15" fmla="*/ 58 h 178"/>
                  <a:gd name="T16" fmla="*/ 9 w 134"/>
                  <a:gd name="T17" fmla="*/ 123 h 178"/>
                  <a:gd name="T18" fmla="*/ 7 w 134"/>
                  <a:gd name="T19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78">
                    <a:moveTo>
                      <a:pt x="7" y="178"/>
                    </a:moveTo>
                    <a:cubicBezTo>
                      <a:pt x="11" y="178"/>
                      <a:pt x="17" y="177"/>
                      <a:pt x="21" y="177"/>
                    </a:cubicBezTo>
                    <a:cubicBezTo>
                      <a:pt x="34" y="149"/>
                      <a:pt x="38" y="121"/>
                      <a:pt x="40" y="93"/>
                    </a:cubicBezTo>
                    <a:cubicBezTo>
                      <a:pt x="41" y="78"/>
                      <a:pt x="50" y="70"/>
                      <a:pt x="64" y="68"/>
                    </a:cubicBezTo>
                    <a:cubicBezTo>
                      <a:pt x="87" y="66"/>
                      <a:pt x="84" y="96"/>
                      <a:pt x="82" y="124"/>
                    </a:cubicBezTo>
                    <a:cubicBezTo>
                      <a:pt x="91" y="116"/>
                      <a:pt x="100" y="109"/>
                      <a:pt x="109" y="101"/>
                    </a:cubicBezTo>
                    <a:cubicBezTo>
                      <a:pt x="134" y="47"/>
                      <a:pt x="101" y="0"/>
                      <a:pt x="53" y="7"/>
                    </a:cubicBezTo>
                    <a:cubicBezTo>
                      <a:pt x="20" y="13"/>
                      <a:pt x="10" y="32"/>
                      <a:pt x="4" y="58"/>
                    </a:cubicBezTo>
                    <a:cubicBezTo>
                      <a:pt x="0" y="80"/>
                      <a:pt x="2" y="101"/>
                      <a:pt x="9" y="123"/>
                    </a:cubicBezTo>
                    <a:cubicBezTo>
                      <a:pt x="15" y="141"/>
                      <a:pt x="14" y="160"/>
                      <a:pt x="7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204E22C3-34AE-42AD-AF1C-D575BE625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638" y="4159250"/>
                <a:ext cx="195262" cy="303213"/>
              </a:xfrm>
              <a:custGeom>
                <a:avLst/>
                <a:gdLst>
                  <a:gd name="T0" fmla="*/ 1 w 88"/>
                  <a:gd name="T1" fmla="*/ 50 h 137"/>
                  <a:gd name="T2" fmla="*/ 0 w 88"/>
                  <a:gd name="T3" fmla="*/ 56 h 137"/>
                  <a:gd name="T4" fmla="*/ 0 w 88"/>
                  <a:gd name="T5" fmla="*/ 58 h 137"/>
                  <a:gd name="T6" fmla="*/ 34 w 88"/>
                  <a:gd name="T7" fmla="*/ 103 h 137"/>
                  <a:gd name="T8" fmla="*/ 75 w 88"/>
                  <a:gd name="T9" fmla="*/ 137 h 137"/>
                  <a:gd name="T10" fmla="*/ 59 w 88"/>
                  <a:gd name="T11" fmla="*/ 83 h 137"/>
                  <a:gd name="T12" fmla="*/ 86 w 88"/>
                  <a:gd name="T13" fmla="*/ 17 h 137"/>
                  <a:gd name="T14" fmla="*/ 88 w 88"/>
                  <a:gd name="T15" fmla="*/ 16 h 137"/>
                  <a:gd name="T16" fmla="*/ 86 w 88"/>
                  <a:gd name="T17" fmla="*/ 15 h 137"/>
                  <a:gd name="T18" fmla="*/ 1 w 88"/>
                  <a:gd name="T19" fmla="*/ 5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37">
                    <a:moveTo>
                      <a:pt x="1" y="50"/>
                    </a:moveTo>
                    <a:cubicBezTo>
                      <a:pt x="0" y="52"/>
                      <a:pt x="0" y="54"/>
                      <a:pt x="0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79"/>
                      <a:pt x="13" y="96"/>
                      <a:pt x="34" y="103"/>
                    </a:cubicBezTo>
                    <a:cubicBezTo>
                      <a:pt x="56" y="111"/>
                      <a:pt x="70" y="122"/>
                      <a:pt x="75" y="137"/>
                    </a:cubicBezTo>
                    <a:cubicBezTo>
                      <a:pt x="81" y="117"/>
                      <a:pt x="73" y="102"/>
                      <a:pt x="59" y="83"/>
                    </a:cubicBezTo>
                    <a:cubicBezTo>
                      <a:pt x="38" y="56"/>
                      <a:pt x="53" y="32"/>
                      <a:pt x="86" y="17"/>
                    </a:cubicBezTo>
                    <a:cubicBezTo>
                      <a:pt x="87" y="17"/>
                      <a:pt x="87" y="17"/>
                      <a:pt x="88" y="16"/>
                    </a:cubicBezTo>
                    <a:cubicBezTo>
                      <a:pt x="87" y="16"/>
                      <a:pt x="87" y="16"/>
                      <a:pt x="86" y="15"/>
                    </a:cubicBezTo>
                    <a:cubicBezTo>
                      <a:pt x="46" y="1"/>
                      <a:pt x="7" y="0"/>
                      <a:pt x="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5">
                <a:extLst>
                  <a:ext uri="{FF2B5EF4-FFF2-40B4-BE49-F238E27FC236}">
                    <a16:creationId xmlns:a16="http://schemas.microsoft.com/office/drawing/2014/main" id="{1EEA0AE1-8E78-4A21-9D4A-02A2232B9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3730625"/>
                <a:ext cx="381000" cy="314325"/>
              </a:xfrm>
              <a:custGeom>
                <a:avLst/>
                <a:gdLst>
                  <a:gd name="T0" fmla="*/ 31 w 172"/>
                  <a:gd name="T1" fmla="*/ 104 h 142"/>
                  <a:gd name="T2" fmla="*/ 45 w 172"/>
                  <a:gd name="T3" fmla="*/ 116 h 142"/>
                  <a:gd name="T4" fmla="*/ 65 w 172"/>
                  <a:gd name="T5" fmla="*/ 132 h 142"/>
                  <a:gd name="T6" fmla="*/ 105 w 172"/>
                  <a:gd name="T7" fmla="*/ 68 h 142"/>
                  <a:gd name="T8" fmla="*/ 163 w 172"/>
                  <a:gd name="T9" fmla="*/ 142 h 142"/>
                  <a:gd name="T10" fmla="*/ 111 w 172"/>
                  <a:gd name="T11" fmla="*/ 15 h 142"/>
                  <a:gd name="T12" fmla="*/ 45 w 172"/>
                  <a:gd name="T13" fmla="*/ 10 h 142"/>
                  <a:gd name="T14" fmla="*/ 23 w 172"/>
                  <a:gd name="T15" fmla="*/ 27 h 142"/>
                  <a:gd name="T16" fmla="*/ 31 w 172"/>
                  <a:gd name="T17" fmla="*/ 10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142">
                    <a:moveTo>
                      <a:pt x="31" y="104"/>
                    </a:moveTo>
                    <a:cubicBezTo>
                      <a:pt x="36" y="108"/>
                      <a:pt x="40" y="112"/>
                      <a:pt x="45" y="116"/>
                    </a:cubicBezTo>
                    <a:cubicBezTo>
                      <a:pt x="52" y="121"/>
                      <a:pt x="59" y="126"/>
                      <a:pt x="65" y="132"/>
                    </a:cubicBezTo>
                    <a:cubicBezTo>
                      <a:pt x="62" y="100"/>
                      <a:pt x="70" y="70"/>
                      <a:pt x="105" y="68"/>
                    </a:cubicBezTo>
                    <a:cubicBezTo>
                      <a:pt x="137" y="67"/>
                      <a:pt x="157" y="95"/>
                      <a:pt x="163" y="142"/>
                    </a:cubicBezTo>
                    <a:cubicBezTo>
                      <a:pt x="172" y="98"/>
                      <a:pt x="164" y="52"/>
                      <a:pt x="111" y="15"/>
                    </a:cubicBezTo>
                    <a:cubicBezTo>
                      <a:pt x="88" y="0"/>
                      <a:pt x="65" y="0"/>
                      <a:pt x="45" y="10"/>
                    </a:cubicBezTo>
                    <a:cubicBezTo>
                      <a:pt x="37" y="14"/>
                      <a:pt x="29" y="20"/>
                      <a:pt x="23" y="27"/>
                    </a:cubicBezTo>
                    <a:cubicBezTo>
                      <a:pt x="0" y="52"/>
                      <a:pt x="4" y="78"/>
                      <a:pt x="3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387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4">
            <a:extLst>
              <a:ext uri="{FF2B5EF4-FFF2-40B4-BE49-F238E27FC236}">
                <a16:creationId xmlns:a16="http://schemas.microsoft.com/office/drawing/2014/main" id="{20E11B28-2873-4216-BA3A-D9BFE0C41091}"/>
              </a:ext>
            </a:extLst>
          </p:cNvPr>
          <p:cNvSpPr>
            <a:spLocks noEditPoints="1"/>
          </p:cNvSpPr>
          <p:nvPr/>
        </p:nvSpPr>
        <p:spPr bwMode="auto">
          <a:xfrm>
            <a:off x="3486150" y="1377952"/>
            <a:ext cx="1593852" cy="1631417"/>
          </a:xfrm>
          <a:custGeom>
            <a:avLst/>
            <a:gdLst>
              <a:gd name="T0" fmla="*/ 319 w 331"/>
              <a:gd name="T1" fmla="*/ 172 h 339"/>
              <a:gd name="T2" fmla="*/ 321 w 331"/>
              <a:gd name="T3" fmla="*/ 159 h 339"/>
              <a:gd name="T4" fmla="*/ 308 w 331"/>
              <a:gd name="T5" fmla="*/ 133 h 339"/>
              <a:gd name="T6" fmla="*/ 296 w 331"/>
              <a:gd name="T7" fmla="*/ 111 h 339"/>
              <a:gd name="T8" fmla="*/ 284 w 331"/>
              <a:gd name="T9" fmla="*/ 99 h 339"/>
              <a:gd name="T10" fmla="*/ 284 w 331"/>
              <a:gd name="T11" fmla="*/ 81 h 339"/>
              <a:gd name="T12" fmla="*/ 279 w 331"/>
              <a:gd name="T13" fmla="*/ 73 h 339"/>
              <a:gd name="T14" fmla="*/ 278 w 331"/>
              <a:gd name="T15" fmla="*/ 58 h 339"/>
              <a:gd name="T16" fmla="*/ 266 w 331"/>
              <a:gd name="T17" fmla="*/ 38 h 339"/>
              <a:gd name="T18" fmla="*/ 238 w 331"/>
              <a:gd name="T19" fmla="*/ 31 h 339"/>
              <a:gd name="T20" fmla="*/ 205 w 331"/>
              <a:gd name="T21" fmla="*/ 27 h 339"/>
              <a:gd name="T22" fmla="*/ 184 w 331"/>
              <a:gd name="T23" fmla="*/ 9 h 339"/>
              <a:gd name="T24" fmla="*/ 165 w 331"/>
              <a:gd name="T25" fmla="*/ 3 h 339"/>
              <a:gd name="T26" fmla="*/ 153 w 331"/>
              <a:gd name="T27" fmla="*/ 25 h 339"/>
              <a:gd name="T28" fmla="*/ 139 w 331"/>
              <a:gd name="T29" fmla="*/ 22 h 339"/>
              <a:gd name="T30" fmla="*/ 132 w 331"/>
              <a:gd name="T31" fmla="*/ 37 h 339"/>
              <a:gd name="T32" fmla="*/ 116 w 331"/>
              <a:gd name="T33" fmla="*/ 44 h 339"/>
              <a:gd name="T34" fmla="*/ 92 w 331"/>
              <a:gd name="T35" fmla="*/ 36 h 339"/>
              <a:gd name="T36" fmla="*/ 81 w 331"/>
              <a:gd name="T37" fmla="*/ 54 h 339"/>
              <a:gd name="T38" fmla="*/ 64 w 331"/>
              <a:gd name="T39" fmla="*/ 91 h 339"/>
              <a:gd name="T40" fmla="*/ 59 w 331"/>
              <a:gd name="T41" fmla="*/ 116 h 339"/>
              <a:gd name="T42" fmla="*/ 83 w 331"/>
              <a:gd name="T43" fmla="*/ 148 h 339"/>
              <a:gd name="T44" fmla="*/ 62 w 331"/>
              <a:gd name="T45" fmla="*/ 160 h 339"/>
              <a:gd name="T46" fmla="*/ 57 w 331"/>
              <a:gd name="T47" fmla="*/ 166 h 339"/>
              <a:gd name="T48" fmla="*/ 42 w 331"/>
              <a:gd name="T49" fmla="*/ 179 h 339"/>
              <a:gd name="T50" fmla="*/ 18 w 331"/>
              <a:gd name="T51" fmla="*/ 185 h 339"/>
              <a:gd name="T52" fmla="*/ 1 w 331"/>
              <a:gd name="T53" fmla="*/ 194 h 339"/>
              <a:gd name="T54" fmla="*/ 17 w 331"/>
              <a:gd name="T55" fmla="*/ 216 h 339"/>
              <a:gd name="T56" fmla="*/ 13 w 331"/>
              <a:gd name="T57" fmla="*/ 247 h 339"/>
              <a:gd name="T58" fmla="*/ 29 w 331"/>
              <a:gd name="T59" fmla="*/ 261 h 339"/>
              <a:gd name="T60" fmla="*/ 55 w 331"/>
              <a:gd name="T61" fmla="*/ 283 h 339"/>
              <a:gd name="T62" fmla="*/ 58 w 331"/>
              <a:gd name="T63" fmla="*/ 302 h 339"/>
              <a:gd name="T64" fmla="*/ 91 w 331"/>
              <a:gd name="T65" fmla="*/ 306 h 339"/>
              <a:gd name="T66" fmla="*/ 110 w 331"/>
              <a:gd name="T67" fmla="*/ 297 h 339"/>
              <a:gd name="T68" fmla="*/ 113 w 331"/>
              <a:gd name="T69" fmla="*/ 297 h 339"/>
              <a:gd name="T70" fmla="*/ 122 w 331"/>
              <a:gd name="T71" fmla="*/ 323 h 339"/>
              <a:gd name="T72" fmla="*/ 144 w 331"/>
              <a:gd name="T73" fmla="*/ 316 h 339"/>
              <a:gd name="T74" fmla="*/ 143 w 331"/>
              <a:gd name="T75" fmla="*/ 331 h 339"/>
              <a:gd name="T76" fmla="*/ 153 w 331"/>
              <a:gd name="T77" fmla="*/ 317 h 339"/>
              <a:gd name="T78" fmla="*/ 171 w 331"/>
              <a:gd name="T79" fmla="*/ 331 h 339"/>
              <a:gd name="T80" fmla="*/ 197 w 331"/>
              <a:gd name="T81" fmla="*/ 329 h 339"/>
              <a:gd name="T82" fmla="*/ 205 w 331"/>
              <a:gd name="T83" fmla="*/ 336 h 339"/>
              <a:gd name="T84" fmla="*/ 221 w 331"/>
              <a:gd name="T85" fmla="*/ 330 h 339"/>
              <a:gd name="T86" fmla="*/ 231 w 331"/>
              <a:gd name="T87" fmla="*/ 327 h 339"/>
              <a:gd name="T88" fmla="*/ 251 w 331"/>
              <a:gd name="T89" fmla="*/ 337 h 339"/>
              <a:gd name="T90" fmla="*/ 257 w 331"/>
              <a:gd name="T91" fmla="*/ 314 h 339"/>
              <a:gd name="T92" fmla="*/ 275 w 331"/>
              <a:gd name="T93" fmla="*/ 323 h 339"/>
              <a:gd name="T94" fmla="*/ 294 w 331"/>
              <a:gd name="T95" fmla="*/ 306 h 339"/>
              <a:gd name="T96" fmla="*/ 294 w 331"/>
              <a:gd name="T97" fmla="*/ 286 h 339"/>
              <a:gd name="T98" fmla="*/ 295 w 331"/>
              <a:gd name="T99" fmla="*/ 271 h 339"/>
              <a:gd name="T100" fmla="*/ 309 w 331"/>
              <a:gd name="T101" fmla="*/ 263 h 339"/>
              <a:gd name="T102" fmla="*/ 322 w 331"/>
              <a:gd name="T103" fmla="*/ 256 h 339"/>
              <a:gd name="T104" fmla="*/ 328 w 331"/>
              <a:gd name="T105" fmla="*/ 234 h 339"/>
              <a:gd name="T106" fmla="*/ 317 w 331"/>
              <a:gd name="T107" fmla="*/ 214 h 339"/>
              <a:gd name="T108" fmla="*/ 131 w 331"/>
              <a:gd name="T109" fmla="*/ 49 h 339"/>
              <a:gd name="T110" fmla="*/ 140 w 331"/>
              <a:gd name="T111" fmla="*/ 36 h 339"/>
              <a:gd name="T112" fmla="*/ 146 w 331"/>
              <a:gd name="T113" fmla="*/ 324 h 339"/>
              <a:gd name="T114" fmla="*/ 211 w 331"/>
              <a:gd name="T115" fmla="*/ 328 h 339"/>
              <a:gd name="T116" fmla="*/ 237 w 331"/>
              <a:gd name="T117" fmla="*/ 322 h 339"/>
              <a:gd name="T118" fmla="*/ 248 w 331"/>
              <a:gd name="T119" fmla="*/ 324 h 339"/>
              <a:gd name="T120" fmla="*/ 302 w 331"/>
              <a:gd name="T121" fmla="*/ 136 h 339"/>
              <a:gd name="T122" fmla="*/ 325 w 331"/>
              <a:gd name="T123" fmla="*/ 23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" h="339">
                <a:moveTo>
                  <a:pt x="325" y="204"/>
                </a:moveTo>
                <a:cubicBezTo>
                  <a:pt x="326" y="203"/>
                  <a:pt x="326" y="203"/>
                  <a:pt x="326" y="203"/>
                </a:cubicBezTo>
                <a:cubicBezTo>
                  <a:pt x="326" y="203"/>
                  <a:pt x="325" y="203"/>
                  <a:pt x="325" y="203"/>
                </a:cubicBezTo>
                <a:cubicBezTo>
                  <a:pt x="325" y="201"/>
                  <a:pt x="324" y="200"/>
                  <a:pt x="325" y="198"/>
                </a:cubicBezTo>
                <a:cubicBezTo>
                  <a:pt x="325" y="199"/>
                  <a:pt x="326" y="199"/>
                  <a:pt x="326" y="199"/>
                </a:cubicBezTo>
                <a:cubicBezTo>
                  <a:pt x="327" y="198"/>
                  <a:pt x="327" y="197"/>
                  <a:pt x="327" y="196"/>
                </a:cubicBezTo>
                <a:cubicBezTo>
                  <a:pt x="327" y="195"/>
                  <a:pt x="327" y="193"/>
                  <a:pt x="327" y="192"/>
                </a:cubicBezTo>
                <a:cubicBezTo>
                  <a:pt x="326" y="191"/>
                  <a:pt x="326" y="188"/>
                  <a:pt x="327" y="187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6"/>
                  <a:pt x="325" y="185"/>
                  <a:pt x="324" y="185"/>
                </a:cubicBezTo>
                <a:cubicBezTo>
                  <a:pt x="324" y="182"/>
                  <a:pt x="320" y="184"/>
                  <a:pt x="320" y="181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19" y="180"/>
                  <a:pt x="321" y="179"/>
                  <a:pt x="320" y="178"/>
                </a:cubicBezTo>
                <a:cubicBezTo>
                  <a:pt x="320" y="178"/>
                  <a:pt x="321" y="178"/>
                  <a:pt x="321" y="178"/>
                </a:cubicBezTo>
                <a:cubicBezTo>
                  <a:pt x="320" y="177"/>
                  <a:pt x="321" y="176"/>
                  <a:pt x="320" y="176"/>
                </a:cubicBezTo>
                <a:cubicBezTo>
                  <a:pt x="321" y="174"/>
                  <a:pt x="319" y="173"/>
                  <a:pt x="319" y="172"/>
                </a:cubicBezTo>
                <a:cubicBezTo>
                  <a:pt x="319" y="173"/>
                  <a:pt x="319" y="173"/>
                  <a:pt x="319" y="173"/>
                </a:cubicBezTo>
                <a:cubicBezTo>
                  <a:pt x="319" y="172"/>
                  <a:pt x="319" y="172"/>
                  <a:pt x="319" y="172"/>
                </a:cubicBezTo>
                <a:cubicBezTo>
                  <a:pt x="319" y="172"/>
                  <a:pt x="319" y="171"/>
                  <a:pt x="319" y="172"/>
                </a:cubicBezTo>
                <a:cubicBezTo>
                  <a:pt x="319" y="171"/>
                  <a:pt x="319" y="171"/>
                  <a:pt x="319" y="171"/>
                </a:cubicBezTo>
                <a:cubicBezTo>
                  <a:pt x="318" y="170"/>
                  <a:pt x="319" y="169"/>
                  <a:pt x="318" y="168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7" y="168"/>
                  <a:pt x="317" y="168"/>
                  <a:pt x="317" y="168"/>
                </a:cubicBezTo>
                <a:cubicBezTo>
                  <a:pt x="316" y="170"/>
                  <a:pt x="315" y="168"/>
                  <a:pt x="314" y="168"/>
                </a:cubicBezTo>
                <a:cubicBezTo>
                  <a:pt x="313" y="167"/>
                  <a:pt x="311" y="166"/>
                  <a:pt x="313" y="164"/>
                </a:cubicBezTo>
                <a:cubicBezTo>
                  <a:pt x="314" y="164"/>
                  <a:pt x="316" y="166"/>
                  <a:pt x="318" y="166"/>
                </a:cubicBezTo>
                <a:cubicBezTo>
                  <a:pt x="318" y="166"/>
                  <a:pt x="319" y="166"/>
                  <a:pt x="319" y="165"/>
                </a:cubicBezTo>
                <a:cubicBezTo>
                  <a:pt x="317" y="163"/>
                  <a:pt x="317" y="163"/>
                  <a:pt x="317" y="163"/>
                </a:cubicBezTo>
                <a:cubicBezTo>
                  <a:pt x="318" y="161"/>
                  <a:pt x="319" y="163"/>
                  <a:pt x="320" y="163"/>
                </a:cubicBezTo>
                <a:cubicBezTo>
                  <a:pt x="320" y="163"/>
                  <a:pt x="319" y="162"/>
                  <a:pt x="319" y="162"/>
                </a:cubicBezTo>
                <a:cubicBezTo>
                  <a:pt x="320" y="162"/>
                  <a:pt x="321" y="162"/>
                  <a:pt x="321" y="161"/>
                </a:cubicBezTo>
                <a:cubicBezTo>
                  <a:pt x="321" y="160"/>
                  <a:pt x="321" y="160"/>
                  <a:pt x="321" y="160"/>
                </a:cubicBezTo>
                <a:cubicBezTo>
                  <a:pt x="321" y="160"/>
                  <a:pt x="321" y="159"/>
                  <a:pt x="321" y="159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21" y="157"/>
                  <a:pt x="320" y="157"/>
                  <a:pt x="321" y="156"/>
                </a:cubicBezTo>
                <a:cubicBezTo>
                  <a:pt x="320" y="156"/>
                  <a:pt x="320" y="156"/>
                  <a:pt x="320" y="156"/>
                </a:cubicBezTo>
                <a:cubicBezTo>
                  <a:pt x="317" y="156"/>
                  <a:pt x="317" y="154"/>
                  <a:pt x="316" y="153"/>
                </a:cubicBezTo>
                <a:cubicBezTo>
                  <a:pt x="317" y="152"/>
                  <a:pt x="314" y="150"/>
                  <a:pt x="316" y="150"/>
                </a:cubicBezTo>
                <a:cubicBezTo>
                  <a:pt x="314" y="149"/>
                  <a:pt x="316" y="147"/>
                  <a:pt x="314" y="146"/>
                </a:cubicBezTo>
                <a:cubicBezTo>
                  <a:pt x="313" y="147"/>
                  <a:pt x="313" y="145"/>
                  <a:pt x="312" y="146"/>
                </a:cubicBezTo>
                <a:cubicBezTo>
                  <a:pt x="310" y="146"/>
                  <a:pt x="310" y="144"/>
                  <a:pt x="308" y="143"/>
                </a:cubicBezTo>
                <a:cubicBezTo>
                  <a:pt x="308" y="142"/>
                  <a:pt x="309" y="143"/>
                  <a:pt x="309" y="142"/>
                </a:cubicBezTo>
                <a:cubicBezTo>
                  <a:pt x="310" y="142"/>
                  <a:pt x="310" y="142"/>
                  <a:pt x="310" y="142"/>
                </a:cubicBezTo>
                <a:cubicBezTo>
                  <a:pt x="310" y="141"/>
                  <a:pt x="311" y="139"/>
                  <a:pt x="312" y="138"/>
                </a:cubicBezTo>
                <a:cubicBezTo>
                  <a:pt x="312" y="136"/>
                  <a:pt x="313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0" y="134"/>
                  <a:pt x="310" y="133"/>
                  <a:pt x="309" y="134"/>
                </a:cubicBezTo>
                <a:cubicBezTo>
                  <a:pt x="309" y="133"/>
                  <a:pt x="309" y="133"/>
                  <a:pt x="309" y="133"/>
                </a:cubicBezTo>
                <a:cubicBezTo>
                  <a:pt x="308" y="133"/>
                  <a:pt x="308" y="133"/>
                  <a:pt x="308" y="134"/>
                </a:cubicBezTo>
                <a:cubicBezTo>
                  <a:pt x="308" y="133"/>
                  <a:pt x="307" y="133"/>
                  <a:pt x="308" y="133"/>
                </a:cubicBezTo>
                <a:cubicBezTo>
                  <a:pt x="306" y="132"/>
                  <a:pt x="304" y="133"/>
                  <a:pt x="304" y="131"/>
                </a:cubicBezTo>
                <a:cubicBezTo>
                  <a:pt x="304" y="130"/>
                  <a:pt x="303" y="129"/>
                  <a:pt x="304" y="129"/>
                </a:cubicBezTo>
                <a:cubicBezTo>
                  <a:pt x="305" y="129"/>
                  <a:pt x="306" y="129"/>
                  <a:pt x="306" y="130"/>
                </a:cubicBezTo>
                <a:cubicBezTo>
                  <a:pt x="309" y="128"/>
                  <a:pt x="304" y="126"/>
                  <a:pt x="307" y="125"/>
                </a:cubicBezTo>
                <a:cubicBezTo>
                  <a:pt x="306" y="124"/>
                  <a:pt x="305" y="125"/>
                  <a:pt x="305" y="126"/>
                </a:cubicBezTo>
                <a:cubicBezTo>
                  <a:pt x="304" y="126"/>
                  <a:pt x="304" y="125"/>
                  <a:pt x="304" y="124"/>
                </a:cubicBezTo>
                <a:cubicBezTo>
                  <a:pt x="304" y="124"/>
                  <a:pt x="305" y="124"/>
                  <a:pt x="305" y="124"/>
                </a:cubicBezTo>
                <a:cubicBezTo>
                  <a:pt x="305" y="123"/>
                  <a:pt x="304" y="123"/>
                  <a:pt x="303" y="122"/>
                </a:cubicBezTo>
                <a:cubicBezTo>
                  <a:pt x="304" y="123"/>
                  <a:pt x="304" y="123"/>
                  <a:pt x="304" y="123"/>
                </a:cubicBezTo>
                <a:cubicBezTo>
                  <a:pt x="304" y="124"/>
                  <a:pt x="304" y="124"/>
                  <a:pt x="304" y="124"/>
                </a:cubicBezTo>
                <a:cubicBezTo>
                  <a:pt x="301" y="123"/>
                  <a:pt x="300" y="121"/>
                  <a:pt x="300" y="119"/>
                </a:cubicBezTo>
                <a:cubicBezTo>
                  <a:pt x="299" y="119"/>
                  <a:pt x="299" y="120"/>
                  <a:pt x="299" y="120"/>
                </a:cubicBezTo>
                <a:cubicBezTo>
                  <a:pt x="298" y="119"/>
                  <a:pt x="298" y="118"/>
                  <a:pt x="299" y="118"/>
                </a:cubicBezTo>
                <a:cubicBezTo>
                  <a:pt x="298" y="118"/>
                  <a:pt x="297" y="117"/>
                  <a:pt x="296" y="117"/>
                </a:cubicBezTo>
                <a:cubicBezTo>
                  <a:pt x="296" y="116"/>
                  <a:pt x="297" y="115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5" y="112"/>
                  <a:pt x="296" y="111"/>
                </a:cubicBezTo>
                <a:cubicBezTo>
                  <a:pt x="296" y="111"/>
                  <a:pt x="296" y="110"/>
                  <a:pt x="296" y="110"/>
                </a:cubicBezTo>
                <a:cubicBezTo>
                  <a:pt x="295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1"/>
                  <a:pt x="294" y="111"/>
                </a:cubicBezTo>
                <a:cubicBezTo>
                  <a:pt x="294" y="111"/>
                  <a:pt x="293" y="111"/>
                  <a:pt x="293" y="111"/>
                </a:cubicBezTo>
                <a:cubicBezTo>
                  <a:pt x="293" y="110"/>
                  <a:pt x="293" y="109"/>
                  <a:pt x="293" y="109"/>
                </a:cubicBezTo>
                <a:cubicBezTo>
                  <a:pt x="293" y="108"/>
                  <a:pt x="292" y="110"/>
                  <a:pt x="291" y="108"/>
                </a:cubicBezTo>
                <a:cubicBezTo>
                  <a:pt x="291" y="108"/>
                  <a:pt x="290" y="106"/>
                  <a:pt x="292" y="106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92" y="104"/>
                  <a:pt x="290" y="103"/>
                  <a:pt x="290" y="102"/>
                </a:cubicBezTo>
                <a:cubicBezTo>
                  <a:pt x="290" y="102"/>
                  <a:pt x="289" y="102"/>
                  <a:pt x="288" y="103"/>
                </a:cubicBezTo>
                <a:cubicBezTo>
                  <a:pt x="289" y="103"/>
                  <a:pt x="289" y="103"/>
                  <a:pt x="289" y="103"/>
                </a:cubicBezTo>
                <a:cubicBezTo>
                  <a:pt x="289" y="103"/>
                  <a:pt x="289" y="103"/>
                  <a:pt x="288" y="104"/>
                </a:cubicBezTo>
                <a:cubicBezTo>
                  <a:pt x="287" y="103"/>
                  <a:pt x="285" y="101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84" y="99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2" y="98"/>
                  <a:pt x="282" y="97"/>
                  <a:pt x="282" y="97"/>
                </a:cubicBezTo>
                <a:cubicBezTo>
                  <a:pt x="282" y="97"/>
                  <a:pt x="282" y="96"/>
                  <a:pt x="282" y="96"/>
                </a:cubicBezTo>
                <a:cubicBezTo>
                  <a:pt x="280" y="94"/>
                  <a:pt x="278" y="96"/>
                  <a:pt x="276" y="95"/>
                </a:cubicBezTo>
                <a:cubicBezTo>
                  <a:pt x="277" y="95"/>
                  <a:pt x="276" y="95"/>
                  <a:pt x="276" y="96"/>
                </a:cubicBezTo>
                <a:cubicBezTo>
                  <a:pt x="275" y="95"/>
                  <a:pt x="275" y="95"/>
                  <a:pt x="275" y="95"/>
                </a:cubicBezTo>
                <a:cubicBezTo>
                  <a:pt x="276" y="93"/>
                  <a:pt x="274" y="93"/>
                  <a:pt x="274" y="92"/>
                </a:cubicBezTo>
                <a:cubicBezTo>
                  <a:pt x="273" y="92"/>
                  <a:pt x="273" y="92"/>
                  <a:pt x="273" y="92"/>
                </a:cubicBezTo>
                <a:cubicBezTo>
                  <a:pt x="272" y="91"/>
                  <a:pt x="273" y="90"/>
                  <a:pt x="273" y="88"/>
                </a:cubicBezTo>
                <a:cubicBezTo>
                  <a:pt x="273" y="86"/>
                  <a:pt x="276" y="86"/>
                  <a:pt x="275" y="84"/>
                </a:cubicBezTo>
                <a:cubicBezTo>
                  <a:pt x="276" y="82"/>
                  <a:pt x="279" y="85"/>
                  <a:pt x="280" y="83"/>
                </a:cubicBezTo>
                <a:cubicBezTo>
                  <a:pt x="280" y="83"/>
                  <a:pt x="280" y="83"/>
                  <a:pt x="280" y="83"/>
                </a:cubicBezTo>
                <a:cubicBezTo>
                  <a:pt x="281" y="82"/>
                  <a:pt x="281" y="82"/>
                  <a:pt x="281" y="82"/>
                </a:cubicBezTo>
                <a:cubicBezTo>
                  <a:pt x="281" y="82"/>
                  <a:pt x="282" y="82"/>
                  <a:pt x="282" y="82"/>
                </a:cubicBezTo>
                <a:cubicBezTo>
                  <a:pt x="281" y="81"/>
                  <a:pt x="283" y="81"/>
                  <a:pt x="283" y="80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284" y="82"/>
                  <a:pt x="284" y="82"/>
                  <a:pt x="284" y="82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5" y="82"/>
                  <a:pt x="286" y="81"/>
                  <a:pt x="287" y="82"/>
                </a:cubicBezTo>
                <a:cubicBezTo>
                  <a:pt x="287" y="81"/>
                  <a:pt x="286" y="81"/>
                  <a:pt x="286" y="81"/>
                </a:cubicBezTo>
                <a:cubicBezTo>
                  <a:pt x="286" y="81"/>
                  <a:pt x="286" y="81"/>
                  <a:pt x="286" y="81"/>
                </a:cubicBezTo>
                <a:cubicBezTo>
                  <a:pt x="286" y="79"/>
                  <a:pt x="285" y="78"/>
                  <a:pt x="285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3" y="77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7"/>
                  <a:pt x="283" y="76"/>
                  <a:pt x="283" y="76"/>
                </a:cubicBezTo>
                <a:cubicBezTo>
                  <a:pt x="283" y="76"/>
                  <a:pt x="283" y="76"/>
                  <a:pt x="283" y="76"/>
                </a:cubicBezTo>
                <a:cubicBezTo>
                  <a:pt x="283" y="76"/>
                  <a:pt x="283" y="76"/>
                  <a:pt x="283" y="75"/>
                </a:cubicBezTo>
                <a:cubicBezTo>
                  <a:pt x="283" y="75"/>
                  <a:pt x="283" y="75"/>
                  <a:pt x="283" y="75"/>
                </a:cubicBezTo>
                <a:cubicBezTo>
                  <a:pt x="282" y="71"/>
                  <a:pt x="282" y="71"/>
                  <a:pt x="282" y="71"/>
                </a:cubicBezTo>
                <a:cubicBezTo>
                  <a:pt x="281" y="73"/>
                  <a:pt x="280" y="72"/>
                  <a:pt x="279" y="73"/>
                </a:cubicBezTo>
                <a:cubicBezTo>
                  <a:pt x="279" y="73"/>
                  <a:pt x="279" y="73"/>
                  <a:pt x="279" y="73"/>
                </a:cubicBezTo>
                <a:cubicBezTo>
                  <a:pt x="279" y="72"/>
                  <a:pt x="279" y="72"/>
                  <a:pt x="279" y="72"/>
                </a:cubicBezTo>
                <a:cubicBezTo>
                  <a:pt x="279" y="72"/>
                  <a:pt x="279" y="71"/>
                  <a:pt x="279" y="71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69"/>
                  <a:pt x="279" y="69"/>
                  <a:pt x="280" y="69"/>
                </a:cubicBezTo>
                <a:cubicBezTo>
                  <a:pt x="280" y="69"/>
                  <a:pt x="280" y="68"/>
                  <a:pt x="281" y="68"/>
                </a:cubicBezTo>
                <a:cubicBezTo>
                  <a:pt x="281" y="68"/>
                  <a:pt x="281" y="68"/>
                  <a:pt x="281" y="69"/>
                </a:cubicBezTo>
                <a:cubicBezTo>
                  <a:pt x="282" y="68"/>
                  <a:pt x="283" y="68"/>
                  <a:pt x="282" y="67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83" y="66"/>
                  <a:pt x="283" y="65"/>
                  <a:pt x="284" y="64"/>
                </a:cubicBezTo>
                <a:cubicBezTo>
                  <a:pt x="284" y="64"/>
                  <a:pt x="283" y="64"/>
                  <a:pt x="283" y="64"/>
                </a:cubicBezTo>
                <a:cubicBezTo>
                  <a:pt x="283" y="63"/>
                  <a:pt x="283" y="63"/>
                  <a:pt x="284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79" y="67"/>
                  <a:pt x="280" y="60"/>
                  <a:pt x="277" y="59"/>
                </a:cubicBezTo>
                <a:cubicBezTo>
                  <a:pt x="277" y="58"/>
                  <a:pt x="278" y="58"/>
                  <a:pt x="278" y="58"/>
                </a:cubicBezTo>
                <a:cubicBezTo>
                  <a:pt x="277" y="58"/>
                  <a:pt x="277" y="58"/>
                  <a:pt x="277" y="57"/>
                </a:cubicBezTo>
                <a:cubicBezTo>
                  <a:pt x="277" y="57"/>
                  <a:pt x="277" y="57"/>
                  <a:pt x="278" y="57"/>
                </a:cubicBezTo>
                <a:cubicBezTo>
                  <a:pt x="275" y="55"/>
                  <a:pt x="275" y="55"/>
                  <a:pt x="275" y="55"/>
                </a:cubicBezTo>
                <a:cubicBezTo>
                  <a:pt x="277" y="53"/>
                  <a:pt x="274" y="53"/>
                  <a:pt x="275" y="51"/>
                </a:cubicBezTo>
                <a:cubicBezTo>
                  <a:pt x="274" y="52"/>
                  <a:pt x="273" y="51"/>
                  <a:pt x="273" y="51"/>
                </a:cubicBezTo>
                <a:cubicBezTo>
                  <a:pt x="271" y="50"/>
                  <a:pt x="272" y="48"/>
                  <a:pt x="272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1" y="48"/>
                  <a:pt x="271" y="47"/>
                  <a:pt x="271" y="47"/>
                </a:cubicBezTo>
                <a:cubicBezTo>
                  <a:pt x="270" y="47"/>
                  <a:pt x="269" y="47"/>
                  <a:pt x="268" y="45"/>
                </a:cubicBezTo>
                <a:cubicBezTo>
                  <a:pt x="268" y="45"/>
                  <a:pt x="269" y="45"/>
                  <a:pt x="269" y="45"/>
                </a:cubicBezTo>
                <a:cubicBezTo>
                  <a:pt x="269" y="44"/>
                  <a:pt x="269" y="44"/>
                  <a:pt x="269" y="44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7" y="43"/>
                  <a:pt x="270" y="43"/>
                  <a:pt x="270" y="41"/>
                </a:cubicBezTo>
                <a:cubicBezTo>
                  <a:pt x="270" y="41"/>
                  <a:pt x="269" y="41"/>
                  <a:pt x="269" y="40"/>
                </a:cubicBezTo>
                <a:cubicBezTo>
                  <a:pt x="269" y="40"/>
                  <a:pt x="269" y="40"/>
                  <a:pt x="269" y="40"/>
                </a:cubicBezTo>
                <a:cubicBezTo>
                  <a:pt x="268" y="39"/>
                  <a:pt x="268" y="40"/>
                  <a:pt x="267" y="40"/>
                </a:cubicBezTo>
                <a:cubicBezTo>
                  <a:pt x="266" y="40"/>
                  <a:pt x="266" y="39"/>
                  <a:pt x="266" y="38"/>
                </a:cubicBezTo>
                <a:cubicBezTo>
                  <a:pt x="266" y="38"/>
                  <a:pt x="266" y="38"/>
                  <a:pt x="266" y="38"/>
                </a:cubicBezTo>
                <a:cubicBezTo>
                  <a:pt x="265" y="37"/>
                  <a:pt x="267" y="35"/>
                  <a:pt x="267" y="34"/>
                </a:cubicBezTo>
                <a:cubicBezTo>
                  <a:pt x="266" y="34"/>
                  <a:pt x="265" y="35"/>
                  <a:pt x="264" y="35"/>
                </a:cubicBezTo>
                <a:cubicBezTo>
                  <a:pt x="264" y="34"/>
                  <a:pt x="264" y="33"/>
                  <a:pt x="264" y="33"/>
                </a:cubicBezTo>
                <a:cubicBezTo>
                  <a:pt x="263" y="32"/>
                  <a:pt x="263" y="30"/>
                  <a:pt x="261" y="31"/>
                </a:cubicBezTo>
                <a:cubicBezTo>
                  <a:pt x="259" y="31"/>
                  <a:pt x="260" y="29"/>
                  <a:pt x="259" y="27"/>
                </a:cubicBezTo>
                <a:cubicBezTo>
                  <a:pt x="259" y="27"/>
                  <a:pt x="259" y="27"/>
                  <a:pt x="260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27"/>
                  <a:pt x="258" y="27"/>
                  <a:pt x="258" y="28"/>
                </a:cubicBezTo>
                <a:cubicBezTo>
                  <a:pt x="257" y="29"/>
                  <a:pt x="255" y="27"/>
                  <a:pt x="253" y="27"/>
                </a:cubicBezTo>
                <a:cubicBezTo>
                  <a:pt x="252" y="27"/>
                  <a:pt x="251" y="28"/>
                  <a:pt x="250" y="29"/>
                </a:cubicBezTo>
                <a:cubicBezTo>
                  <a:pt x="248" y="28"/>
                  <a:pt x="249" y="31"/>
                  <a:pt x="247" y="31"/>
                </a:cubicBezTo>
                <a:cubicBezTo>
                  <a:pt x="246" y="31"/>
                  <a:pt x="244" y="30"/>
                  <a:pt x="244" y="31"/>
                </a:cubicBezTo>
                <a:cubicBezTo>
                  <a:pt x="244" y="31"/>
                  <a:pt x="245" y="31"/>
                  <a:pt x="245" y="32"/>
                </a:cubicBezTo>
                <a:cubicBezTo>
                  <a:pt x="244" y="32"/>
                  <a:pt x="244" y="33"/>
                  <a:pt x="243" y="33"/>
                </a:cubicBezTo>
                <a:cubicBezTo>
                  <a:pt x="242" y="33"/>
                  <a:pt x="241" y="31"/>
                  <a:pt x="240" y="30"/>
                </a:cubicBezTo>
                <a:cubicBezTo>
                  <a:pt x="240" y="30"/>
                  <a:pt x="238" y="30"/>
                  <a:pt x="238" y="31"/>
                </a:cubicBezTo>
                <a:cubicBezTo>
                  <a:pt x="236" y="31"/>
                  <a:pt x="236" y="33"/>
                  <a:pt x="236" y="34"/>
                </a:cubicBezTo>
                <a:cubicBezTo>
                  <a:pt x="235" y="33"/>
                  <a:pt x="235" y="33"/>
                  <a:pt x="235" y="33"/>
                </a:cubicBezTo>
                <a:cubicBezTo>
                  <a:pt x="233" y="29"/>
                  <a:pt x="229" y="33"/>
                  <a:pt x="227" y="30"/>
                </a:cubicBezTo>
                <a:cubicBezTo>
                  <a:pt x="227" y="29"/>
                  <a:pt x="227" y="29"/>
                  <a:pt x="228" y="28"/>
                </a:cubicBezTo>
                <a:cubicBezTo>
                  <a:pt x="226" y="27"/>
                  <a:pt x="228" y="22"/>
                  <a:pt x="224" y="23"/>
                </a:cubicBezTo>
                <a:cubicBezTo>
                  <a:pt x="225" y="23"/>
                  <a:pt x="224" y="24"/>
                  <a:pt x="224" y="24"/>
                </a:cubicBezTo>
                <a:cubicBezTo>
                  <a:pt x="222" y="23"/>
                  <a:pt x="220" y="26"/>
                  <a:pt x="219" y="23"/>
                </a:cubicBezTo>
                <a:cubicBezTo>
                  <a:pt x="214" y="25"/>
                  <a:pt x="215" y="18"/>
                  <a:pt x="210" y="19"/>
                </a:cubicBezTo>
                <a:cubicBezTo>
                  <a:pt x="210" y="21"/>
                  <a:pt x="208" y="21"/>
                  <a:pt x="206" y="20"/>
                </a:cubicBezTo>
                <a:cubicBezTo>
                  <a:pt x="204" y="20"/>
                  <a:pt x="206" y="18"/>
                  <a:pt x="204" y="17"/>
                </a:cubicBezTo>
                <a:cubicBezTo>
                  <a:pt x="203" y="16"/>
                  <a:pt x="203" y="18"/>
                  <a:pt x="202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3" y="21"/>
                  <a:pt x="202" y="24"/>
                  <a:pt x="205" y="26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6"/>
                  <a:pt x="205" y="26"/>
                  <a:pt x="205" y="26"/>
                </a:cubicBezTo>
                <a:cubicBezTo>
                  <a:pt x="206" y="26"/>
                  <a:pt x="206" y="27"/>
                  <a:pt x="206" y="27"/>
                </a:cubicBezTo>
                <a:cubicBezTo>
                  <a:pt x="205" y="28"/>
                  <a:pt x="205" y="27"/>
                  <a:pt x="205" y="27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6" y="29"/>
                  <a:pt x="203" y="30"/>
                  <a:pt x="205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4" y="30"/>
                  <a:pt x="202" y="30"/>
                  <a:pt x="202" y="29"/>
                </a:cubicBezTo>
                <a:cubicBezTo>
                  <a:pt x="201" y="29"/>
                  <a:pt x="201" y="27"/>
                  <a:pt x="200" y="27"/>
                </a:cubicBezTo>
                <a:cubicBezTo>
                  <a:pt x="201" y="25"/>
                  <a:pt x="198" y="24"/>
                  <a:pt x="198" y="22"/>
                </a:cubicBezTo>
                <a:cubicBezTo>
                  <a:pt x="198" y="22"/>
                  <a:pt x="198" y="23"/>
                  <a:pt x="198" y="23"/>
                </a:cubicBezTo>
                <a:cubicBezTo>
                  <a:pt x="197" y="21"/>
                  <a:pt x="194" y="20"/>
                  <a:pt x="195" y="18"/>
                </a:cubicBezTo>
                <a:cubicBezTo>
                  <a:pt x="194" y="17"/>
                  <a:pt x="195" y="16"/>
                  <a:pt x="196" y="14"/>
                </a:cubicBezTo>
                <a:cubicBezTo>
                  <a:pt x="195" y="12"/>
                  <a:pt x="193" y="13"/>
                  <a:pt x="192" y="13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89" y="16"/>
                  <a:pt x="187" y="15"/>
                  <a:pt x="187" y="13"/>
                </a:cubicBezTo>
                <a:cubicBezTo>
                  <a:pt x="186" y="13"/>
                  <a:pt x="185" y="11"/>
                  <a:pt x="184" y="11"/>
                </a:cubicBezTo>
                <a:cubicBezTo>
                  <a:pt x="184" y="11"/>
                  <a:pt x="184" y="11"/>
                  <a:pt x="184" y="10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10"/>
                  <a:pt x="183" y="9"/>
                  <a:pt x="184" y="9"/>
                </a:cubicBezTo>
                <a:cubicBezTo>
                  <a:pt x="182" y="7"/>
                  <a:pt x="182" y="7"/>
                  <a:pt x="182" y="7"/>
                </a:cubicBezTo>
                <a:cubicBezTo>
                  <a:pt x="182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79" y="5"/>
                  <a:pt x="180" y="4"/>
                  <a:pt x="180" y="4"/>
                </a:cubicBezTo>
                <a:cubicBezTo>
                  <a:pt x="178" y="3"/>
                  <a:pt x="176" y="4"/>
                  <a:pt x="174" y="3"/>
                </a:cubicBezTo>
                <a:cubicBezTo>
                  <a:pt x="174" y="3"/>
                  <a:pt x="175" y="3"/>
                  <a:pt x="175" y="2"/>
                </a:cubicBezTo>
                <a:cubicBezTo>
                  <a:pt x="174" y="2"/>
                  <a:pt x="174" y="2"/>
                  <a:pt x="174" y="2"/>
                </a:cubicBezTo>
                <a:cubicBezTo>
                  <a:pt x="173" y="1"/>
                  <a:pt x="171" y="1"/>
                  <a:pt x="171" y="1"/>
                </a:cubicBezTo>
                <a:cubicBezTo>
                  <a:pt x="170" y="1"/>
                  <a:pt x="170" y="0"/>
                  <a:pt x="170" y="0"/>
                </a:cubicBezTo>
                <a:cubicBezTo>
                  <a:pt x="170" y="1"/>
                  <a:pt x="170" y="1"/>
                  <a:pt x="170" y="1"/>
                </a:cubicBezTo>
                <a:cubicBezTo>
                  <a:pt x="169" y="0"/>
                  <a:pt x="169" y="0"/>
                  <a:pt x="169" y="0"/>
                </a:cubicBezTo>
                <a:cubicBezTo>
                  <a:pt x="168" y="1"/>
                  <a:pt x="168" y="1"/>
                  <a:pt x="168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168" y="1"/>
                  <a:pt x="167" y="2"/>
                  <a:pt x="167" y="2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ubicBezTo>
                  <a:pt x="166" y="3"/>
                  <a:pt x="165" y="3"/>
                  <a:pt x="165" y="3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3"/>
                  <a:pt x="163" y="4"/>
                  <a:pt x="163" y="3"/>
                </a:cubicBezTo>
                <a:cubicBezTo>
                  <a:pt x="162" y="5"/>
                  <a:pt x="161" y="7"/>
                  <a:pt x="159" y="9"/>
                </a:cubicBezTo>
                <a:cubicBezTo>
                  <a:pt x="159" y="10"/>
                  <a:pt x="160" y="12"/>
                  <a:pt x="158" y="12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7" y="20"/>
                  <a:pt x="157" y="21"/>
                  <a:pt x="157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4" y="27"/>
                  <a:pt x="157" y="21"/>
                  <a:pt x="153" y="22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1" y="27"/>
                  <a:pt x="152" y="29"/>
                  <a:pt x="151" y="29"/>
                </a:cubicBezTo>
                <a:cubicBezTo>
                  <a:pt x="151" y="29"/>
                  <a:pt x="151" y="30"/>
                  <a:pt x="152" y="30"/>
                </a:cubicBezTo>
                <a:cubicBezTo>
                  <a:pt x="151" y="32"/>
                  <a:pt x="150" y="33"/>
                  <a:pt x="149" y="34"/>
                </a:cubicBezTo>
                <a:cubicBezTo>
                  <a:pt x="147" y="34"/>
                  <a:pt x="149" y="30"/>
                  <a:pt x="146" y="30"/>
                </a:cubicBezTo>
                <a:cubicBezTo>
                  <a:pt x="147" y="30"/>
                  <a:pt x="146" y="29"/>
                  <a:pt x="146" y="29"/>
                </a:cubicBezTo>
                <a:cubicBezTo>
                  <a:pt x="146" y="29"/>
                  <a:pt x="146" y="29"/>
                  <a:pt x="145" y="29"/>
                </a:cubicBezTo>
                <a:cubicBezTo>
                  <a:pt x="146" y="27"/>
                  <a:pt x="144" y="25"/>
                  <a:pt x="145" y="24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7"/>
                  <a:pt x="141" y="24"/>
                  <a:pt x="141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1" y="24"/>
                  <a:pt x="141" y="24"/>
                  <a:pt x="141" y="24"/>
                </a:cubicBezTo>
                <a:cubicBezTo>
                  <a:pt x="139" y="25"/>
                  <a:pt x="139" y="25"/>
                  <a:pt x="139" y="25"/>
                </a:cubicBezTo>
                <a:cubicBezTo>
                  <a:pt x="139" y="24"/>
                  <a:pt x="138" y="23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37" y="22"/>
                  <a:pt x="137" y="23"/>
                  <a:pt x="136" y="23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7" y="27"/>
                  <a:pt x="134" y="25"/>
                  <a:pt x="133" y="26"/>
                </a:cubicBezTo>
                <a:cubicBezTo>
                  <a:pt x="134" y="26"/>
                  <a:pt x="134" y="25"/>
                  <a:pt x="135" y="26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5" y="28"/>
                  <a:pt x="137" y="28"/>
                  <a:pt x="139" y="29"/>
                </a:cubicBezTo>
                <a:cubicBezTo>
                  <a:pt x="139" y="29"/>
                  <a:pt x="140" y="30"/>
                  <a:pt x="139" y="31"/>
                </a:cubicBezTo>
                <a:cubicBezTo>
                  <a:pt x="139" y="31"/>
                  <a:pt x="138" y="31"/>
                  <a:pt x="138" y="31"/>
                </a:cubicBezTo>
                <a:cubicBezTo>
                  <a:pt x="138" y="31"/>
                  <a:pt x="137" y="32"/>
                  <a:pt x="137" y="32"/>
                </a:cubicBezTo>
                <a:cubicBezTo>
                  <a:pt x="137" y="32"/>
                  <a:pt x="136" y="32"/>
                  <a:pt x="136" y="31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2"/>
                  <a:pt x="136" y="32"/>
                  <a:pt x="135" y="31"/>
                </a:cubicBezTo>
                <a:cubicBezTo>
                  <a:pt x="135" y="33"/>
                  <a:pt x="136" y="35"/>
                  <a:pt x="135" y="36"/>
                </a:cubicBezTo>
                <a:cubicBezTo>
                  <a:pt x="134" y="36"/>
                  <a:pt x="133" y="37"/>
                  <a:pt x="132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0" y="37"/>
                  <a:pt x="133" y="35"/>
                  <a:pt x="132" y="37"/>
                </a:cubicBezTo>
                <a:cubicBezTo>
                  <a:pt x="132" y="37"/>
                  <a:pt x="132" y="38"/>
                  <a:pt x="131" y="38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9"/>
                  <a:pt x="130" y="39"/>
                </a:cubicBezTo>
                <a:cubicBezTo>
                  <a:pt x="128" y="40"/>
                  <a:pt x="128" y="43"/>
                  <a:pt x="126" y="42"/>
                </a:cubicBezTo>
                <a:cubicBezTo>
                  <a:pt x="126" y="43"/>
                  <a:pt x="125" y="44"/>
                  <a:pt x="124" y="44"/>
                </a:cubicBezTo>
                <a:cubicBezTo>
                  <a:pt x="124" y="44"/>
                  <a:pt x="125" y="44"/>
                  <a:pt x="125" y="44"/>
                </a:cubicBezTo>
                <a:cubicBezTo>
                  <a:pt x="125" y="45"/>
                  <a:pt x="125" y="46"/>
                  <a:pt x="124" y="46"/>
                </a:cubicBezTo>
                <a:cubicBezTo>
                  <a:pt x="124" y="46"/>
                  <a:pt x="123" y="46"/>
                  <a:pt x="123" y="45"/>
                </a:cubicBezTo>
                <a:cubicBezTo>
                  <a:pt x="122" y="45"/>
                  <a:pt x="122" y="43"/>
                  <a:pt x="123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0" y="43"/>
                  <a:pt x="119" y="45"/>
                  <a:pt x="118" y="46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7" y="46"/>
                  <a:pt x="117" y="45"/>
                  <a:pt x="117" y="46"/>
                </a:cubicBezTo>
                <a:cubicBezTo>
                  <a:pt x="116" y="45"/>
                  <a:pt x="116" y="44"/>
                  <a:pt x="116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4" y="43"/>
                  <a:pt x="115" y="43"/>
                  <a:pt x="115" y="42"/>
                </a:cubicBezTo>
                <a:cubicBezTo>
                  <a:pt x="115" y="42"/>
                  <a:pt x="115" y="40"/>
                  <a:pt x="114" y="41"/>
                </a:cubicBezTo>
                <a:cubicBezTo>
                  <a:pt x="113" y="41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39"/>
                  <a:pt x="110" y="40"/>
                  <a:pt x="110" y="40"/>
                </a:cubicBezTo>
                <a:cubicBezTo>
                  <a:pt x="108" y="41"/>
                  <a:pt x="107" y="39"/>
                  <a:pt x="106" y="41"/>
                </a:cubicBezTo>
                <a:cubicBezTo>
                  <a:pt x="106" y="39"/>
                  <a:pt x="103" y="41"/>
                  <a:pt x="103" y="38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2" y="39"/>
                  <a:pt x="102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99" y="37"/>
                  <a:pt x="97" y="35"/>
                  <a:pt x="97" y="35"/>
                </a:cubicBezTo>
                <a:cubicBezTo>
                  <a:pt x="97" y="36"/>
                  <a:pt x="98" y="36"/>
                  <a:pt x="98" y="36"/>
                </a:cubicBezTo>
                <a:cubicBezTo>
                  <a:pt x="96" y="39"/>
                  <a:pt x="94" y="37"/>
                  <a:pt x="92" y="36"/>
                </a:cubicBezTo>
                <a:cubicBezTo>
                  <a:pt x="91" y="36"/>
                  <a:pt x="90" y="37"/>
                  <a:pt x="90" y="36"/>
                </a:cubicBezTo>
                <a:cubicBezTo>
                  <a:pt x="89" y="37"/>
                  <a:pt x="88" y="36"/>
                  <a:pt x="88" y="36"/>
                </a:cubicBezTo>
                <a:cubicBezTo>
                  <a:pt x="86" y="36"/>
                  <a:pt x="85" y="35"/>
                  <a:pt x="83" y="35"/>
                </a:cubicBezTo>
                <a:cubicBezTo>
                  <a:pt x="83" y="37"/>
                  <a:pt x="83" y="37"/>
                  <a:pt x="83" y="37"/>
                </a:cubicBezTo>
                <a:cubicBezTo>
                  <a:pt x="84" y="38"/>
                  <a:pt x="85" y="39"/>
                  <a:pt x="86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41"/>
                  <a:pt x="88" y="41"/>
                  <a:pt x="88" y="42"/>
                </a:cubicBezTo>
                <a:cubicBezTo>
                  <a:pt x="88" y="44"/>
                  <a:pt x="91" y="45"/>
                  <a:pt x="90" y="47"/>
                </a:cubicBezTo>
                <a:cubicBezTo>
                  <a:pt x="89" y="45"/>
                  <a:pt x="86" y="44"/>
                  <a:pt x="86" y="41"/>
                </a:cubicBezTo>
                <a:cubicBezTo>
                  <a:pt x="85" y="42"/>
                  <a:pt x="85" y="42"/>
                  <a:pt x="85" y="42"/>
                </a:cubicBezTo>
                <a:cubicBezTo>
                  <a:pt x="83" y="38"/>
                  <a:pt x="82" y="43"/>
                  <a:pt x="80" y="43"/>
                </a:cubicBezTo>
                <a:cubicBezTo>
                  <a:pt x="82" y="46"/>
                  <a:pt x="76" y="46"/>
                  <a:pt x="79" y="48"/>
                </a:cubicBezTo>
                <a:cubicBezTo>
                  <a:pt x="79" y="48"/>
                  <a:pt x="79" y="49"/>
                  <a:pt x="79" y="48"/>
                </a:cubicBezTo>
                <a:cubicBezTo>
                  <a:pt x="79" y="49"/>
                  <a:pt x="79" y="49"/>
                  <a:pt x="78" y="49"/>
                </a:cubicBezTo>
                <a:cubicBezTo>
                  <a:pt x="79" y="50"/>
                  <a:pt x="79" y="52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0" y="55"/>
                  <a:pt x="80" y="56"/>
                </a:cubicBezTo>
                <a:cubicBezTo>
                  <a:pt x="80" y="57"/>
                  <a:pt x="82" y="57"/>
                  <a:pt x="83" y="57"/>
                </a:cubicBezTo>
                <a:cubicBezTo>
                  <a:pt x="84" y="57"/>
                  <a:pt x="82" y="56"/>
                  <a:pt x="83" y="55"/>
                </a:cubicBezTo>
                <a:cubicBezTo>
                  <a:pt x="84" y="55"/>
                  <a:pt x="85" y="56"/>
                  <a:pt x="85" y="56"/>
                </a:cubicBezTo>
                <a:cubicBezTo>
                  <a:pt x="87" y="59"/>
                  <a:pt x="83" y="59"/>
                  <a:pt x="83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1" y="63"/>
                  <a:pt x="81" y="62"/>
                </a:cubicBezTo>
                <a:cubicBezTo>
                  <a:pt x="81" y="63"/>
                  <a:pt x="80" y="64"/>
                  <a:pt x="81" y="64"/>
                </a:cubicBezTo>
                <a:cubicBezTo>
                  <a:pt x="81" y="65"/>
                  <a:pt x="81" y="66"/>
                  <a:pt x="81" y="67"/>
                </a:cubicBezTo>
                <a:cubicBezTo>
                  <a:pt x="79" y="67"/>
                  <a:pt x="78" y="70"/>
                  <a:pt x="75" y="70"/>
                </a:cubicBezTo>
                <a:cubicBezTo>
                  <a:pt x="74" y="70"/>
                  <a:pt x="74" y="71"/>
                  <a:pt x="74" y="72"/>
                </a:cubicBezTo>
                <a:cubicBezTo>
                  <a:pt x="75" y="73"/>
                  <a:pt x="75" y="73"/>
                  <a:pt x="76" y="73"/>
                </a:cubicBezTo>
                <a:cubicBezTo>
                  <a:pt x="78" y="75"/>
                  <a:pt x="76" y="78"/>
                  <a:pt x="76" y="80"/>
                </a:cubicBezTo>
                <a:cubicBezTo>
                  <a:pt x="79" y="83"/>
                  <a:pt x="73" y="86"/>
                  <a:pt x="76" y="89"/>
                </a:cubicBezTo>
                <a:cubicBezTo>
                  <a:pt x="74" y="90"/>
                  <a:pt x="72" y="88"/>
                  <a:pt x="70" y="88"/>
                </a:cubicBezTo>
                <a:cubicBezTo>
                  <a:pt x="69" y="91"/>
                  <a:pt x="66" y="90"/>
                  <a:pt x="64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6" y="94"/>
                  <a:pt x="67" y="95"/>
                  <a:pt x="67" y="96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7"/>
                  <a:pt x="65" y="96"/>
                  <a:pt x="65" y="95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100"/>
                  <a:pt x="60" y="101"/>
                  <a:pt x="60" y="103"/>
                </a:cubicBezTo>
                <a:cubicBezTo>
                  <a:pt x="59" y="103"/>
                  <a:pt x="57" y="103"/>
                  <a:pt x="56" y="102"/>
                </a:cubicBezTo>
                <a:cubicBezTo>
                  <a:pt x="54" y="102"/>
                  <a:pt x="52" y="104"/>
                  <a:pt x="50" y="103"/>
                </a:cubicBezTo>
                <a:cubicBezTo>
                  <a:pt x="51" y="103"/>
                  <a:pt x="51" y="104"/>
                  <a:pt x="50" y="104"/>
                </a:cubicBezTo>
                <a:cubicBezTo>
                  <a:pt x="49" y="103"/>
                  <a:pt x="48" y="106"/>
                  <a:pt x="47" y="105"/>
                </a:cubicBezTo>
                <a:cubicBezTo>
                  <a:pt x="47" y="107"/>
                  <a:pt x="49" y="107"/>
                  <a:pt x="50" y="109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10"/>
                  <a:pt x="50" y="110"/>
                  <a:pt x="50" y="111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2" y="111"/>
                  <a:pt x="53" y="113"/>
                  <a:pt x="55" y="113"/>
                </a:cubicBezTo>
                <a:cubicBezTo>
                  <a:pt x="56" y="115"/>
                  <a:pt x="58" y="115"/>
                  <a:pt x="59" y="116"/>
                </a:cubicBezTo>
                <a:cubicBezTo>
                  <a:pt x="61" y="119"/>
                  <a:pt x="64" y="120"/>
                  <a:pt x="67" y="121"/>
                </a:cubicBezTo>
                <a:cubicBezTo>
                  <a:pt x="69" y="123"/>
                  <a:pt x="70" y="123"/>
                  <a:pt x="72" y="124"/>
                </a:cubicBezTo>
                <a:cubicBezTo>
                  <a:pt x="74" y="127"/>
                  <a:pt x="76" y="130"/>
                  <a:pt x="79" y="132"/>
                </a:cubicBezTo>
                <a:cubicBezTo>
                  <a:pt x="80" y="134"/>
                  <a:pt x="80" y="135"/>
                  <a:pt x="82" y="137"/>
                </a:cubicBezTo>
                <a:cubicBezTo>
                  <a:pt x="82" y="137"/>
                  <a:pt x="82" y="138"/>
                  <a:pt x="81" y="138"/>
                </a:cubicBezTo>
                <a:cubicBezTo>
                  <a:pt x="81" y="139"/>
                  <a:pt x="82" y="140"/>
                  <a:pt x="82" y="141"/>
                </a:cubicBezTo>
                <a:cubicBezTo>
                  <a:pt x="83" y="143"/>
                  <a:pt x="85" y="140"/>
                  <a:pt x="86" y="141"/>
                </a:cubicBezTo>
                <a:cubicBezTo>
                  <a:pt x="86" y="141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5"/>
                  <a:pt x="86" y="145"/>
                  <a:pt x="87" y="146"/>
                </a:cubicBezTo>
                <a:cubicBezTo>
                  <a:pt x="86" y="146"/>
                  <a:pt x="86" y="146"/>
                  <a:pt x="85" y="146"/>
                </a:cubicBezTo>
                <a:cubicBezTo>
                  <a:pt x="85" y="146"/>
                  <a:pt x="86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7"/>
                  <a:pt x="84" y="148"/>
                  <a:pt x="83" y="148"/>
                </a:cubicBezTo>
                <a:cubicBezTo>
                  <a:pt x="83" y="147"/>
                  <a:pt x="81" y="148"/>
                  <a:pt x="82" y="147"/>
                </a:cubicBezTo>
                <a:cubicBezTo>
                  <a:pt x="79" y="145"/>
                  <a:pt x="79" y="145"/>
                  <a:pt x="79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7"/>
                  <a:pt x="80" y="147"/>
                  <a:pt x="80" y="148"/>
                </a:cubicBezTo>
                <a:cubicBezTo>
                  <a:pt x="81" y="149"/>
                  <a:pt x="81" y="150"/>
                  <a:pt x="80" y="150"/>
                </a:cubicBezTo>
                <a:cubicBezTo>
                  <a:pt x="80" y="151"/>
                  <a:pt x="81" y="151"/>
                  <a:pt x="81" y="152"/>
                </a:cubicBezTo>
                <a:cubicBezTo>
                  <a:pt x="81" y="152"/>
                  <a:pt x="80" y="152"/>
                  <a:pt x="80" y="152"/>
                </a:cubicBezTo>
                <a:cubicBezTo>
                  <a:pt x="80" y="152"/>
                  <a:pt x="80" y="153"/>
                  <a:pt x="80" y="153"/>
                </a:cubicBezTo>
                <a:cubicBezTo>
                  <a:pt x="81" y="154"/>
                  <a:pt x="82" y="156"/>
                  <a:pt x="83" y="156"/>
                </a:cubicBezTo>
                <a:cubicBezTo>
                  <a:pt x="83" y="157"/>
                  <a:pt x="82" y="159"/>
                  <a:pt x="80" y="160"/>
                </a:cubicBezTo>
                <a:cubicBezTo>
                  <a:pt x="77" y="161"/>
                  <a:pt x="78" y="157"/>
                  <a:pt x="76" y="156"/>
                </a:cubicBezTo>
                <a:cubicBezTo>
                  <a:pt x="76" y="156"/>
                  <a:pt x="76" y="156"/>
                  <a:pt x="75" y="156"/>
                </a:cubicBezTo>
                <a:cubicBezTo>
                  <a:pt x="75" y="156"/>
                  <a:pt x="74" y="156"/>
                  <a:pt x="75" y="155"/>
                </a:cubicBezTo>
                <a:cubicBezTo>
                  <a:pt x="73" y="155"/>
                  <a:pt x="73" y="155"/>
                  <a:pt x="73" y="155"/>
                </a:cubicBezTo>
                <a:cubicBezTo>
                  <a:pt x="71" y="157"/>
                  <a:pt x="69" y="153"/>
                  <a:pt x="68" y="156"/>
                </a:cubicBezTo>
                <a:cubicBezTo>
                  <a:pt x="69" y="158"/>
                  <a:pt x="66" y="159"/>
                  <a:pt x="65" y="159"/>
                </a:cubicBezTo>
                <a:cubicBezTo>
                  <a:pt x="64" y="160"/>
                  <a:pt x="63" y="160"/>
                  <a:pt x="62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1" y="162"/>
                  <a:pt x="60" y="163"/>
                  <a:pt x="58" y="163"/>
                </a:cubicBezTo>
                <a:cubicBezTo>
                  <a:pt x="59" y="163"/>
                  <a:pt x="59" y="164"/>
                  <a:pt x="5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9" y="165"/>
                  <a:pt x="59" y="166"/>
                  <a:pt x="60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1" y="167"/>
                  <a:pt x="61" y="167"/>
                </a:cubicBezTo>
                <a:cubicBezTo>
                  <a:pt x="61" y="168"/>
                  <a:pt x="60" y="167"/>
                  <a:pt x="60" y="167"/>
                </a:cubicBezTo>
                <a:cubicBezTo>
                  <a:pt x="60" y="168"/>
                  <a:pt x="60" y="168"/>
                  <a:pt x="59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7"/>
                  <a:pt x="59" y="167"/>
                  <a:pt x="59" y="167"/>
                </a:cubicBezTo>
                <a:cubicBezTo>
                  <a:pt x="59" y="167"/>
                  <a:pt x="58" y="166"/>
                  <a:pt x="58" y="166"/>
                </a:cubicBezTo>
                <a:cubicBezTo>
                  <a:pt x="58" y="166"/>
                  <a:pt x="57" y="166"/>
                  <a:pt x="57" y="166"/>
                </a:cubicBezTo>
                <a:cubicBezTo>
                  <a:pt x="57" y="166"/>
                  <a:pt x="57" y="165"/>
                  <a:pt x="57" y="165"/>
                </a:cubicBezTo>
                <a:cubicBezTo>
                  <a:pt x="57" y="165"/>
                  <a:pt x="56" y="165"/>
                  <a:pt x="56" y="165"/>
                </a:cubicBezTo>
                <a:cubicBezTo>
                  <a:pt x="56" y="166"/>
                  <a:pt x="56" y="166"/>
                  <a:pt x="57" y="166"/>
                </a:cubicBezTo>
                <a:cubicBezTo>
                  <a:pt x="56" y="167"/>
                  <a:pt x="55" y="166"/>
                  <a:pt x="54" y="168"/>
                </a:cubicBezTo>
                <a:cubicBezTo>
                  <a:pt x="54" y="168"/>
                  <a:pt x="55" y="168"/>
                  <a:pt x="55" y="168"/>
                </a:cubicBezTo>
                <a:cubicBezTo>
                  <a:pt x="54" y="169"/>
                  <a:pt x="54" y="169"/>
                  <a:pt x="54" y="169"/>
                </a:cubicBezTo>
                <a:cubicBezTo>
                  <a:pt x="54" y="169"/>
                  <a:pt x="55" y="169"/>
                  <a:pt x="55" y="169"/>
                </a:cubicBezTo>
                <a:cubicBezTo>
                  <a:pt x="54" y="170"/>
                  <a:pt x="54" y="170"/>
                  <a:pt x="54" y="170"/>
                </a:cubicBezTo>
                <a:cubicBezTo>
                  <a:pt x="54" y="170"/>
                  <a:pt x="54" y="170"/>
                  <a:pt x="53" y="169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1" y="170"/>
                  <a:pt x="50" y="173"/>
                  <a:pt x="49" y="173"/>
                </a:cubicBezTo>
                <a:cubicBezTo>
                  <a:pt x="50" y="175"/>
                  <a:pt x="48" y="175"/>
                  <a:pt x="48" y="176"/>
                </a:cubicBezTo>
                <a:cubicBezTo>
                  <a:pt x="48" y="176"/>
                  <a:pt x="47" y="176"/>
                  <a:pt x="48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47" y="177"/>
                  <a:pt x="46" y="177"/>
                  <a:pt x="46" y="177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79"/>
                  <a:pt x="45" y="178"/>
                  <a:pt x="44" y="178"/>
                </a:cubicBezTo>
                <a:cubicBezTo>
                  <a:pt x="44" y="179"/>
                  <a:pt x="45" y="179"/>
                  <a:pt x="45" y="179"/>
                </a:cubicBezTo>
                <a:cubicBezTo>
                  <a:pt x="44" y="180"/>
                  <a:pt x="43" y="181"/>
                  <a:pt x="42" y="179"/>
                </a:cubicBezTo>
                <a:cubicBezTo>
                  <a:pt x="40" y="181"/>
                  <a:pt x="39" y="180"/>
                  <a:pt x="38" y="181"/>
                </a:cubicBezTo>
                <a:cubicBezTo>
                  <a:pt x="37" y="181"/>
                  <a:pt x="35" y="181"/>
                  <a:pt x="35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4" y="181"/>
                  <a:pt x="34" y="180"/>
                  <a:pt x="33" y="180"/>
                </a:cubicBezTo>
                <a:cubicBezTo>
                  <a:pt x="32" y="181"/>
                  <a:pt x="31" y="179"/>
                  <a:pt x="29" y="181"/>
                </a:cubicBezTo>
                <a:cubicBezTo>
                  <a:pt x="29" y="181"/>
                  <a:pt x="30" y="182"/>
                  <a:pt x="30" y="182"/>
                </a:cubicBezTo>
                <a:cubicBezTo>
                  <a:pt x="29" y="183"/>
                  <a:pt x="29" y="182"/>
                  <a:pt x="28" y="182"/>
                </a:cubicBezTo>
                <a:cubicBezTo>
                  <a:pt x="27" y="184"/>
                  <a:pt x="27" y="181"/>
                  <a:pt x="26" y="181"/>
                </a:cubicBezTo>
                <a:cubicBezTo>
                  <a:pt x="25" y="181"/>
                  <a:pt x="25" y="182"/>
                  <a:pt x="24" y="181"/>
                </a:cubicBezTo>
                <a:cubicBezTo>
                  <a:pt x="24" y="182"/>
                  <a:pt x="23" y="181"/>
                  <a:pt x="23" y="183"/>
                </a:cubicBezTo>
                <a:cubicBezTo>
                  <a:pt x="23" y="182"/>
                  <a:pt x="23" y="182"/>
                  <a:pt x="23" y="182"/>
                </a:cubicBezTo>
                <a:cubicBezTo>
                  <a:pt x="24" y="183"/>
                  <a:pt x="24" y="183"/>
                  <a:pt x="24" y="183"/>
                </a:cubicBezTo>
                <a:cubicBezTo>
                  <a:pt x="25" y="182"/>
                  <a:pt x="25" y="185"/>
                  <a:pt x="27" y="185"/>
                </a:cubicBezTo>
                <a:cubicBezTo>
                  <a:pt x="26" y="186"/>
                  <a:pt x="27" y="187"/>
                  <a:pt x="26" y="188"/>
                </a:cubicBezTo>
                <a:cubicBezTo>
                  <a:pt x="25" y="188"/>
                  <a:pt x="23" y="188"/>
                  <a:pt x="22" y="186"/>
                </a:cubicBezTo>
                <a:cubicBezTo>
                  <a:pt x="22" y="187"/>
                  <a:pt x="21" y="187"/>
                  <a:pt x="21" y="187"/>
                </a:cubicBezTo>
                <a:cubicBezTo>
                  <a:pt x="20" y="186"/>
                  <a:pt x="18" y="187"/>
                  <a:pt x="18" y="185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17" y="187"/>
                  <a:pt x="15" y="186"/>
                  <a:pt x="14" y="187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1" y="187"/>
                  <a:pt x="11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7"/>
                  <a:pt x="10" y="187"/>
                  <a:pt x="9" y="187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10" y="189"/>
                  <a:pt x="9" y="189"/>
                </a:cubicBezTo>
                <a:cubicBezTo>
                  <a:pt x="9" y="188"/>
                  <a:pt x="8" y="188"/>
                  <a:pt x="9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7" y="188"/>
                  <a:pt x="7" y="188"/>
                  <a:pt x="6" y="187"/>
                </a:cubicBezTo>
                <a:cubicBezTo>
                  <a:pt x="5" y="189"/>
                  <a:pt x="3" y="187"/>
                  <a:pt x="2" y="189"/>
                </a:cubicBezTo>
                <a:cubicBezTo>
                  <a:pt x="2" y="189"/>
                  <a:pt x="4" y="189"/>
                  <a:pt x="3" y="190"/>
                </a:cubicBezTo>
                <a:cubicBezTo>
                  <a:pt x="2" y="190"/>
                  <a:pt x="2" y="189"/>
                  <a:pt x="2" y="189"/>
                </a:cubicBezTo>
                <a:cubicBezTo>
                  <a:pt x="2" y="190"/>
                  <a:pt x="0" y="191"/>
                  <a:pt x="0" y="192"/>
                </a:cubicBezTo>
                <a:cubicBezTo>
                  <a:pt x="0" y="192"/>
                  <a:pt x="1" y="193"/>
                  <a:pt x="1" y="194"/>
                </a:cubicBezTo>
                <a:cubicBezTo>
                  <a:pt x="3" y="194"/>
                  <a:pt x="4" y="194"/>
                  <a:pt x="5" y="193"/>
                </a:cubicBezTo>
                <a:cubicBezTo>
                  <a:pt x="6" y="193"/>
                  <a:pt x="6" y="195"/>
                  <a:pt x="7" y="194"/>
                </a:cubicBezTo>
                <a:cubicBezTo>
                  <a:pt x="8" y="195"/>
                  <a:pt x="9" y="194"/>
                  <a:pt x="9" y="196"/>
                </a:cubicBezTo>
                <a:cubicBezTo>
                  <a:pt x="8" y="196"/>
                  <a:pt x="8" y="198"/>
                  <a:pt x="7" y="198"/>
                </a:cubicBezTo>
                <a:cubicBezTo>
                  <a:pt x="7" y="198"/>
                  <a:pt x="8" y="198"/>
                  <a:pt x="8" y="199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200"/>
                  <a:pt x="10" y="200"/>
                  <a:pt x="11" y="20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05"/>
                  <a:pt x="11" y="207"/>
                  <a:pt x="13" y="209"/>
                </a:cubicBezTo>
                <a:cubicBezTo>
                  <a:pt x="13" y="210"/>
                  <a:pt x="14" y="210"/>
                  <a:pt x="14" y="211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5" y="213"/>
                  <a:pt x="16" y="214"/>
                  <a:pt x="15" y="215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16" y="215"/>
                  <a:pt x="16" y="215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6" y="216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8" y="216"/>
                </a:cubicBezTo>
                <a:cubicBezTo>
                  <a:pt x="18" y="216"/>
                  <a:pt x="18" y="216"/>
                  <a:pt x="18" y="216"/>
                </a:cubicBezTo>
                <a:cubicBezTo>
                  <a:pt x="16" y="220"/>
                  <a:pt x="21" y="219"/>
                  <a:pt x="21" y="222"/>
                </a:cubicBezTo>
                <a:cubicBezTo>
                  <a:pt x="20" y="225"/>
                  <a:pt x="19" y="223"/>
                  <a:pt x="18" y="224"/>
                </a:cubicBezTo>
                <a:cubicBezTo>
                  <a:pt x="18" y="224"/>
                  <a:pt x="19" y="225"/>
                  <a:pt x="19" y="226"/>
                </a:cubicBezTo>
                <a:cubicBezTo>
                  <a:pt x="18" y="226"/>
                  <a:pt x="17" y="227"/>
                  <a:pt x="15" y="228"/>
                </a:cubicBezTo>
                <a:cubicBezTo>
                  <a:pt x="15" y="229"/>
                  <a:pt x="16" y="230"/>
                  <a:pt x="15" y="231"/>
                </a:cubicBezTo>
                <a:cubicBezTo>
                  <a:pt x="16" y="231"/>
                  <a:pt x="16" y="231"/>
                  <a:pt x="16" y="231"/>
                </a:cubicBezTo>
                <a:cubicBezTo>
                  <a:pt x="15" y="232"/>
                  <a:pt x="14" y="232"/>
                  <a:pt x="13" y="233"/>
                </a:cubicBezTo>
                <a:cubicBezTo>
                  <a:pt x="14" y="234"/>
                  <a:pt x="13" y="235"/>
                  <a:pt x="12" y="236"/>
                </a:cubicBezTo>
                <a:cubicBezTo>
                  <a:pt x="15" y="237"/>
                  <a:pt x="15" y="237"/>
                  <a:pt x="15" y="237"/>
                </a:cubicBezTo>
                <a:cubicBezTo>
                  <a:pt x="15" y="238"/>
                  <a:pt x="15" y="239"/>
                  <a:pt x="14" y="240"/>
                </a:cubicBezTo>
                <a:cubicBezTo>
                  <a:pt x="15" y="240"/>
                  <a:pt x="15" y="240"/>
                  <a:pt x="15" y="241"/>
                </a:cubicBezTo>
                <a:cubicBezTo>
                  <a:pt x="16" y="241"/>
                  <a:pt x="17" y="242"/>
                  <a:pt x="15" y="242"/>
                </a:cubicBezTo>
                <a:cubicBezTo>
                  <a:pt x="16" y="244"/>
                  <a:pt x="14" y="246"/>
                  <a:pt x="13" y="247"/>
                </a:cubicBezTo>
                <a:cubicBezTo>
                  <a:pt x="13" y="249"/>
                  <a:pt x="14" y="249"/>
                  <a:pt x="14" y="250"/>
                </a:cubicBezTo>
                <a:cubicBezTo>
                  <a:pt x="15" y="250"/>
                  <a:pt x="15" y="251"/>
                  <a:pt x="16" y="250"/>
                </a:cubicBezTo>
                <a:cubicBezTo>
                  <a:pt x="16" y="250"/>
                  <a:pt x="16" y="250"/>
                  <a:pt x="16" y="250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18" y="249"/>
                  <a:pt x="19" y="250"/>
                  <a:pt x="19" y="251"/>
                </a:cubicBezTo>
                <a:cubicBezTo>
                  <a:pt x="18" y="251"/>
                  <a:pt x="18" y="252"/>
                  <a:pt x="17" y="252"/>
                </a:cubicBezTo>
                <a:cubicBezTo>
                  <a:pt x="17" y="253"/>
                  <a:pt x="16" y="254"/>
                  <a:pt x="16" y="256"/>
                </a:cubicBezTo>
                <a:cubicBezTo>
                  <a:pt x="16" y="257"/>
                  <a:pt x="17" y="256"/>
                  <a:pt x="18" y="256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6"/>
                  <a:pt x="20" y="256"/>
                  <a:pt x="20" y="255"/>
                </a:cubicBezTo>
                <a:cubicBezTo>
                  <a:pt x="21" y="256"/>
                  <a:pt x="20" y="257"/>
                  <a:pt x="20" y="258"/>
                </a:cubicBezTo>
                <a:cubicBezTo>
                  <a:pt x="21" y="259"/>
                  <a:pt x="23" y="259"/>
                  <a:pt x="23" y="260"/>
                </a:cubicBezTo>
                <a:cubicBezTo>
                  <a:pt x="23" y="259"/>
                  <a:pt x="23" y="259"/>
                  <a:pt x="24" y="259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4" y="260"/>
                  <a:pt x="25" y="259"/>
                  <a:pt x="25" y="259"/>
                </a:cubicBezTo>
                <a:cubicBezTo>
                  <a:pt x="26" y="261"/>
                  <a:pt x="28" y="258"/>
                  <a:pt x="29" y="260"/>
                </a:cubicBezTo>
                <a:cubicBezTo>
                  <a:pt x="29" y="260"/>
                  <a:pt x="29" y="261"/>
                  <a:pt x="29" y="261"/>
                </a:cubicBezTo>
                <a:cubicBezTo>
                  <a:pt x="31" y="262"/>
                  <a:pt x="32" y="264"/>
                  <a:pt x="33" y="265"/>
                </a:cubicBezTo>
                <a:cubicBezTo>
                  <a:pt x="34" y="265"/>
                  <a:pt x="35" y="263"/>
                  <a:pt x="36" y="265"/>
                </a:cubicBezTo>
                <a:cubicBezTo>
                  <a:pt x="36" y="265"/>
                  <a:pt x="36" y="266"/>
                  <a:pt x="36" y="267"/>
                </a:cubicBezTo>
                <a:cubicBezTo>
                  <a:pt x="36" y="268"/>
                  <a:pt x="36" y="269"/>
                  <a:pt x="36" y="271"/>
                </a:cubicBezTo>
                <a:cubicBezTo>
                  <a:pt x="36" y="272"/>
                  <a:pt x="36" y="273"/>
                  <a:pt x="34" y="273"/>
                </a:cubicBezTo>
                <a:cubicBezTo>
                  <a:pt x="35" y="274"/>
                  <a:pt x="35" y="275"/>
                  <a:pt x="36" y="275"/>
                </a:cubicBezTo>
                <a:cubicBezTo>
                  <a:pt x="35" y="279"/>
                  <a:pt x="39" y="279"/>
                  <a:pt x="39" y="282"/>
                </a:cubicBezTo>
                <a:cubicBezTo>
                  <a:pt x="40" y="281"/>
                  <a:pt x="40" y="281"/>
                  <a:pt x="41" y="281"/>
                </a:cubicBezTo>
                <a:cubicBezTo>
                  <a:pt x="40" y="278"/>
                  <a:pt x="43" y="275"/>
                  <a:pt x="45" y="274"/>
                </a:cubicBezTo>
                <a:cubicBezTo>
                  <a:pt x="48" y="274"/>
                  <a:pt x="44" y="275"/>
                  <a:pt x="47" y="275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74"/>
                  <a:pt x="48" y="273"/>
                  <a:pt x="49" y="274"/>
                </a:cubicBezTo>
                <a:cubicBezTo>
                  <a:pt x="50" y="272"/>
                  <a:pt x="51" y="274"/>
                  <a:pt x="53" y="274"/>
                </a:cubicBezTo>
                <a:cubicBezTo>
                  <a:pt x="51" y="275"/>
                  <a:pt x="53" y="276"/>
                  <a:pt x="52" y="277"/>
                </a:cubicBezTo>
                <a:cubicBezTo>
                  <a:pt x="53" y="278"/>
                  <a:pt x="54" y="279"/>
                  <a:pt x="54" y="279"/>
                </a:cubicBezTo>
                <a:cubicBezTo>
                  <a:pt x="54" y="280"/>
                  <a:pt x="55" y="282"/>
                  <a:pt x="54" y="282"/>
                </a:cubicBezTo>
                <a:cubicBezTo>
                  <a:pt x="55" y="283"/>
                  <a:pt x="55" y="283"/>
                  <a:pt x="55" y="283"/>
                </a:cubicBezTo>
                <a:cubicBezTo>
                  <a:pt x="55" y="284"/>
                  <a:pt x="54" y="285"/>
                  <a:pt x="54" y="285"/>
                </a:cubicBezTo>
                <a:cubicBezTo>
                  <a:pt x="54" y="287"/>
                  <a:pt x="54" y="288"/>
                  <a:pt x="55" y="289"/>
                </a:cubicBezTo>
                <a:cubicBezTo>
                  <a:pt x="55" y="289"/>
                  <a:pt x="55" y="289"/>
                  <a:pt x="55" y="289"/>
                </a:cubicBezTo>
                <a:cubicBezTo>
                  <a:pt x="56" y="289"/>
                  <a:pt x="56" y="290"/>
                  <a:pt x="56" y="290"/>
                </a:cubicBezTo>
                <a:cubicBezTo>
                  <a:pt x="56" y="292"/>
                  <a:pt x="54" y="291"/>
                  <a:pt x="54" y="293"/>
                </a:cubicBezTo>
                <a:cubicBezTo>
                  <a:pt x="53" y="293"/>
                  <a:pt x="53" y="293"/>
                  <a:pt x="53" y="293"/>
                </a:cubicBezTo>
                <a:cubicBezTo>
                  <a:pt x="53" y="294"/>
                  <a:pt x="53" y="294"/>
                  <a:pt x="53" y="294"/>
                </a:cubicBezTo>
                <a:cubicBezTo>
                  <a:pt x="53" y="294"/>
                  <a:pt x="53" y="294"/>
                  <a:pt x="52" y="294"/>
                </a:cubicBezTo>
                <a:cubicBezTo>
                  <a:pt x="52" y="295"/>
                  <a:pt x="52" y="295"/>
                  <a:pt x="52" y="295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52" y="296"/>
                  <a:pt x="53" y="298"/>
                  <a:pt x="53" y="299"/>
                </a:cubicBezTo>
                <a:cubicBezTo>
                  <a:pt x="53" y="299"/>
                  <a:pt x="54" y="298"/>
                  <a:pt x="54" y="299"/>
                </a:cubicBezTo>
                <a:cubicBezTo>
                  <a:pt x="57" y="296"/>
                  <a:pt x="57" y="296"/>
                  <a:pt x="57" y="296"/>
                </a:cubicBezTo>
                <a:cubicBezTo>
                  <a:pt x="57" y="296"/>
                  <a:pt x="57" y="296"/>
                  <a:pt x="57" y="297"/>
                </a:cubicBezTo>
                <a:cubicBezTo>
                  <a:pt x="58" y="297"/>
                  <a:pt x="58" y="297"/>
                  <a:pt x="58" y="297"/>
                </a:cubicBezTo>
                <a:cubicBezTo>
                  <a:pt x="59" y="299"/>
                  <a:pt x="58" y="301"/>
                  <a:pt x="58" y="302"/>
                </a:cubicBezTo>
                <a:cubicBezTo>
                  <a:pt x="58" y="302"/>
                  <a:pt x="58" y="302"/>
                  <a:pt x="58" y="302"/>
                </a:cubicBezTo>
                <a:cubicBezTo>
                  <a:pt x="59" y="301"/>
                  <a:pt x="59" y="302"/>
                  <a:pt x="60" y="302"/>
                </a:cubicBezTo>
                <a:cubicBezTo>
                  <a:pt x="60" y="303"/>
                  <a:pt x="62" y="303"/>
                  <a:pt x="61" y="304"/>
                </a:cubicBezTo>
                <a:cubicBezTo>
                  <a:pt x="61" y="305"/>
                  <a:pt x="61" y="305"/>
                  <a:pt x="61" y="305"/>
                </a:cubicBezTo>
                <a:cubicBezTo>
                  <a:pt x="61" y="306"/>
                  <a:pt x="61" y="306"/>
                  <a:pt x="61" y="306"/>
                </a:cubicBezTo>
                <a:cubicBezTo>
                  <a:pt x="61" y="306"/>
                  <a:pt x="61" y="305"/>
                  <a:pt x="61" y="305"/>
                </a:cubicBezTo>
                <a:cubicBezTo>
                  <a:pt x="63" y="303"/>
                  <a:pt x="63" y="307"/>
                  <a:pt x="64" y="307"/>
                </a:cubicBezTo>
                <a:cubicBezTo>
                  <a:pt x="64" y="306"/>
                  <a:pt x="64" y="306"/>
                  <a:pt x="64" y="306"/>
                </a:cubicBezTo>
                <a:cubicBezTo>
                  <a:pt x="66" y="306"/>
                  <a:pt x="68" y="306"/>
                  <a:pt x="69" y="304"/>
                </a:cubicBezTo>
                <a:cubicBezTo>
                  <a:pt x="71" y="304"/>
                  <a:pt x="73" y="304"/>
                  <a:pt x="73" y="306"/>
                </a:cubicBezTo>
                <a:cubicBezTo>
                  <a:pt x="74" y="306"/>
                  <a:pt x="74" y="306"/>
                  <a:pt x="74" y="306"/>
                </a:cubicBezTo>
                <a:cubicBezTo>
                  <a:pt x="75" y="305"/>
                  <a:pt x="74" y="307"/>
                  <a:pt x="75" y="307"/>
                </a:cubicBezTo>
                <a:cubicBezTo>
                  <a:pt x="75" y="307"/>
                  <a:pt x="74" y="307"/>
                  <a:pt x="75" y="308"/>
                </a:cubicBezTo>
                <a:cubicBezTo>
                  <a:pt x="76" y="308"/>
                  <a:pt x="76" y="310"/>
                  <a:pt x="77" y="309"/>
                </a:cubicBezTo>
                <a:cubicBezTo>
                  <a:pt x="78" y="310"/>
                  <a:pt x="79" y="309"/>
                  <a:pt x="79" y="310"/>
                </a:cubicBezTo>
                <a:cubicBezTo>
                  <a:pt x="80" y="308"/>
                  <a:pt x="82" y="307"/>
                  <a:pt x="84" y="308"/>
                </a:cubicBezTo>
                <a:cubicBezTo>
                  <a:pt x="86" y="307"/>
                  <a:pt x="87" y="310"/>
                  <a:pt x="89" y="310"/>
                </a:cubicBezTo>
                <a:cubicBezTo>
                  <a:pt x="90" y="309"/>
                  <a:pt x="91" y="307"/>
                  <a:pt x="91" y="306"/>
                </a:cubicBezTo>
                <a:cubicBezTo>
                  <a:pt x="92" y="307"/>
                  <a:pt x="93" y="308"/>
                  <a:pt x="94" y="308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5" y="306"/>
                  <a:pt x="94" y="306"/>
                  <a:pt x="95" y="306"/>
                </a:cubicBezTo>
                <a:cubicBezTo>
                  <a:pt x="96" y="307"/>
                  <a:pt x="98" y="305"/>
                  <a:pt x="100" y="306"/>
                </a:cubicBezTo>
                <a:cubicBezTo>
                  <a:pt x="100" y="305"/>
                  <a:pt x="100" y="305"/>
                  <a:pt x="101" y="305"/>
                </a:cubicBezTo>
                <a:cubicBezTo>
                  <a:pt x="101" y="303"/>
                  <a:pt x="103" y="301"/>
                  <a:pt x="105" y="300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8"/>
                  <a:pt x="105" y="298"/>
                  <a:pt x="105" y="298"/>
                </a:cubicBezTo>
                <a:cubicBezTo>
                  <a:pt x="105" y="297"/>
                  <a:pt x="105" y="297"/>
                  <a:pt x="105" y="297"/>
                </a:cubicBezTo>
                <a:cubicBezTo>
                  <a:pt x="105" y="296"/>
                  <a:pt x="102" y="295"/>
                  <a:pt x="104" y="294"/>
                </a:cubicBezTo>
                <a:cubicBezTo>
                  <a:pt x="105" y="294"/>
                  <a:pt x="105" y="294"/>
                  <a:pt x="106" y="294"/>
                </a:cubicBezTo>
                <a:cubicBezTo>
                  <a:pt x="106" y="294"/>
                  <a:pt x="106" y="293"/>
                  <a:pt x="106" y="293"/>
                </a:cubicBezTo>
                <a:cubicBezTo>
                  <a:pt x="107" y="293"/>
                  <a:pt x="108" y="295"/>
                  <a:pt x="109" y="294"/>
                </a:cubicBezTo>
                <a:cubicBezTo>
                  <a:pt x="110" y="295"/>
                  <a:pt x="110" y="295"/>
                  <a:pt x="110" y="295"/>
                </a:cubicBezTo>
                <a:cubicBezTo>
                  <a:pt x="110" y="296"/>
                  <a:pt x="111" y="297"/>
                  <a:pt x="110" y="297"/>
                </a:cubicBezTo>
                <a:cubicBezTo>
                  <a:pt x="110" y="296"/>
                  <a:pt x="109" y="296"/>
                  <a:pt x="109" y="296"/>
                </a:cubicBezTo>
                <a:cubicBezTo>
                  <a:pt x="109" y="297"/>
                  <a:pt x="108" y="297"/>
                  <a:pt x="109" y="298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9"/>
                  <a:pt x="107" y="299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108" y="299"/>
                  <a:pt x="109" y="299"/>
                  <a:pt x="109" y="300"/>
                </a:cubicBezTo>
                <a:cubicBezTo>
                  <a:pt x="109" y="300"/>
                  <a:pt x="109" y="300"/>
                  <a:pt x="110" y="300"/>
                </a:cubicBezTo>
                <a:cubicBezTo>
                  <a:pt x="110" y="300"/>
                  <a:pt x="109" y="301"/>
                  <a:pt x="109" y="301"/>
                </a:cubicBezTo>
                <a:cubicBezTo>
                  <a:pt x="109" y="302"/>
                  <a:pt x="109" y="303"/>
                  <a:pt x="110" y="303"/>
                </a:cubicBezTo>
                <a:cubicBezTo>
                  <a:pt x="111" y="303"/>
                  <a:pt x="111" y="303"/>
                  <a:pt x="111" y="304"/>
                </a:cubicBezTo>
                <a:cubicBezTo>
                  <a:pt x="111" y="304"/>
                  <a:pt x="111" y="304"/>
                  <a:pt x="111" y="304"/>
                </a:cubicBezTo>
                <a:cubicBezTo>
                  <a:pt x="111" y="303"/>
                  <a:pt x="111" y="303"/>
                  <a:pt x="111" y="303"/>
                </a:cubicBezTo>
                <a:cubicBezTo>
                  <a:pt x="111" y="303"/>
                  <a:pt x="111" y="302"/>
                  <a:pt x="112" y="302"/>
                </a:cubicBezTo>
                <a:cubicBezTo>
                  <a:pt x="114" y="301"/>
                  <a:pt x="111" y="298"/>
                  <a:pt x="113" y="297"/>
                </a:cubicBezTo>
                <a:cubicBezTo>
                  <a:pt x="113" y="296"/>
                  <a:pt x="113" y="297"/>
                  <a:pt x="113" y="297"/>
                </a:cubicBezTo>
                <a:cubicBezTo>
                  <a:pt x="116" y="296"/>
                  <a:pt x="116" y="293"/>
                  <a:pt x="117" y="290"/>
                </a:cubicBezTo>
                <a:cubicBezTo>
                  <a:pt x="119" y="290"/>
                  <a:pt x="119" y="287"/>
                  <a:pt x="122" y="288"/>
                </a:cubicBezTo>
                <a:cubicBezTo>
                  <a:pt x="124" y="290"/>
                  <a:pt x="121" y="292"/>
                  <a:pt x="122" y="294"/>
                </a:cubicBezTo>
                <a:cubicBezTo>
                  <a:pt x="122" y="296"/>
                  <a:pt x="121" y="297"/>
                  <a:pt x="120" y="299"/>
                </a:cubicBezTo>
                <a:cubicBezTo>
                  <a:pt x="122" y="300"/>
                  <a:pt x="118" y="301"/>
                  <a:pt x="119" y="303"/>
                </a:cubicBezTo>
                <a:cubicBezTo>
                  <a:pt x="119" y="305"/>
                  <a:pt x="119" y="308"/>
                  <a:pt x="117" y="309"/>
                </a:cubicBezTo>
                <a:cubicBezTo>
                  <a:pt x="115" y="311"/>
                  <a:pt x="120" y="313"/>
                  <a:pt x="116" y="315"/>
                </a:cubicBezTo>
                <a:cubicBezTo>
                  <a:pt x="117" y="315"/>
                  <a:pt x="117" y="315"/>
                  <a:pt x="117" y="315"/>
                </a:cubicBezTo>
                <a:cubicBezTo>
                  <a:pt x="116" y="315"/>
                  <a:pt x="117" y="316"/>
                  <a:pt x="116" y="316"/>
                </a:cubicBezTo>
                <a:cubicBezTo>
                  <a:pt x="118" y="317"/>
                  <a:pt x="118" y="317"/>
                  <a:pt x="118" y="317"/>
                </a:cubicBezTo>
                <a:cubicBezTo>
                  <a:pt x="117" y="318"/>
                  <a:pt x="117" y="318"/>
                  <a:pt x="117" y="318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8" y="319"/>
                  <a:pt x="118" y="319"/>
                  <a:pt x="118" y="320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9" y="319"/>
                  <a:pt x="121" y="319"/>
                  <a:pt x="122" y="320"/>
                </a:cubicBezTo>
                <a:cubicBezTo>
                  <a:pt x="122" y="321"/>
                  <a:pt x="123" y="322"/>
                  <a:pt x="122" y="323"/>
                </a:cubicBezTo>
                <a:cubicBezTo>
                  <a:pt x="122" y="323"/>
                  <a:pt x="122" y="323"/>
                  <a:pt x="122" y="323"/>
                </a:cubicBezTo>
                <a:cubicBezTo>
                  <a:pt x="123" y="323"/>
                  <a:pt x="123" y="323"/>
                  <a:pt x="123" y="323"/>
                </a:cubicBezTo>
                <a:cubicBezTo>
                  <a:pt x="123" y="323"/>
                  <a:pt x="123" y="322"/>
                  <a:pt x="122" y="322"/>
                </a:cubicBezTo>
                <a:cubicBezTo>
                  <a:pt x="123" y="321"/>
                  <a:pt x="124" y="323"/>
                  <a:pt x="124" y="321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27" y="322"/>
                  <a:pt x="128" y="322"/>
                  <a:pt x="129" y="321"/>
                </a:cubicBezTo>
                <a:cubicBezTo>
                  <a:pt x="128" y="321"/>
                  <a:pt x="128" y="321"/>
                  <a:pt x="128" y="321"/>
                </a:cubicBezTo>
                <a:cubicBezTo>
                  <a:pt x="129" y="321"/>
                  <a:pt x="129" y="321"/>
                  <a:pt x="130" y="321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19"/>
                  <a:pt x="130" y="319"/>
                  <a:pt x="130" y="319"/>
                </a:cubicBezTo>
                <a:cubicBezTo>
                  <a:pt x="130" y="319"/>
                  <a:pt x="130" y="319"/>
                  <a:pt x="131" y="318"/>
                </a:cubicBezTo>
                <a:cubicBezTo>
                  <a:pt x="133" y="319"/>
                  <a:pt x="134" y="316"/>
                  <a:pt x="137" y="317"/>
                </a:cubicBezTo>
                <a:cubicBezTo>
                  <a:pt x="138" y="315"/>
                  <a:pt x="140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3" y="315"/>
                  <a:pt x="143" y="316"/>
                  <a:pt x="144" y="316"/>
                </a:cubicBezTo>
                <a:cubicBezTo>
                  <a:pt x="144" y="316"/>
                  <a:pt x="144" y="317"/>
                  <a:pt x="144" y="317"/>
                </a:cubicBezTo>
                <a:cubicBezTo>
                  <a:pt x="142" y="318"/>
                  <a:pt x="140" y="320"/>
                  <a:pt x="140" y="322"/>
                </a:cubicBezTo>
                <a:cubicBezTo>
                  <a:pt x="138" y="322"/>
                  <a:pt x="138" y="324"/>
                  <a:pt x="136" y="324"/>
                </a:cubicBezTo>
                <a:cubicBezTo>
                  <a:pt x="136" y="325"/>
                  <a:pt x="135" y="325"/>
                  <a:pt x="135" y="325"/>
                </a:cubicBezTo>
                <a:cubicBezTo>
                  <a:pt x="136" y="325"/>
                  <a:pt x="136" y="325"/>
                  <a:pt x="136" y="325"/>
                </a:cubicBezTo>
                <a:cubicBezTo>
                  <a:pt x="137" y="325"/>
                  <a:pt x="136" y="326"/>
                  <a:pt x="136" y="326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38" y="327"/>
                  <a:pt x="139" y="324"/>
                  <a:pt x="140" y="323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6"/>
                  <a:pt x="143" y="326"/>
                  <a:pt x="143" y="326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7"/>
                  <a:pt x="143" y="328"/>
                  <a:pt x="143" y="328"/>
                </a:cubicBezTo>
                <a:cubicBezTo>
                  <a:pt x="144" y="329"/>
                  <a:pt x="144" y="329"/>
                  <a:pt x="144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0"/>
                  <a:pt x="143" y="329"/>
                  <a:pt x="143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2"/>
                  <a:pt x="142" y="332"/>
                  <a:pt x="142" y="333"/>
                </a:cubicBezTo>
                <a:cubicBezTo>
                  <a:pt x="143" y="333"/>
                  <a:pt x="144" y="333"/>
                  <a:pt x="144" y="332"/>
                </a:cubicBezTo>
                <a:cubicBezTo>
                  <a:pt x="144" y="331"/>
                  <a:pt x="145" y="330"/>
                  <a:pt x="144" y="330"/>
                </a:cubicBezTo>
                <a:cubicBezTo>
                  <a:pt x="144" y="330"/>
                  <a:pt x="144" y="330"/>
                  <a:pt x="145" y="329"/>
                </a:cubicBezTo>
                <a:cubicBezTo>
                  <a:pt x="145" y="330"/>
                  <a:pt x="145" y="330"/>
                  <a:pt x="145" y="330"/>
                </a:cubicBezTo>
                <a:cubicBezTo>
                  <a:pt x="145" y="329"/>
                  <a:pt x="145" y="329"/>
                  <a:pt x="144" y="329"/>
                </a:cubicBezTo>
                <a:cubicBezTo>
                  <a:pt x="145" y="327"/>
                  <a:pt x="147" y="326"/>
                  <a:pt x="146" y="325"/>
                </a:cubicBezTo>
                <a:cubicBezTo>
                  <a:pt x="146" y="324"/>
                  <a:pt x="147" y="323"/>
                  <a:pt x="148" y="323"/>
                </a:cubicBezTo>
                <a:cubicBezTo>
                  <a:pt x="147" y="323"/>
                  <a:pt x="147" y="323"/>
                  <a:pt x="147" y="323"/>
                </a:cubicBezTo>
                <a:cubicBezTo>
                  <a:pt x="147" y="322"/>
                  <a:pt x="148" y="322"/>
                  <a:pt x="148" y="322"/>
                </a:cubicBezTo>
                <a:cubicBezTo>
                  <a:pt x="148" y="321"/>
                  <a:pt x="148" y="321"/>
                  <a:pt x="149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0" y="321"/>
                  <a:pt x="150" y="321"/>
                  <a:pt x="150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2" y="320"/>
                  <a:pt x="149" y="317"/>
                  <a:pt x="152" y="316"/>
                </a:cubicBezTo>
                <a:cubicBezTo>
                  <a:pt x="153" y="317"/>
                  <a:pt x="153" y="317"/>
                  <a:pt x="153" y="317"/>
                </a:cubicBezTo>
                <a:cubicBezTo>
                  <a:pt x="153" y="317"/>
                  <a:pt x="153" y="317"/>
                  <a:pt x="154" y="316"/>
                </a:cubicBezTo>
                <a:cubicBezTo>
                  <a:pt x="155" y="317"/>
                  <a:pt x="154" y="317"/>
                  <a:pt x="154" y="318"/>
                </a:cubicBezTo>
                <a:cubicBezTo>
                  <a:pt x="155" y="317"/>
                  <a:pt x="154" y="316"/>
                  <a:pt x="156" y="315"/>
                </a:cubicBezTo>
                <a:cubicBezTo>
                  <a:pt x="158" y="316"/>
                  <a:pt x="157" y="317"/>
                  <a:pt x="157" y="319"/>
                </a:cubicBezTo>
                <a:cubicBezTo>
                  <a:pt x="158" y="318"/>
                  <a:pt x="159" y="318"/>
                  <a:pt x="159" y="316"/>
                </a:cubicBezTo>
                <a:cubicBezTo>
                  <a:pt x="160" y="316"/>
                  <a:pt x="160" y="317"/>
                  <a:pt x="160" y="317"/>
                </a:cubicBezTo>
                <a:cubicBezTo>
                  <a:pt x="161" y="316"/>
                  <a:pt x="161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ubicBezTo>
                  <a:pt x="162" y="317"/>
                  <a:pt x="162" y="317"/>
                  <a:pt x="161" y="317"/>
                </a:cubicBezTo>
                <a:cubicBezTo>
                  <a:pt x="162" y="317"/>
                  <a:pt x="162" y="317"/>
                  <a:pt x="162" y="317"/>
                </a:cubicBezTo>
                <a:cubicBezTo>
                  <a:pt x="160" y="320"/>
                  <a:pt x="163" y="322"/>
                  <a:pt x="163" y="324"/>
                </a:cubicBezTo>
                <a:cubicBezTo>
                  <a:pt x="163" y="325"/>
                  <a:pt x="162" y="326"/>
                  <a:pt x="161" y="326"/>
                </a:cubicBezTo>
                <a:cubicBezTo>
                  <a:pt x="161" y="326"/>
                  <a:pt x="161" y="326"/>
                  <a:pt x="162" y="326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8"/>
                  <a:pt x="161" y="329"/>
                  <a:pt x="162" y="328"/>
                </a:cubicBezTo>
                <a:cubicBezTo>
                  <a:pt x="162" y="330"/>
                  <a:pt x="165" y="329"/>
                  <a:pt x="166" y="330"/>
                </a:cubicBezTo>
                <a:cubicBezTo>
                  <a:pt x="167" y="332"/>
                  <a:pt x="169" y="331"/>
                  <a:pt x="171" y="331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2" y="332"/>
                  <a:pt x="172" y="332"/>
                  <a:pt x="172" y="332"/>
                </a:cubicBezTo>
                <a:cubicBezTo>
                  <a:pt x="172" y="331"/>
                  <a:pt x="173" y="332"/>
                  <a:pt x="172" y="332"/>
                </a:cubicBezTo>
                <a:cubicBezTo>
                  <a:pt x="173" y="332"/>
                  <a:pt x="173" y="332"/>
                  <a:pt x="173" y="332"/>
                </a:cubicBezTo>
                <a:cubicBezTo>
                  <a:pt x="174" y="332"/>
                  <a:pt x="174" y="333"/>
                  <a:pt x="174" y="333"/>
                </a:cubicBezTo>
                <a:cubicBezTo>
                  <a:pt x="175" y="334"/>
                  <a:pt x="175" y="333"/>
                  <a:pt x="176" y="332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78" y="332"/>
                  <a:pt x="180" y="329"/>
                  <a:pt x="181" y="332"/>
                </a:cubicBezTo>
                <a:cubicBezTo>
                  <a:pt x="182" y="331"/>
                  <a:pt x="182" y="331"/>
                  <a:pt x="182" y="331"/>
                </a:cubicBezTo>
                <a:cubicBezTo>
                  <a:pt x="182" y="333"/>
                  <a:pt x="185" y="331"/>
                  <a:pt x="186" y="332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86" y="330"/>
                  <a:pt x="185" y="329"/>
                  <a:pt x="187" y="329"/>
                </a:cubicBezTo>
                <a:cubicBezTo>
                  <a:pt x="187" y="330"/>
                  <a:pt x="187" y="330"/>
                  <a:pt x="187" y="330"/>
                </a:cubicBezTo>
                <a:cubicBezTo>
                  <a:pt x="188" y="329"/>
                  <a:pt x="189" y="329"/>
                  <a:pt x="190" y="329"/>
                </a:cubicBezTo>
                <a:cubicBezTo>
                  <a:pt x="192" y="329"/>
                  <a:pt x="193" y="331"/>
                  <a:pt x="194" y="332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8" y="329"/>
                </a:cubicBezTo>
                <a:cubicBezTo>
                  <a:pt x="198" y="329"/>
                  <a:pt x="198" y="329"/>
                  <a:pt x="198" y="329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4" y="325"/>
                  <a:pt x="204" y="324"/>
                  <a:pt x="204" y="324"/>
                </a:cubicBezTo>
                <a:cubicBezTo>
                  <a:pt x="205" y="325"/>
                  <a:pt x="205" y="326"/>
                  <a:pt x="205" y="326"/>
                </a:cubicBezTo>
                <a:cubicBezTo>
                  <a:pt x="206" y="328"/>
                  <a:pt x="204" y="328"/>
                  <a:pt x="204" y="329"/>
                </a:cubicBezTo>
                <a:cubicBezTo>
                  <a:pt x="203" y="328"/>
                  <a:pt x="202" y="330"/>
                  <a:pt x="201" y="330"/>
                </a:cubicBezTo>
                <a:cubicBezTo>
                  <a:pt x="202" y="330"/>
                  <a:pt x="202" y="330"/>
                  <a:pt x="202" y="330"/>
                </a:cubicBezTo>
                <a:cubicBezTo>
                  <a:pt x="201" y="331"/>
                  <a:pt x="201" y="331"/>
                  <a:pt x="201" y="331"/>
                </a:cubicBezTo>
                <a:cubicBezTo>
                  <a:pt x="201" y="333"/>
                  <a:pt x="198" y="335"/>
                  <a:pt x="198" y="336"/>
                </a:cubicBezTo>
                <a:cubicBezTo>
                  <a:pt x="199" y="337"/>
                  <a:pt x="198" y="337"/>
                  <a:pt x="198" y="337"/>
                </a:cubicBezTo>
                <a:cubicBezTo>
                  <a:pt x="200" y="339"/>
                  <a:pt x="201" y="336"/>
                  <a:pt x="203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5"/>
                  <a:pt x="205" y="336"/>
                  <a:pt x="206" y="335"/>
                </a:cubicBezTo>
                <a:cubicBezTo>
                  <a:pt x="206" y="336"/>
                  <a:pt x="206" y="336"/>
                  <a:pt x="206" y="336"/>
                </a:cubicBezTo>
                <a:cubicBezTo>
                  <a:pt x="206" y="336"/>
                  <a:pt x="207" y="335"/>
                  <a:pt x="207" y="335"/>
                </a:cubicBezTo>
                <a:cubicBezTo>
                  <a:pt x="206" y="335"/>
                  <a:pt x="206" y="334"/>
                  <a:pt x="206" y="334"/>
                </a:cubicBezTo>
                <a:cubicBezTo>
                  <a:pt x="207" y="334"/>
                  <a:pt x="207" y="333"/>
                  <a:pt x="208" y="333"/>
                </a:cubicBezTo>
                <a:cubicBezTo>
                  <a:pt x="207" y="333"/>
                  <a:pt x="207" y="333"/>
                  <a:pt x="207" y="333"/>
                </a:cubicBezTo>
                <a:cubicBezTo>
                  <a:pt x="208" y="333"/>
                  <a:pt x="209" y="332"/>
                  <a:pt x="210" y="332"/>
                </a:cubicBezTo>
                <a:cubicBezTo>
                  <a:pt x="209" y="332"/>
                  <a:pt x="209" y="332"/>
                  <a:pt x="209" y="332"/>
                </a:cubicBezTo>
                <a:cubicBezTo>
                  <a:pt x="209" y="331"/>
                  <a:pt x="209" y="331"/>
                  <a:pt x="210" y="330"/>
                </a:cubicBezTo>
                <a:cubicBezTo>
                  <a:pt x="210" y="330"/>
                  <a:pt x="211" y="330"/>
                  <a:pt x="212" y="331"/>
                </a:cubicBezTo>
                <a:cubicBezTo>
                  <a:pt x="212" y="331"/>
                  <a:pt x="212" y="331"/>
                  <a:pt x="211" y="332"/>
                </a:cubicBezTo>
                <a:cubicBezTo>
                  <a:pt x="212" y="332"/>
                  <a:pt x="212" y="334"/>
                  <a:pt x="213" y="334"/>
                </a:cubicBezTo>
                <a:cubicBezTo>
                  <a:pt x="213" y="334"/>
                  <a:pt x="213" y="334"/>
                  <a:pt x="213" y="335"/>
                </a:cubicBezTo>
                <a:cubicBezTo>
                  <a:pt x="214" y="335"/>
                  <a:pt x="215" y="334"/>
                  <a:pt x="215" y="333"/>
                </a:cubicBezTo>
                <a:cubicBezTo>
                  <a:pt x="214" y="332"/>
                  <a:pt x="217" y="331"/>
                  <a:pt x="216" y="330"/>
                </a:cubicBezTo>
                <a:cubicBezTo>
                  <a:pt x="217" y="330"/>
                  <a:pt x="219" y="328"/>
                  <a:pt x="220" y="330"/>
                </a:cubicBezTo>
                <a:cubicBezTo>
                  <a:pt x="221" y="330"/>
                  <a:pt x="221" y="330"/>
                  <a:pt x="221" y="330"/>
                </a:cubicBezTo>
                <a:cubicBezTo>
                  <a:pt x="222" y="330"/>
                  <a:pt x="223" y="331"/>
                  <a:pt x="223" y="333"/>
                </a:cubicBezTo>
                <a:cubicBezTo>
                  <a:pt x="223" y="333"/>
                  <a:pt x="224" y="333"/>
                  <a:pt x="224" y="333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4" y="334"/>
                  <a:pt x="225" y="336"/>
                  <a:pt x="223" y="336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5" y="336"/>
                  <a:pt x="225" y="337"/>
                  <a:pt x="225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5" y="338"/>
                  <a:pt x="225" y="338"/>
                  <a:pt x="225" y="338"/>
                </a:cubicBezTo>
                <a:cubicBezTo>
                  <a:pt x="227" y="339"/>
                  <a:pt x="226" y="337"/>
                  <a:pt x="227" y="337"/>
                </a:cubicBezTo>
                <a:cubicBezTo>
                  <a:pt x="227" y="337"/>
                  <a:pt x="227" y="337"/>
                  <a:pt x="227" y="337"/>
                </a:cubicBezTo>
                <a:cubicBezTo>
                  <a:pt x="227" y="336"/>
                  <a:pt x="228" y="336"/>
                  <a:pt x="228" y="336"/>
                </a:cubicBezTo>
                <a:cubicBezTo>
                  <a:pt x="228" y="336"/>
                  <a:pt x="227" y="335"/>
                  <a:pt x="228" y="335"/>
                </a:cubicBezTo>
                <a:cubicBezTo>
                  <a:pt x="227" y="334"/>
                  <a:pt x="228" y="334"/>
                  <a:pt x="228" y="333"/>
                </a:cubicBezTo>
                <a:cubicBezTo>
                  <a:pt x="230" y="332"/>
                  <a:pt x="227" y="329"/>
                  <a:pt x="228" y="328"/>
                </a:cubicBezTo>
                <a:cubicBezTo>
                  <a:pt x="229" y="327"/>
                  <a:pt x="230" y="327"/>
                  <a:pt x="231" y="328"/>
                </a:cubicBezTo>
                <a:cubicBezTo>
                  <a:pt x="231" y="327"/>
                  <a:pt x="231" y="327"/>
                  <a:pt x="231" y="327"/>
                </a:cubicBezTo>
                <a:cubicBezTo>
                  <a:pt x="232" y="327"/>
                  <a:pt x="232" y="328"/>
                  <a:pt x="232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2" y="327"/>
                  <a:pt x="233" y="326"/>
                  <a:pt x="233" y="326"/>
                </a:cubicBezTo>
                <a:cubicBezTo>
                  <a:pt x="235" y="327"/>
                  <a:pt x="237" y="328"/>
                  <a:pt x="236" y="330"/>
                </a:cubicBezTo>
                <a:cubicBezTo>
                  <a:pt x="237" y="331"/>
                  <a:pt x="237" y="332"/>
                  <a:pt x="238" y="333"/>
                </a:cubicBezTo>
                <a:cubicBezTo>
                  <a:pt x="237" y="334"/>
                  <a:pt x="239" y="336"/>
                  <a:pt x="239" y="338"/>
                </a:cubicBezTo>
                <a:cubicBezTo>
                  <a:pt x="239" y="338"/>
                  <a:pt x="239" y="338"/>
                  <a:pt x="239" y="338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41" y="338"/>
                  <a:pt x="242" y="338"/>
                  <a:pt x="241" y="338"/>
                </a:cubicBezTo>
                <a:cubicBezTo>
                  <a:pt x="241" y="338"/>
                  <a:pt x="241" y="338"/>
                  <a:pt x="241" y="337"/>
                </a:cubicBezTo>
                <a:cubicBezTo>
                  <a:pt x="241" y="337"/>
                  <a:pt x="241" y="336"/>
                  <a:pt x="241" y="336"/>
                </a:cubicBezTo>
                <a:cubicBezTo>
                  <a:pt x="243" y="338"/>
                  <a:pt x="244" y="335"/>
                  <a:pt x="246" y="336"/>
                </a:cubicBezTo>
                <a:cubicBezTo>
                  <a:pt x="246" y="336"/>
                  <a:pt x="246" y="336"/>
                  <a:pt x="247" y="336"/>
                </a:cubicBezTo>
                <a:cubicBezTo>
                  <a:pt x="247" y="336"/>
                  <a:pt x="247" y="336"/>
                  <a:pt x="247" y="336"/>
                </a:cubicBezTo>
                <a:cubicBezTo>
                  <a:pt x="247" y="337"/>
                  <a:pt x="247" y="337"/>
                  <a:pt x="247" y="337"/>
                </a:cubicBezTo>
                <a:cubicBezTo>
                  <a:pt x="248" y="338"/>
                  <a:pt x="250" y="338"/>
                  <a:pt x="251" y="337"/>
                </a:cubicBezTo>
                <a:cubicBezTo>
                  <a:pt x="250" y="336"/>
                  <a:pt x="250" y="336"/>
                  <a:pt x="250" y="336"/>
                </a:cubicBezTo>
                <a:cubicBezTo>
                  <a:pt x="251" y="336"/>
                  <a:pt x="252" y="335"/>
                  <a:pt x="251" y="334"/>
                </a:cubicBezTo>
                <a:cubicBezTo>
                  <a:pt x="250" y="333"/>
                  <a:pt x="250" y="331"/>
                  <a:pt x="248" y="330"/>
                </a:cubicBezTo>
                <a:cubicBezTo>
                  <a:pt x="250" y="329"/>
                  <a:pt x="247" y="328"/>
                  <a:pt x="249" y="327"/>
                </a:cubicBezTo>
                <a:cubicBezTo>
                  <a:pt x="250" y="327"/>
                  <a:pt x="251" y="327"/>
                  <a:pt x="252" y="328"/>
                </a:cubicBezTo>
                <a:cubicBezTo>
                  <a:pt x="251" y="328"/>
                  <a:pt x="251" y="328"/>
                  <a:pt x="251" y="328"/>
                </a:cubicBezTo>
                <a:cubicBezTo>
                  <a:pt x="254" y="328"/>
                  <a:pt x="253" y="332"/>
                  <a:pt x="255" y="333"/>
                </a:cubicBezTo>
                <a:cubicBezTo>
                  <a:pt x="255" y="333"/>
                  <a:pt x="256" y="333"/>
                  <a:pt x="256" y="333"/>
                </a:cubicBezTo>
                <a:cubicBezTo>
                  <a:pt x="256" y="333"/>
                  <a:pt x="256" y="333"/>
                  <a:pt x="256" y="334"/>
                </a:cubicBezTo>
                <a:cubicBezTo>
                  <a:pt x="257" y="334"/>
                  <a:pt x="258" y="333"/>
                  <a:pt x="258" y="333"/>
                </a:cubicBezTo>
                <a:cubicBezTo>
                  <a:pt x="258" y="333"/>
                  <a:pt x="258" y="332"/>
                  <a:pt x="258" y="332"/>
                </a:cubicBezTo>
                <a:cubicBezTo>
                  <a:pt x="260" y="332"/>
                  <a:pt x="257" y="330"/>
                  <a:pt x="257" y="329"/>
                </a:cubicBezTo>
                <a:cubicBezTo>
                  <a:pt x="258" y="327"/>
                  <a:pt x="256" y="324"/>
                  <a:pt x="257" y="322"/>
                </a:cubicBezTo>
                <a:cubicBezTo>
                  <a:pt x="259" y="321"/>
                  <a:pt x="256" y="320"/>
                  <a:pt x="258" y="318"/>
                </a:cubicBezTo>
                <a:cubicBezTo>
                  <a:pt x="257" y="317"/>
                  <a:pt x="258" y="316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4"/>
                  <a:pt x="257" y="314"/>
                  <a:pt x="257" y="314"/>
                </a:cubicBezTo>
                <a:cubicBezTo>
                  <a:pt x="255" y="314"/>
                  <a:pt x="256" y="313"/>
                  <a:pt x="257" y="312"/>
                </a:cubicBezTo>
                <a:cubicBezTo>
                  <a:pt x="257" y="312"/>
                  <a:pt x="257" y="312"/>
                  <a:pt x="257" y="312"/>
                </a:cubicBezTo>
                <a:cubicBezTo>
                  <a:pt x="258" y="313"/>
                  <a:pt x="259" y="311"/>
                  <a:pt x="260" y="313"/>
                </a:cubicBezTo>
                <a:cubicBezTo>
                  <a:pt x="259" y="314"/>
                  <a:pt x="262" y="314"/>
                  <a:pt x="260" y="316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8"/>
                  <a:pt x="261" y="318"/>
                  <a:pt x="261" y="318"/>
                </a:cubicBezTo>
                <a:cubicBezTo>
                  <a:pt x="261" y="318"/>
                  <a:pt x="261" y="318"/>
                  <a:pt x="261" y="319"/>
                </a:cubicBezTo>
                <a:cubicBezTo>
                  <a:pt x="261" y="318"/>
                  <a:pt x="261" y="319"/>
                  <a:pt x="261" y="319"/>
                </a:cubicBezTo>
                <a:cubicBezTo>
                  <a:pt x="261" y="319"/>
                  <a:pt x="261" y="320"/>
                  <a:pt x="261" y="320"/>
                </a:cubicBezTo>
                <a:cubicBezTo>
                  <a:pt x="261" y="321"/>
                  <a:pt x="262" y="321"/>
                  <a:pt x="261" y="322"/>
                </a:cubicBezTo>
                <a:cubicBezTo>
                  <a:pt x="261" y="321"/>
                  <a:pt x="261" y="321"/>
                  <a:pt x="261" y="321"/>
                </a:cubicBezTo>
                <a:cubicBezTo>
                  <a:pt x="259" y="322"/>
                  <a:pt x="261" y="323"/>
                  <a:pt x="261" y="325"/>
                </a:cubicBezTo>
                <a:cubicBezTo>
                  <a:pt x="264" y="326"/>
                  <a:pt x="264" y="329"/>
                  <a:pt x="266" y="331"/>
                </a:cubicBezTo>
                <a:cubicBezTo>
                  <a:pt x="266" y="331"/>
                  <a:pt x="267" y="332"/>
                  <a:pt x="268" y="332"/>
                </a:cubicBezTo>
                <a:cubicBezTo>
                  <a:pt x="269" y="333"/>
                  <a:pt x="270" y="331"/>
                  <a:pt x="271" y="330"/>
                </a:cubicBezTo>
                <a:cubicBezTo>
                  <a:pt x="274" y="328"/>
                  <a:pt x="271" y="324"/>
                  <a:pt x="275" y="323"/>
                </a:cubicBezTo>
                <a:cubicBezTo>
                  <a:pt x="276" y="320"/>
                  <a:pt x="274" y="319"/>
                  <a:pt x="274" y="317"/>
                </a:cubicBezTo>
                <a:cubicBezTo>
                  <a:pt x="274" y="317"/>
                  <a:pt x="274" y="317"/>
                  <a:pt x="274" y="317"/>
                </a:cubicBezTo>
                <a:cubicBezTo>
                  <a:pt x="274" y="316"/>
                  <a:pt x="274" y="316"/>
                  <a:pt x="274" y="316"/>
                </a:cubicBezTo>
                <a:cubicBezTo>
                  <a:pt x="275" y="316"/>
                  <a:pt x="276" y="315"/>
                  <a:pt x="276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2"/>
                  <a:pt x="278" y="313"/>
                  <a:pt x="278" y="313"/>
                </a:cubicBezTo>
                <a:cubicBezTo>
                  <a:pt x="280" y="311"/>
                  <a:pt x="283" y="312"/>
                  <a:pt x="284" y="309"/>
                </a:cubicBezTo>
                <a:cubicBezTo>
                  <a:pt x="283" y="309"/>
                  <a:pt x="283" y="309"/>
                  <a:pt x="283" y="309"/>
                </a:cubicBezTo>
                <a:cubicBezTo>
                  <a:pt x="283" y="309"/>
                  <a:pt x="283" y="309"/>
                  <a:pt x="283" y="308"/>
                </a:cubicBezTo>
                <a:cubicBezTo>
                  <a:pt x="284" y="309"/>
                  <a:pt x="285" y="308"/>
                  <a:pt x="286" y="308"/>
                </a:cubicBezTo>
                <a:cubicBezTo>
                  <a:pt x="287" y="307"/>
                  <a:pt x="288" y="310"/>
                  <a:pt x="290" y="309"/>
                </a:cubicBezTo>
                <a:cubicBezTo>
                  <a:pt x="290" y="308"/>
                  <a:pt x="293" y="309"/>
                  <a:pt x="292" y="307"/>
                </a:cubicBezTo>
                <a:cubicBezTo>
                  <a:pt x="293" y="307"/>
                  <a:pt x="294" y="306"/>
                  <a:pt x="295" y="306"/>
                </a:cubicBezTo>
                <a:cubicBezTo>
                  <a:pt x="295" y="306"/>
                  <a:pt x="294" y="306"/>
                  <a:pt x="294" y="306"/>
                </a:cubicBezTo>
                <a:cubicBezTo>
                  <a:pt x="295" y="304"/>
                  <a:pt x="294" y="303"/>
                  <a:pt x="294" y="302"/>
                </a:cubicBezTo>
                <a:cubicBezTo>
                  <a:pt x="295" y="299"/>
                  <a:pt x="292" y="298"/>
                  <a:pt x="291" y="297"/>
                </a:cubicBezTo>
                <a:cubicBezTo>
                  <a:pt x="291" y="297"/>
                  <a:pt x="291" y="297"/>
                  <a:pt x="291" y="297"/>
                </a:cubicBezTo>
                <a:cubicBezTo>
                  <a:pt x="290" y="297"/>
                  <a:pt x="290" y="297"/>
                  <a:pt x="290" y="296"/>
                </a:cubicBezTo>
                <a:cubicBezTo>
                  <a:pt x="290" y="297"/>
                  <a:pt x="290" y="297"/>
                  <a:pt x="290" y="297"/>
                </a:cubicBezTo>
                <a:cubicBezTo>
                  <a:pt x="290" y="296"/>
                  <a:pt x="289" y="296"/>
                  <a:pt x="290" y="296"/>
                </a:cubicBezTo>
                <a:cubicBezTo>
                  <a:pt x="290" y="296"/>
                  <a:pt x="290" y="295"/>
                  <a:pt x="290" y="295"/>
                </a:cubicBezTo>
                <a:cubicBezTo>
                  <a:pt x="290" y="295"/>
                  <a:pt x="290" y="295"/>
                  <a:pt x="290" y="294"/>
                </a:cubicBezTo>
                <a:cubicBezTo>
                  <a:pt x="290" y="294"/>
                  <a:pt x="290" y="294"/>
                  <a:pt x="290" y="294"/>
                </a:cubicBezTo>
                <a:cubicBezTo>
                  <a:pt x="290" y="294"/>
                  <a:pt x="290" y="293"/>
                  <a:pt x="290" y="293"/>
                </a:cubicBezTo>
                <a:cubicBezTo>
                  <a:pt x="290" y="293"/>
                  <a:pt x="290" y="293"/>
                  <a:pt x="290" y="293"/>
                </a:cubicBezTo>
                <a:cubicBezTo>
                  <a:pt x="290" y="292"/>
                  <a:pt x="290" y="291"/>
                  <a:pt x="289" y="291"/>
                </a:cubicBezTo>
                <a:cubicBezTo>
                  <a:pt x="289" y="290"/>
                  <a:pt x="290" y="289"/>
                  <a:pt x="290" y="289"/>
                </a:cubicBezTo>
                <a:cubicBezTo>
                  <a:pt x="290" y="287"/>
                  <a:pt x="292" y="288"/>
                  <a:pt x="292" y="286"/>
                </a:cubicBezTo>
                <a:cubicBezTo>
                  <a:pt x="292" y="286"/>
                  <a:pt x="293" y="286"/>
                  <a:pt x="293" y="286"/>
                </a:cubicBezTo>
                <a:cubicBezTo>
                  <a:pt x="293" y="286"/>
                  <a:pt x="293" y="286"/>
                  <a:pt x="293" y="286"/>
                </a:cubicBezTo>
                <a:cubicBezTo>
                  <a:pt x="294" y="286"/>
                  <a:pt x="294" y="287"/>
                  <a:pt x="294" y="28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6"/>
                  <a:pt x="294" y="286"/>
                  <a:pt x="294" y="285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5" y="285"/>
                  <a:pt x="295" y="285"/>
                  <a:pt x="295" y="285"/>
                </a:cubicBezTo>
                <a:cubicBezTo>
                  <a:pt x="294" y="284"/>
                  <a:pt x="294" y="284"/>
                  <a:pt x="294" y="284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94" y="284"/>
                  <a:pt x="294" y="283"/>
                  <a:pt x="294" y="283"/>
                </a:cubicBezTo>
                <a:cubicBezTo>
                  <a:pt x="294" y="283"/>
                  <a:pt x="294" y="282"/>
                  <a:pt x="295" y="282"/>
                </a:cubicBezTo>
                <a:cubicBezTo>
                  <a:pt x="295" y="282"/>
                  <a:pt x="295" y="282"/>
                  <a:pt x="295" y="282"/>
                </a:cubicBezTo>
                <a:cubicBezTo>
                  <a:pt x="294" y="281"/>
                  <a:pt x="295" y="279"/>
                  <a:pt x="296" y="278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6" y="276"/>
                  <a:pt x="296" y="276"/>
                  <a:pt x="296" y="276"/>
                </a:cubicBezTo>
                <a:cubicBezTo>
                  <a:pt x="296" y="276"/>
                  <a:pt x="295" y="275"/>
                  <a:pt x="296" y="275"/>
                </a:cubicBezTo>
                <a:cubicBezTo>
                  <a:pt x="296" y="275"/>
                  <a:pt x="295" y="274"/>
                  <a:pt x="295" y="274"/>
                </a:cubicBezTo>
                <a:cubicBezTo>
                  <a:pt x="295" y="274"/>
                  <a:pt x="296" y="274"/>
                  <a:pt x="296" y="273"/>
                </a:cubicBezTo>
                <a:cubicBezTo>
                  <a:pt x="295" y="273"/>
                  <a:pt x="295" y="274"/>
                  <a:pt x="295" y="274"/>
                </a:cubicBezTo>
                <a:cubicBezTo>
                  <a:pt x="294" y="273"/>
                  <a:pt x="296" y="272"/>
                  <a:pt x="295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8" y="270"/>
                  <a:pt x="299" y="271"/>
                  <a:pt x="301" y="271"/>
                </a:cubicBezTo>
                <a:cubicBezTo>
                  <a:pt x="302" y="269"/>
                  <a:pt x="303" y="271"/>
                  <a:pt x="304" y="271"/>
                </a:cubicBezTo>
                <a:cubicBezTo>
                  <a:pt x="303" y="271"/>
                  <a:pt x="303" y="271"/>
                  <a:pt x="303" y="271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03" y="270"/>
                  <a:pt x="303" y="269"/>
                  <a:pt x="304" y="269"/>
                </a:cubicBezTo>
                <a:cubicBezTo>
                  <a:pt x="304" y="269"/>
                  <a:pt x="304" y="268"/>
                  <a:pt x="304" y="268"/>
                </a:cubicBezTo>
                <a:cubicBezTo>
                  <a:pt x="305" y="268"/>
                  <a:pt x="305" y="268"/>
                  <a:pt x="305" y="268"/>
                </a:cubicBezTo>
                <a:cubicBezTo>
                  <a:pt x="305" y="268"/>
                  <a:pt x="305" y="267"/>
                  <a:pt x="305" y="267"/>
                </a:cubicBezTo>
                <a:cubicBezTo>
                  <a:pt x="306" y="267"/>
                  <a:pt x="307" y="268"/>
                  <a:pt x="307" y="268"/>
                </a:cubicBezTo>
                <a:cubicBezTo>
                  <a:pt x="307" y="267"/>
                  <a:pt x="306" y="265"/>
                  <a:pt x="308" y="265"/>
                </a:cubicBezTo>
                <a:cubicBezTo>
                  <a:pt x="308" y="264"/>
                  <a:pt x="309" y="264"/>
                  <a:pt x="310" y="263"/>
                </a:cubicBezTo>
                <a:cubicBezTo>
                  <a:pt x="309" y="263"/>
                  <a:pt x="309" y="263"/>
                  <a:pt x="309" y="262"/>
                </a:cubicBezTo>
                <a:cubicBezTo>
                  <a:pt x="309" y="262"/>
                  <a:pt x="309" y="262"/>
                  <a:pt x="309" y="262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8" y="264"/>
                  <a:pt x="307" y="262"/>
                  <a:pt x="306" y="262"/>
                </a:cubicBezTo>
                <a:cubicBezTo>
                  <a:pt x="305" y="262"/>
                  <a:pt x="304" y="261"/>
                  <a:pt x="305" y="260"/>
                </a:cubicBezTo>
                <a:cubicBezTo>
                  <a:pt x="305" y="259"/>
                  <a:pt x="306" y="259"/>
                  <a:pt x="307" y="259"/>
                </a:cubicBezTo>
                <a:cubicBezTo>
                  <a:pt x="308" y="260"/>
                  <a:pt x="309" y="260"/>
                  <a:pt x="310" y="261"/>
                </a:cubicBezTo>
                <a:cubicBezTo>
                  <a:pt x="311" y="262"/>
                  <a:pt x="312" y="262"/>
                  <a:pt x="313" y="261"/>
                </a:cubicBezTo>
                <a:cubicBezTo>
                  <a:pt x="313" y="261"/>
                  <a:pt x="312" y="262"/>
                  <a:pt x="312" y="261"/>
                </a:cubicBezTo>
                <a:cubicBezTo>
                  <a:pt x="312" y="261"/>
                  <a:pt x="312" y="261"/>
                  <a:pt x="312" y="261"/>
                </a:cubicBezTo>
                <a:cubicBezTo>
                  <a:pt x="315" y="260"/>
                  <a:pt x="318" y="260"/>
                  <a:pt x="321" y="263"/>
                </a:cubicBezTo>
                <a:cubicBezTo>
                  <a:pt x="320" y="264"/>
                  <a:pt x="322" y="263"/>
                  <a:pt x="322" y="265"/>
                </a:cubicBezTo>
                <a:cubicBezTo>
                  <a:pt x="323" y="265"/>
                  <a:pt x="323" y="265"/>
                  <a:pt x="323" y="264"/>
                </a:cubicBezTo>
                <a:cubicBezTo>
                  <a:pt x="324" y="264"/>
                  <a:pt x="323" y="264"/>
                  <a:pt x="323" y="264"/>
                </a:cubicBezTo>
                <a:cubicBezTo>
                  <a:pt x="323" y="263"/>
                  <a:pt x="323" y="263"/>
                  <a:pt x="323" y="263"/>
                </a:cubicBezTo>
                <a:cubicBezTo>
                  <a:pt x="322" y="262"/>
                  <a:pt x="322" y="262"/>
                  <a:pt x="322" y="262"/>
                </a:cubicBezTo>
                <a:cubicBezTo>
                  <a:pt x="323" y="261"/>
                  <a:pt x="323" y="261"/>
                  <a:pt x="323" y="260"/>
                </a:cubicBezTo>
                <a:cubicBezTo>
                  <a:pt x="323" y="260"/>
                  <a:pt x="323" y="260"/>
                  <a:pt x="322" y="260"/>
                </a:cubicBezTo>
                <a:cubicBezTo>
                  <a:pt x="322" y="259"/>
                  <a:pt x="323" y="260"/>
                  <a:pt x="323" y="259"/>
                </a:cubicBezTo>
                <a:cubicBezTo>
                  <a:pt x="322" y="259"/>
                  <a:pt x="324" y="256"/>
                  <a:pt x="322" y="256"/>
                </a:cubicBezTo>
                <a:cubicBezTo>
                  <a:pt x="321" y="255"/>
                  <a:pt x="321" y="254"/>
                  <a:pt x="322" y="252"/>
                </a:cubicBezTo>
                <a:cubicBezTo>
                  <a:pt x="323" y="252"/>
                  <a:pt x="323" y="252"/>
                  <a:pt x="323" y="252"/>
                </a:cubicBezTo>
                <a:cubicBezTo>
                  <a:pt x="324" y="252"/>
                  <a:pt x="324" y="252"/>
                  <a:pt x="324" y="253"/>
                </a:cubicBezTo>
                <a:cubicBezTo>
                  <a:pt x="324" y="253"/>
                  <a:pt x="324" y="252"/>
                  <a:pt x="324" y="252"/>
                </a:cubicBezTo>
                <a:cubicBezTo>
                  <a:pt x="324" y="252"/>
                  <a:pt x="324" y="252"/>
                  <a:pt x="324" y="252"/>
                </a:cubicBezTo>
                <a:cubicBezTo>
                  <a:pt x="324" y="249"/>
                  <a:pt x="320" y="248"/>
                  <a:pt x="323" y="246"/>
                </a:cubicBezTo>
                <a:cubicBezTo>
                  <a:pt x="323" y="246"/>
                  <a:pt x="324" y="246"/>
                  <a:pt x="323" y="246"/>
                </a:cubicBezTo>
                <a:cubicBezTo>
                  <a:pt x="325" y="246"/>
                  <a:pt x="325" y="246"/>
                  <a:pt x="325" y="246"/>
                </a:cubicBezTo>
                <a:cubicBezTo>
                  <a:pt x="326" y="246"/>
                  <a:pt x="326" y="246"/>
                  <a:pt x="326" y="245"/>
                </a:cubicBezTo>
                <a:cubicBezTo>
                  <a:pt x="325" y="244"/>
                  <a:pt x="325" y="244"/>
                  <a:pt x="324" y="244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4" y="243"/>
                  <a:pt x="324" y="243"/>
                  <a:pt x="324" y="243"/>
                </a:cubicBezTo>
                <a:cubicBezTo>
                  <a:pt x="321" y="241"/>
                  <a:pt x="321" y="241"/>
                  <a:pt x="321" y="241"/>
                </a:cubicBezTo>
                <a:cubicBezTo>
                  <a:pt x="321" y="238"/>
                  <a:pt x="324" y="238"/>
                  <a:pt x="325" y="235"/>
                </a:cubicBezTo>
                <a:cubicBezTo>
                  <a:pt x="326" y="236"/>
                  <a:pt x="327" y="234"/>
                  <a:pt x="328" y="235"/>
                </a:cubicBezTo>
                <a:cubicBezTo>
                  <a:pt x="328" y="234"/>
                  <a:pt x="328" y="234"/>
                  <a:pt x="328" y="234"/>
                </a:cubicBezTo>
                <a:cubicBezTo>
                  <a:pt x="327" y="234"/>
                  <a:pt x="328" y="233"/>
                  <a:pt x="328" y="232"/>
                </a:cubicBezTo>
                <a:cubicBezTo>
                  <a:pt x="328" y="232"/>
                  <a:pt x="329" y="232"/>
                  <a:pt x="329" y="233"/>
                </a:cubicBezTo>
                <a:cubicBezTo>
                  <a:pt x="329" y="232"/>
                  <a:pt x="329" y="232"/>
                  <a:pt x="329" y="232"/>
                </a:cubicBezTo>
                <a:cubicBezTo>
                  <a:pt x="329" y="231"/>
                  <a:pt x="328" y="231"/>
                  <a:pt x="327" y="231"/>
                </a:cubicBezTo>
                <a:cubicBezTo>
                  <a:pt x="329" y="230"/>
                  <a:pt x="328" y="229"/>
                  <a:pt x="329" y="228"/>
                </a:cubicBezTo>
                <a:cubicBezTo>
                  <a:pt x="329" y="228"/>
                  <a:pt x="328" y="228"/>
                  <a:pt x="328" y="228"/>
                </a:cubicBezTo>
                <a:cubicBezTo>
                  <a:pt x="328" y="228"/>
                  <a:pt x="328" y="228"/>
                  <a:pt x="328" y="227"/>
                </a:cubicBezTo>
                <a:cubicBezTo>
                  <a:pt x="327" y="228"/>
                  <a:pt x="327" y="228"/>
                  <a:pt x="327" y="228"/>
                </a:cubicBezTo>
                <a:cubicBezTo>
                  <a:pt x="327" y="227"/>
                  <a:pt x="327" y="227"/>
                  <a:pt x="327" y="227"/>
                </a:cubicBezTo>
                <a:cubicBezTo>
                  <a:pt x="327" y="227"/>
                  <a:pt x="327" y="227"/>
                  <a:pt x="326" y="228"/>
                </a:cubicBezTo>
                <a:cubicBezTo>
                  <a:pt x="326" y="227"/>
                  <a:pt x="325" y="227"/>
                  <a:pt x="325" y="226"/>
                </a:cubicBezTo>
                <a:cubicBezTo>
                  <a:pt x="324" y="226"/>
                  <a:pt x="324" y="226"/>
                  <a:pt x="324" y="226"/>
                </a:cubicBezTo>
                <a:cubicBezTo>
                  <a:pt x="323" y="224"/>
                  <a:pt x="320" y="222"/>
                  <a:pt x="318" y="220"/>
                </a:cubicBezTo>
                <a:cubicBezTo>
                  <a:pt x="320" y="220"/>
                  <a:pt x="317" y="218"/>
                  <a:pt x="319" y="217"/>
                </a:cubicBezTo>
                <a:cubicBezTo>
                  <a:pt x="318" y="217"/>
                  <a:pt x="318" y="216"/>
                  <a:pt x="318" y="216"/>
                </a:cubicBezTo>
                <a:cubicBezTo>
                  <a:pt x="318" y="215"/>
                  <a:pt x="318" y="215"/>
                  <a:pt x="318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8" y="214"/>
                  <a:pt x="319" y="214"/>
                  <a:pt x="319" y="213"/>
                </a:cubicBezTo>
                <a:cubicBezTo>
                  <a:pt x="319" y="214"/>
                  <a:pt x="320" y="214"/>
                  <a:pt x="320" y="215"/>
                </a:cubicBezTo>
                <a:cubicBezTo>
                  <a:pt x="321" y="215"/>
                  <a:pt x="322" y="215"/>
                  <a:pt x="322" y="215"/>
                </a:cubicBezTo>
                <a:cubicBezTo>
                  <a:pt x="324" y="215"/>
                  <a:pt x="325" y="216"/>
                  <a:pt x="327" y="216"/>
                </a:cubicBezTo>
                <a:cubicBezTo>
                  <a:pt x="328" y="216"/>
                  <a:pt x="330" y="217"/>
                  <a:pt x="331" y="216"/>
                </a:cubicBezTo>
                <a:cubicBezTo>
                  <a:pt x="327" y="212"/>
                  <a:pt x="329" y="207"/>
                  <a:pt x="325" y="204"/>
                </a:cubicBezTo>
                <a:close/>
                <a:moveTo>
                  <a:pt x="60" y="261"/>
                </a:moveTo>
                <a:cubicBezTo>
                  <a:pt x="59" y="259"/>
                  <a:pt x="59" y="259"/>
                  <a:pt x="59" y="259"/>
                </a:cubicBezTo>
                <a:cubicBezTo>
                  <a:pt x="60" y="259"/>
                  <a:pt x="60" y="260"/>
                  <a:pt x="62" y="260"/>
                </a:cubicBezTo>
                <a:cubicBezTo>
                  <a:pt x="61" y="261"/>
                  <a:pt x="60" y="261"/>
                  <a:pt x="60" y="261"/>
                </a:cubicBezTo>
                <a:close/>
                <a:moveTo>
                  <a:pt x="93" y="40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39"/>
                  <a:pt x="93" y="39"/>
                  <a:pt x="93" y="39"/>
                </a:cubicBezTo>
                <a:lnTo>
                  <a:pt x="93" y="40"/>
                </a:lnTo>
                <a:close/>
                <a:moveTo>
                  <a:pt x="131" y="47"/>
                </a:move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1" y="49"/>
                  <a:pt x="131" y="49"/>
                </a:cubicBezTo>
                <a:lnTo>
                  <a:pt x="131" y="47"/>
                </a:lnTo>
                <a:close/>
                <a:moveTo>
                  <a:pt x="130" y="52"/>
                </a:moveTo>
                <a:cubicBezTo>
                  <a:pt x="130" y="52"/>
                  <a:pt x="130" y="51"/>
                  <a:pt x="131" y="51"/>
                </a:cubicBezTo>
                <a:cubicBezTo>
                  <a:pt x="130" y="51"/>
                  <a:pt x="130" y="50"/>
                  <a:pt x="131" y="50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1" y="51"/>
                  <a:pt x="133" y="51"/>
                  <a:pt x="133" y="52"/>
                </a:cubicBezTo>
                <a:cubicBezTo>
                  <a:pt x="132" y="51"/>
                  <a:pt x="131" y="53"/>
                  <a:pt x="130" y="52"/>
                </a:cubicBezTo>
                <a:close/>
                <a:moveTo>
                  <a:pt x="134" y="42"/>
                </a:moveTo>
                <a:cubicBezTo>
                  <a:pt x="134" y="42"/>
                  <a:pt x="135" y="42"/>
                  <a:pt x="135" y="42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5" y="43"/>
                  <a:pt x="134" y="44"/>
                  <a:pt x="135" y="44"/>
                </a:cubicBezTo>
                <a:cubicBezTo>
                  <a:pt x="133" y="45"/>
                  <a:pt x="133" y="43"/>
                  <a:pt x="132" y="43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6" y="41"/>
                  <a:pt x="135" y="41"/>
                  <a:pt x="134" y="42"/>
                </a:cubicBezTo>
                <a:close/>
                <a:moveTo>
                  <a:pt x="140" y="36"/>
                </a:moveTo>
                <a:cubicBezTo>
                  <a:pt x="140" y="35"/>
                  <a:pt x="140" y="35"/>
                  <a:pt x="140" y="35"/>
                </a:cubicBezTo>
                <a:cubicBezTo>
                  <a:pt x="139" y="36"/>
                  <a:pt x="138" y="35"/>
                  <a:pt x="137" y="35"/>
                </a:cubicBezTo>
                <a:cubicBezTo>
                  <a:pt x="137" y="35"/>
                  <a:pt x="137" y="34"/>
                  <a:pt x="136" y="34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4"/>
                </a:cubicBezTo>
                <a:cubicBezTo>
                  <a:pt x="136" y="34"/>
                  <a:pt x="137" y="33"/>
                  <a:pt x="137" y="33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38" y="33"/>
                  <a:pt x="138" y="34"/>
                  <a:pt x="139" y="34"/>
                </a:cubicBezTo>
                <a:cubicBezTo>
                  <a:pt x="139" y="34"/>
                  <a:pt x="139" y="34"/>
                  <a:pt x="139" y="33"/>
                </a:cubicBezTo>
                <a:cubicBezTo>
                  <a:pt x="139" y="34"/>
                  <a:pt x="140" y="34"/>
                  <a:pt x="141" y="34"/>
                </a:cubicBezTo>
                <a:lnTo>
                  <a:pt x="140" y="36"/>
                </a:lnTo>
                <a:close/>
                <a:moveTo>
                  <a:pt x="145" y="325"/>
                </a:moveTo>
                <a:cubicBezTo>
                  <a:pt x="145" y="325"/>
                  <a:pt x="144" y="325"/>
                  <a:pt x="144" y="325"/>
                </a:cubicBezTo>
                <a:cubicBezTo>
                  <a:pt x="144" y="323"/>
                  <a:pt x="144" y="323"/>
                  <a:pt x="144" y="323"/>
                </a:cubicBezTo>
                <a:cubicBezTo>
                  <a:pt x="145" y="323"/>
                  <a:pt x="145" y="324"/>
                  <a:pt x="146" y="324"/>
                </a:cubicBezTo>
                <a:cubicBezTo>
                  <a:pt x="146" y="325"/>
                  <a:pt x="146" y="325"/>
                  <a:pt x="145" y="325"/>
                </a:cubicBezTo>
                <a:close/>
                <a:moveTo>
                  <a:pt x="160" y="310"/>
                </a:moveTo>
                <a:cubicBezTo>
                  <a:pt x="160" y="310"/>
                  <a:pt x="160" y="309"/>
                  <a:pt x="161" y="309"/>
                </a:cubicBezTo>
                <a:cubicBezTo>
                  <a:pt x="161" y="310"/>
                  <a:pt x="161" y="310"/>
                  <a:pt x="160" y="310"/>
                </a:cubicBezTo>
                <a:close/>
                <a:moveTo>
                  <a:pt x="162" y="271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2" y="271"/>
                  <a:pt x="162" y="271"/>
                  <a:pt x="162" y="271"/>
                </a:cubicBezTo>
                <a:close/>
                <a:moveTo>
                  <a:pt x="208" y="321"/>
                </a:moveTo>
                <a:cubicBezTo>
                  <a:pt x="207" y="322"/>
                  <a:pt x="207" y="322"/>
                  <a:pt x="206" y="322"/>
                </a:cubicBezTo>
                <a:cubicBezTo>
                  <a:pt x="207" y="323"/>
                  <a:pt x="207" y="323"/>
                  <a:pt x="207" y="323"/>
                </a:cubicBezTo>
                <a:cubicBezTo>
                  <a:pt x="206" y="322"/>
                  <a:pt x="205" y="323"/>
                  <a:pt x="205" y="323"/>
                </a:cubicBezTo>
                <a:cubicBezTo>
                  <a:pt x="204" y="321"/>
                  <a:pt x="207" y="322"/>
                  <a:pt x="206" y="320"/>
                </a:cubicBezTo>
                <a:cubicBezTo>
                  <a:pt x="207" y="319"/>
                  <a:pt x="207" y="319"/>
                  <a:pt x="207" y="319"/>
                </a:cubicBezTo>
                <a:cubicBezTo>
                  <a:pt x="206" y="319"/>
                  <a:pt x="206" y="319"/>
                  <a:pt x="206" y="319"/>
                </a:cubicBezTo>
                <a:cubicBezTo>
                  <a:pt x="208" y="317"/>
                  <a:pt x="208" y="317"/>
                  <a:pt x="208" y="317"/>
                </a:cubicBezTo>
                <a:cubicBezTo>
                  <a:pt x="210" y="318"/>
                  <a:pt x="207" y="320"/>
                  <a:pt x="208" y="321"/>
                </a:cubicBezTo>
                <a:close/>
                <a:moveTo>
                  <a:pt x="211" y="328"/>
                </a:moveTo>
                <a:cubicBezTo>
                  <a:pt x="210" y="328"/>
                  <a:pt x="210" y="328"/>
                  <a:pt x="210" y="328"/>
                </a:cubicBezTo>
                <a:cubicBezTo>
                  <a:pt x="210" y="327"/>
                  <a:pt x="211" y="327"/>
                  <a:pt x="210" y="327"/>
                </a:cubicBezTo>
                <a:cubicBezTo>
                  <a:pt x="210" y="327"/>
                  <a:pt x="210" y="326"/>
                  <a:pt x="210" y="326"/>
                </a:cubicBezTo>
                <a:cubicBezTo>
                  <a:pt x="209" y="327"/>
                  <a:pt x="209" y="327"/>
                  <a:pt x="209" y="327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7"/>
                  <a:pt x="212" y="327"/>
                  <a:pt x="211" y="328"/>
                </a:cubicBezTo>
                <a:close/>
                <a:moveTo>
                  <a:pt x="236" y="36"/>
                </a:moveTo>
                <a:cubicBezTo>
                  <a:pt x="236" y="35"/>
                  <a:pt x="236" y="35"/>
                  <a:pt x="236" y="35"/>
                </a:cubicBezTo>
                <a:cubicBezTo>
                  <a:pt x="237" y="35"/>
                  <a:pt x="237" y="36"/>
                  <a:pt x="237" y="36"/>
                </a:cubicBezTo>
                <a:lnTo>
                  <a:pt x="236" y="36"/>
                </a:lnTo>
                <a:close/>
                <a:moveTo>
                  <a:pt x="239" y="325"/>
                </a:moveTo>
                <a:cubicBezTo>
                  <a:pt x="238" y="324"/>
                  <a:pt x="237" y="324"/>
                  <a:pt x="237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1"/>
                  <a:pt x="237" y="321"/>
                  <a:pt x="237" y="321"/>
                </a:cubicBezTo>
                <a:cubicBezTo>
                  <a:pt x="237" y="321"/>
                  <a:pt x="237" y="322"/>
                  <a:pt x="237" y="322"/>
                </a:cubicBezTo>
                <a:cubicBezTo>
                  <a:pt x="238" y="322"/>
                  <a:pt x="238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3"/>
                </a:cubicBezTo>
                <a:cubicBezTo>
                  <a:pt x="239" y="323"/>
                  <a:pt x="238" y="324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lose/>
                <a:moveTo>
                  <a:pt x="248" y="324"/>
                </a:moveTo>
                <a:cubicBezTo>
                  <a:pt x="248" y="324"/>
                  <a:pt x="248" y="324"/>
                  <a:pt x="248" y="324"/>
                </a:cubicBezTo>
                <a:cubicBezTo>
                  <a:pt x="248" y="324"/>
                  <a:pt x="247" y="324"/>
                  <a:pt x="247" y="325"/>
                </a:cubicBezTo>
                <a:cubicBezTo>
                  <a:pt x="246" y="323"/>
                  <a:pt x="246" y="323"/>
                  <a:pt x="246" y="323"/>
                </a:cubicBezTo>
                <a:cubicBezTo>
                  <a:pt x="244" y="325"/>
                  <a:pt x="244" y="322"/>
                  <a:pt x="243" y="321"/>
                </a:cubicBezTo>
                <a:cubicBezTo>
                  <a:pt x="244" y="320"/>
                  <a:pt x="244" y="320"/>
                  <a:pt x="244" y="320"/>
                </a:cubicBezTo>
                <a:cubicBezTo>
                  <a:pt x="246" y="321"/>
                  <a:pt x="247" y="322"/>
                  <a:pt x="248" y="324"/>
                </a:cubicBezTo>
                <a:cubicBezTo>
                  <a:pt x="248" y="324"/>
                  <a:pt x="248" y="324"/>
                  <a:pt x="248" y="324"/>
                </a:cubicBezTo>
                <a:close/>
                <a:moveTo>
                  <a:pt x="269" y="51"/>
                </a:moveTo>
                <a:cubicBezTo>
                  <a:pt x="267" y="51"/>
                  <a:pt x="267" y="51"/>
                  <a:pt x="267" y="51"/>
                </a:cubicBezTo>
                <a:cubicBezTo>
                  <a:pt x="268" y="50"/>
                  <a:pt x="268" y="50"/>
                  <a:pt x="268" y="50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9" y="50"/>
                  <a:pt x="269" y="50"/>
                </a:cubicBezTo>
                <a:lnTo>
                  <a:pt x="269" y="51"/>
                </a:lnTo>
                <a:close/>
                <a:moveTo>
                  <a:pt x="288" y="305"/>
                </a:moveTo>
                <a:cubicBezTo>
                  <a:pt x="288" y="305"/>
                  <a:pt x="288" y="305"/>
                  <a:pt x="287" y="305"/>
                </a:cubicBezTo>
                <a:cubicBezTo>
                  <a:pt x="287" y="303"/>
                  <a:pt x="287" y="303"/>
                  <a:pt x="287" y="303"/>
                </a:cubicBezTo>
                <a:cubicBezTo>
                  <a:pt x="288" y="304"/>
                  <a:pt x="288" y="304"/>
                  <a:pt x="288" y="304"/>
                </a:cubicBezTo>
                <a:lnTo>
                  <a:pt x="288" y="305"/>
                </a:lnTo>
                <a:close/>
                <a:moveTo>
                  <a:pt x="303" y="259"/>
                </a:moveTo>
                <a:cubicBezTo>
                  <a:pt x="302" y="258"/>
                  <a:pt x="300" y="258"/>
                  <a:pt x="301" y="256"/>
                </a:cubicBezTo>
                <a:cubicBezTo>
                  <a:pt x="302" y="256"/>
                  <a:pt x="302" y="258"/>
                  <a:pt x="303" y="258"/>
                </a:cubicBezTo>
                <a:lnTo>
                  <a:pt x="303" y="259"/>
                </a:lnTo>
                <a:close/>
                <a:moveTo>
                  <a:pt x="303" y="137"/>
                </a:moveTo>
                <a:cubicBezTo>
                  <a:pt x="303" y="137"/>
                  <a:pt x="302" y="137"/>
                  <a:pt x="302" y="136"/>
                </a:cubicBezTo>
                <a:cubicBezTo>
                  <a:pt x="303" y="135"/>
                  <a:pt x="303" y="135"/>
                  <a:pt x="303" y="135"/>
                </a:cubicBezTo>
                <a:cubicBezTo>
                  <a:pt x="304" y="136"/>
                  <a:pt x="303" y="137"/>
                  <a:pt x="304" y="137"/>
                </a:cubicBezTo>
                <a:cubicBezTo>
                  <a:pt x="304" y="138"/>
                  <a:pt x="303" y="137"/>
                  <a:pt x="303" y="137"/>
                </a:cubicBezTo>
                <a:close/>
                <a:moveTo>
                  <a:pt x="305" y="192"/>
                </a:moveTo>
                <a:cubicBezTo>
                  <a:pt x="304" y="193"/>
                  <a:pt x="303" y="191"/>
                  <a:pt x="303" y="190"/>
                </a:cubicBezTo>
                <a:cubicBezTo>
                  <a:pt x="304" y="190"/>
                  <a:pt x="305" y="191"/>
                  <a:pt x="305" y="192"/>
                </a:cubicBezTo>
                <a:close/>
                <a:moveTo>
                  <a:pt x="312" y="254"/>
                </a:moveTo>
                <a:cubicBezTo>
                  <a:pt x="312" y="254"/>
                  <a:pt x="312" y="254"/>
                  <a:pt x="312" y="254"/>
                </a:cubicBezTo>
                <a:cubicBezTo>
                  <a:pt x="311" y="253"/>
                  <a:pt x="310" y="253"/>
                  <a:pt x="310" y="251"/>
                </a:cubicBezTo>
                <a:cubicBezTo>
                  <a:pt x="310" y="251"/>
                  <a:pt x="311" y="251"/>
                  <a:pt x="311" y="252"/>
                </a:cubicBezTo>
                <a:cubicBezTo>
                  <a:pt x="310" y="253"/>
                  <a:pt x="312" y="252"/>
                  <a:pt x="312" y="254"/>
                </a:cubicBezTo>
                <a:close/>
                <a:moveTo>
                  <a:pt x="325" y="230"/>
                </a:moveTo>
                <a:cubicBezTo>
                  <a:pt x="325" y="230"/>
                  <a:pt x="325" y="230"/>
                  <a:pt x="325" y="230"/>
                </a:cubicBezTo>
                <a:cubicBezTo>
                  <a:pt x="326" y="230"/>
                  <a:pt x="326" y="230"/>
                  <a:pt x="326" y="230"/>
                </a:cubicBezTo>
                <a:cubicBezTo>
                  <a:pt x="326" y="230"/>
                  <a:pt x="327" y="231"/>
                  <a:pt x="327" y="232"/>
                </a:cubicBezTo>
                <a:cubicBezTo>
                  <a:pt x="326" y="233"/>
                  <a:pt x="325" y="231"/>
                  <a:pt x="324" y="231"/>
                </a:cubicBezTo>
                <a:lnTo>
                  <a:pt x="325" y="23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1" b="-8156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3" name="Freeform 24">
            <a:extLst>
              <a:ext uri="{FF2B5EF4-FFF2-40B4-BE49-F238E27FC236}">
                <a16:creationId xmlns:a16="http://schemas.microsoft.com/office/drawing/2014/main" id="{8E0551BE-8B15-4351-847D-90D601EC5D91}"/>
              </a:ext>
            </a:extLst>
          </p:cNvPr>
          <p:cNvSpPr>
            <a:spLocks noEditPoints="1"/>
          </p:cNvSpPr>
          <p:nvPr/>
        </p:nvSpPr>
        <p:spPr bwMode="auto">
          <a:xfrm>
            <a:off x="3486150" y="3536952"/>
            <a:ext cx="1593852" cy="1631417"/>
          </a:xfrm>
          <a:custGeom>
            <a:avLst/>
            <a:gdLst>
              <a:gd name="T0" fmla="*/ 319 w 331"/>
              <a:gd name="T1" fmla="*/ 172 h 339"/>
              <a:gd name="T2" fmla="*/ 321 w 331"/>
              <a:gd name="T3" fmla="*/ 159 h 339"/>
              <a:gd name="T4" fmla="*/ 308 w 331"/>
              <a:gd name="T5" fmla="*/ 133 h 339"/>
              <a:gd name="T6" fmla="*/ 296 w 331"/>
              <a:gd name="T7" fmla="*/ 111 h 339"/>
              <a:gd name="T8" fmla="*/ 284 w 331"/>
              <a:gd name="T9" fmla="*/ 99 h 339"/>
              <a:gd name="T10" fmla="*/ 284 w 331"/>
              <a:gd name="T11" fmla="*/ 81 h 339"/>
              <a:gd name="T12" fmla="*/ 279 w 331"/>
              <a:gd name="T13" fmla="*/ 73 h 339"/>
              <a:gd name="T14" fmla="*/ 278 w 331"/>
              <a:gd name="T15" fmla="*/ 58 h 339"/>
              <a:gd name="T16" fmla="*/ 266 w 331"/>
              <a:gd name="T17" fmla="*/ 38 h 339"/>
              <a:gd name="T18" fmla="*/ 238 w 331"/>
              <a:gd name="T19" fmla="*/ 31 h 339"/>
              <a:gd name="T20" fmla="*/ 205 w 331"/>
              <a:gd name="T21" fmla="*/ 27 h 339"/>
              <a:gd name="T22" fmla="*/ 184 w 331"/>
              <a:gd name="T23" fmla="*/ 9 h 339"/>
              <a:gd name="T24" fmla="*/ 165 w 331"/>
              <a:gd name="T25" fmla="*/ 3 h 339"/>
              <a:gd name="T26" fmla="*/ 153 w 331"/>
              <a:gd name="T27" fmla="*/ 25 h 339"/>
              <a:gd name="T28" fmla="*/ 139 w 331"/>
              <a:gd name="T29" fmla="*/ 22 h 339"/>
              <a:gd name="T30" fmla="*/ 132 w 331"/>
              <a:gd name="T31" fmla="*/ 37 h 339"/>
              <a:gd name="T32" fmla="*/ 116 w 331"/>
              <a:gd name="T33" fmla="*/ 44 h 339"/>
              <a:gd name="T34" fmla="*/ 92 w 331"/>
              <a:gd name="T35" fmla="*/ 36 h 339"/>
              <a:gd name="T36" fmla="*/ 81 w 331"/>
              <a:gd name="T37" fmla="*/ 54 h 339"/>
              <a:gd name="T38" fmla="*/ 64 w 331"/>
              <a:gd name="T39" fmla="*/ 91 h 339"/>
              <a:gd name="T40" fmla="*/ 59 w 331"/>
              <a:gd name="T41" fmla="*/ 116 h 339"/>
              <a:gd name="T42" fmla="*/ 83 w 331"/>
              <a:gd name="T43" fmla="*/ 148 h 339"/>
              <a:gd name="T44" fmla="*/ 62 w 331"/>
              <a:gd name="T45" fmla="*/ 160 h 339"/>
              <a:gd name="T46" fmla="*/ 57 w 331"/>
              <a:gd name="T47" fmla="*/ 166 h 339"/>
              <a:gd name="T48" fmla="*/ 42 w 331"/>
              <a:gd name="T49" fmla="*/ 179 h 339"/>
              <a:gd name="T50" fmla="*/ 18 w 331"/>
              <a:gd name="T51" fmla="*/ 185 h 339"/>
              <a:gd name="T52" fmla="*/ 1 w 331"/>
              <a:gd name="T53" fmla="*/ 194 h 339"/>
              <a:gd name="T54" fmla="*/ 17 w 331"/>
              <a:gd name="T55" fmla="*/ 216 h 339"/>
              <a:gd name="T56" fmla="*/ 13 w 331"/>
              <a:gd name="T57" fmla="*/ 247 h 339"/>
              <a:gd name="T58" fmla="*/ 29 w 331"/>
              <a:gd name="T59" fmla="*/ 261 h 339"/>
              <a:gd name="T60" fmla="*/ 55 w 331"/>
              <a:gd name="T61" fmla="*/ 283 h 339"/>
              <a:gd name="T62" fmla="*/ 58 w 331"/>
              <a:gd name="T63" fmla="*/ 302 h 339"/>
              <a:gd name="T64" fmla="*/ 91 w 331"/>
              <a:gd name="T65" fmla="*/ 306 h 339"/>
              <a:gd name="T66" fmla="*/ 110 w 331"/>
              <a:gd name="T67" fmla="*/ 297 h 339"/>
              <a:gd name="T68" fmla="*/ 113 w 331"/>
              <a:gd name="T69" fmla="*/ 297 h 339"/>
              <a:gd name="T70" fmla="*/ 122 w 331"/>
              <a:gd name="T71" fmla="*/ 323 h 339"/>
              <a:gd name="T72" fmla="*/ 144 w 331"/>
              <a:gd name="T73" fmla="*/ 316 h 339"/>
              <a:gd name="T74" fmla="*/ 143 w 331"/>
              <a:gd name="T75" fmla="*/ 331 h 339"/>
              <a:gd name="T76" fmla="*/ 153 w 331"/>
              <a:gd name="T77" fmla="*/ 317 h 339"/>
              <a:gd name="T78" fmla="*/ 171 w 331"/>
              <a:gd name="T79" fmla="*/ 331 h 339"/>
              <a:gd name="T80" fmla="*/ 197 w 331"/>
              <a:gd name="T81" fmla="*/ 329 h 339"/>
              <a:gd name="T82" fmla="*/ 205 w 331"/>
              <a:gd name="T83" fmla="*/ 336 h 339"/>
              <a:gd name="T84" fmla="*/ 221 w 331"/>
              <a:gd name="T85" fmla="*/ 330 h 339"/>
              <a:gd name="T86" fmla="*/ 231 w 331"/>
              <a:gd name="T87" fmla="*/ 327 h 339"/>
              <a:gd name="T88" fmla="*/ 251 w 331"/>
              <a:gd name="T89" fmla="*/ 337 h 339"/>
              <a:gd name="T90" fmla="*/ 257 w 331"/>
              <a:gd name="T91" fmla="*/ 314 h 339"/>
              <a:gd name="T92" fmla="*/ 275 w 331"/>
              <a:gd name="T93" fmla="*/ 323 h 339"/>
              <a:gd name="T94" fmla="*/ 294 w 331"/>
              <a:gd name="T95" fmla="*/ 306 h 339"/>
              <a:gd name="T96" fmla="*/ 294 w 331"/>
              <a:gd name="T97" fmla="*/ 286 h 339"/>
              <a:gd name="T98" fmla="*/ 295 w 331"/>
              <a:gd name="T99" fmla="*/ 271 h 339"/>
              <a:gd name="T100" fmla="*/ 309 w 331"/>
              <a:gd name="T101" fmla="*/ 263 h 339"/>
              <a:gd name="T102" fmla="*/ 322 w 331"/>
              <a:gd name="T103" fmla="*/ 256 h 339"/>
              <a:gd name="T104" fmla="*/ 328 w 331"/>
              <a:gd name="T105" fmla="*/ 234 h 339"/>
              <a:gd name="T106" fmla="*/ 317 w 331"/>
              <a:gd name="T107" fmla="*/ 214 h 339"/>
              <a:gd name="T108" fmla="*/ 131 w 331"/>
              <a:gd name="T109" fmla="*/ 49 h 339"/>
              <a:gd name="T110" fmla="*/ 140 w 331"/>
              <a:gd name="T111" fmla="*/ 36 h 339"/>
              <a:gd name="T112" fmla="*/ 146 w 331"/>
              <a:gd name="T113" fmla="*/ 324 h 339"/>
              <a:gd name="T114" fmla="*/ 211 w 331"/>
              <a:gd name="T115" fmla="*/ 328 h 339"/>
              <a:gd name="T116" fmla="*/ 237 w 331"/>
              <a:gd name="T117" fmla="*/ 322 h 339"/>
              <a:gd name="T118" fmla="*/ 248 w 331"/>
              <a:gd name="T119" fmla="*/ 324 h 339"/>
              <a:gd name="T120" fmla="*/ 302 w 331"/>
              <a:gd name="T121" fmla="*/ 136 h 339"/>
              <a:gd name="T122" fmla="*/ 325 w 331"/>
              <a:gd name="T123" fmla="*/ 23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" h="339">
                <a:moveTo>
                  <a:pt x="325" y="204"/>
                </a:moveTo>
                <a:cubicBezTo>
                  <a:pt x="326" y="203"/>
                  <a:pt x="326" y="203"/>
                  <a:pt x="326" y="203"/>
                </a:cubicBezTo>
                <a:cubicBezTo>
                  <a:pt x="326" y="203"/>
                  <a:pt x="325" y="203"/>
                  <a:pt x="325" y="203"/>
                </a:cubicBezTo>
                <a:cubicBezTo>
                  <a:pt x="325" y="201"/>
                  <a:pt x="324" y="200"/>
                  <a:pt x="325" y="198"/>
                </a:cubicBezTo>
                <a:cubicBezTo>
                  <a:pt x="325" y="199"/>
                  <a:pt x="326" y="199"/>
                  <a:pt x="326" y="199"/>
                </a:cubicBezTo>
                <a:cubicBezTo>
                  <a:pt x="327" y="198"/>
                  <a:pt x="327" y="197"/>
                  <a:pt x="327" y="196"/>
                </a:cubicBezTo>
                <a:cubicBezTo>
                  <a:pt x="327" y="195"/>
                  <a:pt x="327" y="193"/>
                  <a:pt x="327" y="192"/>
                </a:cubicBezTo>
                <a:cubicBezTo>
                  <a:pt x="326" y="191"/>
                  <a:pt x="326" y="188"/>
                  <a:pt x="327" y="187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6"/>
                  <a:pt x="325" y="185"/>
                  <a:pt x="324" y="185"/>
                </a:cubicBezTo>
                <a:cubicBezTo>
                  <a:pt x="324" y="182"/>
                  <a:pt x="320" y="184"/>
                  <a:pt x="320" y="181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19" y="180"/>
                  <a:pt x="321" y="179"/>
                  <a:pt x="320" y="178"/>
                </a:cubicBezTo>
                <a:cubicBezTo>
                  <a:pt x="320" y="178"/>
                  <a:pt x="321" y="178"/>
                  <a:pt x="321" y="178"/>
                </a:cubicBezTo>
                <a:cubicBezTo>
                  <a:pt x="320" y="177"/>
                  <a:pt x="321" y="176"/>
                  <a:pt x="320" y="176"/>
                </a:cubicBezTo>
                <a:cubicBezTo>
                  <a:pt x="321" y="174"/>
                  <a:pt x="319" y="173"/>
                  <a:pt x="319" y="172"/>
                </a:cubicBezTo>
                <a:cubicBezTo>
                  <a:pt x="319" y="173"/>
                  <a:pt x="319" y="173"/>
                  <a:pt x="319" y="173"/>
                </a:cubicBezTo>
                <a:cubicBezTo>
                  <a:pt x="319" y="172"/>
                  <a:pt x="319" y="172"/>
                  <a:pt x="319" y="172"/>
                </a:cubicBezTo>
                <a:cubicBezTo>
                  <a:pt x="319" y="172"/>
                  <a:pt x="319" y="171"/>
                  <a:pt x="319" y="172"/>
                </a:cubicBezTo>
                <a:cubicBezTo>
                  <a:pt x="319" y="171"/>
                  <a:pt x="319" y="171"/>
                  <a:pt x="319" y="171"/>
                </a:cubicBezTo>
                <a:cubicBezTo>
                  <a:pt x="318" y="170"/>
                  <a:pt x="319" y="169"/>
                  <a:pt x="318" y="168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7" y="168"/>
                  <a:pt x="317" y="168"/>
                  <a:pt x="317" y="168"/>
                </a:cubicBezTo>
                <a:cubicBezTo>
                  <a:pt x="316" y="170"/>
                  <a:pt x="315" y="168"/>
                  <a:pt x="314" y="168"/>
                </a:cubicBezTo>
                <a:cubicBezTo>
                  <a:pt x="313" y="167"/>
                  <a:pt x="311" y="166"/>
                  <a:pt x="313" y="164"/>
                </a:cubicBezTo>
                <a:cubicBezTo>
                  <a:pt x="314" y="164"/>
                  <a:pt x="316" y="166"/>
                  <a:pt x="318" y="166"/>
                </a:cubicBezTo>
                <a:cubicBezTo>
                  <a:pt x="318" y="166"/>
                  <a:pt x="319" y="166"/>
                  <a:pt x="319" y="165"/>
                </a:cubicBezTo>
                <a:cubicBezTo>
                  <a:pt x="317" y="163"/>
                  <a:pt x="317" y="163"/>
                  <a:pt x="317" y="163"/>
                </a:cubicBezTo>
                <a:cubicBezTo>
                  <a:pt x="318" y="161"/>
                  <a:pt x="319" y="163"/>
                  <a:pt x="320" y="163"/>
                </a:cubicBezTo>
                <a:cubicBezTo>
                  <a:pt x="320" y="163"/>
                  <a:pt x="319" y="162"/>
                  <a:pt x="319" y="162"/>
                </a:cubicBezTo>
                <a:cubicBezTo>
                  <a:pt x="320" y="162"/>
                  <a:pt x="321" y="162"/>
                  <a:pt x="321" y="161"/>
                </a:cubicBezTo>
                <a:cubicBezTo>
                  <a:pt x="321" y="160"/>
                  <a:pt x="321" y="160"/>
                  <a:pt x="321" y="160"/>
                </a:cubicBezTo>
                <a:cubicBezTo>
                  <a:pt x="321" y="160"/>
                  <a:pt x="321" y="159"/>
                  <a:pt x="321" y="159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21" y="157"/>
                  <a:pt x="320" y="157"/>
                  <a:pt x="321" y="156"/>
                </a:cubicBezTo>
                <a:cubicBezTo>
                  <a:pt x="320" y="156"/>
                  <a:pt x="320" y="156"/>
                  <a:pt x="320" y="156"/>
                </a:cubicBezTo>
                <a:cubicBezTo>
                  <a:pt x="317" y="156"/>
                  <a:pt x="317" y="154"/>
                  <a:pt x="316" y="153"/>
                </a:cubicBezTo>
                <a:cubicBezTo>
                  <a:pt x="317" y="152"/>
                  <a:pt x="314" y="150"/>
                  <a:pt x="316" y="150"/>
                </a:cubicBezTo>
                <a:cubicBezTo>
                  <a:pt x="314" y="149"/>
                  <a:pt x="316" y="147"/>
                  <a:pt x="314" y="146"/>
                </a:cubicBezTo>
                <a:cubicBezTo>
                  <a:pt x="313" y="147"/>
                  <a:pt x="313" y="145"/>
                  <a:pt x="312" y="146"/>
                </a:cubicBezTo>
                <a:cubicBezTo>
                  <a:pt x="310" y="146"/>
                  <a:pt x="310" y="144"/>
                  <a:pt x="308" y="143"/>
                </a:cubicBezTo>
                <a:cubicBezTo>
                  <a:pt x="308" y="142"/>
                  <a:pt x="309" y="143"/>
                  <a:pt x="309" y="142"/>
                </a:cubicBezTo>
                <a:cubicBezTo>
                  <a:pt x="310" y="142"/>
                  <a:pt x="310" y="142"/>
                  <a:pt x="310" y="142"/>
                </a:cubicBezTo>
                <a:cubicBezTo>
                  <a:pt x="310" y="141"/>
                  <a:pt x="311" y="139"/>
                  <a:pt x="312" y="138"/>
                </a:cubicBezTo>
                <a:cubicBezTo>
                  <a:pt x="312" y="136"/>
                  <a:pt x="313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0" y="134"/>
                  <a:pt x="310" y="133"/>
                  <a:pt x="309" y="134"/>
                </a:cubicBezTo>
                <a:cubicBezTo>
                  <a:pt x="309" y="133"/>
                  <a:pt x="309" y="133"/>
                  <a:pt x="309" y="133"/>
                </a:cubicBezTo>
                <a:cubicBezTo>
                  <a:pt x="308" y="133"/>
                  <a:pt x="308" y="133"/>
                  <a:pt x="308" y="134"/>
                </a:cubicBezTo>
                <a:cubicBezTo>
                  <a:pt x="308" y="133"/>
                  <a:pt x="307" y="133"/>
                  <a:pt x="308" y="133"/>
                </a:cubicBezTo>
                <a:cubicBezTo>
                  <a:pt x="306" y="132"/>
                  <a:pt x="304" y="133"/>
                  <a:pt x="304" y="131"/>
                </a:cubicBezTo>
                <a:cubicBezTo>
                  <a:pt x="304" y="130"/>
                  <a:pt x="303" y="129"/>
                  <a:pt x="304" y="129"/>
                </a:cubicBezTo>
                <a:cubicBezTo>
                  <a:pt x="305" y="129"/>
                  <a:pt x="306" y="129"/>
                  <a:pt x="306" y="130"/>
                </a:cubicBezTo>
                <a:cubicBezTo>
                  <a:pt x="309" y="128"/>
                  <a:pt x="304" y="126"/>
                  <a:pt x="307" y="125"/>
                </a:cubicBezTo>
                <a:cubicBezTo>
                  <a:pt x="306" y="124"/>
                  <a:pt x="305" y="125"/>
                  <a:pt x="305" y="126"/>
                </a:cubicBezTo>
                <a:cubicBezTo>
                  <a:pt x="304" y="126"/>
                  <a:pt x="304" y="125"/>
                  <a:pt x="304" y="124"/>
                </a:cubicBezTo>
                <a:cubicBezTo>
                  <a:pt x="304" y="124"/>
                  <a:pt x="305" y="124"/>
                  <a:pt x="305" y="124"/>
                </a:cubicBezTo>
                <a:cubicBezTo>
                  <a:pt x="305" y="123"/>
                  <a:pt x="304" y="123"/>
                  <a:pt x="303" y="122"/>
                </a:cubicBezTo>
                <a:cubicBezTo>
                  <a:pt x="304" y="123"/>
                  <a:pt x="304" y="123"/>
                  <a:pt x="304" y="123"/>
                </a:cubicBezTo>
                <a:cubicBezTo>
                  <a:pt x="304" y="124"/>
                  <a:pt x="304" y="124"/>
                  <a:pt x="304" y="124"/>
                </a:cubicBezTo>
                <a:cubicBezTo>
                  <a:pt x="301" y="123"/>
                  <a:pt x="300" y="121"/>
                  <a:pt x="300" y="119"/>
                </a:cubicBezTo>
                <a:cubicBezTo>
                  <a:pt x="299" y="119"/>
                  <a:pt x="299" y="120"/>
                  <a:pt x="299" y="120"/>
                </a:cubicBezTo>
                <a:cubicBezTo>
                  <a:pt x="298" y="119"/>
                  <a:pt x="298" y="118"/>
                  <a:pt x="299" y="118"/>
                </a:cubicBezTo>
                <a:cubicBezTo>
                  <a:pt x="298" y="118"/>
                  <a:pt x="297" y="117"/>
                  <a:pt x="296" y="117"/>
                </a:cubicBezTo>
                <a:cubicBezTo>
                  <a:pt x="296" y="116"/>
                  <a:pt x="297" y="115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5" y="112"/>
                  <a:pt x="296" y="111"/>
                </a:cubicBezTo>
                <a:cubicBezTo>
                  <a:pt x="296" y="111"/>
                  <a:pt x="296" y="110"/>
                  <a:pt x="296" y="110"/>
                </a:cubicBezTo>
                <a:cubicBezTo>
                  <a:pt x="295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1"/>
                  <a:pt x="294" y="111"/>
                </a:cubicBezTo>
                <a:cubicBezTo>
                  <a:pt x="294" y="111"/>
                  <a:pt x="293" y="111"/>
                  <a:pt x="293" y="111"/>
                </a:cubicBezTo>
                <a:cubicBezTo>
                  <a:pt x="293" y="110"/>
                  <a:pt x="293" y="109"/>
                  <a:pt x="293" y="109"/>
                </a:cubicBezTo>
                <a:cubicBezTo>
                  <a:pt x="293" y="108"/>
                  <a:pt x="292" y="110"/>
                  <a:pt x="291" y="108"/>
                </a:cubicBezTo>
                <a:cubicBezTo>
                  <a:pt x="291" y="108"/>
                  <a:pt x="290" y="106"/>
                  <a:pt x="292" y="106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92" y="104"/>
                  <a:pt x="290" y="103"/>
                  <a:pt x="290" y="102"/>
                </a:cubicBezTo>
                <a:cubicBezTo>
                  <a:pt x="290" y="102"/>
                  <a:pt x="289" y="102"/>
                  <a:pt x="288" y="103"/>
                </a:cubicBezTo>
                <a:cubicBezTo>
                  <a:pt x="289" y="103"/>
                  <a:pt x="289" y="103"/>
                  <a:pt x="289" y="103"/>
                </a:cubicBezTo>
                <a:cubicBezTo>
                  <a:pt x="289" y="103"/>
                  <a:pt x="289" y="103"/>
                  <a:pt x="288" y="104"/>
                </a:cubicBezTo>
                <a:cubicBezTo>
                  <a:pt x="287" y="103"/>
                  <a:pt x="285" y="101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84" y="99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2" y="98"/>
                  <a:pt x="282" y="97"/>
                  <a:pt x="282" y="97"/>
                </a:cubicBezTo>
                <a:cubicBezTo>
                  <a:pt x="282" y="97"/>
                  <a:pt x="282" y="96"/>
                  <a:pt x="282" y="96"/>
                </a:cubicBezTo>
                <a:cubicBezTo>
                  <a:pt x="280" y="94"/>
                  <a:pt x="278" y="96"/>
                  <a:pt x="276" y="95"/>
                </a:cubicBezTo>
                <a:cubicBezTo>
                  <a:pt x="277" y="95"/>
                  <a:pt x="276" y="95"/>
                  <a:pt x="276" y="96"/>
                </a:cubicBezTo>
                <a:cubicBezTo>
                  <a:pt x="275" y="95"/>
                  <a:pt x="275" y="95"/>
                  <a:pt x="275" y="95"/>
                </a:cubicBezTo>
                <a:cubicBezTo>
                  <a:pt x="276" y="93"/>
                  <a:pt x="274" y="93"/>
                  <a:pt x="274" y="92"/>
                </a:cubicBezTo>
                <a:cubicBezTo>
                  <a:pt x="273" y="92"/>
                  <a:pt x="273" y="92"/>
                  <a:pt x="273" y="92"/>
                </a:cubicBezTo>
                <a:cubicBezTo>
                  <a:pt x="272" y="91"/>
                  <a:pt x="273" y="90"/>
                  <a:pt x="273" y="88"/>
                </a:cubicBezTo>
                <a:cubicBezTo>
                  <a:pt x="273" y="86"/>
                  <a:pt x="276" y="86"/>
                  <a:pt x="275" y="84"/>
                </a:cubicBezTo>
                <a:cubicBezTo>
                  <a:pt x="276" y="82"/>
                  <a:pt x="279" y="85"/>
                  <a:pt x="280" y="83"/>
                </a:cubicBezTo>
                <a:cubicBezTo>
                  <a:pt x="280" y="83"/>
                  <a:pt x="280" y="83"/>
                  <a:pt x="280" y="83"/>
                </a:cubicBezTo>
                <a:cubicBezTo>
                  <a:pt x="281" y="82"/>
                  <a:pt x="281" y="82"/>
                  <a:pt x="281" y="82"/>
                </a:cubicBezTo>
                <a:cubicBezTo>
                  <a:pt x="281" y="82"/>
                  <a:pt x="282" y="82"/>
                  <a:pt x="282" y="82"/>
                </a:cubicBezTo>
                <a:cubicBezTo>
                  <a:pt x="281" y="81"/>
                  <a:pt x="283" y="81"/>
                  <a:pt x="283" y="80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284" y="82"/>
                  <a:pt x="284" y="82"/>
                  <a:pt x="284" y="82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5" y="82"/>
                  <a:pt x="286" y="81"/>
                  <a:pt x="287" y="82"/>
                </a:cubicBezTo>
                <a:cubicBezTo>
                  <a:pt x="287" y="81"/>
                  <a:pt x="286" y="81"/>
                  <a:pt x="286" y="81"/>
                </a:cubicBezTo>
                <a:cubicBezTo>
                  <a:pt x="286" y="81"/>
                  <a:pt x="286" y="81"/>
                  <a:pt x="286" y="81"/>
                </a:cubicBezTo>
                <a:cubicBezTo>
                  <a:pt x="286" y="79"/>
                  <a:pt x="285" y="78"/>
                  <a:pt x="285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3" y="77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7"/>
                  <a:pt x="283" y="76"/>
                  <a:pt x="283" y="76"/>
                </a:cubicBezTo>
                <a:cubicBezTo>
                  <a:pt x="283" y="76"/>
                  <a:pt x="283" y="76"/>
                  <a:pt x="283" y="76"/>
                </a:cubicBezTo>
                <a:cubicBezTo>
                  <a:pt x="283" y="76"/>
                  <a:pt x="283" y="76"/>
                  <a:pt x="283" y="75"/>
                </a:cubicBezTo>
                <a:cubicBezTo>
                  <a:pt x="283" y="75"/>
                  <a:pt x="283" y="75"/>
                  <a:pt x="283" y="75"/>
                </a:cubicBezTo>
                <a:cubicBezTo>
                  <a:pt x="282" y="71"/>
                  <a:pt x="282" y="71"/>
                  <a:pt x="282" y="71"/>
                </a:cubicBezTo>
                <a:cubicBezTo>
                  <a:pt x="281" y="73"/>
                  <a:pt x="280" y="72"/>
                  <a:pt x="279" y="73"/>
                </a:cubicBezTo>
                <a:cubicBezTo>
                  <a:pt x="279" y="73"/>
                  <a:pt x="279" y="73"/>
                  <a:pt x="279" y="73"/>
                </a:cubicBezTo>
                <a:cubicBezTo>
                  <a:pt x="279" y="72"/>
                  <a:pt x="279" y="72"/>
                  <a:pt x="279" y="72"/>
                </a:cubicBezTo>
                <a:cubicBezTo>
                  <a:pt x="279" y="72"/>
                  <a:pt x="279" y="71"/>
                  <a:pt x="279" y="71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69"/>
                  <a:pt x="279" y="69"/>
                  <a:pt x="280" y="69"/>
                </a:cubicBezTo>
                <a:cubicBezTo>
                  <a:pt x="280" y="69"/>
                  <a:pt x="280" y="68"/>
                  <a:pt x="281" y="68"/>
                </a:cubicBezTo>
                <a:cubicBezTo>
                  <a:pt x="281" y="68"/>
                  <a:pt x="281" y="68"/>
                  <a:pt x="281" y="69"/>
                </a:cubicBezTo>
                <a:cubicBezTo>
                  <a:pt x="282" y="68"/>
                  <a:pt x="283" y="68"/>
                  <a:pt x="282" y="67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83" y="66"/>
                  <a:pt x="283" y="65"/>
                  <a:pt x="284" y="64"/>
                </a:cubicBezTo>
                <a:cubicBezTo>
                  <a:pt x="284" y="64"/>
                  <a:pt x="283" y="64"/>
                  <a:pt x="283" y="64"/>
                </a:cubicBezTo>
                <a:cubicBezTo>
                  <a:pt x="283" y="63"/>
                  <a:pt x="283" y="63"/>
                  <a:pt x="284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79" y="67"/>
                  <a:pt x="280" y="60"/>
                  <a:pt x="277" y="59"/>
                </a:cubicBezTo>
                <a:cubicBezTo>
                  <a:pt x="277" y="58"/>
                  <a:pt x="278" y="58"/>
                  <a:pt x="278" y="58"/>
                </a:cubicBezTo>
                <a:cubicBezTo>
                  <a:pt x="277" y="58"/>
                  <a:pt x="277" y="58"/>
                  <a:pt x="277" y="57"/>
                </a:cubicBezTo>
                <a:cubicBezTo>
                  <a:pt x="277" y="57"/>
                  <a:pt x="277" y="57"/>
                  <a:pt x="278" y="57"/>
                </a:cubicBezTo>
                <a:cubicBezTo>
                  <a:pt x="275" y="55"/>
                  <a:pt x="275" y="55"/>
                  <a:pt x="275" y="55"/>
                </a:cubicBezTo>
                <a:cubicBezTo>
                  <a:pt x="277" y="53"/>
                  <a:pt x="274" y="53"/>
                  <a:pt x="275" y="51"/>
                </a:cubicBezTo>
                <a:cubicBezTo>
                  <a:pt x="274" y="52"/>
                  <a:pt x="273" y="51"/>
                  <a:pt x="273" y="51"/>
                </a:cubicBezTo>
                <a:cubicBezTo>
                  <a:pt x="271" y="50"/>
                  <a:pt x="272" y="48"/>
                  <a:pt x="272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1" y="48"/>
                  <a:pt x="271" y="47"/>
                  <a:pt x="271" y="47"/>
                </a:cubicBezTo>
                <a:cubicBezTo>
                  <a:pt x="270" y="47"/>
                  <a:pt x="269" y="47"/>
                  <a:pt x="268" y="45"/>
                </a:cubicBezTo>
                <a:cubicBezTo>
                  <a:pt x="268" y="45"/>
                  <a:pt x="269" y="45"/>
                  <a:pt x="269" y="45"/>
                </a:cubicBezTo>
                <a:cubicBezTo>
                  <a:pt x="269" y="44"/>
                  <a:pt x="269" y="44"/>
                  <a:pt x="269" y="44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7" y="43"/>
                  <a:pt x="270" y="43"/>
                  <a:pt x="270" y="41"/>
                </a:cubicBezTo>
                <a:cubicBezTo>
                  <a:pt x="270" y="41"/>
                  <a:pt x="269" y="41"/>
                  <a:pt x="269" y="40"/>
                </a:cubicBezTo>
                <a:cubicBezTo>
                  <a:pt x="269" y="40"/>
                  <a:pt x="269" y="40"/>
                  <a:pt x="269" y="40"/>
                </a:cubicBezTo>
                <a:cubicBezTo>
                  <a:pt x="268" y="39"/>
                  <a:pt x="268" y="40"/>
                  <a:pt x="267" y="40"/>
                </a:cubicBezTo>
                <a:cubicBezTo>
                  <a:pt x="266" y="40"/>
                  <a:pt x="266" y="39"/>
                  <a:pt x="266" y="38"/>
                </a:cubicBezTo>
                <a:cubicBezTo>
                  <a:pt x="266" y="38"/>
                  <a:pt x="266" y="38"/>
                  <a:pt x="266" y="38"/>
                </a:cubicBezTo>
                <a:cubicBezTo>
                  <a:pt x="265" y="37"/>
                  <a:pt x="267" y="35"/>
                  <a:pt x="267" y="34"/>
                </a:cubicBezTo>
                <a:cubicBezTo>
                  <a:pt x="266" y="34"/>
                  <a:pt x="265" y="35"/>
                  <a:pt x="264" y="35"/>
                </a:cubicBezTo>
                <a:cubicBezTo>
                  <a:pt x="264" y="34"/>
                  <a:pt x="264" y="33"/>
                  <a:pt x="264" y="33"/>
                </a:cubicBezTo>
                <a:cubicBezTo>
                  <a:pt x="263" y="32"/>
                  <a:pt x="263" y="30"/>
                  <a:pt x="261" y="31"/>
                </a:cubicBezTo>
                <a:cubicBezTo>
                  <a:pt x="259" y="31"/>
                  <a:pt x="260" y="29"/>
                  <a:pt x="259" y="27"/>
                </a:cubicBezTo>
                <a:cubicBezTo>
                  <a:pt x="259" y="27"/>
                  <a:pt x="259" y="27"/>
                  <a:pt x="260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27"/>
                  <a:pt x="258" y="27"/>
                  <a:pt x="258" y="28"/>
                </a:cubicBezTo>
                <a:cubicBezTo>
                  <a:pt x="257" y="29"/>
                  <a:pt x="255" y="27"/>
                  <a:pt x="253" y="27"/>
                </a:cubicBezTo>
                <a:cubicBezTo>
                  <a:pt x="252" y="27"/>
                  <a:pt x="251" y="28"/>
                  <a:pt x="250" y="29"/>
                </a:cubicBezTo>
                <a:cubicBezTo>
                  <a:pt x="248" y="28"/>
                  <a:pt x="249" y="31"/>
                  <a:pt x="247" y="31"/>
                </a:cubicBezTo>
                <a:cubicBezTo>
                  <a:pt x="246" y="31"/>
                  <a:pt x="244" y="30"/>
                  <a:pt x="244" y="31"/>
                </a:cubicBezTo>
                <a:cubicBezTo>
                  <a:pt x="244" y="31"/>
                  <a:pt x="245" y="31"/>
                  <a:pt x="245" y="32"/>
                </a:cubicBezTo>
                <a:cubicBezTo>
                  <a:pt x="244" y="32"/>
                  <a:pt x="244" y="33"/>
                  <a:pt x="243" y="33"/>
                </a:cubicBezTo>
                <a:cubicBezTo>
                  <a:pt x="242" y="33"/>
                  <a:pt x="241" y="31"/>
                  <a:pt x="240" y="30"/>
                </a:cubicBezTo>
                <a:cubicBezTo>
                  <a:pt x="240" y="30"/>
                  <a:pt x="238" y="30"/>
                  <a:pt x="238" y="31"/>
                </a:cubicBezTo>
                <a:cubicBezTo>
                  <a:pt x="236" y="31"/>
                  <a:pt x="236" y="33"/>
                  <a:pt x="236" y="34"/>
                </a:cubicBezTo>
                <a:cubicBezTo>
                  <a:pt x="235" y="33"/>
                  <a:pt x="235" y="33"/>
                  <a:pt x="235" y="33"/>
                </a:cubicBezTo>
                <a:cubicBezTo>
                  <a:pt x="233" y="29"/>
                  <a:pt x="229" y="33"/>
                  <a:pt x="227" y="30"/>
                </a:cubicBezTo>
                <a:cubicBezTo>
                  <a:pt x="227" y="29"/>
                  <a:pt x="227" y="29"/>
                  <a:pt x="228" y="28"/>
                </a:cubicBezTo>
                <a:cubicBezTo>
                  <a:pt x="226" y="27"/>
                  <a:pt x="228" y="22"/>
                  <a:pt x="224" y="23"/>
                </a:cubicBezTo>
                <a:cubicBezTo>
                  <a:pt x="225" y="23"/>
                  <a:pt x="224" y="24"/>
                  <a:pt x="224" y="24"/>
                </a:cubicBezTo>
                <a:cubicBezTo>
                  <a:pt x="222" y="23"/>
                  <a:pt x="220" y="26"/>
                  <a:pt x="219" y="23"/>
                </a:cubicBezTo>
                <a:cubicBezTo>
                  <a:pt x="214" y="25"/>
                  <a:pt x="215" y="18"/>
                  <a:pt x="210" y="19"/>
                </a:cubicBezTo>
                <a:cubicBezTo>
                  <a:pt x="210" y="21"/>
                  <a:pt x="208" y="21"/>
                  <a:pt x="206" y="20"/>
                </a:cubicBezTo>
                <a:cubicBezTo>
                  <a:pt x="204" y="20"/>
                  <a:pt x="206" y="18"/>
                  <a:pt x="204" y="17"/>
                </a:cubicBezTo>
                <a:cubicBezTo>
                  <a:pt x="203" y="16"/>
                  <a:pt x="203" y="18"/>
                  <a:pt x="202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3" y="21"/>
                  <a:pt x="202" y="24"/>
                  <a:pt x="205" y="26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6"/>
                  <a:pt x="205" y="26"/>
                  <a:pt x="205" y="26"/>
                </a:cubicBezTo>
                <a:cubicBezTo>
                  <a:pt x="206" y="26"/>
                  <a:pt x="206" y="27"/>
                  <a:pt x="206" y="27"/>
                </a:cubicBezTo>
                <a:cubicBezTo>
                  <a:pt x="205" y="28"/>
                  <a:pt x="205" y="27"/>
                  <a:pt x="205" y="27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6" y="29"/>
                  <a:pt x="203" y="30"/>
                  <a:pt x="205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4" y="30"/>
                  <a:pt x="202" y="30"/>
                  <a:pt x="202" y="29"/>
                </a:cubicBezTo>
                <a:cubicBezTo>
                  <a:pt x="201" y="29"/>
                  <a:pt x="201" y="27"/>
                  <a:pt x="200" y="27"/>
                </a:cubicBezTo>
                <a:cubicBezTo>
                  <a:pt x="201" y="25"/>
                  <a:pt x="198" y="24"/>
                  <a:pt x="198" y="22"/>
                </a:cubicBezTo>
                <a:cubicBezTo>
                  <a:pt x="198" y="22"/>
                  <a:pt x="198" y="23"/>
                  <a:pt x="198" y="23"/>
                </a:cubicBezTo>
                <a:cubicBezTo>
                  <a:pt x="197" y="21"/>
                  <a:pt x="194" y="20"/>
                  <a:pt x="195" y="18"/>
                </a:cubicBezTo>
                <a:cubicBezTo>
                  <a:pt x="194" y="17"/>
                  <a:pt x="195" y="16"/>
                  <a:pt x="196" y="14"/>
                </a:cubicBezTo>
                <a:cubicBezTo>
                  <a:pt x="195" y="12"/>
                  <a:pt x="193" y="13"/>
                  <a:pt x="192" y="13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89" y="16"/>
                  <a:pt x="187" y="15"/>
                  <a:pt x="187" y="13"/>
                </a:cubicBezTo>
                <a:cubicBezTo>
                  <a:pt x="186" y="13"/>
                  <a:pt x="185" y="11"/>
                  <a:pt x="184" y="11"/>
                </a:cubicBezTo>
                <a:cubicBezTo>
                  <a:pt x="184" y="11"/>
                  <a:pt x="184" y="11"/>
                  <a:pt x="184" y="10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10"/>
                  <a:pt x="183" y="9"/>
                  <a:pt x="184" y="9"/>
                </a:cubicBezTo>
                <a:cubicBezTo>
                  <a:pt x="182" y="7"/>
                  <a:pt x="182" y="7"/>
                  <a:pt x="182" y="7"/>
                </a:cubicBezTo>
                <a:cubicBezTo>
                  <a:pt x="182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79" y="5"/>
                  <a:pt x="180" y="4"/>
                  <a:pt x="180" y="4"/>
                </a:cubicBezTo>
                <a:cubicBezTo>
                  <a:pt x="178" y="3"/>
                  <a:pt x="176" y="4"/>
                  <a:pt x="174" y="3"/>
                </a:cubicBezTo>
                <a:cubicBezTo>
                  <a:pt x="174" y="3"/>
                  <a:pt x="175" y="3"/>
                  <a:pt x="175" y="2"/>
                </a:cubicBezTo>
                <a:cubicBezTo>
                  <a:pt x="174" y="2"/>
                  <a:pt x="174" y="2"/>
                  <a:pt x="174" y="2"/>
                </a:cubicBezTo>
                <a:cubicBezTo>
                  <a:pt x="173" y="1"/>
                  <a:pt x="171" y="1"/>
                  <a:pt x="171" y="1"/>
                </a:cubicBezTo>
                <a:cubicBezTo>
                  <a:pt x="170" y="1"/>
                  <a:pt x="170" y="0"/>
                  <a:pt x="170" y="0"/>
                </a:cubicBezTo>
                <a:cubicBezTo>
                  <a:pt x="170" y="1"/>
                  <a:pt x="170" y="1"/>
                  <a:pt x="170" y="1"/>
                </a:cubicBezTo>
                <a:cubicBezTo>
                  <a:pt x="169" y="0"/>
                  <a:pt x="169" y="0"/>
                  <a:pt x="169" y="0"/>
                </a:cubicBezTo>
                <a:cubicBezTo>
                  <a:pt x="168" y="1"/>
                  <a:pt x="168" y="1"/>
                  <a:pt x="168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168" y="1"/>
                  <a:pt x="167" y="2"/>
                  <a:pt x="167" y="2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ubicBezTo>
                  <a:pt x="166" y="3"/>
                  <a:pt x="165" y="3"/>
                  <a:pt x="165" y="3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3"/>
                  <a:pt x="163" y="4"/>
                  <a:pt x="163" y="3"/>
                </a:cubicBezTo>
                <a:cubicBezTo>
                  <a:pt x="162" y="5"/>
                  <a:pt x="161" y="7"/>
                  <a:pt x="159" y="9"/>
                </a:cubicBezTo>
                <a:cubicBezTo>
                  <a:pt x="159" y="10"/>
                  <a:pt x="160" y="12"/>
                  <a:pt x="158" y="12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7" y="20"/>
                  <a:pt x="157" y="21"/>
                  <a:pt x="157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4" y="27"/>
                  <a:pt x="157" y="21"/>
                  <a:pt x="153" y="22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1" y="27"/>
                  <a:pt x="152" y="29"/>
                  <a:pt x="151" y="29"/>
                </a:cubicBezTo>
                <a:cubicBezTo>
                  <a:pt x="151" y="29"/>
                  <a:pt x="151" y="30"/>
                  <a:pt x="152" y="30"/>
                </a:cubicBezTo>
                <a:cubicBezTo>
                  <a:pt x="151" y="32"/>
                  <a:pt x="150" y="33"/>
                  <a:pt x="149" y="34"/>
                </a:cubicBezTo>
                <a:cubicBezTo>
                  <a:pt x="147" y="34"/>
                  <a:pt x="149" y="30"/>
                  <a:pt x="146" y="30"/>
                </a:cubicBezTo>
                <a:cubicBezTo>
                  <a:pt x="147" y="30"/>
                  <a:pt x="146" y="29"/>
                  <a:pt x="146" y="29"/>
                </a:cubicBezTo>
                <a:cubicBezTo>
                  <a:pt x="146" y="29"/>
                  <a:pt x="146" y="29"/>
                  <a:pt x="145" y="29"/>
                </a:cubicBezTo>
                <a:cubicBezTo>
                  <a:pt x="146" y="27"/>
                  <a:pt x="144" y="25"/>
                  <a:pt x="145" y="24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7"/>
                  <a:pt x="141" y="24"/>
                  <a:pt x="141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1" y="24"/>
                  <a:pt x="141" y="24"/>
                  <a:pt x="141" y="24"/>
                </a:cubicBezTo>
                <a:cubicBezTo>
                  <a:pt x="139" y="25"/>
                  <a:pt x="139" y="25"/>
                  <a:pt x="139" y="25"/>
                </a:cubicBezTo>
                <a:cubicBezTo>
                  <a:pt x="139" y="24"/>
                  <a:pt x="138" y="23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37" y="22"/>
                  <a:pt x="137" y="23"/>
                  <a:pt x="136" y="23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7" y="27"/>
                  <a:pt x="134" y="25"/>
                  <a:pt x="133" y="26"/>
                </a:cubicBezTo>
                <a:cubicBezTo>
                  <a:pt x="134" y="26"/>
                  <a:pt x="134" y="25"/>
                  <a:pt x="135" y="26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5" y="28"/>
                  <a:pt x="137" y="28"/>
                  <a:pt x="139" y="29"/>
                </a:cubicBezTo>
                <a:cubicBezTo>
                  <a:pt x="139" y="29"/>
                  <a:pt x="140" y="30"/>
                  <a:pt x="139" y="31"/>
                </a:cubicBezTo>
                <a:cubicBezTo>
                  <a:pt x="139" y="31"/>
                  <a:pt x="138" y="31"/>
                  <a:pt x="138" y="31"/>
                </a:cubicBezTo>
                <a:cubicBezTo>
                  <a:pt x="138" y="31"/>
                  <a:pt x="137" y="32"/>
                  <a:pt x="137" y="32"/>
                </a:cubicBezTo>
                <a:cubicBezTo>
                  <a:pt x="137" y="32"/>
                  <a:pt x="136" y="32"/>
                  <a:pt x="136" y="31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2"/>
                  <a:pt x="136" y="32"/>
                  <a:pt x="135" y="31"/>
                </a:cubicBezTo>
                <a:cubicBezTo>
                  <a:pt x="135" y="33"/>
                  <a:pt x="136" y="35"/>
                  <a:pt x="135" y="36"/>
                </a:cubicBezTo>
                <a:cubicBezTo>
                  <a:pt x="134" y="36"/>
                  <a:pt x="133" y="37"/>
                  <a:pt x="132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0" y="37"/>
                  <a:pt x="133" y="35"/>
                  <a:pt x="132" y="37"/>
                </a:cubicBezTo>
                <a:cubicBezTo>
                  <a:pt x="132" y="37"/>
                  <a:pt x="132" y="38"/>
                  <a:pt x="131" y="38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9"/>
                  <a:pt x="130" y="39"/>
                </a:cubicBezTo>
                <a:cubicBezTo>
                  <a:pt x="128" y="40"/>
                  <a:pt x="128" y="43"/>
                  <a:pt x="126" y="42"/>
                </a:cubicBezTo>
                <a:cubicBezTo>
                  <a:pt x="126" y="43"/>
                  <a:pt x="125" y="44"/>
                  <a:pt x="124" y="44"/>
                </a:cubicBezTo>
                <a:cubicBezTo>
                  <a:pt x="124" y="44"/>
                  <a:pt x="125" y="44"/>
                  <a:pt x="125" y="44"/>
                </a:cubicBezTo>
                <a:cubicBezTo>
                  <a:pt x="125" y="45"/>
                  <a:pt x="125" y="46"/>
                  <a:pt x="124" y="46"/>
                </a:cubicBezTo>
                <a:cubicBezTo>
                  <a:pt x="124" y="46"/>
                  <a:pt x="123" y="46"/>
                  <a:pt x="123" y="45"/>
                </a:cubicBezTo>
                <a:cubicBezTo>
                  <a:pt x="122" y="45"/>
                  <a:pt x="122" y="43"/>
                  <a:pt x="123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0" y="43"/>
                  <a:pt x="119" y="45"/>
                  <a:pt x="118" y="46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7" y="46"/>
                  <a:pt x="117" y="45"/>
                  <a:pt x="117" y="46"/>
                </a:cubicBezTo>
                <a:cubicBezTo>
                  <a:pt x="116" y="45"/>
                  <a:pt x="116" y="44"/>
                  <a:pt x="116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4" y="43"/>
                  <a:pt x="115" y="43"/>
                  <a:pt x="115" y="42"/>
                </a:cubicBezTo>
                <a:cubicBezTo>
                  <a:pt x="115" y="42"/>
                  <a:pt x="115" y="40"/>
                  <a:pt x="114" y="41"/>
                </a:cubicBezTo>
                <a:cubicBezTo>
                  <a:pt x="113" y="41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39"/>
                  <a:pt x="110" y="40"/>
                  <a:pt x="110" y="40"/>
                </a:cubicBezTo>
                <a:cubicBezTo>
                  <a:pt x="108" y="41"/>
                  <a:pt x="107" y="39"/>
                  <a:pt x="106" y="41"/>
                </a:cubicBezTo>
                <a:cubicBezTo>
                  <a:pt x="106" y="39"/>
                  <a:pt x="103" y="41"/>
                  <a:pt x="103" y="38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2" y="39"/>
                  <a:pt x="102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99" y="37"/>
                  <a:pt x="97" y="35"/>
                  <a:pt x="97" y="35"/>
                </a:cubicBezTo>
                <a:cubicBezTo>
                  <a:pt x="97" y="36"/>
                  <a:pt x="98" y="36"/>
                  <a:pt x="98" y="36"/>
                </a:cubicBezTo>
                <a:cubicBezTo>
                  <a:pt x="96" y="39"/>
                  <a:pt x="94" y="37"/>
                  <a:pt x="92" y="36"/>
                </a:cubicBezTo>
                <a:cubicBezTo>
                  <a:pt x="91" y="36"/>
                  <a:pt x="90" y="37"/>
                  <a:pt x="90" y="36"/>
                </a:cubicBezTo>
                <a:cubicBezTo>
                  <a:pt x="89" y="37"/>
                  <a:pt x="88" y="36"/>
                  <a:pt x="88" y="36"/>
                </a:cubicBezTo>
                <a:cubicBezTo>
                  <a:pt x="86" y="36"/>
                  <a:pt x="85" y="35"/>
                  <a:pt x="83" y="35"/>
                </a:cubicBezTo>
                <a:cubicBezTo>
                  <a:pt x="83" y="37"/>
                  <a:pt x="83" y="37"/>
                  <a:pt x="83" y="37"/>
                </a:cubicBezTo>
                <a:cubicBezTo>
                  <a:pt x="84" y="38"/>
                  <a:pt x="85" y="39"/>
                  <a:pt x="86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41"/>
                  <a:pt x="88" y="41"/>
                  <a:pt x="88" y="42"/>
                </a:cubicBezTo>
                <a:cubicBezTo>
                  <a:pt x="88" y="44"/>
                  <a:pt x="91" y="45"/>
                  <a:pt x="90" y="47"/>
                </a:cubicBezTo>
                <a:cubicBezTo>
                  <a:pt x="89" y="45"/>
                  <a:pt x="86" y="44"/>
                  <a:pt x="86" y="41"/>
                </a:cubicBezTo>
                <a:cubicBezTo>
                  <a:pt x="85" y="42"/>
                  <a:pt x="85" y="42"/>
                  <a:pt x="85" y="42"/>
                </a:cubicBezTo>
                <a:cubicBezTo>
                  <a:pt x="83" y="38"/>
                  <a:pt x="82" y="43"/>
                  <a:pt x="80" y="43"/>
                </a:cubicBezTo>
                <a:cubicBezTo>
                  <a:pt x="82" y="46"/>
                  <a:pt x="76" y="46"/>
                  <a:pt x="79" y="48"/>
                </a:cubicBezTo>
                <a:cubicBezTo>
                  <a:pt x="79" y="48"/>
                  <a:pt x="79" y="49"/>
                  <a:pt x="79" y="48"/>
                </a:cubicBezTo>
                <a:cubicBezTo>
                  <a:pt x="79" y="49"/>
                  <a:pt x="79" y="49"/>
                  <a:pt x="78" y="49"/>
                </a:cubicBezTo>
                <a:cubicBezTo>
                  <a:pt x="79" y="50"/>
                  <a:pt x="79" y="52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0" y="55"/>
                  <a:pt x="80" y="56"/>
                </a:cubicBezTo>
                <a:cubicBezTo>
                  <a:pt x="80" y="57"/>
                  <a:pt x="82" y="57"/>
                  <a:pt x="83" y="57"/>
                </a:cubicBezTo>
                <a:cubicBezTo>
                  <a:pt x="84" y="57"/>
                  <a:pt x="82" y="56"/>
                  <a:pt x="83" y="55"/>
                </a:cubicBezTo>
                <a:cubicBezTo>
                  <a:pt x="84" y="55"/>
                  <a:pt x="85" y="56"/>
                  <a:pt x="85" y="56"/>
                </a:cubicBezTo>
                <a:cubicBezTo>
                  <a:pt x="87" y="59"/>
                  <a:pt x="83" y="59"/>
                  <a:pt x="83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1" y="63"/>
                  <a:pt x="81" y="62"/>
                </a:cubicBezTo>
                <a:cubicBezTo>
                  <a:pt x="81" y="63"/>
                  <a:pt x="80" y="64"/>
                  <a:pt x="81" y="64"/>
                </a:cubicBezTo>
                <a:cubicBezTo>
                  <a:pt x="81" y="65"/>
                  <a:pt x="81" y="66"/>
                  <a:pt x="81" y="67"/>
                </a:cubicBezTo>
                <a:cubicBezTo>
                  <a:pt x="79" y="67"/>
                  <a:pt x="78" y="70"/>
                  <a:pt x="75" y="70"/>
                </a:cubicBezTo>
                <a:cubicBezTo>
                  <a:pt x="74" y="70"/>
                  <a:pt x="74" y="71"/>
                  <a:pt x="74" y="72"/>
                </a:cubicBezTo>
                <a:cubicBezTo>
                  <a:pt x="75" y="73"/>
                  <a:pt x="75" y="73"/>
                  <a:pt x="76" y="73"/>
                </a:cubicBezTo>
                <a:cubicBezTo>
                  <a:pt x="78" y="75"/>
                  <a:pt x="76" y="78"/>
                  <a:pt x="76" y="80"/>
                </a:cubicBezTo>
                <a:cubicBezTo>
                  <a:pt x="79" y="83"/>
                  <a:pt x="73" y="86"/>
                  <a:pt x="76" y="89"/>
                </a:cubicBezTo>
                <a:cubicBezTo>
                  <a:pt x="74" y="90"/>
                  <a:pt x="72" y="88"/>
                  <a:pt x="70" y="88"/>
                </a:cubicBezTo>
                <a:cubicBezTo>
                  <a:pt x="69" y="91"/>
                  <a:pt x="66" y="90"/>
                  <a:pt x="64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6" y="94"/>
                  <a:pt x="67" y="95"/>
                  <a:pt x="67" y="96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7"/>
                  <a:pt x="65" y="96"/>
                  <a:pt x="65" y="95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100"/>
                  <a:pt x="60" y="101"/>
                  <a:pt x="60" y="103"/>
                </a:cubicBezTo>
                <a:cubicBezTo>
                  <a:pt x="59" y="103"/>
                  <a:pt x="57" y="103"/>
                  <a:pt x="56" y="102"/>
                </a:cubicBezTo>
                <a:cubicBezTo>
                  <a:pt x="54" y="102"/>
                  <a:pt x="52" y="104"/>
                  <a:pt x="50" y="103"/>
                </a:cubicBezTo>
                <a:cubicBezTo>
                  <a:pt x="51" y="103"/>
                  <a:pt x="51" y="104"/>
                  <a:pt x="50" y="104"/>
                </a:cubicBezTo>
                <a:cubicBezTo>
                  <a:pt x="49" y="103"/>
                  <a:pt x="48" y="106"/>
                  <a:pt x="47" y="105"/>
                </a:cubicBezTo>
                <a:cubicBezTo>
                  <a:pt x="47" y="107"/>
                  <a:pt x="49" y="107"/>
                  <a:pt x="50" y="109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10"/>
                  <a:pt x="50" y="110"/>
                  <a:pt x="50" y="111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2" y="111"/>
                  <a:pt x="53" y="113"/>
                  <a:pt x="55" y="113"/>
                </a:cubicBezTo>
                <a:cubicBezTo>
                  <a:pt x="56" y="115"/>
                  <a:pt x="58" y="115"/>
                  <a:pt x="59" y="116"/>
                </a:cubicBezTo>
                <a:cubicBezTo>
                  <a:pt x="61" y="119"/>
                  <a:pt x="64" y="120"/>
                  <a:pt x="67" y="121"/>
                </a:cubicBezTo>
                <a:cubicBezTo>
                  <a:pt x="69" y="123"/>
                  <a:pt x="70" y="123"/>
                  <a:pt x="72" y="124"/>
                </a:cubicBezTo>
                <a:cubicBezTo>
                  <a:pt x="74" y="127"/>
                  <a:pt x="76" y="130"/>
                  <a:pt x="79" y="132"/>
                </a:cubicBezTo>
                <a:cubicBezTo>
                  <a:pt x="80" y="134"/>
                  <a:pt x="80" y="135"/>
                  <a:pt x="82" y="137"/>
                </a:cubicBezTo>
                <a:cubicBezTo>
                  <a:pt x="82" y="137"/>
                  <a:pt x="82" y="138"/>
                  <a:pt x="81" y="138"/>
                </a:cubicBezTo>
                <a:cubicBezTo>
                  <a:pt x="81" y="139"/>
                  <a:pt x="82" y="140"/>
                  <a:pt x="82" y="141"/>
                </a:cubicBezTo>
                <a:cubicBezTo>
                  <a:pt x="83" y="143"/>
                  <a:pt x="85" y="140"/>
                  <a:pt x="86" y="141"/>
                </a:cubicBezTo>
                <a:cubicBezTo>
                  <a:pt x="86" y="141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5"/>
                  <a:pt x="86" y="145"/>
                  <a:pt x="87" y="146"/>
                </a:cubicBezTo>
                <a:cubicBezTo>
                  <a:pt x="86" y="146"/>
                  <a:pt x="86" y="146"/>
                  <a:pt x="85" y="146"/>
                </a:cubicBezTo>
                <a:cubicBezTo>
                  <a:pt x="85" y="146"/>
                  <a:pt x="86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7"/>
                  <a:pt x="84" y="148"/>
                  <a:pt x="83" y="148"/>
                </a:cubicBezTo>
                <a:cubicBezTo>
                  <a:pt x="83" y="147"/>
                  <a:pt x="81" y="148"/>
                  <a:pt x="82" y="147"/>
                </a:cubicBezTo>
                <a:cubicBezTo>
                  <a:pt x="79" y="145"/>
                  <a:pt x="79" y="145"/>
                  <a:pt x="79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7"/>
                  <a:pt x="80" y="147"/>
                  <a:pt x="80" y="148"/>
                </a:cubicBezTo>
                <a:cubicBezTo>
                  <a:pt x="81" y="149"/>
                  <a:pt x="81" y="150"/>
                  <a:pt x="80" y="150"/>
                </a:cubicBezTo>
                <a:cubicBezTo>
                  <a:pt x="80" y="151"/>
                  <a:pt x="81" y="151"/>
                  <a:pt x="81" y="152"/>
                </a:cubicBezTo>
                <a:cubicBezTo>
                  <a:pt x="81" y="152"/>
                  <a:pt x="80" y="152"/>
                  <a:pt x="80" y="152"/>
                </a:cubicBezTo>
                <a:cubicBezTo>
                  <a:pt x="80" y="152"/>
                  <a:pt x="80" y="153"/>
                  <a:pt x="80" y="153"/>
                </a:cubicBezTo>
                <a:cubicBezTo>
                  <a:pt x="81" y="154"/>
                  <a:pt x="82" y="156"/>
                  <a:pt x="83" y="156"/>
                </a:cubicBezTo>
                <a:cubicBezTo>
                  <a:pt x="83" y="157"/>
                  <a:pt x="82" y="159"/>
                  <a:pt x="80" y="160"/>
                </a:cubicBezTo>
                <a:cubicBezTo>
                  <a:pt x="77" y="161"/>
                  <a:pt x="78" y="157"/>
                  <a:pt x="76" y="156"/>
                </a:cubicBezTo>
                <a:cubicBezTo>
                  <a:pt x="76" y="156"/>
                  <a:pt x="76" y="156"/>
                  <a:pt x="75" y="156"/>
                </a:cubicBezTo>
                <a:cubicBezTo>
                  <a:pt x="75" y="156"/>
                  <a:pt x="74" y="156"/>
                  <a:pt x="75" y="155"/>
                </a:cubicBezTo>
                <a:cubicBezTo>
                  <a:pt x="73" y="155"/>
                  <a:pt x="73" y="155"/>
                  <a:pt x="73" y="155"/>
                </a:cubicBezTo>
                <a:cubicBezTo>
                  <a:pt x="71" y="157"/>
                  <a:pt x="69" y="153"/>
                  <a:pt x="68" y="156"/>
                </a:cubicBezTo>
                <a:cubicBezTo>
                  <a:pt x="69" y="158"/>
                  <a:pt x="66" y="159"/>
                  <a:pt x="65" y="159"/>
                </a:cubicBezTo>
                <a:cubicBezTo>
                  <a:pt x="64" y="160"/>
                  <a:pt x="63" y="160"/>
                  <a:pt x="62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1" y="162"/>
                  <a:pt x="60" y="163"/>
                  <a:pt x="58" y="163"/>
                </a:cubicBezTo>
                <a:cubicBezTo>
                  <a:pt x="59" y="163"/>
                  <a:pt x="59" y="164"/>
                  <a:pt x="5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9" y="165"/>
                  <a:pt x="59" y="166"/>
                  <a:pt x="60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1" y="167"/>
                  <a:pt x="61" y="167"/>
                </a:cubicBezTo>
                <a:cubicBezTo>
                  <a:pt x="61" y="168"/>
                  <a:pt x="60" y="167"/>
                  <a:pt x="60" y="167"/>
                </a:cubicBezTo>
                <a:cubicBezTo>
                  <a:pt x="60" y="168"/>
                  <a:pt x="60" y="168"/>
                  <a:pt x="59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7"/>
                  <a:pt x="59" y="167"/>
                  <a:pt x="59" y="167"/>
                </a:cubicBezTo>
                <a:cubicBezTo>
                  <a:pt x="59" y="167"/>
                  <a:pt x="58" y="166"/>
                  <a:pt x="58" y="166"/>
                </a:cubicBezTo>
                <a:cubicBezTo>
                  <a:pt x="58" y="166"/>
                  <a:pt x="57" y="166"/>
                  <a:pt x="57" y="166"/>
                </a:cubicBezTo>
                <a:cubicBezTo>
                  <a:pt x="57" y="166"/>
                  <a:pt x="57" y="165"/>
                  <a:pt x="57" y="165"/>
                </a:cubicBezTo>
                <a:cubicBezTo>
                  <a:pt x="57" y="165"/>
                  <a:pt x="56" y="165"/>
                  <a:pt x="56" y="165"/>
                </a:cubicBezTo>
                <a:cubicBezTo>
                  <a:pt x="56" y="166"/>
                  <a:pt x="56" y="166"/>
                  <a:pt x="57" y="166"/>
                </a:cubicBezTo>
                <a:cubicBezTo>
                  <a:pt x="56" y="167"/>
                  <a:pt x="55" y="166"/>
                  <a:pt x="54" y="168"/>
                </a:cubicBezTo>
                <a:cubicBezTo>
                  <a:pt x="54" y="168"/>
                  <a:pt x="55" y="168"/>
                  <a:pt x="55" y="168"/>
                </a:cubicBezTo>
                <a:cubicBezTo>
                  <a:pt x="54" y="169"/>
                  <a:pt x="54" y="169"/>
                  <a:pt x="54" y="169"/>
                </a:cubicBezTo>
                <a:cubicBezTo>
                  <a:pt x="54" y="169"/>
                  <a:pt x="55" y="169"/>
                  <a:pt x="55" y="169"/>
                </a:cubicBezTo>
                <a:cubicBezTo>
                  <a:pt x="54" y="170"/>
                  <a:pt x="54" y="170"/>
                  <a:pt x="54" y="170"/>
                </a:cubicBezTo>
                <a:cubicBezTo>
                  <a:pt x="54" y="170"/>
                  <a:pt x="54" y="170"/>
                  <a:pt x="53" y="169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1" y="170"/>
                  <a:pt x="50" y="173"/>
                  <a:pt x="49" y="173"/>
                </a:cubicBezTo>
                <a:cubicBezTo>
                  <a:pt x="50" y="175"/>
                  <a:pt x="48" y="175"/>
                  <a:pt x="48" y="176"/>
                </a:cubicBezTo>
                <a:cubicBezTo>
                  <a:pt x="48" y="176"/>
                  <a:pt x="47" y="176"/>
                  <a:pt x="48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47" y="177"/>
                  <a:pt x="46" y="177"/>
                  <a:pt x="46" y="177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79"/>
                  <a:pt x="45" y="178"/>
                  <a:pt x="44" y="178"/>
                </a:cubicBezTo>
                <a:cubicBezTo>
                  <a:pt x="44" y="179"/>
                  <a:pt x="45" y="179"/>
                  <a:pt x="45" y="179"/>
                </a:cubicBezTo>
                <a:cubicBezTo>
                  <a:pt x="44" y="180"/>
                  <a:pt x="43" y="181"/>
                  <a:pt x="42" y="179"/>
                </a:cubicBezTo>
                <a:cubicBezTo>
                  <a:pt x="40" y="181"/>
                  <a:pt x="39" y="180"/>
                  <a:pt x="38" y="181"/>
                </a:cubicBezTo>
                <a:cubicBezTo>
                  <a:pt x="37" y="181"/>
                  <a:pt x="35" y="181"/>
                  <a:pt x="35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4" y="181"/>
                  <a:pt x="34" y="180"/>
                  <a:pt x="33" y="180"/>
                </a:cubicBezTo>
                <a:cubicBezTo>
                  <a:pt x="32" y="181"/>
                  <a:pt x="31" y="179"/>
                  <a:pt x="29" y="181"/>
                </a:cubicBezTo>
                <a:cubicBezTo>
                  <a:pt x="29" y="181"/>
                  <a:pt x="30" y="182"/>
                  <a:pt x="30" y="182"/>
                </a:cubicBezTo>
                <a:cubicBezTo>
                  <a:pt x="29" y="183"/>
                  <a:pt x="29" y="182"/>
                  <a:pt x="28" y="182"/>
                </a:cubicBezTo>
                <a:cubicBezTo>
                  <a:pt x="27" y="184"/>
                  <a:pt x="27" y="181"/>
                  <a:pt x="26" y="181"/>
                </a:cubicBezTo>
                <a:cubicBezTo>
                  <a:pt x="25" y="181"/>
                  <a:pt x="25" y="182"/>
                  <a:pt x="24" y="181"/>
                </a:cubicBezTo>
                <a:cubicBezTo>
                  <a:pt x="24" y="182"/>
                  <a:pt x="23" y="181"/>
                  <a:pt x="23" y="183"/>
                </a:cubicBezTo>
                <a:cubicBezTo>
                  <a:pt x="23" y="182"/>
                  <a:pt x="23" y="182"/>
                  <a:pt x="23" y="182"/>
                </a:cubicBezTo>
                <a:cubicBezTo>
                  <a:pt x="24" y="183"/>
                  <a:pt x="24" y="183"/>
                  <a:pt x="24" y="183"/>
                </a:cubicBezTo>
                <a:cubicBezTo>
                  <a:pt x="25" y="182"/>
                  <a:pt x="25" y="185"/>
                  <a:pt x="27" y="185"/>
                </a:cubicBezTo>
                <a:cubicBezTo>
                  <a:pt x="26" y="186"/>
                  <a:pt x="27" y="187"/>
                  <a:pt x="26" y="188"/>
                </a:cubicBezTo>
                <a:cubicBezTo>
                  <a:pt x="25" y="188"/>
                  <a:pt x="23" y="188"/>
                  <a:pt x="22" y="186"/>
                </a:cubicBezTo>
                <a:cubicBezTo>
                  <a:pt x="22" y="187"/>
                  <a:pt x="21" y="187"/>
                  <a:pt x="21" y="187"/>
                </a:cubicBezTo>
                <a:cubicBezTo>
                  <a:pt x="20" y="186"/>
                  <a:pt x="18" y="187"/>
                  <a:pt x="18" y="185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17" y="187"/>
                  <a:pt x="15" y="186"/>
                  <a:pt x="14" y="187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1" y="187"/>
                  <a:pt x="11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7"/>
                  <a:pt x="10" y="187"/>
                  <a:pt x="9" y="187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10" y="189"/>
                  <a:pt x="9" y="189"/>
                </a:cubicBezTo>
                <a:cubicBezTo>
                  <a:pt x="9" y="188"/>
                  <a:pt x="8" y="188"/>
                  <a:pt x="9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7" y="188"/>
                  <a:pt x="7" y="188"/>
                  <a:pt x="6" y="187"/>
                </a:cubicBezTo>
                <a:cubicBezTo>
                  <a:pt x="5" y="189"/>
                  <a:pt x="3" y="187"/>
                  <a:pt x="2" y="189"/>
                </a:cubicBezTo>
                <a:cubicBezTo>
                  <a:pt x="2" y="189"/>
                  <a:pt x="4" y="189"/>
                  <a:pt x="3" y="190"/>
                </a:cubicBezTo>
                <a:cubicBezTo>
                  <a:pt x="2" y="190"/>
                  <a:pt x="2" y="189"/>
                  <a:pt x="2" y="189"/>
                </a:cubicBezTo>
                <a:cubicBezTo>
                  <a:pt x="2" y="190"/>
                  <a:pt x="0" y="191"/>
                  <a:pt x="0" y="192"/>
                </a:cubicBezTo>
                <a:cubicBezTo>
                  <a:pt x="0" y="192"/>
                  <a:pt x="1" y="193"/>
                  <a:pt x="1" y="194"/>
                </a:cubicBezTo>
                <a:cubicBezTo>
                  <a:pt x="3" y="194"/>
                  <a:pt x="4" y="194"/>
                  <a:pt x="5" y="193"/>
                </a:cubicBezTo>
                <a:cubicBezTo>
                  <a:pt x="6" y="193"/>
                  <a:pt x="6" y="195"/>
                  <a:pt x="7" y="194"/>
                </a:cubicBezTo>
                <a:cubicBezTo>
                  <a:pt x="8" y="195"/>
                  <a:pt x="9" y="194"/>
                  <a:pt x="9" y="196"/>
                </a:cubicBezTo>
                <a:cubicBezTo>
                  <a:pt x="8" y="196"/>
                  <a:pt x="8" y="198"/>
                  <a:pt x="7" y="198"/>
                </a:cubicBezTo>
                <a:cubicBezTo>
                  <a:pt x="7" y="198"/>
                  <a:pt x="8" y="198"/>
                  <a:pt x="8" y="199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200"/>
                  <a:pt x="10" y="200"/>
                  <a:pt x="11" y="20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05"/>
                  <a:pt x="11" y="207"/>
                  <a:pt x="13" y="209"/>
                </a:cubicBezTo>
                <a:cubicBezTo>
                  <a:pt x="13" y="210"/>
                  <a:pt x="14" y="210"/>
                  <a:pt x="14" y="211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5" y="213"/>
                  <a:pt x="16" y="214"/>
                  <a:pt x="15" y="215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16" y="215"/>
                  <a:pt x="16" y="215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6" y="216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8" y="216"/>
                </a:cubicBezTo>
                <a:cubicBezTo>
                  <a:pt x="18" y="216"/>
                  <a:pt x="18" y="216"/>
                  <a:pt x="18" y="216"/>
                </a:cubicBezTo>
                <a:cubicBezTo>
                  <a:pt x="16" y="220"/>
                  <a:pt x="21" y="219"/>
                  <a:pt x="21" y="222"/>
                </a:cubicBezTo>
                <a:cubicBezTo>
                  <a:pt x="20" y="225"/>
                  <a:pt x="19" y="223"/>
                  <a:pt x="18" y="224"/>
                </a:cubicBezTo>
                <a:cubicBezTo>
                  <a:pt x="18" y="224"/>
                  <a:pt x="19" y="225"/>
                  <a:pt x="19" y="226"/>
                </a:cubicBezTo>
                <a:cubicBezTo>
                  <a:pt x="18" y="226"/>
                  <a:pt x="17" y="227"/>
                  <a:pt x="15" y="228"/>
                </a:cubicBezTo>
                <a:cubicBezTo>
                  <a:pt x="15" y="229"/>
                  <a:pt x="16" y="230"/>
                  <a:pt x="15" y="231"/>
                </a:cubicBezTo>
                <a:cubicBezTo>
                  <a:pt x="16" y="231"/>
                  <a:pt x="16" y="231"/>
                  <a:pt x="16" y="231"/>
                </a:cubicBezTo>
                <a:cubicBezTo>
                  <a:pt x="15" y="232"/>
                  <a:pt x="14" y="232"/>
                  <a:pt x="13" y="233"/>
                </a:cubicBezTo>
                <a:cubicBezTo>
                  <a:pt x="14" y="234"/>
                  <a:pt x="13" y="235"/>
                  <a:pt x="12" y="236"/>
                </a:cubicBezTo>
                <a:cubicBezTo>
                  <a:pt x="15" y="237"/>
                  <a:pt x="15" y="237"/>
                  <a:pt x="15" y="237"/>
                </a:cubicBezTo>
                <a:cubicBezTo>
                  <a:pt x="15" y="238"/>
                  <a:pt x="15" y="239"/>
                  <a:pt x="14" y="240"/>
                </a:cubicBezTo>
                <a:cubicBezTo>
                  <a:pt x="15" y="240"/>
                  <a:pt x="15" y="240"/>
                  <a:pt x="15" y="241"/>
                </a:cubicBezTo>
                <a:cubicBezTo>
                  <a:pt x="16" y="241"/>
                  <a:pt x="17" y="242"/>
                  <a:pt x="15" y="242"/>
                </a:cubicBezTo>
                <a:cubicBezTo>
                  <a:pt x="16" y="244"/>
                  <a:pt x="14" y="246"/>
                  <a:pt x="13" y="247"/>
                </a:cubicBezTo>
                <a:cubicBezTo>
                  <a:pt x="13" y="249"/>
                  <a:pt x="14" y="249"/>
                  <a:pt x="14" y="250"/>
                </a:cubicBezTo>
                <a:cubicBezTo>
                  <a:pt x="15" y="250"/>
                  <a:pt x="15" y="251"/>
                  <a:pt x="16" y="250"/>
                </a:cubicBezTo>
                <a:cubicBezTo>
                  <a:pt x="16" y="250"/>
                  <a:pt x="16" y="250"/>
                  <a:pt x="16" y="250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18" y="249"/>
                  <a:pt x="19" y="250"/>
                  <a:pt x="19" y="251"/>
                </a:cubicBezTo>
                <a:cubicBezTo>
                  <a:pt x="18" y="251"/>
                  <a:pt x="18" y="252"/>
                  <a:pt x="17" y="252"/>
                </a:cubicBezTo>
                <a:cubicBezTo>
                  <a:pt x="17" y="253"/>
                  <a:pt x="16" y="254"/>
                  <a:pt x="16" y="256"/>
                </a:cubicBezTo>
                <a:cubicBezTo>
                  <a:pt x="16" y="257"/>
                  <a:pt x="17" y="256"/>
                  <a:pt x="18" y="256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6"/>
                  <a:pt x="20" y="256"/>
                  <a:pt x="20" y="255"/>
                </a:cubicBezTo>
                <a:cubicBezTo>
                  <a:pt x="21" y="256"/>
                  <a:pt x="20" y="257"/>
                  <a:pt x="20" y="258"/>
                </a:cubicBezTo>
                <a:cubicBezTo>
                  <a:pt x="21" y="259"/>
                  <a:pt x="23" y="259"/>
                  <a:pt x="23" y="260"/>
                </a:cubicBezTo>
                <a:cubicBezTo>
                  <a:pt x="23" y="259"/>
                  <a:pt x="23" y="259"/>
                  <a:pt x="24" y="259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4" y="260"/>
                  <a:pt x="25" y="259"/>
                  <a:pt x="25" y="259"/>
                </a:cubicBezTo>
                <a:cubicBezTo>
                  <a:pt x="26" y="261"/>
                  <a:pt x="28" y="258"/>
                  <a:pt x="29" y="260"/>
                </a:cubicBezTo>
                <a:cubicBezTo>
                  <a:pt x="29" y="260"/>
                  <a:pt x="29" y="261"/>
                  <a:pt x="29" y="261"/>
                </a:cubicBezTo>
                <a:cubicBezTo>
                  <a:pt x="31" y="262"/>
                  <a:pt x="32" y="264"/>
                  <a:pt x="33" y="265"/>
                </a:cubicBezTo>
                <a:cubicBezTo>
                  <a:pt x="34" y="265"/>
                  <a:pt x="35" y="263"/>
                  <a:pt x="36" y="265"/>
                </a:cubicBezTo>
                <a:cubicBezTo>
                  <a:pt x="36" y="265"/>
                  <a:pt x="36" y="266"/>
                  <a:pt x="36" y="267"/>
                </a:cubicBezTo>
                <a:cubicBezTo>
                  <a:pt x="36" y="268"/>
                  <a:pt x="36" y="269"/>
                  <a:pt x="36" y="271"/>
                </a:cubicBezTo>
                <a:cubicBezTo>
                  <a:pt x="36" y="272"/>
                  <a:pt x="36" y="273"/>
                  <a:pt x="34" y="273"/>
                </a:cubicBezTo>
                <a:cubicBezTo>
                  <a:pt x="35" y="274"/>
                  <a:pt x="35" y="275"/>
                  <a:pt x="36" y="275"/>
                </a:cubicBezTo>
                <a:cubicBezTo>
                  <a:pt x="35" y="279"/>
                  <a:pt x="39" y="279"/>
                  <a:pt x="39" y="282"/>
                </a:cubicBezTo>
                <a:cubicBezTo>
                  <a:pt x="40" y="281"/>
                  <a:pt x="40" y="281"/>
                  <a:pt x="41" y="281"/>
                </a:cubicBezTo>
                <a:cubicBezTo>
                  <a:pt x="40" y="278"/>
                  <a:pt x="43" y="275"/>
                  <a:pt x="45" y="274"/>
                </a:cubicBezTo>
                <a:cubicBezTo>
                  <a:pt x="48" y="274"/>
                  <a:pt x="44" y="275"/>
                  <a:pt x="47" y="275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74"/>
                  <a:pt x="48" y="273"/>
                  <a:pt x="49" y="274"/>
                </a:cubicBezTo>
                <a:cubicBezTo>
                  <a:pt x="50" y="272"/>
                  <a:pt x="51" y="274"/>
                  <a:pt x="53" y="274"/>
                </a:cubicBezTo>
                <a:cubicBezTo>
                  <a:pt x="51" y="275"/>
                  <a:pt x="53" y="276"/>
                  <a:pt x="52" y="277"/>
                </a:cubicBezTo>
                <a:cubicBezTo>
                  <a:pt x="53" y="278"/>
                  <a:pt x="54" y="279"/>
                  <a:pt x="54" y="279"/>
                </a:cubicBezTo>
                <a:cubicBezTo>
                  <a:pt x="54" y="280"/>
                  <a:pt x="55" y="282"/>
                  <a:pt x="54" y="282"/>
                </a:cubicBezTo>
                <a:cubicBezTo>
                  <a:pt x="55" y="283"/>
                  <a:pt x="55" y="283"/>
                  <a:pt x="55" y="283"/>
                </a:cubicBezTo>
                <a:cubicBezTo>
                  <a:pt x="55" y="284"/>
                  <a:pt x="54" y="285"/>
                  <a:pt x="54" y="285"/>
                </a:cubicBezTo>
                <a:cubicBezTo>
                  <a:pt x="54" y="287"/>
                  <a:pt x="54" y="288"/>
                  <a:pt x="55" y="289"/>
                </a:cubicBezTo>
                <a:cubicBezTo>
                  <a:pt x="55" y="289"/>
                  <a:pt x="55" y="289"/>
                  <a:pt x="55" y="289"/>
                </a:cubicBezTo>
                <a:cubicBezTo>
                  <a:pt x="56" y="289"/>
                  <a:pt x="56" y="290"/>
                  <a:pt x="56" y="290"/>
                </a:cubicBezTo>
                <a:cubicBezTo>
                  <a:pt x="56" y="292"/>
                  <a:pt x="54" y="291"/>
                  <a:pt x="54" y="293"/>
                </a:cubicBezTo>
                <a:cubicBezTo>
                  <a:pt x="53" y="293"/>
                  <a:pt x="53" y="293"/>
                  <a:pt x="53" y="293"/>
                </a:cubicBezTo>
                <a:cubicBezTo>
                  <a:pt x="53" y="294"/>
                  <a:pt x="53" y="294"/>
                  <a:pt x="53" y="294"/>
                </a:cubicBezTo>
                <a:cubicBezTo>
                  <a:pt x="53" y="294"/>
                  <a:pt x="53" y="294"/>
                  <a:pt x="52" y="294"/>
                </a:cubicBezTo>
                <a:cubicBezTo>
                  <a:pt x="52" y="295"/>
                  <a:pt x="52" y="295"/>
                  <a:pt x="52" y="295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52" y="296"/>
                  <a:pt x="53" y="298"/>
                  <a:pt x="53" y="299"/>
                </a:cubicBezTo>
                <a:cubicBezTo>
                  <a:pt x="53" y="299"/>
                  <a:pt x="54" y="298"/>
                  <a:pt x="54" y="299"/>
                </a:cubicBezTo>
                <a:cubicBezTo>
                  <a:pt x="57" y="296"/>
                  <a:pt x="57" y="296"/>
                  <a:pt x="57" y="296"/>
                </a:cubicBezTo>
                <a:cubicBezTo>
                  <a:pt x="57" y="296"/>
                  <a:pt x="57" y="296"/>
                  <a:pt x="57" y="297"/>
                </a:cubicBezTo>
                <a:cubicBezTo>
                  <a:pt x="58" y="297"/>
                  <a:pt x="58" y="297"/>
                  <a:pt x="58" y="297"/>
                </a:cubicBezTo>
                <a:cubicBezTo>
                  <a:pt x="59" y="299"/>
                  <a:pt x="58" y="301"/>
                  <a:pt x="58" y="302"/>
                </a:cubicBezTo>
                <a:cubicBezTo>
                  <a:pt x="58" y="302"/>
                  <a:pt x="58" y="302"/>
                  <a:pt x="58" y="302"/>
                </a:cubicBezTo>
                <a:cubicBezTo>
                  <a:pt x="59" y="301"/>
                  <a:pt x="59" y="302"/>
                  <a:pt x="60" y="302"/>
                </a:cubicBezTo>
                <a:cubicBezTo>
                  <a:pt x="60" y="303"/>
                  <a:pt x="62" y="303"/>
                  <a:pt x="61" y="304"/>
                </a:cubicBezTo>
                <a:cubicBezTo>
                  <a:pt x="61" y="305"/>
                  <a:pt x="61" y="305"/>
                  <a:pt x="61" y="305"/>
                </a:cubicBezTo>
                <a:cubicBezTo>
                  <a:pt x="61" y="306"/>
                  <a:pt x="61" y="306"/>
                  <a:pt x="61" y="306"/>
                </a:cubicBezTo>
                <a:cubicBezTo>
                  <a:pt x="61" y="306"/>
                  <a:pt x="61" y="305"/>
                  <a:pt x="61" y="305"/>
                </a:cubicBezTo>
                <a:cubicBezTo>
                  <a:pt x="63" y="303"/>
                  <a:pt x="63" y="307"/>
                  <a:pt x="64" y="307"/>
                </a:cubicBezTo>
                <a:cubicBezTo>
                  <a:pt x="64" y="306"/>
                  <a:pt x="64" y="306"/>
                  <a:pt x="64" y="306"/>
                </a:cubicBezTo>
                <a:cubicBezTo>
                  <a:pt x="66" y="306"/>
                  <a:pt x="68" y="306"/>
                  <a:pt x="69" y="304"/>
                </a:cubicBezTo>
                <a:cubicBezTo>
                  <a:pt x="71" y="304"/>
                  <a:pt x="73" y="304"/>
                  <a:pt x="73" y="306"/>
                </a:cubicBezTo>
                <a:cubicBezTo>
                  <a:pt x="74" y="306"/>
                  <a:pt x="74" y="306"/>
                  <a:pt x="74" y="306"/>
                </a:cubicBezTo>
                <a:cubicBezTo>
                  <a:pt x="75" y="305"/>
                  <a:pt x="74" y="307"/>
                  <a:pt x="75" y="307"/>
                </a:cubicBezTo>
                <a:cubicBezTo>
                  <a:pt x="75" y="307"/>
                  <a:pt x="74" y="307"/>
                  <a:pt x="75" y="308"/>
                </a:cubicBezTo>
                <a:cubicBezTo>
                  <a:pt x="76" y="308"/>
                  <a:pt x="76" y="310"/>
                  <a:pt x="77" y="309"/>
                </a:cubicBezTo>
                <a:cubicBezTo>
                  <a:pt x="78" y="310"/>
                  <a:pt x="79" y="309"/>
                  <a:pt x="79" y="310"/>
                </a:cubicBezTo>
                <a:cubicBezTo>
                  <a:pt x="80" y="308"/>
                  <a:pt x="82" y="307"/>
                  <a:pt x="84" y="308"/>
                </a:cubicBezTo>
                <a:cubicBezTo>
                  <a:pt x="86" y="307"/>
                  <a:pt x="87" y="310"/>
                  <a:pt x="89" y="310"/>
                </a:cubicBezTo>
                <a:cubicBezTo>
                  <a:pt x="90" y="309"/>
                  <a:pt x="91" y="307"/>
                  <a:pt x="91" y="306"/>
                </a:cubicBezTo>
                <a:cubicBezTo>
                  <a:pt x="92" y="307"/>
                  <a:pt x="93" y="308"/>
                  <a:pt x="94" y="308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5" y="306"/>
                  <a:pt x="94" y="306"/>
                  <a:pt x="95" y="306"/>
                </a:cubicBezTo>
                <a:cubicBezTo>
                  <a:pt x="96" y="307"/>
                  <a:pt x="98" y="305"/>
                  <a:pt x="100" y="306"/>
                </a:cubicBezTo>
                <a:cubicBezTo>
                  <a:pt x="100" y="305"/>
                  <a:pt x="100" y="305"/>
                  <a:pt x="101" y="305"/>
                </a:cubicBezTo>
                <a:cubicBezTo>
                  <a:pt x="101" y="303"/>
                  <a:pt x="103" y="301"/>
                  <a:pt x="105" y="300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8"/>
                  <a:pt x="105" y="298"/>
                  <a:pt x="105" y="298"/>
                </a:cubicBezTo>
                <a:cubicBezTo>
                  <a:pt x="105" y="297"/>
                  <a:pt x="105" y="297"/>
                  <a:pt x="105" y="297"/>
                </a:cubicBezTo>
                <a:cubicBezTo>
                  <a:pt x="105" y="296"/>
                  <a:pt x="102" y="295"/>
                  <a:pt x="104" y="294"/>
                </a:cubicBezTo>
                <a:cubicBezTo>
                  <a:pt x="105" y="294"/>
                  <a:pt x="105" y="294"/>
                  <a:pt x="106" y="294"/>
                </a:cubicBezTo>
                <a:cubicBezTo>
                  <a:pt x="106" y="294"/>
                  <a:pt x="106" y="293"/>
                  <a:pt x="106" y="293"/>
                </a:cubicBezTo>
                <a:cubicBezTo>
                  <a:pt x="107" y="293"/>
                  <a:pt x="108" y="295"/>
                  <a:pt x="109" y="294"/>
                </a:cubicBezTo>
                <a:cubicBezTo>
                  <a:pt x="110" y="295"/>
                  <a:pt x="110" y="295"/>
                  <a:pt x="110" y="295"/>
                </a:cubicBezTo>
                <a:cubicBezTo>
                  <a:pt x="110" y="296"/>
                  <a:pt x="111" y="297"/>
                  <a:pt x="110" y="297"/>
                </a:cubicBezTo>
                <a:cubicBezTo>
                  <a:pt x="110" y="296"/>
                  <a:pt x="109" y="296"/>
                  <a:pt x="109" y="296"/>
                </a:cubicBezTo>
                <a:cubicBezTo>
                  <a:pt x="109" y="297"/>
                  <a:pt x="108" y="297"/>
                  <a:pt x="109" y="298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9"/>
                  <a:pt x="107" y="299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108" y="299"/>
                  <a:pt x="109" y="299"/>
                  <a:pt x="109" y="300"/>
                </a:cubicBezTo>
                <a:cubicBezTo>
                  <a:pt x="109" y="300"/>
                  <a:pt x="109" y="300"/>
                  <a:pt x="110" y="300"/>
                </a:cubicBezTo>
                <a:cubicBezTo>
                  <a:pt x="110" y="300"/>
                  <a:pt x="109" y="301"/>
                  <a:pt x="109" y="301"/>
                </a:cubicBezTo>
                <a:cubicBezTo>
                  <a:pt x="109" y="302"/>
                  <a:pt x="109" y="303"/>
                  <a:pt x="110" y="303"/>
                </a:cubicBezTo>
                <a:cubicBezTo>
                  <a:pt x="111" y="303"/>
                  <a:pt x="111" y="303"/>
                  <a:pt x="111" y="304"/>
                </a:cubicBezTo>
                <a:cubicBezTo>
                  <a:pt x="111" y="304"/>
                  <a:pt x="111" y="304"/>
                  <a:pt x="111" y="304"/>
                </a:cubicBezTo>
                <a:cubicBezTo>
                  <a:pt x="111" y="303"/>
                  <a:pt x="111" y="303"/>
                  <a:pt x="111" y="303"/>
                </a:cubicBezTo>
                <a:cubicBezTo>
                  <a:pt x="111" y="303"/>
                  <a:pt x="111" y="302"/>
                  <a:pt x="112" y="302"/>
                </a:cubicBezTo>
                <a:cubicBezTo>
                  <a:pt x="114" y="301"/>
                  <a:pt x="111" y="298"/>
                  <a:pt x="113" y="297"/>
                </a:cubicBezTo>
                <a:cubicBezTo>
                  <a:pt x="113" y="296"/>
                  <a:pt x="113" y="297"/>
                  <a:pt x="113" y="297"/>
                </a:cubicBezTo>
                <a:cubicBezTo>
                  <a:pt x="116" y="296"/>
                  <a:pt x="116" y="293"/>
                  <a:pt x="117" y="290"/>
                </a:cubicBezTo>
                <a:cubicBezTo>
                  <a:pt x="119" y="290"/>
                  <a:pt x="119" y="287"/>
                  <a:pt x="122" y="288"/>
                </a:cubicBezTo>
                <a:cubicBezTo>
                  <a:pt x="124" y="290"/>
                  <a:pt x="121" y="292"/>
                  <a:pt x="122" y="294"/>
                </a:cubicBezTo>
                <a:cubicBezTo>
                  <a:pt x="122" y="296"/>
                  <a:pt x="121" y="297"/>
                  <a:pt x="120" y="299"/>
                </a:cubicBezTo>
                <a:cubicBezTo>
                  <a:pt x="122" y="300"/>
                  <a:pt x="118" y="301"/>
                  <a:pt x="119" y="303"/>
                </a:cubicBezTo>
                <a:cubicBezTo>
                  <a:pt x="119" y="305"/>
                  <a:pt x="119" y="308"/>
                  <a:pt x="117" y="309"/>
                </a:cubicBezTo>
                <a:cubicBezTo>
                  <a:pt x="115" y="311"/>
                  <a:pt x="120" y="313"/>
                  <a:pt x="116" y="315"/>
                </a:cubicBezTo>
                <a:cubicBezTo>
                  <a:pt x="117" y="315"/>
                  <a:pt x="117" y="315"/>
                  <a:pt x="117" y="315"/>
                </a:cubicBezTo>
                <a:cubicBezTo>
                  <a:pt x="116" y="315"/>
                  <a:pt x="117" y="316"/>
                  <a:pt x="116" y="316"/>
                </a:cubicBezTo>
                <a:cubicBezTo>
                  <a:pt x="118" y="317"/>
                  <a:pt x="118" y="317"/>
                  <a:pt x="118" y="317"/>
                </a:cubicBezTo>
                <a:cubicBezTo>
                  <a:pt x="117" y="318"/>
                  <a:pt x="117" y="318"/>
                  <a:pt x="117" y="318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8" y="319"/>
                  <a:pt x="118" y="319"/>
                  <a:pt x="118" y="320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9" y="319"/>
                  <a:pt x="121" y="319"/>
                  <a:pt x="122" y="320"/>
                </a:cubicBezTo>
                <a:cubicBezTo>
                  <a:pt x="122" y="321"/>
                  <a:pt x="123" y="322"/>
                  <a:pt x="122" y="323"/>
                </a:cubicBezTo>
                <a:cubicBezTo>
                  <a:pt x="122" y="323"/>
                  <a:pt x="122" y="323"/>
                  <a:pt x="122" y="323"/>
                </a:cubicBezTo>
                <a:cubicBezTo>
                  <a:pt x="123" y="323"/>
                  <a:pt x="123" y="323"/>
                  <a:pt x="123" y="323"/>
                </a:cubicBezTo>
                <a:cubicBezTo>
                  <a:pt x="123" y="323"/>
                  <a:pt x="123" y="322"/>
                  <a:pt x="122" y="322"/>
                </a:cubicBezTo>
                <a:cubicBezTo>
                  <a:pt x="123" y="321"/>
                  <a:pt x="124" y="323"/>
                  <a:pt x="124" y="321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27" y="322"/>
                  <a:pt x="128" y="322"/>
                  <a:pt x="129" y="321"/>
                </a:cubicBezTo>
                <a:cubicBezTo>
                  <a:pt x="128" y="321"/>
                  <a:pt x="128" y="321"/>
                  <a:pt x="128" y="321"/>
                </a:cubicBezTo>
                <a:cubicBezTo>
                  <a:pt x="129" y="321"/>
                  <a:pt x="129" y="321"/>
                  <a:pt x="130" y="321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19"/>
                  <a:pt x="130" y="319"/>
                  <a:pt x="130" y="319"/>
                </a:cubicBezTo>
                <a:cubicBezTo>
                  <a:pt x="130" y="319"/>
                  <a:pt x="130" y="319"/>
                  <a:pt x="131" y="318"/>
                </a:cubicBezTo>
                <a:cubicBezTo>
                  <a:pt x="133" y="319"/>
                  <a:pt x="134" y="316"/>
                  <a:pt x="137" y="317"/>
                </a:cubicBezTo>
                <a:cubicBezTo>
                  <a:pt x="138" y="315"/>
                  <a:pt x="140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3" y="315"/>
                  <a:pt x="143" y="316"/>
                  <a:pt x="144" y="316"/>
                </a:cubicBezTo>
                <a:cubicBezTo>
                  <a:pt x="144" y="316"/>
                  <a:pt x="144" y="317"/>
                  <a:pt x="144" y="317"/>
                </a:cubicBezTo>
                <a:cubicBezTo>
                  <a:pt x="142" y="318"/>
                  <a:pt x="140" y="320"/>
                  <a:pt x="140" y="322"/>
                </a:cubicBezTo>
                <a:cubicBezTo>
                  <a:pt x="138" y="322"/>
                  <a:pt x="138" y="324"/>
                  <a:pt x="136" y="324"/>
                </a:cubicBezTo>
                <a:cubicBezTo>
                  <a:pt x="136" y="325"/>
                  <a:pt x="135" y="325"/>
                  <a:pt x="135" y="325"/>
                </a:cubicBezTo>
                <a:cubicBezTo>
                  <a:pt x="136" y="325"/>
                  <a:pt x="136" y="325"/>
                  <a:pt x="136" y="325"/>
                </a:cubicBezTo>
                <a:cubicBezTo>
                  <a:pt x="137" y="325"/>
                  <a:pt x="136" y="326"/>
                  <a:pt x="136" y="326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38" y="327"/>
                  <a:pt x="139" y="324"/>
                  <a:pt x="140" y="323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6"/>
                  <a:pt x="143" y="326"/>
                  <a:pt x="143" y="326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7"/>
                  <a:pt x="143" y="328"/>
                  <a:pt x="143" y="328"/>
                </a:cubicBezTo>
                <a:cubicBezTo>
                  <a:pt x="144" y="329"/>
                  <a:pt x="144" y="329"/>
                  <a:pt x="144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0"/>
                  <a:pt x="143" y="329"/>
                  <a:pt x="143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2"/>
                  <a:pt x="142" y="332"/>
                  <a:pt x="142" y="333"/>
                </a:cubicBezTo>
                <a:cubicBezTo>
                  <a:pt x="143" y="333"/>
                  <a:pt x="144" y="333"/>
                  <a:pt x="144" y="332"/>
                </a:cubicBezTo>
                <a:cubicBezTo>
                  <a:pt x="144" y="331"/>
                  <a:pt x="145" y="330"/>
                  <a:pt x="144" y="330"/>
                </a:cubicBezTo>
                <a:cubicBezTo>
                  <a:pt x="144" y="330"/>
                  <a:pt x="144" y="330"/>
                  <a:pt x="145" y="329"/>
                </a:cubicBezTo>
                <a:cubicBezTo>
                  <a:pt x="145" y="330"/>
                  <a:pt x="145" y="330"/>
                  <a:pt x="145" y="330"/>
                </a:cubicBezTo>
                <a:cubicBezTo>
                  <a:pt x="145" y="329"/>
                  <a:pt x="145" y="329"/>
                  <a:pt x="144" y="329"/>
                </a:cubicBezTo>
                <a:cubicBezTo>
                  <a:pt x="145" y="327"/>
                  <a:pt x="147" y="326"/>
                  <a:pt x="146" y="325"/>
                </a:cubicBezTo>
                <a:cubicBezTo>
                  <a:pt x="146" y="324"/>
                  <a:pt x="147" y="323"/>
                  <a:pt x="148" y="323"/>
                </a:cubicBezTo>
                <a:cubicBezTo>
                  <a:pt x="147" y="323"/>
                  <a:pt x="147" y="323"/>
                  <a:pt x="147" y="323"/>
                </a:cubicBezTo>
                <a:cubicBezTo>
                  <a:pt x="147" y="322"/>
                  <a:pt x="148" y="322"/>
                  <a:pt x="148" y="322"/>
                </a:cubicBezTo>
                <a:cubicBezTo>
                  <a:pt x="148" y="321"/>
                  <a:pt x="148" y="321"/>
                  <a:pt x="149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0" y="321"/>
                  <a:pt x="150" y="321"/>
                  <a:pt x="150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2" y="320"/>
                  <a:pt x="149" y="317"/>
                  <a:pt x="152" y="316"/>
                </a:cubicBezTo>
                <a:cubicBezTo>
                  <a:pt x="153" y="317"/>
                  <a:pt x="153" y="317"/>
                  <a:pt x="153" y="317"/>
                </a:cubicBezTo>
                <a:cubicBezTo>
                  <a:pt x="153" y="317"/>
                  <a:pt x="153" y="317"/>
                  <a:pt x="154" y="316"/>
                </a:cubicBezTo>
                <a:cubicBezTo>
                  <a:pt x="155" y="317"/>
                  <a:pt x="154" y="317"/>
                  <a:pt x="154" y="318"/>
                </a:cubicBezTo>
                <a:cubicBezTo>
                  <a:pt x="155" y="317"/>
                  <a:pt x="154" y="316"/>
                  <a:pt x="156" y="315"/>
                </a:cubicBezTo>
                <a:cubicBezTo>
                  <a:pt x="158" y="316"/>
                  <a:pt x="157" y="317"/>
                  <a:pt x="157" y="319"/>
                </a:cubicBezTo>
                <a:cubicBezTo>
                  <a:pt x="158" y="318"/>
                  <a:pt x="159" y="318"/>
                  <a:pt x="159" y="316"/>
                </a:cubicBezTo>
                <a:cubicBezTo>
                  <a:pt x="160" y="316"/>
                  <a:pt x="160" y="317"/>
                  <a:pt x="160" y="317"/>
                </a:cubicBezTo>
                <a:cubicBezTo>
                  <a:pt x="161" y="316"/>
                  <a:pt x="161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ubicBezTo>
                  <a:pt x="162" y="317"/>
                  <a:pt x="162" y="317"/>
                  <a:pt x="161" y="317"/>
                </a:cubicBezTo>
                <a:cubicBezTo>
                  <a:pt x="162" y="317"/>
                  <a:pt x="162" y="317"/>
                  <a:pt x="162" y="317"/>
                </a:cubicBezTo>
                <a:cubicBezTo>
                  <a:pt x="160" y="320"/>
                  <a:pt x="163" y="322"/>
                  <a:pt x="163" y="324"/>
                </a:cubicBezTo>
                <a:cubicBezTo>
                  <a:pt x="163" y="325"/>
                  <a:pt x="162" y="326"/>
                  <a:pt x="161" y="326"/>
                </a:cubicBezTo>
                <a:cubicBezTo>
                  <a:pt x="161" y="326"/>
                  <a:pt x="161" y="326"/>
                  <a:pt x="162" y="326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8"/>
                  <a:pt x="161" y="329"/>
                  <a:pt x="162" y="328"/>
                </a:cubicBezTo>
                <a:cubicBezTo>
                  <a:pt x="162" y="330"/>
                  <a:pt x="165" y="329"/>
                  <a:pt x="166" y="330"/>
                </a:cubicBezTo>
                <a:cubicBezTo>
                  <a:pt x="167" y="332"/>
                  <a:pt x="169" y="331"/>
                  <a:pt x="171" y="331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2" y="332"/>
                  <a:pt x="172" y="332"/>
                  <a:pt x="172" y="332"/>
                </a:cubicBezTo>
                <a:cubicBezTo>
                  <a:pt x="172" y="331"/>
                  <a:pt x="173" y="332"/>
                  <a:pt x="172" y="332"/>
                </a:cubicBezTo>
                <a:cubicBezTo>
                  <a:pt x="173" y="332"/>
                  <a:pt x="173" y="332"/>
                  <a:pt x="173" y="332"/>
                </a:cubicBezTo>
                <a:cubicBezTo>
                  <a:pt x="174" y="332"/>
                  <a:pt x="174" y="333"/>
                  <a:pt x="174" y="333"/>
                </a:cubicBezTo>
                <a:cubicBezTo>
                  <a:pt x="175" y="334"/>
                  <a:pt x="175" y="333"/>
                  <a:pt x="176" y="332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78" y="332"/>
                  <a:pt x="180" y="329"/>
                  <a:pt x="181" y="332"/>
                </a:cubicBezTo>
                <a:cubicBezTo>
                  <a:pt x="182" y="331"/>
                  <a:pt x="182" y="331"/>
                  <a:pt x="182" y="331"/>
                </a:cubicBezTo>
                <a:cubicBezTo>
                  <a:pt x="182" y="333"/>
                  <a:pt x="185" y="331"/>
                  <a:pt x="186" y="332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86" y="330"/>
                  <a:pt x="185" y="329"/>
                  <a:pt x="187" y="329"/>
                </a:cubicBezTo>
                <a:cubicBezTo>
                  <a:pt x="187" y="330"/>
                  <a:pt x="187" y="330"/>
                  <a:pt x="187" y="330"/>
                </a:cubicBezTo>
                <a:cubicBezTo>
                  <a:pt x="188" y="329"/>
                  <a:pt x="189" y="329"/>
                  <a:pt x="190" y="329"/>
                </a:cubicBezTo>
                <a:cubicBezTo>
                  <a:pt x="192" y="329"/>
                  <a:pt x="193" y="331"/>
                  <a:pt x="194" y="332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8" y="329"/>
                </a:cubicBezTo>
                <a:cubicBezTo>
                  <a:pt x="198" y="329"/>
                  <a:pt x="198" y="329"/>
                  <a:pt x="198" y="329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4" y="325"/>
                  <a:pt x="204" y="324"/>
                  <a:pt x="204" y="324"/>
                </a:cubicBezTo>
                <a:cubicBezTo>
                  <a:pt x="205" y="325"/>
                  <a:pt x="205" y="326"/>
                  <a:pt x="205" y="326"/>
                </a:cubicBezTo>
                <a:cubicBezTo>
                  <a:pt x="206" y="328"/>
                  <a:pt x="204" y="328"/>
                  <a:pt x="204" y="329"/>
                </a:cubicBezTo>
                <a:cubicBezTo>
                  <a:pt x="203" y="328"/>
                  <a:pt x="202" y="330"/>
                  <a:pt x="201" y="330"/>
                </a:cubicBezTo>
                <a:cubicBezTo>
                  <a:pt x="202" y="330"/>
                  <a:pt x="202" y="330"/>
                  <a:pt x="202" y="330"/>
                </a:cubicBezTo>
                <a:cubicBezTo>
                  <a:pt x="201" y="331"/>
                  <a:pt x="201" y="331"/>
                  <a:pt x="201" y="331"/>
                </a:cubicBezTo>
                <a:cubicBezTo>
                  <a:pt x="201" y="333"/>
                  <a:pt x="198" y="335"/>
                  <a:pt x="198" y="336"/>
                </a:cubicBezTo>
                <a:cubicBezTo>
                  <a:pt x="199" y="337"/>
                  <a:pt x="198" y="337"/>
                  <a:pt x="198" y="337"/>
                </a:cubicBezTo>
                <a:cubicBezTo>
                  <a:pt x="200" y="339"/>
                  <a:pt x="201" y="336"/>
                  <a:pt x="203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5"/>
                  <a:pt x="205" y="336"/>
                  <a:pt x="206" y="335"/>
                </a:cubicBezTo>
                <a:cubicBezTo>
                  <a:pt x="206" y="336"/>
                  <a:pt x="206" y="336"/>
                  <a:pt x="206" y="336"/>
                </a:cubicBezTo>
                <a:cubicBezTo>
                  <a:pt x="206" y="336"/>
                  <a:pt x="207" y="335"/>
                  <a:pt x="207" y="335"/>
                </a:cubicBezTo>
                <a:cubicBezTo>
                  <a:pt x="206" y="335"/>
                  <a:pt x="206" y="334"/>
                  <a:pt x="206" y="334"/>
                </a:cubicBezTo>
                <a:cubicBezTo>
                  <a:pt x="207" y="334"/>
                  <a:pt x="207" y="333"/>
                  <a:pt x="208" y="333"/>
                </a:cubicBezTo>
                <a:cubicBezTo>
                  <a:pt x="207" y="333"/>
                  <a:pt x="207" y="333"/>
                  <a:pt x="207" y="333"/>
                </a:cubicBezTo>
                <a:cubicBezTo>
                  <a:pt x="208" y="333"/>
                  <a:pt x="209" y="332"/>
                  <a:pt x="210" y="332"/>
                </a:cubicBezTo>
                <a:cubicBezTo>
                  <a:pt x="209" y="332"/>
                  <a:pt x="209" y="332"/>
                  <a:pt x="209" y="332"/>
                </a:cubicBezTo>
                <a:cubicBezTo>
                  <a:pt x="209" y="331"/>
                  <a:pt x="209" y="331"/>
                  <a:pt x="210" y="330"/>
                </a:cubicBezTo>
                <a:cubicBezTo>
                  <a:pt x="210" y="330"/>
                  <a:pt x="211" y="330"/>
                  <a:pt x="212" y="331"/>
                </a:cubicBezTo>
                <a:cubicBezTo>
                  <a:pt x="212" y="331"/>
                  <a:pt x="212" y="331"/>
                  <a:pt x="211" y="332"/>
                </a:cubicBezTo>
                <a:cubicBezTo>
                  <a:pt x="212" y="332"/>
                  <a:pt x="212" y="334"/>
                  <a:pt x="213" y="334"/>
                </a:cubicBezTo>
                <a:cubicBezTo>
                  <a:pt x="213" y="334"/>
                  <a:pt x="213" y="334"/>
                  <a:pt x="213" y="335"/>
                </a:cubicBezTo>
                <a:cubicBezTo>
                  <a:pt x="214" y="335"/>
                  <a:pt x="215" y="334"/>
                  <a:pt x="215" y="333"/>
                </a:cubicBezTo>
                <a:cubicBezTo>
                  <a:pt x="214" y="332"/>
                  <a:pt x="217" y="331"/>
                  <a:pt x="216" y="330"/>
                </a:cubicBezTo>
                <a:cubicBezTo>
                  <a:pt x="217" y="330"/>
                  <a:pt x="219" y="328"/>
                  <a:pt x="220" y="330"/>
                </a:cubicBezTo>
                <a:cubicBezTo>
                  <a:pt x="221" y="330"/>
                  <a:pt x="221" y="330"/>
                  <a:pt x="221" y="330"/>
                </a:cubicBezTo>
                <a:cubicBezTo>
                  <a:pt x="222" y="330"/>
                  <a:pt x="223" y="331"/>
                  <a:pt x="223" y="333"/>
                </a:cubicBezTo>
                <a:cubicBezTo>
                  <a:pt x="223" y="333"/>
                  <a:pt x="224" y="333"/>
                  <a:pt x="224" y="333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4" y="334"/>
                  <a:pt x="225" y="336"/>
                  <a:pt x="223" y="336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5" y="336"/>
                  <a:pt x="225" y="337"/>
                  <a:pt x="225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5" y="338"/>
                  <a:pt x="225" y="338"/>
                  <a:pt x="225" y="338"/>
                </a:cubicBezTo>
                <a:cubicBezTo>
                  <a:pt x="227" y="339"/>
                  <a:pt x="226" y="337"/>
                  <a:pt x="227" y="337"/>
                </a:cubicBezTo>
                <a:cubicBezTo>
                  <a:pt x="227" y="337"/>
                  <a:pt x="227" y="337"/>
                  <a:pt x="227" y="337"/>
                </a:cubicBezTo>
                <a:cubicBezTo>
                  <a:pt x="227" y="336"/>
                  <a:pt x="228" y="336"/>
                  <a:pt x="228" y="336"/>
                </a:cubicBezTo>
                <a:cubicBezTo>
                  <a:pt x="228" y="336"/>
                  <a:pt x="227" y="335"/>
                  <a:pt x="228" y="335"/>
                </a:cubicBezTo>
                <a:cubicBezTo>
                  <a:pt x="227" y="334"/>
                  <a:pt x="228" y="334"/>
                  <a:pt x="228" y="333"/>
                </a:cubicBezTo>
                <a:cubicBezTo>
                  <a:pt x="230" y="332"/>
                  <a:pt x="227" y="329"/>
                  <a:pt x="228" y="328"/>
                </a:cubicBezTo>
                <a:cubicBezTo>
                  <a:pt x="229" y="327"/>
                  <a:pt x="230" y="327"/>
                  <a:pt x="231" y="328"/>
                </a:cubicBezTo>
                <a:cubicBezTo>
                  <a:pt x="231" y="327"/>
                  <a:pt x="231" y="327"/>
                  <a:pt x="231" y="327"/>
                </a:cubicBezTo>
                <a:cubicBezTo>
                  <a:pt x="232" y="327"/>
                  <a:pt x="232" y="328"/>
                  <a:pt x="232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2" y="327"/>
                  <a:pt x="233" y="326"/>
                  <a:pt x="233" y="326"/>
                </a:cubicBezTo>
                <a:cubicBezTo>
                  <a:pt x="235" y="327"/>
                  <a:pt x="237" y="328"/>
                  <a:pt x="236" y="330"/>
                </a:cubicBezTo>
                <a:cubicBezTo>
                  <a:pt x="237" y="331"/>
                  <a:pt x="237" y="332"/>
                  <a:pt x="238" y="333"/>
                </a:cubicBezTo>
                <a:cubicBezTo>
                  <a:pt x="237" y="334"/>
                  <a:pt x="239" y="336"/>
                  <a:pt x="239" y="338"/>
                </a:cubicBezTo>
                <a:cubicBezTo>
                  <a:pt x="239" y="338"/>
                  <a:pt x="239" y="338"/>
                  <a:pt x="239" y="338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41" y="338"/>
                  <a:pt x="242" y="338"/>
                  <a:pt x="241" y="338"/>
                </a:cubicBezTo>
                <a:cubicBezTo>
                  <a:pt x="241" y="338"/>
                  <a:pt x="241" y="338"/>
                  <a:pt x="241" y="337"/>
                </a:cubicBezTo>
                <a:cubicBezTo>
                  <a:pt x="241" y="337"/>
                  <a:pt x="241" y="336"/>
                  <a:pt x="241" y="336"/>
                </a:cubicBezTo>
                <a:cubicBezTo>
                  <a:pt x="243" y="338"/>
                  <a:pt x="244" y="335"/>
                  <a:pt x="246" y="336"/>
                </a:cubicBezTo>
                <a:cubicBezTo>
                  <a:pt x="246" y="336"/>
                  <a:pt x="246" y="336"/>
                  <a:pt x="247" y="336"/>
                </a:cubicBezTo>
                <a:cubicBezTo>
                  <a:pt x="247" y="336"/>
                  <a:pt x="247" y="336"/>
                  <a:pt x="247" y="336"/>
                </a:cubicBezTo>
                <a:cubicBezTo>
                  <a:pt x="247" y="337"/>
                  <a:pt x="247" y="337"/>
                  <a:pt x="247" y="337"/>
                </a:cubicBezTo>
                <a:cubicBezTo>
                  <a:pt x="248" y="338"/>
                  <a:pt x="250" y="338"/>
                  <a:pt x="251" y="337"/>
                </a:cubicBezTo>
                <a:cubicBezTo>
                  <a:pt x="250" y="336"/>
                  <a:pt x="250" y="336"/>
                  <a:pt x="250" y="336"/>
                </a:cubicBezTo>
                <a:cubicBezTo>
                  <a:pt x="251" y="336"/>
                  <a:pt x="252" y="335"/>
                  <a:pt x="251" y="334"/>
                </a:cubicBezTo>
                <a:cubicBezTo>
                  <a:pt x="250" y="333"/>
                  <a:pt x="250" y="331"/>
                  <a:pt x="248" y="330"/>
                </a:cubicBezTo>
                <a:cubicBezTo>
                  <a:pt x="250" y="329"/>
                  <a:pt x="247" y="328"/>
                  <a:pt x="249" y="327"/>
                </a:cubicBezTo>
                <a:cubicBezTo>
                  <a:pt x="250" y="327"/>
                  <a:pt x="251" y="327"/>
                  <a:pt x="252" y="328"/>
                </a:cubicBezTo>
                <a:cubicBezTo>
                  <a:pt x="251" y="328"/>
                  <a:pt x="251" y="328"/>
                  <a:pt x="251" y="328"/>
                </a:cubicBezTo>
                <a:cubicBezTo>
                  <a:pt x="254" y="328"/>
                  <a:pt x="253" y="332"/>
                  <a:pt x="255" y="333"/>
                </a:cubicBezTo>
                <a:cubicBezTo>
                  <a:pt x="255" y="333"/>
                  <a:pt x="256" y="333"/>
                  <a:pt x="256" y="333"/>
                </a:cubicBezTo>
                <a:cubicBezTo>
                  <a:pt x="256" y="333"/>
                  <a:pt x="256" y="333"/>
                  <a:pt x="256" y="334"/>
                </a:cubicBezTo>
                <a:cubicBezTo>
                  <a:pt x="257" y="334"/>
                  <a:pt x="258" y="333"/>
                  <a:pt x="258" y="333"/>
                </a:cubicBezTo>
                <a:cubicBezTo>
                  <a:pt x="258" y="333"/>
                  <a:pt x="258" y="332"/>
                  <a:pt x="258" y="332"/>
                </a:cubicBezTo>
                <a:cubicBezTo>
                  <a:pt x="260" y="332"/>
                  <a:pt x="257" y="330"/>
                  <a:pt x="257" y="329"/>
                </a:cubicBezTo>
                <a:cubicBezTo>
                  <a:pt x="258" y="327"/>
                  <a:pt x="256" y="324"/>
                  <a:pt x="257" y="322"/>
                </a:cubicBezTo>
                <a:cubicBezTo>
                  <a:pt x="259" y="321"/>
                  <a:pt x="256" y="320"/>
                  <a:pt x="258" y="318"/>
                </a:cubicBezTo>
                <a:cubicBezTo>
                  <a:pt x="257" y="317"/>
                  <a:pt x="258" y="316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4"/>
                  <a:pt x="257" y="314"/>
                  <a:pt x="257" y="314"/>
                </a:cubicBezTo>
                <a:cubicBezTo>
                  <a:pt x="255" y="314"/>
                  <a:pt x="256" y="313"/>
                  <a:pt x="257" y="312"/>
                </a:cubicBezTo>
                <a:cubicBezTo>
                  <a:pt x="257" y="312"/>
                  <a:pt x="257" y="312"/>
                  <a:pt x="257" y="312"/>
                </a:cubicBezTo>
                <a:cubicBezTo>
                  <a:pt x="258" y="313"/>
                  <a:pt x="259" y="311"/>
                  <a:pt x="260" y="313"/>
                </a:cubicBezTo>
                <a:cubicBezTo>
                  <a:pt x="259" y="314"/>
                  <a:pt x="262" y="314"/>
                  <a:pt x="260" y="316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8"/>
                  <a:pt x="261" y="318"/>
                  <a:pt x="261" y="318"/>
                </a:cubicBezTo>
                <a:cubicBezTo>
                  <a:pt x="261" y="318"/>
                  <a:pt x="261" y="318"/>
                  <a:pt x="261" y="319"/>
                </a:cubicBezTo>
                <a:cubicBezTo>
                  <a:pt x="261" y="318"/>
                  <a:pt x="261" y="319"/>
                  <a:pt x="261" y="319"/>
                </a:cubicBezTo>
                <a:cubicBezTo>
                  <a:pt x="261" y="319"/>
                  <a:pt x="261" y="320"/>
                  <a:pt x="261" y="320"/>
                </a:cubicBezTo>
                <a:cubicBezTo>
                  <a:pt x="261" y="321"/>
                  <a:pt x="262" y="321"/>
                  <a:pt x="261" y="322"/>
                </a:cubicBezTo>
                <a:cubicBezTo>
                  <a:pt x="261" y="321"/>
                  <a:pt x="261" y="321"/>
                  <a:pt x="261" y="321"/>
                </a:cubicBezTo>
                <a:cubicBezTo>
                  <a:pt x="259" y="322"/>
                  <a:pt x="261" y="323"/>
                  <a:pt x="261" y="325"/>
                </a:cubicBezTo>
                <a:cubicBezTo>
                  <a:pt x="264" y="326"/>
                  <a:pt x="264" y="329"/>
                  <a:pt x="266" y="331"/>
                </a:cubicBezTo>
                <a:cubicBezTo>
                  <a:pt x="266" y="331"/>
                  <a:pt x="267" y="332"/>
                  <a:pt x="268" y="332"/>
                </a:cubicBezTo>
                <a:cubicBezTo>
                  <a:pt x="269" y="333"/>
                  <a:pt x="270" y="331"/>
                  <a:pt x="271" y="330"/>
                </a:cubicBezTo>
                <a:cubicBezTo>
                  <a:pt x="274" y="328"/>
                  <a:pt x="271" y="324"/>
                  <a:pt x="275" y="323"/>
                </a:cubicBezTo>
                <a:cubicBezTo>
                  <a:pt x="276" y="320"/>
                  <a:pt x="274" y="319"/>
                  <a:pt x="274" y="317"/>
                </a:cubicBezTo>
                <a:cubicBezTo>
                  <a:pt x="274" y="317"/>
                  <a:pt x="274" y="317"/>
                  <a:pt x="274" y="317"/>
                </a:cubicBezTo>
                <a:cubicBezTo>
                  <a:pt x="274" y="316"/>
                  <a:pt x="274" y="316"/>
                  <a:pt x="274" y="316"/>
                </a:cubicBezTo>
                <a:cubicBezTo>
                  <a:pt x="275" y="316"/>
                  <a:pt x="276" y="315"/>
                  <a:pt x="276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2"/>
                  <a:pt x="278" y="313"/>
                  <a:pt x="278" y="313"/>
                </a:cubicBezTo>
                <a:cubicBezTo>
                  <a:pt x="280" y="311"/>
                  <a:pt x="283" y="312"/>
                  <a:pt x="284" y="309"/>
                </a:cubicBezTo>
                <a:cubicBezTo>
                  <a:pt x="283" y="309"/>
                  <a:pt x="283" y="309"/>
                  <a:pt x="283" y="309"/>
                </a:cubicBezTo>
                <a:cubicBezTo>
                  <a:pt x="283" y="309"/>
                  <a:pt x="283" y="309"/>
                  <a:pt x="283" y="308"/>
                </a:cubicBezTo>
                <a:cubicBezTo>
                  <a:pt x="284" y="309"/>
                  <a:pt x="285" y="308"/>
                  <a:pt x="286" y="308"/>
                </a:cubicBezTo>
                <a:cubicBezTo>
                  <a:pt x="287" y="307"/>
                  <a:pt x="288" y="310"/>
                  <a:pt x="290" y="309"/>
                </a:cubicBezTo>
                <a:cubicBezTo>
                  <a:pt x="290" y="308"/>
                  <a:pt x="293" y="309"/>
                  <a:pt x="292" y="307"/>
                </a:cubicBezTo>
                <a:cubicBezTo>
                  <a:pt x="293" y="307"/>
                  <a:pt x="294" y="306"/>
                  <a:pt x="295" y="306"/>
                </a:cubicBezTo>
                <a:cubicBezTo>
                  <a:pt x="295" y="306"/>
                  <a:pt x="294" y="306"/>
                  <a:pt x="294" y="306"/>
                </a:cubicBezTo>
                <a:cubicBezTo>
                  <a:pt x="295" y="304"/>
                  <a:pt x="294" y="303"/>
                  <a:pt x="294" y="302"/>
                </a:cubicBezTo>
                <a:cubicBezTo>
                  <a:pt x="295" y="299"/>
                  <a:pt x="292" y="298"/>
                  <a:pt x="291" y="297"/>
                </a:cubicBezTo>
                <a:cubicBezTo>
                  <a:pt x="291" y="297"/>
                  <a:pt x="291" y="297"/>
                  <a:pt x="291" y="297"/>
                </a:cubicBezTo>
                <a:cubicBezTo>
                  <a:pt x="290" y="297"/>
                  <a:pt x="290" y="297"/>
                  <a:pt x="290" y="296"/>
                </a:cubicBezTo>
                <a:cubicBezTo>
                  <a:pt x="290" y="297"/>
                  <a:pt x="290" y="297"/>
                  <a:pt x="290" y="297"/>
                </a:cubicBezTo>
                <a:cubicBezTo>
                  <a:pt x="290" y="296"/>
                  <a:pt x="289" y="296"/>
                  <a:pt x="290" y="296"/>
                </a:cubicBezTo>
                <a:cubicBezTo>
                  <a:pt x="290" y="296"/>
                  <a:pt x="290" y="295"/>
                  <a:pt x="290" y="295"/>
                </a:cubicBezTo>
                <a:cubicBezTo>
                  <a:pt x="290" y="295"/>
                  <a:pt x="290" y="295"/>
                  <a:pt x="290" y="294"/>
                </a:cubicBezTo>
                <a:cubicBezTo>
                  <a:pt x="290" y="294"/>
                  <a:pt x="290" y="294"/>
                  <a:pt x="290" y="294"/>
                </a:cubicBezTo>
                <a:cubicBezTo>
                  <a:pt x="290" y="294"/>
                  <a:pt x="290" y="293"/>
                  <a:pt x="290" y="293"/>
                </a:cubicBezTo>
                <a:cubicBezTo>
                  <a:pt x="290" y="293"/>
                  <a:pt x="290" y="293"/>
                  <a:pt x="290" y="293"/>
                </a:cubicBezTo>
                <a:cubicBezTo>
                  <a:pt x="290" y="292"/>
                  <a:pt x="290" y="291"/>
                  <a:pt x="289" y="291"/>
                </a:cubicBezTo>
                <a:cubicBezTo>
                  <a:pt x="289" y="290"/>
                  <a:pt x="290" y="289"/>
                  <a:pt x="290" y="289"/>
                </a:cubicBezTo>
                <a:cubicBezTo>
                  <a:pt x="290" y="287"/>
                  <a:pt x="292" y="288"/>
                  <a:pt x="292" y="286"/>
                </a:cubicBezTo>
                <a:cubicBezTo>
                  <a:pt x="292" y="286"/>
                  <a:pt x="293" y="286"/>
                  <a:pt x="293" y="286"/>
                </a:cubicBezTo>
                <a:cubicBezTo>
                  <a:pt x="293" y="286"/>
                  <a:pt x="293" y="286"/>
                  <a:pt x="293" y="286"/>
                </a:cubicBezTo>
                <a:cubicBezTo>
                  <a:pt x="294" y="286"/>
                  <a:pt x="294" y="287"/>
                  <a:pt x="294" y="28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6"/>
                  <a:pt x="294" y="286"/>
                  <a:pt x="294" y="285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5" y="285"/>
                  <a:pt x="295" y="285"/>
                  <a:pt x="295" y="285"/>
                </a:cubicBezTo>
                <a:cubicBezTo>
                  <a:pt x="294" y="284"/>
                  <a:pt x="294" y="284"/>
                  <a:pt x="294" y="284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94" y="284"/>
                  <a:pt x="294" y="283"/>
                  <a:pt x="294" y="283"/>
                </a:cubicBezTo>
                <a:cubicBezTo>
                  <a:pt x="294" y="283"/>
                  <a:pt x="294" y="282"/>
                  <a:pt x="295" y="282"/>
                </a:cubicBezTo>
                <a:cubicBezTo>
                  <a:pt x="295" y="282"/>
                  <a:pt x="295" y="282"/>
                  <a:pt x="295" y="282"/>
                </a:cubicBezTo>
                <a:cubicBezTo>
                  <a:pt x="294" y="281"/>
                  <a:pt x="295" y="279"/>
                  <a:pt x="296" y="278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6" y="276"/>
                  <a:pt x="296" y="276"/>
                  <a:pt x="296" y="276"/>
                </a:cubicBezTo>
                <a:cubicBezTo>
                  <a:pt x="296" y="276"/>
                  <a:pt x="295" y="275"/>
                  <a:pt x="296" y="275"/>
                </a:cubicBezTo>
                <a:cubicBezTo>
                  <a:pt x="296" y="275"/>
                  <a:pt x="295" y="274"/>
                  <a:pt x="295" y="274"/>
                </a:cubicBezTo>
                <a:cubicBezTo>
                  <a:pt x="295" y="274"/>
                  <a:pt x="296" y="274"/>
                  <a:pt x="296" y="273"/>
                </a:cubicBezTo>
                <a:cubicBezTo>
                  <a:pt x="295" y="273"/>
                  <a:pt x="295" y="274"/>
                  <a:pt x="295" y="274"/>
                </a:cubicBezTo>
                <a:cubicBezTo>
                  <a:pt x="294" y="273"/>
                  <a:pt x="296" y="272"/>
                  <a:pt x="295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8" y="270"/>
                  <a:pt x="299" y="271"/>
                  <a:pt x="301" y="271"/>
                </a:cubicBezTo>
                <a:cubicBezTo>
                  <a:pt x="302" y="269"/>
                  <a:pt x="303" y="271"/>
                  <a:pt x="304" y="271"/>
                </a:cubicBezTo>
                <a:cubicBezTo>
                  <a:pt x="303" y="271"/>
                  <a:pt x="303" y="271"/>
                  <a:pt x="303" y="271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03" y="270"/>
                  <a:pt x="303" y="269"/>
                  <a:pt x="304" y="269"/>
                </a:cubicBezTo>
                <a:cubicBezTo>
                  <a:pt x="304" y="269"/>
                  <a:pt x="304" y="268"/>
                  <a:pt x="304" y="268"/>
                </a:cubicBezTo>
                <a:cubicBezTo>
                  <a:pt x="305" y="268"/>
                  <a:pt x="305" y="268"/>
                  <a:pt x="305" y="268"/>
                </a:cubicBezTo>
                <a:cubicBezTo>
                  <a:pt x="305" y="268"/>
                  <a:pt x="305" y="267"/>
                  <a:pt x="305" y="267"/>
                </a:cubicBezTo>
                <a:cubicBezTo>
                  <a:pt x="306" y="267"/>
                  <a:pt x="307" y="268"/>
                  <a:pt x="307" y="268"/>
                </a:cubicBezTo>
                <a:cubicBezTo>
                  <a:pt x="307" y="267"/>
                  <a:pt x="306" y="265"/>
                  <a:pt x="308" y="265"/>
                </a:cubicBezTo>
                <a:cubicBezTo>
                  <a:pt x="308" y="264"/>
                  <a:pt x="309" y="264"/>
                  <a:pt x="310" y="263"/>
                </a:cubicBezTo>
                <a:cubicBezTo>
                  <a:pt x="309" y="263"/>
                  <a:pt x="309" y="263"/>
                  <a:pt x="309" y="262"/>
                </a:cubicBezTo>
                <a:cubicBezTo>
                  <a:pt x="309" y="262"/>
                  <a:pt x="309" y="262"/>
                  <a:pt x="309" y="262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8" y="264"/>
                  <a:pt x="307" y="262"/>
                  <a:pt x="306" y="262"/>
                </a:cubicBezTo>
                <a:cubicBezTo>
                  <a:pt x="305" y="262"/>
                  <a:pt x="304" y="261"/>
                  <a:pt x="305" y="260"/>
                </a:cubicBezTo>
                <a:cubicBezTo>
                  <a:pt x="305" y="259"/>
                  <a:pt x="306" y="259"/>
                  <a:pt x="307" y="259"/>
                </a:cubicBezTo>
                <a:cubicBezTo>
                  <a:pt x="308" y="260"/>
                  <a:pt x="309" y="260"/>
                  <a:pt x="310" y="261"/>
                </a:cubicBezTo>
                <a:cubicBezTo>
                  <a:pt x="311" y="262"/>
                  <a:pt x="312" y="262"/>
                  <a:pt x="313" y="261"/>
                </a:cubicBezTo>
                <a:cubicBezTo>
                  <a:pt x="313" y="261"/>
                  <a:pt x="312" y="262"/>
                  <a:pt x="312" y="261"/>
                </a:cubicBezTo>
                <a:cubicBezTo>
                  <a:pt x="312" y="261"/>
                  <a:pt x="312" y="261"/>
                  <a:pt x="312" y="261"/>
                </a:cubicBezTo>
                <a:cubicBezTo>
                  <a:pt x="315" y="260"/>
                  <a:pt x="318" y="260"/>
                  <a:pt x="321" y="263"/>
                </a:cubicBezTo>
                <a:cubicBezTo>
                  <a:pt x="320" y="264"/>
                  <a:pt x="322" y="263"/>
                  <a:pt x="322" y="265"/>
                </a:cubicBezTo>
                <a:cubicBezTo>
                  <a:pt x="323" y="265"/>
                  <a:pt x="323" y="265"/>
                  <a:pt x="323" y="264"/>
                </a:cubicBezTo>
                <a:cubicBezTo>
                  <a:pt x="324" y="264"/>
                  <a:pt x="323" y="264"/>
                  <a:pt x="323" y="264"/>
                </a:cubicBezTo>
                <a:cubicBezTo>
                  <a:pt x="323" y="263"/>
                  <a:pt x="323" y="263"/>
                  <a:pt x="323" y="263"/>
                </a:cubicBezTo>
                <a:cubicBezTo>
                  <a:pt x="322" y="262"/>
                  <a:pt x="322" y="262"/>
                  <a:pt x="322" y="262"/>
                </a:cubicBezTo>
                <a:cubicBezTo>
                  <a:pt x="323" y="261"/>
                  <a:pt x="323" y="261"/>
                  <a:pt x="323" y="260"/>
                </a:cubicBezTo>
                <a:cubicBezTo>
                  <a:pt x="323" y="260"/>
                  <a:pt x="323" y="260"/>
                  <a:pt x="322" y="260"/>
                </a:cubicBezTo>
                <a:cubicBezTo>
                  <a:pt x="322" y="259"/>
                  <a:pt x="323" y="260"/>
                  <a:pt x="323" y="259"/>
                </a:cubicBezTo>
                <a:cubicBezTo>
                  <a:pt x="322" y="259"/>
                  <a:pt x="324" y="256"/>
                  <a:pt x="322" y="256"/>
                </a:cubicBezTo>
                <a:cubicBezTo>
                  <a:pt x="321" y="255"/>
                  <a:pt x="321" y="254"/>
                  <a:pt x="322" y="252"/>
                </a:cubicBezTo>
                <a:cubicBezTo>
                  <a:pt x="323" y="252"/>
                  <a:pt x="323" y="252"/>
                  <a:pt x="323" y="252"/>
                </a:cubicBezTo>
                <a:cubicBezTo>
                  <a:pt x="324" y="252"/>
                  <a:pt x="324" y="252"/>
                  <a:pt x="324" y="253"/>
                </a:cubicBezTo>
                <a:cubicBezTo>
                  <a:pt x="324" y="253"/>
                  <a:pt x="324" y="252"/>
                  <a:pt x="324" y="252"/>
                </a:cubicBezTo>
                <a:cubicBezTo>
                  <a:pt x="324" y="252"/>
                  <a:pt x="324" y="252"/>
                  <a:pt x="324" y="252"/>
                </a:cubicBezTo>
                <a:cubicBezTo>
                  <a:pt x="324" y="249"/>
                  <a:pt x="320" y="248"/>
                  <a:pt x="323" y="246"/>
                </a:cubicBezTo>
                <a:cubicBezTo>
                  <a:pt x="323" y="246"/>
                  <a:pt x="324" y="246"/>
                  <a:pt x="323" y="246"/>
                </a:cubicBezTo>
                <a:cubicBezTo>
                  <a:pt x="325" y="246"/>
                  <a:pt x="325" y="246"/>
                  <a:pt x="325" y="246"/>
                </a:cubicBezTo>
                <a:cubicBezTo>
                  <a:pt x="326" y="246"/>
                  <a:pt x="326" y="246"/>
                  <a:pt x="326" y="245"/>
                </a:cubicBezTo>
                <a:cubicBezTo>
                  <a:pt x="325" y="244"/>
                  <a:pt x="325" y="244"/>
                  <a:pt x="324" y="244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4" y="243"/>
                  <a:pt x="324" y="243"/>
                  <a:pt x="324" y="243"/>
                </a:cubicBezTo>
                <a:cubicBezTo>
                  <a:pt x="321" y="241"/>
                  <a:pt x="321" y="241"/>
                  <a:pt x="321" y="241"/>
                </a:cubicBezTo>
                <a:cubicBezTo>
                  <a:pt x="321" y="238"/>
                  <a:pt x="324" y="238"/>
                  <a:pt x="325" y="235"/>
                </a:cubicBezTo>
                <a:cubicBezTo>
                  <a:pt x="326" y="236"/>
                  <a:pt x="327" y="234"/>
                  <a:pt x="328" y="235"/>
                </a:cubicBezTo>
                <a:cubicBezTo>
                  <a:pt x="328" y="234"/>
                  <a:pt x="328" y="234"/>
                  <a:pt x="328" y="234"/>
                </a:cubicBezTo>
                <a:cubicBezTo>
                  <a:pt x="327" y="234"/>
                  <a:pt x="328" y="233"/>
                  <a:pt x="328" y="232"/>
                </a:cubicBezTo>
                <a:cubicBezTo>
                  <a:pt x="328" y="232"/>
                  <a:pt x="329" y="232"/>
                  <a:pt x="329" y="233"/>
                </a:cubicBezTo>
                <a:cubicBezTo>
                  <a:pt x="329" y="232"/>
                  <a:pt x="329" y="232"/>
                  <a:pt x="329" y="232"/>
                </a:cubicBezTo>
                <a:cubicBezTo>
                  <a:pt x="329" y="231"/>
                  <a:pt x="328" y="231"/>
                  <a:pt x="327" y="231"/>
                </a:cubicBezTo>
                <a:cubicBezTo>
                  <a:pt x="329" y="230"/>
                  <a:pt x="328" y="229"/>
                  <a:pt x="329" y="228"/>
                </a:cubicBezTo>
                <a:cubicBezTo>
                  <a:pt x="329" y="228"/>
                  <a:pt x="328" y="228"/>
                  <a:pt x="328" y="228"/>
                </a:cubicBezTo>
                <a:cubicBezTo>
                  <a:pt x="328" y="228"/>
                  <a:pt x="328" y="228"/>
                  <a:pt x="328" y="227"/>
                </a:cubicBezTo>
                <a:cubicBezTo>
                  <a:pt x="327" y="228"/>
                  <a:pt x="327" y="228"/>
                  <a:pt x="327" y="228"/>
                </a:cubicBezTo>
                <a:cubicBezTo>
                  <a:pt x="327" y="227"/>
                  <a:pt x="327" y="227"/>
                  <a:pt x="327" y="227"/>
                </a:cubicBezTo>
                <a:cubicBezTo>
                  <a:pt x="327" y="227"/>
                  <a:pt x="327" y="227"/>
                  <a:pt x="326" y="228"/>
                </a:cubicBezTo>
                <a:cubicBezTo>
                  <a:pt x="326" y="227"/>
                  <a:pt x="325" y="227"/>
                  <a:pt x="325" y="226"/>
                </a:cubicBezTo>
                <a:cubicBezTo>
                  <a:pt x="324" y="226"/>
                  <a:pt x="324" y="226"/>
                  <a:pt x="324" y="226"/>
                </a:cubicBezTo>
                <a:cubicBezTo>
                  <a:pt x="323" y="224"/>
                  <a:pt x="320" y="222"/>
                  <a:pt x="318" y="220"/>
                </a:cubicBezTo>
                <a:cubicBezTo>
                  <a:pt x="320" y="220"/>
                  <a:pt x="317" y="218"/>
                  <a:pt x="319" y="217"/>
                </a:cubicBezTo>
                <a:cubicBezTo>
                  <a:pt x="318" y="217"/>
                  <a:pt x="318" y="216"/>
                  <a:pt x="318" y="216"/>
                </a:cubicBezTo>
                <a:cubicBezTo>
                  <a:pt x="318" y="215"/>
                  <a:pt x="318" y="215"/>
                  <a:pt x="318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8" y="214"/>
                  <a:pt x="319" y="214"/>
                  <a:pt x="319" y="213"/>
                </a:cubicBezTo>
                <a:cubicBezTo>
                  <a:pt x="319" y="214"/>
                  <a:pt x="320" y="214"/>
                  <a:pt x="320" y="215"/>
                </a:cubicBezTo>
                <a:cubicBezTo>
                  <a:pt x="321" y="215"/>
                  <a:pt x="322" y="215"/>
                  <a:pt x="322" y="215"/>
                </a:cubicBezTo>
                <a:cubicBezTo>
                  <a:pt x="324" y="215"/>
                  <a:pt x="325" y="216"/>
                  <a:pt x="327" y="216"/>
                </a:cubicBezTo>
                <a:cubicBezTo>
                  <a:pt x="328" y="216"/>
                  <a:pt x="330" y="217"/>
                  <a:pt x="331" y="216"/>
                </a:cubicBezTo>
                <a:cubicBezTo>
                  <a:pt x="327" y="212"/>
                  <a:pt x="329" y="207"/>
                  <a:pt x="325" y="204"/>
                </a:cubicBezTo>
                <a:close/>
                <a:moveTo>
                  <a:pt x="60" y="261"/>
                </a:moveTo>
                <a:cubicBezTo>
                  <a:pt x="59" y="259"/>
                  <a:pt x="59" y="259"/>
                  <a:pt x="59" y="259"/>
                </a:cubicBezTo>
                <a:cubicBezTo>
                  <a:pt x="60" y="259"/>
                  <a:pt x="60" y="260"/>
                  <a:pt x="62" y="260"/>
                </a:cubicBezTo>
                <a:cubicBezTo>
                  <a:pt x="61" y="261"/>
                  <a:pt x="60" y="261"/>
                  <a:pt x="60" y="261"/>
                </a:cubicBezTo>
                <a:close/>
                <a:moveTo>
                  <a:pt x="93" y="40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39"/>
                  <a:pt x="93" y="39"/>
                  <a:pt x="93" y="39"/>
                </a:cubicBezTo>
                <a:lnTo>
                  <a:pt x="93" y="40"/>
                </a:lnTo>
                <a:close/>
                <a:moveTo>
                  <a:pt x="131" y="47"/>
                </a:move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1" y="49"/>
                  <a:pt x="131" y="49"/>
                </a:cubicBezTo>
                <a:lnTo>
                  <a:pt x="131" y="47"/>
                </a:lnTo>
                <a:close/>
                <a:moveTo>
                  <a:pt x="130" y="52"/>
                </a:moveTo>
                <a:cubicBezTo>
                  <a:pt x="130" y="52"/>
                  <a:pt x="130" y="51"/>
                  <a:pt x="131" y="51"/>
                </a:cubicBezTo>
                <a:cubicBezTo>
                  <a:pt x="130" y="51"/>
                  <a:pt x="130" y="50"/>
                  <a:pt x="131" y="50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1" y="51"/>
                  <a:pt x="133" y="51"/>
                  <a:pt x="133" y="52"/>
                </a:cubicBezTo>
                <a:cubicBezTo>
                  <a:pt x="132" y="51"/>
                  <a:pt x="131" y="53"/>
                  <a:pt x="130" y="52"/>
                </a:cubicBezTo>
                <a:close/>
                <a:moveTo>
                  <a:pt x="134" y="42"/>
                </a:moveTo>
                <a:cubicBezTo>
                  <a:pt x="134" y="42"/>
                  <a:pt x="135" y="42"/>
                  <a:pt x="135" y="42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5" y="43"/>
                  <a:pt x="134" y="44"/>
                  <a:pt x="135" y="44"/>
                </a:cubicBezTo>
                <a:cubicBezTo>
                  <a:pt x="133" y="45"/>
                  <a:pt x="133" y="43"/>
                  <a:pt x="132" y="43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6" y="41"/>
                  <a:pt x="135" y="41"/>
                  <a:pt x="134" y="42"/>
                </a:cubicBezTo>
                <a:close/>
                <a:moveTo>
                  <a:pt x="140" y="36"/>
                </a:moveTo>
                <a:cubicBezTo>
                  <a:pt x="140" y="35"/>
                  <a:pt x="140" y="35"/>
                  <a:pt x="140" y="35"/>
                </a:cubicBezTo>
                <a:cubicBezTo>
                  <a:pt x="139" y="36"/>
                  <a:pt x="138" y="35"/>
                  <a:pt x="137" y="35"/>
                </a:cubicBezTo>
                <a:cubicBezTo>
                  <a:pt x="137" y="35"/>
                  <a:pt x="137" y="34"/>
                  <a:pt x="136" y="34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4"/>
                </a:cubicBezTo>
                <a:cubicBezTo>
                  <a:pt x="136" y="34"/>
                  <a:pt x="137" y="33"/>
                  <a:pt x="137" y="33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38" y="33"/>
                  <a:pt x="138" y="34"/>
                  <a:pt x="139" y="34"/>
                </a:cubicBezTo>
                <a:cubicBezTo>
                  <a:pt x="139" y="34"/>
                  <a:pt x="139" y="34"/>
                  <a:pt x="139" y="33"/>
                </a:cubicBezTo>
                <a:cubicBezTo>
                  <a:pt x="139" y="34"/>
                  <a:pt x="140" y="34"/>
                  <a:pt x="141" y="34"/>
                </a:cubicBezTo>
                <a:lnTo>
                  <a:pt x="140" y="36"/>
                </a:lnTo>
                <a:close/>
                <a:moveTo>
                  <a:pt x="145" y="325"/>
                </a:moveTo>
                <a:cubicBezTo>
                  <a:pt x="145" y="325"/>
                  <a:pt x="144" y="325"/>
                  <a:pt x="144" y="325"/>
                </a:cubicBezTo>
                <a:cubicBezTo>
                  <a:pt x="144" y="323"/>
                  <a:pt x="144" y="323"/>
                  <a:pt x="144" y="323"/>
                </a:cubicBezTo>
                <a:cubicBezTo>
                  <a:pt x="145" y="323"/>
                  <a:pt x="145" y="324"/>
                  <a:pt x="146" y="324"/>
                </a:cubicBezTo>
                <a:cubicBezTo>
                  <a:pt x="146" y="325"/>
                  <a:pt x="146" y="325"/>
                  <a:pt x="145" y="325"/>
                </a:cubicBezTo>
                <a:close/>
                <a:moveTo>
                  <a:pt x="160" y="310"/>
                </a:moveTo>
                <a:cubicBezTo>
                  <a:pt x="160" y="310"/>
                  <a:pt x="160" y="309"/>
                  <a:pt x="161" y="309"/>
                </a:cubicBezTo>
                <a:cubicBezTo>
                  <a:pt x="161" y="310"/>
                  <a:pt x="161" y="310"/>
                  <a:pt x="160" y="310"/>
                </a:cubicBezTo>
                <a:close/>
                <a:moveTo>
                  <a:pt x="162" y="271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2" y="271"/>
                  <a:pt x="162" y="271"/>
                  <a:pt x="162" y="271"/>
                </a:cubicBezTo>
                <a:close/>
                <a:moveTo>
                  <a:pt x="208" y="321"/>
                </a:moveTo>
                <a:cubicBezTo>
                  <a:pt x="207" y="322"/>
                  <a:pt x="207" y="322"/>
                  <a:pt x="206" y="322"/>
                </a:cubicBezTo>
                <a:cubicBezTo>
                  <a:pt x="207" y="323"/>
                  <a:pt x="207" y="323"/>
                  <a:pt x="207" y="323"/>
                </a:cubicBezTo>
                <a:cubicBezTo>
                  <a:pt x="206" y="322"/>
                  <a:pt x="205" y="323"/>
                  <a:pt x="205" y="323"/>
                </a:cubicBezTo>
                <a:cubicBezTo>
                  <a:pt x="204" y="321"/>
                  <a:pt x="207" y="322"/>
                  <a:pt x="206" y="320"/>
                </a:cubicBezTo>
                <a:cubicBezTo>
                  <a:pt x="207" y="319"/>
                  <a:pt x="207" y="319"/>
                  <a:pt x="207" y="319"/>
                </a:cubicBezTo>
                <a:cubicBezTo>
                  <a:pt x="206" y="319"/>
                  <a:pt x="206" y="319"/>
                  <a:pt x="206" y="319"/>
                </a:cubicBezTo>
                <a:cubicBezTo>
                  <a:pt x="208" y="317"/>
                  <a:pt x="208" y="317"/>
                  <a:pt x="208" y="317"/>
                </a:cubicBezTo>
                <a:cubicBezTo>
                  <a:pt x="210" y="318"/>
                  <a:pt x="207" y="320"/>
                  <a:pt x="208" y="321"/>
                </a:cubicBezTo>
                <a:close/>
                <a:moveTo>
                  <a:pt x="211" y="328"/>
                </a:moveTo>
                <a:cubicBezTo>
                  <a:pt x="210" y="328"/>
                  <a:pt x="210" y="328"/>
                  <a:pt x="210" y="328"/>
                </a:cubicBezTo>
                <a:cubicBezTo>
                  <a:pt x="210" y="327"/>
                  <a:pt x="211" y="327"/>
                  <a:pt x="210" y="327"/>
                </a:cubicBezTo>
                <a:cubicBezTo>
                  <a:pt x="210" y="327"/>
                  <a:pt x="210" y="326"/>
                  <a:pt x="210" y="326"/>
                </a:cubicBezTo>
                <a:cubicBezTo>
                  <a:pt x="209" y="327"/>
                  <a:pt x="209" y="327"/>
                  <a:pt x="209" y="327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7"/>
                  <a:pt x="212" y="327"/>
                  <a:pt x="211" y="328"/>
                </a:cubicBezTo>
                <a:close/>
                <a:moveTo>
                  <a:pt x="236" y="36"/>
                </a:moveTo>
                <a:cubicBezTo>
                  <a:pt x="236" y="35"/>
                  <a:pt x="236" y="35"/>
                  <a:pt x="236" y="35"/>
                </a:cubicBezTo>
                <a:cubicBezTo>
                  <a:pt x="237" y="35"/>
                  <a:pt x="237" y="36"/>
                  <a:pt x="237" y="36"/>
                </a:cubicBezTo>
                <a:lnTo>
                  <a:pt x="236" y="36"/>
                </a:lnTo>
                <a:close/>
                <a:moveTo>
                  <a:pt x="239" y="325"/>
                </a:moveTo>
                <a:cubicBezTo>
                  <a:pt x="238" y="324"/>
                  <a:pt x="237" y="324"/>
                  <a:pt x="237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1"/>
                  <a:pt x="237" y="321"/>
                  <a:pt x="237" y="321"/>
                </a:cubicBezTo>
                <a:cubicBezTo>
                  <a:pt x="237" y="321"/>
                  <a:pt x="237" y="322"/>
                  <a:pt x="237" y="322"/>
                </a:cubicBezTo>
                <a:cubicBezTo>
                  <a:pt x="238" y="322"/>
                  <a:pt x="238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3"/>
                </a:cubicBezTo>
                <a:cubicBezTo>
                  <a:pt x="239" y="323"/>
                  <a:pt x="238" y="324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lose/>
                <a:moveTo>
                  <a:pt x="248" y="324"/>
                </a:moveTo>
                <a:cubicBezTo>
                  <a:pt x="248" y="324"/>
                  <a:pt x="248" y="324"/>
                  <a:pt x="248" y="324"/>
                </a:cubicBezTo>
                <a:cubicBezTo>
                  <a:pt x="248" y="324"/>
                  <a:pt x="247" y="324"/>
                  <a:pt x="247" y="325"/>
                </a:cubicBezTo>
                <a:cubicBezTo>
                  <a:pt x="246" y="323"/>
                  <a:pt x="246" y="323"/>
                  <a:pt x="246" y="323"/>
                </a:cubicBezTo>
                <a:cubicBezTo>
                  <a:pt x="244" y="325"/>
                  <a:pt x="244" y="322"/>
                  <a:pt x="243" y="321"/>
                </a:cubicBezTo>
                <a:cubicBezTo>
                  <a:pt x="244" y="320"/>
                  <a:pt x="244" y="320"/>
                  <a:pt x="244" y="320"/>
                </a:cubicBezTo>
                <a:cubicBezTo>
                  <a:pt x="246" y="321"/>
                  <a:pt x="247" y="322"/>
                  <a:pt x="248" y="324"/>
                </a:cubicBezTo>
                <a:cubicBezTo>
                  <a:pt x="248" y="324"/>
                  <a:pt x="248" y="324"/>
                  <a:pt x="248" y="324"/>
                </a:cubicBezTo>
                <a:close/>
                <a:moveTo>
                  <a:pt x="269" y="51"/>
                </a:moveTo>
                <a:cubicBezTo>
                  <a:pt x="267" y="51"/>
                  <a:pt x="267" y="51"/>
                  <a:pt x="267" y="51"/>
                </a:cubicBezTo>
                <a:cubicBezTo>
                  <a:pt x="268" y="50"/>
                  <a:pt x="268" y="50"/>
                  <a:pt x="268" y="50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9" y="50"/>
                  <a:pt x="269" y="50"/>
                </a:cubicBezTo>
                <a:lnTo>
                  <a:pt x="269" y="51"/>
                </a:lnTo>
                <a:close/>
                <a:moveTo>
                  <a:pt x="288" y="305"/>
                </a:moveTo>
                <a:cubicBezTo>
                  <a:pt x="288" y="305"/>
                  <a:pt x="288" y="305"/>
                  <a:pt x="287" y="305"/>
                </a:cubicBezTo>
                <a:cubicBezTo>
                  <a:pt x="287" y="303"/>
                  <a:pt x="287" y="303"/>
                  <a:pt x="287" y="303"/>
                </a:cubicBezTo>
                <a:cubicBezTo>
                  <a:pt x="288" y="304"/>
                  <a:pt x="288" y="304"/>
                  <a:pt x="288" y="304"/>
                </a:cubicBezTo>
                <a:lnTo>
                  <a:pt x="288" y="305"/>
                </a:lnTo>
                <a:close/>
                <a:moveTo>
                  <a:pt x="303" y="259"/>
                </a:moveTo>
                <a:cubicBezTo>
                  <a:pt x="302" y="258"/>
                  <a:pt x="300" y="258"/>
                  <a:pt x="301" y="256"/>
                </a:cubicBezTo>
                <a:cubicBezTo>
                  <a:pt x="302" y="256"/>
                  <a:pt x="302" y="258"/>
                  <a:pt x="303" y="258"/>
                </a:cubicBezTo>
                <a:lnTo>
                  <a:pt x="303" y="259"/>
                </a:lnTo>
                <a:close/>
                <a:moveTo>
                  <a:pt x="303" y="137"/>
                </a:moveTo>
                <a:cubicBezTo>
                  <a:pt x="303" y="137"/>
                  <a:pt x="302" y="137"/>
                  <a:pt x="302" y="136"/>
                </a:cubicBezTo>
                <a:cubicBezTo>
                  <a:pt x="303" y="135"/>
                  <a:pt x="303" y="135"/>
                  <a:pt x="303" y="135"/>
                </a:cubicBezTo>
                <a:cubicBezTo>
                  <a:pt x="304" y="136"/>
                  <a:pt x="303" y="137"/>
                  <a:pt x="304" y="137"/>
                </a:cubicBezTo>
                <a:cubicBezTo>
                  <a:pt x="304" y="138"/>
                  <a:pt x="303" y="137"/>
                  <a:pt x="303" y="137"/>
                </a:cubicBezTo>
                <a:close/>
                <a:moveTo>
                  <a:pt x="305" y="192"/>
                </a:moveTo>
                <a:cubicBezTo>
                  <a:pt x="304" y="193"/>
                  <a:pt x="303" y="191"/>
                  <a:pt x="303" y="190"/>
                </a:cubicBezTo>
                <a:cubicBezTo>
                  <a:pt x="304" y="190"/>
                  <a:pt x="305" y="191"/>
                  <a:pt x="305" y="192"/>
                </a:cubicBezTo>
                <a:close/>
                <a:moveTo>
                  <a:pt x="312" y="254"/>
                </a:moveTo>
                <a:cubicBezTo>
                  <a:pt x="312" y="254"/>
                  <a:pt x="312" y="254"/>
                  <a:pt x="312" y="254"/>
                </a:cubicBezTo>
                <a:cubicBezTo>
                  <a:pt x="311" y="253"/>
                  <a:pt x="310" y="253"/>
                  <a:pt x="310" y="251"/>
                </a:cubicBezTo>
                <a:cubicBezTo>
                  <a:pt x="310" y="251"/>
                  <a:pt x="311" y="251"/>
                  <a:pt x="311" y="252"/>
                </a:cubicBezTo>
                <a:cubicBezTo>
                  <a:pt x="310" y="253"/>
                  <a:pt x="312" y="252"/>
                  <a:pt x="312" y="254"/>
                </a:cubicBezTo>
                <a:close/>
                <a:moveTo>
                  <a:pt x="325" y="230"/>
                </a:moveTo>
                <a:cubicBezTo>
                  <a:pt x="325" y="230"/>
                  <a:pt x="325" y="230"/>
                  <a:pt x="325" y="230"/>
                </a:cubicBezTo>
                <a:cubicBezTo>
                  <a:pt x="326" y="230"/>
                  <a:pt x="326" y="230"/>
                  <a:pt x="326" y="230"/>
                </a:cubicBezTo>
                <a:cubicBezTo>
                  <a:pt x="326" y="230"/>
                  <a:pt x="327" y="231"/>
                  <a:pt x="327" y="232"/>
                </a:cubicBezTo>
                <a:cubicBezTo>
                  <a:pt x="326" y="233"/>
                  <a:pt x="325" y="231"/>
                  <a:pt x="324" y="231"/>
                </a:cubicBezTo>
                <a:lnTo>
                  <a:pt x="325" y="23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1" b="-8156"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1D0064-A562-47E4-8B4D-11BAB8C3ADB1}"/>
              </a:ext>
            </a:extLst>
          </p:cNvPr>
          <p:cNvGrpSpPr/>
          <p:nvPr/>
        </p:nvGrpSpPr>
        <p:grpSpPr>
          <a:xfrm>
            <a:off x="5588000" y="1557322"/>
            <a:ext cx="3098800" cy="615951"/>
            <a:chOff x="4086225" y="482191"/>
            <a:chExt cx="2324100" cy="4619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11C132-C349-4E5B-8AD8-52CBEC59A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6225" y="482191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293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497DB46-664C-4C7B-B23E-998667228E22}"/>
                </a:ext>
              </a:extLst>
            </p:cNvPr>
            <p:cNvSpPr txBox="1"/>
            <p:nvPr/>
          </p:nvSpPr>
          <p:spPr>
            <a:xfrm>
              <a:off x="4517868" y="549758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74E833A-42D0-4ED9-BF5E-803D256499E6}"/>
              </a:ext>
            </a:extLst>
          </p:cNvPr>
          <p:cNvSpPr/>
          <p:nvPr/>
        </p:nvSpPr>
        <p:spPr>
          <a:xfrm>
            <a:off x="5191151" y="2434852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13648F-2314-4F53-8949-EEE8830FD02A}"/>
              </a:ext>
            </a:extLst>
          </p:cNvPr>
          <p:cNvGrpSpPr/>
          <p:nvPr/>
        </p:nvGrpSpPr>
        <p:grpSpPr>
          <a:xfrm>
            <a:off x="5588000" y="3536951"/>
            <a:ext cx="3098800" cy="615951"/>
            <a:chOff x="4086225" y="1966913"/>
            <a:chExt cx="2324100" cy="4619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ECBCDEA-06BC-4773-BC73-7DEA1ED74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6225" y="1966913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293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803A1BD-EFB9-414C-A6EA-210AA850EF13}"/>
                </a:ext>
              </a:extLst>
            </p:cNvPr>
            <p:cNvSpPr txBox="1"/>
            <p:nvPr/>
          </p:nvSpPr>
          <p:spPr>
            <a:xfrm>
              <a:off x="4517868" y="2034480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3386E92-CAA8-4191-B9ED-9C4EEA127E7F}"/>
              </a:ext>
            </a:extLst>
          </p:cNvPr>
          <p:cNvSpPr/>
          <p:nvPr/>
        </p:nvSpPr>
        <p:spPr>
          <a:xfrm>
            <a:off x="5191151" y="4414481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7977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7C3B4939-455D-44B8-B76E-6E455DC40F57}"/>
              </a:ext>
            </a:extLst>
          </p:cNvPr>
          <p:cNvGrpSpPr/>
          <p:nvPr/>
        </p:nvGrpSpPr>
        <p:grpSpPr>
          <a:xfrm rot="1824112">
            <a:off x="4669368" y="738718"/>
            <a:ext cx="2787649" cy="2823633"/>
            <a:chOff x="3482976" y="522288"/>
            <a:chExt cx="2090737" cy="2117725"/>
          </a:xfrm>
          <a:solidFill>
            <a:srgbClr val="C4A077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32B88D6D-DAA0-44AC-B681-D560B8F66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328863"/>
              <a:ext cx="39687" cy="34925"/>
            </a:xfrm>
            <a:custGeom>
              <a:avLst/>
              <a:gdLst>
                <a:gd name="T0" fmla="*/ 0 w 28"/>
                <a:gd name="T1" fmla="*/ 26 h 26"/>
                <a:gd name="T2" fmla="*/ 14 w 28"/>
                <a:gd name="T3" fmla="*/ 15 h 26"/>
                <a:gd name="T4" fmla="*/ 28 w 28"/>
                <a:gd name="T5" fmla="*/ 0 h 26"/>
                <a:gd name="T6" fmla="*/ 0 w 2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6">
                  <a:moveTo>
                    <a:pt x="0" y="26"/>
                  </a:moveTo>
                  <a:cubicBezTo>
                    <a:pt x="3" y="18"/>
                    <a:pt x="10" y="19"/>
                    <a:pt x="14" y="15"/>
                  </a:cubicBezTo>
                  <a:cubicBezTo>
                    <a:pt x="20" y="11"/>
                    <a:pt x="21" y="4"/>
                    <a:pt x="28" y="0"/>
                  </a:cubicBezTo>
                  <a:cubicBezTo>
                    <a:pt x="24" y="13"/>
                    <a:pt x="8" y="24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CDC9D67-2354-43CA-8004-789C2549A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1222375"/>
              <a:ext cx="20637" cy="50800"/>
            </a:xfrm>
            <a:custGeom>
              <a:avLst/>
              <a:gdLst>
                <a:gd name="T0" fmla="*/ 15 w 15"/>
                <a:gd name="T1" fmla="*/ 36 h 37"/>
                <a:gd name="T2" fmla="*/ 11 w 15"/>
                <a:gd name="T3" fmla="*/ 28 h 37"/>
                <a:gd name="T4" fmla="*/ 7 w 15"/>
                <a:gd name="T5" fmla="*/ 20 h 37"/>
                <a:gd name="T6" fmla="*/ 4 w 15"/>
                <a:gd name="T7" fmla="*/ 8 h 37"/>
                <a:gd name="T8" fmla="*/ 1 w 15"/>
                <a:gd name="T9" fmla="*/ 0 h 37"/>
                <a:gd name="T10" fmla="*/ 8 w 15"/>
                <a:gd name="T11" fmla="*/ 13 h 37"/>
                <a:gd name="T12" fmla="*/ 12 w 15"/>
                <a:gd name="T13" fmla="*/ 24 h 37"/>
                <a:gd name="T14" fmla="*/ 15 w 15"/>
                <a:gd name="T1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7">
                  <a:moveTo>
                    <a:pt x="15" y="36"/>
                  </a:moveTo>
                  <a:cubicBezTo>
                    <a:pt x="14" y="37"/>
                    <a:pt x="13" y="31"/>
                    <a:pt x="11" y="28"/>
                  </a:cubicBezTo>
                  <a:cubicBezTo>
                    <a:pt x="11" y="26"/>
                    <a:pt x="8" y="23"/>
                    <a:pt x="7" y="20"/>
                  </a:cubicBezTo>
                  <a:cubicBezTo>
                    <a:pt x="6" y="16"/>
                    <a:pt x="5" y="11"/>
                    <a:pt x="4" y="8"/>
                  </a:cubicBezTo>
                  <a:cubicBezTo>
                    <a:pt x="3" y="5"/>
                    <a:pt x="0" y="6"/>
                    <a:pt x="1" y="0"/>
                  </a:cubicBezTo>
                  <a:cubicBezTo>
                    <a:pt x="4" y="1"/>
                    <a:pt x="6" y="6"/>
                    <a:pt x="8" y="13"/>
                  </a:cubicBezTo>
                  <a:cubicBezTo>
                    <a:pt x="9" y="17"/>
                    <a:pt x="11" y="20"/>
                    <a:pt x="12" y="24"/>
                  </a:cubicBezTo>
                  <a:cubicBezTo>
                    <a:pt x="13" y="28"/>
                    <a:pt x="14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7C5CB96B-9186-43A2-BD2F-548FA2EE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688975"/>
              <a:ext cx="23812" cy="15875"/>
            </a:xfrm>
            <a:custGeom>
              <a:avLst/>
              <a:gdLst>
                <a:gd name="T0" fmla="*/ 0 w 17"/>
                <a:gd name="T1" fmla="*/ 0 h 11"/>
                <a:gd name="T2" fmla="*/ 13 w 17"/>
                <a:gd name="T3" fmla="*/ 11 h 11"/>
                <a:gd name="T4" fmla="*/ 0 w 17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cubicBezTo>
                    <a:pt x="1" y="0"/>
                    <a:pt x="17" y="9"/>
                    <a:pt x="13" y="11"/>
                  </a:cubicBezTo>
                  <a:cubicBezTo>
                    <a:pt x="8" y="7"/>
                    <a:pt x="2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1EF92FCB-7F21-4A9F-878B-18AED8677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642938"/>
              <a:ext cx="19050" cy="11113"/>
            </a:xfrm>
            <a:custGeom>
              <a:avLst/>
              <a:gdLst>
                <a:gd name="T0" fmla="*/ 14 w 14"/>
                <a:gd name="T1" fmla="*/ 6 h 8"/>
                <a:gd name="T2" fmla="*/ 4 w 14"/>
                <a:gd name="T3" fmla="*/ 0 h 8"/>
                <a:gd name="T4" fmla="*/ 14 w 14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8"/>
                    <a:pt x="0" y="1"/>
                    <a:pt x="4" y="0"/>
                  </a:cubicBezTo>
                  <a:cubicBezTo>
                    <a:pt x="8" y="0"/>
                    <a:pt x="10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C11C77F0-AA7B-4B35-A5B1-BFD543A4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552450"/>
              <a:ext cx="22225" cy="7938"/>
            </a:xfrm>
            <a:custGeom>
              <a:avLst/>
              <a:gdLst>
                <a:gd name="T0" fmla="*/ 0 w 15"/>
                <a:gd name="T1" fmla="*/ 2 h 6"/>
                <a:gd name="T2" fmla="*/ 15 w 15"/>
                <a:gd name="T3" fmla="*/ 3 h 6"/>
                <a:gd name="T4" fmla="*/ 14 w 15"/>
                <a:gd name="T5" fmla="*/ 6 h 6"/>
                <a:gd name="T6" fmla="*/ 0 w 15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3" y="0"/>
                    <a:pt x="8" y="1"/>
                    <a:pt x="15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2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67D9A32-5796-4CE6-9735-430FC1D9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2438400"/>
              <a:ext cx="17462" cy="6350"/>
            </a:xfrm>
            <a:custGeom>
              <a:avLst/>
              <a:gdLst>
                <a:gd name="T0" fmla="*/ 12 w 12"/>
                <a:gd name="T1" fmla="*/ 4 h 4"/>
                <a:gd name="T2" fmla="*/ 7 w 12"/>
                <a:gd name="T3" fmla="*/ 3 h 4"/>
                <a:gd name="T4" fmla="*/ 0 w 12"/>
                <a:gd name="T5" fmla="*/ 1 h 4"/>
                <a:gd name="T6" fmla="*/ 6 w 12"/>
                <a:gd name="T7" fmla="*/ 1 h 4"/>
                <a:gd name="T8" fmla="*/ 12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2" y="4"/>
                  </a:moveTo>
                  <a:cubicBezTo>
                    <a:pt x="12" y="4"/>
                    <a:pt x="10" y="4"/>
                    <a:pt x="7" y="3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8" y="2"/>
                    <a:pt x="11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033B4458-65AB-46B8-BD72-CD2C64F43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2465388"/>
              <a:ext cx="19050" cy="6350"/>
            </a:xfrm>
            <a:custGeom>
              <a:avLst/>
              <a:gdLst>
                <a:gd name="T0" fmla="*/ 11 w 13"/>
                <a:gd name="T1" fmla="*/ 5 h 5"/>
                <a:gd name="T2" fmla="*/ 0 w 13"/>
                <a:gd name="T3" fmla="*/ 3 h 5"/>
                <a:gd name="T4" fmla="*/ 11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5" y="5"/>
                    <a:pt x="5" y="3"/>
                    <a:pt x="0" y="3"/>
                  </a:cubicBezTo>
                  <a:cubicBezTo>
                    <a:pt x="1" y="0"/>
                    <a:pt x="13" y="1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E2B0C10-DE2A-4F00-860F-7EBC3448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2447925"/>
              <a:ext cx="12700" cy="6350"/>
            </a:xfrm>
            <a:custGeom>
              <a:avLst/>
              <a:gdLst>
                <a:gd name="T0" fmla="*/ 9 w 10"/>
                <a:gd name="T1" fmla="*/ 3 h 4"/>
                <a:gd name="T2" fmla="*/ 0 w 10"/>
                <a:gd name="T3" fmla="*/ 4 h 4"/>
                <a:gd name="T4" fmla="*/ 9 w 10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9" y="3"/>
                  </a:moveTo>
                  <a:cubicBezTo>
                    <a:pt x="5" y="4"/>
                    <a:pt x="5" y="2"/>
                    <a:pt x="0" y="4"/>
                  </a:cubicBezTo>
                  <a:cubicBezTo>
                    <a:pt x="0" y="1"/>
                    <a:pt x="10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CF6756E5-2490-471D-B0AB-8CE3A4C9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2181225"/>
              <a:ext cx="11112" cy="12700"/>
            </a:xfrm>
            <a:custGeom>
              <a:avLst/>
              <a:gdLst>
                <a:gd name="T0" fmla="*/ 0 w 8"/>
                <a:gd name="T1" fmla="*/ 2 h 9"/>
                <a:gd name="T2" fmla="*/ 8 w 8"/>
                <a:gd name="T3" fmla="*/ 8 h 9"/>
                <a:gd name="T4" fmla="*/ 0 w 8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2"/>
                  </a:moveTo>
                  <a:cubicBezTo>
                    <a:pt x="2" y="0"/>
                    <a:pt x="5" y="4"/>
                    <a:pt x="8" y="8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E641B575-4A48-4DD9-ABD1-254831C07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885825"/>
              <a:ext cx="19050" cy="14288"/>
            </a:xfrm>
            <a:custGeom>
              <a:avLst/>
              <a:gdLst>
                <a:gd name="T0" fmla="*/ 12 w 13"/>
                <a:gd name="T1" fmla="*/ 1 h 10"/>
                <a:gd name="T2" fmla="*/ 1 w 13"/>
                <a:gd name="T3" fmla="*/ 10 h 10"/>
                <a:gd name="T4" fmla="*/ 7 w 13"/>
                <a:gd name="T5" fmla="*/ 5 h 10"/>
                <a:gd name="T6" fmla="*/ 12 w 13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2" y="1"/>
                  </a:moveTo>
                  <a:cubicBezTo>
                    <a:pt x="13" y="3"/>
                    <a:pt x="4" y="9"/>
                    <a:pt x="1" y="10"/>
                  </a:cubicBezTo>
                  <a:cubicBezTo>
                    <a:pt x="0" y="8"/>
                    <a:pt x="5" y="7"/>
                    <a:pt x="7" y="5"/>
                  </a:cubicBezTo>
                  <a:cubicBezTo>
                    <a:pt x="7" y="4"/>
                    <a:pt x="8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8C8F6AA4-811F-4743-8000-CB477E5AF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344738"/>
              <a:ext cx="15875" cy="4763"/>
            </a:xfrm>
            <a:custGeom>
              <a:avLst/>
              <a:gdLst>
                <a:gd name="T0" fmla="*/ 2 w 11"/>
                <a:gd name="T1" fmla="*/ 0 h 4"/>
                <a:gd name="T2" fmla="*/ 11 w 11"/>
                <a:gd name="T3" fmla="*/ 2 h 4"/>
                <a:gd name="T4" fmla="*/ 2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5" y="0"/>
                    <a:pt x="8" y="1"/>
                    <a:pt x="11" y="2"/>
                  </a:cubicBezTo>
                  <a:cubicBezTo>
                    <a:pt x="11" y="4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30760337-77EE-4E02-B4CD-648FE8CF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2338388"/>
              <a:ext cx="22225" cy="6350"/>
            </a:xfrm>
            <a:custGeom>
              <a:avLst/>
              <a:gdLst>
                <a:gd name="T0" fmla="*/ 0 w 17"/>
                <a:gd name="T1" fmla="*/ 2 h 5"/>
                <a:gd name="T2" fmla="*/ 17 w 17"/>
                <a:gd name="T3" fmla="*/ 4 h 5"/>
                <a:gd name="T4" fmla="*/ 10 w 17"/>
                <a:gd name="T5" fmla="*/ 5 h 5"/>
                <a:gd name="T6" fmla="*/ 5 w 17"/>
                <a:gd name="T7" fmla="*/ 3 h 5"/>
                <a:gd name="T8" fmla="*/ 0 w 1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2"/>
                  </a:moveTo>
                  <a:cubicBezTo>
                    <a:pt x="4" y="0"/>
                    <a:pt x="12" y="0"/>
                    <a:pt x="17" y="4"/>
                  </a:cubicBezTo>
                  <a:cubicBezTo>
                    <a:pt x="16" y="5"/>
                    <a:pt x="13" y="5"/>
                    <a:pt x="10" y="5"/>
                  </a:cubicBezTo>
                  <a:cubicBezTo>
                    <a:pt x="8" y="4"/>
                    <a:pt x="6" y="4"/>
                    <a:pt x="5" y="3"/>
                  </a:cubicBezTo>
                  <a:cubicBezTo>
                    <a:pt x="3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E4E3A21-8F00-450A-8D03-8B9970A9B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1308100"/>
              <a:ext cx="11112" cy="19050"/>
            </a:xfrm>
            <a:custGeom>
              <a:avLst/>
              <a:gdLst>
                <a:gd name="T0" fmla="*/ 8 w 8"/>
                <a:gd name="T1" fmla="*/ 9 h 14"/>
                <a:gd name="T2" fmla="*/ 4 w 8"/>
                <a:gd name="T3" fmla="*/ 0 h 14"/>
                <a:gd name="T4" fmla="*/ 8 w 8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9"/>
                  </a:moveTo>
                  <a:cubicBezTo>
                    <a:pt x="4" y="14"/>
                    <a:pt x="0" y="0"/>
                    <a:pt x="4" y="0"/>
                  </a:cubicBezTo>
                  <a:cubicBezTo>
                    <a:pt x="5" y="4"/>
                    <a:pt x="7" y="4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80C5CD74-C30B-49C6-A90A-A5DB1B44B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1906588"/>
              <a:ext cx="6350" cy="14288"/>
            </a:xfrm>
            <a:custGeom>
              <a:avLst/>
              <a:gdLst>
                <a:gd name="T0" fmla="*/ 0 w 5"/>
                <a:gd name="T1" fmla="*/ 3 h 10"/>
                <a:gd name="T2" fmla="*/ 5 w 5"/>
                <a:gd name="T3" fmla="*/ 10 h 10"/>
                <a:gd name="T4" fmla="*/ 2 w 5"/>
                <a:gd name="T5" fmla="*/ 8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2" y="0"/>
                    <a:pt x="5" y="7"/>
                    <a:pt x="5" y="10"/>
                  </a:cubicBezTo>
                  <a:cubicBezTo>
                    <a:pt x="4" y="10"/>
                    <a:pt x="3" y="9"/>
                    <a:pt x="2" y="8"/>
                  </a:cubicBezTo>
                  <a:cubicBezTo>
                    <a:pt x="1" y="6"/>
                    <a:pt x="1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EDC347F5-9082-4F75-A00E-F23F5E8A0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976" y="522288"/>
              <a:ext cx="2090737" cy="2117725"/>
            </a:xfrm>
            <a:custGeom>
              <a:avLst/>
              <a:gdLst>
                <a:gd name="T0" fmla="*/ 1259 w 1515"/>
                <a:gd name="T1" fmla="*/ 230 h 1534"/>
                <a:gd name="T2" fmla="*/ 1482 w 1515"/>
                <a:gd name="T3" fmla="*/ 963 h 1534"/>
                <a:gd name="T4" fmla="*/ 1469 w 1515"/>
                <a:gd name="T5" fmla="*/ 1049 h 1534"/>
                <a:gd name="T6" fmla="*/ 1305 w 1515"/>
                <a:gd name="T7" fmla="*/ 253 h 1534"/>
                <a:gd name="T8" fmla="*/ 688 w 1515"/>
                <a:gd name="T9" fmla="*/ 4 h 1534"/>
                <a:gd name="T10" fmla="*/ 132 w 1515"/>
                <a:gd name="T11" fmla="*/ 316 h 1534"/>
                <a:gd name="T12" fmla="*/ 71 w 1515"/>
                <a:gd name="T13" fmla="*/ 739 h 1534"/>
                <a:gd name="T14" fmla="*/ 127 w 1515"/>
                <a:gd name="T15" fmla="*/ 575 h 1534"/>
                <a:gd name="T16" fmla="*/ 494 w 1515"/>
                <a:gd name="T17" fmla="*/ 205 h 1534"/>
                <a:gd name="T18" fmla="*/ 783 w 1515"/>
                <a:gd name="T19" fmla="*/ 194 h 1534"/>
                <a:gd name="T20" fmla="*/ 1198 w 1515"/>
                <a:gd name="T21" fmla="*/ 511 h 1534"/>
                <a:gd name="T22" fmla="*/ 1209 w 1515"/>
                <a:gd name="T23" fmla="*/ 912 h 1534"/>
                <a:gd name="T24" fmla="*/ 832 w 1515"/>
                <a:gd name="T25" fmla="*/ 1218 h 1534"/>
                <a:gd name="T26" fmla="*/ 1025 w 1515"/>
                <a:gd name="T27" fmla="*/ 1188 h 1534"/>
                <a:gd name="T28" fmla="*/ 967 w 1515"/>
                <a:gd name="T29" fmla="*/ 1237 h 1534"/>
                <a:gd name="T30" fmla="*/ 414 w 1515"/>
                <a:gd name="T31" fmla="*/ 1206 h 1534"/>
                <a:gd name="T32" fmla="*/ 373 w 1515"/>
                <a:gd name="T33" fmla="*/ 1194 h 1534"/>
                <a:gd name="T34" fmla="*/ 969 w 1515"/>
                <a:gd name="T35" fmla="*/ 1251 h 1534"/>
                <a:gd name="T36" fmla="*/ 859 w 1515"/>
                <a:gd name="T37" fmla="*/ 1317 h 1534"/>
                <a:gd name="T38" fmla="*/ 418 w 1515"/>
                <a:gd name="T39" fmla="*/ 1250 h 1534"/>
                <a:gd name="T40" fmla="*/ 205 w 1515"/>
                <a:gd name="T41" fmla="*/ 1049 h 1534"/>
                <a:gd name="T42" fmla="*/ 568 w 1515"/>
                <a:gd name="T43" fmla="*/ 1334 h 1534"/>
                <a:gd name="T44" fmla="*/ 1133 w 1515"/>
                <a:gd name="T45" fmla="*/ 1200 h 1534"/>
                <a:gd name="T46" fmla="*/ 811 w 1515"/>
                <a:gd name="T47" fmla="*/ 1371 h 1534"/>
                <a:gd name="T48" fmla="*/ 287 w 1515"/>
                <a:gd name="T49" fmla="*/ 1226 h 1534"/>
                <a:gd name="T50" fmla="*/ 874 w 1515"/>
                <a:gd name="T51" fmla="*/ 1382 h 1534"/>
                <a:gd name="T52" fmla="*/ 360 w 1515"/>
                <a:gd name="T53" fmla="*/ 1324 h 1534"/>
                <a:gd name="T54" fmla="*/ 53 w 1515"/>
                <a:gd name="T55" fmla="*/ 966 h 1534"/>
                <a:gd name="T56" fmla="*/ 319 w 1515"/>
                <a:gd name="T57" fmla="*/ 1342 h 1534"/>
                <a:gd name="T58" fmla="*/ 1023 w 1515"/>
                <a:gd name="T59" fmla="*/ 1374 h 1534"/>
                <a:gd name="T60" fmla="*/ 1097 w 1515"/>
                <a:gd name="T61" fmla="*/ 1391 h 1534"/>
                <a:gd name="T62" fmla="*/ 855 w 1515"/>
                <a:gd name="T63" fmla="*/ 1511 h 1534"/>
                <a:gd name="T64" fmla="*/ 1429 w 1515"/>
                <a:gd name="T65" fmla="*/ 987 h 1534"/>
                <a:gd name="T66" fmla="*/ 1219 w 1515"/>
                <a:gd name="T67" fmla="*/ 209 h 1534"/>
                <a:gd name="T68" fmla="*/ 1078 w 1515"/>
                <a:gd name="T69" fmla="*/ 127 h 1534"/>
                <a:gd name="T70" fmla="*/ 1288 w 1515"/>
                <a:gd name="T71" fmla="*/ 312 h 1534"/>
                <a:gd name="T72" fmla="*/ 1388 w 1515"/>
                <a:gd name="T73" fmla="*/ 932 h 1534"/>
                <a:gd name="T74" fmla="*/ 1245 w 1515"/>
                <a:gd name="T75" fmla="*/ 293 h 1534"/>
                <a:gd name="T76" fmla="*/ 335 w 1515"/>
                <a:gd name="T77" fmla="*/ 144 h 1534"/>
                <a:gd name="T78" fmla="*/ 697 w 1515"/>
                <a:gd name="T79" fmla="*/ 46 h 1534"/>
                <a:gd name="T80" fmla="*/ 1249 w 1515"/>
                <a:gd name="T81" fmla="*/ 1175 h 1534"/>
                <a:gd name="T82" fmla="*/ 246 w 1515"/>
                <a:gd name="T83" fmla="*/ 1263 h 1534"/>
                <a:gd name="T84" fmla="*/ 511 w 1515"/>
                <a:gd name="T85" fmla="*/ 1404 h 1534"/>
                <a:gd name="T86" fmla="*/ 800 w 1515"/>
                <a:gd name="T87" fmla="*/ 94 h 1534"/>
                <a:gd name="T88" fmla="*/ 1008 w 1515"/>
                <a:gd name="T89" fmla="*/ 176 h 1534"/>
                <a:gd name="T90" fmla="*/ 907 w 1515"/>
                <a:gd name="T91" fmla="*/ 1357 h 1534"/>
                <a:gd name="T92" fmla="*/ 1146 w 1515"/>
                <a:gd name="T93" fmla="*/ 318 h 1534"/>
                <a:gd name="T94" fmla="*/ 800 w 1515"/>
                <a:gd name="T95" fmla="*/ 142 h 1534"/>
                <a:gd name="T96" fmla="*/ 432 w 1515"/>
                <a:gd name="T97" fmla="*/ 1322 h 1534"/>
                <a:gd name="T98" fmla="*/ 1312 w 1515"/>
                <a:gd name="T99" fmla="*/ 766 h 1534"/>
                <a:gd name="T100" fmla="*/ 1169 w 1515"/>
                <a:gd name="T101" fmla="*/ 1155 h 1534"/>
                <a:gd name="T102" fmla="*/ 899 w 1515"/>
                <a:gd name="T103" fmla="*/ 194 h 1534"/>
                <a:gd name="T104" fmla="*/ 1034 w 1515"/>
                <a:gd name="T105" fmla="*/ 1248 h 1534"/>
                <a:gd name="T106" fmla="*/ 934 w 1515"/>
                <a:gd name="T107" fmla="*/ 1303 h 1534"/>
                <a:gd name="T108" fmla="*/ 1157 w 1515"/>
                <a:gd name="T109" fmla="*/ 393 h 1534"/>
                <a:gd name="T110" fmla="*/ 797 w 1515"/>
                <a:gd name="T111" fmla="*/ 1332 h 1534"/>
                <a:gd name="T112" fmla="*/ 536 w 1515"/>
                <a:gd name="T113" fmla="*/ 1311 h 1534"/>
                <a:gd name="T114" fmla="*/ 1176 w 1515"/>
                <a:gd name="T115" fmla="*/ 1021 h 1534"/>
                <a:gd name="T116" fmla="*/ 1083 w 1515"/>
                <a:gd name="T117" fmla="*/ 1118 h 1534"/>
                <a:gd name="T118" fmla="*/ 1228 w 1515"/>
                <a:gd name="T119" fmla="*/ 548 h 1534"/>
                <a:gd name="T120" fmla="*/ 1258 w 1515"/>
                <a:gd name="T121" fmla="*/ 895 h 1534"/>
                <a:gd name="T122" fmla="*/ 1192 w 1515"/>
                <a:gd name="T123" fmla="*/ 1043 h 1534"/>
                <a:gd name="T124" fmla="*/ 752 w 1515"/>
                <a:gd name="T125" fmla="*/ 1306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5" h="1534">
                  <a:moveTo>
                    <a:pt x="1219" y="209"/>
                  </a:moveTo>
                  <a:cubicBezTo>
                    <a:pt x="1214" y="204"/>
                    <a:pt x="1206" y="199"/>
                    <a:pt x="1200" y="194"/>
                  </a:cubicBezTo>
                  <a:cubicBezTo>
                    <a:pt x="1198" y="192"/>
                    <a:pt x="1197" y="191"/>
                    <a:pt x="1194" y="188"/>
                  </a:cubicBezTo>
                  <a:cubicBezTo>
                    <a:pt x="1188" y="182"/>
                    <a:pt x="1179" y="175"/>
                    <a:pt x="1172" y="169"/>
                  </a:cubicBezTo>
                  <a:cubicBezTo>
                    <a:pt x="1168" y="166"/>
                    <a:pt x="1164" y="163"/>
                    <a:pt x="1161" y="161"/>
                  </a:cubicBezTo>
                  <a:cubicBezTo>
                    <a:pt x="1158" y="159"/>
                    <a:pt x="1155" y="157"/>
                    <a:pt x="1153" y="156"/>
                  </a:cubicBezTo>
                  <a:cubicBezTo>
                    <a:pt x="1146" y="152"/>
                    <a:pt x="1144" y="152"/>
                    <a:pt x="1139" y="150"/>
                  </a:cubicBezTo>
                  <a:cubicBezTo>
                    <a:pt x="1138" y="150"/>
                    <a:pt x="1135" y="148"/>
                    <a:pt x="1134" y="147"/>
                  </a:cubicBezTo>
                  <a:cubicBezTo>
                    <a:pt x="1126" y="144"/>
                    <a:pt x="1125" y="141"/>
                    <a:pt x="1119" y="137"/>
                  </a:cubicBezTo>
                  <a:cubicBezTo>
                    <a:pt x="1111" y="131"/>
                    <a:pt x="1099" y="125"/>
                    <a:pt x="1086" y="118"/>
                  </a:cubicBezTo>
                  <a:cubicBezTo>
                    <a:pt x="1083" y="116"/>
                    <a:pt x="1080" y="113"/>
                    <a:pt x="1078" y="112"/>
                  </a:cubicBezTo>
                  <a:cubicBezTo>
                    <a:pt x="1075" y="110"/>
                    <a:pt x="1071" y="108"/>
                    <a:pt x="1067" y="106"/>
                  </a:cubicBezTo>
                  <a:cubicBezTo>
                    <a:pt x="1064" y="104"/>
                    <a:pt x="1060" y="103"/>
                    <a:pt x="1056" y="101"/>
                  </a:cubicBezTo>
                  <a:cubicBezTo>
                    <a:pt x="1053" y="99"/>
                    <a:pt x="1053" y="98"/>
                    <a:pt x="1050" y="96"/>
                  </a:cubicBezTo>
                  <a:cubicBezTo>
                    <a:pt x="1048" y="95"/>
                    <a:pt x="1045" y="95"/>
                    <a:pt x="1044" y="94"/>
                  </a:cubicBezTo>
                  <a:cubicBezTo>
                    <a:pt x="1040" y="92"/>
                    <a:pt x="1041" y="91"/>
                    <a:pt x="1038" y="89"/>
                  </a:cubicBezTo>
                  <a:cubicBezTo>
                    <a:pt x="1037" y="89"/>
                    <a:pt x="1033" y="88"/>
                    <a:pt x="1031" y="88"/>
                  </a:cubicBezTo>
                  <a:cubicBezTo>
                    <a:pt x="1023" y="85"/>
                    <a:pt x="1020" y="82"/>
                    <a:pt x="1017" y="80"/>
                  </a:cubicBezTo>
                  <a:cubicBezTo>
                    <a:pt x="1017" y="79"/>
                    <a:pt x="1017" y="77"/>
                    <a:pt x="1016" y="77"/>
                  </a:cubicBezTo>
                  <a:cubicBezTo>
                    <a:pt x="1015" y="76"/>
                    <a:pt x="1012" y="75"/>
                    <a:pt x="1011" y="75"/>
                  </a:cubicBezTo>
                  <a:cubicBezTo>
                    <a:pt x="1009" y="73"/>
                    <a:pt x="1008" y="72"/>
                    <a:pt x="1006" y="70"/>
                  </a:cubicBezTo>
                  <a:cubicBezTo>
                    <a:pt x="1004" y="69"/>
                    <a:pt x="997" y="68"/>
                    <a:pt x="992" y="67"/>
                  </a:cubicBezTo>
                  <a:cubicBezTo>
                    <a:pt x="997" y="72"/>
                    <a:pt x="1003" y="71"/>
                    <a:pt x="1009" y="74"/>
                  </a:cubicBezTo>
                  <a:cubicBezTo>
                    <a:pt x="1008" y="75"/>
                    <a:pt x="1014" y="77"/>
                    <a:pt x="1013" y="79"/>
                  </a:cubicBezTo>
                  <a:cubicBezTo>
                    <a:pt x="1009" y="78"/>
                    <a:pt x="1005" y="76"/>
                    <a:pt x="1001" y="74"/>
                  </a:cubicBezTo>
                  <a:cubicBezTo>
                    <a:pt x="996" y="71"/>
                    <a:pt x="992" y="69"/>
                    <a:pt x="988" y="67"/>
                  </a:cubicBezTo>
                  <a:cubicBezTo>
                    <a:pt x="982" y="66"/>
                    <a:pt x="979" y="66"/>
                    <a:pt x="974" y="64"/>
                  </a:cubicBezTo>
                  <a:cubicBezTo>
                    <a:pt x="974" y="63"/>
                    <a:pt x="973" y="62"/>
                    <a:pt x="973" y="61"/>
                  </a:cubicBezTo>
                  <a:cubicBezTo>
                    <a:pt x="974" y="56"/>
                    <a:pt x="987" y="63"/>
                    <a:pt x="989" y="59"/>
                  </a:cubicBezTo>
                  <a:cubicBezTo>
                    <a:pt x="991" y="61"/>
                    <a:pt x="989" y="63"/>
                    <a:pt x="995" y="65"/>
                  </a:cubicBezTo>
                  <a:cubicBezTo>
                    <a:pt x="1002" y="64"/>
                    <a:pt x="1004" y="67"/>
                    <a:pt x="1009" y="70"/>
                  </a:cubicBezTo>
                  <a:cubicBezTo>
                    <a:pt x="1011" y="71"/>
                    <a:pt x="1011" y="70"/>
                    <a:pt x="1014" y="71"/>
                  </a:cubicBezTo>
                  <a:cubicBezTo>
                    <a:pt x="1017" y="73"/>
                    <a:pt x="1017" y="74"/>
                    <a:pt x="1020" y="75"/>
                  </a:cubicBezTo>
                  <a:cubicBezTo>
                    <a:pt x="1028" y="78"/>
                    <a:pt x="1039" y="80"/>
                    <a:pt x="1047" y="84"/>
                  </a:cubicBezTo>
                  <a:cubicBezTo>
                    <a:pt x="1051" y="86"/>
                    <a:pt x="1053" y="90"/>
                    <a:pt x="1057" y="91"/>
                  </a:cubicBezTo>
                  <a:cubicBezTo>
                    <a:pt x="1062" y="93"/>
                    <a:pt x="1052" y="85"/>
                    <a:pt x="1060" y="89"/>
                  </a:cubicBezTo>
                  <a:cubicBezTo>
                    <a:pt x="1066" y="93"/>
                    <a:pt x="1069" y="97"/>
                    <a:pt x="1073" y="101"/>
                  </a:cubicBezTo>
                  <a:cubicBezTo>
                    <a:pt x="1077" y="99"/>
                    <a:pt x="1087" y="107"/>
                    <a:pt x="1093" y="110"/>
                  </a:cubicBezTo>
                  <a:cubicBezTo>
                    <a:pt x="1096" y="111"/>
                    <a:pt x="1098" y="111"/>
                    <a:pt x="1101" y="112"/>
                  </a:cubicBezTo>
                  <a:cubicBezTo>
                    <a:pt x="1111" y="118"/>
                    <a:pt x="1121" y="126"/>
                    <a:pt x="1132" y="133"/>
                  </a:cubicBezTo>
                  <a:cubicBezTo>
                    <a:pt x="1142" y="140"/>
                    <a:pt x="1151" y="148"/>
                    <a:pt x="1162" y="154"/>
                  </a:cubicBezTo>
                  <a:cubicBezTo>
                    <a:pt x="1167" y="152"/>
                    <a:pt x="1149" y="144"/>
                    <a:pt x="1153" y="142"/>
                  </a:cubicBezTo>
                  <a:cubicBezTo>
                    <a:pt x="1157" y="147"/>
                    <a:pt x="1166" y="153"/>
                    <a:pt x="1174" y="159"/>
                  </a:cubicBezTo>
                  <a:cubicBezTo>
                    <a:pt x="1177" y="161"/>
                    <a:pt x="1177" y="157"/>
                    <a:pt x="1182" y="162"/>
                  </a:cubicBezTo>
                  <a:cubicBezTo>
                    <a:pt x="1180" y="164"/>
                    <a:pt x="1190" y="177"/>
                    <a:pt x="1196" y="177"/>
                  </a:cubicBezTo>
                  <a:cubicBezTo>
                    <a:pt x="1196" y="175"/>
                    <a:pt x="1188" y="171"/>
                    <a:pt x="1189" y="169"/>
                  </a:cubicBezTo>
                  <a:cubicBezTo>
                    <a:pt x="1190" y="167"/>
                    <a:pt x="1192" y="165"/>
                    <a:pt x="1197" y="169"/>
                  </a:cubicBezTo>
                  <a:cubicBezTo>
                    <a:pt x="1194" y="170"/>
                    <a:pt x="1191" y="170"/>
                    <a:pt x="1197" y="175"/>
                  </a:cubicBezTo>
                  <a:cubicBezTo>
                    <a:pt x="1204" y="180"/>
                    <a:pt x="1195" y="168"/>
                    <a:pt x="1200" y="172"/>
                  </a:cubicBezTo>
                  <a:cubicBezTo>
                    <a:pt x="1208" y="179"/>
                    <a:pt x="1208" y="179"/>
                    <a:pt x="1208" y="179"/>
                  </a:cubicBezTo>
                  <a:cubicBezTo>
                    <a:pt x="1205" y="181"/>
                    <a:pt x="1205" y="181"/>
                    <a:pt x="1205" y="181"/>
                  </a:cubicBezTo>
                  <a:cubicBezTo>
                    <a:pt x="1209" y="186"/>
                    <a:pt x="1213" y="186"/>
                    <a:pt x="1217" y="190"/>
                  </a:cubicBezTo>
                  <a:cubicBezTo>
                    <a:pt x="1219" y="191"/>
                    <a:pt x="1222" y="195"/>
                    <a:pt x="1224" y="197"/>
                  </a:cubicBezTo>
                  <a:cubicBezTo>
                    <a:pt x="1230" y="203"/>
                    <a:pt x="1240" y="209"/>
                    <a:pt x="1247" y="215"/>
                  </a:cubicBezTo>
                  <a:cubicBezTo>
                    <a:pt x="1252" y="219"/>
                    <a:pt x="1256" y="224"/>
                    <a:pt x="1259" y="227"/>
                  </a:cubicBezTo>
                  <a:cubicBezTo>
                    <a:pt x="1262" y="230"/>
                    <a:pt x="1269" y="229"/>
                    <a:pt x="1268" y="236"/>
                  </a:cubicBezTo>
                  <a:cubicBezTo>
                    <a:pt x="1266" y="236"/>
                    <a:pt x="1261" y="229"/>
                    <a:pt x="1259" y="230"/>
                  </a:cubicBezTo>
                  <a:cubicBezTo>
                    <a:pt x="1265" y="239"/>
                    <a:pt x="1278" y="247"/>
                    <a:pt x="1284" y="257"/>
                  </a:cubicBezTo>
                  <a:cubicBezTo>
                    <a:pt x="1287" y="260"/>
                    <a:pt x="1284" y="252"/>
                    <a:pt x="1290" y="258"/>
                  </a:cubicBezTo>
                  <a:cubicBezTo>
                    <a:pt x="1295" y="265"/>
                    <a:pt x="1301" y="269"/>
                    <a:pt x="1307" y="276"/>
                  </a:cubicBezTo>
                  <a:cubicBezTo>
                    <a:pt x="1312" y="282"/>
                    <a:pt x="1317" y="288"/>
                    <a:pt x="1322" y="295"/>
                  </a:cubicBezTo>
                  <a:cubicBezTo>
                    <a:pt x="1325" y="298"/>
                    <a:pt x="1327" y="301"/>
                    <a:pt x="1329" y="304"/>
                  </a:cubicBezTo>
                  <a:cubicBezTo>
                    <a:pt x="1331" y="307"/>
                    <a:pt x="1333" y="309"/>
                    <a:pt x="1335" y="312"/>
                  </a:cubicBezTo>
                  <a:cubicBezTo>
                    <a:pt x="1339" y="315"/>
                    <a:pt x="1341" y="315"/>
                    <a:pt x="1344" y="319"/>
                  </a:cubicBezTo>
                  <a:cubicBezTo>
                    <a:pt x="1347" y="323"/>
                    <a:pt x="1347" y="327"/>
                    <a:pt x="1350" y="332"/>
                  </a:cubicBezTo>
                  <a:cubicBezTo>
                    <a:pt x="1352" y="335"/>
                    <a:pt x="1355" y="337"/>
                    <a:pt x="1357" y="340"/>
                  </a:cubicBezTo>
                  <a:cubicBezTo>
                    <a:pt x="1362" y="346"/>
                    <a:pt x="1365" y="353"/>
                    <a:pt x="1369" y="357"/>
                  </a:cubicBezTo>
                  <a:cubicBezTo>
                    <a:pt x="1369" y="354"/>
                    <a:pt x="1365" y="349"/>
                    <a:pt x="1368" y="348"/>
                  </a:cubicBezTo>
                  <a:cubicBezTo>
                    <a:pt x="1371" y="353"/>
                    <a:pt x="1376" y="360"/>
                    <a:pt x="1374" y="361"/>
                  </a:cubicBezTo>
                  <a:cubicBezTo>
                    <a:pt x="1373" y="365"/>
                    <a:pt x="1366" y="355"/>
                    <a:pt x="1371" y="363"/>
                  </a:cubicBezTo>
                  <a:cubicBezTo>
                    <a:pt x="1373" y="366"/>
                    <a:pt x="1374" y="367"/>
                    <a:pt x="1375" y="368"/>
                  </a:cubicBezTo>
                  <a:cubicBezTo>
                    <a:pt x="1377" y="371"/>
                    <a:pt x="1377" y="372"/>
                    <a:pt x="1378" y="374"/>
                  </a:cubicBezTo>
                  <a:cubicBezTo>
                    <a:pt x="1383" y="380"/>
                    <a:pt x="1389" y="386"/>
                    <a:pt x="1394" y="396"/>
                  </a:cubicBezTo>
                  <a:cubicBezTo>
                    <a:pt x="1403" y="396"/>
                    <a:pt x="1409" y="427"/>
                    <a:pt x="1417" y="432"/>
                  </a:cubicBezTo>
                  <a:cubicBezTo>
                    <a:pt x="1414" y="434"/>
                    <a:pt x="1418" y="443"/>
                    <a:pt x="1422" y="453"/>
                  </a:cubicBezTo>
                  <a:cubicBezTo>
                    <a:pt x="1425" y="453"/>
                    <a:pt x="1422" y="443"/>
                    <a:pt x="1426" y="449"/>
                  </a:cubicBezTo>
                  <a:cubicBezTo>
                    <a:pt x="1429" y="454"/>
                    <a:pt x="1428" y="457"/>
                    <a:pt x="1429" y="461"/>
                  </a:cubicBezTo>
                  <a:cubicBezTo>
                    <a:pt x="1428" y="461"/>
                    <a:pt x="1426" y="456"/>
                    <a:pt x="1425" y="458"/>
                  </a:cubicBezTo>
                  <a:cubicBezTo>
                    <a:pt x="1428" y="463"/>
                    <a:pt x="1430" y="476"/>
                    <a:pt x="1433" y="473"/>
                  </a:cubicBezTo>
                  <a:cubicBezTo>
                    <a:pt x="1436" y="471"/>
                    <a:pt x="1427" y="463"/>
                    <a:pt x="1431" y="462"/>
                  </a:cubicBezTo>
                  <a:cubicBezTo>
                    <a:pt x="1439" y="468"/>
                    <a:pt x="1438" y="484"/>
                    <a:pt x="1439" y="489"/>
                  </a:cubicBezTo>
                  <a:cubicBezTo>
                    <a:pt x="1441" y="493"/>
                    <a:pt x="1444" y="498"/>
                    <a:pt x="1446" y="504"/>
                  </a:cubicBezTo>
                  <a:cubicBezTo>
                    <a:pt x="1448" y="512"/>
                    <a:pt x="1448" y="517"/>
                    <a:pt x="1452" y="520"/>
                  </a:cubicBezTo>
                  <a:cubicBezTo>
                    <a:pt x="1453" y="525"/>
                    <a:pt x="1450" y="525"/>
                    <a:pt x="1453" y="531"/>
                  </a:cubicBezTo>
                  <a:cubicBezTo>
                    <a:pt x="1455" y="530"/>
                    <a:pt x="1456" y="533"/>
                    <a:pt x="1457" y="537"/>
                  </a:cubicBezTo>
                  <a:cubicBezTo>
                    <a:pt x="1458" y="541"/>
                    <a:pt x="1459" y="546"/>
                    <a:pt x="1460" y="549"/>
                  </a:cubicBezTo>
                  <a:cubicBezTo>
                    <a:pt x="1460" y="550"/>
                    <a:pt x="1462" y="550"/>
                    <a:pt x="1463" y="552"/>
                  </a:cubicBezTo>
                  <a:cubicBezTo>
                    <a:pt x="1464" y="556"/>
                    <a:pt x="1465" y="561"/>
                    <a:pt x="1466" y="567"/>
                  </a:cubicBezTo>
                  <a:cubicBezTo>
                    <a:pt x="1467" y="571"/>
                    <a:pt x="1468" y="571"/>
                    <a:pt x="1469" y="575"/>
                  </a:cubicBezTo>
                  <a:cubicBezTo>
                    <a:pt x="1471" y="583"/>
                    <a:pt x="1469" y="580"/>
                    <a:pt x="1472" y="585"/>
                  </a:cubicBezTo>
                  <a:cubicBezTo>
                    <a:pt x="1475" y="589"/>
                    <a:pt x="1475" y="599"/>
                    <a:pt x="1477" y="605"/>
                  </a:cubicBezTo>
                  <a:cubicBezTo>
                    <a:pt x="1479" y="605"/>
                    <a:pt x="1481" y="604"/>
                    <a:pt x="1483" y="606"/>
                  </a:cubicBezTo>
                  <a:cubicBezTo>
                    <a:pt x="1481" y="617"/>
                    <a:pt x="1485" y="625"/>
                    <a:pt x="1487" y="634"/>
                  </a:cubicBezTo>
                  <a:cubicBezTo>
                    <a:pt x="1489" y="642"/>
                    <a:pt x="1492" y="656"/>
                    <a:pt x="1492" y="659"/>
                  </a:cubicBezTo>
                  <a:cubicBezTo>
                    <a:pt x="1491" y="662"/>
                    <a:pt x="1489" y="657"/>
                    <a:pt x="1489" y="663"/>
                  </a:cubicBezTo>
                  <a:cubicBezTo>
                    <a:pt x="1491" y="676"/>
                    <a:pt x="1496" y="688"/>
                    <a:pt x="1495" y="699"/>
                  </a:cubicBezTo>
                  <a:cubicBezTo>
                    <a:pt x="1497" y="701"/>
                    <a:pt x="1497" y="693"/>
                    <a:pt x="1498" y="699"/>
                  </a:cubicBezTo>
                  <a:cubicBezTo>
                    <a:pt x="1499" y="721"/>
                    <a:pt x="1502" y="736"/>
                    <a:pt x="1503" y="753"/>
                  </a:cubicBezTo>
                  <a:cubicBezTo>
                    <a:pt x="1499" y="754"/>
                    <a:pt x="1499" y="766"/>
                    <a:pt x="1499" y="776"/>
                  </a:cubicBezTo>
                  <a:cubicBezTo>
                    <a:pt x="1500" y="778"/>
                    <a:pt x="1502" y="770"/>
                    <a:pt x="1502" y="776"/>
                  </a:cubicBezTo>
                  <a:cubicBezTo>
                    <a:pt x="1502" y="786"/>
                    <a:pt x="1504" y="798"/>
                    <a:pt x="1504" y="804"/>
                  </a:cubicBezTo>
                  <a:cubicBezTo>
                    <a:pt x="1504" y="807"/>
                    <a:pt x="1502" y="809"/>
                    <a:pt x="1502" y="813"/>
                  </a:cubicBezTo>
                  <a:cubicBezTo>
                    <a:pt x="1501" y="817"/>
                    <a:pt x="1503" y="820"/>
                    <a:pt x="1502" y="824"/>
                  </a:cubicBezTo>
                  <a:cubicBezTo>
                    <a:pt x="1502" y="827"/>
                    <a:pt x="1501" y="831"/>
                    <a:pt x="1501" y="834"/>
                  </a:cubicBezTo>
                  <a:cubicBezTo>
                    <a:pt x="1500" y="841"/>
                    <a:pt x="1501" y="845"/>
                    <a:pt x="1500" y="850"/>
                  </a:cubicBezTo>
                  <a:cubicBezTo>
                    <a:pt x="1500" y="853"/>
                    <a:pt x="1498" y="856"/>
                    <a:pt x="1497" y="860"/>
                  </a:cubicBezTo>
                  <a:cubicBezTo>
                    <a:pt x="1495" y="866"/>
                    <a:pt x="1494" y="875"/>
                    <a:pt x="1493" y="881"/>
                  </a:cubicBezTo>
                  <a:cubicBezTo>
                    <a:pt x="1492" y="886"/>
                    <a:pt x="1496" y="890"/>
                    <a:pt x="1494" y="897"/>
                  </a:cubicBezTo>
                  <a:cubicBezTo>
                    <a:pt x="1493" y="900"/>
                    <a:pt x="1491" y="899"/>
                    <a:pt x="1491" y="905"/>
                  </a:cubicBezTo>
                  <a:cubicBezTo>
                    <a:pt x="1494" y="907"/>
                    <a:pt x="1492" y="909"/>
                    <a:pt x="1492" y="912"/>
                  </a:cubicBezTo>
                  <a:cubicBezTo>
                    <a:pt x="1491" y="918"/>
                    <a:pt x="1489" y="933"/>
                    <a:pt x="1488" y="935"/>
                  </a:cubicBezTo>
                  <a:cubicBezTo>
                    <a:pt x="1488" y="939"/>
                    <a:pt x="1485" y="944"/>
                    <a:pt x="1484" y="948"/>
                  </a:cubicBezTo>
                  <a:cubicBezTo>
                    <a:pt x="1484" y="951"/>
                    <a:pt x="1484" y="954"/>
                    <a:pt x="1484" y="956"/>
                  </a:cubicBezTo>
                  <a:cubicBezTo>
                    <a:pt x="1484" y="959"/>
                    <a:pt x="1482" y="960"/>
                    <a:pt x="1482" y="963"/>
                  </a:cubicBezTo>
                  <a:cubicBezTo>
                    <a:pt x="1481" y="964"/>
                    <a:pt x="1481" y="967"/>
                    <a:pt x="1480" y="970"/>
                  </a:cubicBezTo>
                  <a:cubicBezTo>
                    <a:pt x="1479" y="973"/>
                    <a:pt x="1478" y="976"/>
                    <a:pt x="1477" y="979"/>
                  </a:cubicBezTo>
                  <a:cubicBezTo>
                    <a:pt x="1476" y="985"/>
                    <a:pt x="1474" y="992"/>
                    <a:pt x="1473" y="996"/>
                  </a:cubicBezTo>
                  <a:cubicBezTo>
                    <a:pt x="1472" y="999"/>
                    <a:pt x="1471" y="1007"/>
                    <a:pt x="1471" y="1007"/>
                  </a:cubicBezTo>
                  <a:cubicBezTo>
                    <a:pt x="1471" y="1009"/>
                    <a:pt x="1470" y="1009"/>
                    <a:pt x="1469" y="1011"/>
                  </a:cubicBezTo>
                  <a:cubicBezTo>
                    <a:pt x="1466" y="1022"/>
                    <a:pt x="1463" y="1036"/>
                    <a:pt x="1459" y="1047"/>
                  </a:cubicBezTo>
                  <a:cubicBezTo>
                    <a:pt x="1458" y="1049"/>
                    <a:pt x="1457" y="1050"/>
                    <a:pt x="1455" y="1054"/>
                  </a:cubicBezTo>
                  <a:cubicBezTo>
                    <a:pt x="1455" y="1055"/>
                    <a:pt x="1456" y="1058"/>
                    <a:pt x="1455" y="1059"/>
                  </a:cubicBezTo>
                  <a:cubicBezTo>
                    <a:pt x="1455" y="1061"/>
                    <a:pt x="1452" y="1065"/>
                    <a:pt x="1452" y="1067"/>
                  </a:cubicBezTo>
                  <a:cubicBezTo>
                    <a:pt x="1451" y="1070"/>
                    <a:pt x="1452" y="1072"/>
                    <a:pt x="1452" y="1074"/>
                  </a:cubicBezTo>
                  <a:cubicBezTo>
                    <a:pt x="1451" y="1082"/>
                    <a:pt x="1449" y="1084"/>
                    <a:pt x="1445" y="1092"/>
                  </a:cubicBezTo>
                  <a:cubicBezTo>
                    <a:pt x="1441" y="1100"/>
                    <a:pt x="1437" y="1109"/>
                    <a:pt x="1435" y="1114"/>
                  </a:cubicBezTo>
                  <a:cubicBezTo>
                    <a:pt x="1433" y="1114"/>
                    <a:pt x="1434" y="1111"/>
                    <a:pt x="1432" y="1111"/>
                  </a:cubicBezTo>
                  <a:cubicBezTo>
                    <a:pt x="1429" y="1116"/>
                    <a:pt x="1431" y="1118"/>
                    <a:pt x="1428" y="1123"/>
                  </a:cubicBezTo>
                  <a:cubicBezTo>
                    <a:pt x="1426" y="1127"/>
                    <a:pt x="1424" y="1127"/>
                    <a:pt x="1422" y="1132"/>
                  </a:cubicBezTo>
                  <a:cubicBezTo>
                    <a:pt x="1420" y="1136"/>
                    <a:pt x="1421" y="1136"/>
                    <a:pt x="1419" y="1141"/>
                  </a:cubicBezTo>
                  <a:cubicBezTo>
                    <a:pt x="1418" y="1143"/>
                    <a:pt x="1412" y="1151"/>
                    <a:pt x="1416" y="1151"/>
                  </a:cubicBezTo>
                  <a:cubicBezTo>
                    <a:pt x="1420" y="1144"/>
                    <a:pt x="1424" y="1136"/>
                    <a:pt x="1428" y="1131"/>
                  </a:cubicBezTo>
                  <a:cubicBezTo>
                    <a:pt x="1430" y="1128"/>
                    <a:pt x="1434" y="1121"/>
                    <a:pt x="1435" y="1124"/>
                  </a:cubicBezTo>
                  <a:cubicBezTo>
                    <a:pt x="1433" y="1128"/>
                    <a:pt x="1431" y="1131"/>
                    <a:pt x="1429" y="1133"/>
                  </a:cubicBezTo>
                  <a:cubicBezTo>
                    <a:pt x="1423" y="1141"/>
                    <a:pt x="1424" y="1141"/>
                    <a:pt x="1420" y="1148"/>
                  </a:cubicBezTo>
                  <a:cubicBezTo>
                    <a:pt x="1420" y="1149"/>
                    <a:pt x="1418" y="1149"/>
                    <a:pt x="1417" y="1152"/>
                  </a:cubicBezTo>
                  <a:cubicBezTo>
                    <a:pt x="1415" y="1157"/>
                    <a:pt x="1414" y="1160"/>
                    <a:pt x="1410" y="1163"/>
                  </a:cubicBezTo>
                  <a:cubicBezTo>
                    <a:pt x="1409" y="1166"/>
                    <a:pt x="1411" y="1167"/>
                    <a:pt x="1410" y="1171"/>
                  </a:cubicBezTo>
                  <a:cubicBezTo>
                    <a:pt x="1403" y="1178"/>
                    <a:pt x="1403" y="1185"/>
                    <a:pt x="1400" y="1190"/>
                  </a:cubicBezTo>
                  <a:cubicBezTo>
                    <a:pt x="1398" y="1193"/>
                    <a:pt x="1396" y="1194"/>
                    <a:pt x="1394" y="1197"/>
                  </a:cubicBezTo>
                  <a:cubicBezTo>
                    <a:pt x="1392" y="1202"/>
                    <a:pt x="1394" y="1205"/>
                    <a:pt x="1390" y="1210"/>
                  </a:cubicBezTo>
                  <a:cubicBezTo>
                    <a:pt x="1384" y="1217"/>
                    <a:pt x="1379" y="1217"/>
                    <a:pt x="1383" y="1208"/>
                  </a:cubicBezTo>
                  <a:cubicBezTo>
                    <a:pt x="1390" y="1200"/>
                    <a:pt x="1397" y="1191"/>
                    <a:pt x="1398" y="1184"/>
                  </a:cubicBezTo>
                  <a:cubicBezTo>
                    <a:pt x="1390" y="1193"/>
                    <a:pt x="1382" y="1206"/>
                    <a:pt x="1380" y="1211"/>
                  </a:cubicBezTo>
                  <a:cubicBezTo>
                    <a:pt x="1377" y="1219"/>
                    <a:pt x="1380" y="1217"/>
                    <a:pt x="1377" y="1225"/>
                  </a:cubicBezTo>
                  <a:cubicBezTo>
                    <a:pt x="1376" y="1227"/>
                    <a:pt x="1373" y="1232"/>
                    <a:pt x="1373" y="1233"/>
                  </a:cubicBezTo>
                  <a:cubicBezTo>
                    <a:pt x="1372" y="1233"/>
                    <a:pt x="1371" y="1238"/>
                    <a:pt x="1369" y="1238"/>
                  </a:cubicBezTo>
                  <a:cubicBezTo>
                    <a:pt x="1368" y="1236"/>
                    <a:pt x="1376" y="1224"/>
                    <a:pt x="1370" y="1228"/>
                  </a:cubicBezTo>
                  <a:cubicBezTo>
                    <a:pt x="1365" y="1236"/>
                    <a:pt x="1366" y="1239"/>
                    <a:pt x="1363" y="1245"/>
                  </a:cubicBezTo>
                  <a:cubicBezTo>
                    <a:pt x="1357" y="1255"/>
                    <a:pt x="1346" y="1266"/>
                    <a:pt x="1339" y="1276"/>
                  </a:cubicBezTo>
                  <a:cubicBezTo>
                    <a:pt x="1337" y="1278"/>
                    <a:pt x="1336" y="1281"/>
                    <a:pt x="1334" y="1284"/>
                  </a:cubicBezTo>
                  <a:cubicBezTo>
                    <a:pt x="1333" y="1287"/>
                    <a:pt x="1328" y="1290"/>
                    <a:pt x="1325" y="1293"/>
                  </a:cubicBezTo>
                  <a:cubicBezTo>
                    <a:pt x="1321" y="1298"/>
                    <a:pt x="1317" y="1304"/>
                    <a:pt x="1319" y="1306"/>
                  </a:cubicBezTo>
                  <a:cubicBezTo>
                    <a:pt x="1322" y="1306"/>
                    <a:pt x="1326" y="1299"/>
                    <a:pt x="1329" y="1297"/>
                  </a:cubicBezTo>
                  <a:cubicBezTo>
                    <a:pt x="1330" y="1296"/>
                    <a:pt x="1331" y="1297"/>
                    <a:pt x="1332" y="1296"/>
                  </a:cubicBezTo>
                  <a:cubicBezTo>
                    <a:pt x="1336" y="1291"/>
                    <a:pt x="1334" y="1290"/>
                    <a:pt x="1338" y="1284"/>
                  </a:cubicBezTo>
                  <a:cubicBezTo>
                    <a:pt x="1347" y="1281"/>
                    <a:pt x="1350" y="1272"/>
                    <a:pt x="1356" y="1264"/>
                  </a:cubicBezTo>
                  <a:cubicBezTo>
                    <a:pt x="1358" y="1261"/>
                    <a:pt x="1362" y="1257"/>
                    <a:pt x="1364" y="1254"/>
                  </a:cubicBezTo>
                  <a:cubicBezTo>
                    <a:pt x="1369" y="1248"/>
                    <a:pt x="1373" y="1242"/>
                    <a:pt x="1377" y="1235"/>
                  </a:cubicBezTo>
                  <a:cubicBezTo>
                    <a:pt x="1379" y="1232"/>
                    <a:pt x="1381" y="1228"/>
                    <a:pt x="1384" y="1225"/>
                  </a:cubicBezTo>
                  <a:cubicBezTo>
                    <a:pt x="1386" y="1222"/>
                    <a:pt x="1388" y="1218"/>
                    <a:pt x="1390" y="1215"/>
                  </a:cubicBezTo>
                  <a:cubicBezTo>
                    <a:pt x="1392" y="1212"/>
                    <a:pt x="1394" y="1210"/>
                    <a:pt x="1397" y="1206"/>
                  </a:cubicBezTo>
                  <a:cubicBezTo>
                    <a:pt x="1400" y="1201"/>
                    <a:pt x="1401" y="1197"/>
                    <a:pt x="1404" y="1192"/>
                  </a:cubicBezTo>
                  <a:cubicBezTo>
                    <a:pt x="1406" y="1187"/>
                    <a:pt x="1410" y="1182"/>
                    <a:pt x="1413" y="1177"/>
                  </a:cubicBezTo>
                  <a:cubicBezTo>
                    <a:pt x="1417" y="1169"/>
                    <a:pt x="1419" y="1160"/>
                    <a:pt x="1423" y="1152"/>
                  </a:cubicBezTo>
                  <a:cubicBezTo>
                    <a:pt x="1424" y="1150"/>
                    <a:pt x="1426" y="1149"/>
                    <a:pt x="1428" y="1145"/>
                  </a:cubicBezTo>
                  <a:cubicBezTo>
                    <a:pt x="1431" y="1138"/>
                    <a:pt x="1436" y="1130"/>
                    <a:pt x="1440" y="1121"/>
                  </a:cubicBezTo>
                  <a:cubicBezTo>
                    <a:pt x="1445" y="1113"/>
                    <a:pt x="1449" y="1104"/>
                    <a:pt x="1452" y="1096"/>
                  </a:cubicBezTo>
                  <a:cubicBezTo>
                    <a:pt x="1454" y="1090"/>
                    <a:pt x="1455" y="1086"/>
                    <a:pt x="1457" y="1081"/>
                  </a:cubicBezTo>
                  <a:cubicBezTo>
                    <a:pt x="1459" y="1074"/>
                    <a:pt x="1462" y="1067"/>
                    <a:pt x="1465" y="1059"/>
                  </a:cubicBezTo>
                  <a:cubicBezTo>
                    <a:pt x="1466" y="1056"/>
                    <a:pt x="1467" y="1052"/>
                    <a:pt x="1469" y="1049"/>
                  </a:cubicBezTo>
                  <a:cubicBezTo>
                    <a:pt x="1470" y="1046"/>
                    <a:pt x="1471" y="1043"/>
                    <a:pt x="1472" y="1040"/>
                  </a:cubicBezTo>
                  <a:cubicBezTo>
                    <a:pt x="1473" y="1036"/>
                    <a:pt x="1475" y="1033"/>
                    <a:pt x="1476" y="1029"/>
                  </a:cubicBezTo>
                  <a:cubicBezTo>
                    <a:pt x="1478" y="1025"/>
                    <a:pt x="1477" y="1021"/>
                    <a:pt x="1478" y="1016"/>
                  </a:cubicBezTo>
                  <a:cubicBezTo>
                    <a:pt x="1479" y="1015"/>
                    <a:pt x="1480" y="1013"/>
                    <a:pt x="1481" y="1011"/>
                  </a:cubicBezTo>
                  <a:cubicBezTo>
                    <a:pt x="1481" y="1009"/>
                    <a:pt x="1482" y="1006"/>
                    <a:pt x="1483" y="1004"/>
                  </a:cubicBezTo>
                  <a:cubicBezTo>
                    <a:pt x="1487" y="993"/>
                    <a:pt x="1488" y="984"/>
                    <a:pt x="1490" y="978"/>
                  </a:cubicBezTo>
                  <a:cubicBezTo>
                    <a:pt x="1491" y="975"/>
                    <a:pt x="1492" y="975"/>
                    <a:pt x="1493" y="970"/>
                  </a:cubicBezTo>
                  <a:cubicBezTo>
                    <a:pt x="1494" y="964"/>
                    <a:pt x="1494" y="958"/>
                    <a:pt x="1496" y="953"/>
                  </a:cubicBezTo>
                  <a:cubicBezTo>
                    <a:pt x="1497" y="945"/>
                    <a:pt x="1500" y="938"/>
                    <a:pt x="1502" y="931"/>
                  </a:cubicBezTo>
                  <a:cubicBezTo>
                    <a:pt x="1502" y="928"/>
                    <a:pt x="1501" y="924"/>
                    <a:pt x="1502" y="920"/>
                  </a:cubicBezTo>
                  <a:cubicBezTo>
                    <a:pt x="1503" y="909"/>
                    <a:pt x="1508" y="894"/>
                    <a:pt x="1508" y="884"/>
                  </a:cubicBezTo>
                  <a:cubicBezTo>
                    <a:pt x="1509" y="879"/>
                    <a:pt x="1508" y="877"/>
                    <a:pt x="1508" y="872"/>
                  </a:cubicBezTo>
                  <a:cubicBezTo>
                    <a:pt x="1509" y="863"/>
                    <a:pt x="1512" y="856"/>
                    <a:pt x="1512" y="847"/>
                  </a:cubicBezTo>
                  <a:cubicBezTo>
                    <a:pt x="1513" y="840"/>
                    <a:pt x="1513" y="833"/>
                    <a:pt x="1514" y="826"/>
                  </a:cubicBezTo>
                  <a:cubicBezTo>
                    <a:pt x="1514" y="823"/>
                    <a:pt x="1514" y="819"/>
                    <a:pt x="1514" y="817"/>
                  </a:cubicBezTo>
                  <a:cubicBezTo>
                    <a:pt x="1514" y="814"/>
                    <a:pt x="1514" y="811"/>
                    <a:pt x="1514" y="809"/>
                  </a:cubicBezTo>
                  <a:cubicBezTo>
                    <a:pt x="1514" y="806"/>
                    <a:pt x="1515" y="801"/>
                    <a:pt x="1515" y="798"/>
                  </a:cubicBezTo>
                  <a:cubicBezTo>
                    <a:pt x="1515" y="796"/>
                    <a:pt x="1513" y="796"/>
                    <a:pt x="1513" y="792"/>
                  </a:cubicBezTo>
                  <a:cubicBezTo>
                    <a:pt x="1513" y="792"/>
                    <a:pt x="1513" y="783"/>
                    <a:pt x="1513" y="783"/>
                  </a:cubicBezTo>
                  <a:cubicBezTo>
                    <a:pt x="1514" y="778"/>
                    <a:pt x="1515" y="775"/>
                    <a:pt x="1514" y="770"/>
                  </a:cubicBezTo>
                  <a:cubicBezTo>
                    <a:pt x="1514" y="756"/>
                    <a:pt x="1512" y="742"/>
                    <a:pt x="1512" y="733"/>
                  </a:cubicBezTo>
                  <a:cubicBezTo>
                    <a:pt x="1511" y="721"/>
                    <a:pt x="1511" y="716"/>
                    <a:pt x="1510" y="711"/>
                  </a:cubicBezTo>
                  <a:cubicBezTo>
                    <a:pt x="1508" y="703"/>
                    <a:pt x="1510" y="694"/>
                    <a:pt x="1508" y="685"/>
                  </a:cubicBezTo>
                  <a:cubicBezTo>
                    <a:pt x="1508" y="679"/>
                    <a:pt x="1505" y="672"/>
                    <a:pt x="1505" y="666"/>
                  </a:cubicBezTo>
                  <a:cubicBezTo>
                    <a:pt x="1504" y="663"/>
                    <a:pt x="1505" y="662"/>
                    <a:pt x="1504" y="657"/>
                  </a:cubicBezTo>
                  <a:cubicBezTo>
                    <a:pt x="1504" y="650"/>
                    <a:pt x="1501" y="643"/>
                    <a:pt x="1500" y="636"/>
                  </a:cubicBezTo>
                  <a:cubicBezTo>
                    <a:pt x="1500" y="633"/>
                    <a:pt x="1501" y="627"/>
                    <a:pt x="1500" y="625"/>
                  </a:cubicBezTo>
                  <a:cubicBezTo>
                    <a:pt x="1501" y="625"/>
                    <a:pt x="1497" y="620"/>
                    <a:pt x="1497" y="617"/>
                  </a:cubicBezTo>
                  <a:cubicBezTo>
                    <a:pt x="1495" y="612"/>
                    <a:pt x="1494" y="606"/>
                    <a:pt x="1493" y="602"/>
                  </a:cubicBezTo>
                  <a:cubicBezTo>
                    <a:pt x="1492" y="599"/>
                    <a:pt x="1490" y="598"/>
                    <a:pt x="1489" y="594"/>
                  </a:cubicBezTo>
                  <a:cubicBezTo>
                    <a:pt x="1488" y="589"/>
                    <a:pt x="1486" y="583"/>
                    <a:pt x="1485" y="577"/>
                  </a:cubicBezTo>
                  <a:cubicBezTo>
                    <a:pt x="1483" y="570"/>
                    <a:pt x="1481" y="564"/>
                    <a:pt x="1480" y="559"/>
                  </a:cubicBezTo>
                  <a:cubicBezTo>
                    <a:pt x="1479" y="554"/>
                    <a:pt x="1480" y="552"/>
                    <a:pt x="1478" y="548"/>
                  </a:cubicBezTo>
                  <a:cubicBezTo>
                    <a:pt x="1476" y="541"/>
                    <a:pt x="1473" y="535"/>
                    <a:pt x="1470" y="528"/>
                  </a:cubicBezTo>
                  <a:cubicBezTo>
                    <a:pt x="1468" y="522"/>
                    <a:pt x="1467" y="517"/>
                    <a:pt x="1465" y="511"/>
                  </a:cubicBezTo>
                  <a:cubicBezTo>
                    <a:pt x="1464" y="506"/>
                    <a:pt x="1462" y="501"/>
                    <a:pt x="1460" y="496"/>
                  </a:cubicBezTo>
                  <a:cubicBezTo>
                    <a:pt x="1458" y="491"/>
                    <a:pt x="1456" y="486"/>
                    <a:pt x="1454" y="481"/>
                  </a:cubicBezTo>
                  <a:cubicBezTo>
                    <a:pt x="1451" y="476"/>
                    <a:pt x="1449" y="471"/>
                    <a:pt x="1447" y="466"/>
                  </a:cubicBezTo>
                  <a:cubicBezTo>
                    <a:pt x="1446" y="464"/>
                    <a:pt x="1445" y="461"/>
                    <a:pt x="1444" y="459"/>
                  </a:cubicBezTo>
                  <a:cubicBezTo>
                    <a:pt x="1443" y="456"/>
                    <a:pt x="1442" y="454"/>
                    <a:pt x="1441" y="452"/>
                  </a:cubicBezTo>
                  <a:cubicBezTo>
                    <a:pt x="1444" y="452"/>
                    <a:pt x="1443" y="448"/>
                    <a:pt x="1440" y="442"/>
                  </a:cubicBezTo>
                  <a:cubicBezTo>
                    <a:pt x="1437" y="438"/>
                    <a:pt x="1439" y="451"/>
                    <a:pt x="1435" y="442"/>
                  </a:cubicBezTo>
                  <a:cubicBezTo>
                    <a:pt x="1432" y="431"/>
                    <a:pt x="1429" y="427"/>
                    <a:pt x="1424" y="419"/>
                  </a:cubicBezTo>
                  <a:cubicBezTo>
                    <a:pt x="1419" y="411"/>
                    <a:pt x="1413" y="399"/>
                    <a:pt x="1408" y="391"/>
                  </a:cubicBezTo>
                  <a:cubicBezTo>
                    <a:pt x="1407" y="388"/>
                    <a:pt x="1404" y="387"/>
                    <a:pt x="1403" y="384"/>
                  </a:cubicBezTo>
                  <a:cubicBezTo>
                    <a:pt x="1401" y="381"/>
                    <a:pt x="1400" y="377"/>
                    <a:pt x="1398" y="374"/>
                  </a:cubicBezTo>
                  <a:cubicBezTo>
                    <a:pt x="1397" y="372"/>
                    <a:pt x="1394" y="370"/>
                    <a:pt x="1393" y="368"/>
                  </a:cubicBezTo>
                  <a:cubicBezTo>
                    <a:pt x="1391" y="365"/>
                    <a:pt x="1392" y="363"/>
                    <a:pt x="1390" y="359"/>
                  </a:cubicBezTo>
                  <a:cubicBezTo>
                    <a:pt x="1388" y="356"/>
                    <a:pt x="1384" y="356"/>
                    <a:pt x="1383" y="351"/>
                  </a:cubicBezTo>
                  <a:cubicBezTo>
                    <a:pt x="1380" y="344"/>
                    <a:pt x="1383" y="343"/>
                    <a:pt x="1378" y="334"/>
                  </a:cubicBezTo>
                  <a:cubicBezTo>
                    <a:pt x="1372" y="330"/>
                    <a:pt x="1379" y="340"/>
                    <a:pt x="1376" y="340"/>
                  </a:cubicBezTo>
                  <a:cubicBezTo>
                    <a:pt x="1370" y="332"/>
                    <a:pt x="1365" y="322"/>
                    <a:pt x="1359" y="313"/>
                  </a:cubicBezTo>
                  <a:cubicBezTo>
                    <a:pt x="1357" y="311"/>
                    <a:pt x="1354" y="309"/>
                    <a:pt x="1351" y="306"/>
                  </a:cubicBezTo>
                  <a:cubicBezTo>
                    <a:pt x="1347" y="301"/>
                    <a:pt x="1343" y="293"/>
                    <a:pt x="1339" y="288"/>
                  </a:cubicBezTo>
                  <a:cubicBezTo>
                    <a:pt x="1333" y="282"/>
                    <a:pt x="1328" y="278"/>
                    <a:pt x="1324" y="273"/>
                  </a:cubicBezTo>
                  <a:cubicBezTo>
                    <a:pt x="1322" y="271"/>
                    <a:pt x="1319" y="265"/>
                    <a:pt x="1317" y="263"/>
                  </a:cubicBezTo>
                  <a:cubicBezTo>
                    <a:pt x="1313" y="258"/>
                    <a:pt x="1309" y="257"/>
                    <a:pt x="1305" y="253"/>
                  </a:cubicBezTo>
                  <a:cubicBezTo>
                    <a:pt x="1302" y="250"/>
                    <a:pt x="1300" y="244"/>
                    <a:pt x="1297" y="240"/>
                  </a:cubicBezTo>
                  <a:cubicBezTo>
                    <a:pt x="1295" y="239"/>
                    <a:pt x="1291" y="236"/>
                    <a:pt x="1288" y="234"/>
                  </a:cubicBezTo>
                  <a:cubicBezTo>
                    <a:pt x="1286" y="231"/>
                    <a:pt x="1284" y="227"/>
                    <a:pt x="1282" y="225"/>
                  </a:cubicBezTo>
                  <a:cubicBezTo>
                    <a:pt x="1280" y="223"/>
                    <a:pt x="1278" y="223"/>
                    <a:pt x="1276" y="222"/>
                  </a:cubicBezTo>
                  <a:cubicBezTo>
                    <a:pt x="1273" y="219"/>
                    <a:pt x="1269" y="216"/>
                    <a:pt x="1265" y="212"/>
                  </a:cubicBezTo>
                  <a:cubicBezTo>
                    <a:pt x="1261" y="208"/>
                    <a:pt x="1256" y="204"/>
                    <a:pt x="1253" y="200"/>
                  </a:cubicBezTo>
                  <a:cubicBezTo>
                    <a:pt x="1250" y="198"/>
                    <a:pt x="1250" y="196"/>
                    <a:pt x="1247" y="194"/>
                  </a:cubicBezTo>
                  <a:cubicBezTo>
                    <a:pt x="1245" y="192"/>
                    <a:pt x="1241" y="190"/>
                    <a:pt x="1239" y="188"/>
                  </a:cubicBezTo>
                  <a:cubicBezTo>
                    <a:pt x="1236" y="186"/>
                    <a:pt x="1234" y="183"/>
                    <a:pt x="1231" y="181"/>
                  </a:cubicBezTo>
                  <a:cubicBezTo>
                    <a:pt x="1228" y="178"/>
                    <a:pt x="1225" y="178"/>
                    <a:pt x="1222" y="175"/>
                  </a:cubicBezTo>
                  <a:cubicBezTo>
                    <a:pt x="1219" y="172"/>
                    <a:pt x="1213" y="168"/>
                    <a:pt x="1208" y="164"/>
                  </a:cubicBezTo>
                  <a:cubicBezTo>
                    <a:pt x="1203" y="160"/>
                    <a:pt x="1198" y="156"/>
                    <a:pt x="1197" y="155"/>
                  </a:cubicBezTo>
                  <a:cubicBezTo>
                    <a:pt x="1196" y="154"/>
                    <a:pt x="1196" y="153"/>
                    <a:pt x="1195" y="152"/>
                  </a:cubicBezTo>
                  <a:cubicBezTo>
                    <a:pt x="1189" y="149"/>
                    <a:pt x="1187" y="149"/>
                    <a:pt x="1183" y="146"/>
                  </a:cubicBezTo>
                  <a:cubicBezTo>
                    <a:pt x="1180" y="144"/>
                    <a:pt x="1178" y="139"/>
                    <a:pt x="1174" y="137"/>
                  </a:cubicBezTo>
                  <a:cubicBezTo>
                    <a:pt x="1171" y="135"/>
                    <a:pt x="1168" y="134"/>
                    <a:pt x="1163" y="132"/>
                  </a:cubicBezTo>
                  <a:cubicBezTo>
                    <a:pt x="1153" y="127"/>
                    <a:pt x="1144" y="121"/>
                    <a:pt x="1146" y="116"/>
                  </a:cubicBezTo>
                  <a:cubicBezTo>
                    <a:pt x="1141" y="113"/>
                    <a:pt x="1135" y="108"/>
                    <a:pt x="1130" y="105"/>
                  </a:cubicBezTo>
                  <a:cubicBezTo>
                    <a:pt x="1126" y="103"/>
                    <a:pt x="1124" y="104"/>
                    <a:pt x="1121" y="104"/>
                  </a:cubicBezTo>
                  <a:cubicBezTo>
                    <a:pt x="1112" y="101"/>
                    <a:pt x="1095" y="91"/>
                    <a:pt x="1084" y="85"/>
                  </a:cubicBezTo>
                  <a:cubicBezTo>
                    <a:pt x="1081" y="84"/>
                    <a:pt x="1082" y="82"/>
                    <a:pt x="1079" y="81"/>
                  </a:cubicBezTo>
                  <a:cubicBezTo>
                    <a:pt x="1077" y="81"/>
                    <a:pt x="1076" y="82"/>
                    <a:pt x="1074" y="81"/>
                  </a:cubicBezTo>
                  <a:cubicBezTo>
                    <a:pt x="1074" y="81"/>
                    <a:pt x="1073" y="79"/>
                    <a:pt x="1073" y="78"/>
                  </a:cubicBezTo>
                  <a:cubicBezTo>
                    <a:pt x="1067" y="73"/>
                    <a:pt x="1056" y="72"/>
                    <a:pt x="1052" y="70"/>
                  </a:cubicBezTo>
                  <a:cubicBezTo>
                    <a:pt x="1046" y="67"/>
                    <a:pt x="1044" y="62"/>
                    <a:pt x="1039" y="62"/>
                  </a:cubicBezTo>
                  <a:cubicBezTo>
                    <a:pt x="1036" y="62"/>
                    <a:pt x="1034" y="57"/>
                    <a:pt x="1031" y="59"/>
                  </a:cubicBezTo>
                  <a:cubicBezTo>
                    <a:pt x="1034" y="60"/>
                    <a:pt x="1036" y="62"/>
                    <a:pt x="1034" y="63"/>
                  </a:cubicBezTo>
                  <a:cubicBezTo>
                    <a:pt x="1028" y="61"/>
                    <a:pt x="1025" y="61"/>
                    <a:pt x="1021" y="58"/>
                  </a:cubicBezTo>
                  <a:cubicBezTo>
                    <a:pt x="1016" y="55"/>
                    <a:pt x="1014" y="55"/>
                    <a:pt x="1011" y="54"/>
                  </a:cubicBezTo>
                  <a:cubicBezTo>
                    <a:pt x="1009" y="53"/>
                    <a:pt x="1009" y="52"/>
                    <a:pt x="1006" y="51"/>
                  </a:cubicBezTo>
                  <a:cubicBezTo>
                    <a:pt x="1002" y="50"/>
                    <a:pt x="1001" y="50"/>
                    <a:pt x="997" y="49"/>
                  </a:cubicBezTo>
                  <a:cubicBezTo>
                    <a:pt x="994" y="48"/>
                    <a:pt x="989" y="44"/>
                    <a:pt x="984" y="43"/>
                  </a:cubicBezTo>
                  <a:cubicBezTo>
                    <a:pt x="982" y="42"/>
                    <a:pt x="981" y="43"/>
                    <a:pt x="978" y="41"/>
                  </a:cubicBezTo>
                  <a:cubicBezTo>
                    <a:pt x="974" y="40"/>
                    <a:pt x="971" y="37"/>
                    <a:pt x="967" y="36"/>
                  </a:cubicBezTo>
                  <a:cubicBezTo>
                    <a:pt x="961" y="34"/>
                    <a:pt x="957" y="37"/>
                    <a:pt x="951" y="32"/>
                  </a:cubicBezTo>
                  <a:cubicBezTo>
                    <a:pt x="951" y="30"/>
                    <a:pt x="961" y="37"/>
                    <a:pt x="959" y="33"/>
                  </a:cubicBezTo>
                  <a:cubicBezTo>
                    <a:pt x="953" y="29"/>
                    <a:pt x="952" y="30"/>
                    <a:pt x="944" y="27"/>
                  </a:cubicBezTo>
                  <a:cubicBezTo>
                    <a:pt x="944" y="31"/>
                    <a:pt x="939" y="28"/>
                    <a:pt x="937" y="29"/>
                  </a:cubicBezTo>
                  <a:cubicBezTo>
                    <a:pt x="931" y="29"/>
                    <a:pt x="929" y="29"/>
                    <a:pt x="924" y="27"/>
                  </a:cubicBezTo>
                  <a:cubicBezTo>
                    <a:pt x="921" y="26"/>
                    <a:pt x="917" y="24"/>
                    <a:pt x="914" y="24"/>
                  </a:cubicBezTo>
                  <a:cubicBezTo>
                    <a:pt x="909" y="22"/>
                    <a:pt x="903" y="23"/>
                    <a:pt x="898" y="22"/>
                  </a:cubicBezTo>
                  <a:cubicBezTo>
                    <a:pt x="893" y="21"/>
                    <a:pt x="890" y="18"/>
                    <a:pt x="886" y="17"/>
                  </a:cubicBezTo>
                  <a:cubicBezTo>
                    <a:pt x="883" y="16"/>
                    <a:pt x="875" y="15"/>
                    <a:pt x="872" y="15"/>
                  </a:cubicBezTo>
                  <a:cubicBezTo>
                    <a:pt x="868" y="14"/>
                    <a:pt x="868" y="16"/>
                    <a:pt x="864" y="15"/>
                  </a:cubicBezTo>
                  <a:cubicBezTo>
                    <a:pt x="857" y="15"/>
                    <a:pt x="851" y="13"/>
                    <a:pt x="844" y="12"/>
                  </a:cubicBezTo>
                  <a:cubicBezTo>
                    <a:pt x="838" y="10"/>
                    <a:pt x="831" y="9"/>
                    <a:pt x="825" y="10"/>
                  </a:cubicBezTo>
                  <a:cubicBezTo>
                    <a:pt x="823" y="8"/>
                    <a:pt x="824" y="6"/>
                    <a:pt x="819" y="6"/>
                  </a:cubicBezTo>
                  <a:cubicBezTo>
                    <a:pt x="813" y="9"/>
                    <a:pt x="802" y="8"/>
                    <a:pt x="790" y="6"/>
                  </a:cubicBezTo>
                  <a:cubicBezTo>
                    <a:pt x="788" y="6"/>
                    <a:pt x="781" y="4"/>
                    <a:pt x="778" y="4"/>
                  </a:cubicBezTo>
                  <a:cubicBezTo>
                    <a:pt x="778" y="4"/>
                    <a:pt x="773" y="5"/>
                    <a:pt x="772" y="5"/>
                  </a:cubicBezTo>
                  <a:cubicBezTo>
                    <a:pt x="768" y="5"/>
                    <a:pt x="763" y="5"/>
                    <a:pt x="759" y="5"/>
                  </a:cubicBezTo>
                  <a:cubicBezTo>
                    <a:pt x="754" y="4"/>
                    <a:pt x="750" y="4"/>
                    <a:pt x="746" y="4"/>
                  </a:cubicBezTo>
                  <a:cubicBezTo>
                    <a:pt x="738" y="4"/>
                    <a:pt x="733" y="8"/>
                    <a:pt x="727" y="3"/>
                  </a:cubicBezTo>
                  <a:cubicBezTo>
                    <a:pt x="731" y="3"/>
                    <a:pt x="738" y="4"/>
                    <a:pt x="737" y="1"/>
                  </a:cubicBezTo>
                  <a:cubicBezTo>
                    <a:pt x="731" y="1"/>
                    <a:pt x="724" y="1"/>
                    <a:pt x="717" y="0"/>
                  </a:cubicBezTo>
                  <a:cubicBezTo>
                    <a:pt x="711" y="0"/>
                    <a:pt x="705" y="0"/>
                    <a:pt x="699" y="1"/>
                  </a:cubicBezTo>
                  <a:cubicBezTo>
                    <a:pt x="694" y="2"/>
                    <a:pt x="693" y="4"/>
                    <a:pt x="688" y="4"/>
                  </a:cubicBezTo>
                  <a:cubicBezTo>
                    <a:pt x="685" y="4"/>
                    <a:pt x="684" y="3"/>
                    <a:pt x="680" y="3"/>
                  </a:cubicBezTo>
                  <a:cubicBezTo>
                    <a:pt x="668" y="3"/>
                    <a:pt x="665" y="5"/>
                    <a:pt x="658" y="6"/>
                  </a:cubicBezTo>
                  <a:cubicBezTo>
                    <a:pt x="656" y="6"/>
                    <a:pt x="655" y="5"/>
                    <a:pt x="652" y="6"/>
                  </a:cubicBezTo>
                  <a:cubicBezTo>
                    <a:pt x="645" y="6"/>
                    <a:pt x="635" y="7"/>
                    <a:pt x="632" y="8"/>
                  </a:cubicBezTo>
                  <a:cubicBezTo>
                    <a:pt x="631" y="8"/>
                    <a:pt x="632" y="10"/>
                    <a:pt x="630" y="11"/>
                  </a:cubicBezTo>
                  <a:cubicBezTo>
                    <a:pt x="625" y="13"/>
                    <a:pt x="618" y="11"/>
                    <a:pt x="618" y="14"/>
                  </a:cubicBezTo>
                  <a:cubicBezTo>
                    <a:pt x="615" y="13"/>
                    <a:pt x="612" y="11"/>
                    <a:pt x="604" y="13"/>
                  </a:cubicBezTo>
                  <a:cubicBezTo>
                    <a:pt x="603" y="16"/>
                    <a:pt x="611" y="15"/>
                    <a:pt x="606" y="17"/>
                  </a:cubicBezTo>
                  <a:cubicBezTo>
                    <a:pt x="598" y="19"/>
                    <a:pt x="590" y="21"/>
                    <a:pt x="582" y="22"/>
                  </a:cubicBezTo>
                  <a:cubicBezTo>
                    <a:pt x="578" y="23"/>
                    <a:pt x="574" y="24"/>
                    <a:pt x="570" y="24"/>
                  </a:cubicBezTo>
                  <a:cubicBezTo>
                    <a:pt x="566" y="25"/>
                    <a:pt x="562" y="26"/>
                    <a:pt x="557" y="27"/>
                  </a:cubicBezTo>
                  <a:cubicBezTo>
                    <a:pt x="552" y="28"/>
                    <a:pt x="546" y="31"/>
                    <a:pt x="544" y="31"/>
                  </a:cubicBezTo>
                  <a:cubicBezTo>
                    <a:pt x="543" y="31"/>
                    <a:pt x="543" y="31"/>
                    <a:pt x="542" y="31"/>
                  </a:cubicBezTo>
                  <a:cubicBezTo>
                    <a:pt x="541" y="30"/>
                    <a:pt x="539" y="30"/>
                    <a:pt x="539" y="30"/>
                  </a:cubicBezTo>
                  <a:cubicBezTo>
                    <a:pt x="532" y="32"/>
                    <a:pt x="532" y="35"/>
                    <a:pt x="526" y="37"/>
                  </a:cubicBezTo>
                  <a:cubicBezTo>
                    <a:pt x="523" y="35"/>
                    <a:pt x="511" y="41"/>
                    <a:pt x="510" y="38"/>
                  </a:cubicBezTo>
                  <a:cubicBezTo>
                    <a:pt x="509" y="41"/>
                    <a:pt x="504" y="43"/>
                    <a:pt x="497" y="45"/>
                  </a:cubicBezTo>
                  <a:cubicBezTo>
                    <a:pt x="491" y="47"/>
                    <a:pt x="483" y="49"/>
                    <a:pt x="477" y="52"/>
                  </a:cubicBezTo>
                  <a:cubicBezTo>
                    <a:pt x="470" y="54"/>
                    <a:pt x="466" y="57"/>
                    <a:pt x="462" y="59"/>
                  </a:cubicBezTo>
                  <a:cubicBezTo>
                    <a:pt x="460" y="60"/>
                    <a:pt x="458" y="59"/>
                    <a:pt x="454" y="61"/>
                  </a:cubicBezTo>
                  <a:cubicBezTo>
                    <a:pt x="451" y="62"/>
                    <a:pt x="449" y="65"/>
                    <a:pt x="446" y="66"/>
                  </a:cubicBezTo>
                  <a:cubicBezTo>
                    <a:pt x="442" y="68"/>
                    <a:pt x="440" y="67"/>
                    <a:pt x="438" y="68"/>
                  </a:cubicBezTo>
                  <a:cubicBezTo>
                    <a:pt x="435" y="69"/>
                    <a:pt x="432" y="72"/>
                    <a:pt x="429" y="73"/>
                  </a:cubicBezTo>
                  <a:cubicBezTo>
                    <a:pt x="422" y="76"/>
                    <a:pt x="415" y="79"/>
                    <a:pt x="409" y="82"/>
                  </a:cubicBezTo>
                  <a:cubicBezTo>
                    <a:pt x="401" y="86"/>
                    <a:pt x="396" y="90"/>
                    <a:pt x="390" y="92"/>
                  </a:cubicBezTo>
                  <a:cubicBezTo>
                    <a:pt x="387" y="94"/>
                    <a:pt x="383" y="94"/>
                    <a:pt x="380" y="95"/>
                  </a:cubicBezTo>
                  <a:cubicBezTo>
                    <a:pt x="381" y="97"/>
                    <a:pt x="385" y="97"/>
                    <a:pt x="380" y="100"/>
                  </a:cubicBezTo>
                  <a:cubicBezTo>
                    <a:pt x="375" y="101"/>
                    <a:pt x="373" y="98"/>
                    <a:pt x="364" y="103"/>
                  </a:cubicBezTo>
                  <a:cubicBezTo>
                    <a:pt x="360" y="106"/>
                    <a:pt x="370" y="105"/>
                    <a:pt x="362" y="109"/>
                  </a:cubicBezTo>
                  <a:cubicBezTo>
                    <a:pt x="354" y="112"/>
                    <a:pt x="348" y="116"/>
                    <a:pt x="341" y="120"/>
                  </a:cubicBezTo>
                  <a:cubicBezTo>
                    <a:pt x="335" y="124"/>
                    <a:pt x="329" y="128"/>
                    <a:pt x="323" y="132"/>
                  </a:cubicBezTo>
                  <a:cubicBezTo>
                    <a:pt x="321" y="133"/>
                    <a:pt x="321" y="131"/>
                    <a:pt x="319" y="132"/>
                  </a:cubicBezTo>
                  <a:cubicBezTo>
                    <a:pt x="316" y="133"/>
                    <a:pt x="314" y="136"/>
                    <a:pt x="311" y="138"/>
                  </a:cubicBezTo>
                  <a:cubicBezTo>
                    <a:pt x="304" y="142"/>
                    <a:pt x="306" y="138"/>
                    <a:pt x="301" y="142"/>
                  </a:cubicBezTo>
                  <a:cubicBezTo>
                    <a:pt x="296" y="146"/>
                    <a:pt x="297" y="148"/>
                    <a:pt x="290" y="153"/>
                  </a:cubicBezTo>
                  <a:cubicBezTo>
                    <a:pt x="287" y="155"/>
                    <a:pt x="288" y="152"/>
                    <a:pt x="285" y="154"/>
                  </a:cubicBezTo>
                  <a:cubicBezTo>
                    <a:pt x="286" y="153"/>
                    <a:pt x="275" y="162"/>
                    <a:pt x="274" y="162"/>
                  </a:cubicBezTo>
                  <a:cubicBezTo>
                    <a:pt x="270" y="167"/>
                    <a:pt x="275" y="168"/>
                    <a:pt x="269" y="171"/>
                  </a:cubicBezTo>
                  <a:cubicBezTo>
                    <a:pt x="263" y="178"/>
                    <a:pt x="265" y="170"/>
                    <a:pt x="259" y="175"/>
                  </a:cubicBezTo>
                  <a:cubicBezTo>
                    <a:pt x="258" y="179"/>
                    <a:pt x="263" y="176"/>
                    <a:pt x="260" y="179"/>
                  </a:cubicBezTo>
                  <a:cubicBezTo>
                    <a:pt x="255" y="183"/>
                    <a:pt x="256" y="184"/>
                    <a:pt x="251" y="187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43" y="190"/>
                    <a:pt x="239" y="192"/>
                    <a:pt x="231" y="200"/>
                  </a:cubicBezTo>
                  <a:cubicBezTo>
                    <a:pt x="240" y="201"/>
                    <a:pt x="223" y="209"/>
                    <a:pt x="223" y="214"/>
                  </a:cubicBezTo>
                  <a:cubicBezTo>
                    <a:pt x="218" y="217"/>
                    <a:pt x="217" y="214"/>
                    <a:pt x="211" y="219"/>
                  </a:cubicBezTo>
                  <a:cubicBezTo>
                    <a:pt x="209" y="223"/>
                    <a:pt x="208" y="227"/>
                    <a:pt x="204" y="231"/>
                  </a:cubicBezTo>
                  <a:cubicBezTo>
                    <a:pt x="201" y="234"/>
                    <a:pt x="198" y="234"/>
                    <a:pt x="193" y="237"/>
                  </a:cubicBezTo>
                  <a:cubicBezTo>
                    <a:pt x="188" y="241"/>
                    <a:pt x="182" y="248"/>
                    <a:pt x="182" y="248"/>
                  </a:cubicBezTo>
                  <a:cubicBezTo>
                    <a:pt x="181" y="251"/>
                    <a:pt x="179" y="255"/>
                    <a:pt x="177" y="257"/>
                  </a:cubicBezTo>
                  <a:cubicBezTo>
                    <a:pt x="175" y="260"/>
                    <a:pt x="172" y="262"/>
                    <a:pt x="170" y="264"/>
                  </a:cubicBezTo>
                  <a:cubicBezTo>
                    <a:pt x="167" y="266"/>
                    <a:pt x="165" y="268"/>
                    <a:pt x="163" y="271"/>
                  </a:cubicBezTo>
                  <a:cubicBezTo>
                    <a:pt x="160" y="275"/>
                    <a:pt x="168" y="273"/>
                    <a:pt x="162" y="278"/>
                  </a:cubicBezTo>
                  <a:cubicBezTo>
                    <a:pt x="159" y="281"/>
                    <a:pt x="159" y="276"/>
                    <a:pt x="157" y="276"/>
                  </a:cubicBezTo>
                  <a:cubicBezTo>
                    <a:pt x="150" y="282"/>
                    <a:pt x="150" y="288"/>
                    <a:pt x="147" y="293"/>
                  </a:cubicBezTo>
                  <a:cubicBezTo>
                    <a:pt x="145" y="295"/>
                    <a:pt x="142" y="297"/>
                    <a:pt x="140" y="300"/>
                  </a:cubicBezTo>
                  <a:cubicBezTo>
                    <a:pt x="136" y="304"/>
                    <a:pt x="135" y="309"/>
                    <a:pt x="129" y="314"/>
                  </a:cubicBezTo>
                  <a:cubicBezTo>
                    <a:pt x="130" y="317"/>
                    <a:pt x="135" y="311"/>
                    <a:pt x="132" y="316"/>
                  </a:cubicBezTo>
                  <a:cubicBezTo>
                    <a:pt x="131" y="318"/>
                    <a:pt x="130" y="320"/>
                    <a:pt x="128" y="322"/>
                  </a:cubicBezTo>
                  <a:cubicBezTo>
                    <a:pt x="127" y="323"/>
                    <a:pt x="126" y="325"/>
                    <a:pt x="124" y="326"/>
                  </a:cubicBezTo>
                  <a:cubicBezTo>
                    <a:pt x="121" y="329"/>
                    <a:pt x="118" y="332"/>
                    <a:pt x="116" y="336"/>
                  </a:cubicBezTo>
                  <a:cubicBezTo>
                    <a:pt x="113" y="339"/>
                    <a:pt x="112" y="344"/>
                    <a:pt x="110" y="348"/>
                  </a:cubicBezTo>
                  <a:cubicBezTo>
                    <a:pt x="106" y="355"/>
                    <a:pt x="97" y="363"/>
                    <a:pt x="95" y="366"/>
                  </a:cubicBezTo>
                  <a:cubicBezTo>
                    <a:pt x="92" y="370"/>
                    <a:pt x="90" y="373"/>
                    <a:pt x="88" y="377"/>
                  </a:cubicBezTo>
                  <a:cubicBezTo>
                    <a:pt x="86" y="381"/>
                    <a:pt x="84" y="385"/>
                    <a:pt x="82" y="388"/>
                  </a:cubicBezTo>
                  <a:cubicBezTo>
                    <a:pt x="80" y="392"/>
                    <a:pt x="77" y="396"/>
                    <a:pt x="74" y="400"/>
                  </a:cubicBezTo>
                  <a:cubicBezTo>
                    <a:pt x="74" y="401"/>
                    <a:pt x="73" y="406"/>
                    <a:pt x="72" y="407"/>
                  </a:cubicBezTo>
                  <a:cubicBezTo>
                    <a:pt x="70" y="412"/>
                    <a:pt x="67" y="418"/>
                    <a:pt x="63" y="424"/>
                  </a:cubicBezTo>
                  <a:cubicBezTo>
                    <a:pt x="60" y="430"/>
                    <a:pt x="56" y="437"/>
                    <a:pt x="53" y="443"/>
                  </a:cubicBezTo>
                  <a:cubicBezTo>
                    <a:pt x="52" y="447"/>
                    <a:pt x="51" y="451"/>
                    <a:pt x="50" y="455"/>
                  </a:cubicBezTo>
                  <a:cubicBezTo>
                    <a:pt x="48" y="458"/>
                    <a:pt x="47" y="462"/>
                    <a:pt x="45" y="466"/>
                  </a:cubicBezTo>
                  <a:cubicBezTo>
                    <a:pt x="44" y="468"/>
                    <a:pt x="43" y="470"/>
                    <a:pt x="42" y="472"/>
                  </a:cubicBezTo>
                  <a:cubicBezTo>
                    <a:pt x="42" y="474"/>
                    <a:pt x="41" y="476"/>
                    <a:pt x="40" y="478"/>
                  </a:cubicBezTo>
                  <a:cubicBezTo>
                    <a:pt x="37" y="486"/>
                    <a:pt x="34" y="493"/>
                    <a:pt x="31" y="498"/>
                  </a:cubicBezTo>
                  <a:cubicBezTo>
                    <a:pt x="30" y="500"/>
                    <a:pt x="28" y="501"/>
                    <a:pt x="27" y="504"/>
                  </a:cubicBezTo>
                  <a:cubicBezTo>
                    <a:pt x="25" y="508"/>
                    <a:pt x="26" y="509"/>
                    <a:pt x="25" y="512"/>
                  </a:cubicBezTo>
                  <a:cubicBezTo>
                    <a:pt x="23" y="517"/>
                    <a:pt x="19" y="522"/>
                    <a:pt x="18" y="524"/>
                  </a:cubicBezTo>
                  <a:cubicBezTo>
                    <a:pt x="15" y="530"/>
                    <a:pt x="13" y="537"/>
                    <a:pt x="12" y="540"/>
                  </a:cubicBezTo>
                  <a:cubicBezTo>
                    <a:pt x="7" y="549"/>
                    <a:pt x="0" y="558"/>
                    <a:pt x="1" y="570"/>
                  </a:cubicBezTo>
                  <a:cubicBezTo>
                    <a:pt x="2" y="568"/>
                    <a:pt x="3" y="566"/>
                    <a:pt x="5" y="567"/>
                  </a:cubicBezTo>
                  <a:cubicBezTo>
                    <a:pt x="6" y="571"/>
                    <a:pt x="2" y="574"/>
                    <a:pt x="3" y="578"/>
                  </a:cubicBezTo>
                  <a:cubicBezTo>
                    <a:pt x="7" y="579"/>
                    <a:pt x="10" y="574"/>
                    <a:pt x="14" y="577"/>
                  </a:cubicBezTo>
                  <a:cubicBezTo>
                    <a:pt x="15" y="581"/>
                    <a:pt x="16" y="584"/>
                    <a:pt x="15" y="589"/>
                  </a:cubicBezTo>
                  <a:cubicBezTo>
                    <a:pt x="18" y="592"/>
                    <a:pt x="19" y="581"/>
                    <a:pt x="22" y="583"/>
                  </a:cubicBezTo>
                  <a:cubicBezTo>
                    <a:pt x="20" y="589"/>
                    <a:pt x="18" y="595"/>
                    <a:pt x="17" y="602"/>
                  </a:cubicBezTo>
                  <a:cubicBezTo>
                    <a:pt x="20" y="603"/>
                    <a:pt x="24" y="600"/>
                    <a:pt x="22" y="611"/>
                  </a:cubicBezTo>
                  <a:cubicBezTo>
                    <a:pt x="25" y="611"/>
                    <a:pt x="28" y="603"/>
                    <a:pt x="29" y="608"/>
                  </a:cubicBezTo>
                  <a:cubicBezTo>
                    <a:pt x="25" y="616"/>
                    <a:pt x="29" y="617"/>
                    <a:pt x="28" y="623"/>
                  </a:cubicBezTo>
                  <a:cubicBezTo>
                    <a:pt x="27" y="628"/>
                    <a:pt x="27" y="633"/>
                    <a:pt x="26" y="637"/>
                  </a:cubicBezTo>
                  <a:cubicBezTo>
                    <a:pt x="24" y="644"/>
                    <a:pt x="24" y="644"/>
                    <a:pt x="24" y="644"/>
                  </a:cubicBezTo>
                  <a:cubicBezTo>
                    <a:pt x="23" y="651"/>
                    <a:pt x="23" y="651"/>
                    <a:pt x="23" y="651"/>
                  </a:cubicBezTo>
                  <a:cubicBezTo>
                    <a:pt x="22" y="660"/>
                    <a:pt x="20" y="669"/>
                    <a:pt x="18" y="678"/>
                  </a:cubicBezTo>
                  <a:cubicBezTo>
                    <a:pt x="17" y="684"/>
                    <a:pt x="17" y="689"/>
                    <a:pt x="16" y="695"/>
                  </a:cubicBezTo>
                  <a:cubicBezTo>
                    <a:pt x="16" y="697"/>
                    <a:pt x="15" y="698"/>
                    <a:pt x="14" y="700"/>
                  </a:cubicBezTo>
                  <a:cubicBezTo>
                    <a:pt x="13" y="704"/>
                    <a:pt x="13" y="709"/>
                    <a:pt x="12" y="713"/>
                  </a:cubicBezTo>
                  <a:cubicBezTo>
                    <a:pt x="11" y="724"/>
                    <a:pt x="11" y="728"/>
                    <a:pt x="11" y="734"/>
                  </a:cubicBezTo>
                  <a:cubicBezTo>
                    <a:pt x="12" y="739"/>
                    <a:pt x="13" y="742"/>
                    <a:pt x="13" y="745"/>
                  </a:cubicBezTo>
                  <a:cubicBezTo>
                    <a:pt x="14" y="747"/>
                    <a:pt x="14" y="748"/>
                    <a:pt x="16" y="749"/>
                  </a:cubicBezTo>
                  <a:cubicBezTo>
                    <a:pt x="19" y="749"/>
                    <a:pt x="19" y="744"/>
                    <a:pt x="21" y="743"/>
                  </a:cubicBezTo>
                  <a:cubicBezTo>
                    <a:pt x="23" y="743"/>
                    <a:pt x="22" y="748"/>
                    <a:pt x="23" y="749"/>
                  </a:cubicBezTo>
                  <a:cubicBezTo>
                    <a:pt x="24" y="740"/>
                    <a:pt x="28" y="747"/>
                    <a:pt x="30" y="745"/>
                  </a:cubicBezTo>
                  <a:cubicBezTo>
                    <a:pt x="31" y="744"/>
                    <a:pt x="34" y="738"/>
                    <a:pt x="36" y="736"/>
                  </a:cubicBezTo>
                  <a:cubicBezTo>
                    <a:pt x="37" y="735"/>
                    <a:pt x="38" y="736"/>
                    <a:pt x="38" y="735"/>
                  </a:cubicBezTo>
                  <a:cubicBezTo>
                    <a:pt x="40" y="729"/>
                    <a:pt x="40" y="719"/>
                    <a:pt x="41" y="711"/>
                  </a:cubicBezTo>
                  <a:cubicBezTo>
                    <a:pt x="41" y="709"/>
                    <a:pt x="43" y="708"/>
                    <a:pt x="43" y="706"/>
                  </a:cubicBezTo>
                  <a:cubicBezTo>
                    <a:pt x="45" y="698"/>
                    <a:pt x="44" y="694"/>
                    <a:pt x="48" y="692"/>
                  </a:cubicBezTo>
                  <a:cubicBezTo>
                    <a:pt x="50" y="693"/>
                    <a:pt x="50" y="698"/>
                    <a:pt x="53" y="698"/>
                  </a:cubicBezTo>
                  <a:cubicBezTo>
                    <a:pt x="55" y="695"/>
                    <a:pt x="57" y="692"/>
                    <a:pt x="58" y="688"/>
                  </a:cubicBezTo>
                  <a:cubicBezTo>
                    <a:pt x="59" y="687"/>
                    <a:pt x="59" y="685"/>
                    <a:pt x="60" y="683"/>
                  </a:cubicBezTo>
                  <a:cubicBezTo>
                    <a:pt x="60" y="681"/>
                    <a:pt x="61" y="679"/>
                    <a:pt x="61" y="676"/>
                  </a:cubicBezTo>
                  <a:cubicBezTo>
                    <a:pt x="66" y="673"/>
                    <a:pt x="68" y="676"/>
                    <a:pt x="68" y="680"/>
                  </a:cubicBezTo>
                  <a:cubicBezTo>
                    <a:pt x="68" y="685"/>
                    <a:pt x="67" y="691"/>
                    <a:pt x="65" y="696"/>
                  </a:cubicBezTo>
                  <a:cubicBezTo>
                    <a:pt x="68" y="698"/>
                    <a:pt x="67" y="707"/>
                    <a:pt x="68" y="713"/>
                  </a:cubicBezTo>
                  <a:cubicBezTo>
                    <a:pt x="69" y="718"/>
                    <a:pt x="73" y="710"/>
                    <a:pt x="73" y="717"/>
                  </a:cubicBezTo>
                  <a:cubicBezTo>
                    <a:pt x="70" y="725"/>
                    <a:pt x="71" y="732"/>
                    <a:pt x="71" y="739"/>
                  </a:cubicBezTo>
                  <a:cubicBezTo>
                    <a:pt x="71" y="742"/>
                    <a:pt x="71" y="745"/>
                    <a:pt x="70" y="748"/>
                  </a:cubicBezTo>
                  <a:cubicBezTo>
                    <a:pt x="70" y="751"/>
                    <a:pt x="70" y="753"/>
                    <a:pt x="70" y="756"/>
                  </a:cubicBezTo>
                  <a:cubicBezTo>
                    <a:pt x="70" y="760"/>
                    <a:pt x="72" y="764"/>
                    <a:pt x="72" y="768"/>
                  </a:cubicBezTo>
                  <a:cubicBezTo>
                    <a:pt x="72" y="770"/>
                    <a:pt x="71" y="774"/>
                    <a:pt x="71" y="777"/>
                  </a:cubicBezTo>
                  <a:cubicBezTo>
                    <a:pt x="71" y="780"/>
                    <a:pt x="72" y="782"/>
                    <a:pt x="72" y="784"/>
                  </a:cubicBezTo>
                  <a:cubicBezTo>
                    <a:pt x="72" y="786"/>
                    <a:pt x="71" y="789"/>
                    <a:pt x="72" y="792"/>
                  </a:cubicBezTo>
                  <a:cubicBezTo>
                    <a:pt x="72" y="799"/>
                    <a:pt x="73" y="812"/>
                    <a:pt x="75" y="821"/>
                  </a:cubicBezTo>
                  <a:cubicBezTo>
                    <a:pt x="75" y="823"/>
                    <a:pt x="76" y="827"/>
                    <a:pt x="76" y="828"/>
                  </a:cubicBezTo>
                  <a:cubicBezTo>
                    <a:pt x="76" y="831"/>
                    <a:pt x="75" y="833"/>
                    <a:pt x="75" y="836"/>
                  </a:cubicBezTo>
                  <a:cubicBezTo>
                    <a:pt x="76" y="838"/>
                    <a:pt x="77" y="840"/>
                    <a:pt x="78" y="843"/>
                  </a:cubicBezTo>
                  <a:cubicBezTo>
                    <a:pt x="78" y="845"/>
                    <a:pt x="78" y="849"/>
                    <a:pt x="78" y="851"/>
                  </a:cubicBezTo>
                  <a:cubicBezTo>
                    <a:pt x="80" y="859"/>
                    <a:pt x="83" y="867"/>
                    <a:pt x="84" y="875"/>
                  </a:cubicBezTo>
                  <a:cubicBezTo>
                    <a:pt x="90" y="869"/>
                    <a:pt x="82" y="856"/>
                    <a:pt x="81" y="847"/>
                  </a:cubicBezTo>
                  <a:cubicBezTo>
                    <a:pt x="81" y="844"/>
                    <a:pt x="82" y="842"/>
                    <a:pt x="83" y="839"/>
                  </a:cubicBezTo>
                  <a:cubicBezTo>
                    <a:pt x="83" y="832"/>
                    <a:pt x="82" y="825"/>
                    <a:pt x="83" y="818"/>
                  </a:cubicBezTo>
                  <a:cubicBezTo>
                    <a:pt x="83" y="815"/>
                    <a:pt x="80" y="822"/>
                    <a:pt x="79" y="815"/>
                  </a:cubicBezTo>
                  <a:cubicBezTo>
                    <a:pt x="79" y="810"/>
                    <a:pt x="79" y="806"/>
                    <a:pt x="78" y="803"/>
                  </a:cubicBezTo>
                  <a:cubicBezTo>
                    <a:pt x="78" y="799"/>
                    <a:pt x="78" y="796"/>
                    <a:pt x="78" y="790"/>
                  </a:cubicBezTo>
                  <a:cubicBezTo>
                    <a:pt x="81" y="790"/>
                    <a:pt x="81" y="790"/>
                    <a:pt x="81" y="790"/>
                  </a:cubicBezTo>
                  <a:cubicBezTo>
                    <a:pt x="82" y="783"/>
                    <a:pt x="79" y="783"/>
                    <a:pt x="79" y="778"/>
                  </a:cubicBezTo>
                  <a:cubicBezTo>
                    <a:pt x="82" y="775"/>
                    <a:pt x="80" y="769"/>
                    <a:pt x="80" y="763"/>
                  </a:cubicBezTo>
                  <a:cubicBezTo>
                    <a:pt x="80" y="760"/>
                    <a:pt x="81" y="755"/>
                    <a:pt x="81" y="750"/>
                  </a:cubicBezTo>
                  <a:cubicBezTo>
                    <a:pt x="81" y="746"/>
                    <a:pt x="82" y="742"/>
                    <a:pt x="82" y="741"/>
                  </a:cubicBezTo>
                  <a:cubicBezTo>
                    <a:pt x="84" y="735"/>
                    <a:pt x="82" y="733"/>
                    <a:pt x="82" y="728"/>
                  </a:cubicBezTo>
                  <a:cubicBezTo>
                    <a:pt x="82" y="723"/>
                    <a:pt x="83" y="720"/>
                    <a:pt x="82" y="716"/>
                  </a:cubicBezTo>
                  <a:cubicBezTo>
                    <a:pt x="86" y="718"/>
                    <a:pt x="86" y="713"/>
                    <a:pt x="86" y="710"/>
                  </a:cubicBezTo>
                  <a:cubicBezTo>
                    <a:pt x="87" y="709"/>
                    <a:pt x="88" y="707"/>
                    <a:pt x="89" y="707"/>
                  </a:cubicBezTo>
                  <a:cubicBezTo>
                    <a:pt x="90" y="703"/>
                    <a:pt x="91" y="701"/>
                    <a:pt x="92" y="699"/>
                  </a:cubicBezTo>
                  <a:cubicBezTo>
                    <a:pt x="93" y="695"/>
                    <a:pt x="92" y="692"/>
                    <a:pt x="93" y="689"/>
                  </a:cubicBezTo>
                  <a:cubicBezTo>
                    <a:pt x="93" y="687"/>
                    <a:pt x="94" y="686"/>
                    <a:pt x="95" y="684"/>
                  </a:cubicBezTo>
                  <a:cubicBezTo>
                    <a:pt x="96" y="681"/>
                    <a:pt x="96" y="681"/>
                    <a:pt x="98" y="679"/>
                  </a:cubicBezTo>
                  <a:cubicBezTo>
                    <a:pt x="98" y="679"/>
                    <a:pt x="99" y="681"/>
                    <a:pt x="99" y="681"/>
                  </a:cubicBezTo>
                  <a:cubicBezTo>
                    <a:pt x="99" y="681"/>
                    <a:pt x="101" y="678"/>
                    <a:pt x="101" y="678"/>
                  </a:cubicBezTo>
                  <a:cubicBezTo>
                    <a:pt x="103" y="677"/>
                    <a:pt x="105" y="679"/>
                    <a:pt x="107" y="677"/>
                  </a:cubicBezTo>
                  <a:cubicBezTo>
                    <a:pt x="108" y="676"/>
                    <a:pt x="108" y="671"/>
                    <a:pt x="111" y="666"/>
                  </a:cubicBezTo>
                  <a:cubicBezTo>
                    <a:pt x="112" y="664"/>
                    <a:pt x="116" y="663"/>
                    <a:pt x="118" y="661"/>
                  </a:cubicBezTo>
                  <a:cubicBezTo>
                    <a:pt x="119" y="660"/>
                    <a:pt x="120" y="656"/>
                    <a:pt x="121" y="655"/>
                  </a:cubicBezTo>
                  <a:cubicBezTo>
                    <a:pt x="121" y="654"/>
                    <a:pt x="122" y="657"/>
                    <a:pt x="122" y="657"/>
                  </a:cubicBezTo>
                  <a:cubicBezTo>
                    <a:pt x="124" y="656"/>
                    <a:pt x="122" y="652"/>
                    <a:pt x="123" y="651"/>
                  </a:cubicBezTo>
                  <a:cubicBezTo>
                    <a:pt x="124" y="650"/>
                    <a:pt x="124" y="653"/>
                    <a:pt x="125" y="652"/>
                  </a:cubicBezTo>
                  <a:cubicBezTo>
                    <a:pt x="125" y="652"/>
                    <a:pt x="126" y="648"/>
                    <a:pt x="126" y="648"/>
                  </a:cubicBezTo>
                  <a:cubicBezTo>
                    <a:pt x="127" y="647"/>
                    <a:pt x="127" y="646"/>
                    <a:pt x="128" y="645"/>
                  </a:cubicBezTo>
                  <a:cubicBezTo>
                    <a:pt x="128" y="645"/>
                    <a:pt x="131" y="644"/>
                    <a:pt x="131" y="644"/>
                  </a:cubicBezTo>
                  <a:cubicBezTo>
                    <a:pt x="132" y="642"/>
                    <a:pt x="131" y="639"/>
                    <a:pt x="131" y="638"/>
                  </a:cubicBezTo>
                  <a:cubicBezTo>
                    <a:pt x="132" y="636"/>
                    <a:pt x="133" y="637"/>
                    <a:pt x="134" y="633"/>
                  </a:cubicBezTo>
                  <a:cubicBezTo>
                    <a:pt x="134" y="631"/>
                    <a:pt x="133" y="630"/>
                    <a:pt x="134" y="627"/>
                  </a:cubicBezTo>
                  <a:cubicBezTo>
                    <a:pt x="134" y="627"/>
                    <a:pt x="136" y="625"/>
                    <a:pt x="136" y="624"/>
                  </a:cubicBezTo>
                  <a:cubicBezTo>
                    <a:pt x="137" y="622"/>
                    <a:pt x="137" y="619"/>
                    <a:pt x="138" y="617"/>
                  </a:cubicBezTo>
                  <a:cubicBezTo>
                    <a:pt x="139" y="613"/>
                    <a:pt x="141" y="614"/>
                    <a:pt x="141" y="611"/>
                  </a:cubicBezTo>
                  <a:cubicBezTo>
                    <a:pt x="141" y="611"/>
                    <a:pt x="140" y="609"/>
                    <a:pt x="140" y="609"/>
                  </a:cubicBezTo>
                  <a:cubicBezTo>
                    <a:pt x="140" y="607"/>
                    <a:pt x="142" y="604"/>
                    <a:pt x="141" y="603"/>
                  </a:cubicBezTo>
                  <a:cubicBezTo>
                    <a:pt x="141" y="601"/>
                    <a:pt x="138" y="601"/>
                    <a:pt x="139" y="597"/>
                  </a:cubicBezTo>
                  <a:cubicBezTo>
                    <a:pt x="139" y="591"/>
                    <a:pt x="140" y="595"/>
                    <a:pt x="137" y="592"/>
                  </a:cubicBezTo>
                  <a:cubicBezTo>
                    <a:pt x="137" y="592"/>
                    <a:pt x="137" y="588"/>
                    <a:pt x="138" y="589"/>
                  </a:cubicBezTo>
                  <a:cubicBezTo>
                    <a:pt x="136" y="588"/>
                    <a:pt x="135" y="588"/>
                    <a:pt x="134" y="589"/>
                  </a:cubicBezTo>
                  <a:cubicBezTo>
                    <a:pt x="134" y="585"/>
                    <a:pt x="133" y="582"/>
                    <a:pt x="134" y="577"/>
                  </a:cubicBezTo>
                  <a:cubicBezTo>
                    <a:pt x="131" y="576"/>
                    <a:pt x="128" y="579"/>
                    <a:pt x="127" y="575"/>
                  </a:cubicBezTo>
                  <a:cubicBezTo>
                    <a:pt x="130" y="573"/>
                    <a:pt x="132" y="566"/>
                    <a:pt x="134" y="564"/>
                  </a:cubicBezTo>
                  <a:cubicBezTo>
                    <a:pt x="134" y="563"/>
                    <a:pt x="136" y="564"/>
                    <a:pt x="137" y="563"/>
                  </a:cubicBezTo>
                  <a:cubicBezTo>
                    <a:pt x="138" y="562"/>
                    <a:pt x="138" y="558"/>
                    <a:pt x="139" y="557"/>
                  </a:cubicBezTo>
                  <a:cubicBezTo>
                    <a:pt x="140" y="556"/>
                    <a:pt x="141" y="556"/>
                    <a:pt x="142" y="553"/>
                  </a:cubicBezTo>
                  <a:cubicBezTo>
                    <a:pt x="143" y="552"/>
                    <a:pt x="144" y="549"/>
                    <a:pt x="145" y="547"/>
                  </a:cubicBezTo>
                  <a:cubicBezTo>
                    <a:pt x="146" y="545"/>
                    <a:pt x="147" y="543"/>
                    <a:pt x="148" y="541"/>
                  </a:cubicBezTo>
                  <a:cubicBezTo>
                    <a:pt x="148" y="541"/>
                    <a:pt x="146" y="539"/>
                    <a:pt x="146" y="537"/>
                  </a:cubicBezTo>
                  <a:cubicBezTo>
                    <a:pt x="147" y="536"/>
                    <a:pt x="150" y="533"/>
                    <a:pt x="150" y="530"/>
                  </a:cubicBezTo>
                  <a:cubicBezTo>
                    <a:pt x="150" y="526"/>
                    <a:pt x="148" y="524"/>
                    <a:pt x="148" y="520"/>
                  </a:cubicBezTo>
                  <a:cubicBezTo>
                    <a:pt x="148" y="519"/>
                    <a:pt x="149" y="517"/>
                    <a:pt x="150" y="516"/>
                  </a:cubicBezTo>
                  <a:cubicBezTo>
                    <a:pt x="150" y="512"/>
                    <a:pt x="148" y="513"/>
                    <a:pt x="149" y="508"/>
                  </a:cubicBezTo>
                  <a:cubicBezTo>
                    <a:pt x="150" y="505"/>
                    <a:pt x="154" y="502"/>
                    <a:pt x="156" y="499"/>
                  </a:cubicBezTo>
                  <a:cubicBezTo>
                    <a:pt x="157" y="497"/>
                    <a:pt x="157" y="493"/>
                    <a:pt x="159" y="489"/>
                  </a:cubicBezTo>
                  <a:cubicBezTo>
                    <a:pt x="162" y="484"/>
                    <a:pt x="167" y="475"/>
                    <a:pt x="169" y="472"/>
                  </a:cubicBezTo>
                  <a:cubicBezTo>
                    <a:pt x="170" y="471"/>
                    <a:pt x="170" y="470"/>
                    <a:pt x="170" y="470"/>
                  </a:cubicBezTo>
                  <a:cubicBezTo>
                    <a:pt x="173" y="466"/>
                    <a:pt x="174" y="466"/>
                    <a:pt x="176" y="463"/>
                  </a:cubicBezTo>
                  <a:cubicBezTo>
                    <a:pt x="178" y="461"/>
                    <a:pt x="177" y="460"/>
                    <a:pt x="178" y="457"/>
                  </a:cubicBezTo>
                  <a:cubicBezTo>
                    <a:pt x="181" y="452"/>
                    <a:pt x="185" y="446"/>
                    <a:pt x="188" y="442"/>
                  </a:cubicBezTo>
                  <a:cubicBezTo>
                    <a:pt x="189" y="440"/>
                    <a:pt x="192" y="439"/>
                    <a:pt x="193" y="438"/>
                  </a:cubicBezTo>
                  <a:cubicBezTo>
                    <a:pt x="199" y="432"/>
                    <a:pt x="200" y="426"/>
                    <a:pt x="204" y="423"/>
                  </a:cubicBezTo>
                  <a:cubicBezTo>
                    <a:pt x="204" y="423"/>
                    <a:pt x="205" y="421"/>
                    <a:pt x="207" y="419"/>
                  </a:cubicBezTo>
                  <a:cubicBezTo>
                    <a:pt x="209" y="418"/>
                    <a:pt x="211" y="416"/>
                    <a:pt x="211" y="416"/>
                  </a:cubicBezTo>
                  <a:cubicBezTo>
                    <a:pt x="212" y="414"/>
                    <a:pt x="212" y="411"/>
                    <a:pt x="215" y="407"/>
                  </a:cubicBezTo>
                  <a:cubicBezTo>
                    <a:pt x="221" y="400"/>
                    <a:pt x="226" y="399"/>
                    <a:pt x="231" y="395"/>
                  </a:cubicBezTo>
                  <a:cubicBezTo>
                    <a:pt x="232" y="393"/>
                    <a:pt x="233" y="390"/>
                    <a:pt x="235" y="388"/>
                  </a:cubicBezTo>
                  <a:cubicBezTo>
                    <a:pt x="238" y="384"/>
                    <a:pt x="241" y="382"/>
                    <a:pt x="244" y="378"/>
                  </a:cubicBezTo>
                  <a:cubicBezTo>
                    <a:pt x="246" y="374"/>
                    <a:pt x="249" y="367"/>
                    <a:pt x="253" y="365"/>
                  </a:cubicBezTo>
                  <a:cubicBezTo>
                    <a:pt x="257" y="364"/>
                    <a:pt x="262" y="354"/>
                    <a:pt x="266" y="350"/>
                  </a:cubicBezTo>
                  <a:cubicBezTo>
                    <a:pt x="268" y="348"/>
                    <a:pt x="269" y="349"/>
                    <a:pt x="271" y="347"/>
                  </a:cubicBezTo>
                  <a:cubicBezTo>
                    <a:pt x="278" y="343"/>
                    <a:pt x="278" y="340"/>
                    <a:pt x="281" y="336"/>
                  </a:cubicBezTo>
                  <a:cubicBezTo>
                    <a:pt x="282" y="335"/>
                    <a:pt x="283" y="333"/>
                    <a:pt x="284" y="332"/>
                  </a:cubicBezTo>
                  <a:cubicBezTo>
                    <a:pt x="285" y="331"/>
                    <a:pt x="287" y="330"/>
                    <a:pt x="288" y="329"/>
                  </a:cubicBezTo>
                  <a:cubicBezTo>
                    <a:pt x="290" y="328"/>
                    <a:pt x="292" y="327"/>
                    <a:pt x="294" y="325"/>
                  </a:cubicBezTo>
                  <a:cubicBezTo>
                    <a:pt x="298" y="323"/>
                    <a:pt x="302" y="321"/>
                    <a:pt x="305" y="317"/>
                  </a:cubicBezTo>
                  <a:cubicBezTo>
                    <a:pt x="308" y="314"/>
                    <a:pt x="309" y="310"/>
                    <a:pt x="312" y="308"/>
                  </a:cubicBezTo>
                  <a:cubicBezTo>
                    <a:pt x="315" y="306"/>
                    <a:pt x="318" y="305"/>
                    <a:pt x="321" y="304"/>
                  </a:cubicBezTo>
                  <a:cubicBezTo>
                    <a:pt x="323" y="303"/>
                    <a:pt x="326" y="300"/>
                    <a:pt x="329" y="298"/>
                  </a:cubicBezTo>
                  <a:cubicBezTo>
                    <a:pt x="332" y="296"/>
                    <a:pt x="335" y="294"/>
                    <a:pt x="338" y="292"/>
                  </a:cubicBezTo>
                  <a:cubicBezTo>
                    <a:pt x="342" y="290"/>
                    <a:pt x="345" y="290"/>
                    <a:pt x="348" y="288"/>
                  </a:cubicBezTo>
                  <a:cubicBezTo>
                    <a:pt x="350" y="287"/>
                    <a:pt x="352" y="284"/>
                    <a:pt x="355" y="282"/>
                  </a:cubicBezTo>
                  <a:cubicBezTo>
                    <a:pt x="357" y="280"/>
                    <a:pt x="362" y="278"/>
                    <a:pt x="363" y="277"/>
                  </a:cubicBezTo>
                  <a:cubicBezTo>
                    <a:pt x="366" y="274"/>
                    <a:pt x="362" y="275"/>
                    <a:pt x="366" y="273"/>
                  </a:cubicBezTo>
                  <a:cubicBezTo>
                    <a:pt x="369" y="271"/>
                    <a:pt x="374" y="263"/>
                    <a:pt x="377" y="261"/>
                  </a:cubicBezTo>
                  <a:cubicBezTo>
                    <a:pt x="378" y="261"/>
                    <a:pt x="385" y="261"/>
                    <a:pt x="384" y="257"/>
                  </a:cubicBezTo>
                  <a:cubicBezTo>
                    <a:pt x="385" y="259"/>
                    <a:pt x="383" y="260"/>
                    <a:pt x="385" y="261"/>
                  </a:cubicBezTo>
                  <a:cubicBezTo>
                    <a:pt x="387" y="260"/>
                    <a:pt x="390" y="260"/>
                    <a:pt x="393" y="259"/>
                  </a:cubicBezTo>
                  <a:cubicBezTo>
                    <a:pt x="395" y="258"/>
                    <a:pt x="399" y="254"/>
                    <a:pt x="403" y="252"/>
                  </a:cubicBezTo>
                  <a:cubicBezTo>
                    <a:pt x="407" y="250"/>
                    <a:pt x="410" y="250"/>
                    <a:pt x="410" y="247"/>
                  </a:cubicBezTo>
                  <a:cubicBezTo>
                    <a:pt x="413" y="245"/>
                    <a:pt x="414" y="248"/>
                    <a:pt x="418" y="245"/>
                  </a:cubicBezTo>
                  <a:cubicBezTo>
                    <a:pt x="417" y="244"/>
                    <a:pt x="414" y="244"/>
                    <a:pt x="418" y="242"/>
                  </a:cubicBezTo>
                  <a:cubicBezTo>
                    <a:pt x="421" y="242"/>
                    <a:pt x="424" y="241"/>
                    <a:pt x="427" y="239"/>
                  </a:cubicBezTo>
                  <a:cubicBezTo>
                    <a:pt x="431" y="237"/>
                    <a:pt x="434" y="235"/>
                    <a:pt x="437" y="233"/>
                  </a:cubicBezTo>
                  <a:cubicBezTo>
                    <a:pt x="445" y="230"/>
                    <a:pt x="456" y="227"/>
                    <a:pt x="466" y="221"/>
                  </a:cubicBezTo>
                  <a:cubicBezTo>
                    <a:pt x="469" y="218"/>
                    <a:pt x="472" y="212"/>
                    <a:pt x="478" y="212"/>
                  </a:cubicBezTo>
                  <a:cubicBezTo>
                    <a:pt x="478" y="213"/>
                    <a:pt x="474" y="214"/>
                    <a:pt x="476" y="215"/>
                  </a:cubicBezTo>
                  <a:cubicBezTo>
                    <a:pt x="483" y="213"/>
                    <a:pt x="485" y="212"/>
                    <a:pt x="487" y="210"/>
                  </a:cubicBezTo>
                  <a:cubicBezTo>
                    <a:pt x="489" y="208"/>
                    <a:pt x="490" y="206"/>
                    <a:pt x="494" y="205"/>
                  </a:cubicBezTo>
                  <a:cubicBezTo>
                    <a:pt x="496" y="206"/>
                    <a:pt x="491" y="207"/>
                    <a:pt x="492" y="208"/>
                  </a:cubicBezTo>
                  <a:cubicBezTo>
                    <a:pt x="492" y="209"/>
                    <a:pt x="497" y="206"/>
                    <a:pt x="497" y="209"/>
                  </a:cubicBezTo>
                  <a:cubicBezTo>
                    <a:pt x="492" y="211"/>
                    <a:pt x="481" y="217"/>
                    <a:pt x="478" y="218"/>
                  </a:cubicBezTo>
                  <a:cubicBezTo>
                    <a:pt x="477" y="219"/>
                    <a:pt x="476" y="218"/>
                    <a:pt x="474" y="219"/>
                  </a:cubicBezTo>
                  <a:cubicBezTo>
                    <a:pt x="472" y="220"/>
                    <a:pt x="471" y="222"/>
                    <a:pt x="469" y="223"/>
                  </a:cubicBezTo>
                  <a:cubicBezTo>
                    <a:pt x="465" y="225"/>
                    <a:pt x="461" y="226"/>
                    <a:pt x="457" y="228"/>
                  </a:cubicBezTo>
                  <a:cubicBezTo>
                    <a:pt x="453" y="230"/>
                    <a:pt x="449" y="232"/>
                    <a:pt x="446" y="234"/>
                  </a:cubicBezTo>
                  <a:cubicBezTo>
                    <a:pt x="443" y="235"/>
                    <a:pt x="442" y="238"/>
                    <a:pt x="440" y="239"/>
                  </a:cubicBezTo>
                  <a:cubicBezTo>
                    <a:pt x="435" y="241"/>
                    <a:pt x="431" y="242"/>
                    <a:pt x="427" y="245"/>
                  </a:cubicBezTo>
                  <a:cubicBezTo>
                    <a:pt x="419" y="250"/>
                    <a:pt x="406" y="256"/>
                    <a:pt x="398" y="262"/>
                  </a:cubicBezTo>
                  <a:cubicBezTo>
                    <a:pt x="397" y="263"/>
                    <a:pt x="396" y="265"/>
                    <a:pt x="394" y="267"/>
                  </a:cubicBezTo>
                  <a:cubicBezTo>
                    <a:pt x="391" y="269"/>
                    <a:pt x="387" y="271"/>
                    <a:pt x="385" y="273"/>
                  </a:cubicBezTo>
                  <a:cubicBezTo>
                    <a:pt x="383" y="275"/>
                    <a:pt x="383" y="278"/>
                    <a:pt x="380" y="280"/>
                  </a:cubicBezTo>
                  <a:cubicBezTo>
                    <a:pt x="380" y="280"/>
                    <a:pt x="378" y="279"/>
                    <a:pt x="378" y="279"/>
                  </a:cubicBezTo>
                  <a:cubicBezTo>
                    <a:pt x="377" y="280"/>
                    <a:pt x="377" y="281"/>
                    <a:pt x="376" y="282"/>
                  </a:cubicBezTo>
                  <a:cubicBezTo>
                    <a:pt x="384" y="283"/>
                    <a:pt x="374" y="290"/>
                    <a:pt x="377" y="294"/>
                  </a:cubicBezTo>
                  <a:cubicBezTo>
                    <a:pt x="383" y="291"/>
                    <a:pt x="387" y="290"/>
                    <a:pt x="393" y="285"/>
                  </a:cubicBezTo>
                  <a:cubicBezTo>
                    <a:pt x="396" y="283"/>
                    <a:pt x="398" y="280"/>
                    <a:pt x="401" y="278"/>
                  </a:cubicBezTo>
                  <a:cubicBezTo>
                    <a:pt x="404" y="277"/>
                    <a:pt x="406" y="277"/>
                    <a:pt x="409" y="276"/>
                  </a:cubicBezTo>
                  <a:cubicBezTo>
                    <a:pt x="414" y="274"/>
                    <a:pt x="414" y="272"/>
                    <a:pt x="417" y="271"/>
                  </a:cubicBezTo>
                  <a:cubicBezTo>
                    <a:pt x="418" y="270"/>
                    <a:pt x="419" y="271"/>
                    <a:pt x="421" y="270"/>
                  </a:cubicBezTo>
                  <a:cubicBezTo>
                    <a:pt x="424" y="268"/>
                    <a:pt x="429" y="265"/>
                    <a:pt x="431" y="263"/>
                  </a:cubicBezTo>
                  <a:cubicBezTo>
                    <a:pt x="433" y="261"/>
                    <a:pt x="437" y="258"/>
                    <a:pt x="441" y="256"/>
                  </a:cubicBezTo>
                  <a:cubicBezTo>
                    <a:pt x="445" y="254"/>
                    <a:pt x="449" y="251"/>
                    <a:pt x="451" y="251"/>
                  </a:cubicBezTo>
                  <a:cubicBezTo>
                    <a:pt x="453" y="250"/>
                    <a:pt x="457" y="249"/>
                    <a:pt x="460" y="248"/>
                  </a:cubicBezTo>
                  <a:cubicBezTo>
                    <a:pt x="461" y="247"/>
                    <a:pt x="464" y="244"/>
                    <a:pt x="466" y="243"/>
                  </a:cubicBezTo>
                  <a:cubicBezTo>
                    <a:pt x="470" y="241"/>
                    <a:pt x="477" y="238"/>
                    <a:pt x="481" y="236"/>
                  </a:cubicBezTo>
                  <a:cubicBezTo>
                    <a:pt x="484" y="235"/>
                    <a:pt x="486" y="235"/>
                    <a:pt x="488" y="234"/>
                  </a:cubicBezTo>
                  <a:cubicBezTo>
                    <a:pt x="490" y="232"/>
                    <a:pt x="492" y="230"/>
                    <a:pt x="495" y="229"/>
                  </a:cubicBezTo>
                  <a:cubicBezTo>
                    <a:pt x="500" y="227"/>
                    <a:pt x="507" y="224"/>
                    <a:pt x="514" y="222"/>
                  </a:cubicBezTo>
                  <a:cubicBezTo>
                    <a:pt x="521" y="220"/>
                    <a:pt x="529" y="217"/>
                    <a:pt x="537" y="215"/>
                  </a:cubicBezTo>
                  <a:cubicBezTo>
                    <a:pt x="539" y="214"/>
                    <a:pt x="542" y="212"/>
                    <a:pt x="544" y="211"/>
                  </a:cubicBezTo>
                  <a:cubicBezTo>
                    <a:pt x="546" y="210"/>
                    <a:pt x="549" y="209"/>
                    <a:pt x="551" y="209"/>
                  </a:cubicBezTo>
                  <a:cubicBezTo>
                    <a:pt x="557" y="207"/>
                    <a:pt x="565" y="206"/>
                    <a:pt x="571" y="204"/>
                  </a:cubicBezTo>
                  <a:cubicBezTo>
                    <a:pt x="577" y="203"/>
                    <a:pt x="581" y="200"/>
                    <a:pt x="587" y="198"/>
                  </a:cubicBezTo>
                  <a:cubicBezTo>
                    <a:pt x="592" y="197"/>
                    <a:pt x="598" y="197"/>
                    <a:pt x="604" y="197"/>
                  </a:cubicBezTo>
                  <a:cubicBezTo>
                    <a:pt x="610" y="196"/>
                    <a:pt x="617" y="195"/>
                    <a:pt x="623" y="193"/>
                  </a:cubicBezTo>
                  <a:cubicBezTo>
                    <a:pt x="626" y="193"/>
                    <a:pt x="627" y="193"/>
                    <a:pt x="629" y="192"/>
                  </a:cubicBezTo>
                  <a:cubicBezTo>
                    <a:pt x="631" y="192"/>
                    <a:pt x="633" y="192"/>
                    <a:pt x="634" y="192"/>
                  </a:cubicBezTo>
                  <a:cubicBezTo>
                    <a:pt x="637" y="192"/>
                    <a:pt x="640" y="191"/>
                    <a:pt x="643" y="191"/>
                  </a:cubicBezTo>
                  <a:cubicBezTo>
                    <a:pt x="648" y="190"/>
                    <a:pt x="654" y="189"/>
                    <a:pt x="659" y="188"/>
                  </a:cubicBezTo>
                  <a:cubicBezTo>
                    <a:pt x="661" y="189"/>
                    <a:pt x="665" y="190"/>
                    <a:pt x="668" y="190"/>
                  </a:cubicBezTo>
                  <a:cubicBezTo>
                    <a:pt x="671" y="190"/>
                    <a:pt x="674" y="187"/>
                    <a:pt x="679" y="187"/>
                  </a:cubicBezTo>
                  <a:cubicBezTo>
                    <a:pt x="679" y="187"/>
                    <a:pt x="681" y="188"/>
                    <a:pt x="683" y="187"/>
                  </a:cubicBezTo>
                  <a:cubicBezTo>
                    <a:pt x="687" y="189"/>
                    <a:pt x="682" y="190"/>
                    <a:pt x="685" y="191"/>
                  </a:cubicBezTo>
                  <a:cubicBezTo>
                    <a:pt x="692" y="192"/>
                    <a:pt x="687" y="187"/>
                    <a:pt x="692" y="187"/>
                  </a:cubicBezTo>
                  <a:cubicBezTo>
                    <a:pt x="696" y="189"/>
                    <a:pt x="700" y="186"/>
                    <a:pt x="702" y="187"/>
                  </a:cubicBezTo>
                  <a:cubicBezTo>
                    <a:pt x="704" y="187"/>
                    <a:pt x="702" y="190"/>
                    <a:pt x="706" y="189"/>
                  </a:cubicBezTo>
                  <a:cubicBezTo>
                    <a:pt x="712" y="189"/>
                    <a:pt x="705" y="187"/>
                    <a:pt x="709" y="186"/>
                  </a:cubicBezTo>
                  <a:cubicBezTo>
                    <a:pt x="714" y="188"/>
                    <a:pt x="721" y="186"/>
                    <a:pt x="728" y="187"/>
                  </a:cubicBezTo>
                  <a:cubicBezTo>
                    <a:pt x="731" y="188"/>
                    <a:pt x="732" y="190"/>
                    <a:pt x="735" y="190"/>
                  </a:cubicBezTo>
                  <a:cubicBezTo>
                    <a:pt x="737" y="190"/>
                    <a:pt x="738" y="189"/>
                    <a:pt x="740" y="190"/>
                  </a:cubicBezTo>
                  <a:cubicBezTo>
                    <a:pt x="742" y="190"/>
                    <a:pt x="746" y="191"/>
                    <a:pt x="748" y="191"/>
                  </a:cubicBezTo>
                  <a:cubicBezTo>
                    <a:pt x="751" y="191"/>
                    <a:pt x="754" y="190"/>
                    <a:pt x="757" y="191"/>
                  </a:cubicBezTo>
                  <a:cubicBezTo>
                    <a:pt x="759" y="191"/>
                    <a:pt x="757" y="192"/>
                    <a:pt x="758" y="193"/>
                  </a:cubicBezTo>
                  <a:cubicBezTo>
                    <a:pt x="762" y="196"/>
                    <a:pt x="767" y="195"/>
                    <a:pt x="772" y="194"/>
                  </a:cubicBezTo>
                  <a:cubicBezTo>
                    <a:pt x="777" y="194"/>
                    <a:pt x="781" y="193"/>
                    <a:pt x="783" y="194"/>
                  </a:cubicBezTo>
                  <a:cubicBezTo>
                    <a:pt x="784" y="195"/>
                    <a:pt x="779" y="195"/>
                    <a:pt x="780" y="195"/>
                  </a:cubicBezTo>
                  <a:cubicBezTo>
                    <a:pt x="784" y="196"/>
                    <a:pt x="789" y="191"/>
                    <a:pt x="792" y="196"/>
                  </a:cubicBezTo>
                  <a:cubicBezTo>
                    <a:pt x="790" y="196"/>
                    <a:pt x="786" y="195"/>
                    <a:pt x="786" y="196"/>
                  </a:cubicBezTo>
                  <a:cubicBezTo>
                    <a:pt x="793" y="200"/>
                    <a:pt x="795" y="195"/>
                    <a:pt x="801" y="195"/>
                  </a:cubicBezTo>
                  <a:cubicBezTo>
                    <a:pt x="805" y="195"/>
                    <a:pt x="811" y="197"/>
                    <a:pt x="817" y="198"/>
                  </a:cubicBezTo>
                  <a:cubicBezTo>
                    <a:pt x="820" y="199"/>
                    <a:pt x="823" y="199"/>
                    <a:pt x="827" y="200"/>
                  </a:cubicBezTo>
                  <a:cubicBezTo>
                    <a:pt x="831" y="201"/>
                    <a:pt x="834" y="202"/>
                    <a:pt x="836" y="203"/>
                  </a:cubicBezTo>
                  <a:cubicBezTo>
                    <a:pt x="839" y="204"/>
                    <a:pt x="840" y="207"/>
                    <a:pt x="842" y="208"/>
                  </a:cubicBezTo>
                  <a:cubicBezTo>
                    <a:pt x="844" y="209"/>
                    <a:pt x="848" y="210"/>
                    <a:pt x="851" y="211"/>
                  </a:cubicBezTo>
                  <a:cubicBezTo>
                    <a:pt x="855" y="212"/>
                    <a:pt x="858" y="213"/>
                    <a:pt x="859" y="213"/>
                  </a:cubicBezTo>
                  <a:cubicBezTo>
                    <a:pt x="861" y="214"/>
                    <a:pt x="861" y="213"/>
                    <a:pt x="863" y="213"/>
                  </a:cubicBezTo>
                  <a:cubicBezTo>
                    <a:pt x="863" y="213"/>
                    <a:pt x="865" y="215"/>
                    <a:pt x="866" y="215"/>
                  </a:cubicBezTo>
                  <a:cubicBezTo>
                    <a:pt x="867" y="216"/>
                    <a:pt x="868" y="214"/>
                    <a:pt x="869" y="215"/>
                  </a:cubicBezTo>
                  <a:cubicBezTo>
                    <a:pt x="871" y="215"/>
                    <a:pt x="872" y="217"/>
                    <a:pt x="875" y="217"/>
                  </a:cubicBezTo>
                  <a:cubicBezTo>
                    <a:pt x="879" y="215"/>
                    <a:pt x="885" y="219"/>
                    <a:pt x="896" y="223"/>
                  </a:cubicBezTo>
                  <a:cubicBezTo>
                    <a:pt x="906" y="226"/>
                    <a:pt x="917" y="231"/>
                    <a:pt x="927" y="235"/>
                  </a:cubicBezTo>
                  <a:cubicBezTo>
                    <a:pt x="932" y="237"/>
                    <a:pt x="937" y="239"/>
                    <a:pt x="941" y="241"/>
                  </a:cubicBezTo>
                  <a:cubicBezTo>
                    <a:pt x="945" y="243"/>
                    <a:pt x="949" y="245"/>
                    <a:pt x="952" y="247"/>
                  </a:cubicBezTo>
                  <a:cubicBezTo>
                    <a:pt x="952" y="248"/>
                    <a:pt x="950" y="250"/>
                    <a:pt x="954" y="251"/>
                  </a:cubicBezTo>
                  <a:cubicBezTo>
                    <a:pt x="956" y="251"/>
                    <a:pt x="954" y="249"/>
                    <a:pt x="956" y="249"/>
                  </a:cubicBezTo>
                  <a:cubicBezTo>
                    <a:pt x="958" y="249"/>
                    <a:pt x="965" y="252"/>
                    <a:pt x="967" y="254"/>
                  </a:cubicBezTo>
                  <a:cubicBezTo>
                    <a:pt x="969" y="255"/>
                    <a:pt x="967" y="255"/>
                    <a:pt x="968" y="256"/>
                  </a:cubicBezTo>
                  <a:cubicBezTo>
                    <a:pt x="970" y="260"/>
                    <a:pt x="983" y="264"/>
                    <a:pt x="984" y="265"/>
                  </a:cubicBezTo>
                  <a:cubicBezTo>
                    <a:pt x="984" y="265"/>
                    <a:pt x="986" y="268"/>
                    <a:pt x="987" y="269"/>
                  </a:cubicBezTo>
                  <a:cubicBezTo>
                    <a:pt x="994" y="274"/>
                    <a:pt x="999" y="274"/>
                    <a:pt x="1004" y="277"/>
                  </a:cubicBezTo>
                  <a:cubicBezTo>
                    <a:pt x="1006" y="278"/>
                    <a:pt x="1007" y="281"/>
                    <a:pt x="1009" y="282"/>
                  </a:cubicBezTo>
                  <a:cubicBezTo>
                    <a:pt x="1011" y="283"/>
                    <a:pt x="1014" y="284"/>
                    <a:pt x="1016" y="286"/>
                  </a:cubicBezTo>
                  <a:cubicBezTo>
                    <a:pt x="1018" y="287"/>
                    <a:pt x="1018" y="288"/>
                    <a:pt x="1020" y="289"/>
                  </a:cubicBezTo>
                  <a:cubicBezTo>
                    <a:pt x="1021" y="290"/>
                    <a:pt x="1023" y="290"/>
                    <a:pt x="1025" y="291"/>
                  </a:cubicBezTo>
                  <a:cubicBezTo>
                    <a:pt x="1028" y="293"/>
                    <a:pt x="1027" y="294"/>
                    <a:pt x="1030" y="296"/>
                  </a:cubicBezTo>
                  <a:cubicBezTo>
                    <a:pt x="1032" y="297"/>
                    <a:pt x="1033" y="296"/>
                    <a:pt x="1035" y="299"/>
                  </a:cubicBezTo>
                  <a:cubicBezTo>
                    <a:pt x="1039" y="302"/>
                    <a:pt x="1040" y="304"/>
                    <a:pt x="1043" y="306"/>
                  </a:cubicBezTo>
                  <a:cubicBezTo>
                    <a:pt x="1045" y="308"/>
                    <a:pt x="1048" y="309"/>
                    <a:pt x="1049" y="310"/>
                  </a:cubicBezTo>
                  <a:cubicBezTo>
                    <a:pt x="1051" y="312"/>
                    <a:pt x="1052" y="315"/>
                    <a:pt x="1054" y="317"/>
                  </a:cubicBezTo>
                  <a:cubicBezTo>
                    <a:pt x="1055" y="319"/>
                    <a:pt x="1058" y="320"/>
                    <a:pt x="1060" y="322"/>
                  </a:cubicBezTo>
                  <a:cubicBezTo>
                    <a:pt x="1063" y="325"/>
                    <a:pt x="1066" y="329"/>
                    <a:pt x="1069" y="332"/>
                  </a:cubicBezTo>
                  <a:cubicBezTo>
                    <a:pt x="1071" y="334"/>
                    <a:pt x="1072" y="333"/>
                    <a:pt x="1074" y="335"/>
                  </a:cubicBezTo>
                  <a:cubicBezTo>
                    <a:pt x="1079" y="339"/>
                    <a:pt x="1086" y="346"/>
                    <a:pt x="1092" y="352"/>
                  </a:cubicBezTo>
                  <a:cubicBezTo>
                    <a:pt x="1096" y="356"/>
                    <a:pt x="1100" y="361"/>
                    <a:pt x="1103" y="364"/>
                  </a:cubicBezTo>
                  <a:cubicBezTo>
                    <a:pt x="1108" y="369"/>
                    <a:pt x="1111" y="371"/>
                    <a:pt x="1113" y="374"/>
                  </a:cubicBezTo>
                  <a:cubicBezTo>
                    <a:pt x="1115" y="377"/>
                    <a:pt x="1114" y="380"/>
                    <a:pt x="1117" y="382"/>
                  </a:cubicBezTo>
                  <a:cubicBezTo>
                    <a:pt x="1118" y="385"/>
                    <a:pt x="1123" y="387"/>
                    <a:pt x="1125" y="389"/>
                  </a:cubicBezTo>
                  <a:cubicBezTo>
                    <a:pt x="1126" y="390"/>
                    <a:pt x="1126" y="391"/>
                    <a:pt x="1127" y="393"/>
                  </a:cubicBezTo>
                  <a:cubicBezTo>
                    <a:pt x="1129" y="395"/>
                    <a:pt x="1130" y="394"/>
                    <a:pt x="1132" y="397"/>
                  </a:cubicBezTo>
                  <a:cubicBezTo>
                    <a:pt x="1133" y="399"/>
                    <a:pt x="1131" y="398"/>
                    <a:pt x="1132" y="399"/>
                  </a:cubicBezTo>
                  <a:cubicBezTo>
                    <a:pt x="1132" y="403"/>
                    <a:pt x="1139" y="408"/>
                    <a:pt x="1141" y="411"/>
                  </a:cubicBezTo>
                  <a:cubicBezTo>
                    <a:pt x="1147" y="419"/>
                    <a:pt x="1154" y="430"/>
                    <a:pt x="1158" y="438"/>
                  </a:cubicBezTo>
                  <a:cubicBezTo>
                    <a:pt x="1159" y="440"/>
                    <a:pt x="1161" y="442"/>
                    <a:pt x="1162" y="444"/>
                  </a:cubicBezTo>
                  <a:cubicBezTo>
                    <a:pt x="1163" y="446"/>
                    <a:pt x="1163" y="448"/>
                    <a:pt x="1164" y="450"/>
                  </a:cubicBezTo>
                  <a:cubicBezTo>
                    <a:pt x="1167" y="455"/>
                    <a:pt x="1171" y="460"/>
                    <a:pt x="1172" y="462"/>
                  </a:cubicBezTo>
                  <a:cubicBezTo>
                    <a:pt x="1173" y="463"/>
                    <a:pt x="1173" y="464"/>
                    <a:pt x="1174" y="467"/>
                  </a:cubicBezTo>
                  <a:cubicBezTo>
                    <a:pt x="1176" y="469"/>
                    <a:pt x="1177" y="470"/>
                    <a:pt x="1179" y="472"/>
                  </a:cubicBezTo>
                  <a:cubicBezTo>
                    <a:pt x="1180" y="475"/>
                    <a:pt x="1180" y="479"/>
                    <a:pt x="1181" y="481"/>
                  </a:cubicBezTo>
                  <a:cubicBezTo>
                    <a:pt x="1182" y="484"/>
                    <a:pt x="1185" y="485"/>
                    <a:pt x="1186" y="489"/>
                  </a:cubicBezTo>
                  <a:cubicBezTo>
                    <a:pt x="1188" y="495"/>
                    <a:pt x="1190" y="495"/>
                    <a:pt x="1193" y="499"/>
                  </a:cubicBezTo>
                  <a:cubicBezTo>
                    <a:pt x="1194" y="500"/>
                    <a:pt x="1193" y="502"/>
                    <a:pt x="1194" y="505"/>
                  </a:cubicBezTo>
                  <a:cubicBezTo>
                    <a:pt x="1195" y="507"/>
                    <a:pt x="1197" y="509"/>
                    <a:pt x="1198" y="511"/>
                  </a:cubicBezTo>
                  <a:cubicBezTo>
                    <a:pt x="1203" y="521"/>
                    <a:pt x="1201" y="522"/>
                    <a:pt x="1204" y="528"/>
                  </a:cubicBezTo>
                  <a:cubicBezTo>
                    <a:pt x="1204" y="529"/>
                    <a:pt x="1206" y="531"/>
                    <a:pt x="1207" y="533"/>
                  </a:cubicBezTo>
                  <a:cubicBezTo>
                    <a:pt x="1208" y="536"/>
                    <a:pt x="1208" y="540"/>
                    <a:pt x="1209" y="542"/>
                  </a:cubicBezTo>
                  <a:cubicBezTo>
                    <a:pt x="1211" y="544"/>
                    <a:pt x="1212" y="544"/>
                    <a:pt x="1213" y="546"/>
                  </a:cubicBezTo>
                  <a:cubicBezTo>
                    <a:pt x="1214" y="548"/>
                    <a:pt x="1215" y="550"/>
                    <a:pt x="1215" y="552"/>
                  </a:cubicBezTo>
                  <a:cubicBezTo>
                    <a:pt x="1216" y="554"/>
                    <a:pt x="1217" y="556"/>
                    <a:pt x="1217" y="558"/>
                  </a:cubicBezTo>
                  <a:cubicBezTo>
                    <a:pt x="1218" y="562"/>
                    <a:pt x="1220" y="567"/>
                    <a:pt x="1221" y="571"/>
                  </a:cubicBezTo>
                  <a:cubicBezTo>
                    <a:pt x="1223" y="577"/>
                    <a:pt x="1223" y="575"/>
                    <a:pt x="1223" y="579"/>
                  </a:cubicBezTo>
                  <a:cubicBezTo>
                    <a:pt x="1223" y="587"/>
                    <a:pt x="1224" y="595"/>
                    <a:pt x="1229" y="599"/>
                  </a:cubicBezTo>
                  <a:cubicBezTo>
                    <a:pt x="1229" y="603"/>
                    <a:pt x="1227" y="604"/>
                    <a:pt x="1227" y="607"/>
                  </a:cubicBezTo>
                  <a:cubicBezTo>
                    <a:pt x="1229" y="616"/>
                    <a:pt x="1240" y="624"/>
                    <a:pt x="1235" y="629"/>
                  </a:cubicBezTo>
                  <a:cubicBezTo>
                    <a:pt x="1234" y="626"/>
                    <a:pt x="1234" y="618"/>
                    <a:pt x="1231" y="620"/>
                  </a:cubicBezTo>
                  <a:cubicBezTo>
                    <a:pt x="1232" y="624"/>
                    <a:pt x="1233" y="629"/>
                    <a:pt x="1234" y="633"/>
                  </a:cubicBezTo>
                  <a:cubicBezTo>
                    <a:pt x="1235" y="637"/>
                    <a:pt x="1236" y="641"/>
                    <a:pt x="1237" y="644"/>
                  </a:cubicBezTo>
                  <a:cubicBezTo>
                    <a:pt x="1238" y="648"/>
                    <a:pt x="1239" y="652"/>
                    <a:pt x="1239" y="655"/>
                  </a:cubicBezTo>
                  <a:cubicBezTo>
                    <a:pt x="1240" y="657"/>
                    <a:pt x="1240" y="658"/>
                    <a:pt x="1240" y="660"/>
                  </a:cubicBezTo>
                  <a:cubicBezTo>
                    <a:pt x="1240" y="661"/>
                    <a:pt x="1240" y="663"/>
                    <a:pt x="1240" y="665"/>
                  </a:cubicBezTo>
                  <a:cubicBezTo>
                    <a:pt x="1238" y="666"/>
                    <a:pt x="1239" y="658"/>
                    <a:pt x="1237" y="661"/>
                  </a:cubicBezTo>
                  <a:cubicBezTo>
                    <a:pt x="1236" y="666"/>
                    <a:pt x="1239" y="676"/>
                    <a:pt x="1237" y="680"/>
                  </a:cubicBezTo>
                  <a:cubicBezTo>
                    <a:pt x="1243" y="681"/>
                    <a:pt x="1239" y="691"/>
                    <a:pt x="1241" y="694"/>
                  </a:cubicBezTo>
                  <a:cubicBezTo>
                    <a:pt x="1243" y="689"/>
                    <a:pt x="1241" y="702"/>
                    <a:pt x="1244" y="705"/>
                  </a:cubicBezTo>
                  <a:cubicBezTo>
                    <a:pt x="1242" y="705"/>
                    <a:pt x="1240" y="703"/>
                    <a:pt x="1239" y="706"/>
                  </a:cubicBezTo>
                  <a:cubicBezTo>
                    <a:pt x="1239" y="709"/>
                    <a:pt x="1240" y="712"/>
                    <a:pt x="1241" y="715"/>
                  </a:cubicBezTo>
                  <a:cubicBezTo>
                    <a:pt x="1241" y="718"/>
                    <a:pt x="1242" y="721"/>
                    <a:pt x="1243" y="723"/>
                  </a:cubicBezTo>
                  <a:cubicBezTo>
                    <a:pt x="1243" y="725"/>
                    <a:pt x="1245" y="723"/>
                    <a:pt x="1246" y="727"/>
                  </a:cubicBezTo>
                  <a:cubicBezTo>
                    <a:pt x="1245" y="731"/>
                    <a:pt x="1244" y="732"/>
                    <a:pt x="1244" y="736"/>
                  </a:cubicBezTo>
                  <a:cubicBezTo>
                    <a:pt x="1244" y="739"/>
                    <a:pt x="1245" y="742"/>
                    <a:pt x="1245" y="744"/>
                  </a:cubicBezTo>
                  <a:cubicBezTo>
                    <a:pt x="1245" y="747"/>
                    <a:pt x="1245" y="749"/>
                    <a:pt x="1244" y="749"/>
                  </a:cubicBezTo>
                  <a:cubicBezTo>
                    <a:pt x="1242" y="749"/>
                    <a:pt x="1243" y="744"/>
                    <a:pt x="1240" y="744"/>
                  </a:cubicBezTo>
                  <a:cubicBezTo>
                    <a:pt x="1239" y="748"/>
                    <a:pt x="1237" y="756"/>
                    <a:pt x="1238" y="761"/>
                  </a:cubicBezTo>
                  <a:cubicBezTo>
                    <a:pt x="1238" y="763"/>
                    <a:pt x="1241" y="764"/>
                    <a:pt x="1241" y="767"/>
                  </a:cubicBezTo>
                  <a:cubicBezTo>
                    <a:pt x="1242" y="767"/>
                    <a:pt x="1242" y="769"/>
                    <a:pt x="1242" y="770"/>
                  </a:cubicBezTo>
                  <a:cubicBezTo>
                    <a:pt x="1242" y="772"/>
                    <a:pt x="1242" y="773"/>
                    <a:pt x="1242" y="775"/>
                  </a:cubicBezTo>
                  <a:cubicBezTo>
                    <a:pt x="1242" y="779"/>
                    <a:pt x="1242" y="781"/>
                    <a:pt x="1242" y="781"/>
                  </a:cubicBezTo>
                  <a:cubicBezTo>
                    <a:pt x="1242" y="781"/>
                    <a:pt x="1239" y="778"/>
                    <a:pt x="1239" y="778"/>
                  </a:cubicBezTo>
                  <a:cubicBezTo>
                    <a:pt x="1237" y="781"/>
                    <a:pt x="1240" y="782"/>
                    <a:pt x="1240" y="784"/>
                  </a:cubicBezTo>
                  <a:cubicBezTo>
                    <a:pt x="1240" y="785"/>
                    <a:pt x="1237" y="785"/>
                    <a:pt x="1236" y="785"/>
                  </a:cubicBezTo>
                  <a:cubicBezTo>
                    <a:pt x="1236" y="786"/>
                    <a:pt x="1236" y="790"/>
                    <a:pt x="1235" y="791"/>
                  </a:cubicBezTo>
                  <a:cubicBezTo>
                    <a:pt x="1235" y="795"/>
                    <a:pt x="1241" y="797"/>
                    <a:pt x="1238" y="800"/>
                  </a:cubicBezTo>
                  <a:cubicBezTo>
                    <a:pt x="1237" y="800"/>
                    <a:pt x="1238" y="797"/>
                    <a:pt x="1237" y="797"/>
                  </a:cubicBezTo>
                  <a:cubicBezTo>
                    <a:pt x="1235" y="803"/>
                    <a:pt x="1232" y="808"/>
                    <a:pt x="1232" y="818"/>
                  </a:cubicBezTo>
                  <a:cubicBezTo>
                    <a:pt x="1235" y="820"/>
                    <a:pt x="1233" y="812"/>
                    <a:pt x="1236" y="814"/>
                  </a:cubicBezTo>
                  <a:cubicBezTo>
                    <a:pt x="1237" y="820"/>
                    <a:pt x="1233" y="818"/>
                    <a:pt x="1233" y="824"/>
                  </a:cubicBezTo>
                  <a:cubicBezTo>
                    <a:pt x="1231" y="826"/>
                    <a:pt x="1230" y="821"/>
                    <a:pt x="1229" y="828"/>
                  </a:cubicBezTo>
                  <a:cubicBezTo>
                    <a:pt x="1229" y="831"/>
                    <a:pt x="1232" y="829"/>
                    <a:pt x="1231" y="832"/>
                  </a:cubicBezTo>
                  <a:cubicBezTo>
                    <a:pt x="1229" y="833"/>
                    <a:pt x="1231" y="836"/>
                    <a:pt x="1230" y="838"/>
                  </a:cubicBezTo>
                  <a:cubicBezTo>
                    <a:pt x="1230" y="840"/>
                    <a:pt x="1229" y="843"/>
                    <a:pt x="1229" y="845"/>
                  </a:cubicBezTo>
                  <a:cubicBezTo>
                    <a:pt x="1229" y="845"/>
                    <a:pt x="1230" y="847"/>
                    <a:pt x="1230" y="848"/>
                  </a:cubicBezTo>
                  <a:cubicBezTo>
                    <a:pt x="1230" y="850"/>
                    <a:pt x="1229" y="853"/>
                    <a:pt x="1228" y="853"/>
                  </a:cubicBezTo>
                  <a:cubicBezTo>
                    <a:pt x="1226" y="853"/>
                    <a:pt x="1229" y="847"/>
                    <a:pt x="1229" y="845"/>
                  </a:cubicBezTo>
                  <a:cubicBezTo>
                    <a:pt x="1227" y="845"/>
                    <a:pt x="1226" y="846"/>
                    <a:pt x="1225" y="848"/>
                  </a:cubicBezTo>
                  <a:cubicBezTo>
                    <a:pt x="1225" y="849"/>
                    <a:pt x="1224" y="851"/>
                    <a:pt x="1224" y="853"/>
                  </a:cubicBezTo>
                  <a:cubicBezTo>
                    <a:pt x="1223" y="857"/>
                    <a:pt x="1223" y="862"/>
                    <a:pt x="1222" y="865"/>
                  </a:cubicBezTo>
                  <a:cubicBezTo>
                    <a:pt x="1221" y="869"/>
                    <a:pt x="1219" y="871"/>
                    <a:pt x="1218" y="874"/>
                  </a:cubicBezTo>
                  <a:cubicBezTo>
                    <a:pt x="1217" y="877"/>
                    <a:pt x="1217" y="878"/>
                    <a:pt x="1217" y="880"/>
                  </a:cubicBezTo>
                  <a:cubicBezTo>
                    <a:pt x="1216" y="888"/>
                    <a:pt x="1216" y="889"/>
                    <a:pt x="1215" y="894"/>
                  </a:cubicBezTo>
                  <a:cubicBezTo>
                    <a:pt x="1211" y="895"/>
                    <a:pt x="1210" y="906"/>
                    <a:pt x="1209" y="912"/>
                  </a:cubicBezTo>
                  <a:cubicBezTo>
                    <a:pt x="1208" y="913"/>
                    <a:pt x="1206" y="915"/>
                    <a:pt x="1205" y="916"/>
                  </a:cubicBezTo>
                  <a:cubicBezTo>
                    <a:pt x="1205" y="918"/>
                    <a:pt x="1204" y="920"/>
                    <a:pt x="1204" y="921"/>
                  </a:cubicBezTo>
                  <a:cubicBezTo>
                    <a:pt x="1203" y="923"/>
                    <a:pt x="1203" y="925"/>
                    <a:pt x="1202" y="926"/>
                  </a:cubicBezTo>
                  <a:cubicBezTo>
                    <a:pt x="1202" y="927"/>
                    <a:pt x="1199" y="929"/>
                    <a:pt x="1199" y="931"/>
                  </a:cubicBezTo>
                  <a:cubicBezTo>
                    <a:pt x="1194" y="938"/>
                    <a:pt x="1195" y="942"/>
                    <a:pt x="1192" y="942"/>
                  </a:cubicBezTo>
                  <a:cubicBezTo>
                    <a:pt x="1190" y="942"/>
                    <a:pt x="1189" y="949"/>
                    <a:pt x="1188" y="951"/>
                  </a:cubicBezTo>
                  <a:cubicBezTo>
                    <a:pt x="1187" y="953"/>
                    <a:pt x="1186" y="953"/>
                    <a:pt x="1186" y="956"/>
                  </a:cubicBezTo>
                  <a:cubicBezTo>
                    <a:pt x="1185" y="957"/>
                    <a:pt x="1186" y="958"/>
                    <a:pt x="1185" y="960"/>
                  </a:cubicBezTo>
                  <a:cubicBezTo>
                    <a:pt x="1184" y="962"/>
                    <a:pt x="1182" y="962"/>
                    <a:pt x="1181" y="964"/>
                  </a:cubicBezTo>
                  <a:cubicBezTo>
                    <a:pt x="1181" y="965"/>
                    <a:pt x="1182" y="966"/>
                    <a:pt x="1181" y="967"/>
                  </a:cubicBezTo>
                  <a:cubicBezTo>
                    <a:pt x="1178" y="973"/>
                    <a:pt x="1174" y="981"/>
                    <a:pt x="1170" y="987"/>
                  </a:cubicBezTo>
                  <a:cubicBezTo>
                    <a:pt x="1169" y="989"/>
                    <a:pt x="1175" y="988"/>
                    <a:pt x="1170" y="993"/>
                  </a:cubicBezTo>
                  <a:cubicBezTo>
                    <a:pt x="1166" y="996"/>
                    <a:pt x="1171" y="990"/>
                    <a:pt x="1168" y="989"/>
                  </a:cubicBezTo>
                  <a:cubicBezTo>
                    <a:pt x="1165" y="996"/>
                    <a:pt x="1161" y="999"/>
                    <a:pt x="1159" y="1002"/>
                  </a:cubicBezTo>
                  <a:cubicBezTo>
                    <a:pt x="1158" y="1003"/>
                    <a:pt x="1159" y="1004"/>
                    <a:pt x="1158" y="1006"/>
                  </a:cubicBezTo>
                  <a:cubicBezTo>
                    <a:pt x="1157" y="1007"/>
                    <a:pt x="1155" y="1008"/>
                    <a:pt x="1154" y="1010"/>
                  </a:cubicBezTo>
                  <a:cubicBezTo>
                    <a:pt x="1149" y="1016"/>
                    <a:pt x="1143" y="1024"/>
                    <a:pt x="1140" y="1029"/>
                  </a:cubicBezTo>
                  <a:cubicBezTo>
                    <a:pt x="1138" y="1033"/>
                    <a:pt x="1138" y="1038"/>
                    <a:pt x="1136" y="1041"/>
                  </a:cubicBezTo>
                  <a:cubicBezTo>
                    <a:pt x="1134" y="1045"/>
                    <a:pt x="1131" y="1048"/>
                    <a:pt x="1128" y="1052"/>
                  </a:cubicBezTo>
                  <a:cubicBezTo>
                    <a:pt x="1125" y="1055"/>
                    <a:pt x="1123" y="1058"/>
                    <a:pt x="1120" y="1062"/>
                  </a:cubicBezTo>
                  <a:cubicBezTo>
                    <a:pt x="1117" y="1060"/>
                    <a:pt x="1117" y="1060"/>
                    <a:pt x="1117" y="1060"/>
                  </a:cubicBezTo>
                  <a:cubicBezTo>
                    <a:pt x="1113" y="1064"/>
                    <a:pt x="1115" y="1065"/>
                    <a:pt x="1115" y="1067"/>
                  </a:cubicBezTo>
                  <a:cubicBezTo>
                    <a:pt x="1109" y="1065"/>
                    <a:pt x="1108" y="1072"/>
                    <a:pt x="1104" y="1076"/>
                  </a:cubicBezTo>
                  <a:cubicBezTo>
                    <a:pt x="1104" y="1076"/>
                    <a:pt x="1102" y="1078"/>
                    <a:pt x="1101" y="1079"/>
                  </a:cubicBezTo>
                  <a:cubicBezTo>
                    <a:pt x="1098" y="1082"/>
                    <a:pt x="1095" y="1086"/>
                    <a:pt x="1093" y="1089"/>
                  </a:cubicBezTo>
                  <a:cubicBezTo>
                    <a:pt x="1089" y="1090"/>
                    <a:pt x="1094" y="1084"/>
                    <a:pt x="1090" y="1086"/>
                  </a:cubicBezTo>
                  <a:cubicBezTo>
                    <a:pt x="1087" y="1090"/>
                    <a:pt x="1083" y="1094"/>
                    <a:pt x="1079" y="1098"/>
                  </a:cubicBezTo>
                  <a:cubicBezTo>
                    <a:pt x="1077" y="1100"/>
                    <a:pt x="1077" y="1103"/>
                    <a:pt x="1074" y="1105"/>
                  </a:cubicBezTo>
                  <a:cubicBezTo>
                    <a:pt x="1071" y="1107"/>
                    <a:pt x="1066" y="1109"/>
                    <a:pt x="1063" y="1111"/>
                  </a:cubicBezTo>
                  <a:cubicBezTo>
                    <a:pt x="1061" y="1113"/>
                    <a:pt x="1059" y="1117"/>
                    <a:pt x="1057" y="1119"/>
                  </a:cubicBezTo>
                  <a:cubicBezTo>
                    <a:pt x="1052" y="1123"/>
                    <a:pt x="1043" y="1128"/>
                    <a:pt x="1036" y="1134"/>
                  </a:cubicBezTo>
                  <a:cubicBezTo>
                    <a:pt x="1029" y="1138"/>
                    <a:pt x="1023" y="1145"/>
                    <a:pt x="1017" y="1149"/>
                  </a:cubicBezTo>
                  <a:cubicBezTo>
                    <a:pt x="1011" y="1152"/>
                    <a:pt x="1005" y="1154"/>
                    <a:pt x="1000" y="1157"/>
                  </a:cubicBezTo>
                  <a:cubicBezTo>
                    <a:pt x="998" y="1159"/>
                    <a:pt x="998" y="1161"/>
                    <a:pt x="996" y="1163"/>
                  </a:cubicBezTo>
                  <a:cubicBezTo>
                    <a:pt x="991" y="1166"/>
                    <a:pt x="987" y="1168"/>
                    <a:pt x="983" y="1169"/>
                  </a:cubicBezTo>
                  <a:cubicBezTo>
                    <a:pt x="979" y="1171"/>
                    <a:pt x="975" y="1172"/>
                    <a:pt x="971" y="1174"/>
                  </a:cubicBezTo>
                  <a:cubicBezTo>
                    <a:pt x="969" y="1175"/>
                    <a:pt x="968" y="1177"/>
                    <a:pt x="966" y="1178"/>
                  </a:cubicBezTo>
                  <a:cubicBezTo>
                    <a:pt x="964" y="1178"/>
                    <a:pt x="961" y="1178"/>
                    <a:pt x="961" y="1178"/>
                  </a:cubicBezTo>
                  <a:cubicBezTo>
                    <a:pt x="959" y="1179"/>
                    <a:pt x="958" y="1183"/>
                    <a:pt x="956" y="1184"/>
                  </a:cubicBezTo>
                  <a:cubicBezTo>
                    <a:pt x="953" y="1184"/>
                    <a:pt x="951" y="1183"/>
                    <a:pt x="948" y="1184"/>
                  </a:cubicBezTo>
                  <a:cubicBezTo>
                    <a:pt x="946" y="1185"/>
                    <a:pt x="944" y="1188"/>
                    <a:pt x="942" y="1189"/>
                  </a:cubicBezTo>
                  <a:cubicBezTo>
                    <a:pt x="937" y="1191"/>
                    <a:pt x="932" y="1192"/>
                    <a:pt x="929" y="1193"/>
                  </a:cubicBezTo>
                  <a:cubicBezTo>
                    <a:pt x="928" y="1193"/>
                    <a:pt x="928" y="1194"/>
                    <a:pt x="927" y="1195"/>
                  </a:cubicBezTo>
                  <a:cubicBezTo>
                    <a:pt x="925" y="1195"/>
                    <a:pt x="919" y="1198"/>
                    <a:pt x="916" y="1199"/>
                  </a:cubicBezTo>
                  <a:cubicBezTo>
                    <a:pt x="914" y="1200"/>
                    <a:pt x="912" y="1200"/>
                    <a:pt x="910" y="1200"/>
                  </a:cubicBezTo>
                  <a:cubicBezTo>
                    <a:pt x="908" y="1201"/>
                    <a:pt x="906" y="1201"/>
                    <a:pt x="904" y="1202"/>
                  </a:cubicBezTo>
                  <a:cubicBezTo>
                    <a:pt x="901" y="1203"/>
                    <a:pt x="898" y="1205"/>
                    <a:pt x="896" y="1205"/>
                  </a:cubicBezTo>
                  <a:cubicBezTo>
                    <a:pt x="894" y="1206"/>
                    <a:pt x="892" y="1205"/>
                    <a:pt x="890" y="1206"/>
                  </a:cubicBezTo>
                  <a:cubicBezTo>
                    <a:pt x="888" y="1206"/>
                    <a:pt x="887" y="1209"/>
                    <a:pt x="886" y="1209"/>
                  </a:cubicBezTo>
                  <a:cubicBezTo>
                    <a:pt x="885" y="1209"/>
                    <a:pt x="882" y="1209"/>
                    <a:pt x="880" y="1209"/>
                  </a:cubicBezTo>
                  <a:cubicBezTo>
                    <a:pt x="880" y="1209"/>
                    <a:pt x="878" y="1209"/>
                    <a:pt x="878" y="1209"/>
                  </a:cubicBezTo>
                  <a:cubicBezTo>
                    <a:pt x="878" y="1209"/>
                    <a:pt x="875" y="1208"/>
                    <a:pt x="876" y="1208"/>
                  </a:cubicBezTo>
                  <a:cubicBezTo>
                    <a:pt x="874" y="1208"/>
                    <a:pt x="873" y="1210"/>
                    <a:pt x="870" y="1211"/>
                  </a:cubicBezTo>
                  <a:cubicBezTo>
                    <a:pt x="867" y="1212"/>
                    <a:pt x="865" y="1212"/>
                    <a:pt x="864" y="1212"/>
                  </a:cubicBezTo>
                  <a:cubicBezTo>
                    <a:pt x="861" y="1213"/>
                    <a:pt x="859" y="1216"/>
                    <a:pt x="857" y="1216"/>
                  </a:cubicBezTo>
                  <a:cubicBezTo>
                    <a:pt x="851" y="1218"/>
                    <a:pt x="847" y="1215"/>
                    <a:pt x="843" y="1215"/>
                  </a:cubicBezTo>
                  <a:cubicBezTo>
                    <a:pt x="840" y="1216"/>
                    <a:pt x="836" y="1217"/>
                    <a:pt x="832" y="1218"/>
                  </a:cubicBezTo>
                  <a:cubicBezTo>
                    <a:pt x="828" y="1219"/>
                    <a:pt x="823" y="1221"/>
                    <a:pt x="818" y="1222"/>
                  </a:cubicBezTo>
                  <a:cubicBezTo>
                    <a:pt x="814" y="1223"/>
                    <a:pt x="809" y="1224"/>
                    <a:pt x="804" y="1224"/>
                  </a:cubicBezTo>
                  <a:cubicBezTo>
                    <a:pt x="799" y="1225"/>
                    <a:pt x="794" y="1226"/>
                    <a:pt x="790" y="1226"/>
                  </a:cubicBezTo>
                  <a:cubicBezTo>
                    <a:pt x="785" y="1227"/>
                    <a:pt x="779" y="1230"/>
                    <a:pt x="774" y="1231"/>
                  </a:cubicBezTo>
                  <a:cubicBezTo>
                    <a:pt x="772" y="1231"/>
                    <a:pt x="770" y="1231"/>
                    <a:pt x="767" y="1232"/>
                  </a:cubicBezTo>
                  <a:cubicBezTo>
                    <a:pt x="765" y="1232"/>
                    <a:pt x="763" y="1232"/>
                    <a:pt x="761" y="1232"/>
                  </a:cubicBezTo>
                  <a:cubicBezTo>
                    <a:pt x="756" y="1232"/>
                    <a:pt x="751" y="1232"/>
                    <a:pt x="747" y="1232"/>
                  </a:cubicBezTo>
                  <a:cubicBezTo>
                    <a:pt x="743" y="1232"/>
                    <a:pt x="738" y="1232"/>
                    <a:pt x="735" y="1233"/>
                  </a:cubicBezTo>
                  <a:cubicBezTo>
                    <a:pt x="731" y="1234"/>
                    <a:pt x="729" y="1235"/>
                    <a:pt x="727" y="1236"/>
                  </a:cubicBezTo>
                  <a:cubicBezTo>
                    <a:pt x="728" y="1235"/>
                    <a:pt x="727" y="1240"/>
                    <a:pt x="727" y="1240"/>
                  </a:cubicBezTo>
                  <a:cubicBezTo>
                    <a:pt x="726" y="1242"/>
                    <a:pt x="725" y="1242"/>
                    <a:pt x="724" y="1243"/>
                  </a:cubicBezTo>
                  <a:cubicBezTo>
                    <a:pt x="724" y="1244"/>
                    <a:pt x="726" y="1246"/>
                    <a:pt x="726" y="1248"/>
                  </a:cubicBezTo>
                  <a:cubicBezTo>
                    <a:pt x="727" y="1253"/>
                    <a:pt x="724" y="1251"/>
                    <a:pt x="729" y="1254"/>
                  </a:cubicBezTo>
                  <a:cubicBezTo>
                    <a:pt x="734" y="1258"/>
                    <a:pt x="733" y="1257"/>
                    <a:pt x="741" y="1259"/>
                  </a:cubicBezTo>
                  <a:cubicBezTo>
                    <a:pt x="745" y="1260"/>
                    <a:pt x="747" y="1261"/>
                    <a:pt x="748" y="1260"/>
                  </a:cubicBezTo>
                  <a:cubicBezTo>
                    <a:pt x="749" y="1259"/>
                    <a:pt x="750" y="1261"/>
                    <a:pt x="750" y="1261"/>
                  </a:cubicBezTo>
                  <a:cubicBezTo>
                    <a:pt x="752" y="1261"/>
                    <a:pt x="755" y="1260"/>
                    <a:pt x="758" y="1260"/>
                  </a:cubicBezTo>
                  <a:cubicBezTo>
                    <a:pt x="760" y="1260"/>
                    <a:pt x="762" y="1261"/>
                    <a:pt x="763" y="1261"/>
                  </a:cubicBezTo>
                  <a:cubicBezTo>
                    <a:pt x="763" y="1261"/>
                    <a:pt x="767" y="1260"/>
                    <a:pt x="769" y="1260"/>
                  </a:cubicBezTo>
                  <a:cubicBezTo>
                    <a:pt x="772" y="1260"/>
                    <a:pt x="775" y="1261"/>
                    <a:pt x="778" y="1261"/>
                  </a:cubicBezTo>
                  <a:cubicBezTo>
                    <a:pt x="781" y="1261"/>
                    <a:pt x="784" y="1260"/>
                    <a:pt x="787" y="1260"/>
                  </a:cubicBezTo>
                  <a:cubicBezTo>
                    <a:pt x="790" y="1259"/>
                    <a:pt x="793" y="1260"/>
                    <a:pt x="796" y="1260"/>
                  </a:cubicBezTo>
                  <a:cubicBezTo>
                    <a:pt x="799" y="1260"/>
                    <a:pt x="802" y="1260"/>
                    <a:pt x="805" y="1260"/>
                  </a:cubicBezTo>
                  <a:cubicBezTo>
                    <a:pt x="807" y="1259"/>
                    <a:pt x="807" y="1258"/>
                    <a:pt x="810" y="1258"/>
                  </a:cubicBezTo>
                  <a:cubicBezTo>
                    <a:pt x="813" y="1257"/>
                    <a:pt x="817" y="1259"/>
                    <a:pt x="823" y="1259"/>
                  </a:cubicBezTo>
                  <a:cubicBezTo>
                    <a:pt x="826" y="1258"/>
                    <a:pt x="831" y="1256"/>
                    <a:pt x="835" y="1255"/>
                  </a:cubicBezTo>
                  <a:cubicBezTo>
                    <a:pt x="838" y="1255"/>
                    <a:pt x="840" y="1256"/>
                    <a:pt x="842" y="1255"/>
                  </a:cubicBezTo>
                  <a:cubicBezTo>
                    <a:pt x="846" y="1254"/>
                    <a:pt x="848" y="1253"/>
                    <a:pt x="850" y="1252"/>
                  </a:cubicBezTo>
                  <a:cubicBezTo>
                    <a:pt x="851" y="1252"/>
                    <a:pt x="854" y="1254"/>
                    <a:pt x="856" y="1254"/>
                  </a:cubicBezTo>
                  <a:cubicBezTo>
                    <a:pt x="860" y="1252"/>
                    <a:pt x="865" y="1250"/>
                    <a:pt x="869" y="1249"/>
                  </a:cubicBezTo>
                  <a:cubicBezTo>
                    <a:pt x="871" y="1248"/>
                    <a:pt x="874" y="1249"/>
                    <a:pt x="875" y="1249"/>
                  </a:cubicBezTo>
                  <a:cubicBezTo>
                    <a:pt x="878" y="1248"/>
                    <a:pt x="878" y="1247"/>
                    <a:pt x="880" y="1246"/>
                  </a:cubicBezTo>
                  <a:cubicBezTo>
                    <a:pt x="883" y="1245"/>
                    <a:pt x="883" y="1247"/>
                    <a:pt x="886" y="1247"/>
                  </a:cubicBezTo>
                  <a:cubicBezTo>
                    <a:pt x="890" y="1241"/>
                    <a:pt x="893" y="1243"/>
                    <a:pt x="898" y="1242"/>
                  </a:cubicBezTo>
                  <a:cubicBezTo>
                    <a:pt x="899" y="1242"/>
                    <a:pt x="903" y="1238"/>
                    <a:pt x="903" y="1241"/>
                  </a:cubicBezTo>
                  <a:cubicBezTo>
                    <a:pt x="900" y="1242"/>
                    <a:pt x="896" y="1242"/>
                    <a:pt x="897" y="1245"/>
                  </a:cubicBezTo>
                  <a:cubicBezTo>
                    <a:pt x="901" y="1244"/>
                    <a:pt x="903" y="1243"/>
                    <a:pt x="905" y="1241"/>
                  </a:cubicBezTo>
                  <a:cubicBezTo>
                    <a:pt x="906" y="1239"/>
                    <a:pt x="908" y="1238"/>
                    <a:pt x="909" y="1236"/>
                  </a:cubicBezTo>
                  <a:cubicBezTo>
                    <a:pt x="911" y="1239"/>
                    <a:pt x="915" y="1234"/>
                    <a:pt x="919" y="1234"/>
                  </a:cubicBezTo>
                  <a:cubicBezTo>
                    <a:pt x="922" y="1234"/>
                    <a:pt x="922" y="1236"/>
                    <a:pt x="925" y="1235"/>
                  </a:cubicBezTo>
                  <a:cubicBezTo>
                    <a:pt x="932" y="1233"/>
                    <a:pt x="936" y="1226"/>
                    <a:pt x="942" y="1227"/>
                  </a:cubicBezTo>
                  <a:cubicBezTo>
                    <a:pt x="943" y="1228"/>
                    <a:pt x="936" y="1229"/>
                    <a:pt x="939" y="1231"/>
                  </a:cubicBezTo>
                  <a:cubicBezTo>
                    <a:pt x="942" y="1230"/>
                    <a:pt x="942" y="1227"/>
                    <a:pt x="946" y="1225"/>
                  </a:cubicBezTo>
                  <a:cubicBezTo>
                    <a:pt x="947" y="1224"/>
                    <a:pt x="951" y="1224"/>
                    <a:pt x="954" y="1223"/>
                  </a:cubicBezTo>
                  <a:cubicBezTo>
                    <a:pt x="956" y="1222"/>
                    <a:pt x="958" y="1219"/>
                    <a:pt x="960" y="1218"/>
                  </a:cubicBezTo>
                  <a:cubicBezTo>
                    <a:pt x="960" y="1218"/>
                    <a:pt x="963" y="1218"/>
                    <a:pt x="964" y="1218"/>
                  </a:cubicBezTo>
                  <a:cubicBezTo>
                    <a:pt x="966" y="1217"/>
                    <a:pt x="968" y="1215"/>
                    <a:pt x="969" y="1216"/>
                  </a:cubicBezTo>
                  <a:cubicBezTo>
                    <a:pt x="970" y="1218"/>
                    <a:pt x="965" y="1219"/>
                    <a:pt x="966" y="1221"/>
                  </a:cubicBezTo>
                  <a:cubicBezTo>
                    <a:pt x="969" y="1219"/>
                    <a:pt x="973" y="1217"/>
                    <a:pt x="976" y="1215"/>
                  </a:cubicBezTo>
                  <a:cubicBezTo>
                    <a:pt x="980" y="1213"/>
                    <a:pt x="982" y="1212"/>
                    <a:pt x="983" y="1211"/>
                  </a:cubicBezTo>
                  <a:cubicBezTo>
                    <a:pt x="984" y="1209"/>
                    <a:pt x="983" y="1210"/>
                    <a:pt x="985" y="1208"/>
                  </a:cubicBezTo>
                  <a:cubicBezTo>
                    <a:pt x="988" y="1205"/>
                    <a:pt x="990" y="1204"/>
                    <a:pt x="992" y="1204"/>
                  </a:cubicBezTo>
                  <a:cubicBezTo>
                    <a:pt x="995" y="1203"/>
                    <a:pt x="997" y="1203"/>
                    <a:pt x="1000" y="1201"/>
                  </a:cubicBezTo>
                  <a:cubicBezTo>
                    <a:pt x="1003" y="1199"/>
                    <a:pt x="1004" y="1197"/>
                    <a:pt x="1006" y="1196"/>
                  </a:cubicBezTo>
                  <a:cubicBezTo>
                    <a:pt x="1009" y="1194"/>
                    <a:pt x="1014" y="1196"/>
                    <a:pt x="1017" y="1191"/>
                  </a:cubicBezTo>
                  <a:cubicBezTo>
                    <a:pt x="1015" y="1192"/>
                    <a:pt x="1014" y="1191"/>
                    <a:pt x="1015" y="1190"/>
                  </a:cubicBezTo>
                  <a:cubicBezTo>
                    <a:pt x="1019" y="1189"/>
                    <a:pt x="1022" y="1190"/>
                    <a:pt x="1025" y="1188"/>
                  </a:cubicBezTo>
                  <a:cubicBezTo>
                    <a:pt x="1030" y="1186"/>
                    <a:pt x="1032" y="1181"/>
                    <a:pt x="1037" y="1178"/>
                  </a:cubicBezTo>
                  <a:cubicBezTo>
                    <a:pt x="1040" y="1176"/>
                    <a:pt x="1042" y="1178"/>
                    <a:pt x="1046" y="1175"/>
                  </a:cubicBezTo>
                  <a:cubicBezTo>
                    <a:pt x="1046" y="1175"/>
                    <a:pt x="1050" y="1171"/>
                    <a:pt x="1051" y="1170"/>
                  </a:cubicBezTo>
                  <a:cubicBezTo>
                    <a:pt x="1052" y="1169"/>
                    <a:pt x="1053" y="1165"/>
                    <a:pt x="1055" y="1166"/>
                  </a:cubicBezTo>
                  <a:cubicBezTo>
                    <a:pt x="1057" y="1168"/>
                    <a:pt x="1052" y="1170"/>
                    <a:pt x="1053" y="1172"/>
                  </a:cubicBezTo>
                  <a:cubicBezTo>
                    <a:pt x="1056" y="1169"/>
                    <a:pt x="1061" y="1166"/>
                    <a:pt x="1064" y="1163"/>
                  </a:cubicBezTo>
                  <a:cubicBezTo>
                    <a:pt x="1068" y="1160"/>
                    <a:pt x="1071" y="1157"/>
                    <a:pt x="1074" y="1156"/>
                  </a:cubicBezTo>
                  <a:cubicBezTo>
                    <a:pt x="1075" y="1153"/>
                    <a:pt x="1071" y="1156"/>
                    <a:pt x="1073" y="1153"/>
                  </a:cubicBezTo>
                  <a:cubicBezTo>
                    <a:pt x="1076" y="1150"/>
                    <a:pt x="1086" y="1144"/>
                    <a:pt x="1087" y="1143"/>
                  </a:cubicBezTo>
                  <a:cubicBezTo>
                    <a:pt x="1087" y="1142"/>
                    <a:pt x="1087" y="1141"/>
                    <a:pt x="1088" y="1140"/>
                  </a:cubicBezTo>
                  <a:cubicBezTo>
                    <a:pt x="1090" y="1139"/>
                    <a:pt x="1092" y="1139"/>
                    <a:pt x="1094" y="1137"/>
                  </a:cubicBezTo>
                  <a:cubicBezTo>
                    <a:pt x="1098" y="1133"/>
                    <a:pt x="1102" y="1128"/>
                    <a:pt x="1106" y="1124"/>
                  </a:cubicBezTo>
                  <a:cubicBezTo>
                    <a:pt x="1107" y="1123"/>
                    <a:pt x="1108" y="1124"/>
                    <a:pt x="1110" y="1122"/>
                  </a:cubicBezTo>
                  <a:cubicBezTo>
                    <a:pt x="1115" y="1117"/>
                    <a:pt x="1119" y="1110"/>
                    <a:pt x="1125" y="1108"/>
                  </a:cubicBezTo>
                  <a:cubicBezTo>
                    <a:pt x="1125" y="1108"/>
                    <a:pt x="1124" y="1110"/>
                    <a:pt x="1124" y="1111"/>
                  </a:cubicBezTo>
                  <a:cubicBezTo>
                    <a:pt x="1130" y="1107"/>
                    <a:pt x="1138" y="1101"/>
                    <a:pt x="1142" y="1093"/>
                  </a:cubicBezTo>
                  <a:cubicBezTo>
                    <a:pt x="1143" y="1092"/>
                    <a:pt x="1141" y="1089"/>
                    <a:pt x="1142" y="1088"/>
                  </a:cubicBezTo>
                  <a:cubicBezTo>
                    <a:pt x="1143" y="1086"/>
                    <a:pt x="1147" y="1083"/>
                    <a:pt x="1148" y="1081"/>
                  </a:cubicBezTo>
                  <a:cubicBezTo>
                    <a:pt x="1150" y="1078"/>
                    <a:pt x="1152" y="1075"/>
                    <a:pt x="1154" y="1074"/>
                  </a:cubicBezTo>
                  <a:cubicBezTo>
                    <a:pt x="1157" y="1076"/>
                    <a:pt x="1153" y="1081"/>
                    <a:pt x="1154" y="1084"/>
                  </a:cubicBezTo>
                  <a:cubicBezTo>
                    <a:pt x="1160" y="1076"/>
                    <a:pt x="1157" y="1076"/>
                    <a:pt x="1157" y="1071"/>
                  </a:cubicBezTo>
                  <a:cubicBezTo>
                    <a:pt x="1160" y="1064"/>
                    <a:pt x="1165" y="1064"/>
                    <a:pt x="1168" y="1061"/>
                  </a:cubicBezTo>
                  <a:cubicBezTo>
                    <a:pt x="1172" y="1057"/>
                    <a:pt x="1173" y="1052"/>
                    <a:pt x="1177" y="1050"/>
                  </a:cubicBezTo>
                  <a:cubicBezTo>
                    <a:pt x="1176" y="1056"/>
                    <a:pt x="1168" y="1065"/>
                    <a:pt x="1164" y="1072"/>
                  </a:cubicBezTo>
                  <a:cubicBezTo>
                    <a:pt x="1163" y="1072"/>
                    <a:pt x="1162" y="1070"/>
                    <a:pt x="1160" y="1073"/>
                  </a:cubicBezTo>
                  <a:cubicBezTo>
                    <a:pt x="1157" y="1075"/>
                    <a:pt x="1161" y="1076"/>
                    <a:pt x="1160" y="1078"/>
                  </a:cubicBezTo>
                  <a:cubicBezTo>
                    <a:pt x="1158" y="1082"/>
                    <a:pt x="1149" y="1089"/>
                    <a:pt x="1143" y="1097"/>
                  </a:cubicBezTo>
                  <a:cubicBezTo>
                    <a:pt x="1140" y="1101"/>
                    <a:pt x="1140" y="1103"/>
                    <a:pt x="1138" y="1105"/>
                  </a:cubicBezTo>
                  <a:cubicBezTo>
                    <a:pt x="1136" y="1107"/>
                    <a:pt x="1133" y="1108"/>
                    <a:pt x="1132" y="1110"/>
                  </a:cubicBezTo>
                  <a:cubicBezTo>
                    <a:pt x="1131" y="1111"/>
                    <a:pt x="1129" y="1113"/>
                    <a:pt x="1127" y="1114"/>
                  </a:cubicBezTo>
                  <a:cubicBezTo>
                    <a:pt x="1126" y="1116"/>
                    <a:pt x="1124" y="1117"/>
                    <a:pt x="1124" y="1118"/>
                  </a:cubicBezTo>
                  <a:cubicBezTo>
                    <a:pt x="1122" y="1121"/>
                    <a:pt x="1124" y="1123"/>
                    <a:pt x="1121" y="1126"/>
                  </a:cubicBezTo>
                  <a:cubicBezTo>
                    <a:pt x="1118" y="1129"/>
                    <a:pt x="1117" y="1124"/>
                    <a:pt x="1115" y="1128"/>
                  </a:cubicBezTo>
                  <a:cubicBezTo>
                    <a:pt x="1115" y="1132"/>
                    <a:pt x="1112" y="1134"/>
                    <a:pt x="1110" y="1136"/>
                  </a:cubicBezTo>
                  <a:cubicBezTo>
                    <a:pt x="1107" y="1138"/>
                    <a:pt x="1103" y="1140"/>
                    <a:pt x="1100" y="1144"/>
                  </a:cubicBezTo>
                  <a:cubicBezTo>
                    <a:pt x="1100" y="1143"/>
                    <a:pt x="1101" y="1141"/>
                    <a:pt x="1100" y="1141"/>
                  </a:cubicBezTo>
                  <a:cubicBezTo>
                    <a:pt x="1098" y="1144"/>
                    <a:pt x="1096" y="1146"/>
                    <a:pt x="1094" y="1149"/>
                  </a:cubicBezTo>
                  <a:cubicBezTo>
                    <a:pt x="1092" y="1152"/>
                    <a:pt x="1090" y="1154"/>
                    <a:pt x="1088" y="1156"/>
                  </a:cubicBezTo>
                  <a:cubicBezTo>
                    <a:pt x="1084" y="1160"/>
                    <a:pt x="1084" y="1158"/>
                    <a:pt x="1081" y="1160"/>
                  </a:cubicBezTo>
                  <a:cubicBezTo>
                    <a:pt x="1081" y="1160"/>
                    <a:pt x="1080" y="1163"/>
                    <a:pt x="1078" y="1165"/>
                  </a:cubicBezTo>
                  <a:cubicBezTo>
                    <a:pt x="1075" y="1166"/>
                    <a:pt x="1073" y="1166"/>
                    <a:pt x="1070" y="1168"/>
                  </a:cubicBezTo>
                  <a:cubicBezTo>
                    <a:pt x="1070" y="1168"/>
                    <a:pt x="1069" y="1169"/>
                    <a:pt x="1068" y="1170"/>
                  </a:cubicBezTo>
                  <a:cubicBezTo>
                    <a:pt x="1067" y="1171"/>
                    <a:pt x="1066" y="1172"/>
                    <a:pt x="1066" y="1172"/>
                  </a:cubicBezTo>
                  <a:cubicBezTo>
                    <a:pt x="1062" y="1175"/>
                    <a:pt x="1060" y="1181"/>
                    <a:pt x="1056" y="1185"/>
                  </a:cubicBezTo>
                  <a:cubicBezTo>
                    <a:pt x="1055" y="1186"/>
                    <a:pt x="1052" y="1186"/>
                    <a:pt x="1050" y="1187"/>
                  </a:cubicBezTo>
                  <a:cubicBezTo>
                    <a:pt x="1043" y="1191"/>
                    <a:pt x="1039" y="1195"/>
                    <a:pt x="1035" y="1199"/>
                  </a:cubicBezTo>
                  <a:cubicBezTo>
                    <a:pt x="1033" y="1198"/>
                    <a:pt x="1036" y="1193"/>
                    <a:pt x="1032" y="1197"/>
                  </a:cubicBezTo>
                  <a:cubicBezTo>
                    <a:pt x="1026" y="1201"/>
                    <a:pt x="1032" y="1201"/>
                    <a:pt x="1030" y="1203"/>
                  </a:cubicBezTo>
                  <a:cubicBezTo>
                    <a:pt x="1025" y="1203"/>
                    <a:pt x="1021" y="1209"/>
                    <a:pt x="1015" y="1212"/>
                  </a:cubicBezTo>
                  <a:cubicBezTo>
                    <a:pt x="1013" y="1214"/>
                    <a:pt x="1012" y="1213"/>
                    <a:pt x="1009" y="1214"/>
                  </a:cubicBezTo>
                  <a:cubicBezTo>
                    <a:pt x="1010" y="1214"/>
                    <a:pt x="1008" y="1216"/>
                    <a:pt x="1008" y="1217"/>
                  </a:cubicBezTo>
                  <a:cubicBezTo>
                    <a:pt x="1006" y="1218"/>
                    <a:pt x="1004" y="1218"/>
                    <a:pt x="1003" y="1218"/>
                  </a:cubicBezTo>
                  <a:cubicBezTo>
                    <a:pt x="1000" y="1220"/>
                    <a:pt x="998" y="1223"/>
                    <a:pt x="995" y="1225"/>
                  </a:cubicBezTo>
                  <a:cubicBezTo>
                    <a:pt x="994" y="1225"/>
                    <a:pt x="991" y="1225"/>
                    <a:pt x="990" y="1225"/>
                  </a:cubicBezTo>
                  <a:cubicBezTo>
                    <a:pt x="987" y="1227"/>
                    <a:pt x="985" y="1229"/>
                    <a:pt x="983" y="1231"/>
                  </a:cubicBezTo>
                  <a:cubicBezTo>
                    <a:pt x="980" y="1233"/>
                    <a:pt x="978" y="1235"/>
                    <a:pt x="974" y="1236"/>
                  </a:cubicBezTo>
                  <a:cubicBezTo>
                    <a:pt x="972" y="1237"/>
                    <a:pt x="970" y="1236"/>
                    <a:pt x="967" y="1237"/>
                  </a:cubicBezTo>
                  <a:cubicBezTo>
                    <a:pt x="963" y="1239"/>
                    <a:pt x="960" y="1241"/>
                    <a:pt x="956" y="1243"/>
                  </a:cubicBezTo>
                  <a:cubicBezTo>
                    <a:pt x="953" y="1245"/>
                    <a:pt x="949" y="1247"/>
                    <a:pt x="945" y="1249"/>
                  </a:cubicBezTo>
                  <a:cubicBezTo>
                    <a:pt x="944" y="1250"/>
                    <a:pt x="943" y="1249"/>
                    <a:pt x="942" y="1250"/>
                  </a:cubicBezTo>
                  <a:cubicBezTo>
                    <a:pt x="940" y="1251"/>
                    <a:pt x="941" y="1252"/>
                    <a:pt x="938" y="1253"/>
                  </a:cubicBezTo>
                  <a:cubicBezTo>
                    <a:pt x="934" y="1255"/>
                    <a:pt x="928" y="1257"/>
                    <a:pt x="923" y="1259"/>
                  </a:cubicBezTo>
                  <a:cubicBezTo>
                    <a:pt x="917" y="1261"/>
                    <a:pt x="912" y="1263"/>
                    <a:pt x="909" y="1265"/>
                  </a:cubicBezTo>
                  <a:cubicBezTo>
                    <a:pt x="908" y="1265"/>
                    <a:pt x="906" y="1267"/>
                    <a:pt x="903" y="1268"/>
                  </a:cubicBezTo>
                  <a:cubicBezTo>
                    <a:pt x="901" y="1268"/>
                    <a:pt x="902" y="1267"/>
                    <a:pt x="899" y="1268"/>
                  </a:cubicBezTo>
                  <a:cubicBezTo>
                    <a:pt x="895" y="1269"/>
                    <a:pt x="893" y="1272"/>
                    <a:pt x="890" y="1273"/>
                  </a:cubicBezTo>
                  <a:cubicBezTo>
                    <a:pt x="888" y="1274"/>
                    <a:pt x="885" y="1273"/>
                    <a:pt x="882" y="1274"/>
                  </a:cubicBezTo>
                  <a:cubicBezTo>
                    <a:pt x="876" y="1275"/>
                    <a:pt x="867" y="1279"/>
                    <a:pt x="863" y="1280"/>
                  </a:cubicBezTo>
                  <a:cubicBezTo>
                    <a:pt x="860" y="1280"/>
                    <a:pt x="859" y="1280"/>
                    <a:pt x="857" y="1280"/>
                  </a:cubicBezTo>
                  <a:cubicBezTo>
                    <a:pt x="854" y="1281"/>
                    <a:pt x="851" y="1283"/>
                    <a:pt x="849" y="1284"/>
                  </a:cubicBezTo>
                  <a:cubicBezTo>
                    <a:pt x="843" y="1286"/>
                    <a:pt x="843" y="1284"/>
                    <a:pt x="841" y="1284"/>
                  </a:cubicBezTo>
                  <a:cubicBezTo>
                    <a:pt x="839" y="1285"/>
                    <a:pt x="836" y="1287"/>
                    <a:pt x="834" y="1287"/>
                  </a:cubicBezTo>
                  <a:cubicBezTo>
                    <a:pt x="834" y="1287"/>
                    <a:pt x="833" y="1287"/>
                    <a:pt x="832" y="1287"/>
                  </a:cubicBezTo>
                  <a:cubicBezTo>
                    <a:pt x="831" y="1287"/>
                    <a:pt x="829" y="1287"/>
                    <a:pt x="828" y="1288"/>
                  </a:cubicBezTo>
                  <a:cubicBezTo>
                    <a:pt x="821" y="1288"/>
                    <a:pt x="820" y="1289"/>
                    <a:pt x="820" y="1286"/>
                  </a:cubicBezTo>
                  <a:cubicBezTo>
                    <a:pt x="813" y="1290"/>
                    <a:pt x="803" y="1294"/>
                    <a:pt x="792" y="1295"/>
                  </a:cubicBezTo>
                  <a:cubicBezTo>
                    <a:pt x="791" y="1295"/>
                    <a:pt x="792" y="1294"/>
                    <a:pt x="791" y="1294"/>
                  </a:cubicBezTo>
                  <a:cubicBezTo>
                    <a:pt x="788" y="1292"/>
                    <a:pt x="781" y="1295"/>
                    <a:pt x="776" y="1295"/>
                  </a:cubicBezTo>
                  <a:cubicBezTo>
                    <a:pt x="771" y="1295"/>
                    <a:pt x="767" y="1292"/>
                    <a:pt x="761" y="1294"/>
                  </a:cubicBezTo>
                  <a:cubicBezTo>
                    <a:pt x="761" y="1295"/>
                    <a:pt x="764" y="1296"/>
                    <a:pt x="762" y="1296"/>
                  </a:cubicBezTo>
                  <a:cubicBezTo>
                    <a:pt x="756" y="1298"/>
                    <a:pt x="748" y="1297"/>
                    <a:pt x="743" y="1297"/>
                  </a:cubicBezTo>
                  <a:cubicBezTo>
                    <a:pt x="740" y="1297"/>
                    <a:pt x="737" y="1300"/>
                    <a:pt x="734" y="1300"/>
                  </a:cubicBezTo>
                  <a:cubicBezTo>
                    <a:pt x="733" y="1300"/>
                    <a:pt x="726" y="1300"/>
                    <a:pt x="722" y="1300"/>
                  </a:cubicBezTo>
                  <a:cubicBezTo>
                    <a:pt x="716" y="1300"/>
                    <a:pt x="706" y="1300"/>
                    <a:pt x="699" y="1300"/>
                  </a:cubicBezTo>
                  <a:cubicBezTo>
                    <a:pt x="697" y="1300"/>
                    <a:pt x="694" y="1299"/>
                    <a:pt x="692" y="1298"/>
                  </a:cubicBezTo>
                  <a:cubicBezTo>
                    <a:pt x="690" y="1298"/>
                    <a:pt x="687" y="1299"/>
                    <a:pt x="685" y="1299"/>
                  </a:cubicBezTo>
                  <a:cubicBezTo>
                    <a:pt x="683" y="1299"/>
                    <a:pt x="680" y="1298"/>
                    <a:pt x="677" y="1298"/>
                  </a:cubicBezTo>
                  <a:cubicBezTo>
                    <a:pt x="675" y="1298"/>
                    <a:pt x="674" y="1299"/>
                    <a:pt x="672" y="1298"/>
                  </a:cubicBezTo>
                  <a:cubicBezTo>
                    <a:pt x="669" y="1298"/>
                    <a:pt x="666" y="1297"/>
                    <a:pt x="663" y="1296"/>
                  </a:cubicBezTo>
                  <a:cubicBezTo>
                    <a:pt x="661" y="1296"/>
                    <a:pt x="660" y="1297"/>
                    <a:pt x="657" y="1296"/>
                  </a:cubicBezTo>
                  <a:cubicBezTo>
                    <a:pt x="654" y="1296"/>
                    <a:pt x="651" y="1295"/>
                    <a:pt x="649" y="1295"/>
                  </a:cubicBezTo>
                  <a:cubicBezTo>
                    <a:pt x="645" y="1294"/>
                    <a:pt x="641" y="1295"/>
                    <a:pt x="637" y="1294"/>
                  </a:cubicBezTo>
                  <a:cubicBezTo>
                    <a:pt x="633" y="1294"/>
                    <a:pt x="629" y="1292"/>
                    <a:pt x="624" y="1291"/>
                  </a:cubicBezTo>
                  <a:cubicBezTo>
                    <a:pt x="621" y="1290"/>
                    <a:pt x="618" y="1290"/>
                    <a:pt x="614" y="1290"/>
                  </a:cubicBezTo>
                  <a:cubicBezTo>
                    <a:pt x="611" y="1290"/>
                    <a:pt x="608" y="1289"/>
                    <a:pt x="604" y="1288"/>
                  </a:cubicBezTo>
                  <a:cubicBezTo>
                    <a:pt x="603" y="1288"/>
                    <a:pt x="603" y="1287"/>
                    <a:pt x="600" y="1287"/>
                  </a:cubicBezTo>
                  <a:cubicBezTo>
                    <a:pt x="599" y="1286"/>
                    <a:pt x="595" y="1287"/>
                    <a:pt x="593" y="1286"/>
                  </a:cubicBezTo>
                  <a:cubicBezTo>
                    <a:pt x="592" y="1286"/>
                    <a:pt x="590" y="1284"/>
                    <a:pt x="589" y="1284"/>
                  </a:cubicBezTo>
                  <a:cubicBezTo>
                    <a:pt x="585" y="1283"/>
                    <a:pt x="579" y="1284"/>
                    <a:pt x="576" y="1283"/>
                  </a:cubicBezTo>
                  <a:cubicBezTo>
                    <a:pt x="573" y="1279"/>
                    <a:pt x="571" y="1280"/>
                    <a:pt x="565" y="1279"/>
                  </a:cubicBezTo>
                  <a:cubicBezTo>
                    <a:pt x="558" y="1276"/>
                    <a:pt x="552" y="1275"/>
                    <a:pt x="547" y="1273"/>
                  </a:cubicBezTo>
                  <a:cubicBezTo>
                    <a:pt x="538" y="1271"/>
                    <a:pt x="529" y="1265"/>
                    <a:pt x="521" y="1262"/>
                  </a:cubicBezTo>
                  <a:cubicBezTo>
                    <a:pt x="514" y="1260"/>
                    <a:pt x="512" y="1259"/>
                    <a:pt x="507" y="1256"/>
                  </a:cubicBezTo>
                  <a:cubicBezTo>
                    <a:pt x="502" y="1254"/>
                    <a:pt x="496" y="1253"/>
                    <a:pt x="491" y="1251"/>
                  </a:cubicBezTo>
                  <a:cubicBezTo>
                    <a:pt x="482" y="1247"/>
                    <a:pt x="474" y="1242"/>
                    <a:pt x="465" y="1238"/>
                  </a:cubicBezTo>
                  <a:cubicBezTo>
                    <a:pt x="461" y="1236"/>
                    <a:pt x="457" y="1233"/>
                    <a:pt x="452" y="1231"/>
                  </a:cubicBezTo>
                  <a:cubicBezTo>
                    <a:pt x="450" y="1230"/>
                    <a:pt x="448" y="1229"/>
                    <a:pt x="446" y="1228"/>
                  </a:cubicBezTo>
                  <a:cubicBezTo>
                    <a:pt x="444" y="1227"/>
                    <a:pt x="441" y="1226"/>
                    <a:pt x="439" y="1225"/>
                  </a:cubicBezTo>
                  <a:cubicBezTo>
                    <a:pt x="439" y="1226"/>
                    <a:pt x="441" y="1228"/>
                    <a:pt x="443" y="1230"/>
                  </a:cubicBezTo>
                  <a:cubicBezTo>
                    <a:pt x="445" y="1231"/>
                    <a:pt x="447" y="1233"/>
                    <a:pt x="446" y="1234"/>
                  </a:cubicBezTo>
                  <a:cubicBezTo>
                    <a:pt x="442" y="1233"/>
                    <a:pt x="433" y="1230"/>
                    <a:pt x="432" y="1226"/>
                  </a:cubicBezTo>
                  <a:cubicBezTo>
                    <a:pt x="429" y="1222"/>
                    <a:pt x="434" y="1224"/>
                    <a:pt x="436" y="1223"/>
                  </a:cubicBezTo>
                  <a:cubicBezTo>
                    <a:pt x="431" y="1218"/>
                    <a:pt x="423" y="1215"/>
                    <a:pt x="417" y="1211"/>
                  </a:cubicBezTo>
                  <a:cubicBezTo>
                    <a:pt x="416" y="1209"/>
                    <a:pt x="415" y="1207"/>
                    <a:pt x="414" y="1206"/>
                  </a:cubicBezTo>
                  <a:cubicBezTo>
                    <a:pt x="414" y="1206"/>
                    <a:pt x="412" y="1207"/>
                    <a:pt x="411" y="1207"/>
                  </a:cubicBezTo>
                  <a:cubicBezTo>
                    <a:pt x="408" y="1206"/>
                    <a:pt x="405" y="1204"/>
                    <a:pt x="403" y="1202"/>
                  </a:cubicBezTo>
                  <a:cubicBezTo>
                    <a:pt x="400" y="1200"/>
                    <a:pt x="398" y="1197"/>
                    <a:pt x="396" y="1196"/>
                  </a:cubicBezTo>
                  <a:cubicBezTo>
                    <a:pt x="393" y="1194"/>
                    <a:pt x="390" y="1192"/>
                    <a:pt x="386" y="1190"/>
                  </a:cubicBezTo>
                  <a:cubicBezTo>
                    <a:pt x="384" y="1188"/>
                    <a:pt x="383" y="1187"/>
                    <a:pt x="381" y="1186"/>
                  </a:cubicBezTo>
                  <a:cubicBezTo>
                    <a:pt x="379" y="1184"/>
                    <a:pt x="378" y="1183"/>
                    <a:pt x="376" y="1182"/>
                  </a:cubicBezTo>
                  <a:cubicBezTo>
                    <a:pt x="374" y="1180"/>
                    <a:pt x="374" y="1177"/>
                    <a:pt x="371" y="1174"/>
                  </a:cubicBezTo>
                  <a:cubicBezTo>
                    <a:pt x="371" y="1175"/>
                    <a:pt x="368" y="1173"/>
                    <a:pt x="366" y="1171"/>
                  </a:cubicBezTo>
                  <a:cubicBezTo>
                    <a:pt x="364" y="1169"/>
                    <a:pt x="363" y="1167"/>
                    <a:pt x="362" y="1165"/>
                  </a:cubicBezTo>
                  <a:cubicBezTo>
                    <a:pt x="360" y="1164"/>
                    <a:pt x="355" y="1162"/>
                    <a:pt x="354" y="1163"/>
                  </a:cubicBezTo>
                  <a:cubicBezTo>
                    <a:pt x="355" y="1167"/>
                    <a:pt x="362" y="1168"/>
                    <a:pt x="360" y="1171"/>
                  </a:cubicBezTo>
                  <a:cubicBezTo>
                    <a:pt x="354" y="1167"/>
                    <a:pt x="349" y="1162"/>
                    <a:pt x="345" y="1158"/>
                  </a:cubicBezTo>
                  <a:cubicBezTo>
                    <a:pt x="343" y="1156"/>
                    <a:pt x="339" y="1154"/>
                    <a:pt x="338" y="1153"/>
                  </a:cubicBezTo>
                  <a:cubicBezTo>
                    <a:pt x="337" y="1151"/>
                    <a:pt x="336" y="1148"/>
                    <a:pt x="335" y="1146"/>
                  </a:cubicBezTo>
                  <a:cubicBezTo>
                    <a:pt x="331" y="1140"/>
                    <a:pt x="323" y="1135"/>
                    <a:pt x="320" y="1132"/>
                  </a:cubicBezTo>
                  <a:cubicBezTo>
                    <a:pt x="313" y="1125"/>
                    <a:pt x="305" y="1113"/>
                    <a:pt x="300" y="1111"/>
                  </a:cubicBezTo>
                  <a:cubicBezTo>
                    <a:pt x="298" y="1110"/>
                    <a:pt x="295" y="1110"/>
                    <a:pt x="294" y="1109"/>
                  </a:cubicBezTo>
                  <a:cubicBezTo>
                    <a:pt x="288" y="1105"/>
                    <a:pt x="288" y="1101"/>
                    <a:pt x="285" y="1097"/>
                  </a:cubicBezTo>
                  <a:cubicBezTo>
                    <a:pt x="283" y="1094"/>
                    <a:pt x="280" y="1093"/>
                    <a:pt x="278" y="1090"/>
                  </a:cubicBezTo>
                  <a:cubicBezTo>
                    <a:pt x="278" y="1090"/>
                    <a:pt x="279" y="1089"/>
                    <a:pt x="279" y="1088"/>
                  </a:cubicBezTo>
                  <a:cubicBezTo>
                    <a:pt x="279" y="1088"/>
                    <a:pt x="279" y="1087"/>
                    <a:pt x="277" y="1087"/>
                  </a:cubicBezTo>
                  <a:cubicBezTo>
                    <a:pt x="278" y="1089"/>
                    <a:pt x="278" y="1089"/>
                    <a:pt x="278" y="1090"/>
                  </a:cubicBezTo>
                  <a:cubicBezTo>
                    <a:pt x="274" y="1086"/>
                    <a:pt x="271" y="1079"/>
                    <a:pt x="277" y="1082"/>
                  </a:cubicBezTo>
                  <a:cubicBezTo>
                    <a:pt x="274" y="1077"/>
                    <a:pt x="269" y="1080"/>
                    <a:pt x="267" y="1077"/>
                  </a:cubicBezTo>
                  <a:cubicBezTo>
                    <a:pt x="267" y="1077"/>
                    <a:pt x="266" y="1068"/>
                    <a:pt x="268" y="1069"/>
                  </a:cubicBezTo>
                  <a:cubicBezTo>
                    <a:pt x="271" y="1072"/>
                    <a:pt x="269" y="1073"/>
                    <a:pt x="271" y="1076"/>
                  </a:cubicBezTo>
                  <a:cubicBezTo>
                    <a:pt x="274" y="1072"/>
                    <a:pt x="267" y="1064"/>
                    <a:pt x="262" y="1059"/>
                  </a:cubicBezTo>
                  <a:cubicBezTo>
                    <a:pt x="261" y="1057"/>
                    <a:pt x="258" y="1056"/>
                    <a:pt x="256" y="1054"/>
                  </a:cubicBezTo>
                  <a:cubicBezTo>
                    <a:pt x="253" y="1052"/>
                    <a:pt x="253" y="1050"/>
                    <a:pt x="251" y="1049"/>
                  </a:cubicBezTo>
                  <a:cubicBezTo>
                    <a:pt x="248" y="1050"/>
                    <a:pt x="256" y="1057"/>
                    <a:pt x="253" y="1058"/>
                  </a:cubicBezTo>
                  <a:cubicBezTo>
                    <a:pt x="251" y="1053"/>
                    <a:pt x="248" y="1049"/>
                    <a:pt x="244" y="1044"/>
                  </a:cubicBezTo>
                  <a:cubicBezTo>
                    <a:pt x="241" y="1040"/>
                    <a:pt x="238" y="1035"/>
                    <a:pt x="239" y="1031"/>
                  </a:cubicBezTo>
                  <a:cubicBezTo>
                    <a:pt x="240" y="1034"/>
                    <a:pt x="241" y="1035"/>
                    <a:pt x="243" y="1035"/>
                  </a:cubicBezTo>
                  <a:cubicBezTo>
                    <a:pt x="238" y="1029"/>
                    <a:pt x="237" y="1021"/>
                    <a:pt x="233" y="1019"/>
                  </a:cubicBezTo>
                  <a:cubicBezTo>
                    <a:pt x="232" y="1023"/>
                    <a:pt x="239" y="1026"/>
                    <a:pt x="236" y="1029"/>
                  </a:cubicBezTo>
                  <a:cubicBezTo>
                    <a:pt x="235" y="1028"/>
                    <a:pt x="233" y="1026"/>
                    <a:pt x="231" y="1024"/>
                  </a:cubicBezTo>
                  <a:cubicBezTo>
                    <a:pt x="230" y="1022"/>
                    <a:pt x="227" y="1017"/>
                    <a:pt x="225" y="1019"/>
                  </a:cubicBezTo>
                  <a:cubicBezTo>
                    <a:pt x="226" y="1024"/>
                    <a:pt x="231" y="1028"/>
                    <a:pt x="234" y="1030"/>
                  </a:cubicBezTo>
                  <a:cubicBezTo>
                    <a:pt x="234" y="1033"/>
                    <a:pt x="234" y="1036"/>
                    <a:pt x="236" y="1038"/>
                  </a:cubicBezTo>
                  <a:cubicBezTo>
                    <a:pt x="238" y="1041"/>
                    <a:pt x="240" y="1044"/>
                    <a:pt x="242" y="1046"/>
                  </a:cubicBezTo>
                  <a:cubicBezTo>
                    <a:pt x="245" y="1050"/>
                    <a:pt x="247" y="1055"/>
                    <a:pt x="249" y="1059"/>
                  </a:cubicBezTo>
                  <a:cubicBezTo>
                    <a:pt x="251" y="1061"/>
                    <a:pt x="252" y="1060"/>
                    <a:pt x="254" y="1063"/>
                  </a:cubicBezTo>
                  <a:cubicBezTo>
                    <a:pt x="257" y="1066"/>
                    <a:pt x="255" y="1067"/>
                    <a:pt x="257" y="1070"/>
                  </a:cubicBezTo>
                  <a:cubicBezTo>
                    <a:pt x="261" y="1075"/>
                    <a:pt x="265" y="1080"/>
                    <a:pt x="270" y="1086"/>
                  </a:cubicBezTo>
                  <a:cubicBezTo>
                    <a:pt x="273" y="1090"/>
                    <a:pt x="276" y="1094"/>
                    <a:pt x="279" y="1099"/>
                  </a:cubicBezTo>
                  <a:cubicBezTo>
                    <a:pt x="282" y="1103"/>
                    <a:pt x="285" y="1107"/>
                    <a:pt x="289" y="1111"/>
                  </a:cubicBezTo>
                  <a:cubicBezTo>
                    <a:pt x="291" y="1114"/>
                    <a:pt x="294" y="1118"/>
                    <a:pt x="297" y="1121"/>
                  </a:cubicBezTo>
                  <a:cubicBezTo>
                    <a:pt x="299" y="1124"/>
                    <a:pt x="302" y="1127"/>
                    <a:pt x="305" y="1129"/>
                  </a:cubicBezTo>
                  <a:cubicBezTo>
                    <a:pt x="306" y="1130"/>
                    <a:pt x="309" y="1131"/>
                    <a:pt x="311" y="1133"/>
                  </a:cubicBezTo>
                  <a:cubicBezTo>
                    <a:pt x="313" y="1135"/>
                    <a:pt x="314" y="1138"/>
                    <a:pt x="316" y="1141"/>
                  </a:cubicBezTo>
                  <a:cubicBezTo>
                    <a:pt x="319" y="1144"/>
                    <a:pt x="323" y="1148"/>
                    <a:pt x="326" y="1151"/>
                  </a:cubicBezTo>
                  <a:cubicBezTo>
                    <a:pt x="329" y="1153"/>
                    <a:pt x="330" y="1152"/>
                    <a:pt x="333" y="1155"/>
                  </a:cubicBezTo>
                  <a:cubicBezTo>
                    <a:pt x="334" y="1156"/>
                    <a:pt x="335" y="1159"/>
                    <a:pt x="338" y="1162"/>
                  </a:cubicBezTo>
                  <a:cubicBezTo>
                    <a:pt x="344" y="1169"/>
                    <a:pt x="353" y="1175"/>
                    <a:pt x="356" y="1179"/>
                  </a:cubicBezTo>
                  <a:cubicBezTo>
                    <a:pt x="359" y="1183"/>
                    <a:pt x="358" y="1182"/>
                    <a:pt x="361" y="1184"/>
                  </a:cubicBezTo>
                  <a:cubicBezTo>
                    <a:pt x="364" y="1186"/>
                    <a:pt x="363" y="1187"/>
                    <a:pt x="365" y="1189"/>
                  </a:cubicBezTo>
                  <a:cubicBezTo>
                    <a:pt x="367" y="1190"/>
                    <a:pt x="370" y="1192"/>
                    <a:pt x="373" y="1194"/>
                  </a:cubicBezTo>
                  <a:cubicBezTo>
                    <a:pt x="375" y="1195"/>
                    <a:pt x="378" y="1197"/>
                    <a:pt x="380" y="1199"/>
                  </a:cubicBezTo>
                  <a:cubicBezTo>
                    <a:pt x="382" y="1200"/>
                    <a:pt x="384" y="1202"/>
                    <a:pt x="385" y="1204"/>
                  </a:cubicBezTo>
                  <a:cubicBezTo>
                    <a:pt x="387" y="1205"/>
                    <a:pt x="389" y="1204"/>
                    <a:pt x="391" y="1206"/>
                  </a:cubicBezTo>
                  <a:cubicBezTo>
                    <a:pt x="393" y="1207"/>
                    <a:pt x="394" y="1209"/>
                    <a:pt x="397" y="1211"/>
                  </a:cubicBezTo>
                  <a:cubicBezTo>
                    <a:pt x="402" y="1214"/>
                    <a:pt x="411" y="1217"/>
                    <a:pt x="414" y="1220"/>
                  </a:cubicBezTo>
                  <a:cubicBezTo>
                    <a:pt x="415" y="1221"/>
                    <a:pt x="417" y="1224"/>
                    <a:pt x="418" y="1226"/>
                  </a:cubicBezTo>
                  <a:cubicBezTo>
                    <a:pt x="422" y="1229"/>
                    <a:pt x="426" y="1230"/>
                    <a:pt x="429" y="1233"/>
                  </a:cubicBezTo>
                  <a:cubicBezTo>
                    <a:pt x="425" y="1233"/>
                    <a:pt x="429" y="1236"/>
                    <a:pt x="431" y="1237"/>
                  </a:cubicBezTo>
                  <a:cubicBezTo>
                    <a:pt x="437" y="1241"/>
                    <a:pt x="439" y="1239"/>
                    <a:pt x="444" y="1240"/>
                  </a:cubicBezTo>
                  <a:cubicBezTo>
                    <a:pt x="446" y="1241"/>
                    <a:pt x="449" y="1244"/>
                    <a:pt x="451" y="1245"/>
                  </a:cubicBezTo>
                  <a:cubicBezTo>
                    <a:pt x="453" y="1246"/>
                    <a:pt x="455" y="1245"/>
                    <a:pt x="457" y="1246"/>
                  </a:cubicBezTo>
                  <a:cubicBezTo>
                    <a:pt x="459" y="1247"/>
                    <a:pt x="463" y="1250"/>
                    <a:pt x="466" y="1252"/>
                  </a:cubicBezTo>
                  <a:cubicBezTo>
                    <a:pt x="470" y="1254"/>
                    <a:pt x="476" y="1256"/>
                    <a:pt x="478" y="1257"/>
                  </a:cubicBezTo>
                  <a:cubicBezTo>
                    <a:pt x="481" y="1259"/>
                    <a:pt x="482" y="1261"/>
                    <a:pt x="484" y="1262"/>
                  </a:cubicBezTo>
                  <a:cubicBezTo>
                    <a:pt x="489" y="1264"/>
                    <a:pt x="495" y="1265"/>
                    <a:pt x="500" y="1267"/>
                  </a:cubicBezTo>
                  <a:cubicBezTo>
                    <a:pt x="503" y="1268"/>
                    <a:pt x="509" y="1269"/>
                    <a:pt x="511" y="1270"/>
                  </a:cubicBezTo>
                  <a:cubicBezTo>
                    <a:pt x="511" y="1270"/>
                    <a:pt x="512" y="1272"/>
                    <a:pt x="512" y="1272"/>
                  </a:cubicBezTo>
                  <a:cubicBezTo>
                    <a:pt x="515" y="1276"/>
                    <a:pt x="527" y="1278"/>
                    <a:pt x="534" y="1280"/>
                  </a:cubicBezTo>
                  <a:cubicBezTo>
                    <a:pt x="539" y="1282"/>
                    <a:pt x="548" y="1285"/>
                    <a:pt x="557" y="1287"/>
                  </a:cubicBezTo>
                  <a:cubicBezTo>
                    <a:pt x="566" y="1290"/>
                    <a:pt x="575" y="1293"/>
                    <a:pt x="576" y="1294"/>
                  </a:cubicBezTo>
                  <a:cubicBezTo>
                    <a:pt x="581" y="1297"/>
                    <a:pt x="584" y="1295"/>
                    <a:pt x="588" y="1296"/>
                  </a:cubicBezTo>
                  <a:cubicBezTo>
                    <a:pt x="593" y="1296"/>
                    <a:pt x="598" y="1298"/>
                    <a:pt x="604" y="1299"/>
                  </a:cubicBezTo>
                  <a:cubicBezTo>
                    <a:pt x="607" y="1300"/>
                    <a:pt x="610" y="1301"/>
                    <a:pt x="613" y="1302"/>
                  </a:cubicBezTo>
                  <a:cubicBezTo>
                    <a:pt x="616" y="1302"/>
                    <a:pt x="619" y="1303"/>
                    <a:pt x="623" y="1304"/>
                  </a:cubicBezTo>
                  <a:cubicBezTo>
                    <a:pt x="626" y="1304"/>
                    <a:pt x="629" y="1305"/>
                    <a:pt x="633" y="1306"/>
                  </a:cubicBezTo>
                  <a:cubicBezTo>
                    <a:pt x="636" y="1306"/>
                    <a:pt x="640" y="1307"/>
                    <a:pt x="643" y="1307"/>
                  </a:cubicBezTo>
                  <a:cubicBezTo>
                    <a:pt x="648" y="1308"/>
                    <a:pt x="654" y="1307"/>
                    <a:pt x="659" y="1308"/>
                  </a:cubicBezTo>
                  <a:cubicBezTo>
                    <a:pt x="663" y="1309"/>
                    <a:pt x="667" y="1310"/>
                    <a:pt x="671" y="1311"/>
                  </a:cubicBezTo>
                  <a:cubicBezTo>
                    <a:pt x="678" y="1311"/>
                    <a:pt x="684" y="1311"/>
                    <a:pt x="689" y="1311"/>
                  </a:cubicBezTo>
                  <a:cubicBezTo>
                    <a:pt x="692" y="1312"/>
                    <a:pt x="694" y="1315"/>
                    <a:pt x="698" y="1314"/>
                  </a:cubicBezTo>
                  <a:cubicBezTo>
                    <a:pt x="702" y="1310"/>
                    <a:pt x="710" y="1312"/>
                    <a:pt x="718" y="1312"/>
                  </a:cubicBezTo>
                  <a:cubicBezTo>
                    <a:pt x="721" y="1312"/>
                    <a:pt x="723" y="1311"/>
                    <a:pt x="726" y="1311"/>
                  </a:cubicBezTo>
                  <a:cubicBezTo>
                    <a:pt x="731" y="1311"/>
                    <a:pt x="736" y="1312"/>
                    <a:pt x="741" y="1311"/>
                  </a:cubicBezTo>
                  <a:cubicBezTo>
                    <a:pt x="743" y="1311"/>
                    <a:pt x="744" y="1310"/>
                    <a:pt x="747" y="1310"/>
                  </a:cubicBezTo>
                  <a:cubicBezTo>
                    <a:pt x="748" y="1310"/>
                    <a:pt x="752" y="1311"/>
                    <a:pt x="753" y="1311"/>
                  </a:cubicBezTo>
                  <a:cubicBezTo>
                    <a:pt x="753" y="1311"/>
                    <a:pt x="752" y="1310"/>
                    <a:pt x="754" y="1310"/>
                  </a:cubicBezTo>
                  <a:cubicBezTo>
                    <a:pt x="757" y="1310"/>
                    <a:pt x="760" y="1313"/>
                    <a:pt x="763" y="1311"/>
                  </a:cubicBezTo>
                  <a:cubicBezTo>
                    <a:pt x="766" y="1310"/>
                    <a:pt x="762" y="1306"/>
                    <a:pt x="767" y="1306"/>
                  </a:cubicBezTo>
                  <a:cubicBezTo>
                    <a:pt x="769" y="1306"/>
                    <a:pt x="769" y="1307"/>
                    <a:pt x="770" y="1307"/>
                  </a:cubicBezTo>
                  <a:cubicBezTo>
                    <a:pt x="772" y="1309"/>
                    <a:pt x="770" y="1308"/>
                    <a:pt x="773" y="1309"/>
                  </a:cubicBezTo>
                  <a:cubicBezTo>
                    <a:pt x="779" y="1310"/>
                    <a:pt x="785" y="1306"/>
                    <a:pt x="793" y="1305"/>
                  </a:cubicBezTo>
                  <a:cubicBezTo>
                    <a:pt x="795" y="1305"/>
                    <a:pt x="799" y="1306"/>
                    <a:pt x="802" y="1305"/>
                  </a:cubicBezTo>
                  <a:cubicBezTo>
                    <a:pt x="804" y="1305"/>
                    <a:pt x="806" y="1304"/>
                    <a:pt x="809" y="1303"/>
                  </a:cubicBezTo>
                  <a:cubicBezTo>
                    <a:pt x="815" y="1302"/>
                    <a:pt x="823" y="1302"/>
                    <a:pt x="831" y="1300"/>
                  </a:cubicBezTo>
                  <a:cubicBezTo>
                    <a:pt x="835" y="1299"/>
                    <a:pt x="839" y="1297"/>
                    <a:pt x="843" y="1296"/>
                  </a:cubicBezTo>
                  <a:cubicBezTo>
                    <a:pt x="846" y="1296"/>
                    <a:pt x="848" y="1296"/>
                    <a:pt x="852" y="1296"/>
                  </a:cubicBezTo>
                  <a:cubicBezTo>
                    <a:pt x="854" y="1295"/>
                    <a:pt x="857" y="1295"/>
                    <a:pt x="860" y="1294"/>
                  </a:cubicBezTo>
                  <a:cubicBezTo>
                    <a:pt x="863" y="1293"/>
                    <a:pt x="866" y="1292"/>
                    <a:pt x="869" y="1292"/>
                  </a:cubicBezTo>
                  <a:cubicBezTo>
                    <a:pt x="875" y="1290"/>
                    <a:pt x="880" y="1288"/>
                    <a:pt x="883" y="1286"/>
                  </a:cubicBezTo>
                  <a:cubicBezTo>
                    <a:pt x="885" y="1285"/>
                    <a:pt x="884" y="1284"/>
                    <a:pt x="887" y="1283"/>
                  </a:cubicBezTo>
                  <a:cubicBezTo>
                    <a:pt x="891" y="1282"/>
                    <a:pt x="889" y="1286"/>
                    <a:pt x="893" y="1284"/>
                  </a:cubicBezTo>
                  <a:cubicBezTo>
                    <a:pt x="898" y="1282"/>
                    <a:pt x="897" y="1280"/>
                    <a:pt x="901" y="1279"/>
                  </a:cubicBezTo>
                  <a:cubicBezTo>
                    <a:pt x="909" y="1281"/>
                    <a:pt x="915" y="1276"/>
                    <a:pt x="922" y="1273"/>
                  </a:cubicBezTo>
                  <a:cubicBezTo>
                    <a:pt x="927" y="1271"/>
                    <a:pt x="933" y="1269"/>
                    <a:pt x="939" y="1266"/>
                  </a:cubicBezTo>
                  <a:cubicBezTo>
                    <a:pt x="945" y="1263"/>
                    <a:pt x="950" y="1260"/>
                    <a:pt x="954" y="1258"/>
                  </a:cubicBezTo>
                  <a:cubicBezTo>
                    <a:pt x="957" y="1257"/>
                    <a:pt x="960" y="1257"/>
                    <a:pt x="963" y="1255"/>
                  </a:cubicBezTo>
                  <a:cubicBezTo>
                    <a:pt x="965" y="1254"/>
                    <a:pt x="967" y="1252"/>
                    <a:pt x="969" y="1251"/>
                  </a:cubicBezTo>
                  <a:cubicBezTo>
                    <a:pt x="973" y="1249"/>
                    <a:pt x="978" y="1248"/>
                    <a:pt x="982" y="1246"/>
                  </a:cubicBezTo>
                  <a:cubicBezTo>
                    <a:pt x="989" y="1244"/>
                    <a:pt x="996" y="1238"/>
                    <a:pt x="1004" y="1233"/>
                  </a:cubicBezTo>
                  <a:cubicBezTo>
                    <a:pt x="1008" y="1231"/>
                    <a:pt x="1012" y="1230"/>
                    <a:pt x="1015" y="1228"/>
                  </a:cubicBezTo>
                  <a:cubicBezTo>
                    <a:pt x="1019" y="1226"/>
                    <a:pt x="1022" y="1223"/>
                    <a:pt x="1026" y="1220"/>
                  </a:cubicBezTo>
                  <a:cubicBezTo>
                    <a:pt x="1030" y="1217"/>
                    <a:pt x="1034" y="1215"/>
                    <a:pt x="1035" y="1214"/>
                  </a:cubicBezTo>
                  <a:cubicBezTo>
                    <a:pt x="1037" y="1213"/>
                    <a:pt x="1038" y="1210"/>
                    <a:pt x="1040" y="1208"/>
                  </a:cubicBezTo>
                  <a:cubicBezTo>
                    <a:pt x="1047" y="1204"/>
                    <a:pt x="1053" y="1202"/>
                    <a:pt x="1057" y="1199"/>
                  </a:cubicBezTo>
                  <a:cubicBezTo>
                    <a:pt x="1059" y="1197"/>
                    <a:pt x="1060" y="1194"/>
                    <a:pt x="1062" y="1192"/>
                  </a:cubicBezTo>
                  <a:cubicBezTo>
                    <a:pt x="1065" y="1190"/>
                    <a:pt x="1069" y="1189"/>
                    <a:pt x="1073" y="1186"/>
                  </a:cubicBezTo>
                  <a:cubicBezTo>
                    <a:pt x="1080" y="1182"/>
                    <a:pt x="1088" y="1175"/>
                    <a:pt x="1095" y="1168"/>
                  </a:cubicBezTo>
                  <a:cubicBezTo>
                    <a:pt x="1097" y="1167"/>
                    <a:pt x="1099" y="1164"/>
                    <a:pt x="1100" y="1162"/>
                  </a:cubicBezTo>
                  <a:cubicBezTo>
                    <a:pt x="1102" y="1161"/>
                    <a:pt x="1105" y="1160"/>
                    <a:pt x="1107" y="1158"/>
                  </a:cubicBezTo>
                  <a:cubicBezTo>
                    <a:pt x="1110" y="1155"/>
                    <a:pt x="1112" y="1152"/>
                    <a:pt x="1115" y="1149"/>
                  </a:cubicBezTo>
                  <a:cubicBezTo>
                    <a:pt x="1117" y="1146"/>
                    <a:pt x="1120" y="1143"/>
                    <a:pt x="1123" y="1140"/>
                  </a:cubicBezTo>
                  <a:cubicBezTo>
                    <a:pt x="1125" y="1138"/>
                    <a:pt x="1127" y="1137"/>
                    <a:pt x="1129" y="1135"/>
                  </a:cubicBezTo>
                  <a:cubicBezTo>
                    <a:pt x="1131" y="1132"/>
                    <a:pt x="1133" y="1128"/>
                    <a:pt x="1135" y="1124"/>
                  </a:cubicBezTo>
                  <a:cubicBezTo>
                    <a:pt x="1138" y="1122"/>
                    <a:pt x="1142" y="1117"/>
                    <a:pt x="1144" y="1116"/>
                  </a:cubicBezTo>
                  <a:cubicBezTo>
                    <a:pt x="1146" y="1114"/>
                    <a:pt x="1150" y="1111"/>
                    <a:pt x="1153" y="1111"/>
                  </a:cubicBezTo>
                  <a:cubicBezTo>
                    <a:pt x="1150" y="1114"/>
                    <a:pt x="1147" y="1118"/>
                    <a:pt x="1145" y="1121"/>
                  </a:cubicBezTo>
                  <a:cubicBezTo>
                    <a:pt x="1143" y="1123"/>
                    <a:pt x="1142" y="1125"/>
                    <a:pt x="1141" y="1126"/>
                  </a:cubicBezTo>
                  <a:cubicBezTo>
                    <a:pt x="1139" y="1128"/>
                    <a:pt x="1138" y="1129"/>
                    <a:pt x="1137" y="1130"/>
                  </a:cubicBezTo>
                  <a:cubicBezTo>
                    <a:pt x="1123" y="1149"/>
                    <a:pt x="1100" y="1169"/>
                    <a:pt x="1086" y="1183"/>
                  </a:cubicBezTo>
                  <a:cubicBezTo>
                    <a:pt x="1085" y="1184"/>
                    <a:pt x="1084" y="1187"/>
                    <a:pt x="1083" y="1188"/>
                  </a:cubicBezTo>
                  <a:cubicBezTo>
                    <a:pt x="1082" y="1189"/>
                    <a:pt x="1081" y="1188"/>
                    <a:pt x="1081" y="1189"/>
                  </a:cubicBezTo>
                  <a:cubicBezTo>
                    <a:pt x="1080" y="1189"/>
                    <a:pt x="1080" y="1190"/>
                    <a:pt x="1080" y="1190"/>
                  </a:cubicBezTo>
                  <a:cubicBezTo>
                    <a:pt x="1074" y="1196"/>
                    <a:pt x="1072" y="1199"/>
                    <a:pt x="1072" y="1202"/>
                  </a:cubicBezTo>
                  <a:cubicBezTo>
                    <a:pt x="1071" y="1204"/>
                    <a:pt x="1069" y="1206"/>
                    <a:pt x="1067" y="1208"/>
                  </a:cubicBezTo>
                  <a:cubicBezTo>
                    <a:pt x="1064" y="1209"/>
                    <a:pt x="1062" y="1210"/>
                    <a:pt x="1062" y="1211"/>
                  </a:cubicBezTo>
                  <a:cubicBezTo>
                    <a:pt x="1065" y="1214"/>
                    <a:pt x="1066" y="1217"/>
                    <a:pt x="1071" y="1218"/>
                  </a:cubicBezTo>
                  <a:cubicBezTo>
                    <a:pt x="1063" y="1223"/>
                    <a:pt x="1058" y="1224"/>
                    <a:pt x="1058" y="1230"/>
                  </a:cubicBezTo>
                  <a:cubicBezTo>
                    <a:pt x="1056" y="1230"/>
                    <a:pt x="1055" y="1232"/>
                    <a:pt x="1054" y="1233"/>
                  </a:cubicBezTo>
                  <a:cubicBezTo>
                    <a:pt x="1051" y="1234"/>
                    <a:pt x="1051" y="1233"/>
                    <a:pt x="1048" y="1234"/>
                  </a:cubicBezTo>
                  <a:cubicBezTo>
                    <a:pt x="1045" y="1236"/>
                    <a:pt x="1045" y="1237"/>
                    <a:pt x="1043" y="1239"/>
                  </a:cubicBezTo>
                  <a:cubicBezTo>
                    <a:pt x="1040" y="1240"/>
                    <a:pt x="1034" y="1240"/>
                    <a:pt x="1031" y="1244"/>
                  </a:cubicBezTo>
                  <a:cubicBezTo>
                    <a:pt x="1030" y="1248"/>
                    <a:pt x="1038" y="1242"/>
                    <a:pt x="1034" y="1246"/>
                  </a:cubicBezTo>
                  <a:cubicBezTo>
                    <a:pt x="1031" y="1246"/>
                    <a:pt x="1028" y="1247"/>
                    <a:pt x="1026" y="1249"/>
                  </a:cubicBezTo>
                  <a:cubicBezTo>
                    <a:pt x="1024" y="1250"/>
                    <a:pt x="1022" y="1252"/>
                    <a:pt x="1020" y="1253"/>
                  </a:cubicBezTo>
                  <a:cubicBezTo>
                    <a:pt x="1018" y="1254"/>
                    <a:pt x="1018" y="1253"/>
                    <a:pt x="1016" y="1255"/>
                  </a:cubicBezTo>
                  <a:cubicBezTo>
                    <a:pt x="1013" y="1256"/>
                    <a:pt x="1013" y="1257"/>
                    <a:pt x="1011" y="1259"/>
                  </a:cubicBezTo>
                  <a:cubicBezTo>
                    <a:pt x="1005" y="1262"/>
                    <a:pt x="1000" y="1261"/>
                    <a:pt x="996" y="1264"/>
                  </a:cubicBezTo>
                  <a:cubicBezTo>
                    <a:pt x="993" y="1265"/>
                    <a:pt x="991" y="1269"/>
                    <a:pt x="987" y="1271"/>
                  </a:cubicBezTo>
                  <a:cubicBezTo>
                    <a:pt x="985" y="1273"/>
                    <a:pt x="982" y="1272"/>
                    <a:pt x="980" y="1274"/>
                  </a:cubicBezTo>
                  <a:cubicBezTo>
                    <a:pt x="978" y="1276"/>
                    <a:pt x="977" y="1278"/>
                    <a:pt x="974" y="1277"/>
                  </a:cubicBezTo>
                  <a:cubicBezTo>
                    <a:pt x="970" y="1277"/>
                    <a:pt x="966" y="1281"/>
                    <a:pt x="961" y="1283"/>
                  </a:cubicBezTo>
                  <a:cubicBezTo>
                    <a:pt x="960" y="1284"/>
                    <a:pt x="955" y="1286"/>
                    <a:pt x="950" y="1287"/>
                  </a:cubicBezTo>
                  <a:cubicBezTo>
                    <a:pt x="946" y="1289"/>
                    <a:pt x="942" y="1290"/>
                    <a:pt x="941" y="1291"/>
                  </a:cubicBezTo>
                  <a:cubicBezTo>
                    <a:pt x="938" y="1292"/>
                    <a:pt x="937" y="1294"/>
                    <a:pt x="934" y="1295"/>
                  </a:cubicBezTo>
                  <a:cubicBezTo>
                    <a:pt x="934" y="1296"/>
                    <a:pt x="932" y="1295"/>
                    <a:pt x="929" y="1296"/>
                  </a:cubicBezTo>
                  <a:cubicBezTo>
                    <a:pt x="927" y="1296"/>
                    <a:pt x="927" y="1298"/>
                    <a:pt x="924" y="1299"/>
                  </a:cubicBezTo>
                  <a:cubicBezTo>
                    <a:pt x="920" y="1300"/>
                    <a:pt x="917" y="1300"/>
                    <a:pt x="913" y="1301"/>
                  </a:cubicBezTo>
                  <a:cubicBezTo>
                    <a:pt x="911" y="1302"/>
                    <a:pt x="909" y="1304"/>
                    <a:pt x="906" y="1306"/>
                  </a:cubicBezTo>
                  <a:cubicBezTo>
                    <a:pt x="903" y="1307"/>
                    <a:pt x="900" y="1308"/>
                    <a:pt x="897" y="1309"/>
                  </a:cubicBezTo>
                  <a:cubicBezTo>
                    <a:pt x="894" y="1309"/>
                    <a:pt x="891" y="1309"/>
                    <a:pt x="888" y="1309"/>
                  </a:cubicBezTo>
                  <a:cubicBezTo>
                    <a:pt x="884" y="1311"/>
                    <a:pt x="878" y="1317"/>
                    <a:pt x="876" y="1314"/>
                  </a:cubicBezTo>
                  <a:cubicBezTo>
                    <a:pt x="875" y="1313"/>
                    <a:pt x="879" y="1312"/>
                    <a:pt x="879" y="1311"/>
                  </a:cubicBezTo>
                  <a:cubicBezTo>
                    <a:pt x="872" y="1313"/>
                    <a:pt x="866" y="1315"/>
                    <a:pt x="866" y="1318"/>
                  </a:cubicBezTo>
                  <a:cubicBezTo>
                    <a:pt x="865" y="1316"/>
                    <a:pt x="862" y="1317"/>
                    <a:pt x="859" y="1317"/>
                  </a:cubicBezTo>
                  <a:cubicBezTo>
                    <a:pt x="857" y="1317"/>
                    <a:pt x="850" y="1318"/>
                    <a:pt x="847" y="1319"/>
                  </a:cubicBezTo>
                  <a:cubicBezTo>
                    <a:pt x="844" y="1321"/>
                    <a:pt x="843" y="1322"/>
                    <a:pt x="840" y="1323"/>
                  </a:cubicBezTo>
                  <a:cubicBezTo>
                    <a:pt x="836" y="1324"/>
                    <a:pt x="832" y="1323"/>
                    <a:pt x="827" y="1324"/>
                  </a:cubicBezTo>
                  <a:cubicBezTo>
                    <a:pt x="823" y="1325"/>
                    <a:pt x="818" y="1326"/>
                    <a:pt x="813" y="1327"/>
                  </a:cubicBezTo>
                  <a:cubicBezTo>
                    <a:pt x="808" y="1329"/>
                    <a:pt x="803" y="1329"/>
                    <a:pt x="800" y="1329"/>
                  </a:cubicBezTo>
                  <a:cubicBezTo>
                    <a:pt x="797" y="1330"/>
                    <a:pt x="794" y="1329"/>
                    <a:pt x="792" y="1329"/>
                  </a:cubicBezTo>
                  <a:cubicBezTo>
                    <a:pt x="790" y="1329"/>
                    <a:pt x="790" y="1330"/>
                    <a:pt x="787" y="1331"/>
                  </a:cubicBezTo>
                  <a:cubicBezTo>
                    <a:pt x="785" y="1331"/>
                    <a:pt x="785" y="1330"/>
                    <a:pt x="782" y="1330"/>
                  </a:cubicBezTo>
                  <a:cubicBezTo>
                    <a:pt x="781" y="1331"/>
                    <a:pt x="778" y="1333"/>
                    <a:pt x="777" y="1333"/>
                  </a:cubicBezTo>
                  <a:cubicBezTo>
                    <a:pt x="774" y="1333"/>
                    <a:pt x="771" y="1330"/>
                    <a:pt x="769" y="1332"/>
                  </a:cubicBezTo>
                  <a:cubicBezTo>
                    <a:pt x="767" y="1336"/>
                    <a:pt x="778" y="1331"/>
                    <a:pt x="775" y="1336"/>
                  </a:cubicBezTo>
                  <a:cubicBezTo>
                    <a:pt x="763" y="1338"/>
                    <a:pt x="758" y="1334"/>
                    <a:pt x="750" y="1338"/>
                  </a:cubicBezTo>
                  <a:cubicBezTo>
                    <a:pt x="747" y="1337"/>
                    <a:pt x="752" y="1335"/>
                    <a:pt x="749" y="1335"/>
                  </a:cubicBezTo>
                  <a:cubicBezTo>
                    <a:pt x="747" y="1337"/>
                    <a:pt x="740" y="1337"/>
                    <a:pt x="735" y="1337"/>
                  </a:cubicBezTo>
                  <a:cubicBezTo>
                    <a:pt x="731" y="1338"/>
                    <a:pt x="727" y="1338"/>
                    <a:pt x="723" y="1338"/>
                  </a:cubicBezTo>
                  <a:cubicBezTo>
                    <a:pt x="720" y="1337"/>
                    <a:pt x="716" y="1337"/>
                    <a:pt x="713" y="1337"/>
                  </a:cubicBezTo>
                  <a:cubicBezTo>
                    <a:pt x="713" y="1334"/>
                    <a:pt x="723" y="1338"/>
                    <a:pt x="721" y="1334"/>
                  </a:cubicBezTo>
                  <a:cubicBezTo>
                    <a:pt x="714" y="1332"/>
                    <a:pt x="707" y="1335"/>
                    <a:pt x="700" y="1334"/>
                  </a:cubicBezTo>
                  <a:cubicBezTo>
                    <a:pt x="696" y="1334"/>
                    <a:pt x="692" y="1330"/>
                    <a:pt x="688" y="1332"/>
                  </a:cubicBezTo>
                  <a:cubicBezTo>
                    <a:pt x="684" y="1333"/>
                    <a:pt x="692" y="1335"/>
                    <a:pt x="693" y="1336"/>
                  </a:cubicBezTo>
                  <a:cubicBezTo>
                    <a:pt x="691" y="1338"/>
                    <a:pt x="685" y="1336"/>
                    <a:pt x="680" y="1336"/>
                  </a:cubicBezTo>
                  <a:cubicBezTo>
                    <a:pt x="677" y="1336"/>
                    <a:pt x="677" y="1338"/>
                    <a:pt x="674" y="1338"/>
                  </a:cubicBezTo>
                  <a:cubicBezTo>
                    <a:pt x="674" y="1338"/>
                    <a:pt x="671" y="1335"/>
                    <a:pt x="669" y="1335"/>
                  </a:cubicBezTo>
                  <a:cubicBezTo>
                    <a:pt x="668" y="1334"/>
                    <a:pt x="666" y="1335"/>
                    <a:pt x="664" y="1335"/>
                  </a:cubicBezTo>
                  <a:cubicBezTo>
                    <a:pt x="663" y="1334"/>
                    <a:pt x="662" y="1334"/>
                    <a:pt x="663" y="1333"/>
                  </a:cubicBezTo>
                  <a:cubicBezTo>
                    <a:pt x="673" y="1334"/>
                    <a:pt x="682" y="1337"/>
                    <a:pt x="684" y="1330"/>
                  </a:cubicBezTo>
                  <a:cubicBezTo>
                    <a:pt x="678" y="1331"/>
                    <a:pt x="673" y="1330"/>
                    <a:pt x="668" y="1330"/>
                  </a:cubicBezTo>
                  <a:cubicBezTo>
                    <a:pt x="663" y="1330"/>
                    <a:pt x="657" y="1329"/>
                    <a:pt x="652" y="1328"/>
                  </a:cubicBezTo>
                  <a:cubicBezTo>
                    <a:pt x="646" y="1327"/>
                    <a:pt x="641" y="1327"/>
                    <a:pt x="635" y="1326"/>
                  </a:cubicBezTo>
                  <a:cubicBezTo>
                    <a:pt x="630" y="1325"/>
                    <a:pt x="624" y="1324"/>
                    <a:pt x="618" y="1323"/>
                  </a:cubicBezTo>
                  <a:cubicBezTo>
                    <a:pt x="614" y="1325"/>
                    <a:pt x="623" y="1328"/>
                    <a:pt x="621" y="1332"/>
                  </a:cubicBezTo>
                  <a:cubicBezTo>
                    <a:pt x="611" y="1330"/>
                    <a:pt x="611" y="1330"/>
                    <a:pt x="611" y="1330"/>
                  </a:cubicBezTo>
                  <a:cubicBezTo>
                    <a:pt x="611" y="1328"/>
                    <a:pt x="615" y="1330"/>
                    <a:pt x="614" y="1327"/>
                  </a:cubicBezTo>
                  <a:cubicBezTo>
                    <a:pt x="607" y="1327"/>
                    <a:pt x="601" y="1325"/>
                    <a:pt x="594" y="1324"/>
                  </a:cubicBezTo>
                  <a:cubicBezTo>
                    <a:pt x="588" y="1322"/>
                    <a:pt x="581" y="1321"/>
                    <a:pt x="575" y="1318"/>
                  </a:cubicBezTo>
                  <a:cubicBezTo>
                    <a:pt x="569" y="1316"/>
                    <a:pt x="563" y="1315"/>
                    <a:pt x="558" y="1313"/>
                  </a:cubicBezTo>
                  <a:cubicBezTo>
                    <a:pt x="552" y="1312"/>
                    <a:pt x="546" y="1310"/>
                    <a:pt x="541" y="1310"/>
                  </a:cubicBezTo>
                  <a:cubicBezTo>
                    <a:pt x="542" y="1308"/>
                    <a:pt x="537" y="1307"/>
                    <a:pt x="539" y="1305"/>
                  </a:cubicBezTo>
                  <a:cubicBezTo>
                    <a:pt x="542" y="1306"/>
                    <a:pt x="546" y="1308"/>
                    <a:pt x="545" y="1305"/>
                  </a:cubicBezTo>
                  <a:cubicBezTo>
                    <a:pt x="540" y="1302"/>
                    <a:pt x="533" y="1301"/>
                    <a:pt x="528" y="1299"/>
                  </a:cubicBezTo>
                  <a:cubicBezTo>
                    <a:pt x="524" y="1298"/>
                    <a:pt x="519" y="1298"/>
                    <a:pt x="517" y="1298"/>
                  </a:cubicBezTo>
                  <a:cubicBezTo>
                    <a:pt x="515" y="1298"/>
                    <a:pt x="512" y="1296"/>
                    <a:pt x="510" y="1296"/>
                  </a:cubicBezTo>
                  <a:cubicBezTo>
                    <a:pt x="509" y="1295"/>
                    <a:pt x="506" y="1296"/>
                    <a:pt x="505" y="1296"/>
                  </a:cubicBezTo>
                  <a:cubicBezTo>
                    <a:pt x="503" y="1295"/>
                    <a:pt x="501" y="1294"/>
                    <a:pt x="499" y="1293"/>
                  </a:cubicBezTo>
                  <a:cubicBezTo>
                    <a:pt x="495" y="1292"/>
                    <a:pt x="495" y="1294"/>
                    <a:pt x="493" y="1293"/>
                  </a:cubicBezTo>
                  <a:cubicBezTo>
                    <a:pt x="488" y="1291"/>
                    <a:pt x="484" y="1288"/>
                    <a:pt x="479" y="1285"/>
                  </a:cubicBezTo>
                  <a:cubicBezTo>
                    <a:pt x="475" y="1284"/>
                    <a:pt x="481" y="1289"/>
                    <a:pt x="475" y="1287"/>
                  </a:cubicBezTo>
                  <a:cubicBezTo>
                    <a:pt x="474" y="1284"/>
                    <a:pt x="473" y="1283"/>
                    <a:pt x="469" y="1281"/>
                  </a:cubicBezTo>
                  <a:cubicBezTo>
                    <a:pt x="468" y="1280"/>
                    <a:pt x="468" y="1279"/>
                    <a:pt x="467" y="1278"/>
                  </a:cubicBezTo>
                  <a:cubicBezTo>
                    <a:pt x="465" y="1277"/>
                    <a:pt x="464" y="1277"/>
                    <a:pt x="463" y="1277"/>
                  </a:cubicBezTo>
                  <a:cubicBezTo>
                    <a:pt x="459" y="1275"/>
                    <a:pt x="454" y="1270"/>
                    <a:pt x="451" y="1269"/>
                  </a:cubicBezTo>
                  <a:cubicBezTo>
                    <a:pt x="448" y="1267"/>
                    <a:pt x="442" y="1266"/>
                    <a:pt x="438" y="1264"/>
                  </a:cubicBezTo>
                  <a:cubicBezTo>
                    <a:pt x="437" y="1263"/>
                    <a:pt x="437" y="1262"/>
                    <a:pt x="436" y="1262"/>
                  </a:cubicBezTo>
                  <a:cubicBezTo>
                    <a:pt x="435" y="1261"/>
                    <a:pt x="434" y="1262"/>
                    <a:pt x="431" y="1260"/>
                  </a:cubicBezTo>
                  <a:cubicBezTo>
                    <a:pt x="429" y="1259"/>
                    <a:pt x="429" y="1257"/>
                    <a:pt x="427" y="1256"/>
                  </a:cubicBezTo>
                  <a:cubicBezTo>
                    <a:pt x="425" y="1255"/>
                    <a:pt x="425" y="1257"/>
                    <a:pt x="423" y="1256"/>
                  </a:cubicBezTo>
                  <a:cubicBezTo>
                    <a:pt x="423" y="1256"/>
                    <a:pt x="421" y="1250"/>
                    <a:pt x="418" y="1250"/>
                  </a:cubicBezTo>
                  <a:cubicBezTo>
                    <a:pt x="415" y="1251"/>
                    <a:pt x="420" y="1256"/>
                    <a:pt x="415" y="1254"/>
                  </a:cubicBezTo>
                  <a:cubicBezTo>
                    <a:pt x="410" y="1250"/>
                    <a:pt x="408" y="1246"/>
                    <a:pt x="404" y="1244"/>
                  </a:cubicBezTo>
                  <a:cubicBezTo>
                    <a:pt x="399" y="1241"/>
                    <a:pt x="396" y="1242"/>
                    <a:pt x="394" y="1240"/>
                  </a:cubicBezTo>
                  <a:cubicBezTo>
                    <a:pt x="393" y="1239"/>
                    <a:pt x="396" y="1238"/>
                    <a:pt x="394" y="1237"/>
                  </a:cubicBezTo>
                  <a:cubicBezTo>
                    <a:pt x="394" y="1237"/>
                    <a:pt x="389" y="1239"/>
                    <a:pt x="388" y="1236"/>
                  </a:cubicBezTo>
                  <a:cubicBezTo>
                    <a:pt x="387" y="1233"/>
                    <a:pt x="389" y="1235"/>
                    <a:pt x="390" y="1233"/>
                  </a:cubicBezTo>
                  <a:cubicBezTo>
                    <a:pt x="388" y="1231"/>
                    <a:pt x="385" y="1229"/>
                    <a:pt x="382" y="1227"/>
                  </a:cubicBezTo>
                  <a:cubicBezTo>
                    <a:pt x="380" y="1226"/>
                    <a:pt x="377" y="1224"/>
                    <a:pt x="374" y="1222"/>
                  </a:cubicBezTo>
                  <a:cubicBezTo>
                    <a:pt x="369" y="1218"/>
                    <a:pt x="364" y="1214"/>
                    <a:pt x="360" y="1210"/>
                  </a:cubicBezTo>
                  <a:cubicBezTo>
                    <a:pt x="356" y="1206"/>
                    <a:pt x="352" y="1203"/>
                    <a:pt x="348" y="1203"/>
                  </a:cubicBezTo>
                  <a:cubicBezTo>
                    <a:pt x="349" y="1204"/>
                    <a:pt x="351" y="1205"/>
                    <a:pt x="350" y="1205"/>
                  </a:cubicBezTo>
                  <a:cubicBezTo>
                    <a:pt x="348" y="1201"/>
                    <a:pt x="342" y="1200"/>
                    <a:pt x="339" y="1197"/>
                  </a:cubicBezTo>
                  <a:cubicBezTo>
                    <a:pt x="336" y="1195"/>
                    <a:pt x="336" y="1193"/>
                    <a:pt x="333" y="1190"/>
                  </a:cubicBezTo>
                  <a:cubicBezTo>
                    <a:pt x="330" y="1188"/>
                    <a:pt x="329" y="1189"/>
                    <a:pt x="326" y="1186"/>
                  </a:cubicBezTo>
                  <a:cubicBezTo>
                    <a:pt x="327" y="1185"/>
                    <a:pt x="329" y="1186"/>
                    <a:pt x="330" y="1185"/>
                  </a:cubicBezTo>
                  <a:cubicBezTo>
                    <a:pt x="326" y="1182"/>
                    <a:pt x="324" y="1181"/>
                    <a:pt x="320" y="1179"/>
                  </a:cubicBezTo>
                  <a:cubicBezTo>
                    <a:pt x="318" y="1177"/>
                    <a:pt x="318" y="1175"/>
                    <a:pt x="315" y="1173"/>
                  </a:cubicBezTo>
                  <a:cubicBezTo>
                    <a:pt x="308" y="1166"/>
                    <a:pt x="297" y="1159"/>
                    <a:pt x="291" y="1152"/>
                  </a:cubicBezTo>
                  <a:cubicBezTo>
                    <a:pt x="289" y="1148"/>
                    <a:pt x="287" y="1144"/>
                    <a:pt x="284" y="1141"/>
                  </a:cubicBezTo>
                  <a:cubicBezTo>
                    <a:pt x="284" y="1142"/>
                    <a:pt x="282" y="1142"/>
                    <a:pt x="282" y="1141"/>
                  </a:cubicBezTo>
                  <a:cubicBezTo>
                    <a:pt x="281" y="1141"/>
                    <a:pt x="279" y="1139"/>
                    <a:pt x="279" y="1138"/>
                  </a:cubicBezTo>
                  <a:cubicBezTo>
                    <a:pt x="276" y="1135"/>
                    <a:pt x="274" y="1130"/>
                    <a:pt x="271" y="1126"/>
                  </a:cubicBezTo>
                  <a:cubicBezTo>
                    <a:pt x="269" y="1124"/>
                    <a:pt x="266" y="1122"/>
                    <a:pt x="264" y="1119"/>
                  </a:cubicBezTo>
                  <a:cubicBezTo>
                    <a:pt x="261" y="1116"/>
                    <a:pt x="259" y="1111"/>
                    <a:pt x="257" y="1109"/>
                  </a:cubicBezTo>
                  <a:cubicBezTo>
                    <a:pt x="255" y="1107"/>
                    <a:pt x="252" y="1105"/>
                    <a:pt x="251" y="1104"/>
                  </a:cubicBezTo>
                  <a:cubicBezTo>
                    <a:pt x="250" y="1103"/>
                    <a:pt x="250" y="1102"/>
                    <a:pt x="249" y="1101"/>
                  </a:cubicBezTo>
                  <a:cubicBezTo>
                    <a:pt x="248" y="1099"/>
                    <a:pt x="247" y="1097"/>
                    <a:pt x="245" y="1096"/>
                  </a:cubicBezTo>
                  <a:cubicBezTo>
                    <a:pt x="244" y="1094"/>
                    <a:pt x="242" y="1092"/>
                    <a:pt x="240" y="1090"/>
                  </a:cubicBezTo>
                  <a:cubicBezTo>
                    <a:pt x="237" y="1086"/>
                    <a:pt x="234" y="1082"/>
                    <a:pt x="231" y="1078"/>
                  </a:cubicBezTo>
                  <a:cubicBezTo>
                    <a:pt x="230" y="1077"/>
                    <a:pt x="229" y="1075"/>
                    <a:pt x="228" y="1073"/>
                  </a:cubicBezTo>
                  <a:cubicBezTo>
                    <a:pt x="227" y="1072"/>
                    <a:pt x="226" y="1070"/>
                    <a:pt x="225" y="1068"/>
                  </a:cubicBezTo>
                  <a:cubicBezTo>
                    <a:pt x="223" y="1065"/>
                    <a:pt x="222" y="1061"/>
                    <a:pt x="219" y="1058"/>
                  </a:cubicBezTo>
                  <a:cubicBezTo>
                    <a:pt x="216" y="1053"/>
                    <a:pt x="212" y="1050"/>
                    <a:pt x="209" y="1045"/>
                  </a:cubicBezTo>
                  <a:cubicBezTo>
                    <a:pt x="208" y="1042"/>
                    <a:pt x="207" y="1039"/>
                    <a:pt x="206" y="1036"/>
                  </a:cubicBezTo>
                  <a:cubicBezTo>
                    <a:pt x="204" y="1034"/>
                    <a:pt x="202" y="1033"/>
                    <a:pt x="200" y="1030"/>
                  </a:cubicBezTo>
                  <a:cubicBezTo>
                    <a:pt x="198" y="1027"/>
                    <a:pt x="196" y="1024"/>
                    <a:pt x="195" y="1021"/>
                  </a:cubicBezTo>
                  <a:cubicBezTo>
                    <a:pt x="193" y="1017"/>
                    <a:pt x="191" y="1013"/>
                    <a:pt x="189" y="1010"/>
                  </a:cubicBezTo>
                  <a:cubicBezTo>
                    <a:pt x="186" y="1002"/>
                    <a:pt x="183" y="994"/>
                    <a:pt x="180" y="987"/>
                  </a:cubicBezTo>
                  <a:cubicBezTo>
                    <a:pt x="179" y="985"/>
                    <a:pt x="176" y="983"/>
                    <a:pt x="175" y="981"/>
                  </a:cubicBezTo>
                  <a:cubicBezTo>
                    <a:pt x="173" y="977"/>
                    <a:pt x="172" y="968"/>
                    <a:pt x="168" y="971"/>
                  </a:cubicBezTo>
                  <a:cubicBezTo>
                    <a:pt x="168" y="973"/>
                    <a:pt x="169" y="975"/>
                    <a:pt x="170" y="977"/>
                  </a:cubicBezTo>
                  <a:cubicBezTo>
                    <a:pt x="171" y="979"/>
                    <a:pt x="172" y="981"/>
                    <a:pt x="172" y="982"/>
                  </a:cubicBezTo>
                  <a:cubicBezTo>
                    <a:pt x="174" y="986"/>
                    <a:pt x="177" y="990"/>
                    <a:pt x="179" y="994"/>
                  </a:cubicBezTo>
                  <a:cubicBezTo>
                    <a:pt x="181" y="998"/>
                    <a:pt x="182" y="1001"/>
                    <a:pt x="184" y="1005"/>
                  </a:cubicBezTo>
                  <a:cubicBezTo>
                    <a:pt x="185" y="1008"/>
                    <a:pt x="187" y="1011"/>
                    <a:pt x="189" y="1015"/>
                  </a:cubicBezTo>
                  <a:cubicBezTo>
                    <a:pt x="192" y="1021"/>
                    <a:pt x="195" y="1028"/>
                    <a:pt x="198" y="1032"/>
                  </a:cubicBezTo>
                  <a:cubicBezTo>
                    <a:pt x="200" y="1034"/>
                    <a:pt x="201" y="1034"/>
                    <a:pt x="203" y="1036"/>
                  </a:cubicBezTo>
                  <a:cubicBezTo>
                    <a:pt x="203" y="1038"/>
                    <a:pt x="203" y="1041"/>
                    <a:pt x="204" y="1042"/>
                  </a:cubicBezTo>
                  <a:cubicBezTo>
                    <a:pt x="206" y="1047"/>
                    <a:pt x="210" y="1052"/>
                    <a:pt x="211" y="1053"/>
                  </a:cubicBezTo>
                  <a:cubicBezTo>
                    <a:pt x="212" y="1054"/>
                    <a:pt x="211" y="1056"/>
                    <a:pt x="212" y="1058"/>
                  </a:cubicBezTo>
                  <a:cubicBezTo>
                    <a:pt x="212" y="1058"/>
                    <a:pt x="214" y="1058"/>
                    <a:pt x="214" y="1058"/>
                  </a:cubicBezTo>
                  <a:cubicBezTo>
                    <a:pt x="215" y="1059"/>
                    <a:pt x="216" y="1061"/>
                    <a:pt x="217" y="1062"/>
                  </a:cubicBezTo>
                  <a:cubicBezTo>
                    <a:pt x="219" y="1065"/>
                    <a:pt x="222" y="1070"/>
                    <a:pt x="224" y="1073"/>
                  </a:cubicBezTo>
                  <a:cubicBezTo>
                    <a:pt x="226" y="1077"/>
                    <a:pt x="227" y="1080"/>
                    <a:pt x="226" y="1081"/>
                  </a:cubicBezTo>
                  <a:cubicBezTo>
                    <a:pt x="221" y="1077"/>
                    <a:pt x="218" y="1069"/>
                    <a:pt x="215" y="1065"/>
                  </a:cubicBezTo>
                  <a:cubicBezTo>
                    <a:pt x="212" y="1060"/>
                    <a:pt x="209" y="1057"/>
                    <a:pt x="206" y="1052"/>
                  </a:cubicBezTo>
                  <a:cubicBezTo>
                    <a:pt x="205" y="1051"/>
                    <a:pt x="205" y="1050"/>
                    <a:pt x="205" y="1049"/>
                  </a:cubicBezTo>
                  <a:cubicBezTo>
                    <a:pt x="202" y="1045"/>
                    <a:pt x="199" y="1039"/>
                    <a:pt x="196" y="1033"/>
                  </a:cubicBezTo>
                  <a:cubicBezTo>
                    <a:pt x="195" y="1032"/>
                    <a:pt x="194" y="1030"/>
                    <a:pt x="193" y="1029"/>
                  </a:cubicBezTo>
                  <a:cubicBezTo>
                    <a:pt x="192" y="1027"/>
                    <a:pt x="192" y="1026"/>
                    <a:pt x="191" y="1024"/>
                  </a:cubicBezTo>
                  <a:cubicBezTo>
                    <a:pt x="189" y="1022"/>
                    <a:pt x="188" y="1019"/>
                    <a:pt x="186" y="1017"/>
                  </a:cubicBezTo>
                  <a:cubicBezTo>
                    <a:pt x="183" y="1011"/>
                    <a:pt x="182" y="1006"/>
                    <a:pt x="179" y="1001"/>
                  </a:cubicBezTo>
                  <a:cubicBezTo>
                    <a:pt x="177" y="997"/>
                    <a:pt x="174" y="993"/>
                    <a:pt x="171" y="988"/>
                  </a:cubicBezTo>
                  <a:cubicBezTo>
                    <a:pt x="169" y="983"/>
                    <a:pt x="167" y="978"/>
                    <a:pt x="166" y="975"/>
                  </a:cubicBezTo>
                  <a:cubicBezTo>
                    <a:pt x="165" y="972"/>
                    <a:pt x="163" y="970"/>
                    <a:pt x="161" y="968"/>
                  </a:cubicBezTo>
                  <a:cubicBezTo>
                    <a:pt x="160" y="965"/>
                    <a:pt x="159" y="958"/>
                    <a:pt x="156" y="960"/>
                  </a:cubicBezTo>
                  <a:cubicBezTo>
                    <a:pt x="158" y="966"/>
                    <a:pt x="159" y="972"/>
                    <a:pt x="162" y="978"/>
                  </a:cubicBezTo>
                  <a:cubicBezTo>
                    <a:pt x="164" y="981"/>
                    <a:pt x="166" y="982"/>
                    <a:pt x="167" y="984"/>
                  </a:cubicBezTo>
                  <a:cubicBezTo>
                    <a:pt x="168" y="986"/>
                    <a:pt x="167" y="988"/>
                    <a:pt x="169" y="990"/>
                  </a:cubicBezTo>
                  <a:cubicBezTo>
                    <a:pt x="171" y="996"/>
                    <a:pt x="175" y="1001"/>
                    <a:pt x="178" y="1007"/>
                  </a:cubicBezTo>
                  <a:cubicBezTo>
                    <a:pt x="180" y="1012"/>
                    <a:pt x="183" y="1017"/>
                    <a:pt x="185" y="1022"/>
                  </a:cubicBezTo>
                  <a:cubicBezTo>
                    <a:pt x="188" y="1027"/>
                    <a:pt x="190" y="1032"/>
                    <a:pt x="192" y="1036"/>
                  </a:cubicBezTo>
                  <a:cubicBezTo>
                    <a:pt x="195" y="1041"/>
                    <a:pt x="197" y="1046"/>
                    <a:pt x="200" y="1050"/>
                  </a:cubicBezTo>
                  <a:cubicBezTo>
                    <a:pt x="201" y="1052"/>
                    <a:pt x="202" y="1054"/>
                    <a:pt x="203" y="1056"/>
                  </a:cubicBezTo>
                  <a:cubicBezTo>
                    <a:pt x="204" y="1058"/>
                    <a:pt x="205" y="1059"/>
                    <a:pt x="207" y="1061"/>
                  </a:cubicBezTo>
                  <a:cubicBezTo>
                    <a:pt x="208" y="1063"/>
                    <a:pt x="210" y="1063"/>
                    <a:pt x="211" y="1065"/>
                  </a:cubicBezTo>
                  <a:cubicBezTo>
                    <a:pt x="213" y="1068"/>
                    <a:pt x="213" y="1072"/>
                    <a:pt x="215" y="1076"/>
                  </a:cubicBezTo>
                  <a:cubicBezTo>
                    <a:pt x="217" y="1079"/>
                    <a:pt x="220" y="1082"/>
                    <a:pt x="223" y="1086"/>
                  </a:cubicBezTo>
                  <a:cubicBezTo>
                    <a:pt x="225" y="1088"/>
                    <a:pt x="227" y="1092"/>
                    <a:pt x="229" y="1095"/>
                  </a:cubicBezTo>
                  <a:cubicBezTo>
                    <a:pt x="232" y="1099"/>
                    <a:pt x="234" y="1102"/>
                    <a:pt x="237" y="1106"/>
                  </a:cubicBezTo>
                  <a:cubicBezTo>
                    <a:pt x="240" y="1110"/>
                    <a:pt x="243" y="1114"/>
                    <a:pt x="246" y="1118"/>
                  </a:cubicBezTo>
                  <a:cubicBezTo>
                    <a:pt x="249" y="1122"/>
                    <a:pt x="252" y="1126"/>
                    <a:pt x="255" y="1130"/>
                  </a:cubicBezTo>
                  <a:cubicBezTo>
                    <a:pt x="257" y="1132"/>
                    <a:pt x="258" y="1132"/>
                    <a:pt x="260" y="1134"/>
                  </a:cubicBezTo>
                  <a:cubicBezTo>
                    <a:pt x="265" y="1141"/>
                    <a:pt x="269" y="1147"/>
                    <a:pt x="274" y="1152"/>
                  </a:cubicBezTo>
                  <a:cubicBezTo>
                    <a:pt x="280" y="1158"/>
                    <a:pt x="282" y="1160"/>
                    <a:pt x="286" y="1165"/>
                  </a:cubicBezTo>
                  <a:cubicBezTo>
                    <a:pt x="288" y="1167"/>
                    <a:pt x="291" y="1168"/>
                    <a:pt x="292" y="1170"/>
                  </a:cubicBezTo>
                  <a:cubicBezTo>
                    <a:pt x="294" y="1172"/>
                    <a:pt x="294" y="1174"/>
                    <a:pt x="296" y="1176"/>
                  </a:cubicBezTo>
                  <a:cubicBezTo>
                    <a:pt x="297" y="1177"/>
                    <a:pt x="299" y="1177"/>
                    <a:pt x="301" y="1179"/>
                  </a:cubicBezTo>
                  <a:cubicBezTo>
                    <a:pt x="301" y="1179"/>
                    <a:pt x="303" y="1181"/>
                    <a:pt x="304" y="1183"/>
                  </a:cubicBezTo>
                  <a:cubicBezTo>
                    <a:pt x="306" y="1184"/>
                    <a:pt x="306" y="1183"/>
                    <a:pt x="308" y="1185"/>
                  </a:cubicBezTo>
                  <a:cubicBezTo>
                    <a:pt x="310" y="1188"/>
                    <a:pt x="312" y="1192"/>
                    <a:pt x="315" y="1195"/>
                  </a:cubicBezTo>
                  <a:cubicBezTo>
                    <a:pt x="318" y="1199"/>
                    <a:pt x="325" y="1203"/>
                    <a:pt x="330" y="1208"/>
                  </a:cubicBezTo>
                  <a:cubicBezTo>
                    <a:pt x="332" y="1210"/>
                    <a:pt x="334" y="1213"/>
                    <a:pt x="335" y="1214"/>
                  </a:cubicBezTo>
                  <a:cubicBezTo>
                    <a:pt x="338" y="1217"/>
                    <a:pt x="343" y="1221"/>
                    <a:pt x="344" y="1221"/>
                  </a:cubicBezTo>
                  <a:cubicBezTo>
                    <a:pt x="345" y="1222"/>
                    <a:pt x="347" y="1226"/>
                    <a:pt x="351" y="1228"/>
                  </a:cubicBezTo>
                  <a:cubicBezTo>
                    <a:pt x="353" y="1229"/>
                    <a:pt x="355" y="1228"/>
                    <a:pt x="357" y="1229"/>
                  </a:cubicBezTo>
                  <a:cubicBezTo>
                    <a:pt x="360" y="1231"/>
                    <a:pt x="360" y="1233"/>
                    <a:pt x="363" y="1235"/>
                  </a:cubicBezTo>
                  <a:cubicBezTo>
                    <a:pt x="367" y="1237"/>
                    <a:pt x="371" y="1239"/>
                    <a:pt x="376" y="1241"/>
                  </a:cubicBezTo>
                  <a:cubicBezTo>
                    <a:pt x="382" y="1245"/>
                    <a:pt x="387" y="1251"/>
                    <a:pt x="394" y="1256"/>
                  </a:cubicBezTo>
                  <a:cubicBezTo>
                    <a:pt x="397" y="1258"/>
                    <a:pt x="400" y="1258"/>
                    <a:pt x="403" y="1260"/>
                  </a:cubicBezTo>
                  <a:cubicBezTo>
                    <a:pt x="405" y="1261"/>
                    <a:pt x="408" y="1264"/>
                    <a:pt x="410" y="1266"/>
                  </a:cubicBezTo>
                  <a:cubicBezTo>
                    <a:pt x="420" y="1273"/>
                    <a:pt x="432" y="1277"/>
                    <a:pt x="441" y="1283"/>
                  </a:cubicBezTo>
                  <a:cubicBezTo>
                    <a:pt x="443" y="1284"/>
                    <a:pt x="445" y="1287"/>
                    <a:pt x="447" y="1288"/>
                  </a:cubicBezTo>
                  <a:cubicBezTo>
                    <a:pt x="451" y="1290"/>
                    <a:pt x="455" y="1291"/>
                    <a:pt x="460" y="1294"/>
                  </a:cubicBezTo>
                  <a:cubicBezTo>
                    <a:pt x="462" y="1295"/>
                    <a:pt x="464" y="1297"/>
                    <a:pt x="467" y="1298"/>
                  </a:cubicBezTo>
                  <a:cubicBezTo>
                    <a:pt x="469" y="1299"/>
                    <a:pt x="472" y="1299"/>
                    <a:pt x="474" y="1300"/>
                  </a:cubicBezTo>
                  <a:cubicBezTo>
                    <a:pt x="479" y="1303"/>
                    <a:pt x="486" y="1307"/>
                    <a:pt x="490" y="1309"/>
                  </a:cubicBezTo>
                  <a:cubicBezTo>
                    <a:pt x="497" y="1314"/>
                    <a:pt x="499" y="1311"/>
                    <a:pt x="505" y="1313"/>
                  </a:cubicBezTo>
                  <a:cubicBezTo>
                    <a:pt x="506" y="1314"/>
                    <a:pt x="510" y="1316"/>
                    <a:pt x="514" y="1317"/>
                  </a:cubicBezTo>
                  <a:cubicBezTo>
                    <a:pt x="517" y="1318"/>
                    <a:pt x="521" y="1320"/>
                    <a:pt x="524" y="1321"/>
                  </a:cubicBezTo>
                  <a:cubicBezTo>
                    <a:pt x="527" y="1321"/>
                    <a:pt x="529" y="1320"/>
                    <a:pt x="531" y="1321"/>
                  </a:cubicBezTo>
                  <a:cubicBezTo>
                    <a:pt x="541" y="1323"/>
                    <a:pt x="543" y="1327"/>
                    <a:pt x="548" y="1329"/>
                  </a:cubicBezTo>
                  <a:cubicBezTo>
                    <a:pt x="552" y="1330"/>
                    <a:pt x="556" y="1329"/>
                    <a:pt x="559" y="1330"/>
                  </a:cubicBezTo>
                  <a:cubicBezTo>
                    <a:pt x="562" y="1331"/>
                    <a:pt x="565" y="1333"/>
                    <a:pt x="568" y="1334"/>
                  </a:cubicBezTo>
                  <a:cubicBezTo>
                    <a:pt x="571" y="1335"/>
                    <a:pt x="574" y="1334"/>
                    <a:pt x="576" y="1335"/>
                  </a:cubicBezTo>
                  <a:cubicBezTo>
                    <a:pt x="578" y="1335"/>
                    <a:pt x="579" y="1337"/>
                    <a:pt x="582" y="1337"/>
                  </a:cubicBezTo>
                  <a:cubicBezTo>
                    <a:pt x="587" y="1338"/>
                    <a:pt x="596" y="1339"/>
                    <a:pt x="601" y="1341"/>
                  </a:cubicBezTo>
                  <a:cubicBezTo>
                    <a:pt x="603" y="1341"/>
                    <a:pt x="605" y="1343"/>
                    <a:pt x="607" y="1344"/>
                  </a:cubicBezTo>
                  <a:cubicBezTo>
                    <a:pt x="609" y="1344"/>
                    <a:pt x="612" y="1344"/>
                    <a:pt x="615" y="1345"/>
                  </a:cubicBezTo>
                  <a:cubicBezTo>
                    <a:pt x="618" y="1345"/>
                    <a:pt x="620" y="1347"/>
                    <a:pt x="622" y="1347"/>
                  </a:cubicBezTo>
                  <a:cubicBezTo>
                    <a:pt x="621" y="1347"/>
                    <a:pt x="626" y="1347"/>
                    <a:pt x="627" y="1347"/>
                  </a:cubicBezTo>
                  <a:cubicBezTo>
                    <a:pt x="629" y="1347"/>
                    <a:pt x="631" y="1347"/>
                    <a:pt x="634" y="1348"/>
                  </a:cubicBezTo>
                  <a:cubicBezTo>
                    <a:pt x="637" y="1348"/>
                    <a:pt x="640" y="1348"/>
                    <a:pt x="642" y="1349"/>
                  </a:cubicBezTo>
                  <a:cubicBezTo>
                    <a:pt x="642" y="1349"/>
                    <a:pt x="641" y="1350"/>
                    <a:pt x="641" y="1351"/>
                  </a:cubicBezTo>
                  <a:cubicBezTo>
                    <a:pt x="644" y="1352"/>
                    <a:pt x="657" y="1351"/>
                    <a:pt x="656" y="1351"/>
                  </a:cubicBezTo>
                  <a:cubicBezTo>
                    <a:pt x="659" y="1352"/>
                    <a:pt x="661" y="1354"/>
                    <a:pt x="664" y="1354"/>
                  </a:cubicBezTo>
                  <a:cubicBezTo>
                    <a:pt x="664" y="1354"/>
                    <a:pt x="667" y="1352"/>
                    <a:pt x="668" y="1352"/>
                  </a:cubicBezTo>
                  <a:cubicBezTo>
                    <a:pt x="670" y="1352"/>
                    <a:pt x="670" y="1353"/>
                    <a:pt x="672" y="1353"/>
                  </a:cubicBezTo>
                  <a:cubicBezTo>
                    <a:pt x="672" y="1353"/>
                    <a:pt x="673" y="1352"/>
                    <a:pt x="675" y="1352"/>
                  </a:cubicBezTo>
                  <a:cubicBezTo>
                    <a:pt x="686" y="1353"/>
                    <a:pt x="694" y="1355"/>
                    <a:pt x="700" y="1355"/>
                  </a:cubicBezTo>
                  <a:cubicBezTo>
                    <a:pt x="702" y="1355"/>
                    <a:pt x="706" y="1353"/>
                    <a:pt x="708" y="1353"/>
                  </a:cubicBezTo>
                  <a:cubicBezTo>
                    <a:pt x="709" y="1353"/>
                    <a:pt x="710" y="1355"/>
                    <a:pt x="713" y="1355"/>
                  </a:cubicBezTo>
                  <a:cubicBezTo>
                    <a:pt x="716" y="1355"/>
                    <a:pt x="717" y="1354"/>
                    <a:pt x="720" y="1354"/>
                  </a:cubicBezTo>
                  <a:cubicBezTo>
                    <a:pt x="721" y="1354"/>
                    <a:pt x="724" y="1355"/>
                    <a:pt x="726" y="1355"/>
                  </a:cubicBezTo>
                  <a:cubicBezTo>
                    <a:pt x="735" y="1356"/>
                    <a:pt x="739" y="1354"/>
                    <a:pt x="745" y="1353"/>
                  </a:cubicBezTo>
                  <a:cubicBezTo>
                    <a:pt x="747" y="1353"/>
                    <a:pt x="750" y="1355"/>
                    <a:pt x="753" y="1355"/>
                  </a:cubicBezTo>
                  <a:cubicBezTo>
                    <a:pt x="760" y="1354"/>
                    <a:pt x="757" y="1352"/>
                    <a:pt x="761" y="1354"/>
                  </a:cubicBezTo>
                  <a:cubicBezTo>
                    <a:pt x="763" y="1355"/>
                    <a:pt x="767" y="1354"/>
                    <a:pt x="772" y="1354"/>
                  </a:cubicBezTo>
                  <a:cubicBezTo>
                    <a:pt x="777" y="1353"/>
                    <a:pt x="782" y="1352"/>
                    <a:pt x="787" y="1352"/>
                  </a:cubicBezTo>
                  <a:cubicBezTo>
                    <a:pt x="793" y="1351"/>
                    <a:pt x="799" y="1352"/>
                    <a:pt x="803" y="1352"/>
                  </a:cubicBezTo>
                  <a:cubicBezTo>
                    <a:pt x="807" y="1351"/>
                    <a:pt x="810" y="1349"/>
                    <a:pt x="813" y="1348"/>
                  </a:cubicBezTo>
                  <a:cubicBezTo>
                    <a:pt x="822" y="1347"/>
                    <a:pt x="836" y="1344"/>
                    <a:pt x="846" y="1342"/>
                  </a:cubicBezTo>
                  <a:cubicBezTo>
                    <a:pt x="848" y="1342"/>
                    <a:pt x="851" y="1342"/>
                    <a:pt x="853" y="1342"/>
                  </a:cubicBezTo>
                  <a:cubicBezTo>
                    <a:pt x="858" y="1341"/>
                    <a:pt x="867" y="1339"/>
                    <a:pt x="870" y="1338"/>
                  </a:cubicBezTo>
                  <a:cubicBezTo>
                    <a:pt x="872" y="1337"/>
                    <a:pt x="873" y="1334"/>
                    <a:pt x="875" y="1333"/>
                  </a:cubicBezTo>
                  <a:cubicBezTo>
                    <a:pt x="879" y="1332"/>
                    <a:pt x="883" y="1333"/>
                    <a:pt x="888" y="1332"/>
                  </a:cubicBezTo>
                  <a:cubicBezTo>
                    <a:pt x="893" y="1331"/>
                    <a:pt x="899" y="1328"/>
                    <a:pt x="902" y="1327"/>
                  </a:cubicBezTo>
                  <a:cubicBezTo>
                    <a:pt x="904" y="1327"/>
                    <a:pt x="906" y="1328"/>
                    <a:pt x="907" y="1327"/>
                  </a:cubicBezTo>
                  <a:cubicBezTo>
                    <a:pt x="915" y="1326"/>
                    <a:pt x="920" y="1323"/>
                    <a:pt x="926" y="1321"/>
                  </a:cubicBezTo>
                  <a:cubicBezTo>
                    <a:pt x="928" y="1320"/>
                    <a:pt x="930" y="1319"/>
                    <a:pt x="932" y="1319"/>
                  </a:cubicBezTo>
                  <a:cubicBezTo>
                    <a:pt x="934" y="1318"/>
                    <a:pt x="935" y="1318"/>
                    <a:pt x="937" y="1317"/>
                  </a:cubicBezTo>
                  <a:cubicBezTo>
                    <a:pt x="941" y="1316"/>
                    <a:pt x="944" y="1316"/>
                    <a:pt x="946" y="1315"/>
                  </a:cubicBezTo>
                  <a:cubicBezTo>
                    <a:pt x="953" y="1312"/>
                    <a:pt x="959" y="1309"/>
                    <a:pt x="965" y="1305"/>
                  </a:cubicBezTo>
                  <a:cubicBezTo>
                    <a:pt x="968" y="1304"/>
                    <a:pt x="973" y="1304"/>
                    <a:pt x="976" y="1302"/>
                  </a:cubicBezTo>
                  <a:cubicBezTo>
                    <a:pt x="977" y="1301"/>
                    <a:pt x="979" y="1299"/>
                    <a:pt x="982" y="1298"/>
                  </a:cubicBezTo>
                  <a:cubicBezTo>
                    <a:pt x="984" y="1297"/>
                    <a:pt x="985" y="1298"/>
                    <a:pt x="987" y="1297"/>
                  </a:cubicBezTo>
                  <a:cubicBezTo>
                    <a:pt x="989" y="1297"/>
                    <a:pt x="992" y="1293"/>
                    <a:pt x="995" y="1292"/>
                  </a:cubicBezTo>
                  <a:cubicBezTo>
                    <a:pt x="999" y="1290"/>
                    <a:pt x="1002" y="1288"/>
                    <a:pt x="1006" y="1286"/>
                  </a:cubicBezTo>
                  <a:cubicBezTo>
                    <a:pt x="1012" y="1283"/>
                    <a:pt x="1029" y="1274"/>
                    <a:pt x="1032" y="1272"/>
                  </a:cubicBezTo>
                  <a:cubicBezTo>
                    <a:pt x="1033" y="1271"/>
                    <a:pt x="1032" y="1270"/>
                    <a:pt x="1035" y="1269"/>
                  </a:cubicBezTo>
                  <a:cubicBezTo>
                    <a:pt x="1036" y="1269"/>
                    <a:pt x="1037" y="1270"/>
                    <a:pt x="1040" y="1268"/>
                  </a:cubicBezTo>
                  <a:cubicBezTo>
                    <a:pt x="1045" y="1265"/>
                    <a:pt x="1048" y="1262"/>
                    <a:pt x="1051" y="1261"/>
                  </a:cubicBezTo>
                  <a:cubicBezTo>
                    <a:pt x="1058" y="1259"/>
                    <a:pt x="1068" y="1255"/>
                    <a:pt x="1070" y="1249"/>
                  </a:cubicBezTo>
                  <a:cubicBezTo>
                    <a:pt x="1077" y="1249"/>
                    <a:pt x="1079" y="1244"/>
                    <a:pt x="1084" y="1239"/>
                  </a:cubicBezTo>
                  <a:cubicBezTo>
                    <a:pt x="1090" y="1233"/>
                    <a:pt x="1091" y="1234"/>
                    <a:pt x="1097" y="1230"/>
                  </a:cubicBezTo>
                  <a:cubicBezTo>
                    <a:pt x="1101" y="1227"/>
                    <a:pt x="1105" y="1224"/>
                    <a:pt x="1106" y="1223"/>
                  </a:cubicBezTo>
                  <a:cubicBezTo>
                    <a:pt x="1107" y="1223"/>
                    <a:pt x="1107" y="1224"/>
                    <a:pt x="1108" y="1224"/>
                  </a:cubicBezTo>
                  <a:cubicBezTo>
                    <a:pt x="1110" y="1224"/>
                    <a:pt x="1113" y="1221"/>
                    <a:pt x="1115" y="1218"/>
                  </a:cubicBezTo>
                  <a:cubicBezTo>
                    <a:pt x="1117" y="1215"/>
                    <a:pt x="1119" y="1212"/>
                    <a:pt x="1120" y="1211"/>
                  </a:cubicBezTo>
                  <a:cubicBezTo>
                    <a:pt x="1122" y="1208"/>
                    <a:pt x="1126" y="1207"/>
                    <a:pt x="1128" y="1205"/>
                  </a:cubicBezTo>
                  <a:cubicBezTo>
                    <a:pt x="1131" y="1203"/>
                    <a:pt x="1130" y="1202"/>
                    <a:pt x="1133" y="1200"/>
                  </a:cubicBezTo>
                  <a:cubicBezTo>
                    <a:pt x="1139" y="1194"/>
                    <a:pt x="1149" y="1186"/>
                    <a:pt x="1156" y="1179"/>
                  </a:cubicBezTo>
                  <a:cubicBezTo>
                    <a:pt x="1158" y="1176"/>
                    <a:pt x="1159" y="1174"/>
                    <a:pt x="1161" y="1172"/>
                  </a:cubicBezTo>
                  <a:cubicBezTo>
                    <a:pt x="1163" y="1170"/>
                    <a:pt x="1164" y="1170"/>
                    <a:pt x="1166" y="1168"/>
                  </a:cubicBezTo>
                  <a:cubicBezTo>
                    <a:pt x="1168" y="1166"/>
                    <a:pt x="1170" y="1164"/>
                    <a:pt x="1172" y="1162"/>
                  </a:cubicBezTo>
                  <a:cubicBezTo>
                    <a:pt x="1175" y="1162"/>
                    <a:pt x="1173" y="1164"/>
                    <a:pt x="1176" y="1163"/>
                  </a:cubicBezTo>
                  <a:cubicBezTo>
                    <a:pt x="1178" y="1162"/>
                    <a:pt x="1181" y="1156"/>
                    <a:pt x="1182" y="1158"/>
                  </a:cubicBezTo>
                  <a:cubicBezTo>
                    <a:pt x="1184" y="1161"/>
                    <a:pt x="1178" y="1165"/>
                    <a:pt x="1175" y="1169"/>
                  </a:cubicBezTo>
                  <a:cubicBezTo>
                    <a:pt x="1171" y="1174"/>
                    <a:pt x="1167" y="1181"/>
                    <a:pt x="1163" y="1185"/>
                  </a:cubicBezTo>
                  <a:cubicBezTo>
                    <a:pt x="1160" y="1188"/>
                    <a:pt x="1157" y="1188"/>
                    <a:pt x="1154" y="1191"/>
                  </a:cubicBezTo>
                  <a:cubicBezTo>
                    <a:pt x="1146" y="1197"/>
                    <a:pt x="1147" y="1200"/>
                    <a:pt x="1143" y="1204"/>
                  </a:cubicBezTo>
                  <a:cubicBezTo>
                    <a:pt x="1142" y="1206"/>
                    <a:pt x="1137" y="1208"/>
                    <a:pt x="1136" y="1211"/>
                  </a:cubicBezTo>
                  <a:cubicBezTo>
                    <a:pt x="1138" y="1209"/>
                    <a:pt x="1143" y="1209"/>
                    <a:pt x="1141" y="1211"/>
                  </a:cubicBezTo>
                  <a:cubicBezTo>
                    <a:pt x="1137" y="1218"/>
                    <a:pt x="1131" y="1216"/>
                    <a:pt x="1128" y="1219"/>
                  </a:cubicBezTo>
                  <a:cubicBezTo>
                    <a:pt x="1126" y="1220"/>
                    <a:pt x="1126" y="1221"/>
                    <a:pt x="1126" y="1222"/>
                  </a:cubicBezTo>
                  <a:cubicBezTo>
                    <a:pt x="1123" y="1224"/>
                    <a:pt x="1120" y="1225"/>
                    <a:pt x="1121" y="1229"/>
                  </a:cubicBezTo>
                  <a:cubicBezTo>
                    <a:pt x="1125" y="1225"/>
                    <a:pt x="1129" y="1222"/>
                    <a:pt x="1127" y="1226"/>
                  </a:cubicBezTo>
                  <a:cubicBezTo>
                    <a:pt x="1122" y="1231"/>
                    <a:pt x="1118" y="1229"/>
                    <a:pt x="1113" y="1232"/>
                  </a:cubicBezTo>
                  <a:cubicBezTo>
                    <a:pt x="1108" y="1235"/>
                    <a:pt x="1106" y="1239"/>
                    <a:pt x="1102" y="1243"/>
                  </a:cubicBezTo>
                  <a:cubicBezTo>
                    <a:pt x="1102" y="1243"/>
                    <a:pt x="1098" y="1245"/>
                    <a:pt x="1097" y="1245"/>
                  </a:cubicBezTo>
                  <a:cubicBezTo>
                    <a:pt x="1091" y="1249"/>
                    <a:pt x="1079" y="1259"/>
                    <a:pt x="1074" y="1260"/>
                  </a:cubicBezTo>
                  <a:cubicBezTo>
                    <a:pt x="1077" y="1262"/>
                    <a:pt x="1073" y="1266"/>
                    <a:pt x="1071" y="1267"/>
                  </a:cubicBezTo>
                  <a:cubicBezTo>
                    <a:pt x="1071" y="1268"/>
                    <a:pt x="1065" y="1271"/>
                    <a:pt x="1063" y="1272"/>
                  </a:cubicBezTo>
                  <a:cubicBezTo>
                    <a:pt x="1062" y="1272"/>
                    <a:pt x="1062" y="1271"/>
                    <a:pt x="1062" y="1271"/>
                  </a:cubicBezTo>
                  <a:cubicBezTo>
                    <a:pt x="1061" y="1271"/>
                    <a:pt x="1059" y="1273"/>
                    <a:pt x="1059" y="1273"/>
                  </a:cubicBezTo>
                  <a:cubicBezTo>
                    <a:pt x="1058" y="1273"/>
                    <a:pt x="1056" y="1271"/>
                    <a:pt x="1056" y="1272"/>
                  </a:cubicBezTo>
                  <a:cubicBezTo>
                    <a:pt x="1052" y="1273"/>
                    <a:pt x="1048" y="1277"/>
                    <a:pt x="1046" y="1278"/>
                  </a:cubicBezTo>
                  <a:cubicBezTo>
                    <a:pt x="1047" y="1279"/>
                    <a:pt x="1049" y="1282"/>
                    <a:pt x="1048" y="1284"/>
                  </a:cubicBezTo>
                  <a:cubicBezTo>
                    <a:pt x="1043" y="1288"/>
                    <a:pt x="1042" y="1285"/>
                    <a:pt x="1045" y="1282"/>
                  </a:cubicBezTo>
                  <a:cubicBezTo>
                    <a:pt x="1038" y="1285"/>
                    <a:pt x="1040" y="1288"/>
                    <a:pt x="1039" y="1289"/>
                  </a:cubicBezTo>
                  <a:cubicBezTo>
                    <a:pt x="1037" y="1291"/>
                    <a:pt x="1035" y="1295"/>
                    <a:pt x="1030" y="1294"/>
                  </a:cubicBezTo>
                  <a:cubicBezTo>
                    <a:pt x="1033" y="1292"/>
                    <a:pt x="1035" y="1290"/>
                    <a:pt x="1035" y="1288"/>
                  </a:cubicBezTo>
                  <a:cubicBezTo>
                    <a:pt x="1030" y="1289"/>
                    <a:pt x="1026" y="1295"/>
                    <a:pt x="1021" y="1297"/>
                  </a:cubicBezTo>
                  <a:cubicBezTo>
                    <a:pt x="1017" y="1299"/>
                    <a:pt x="1016" y="1298"/>
                    <a:pt x="1013" y="1300"/>
                  </a:cubicBezTo>
                  <a:cubicBezTo>
                    <a:pt x="1011" y="1301"/>
                    <a:pt x="1012" y="1302"/>
                    <a:pt x="1011" y="1303"/>
                  </a:cubicBezTo>
                  <a:cubicBezTo>
                    <a:pt x="1009" y="1304"/>
                    <a:pt x="1006" y="1304"/>
                    <a:pt x="1004" y="1305"/>
                  </a:cubicBezTo>
                  <a:cubicBezTo>
                    <a:pt x="1001" y="1306"/>
                    <a:pt x="997" y="1308"/>
                    <a:pt x="993" y="1310"/>
                  </a:cubicBezTo>
                  <a:cubicBezTo>
                    <a:pt x="990" y="1311"/>
                    <a:pt x="986" y="1313"/>
                    <a:pt x="983" y="1315"/>
                  </a:cubicBezTo>
                  <a:cubicBezTo>
                    <a:pt x="980" y="1316"/>
                    <a:pt x="979" y="1320"/>
                    <a:pt x="976" y="1321"/>
                  </a:cubicBezTo>
                  <a:cubicBezTo>
                    <a:pt x="975" y="1322"/>
                    <a:pt x="970" y="1325"/>
                    <a:pt x="966" y="1327"/>
                  </a:cubicBezTo>
                  <a:cubicBezTo>
                    <a:pt x="961" y="1329"/>
                    <a:pt x="957" y="1331"/>
                    <a:pt x="957" y="1331"/>
                  </a:cubicBezTo>
                  <a:cubicBezTo>
                    <a:pt x="953" y="1332"/>
                    <a:pt x="946" y="1331"/>
                    <a:pt x="943" y="1333"/>
                  </a:cubicBezTo>
                  <a:cubicBezTo>
                    <a:pt x="939" y="1336"/>
                    <a:pt x="938" y="1339"/>
                    <a:pt x="934" y="1341"/>
                  </a:cubicBezTo>
                  <a:cubicBezTo>
                    <a:pt x="931" y="1340"/>
                    <a:pt x="926" y="1344"/>
                    <a:pt x="924" y="1344"/>
                  </a:cubicBezTo>
                  <a:cubicBezTo>
                    <a:pt x="924" y="1344"/>
                    <a:pt x="921" y="1344"/>
                    <a:pt x="920" y="1344"/>
                  </a:cubicBezTo>
                  <a:cubicBezTo>
                    <a:pt x="914" y="1344"/>
                    <a:pt x="910" y="1348"/>
                    <a:pt x="903" y="1351"/>
                  </a:cubicBezTo>
                  <a:cubicBezTo>
                    <a:pt x="900" y="1351"/>
                    <a:pt x="900" y="1348"/>
                    <a:pt x="895" y="1351"/>
                  </a:cubicBezTo>
                  <a:cubicBezTo>
                    <a:pt x="893" y="1354"/>
                    <a:pt x="903" y="1352"/>
                    <a:pt x="896" y="1354"/>
                  </a:cubicBezTo>
                  <a:cubicBezTo>
                    <a:pt x="888" y="1357"/>
                    <a:pt x="897" y="1349"/>
                    <a:pt x="889" y="1351"/>
                  </a:cubicBezTo>
                  <a:cubicBezTo>
                    <a:pt x="880" y="1354"/>
                    <a:pt x="887" y="1356"/>
                    <a:pt x="886" y="1357"/>
                  </a:cubicBezTo>
                  <a:cubicBezTo>
                    <a:pt x="882" y="1360"/>
                    <a:pt x="880" y="1356"/>
                    <a:pt x="877" y="1356"/>
                  </a:cubicBezTo>
                  <a:cubicBezTo>
                    <a:pt x="875" y="1356"/>
                    <a:pt x="871" y="1358"/>
                    <a:pt x="869" y="1359"/>
                  </a:cubicBezTo>
                  <a:cubicBezTo>
                    <a:pt x="867" y="1359"/>
                    <a:pt x="867" y="1357"/>
                    <a:pt x="864" y="1358"/>
                  </a:cubicBezTo>
                  <a:cubicBezTo>
                    <a:pt x="862" y="1359"/>
                    <a:pt x="858" y="1360"/>
                    <a:pt x="856" y="1361"/>
                  </a:cubicBezTo>
                  <a:cubicBezTo>
                    <a:pt x="852" y="1362"/>
                    <a:pt x="848" y="1363"/>
                    <a:pt x="844" y="1364"/>
                  </a:cubicBezTo>
                  <a:cubicBezTo>
                    <a:pt x="840" y="1365"/>
                    <a:pt x="826" y="1366"/>
                    <a:pt x="823" y="1367"/>
                  </a:cubicBezTo>
                  <a:cubicBezTo>
                    <a:pt x="821" y="1367"/>
                    <a:pt x="819" y="1368"/>
                    <a:pt x="817" y="1369"/>
                  </a:cubicBezTo>
                  <a:cubicBezTo>
                    <a:pt x="815" y="1369"/>
                    <a:pt x="813" y="1370"/>
                    <a:pt x="811" y="1371"/>
                  </a:cubicBezTo>
                  <a:cubicBezTo>
                    <a:pt x="806" y="1373"/>
                    <a:pt x="802" y="1374"/>
                    <a:pt x="797" y="1374"/>
                  </a:cubicBezTo>
                  <a:cubicBezTo>
                    <a:pt x="794" y="1372"/>
                    <a:pt x="797" y="1373"/>
                    <a:pt x="796" y="1370"/>
                  </a:cubicBezTo>
                  <a:cubicBezTo>
                    <a:pt x="788" y="1372"/>
                    <a:pt x="796" y="1373"/>
                    <a:pt x="790" y="1375"/>
                  </a:cubicBezTo>
                  <a:cubicBezTo>
                    <a:pt x="786" y="1377"/>
                    <a:pt x="781" y="1376"/>
                    <a:pt x="776" y="1376"/>
                  </a:cubicBezTo>
                  <a:cubicBezTo>
                    <a:pt x="771" y="1376"/>
                    <a:pt x="766" y="1376"/>
                    <a:pt x="762" y="1378"/>
                  </a:cubicBezTo>
                  <a:cubicBezTo>
                    <a:pt x="762" y="1376"/>
                    <a:pt x="764" y="1376"/>
                    <a:pt x="763" y="1374"/>
                  </a:cubicBezTo>
                  <a:cubicBezTo>
                    <a:pt x="760" y="1374"/>
                    <a:pt x="757" y="1374"/>
                    <a:pt x="754" y="1375"/>
                  </a:cubicBezTo>
                  <a:cubicBezTo>
                    <a:pt x="751" y="1375"/>
                    <a:pt x="748" y="1376"/>
                    <a:pt x="745" y="1377"/>
                  </a:cubicBezTo>
                  <a:cubicBezTo>
                    <a:pt x="740" y="1378"/>
                    <a:pt x="732" y="1379"/>
                    <a:pt x="730" y="1379"/>
                  </a:cubicBezTo>
                  <a:cubicBezTo>
                    <a:pt x="728" y="1378"/>
                    <a:pt x="726" y="1377"/>
                    <a:pt x="724" y="1377"/>
                  </a:cubicBezTo>
                  <a:cubicBezTo>
                    <a:pt x="721" y="1377"/>
                    <a:pt x="718" y="1379"/>
                    <a:pt x="715" y="1379"/>
                  </a:cubicBezTo>
                  <a:cubicBezTo>
                    <a:pt x="711" y="1379"/>
                    <a:pt x="704" y="1378"/>
                    <a:pt x="699" y="1378"/>
                  </a:cubicBezTo>
                  <a:cubicBezTo>
                    <a:pt x="696" y="1378"/>
                    <a:pt x="696" y="1379"/>
                    <a:pt x="692" y="1379"/>
                  </a:cubicBezTo>
                  <a:cubicBezTo>
                    <a:pt x="687" y="1379"/>
                    <a:pt x="681" y="1377"/>
                    <a:pt x="675" y="1377"/>
                  </a:cubicBezTo>
                  <a:cubicBezTo>
                    <a:pt x="671" y="1376"/>
                    <a:pt x="667" y="1377"/>
                    <a:pt x="664" y="1376"/>
                  </a:cubicBezTo>
                  <a:cubicBezTo>
                    <a:pt x="661" y="1376"/>
                    <a:pt x="658" y="1374"/>
                    <a:pt x="656" y="1374"/>
                  </a:cubicBezTo>
                  <a:cubicBezTo>
                    <a:pt x="653" y="1374"/>
                    <a:pt x="650" y="1376"/>
                    <a:pt x="647" y="1376"/>
                  </a:cubicBezTo>
                  <a:cubicBezTo>
                    <a:pt x="647" y="1374"/>
                    <a:pt x="643" y="1373"/>
                    <a:pt x="638" y="1372"/>
                  </a:cubicBezTo>
                  <a:cubicBezTo>
                    <a:pt x="636" y="1371"/>
                    <a:pt x="634" y="1371"/>
                    <a:pt x="631" y="1371"/>
                  </a:cubicBezTo>
                  <a:cubicBezTo>
                    <a:pt x="629" y="1370"/>
                    <a:pt x="627" y="1370"/>
                    <a:pt x="626" y="1370"/>
                  </a:cubicBezTo>
                  <a:cubicBezTo>
                    <a:pt x="624" y="1370"/>
                    <a:pt x="620" y="1371"/>
                    <a:pt x="617" y="1371"/>
                  </a:cubicBezTo>
                  <a:cubicBezTo>
                    <a:pt x="616" y="1371"/>
                    <a:pt x="613" y="1370"/>
                    <a:pt x="609" y="1369"/>
                  </a:cubicBezTo>
                  <a:cubicBezTo>
                    <a:pt x="601" y="1369"/>
                    <a:pt x="592" y="1367"/>
                    <a:pt x="584" y="1367"/>
                  </a:cubicBezTo>
                  <a:cubicBezTo>
                    <a:pt x="587" y="1366"/>
                    <a:pt x="590" y="1365"/>
                    <a:pt x="585" y="1363"/>
                  </a:cubicBezTo>
                  <a:cubicBezTo>
                    <a:pt x="578" y="1363"/>
                    <a:pt x="583" y="1365"/>
                    <a:pt x="581" y="1366"/>
                  </a:cubicBezTo>
                  <a:cubicBezTo>
                    <a:pt x="575" y="1365"/>
                    <a:pt x="571" y="1366"/>
                    <a:pt x="568" y="1363"/>
                  </a:cubicBezTo>
                  <a:cubicBezTo>
                    <a:pt x="566" y="1362"/>
                    <a:pt x="569" y="1362"/>
                    <a:pt x="565" y="1361"/>
                  </a:cubicBezTo>
                  <a:cubicBezTo>
                    <a:pt x="564" y="1360"/>
                    <a:pt x="562" y="1361"/>
                    <a:pt x="562" y="1361"/>
                  </a:cubicBezTo>
                  <a:cubicBezTo>
                    <a:pt x="558" y="1360"/>
                    <a:pt x="554" y="1356"/>
                    <a:pt x="552" y="1359"/>
                  </a:cubicBezTo>
                  <a:cubicBezTo>
                    <a:pt x="553" y="1357"/>
                    <a:pt x="549" y="1356"/>
                    <a:pt x="546" y="1354"/>
                  </a:cubicBezTo>
                  <a:cubicBezTo>
                    <a:pt x="540" y="1356"/>
                    <a:pt x="532" y="1356"/>
                    <a:pt x="525" y="1352"/>
                  </a:cubicBezTo>
                  <a:cubicBezTo>
                    <a:pt x="524" y="1352"/>
                    <a:pt x="525" y="1350"/>
                    <a:pt x="525" y="1350"/>
                  </a:cubicBezTo>
                  <a:cubicBezTo>
                    <a:pt x="525" y="1347"/>
                    <a:pt x="516" y="1348"/>
                    <a:pt x="513" y="1346"/>
                  </a:cubicBezTo>
                  <a:cubicBezTo>
                    <a:pt x="510" y="1345"/>
                    <a:pt x="510" y="1344"/>
                    <a:pt x="507" y="1343"/>
                  </a:cubicBezTo>
                  <a:cubicBezTo>
                    <a:pt x="503" y="1342"/>
                    <a:pt x="498" y="1342"/>
                    <a:pt x="495" y="1341"/>
                  </a:cubicBezTo>
                  <a:cubicBezTo>
                    <a:pt x="492" y="1340"/>
                    <a:pt x="489" y="1337"/>
                    <a:pt x="486" y="1336"/>
                  </a:cubicBezTo>
                  <a:cubicBezTo>
                    <a:pt x="482" y="1334"/>
                    <a:pt x="476" y="1331"/>
                    <a:pt x="471" y="1329"/>
                  </a:cubicBezTo>
                  <a:cubicBezTo>
                    <a:pt x="467" y="1327"/>
                    <a:pt x="462" y="1326"/>
                    <a:pt x="457" y="1325"/>
                  </a:cubicBezTo>
                  <a:cubicBezTo>
                    <a:pt x="453" y="1323"/>
                    <a:pt x="448" y="1322"/>
                    <a:pt x="444" y="1320"/>
                  </a:cubicBezTo>
                  <a:cubicBezTo>
                    <a:pt x="439" y="1318"/>
                    <a:pt x="434" y="1315"/>
                    <a:pt x="429" y="1313"/>
                  </a:cubicBezTo>
                  <a:cubicBezTo>
                    <a:pt x="424" y="1310"/>
                    <a:pt x="420" y="1308"/>
                    <a:pt x="416" y="1306"/>
                  </a:cubicBezTo>
                  <a:cubicBezTo>
                    <a:pt x="413" y="1304"/>
                    <a:pt x="409" y="1302"/>
                    <a:pt x="406" y="1301"/>
                  </a:cubicBezTo>
                  <a:cubicBezTo>
                    <a:pt x="403" y="1299"/>
                    <a:pt x="400" y="1297"/>
                    <a:pt x="397" y="1295"/>
                  </a:cubicBezTo>
                  <a:cubicBezTo>
                    <a:pt x="391" y="1291"/>
                    <a:pt x="384" y="1287"/>
                    <a:pt x="377" y="1284"/>
                  </a:cubicBezTo>
                  <a:cubicBezTo>
                    <a:pt x="373" y="1281"/>
                    <a:pt x="377" y="1279"/>
                    <a:pt x="373" y="1277"/>
                  </a:cubicBezTo>
                  <a:cubicBezTo>
                    <a:pt x="367" y="1279"/>
                    <a:pt x="360" y="1272"/>
                    <a:pt x="354" y="1267"/>
                  </a:cubicBezTo>
                  <a:cubicBezTo>
                    <a:pt x="348" y="1263"/>
                    <a:pt x="345" y="1261"/>
                    <a:pt x="340" y="1258"/>
                  </a:cubicBezTo>
                  <a:cubicBezTo>
                    <a:pt x="337" y="1255"/>
                    <a:pt x="334" y="1253"/>
                    <a:pt x="330" y="1251"/>
                  </a:cubicBezTo>
                  <a:cubicBezTo>
                    <a:pt x="327" y="1249"/>
                    <a:pt x="324" y="1247"/>
                    <a:pt x="323" y="1245"/>
                  </a:cubicBezTo>
                  <a:cubicBezTo>
                    <a:pt x="321" y="1244"/>
                    <a:pt x="320" y="1242"/>
                    <a:pt x="319" y="1242"/>
                  </a:cubicBezTo>
                  <a:cubicBezTo>
                    <a:pt x="316" y="1239"/>
                    <a:pt x="312" y="1239"/>
                    <a:pt x="308" y="1236"/>
                  </a:cubicBezTo>
                  <a:cubicBezTo>
                    <a:pt x="304" y="1233"/>
                    <a:pt x="300" y="1228"/>
                    <a:pt x="296" y="1224"/>
                  </a:cubicBezTo>
                  <a:cubicBezTo>
                    <a:pt x="292" y="1219"/>
                    <a:pt x="287" y="1215"/>
                    <a:pt x="283" y="1213"/>
                  </a:cubicBezTo>
                  <a:cubicBezTo>
                    <a:pt x="285" y="1216"/>
                    <a:pt x="289" y="1220"/>
                    <a:pt x="290" y="1222"/>
                  </a:cubicBezTo>
                  <a:cubicBezTo>
                    <a:pt x="290" y="1223"/>
                    <a:pt x="291" y="1226"/>
                    <a:pt x="291" y="1226"/>
                  </a:cubicBezTo>
                  <a:cubicBezTo>
                    <a:pt x="293" y="1228"/>
                    <a:pt x="301" y="1229"/>
                    <a:pt x="300" y="1234"/>
                  </a:cubicBezTo>
                  <a:cubicBezTo>
                    <a:pt x="296" y="1228"/>
                    <a:pt x="292" y="1229"/>
                    <a:pt x="287" y="1226"/>
                  </a:cubicBezTo>
                  <a:cubicBezTo>
                    <a:pt x="284" y="1224"/>
                    <a:pt x="284" y="1222"/>
                    <a:pt x="282" y="1220"/>
                  </a:cubicBezTo>
                  <a:cubicBezTo>
                    <a:pt x="279" y="1218"/>
                    <a:pt x="277" y="1217"/>
                    <a:pt x="274" y="1214"/>
                  </a:cubicBezTo>
                  <a:cubicBezTo>
                    <a:pt x="272" y="1212"/>
                    <a:pt x="270" y="1209"/>
                    <a:pt x="268" y="1207"/>
                  </a:cubicBezTo>
                  <a:cubicBezTo>
                    <a:pt x="265" y="1204"/>
                    <a:pt x="263" y="1204"/>
                    <a:pt x="260" y="1202"/>
                  </a:cubicBezTo>
                  <a:cubicBezTo>
                    <a:pt x="260" y="1201"/>
                    <a:pt x="258" y="1199"/>
                    <a:pt x="257" y="1198"/>
                  </a:cubicBezTo>
                  <a:cubicBezTo>
                    <a:pt x="255" y="1196"/>
                    <a:pt x="254" y="1196"/>
                    <a:pt x="253" y="1197"/>
                  </a:cubicBezTo>
                  <a:cubicBezTo>
                    <a:pt x="259" y="1205"/>
                    <a:pt x="267" y="1211"/>
                    <a:pt x="272" y="1217"/>
                  </a:cubicBezTo>
                  <a:cubicBezTo>
                    <a:pt x="278" y="1223"/>
                    <a:pt x="284" y="1228"/>
                    <a:pt x="291" y="1233"/>
                  </a:cubicBezTo>
                  <a:cubicBezTo>
                    <a:pt x="294" y="1236"/>
                    <a:pt x="298" y="1239"/>
                    <a:pt x="301" y="1241"/>
                  </a:cubicBezTo>
                  <a:cubicBezTo>
                    <a:pt x="304" y="1244"/>
                    <a:pt x="308" y="1246"/>
                    <a:pt x="311" y="1249"/>
                  </a:cubicBezTo>
                  <a:cubicBezTo>
                    <a:pt x="316" y="1252"/>
                    <a:pt x="325" y="1258"/>
                    <a:pt x="327" y="1259"/>
                  </a:cubicBezTo>
                  <a:cubicBezTo>
                    <a:pt x="330" y="1262"/>
                    <a:pt x="333" y="1267"/>
                    <a:pt x="336" y="1269"/>
                  </a:cubicBezTo>
                  <a:cubicBezTo>
                    <a:pt x="340" y="1273"/>
                    <a:pt x="345" y="1276"/>
                    <a:pt x="350" y="1279"/>
                  </a:cubicBezTo>
                  <a:cubicBezTo>
                    <a:pt x="355" y="1281"/>
                    <a:pt x="360" y="1284"/>
                    <a:pt x="365" y="1287"/>
                  </a:cubicBezTo>
                  <a:cubicBezTo>
                    <a:pt x="368" y="1289"/>
                    <a:pt x="369" y="1291"/>
                    <a:pt x="371" y="1292"/>
                  </a:cubicBezTo>
                  <a:cubicBezTo>
                    <a:pt x="374" y="1294"/>
                    <a:pt x="378" y="1294"/>
                    <a:pt x="381" y="1296"/>
                  </a:cubicBezTo>
                  <a:cubicBezTo>
                    <a:pt x="383" y="1297"/>
                    <a:pt x="385" y="1301"/>
                    <a:pt x="387" y="1303"/>
                  </a:cubicBezTo>
                  <a:cubicBezTo>
                    <a:pt x="390" y="1305"/>
                    <a:pt x="396" y="1307"/>
                    <a:pt x="401" y="1310"/>
                  </a:cubicBezTo>
                  <a:cubicBezTo>
                    <a:pt x="408" y="1313"/>
                    <a:pt x="413" y="1317"/>
                    <a:pt x="418" y="1320"/>
                  </a:cubicBezTo>
                  <a:cubicBezTo>
                    <a:pt x="421" y="1321"/>
                    <a:pt x="423" y="1321"/>
                    <a:pt x="426" y="1323"/>
                  </a:cubicBezTo>
                  <a:cubicBezTo>
                    <a:pt x="430" y="1325"/>
                    <a:pt x="433" y="1328"/>
                    <a:pt x="436" y="1330"/>
                  </a:cubicBezTo>
                  <a:cubicBezTo>
                    <a:pt x="439" y="1331"/>
                    <a:pt x="445" y="1333"/>
                    <a:pt x="449" y="1334"/>
                  </a:cubicBezTo>
                  <a:cubicBezTo>
                    <a:pt x="454" y="1337"/>
                    <a:pt x="459" y="1339"/>
                    <a:pt x="463" y="1340"/>
                  </a:cubicBezTo>
                  <a:cubicBezTo>
                    <a:pt x="468" y="1342"/>
                    <a:pt x="474" y="1345"/>
                    <a:pt x="479" y="1347"/>
                  </a:cubicBezTo>
                  <a:cubicBezTo>
                    <a:pt x="484" y="1350"/>
                    <a:pt x="490" y="1352"/>
                    <a:pt x="496" y="1354"/>
                  </a:cubicBezTo>
                  <a:cubicBezTo>
                    <a:pt x="500" y="1356"/>
                    <a:pt x="504" y="1356"/>
                    <a:pt x="509" y="1358"/>
                  </a:cubicBezTo>
                  <a:cubicBezTo>
                    <a:pt x="516" y="1360"/>
                    <a:pt x="522" y="1363"/>
                    <a:pt x="529" y="1366"/>
                  </a:cubicBezTo>
                  <a:cubicBezTo>
                    <a:pt x="534" y="1367"/>
                    <a:pt x="537" y="1367"/>
                    <a:pt x="543" y="1369"/>
                  </a:cubicBezTo>
                  <a:cubicBezTo>
                    <a:pt x="549" y="1370"/>
                    <a:pt x="557" y="1373"/>
                    <a:pt x="564" y="1375"/>
                  </a:cubicBezTo>
                  <a:cubicBezTo>
                    <a:pt x="568" y="1376"/>
                    <a:pt x="572" y="1377"/>
                    <a:pt x="576" y="1377"/>
                  </a:cubicBezTo>
                  <a:cubicBezTo>
                    <a:pt x="579" y="1378"/>
                    <a:pt x="583" y="1379"/>
                    <a:pt x="587" y="1380"/>
                  </a:cubicBezTo>
                  <a:cubicBezTo>
                    <a:pt x="591" y="1380"/>
                    <a:pt x="594" y="1381"/>
                    <a:pt x="598" y="1382"/>
                  </a:cubicBezTo>
                  <a:cubicBezTo>
                    <a:pt x="602" y="1382"/>
                    <a:pt x="605" y="1383"/>
                    <a:pt x="609" y="1383"/>
                  </a:cubicBezTo>
                  <a:cubicBezTo>
                    <a:pt x="615" y="1384"/>
                    <a:pt x="622" y="1387"/>
                    <a:pt x="629" y="1388"/>
                  </a:cubicBezTo>
                  <a:cubicBezTo>
                    <a:pt x="632" y="1388"/>
                    <a:pt x="633" y="1387"/>
                    <a:pt x="636" y="1388"/>
                  </a:cubicBezTo>
                  <a:cubicBezTo>
                    <a:pt x="640" y="1388"/>
                    <a:pt x="646" y="1389"/>
                    <a:pt x="651" y="1390"/>
                  </a:cubicBezTo>
                  <a:cubicBezTo>
                    <a:pt x="657" y="1391"/>
                    <a:pt x="661" y="1391"/>
                    <a:pt x="666" y="1391"/>
                  </a:cubicBezTo>
                  <a:cubicBezTo>
                    <a:pt x="670" y="1391"/>
                    <a:pt x="674" y="1392"/>
                    <a:pt x="678" y="1392"/>
                  </a:cubicBezTo>
                  <a:cubicBezTo>
                    <a:pt x="681" y="1392"/>
                    <a:pt x="684" y="1392"/>
                    <a:pt x="687" y="1392"/>
                  </a:cubicBezTo>
                  <a:cubicBezTo>
                    <a:pt x="689" y="1392"/>
                    <a:pt x="690" y="1394"/>
                    <a:pt x="693" y="1394"/>
                  </a:cubicBezTo>
                  <a:cubicBezTo>
                    <a:pt x="693" y="1394"/>
                    <a:pt x="696" y="1393"/>
                    <a:pt x="698" y="1393"/>
                  </a:cubicBezTo>
                  <a:cubicBezTo>
                    <a:pt x="702" y="1393"/>
                    <a:pt x="706" y="1393"/>
                    <a:pt x="709" y="1393"/>
                  </a:cubicBezTo>
                  <a:cubicBezTo>
                    <a:pt x="707" y="1393"/>
                    <a:pt x="714" y="1393"/>
                    <a:pt x="714" y="1393"/>
                  </a:cubicBezTo>
                  <a:cubicBezTo>
                    <a:pt x="716" y="1393"/>
                    <a:pt x="718" y="1395"/>
                    <a:pt x="719" y="1395"/>
                  </a:cubicBezTo>
                  <a:cubicBezTo>
                    <a:pt x="722" y="1395"/>
                    <a:pt x="727" y="1393"/>
                    <a:pt x="731" y="1393"/>
                  </a:cubicBezTo>
                  <a:cubicBezTo>
                    <a:pt x="734" y="1393"/>
                    <a:pt x="736" y="1394"/>
                    <a:pt x="739" y="1394"/>
                  </a:cubicBezTo>
                  <a:cubicBezTo>
                    <a:pt x="747" y="1393"/>
                    <a:pt x="755" y="1392"/>
                    <a:pt x="761" y="1389"/>
                  </a:cubicBezTo>
                  <a:cubicBezTo>
                    <a:pt x="765" y="1391"/>
                    <a:pt x="770" y="1391"/>
                    <a:pt x="775" y="1390"/>
                  </a:cubicBezTo>
                  <a:cubicBezTo>
                    <a:pt x="777" y="1390"/>
                    <a:pt x="780" y="1390"/>
                    <a:pt x="783" y="1389"/>
                  </a:cubicBezTo>
                  <a:cubicBezTo>
                    <a:pt x="786" y="1389"/>
                    <a:pt x="789" y="1388"/>
                    <a:pt x="792" y="1388"/>
                  </a:cubicBezTo>
                  <a:cubicBezTo>
                    <a:pt x="796" y="1387"/>
                    <a:pt x="806" y="1386"/>
                    <a:pt x="811" y="1386"/>
                  </a:cubicBezTo>
                  <a:cubicBezTo>
                    <a:pt x="814" y="1385"/>
                    <a:pt x="816" y="1387"/>
                    <a:pt x="818" y="1386"/>
                  </a:cubicBezTo>
                  <a:cubicBezTo>
                    <a:pt x="819" y="1386"/>
                    <a:pt x="819" y="1384"/>
                    <a:pt x="823" y="1384"/>
                  </a:cubicBezTo>
                  <a:cubicBezTo>
                    <a:pt x="827" y="1383"/>
                    <a:pt x="826" y="1385"/>
                    <a:pt x="831" y="1383"/>
                  </a:cubicBezTo>
                  <a:cubicBezTo>
                    <a:pt x="838" y="1382"/>
                    <a:pt x="844" y="1380"/>
                    <a:pt x="850" y="1378"/>
                  </a:cubicBezTo>
                  <a:cubicBezTo>
                    <a:pt x="857" y="1377"/>
                    <a:pt x="863" y="1375"/>
                    <a:pt x="870" y="1374"/>
                  </a:cubicBezTo>
                  <a:cubicBezTo>
                    <a:pt x="867" y="1380"/>
                    <a:pt x="873" y="1379"/>
                    <a:pt x="874" y="1382"/>
                  </a:cubicBezTo>
                  <a:cubicBezTo>
                    <a:pt x="878" y="1381"/>
                    <a:pt x="882" y="1380"/>
                    <a:pt x="886" y="1379"/>
                  </a:cubicBezTo>
                  <a:cubicBezTo>
                    <a:pt x="890" y="1379"/>
                    <a:pt x="893" y="1379"/>
                    <a:pt x="895" y="1380"/>
                  </a:cubicBezTo>
                  <a:cubicBezTo>
                    <a:pt x="887" y="1383"/>
                    <a:pt x="879" y="1384"/>
                    <a:pt x="871" y="1386"/>
                  </a:cubicBezTo>
                  <a:cubicBezTo>
                    <a:pt x="863" y="1388"/>
                    <a:pt x="856" y="1389"/>
                    <a:pt x="849" y="1391"/>
                  </a:cubicBezTo>
                  <a:cubicBezTo>
                    <a:pt x="846" y="1392"/>
                    <a:pt x="844" y="1394"/>
                    <a:pt x="841" y="1395"/>
                  </a:cubicBezTo>
                  <a:cubicBezTo>
                    <a:pt x="839" y="1395"/>
                    <a:pt x="837" y="1394"/>
                    <a:pt x="834" y="1395"/>
                  </a:cubicBezTo>
                  <a:cubicBezTo>
                    <a:pt x="832" y="1396"/>
                    <a:pt x="831" y="1398"/>
                    <a:pt x="829" y="1398"/>
                  </a:cubicBezTo>
                  <a:cubicBezTo>
                    <a:pt x="829" y="1398"/>
                    <a:pt x="826" y="1397"/>
                    <a:pt x="825" y="1397"/>
                  </a:cubicBezTo>
                  <a:cubicBezTo>
                    <a:pt x="811" y="1398"/>
                    <a:pt x="811" y="1405"/>
                    <a:pt x="802" y="1406"/>
                  </a:cubicBezTo>
                  <a:cubicBezTo>
                    <a:pt x="800" y="1404"/>
                    <a:pt x="809" y="1401"/>
                    <a:pt x="801" y="1402"/>
                  </a:cubicBezTo>
                  <a:cubicBezTo>
                    <a:pt x="801" y="1408"/>
                    <a:pt x="797" y="1402"/>
                    <a:pt x="798" y="1402"/>
                  </a:cubicBezTo>
                  <a:cubicBezTo>
                    <a:pt x="794" y="1402"/>
                    <a:pt x="790" y="1404"/>
                    <a:pt x="786" y="1405"/>
                  </a:cubicBezTo>
                  <a:cubicBezTo>
                    <a:pt x="780" y="1406"/>
                    <a:pt x="774" y="1407"/>
                    <a:pt x="767" y="1408"/>
                  </a:cubicBezTo>
                  <a:cubicBezTo>
                    <a:pt x="764" y="1408"/>
                    <a:pt x="760" y="1409"/>
                    <a:pt x="757" y="1409"/>
                  </a:cubicBezTo>
                  <a:cubicBezTo>
                    <a:pt x="754" y="1409"/>
                    <a:pt x="750" y="1409"/>
                    <a:pt x="747" y="1410"/>
                  </a:cubicBezTo>
                  <a:cubicBezTo>
                    <a:pt x="742" y="1410"/>
                    <a:pt x="736" y="1411"/>
                    <a:pt x="731" y="1412"/>
                  </a:cubicBezTo>
                  <a:cubicBezTo>
                    <a:pt x="728" y="1412"/>
                    <a:pt x="726" y="1413"/>
                    <a:pt x="723" y="1413"/>
                  </a:cubicBezTo>
                  <a:cubicBezTo>
                    <a:pt x="721" y="1412"/>
                    <a:pt x="718" y="1412"/>
                    <a:pt x="716" y="1411"/>
                  </a:cubicBezTo>
                  <a:cubicBezTo>
                    <a:pt x="718" y="1409"/>
                    <a:pt x="723" y="1410"/>
                    <a:pt x="727" y="1409"/>
                  </a:cubicBezTo>
                  <a:cubicBezTo>
                    <a:pt x="731" y="1409"/>
                    <a:pt x="735" y="1409"/>
                    <a:pt x="735" y="1406"/>
                  </a:cubicBezTo>
                  <a:cubicBezTo>
                    <a:pt x="730" y="1408"/>
                    <a:pt x="725" y="1406"/>
                    <a:pt x="723" y="1407"/>
                  </a:cubicBezTo>
                  <a:cubicBezTo>
                    <a:pt x="720" y="1407"/>
                    <a:pt x="719" y="1408"/>
                    <a:pt x="716" y="1408"/>
                  </a:cubicBezTo>
                  <a:cubicBezTo>
                    <a:pt x="711" y="1409"/>
                    <a:pt x="704" y="1406"/>
                    <a:pt x="700" y="1409"/>
                  </a:cubicBezTo>
                  <a:cubicBezTo>
                    <a:pt x="703" y="1410"/>
                    <a:pt x="708" y="1410"/>
                    <a:pt x="707" y="1412"/>
                  </a:cubicBezTo>
                  <a:cubicBezTo>
                    <a:pt x="703" y="1413"/>
                    <a:pt x="700" y="1413"/>
                    <a:pt x="697" y="1413"/>
                  </a:cubicBezTo>
                  <a:cubicBezTo>
                    <a:pt x="695" y="1413"/>
                    <a:pt x="693" y="1413"/>
                    <a:pt x="691" y="1412"/>
                  </a:cubicBezTo>
                  <a:cubicBezTo>
                    <a:pt x="690" y="1412"/>
                    <a:pt x="688" y="1412"/>
                    <a:pt x="686" y="1412"/>
                  </a:cubicBezTo>
                  <a:cubicBezTo>
                    <a:pt x="683" y="1412"/>
                    <a:pt x="680" y="1413"/>
                    <a:pt x="677" y="1413"/>
                  </a:cubicBezTo>
                  <a:cubicBezTo>
                    <a:pt x="672" y="1413"/>
                    <a:pt x="665" y="1412"/>
                    <a:pt x="658" y="1411"/>
                  </a:cubicBezTo>
                  <a:cubicBezTo>
                    <a:pt x="656" y="1411"/>
                    <a:pt x="656" y="1412"/>
                    <a:pt x="654" y="1412"/>
                  </a:cubicBezTo>
                  <a:cubicBezTo>
                    <a:pt x="651" y="1412"/>
                    <a:pt x="649" y="1411"/>
                    <a:pt x="646" y="1411"/>
                  </a:cubicBezTo>
                  <a:cubicBezTo>
                    <a:pt x="642" y="1412"/>
                    <a:pt x="628" y="1410"/>
                    <a:pt x="625" y="1409"/>
                  </a:cubicBezTo>
                  <a:cubicBezTo>
                    <a:pt x="624" y="1409"/>
                    <a:pt x="624" y="1407"/>
                    <a:pt x="623" y="1406"/>
                  </a:cubicBezTo>
                  <a:cubicBezTo>
                    <a:pt x="621" y="1406"/>
                    <a:pt x="616" y="1405"/>
                    <a:pt x="616" y="1406"/>
                  </a:cubicBezTo>
                  <a:cubicBezTo>
                    <a:pt x="618" y="1407"/>
                    <a:pt x="620" y="1407"/>
                    <a:pt x="619" y="1408"/>
                  </a:cubicBezTo>
                  <a:cubicBezTo>
                    <a:pt x="609" y="1409"/>
                    <a:pt x="594" y="1406"/>
                    <a:pt x="586" y="1404"/>
                  </a:cubicBezTo>
                  <a:cubicBezTo>
                    <a:pt x="584" y="1404"/>
                    <a:pt x="580" y="1404"/>
                    <a:pt x="577" y="1404"/>
                  </a:cubicBezTo>
                  <a:cubicBezTo>
                    <a:pt x="575" y="1404"/>
                    <a:pt x="575" y="1403"/>
                    <a:pt x="572" y="1402"/>
                  </a:cubicBezTo>
                  <a:cubicBezTo>
                    <a:pt x="563" y="1401"/>
                    <a:pt x="553" y="1398"/>
                    <a:pt x="543" y="1396"/>
                  </a:cubicBezTo>
                  <a:cubicBezTo>
                    <a:pt x="533" y="1394"/>
                    <a:pt x="523" y="1390"/>
                    <a:pt x="514" y="1388"/>
                  </a:cubicBezTo>
                  <a:cubicBezTo>
                    <a:pt x="511" y="1388"/>
                    <a:pt x="510" y="1389"/>
                    <a:pt x="508" y="1388"/>
                  </a:cubicBezTo>
                  <a:cubicBezTo>
                    <a:pt x="508" y="1388"/>
                    <a:pt x="505" y="1386"/>
                    <a:pt x="503" y="1386"/>
                  </a:cubicBezTo>
                  <a:cubicBezTo>
                    <a:pt x="502" y="1386"/>
                    <a:pt x="493" y="1385"/>
                    <a:pt x="497" y="1383"/>
                  </a:cubicBezTo>
                  <a:cubicBezTo>
                    <a:pt x="490" y="1380"/>
                    <a:pt x="492" y="1386"/>
                    <a:pt x="486" y="1383"/>
                  </a:cubicBezTo>
                  <a:cubicBezTo>
                    <a:pt x="482" y="1379"/>
                    <a:pt x="472" y="1377"/>
                    <a:pt x="465" y="1373"/>
                  </a:cubicBezTo>
                  <a:cubicBezTo>
                    <a:pt x="462" y="1372"/>
                    <a:pt x="462" y="1369"/>
                    <a:pt x="459" y="1369"/>
                  </a:cubicBezTo>
                  <a:cubicBezTo>
                    <a:pt x="456" y="1372"/>
                    <a:pt x="448" y="1365"/>
                    <a:pt x="442" y="1364"/>
                  </a:cubicBezTo>
                  <a:cubicBezTo>
                    <a:pt x="438" y="1363"/>
                    <a:pt x="434" y="1363"/>
                    <a:pt x="431" y="1362"/>
                  </a:cubicBezTo>
                  <a:cubicBezTo>
                    <a:pt x="429" y="1361"/>
                    <a:pt x="426" y="1358"/>
                    <a:pt x="424" y="1356"/>
                  </a:cubicBezTo>
                  <a:cubicBezTo>
                    <a:pt x="421" y="1355"/>
                    <a:pt x="417" y="1352"/>
                    <a:pt x="414" y="1351"/>
                  </a:cubicBezTo>
                  <a:cubicBezTo>
                    <a:pt x="410" y="1349"/>
                    <a:pt x="406" y="1349"/>
                    <a:pt x="402" y="1347"/>
                  </a:cubicBezTo>
                  <a:cubicBezTo>
                    <a:pt x="399" y="1345"/>
                    <a:pt x="397" y="1342"/>
                    <a:pt x="394" y="1340"/>
                  </a:cubicBezTo>
                  <a:cubicBezTo>
                    <a:pt x="389" y="1339"/>
                    <a:pt x="395" y="1344"/>
                    <a:pt x="391" y="1343"/>
                  </a:cubicBezTo>
                  <a:cubicBezTo>
                    <a:pt x="389" y="1341"/>
                    <a:pt x="386" y="1340"/>
                    <a:pt x="383" y="1339"/>
                  </a:cubicBezTo>
                  <a:cubicBezTo>
                    <a:pt x="381" y="1338"/>
                    <a:pt x="378" y="1336"/>
                    <a:pt x="375" y="1334"/>
                  </a:cubicBezTo>
                  <a:cubicBezTo>
                    <a:pt x="372" y="1332"/>
                    <a:pt x="372" y="1330"/>
                    <a:pt x="368" y="1328"/>
                  </a:cubicBezTo>
                  <a:cubicBezTo>
                    <a:pt x="366" y="1327"/>
                    <a:pt x="363" y="1326"/>
                    <a:pt x="360" y="1324"/>
                  </a:cubicBezTo>
                  <a:cubicBezTo>
                    <a:pt x="352" y="1320"/>
                    <a:pt x="340" y="1312"/>
                    <a:pt x="333" y="1307"/>
                  </a:cubicBezTo>
                  <a:cubicBezTo>
                    <a:pt x="329" y="1304"/>
                    <a:pt x="327" y="1301"/>
                    <a:pt x="324" y="1298"/>
                  </a:cubicBezTo>
                  <a:cubicBezTo>
                    <a:pt x="322" y="1297"/>
                    <a:pt x="318" y="1296"/>
                    <a:pt x="316" y="1294"/>
                  </a:cubicBezTo>
                  <a:cubicBezTo>
                    <a:pt x="314" y="1293"/>
                    <a:pt x="312" y="1290"/>
                    <a:pt x="309" y="1289"/>
                  </a:cubicBezTo>
                  <a:cubicBezTo>
                    <a:pt x="307" y="1287"/>
                    <a:pt x="303" y="1286"/>
                    <a:pt x="301" y="1285"/>
                  </a:cubicBezTo>
                  <a:cubicBezTo>
                    <a:pt x="299" y="1283"/>
                    <a:pt x="297" y="1280"/>
                    <a:pt x="294" y="1278"/>
                  </a:cubicBezTo>
                  <a:cubicBezTo>
                    <a:pt x="294" y="1278"/>
                    <a:pt x="292" y="1278"/>
                    <a:pt x="290" y="1276"/>
                  </a:cubicBezTo>
                  <a:cubicBezTo>
                    <a:pt x="287" y="1274"/>
                    <a:pt x="287" y="1272"/>
                    <a:pt x="285" y="1271"/>
                  </a:cubicBezTo>
                  <a:cubicBezTo>
                    <a:pt x="282" y="1268"/>
                    <a:pt x="279" y="1268"/>
                    <a:pt x="277" y="1266"/>
                  </a:cubicBezTo>
                  <a:cubicBezTo>
                    <a:pt x="274" y="1264"/>
                    <a:pt x="274" y="1261"/>
                    <a:pt x="271" y="1259"/>
                  </a:cubicBezTo>
                  <a:cubicBezTo>
                    <a:pt x="269" y="1258"/>
                    <a:pt x="266" y="1257"/>
                    <a:pt x="265" y="1256"/>
                  </a:cubicBezTo>
                  <a:cubicBezTo>
                    <a:pt x="262" y="1254"/>
                    <a:pt x="261" y="1251"/>
                    <a:pt x="259" y="1249"/>
                  </a:cubicBezTo>
                  <a:cubicBezTo>
                    <a:pt x="255" y="1246"/>
                    <a:pt x="252" y="1243"/>
                    <a:pt x="248" y="1240"/>
                  </a:cubicBezTo>
                  <a:cubicBezTo>
                    <a:pt x="244" y="1236"/>
                    <a:pt x="240" y="1233"/>
                    <a:pt x="237" y="1229"/>
                  </a:cubicBezTo>
                  <a:cubicBezTo>
                    <a:pt x="235" y="1228"/>
                    <a:pt x="233" y="1226"/>
                    <a:pt x="231" y="1224"/>
                  </a:cubicBezTo>
                  <a:cubicBezTo>
                    <a:pt x="229" y="1222"/>
                    <a:pt x="227" y="1220"/>
                    <a:pt x="225" y="1219"/>
                  </a:cubicBezTo>
                  <a:cubicBezTo>
                    <a:pt x="221" y="1215"/>
                    <a:pt x="218" y="1211"/>
                    <a:pt x="214" y="1208"/>
                  </a:cubicBezTo>
                  <a:cubicBezTo>
                    <a:pt x="213" y="1206"/>
                    <a:pt x="211" y="1202"/>
                    <a:pt x="209" y="1200"/>
                  </a:cubicBezTo>
                  <a:cubicBezTo>
                    <a:pt x="206" y="1198"/>
                    <a:pt x="205" y="1199"/>
                    <a:pt x="203" y="1196"/>
                  </a:cubicBezTo>
                  <a:cubicBezTo>
                    <a:pt x="201" y="1194"/>
                    <a:pt x="201" y="1193"/>
                    <a:pt x="199" y="1190"/>
                  </a:cubicBezTo>
                  <a:cubicBezTo>
                    <a:pt x="197" y="1188"/>
                    <a:pt x="194" y="1186"/>
                    <a:pt x="194" y="1185"/>
                  </a:cubicBezTo>
                  <a:cubicBezTo>
                    <a:pt x="192" y="1183"/>
                    <a:pt x="193" y="1181"/>
                    <a:pt x="190" y="1179"/>
                  </a:cubicBezTo>
                  <a:cubicBezTo>
                    <a:pt x="189" y="1177"/>
                    <a:pt x="186" y="1176"/>
                    <a:pt x="185" y="1174"/>
                  </a:cubicBezTo>
                  <a:cubicBezTo>
                    <a:pt x="184" y="1173"/>
                    <a:pt x="178" y="1165"/>
                    <a:pt x="177" y="1162"/>
                  </a:cubicBezTo>
                  <a:cubicBezTo>
                    <a:pt x="174" y="1159"/>
                    <a:pt x="172" y="1156"/>
                    <a:pt x="169" y="1152"/>
                  </a:cubicBezTo>
                  <a:cubicBezTo>
                    <a:pt x="166" y="1149"/>
                    <a:pt x="163" y="1145"/>
                    <a:pt x="160" y="1140"/>
                  </a:cubicBezTo>
                  <a:cubicBezTo>
                    <a:pt x="157" y="1136"/>
                    <a:pt x="154" y="1132"/>
                    <a:pt x="151" y="1127"/>
                  </a:cubicBezTo>
                  <a:cubicBezTo>
                    <a:pt x="148" y="1123"/>
                    <a:pt x="145" y="1118"/>
                    <a:pt x="142" y="1113"/>
                  </a:cubicBezTo>
                  <a:cubicBezTo>
                    <a:pt x="139" y="1109"/>
                    <a:pt x="136" y="1104"/>
                    <a:pt x="133" y="1099"/>
                  </a:cubicBezTo>
                  <a:cubicBezTo>
                    <a:pt x="131" y="1095"/>
                    <a:pt x="128" y="1090"/>
                    <a:pt x="126" y="1086"/>
                  </a:cubicBezTo>
                  <a:cubicBezTo>
                    <a:pt x="120" y="1077"/>
                    <a:pt x="115" y="1070"/>
                    <a:pt x="112" y="1064"/>
                  </a:cubicBezTo>
                  <a:cubicBezTo>
                    <a:pt x="110" y="1061"/>
                    <a:pt x="107" y="1058"/>
                    <a:pt x="106" y="1055"/>
                  </a:cubicBezTo>
                  <a:cubicBezTo>
                    <a:pt x="106" y="1055"/>
                    <a:pt x="106" y="1052"/>
                    <a:pt x="106" y="1052"/>
                  </a:cubicBezTo>
                  <a:cubicBezTo>
                    <a:pt x="106" y="1048"/>
                    <a:pt x="103" y="1045"/>
                    <a:pt x="101" y="1041"/>
                  </a:cubicBezTo>
                  <a:cubicBezTo>
                    <a:pt x="99" y="1037"/>
                    <a:pt x="96" y="1030"/>
                    <a:pt x="94" y="1026"/>
                  </a:cubicBezTo>
                  <a:cubicBezTo>
                    <a:pt x="92" y="1021"/>
                    <a:pt x="91" y="1015"/>
                    <a:pt x="89" y="1011"/>
                  </a:cubicBezTo>
                  <a:cubicBezTo>
                    <a:pt x="88" y="1010"/>
                    <a:pt x="86" y="1008"/>
                    <a:pt x="85" y="1005"/>
                  </a:cubicBezTo>
                  <a:cubicBezTo>
                    <a:pt x="84" y="1003"/>
                    <a:pt x="85" y="1002"/>
                    <a:pt x="84" y="1000"/>
                  </a:cubicBezTo>
                  <a:cubicBezTo>
                    <a:pt x="82" y="996"/>
                    <a:pt x="80" y="992"/>
                    <a:pt x="79" y="987"/>
                  </a:cubicBezTo>
                  <a:cubicBezTo>
                    <a:pt x="77" y="983"/>
                    <a:pt x="75" y="978"/>
                    <a:pt x="73" y="973"/>
                  </a:cubicBezTo>
                  <a:cubicBezTo>
                    <a:pt x="72" y="968"/>
                    <a:pt x="70" y="963"/>
                    <a:pt x="68" y="957"/>
                  </a:cubicBezTo>
                  <a:cubicBezTo>
                    <a:pt x="66" y="952"/>
                    <a:pt x="64" y="946"/>
                    <a:pt x="63" y="941"/>
                  </a:cubicBezTo>
                  <a:cubicBezTo>
                    <a:pt x="61" y="936"/>
                    <a:pt x="60" y="930"/>
                    <a:pt x="58" y="925"/>
                  </a:cubicBezTo>
                  <a:cubicBezTo>
                    <a:pt x="56" y="920"/>
                    <a:pt x="53" y="917"/>
                    <a:pt x="52" y="912"/>
                  </a:cubicBezTo>
                  <a:cubicBezTo>
                    <a:pt x="49" y="903"/>
                    <a:pt x="48" y="895"/>
                    <a:pt x="46" y="891"/>
                  </a:cubicBezTo>
                  <a:cubicBezTo>
                    <a:pt x="45" y="891"/>
                    <a:pt x="44" y="892"/>
                    <a:pt x="44" y="891"/>
                  </a:cubicBezTo>
                  <a:cubicBezTo>
                    <a:pt x="44" y="891"/>
                    <a:pt x="43" y="888"/>
                    <a:pt x="42" y="888"/>
                  </a:cubicBezTo>
                  <a:cubicBezTo>
                    <a:pt x="41" y="888"/>
                    <a:pt x="40" y="891"/>
                    <a:pt x="39" y="890"/>
                  </a:cubicBezTo>
                  <a:cubicBezTo>
                    <a:pt x="37" y="889"/>
                    <a:pt x="35" y="882"/>
                    <a:pt x="34" y="884"/>
                  </a:cubicBezTo>
                  <a:cubicBezTo>
                    <a:pt x="32" y="885"/>
                    <a:pt x="31" y="892"/>
                    <a:pt x="32" y="898"/>
                  </a:cubicBezTo>
                  <a:cubicBezTo>
                    <a:pt x="32" y="901"/>
                    <a:pt x="35" y="904"/>
                    <a:pt x="36" y="908"/>
                  </a:cubicBezTo>
                  <a:cubicBezTo>
                    <a:pt x="37" y="911"/>
                    <a:pt x="36" y="912"/>
                    <a:pt x="37" y="915"/>
                  </a:cubicBezTo>
                  <a:cubicBezTo>
                    <a:pt x="37" y="918"/>
                    <a:pt x="38" y="918"/>
                    <a:pt x="39" y="921"/>
                  </a:cubicBezTo>
                  <a:cubicBezTo>
                    <a:pt x="40" y="924"/>
                    <a:pt x="39" y="925"/>
                    <a:pt x="40" y="928"/>
                  </a:cubicBezTo>
                  <a:cubicBezTo>
                    <a:pt x="41" y="932"/>
                    <a:pt x="44" y="937"/>
                    <a:pt x="45" y="942"/>
                  </a:cubicBezTo>
                  <a:cubicBezTo>
                    <a:pt x="46" y="945"/>
                    <a:pt x="47" y="950"/>
                    <a:pt x="48" y="954"/>
                  </a:cubicBezTo>
                  <a:cubicBezTo>
                    <a:pt x="50" y="958"/>
                    <a:pt x="51" y="962"/>
                    <a:pt x="53" y="966"/>
                  </a:cubicBezTo>
                  <a:cubicBezTo>
                    <a:pt x="55" y="972"/>
                    <a:pt x="58" y="978"/>
                    <a:pt x="60" y="983"/>
                  </a:cubicBezTo>
                  <a:cubicBezTo>
                    <a:pt x="62" y="989"/>
                    <a:pt x="63" y="992"/>
                    <a:pt x="65" y="997"/>
                  </a:cubicBezTo>
                  <a:cubicBezTo>
                    <a:pt x="68" y="1003"/>
                    <a:pt x="70" y="1010"/>
                    <a:pt x="73" y="1018"/>
                  </a:cubicBezTo>
                  <a:cubicBezTo>
                    <a:pt x="76" y="1025"/>
                    <a:pt x="79" y="1033"/>
                    <a:pt x="82" y="1040"/>
                  </a:cubicBezTo>
                  <a:cubicBezTo>
                    <a:pt x="85" y="1048"/>
                    <a:pt x="89" y="1055"/>
                    <a:pt x="92" y="1062"/>
                  </a:cubicBezTo>
                  <a:cubicBezTo>
                    <a:pt x="95" y="1068"/>
                    <a:pt x="98" y="1075"/>
                    <a:pt x="102" y="1079"/>
                  </a:cubicBezTo>
                  <a:cubicBezTo>
                    <a:pt x="103" y="1081"/>
                    <a:pt x="105" y="1083"/>
                    <a:pt x="107" y="1085"/>
                  </a:cubicBezTo>
                  <a:cubicBezTo>
                    <a:pt x="109" y="1089"/>
                    <a:pt x="111" y="1094"/>
                    <a:pt x="114" y="1099"/>
                  </a:cubicBezTo>
                  <a:cubicBezTo>
                    <a:pt x="115" y="1102"/>
                    <a:pt x="116" y="1104"/>
                    <a:pt x="117" y="1106"/>
                  </a:cubicBezTo>
                  <a:cubicBezTo>
                    <a:pt x="118" y="1109"/>
                    <a:pt x="119" y="1111"/>
                    <a:pt x="121" y="1113"/>
                  </a:cubicBezTo>
                  <a:cubicBezTo>
                    <a:pt x="122" y="1115"/>
                    <a:pt x="125" y="1117"/>
                    <a:pt x="127" y="1120"/>
                  </a:cubicBezTo>
                  <a:cubicBezTo>
                    <a:pt x="128" y="1122"/>
                    <a:pt x="130" y="1126"/>
                    <a:pt x="131" y="1128"/>
                  </a:cubicBezTo>
                  <a:cubicBezTo>
                    <a:pt x="133" y="1130"/>
                    <a:pt x="134" y="1133"/>
                    <a:pt x="136" y="1136"/>
                  </a:cubicBezTo>
                  <a:cubicBezTo>
                    <a:pt x="138" y="1139"/>
                    <a:pt x="140" y="1142"/>
                    <a:pt x="142" y="1145"/>
                  </a:cubicBezTo>
                  <a:cubicBezTo>
                    <a:pt x="145" y="1149"/>
                    <a:pt x="149" y="1154"/>
                    <a:pt x="153" y="1158"/>
                  </a:cubicBezTo>
                  <a:cubicBezTo>
                    <a:pt x="157" y="1163"/>
                    <a:pt x="161" y="1167"/>
                    <a:pt x="165" y="1171"/>
                  </a:cubicBezTo>
                  <a:cubicBezTo>
                    <a:pt x="166" y="1173"/>
                    <a:pt x="168" y="1177"/>
                    <a:pt x="170" y="1179"/>
                  </a:cubicBezTo>
                  <a:cubicBezTo>
                    <a:pt x="175" y="1187"/>
                    <a:pt x="183" y="1195"/>
                    <a:pt x="187" y="1200"/>
                  </a:cubicBezTo>
                  <a:cubicBezTo>
                    <a:pt x="189" y="1203"/>
                    <a:pt x="190" y="1206"/>
                    <a:pt x="192" y="1208"/>
                  </a:cubicBezTo>
                  <a:cubicBezTo>
                    <a:pt x="195" y="1213"/>
                    <a:pt x="201" y="1217"/>
                    <a:pt x="202" y="1219"/>
                  </a:cubicBezTo>
                  <a:cubicBezTo>
                    <a:pt x="208" y="1225"/>
                    <a:pt x="207" y="1229"/>
                    <a:pt x="214" y="1230"/>
                  </a:cubicBezTo>
                  <a:cubicBezTo>
                    <a:pt x="216" y="1232"/>
                    <a:pt x="218" y="1235"/>
                    <a:pt x="219" y="1237"/>
                  </a:cubicBezTo>
                  <a:cubicBezTo>
                    <a:pt x="220" y="1240"/>
                    <a:pt x="221" y="1242"/>
                    <a:pt x="223" y="1244"/>
                  </a:cubicBezTo>
                  <a:cubicBezTo>
                    <a:pt x="224" y="1245"/>
                    <a:pt x="228" y="1248"/>
                    <a:pt x="230" y="1250"/>
                  </a:cubicBezTo>
                  <a:cubicBezTo>
                    <a:pt x="232" y="1251"/>
                    <a:pt x="234" y="1255"/>
                    <a:pt x="234" y="1256"/>
                  </a:cubicBezTo>
                  <a:cubicBezTo>
                    <a:pt x="230" y="1253"/>
                    <a:pt x="224" y="1247"/>
                    <a:pt x="219" y="1242"/>
                  </a:cubicBezTo>
                  <a:cubicBezTo>
                    <a:pt x="213" y="1237"/>
                    <a:pt x="208" y="1232"/>
                    <a:pt x="205" y="1229"/>
                  </a:cubicBezTo>
                  <a:cubicBezTo>
                    <a:pt x="201" y="1225"/>
                    <a:pt x="197" y="1221"/>
                    <a:pt x="193" y="1217"/>
                  </a:cubicBezTo>
                  <a:cubicBezTo>
                    <a:pt x="189" y="1213"/>
                    <a:pt x="186" y="1209"/>
                    <a:pt x="183" y="1206"/>
                  </a:cubicBezTo>
                  <a:cubicBezTo>
                    <a:pt x="181" y="1204"/>
                    <a:pt x="178" y="1204"/>
                    <a:pt x="176" y="1202"/>
                  </a:cubicBezTo>
                  <a:cubicBezTo>
                    <a:pt x="175" y="1201"/>
                    <a:pt x="173" y="1199"/>
                    <a:pt x="172" y="1199"/>
                  </a:cubicBezTo>
                  <a:cubicBezTo>
                    <a:pt x="166" y="1194"/>
                    <a:pt x="167" y="1191"/>
                    <a:pt x="163" y="1186"/>
                  </a:cubicBezTo>
                  <a:cubicBezTo>
                    <a:pt x="160" y="1182"/>
                    <a:pt x="155" y="1180"/>
                    <a:pt x="150" y="1175"/>
                  </a:cubicBezTo>
                  <a:cubicBezTo>
                    <a:pt x="147" y="1172"/>
                    <a:pt x="145" y="1167"/>
                    <a:pt x="142" y="1163"/>
                  </a:cubicBezTo>
                  <a:cubicBezTo>
                    <a:pt x="140" y="1162"/>
                    <a:pt x="138" y="1160"/>
                    <a:pt x="136" y="1158"/>
                  </a:cubicBezTo>
                  <a:cubicBezTo>
                    <a:pt x="134" y="1156"/>
                    <a:pt x="132" y="1152"/>
                    <a:pt x="130" y="1150"/>
                  </a:cubicBezTo>
                  <a:cubicBezTo>
                    <a:pt x="128" y="1148"/>
                    <a:pt x="125" y="1146"/>
                    <a:pt x="123" y="1144"/>
                  </a:cubicBezTo>
                  <a:cubicBezTo>
                    <a:pt x="120" y="1142"/>
                    <a:pt x="118" y="1141"/>
                    <a:pt x="115" y="1138"/>
                  </a:cubicBezTo>
                  <a:cubicBezTo>
                    <a:pt x="113" y="1140"/>
                    <a:pt x="117" y="1144"/>
                    <a:pt x="115" y="1145"/>
                  </a:cubicBezTo>
                  <a:cubicBezTo>
                    <a:pt x="115" y="1145"/>
                    <a:pt x="110" y="1138"/>
                    <a:pt x="109" y="1142"/>
                  </a:cubicBezTo>
                  <a:cubicBezTo>
                    <a:pt x="112" y="1151"/>
                    <a:pt x="118" y="1157"/>
                    <a:pt x="123" y="1165"/>
                  </a:cubicBezTo>
                  <a:cubicBezTo>
                    <a:pt x="128" y="1170"/>
                    <a:pt x="132" y="1177"/>
                    <a:pt x="136" y="1182"/>
                  </a:cubicBezTo>
                  <a:cubicBezTo>
                    <a:pt x="137" y="1184"/>
                    <a:pt x="139" y="1183"/>
                    <a:pt x="140" y="1185"/>
                  </a:cubicBezTo>
                  <a:cubicBezTo>
                    <a:pt x="142" y="1187"/>
                    <a:pt x="142" y="1189"/>
                    <a:pt x="144" y="1192"/>
                  </a:cubicBezTo>
                  <a:cubicBezTo>
                    <a:pt x="148" y="1196"/>
                    <a:pt x="153" y="1201"/>
                    <a:pt x="157" y="1206"/>
                  </a:cubicBezTo>
                  <a:cubicBezTo>
                    <a:pt x="162" y="1210"/>
                    <a:pt x="165" y="1215"/>
                    <a:pt x="170" y="1220"/>
                  </a:cubicBezTo>
                  <a:cubicBezTo>
                    <a:pt x="172" y="1223"/>
                    <a:pt x="176" y="1225"/>
                    <a:pt x="178" y="1228"/>
                  </a:cubicBezTo>
                  <a:cubicBezTo>
                    <a:pt x="186" y="1235"/>
                    <a:pt x="193" y="1245"/>
                    <a:pt x="202" y="1252"/>
                  </a:cubicBezTo>
                  <a:cubicBezTo>
                    <a:pt x="205" y="1255"/>
                    <a:pt x="208" y="1257"/>
                    <a:pt x="211" y="1259"/>
                  </a:cubicBezTo>
                  <a:cubicBezTo>
                    <a:pt x="217" y="1264"/>
                    <a:pt x="223" y="1271"/>
                    <a:pt x="229" y="1276"/>
                  </a:cubicBezTo>
                  <a:cubicBezTo>
                    <a:pt x="232" y="1279"/>
                    <a:pt x="236" y="1281"/>
                    <a:pt x="240" y="1284"/>
                  </a:cubicBezTo>
                  <a:cubicBezTo>
                    <a:pt x="245" y="1288"/>
                    <a:pt x="251" y="1293"/>
                    <a:pt x="256" y="1298"/>
                  </a:cubicBezTo>
                  <a:cubicBezTo>
                    <a:pt x="262" y="1302"/>
                    <a:pt x="268" y="1307"/>
                    <a:pt x="273" y="1311"/>
                  </a:cubicBezTo>
                  <a:cubicBezTo>
                    <a:pt x="276" y="1313"/>
                    <a:pt x="279" y="1316"/>
                    <a:pt x="283" y="1318"/>
                  </a:cubicBezTo>
                  <a:cubicBezTo>
                    <a:pt x="286" y="1320"/>
                    <a:pt x="290" y="1323"/>
                    <a:pt x="293" y="1325"/>
                  </a:cubicBezTo>
                  <a:cubicBezTo>
                    <a:pt x="301" y="1329"/>
                    <a:pt x="308" y="1334"/>
                    <a:pt x="313" y="1337"/>
                  </a:cubicBezTo>
                  <a:cubicBezTo>
                    <a:pt x="316" y="1339"/>
                    <a:pt x="317" y="1341"/>
                    <a:pt x="319" y="1342"/>
                  </a:cubicBezTo>
                  <a:cubicBezTo>
                    <a:pt x="319" y="1342"/>
                    <a:pt x="323" y="1343"/>
                    <a:pt x="326" y="1344"/>
                  </a:cubicBezTo>
                  <a:cubicBezTo>
                    <a:pt x="328" y="1346"/>
                    <a:pt x="327" y="1347"/>
                    <a:pt x="330" y="1348"/>
                  </a:cubicBezTo>
                  <a:cubicBezTo>
                    <a:pt x="332" y="1349"/>
                    <a:pt x="335" y="1349"/>
                    <a:pt x="337" y="1351"/>
                  </a:cubicBezTo>
                  <a:cubicBezTo>
                    <a:pt x="338" y="1351"/>
                    <a:pt x="339" y="1353"/>
                    <a:pt x="342" y="1354"/>
                  </a:cubicBezTo>
                  <a:cubicBezTo>
                    <a:pt x="348" y="1358"/>
                    <a:pt x="355" y="1362"/>
                    <a:pt x="362" y="1366"/>
                  </a:cubicBezTo>
                  <a:cubicBezTo>
                    <a:pt x="366" y="1368"/>
                    <a:pt x="369" y="1370"/>
                    <a:pt x="373" y="1372"/>
                  </a:cubicBezTo>
                  <a:cubicBezTo>
                    <a:pt x="376" y="1374"/>
                    <a:pt x="380" y="1375"/>
                    <a:pt x="383" y="1377"/>
                  </a:cubicBezTo>
                  <a:cubicBezTo>
                    <a:pt x="386" y="1378"/>
                    <a:pt x="389" y="1378"/>
                    <a:pt x="392" y="1379"/>
                  </a:cubicBezTo>
                  <a:cubicBezTo>
                    <a:pt x="396" y="1382"/>
                    <a:pt x="400" y="1385"/>
                    <a:pt x="405" y="1388"/>
                  </a:cubicBezTo>
                  <a:cubicBezTo>
                    <a:pt x="409" y="1390"/>
                    <a:pt x="413" y="1391"/>
                    <a:pt x="419" y="1393"/>
                  </a:cubicBezTo>
                  <a:cubicBezTo>
                    <a:pt x="421" y="1394"/>
                    <a:pt x="421" y="1396"/>
                    <a:pt x="425" y="1397"/>
                  </a:cubicBezTo>
                  <a:cubicBezTo>
                    <a:pt x="430" y="1399"/>
                    <a:pt x="432" y="1400"/>
                    <a:pt x="437" y="1402"/>
                  </a:cubicBezTo>
                  <a:cubicBezTo>
                    <a:pt x="440" y="1403"/>
                    <a:pt x="441" y="1402"/>
                    <a:pt x="444" y="1404"/>
                  </a:cubicBezTo>
                  <a:cubicBezTo>
                    <a:pt x="448" y="1406"/>
                    <a:pt x="452" y="1408"/>
                    <a:pt x="456" y="1410"/>
                  </a:cubicBezTo>
                  <a:cubicBezTo>
                    <a:pt x="459" y="1411"/>
                    <a:pt x="462" y="1410"/>
                    <a:pt x="466" y="1411"/>
                  </a:cubicBezTo>
                  <a:cubicBezTo>
                    <a:pt x="467" y="1411"/>
                    <a:pt x="469" y="1412"/>
                    <a:pt x="471" y="1413"/>
                  </a:cubicBezTo>
                  <a:cubicBezTo>
                    <a:pt x="479" y="1417"/>
                    <a:pt x="491" y="1421"/>
                    <a:pt x="503" y="1424"/>
                  </a:cubicBezTo>
                  <a:cubicBezTo>
                    <a:pt x="509" y="1426"/>
                    <a:pt x="515" y="1427"/>
                    <a:pt x="520" y="1429"/>
                  </a:cubicBezTo>
                  <a:cubicBezTo>
                    <a:pt x="526" y="1430"/>
                    <a:pt x="531" y="1431"/>
                    <a:pt x="535" y="1432"/>
                  </a:cubicBezTo>
                  <a:cubicBezTo>
                    <a:pt x="538" y="1433"/>
                    <a:pt x="538" y="1434"/>
                    <a:pt x="541" y="1434"/>
                  </a:cubicBezTo>
                  <a:cubicBezTo>
                    <a:pt x="541" y="1434"/>
                    <a:pt x="542" y="1433"/>
                    <a:pt x="543" y="1433"/>
                  </a:cubicBezTo>
                  <a:cubicBezTo>
                    <a:pt x="550" y="1433"/>
                    <a:pt x="556" y="1438"/>
                    <a:pt x="561" y="1439"/>
                  </a:cubicBezTo>
                  <a:cubicBezTo>
                    <a:pt x="565" y="1440"/>
                    <a:pt x="569" y="1439"/>
                    <a:pt x="574" y="1440"/>
                  </a:cubicBezTo>
                  <a:cubicBezTo>
                    <a:pt x="581" y="1441"/>
                    <a:pt x="588" y="1443"/>
                    <a:pt x="598" y="1445"/>
                  </a:cubicBezTo>
                  <a:cubicBezTo>
                    <a:pt x="602" y="1445"/>
                    <a:pt x="608" y="1446"/>
                    <a:pt x="613" y="1446"/>
                  </a:cubicBezTo>
                  <a:cubicBezTo>
                    <a:pt x="618" y="1446"/>
                    <a:pt x="623" y="1447"/>
                    <a:pt x="627" y="1447"/>
                  </a:cubicBezTo>
                  <a:cubicBezTo>
                    <a:pt x="630" y="1447"/>
                    <a:pt x="634" y="1448"/>
                    <a:pt x="637" y="1449"/>
                  </a:cubicBezTo>
                  <a:cubicBezTo>
                    <a:pt x="642" y="1449"/>
                    <a:pt x="648" y="1449"/>
                    <a:pt x="654" y="1449"/>
                  </a:cubicBezTo>
                  <a:cubicBezTo>
                    <a:pt x="660" y="1449"/>
                    <a:pt x="666" y="1449"/>
                    <a:pt x="672" y="1449"/>
                  </a:cubicBezTo>
                  <a:cubicBezTo>
                    <a:pt x="675" y="1450"/>
                    <a:pt x="679" y="1451"/>
                    <a:pt x="679" y="1451"/>
                  </a:cubicBezTo>
                  <a:cubicBezTo>
                    <a:pt x="682" y="1451"/>
                    <a:pt x="683" y="1450"/>
                    <a:pt x="687" y="1450"/>
                  </a:cubicBezTo>
                  <a:cubicBezTo>
                    <a:pt x="689" y="1450"/>
                    <a:pt x="691" y="1452"/>
                    <a:pt x="692" y="1452"/>
                  </a:cubicBezTo>
                  <a:cubicBezTo>
                    <a:pt x="695" y="1452"/>
                    <a:pt x="696" y="1451"/>
                    <a:pt x="698" y="1451"/>
                  </a:cubicBezTo>
                  <a:cubicBezTo>
                    <a:pt x="702" y="1451"/>
                    <a:pt x="702" y="1452"/>
                    <a:pt x="705" y="1452"/>
                  </a:cubicBezTo>
                  <a:cubicBezTo>
                    <a:pt x="712" y="1452"/>
                    <a:pt x="718" y="1451"/>
                    <a:pt x="724" y="1451"/>
                  </a:cubicBezTo>
                  <a:cubicBezTo>
                    <a:pt x="731" y="1450"/>
                    <a:pt x="737" y="1450"/>
                    <a:pt x="743" y="1450"/>
                  </a:cubicBezTo>
                  <a:cubicBezTo>
                    <a:pt x="745" y="1450"/>
                    <a:pt x="748" y="1451"/>
                    <a:pt x="750" y="1451"/>
                  </a:cubicBezTo>
                  <a:cubicBezTo>
                    <a:pt x="751" y="1451"/>
                    <a:pt x="755" y="1449"/>
                    <a:pt x="756" y="1449"/>
                  </a:cubicBezTo>
                  <a:cubicBezTo>
                    <a:pt x="758" y="1449"/>
                    <a:pt x="762" y="1449"/>
                    <a:pt x="765" y="1448"/>
                  </a:cubicBezTo>
                  <a:cubicBezTo>
                    <a:pt x="768" y="1447"/>
                    <a:pt x="770" y="1444"/>
                    <a:pt x="774" y="1444"/>
                  </a:cubicBezTo>
                  <a:cubicBezTo>
                    <a:pt x="779" y="1446"/>
                    <a:pt x="786" y="1446"/>
                    <a:pt x="794" y="1445"/>
                  </a:cubicBezTo>
                  <a:cubicBezTo>
                    <a:pt x="802" y="1444"/>
                    <a:pt x="810" y="1442"/>
                    <a:pt x="818" y="1441"/>
                  </a:cubicBezTo>
                  <a:cubicBezTo>
                    <a:pt x="822" y="1440"/>
                    <a:pt x="825" y="1440"/>
                    <a:pt x="828" y="1440"/>
                  </a:cubicBezTo>
                  <a:cubicBezTo>
                    <a:pt x="832" y="1440"/>
                    <a:pt x="835" y="1439"/>
                    <a:pt x="839" y="1439"/>
                  </a:cubicBezTo>
                  <a:cubicBezTo>
                    <a:pt x="841" y="1438"/>
                    <a:pt x="845" y="1436"/>
                    <a:pt x="848" y="1436"/>
                  </a:cubicBezTo>
                  <a:cubicBezTo>
                    <a:pt x="851" y="1435"/>
                    <a:pt x="852" y="1436"/>
                    <a:pt x="855" y="1435"/>
                  </a:cubicBezTo>
                  <a:cubicBezTo>
                    <a:pt x="860" y="1434"/>
                    <a:pt x="864" y="1432"/>
                    <a:pt x="869" y="1430"/>
                  </a:cubicBezTo>
                  <a:cubicBezTo>
                    <a:pt x="877" y="1428"/>
                    <a:pt x="886" y="1427"/>
                    <a:pt x="895" y="1424"/>
                  </a:cubicBezTo>
                  <a:cubicBezTo>
                    <a:pt x="903" y="1422"/>
                    <a:pt x="908" y="1419"/>
                    <a:pt x="914" y="1417"/>
                  </a:cubicBezTo>
                  <a:cubicBezTo>
                    <a:pt x="917" y="1417"/>
                    <a:pt x="920" y="1417"/>
                    <a:pt x="923" y="1416"/>
                  </a:cubicBezTo>
                  <a:cubicBezTo>
                    <a:pt x="925" y="1416"/>
                    <a:pt x="929" y="1413"/>
                    <a:pt x="932" y="1412"/>
                  </a:cubicBezTo>
                  <a:cubicBezTo>
                    <a:pt x="943" y="1407"/>
                    <a:pt x="960" y="1403"/>
                    <a:pt x="967" y="1399"/>
                  </a:cubicBezTo>
                  <a:cubicBezTo>
                    <a:pt x="968" y="1398"/>
                    <a:pt x="968" y="1397"/>
                    <a:pt x="970" y="1396"/>
                  </a:cubicBezTo>
                  <a:cubicBezTo>
                    <a:pt x="971" y="1396"/>
                    <a:pt x="975" y="1396"/>
                    <a:pt x="977" y="1395"/>
                  </a:cubicBezTo>
                  <a:cubicBezTo>
                    <a:pt x="986" y="1392"/>
                    <a:pt x="993" y="1388"/>
                    <a:pt x="999" y="1385"/>
                  </a:cubicBezTo>
                  <a:cubicBezTo>
                    <a:pt x="1003" y="1383"/>
                    <a:pt x="1007" y="1382"/>
                    <a:pt x="1011" y="1380"/>
                  </a:cubicBezTo>
                  <a:cubicBezTo>
                    <a:pt x="1017" y="1378"/>
                    <a:pt x="1021" y="1375"/>
                    <a:pt x="1023" y="1374"/>
                  </a:cubicBezTo>
                  <a:cubicBezTo>
                    <a:pt x="1024" y="1374"/>
                    <a:pt x="1025" y="1377"/>
                    <a:pt x="1026" y="1377"/>
                  </a:cubicBezTo>
                  <a:cubicBezTo>
                    <a:pt x="1028" y="1377"/>
                    <a:pt x="1032" y="1374"/>
                    <a:pt x="1033" y="1374"/>
                  </a:cubicBezTo>
                  <a:cubicBezTo>
                    <a:pt x="1034" y="1374"/>
                    <a:pt x="1033" y="1375"/>
                    <a:pt x="1034" y="1375"/>
                  </a:cubicBezTo>
                  <a:cubicBezTo>
                    <a:pt x="1040" y="1375"/>
                    <a:pt x="1044" y="1374"/>
                    <a:pt x="1048" y="1373"/>
                  </a:cubicBezTo>
                  <a:cubicBezTo>
                    <a:pt x="1051" y="1372"/>
                    <a:pt x="1056" y="1371"/>
                    <a:pt x="1057" y="1370"/>
                  </a:cubicBezTo>
                  <a:cubicBezTo>
                    <a:pt x="1059" y="1370"/>
                    <a:pt x="1062" y="1367"/>
                    <a:pt x="1064" y="1367"/>
                  </a:cubicBezTo>
                  <a:cubicBezTo>
                    <a:pt x="1068" y="1365"/>
                    <a:pt x="1070" y="1365"/>
                    <a:pt x="1073" y="1364"/>
                  </a:cubicBezTo>
                  <a:cubicBezTo>
                    <a:pt x="1076" y="1363"/>
                    <a:pt x="1079" y="1360"/>
                    <a:pt x="1081" y="1359"/>
                  </a:cubicBezTo>
                  <a:cubicBezTo>
                    <a:pt x="1085" y="1357"/>
                    <a:pt x="1086" y="1358"/>
                    <a:pt x="1089" y="1356"/>
                  </a:cubicBezTo>
                  <a:cubicBezTo>
                    <a:pt x="1096" y="1352"/>
                    <a:pt x="1097" y="1352"/>
                    <a:pt x="1101" y="1350"/>
                  </a:cubicBezTo>
                  <a:cubicBezTo>
                    <a:pt x="1103" y="1350"/>
                    <a:pt x="1105" y="1349"/>
                    <a:pt x="1107" y="1348"/>
                  </a:cubicBezTo>
                  <a:cubicBezTo>
                    <a:pt x="1110" y="1348"/>
                    <a:pt x="1109" y="1351"/>
                    <a:pt x="1111" y="1352"/>
                  </a:cubicBezTo>
                  <a:cubicBezTo>
                    <a:pt x="1113" y="1352"/>
                    <a:pt x="1123" y="1349"/>
                    <a:pt x="1125" y="1348"/>
                  </a:cubicBezTo>
                  <a:cubicBezTo>
                    <a:pt x="1128" y="1347"/>
                    <a:pt x="1127" y="1346"/>
                    <a:pt x="1133" y="1342"/>
                  </a:cubicBezTo>
                  <a:cubicBezTo>
                    <a:pt x="1135" y="1340"/>
                    <a:pt x="1136" y="1340"/>
                    <a:pt x="1139" y="1338"/>
                  </a:cubicBezTo>
                  <a:cubicBezTo>
                    <a:pt x="1143" y="1335"/>
                    <a:pt x="1145" y="1331"/>
                    <a:pt x="1149" y="1328"/>
                  </a:cubicBezTo>
                  <a:cubicBezTo>
                    <a:pt x="1151" y="1326"/>
                    <a:pt x="1154" y="1324"/>
                    <a:pt x="1157" y="1321"/>
                  </a:cubicBezTo>
                  <a:cubicBezTo>
                    <a:pt x="1160" y="1319"/>
                    <a:pt x="1163" y="1316"/>
                    <a:pt x="1166" y="1314"/>
                  </a:cubicBezTo>
                  <a:cubicBezTo>
                    <a:pt x="1172" y="1309"/>
                    <a:pt x="1178" y="1304"/>
                    <a:pt x="1183" y="1299"/>
                  </a:cubicBezTo>
                  <a:cubicBezTo>
                    <a:pt x="1186" y="1298"/>
                    <a:pt x="1187" y="1298"/>
                    <a:pt x="1189" y="1297"/>
                  </a:cubicBezTo>
                  <a:cubicBezTo>
                    <a:pt x="1192" y="1295"/>
                    <a:pt x="1194" y="1291"/>
                    <a:pt x="1198" y="1289"/>
                  </a:cubicBezTo>
                  <a:cubicBezTo>
                    <a:pt x="1201" y="1286"/>
                    <a:pt x="1204" y="1285"/>
                    <a:pt x="1206" y="1283"/>
                  </a:cubicBezTo>
                  <a:cubicBezTo>
                    <a:pt x="1209" y="1281"/>
                    <a:pt x="1212" y="1278"/>
                    <a:pt x="1214" y="1275"/>
                  </a:cubicBezTo>
                  <a:cubicBezTo>
                    <a:pt x="1218" y="1272"/>
                    <a:pt x="1221" y="1271"/>
                    <a:pt x="1224" y="1268"/>
                  </a:cubicBezTo>
                  <a:cubicBezTo>
                    <a:pt x="1230" y="1262"/>
                    <a:pt x="1234" y="1257"/>
                    <a:pt x="1240" y="1251"/>
                  </a:cubicBezTo>
                  <a:cubicBezTo>
                    <a:pt x="1245" y="1246"/>
                    <a:pt x="1251" y="1242"/>
                    <a:pt x="1256" y="1237"/>
                  </a:cubicBezTo>
                  <a:cubicBezTo>
                    <a:pt x="1259" y="1234"/>
                    <a:pt x="1262" y="1230"/>
                    <a:pt x="1264" y="1228"/>
                  </a:cubicBezTo>
                  <a:cubicBezTo>
                    <a:pt x="1267" y="1225"/>
                    <a:pt x="1269" y="1224"/>
                    <a:pt x="1271" y="1221"/>
                  </a:cubicBezTo>
                  <a:cubicBezTo>
                    <a:pt x="1277" y="1214"/>
                    <a:pt x="1282" y="1207"/>
                    <a:pt x="1287" y="1201"/>
                  </a:cubicBezTo>
                  <a:cubicBezTo>
                    <a:pt x="1289" y="1198"/>
                    <a:pt x="1292" y="1197"/>
                    <a:pt x="1294" y="1194"/>
                  </a:cubicBezTo>
                  <a:cubicBezTo>
                    <a:pt x="1298" y="1190"/>
                    <a:pt x="1305" y="1181"/>
                    <a:pt x="1305" y="1180"/>
                  </a:cubicBezTo>
                  <a:cubicBezTo>
                    <a:pt x="1307" y="1179"/>
                    <a:pt x="1306" y="1178"/>
                    <a:pt x="1307" y="1177"/>
                  </a:cubicBezTo>
                  <a:cubicBezTo>
                    <a:pt x="1309" y="1174"/>
                    <a:pt x="1312" y="1172"/>
                    <a:pt x="1314" y="1169"/>
                  </a:cubicBezTo>
                  <a:cubicBezTo>
                    <a:pt x="1320" y="1162"/>
                    <a:pt x="1322" y="1157"/>
                    <a:pt x="1326" y="1151"/>
                  </a:cubicBezTo>
                  <a:cubicBezTo>
                    <a:pt x="1328" y="1148"/>
                    <a:pt x="1331" y="1147"/>
                    <a:pt x="1333" y="1144"/>
                  </a:cubicBezTo>
                  <a:cubicBezTo>
                    <a:pt x="1335" y="1139"/>
                    <a:pt x="1336" y="1131"/>
                    <a:pt x="1341" y="1130"/>
                  </a:cubicBezTo>
                  <a:cubicBezTo>
                    <a:pt x="1342" y="1137"/>
                    <a:pt x="1332" y="1149"/>
                    <a:pt x="1326" y="1158"/>
                  </a:cubicBezTo>
                  <a:cubicBezTo>
                    <a:pt x="1322" y="1164"/>
                    <a:pt x="1320" y="1170"/>
                    <a:pt x="1315" y="1175"/>
                  </a:cubicBezTo>
                  <a:cubicBezTo>
                    <a:pt x="1314" y="1178"/>
                    <a:pt x="1311" y="1180"/>
                    <a:pt x="1309" y="1183"/>
                  </a:cubicBezTo>
                  <a:cubicBezTo>
                    <a:pt x="1304" y="1190"/>
                    <a:pt x="1299" y="1201"/>
                    <a:pt x="1295" y="1207"/>
                  </a:cubicBezTo>
                  <a:cubicBezTo>
                    <a:pt x="1292" y="1210"/>
                    <a:pt x="1289" y="1212"/>
                    <a:pt x="1286" y="1215"/>
                  </a:cubicBezTo>
                  <a:cubicBezTo>
                    <a:pt x="1282" y="1221"/>
                    <a:pt x="1278" y="1226"/>
                    <a:pt x="1274" y="1232"/>
                  </a:cubicBezTo>
                  <a:cubicBezTo>
                    <a:pt x="1270" y="1237"/>
                    <a:pt x="1266" y="1242"/>
                    <a:pt x="1262" y="1247"/>
                  </a:cubicBezTo>
                  <a:cubicBezTo>
                    <a:pt x="1257" y="1253"/>
                    <a:pt x="1251" y="1257"/>
                    <a:pt x="1246" y="1262"/>
                  </a:cubicBezTo>
                  <a:cubicBezTo>
                    <a:pt x="1245" y="1263"/>
                    <a:pt x="1243" y="1268"/>
                    <a:pt x="1242" y="1269"/>
                  </a:cubicBezTo>
                  <a:cubicBezTo>
                    <a:pt x="1238" y="1274"/>
                    <a:pt x="1230" y="1282"/>
                    <a:pt x="1225" y="1286"/>
                  </a:cubicBezTo>
                  <a:cubicBezTo>
                    <a:pt x="1224" y="1288"/>
                    <a:pt x="1220" y="1289"/>
                    <a:pt x="1218" y="1291"/>
                  </a:cubicBezTo>
                  <a:cubicBezTo>
                    <a:pt x="1217" y="1292"/>
                    <a:pt x="1217" y="1295"/>
                    <a:pt x="1216" y="1297"/>
                  </a:cubicBezTo>
                  <a:cubicBezTo>
                    <a:pt x="1217" y="1296"/>
                    <a:pt x="1214" y="1297"/>
                    <a:pt x="1214" y="1297"/>
                  </a:cubicBezTo>
                  <a:cubicBezTo>
                    <a:pt x="1208" y="1302"/>
                    <a:pt x="1205" y="1307"/>
                    <a:pt x="1203" y="1310"/>
                  </a:cubicBezTo>
                  <a:cubicBezTo>
                    <a:pt x="1189" y="1324"/>
                    <a:pt x="1171" y="1338"/>
                    <a:pt x="1152" y="1352"/>
                  </a:cubicBezTo>
                  <a:cubicBezTo>
                    <a:pt x="1149" y="1355"/>
                    <a:pt x="1145" y="1358"/>
                    <a:pt x="1142" y="1361"/>
                  </a:cubicBezTo>
                  <a:cubicBezTo>
                    <a:pt x="1138" y="1364"/>
                    <a:pt x="1134" y="1366"/>
                    <a:pt x="1130" y="1369"/>
                  </a:cubicBezTo>
                  <a:cubicBezTo>
                    <a:pt x="1127" y="1371"/>
                    <a:pt x="1124" y="1372"/>
                    <a:pt x="1122" y="1374"/>
                  </a:cubicBezTo>
                  <a:cubicBezTo>
                    <a:pt x="1119" y="1376"/>
                    <a:pt x="1116" y="1378"/>
                    <a:pt x="1114" y="1380"/>
                  </a:cubicBezTo>
                  <a:cubicBezTo>
                    <a:pt x="1111" y="1382"/>
                    <a:pt x="1109" y="1384"/>
                    <a:pt x="1106" y="1386"/>
                  </a:cubicBezTo>
                  <a:cubicBezTo>
                    <a:pt x="1103" y="1388"/>
                    <a:pt x="1099" y="1389"/>
                    <a:pt x="1097" y="1391"/>
                  </a:cubicBezTo>
                  <a:cubicBezTo>
                    <a:pt x="1094" y="1393"/>
                    <a:pt x="1091" y="1395"/>
                    <a:pt x="1088" y="1397"/>
                  </a:cubicBezTo>
                  <a:cubicBezTo>
                    <a:pt x="1085" y="1399"/>
                    <a:pt x="1082" y="1401"/>
                    <a:pt x="1078" y="1403"/>
                  </a:cubicBezTo>
                  <a:cubicBezTo>
                    <a:pt x="1075" y="1405"/>
                    <a:pt x="1074" y="1405"/>
                    <a:pt x="1071" y="1406"/>
                  </a:cubicBezTo>
                  <a:cubicBezTo>
                    <a:pt x="1070" y="1407"/>
                    <a:pt x="1068" y="1409"/>
                    <a:pt x="1064" y="1411"/>
                  </a:cubicBezTo>
                  <a:cubicBezTo>
                    <a:pt x="1061" y="1413"/>
                    <a:pt x="1058" y="1413"/>
                    <a:pt x="1055" y="1415"/>
                  </a:cubicBezTo>
                  <a:cubicBezTo>
                    <a:pt x="1049" y="1419"/>
                    <a:pt x="1044" y="1423"/>
                    <a:pt x="1038" y="1426"/>
                  </a:cubicBezTo>
                  <a:cubicBezTo>
                    <a:pt x="1034" y="1428"/>
                    <a:pt x="1030" y="1429"/>
                    <a:pt x="1025" y="1430"/>
                  </a:cubicBezTo>
                  <a:cubicBezTo>
                    <a:pt x="1019" y="1433"/>
                    <a:pt x="1012" y="1436"/>
                    <a:pt x="1006" y="1438"/>
                  </a:cubicBezTo>
                  <a:cubicBezTo>
                    <a:pt x="1000" y="1441"/>
                    <a:pt x="995" y="1443"/>
                    <a:pt x="990" y="1445"/>
                  </a:cubicBezTo>
                  <a:cubicBezTo>
                    <a:pt x="986" y="1447"/>
                    <a:pt x="986" y="1448"/>
                    <a:pt x="983" y="1449"/>
                  </a:cubicBezTo>
                  <a:cubicBezTo>
                    <a:pt x="973" y="1452"/>
                    <a:pt x="964" y="1454"/>
                    <a:pt x="956" y="1457"/>
                  </a:cubicBezTo>
                  <a:cubicBezTo>
                    <a:pt x="953" y="1459"/>
                    <a:pt x="950" y="1461"/>
                    <a:pt x="947" y="1462"/>
                  </a:cubicBezTo>
                  <a:cubicBezTo>
                    <a:pt x="944" y="1463"/>
                    <a:pt x="940" y="1463"/>
                    <a:pt x="937" y="1464"/>
                  </a:cubicBezTo>
                  <a:cubicBezTo>
                    <a:pt x="933" y="1465"/>
                    <a:pt x="930" y="1467"/>
                    <a:pt x="926" y="1468"/>
                  </a:cubicBezTo>
                  <a:cubicBezTo>
                    <a:pt x="922" y="1469"/>
                    <a:pt x="917" y="1470"/>
                    <a:pt x="912" y="1471"/>
                  </a:cubicBezTo>
                  <a:cubicBezTo>
                    <a:pt x="892" y="1475"/>
                    <a:pt x="876" y="1481"/>
                    <a:pt x="858" y="1483"/>
                  </a:cubicBezTo>
                  <a:cubicBezTo>
                    <a:pt x="853" y="1484"/>
                    <a:pt x="846" y="1485"/>
                    <a:pt x="840" y="1486"/>
                  </a:cubicBezTo>
                  <a:cubicBezTo>
                    <a:pt x="837" y="1487"/>
                    <a:pt x="833" y="1486"/>
                    <a:pt x="830" y="1486"/>
                  </a:cubicBezTo>
                  <a:cubicBezTo>
                    <a:pt x="827" y="1486"/>
                    <a:pt x="825" y="1487"/>
                    <a:pt x="822" y="1487"/>
                  </a:cubicBezTo>
                  <a:cubicBezTo>
                    <a:pt x="819" y="1488"/>
                    <a:pt x="815" y="1487"/>
                    <a:pt x="812" y="1487"/>
                  </a:cubicBezTo>
                  <a:cubicBezTo>
                    <a:pt x="809" y="1487"/>
                    <a:pt x="805" y="1488"/>
                    <a:pt x="801" y="1488"/>
                  </a:cubicBezTo>
                  <a:cubicBezTo>
                    <a:pt x="797" y="1488"/>
                    <a:pt x="794" y="1488"/>
                    <a:pt x="790" y="1488"/>
                  </a:cubicBezTo>
                  <a:cubicBezTo>
                    <a:pt x="782" y="1489"/>
                    <a:pt x="775" y="1489"/>
                    <a:pt x="769" y="1489"/>
                  </a:cubicBezTo>
                  <a:cubicBezTo>
                    <a:pt x="764" y="1489"/>
                    <a:pt x="761" y="1489"/>
                    <a:pt x="758" y="1489"/>
                  </a:cubicBezTo>
                  <a:cubicBezTo>
                    <a:pt x="754" y="1490"/>
                    <a:pt x="751" y="1490"/>
                    <a:pt x="749" y="1490"/>
                  </a:cubicBezTo>
                  <a:cubicBezTo>
                    <a:pt x="743" y="1491"/>
                    <a:pt x="739" y="1492"/>
                    <a:pt x="733" y="1493"/>
                  </a:cubicBezTo>
                  <a:cubicBezTo>
                    <a:pt x="733" y="1499"/>
                    <a:pt x="741" y="1502"/>
                    <a:pt x="736" y="1507"/>
                  </a:cubicBezTo>
                  <a:cubicBezTo>
                    <a:pt x="728" y="1507"/>
                    <a:pt x="721" y="1507"/>
                    <a:pt x="716" y="1506"/>
                  </a:cubicBezTo>
                  <a:cubicBezTo>
                    <a:pt x="714" y="1503"/>
                    <a:pt x="714" y="1504"/>
                    <a:pt x="716" y="1501"/>
                  </a:cubicBezTo>
                  <a:cubicBezTo>
                    <a:pt x="711" y="1501"/>
                    <a:pt x="705" y="1499"/>
                    <a:pt x="700" y="1498"/>
                  </a:cubicBezTo>
                  <a:cubicBezTo>
                    <a:pt x="695" y="1497"/>
                    <a:pt x="689" y="1496"/>
                    <a:pt x="682" y="1496"/>
                  </a:cubicBezTo>
                  <a:cubicBezTo>
                    <a:pt x="679" y="1496"/>
                    <a:pt x="678" y="1497"/>
                    <a:pt x="676" y="1497"/>
                  </a:cubicBezTo>
                  <a:cubicBezTo>
                    <a:pt x="673" y="1498"/>
                    <a:pt x="670" y="1497"/>
                    <a:pt x="668" y="1498"/>
                  </a:cubicBezTo>
                  <a:cubicBezTo>
                    <a:pt x="663" y="1499"/>
                    <a:pt x="665" y="1502"/>
                    <a:pt x="664" y="1503"/>
                  </a:cubicBezTo>
                  <a:cubicBezTo>
                    <a:pt x="660" y="1505"/>
                    <a:pt x="656" y="1505"/>
                    <a:pt x="652" y="1505"/>
                  </a:cubicBezTo>
                  <a:cubicBezTo>
                    <a:pt x="647" y="1505"/>
                    <a:pt x="642" y="1504"/>
                    <a:pt x="637" y="1504"/>
                  </a:cubicBezTo>
                  <a:cubicBezTo>
                    <a:pt x="633" y="1503"/>
                    <a:pt x="624" y="1503"/>
                    <a:pt x="623" y="1503"/>
                  </a:cubicBezTo>
                  <a:cubicBezTo>
                    <a:pt x="622" y="1503"/>
                    <a:pt x="614" y="1509"/>
                    <a:pt x="614" y="1509"/>
                  </a:cubicBezTo>
                  <a:cubicBezTo>
                    <a:pt x="611" y="1512"/>
                    <a:pt x="613" y="1515"/>
                    <a:pt x="614" y="1516"/>
                  </a:cubicBezTo>
                  <a:cubicBezTo>
                    <a:pt x="614" y="1517"/>
                    <a:pt x="611" y="1517"/>
                    <a:pt x="611" y="1518"/>
                  </a:cubicBezTo>
                  <a:cubicBezTo>
                    <a:pt x="611" y="1521"/>
                    <a:pt x="614" y="1523"/>
                    <a:pt x="610" y="1524"/>
                  </a:cubicBezTo>
                  <a:cubicBezTo>
                    <a:pt x="618" y="1526"/>
                    <a:pt x="623" y="1531"/>
                    <a:pt x="633" y="1533"/>
                  </a:cubicBezTo>
                  <a:cubicBezTo>
                    <a:pt x="635" y="1533"/>
                    <a:pt x="642" y="1533"/>
                    <a:pt x="649" y="1533"/>
                  </a:cubicBezTo>
                  <a:cubicBezTo>
                    <a:pt x="657" y="1534"/>
                    <a:pt x="659" y="1534"/>
                    <a:pt x="666" y="1533"/>
                  </a:cubicBezTo>
                  <a:cubicBezTo>
                    <a:pt x="670" y="1533"/>
                    <a:pt x="673" y="1532"/>
                    <a:pt x="677" y="1532"/>
                  </a:cubicBezTo>
                  <a:cubicBezTo>
                    <a:pt x="683" y="1532"/>
                    <a:pt x="689" y="1533"/>
                    <a:pt x="693" y="1533"/>
                  </a:cubicBezTo>
                  <a:cubicBezTo>
                    <a:pt x="699" y="1532"/>
                    <a:pt x="703" y="1529"/>
                    <a:pt x="708" y="1529"/>
                  </a:cubicBezTo>
                  <a:cubicBezTo>
                    <a:pt x="709" y="1529"/>
                    <a:pt x="715" y="1530"/>
                    <a:pt x="718" y="1530"/>
                  </a:cubicBezTo>
                  <a:cubicBezTo>
                    <a:pt x="722" y="1530"/>
                    <a:pt x="725" y="1530"/>
                    <a:pt x="727" y="1530"/>
                  </a:cubicBezTo>
                  <a:cubicBezTo>
                    <a:pt x="730" y="1529"/>
                    <a:pt x="733" y="1529"/>
                    <a:pt x="737" y="1529"/>
                  </a:cubicBezTo>
                  <a:cubicBezTo>
                    <a:pt x="748" y="1529"/>
                    <a:pt x="759" y="1527"/>
                    <a:pt x="768" y="1527"/>
                  </a:cubicBezTo>
                  <a:cubicBezTo>
                    <a:pt x="772" y="1526"/>
                    <a:pt x="776" y="1527"/>
                    <a:pt x="780" y="1526"/>
                  </a:cubicBezTo>
                  <a:cubicBezTo>
                    <a:pt x="785" y="1525"/>
                    <a:pt x="789" y="1524"/>
                    <a:pt x="792" y="1523"/>
                  </a:cubicBezTo>
                  <a:cubicBezTo>
                    <a:pt x="800" y="1522"/>
                    <a:pt x="803" y="1524"/>
                    <a:pt x="805" y="1523"/>
                  </a:cubicBezTo>
                  <a:cubicBezTo>
                    <a:pt x="809" y="1523"/>
                    <a:pt x="812" y="1521"/>
                    <a:pt x="817" y="1520"/>
                  </a:cubicBezTo>
                  <a:cubicBezTo>
                    <a:pt x="827" y="1517"/>
                    <a:pt x="837" y="1517"/>
                    <a:pt x="843" y="1516"/>
                  </a:cubicBezTo>
                  <a:cubicBezTo>
                    <a:pt x="846" y="1515"/>
                    <a:pt x="850" y="1513"/>
                    <a:pt x="855" y="1511"/>
                  </a:cubicBezTo>
                  <a:cubicBezTo>
                    <a:pt x="855" y="1511"/>
                    <a:pt x="858" y="1511"/>
                    <a:pt x="861" y="1510"/>
                  </a:cubicBezTo>
                  <a:cubicBezTo>
                    <a:pt x="864" y="1510"/>
                    <a:pt x="868" y="1509"/>
                    <a:pt x="869" y="1508"/>
                  </a:cubicBezTo>
                  <a:cubicBezTo>
                    <a:pt x="872" y="1507"/>
                    <a:pt x="874" y="1505"/>
                    <a:pt x="877" y="1504"/>
                  </a:cubicBezTo>
                  <a:cubicBezTo>
                    <a:pt x="880" y="1503"/>
                    <a:pt x="883" y="1504"/>
                    <a:pt x="887" y="1503"/>
                  </a:cubicBezTo>
                  <a:cubicBezTo>
                    <a:pt x="893" y="1501"/>
                    <a:pt x="897" y="1498"/>
                    <a:pt x="902" y="1497"/>
                  </a:cubicBezTo>
                  <a:cubicBezTo>
                    <a:pt x="908" y="1496"/>
                    <a:pt x="908" y="1499"/>
                    <a:pt x="915" y="1497"/>
                  </a:cubicBezTo>
                  <a:cubicBezTo>
                    <a:pt x="921" y="1494"/>
                    <a:pt x="914" y="1495"/>
                    <a:pt x="918" y="1492"/>
                  </a:cubicBezTo>
                  <a:cubicBezTo>
                    <a:pt x="923" y="1491"/>
                    <a:pt x="924" y="1492"/>
                    <a:pt x="929" y="1491"/>
                  </a:cubicBezTo>
                  <a:cubicBezTo>
                    <a:pt x="931" y="1491"/>
                    <a:pt x="931" y="1489"/>
                    <a:pt x="934" y="1488"/>
                  </a:cubicBezTo>
                  <a:cubicBezTo>
                    <a:pt x="937" y="1488"/>
                    <a:pt x="937" y="1489"/>
                    <a:pt x="940" y="1487"/>
                  </a:cubicBezTo>
                  <a:cubicBezTo>
                    <a:pt x="944" y="1486"/>
                    <a:pt x="944" y="1484"/>
                    <a:pt x="948" y="1483"/>
                  </a:cubicBezTo>
                  <a:cubicBezTo>
                    <a:pt x="951" y="1482"/>
                    <a:pt x="956" y="1482"/>
                    <a:pt x="958" y="1482"/>
                  </a:cubicBezTo>
                  <a:cubicBezTo>
                    <a:pt x="971" y="1478"/>
                    <a:pt x="977" y="1473"/>
                    <a:pt x="984" y="1470"/>
                  </a:cubicBezTo>
                  <a:cubicBezTo>
                    <a:pt x="992" y="1467"/>
                    <a:pt x="994" y="1468"/>
                    <a:pt x="997" y="1467"/>
                  </a:cubicBezTo>
                  <a:cubicBezTo>
                    <a:pt x="1001" y="1465"/>
                    <a:pt x="1003" y="1462"/>
                    <a:pt x="1007" y="1460"/>
                  </a:cubicBezTo>
                  <a:cubicBezTo>
                    <a:pt x="1011" y="1459"/>
                    <a:pt x="1017" y="1458"/>
                    <a:pt x="1021" y="1456"/>
                  </a:cubicBezTo>
                  <a:cubicBezTo>
                    <a:pt x="1024" y="1455"/>
                    <a:pt x="1036" y="1448"/>
                    <a:pt x="1039" y="1447"/>
                  </a:cubicBezTo>
                  <a:cubicBezTo>
                    <a:pt x="1043" y="1444"/>
                    <a:pt x="1046" y="1441"/>
                    <a:pt x="1050" y="1439"/>
                  </a:cubicBezTo>
                  <a:cubicBezTo>
                    <a:pt x="1050" y="1439"/>
                    <a:pt x="1055" y="1439"/>
                    <a:pt x="1056" y="1438"/>
                  </a:cubicBezTo>
                  <a:cubicBezTo>
                    <a:pt x="1059" y="1437"/>
                    <a:pt x="1063" y="1436"/>
                    <a:pt x="1066" y="1434"/>
                  </a:cubicBezTo>
                  <a:cubicBezTo>
                    <a:pt x="1069" y="1432"/>
                    <a:pt x="1072" y="1431"/>
                    <a:pt x="1075" y="1429"/>
                  </a:cubicBezTo>
                  <a:cubicBezTo>
                    <a:pt x="1082" y="1425"/>
                    <a:pt x="1088" y="1420"/>
                    <a:pt x="1096" y="1416"/>
                  </a:cubicBezTo>
                  <a:cubicBezTo>
                    <a:pt x="1102" y="1412"/>
                    <a:pt x="1108" y="1410"/>
                    <a:pt x="1114" y="1406"/>
                  </a:cubicBezTo>
                  <a:cubicBezTo>
                    <a:pt x="1117" y="1404"/>
                    <a:pt x="1119" y="1400"/>
                    <a:pt x="1123" y="1398"/>
                  </a:cubicBezTo>
                  <a:cubicBezTo>
                    <a:pt x="1129" y="1394"/>
                    <a:pt x="1136" y="1390"/>
                    <a:pt x="1142" y="1386"/>
                  </a:cubicBezTo>
                  <a:cubicBezTo>
                    <a:pt x="1149" y="1382"/>
                    <a:pt x="1156" y="1378"/>
                    <a:pt x="1163" y="1372"/>
                  </a:cubicBezTo>
                  <a:cubicBezTo>
                    <a:pt x="1166" y="1369"/>
                    <a:pt x="1167" y="1367"/>
                    <a:pt x="1170" y="1365"/>
                  </a:cubicBezTo>
                  <a:cubicBezTo>
                    <a:pt x="1172" y="1363"/>
                    <a:pt x="1174" y="1363"/>
                    <a:pt x="1177" y="1361"/>
                  </a:cubicBezTo>
                  <a:cubicBezTo>
                    <a:pt x="1180" y="1359"/>
                    <a:pt x="1183" y="1355"/>
                    <a:pt x="1185" y="1354"/>
                  </a:cubicBezTo>
                  <a:cubicBezTo>
                    <a:pt x="1191" y="1350"/>
                    <a:pt x="1195" y="1345"/>
                    <a:pt x="1201" y="1341"/>
                  </a:cubicBezTo>
                  <a:cubicBezTo>
                    <a:pt x="1205" y="1337"/>
                    <a:pt x="1209" y="1334"/>
                    <a:pt x="1213" y="1331"/>
                  </a:cubicBezTo>
                  <a:cubicBezTo>
                    <a:pt x="1217" y="1327"/>
                    <a:pt x="1221" y="1324"/>
                    <a:pt x="1224" y="1320"/>
                  </a:cubicBezTo>
                  <a:cubicBezTo>
                    <a:pt x="1223" y="1318"/>
                    <a:pt x="1222" y="1316"/>
                    <a:pt x="1230" y="1309"/>
                  </a:cubicBezTo>
                  <a:cubicBezTo>
                    <a:pt x="1234" y="1308"/>
                    <a:pt x="1234" y="1307"/>
                    <a:pt x="1234" y="1310"/>
                  </a:cubicBezTo>
                  <a:cubicBezTo>
                    <a:pt x="1242" y="1304"/>
                    <a:pt x="1244" y="1300"/>
                    <a:pt x="1247" y="1296"/>
                  </a:cubicBezTo>
                  <a:cubicBezTo>
                    <a:pt x="1249" y="1292"/>
                    <a:pt x="1251" y="1288"/>
                    <a:pt x="1256" y="1282"/>
                  </a:cubicBezTo>
                  <a:cubicBezTo>
                    <a:pt x="1259" y="1282"/>
                    <a:pt x="1267" y="1281"/>
                    <a:pt x="1269" y="1273"/>
                  </a:cubicBezTo>
                  <a:cubicBezTo>
                    <a:pt x="1267" y="1275"/>
                    <a:pt x="1265" y="1277"/>
                    <a:pt x="1263" y="1278"/>
                  </a:cubicBezTo>
                  <a:cubicBezTo>
                    <a:pt x="1268" y="1266"/>
                    <a:pt x="1277" y="1265"/>
                    <a:pt x="1283" y="1260"/>
                  </a:cubicBezTo>
                  <a:cubicBezTo>
                    <a:pt x="1287" y="1251"/>
                    <a:pt x="1298" y="1242"/>
                    <a:pt x="1305" y="1232"/>
                  </a:cubicBezTo>
                  <a:cubicBezTo>
                    <a:pt x="1306" y="1230"/>
                    <a:pt x="1307" y="1227"/>
                    <a:pt x="1308" y="1225"/>
                  </a:cubicBezTo>
                  <a:cubicBezTo>
                    <a:pt x="1315" y="1216"/>
                    <a:pt x="1322" y="1208"/>
                    <a:pt x="1330" y="1197"/>
                  </a:cubicBezTo>
                  <a:cubicBezTo>
                    <a:pt x="1334" y="1191"/>
                    <a:pt x="1337" y="1187"/>
                    <a:pt x="1340" y="1182"/>
                  </a:cubicBezTo>
                  <a:cubicBezTo>
                    <a:pt x="1342" y="1179"/>
                    <a:pt x="1342" y="1178"/>
                    <a:pt x="1344" y="1175"/>
                  </a:cubicBezTo>
                  <a:cubicBezTo>
                    <a:pt x="1345" y="1173"/>
                    <a:pt x="1346" y="1173"/>
                    <a:pt x="1348" y="1170"/>
                  </a:cubicBezTo>
                  <a:cubicBezTo>
                    <a:pt x="1350" y="1165"/>
                    <a:pt x="1351" y="1161"/>
                    <a:pt x="1353" y="1156"/>
                  </a:cubicBezTo>
                  <a:cubicBezTo>
                    <a:pt x="1355" y="1154"/>
                    <a:pt x="1358" y="1150"/>
                    <a:pt x="1359" y="1148"/>
                  </a:cubicBezTo>
                  <a:cubicBezTo>
                    <a:pt x="1363" y="1143"/>
                    <a:pt x="1365" y="1137"/>
                    <a:pt x="1368" y="1132"/>
                  </a:cubicBezTo>
                  <a:cubicBezTo>
                    <a:pt x="1372" y="1124"/>
                    <a:pt x="1378" y="1114"/>
                    <a:pt x="1380" y="1110"/>
                  </a:cubicBezTo>
                  <a:cubicBezTo>
                    <a:pt x="1381" y="1108"/>
                    <a:pt x="1381" y="1105"/>
                    <a:pt x="1382" y="1102"/>
                  </a:cubicBezTo>
                  <a:cubicBezTo>
                    <a:pt x="1384" y="1098"/>
                    <a:pt x="1388" y="1095"/>
                    <a:pt x="1390" y="1090"/>
                  </a:cubicBezTo>
                  <a:cubicBezTo>
                    <a:pt x="1391" y="1087"/>
                    <a:pt x="1392" y="1083"/>
                    <a:pt x="1393" y="1080"/>
                  </a:cubicBezTo>
                  <a:cubicBezTo>
                    <a:pt x="1396" y="1075"/>
                    <a:pt x="1399" y="1070"/>
                    <a:pt x="1402" y="1064"/>
                  </a:cubicBezTo>
                  <a:cubicBezTo>
                    <a:pt x="1404" y="1056"/>
                    <a:pt x="1407" y="1052"/>
                    <a:pt x="1409" y="1045"/>
                  </a:cubicBezTo>
                  <a:cubicBezTo>
                    <a:pt x="1411" y="1041"/>
                    <a:pt x="1410" y="1039"/>
                    <a:pt x="1412" y="1035"/>
                  </a:cubicBezTo>
                  <a:cubicBezTo>
                    <a:pt x="1414" y="1027"/>
                    <a:pt x="1417" y="1018"/>
                    <a:pt x="1421" y="1010"/>
                  </a:cubicBezTo>
                  <a:cubicBezTo>
                    <a:pt x="1424" y="1002"/>
                    <a:pt x="1427" y="994"/>
                    <a:pt x="1429" y="987"/>
                  </a:cubicBezTo>
                  <a:cubicBezTo>
                    <a:pt x="1429" y="984"/>
                    <a:pt x="1429" y="981"/>
                    <a:pt x="1429" y="978"/>
                  </a:cubicBezTo>
                  <a:cubicBezTo>
                    <a:pt x="1430" y="975"/>
                    <a:pt x="1433" y="970"/>
                    <a:pt x="1434" y="967"/>
                  </a:cubicBezTo>
                  <a:cubicBezTo>
                    <a:pt x="1437" y="957"/>
                    <a:pt x="1437" y="946"/>
                    <a:pt x="1440" y="937"/>
                  </a:cubicBezTo>
                  <a:cubicBezTo>
                    <a:pt x="1440" y="933"/>
                    <a:pt x="1442" y="931"/>
                    <a:pt x="1443" y="927"/>
                  </a:cubicBezTo>
                  <a:cubicBezTo>
                    <a:pt x="1444" y="924"/>
                    <a:pt x="1444" y="921"/>
                    <a:pt x="1444" y="917"/>
                  </a:cubicBezTo>
                  <a:cubicBezTo>
                    <a:pt x="1445" y="911"/>
                    <a:pt x="1448" y="905"/>
                    <a:pt x="1449" y="899"/>
                  </a:cubicBezTo>
                  <a:cubicBezTo>
                    <a:pt x="1449" y="895"/>
                    <a:pt x="1450" y="890"/>
                    <a:pt x="1451" y="883"/>
                  </a:cubicBezTo>
                  <a:cubicBezTo>
                    <a:pt x="1451" y="877"/>
                    <a:pt x="1452" y="871"/>
                    <a:pt x="1453" y="865"/>
                  </a:cubicBezTo>
                  <a:cubicBezTo>
                    <a:pt x="1453" y="860"/>
                    <a:pt x="1455" y="855"/>
                    <a:pt x="1455" y="853"/>
                  </a:cubicBezTo>
                  <a:cubicBezTo>
                    <a:pt x="1455" y="848"/>
                    <a:pt x="1453" y="849"/>
                    <a:pt x="1453" y="844"/>
                  </a:cubicBezTo>
                  <a:cubicBezTo>
                    <a:pt x="1454" y="841"/>
                    <a:pt x="1455" y="838"/>
                    <a:pt x="1456" y="834"/>
                  </a:cubicBezTo>
                  <a:cubicBezTo>
                    <a:pt x="1458" y="825"/>
                    <a:pt x="1459" y="817"/>
                    <a:pt x="1459" y="809"/>
                  </a:cubicBezTo>
                  <a:cubicBezTo>
                    <a:pt x="1459" y="801"/>
                    <a:pt x="1458" y="792"/>
                    <a:pt x="1459" y="781"/>
                  </a:cubicBezTo>
                  <a:cubicBezTo>
                    <a:pt x="1459" y="779"/>
                    <a:pt x="1459" y="776"/>
                    <a:pt x="1459" y="774"/>
                  </a:cubicBezTo>
                  <a:cubicBezTo>
                    <a:pt x="1459" y="771"/>
                    <a:pt x="1459" y="769"/>
                    <a:pt x="1459" y="767"/>
                  </a:cubicBezTo>
                  <a:cubicBezTo>
                    <a:pt x="1460" y="762"/>
                    <a:pt x="1460" y="756"/>
                    <a:pt x="1460" y="751"/>
                  </a:cubicBezTo>
                  <a:cubicBezTo>
                    <a:pt x="1460" y="746"/>
                    <a:pt x="1460" y="741"/>
                    <a:pt x="1460" y="736"/>
                  </a:cubicBezTo>
                  <a:cubicBezTo>
                    <a:pt x="1459" y="731"/>
                    <a:pt x="1459" y="726"/>
                    <a:pt x="1459" y="721"/>
                  </a:cubicBezTo>
                  <a:cubicBezTo>
                    <a:pt x="1458" y="711"/>
                    <a:pt x="1457" y="702"/>
                    <a:pt x="1457" y="698"/>
                  </a:cubicBezTo>
                  <a:cubicBezTo>
                    <a:pt x="1456" y="695"/>
                    <a:pt x="1453" y="694"/>
                    <a:pt x="1453" y="690"/>
                  </a:cubicBezTo>
                  <a:cubicBezTo>
                    <a:pt x="1455" y="691"/>
                    <a:pt x="1455" y="688"/>
                    <a:pt x="1455" y="684"/>
                  </a:cubicBezTo>
                  <a:cubicBezTo>
                    <a:pt x="1455" y="685"/>
                    <a:pt x="1454" y="674"/>
                    <a:pt x="1454" y="676"/>
                  </a:cubicBezTo>
                  <a:cubicBezTo>
                    <a:pt x="1453" y="669"/>
                    <a:pt x="1451" y="668"/>
                    <a:pt x="1450" y="662"/>
                  </a:cubicBezTo>
                  <a:cubicBezTo>
                    <a:pt x="1450" y="658"/>
                    <a:pt x="1451" y="653"/>
                    <a:pt x="1451" y="648"/>
                  </a:cubicBezTo>
                  <a:cubicBezTo>
                    <a:pt x="1450" y="645"/>
                    <a:pt x="1448" y="638"/>
                    <a:pt x="1447" y="634"/>
                  </a:cubicBezTo>
                  <a:cubicBezTo>
                    <a:pt x="1447" y="631"/>
                    <a:pt x="1446" y="630"/>
                    <a:pt x="1445" y="626"/>
                  </a:cubicBezTo>
                  <a:cubicBezTo>
                    <a:pt x="1445" y="623"/>
                    <a:pt x="1446" y="622"/>
                    <a:pt x="1446" y="618"/>
                  </a:cubicBezTo>
                  <a:cubicBezTo>
                    <a:pt x="1445" y="614"/>
                    <a:pt x="1443" y="608"/>
                    <a:pt x="1441" y="602"/>
                  </a:cubicBezTo>
                  <a:cubicBezTo>
                    <a:pt x="1440" y="596"/>
                    <a:pt x="1439" y="590"/>
                    <a:pt x="1437" y="583"/>
                  </a:cubicBezTo>
                  <a:cubicBezTo>
                    <a:pt x="1435" y="577"/>
                    <a:pt x="1434" y="570"/>
                    <a:pt x="1432" y="563"/>
                  </a:cubicBezTo>
                  <a:cubicBezTo>
                    <a:pt x="1430" y="557"/>
                    <a:pt x="1429" y="550"/>
                    <a:pt x="1426" y="543"/>
                  </a:cubicBezTo>
                  <a:cubicBezTo>
                    <a:pt x="1424" y="537"/>
                    <a:pt x="1422" y="530"/>
                    <a:pt x="1419" y="524"/>
                  </a:cubicBezTo>
                  <a:cubicBezTo>
                    <a:pt x="1418" y="521"/>
                    <a:pt x="1415" y="517"/>
                    <a:pt x="1414" y="513"/>
                  </a:cubicBezTo>
                  <a:cubicBezTo>
                    <a:pt x="1413" y="511"/>
                    <a:pt x="1414" y="510"/>
                    <a:pt x="1413" y="507"/>
                  </a:cubicBezTo>
                  <a:cubicBezTo>
                    <a:pt x="1410" y="499"/>
                    <a:pt x="1408" y="493"/>
                    <a:pt x="1405" y="488"/>
                  </a:cubicBezTo>
                  <a:cubicBezTo>
                    <a:pt x="1402" y="482"/>
                    <a:pt x="1400" y="477"/>
                    <a:pt x="1398" y="472"/>
                  </a:cubicBezTo>
                  <a:cubicBezTo>
                    <a:pt x="1397" y="469"/>
                    <a:pt x="1398" y="466"/>
                    <a:pt x="1397" y="463"/>
                  </a:cubicBezTo>
                  <a:cubicBezTo>
                    <a:pt x="1394" y="457"/>
                    <a:pt x="1389" y="448"/>
                    <a:pt x="1389" y="447"/>
                  </a:cubicBezTo>
                  <a:cubicBezTo>
                    <a:pt x="1388" y="446"/>
                    <a:pt x="1388" y="444"/>
                    <a:pt x="1387" y="441"/>
                  </a:cubicBezTo>
                  <a:cubicBezTo>
                    <a:pt x="1385" y="437"/>
                    <a:pt x="1381" y="433"/>
                    <a:pt x="1379" y="429"/>
                  </a:cubicBezTo>
                  <a:cubicBezTo>
                    <a:pt x="1376" y="424"/>
                    <a:pt x="1374" y="417"/>
                    <a:pt x="1372" y="412"/>
                  </a:cubicBezTo>
                  <a:cubicBezTo>
                    <a:pt x="1367" y="405"/>
                    <a:pt x="1360" y="401"/>
                    <a:pt x="1358" y="392"/>
                  </a:cubicBezTo>
                  <a:cubicBezTo>
                    <a:pt x="1359" y="391"/>
                    <a:pt x="1361" y="397"/>
                    <a:pt x="1363" y="396"/>
                  </a:cubicBezTo>
                  <a:cubicBezTo>
                    <a:pt x="1357" y="388"/>
                    <a:pt x="1357" y="383"/>
                    <a:pt x="1352" y="375"/>
                  </a:cubicBezTo>
                  <a:cubicBezTo>
                    <a:pt x="1350" y="373"/>
                    <a:pt x="1349" y="376"/>
                    <a:pt x="1347" y="373"/>
                  </a:cubicBezTo>
                  <a:cubicBezTo>
                    <a:pt x="1340" y="364"/>
                    <a:pt x="1337" y="356"/>
                    <a:pt x="1331" y="347"/>
                  </a:cubicBezTo>
                  <a:cubicBezTo>
                    <a:pt x="1327" y="341"/>
                    <a:pt x="1318" y="332"/>
                    <a:pt x="1315" y="326"/>
                  </a:cubicBezTo>
                  <a:cubicBezTo>
                    <a:pt x="1313" y="323"/>
                    <a:pt x="1312" y="317"/>
                    <a:pt x="1309" y="313"/>
                  </a:cubicBezTo>
                  <a:cubicBezTo>
                    <a:pt x="1307" y="311"/>
                    <a:pt x="1304" y="309"/>
                    <a:pt x="1301" y="306"/>
                  </a:cubicBezTo>
                  <a:cubicBezTo>
                    <a:pt x="1299" y="304"/>
                    <a:pt x="1294" y="298"/>
                    <a:pt x="1290" y="292"/>
                  </a:cubicBezTo>
                  <a:cubicBezTo>
                    <a:pt x="1285" y="287"/>
                    <a:pt x="1281" y="282"/>
                    <a:pt x="1281" y="282"/>
                  </a:cubicBezTo>
                  <a:cubicBezTo>
                    <a:pt x="1279" y="279"/>
                    <a:pt x="1280" y="275"/>
                    <a:pt x="1277" y="272"/>
                  </a:cubicBezTo>
                  <a:cubicBezTo>
                    <a:pt x="1276" y="272"/>
                    <a:pt x="1275" y="273"/>
                    <a:pt x="1273" y="272"/>
                  </a:cubicBezTo>
                  <a:cubicBezTo>
                    <a:pt x="1268" y="260"/>
                    <a:pt x="1250" y="243"/>
                    <a:pt x="1239" y="229"/>
                  </a:cubicBezTo>
                  <a:cubicBezTo>
                    <a:pt x="1233" y="225"/>
                    <a:pt x="1238" y="234"/>
                    <a:pt x="1231" y="226"/>
                  </a:cubicBezTo>
                  <a:cubicBezTo>
                    <a:pt x="1228" y="223"/>
                    <a:pt x="1234" y="226"/>
                    <a:pt x="1232" y="222"/>
                  </a:cubicBezTo>
                  <a:cubicBezTo>
                    <a:pt x="1226" y="219"/>
                    <a:pt x="1224" y="213"/>
                    <a:pt x="1219" y="209"/>
                  </a:cubicBezTo>
                  <a:close/>
                  <a:moveTo>
                    <a:pt x="1478" y="1000"/>
                  </a:moveTo>
                  <a:cubicBezTo>
                    <a:pt x="1480" y="1004"/>
                    <a:pt x="1477" y="1014"/>
                    <a:pt x="1474" y="1015"/>
                  </a:cubicBezTo>
                  <a:cubicBezTo>
                    <a:pt x="1473" y="1015"/>
                    <a:pt x="1473" y="1013"/>
                    <a:pt x="1473" y="1010"/>
                  </a:cubicBezTo>
                  <a:cubicBezTo>
                    <a:pt x="1474" y="1007"/>
                    <a:pt x="1475" y="1003"/>
                    <a:pt x="1478" y="1000"/>
                  </a:cubicBezTo>
                  <a:close/>
                  <a:moveTo>
                    <a:pt x="1491" y="958"/>
                  </a:moveTo>
                  <a:cubicBezTo>
                    <a:pt x="1487" y="958"/>
                    <a:pt x="1490" y="943"/>
                    <a:pt x="1493" y="938"/>
                  </a:cubicBezTo>
                  <a:cubicBezTo>
                    <a:pt x="1496" y="942"/>
                    <a:pt x="1491" y="951"/>
                    <a:pt x="1491" y="958"/>
                  </a:cubicBezTo>
                  <a:close/>
                  <a:moveTo>
                    <a:pt x="1508" y="770"/>
                  </a:moveTo>
                  <a:cubicBezTo>
                    <a:pt x="1509" y="777"/>
                    <a:pt x="1508" y="784"/>
                    <a:pt x="1508" y="792"/>
                  </a:cubicBezTo>
                  <a:cubicBezTo>
                    <a:pt x="1506" y="794"/>
                    <a:pt x="1506" y="778"/>
                    <a:pt x="1506" y="776"/>
                  </a:cubicBezTo>
                  <a:cubicBezTo>
                    <a:pt x="1506" y="772"/>
                    <a:pt x="1507" y="769"/>
                    <a:pt x="1508" y="770"/>
                  </a:cubicBezTo>
                  <a:close/>
                  <a:moveTo>
                    <a:pt x="1371" y="341"/>
                  </a:moveTo>
                  <a:cubicBezTo>
                    <a:pt x="1374" y="346"/>
                    <a:pt x="1376" y="350"/>
                    <a:pt x="1377" y="353"/>
                  </a:cubicBezTo>
                  <a:cubicBezTo>
                    <a:pt x="1375" y="354"/>
                    <a:pt x="1365" y="340"/>
                    <a:pt x="1371" y="341"/>
                  </a:cubicBezTo>
                  <a:close/>
                  <a:moveTo>
                    <a:pt x="1127" y="106"/>
                  </a:moveTo>
                  <a:cubicBezTo>
                    <a:pt x="1136" y="112"/>
                    <a:pt x="1136" y="112"/>
                    <a:pt x="1136" y="112"/>
                  </a:cubicBezTo>
                  <a:cubicBezTo>
                    <a:pt x="1137" y="116"/>
                    <a:pt x="1123" y="107"/>
                    <a:pt x="1127" y="106"/>
                  </a:cubicBezTo>
                  <a:close/>
                  <a:moveTo>
                    <a:pt x="1178" y="149"/>
                  </a:moveTo>
                  <a:cubicBezTo>
                    <a:pt x="1177" y="148"/>
                    <a:pt x="1174" y="146"/>
                    <a:pt x="1172" y="144"/>
                  </a:cubicBezTo>
                  <a:cubicBezTo>
                    <a:pt x="1169" y="142"/>
                    <a:pt x="1168" y="141"/>
                    <a:pt x="1170" y="140"/>
                  </a:cubicBezTo>
                  <a:cubicBezTo>
                    <a:pt x="1174" y="142"/>
                    <a:pt x="1180" y="146"/>
                    <a:pt x="1178" y="149"/>
                  </a:cubicBezTo>
                  <a:close/>
                  <a:moveTo>
                    <a:pt x="1284" y="249"/>
                  </a:moveTo>
                  <a:cubicBezTo>
                    <a:pt x="1283" y="249"/>
                    <a:pt x="1281" y="249"/>
                    <a:pt x="1278" y="247"/>
                  </a:cubicBezTo>
                  <a:cubicBezTo>
                    <a:pt x="1276" y="246"/>
                    <a:pt x="1274" y="243"/>
                    <a:pt x="1272" y="240"/>
                  </a:cubicBezTo>
                  <a:cubicBezTo>
                    <a:pt x="1275" y="240"/>
                    <a:pt x="1279" y="242"/>
                    <a:pt x="1284" y="249"/>
                  </a:cubicBezTo>
                  <a:close/>
                  <a:moveTo>
                    <a:pt x="923" y="32"/>
                  </a:moveTo>
                  <a:cubicBezTo>
                    <a:pt x="936" y="37"/>
                    <a:pt x="936" y="37"/>
                    <a:pt x="936" y="37"/>
                  </a:cubicBezTo>
                  <a:cubicBezTo>
                    <a:pt x="936" y="38"/>
                    <a:pt x="936" y="38"/>
                    <a:pt x="936" y="38"/>
                  </a:cubicBezTo>
                  <a:cubicBezTo>
                    <a:pt x="922" y="34"/>
                    <a:pt x="922" y="34"/>
                    <a:pt x="922" y="34"/>
                  </a:cubicBezTo>
                  <a:lnTo>
                    <a:pt x="923" y="32"/>
                  </a:lnTo>
                  <a:close/>
                  <a:moveTo>
                    <a:pt x="979" y="56"/>
                  </a:moveTo>
                  <a:cubicBezTo>
                    <a:pt x="978" y="58"/>
                    <a:pt x="978" y="58"/>
                    <a:pt x="978" y="58"/>
                  </a:cubicBezTo>
                  <a:cubicBezTo>
                    <a:pt x="974" y="57"/>
                    <a:pt x="971" y="55"/>
                    <a:pt x="969" y="54"/>
                  </a:cubicBezTo>
                  <a:cubicBezTo>
                    <a:pt x="971" y="53"/>
                    <a:pt x="975" y="54"/>
                    <a:pt x="979" y="56"/>
                  </a:cubicBezTo>
                  <a:close/>
                  <a:moveTo>
                    <a:pt x="968" y="57"/>
                  </a:moveTo>
                  <a:cubicBezTo>
                    <a:pt x="963" y="60"/>
                    <a:pt x="944" y="52"/>
                    <a:pt x="934" y="50"/>
                  </a:cubicBezTo>
                  <a:cubicBezTo>
                    <a:pt x="934" y="49"/>
                    <a:pt x="937" y="49"/>
                    <a:pt x="937" y="48"/>
                  </a:cubicBezTo>
                  <a:cubicBezTo>
                    <a:pt x="938" y="46"/>
                    <a:pt x="928" y="45"/>
                    <a:pt x="932" y="43"/>
                  </a:cubicBezTo>
                  <a:cubicBezTo>
                    <a:pt x="944" y="47"/>
                    <a:pt x="956" y="50"/>
                    <a:pt x="968" y="57"/>
                  </a:cubicBezTo>
                  <a:close/>
                  <a:moveTo>
                    <a:pt x="890" y="38"/>
                  </a:moveTo>
                  <a:cubicBezTo>
                    <a:pt x="888" y="39"/>
                    <a:pt x="884" y="36"/>
                    <a:pt x="880" y="35"/>
                  </a:cubicBezTo>
                  <a:cubicBezTo>
                    <a:pt x="876" y="34"/>
                    <a:pt x="868" y="33"/>
                    <a:pt x="870" y="31"/>
                  </a:cubicBezTo>
                  <a:cubicBezTo>
                    <a:pt x="875" y="32"/>
                    <a:pt x="892" y="34"/>
                    <a:pt x="890" y="38"/>
                  </a:cubicBezTo>
                  <a:close/>
                  <a:moveTo>
                    <a:pt x="1077" y="117"/>
                  </a:moveTo>
                  <a:cubicBezTo>
                    <a:pt x="1077" y="121"/>
                    <a:pt x="1069" y="114"/>
                    <a:pt x="1068" y="113"/>
                  </a:cubicBezTo>
                  <a:cubicBezTo>
                    <a:pt x="1068" y="111"/>
                    <a:pt x="1077" y="115"/>
                    <a:pt x="1077" y="117"/>
                  </a:cubicBezTo>
                  <a:close/>
                  <a:moveTo>
                    <a:pt x="1352" y="1116"/>
                  </a:moveTo>
                  <a:cubicBezTo>
                    <a:pt x="1349" y="1114"/>
                    <a:pt x="1354" y="1104"/>
                    <a:pt x="1357" y="1098"/>
                  </a:cubicBezTo>
                  <a:cubicBezTo>
                    <a:pt x="1358" y="1097"/>
                    <a:pt x="1359" y="1097"/>
                    <a:pt x="1360" y="1095"/>
                  </a:cubicBezTo>
                  <a:cubicBezTo>
                    <a:pt x="1361" y="1093"/>
                    <a:pt x="1361" y="1092"/>
                    <a:pt x="1362" y="1090"/>
                  </a:cubicBezTo>
                  <a:cubicBezTo>
                    <a:pt x="1364" y="1085"/>
                    <a:pt x="1368" y="1080"/>
                    <a:pt x="1370" y="1072"/>
                  </a:cubicBezTo>
                  <a:cubicBezTo>
                    <a:pt x="1374" y="1069"/>
                    <a:pt x="1369" y="1077"/>
                    <a:pt x="1368" y="1080"/>
                  </a:cubicBezTo>
                  <a:cubicBezTo>
                    <a:pt x="1368" y="1080"/>
                    <a:pt x="1370" y="1080"/>
                    <a:pt x="1370" y="1081"/>
                  </a:cubicBezTo>
                  <a:cubicBezTo>
                    <a:pt x="1369" y="1084"/>
                    <a:pt x="1366" y="1087"/>
                    <a:pt x="1364" y="1091"/>
                  </a:cubicBezTo>
                  <a:cubicBezTo>
                    <a:pt x="1360" y="1098"/>
                    <a:pt x="1357" y="1108"/>
                    <a:pt x="1352" y="1116"/>
                  </a:cubicBezTo>
                  <a:close/>
                  <a:moveTo>
                    <a:pt x="1078" y="127"/>
                  </a:moveTo>
                  <a:cubicBezTo>
                    <a:pt x="1066" y="124"/>
                    <a:pt x="1072" y="115"/>
                    <a:pt x="1078" y="127"/>
                  </a:cubicBezTo>
                  <a:close/>
                  <a:moveTo>
                    <a:pt x="1260" y="278"/>
                  </a:moveTo>
                  <a:cubicBezTo>
                    <a:pt x="1257" y="277"/>
                    <a:pt x="1252" y="273"/>
                    <a:pt x="1247" y="270"/>
                  </a:cubicBezTo>
                  <a:cubicBezTo>
                    <a:pt x="1243" y="266"/>
                    <a:pt x="1238" y="261"/>
                    <a:pt x="1234" y="256"/>
                  </a:cubicBezTo>
                  <a:cubicBezTo>
                    <a:pt x="1234" y="255"/>
                    <a:pt x="1237" y="254"/>
                    <a:pt x="1237" y="253"/>
                  </a:cubicBezTo>
                  <a:cubicBezTo>
                    <a:pt x="1237" y="252"/>
                    <a:pt x="1225" y="241"/>
                    <a:pt x="1231" y="245"/>
                  </a:cubicBezTo>
                  <a:cubicBezTo>
                    <a:pt x="1235" y="246"/>
                    <a:pt x="1235" y="249"/>
                    <a:pt x="1238" y="253"/>
                  </a:cubicBezTo>
                  <a:cubicBezTo>
                    <a:pt x="1244" y="261"/>
                    <a:pt x="1256" y="271"/>
                    <a:pt x="1260" y="278"/>
                  </a:cubicBezTo>
                  <a:close/>
                  <a:moveTo>
                    <a:pt x="1212" y="228"/>
                  </a:moveTo>
                  <a:cubicBezTo>
                    <a:pt x="1212" y="230"/>
                    <a:pt x="1210" y="228"/>
                    <a:pt x="1209" y="229"/>
                  </a:cubicBezTo>
                  <a:cubicBezTo>
                    <a:pt x="1212" y="232"/>
                    <a:pt x="1213" y="230"/>
                    <a:pt x="1218" y="234"/>
                  </a:cubicBezTo>
                  <a:cubicBezTo>
                    <a:pt x="1220" y="236"/>
                    <a:pt x="1224" y="242"/>
                    <a:pt x="1226" y="245"/>
                  </a:cubicBezTo>
                  <a:cubicBezTo>
                    <a:pt x="1224" y="247"/>
                    <a:pt x="1217" y="239"/>
                    <a:pt x="1214" y="237"/>
                  </a:cubicBezTo>
                  <a:cubicBezTo>
                    <a:pt x="1212" y="235"/>
                    <a:pt x="1209" y="232"/>
                    <a:pt x="1205" y="228"/>
                  </a:cubicBezTo>
                  <a:cubicBezTo>
                    <a:pt x="1203" y="227"/>
                    <a:pt x="1201" y="225"/>
                    <a:pt x="1199" y="223"/>
                  </a:cubicBezTo>
                  <a:cubicBezTo>
                    <a:pt x="1198" y="221"/>
                    <a:pt x="1196" y="220"/>
                    <a:pt x="1194" y="219"/>
                  </a:cubicBezTo>
                  <a:cubicBezTo>
                    <a:pt x="1192" y="217"/>
                    <a:pt x="1187" y="213"/>
                    <a:pt x="1186" y="215"/>
                  </a:cubicBezTo>
                  <a:cubicBezTo>
                    <a:pt x="1181" y="212"/>
                    <a:pt x="1184" y="210"/>
                    <a:pt x="1181" y="207"/>
                  </a:cubicBezTo>
                  <a:cubicBezTo>
                    <a:pt x="1177" y="203"/>
                    <a:pt x="1175" y="204"/>
                    <a:pt x="1172" y="202"/>
                  </a:cubicBezTo>
                  <a:cubicBezTo>
                    <a:pt x="1167" y="198"/>
                    <a:pt x="1164" y="193"/>
                    <a:pt x="1159" y="189"/>
                  </a:cubicBezTo>
                  <a:cubicBezTo>
                    <a:pt x="1151" y="183"/>
                    <a:pt x="1143" y="181"/>
                    <a:pt x="1134" y="175"/>
                  </a:cubicBezTo>
                  <a:cubicBezTo>
                    <a:pt x="1125" y="170"/>
                    <a:pt x="1122" y="164"/>
                    <a:pt x="1114" y="159"/>
                  </a:cubicBezTo>
                  <a:cubicBezTo>
                    <a:pt x="1110" y="156"/>
                    <a:pt x="1107" y="156"/>
                    <a:pt x="1103" y="154"/>
                  </a:cubicBezTo>
                  <a:cubicBezTo>
                    <a:pt x="1099" y="152"/>
                    <a:pt x="1099" y="150"/>
                    <a:pt x="1097" y="149"/>
                  </a:cubicBezTo>
                  <a:cubicBezTo>
                    <a:pt x="1094" y="147"/>
                    <a:pt x="1094" y="148"/>
                    <a:pt x="1092" y="146"/>
                  </a:cubicBezTo>
                  <a:cubicBezTo>
                    <a:pt x="1088" y="144"/>
                    <a:pt x="1088" y="143"/>
                    <a:pt x="1086" y="141"/>
                  </a:cubicBezTo>
                  <a:cubicBezTo>
                    <a:pt x="1082" y="139"/>
                    <a:pt x="1078" y="139"/>
                    <a:pt x="1075" y="137"/>
                  </a:cubicBezTo>
                  <a:cubicBezTo>
                    <a:pt x="1070" y="135"/>
                    <a:pt x="1067" y="133"/>
                    <a:pt x="1062" y="131"/>
                  </a:cubicBezTo>
                  <a:cubicBezTo>
                    <a:pt x="1060" y="130"/>
                    <a:pt x="1057" y="129"/>
                    <a:pt x="1055" y="128"/>
                  </a:cubicBezTo>
                  <a:cubicBezTo>
                    <a:pt x="1052" y="127"/>
                    <a:pt x="1048" y="125"/>
                    <a:pt x="1044" y="123"/>
                  </a:cubicBezTo>
                  <a:cubicBezTo>
                    <a:pt x="1042" y="122"/>
                    <a:pt x="1040" y="122"/>
                    <a:pt x="1037" y="120"/>
                  </a:cubicBezTo>
                  <a:cubicBezTo>
                    <a:pt x="1033" y="118"/>
                    <a:pt x="1035" y="117"/>
                    <a:pt x="1031" y="114"/>
                  </a:cubicBezTo>
                  <a:cubicBezTo>
                    <a:pt x="1028" y="114"/>
                    <a:pt x="1025" y="113"/>
                    <a:pt x="1023" y="112"/>
                  </a:cubicBezTo>
                  <a:cubicBezTo>
                    <a:pt x="1020" y="111"/>
                    <a:pt x="1018" y="110"/>
                    <a:pt x="1016" y="110"/>
                  </a:cubicBezTo>
                  <a:cubicBezTo>
                    <a:pt x="1015" y="110"/>
                    <a:pt x="1010" y="108"/>
                    <a:pt x="1005" y="106"/>
                  </a:cubicBezTo>
                  <a:cubicBezTo>
                    <a:pt x="1010" y="103"/>
                    <a:pt x="1004" y="101"/>
                    <a:pt x="999" y="97"/>
                  </a:cubicBezTo>
                  <a:cubicBezTo>
                    <a:pt x="996" y="94"/>
                    <a:pt x="996" y="93"/>
                    <a:pt x="995" y="92"/>
                  </a:cubicBezTo>
                  <a:cubicBezTo>
                    <a:pt x="987" y="88"/>
                    <a:pt x="974" y="87"/>
                    <a:pt x="969" y="81"/>
                  </a:cubicBezTo>
                  <a:cubicBezTo>
                    <a:pt x="972" y="77"/>
                    <a:pt x="978" y="83"/>
                    <a:pt x="982" y="85"/>
                  </a:cubicBezTo>
                  <a:cubicBezTo>
                    <a:pt x="988" y="88"/>
                    <a:pt x="996" y="90"/>
                    <a:pt x="1002" y="94"/>
                  </a:cubicBezTo>
                  <a:cubicBezTo>
                    <a:pt x="1008" y="97"/>
                    <a:pt x="1008" y="98"/>
                    <a:pt x="1018" y="103"/>
                  </a:cubicBezTo>
                  <a:cubicBezTo>
                    <a:pt x="1020" y="104"/>
                    <a:pt x="1023" y="102"/>
                    <a:pt x="1026" y="104"/>
                  </a:cubicBezTo>
                  <a:cubicBezTo>
                    <a:pt x="1030" y="105"/>
                    <a:pt x="1035" y="108"/>
                    <a:pt x="1042" y="112"/>
                  </a:cubicBezTo>
                  <a:cubicBezTo>
                    <a:pt x="1047" y="114"/>
                    <a:pt x="1052" y="117"/>
                    <a:pt x="1058" y="119"/>
                  </a:cubicBezTo>
                  <a:cubicBezTo>
                    <a:pt x="1063" y="122"/>
                    <a:pt x="1068" y="125"/>
                    <a:pt x="1071" y="127"/>
                  </a:cubicBezTo>
                  <a:cubicBezTo>
                    <a:pt x="1074" y="129"/>
                    <a:pt x="1076" y="132"/>
                    <a:pt x="1079" y="134"/>
                  </a:cubicBezTo>
                  <a:cubicBezTo>
                    <a:pt x="1084" y="136"/>
                    <a:pt x="1089" y="136"/>
                    <a:pt x="1094" y="139"/>
                  </a:cubicBezTo>
                  <a:cubicBezTo>
                    <a:pt x="1093" y="138"/>
                    <a:pt x="1096" y="142"/>
                    <a:pt x="1100" y="145"/>
                  </a:cubicBezTo>
                  <a:cubicBezTo>
                    <a:pt x="1104" y="147"/>
                    <a:pt x="1107" y="149"/>
                    <a:pt x="1112" y="151"/>
                  </a:cubicBezTo>
                  <a:cubicBezTo>
                    <a:pt x="1115" y="154"/>
                    <a:pt x="1116" y="155"/>
                    <a:pt x="1118" y="156"/>
                  </a:cubicBezTo>
                  <a:cubicBezTo>
                    <a:pt x="1124" y="160"/>
                    <a:pt x="1131" y="166"/>
                    <a:pt x="1140" y="172"/>
                  </a:cubicBezTo>
                  <a:cubicBezTo>
                    <a:pt x="1142" y="174"/>
                    <a:pt x="1145" y="175"/>
                    <a:pt x="1147" y="177"/>
                  </a:cubicBezTo>
                  <a:cubicBezTo>
                    <a:pt x="1149" y="179"/>
                    <a:pt x="1151" y="180"/>
                    <a:pt x="1154" y="182"/>
                  </a:cubicBezTo>
                  <a:cubicBezTo>
                    <a:pt x="1158" y="186"/>
                    <a:pt x="1163" y="189"/>
                    <a:pt x="1167" y="192"/>
                  </a:cubicBezTo>
                  <a:cubicBezTo>
                    <a:pt x="1170" y="194"/>
                    <a:pt x="1173" y="195"/>
                    <a:pt x="1176" y="197"/>
                  </a:cubicBezTo>
                  <a:cubicBezTo>
                    <a:pt x="1183" y="202"/>
                    <a:pt x="1190" y="209"/>
                    <a:pt x="1197" y="215"/>
                  </a:cubicBezTo>
                  <a:cubicBezTo>
                    <a:pt x="1203" y="219"/>
                    <a:pt x="1208" y="222"/>
                    <a:pt x="1212" y="228"/>
                  </a:cubicBezTo>
                  <a:close/>
                  <a:moveTo>
                    <a:pt x="1288" y="312"/>
                  </a:moveTo>
                  <a:cubicBezTo>
                    <a:pt x="1286" y="314"/>
                    <a:pt x="1278" y="305"/>
                    <a:pt x="1278" y="302"/>
                  </a:cubicBezTo>
                  <a:cubicBezTo>
                    <a:pt x="1280" y="298"/>
                    <a:pt x="1285" y="308"/>
                    <a:pt x="1288" y="312"/>
                  </a:cubicBezTo>
                  <a:close/>
                  <a:moveTo>
                    <a:pt x="965" y="76"/>
                  </a:moveTo>
                  <a:cubicBezTo>
                    <a:pt x="965" y="79"/>
                    <a:pt x="962" y="77"/>
                    <a:pt x="957" y="75"/>
                  </a:cubicBezTo>
                  <a:cubicBezTo>
                    <a:pt x="954" y="74"/>
                    <a:pt x="943" y="71"/>
                    <a:pt x="946" y="69"/>
                  </a:cubicBezTo>
                  <a:cubicBezTo>
                    <a:pt x="952" y="70"/>
                    <a:pt x="956" y="73"/>
                    <a:pt x="965" y="76"/>
                  </a:cubicBezTo>
                  <a:close/>
                  <a:moveTo>
                    <a:pt x="1432" y="785"/>
                  </a:moveTo>
                  <a:cubicBezTo>
                    <a:pt x="1430" y="791"/>
                    <a:pt x="1433" y="795"/>
                    <a:pt x="1433" y="800"/>
                  </a:cubicBezTo>
                  <a:cubicBezTo>
                    <a:pt x="1433" y="803"/>
                    <a:pt x="1431" y="806"/>
                    <a:pt x="1431" y="810"/>
                  </a:cubicBezTo>
                  <a:cubicBezTo>
                    <a:pt x="1430" y="814"/>
                    <a:pt x="1431" y="815"/>
                    <a:pt x="1431" y="818"/>
                  </a:cubicBezTo>
                  <a:cubicBezTo>
                    <a:pt x="1430" y="821"/>
                    <a:pt x="1428" y="824"/>
                    <a:pt x="1428" y="826"/>
                  </a:cubicBezTo>
                  <a:cubicBezTo>
                    <a:pt x="1428" y="829"/>
                    <a:pt x="1429" y="836"/>
                    <a:pt x="1429" y="842"/>
                  </a:cubicBezTo>
                  <a:cubicBezTo>
                    <a:pt x="1429" y="842"/>
                    <a:pt x="1429" y="844"/>
                    <a:pt x="1428" y="846"/>
                  </a:cubicBezTo>
                  <a:cubicBezTo>
                    <a:pt x="1428" y="847"/>
                    <a:pt x="1427" y="849"/>
                    <a:pt x="1427" y="851"/>
                  </a:cubicBezTo>
                  <a:cubicBezTo>
                    <a:pt x="1427" y="853"/>
                    <a:pt x="1429" y="853"/>
                    <a:pt x="1428" y="857"/>
                  </a:cubicBezTo>
                  <a:cubicBezTo>
                    <a:pt x="1428" y="860"/>
                    <a:pt x="1425" y="862"/>
                    <a:pt x="1425" y="865"/>
                  </a:cubicBezTo>
                  <a:cubicBezTo>
                    <a:pt x="1424" y="870"/>
                    <a:pt x="1425" y="877"/>
                    <a:pt x="1424" y="882"/>
                  </a:cubicBezTo>
                  <a:cubicBezTo>
                    <a:pt x="1423" y="886"/>
                    <a:pt x="1421" y="886"/>
                    <a:pt x="1420" y="890"/>
                  </a:cubicBezTo>
                  <a:cubicBezTo>
                    <a:pt x="1418" y="893"/>
                    <a:pt x="1420" y="895"/>
                    <a:pt x="1419" y="898"/>
                  </a:cubicBezTo>
                  <a:cubicBezTo>
                    <a:pt x="1418" y="899"/>
                    <a:pt x="1417" y="899"/>
                    <a:pt x="1416" y="903"/>
                  </a:cubicBezTo>
                  <a:cubicBezTo>
                    <a:pt x="1415" y="910"/>
                    <a:pt x="1416" y="912"/>
                    <a:pt x="1415" y="917"/>
                  </a:cubicBezTo>
                  <a:cubicBezTo>
                    <a:pt x="1414" y="920"/>
                    <a:pt x="1411" y="934"/>
                    <a:pt x="1408" y="941"/>
                  </a:cubicBezTo>
                  <a:cubicBezTo>
                    <a:pt x="1407" y="945"/>
                    <a:pt x="1406" y="945"/>
                    <a:pt x="1405" y="947"/>
                  </a:cubicBezTo>
                  <a:cubicBezTo>
                    <a:pt x="1404" y="951"/>
                    <a:pt x="1404" y="953"/>
                    <a:pt x="1401" y="960"/>
                  </a:cubicBezTo>
                  <a:cubicBezTo>
                    <a:pt x="1398" y="967"/>
                    <a:pt x="1394" y="975"/>
                    <a:pt x="1390" y="987"/>
                  </a:cubicBezTo>
                  <a:cubicBezTo>
                    <a:pt x="1390" y="988"/>
                    <a:pt x="1391" y="989"/>
                    <a:pt x="1390" y="991"/>
                  </a:cubicBezTo>
                  <a:cubicBezTo>
                    <a:pt x="1388" y="994"/>
                    <a:pt x="1388" y="993"/>
                    <a:pt x="1390" y="997"/>
                  </a:cubicBezTo>
                  <a:cubicBezTo>
                    <a:pt x="1389" y="1001"/>
                    <a:pt x="1386" y="1000"/>
                    <a:pt x="1384" y="1003"/>
                  </a:cubicBezTo>
                  <a:cubicBezTo>
                    <a:pt x="1383" y="1007"/>
                    <a:pt x="1383" y="1009"/>
                    <a:pt x="1382" y="1013"/>
                  </a:cubicBezTo>
                  <a:cubicBezTo>
                    <a:pt x="1381" y="1016"/>
                    <a:pt x="1379" y="1018"/>
                    <a:pt x="1377" y="1021"/>
                  </a:cubicBezTo>
                  <a:cubicBezTo>
                    <a:pt x="1374" y="1028"/>
                    <a:pt x="1371" y="1038"/>
                    <a:pt x="1368" y="1043"/>
                  </a:cubicBezTo>
                  <a:cubicBezTo>
                    <a:pt x="1366" y="1047"/>
                    <a:pt x="1362" y="1051"/>
                    <a:pt x="1360" y="1054"/>
                  </a:cubicBezTo>
                  <a:cubicBezTo>
                    <a:pt x="1358" y="1059"/>
                    <a:pt x="1357" y="1064"/>
                    <a:pt x="1354" y="1069"/>
                  </a:cubicBezTo>
                  <a:cubicBezTo>
                    <a:pt x="1353" y="1072"/>
                    <a:pt x="1351" y="1072"/>
                    <a:pt x="1350" y="1075"/>
                  </a:cubicBezTo>
                  <a:cubicBezTo>
                    <a:pt x="1348" y="1079"/>
                    <a:pt x="1348" y="1080"/>
                    <a:pt x="1347" y="1082"/>
                  </a:cubicBezTo>
                  <a:cubicBezTo>
                    <a:pt x="1346" y="1084"/>
                    <a:pt x="1344" y="1085"/>
                    <a:pt x="1343" y="1087"/>
                  </a:cubicBezTo>
                  <a:cubicBezTo>
                    <a:pt x="1337" y="1097"/>
                    <a:pt x="1332" y="1108"/>
                    <a:pt x="1325" y="1119"/>
                  </a:cubicBezTo>
                  <a:cubicBezTo>
                    <a:pt x="1322" y="1124"/>
                    <a:pt x="1317" y="1130"/>
                    <a:pt x="1314" y="1135"/>
                  </a:cubicBezTo>
                  <a:cubicBezTo>
                    <a:pt x="1311" y="1139"/>
                    <a:pt x="1309" y="1144"/>
                    <a:pt x="1303" y="1151"/>
                  </a:cubicBezTo>
                  <a:cubicBezTo>
                    <a:pt x="1302" y="1152"/>
                    <a:pt x="1299" y="1154"/>
                    <a:pt x="1298" y="1156"/>
                  </a:cubicBezTo>
                  <a:cubicBezTo>
                    <a:pt x="1295" y="1160"/>
                    <a:pt x="1296" y="1161"/>
                    <a:pt x="1294" y="1163"/>
                  </a:cubicBezTo>
                  <a:cubicBezTo>
                    <a:pt x="1292" y="1166"/>
                    <a:pt x="1283" y="1177"/>
                    <a:pt x="1278" y="1182"/>
                  </a:cubicBezTo>
                  <a:cubicBezTo>
                    <a:pt x="1277" y="1176"/>
                    <a:pt x="1281" y="1171"/>
                    <a:pt x="1287" y="1165"/>
                  </a:cubicBezTo>
                  <a:cubicBezTo>
                    <a:pt x="1289" y="1163"/>
                    <a:pt x="1291" y="1161"/>
                    <a:pt x="1292" y="1160"/>
                  </a:cubicBezTo>
                  <a:cubicBezTo>
                    <a:pt x="1296" y="1155"/>
                    <a:pt x="1299" y="1150"/>
                    <a:pt x="1302" y="1145"/>
                  </a:cubicBezTo>
                  <a:cubicBezTo>
                    <a:pt x="1304" y="1141"/>
                    <a:pt x="1305" y="1136"/>
                    <a:pt x="1308" y="1131"/>
                  </a:cubicBezTo>
                  <a:cubicBezTo>
                    <a:pt x="1309" y="1129"/>
                    <a:pt x="1313" y="1126"/>
                    <a:pt x="1313" y="1125"/>
                  </a:cubicBezTo>
                  <a:cubicBezTo>
                    <a:pt x="1324" y="1111"/>
                    <a:pt x="1337" y="1080"/>
                    <a:pt x="1346" y="1060"/>
                  </a:cubicBezTo>
                  <a:cubicBezTo>
                    <a:pt x="1349" y="1053"/>
                    <a:pt x="1352" y="1050"/>
                    <a:pt x="1354" y="1043"/>
                  </a:cubicBezTo>
                  <a:cubicBezTo>
                    <a:pt x="1355" y="1040"/>
                    <a:pt x="1354" y="1040"/>
                    <a:pt x="1355" y="1037"/>
                  </a:cubicBezTo>
                  <a:cubicBezTo>
                    <a:pt x="1355" y="1033"/>
                    <a:pt x="1357" y="1024"/>
                    <a:pt x="1362" y="1015"/>
                  </a:cubicBezTo>
                  <a:cubicBezTo>
                    <a:pt x="1363" y="1012"/>
                    <a:pt x="1366" y="1010"/>
                    <a:pt x="1368" y="1006"/>
                  </a:cubicBezTo>
                  <a:cubicBezTo>
                    <a:pt x="1370" y="1002"/>
                    <a:pt x="1369" y="998"/>
                    <a:pt x="1370" y="994"/>
                  </a:cubicBezTo>
                  <a:cubicBezTo>
                    <a:pt x="1372" y="989"/>
                    <a:pt x="1375" y="984"/>
                    <a:pt x="1377" y="978"/>
                  </a:cubicBezTo>
                  <a:cubicBezTo>
                    <a:pt x="1379" y="972"/>
                    <a:pt x="1381" y="963"/>
                    <a:pt x="1382" y="956"/>
                  </a:cubicBezTo>
                  <a:cubicBezTo>
                    <a:pt x="1383" y="952"/>
                    <a:pt x="1384" y="948"/>
                    <a:pt x="1385" y="945"/>
                  </a:cubicBezTo>
                  <a:cubicBezTo>
                    <a:pt x="1385" y="941"/>
                    <a:pt x="1386" y="937"/>
                    <a:pt x="1388" y="932"/>
                  </a:cubicBezTo>
                  <a:cubicBezTo>
                    <a:pt x="1389" y="928"/>
                    <a:pt x="1385" y="930"/>
                    <a:pt x="1386" y="926"/>
                  </a:cubicBezTo>
                  <a:cubicBezTo>
                    <a:pt x="1386" y="917"/>
                    <a:pt x="1390" y="917"/>
                    <a:pt x="1391" y="912"/>
                  </a:cubicBezTo>
                  <a:cubicBezTo>
                    <a:pt x="1393" y="908"/>
                    <a:pt x="1395" y="898"/>
                    <a:pt x="1396" y="891"/>
                  </a:cubicBezTo>
                  <a:cubicBezTo>
                    <a:pt x="1397" y="888"/>
                    <a:pt x="1397" y="885"/>
                    <a:pt x="1397" y="882"/>
                  </a:cubicBezTo>
                  <a:cubicBezTo>
                    <a:pt x="1398" y="878"/>
                    <a:pt x="1400" y="874"/>
                    <a:pt x="1401" y="871"/>
                  </a:cubicBezTo>
                  <a:cubicBezTo>
                    <a:pt x="1402" y="866"/>
                    <a:pt x="1401" y="860"/>
                    <a:pt x="1402" y="854"/>
                  </a:cubicBezTo>
                  <a:cubicBezTo>
                    <a:pt x="1402" y="849"/>
                    <a:pt x="1403" y="845"/>
                    <a:pt x="1403" y="841"/>
                  </a:cubicBezTo>
                  <a:cubicBezTo>
                    <a:pt x="1403" y="837"/>
                    <a:pt x="1404" y="833"/>
                    <a:pt x="1404" y="830"/>
                  </a:cubicBezTo>
                  <a:cubicBezTo>
                    <a:pt x="1405" y="823"/>
                    <a:pt x="1405" y="817"/>
                    <a:pt x="1405" y="814"/>
                  </a:cubicBezTo>
                  <a:cubicBezTo>
                    <a:pt x="1405" y="811"/>
                    <a:pt x="1402" y="810"/>
                    <a:pt x="1402" y="806"/>
                  </a:cubicBezTo>
                  <a:cubicBezTo>
                    <a:pt x="1404" y="797"/>
                    <a:pt x="1407" y="791"/>
                    <a:pt x="1406" y="778"/>
                  </a:cubicBezTo>
                  <a:cubicBezTo>
                    <a:pt x="1406" y="775"/>
                    <a:pt x="1405" y="773"/>
                    <a:pt x="1404" y="770"/>
                  </a:cubicBezTo>
                  <a:cubicBezTo>
                    <a:pt x="1404" y="767"/>
                    <a:pt x="1405" y="765"/>
                    <a:pt x="1405" y="761"/>
                  </a:cubicBezTo>
                  <a:cubicBezTo>
                    <a:pt x="1405" y="759"/>
                    <a:pt x="1405" y="754"/>
                    <a:pt x="1404" y="749"/>
                  </a:cubicBezTo>
                  <a:cubicBezTo>
                    <a:pt x="1404" y="743"/>
                    <a:pt x="1404" y="737"/>
                    <a:pt x="1404" y="731"/>
                  </a:cubicBezTo>
                  <a:cubicBezTo>
                    <a:pt x="1404" y="728"/>
                    <a:pt x="1405" y="724"/>
                    <a:pt x="1405" y="721"/>
                  </a:cubicBezTo>
                  <a:cubicBezTo>
                    <a:pt x="1405" y="718"/>
                    <a:pt x="1403" y="715"/>
                    <a:pt x="1403" y="712"/>
                  </a:cubicBezTo>
                  <a:cubicBezTo>
                    <a:pt x="1402" y="707"/>
                    <a:pt x="1402" y="701"/>
                    <a:pt x="1402" y="697"/>
                  </a:cubicBezTo>
                  <a:cubicBezTo>
                    <a:pt x="1403" y="693"/>
                    <a:pt x="1402" y="687"/>
                    <a:pt x="1401" y="680"/>
                  </a:cubicBezTo>
                  <a:cubicBezTo>
                    <a:pt x="1400" y="674"/>
                    <a:pt x="1399" y="666"/>
                    <a:pt x="1398" y="660"/>
                  </a:cubicBezTo>
                  <a:cubicBezTo>
                    <a:pt x="1397" y="650"/>
                    <a:pt x="1396" y="632"/>
                    <a:pt x="1391" y="617"/>
                  </a:cubicBezTo>
                  <a:cubicBezTo>
                    <a:pt x="1392" y="613"/>
                    <a:pt x="1392" y="617"/>
                    <a:pt x="1395" y="616"/>
                  </a:cubicBezTo>
                  <a:cubicBezTo>
                    <a:pt x="1394" y="610"/>
                    <a:pt x="1392" y="611"/>
                    <a:pt x="1393" y="607"/>
                  </a:cubicBezTo>
                  <a:cubicBezTo>
                    <a:pt x="1391" y="604"/>
                    <a:pt x="1388" y="605"/>
                    <a:pt x="1387" y="598"/>
                  </a:cubicBezTo>
                  <a:cubicBezTo>
                    <a:pt x="1389" y="597"/>
                    <a:pt x="1389" y="601"/>
                    <a:pt x="1391" y="601"/>
                  </a:cubicBezTo>
                  <a:cubicBezTo>
                    <a:pt x="1392" y="598"/>
                    <a:pt x="1388" y="587"/>
                    <a:pt x="1386" y="581"/>
                  </a:cubicBezTo>
                  <a:cubicBezTo>
                    <a:pt x="1385" y="576"/>
                    <a:pt x="1384" y="581"/>
                    <a:pt x="1384" y="583"/>
                  </a:cubicBezTo>
                  <a:cubicBezTo>
                    <a:pt x="1382" y="581"/>
                    <a:pt x="1381" y="571"/>
                    <a:pt x="1379" y="565"/>
                  </a:cubicBezTo>
                  <a:cubicBezTo>
                    <a:pt x="1379" y="563"/>
                    <a:pt x="1381" y="563"/>
                    <a:pt x="1382" y="560"/>
                  </a:cubicBezTo>
                  <a:cubicBezTo>
                    <a:pt x="1382" y="557"/>
                    <a:pt x="1379" y="558"/>
                    <a:pt x="1379" y="557"/>
                  </a:cubicBezTo>
                  <a:cubicBezTo>
                    <a:pt x="1378" y="555"/>
                    <a:pt x="1379" y="552"/>
                    <a:pt x="1378" y="550"/>
                  </a:cubicBezTo>
                  <a:cubicBezTo>
                    <a:pt x="1378" y="546"/>
                    <a:pt x="1376" y="542"/>
                    <a:pt x="1375" y="539"/>
                  </a:cubicBezTo>
                  <a:cubicBezTo>
                    <a:pt x="1374" y="535"/>
                    <a:pt x="1372" y="534"/>
                    <a:pt x="1370" y="530"/>
                  </a:cubicBezTo>
                  <a:cubicBezTo>
                    <a:pt x="1369" y="527"/>
                    <a:pt x="1364" y="515"/>
                    <a:pt x="1363" y="513"/>
                  </a:cubicBezTo>
                  <a:cubicBezTo>
                    <a:pt x="1363" y="511"/>
                    <a:pt x="1363" y="511"/>
                    <a:pt x="1363" y="509"/>
                  </a:cubicBezTo>
                  <a:cubicBezTo>
                    <a:pt x="1360" y="504"/>
                    <a:pt x="1358" y="501"/>
                    <a:pt x="1356" y="497"/>
                  </a:cubicBezTo>
                  <a:cubicBezTo>
                    <a:pt x="1353" y="489"/>
                    <a:pt x="1350" y="479"/>
                    <a:pt x="1347" y="470"/>
                  </a:cubicBezTo>
                  <a:cubicBezTo>
                    <a:pt x="1345" y="468"/>
                    <a:pt x="1344" y="464"/>
                    <a:pt x="1342" y="461"/>
                  </a:cubicBezTo>
                  <a:cubicBezTo>
                    <a:pt x="1341" y="458"/>
                    <a:pt x="1339" y="456"/>
                    <a:pt x="1339" y="453"/>
                  </a:cubicBezTo>
                  <a:cubicBezTo>
                    <a:pt x="1338" y="447"/>
                    <a:pt x="1336" y="448"/>
                    <a:pt x="1332" y="442"/>
                  </a:cubicBezTo>
                  <a:cubicBezTo>
                    <a:pt x="1331" y="440"/>
                    <a:pt x="1331" y="437"/>
                    <a:pt x="1329" y="434"/>
                  </a:cubicBezTo>
                  <a:cubicBezTo>
                    <a:pt x="1328" y="432"/>
                    <a:pt x="1327" y="432"/>
                    <a:pt x="1326" y="430"/>
                  </a:cubicBezTo>
                  <a:cubicBezTo>
                    <a:pt x="1321" y="421"/>
                    <a:pt x="1319" y="412"/>
                    <a:pt x="1314" y="404"/>
                  </a:cubicBezTo>
                  <a:cubicBezTo>
                    <a:pt x="1313" y="401"/>
                    <a:pt x="1310" y="398"/>
                    <a:pt x="1309" y="396"/>
                  </a:cubicBezTo>
                  <a:cubicBezTo>
                    <a:pt x="1304" y="388"/>
                    <a:pt x="1293" y="369"/>
                    <a:pt x="1287" y="360"/>
                  </a:cubicBezTo>
                  <a:cubicBezTo>
                    <a:pt x="1283" y="355"/>
                    <a:pt x="1279" y="350"/>
                    <a:pt x="1275" y="344"/>
                  </a:cubicBezTo>
                  <a:cubicBezTo>
                    <a:pt x="1271" y="339"/>
                    <a:pt x="1267" y="333"/>
                    <a:pt x="1264" y="330"/>
                  </a:cubicBezTo>
                  <a:cubicBezTo>
                    <a:pt x="1260" y="324"/>
                    <a:pt x="1264" y="326"/>
                    <a:pt x="1263" y="323"/>
                  </a:cubicBezTo>
                  <a:cubicBezTo>
                    <a:pt x="1260" y="318"/>
                    <a:pt x="1255" y="316"/>
                    <a:pt x="1251" y="311"/>
                  </a:cubicBezTo>
                  <a:cubicBezTo>
                    <a:pt x="1249" y="309"/>
                    <a:pt x="1248" y="305"/>
                    <a:pt x="1246" y="303"/>
                  </a:cubicBezTo>
                  <a:cubicBezTo>
                    <a:pt x="1243" y="299"/>
                    <a:pt x="1237" y="295"/>
                    <a:pt x="1234" y="291"/>
                  </a:cubicBezTo>
                  <a:cubicBezTo>
                    <a:pt x="1231" y="288"/>
                    <a:pt x="1233" y="288"/>
                    <a:pt x="1230" y="284"/>
                  </a:cubicBezTo>
                  <a:cubicBezTo>
                    <a:pt x="1230" y="285"/>
                    <a:pt x="1223" y="278"/>
                    <a:pt x="1221" y="276"/>
                  </a:cubicBezTo>
                  <a:cubicBezTo>
                    <a:pt x="1222" y="276"/>
                    <a:pt x="1215" y="267"/>
                    <a:pt x="1217" y="267"/>
                  </a:cubicBezTo>
                  <a:cubicBezTo>
                    <a:pt x="1221" y="270"/>
                    <a:pt x="1224" y="273"/>
                    <a:pt x="1229" y="277"/>
                  </a:cubicBezTo>
                  <a:cubicBezTo>
                    <a:pt x="1230" y="279"/>
                    <a:pt x="1233" y="283"/>
                    <a:pt x="1234" y="285"/>
                  </a:cubicBezTo>
                  <a:cubicBezTo>
                    <a:pt x="1238" y="288"/>
                    <a:pt x="1242" y="290"/>
                    <a:pt x="1245" y="293"/>
                  </a:cubicBezTo>
                  <a:cubicBezTo>
                    <a:pt x="1246" y="294"/>
                    <a:pt x="1246" y="297"/>
                    <a:pt x="1248" y="299"/>
                  </a:cubicBezTo>
                  <a:cubicBezTo>
                    <a:pt x="1250" y="302"/>
                    <a:pt x="1254" y="305"/>
                    <a:pt x="1258" y="308"/>
                  </a:cubicBezTo>
                  <a:cubicBezTo>
                    <a:pt x="1263" y="313"/>
                    <a:pt x="1266" y="320"/>
                    <a:pt x="1272" y="326"/>
                  </a:cubicBezTo>
                  <a:cubicBezTo>
                    <a:pt x="1276" y="331"/>
                    <a:pt x="1282" y="335"/>
                    <a:pt x="1285" y="340"/>
                  </a:cubicBezTo>
                  <a:cubicBezTo>
                    <a:pt x="1287" y="342"/>
                    <a:pt x="1289" y="347"/>
                    <a:pt x="1290" y="349"/>
                  </a:cubicBezTo>
                  <a:cubicBezTo>
                    <a:pt x="1293" y="352"/>
                    <a:pt x="1295" y="356"/>
                    <a:pt x="1298" y="360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4" y="367"/>
                    <a:pt x="1305" y="369"/>
                    <a:pt x="1307" y="371"/>
                  </a:cubicBezTo>
                  <a:cubicBezTo>
                    <a:pt x="1312" y="379"/>
                    <a:pt x="1318" y="386"/>
                    <a:pt x="1322" y="392"/>
                  </a:cubicBezTo>
                  <a:cubicBezTo>
                    <a:pt x="1324" y="395"/>
                    <a:pt x="1324" y="398"/>
                    <a:pt x="1326" y="401"/>
                  </a:cubicBezTo>
                  <a:cubicBezTo>
                    <a:pt x="1328" y="405"/>
                    <a:pt x="1331" y="407"/>
                    <a:pt x="1332" y="409"/>
                  </a:cubicBezTo>
                  <a:cubicBezTo>
                    <a:pt x="1334" y="412"/>
                    <a:pt x="1334" y="416"/>
                    <a:pt x="1335" y="418"/>
                  </a:cubicBezTo>
                  <a:cubicBezTo>
                    <a:pt x="1337" y="421"/>
                    <a:pt x="1340" y="425"/>
                    <a:pt x="1342" y="428"/>
                  </a:cubicBezTo>
                  <a:cubicBezTo>
                    <a:pt x="1343" y="433"/>
                    <a:pt x="1344" y="437"/>
                    <a:pt x="1345" y="441"/>
                  </a:cubicBezTo>
                  <a:cubicBezTo>
                    <a:pt x="1349" y="448"/>
                    <a:pt x="1347" y="439"/>
                    <a:pt x="1350" y="443"/>
                  </a:cubicBezTo>
                  <a:cubicBezTo>
                    <a:pt x="1352" y="449"/>
                    <a:pt x="1355" y="453"/>
                    <a:pt x="1358" y="458"/>
                  </a:cubicBezTo>
                  <a:cubicBezTo>
                    <a:pt x="1360" y="463"/>
                    <a:pt x="1363" y="468"/>
                    <a:pt x="1366" y="472"/>
                  </a:cubicBezTo>
                  <a:cubicBezTo>
                    <a:pt x="1367" y="475"/>
                    <a:pt x="1367" y="479"/>
                    <a:pt x="1368" y="482"/>
                  </a:cubicBezTo>
                  <a:cubicBezTo>
                    <a:pt x="1368" y="484"/>
                    <a:pt x="1370" y="486"/>
                    <a:pt x="1371" y="488"/>
                  </a:cubicBezTo>
                  <a:cubicBezTo>
                    <a:pt x="1372" y="490"/>
                    <a:pt x="1374" y="492"/>
                    <a:pt x="1375" y="494"/>
                  </a:cubicBezTo>
                  <a:cubicBezTo>
                    <a:pt x="1375" y="495"/>
                    <a:pt x="1375" y="501"/>
                    <a:pt x="1376" y="502"/>
                  </a:cubicBezTo>
                  <a:cubicBezTo>
                    <a:pt x="1377" y="505"/>
                    <a:pt x="1380" y="509"/>
                    <a:pt x="1381" y="512"/>
                  </a:cubicBezTo>
                  <a:cubicBezTo>
                    <a:pt x="1383" y="516"/>
                    <a:pt x="1384" y="519"/>
                    <a:pt x="1385" y="523"/>
                  </a:cubicBezTo>
                  <a:cubicBezTo>
                    <a:pt x="1387" y="527"/>
                    <a:pt x="1388" y="531"/>
                    <a:pt x="1389" y="534"/>
                  </a:cubicBezTo>
                  <a:cubicBezTo>
                    <a:pt x="1390" y="538"/>
                    <a:pt x="1393" y="542"/>
                    <a:pt x="1395" y="547"/>
                  </a:cubicBezTo>
                  <a:cubicBezTo>
                    <a:pt x="1397" y="552"/>
                    <a:pt x="1398" y="557"/>
                    <a:pt x="1399" y="561"/>
                  </a:cubicBezTo>
                  <a:cubicBezTo>
                    <a:pt x="1400" y="565"/>
                    <a:pt x="1403" y="566"/>
                    <a:pt x="1404" y="568"/>
                  </a:cubicBezTo>
                  <a:cubicBezTo>
                    <a:pt x="1406" y="573"/>
                    <a:pt x="1407" y="578"/>
                    <a:pt x="1408" y="584"/>
                  </a:cubicBezTo>
                  <a:cubicBezTo>
                    <a:pt x="1409" y="586"/>
                    <a:pt x="1409" y="589"/>
                    <a:pt x="1410" y="592"/>
                  </a:cubicBezTo>
                  <a:cubicBezTo>
                    <a:pt x="1410" y="595"/>
                    <a:pt x="1411" y="597"/>
                    <a:pt x="1412" y="600"/>
                  </a:cubicBezTo>
                  <a:cubicBezTo>
                    <a:pt x="1412" y="603"/>
                    <a:pt x="1415" y="606"/>
                    <a:pt x="1415" y="610"/>
                  </a:cubicBezTo>
                  <a:cubicBezTo>
                    <a:pt x="1416" y="613"/>
                    <a:pt x="1416" y="616"/>
                    <a:pt x="1417" y="619"/>
                  </a:cubicBezTo>
                  <a:cubicBezTo>
                    <a:pt x="1418" y="624"/>
                    <a:pt x="1420" y="626"/>
                    <a:pt x="1421" y="631"/>
                  </a:cubicBezTo>
                  <a:cubicBezTo>
                    <a:pt x="1422" y="636"/>
                    <a:pt x="1421" y="641"/>
                    <a:pt x="1422" y="646"/>
                  </a:cubicBezTo>
                  <a:cubicBezTo>
                    <a:pt x="1423" y="649"/>
                    <a:pt x="1424" y="653"/>
                    <a:pt x="1425" y="656"/>
                  </a:cubicBezTo>
                  <a:cubicBezTo>
                    <a:pt x="1425" y="660"/>
                    <a:pt x="1424" y="660"/>
                    <a:pt x="1424" y="662"/>
                  </a:cubicBezTo>
                  <a:cubicBezTo>
                    <a:pt x="1424" y="665"/>
                    <a:pt x="1426" y="667"/>
                    <a:pt x="1426" y="669"/>
                  </a:cubicBezTo>
                  <a:cubicBezTo>
                    <a:pt x="1427" y="671"/>
                    <a:pt x="1425" y="671"/>
                    <a:pt x="1425" y="675"/>
                  </a:cubicBezTo>
                  <a:cubicBezTo>
                    <a:pt x="1426" y="685"/>
                    <a:pt x="1428" y="696"/>
                    <a:pt x="1432" y="700"/>
                  </a:cubicBezTo>
                  <a:cubicBezTo>
                    <a:pt x="1431" y="707"/>
                    <a:pt x="1431" y="712"/>
                    <a:pt x="1433" y="724"/>
                  </a:cubicBezTo>
                  <a:cubicBezTo>
                    <a:pt x="1434" y="727"/>
                    <a:pt x="1435" y="731"/>
                    <a:pt x="1435" y="734"/>
                  </a:cubicBezTo>
                  <a:cubicBezTo>
                    <a:pt x="1436" y="737"/>
                    <a:pt x="1435" y="740"/>
                    <a:pt x="1435" y="745"/>
                  </a:cubicBezTo>
                  <a:cubicBezTo>
                    <a:pt x="1435" y="752"/>
                    <a:pt x="1435" y="756"/>
                    <a:pt x="1435" y="761"/>
                  </a:cubicBezTo>
                  <a:cubicBezTo>
                    <a:pt x="1434" y="768"/>
                    <a:pt x="1432" y="761"/>
                    <a:pt x="1434" y="767"/>
                  </a:cubicBezTo>
                  <a:cubicBezTo>
                    <a:pt x="1434" y="768"/>
                    <a:pt x="1434" y="770"/>
                    <a:pt x="1435" y="773"/>
                  </a:cubicBezTo>
                  <a:cubicBezTo>
                    <a:pt x="1435" y="777"/>
                    <a:pt x="1435" y="780"/>
                    <a:pt x="1434" y="783"/>
                  </a:cubicBezTo>
                  <a:cubicBezTo>
                    <a:pt x="1434" y="790"/>
                    <a:pt x="1434" y="783"/>
                    <a:pt x="1432" y="785"/>
                  </a:cubicBezTo>
                  <a:close/>
                  <a:moveTo>
                    <a:pt x="389" y="109"/>
                  </a:moveTo>
                  <a:cubicBezTo>
                    <a:pt x="387" y="113"/>
                    <a:pt x="385" y="112"/>
                    <a:pt x="379" y="115"/>
                  </a:cubicBezTo>
                  <a:cubicBezTo>
                    <a:pt x="378" y="113"/>
                    <a:pt x="386" y="109"/>
                    <a:pt x="389" y="109"/>
                  </a:cubicBezTo>
                  <a:close/>
                  <a:moveTo>
                    <a:pt x="997" y="105"/>
                  </a:moveTo>
                  <a:cubicBezTo>
                    <a:pt x="995" y="103"/>
                    <a:pt x="992" y="102"/>
                    <a:pt x="990" y="101"/>
                  </a:cubicBezTo>
                  <a:cubicBezTo>
                    <a:pt x="987" y="100"/>
                    <a:pt x="985" y="99"/>
                    <a:pt x="982" y="99"/>
                  </a:cubicBezTo>
                  <a:cubicBezTo>
                    <a:pt x="978" y="97"/>
                    <a:pt x="975" y="96"/>
                    <a:pt x="975" y="93"/>
                  </a:cubicBezTo>
                  <a:cubicBezTo>
                    <a:pt x="977" y="94"/>
                    <a:pt x="984" y="96"/>
                    <a:pt x="989" y="98"/>
                  </a:cubicBezTo>
                  <a:cubicBezTo>
                    <a:pt x="994" y="100"/>
                    <a:pt x="999" y="103"/>
                    <a:pt x="997" y="105"/>
                  </a:cubicBezTo>
                  <a:close/>
                  <a:moveTo>
                    <a:pt x="335" y="144"/>
                  </a:moveTo>
                  <a:cubicBezTo>
                    <a:pt x="334" y="146"/>
                    <a:pt x="333" y="149"/>
                    <a:pt x="330" y="151"/>
                  </a:cubicBezTo>
                  <a:cubicBezTo>
                    <a:pt x="327" y="154"/>
                    <a:pt x="326" y="153"/>
                    <a:pt x="323" y="154"/>
                  </a:cubicBezTo>
                  <a:cubicBezTo>
                    <a:pt x="317" y="158"/>
                    <a:pt x="310" y="166"/>
                    <a:pt x="304" y="168"/>
                  </a:cubicBezTo>
                  <a:cubicBezTo>
                    <a:pt x="302" y="164"/>
                    <a:pt x="309" y="161"/>
                    <a:pt x="316" y="157"/>
                  </a:cubicBezTo>
                  <a:cubicBezTo>
                    <a:pt x="323" y="152"/>
                    <a:pt x="330" y="145"/>
                    <a:pt x="335" y="144"/>
                  </a:cubicBezTo>
                  <a:close/>
                  <a:moveTo>
                    <a:pt x="914" y="75"/>
                  </a:moveTo>
                  <a:cubicBezTo>
                    <a:pt x="911" y="78"/>
                    <a:pt x="898" y="74"/>
                    <a:pt x="891" y="72"/>
                  </a:cubicBezTo>
                  <a:cubicBezTo>
                    <a:pt x="880" y="69"/>
                    <a:pt x="868" y="64"/>
                    <a:pt x="859" y="64"/>
                  </a:cubicBezTo>
                  <a:cubicBezTo>
                    <a:pt x="856" y="64"/>
                    <a:pt x="850" y="63"/>
                    <a:pt x="846" y="62"/>
                  </a:cubicBezTo>
                  <a:cubicBezTo>
                    <a:pt x="842" y="62"/>
                    <a:pt x="840" y="60"/>
                    <a:pt x="838" y="60"/>
                  </a:cubicBezTo>
                  <a:cubicBezTo>
                    <a:pt x="834" y="59"/>
                    <a:pt x="831" y="61"/>
                    <a:pt x="827" y="60"/>
                  </a:cubicBezTo>
                  <a:cubicBezTo>
                    <a:pt x="817" y="59"/>
                    <a:pt x="809" y="58"/>
                    <a:pt x="802" y="56"/>
                  </a:cubicBezTo>
                  <a:cubicBezTo>
                    <a:pt x="794" y="54"/>
                    <a:pt x="788" y="52"/>
                    <a:pt x="781" y="50"/>
                  </a:cubicBezTo>
                  <a:cubicBezTo>
                    <a:pt x="775" y="48"/>
                    <a:pt x="780" y="53"/>
                    <a:pt x="775" y="52"/>
                  </a:cubicBezTo>
                  <a:cubicBezTo>
                    <a:pt x="770" y="53"/>
                    <a:pt x="770" y="50"/>
                    <a:pt x="764" y="51"/>
                  </a:cubicBezTo>
                  <a:cubicBezTo>
                    <a:pt x="769" y="45"/>
                    <a:pt x="783" y="48"/>
                    <a:pt x="793" y="49"/>
                  </a:cubicBezTo>
                  <a:cubicBezTo>
                    <a:pt x="801" y="50"/>
                    <a:pt x="812" y="52"/>
                    <a:pt x="822" y="53"/>
                  </a:cubicBezTo>
                  <a:cubicBezTo>
                    <a:pt x="824" y="54"/>
                    <a:pt x="830" y="56"/>
                    <a:pt x="829" y="55"/>
                  </a:cubicBezTo>
                  <a:cubicBezTo>
                    <a:pt x="833" y="56"/>
                    <a:pt x="838" y="55"/>
                    <a:pt x="841" y="55"/>
                  </a:cubicBezTo>
                  <a:cubicBezTo>
                    <a:pt x="845" y="55"/>
                    <a:pt x="848" y="57"/>
                    <a:pt x="849" y="57"/>
                  </a:cubicBezTo>
                  <a:cubicBezTo>
                    <a:pt x="850" y="58"/>
                    <a:pt x="852" y="57"/>
                    <a:pt x="854" y="58"/>
                  </a:cubicBezTo>
                  <a:cubicBezTo>
                    <a:pt x="861" y="59"/>
                    <a:pt x="866" y="61"/>
                    <a:pt x="871" y="63"/>
                  </a:cubicBezTo>
                  <a:cubicBezTo>
                    <a:pt x="872" y="63"/>
                    <a:pt x="875" y="62"/>
                    <a:pt x="875" y="62"/>
                  </a:cubicBezTo>
                  <a:cubicBezTo>
                    <a:pt x="877" y="62"/>
                    <a:pt x="877" y="63"/>
                    <a:pt x="877" y="63"/>
                  </a:cubicBezTo>
                  <a:cubicBezTo>
                    <a:pt x="880" y="64"/>
                    <a:pt x="884" y="65"/>
                    <a:pt x="887" y="65"/>
                  </a:cubicBezTo>
                  <a:cubicBezTo>
                    <a:pt x="889" y="66"/>
                    <a:pt x="891" y="66"/>
                    <a:pt x="892" y="66"/>
                  </a:cubicBezTo>
                  <a:cubicBezTo>
                    <a:pt x="894" y="67"/>
                    <a:pt x="896" y="67"/>
                    <a:pt x="897" y="68"/>
                  </a:cubicBezTo>
                  <a:cubicBezTo>
                    <a:pt x="904" y="70"/>
                    <a:pt x="910" y="72"/>
                    <a:pt x="914" y="75"/>
                  </a:cubicBezTo>
                  <a:close/>
                  <a:moveTo>
                    <a:pt x="294" y="177"/>
                  </a:moveTo>
                  <a:cubicBezTo>
                    <a:pt x="290" y="180"/>
                    <a:pt x="286" y="184"/>
                    <a:pt x="282" y="187"/>
                  </a:cubicBezTo>
                  <a:cubicBezTo>
                    <a:pt x="278" y="191"/>
                    <a:pt x="274" y="194"/>
                    <a:pt x="270" y="195"/>
                  </a:cubicBezTo>
                  <a:cubicBezTo>
                    <a:pt x="272" y="193"/>
                    <a:pt x="276" y="187"/>
                    <a:pt x="281" y="183"/>
                  </a:cubicBezTo>
                  <a:cubicBezTo>
                    <a:pt x="287" y="179"/>
                    <a:pt x="292" y="176"/>
                    <a:pt x="294" y="177"/>
                  </a:cubicBezTo>
                  <a:close/>
                  <a:moveTo>
                    <a:pt x="703" y="45"/>
                  </a:moveTo>
                  <a:cubicBezTo>
                    <a:pt x="705" y="49"/>
                    <a:pt x="697" y="48"/>
                    <a:pt x="691" y="48"/>
                  </a:cubicBezTo>
                  <a:cubicBezTo>
                    <a:pt x="689" y="48"/>
                    <a:pt x="685" y="48"/>
                    <a:pt x="682" y="48"/>
                  </a:cubicBezTo>
                  <a:cubicBezTo>
                    <a:pt x="679" y="48"/>
                    <a:pt x="677" y="48"/>
                    <a:pt x="674" y="49"/>
                  </a:cubicBezTo>
                  <a:cubicBezTo>
                    <a:pt x="668" y="50"/>
                    <a:pt x="662" y="52"/>
                    <a:pt x="655" y="53"/>
                  </a:cubicBezTo>
                  <a:cubicBezTo>
                    <a:pt x="653" y="53"/>
                    <a:pt x="650" y="54"/>
                    <a:pt x="646" y="54"/>
                  </a:cubicBezTo>
                  <a:cubicBezTo>
                    <a:pt x="643" y="55"/>
                    <a:pt x="638" y="55"/>
                    <a:pt x="634" y="56"/>
                  </a:cubicBezTo>
                  <a:cubicBezTo>
                    <a:pt x="625" y="56"/>
                    <a:pt x="617" y="57"/>
                    <a:pt x="615" y="56"/>
                  </a:cubicBezTo>
                  <a:cubicBezTo>
                    <a:pt x="614" y="56"/>
                    <a:pt x="608" y="56"/>
                    <a:pt x="608" y="56"/>
                  </a:cubicBezTo>
                  <a:cubicBezTo>
                    <a:pt x="602" y="58"/>
                    <a:pt x="602" y="60"/>
                    <a:pt x="599" y="60"/>
                  </a:cubicBezTo>
                  <a:cubicBezTo>
                    <a:pt x="595" y="61"/>
                    <a:pt x="592" y="61"/>
                    <a:pt x="589" y="61"/>
                  </a:cubicBezTo>
                  <a:cubicBezTo>
                    <a:pt x="584" y="62"/>
                    <a:pt x="579" y="63"/>
                    <a:pt x="574" y="64"/>
                  </a:cubicBezTo>
                  <a:cubicBezTo>
                    <a:pt x="569" y="65"/>
                    <a:pt x="564" y="67"/>
                    <a:pt x="559" y="68"/>
                  </a:cubicBezTo>
                  <a:cubicBezTo>
                    <a:pt x="551" y="69"/>
                    <a:pt x="540" y="74"/>
                    <a:pt x="536" y="70"/>
                  </a:cubicBezTo>
                  <a:cubicBezTo>
                    <a:pt x="548" y="68"/>
                    <a:pt x="558" y="64"/>
                    <a:pt x="570" y="62"/>
                  </a:cubicBezTo>
                  <a:cubicBezTo>
                    <a:pt x="574" y="61"/>
                    <a:pt x="579" y="61"/>
                    <a:pt x="583" y="60"/>
                  </a:cubicBezTo>
                  <a:cubicBezTo>
                    <a:pt x="587" y="60"/>
                    <a:pt x="591" y="57"/>
                    <a:pt x="594" y="57"/>
                  </a:cubicBezTo>
                  <a:cubicBezTo>
                    <a:pt x="596" y="56"/>
                    <a:pt x="600" y="58"/>
                    <a:pt x="602" y="57"/>
                  </a:cubicBezTo>
                  <a:cubicBezTo>
                    <a:pt x="603" y="57"/>
                    <a:pt x="606" y="54"/>
                    <a:pt x="609" y="53"/>
                  </a:cubicBezTo>
                  <a:cubicBezTo>
                    <a:pt x="620" y="52"/>
                    <a:pt x="634" y="51"/>
                    <a:pt x="647" y="49"/>
                  </a:cubicBezTo>
                  <a:cubicBezTo>
                    <a:pt x="653" y="49"/>
                    <a:pt x="658" y="47"/>
                    <a:pt x="663" y="47"/>
                  </a:cubicBezTo>
                  <a:cubicBezTo>
                    <a:pt x="667" y="46"/>
                    <a:pt x="672" y="46"/>
                    <a:pt x="676" y="46"/>
                  </a:cubicBezTo>
                  <a:cubicBezTo>
                    <a:pt x="680" y="46"/>
                    <a:pt x="684" y="46"/>
                    <a:pt x="687" y="46"/>
                  </a:cubicBezTo>
                  <a:cubicBezTo>
                    <a:pt x="691" y="46"/>
                    <a:pt x="695" y="47"/>
                    <a:pt x="697" y="46"/>
                  </a:cubicBezTo>
                  <a:cubicBezTo>
                    <a:pt x="699" y="46"/>
                    <a:pt x="700" y="42"/>
                    <a:pt x="703" y="45"/>
                  </a:cubicBezTo>
                  <a:close/>
                  <a:moveTo>
                    <a:pt x="267" y="198"/>
                  </a:moveTo>
                  <a:cubicBezTo>
                    <a:pt x="263" y="202"/>
                    <a:pt x="258" y="206"/>
                    <a:pt x="254" y="211"/>
                  </a:cubicBezTo>
                  <a:cubicBezTo>
                    <a:pt x="249" y="215"/>
                    <a:pt x="244" y="221"/>
                    <a:pt x="238" y="226"/>
                  </a:cubicBezTo>
                  <a:cubicBezTo>
                    <a:pt x="235" y="228"/>
                    <a:pt x="222" y="240"/>
                    <a:pt x="221" y="238"/>
                  </a:cubicBezTo>
                  <a:cubicBezTo>
                    <a:pt x="221" y="235"/>
                    <a:pt x="225" y="234"/>
                    <a:pt x="228" y="231"/>
                  </a:cubicBezTo>
                  <a:cubicBezTo>
                    <a:pt x="232" y="227"/>
                    <a:pt x="239" y="220"/>
                    <a:pt x="244" y="215"/>
                  </a:cubicBezTo>
                  <a:cubicBezTo>
                    <a:pt x="247" y="214"/>
                    <a:pt x="250" y="212"/>
                    <a:pt x="252" y="210"/>
                  </a:cubicBezTo>
                  <a:cubicBezTo>
                    <a:pt x="255" y="207"/>
                    <a:pt x="260" y="195"/>
                    <a:pt x="267" y="198"/>
                  </a:cubicBezTo>
                  <a:close/>
                  <a:moveTo>
                    <a:pt x="219" y="242"/>
                  </a:moveTo>
                  <a:cubicBezTo>
                    <a:pt x="222" y="244"/>
                    <a:pt x="213" y="249"/>
                    <a:pt x="209" y="253"/>
                  </a:cubicBezTo>
                  <a:cubicBezTo>
                    <a:pt x="204" y="258"/>
                    <a:pt x="200" y="265"/>
                    <a:pt x="196" y="270"/>
                  </a:cubicBezTo>
                  <a:cubicBezTo>
                    <a:pt x="194" y="272"/>
                    <a:pt x="191" y="272"/>
                    <a:pt x="190" y="272"/>
                  </a:cubicBezTo>
                  <a:cubicBezTo>
                    <a:pt x="184" y="280"/>
                    <a:pt x="181" y="289"/>
                    <a:pt x="172" y="295"/>
                  </a:cubicBezTo>
                  <a:cubicBezTo>
                    <a:pt x="173" y="289"/>
                    <a:pt x="180" y="283"/>
                    <a:pt x="184" y="279"/>
                  </a:cubicBezTo>
                  <a:cubicBezTo>
                    <a:pt x="186" y="277"/>
                    <a:pt x="185" y="276"/>
                    <a:pt x="187" y="275"/>
                  </a:cubicBezTo>
                  <a:cubicBezTo>
                    <a:pt x="190" y="272"/>
                    <a:pt x="191" y="272"/>
                    <a:pt x="193" y="270"/>
                  </a:cubicBezTo>
                  <a:cubicBezTo>
                    <a:pt x="194" y="269"/>
                    <a:pt x="193" y="266"/>
                    <a:pt x="194" y="265"/>
                  </a:cubicBezTo>
                  <a:cubicBezTo>
                    <a:pt x="196" y="262"/>
                    <a:pt x="198" y="262"/>
                    <a:pt x="200" y="260"/>
                  </a:cubicBezTo>
                  <a:cubicBezTo>
                    <a:pt x="202" y="258"/>
                    <a:pt x="203" y="256"/>
                    <a:pt x="206" y="253"/>
                  </a:cubicBezTo>
                  <a:cubicBezTo>
                    <a:pt x="210" y="249"/>
                    <a:pt x="215" y="246"/>
                    <a:pt x="219" y="242"/>
                  </a:cubicBezTo>
                  <a:close/>
                  <a:moveTo>
                    <a:pt x="1214" y="265"/>
                  </a:moveTo>
                  <a:cubicBezTo>
                    <a:pt x="1212" y="267"/>
                    <a:pt x="1199" y="257"/>
                    <a:pt x="1203" y="254"/>
                  </a:cubicBezTo>
                  <a:cubicBezTo>
                    <a:pt x="1206" y="257"/>
                    <a:pt x="1212" y="261"/>
                    <a:pt x="1214" y="265"/>
                  </a:cubicBezTo>
                  <a:close/>
                  <a:moveTo>
                    <a:pt x="520" y="76"/>
                  </a:moveTo>
                  <a:cubicBezTo>
                    <a:pt x="518" y="79"/>
                    <a:pt x="508" y="81"/>
                    <a:pt x="501" y="83"/>
                  </a:cubicBezTo>
                  <a:cubicBezTo>
                    <a:pt x="500" y="79"/>
                    <a:pt x="518" y="74"/>
                    <a:pt x="520" y="76"/>
                  </a:cubicBezTo>
                  <a:close/>
                  <a:moveTo>
                    <a:pt x="533" y="73"/>
                  </a:moveTo>
                  <a:cubicBezTo>
                    <a:pt x="529" y="75"/>
                    <a:pt x="526" y="77"/>
                    <a:pt x="522" y="76"/>
                  </a:cubicBezTo>
                  <a:cubicBezTo>
                    <a:pt x="521" y="74"/>
                    <a:pt x="534" y="69"/>
                    <a:pt x="533" y="73"/>
                  </a:cubicBezTo>
                  <a:close/>
                  <a:moveTo>
                    <a:pt x="486" y="86"/>
                  </a:moveTo>
                  <a:cubicBezTo>
                    <a:pt x="485" y="91"/>
                    <a:pt x="478" y="91"/>
                    <a:pt x="472" y="92"/>
                  </a:cubicBezTo>
                  <a:cubicBezTo>
                    <a:pt x="471" y="90"/>
                    <a:pt x="480" y="88"/>
                    <a:pt x="486" y="86"/>
                  </a:cubicBezTo>
                  <a:close/>
                  <a:moveTo>
                    <a:pt x="499" y="83"/>
                  </a:moveTo>
                  <a:cubicBezTo>
                    <a:pt x="497" y="85"/>
                    <a:pt x="493" y="87"/>
                    <a:pt x="490" y="87"/>
                  </a:cubicBezTo>
                  <a:cubicBezTo>
                    <a:pt x="489" y="85"/>
                    <a:pt x="496" y="83"/>
                    <a:pt x="499" y="83"/>
                  </a:cubicBezTo>
                  <a:close/>
                  <a:moveTo>
                    <a:pt x="163" y="307"/>
                  </a:moveTo>
                  <a:cubicBezTo>
                    <a:pt x="161" y="313"/>
                    <a:pt x="152" y="323"/>
                    <a:pt x="146" y="332"/>
                  </a:cubicBezTo>
                  <a:cubicBezTo>
                    <a:pt x="142" y="337"/>
                    <a:pt x="141" y="343"/>
                    <a:pt x="136" y="346"/>
                  </a:cubicBezTo>
                  <a:cubicBezTo>
                    <a:pt x="135" y="345"/>
                    <a:pt x="136" y="343"/>
                    <a:pt x="135" y="343"/>
                  </a:cubicBezTo>
                  <a:cubicBezTo>
                    <a:pt x="137" y="339"/>
                    <a:pt x="139" y="336"/>
                    <a:pt x="141" y="333"/>
                  </a:cubicBezTo>
                  <a:cubicBezTo>
                    <a:pt x="144" y="329"/>
                    <a:pt x="146" y="326"/>
                    <a:pt x="149" y="323"/>
                  </a:cubicBezTo>
                  <a:cubicBezTo>
                    <a:pt x="154" y="317"/>
                    <a:pt x="160" y="311"/>
                    <a:pt x="163" y="307"/>
                  </a:cubicBezTo>
                  <a:close/>
                  <a:moveTo>
                    <a:pt x="97" y="410"/>
                  </a:moveTo>
                  <a:cubicBezTo>
                    <a:pt x="101" y="412"/>
                    <a:pt x="96" y="418"/>
                    <a:pt x="93" y="421"/>
                  </a:cubicBezTo>
                  <a:cubicBezTo>
                    <a:pt x="91" y="420"/>
                    <a:pt x="95" y="415"/>
                    <a:pt x="97" y="410"/>
                  </a:cubicBezTo>
                  <a:close/>
                  <a:moveTo>
                    <a:pt x="279" y="1306"/>
                  </a:moveTo>
                  <a:cubicBezTo>
                    <a:pt x="274" y="1302"/>
                    <a:pt x="266" y="1297"/>
                    <a:pt x="264" y="1293"/>
                  </a:cubicBezTo>
                  <a:cubicBezTo>
                    <a:pt x="266" y="1291"/>
                    <a:pt x="283" y="1304"/>
                    <a:pt x="279" y="1306"/>
                  </a:cubicBezTo>
                  <a:close/>
                  <a:moveTo>
                    <a:pt x="1290" y="1120"/>
                  </a:moveTo>
                  <a:cubicBezTo>
                    <a:pt x="1288" y="1123"/>
                    <a:pt x="1284" y="1132"/>
                    <a:pt x="1283" y="1128"/>
                  </a:cubicBezTo>
                  <a:cubicBezTo>
                    <a:pt x="1285" y="1126"/>
                    <a:pt x="1289" y="1117"/>
                    <a:pt x="1290" y="1120"/>
                  </a:cubicBezTo>
                  <a:close/>
                  <a:moveTo>
                    <a:pt x="410" y="1381"/>
                  </a:moveTo>
                  <a:cubicBezTo>
                    <a:pt x="412" y="1380"/>
                    <a:pt x="413" y="1378"/>
                    <a:pt x="416" y="1377"/>
                  </a:cubicBezTo>
                  <a:cubicBezTo>
                    <a:pt x="421" y="1380"/>
                    <a:pt x="417" y="1387"/>
                    <a:pt x="410" y="1381"/>
                  </a:cubicBezTo>
                  <a:close/>
                  <a:moveTo>
                    <a:pt x="1257" y="1167"/>
                  </a:moveTo>
                  <a:cubicBezTo>
                    <a:pt x="1257" y="1170"/>
                    <a:pt x="1251" y="1173"/>
                    <a:pt x="1249" y="1175"/>
                  </a:cubicBezTo>
                  <a:cubicBezTo>
                    <a:pt x="1249" y="1171"/>
                    <a:pt x="1255" y="1168"/>
                    <a:pt x="1257" y="1167"/>
                  </a:cubicBezTo>
                  <a:close/>
                  <a:moveTo>
                    <a:pt x="1229" y="1201"/>
                  </a:moveTo>
                  <a:cubicBezTo>
                    <a:pt x="1227" y="1200"/>
                    <a:pt x="1235" y="1193"/>
                    <a:pt x="1235" y="1190"/>
                  </a:cubicBezTo>
                  <a:cubicBezTo>
                    <a:pt x="1237" y="1189"/>
                    <a:pt x="1239" y="1187"/>
                    <a:pt x="1240" y="1188"/>
                  </a:cubicBezTo>
                  <a:cubicBezTo>
                    <a:pt x="1238" y="1193"/>
                    <a:pt x="1232" y="1195"/>
                    <a:pt x="1229" y="1201"/>
                  </a:cubicBezTo>
                  <a:close/>
                  <a:moveTo>
                    <a:pt x="1205" y="1229"/>
                  </a:moveTo>
                  <a:cubicBezTo>
                    <a:pt x="1202" y="1227"/>
                    <a:pt x="1208" y="1223"/>
                    <a:pt x="1211" y="1220"/>
                  </a:cubicBezTo>
                  <a:cubicBezTo>
                    <a:pt x="1211" y="1222"/>
                    <a:pt x="1209" y="1225"/>
                    <a:pt x="1205" y="1229"/>
                  </a:cubicBezTo>
                  <a:close/>
                  <a:moveTo>
                    <a:pt x="1195" y="1240"/>
                  </a:moveTo>
                  <a:cubicBezTo>
                    <a:pt x="1192" y="1237"/>
                    <a:pt x="1196" y="1235"/>
                    <a:pt x="1200" y="1232"/>
                  </a:cubicBezTo>
                  <a:cubicBezTo>
                    <a:pt x="1201" y="1233"/>
                    <a:pt x="1198" y="1236"/>
                    <a:pt x="1195" y="1240"/>
                  </a:cubicBezTo>
                  <a:close/>
                  <a:moveTo>
                    <a:pt x="1150" y="1281"/>
                  </a:moveTo>
                  <a:cubicBezTo>
                    <a:pt x="1144" y="1286"/>
                    <a:pt x="1144" y="1286"/>
                    <a:pt x="1144" y="1286"/>
                  </a:cubicBezTo>
                  <a:cubicBezTo>
                    <a:pt x="1141" y="1284"/>
                    <a:pt x="1149" y="1278"/>
                    <a:pt x="1150" y="1281"/>
                  </a:cubicBezTo>
                  <a:close/>
                  <a:moveTo>
                    <a:pt x="804" y="85"/>
                  </a:moveTo>
                  <a:cubicBezTo>
                    <a:pt x="799" y="84"/>
                    <a:pt x="795" y="84"/>
                    <a:pt x="793" y="82"/>
                  </a:cubicBezTo>
                  <a:cubicBezTo>
                    <a:pt x="795" y="80"/>
                    <a:pt x="807" y="80"/>
                    <a:pt x="804" y="85"/>
                  </a:cubicBezTo>
                  <a:close/>
                  <a:moveTo>
                    <a:pt x="624" y="1441"/>
                  </a:moveTo>
                  <a:cubicBezTo>
                    <a:pt x="624" y="1438"/>
                    <a:pt x="630" y="1436"/>
                    <a:pt x="634" y="1439"/>
                  </a:cubicBezTo>
                  <a:cubicBezTo>
                    <a:pt x="632" y="1440"/>
                    <a:pt x="630" y="1442"/>
                    <a:pt x="624" y="1441"/>
                  </a:cubicBezTo>
                  <a:close/>
                  <a:moveTo>
                    <a:pt x="836" y="90"/>
                  </a:moveTo>
                  <a:cubicBezTo>
                    <a:pt x="830" y="89"/>
                    <a:pt x="825" y="89"/>
                    <a:pt x="820" y="88"/>
                  </a:cubicBezTo>
                  <a:cubicBezTo>
                    <a:pt x="815" y="88"/>
                    <a:pt x="810" y="88"/>
                    <a:pt x="807" y="87"/>
                  </a:cubicBezTo>
                  <a:cubicBezTo>
                    <a:pt x="805" y="84"/>
                    <a:pt x="819" y="85"/>
                    <a:pt x="824" y="86"/>
                  </a:cubicBezTo>
                  <a:cubicBezTo>
                    <a:pt x="823" y="86"/>
                    <a:pt x="839" y="86"/>
                    <a:pt x="836" y="90"/>
                  </a:cubicBezTo>
                  <a:close/>
                  <a:moveTo>
                    <a:pt x="867" y="96"/>
                  </a:moveTo>
                  <a:cubicBezTo>
                    <a:pt x="862" y="96"/>
                    <a:pt x="859" y="96"/>
                    <a:pt x="856" y="95"/>
                  </a:cubicBezTo>
                  <a:cubicBezTo>
                    <a:pt x="854" y="95"/>
                    <a:pt x="852" y="94"/>
                    <a:pt x="850" y="94"/>
                  </a:cubicBezTo>
                  <a:cubicBezTo>
                    <a:pt x="848" y="93"/>
                    <a:pt x="846" y="93"/>
                    <a:pt x="843" y="93"/>
                  </a:cubicBezTo>
                  <a:cubicBezTo>
                    <a:pt x="844" y="91"/>
                    <a:pt x="849" y="90"/>
                    <a:pt x="854" y="91"/>
                  </a:cubicBezTo>
                  <a:cubicBezTo>
                    <a:pt x="859" y="92"/>
                    <a:pt x="865" y="95"/>
                    <a:pt x="867" y="96"/>
                  </a:cubicBezTo>
                  <a:close/>
                  <a:moveTo>
                    <a:pt x="1063" y="1343"/>
                  </a:moveTo>
                  <a:cubicBezTo>
                    <a:pt x="1055" y="1348"/>
                    <a:pt x="1055" y="1348"/>
                    <a:pt x="1055" y="1348"/>
                  </a:cubicBezTo>
                  <a:cubicBezTo>
                    <a:pt x="1051" y="1346"/>
                    <a:pt x="1062" y="1339"/>
                    <a:pt x="1063" y="1343"/>
                  </a:cubicBezTo>
                  <a:close/>
                  <a:moveTo>
                    <a:pt x="903" y="1412"/>
                  </a:moveTo>
                  <a:cubicBezTo>
                    <a:pt x="908" y="1410"/>
                    <a:pt x="909" y="1411"/>
                    <a:pt x="913" y="1409"/>
                  </a:cubicBezTo>
                  <a:cubicBezTo>
                    <a:pt x="914" y="1412"/>
                    <a:pt x="902" y="1416"/>
                    <a:pt x="903" y="1412"/>
                  </a:cubicBezTo>
                  <a:close/>
                  <a:moveTo>
                    <a:pt x="729" y="1443"/>
                  </a:moveTo>
                  <a:cubicBezTo>
                    <a:pt x="727" y="1440"/>
                    <a:pt x="737" y="1441"/>
                    <a:pt x="739" y="1441"/>
                  </a:cubicBezTo>
                  <a:cubicBezTo>
                    <a:pt x="739" y="1443"/>
                    <a:pt x="730" y="1445"/>
                    <a:pt x="729" y="1443"/>
                  </a:cubicBezTo>
                  <a:close/>
                  <a:moveTo>
                    <a:pt x="709" y="1443"/>
                  </a:moveTo>
                  <a:cubicBezTo>
                    <a:pt x="709" y="1439"/>
                    <a:pt x="717" y="1443"/>
                    <a:pt x="722" y="1442"/>
                  </a:cubicBezTo>
                  <a:cubicBezTo>
                    <a:pt x="723" y="1444"/>
                    <a:pt x="711" y="1445"/>
                    <a:pt x="709" y="1443"/>
                  </a:cubicBezTo>
                  <a:close/>
                  <a:moveTo>
                    <a:pt x="669" y="1442"/>
                  </a:moveTo>
                  <a:cubicBezTo>
                    <a:pt x="667" y="1439"/>
                    <a:pt x="677" y="1441"/>
                    <a:pt x="678" y="1442"/>
                  </a:cubicBezTo>
                  <a:cubicBezTo>
                    <a:pt x="679" y="1444"/>
                    <a:pt x="669" y="1444"/>
                    <a:pt x="669" y="1442"/>
                  </a:cubicBezTo>
                  <a:close/>
                  <a:moveTo>
                    <a:pt x="612" y="1438"/>
                  </a:moveTo>
                  <a:cubicBezTo>
                    <a:pt x="609" y="1437"/>
                    <a:pt x="605" y="1437"/>
                    <a:pt x="605" y="1436"/>
                  </a:cubicBezTo>
                  <a:cubicBezTo>
                    <a:pt x="603" y="1433"/>
                    <a:pt x="616" y="1435"/>
                    <a:pt x="612" y="1438"/>
                  </a:cubicBezTo>
                  <a:close/>
                  <a:moveTo>
                    <a:pt x="833" y="1431"/>
                  </a:moveTo>
                  <a:cubicBezTo>
                    <a:pt x="830" y="1432"/>
                    <a:pt x="827" y="1432"/>
                    <a:pt x="824" y="1433"/>
                  </a:cubicBezTo>
                  <a:cubicBezTo>
                    <a:pt x="825" y="1431"/>
                    <a:pt x="827" y="1430"/>
                    <a:pt x="829" y="1429"/>
                  </a:cubicBezTo>
                  <a:cubicBezTo>
                    <a:pt x="831" y="1429"/>
                    <a:pt x="833" y="1429"/>
                    <a:pt x="833" y="1431"/>
                  </a:cubicBezTo>
                  <a:close/>
                  <a:moveTo>
                    <a:pt x="261" y="1279"/>
                  </a:moveTo>
                  <a:cubicBezTo>
                    <a:pt x="256" y="1275"/>
                    <a:pt x="253" y="1272"/>
                    <a:pt x="256" y="1270"/>
                  </a:cubicBezTo>
                  <a:cubicBezTo>
                    <a:pt x="259" y="1271"/>
                    <a:pt x="266" y="1278"/>
                    <a:pt x="261" y="1279"/>
                  </a:cubicBezTo>
                  <a:close/>
                  <a:moveTo>
                    <a:pt x="246" y="1263"/>
                  </a:moveTo>
                  <a:cubicBezTo>
                    <a:pt x="250" y="1265"/>
                    <a:pt x="254" y="1267"/>
                    <a:pt x="252" y="1270"/>
                  </a:cubicBezTo>
                  <a:cubicBezTo>
                    <a:pt x="249" y="1269"/>
                    <a:pt x="243" y="1264"/>
                    <a:pt x="246" y="1263"/>
                  </a:cubicBezTo>
                  <a:close/>
                  <a:moveTo>
                    <a:pt x="320" y="1323"/>
                  </a:moveTo>
                  <a:cubicBezTo>
                    <a:pt x="312" y="1314"/>
                    <a:pt x="299" y="1308"/>
                    <a:pt x="291" y="1300"/>
                  </a:cubicBezTo>
                  <a:cubicBezTo>
                    <a:pt x="294" y="1298"/>
                    <a:pt x="300" y="1302"/>
                    <a:pt x="304" y="1305"/>
                  </a:cubicBezTo>
                  <a:cubicBezTo>
                    <a:pt x="309" y="1309"/>
                    <a:pt x="311" y="1313"/>
                    <a:pt x="319" y="1317"/>
                  </a:cubicBezTo>
                  <a:cubicBezTo>
                    <a:pt x="319" y="1319"/>
                    <a:pt x="321" y="1321"/>
                    <a:pt x="320" y="1323"/>
                  </a:cubicBezTo>
                  <a:close/>
                  <a:moveTo>
                    <a:pt x="282" y="1294"/>
                  </a:moveTo>
                  <a:cubicBezTo>
                    <a:pt x="278" y="1291"/>
                    <a:pt x="279" y="1290"/>
                    <a:pt x="275" y="1288"/>
                  </a:cubicBezTo>
                  <a:cubicBezTo>
                    <a:pt x="277" y="1286"/>
                    <a:pt x="281" y="1288"/>
                    <a:pt x="284" y="1291"/>
                  </a:cubicBezTo>
                  <a:cubicBezTo>
                    <a:pt x="281" y="1291"/>
                    <a:pt x="284" y="1292"/>
                    <a:pt x="282" y="1294"/>
                  </a:cubicBezTo>
                  <a:close/>
                  <a:moveTo>
                    <a:pt x="221" y="1239"/>
                  </a:moveTo>
                  <a:cubicBezTo>
                    <a:pt x="222" y="1236"/>
                    <a:pt x="226" y="1241"/>
                    <a:pt x="229" y="1244"/>
                  </a:cubicBezTo>
                  <a:cubicBezTo>
                    <a:pt x="233" y="1247"/>
                    <a:pt x="241" y="1253"/>
                    <a:pt x="238" y="1255"/>
                  </a:cubicBezTo>
                  <a:cubicBezTo>
                    <a:pt x="232" y="1251"/>
                    <a:pt x="229" y="1245"/>
                    <a:pt x="221" y="1239"/>
                  </a:cubicBezTo>
                  <a:close/>
                  <a:moveTo>
                    <a:pt x="262" y="242"/>
                  </a:moveTo>
                  <a:cubicBezTo>
                    <a:pt x="265" y="244"/>
                    <a:pt x="263" y="247"/>
                    <a:pt x="260" y="250"/>
                  </a:cubicBezTo>
                  <a:cubicBezTo>
                    <a:pt x="256" y="251"/>
                    <a:pt x="259" y="246"/>
                    <a:pt x="262" y="242"/>
                  </a:cubicBezTo>
                  <a:close/>
                  <a:moveTo>
                    <a:pt x="403" y="1366"/>
                  </a:moveTo>
                  <a:cubicBezTo>
                    <a:pt x="412" y="1370"/>
                    <a:pt x="426" y="1371"/>
                    <a:pt x="437" y="1379"/>
                  </a:cubicBezTo>
                  <a:cubicBezTo>
                    <a:pt x="437" y="1382"/>
                    <a:pt x="431" y="1379"/>
                    <a:pt x="427" y="1378"/>
                  </a:cubicBezTo>
                  <a:cubicBezTo>
                    <a:pt x="420" y="1376"/>
                    <a:pt x="413" y="1373"/>
                    <a:pt x="403" y="1366"/>
                  </a:cubicBezTo>
                  <a:close/>
                  <a:moveTo>
                    <a:pt x="455" y="128"/>
                  </a:moveTo>
                  <a:cubicBezTo>
                    <a:pt x="463" y="126"/>
                    <a:pt x="474" y="120"/>
                    <a:pt x="479" y="120"/>
                  </a:cubicBezTo>
                  <a:cubicBezTo>
                    <a:pt x="482" y="121"/>
                    <a:pt x="466" y="128"/>
                    <a:pt x="463" y="129"/>
                  </a:cubicBezTo>
                  <a:cubicBezTo>
                    <a:pt x="460" y="130"/>
                    <a:pt x="455" y="130"/>
                    <a:pt x="455" y="128"/>
                  </a:cubicBezTo>
                  <a:close/>
                  <a:moveTo>
                    <a:pt x="539" y="1417"/>
                  </a:moveTo>
                  <a:cubicBezTo>
                    <a:pt x="540" y="1415"/>
                    <a:pt x="548" y="1417"/>
                    <a:pt x="550" y="1419"/>
                  </a:cubicBezTo>
                  <a:cubicBezTo>
                    <a:pt x="548" y="1420"/>
                    <a:pt x="542" y="1419"/>
                    <a:pt x="539" y="1417"/>
                  </a:cubicBezTo>
                  <a:close/>
                  <a:moveTo>
                    <a:pt x="367" y="1348"/>
                  </a:moveTo>
                  <a:cubicBezTo>
                    <a:pt x="367" y="1344"/>
                    <a:pt x="377" y="1351"/>
                    <a:pt x="379" y="1353"/>
                  </a:cubicBezTo>
                  <a:cubicBezTo>
                    <a:pt x="377" y="1355"/>
                    <a:pt x="371" y="1351"/>
                    <a:pt x="367" y="1348"/>
                  </a:cubicBezTo>
                  <a:close/>
                  <a:moveTo>
                    <a:pt x="631" y="1430"/>
                  </a:moveTo>
                  <a:cubicBezTo>
                    <a:pt x="650" y="1431"/>
                    <a:pt x="632" y="1437"/>
                    <a:pt x="631" y="1430"/>
                  </a:cubicBezTo>
                  <a:close/>
                  <a:moveTo>
                    <a:pt x="453" y="1387"/>
                  </a:moveTo>
                  <a:cubicBezTo>
                    <a:pt x="455" y="1386"/>
                    <a:pt x="459" y="1387"/>
                    <a:pt x="464" y="1389"/>
                  </a:cubicBezTo>
                  <a:cubicBezTo>
                    <a:pt x="468" y="1391"/>
                    <a:pt x="472" y="1394"/>
                    <a:pt x="476" y="1395"/>
                  </a:cubicBezTo>
                  <a:cubicBezTo>
                    <a:pt x="479" y="1396"/>
                    <a:pt x="482" y="1394"/>
                    <a:pt x="485" y="1395"/>
                  </a:cubicBezTo>
                  <a:cubicBezTo>
                    <a:pt x="487" y="1396"/>
                    <a:pt x="489" y="1398"/>
                    <a:pt x="491" y="1399"/>
                  </a:cubicBezTo>
                  <a:cubicBezTo>
                    <a:pt x="495" y="1401"/>
                    <a:pt x="498" y="1401"/>
                    <a:pt x="500" y="1403"/>
                  </a:cubicBezTo>
                  <a:cubicBezTo>
                    <a:pt x="493" y="1405"/>
                    <a:pt x="484" y="1399"/>
                    <a:pt x="477" y="1396"/>
                  </a:cubicBezTo>
                  <a:cubicBezTo>
                    <a:pt x="475" y="1396"/>
                    <a:pt x="471" y="1396"/>
                    <a:pt x="470" y="1395"/>
                  </a:cubicBezTo>
                  <a:cubicBezTo>
                    <a:pt x="464" y="1394"/>
                    <a:pt x="458" y="1390"/>
                    <a:pt x="453" y="1387"/>
                  </a:cubicBezTo>
                  <a:close/>
                  <a:moveTo>
                    <a:pt x="201" y="308"/>
                  </a:moveTo>
                  <a:cubicBezTo>
                    <a:pt x="203" y="309"/>
                    <a:pt x="198" y="314"/>
                    <a:pt x="196" y="315"/>
                  </a:cubicBezTo>
                  <a:cubicBezTo>
                    <a:pt x="196" y="313"/>
                    <a:pt x="199" y="309"/>
                    <a:pt x="201" y="308"/>
                  </a:cubicBezTo>
                  <a:close/>
                  <a:moveTo>
                    <a:pt x="403" y="154"/>
                  </a:moveTo>
                  <a:cubicBezTo>
                    <a:pt x="405" y="156"/>
                    <a:pt x="392" y="164"/>
                    <a:pt x="391" y="160"/>
                  </a:cubicBezTo>
                  <a:cubicBezTo>
                    <a:pt x="393" y="158"/>
                    <a:pt x="400" y="154"/>
                    <a:pt x="403" y="154"/>
                  </a:cubicBezTo>
                  <a:close/>
                  <a:moveTo>
                    <a:pt x="438" y="138"/>
                  </a:moveTo>
                  <a:cubicBezTo>
                    <a:pt x="438" y="141"/>
                    <a:pt x="430" y="143"/>
                    <a:pt x="425" y="146"/>
                  </a:cubicBezTo>
                  <a:cubicBezTo>
                    <a:pt x="417" y="150"/>
                    <a:pt x="418" y="151"/>
                    <a:pt x="410" y="153"/>
                  </a:cubicBezTo>
                  <a:cubicBezTo>
                    <a:pt x="408" y="153"/>
                    <a:pt x="406" y="155"/>
                    <a:pt x="406" y="153"/>
                  </a:cubicBezTo>
                  <a:cubicBezTo>
                    <a:pt x="411" y="150"/>
                    <a:pt x="416" y="147"/>
                    <a:pt x="422" y="144"/>
                  </a:cubicBezTo>
                  <a:cubicBezTo>
                    <a:pt x="427" y="142"/>
                    <a:pt x="433" y="140"/>
                    <a:pt x="438" y="138"/>
                  </a:cubicBezTo>
                  <a:close/>
                  <a:moveTo>
                    <a:pt x="501" y="1404"/>
                  </a:moveTo>
                  <a:cubicBezTo>
                    <a:pt x="503" y="1403"/>
                    <a:pt x="506" y="1404"/>
                    <a:pt x="511" y="1404"/>
                  </a:cubicBezTo>
                  <a:cubicBezTo>
                    <a:pt x="509" y="1406"/>
                    <a:pt x="505" y="1408"/>
                    <a:pt x="501" y="1404"/>
                  </a:cubicBezTo>
                  <a:close/>
                  <a:moveTo>
                    <a:pt x="696" y="1435"/>
                  </a:moveTo>
                  <a:cubicBezTo>
                    <a:pt x="694" y="1435"/>
                    <a:pt x="691" y="1436"/>
                    <a:pt x="689" y="1435"/>
                  </a:cubicBezTo>
                  <a:cubicBezTo>
                    <a:pt x="687" y="1431"/>
                    <a:pt x="699" y="1431"/>
                    <a:pt x="696" y="1435"/>
                  </a:cubicBezTo>
                  <a:close/>
                  <a:moveTo>
                    <a:pt x="314" y="208"/>
                  </a:moveTo>
                  <a:cubicBezTo>
                    <a:pt x="318" y="209"/>
                    <a:pt x="316" y="216"/>
                    <a:pt x="317" y="219"/>
                  </a:cubicBezTo>
                  <a:cubicBezTo>
                    <a:pt x="312" y="221"/>
                    <a:pt x="309" y="227"/>
                    <a:pt x="304" y="231"/>
                  </a:cubicBezTo>
                  <a:cubicBezTo>
                    <a:pt x="301" y="233"/>
                    <a:pt x="298" y="233"/>
                    <a:pt x="295" y="236"/>
                  </a:cubicBezTo>
                  <a:cubicBezTo>
                    <a:pt x="292" y="238"/>
                    <a:pt x="290" y="241"/>
                    <a:pt x="287" y="243"/>
                  </a:cubicBezTo>
                  <a:cubicBezTo>
                    <a:pt x="284" y="246"/>
                    <a:pt x="280" y="248"/>
                    <a:pt x="278" y="250"/>
                  </a:cubicBezTo>
                  <a:cubicBezTo>
                    <a:pt x="275" y="252"/>
                    <a:pt x="275" y="254"/>
                    <a:pt x="272" y="257"/>
                  </a:cubicBezTo>
                  <a:cubicBezTo>
                    <a:pt x="269" y="260"/>
                    <a:pt x="262" y="265"/>
                    <a:pt x="257" y="270"/>
                  </a:cubicBezTo>
                  <a:cubicBezTo>
                    <a:pt x="255" y="272"/>
                    <a:pt x="252" y="276"/>
                    <a:pt x="250" y="278"/>
                  </a:cubicBezTo>
                  <a:cubicBezTo>
                    <a:pt x="247" y="281"/>
                    <a:pt x="241" y="282"/>
                    <a:pt x="238" y="286"/>
                  </a:cubicBezTo>
                  <a:cubicBezTo>
                    <a:pt x="235" y="289"/>
                    <a:pt x="235" y="292"/>
                    <a:pt x="231" y="296"/>
                  </a:cubicBezTo>
                  <a:cubicBezTo>
                    <a:pt x="231" y="297"/>
                    <a:pt x="227" y="298"/>
                    <a:pt x="226" y="299"/>
                  </a:cubicBezTo>
                  <a:cubicBezTo>
                    <a:pt x="225" y="301"/>
                    <a:pt x="222" y="305"/>
                    <a:pt x="219" y="307"/>
                  </a:cubicBezTo>
                  <a:cubicBezTo>
                    <a:pt x="217" y="310"/>
                    <a:pt x="214" y="313"/>
                    <a:pt x="212" y="315"/>
                  </a:cubicBezTo>
                  <a:cubicBezTo>
                    <a:pt x="205" y="324"/>
                    <a:pt x="203" y="331"/>
                    <a:pt x="193" y="334"/>
                  </a:cubicBezTo>
                  <a:cubicBezTo>
                    <a:pt x="189" y="343"/>
                    <a:pt x="183" y="350"/>
                    <a:pt x="177" y="357"/>
                  </a:cubicBezTo>
                  <a:cubicBezTo>
                    <a:pt x="170" y="365"/>
                    <a:pt x="164" y="371"/>
                    <a:pt x="158" y="377"/>
                  </a:cubicBezTo>
                  <a:cubicBezTo>
                    <a:pt x="160" y="374"/>
                    <a:pt x="159" y="369"/>
                    <a:pt x="161" y="366"/>
                  </a:cubicBezTo>
                  <a:cubicBezTo>
                    <a:pt x="163" y="363"/>
                    <a:pt x="168" y="359"/>
                    <a:pt x="170" y="357"/>
                  </a:cubicBezTo>
                  <a:cubicBezTo>
                    <a:pt x="174" y="352"/>
                    <a:pt x="176" y="346"/>
                    <a:pt x="181" y="340"/>
                  </a:cubicBezTo>
                  <a:cubicBezTo>
                    <a:pt x="183" y="337"/>
                    <a:pt x="187" y="335"/>
                    <a:pt x="189" y="331"/>
                  </a:cubicBezTo>
                  <a:cubicBezTo>
                    <a:pt x="198" y="320"/>
                    <a:pt x="213" y="303"/>
                    <a:pt x="225" y="290"/>
                  </a:cubicBezTo>
                  <a:cubicBezTo>
                    <a:pt x="228" y="287"/>
                    <a:pt x="232" y="282"/>
                    <a:pt x="236" y="277"/>
                  </a:cubicBezTo>
                  <a:cubicBezTo>
                    <a:pt x="241" y="272"/>
                    <a:pt x="246" y="266"/>
                    <a:pt x="250" y="262"/>
                  </a:cubicBezTo>
                  <a:cubicBezTo>
                    <a:pt x="252" y="260"/>
                    <a:pt x="254" y="259"/>
                    <a:pt x="256" y="257"/>
                  </a:cubicBezTo>
                  <a:cubicBezTo>
                    <a:pt x="258" y="256"/>
                    <a:pt x="260" y="255"/>
                    <a:pt x="262" y="253"/>
                  </a:cubicBezTo>
                  <a:cubicBezTo>
                    <a:pt x="266" y="249"/>
                    <a:pt x="269" y="244"/>
                    <a:pt x="274" y="239"/>
                  </a:cubicBezTo>
                  <a:cubicBezTo>
                    <a:pt x="277" y="237"/>
                    <a:pt x="280" y="235"/>
                    <a:pt x="283" y="233"/>
                  </a:cubicBezTo>
                  <a:cubicBezTo>
                    <a:pt x="288" y="229"/>
                    <a:pt x="294" y="224"/>
                    <a:pt x="299" y="220"/>
                  </a:cubicBezTo>
                  <a:cubicBezTo>
                    <a:pt x="301" y="218"/>
                    <a:pt x="304" y="216"/>
                    <a:pt x="306" y="214"/>
                  </a:cubicBezTo>
                  <a:cubicBezTo>
                    <a:pt x="309" y="212"/>
                    <a:pt x="312" y="210"/>
                    <a:pt x="314" y="208"/>
                  </a:cubicBezTo>
                  <a:close/>
                  <a:moveTo>
                    <a:pt x="1323" y="497"/>
                  </a:moveTo>
                  <a:cubicBezTo>
                    <a:pt x="1320" y="492"/>
                    <a:pt x="1317" y="487"/>
                    <a:pt x="1316" y="480"/>
                  </a:cubicBezTo>
                  <a:cubicBezTo>
                    <a:pt x="1319" y="479"/>
                    <a:pt x="1328" y="496"/>
                    <a:pt x="1323" y="497"/>
                  </a:cubicBezTo>
                  <a:close/>
                  <a:moveTo>
                    <a:pt x="1331" y="511"/>
                  </a:moveTo>
                  <a:cubicBezTo>
                    <a:pt x="1328" y="514"/>
                    <a:pt x="1325" y="504"/>
                    <a:pt x="1328" y="504"/>
                  </a:cubicBezTo>
                  <a:cubicBezTo>
                    <a:pt x="1331" y="507"/>
                    <a:pt x="1329" y="507"/>
                    <a:pt x="1331" y="511"/>
                  </a:cubicBezTo>
                  <a:close/>
                  <a:moveTo>
                    <a:pt x="1369" y="656"/>
                  </a:moveTo>
                  <a:cubicBezTo>
                    <a:pt x="1367" y="653"/>
                    <a:pt x="1368" y="654"/>
                    <a:pt x="1367" y="649"/>
                  </a:cubicBezTo>
                  <a:cubicBezTo>
                    <a:pt x="1370" y="647"/>
                    <a:pt x="1372" y="657"/>
                    <a:pt x="1369" y="656"/>
                  </a:cubicBezTo>
                  <a:close/>
                  <a:moveTo>
                    <a:pt x="978" y="1374"/>
                  </a:moveTo>
                  <a:cubicBezTo>
                    <a:pt x="987" y="1371"/>
                    <a:pt x="987" y="1368"/>
                    <a:pt x="994" y="1365"/>
                  </a:cubicBezTo>
                  <a:cubicBezTo>
                    <a:pt x="993" y="1366"/>
                    <a:pt x="990" y="1370"/>
                    <a:pt x="987" y="1372"/>
                  </a:cubicBezTo>
                  <a:cubicBezTo>
                    <a:pt x="983" y="1375"/>
                    <a:pt x="980" y="1376"/>
                    <a:pt x="978" y="1374"/>
                  </a:cubicBezTo>
                  <a:close/>
                  <a:moveTo>
                    <a:pt x="597" y="1425"/>
                  </a:moveTo>
                  <a:cubicBezTo>
                    <a:pt x="595" y="1428"/>
                    <a:pt x="591" y="1424"/>
                    <a:pt x="588" y="1424"/>
                  </a:cubicBezTo>
                  <a:cubicBezTo>
                    <a:pt x="589" y="1423"/>
                    <a:pt x="591" y="1423"/>
                    <a:pt x="593" y="1423"/>
                  </a:cubicBezTo>
                  <a:cubicBezTo>
                    <a:pt x="595" y="1423"/>
                    <a:pt x="596" y="1424"/>
                    <a:pt x="597" y="1425"/>
                  </a:cubicBezTo>
                  <a:close/>
                  <a:moveTo>
                    <a:pt x="542" y="1414"/>
                  </a:moveTo>
                  <a:cubicBezTo>
                    <a:pt x="541" y="1412"/>
                    <a:pt x="555" y="1414"/>
                    <a:pt x="552" y="1417"/>
                  </a:cubicBezTo>
                  <a:cubicBezTo>
                    <a:pt x="550" y="1417"/>
                    <a:pt x="544" y="1416"/>
                    <a:pt x="542" y="1414"/>
                  </a:cubicBezTo>
                  <a:close/>
                  <a:moveTo>
                    <a:pt x="790" y="91"/>
                  </a:moveTo>
                  <a:cubicBezTo>
                    <a:pt x="794" y="92"/>
                    <a:pt x="803" y="91"/>
                    <a:pt x="800" y="94"/>
                  </a:cubicBezTo>
                  <a:cubicBezTo>
                    <a:pt x="797" y="93"/>
                    <a:pt x="788" y="94"/>
                    <a:pt x="790" y="91"/>
                  </a:cubicBezTo>
                  <a:close/>
                  <a:moveTo>
                    <a:pt x="320" y="1310"/>
                  </a:moveTo>
                  <a:cubicBezTo>
                    <a:pt x="322" y="1307"/>
                    <a:pt x="322" y="1307"/>
                    <a:pt x="322" y="1307"/>
                  </a:cubicBezTo>
                  <a:cubicBezTo>
                    <a:pt x="325" y="1309"/>
                    <a:pt x="325" y="1311"/>
                    <a:pt x="327" y="1312"/>
                  </a:cubicBezTo>
                  <a:cubicBezTo>
                    <a:pt x="326" y="1313"/>
                    <a:pt x="324" y="1312"/>
                    <a:pt x="320" y="1310"/>
                  </a:cubicBezTo>
                  <a:close/>
                  <a:moveTo>
                    <a:pt x="869" y="1405"/>
                  </a:moveTo>
                  <a:cubicBezTo>
                    <a:pt x="869" y="1402"/>
                    <a:pt x="873" y="1400"/>
                    <a:pt x="879" y="1399"/>
                  </a:cubicBezTo>
                  <a:cubicBezTo>
                    <a:pt x="885" y="1398"/>
                    <a:pt x="893" y="1397"/>
                    <a:pt x="899" y="1395"/>
                  </a:cubicBezTo>
                  <a:cubicBezTo>
                    <a:pt x="902" y="1394"/>
                    <a:pt x="902" y="1393"/>
                    <a:pt x="904" y="1392"/>
                  </a:cubicBezTo>
                  <a:cubicBezTo>
                    <a:pt x="904" y="1392"/>
                    <a:pt x="907" y="1392"/>
                    <a:pt x="909" y="1392"/>
                  </a:cubicBezTo>
                  <a:cubicBezTo>
                    <a:pt x="916" y="1389"/>
                    <a:pt x="923" y="1387"/>
                    <a:pt x="928" y="1385"/>
                  </a:cubicBezTo>
                  <a:cubicBezTo>
                    <a:pt x="929" y="1385"/>
                    <a:pt x="931" y="1387"/>
                    <a:pt x="934" y="1385"/>
                  </a:cubicBezTo>
                  <a:cubicBezTo>
                    <a:pt x="935" y="1388"/>
                    <a:pt x="935" y="1388"/>
                    <a:pt x="935" y="1388"/>
                  </a:cubicBezTo>
                  <a:cubicBezTo>
                    <a:pt x="932" y="1390"/>
                    <a:pt x="930" y="1390"/>
                    <a:pt x="926" y="1391"/>
                  </a:cubicBezTo>
                  <a:cubicBezTo>
                    <a:pt x="922" y="1392"/>
                    <a:pt x="919" y="1391"/>
                    <a:pt x="915" y="1392"/>
                  </a:cubicBezTo>
                  <a:cubicBezTo>
                    <a:pt x="911" y="1393"/>
                    <a:pt x="902" y="1397"/>
                    <a:pt x="893" y="1400"/>
                  </a:cubicBezTo>
                  <a:cubicBezTo>
                    <a:pt x="886" y="1401"/>
                    <a:pt x="877" y="1403"/>
                    <a:pt x="869" y="1405"/>
                  </a:cubicBezTo>
                  <a:close/>
                  <a:moveTo>
                    <a:pt x="851" y="1408"/>
                  </a:moveTo>
                  <a:cubicBezTo>
                    <a:pt x="852" y="1407"/>
                    <a:pt x="855" y="1406"/>
                    <a:pt x="858" y="1406"/>
                  </a:cubicBezTo>
                  <a:cubicBezTo>
                    <a:pt x="861" y="1405"/>
                    <a:pt x="863" y="1405"/>
                    <a:pt x="863" y="1407"/>
                  </a:cubicBezTo>
                  <a:cubicBezTo>
                    <a:pt x="860" y="1408"/>
                    <a:pt x="851" y="1412"/>
                    <a:pt x="851" y="1408"/>
                  </a:cubicBezTo>
                  <a:close/>
                  <a:moveTo>
                    <a:pt x="356" y="1327"/>
                  </a:moveTo>
                  <a:cubicBezTo>
                    <a:pt x="361" y="1328"/>
                    <a:pt x="365" y="1328"/>
                    <a:pt x="372" y="1333"/>
                  </a:cubicBezTo>
                  <a:cubicBezTo>
                    <a:pt x="369" y="1336"/>
                    <a:pt x="360" y="1332"/>
                    <a:pt x="356" y="1327"/>
                  </a:cubicBezTo>
                  <a:close/>
                  <a:moveTo>
                    <a:pt x="828" y="1414"/>
                  </a:moveTo>
                  <a:cubicBezTo>
                    <a:pt x="826" y="1415"/>
                    <a:pt x="823" y="1415"/>
                    <a:pt x="820" y="1416"/>
                  </a:cubicBezTo>
                  <a:cubicBezTo>
                    <a:pt x="818" y="1414"/>
                    <a:pt x="821" y="1413"/>
                    <a:pt x="824" y="1413"/>
                  </a:cubicBezTo>
                  <a:cubicBezTo>
                    <a:pt x="826" y="1412"/>
                    <a:pt x="829" y="1412"/>
                    <a:pt x="828" y="1414"/>
                  </a:cubicBezTo>
                  <a:close/>
                  <a:moveTo>
                    <a:pt x="460" y="1380"/>
                  </a:moveTo>
                  <a:cubicBezTo>
                    <a:pt x="454" y="1378"/>
                    <a:pt x="455" y="1376"/>
                    <a:pt x="453" y="1374"/>
                  </a:cubicBezTo>
                  <a:cubicBezTo>
                    <a:pt x="455" y="1373"/>
                    <a:pt x="463" y="1378"/>
                    <a:pt x="460" y="1380"/>
                  </a:cubicBezTo>
                  <a:close/>
                  <a:moveTo>
                    <a:pt x="1174" y="288"/>
                  </a:moveTo>
                  <a:cubicBezTo>
                    <a:pt x="1173" y="290"/>
                    <a:pt x="1170" y="289"/>
                    <a:pt x="1167" y="285"/>
                  </a:cubicBezTo>
                  <a:cubicBezTo>
                    <a:pt x="1168" y="283"/>
                    <a:pt x="1171" y="285"/>
                    <a:pt x="1174" y="288"/>
                  </a:cubicBezTo>
                  <a:close/>
                  <a:moveTo>
                    <a:pt x="645" y="1422"/>
                  </a:moveTo>
                  <a:cubicBezTo>
                    <a:pt x="636" y="1421"/>
                    <a:pt x="635" y="1417"/>
                    <a:pt x="625" y="1416"/>
                  </a:cubicBezTo>
                  <a:cubicBezTo>
                    <a:pt x="625" y="1412"/>
                    <a:pt x="634" y="1415"/>
                    <a:pt x="638" y="1416"/>
                  </a:cubicBezTo>
                  <a:cubicBezTo>
                    <a:pt x="644" y="1416"/>
                    <a:pt x="650" y="1415"/>
                    <a:pt x="654" y="1417"/>
                  </a:cubicBezTo>
                  <a:cubicBezTo>
                    <a:pt x="651" y="1418"/>
                    <a:pt x="647" y="1418"/>
                    <a:pt x="641" y="1418"/>
                  </a:cubicBezTo>
                  <a:cubicBezTo>
                    <a:pt x="639" y="1420"/>
                    <a:pt x="647" y="1419"/>
                    <a:pt x="645" y="1422"/>
                  </a:cubicBezTo>
                  <a:close/>
                  <a:moveTo>
                    <a:pt x="661" y="1420"/>
                  </a:moveTo>
                  <a:cubicBezTo>
                    <a:pt x="656" y="1420"/>
                    <a:pt x="657" y="1418"/>
                    <a:pt x="659" y="1418"/>
                  </a:cubicBezTo>
                  <a:cubicBezTo>
                    <a:pt x="661" y="1417"/>
                    <a:pt x="665" y="1416"/>
                    <a:pt x="666" y="1418"/>
                  </a:cubicBezTo>
                  <a:cubicBezTo>
                    <a:pt x="667" y="1420"/>
                    <a:pt x="658" y="1417"/>
                    <a:pt x="661" y="1420"/>
                  </a:cubicBezTo>
                  <a:close/>
                  <a:moveTo>
                    <a:pt x="1312" y="507"/>
                  </a:moveTo>
                  <a:cubicBezTo>
                    <a:pt x="1312" y="504"/>
                    <a:pt x="1307" y="498"/>
                    <a:pt x="1311" y="498"/>
                  </a:cubicBezTo>
                  <a:cubicBezTo>
                    <a:pt x="1313" y="502"/>
                    <a:pt x="1316" y="506"/>
                    <a:pt x="1312" y="507"/>
                  </a:cubicBezTo>
                  <a:close/>
                  <a:moveTo>
                    <a:pt x="709" y="1418"/>
                  </a:moveTo>
                  <a:cubicBezTo>
                    <a:pt x="708" y="1415"/>
                    <a:pt x="722" y="1416"/>
                    <a:pt x="720" y="1419"/>
                  </a:cubicBezTo>
                  <a:cubicBezTo>
                    <a:pt x="715" y="1420"/>
                    <a:pt x="712" y="1420"/>
                    <a:pt x="709" y="1418"/>
                  </a:cubicBezTo>
                  <a:close/>
                  <a:moveTo>
                    <a:pt x="1207" y="340"/>
                  </a:moveTo>
                  <a:cubicBezTo>
                    <a:pt x="1206" y="338"/>
                    <a:pt x="1205" y="336"/>
                    <a:pt x="1204" y="334"/>
                  </a:cubicBezTo>
                  <a:cubicBezTo>
                    <a:pt x="1209" y="333"/>
                    <a:pt x="1214" y="342"/>
                    <a:pt x="1207" y="340"/>
                  </a:cubicBezTo>
                  <a:close/>
                  <a:moveTo>
                    <a:pt x="730" y="1416"/>
                  </a:moveTo>
                  <a:cubicBezTo>
                    <a:pt x="735" y="1416"/>
                    <a:pt x="741" y="1415"/>
                    <a:pt x="746" y="1415"/>
                  </a:cubicBezTo>
                  <a:cubicBezTo>
                    <a:pt x="748" y="1418"/>
                    <a:pt x="729" y="1419"/>
                    <a:pt x="730" y="1416"/>
                  </a:cubicBezTo>
                  <a:close/>
                  <a:moveTo>
                    <a:pt x="1008" y="176"/>
                  </a:moveTo>
                  <a:cubicBezTo>
                    <a:pt x="1012" y="178"/>
                    <a:pt x="1017" y="181"/>
                    <a:pt x="1015" y="183"/>
                  </a:cubicBezTo>
                  <a:cubicBezTo>
                    <a:pt x="1011" y="183"/>
                    <a:pt x="1005" y="178"/>
                    <a:pt x="1008" y="176"/>
                  </a:cubicBezTo>
                  <a:close/>
                  <a:moveTo>
                    <a:pt x="1117" y="251"/>
                  </a:moveTo>
                  <a:cubicBezTo>
                    <a:pt x="1114" y="249"/>
                    <a:pt x="1106" y="245"/>
                    <a:pt x="1107" y="241"/>
                  </a:cubicBezTo>
                  <a:cubicBezTo>
                    <a:pt x="1112" y="245"/>
                    <a:pt x="1120" y="247"/>
                    <a:pt x="1117" y="251"/>
                  </a:cubicBezTo>
                  <a:close/>
                  <a:moveTo>
                    <a:pt x="1018" y="183"/>
                  </a:moveTo>
                  <a:cubicBezTo>
                    <a:pt x="1021" y="184"/>
                    <a:pt x="1024" y="186"/>
                    <a:pt x="1026" y="187"/>
                  </a:cubicBezTo>
                  <a:cubicBezTo>
                    <a:pt x="1027" y="189"/>
                    <a:pt x="1024" y="188"/>
                    <a:pt x="1021" y="187"/>
                  </a:cubicBezTo>
                  <a:cubicBezTo>
                    <a:pt x="1019" y="185"/>
                    <a:pt x="1017" y="183"/>
                    <a:pt x="1018" y="183"/>
                  </a:cubicBezTo>
                  <a:close/>
                  <a:moveTo>
                    <a:pt x="827" y="1405"/>
                  </a:moveTo>
                  <a:cubicBezTo>
                    <a:pt x="823" y="1406"/>
                    <a:pt x="822" y="1405"/>
                    <a:pt x="820" y="1405"/>
                  </a:cubicBezTo>
                  <a:cubicBezTo>
                    <a:pt x="820" y="1404"/>
                    <a:pt x="822" y="1403"/>
                    <a:pt x="826" y="1402"/>
                  </a:cubicBezTo>
                  <a:lnTo>
                    <a:pt x="827" y="1405"/>
                  </a:lnTo>
                  <a:close/>
                  <a:moveTo>
                    <a:pt x="799" y="1409"/>
                  </a:moveTo>
                  <a:cubicBezTo>
                    <a:pt x="792" y="1411"/>
                    <a:pt x="792" y="1411"/>
                    <a:pt x="792" y="1411"/>
                  </a:cubicBezTo>
                  <a:cubicBezTo>
                    <a:pt x="790" y="1407"/>
                    <a:pt x="800" y="1406"/>
                    <a:pt x="799" y="1409"/>
                  </a:cubicBezTo>
                  <a:close/>
                  <a:moveTo>
                    <a:pt x="859" y="1397"/>
                  </a:moveTo>
                  <a:cubicBezTo>
                    <a:pt x="857" y="1397"/>
                    <a:pt x="858" y="1396"/>
                    <a:pt x="859" y="1395"/>
                  </a:cubicBezTo>
                  <a:cubicBezTo>
                    <a:pt x="860" y="1394"/>
                    <a:pt x="861" y="1393"/>
                    <a:pt x="867" y="1391"/>
                  </a:cubicBezTo>
                  <a:cubicBezTo>
                    <a:pt x="867" y="1391"/>
                    <a:pt x="868" y="1392"/>
                    <a:pt x="869" y="1392"/>
                  </a:cubicBezTo>
                  <a:cubicBezTo>
                    <a:pt x="869" y="1391"/>
                    <a:pt x="877" y="1387"/>
                    <a:pt x="879" y="1389"/>
                  </a:cubicBezTo>
                  <a:cubicBezTo>
                    <a:pt x="880" y="1393"/>
                    <a:pt x="861" y="1393"/>
                    <a:pt x="859" y="1397"/>
                  </a:cubicBezTo>
                  <a:close/>
                  <a:moveTo>
                    <a:pt x="1190" y="1171"/>
                  </a:moveTo>
                  <a:cubicBezTo>
                    <a:pt x="1188" y="1174"/>
                    <a:pt x="1185" y="1177"/>
                    <a:pt x="1183" y="1178"/>
                  </a:cubicBezTo>
                  <a:cubicBezTo>
                    <a:pt x="1181" y="1176"/>
                    <a:pt x="1189" y="1168"/>
                    <a:pt x="1190" y="1171"/>
                  </a:cubicBezTo>
                  <a:close/>
                  <a:moveTo>
                    <a:pt x="1133" y="1227"/>
                  </a:moveTo>
                  <a:cubicBezTo>
                    <a:pt x="1133" y="1224"/>
                    <a:pt x="1141" y="1219"/>
                    <a:pt x="1145" y="1215"/>
                  </a:cubicBezTo>
                  <a:cubicBezTo>
                    <a:pt x="1144" y="1218"/>
                    <a:pt x="1137" y="1224"/>
                    <a:pt x="1133" y="1227"/>
                  </a:cubicBezTo>
                  <a:close/>
                  <a:moveTo>
                    <a:pt x="1114" y="1245"/>
                  </a:moveTo>
                  <a:cubicBezTo>
                    <a:pt x="1113" y="1240"/>
                    <a:pt x="1120" y="1236"/>
                    <a:pt x="1125" y="1233"/>
                  </a:cubicBezTo>
                  <a:cubicBezTo>
                    <a:pt x="1126" y="1236"/>
                    <a:pt x="1118" y="1241"/>
                    <a:pt x="1114" y="1245"/>
                  </a:cubicBezTo>
                  <a:close/>
                  <a:moveTo>
                    <a:pt x="1071" y="1273"/>
                  </a:moveTo>
                  <a:cubicBezTo>
                    <a:pt x="1087" y="1263"/>
                    <a:pt x="1071" y="1284"/>
                    <a:pt x="1071" y="1273"/>
                  </a:cubicBezTo>
                  <a:close/>
                  <a:moveTo>
                    <a:pt x="1047" y="1292"/>
                  </a:moveTo>
                  <a:cubicBezTo>
                    <a:pt x="1046" y="1290"/>
                    <a:pt x="1046" y="1290"/>
                    <a:pt x="1046" y="1290"/>
                  </a:cubicBezTo>
                  <a:cubicBezTo>
                    <a:pt x="1049" y="1288"/>
                    <a:pt x="1052" y="1287"/>
                    <a:pt x="1054" y="1286"/>
                  </a:cubicBezTo>
                  <a:cubicBezTo>
                    <a:pt x="1053" y="1288"/>
                    <a:pt x="1050" y="1290"/>
                    <a:pt x="1047" y="1292"/>
                  </a:cubicBezTo>
                  <a:close/>
                  <a:moveTo>
                    <a:pt x="992" y="1323"/>
                  </a:moveTo>
                  <a:cubicBezTo>
                    <a:pt x="992" y="1321"/>
                    <a:pt x="994" y="1319"/>
                    <a:pt x="997" y="1317"/>
                  </a:cubicBezTo>
                  <a:cubicBezTo>
                    <a:pt x="999" y="1315"/>
                    <a:pt x="1003" y="1314"/>
                    <a:pt x="1006" y="1312"/>
                  </a:cubicBezTo>
                  <a:cubicBezTo>
                    <a:pt x="1005" y="1318"/>
                    <a:pt x="998" y="1319"/>
                    <a:pt x="992" y="1323"/>
                  </a:cubicBezTo>
                  <a:close/>
                  <a:moveTo>
                    <a:pt x="1168" y="1185"/>
                  </a:moveTo>
                  <a:cubicBezTo>
                    <a:pt x="1170" y="1183"/>
                    <a:pt x="1174" y="1177"/>
                    <a:pt x="1175" y="1180"/>
                  </a:cubicBezTo>
                  <a:cubicBezTo>
                    <a:pt x="1174" y="1182"/>
                    <a:pt x="1169" y="1187"/>
                    <a:pt x="1168" y="1185"/>
                  </a:cubicBezTo>
                  <a:close/>
                  <a:moveTo>
                    <a:pt x="966" y="1334"/>
                  </a:moveTo>
                  <a:cubicBezTo>
                    <a:pt x="965" y="1332"/>
                    <a:pt x="968" y="1331"/>
                    <a:pt x="971" y="1329"/>
                  </a:cubicBezTo>
                  <a:cubicBezTo>
                    <a:pt x="974" y="1328"/>
                    <a:pt x="978" y="1326"/>
                    <a:pt x="980" y="1325"/>
                  </a:cubicBezTo>
                  <a:cubicBezTo>
                    <a:pt x="980" y="1328"/>
                    <a:pt x="970" y="1334"/>
                    <a:pt x="966" y="1334"/>
                  </a:cubicBezTo>
                  <a:close/>
                  <a:moveTo>
                    <a:pt x="955" y="1339"/>
                  </a:moveTo>
                  <a:cubicBezTo>
                    <a:pt x="954" y="1336"/>
                    <a:pt x="961" y="1333"/>
                    <a:pt x="964" y="1334"/>
                  </a:cubicBezTo>
                  <a:cubicBezTo>
                    <a:pt x="962" y="1336"/>
                    <a:pt x="958" y="1339"/>
                    <a:pt x="955" y="1339"/>
                  </a:cubicBezTo>
                  <a:close/>
                  <a:moveTo>
                    <a:pt x="907" y="1357"/>
                  </a:moveTo>
                  <a:cubicBezTo>
                    <a:pt x="904" y="1359"/>
                    <a:pt x="902" y="1357"/>
                    <a:pt x="902" y="1357"/>
                  </a:cubicBezTo>
                  <a:cubicBezTo>
                    <a:pt x="899" y="1357"/>
                    <a:pt x="894" y="1362"/>
                    <a:pt x="893" y="1358"/>
                  </a:cubicBezTo>
                  <a:cubicBezTo>
                    <a:pt x="896" y="1357"/>
                    <a:pt x="899" y="1355"/>
                    <a:pt x="901" y="1355"/>
                  </a:cubicBezTo>
                  <a:cubicBezTo>
                    <a:pt x="902" y="1355"/>
                    <a:pt x="901" y="1357"/>
                    <a:pt x="902" y="1357"/>
                  </a:cubicBezTo>
                  <a:cubicBezTo>
                    <a:pt x="904" y="1357"/>
                    <a:pt x="908" y="1354"/>
                    <a:pt x="907" y="1357"/>
                  </a:cubicBezTo>
                  <a:close/>
                  <a:moveTo>
                    <a:pt x="1148" y="1201"/>
                  </a:moveTo>
                  <a:cubicBezTo>
                    <a:pt x="1152" y="1196"/>
                    <a:pt x="1155" y="1194"/>
                    <a:pt x="1157" y="1196"/>
                  </a:cubicBezTo>
                  <a:cubicBezTo>
                    <a:pt x="1155" y="1201"/>
                    <a:pt x="1150" y="1203"/>
                    <a:pt x="1148" y="1201"/>
                  </a:cubicBezTo>
                  <a:close/>
                  <a:moveTo>
                    <a:pt x="793" y="1381"/>
                  </a:moveTo>
                  <a:cubicBezTo>
                    <a:pt x="789" y="1382"/>
                    <a:pt x="784" y="1383"/>
                    <a:pt x="784" y="1380"/>
                  </a:cubicBezTo>
                  <a:cubicBezTo>
                    <a:pt x="789" y="1379"/>
                    <a:pt x="793" y="1379"/>
                    <a:pt x="793" y="1381"/>
                  </a:cubicBezTo>
                  <a:close/>
                  <a:moveTo>
                    <a:pt x="954" y="186"/>
                  </a:moveTo>
                  <a:cubicBezTo>
                    <a:pt x="953" y="190"/>
                    <a:pt x="946" y="184"/>
                    <a:pt x="942" y="183"/>
                  </a:cubicBezTo>
                  <a:cubicBezTo>
                    <a:pt x="936" y="181"/>
                    <a:pt x="929" y="179"/>
                    <a:pt x="929" y="175"/>
                  </a:cubicBezTo>
                  <a:cubicBezTo>
                    <a:pt x="939" y="177"/>
                    <a:pt x="944" y="181"/>
                    <a:pt x="954" y="186"/>
                  </a:cubicBezTo>
                  <a:close/>
                  <a:moveTo>
                    <a:pt x="705" y="1386"/>
                  </a:moveTo>
                  <a:cubicBezTo>
                    <a:pt x="705" y="1384"/>
                    <a:pt x="712" y="1384"/>
                    <a:pt x="714" y="1385"/>
                  </a:cubicBezTo>
                  <a:cubicBezTo>
                    <a:pt x="714" y="1387"/>
                    <a:pt x="707" y="1387"/>
                    <a:pt x="705" y="1386"/>
                  </a:cubicBezTo>
                  <a:close/>
                  <a:moveTo>
                    <a:pt x="627" y="1378"/>
                  </a:moveTo>
                  <a:cubicBezTo>
                    <a:pt x="631" y="1386"/>
                    <a:pt x="606" y="1377"/>
                    <a:pt x="627" y="1378"/>
                  </a:cubicBezTo>
                  <a:close/>
                  <a:moveTo>
                    <a:pt x="982" y="200"/>
                  </a:moveTo>
                  <a:cubicBezTo>
                    <a:pt x="980" y="203"/>
                    <a:pt x="976" y="198"/>
                    <a:pt x="973" y="196"/>
                  </a:cubicBezTo>
                  <a:cubicBezTo>
                    <a:pt x="969" y="195"/>
                    <a:pt x="962" y="194"/>
                    <a:pt x="960" y="192"/>
                  </a:cubicBezTo>
                  <a:cubicBezTo>
                    <a:pt x="965" y="189"/>
                    <a:pt x="976" y="195"/>
                    <a:pt x="982" y="200"/>
                  </a:cubicBezTo>
                  <a:close/>
                  <a:moveTo>
                    <a:pt x="1116" y="298"/>
                  </a:moveTo>
                  <a:cubicBezTo>
                    <a:pt x="1112" y="295"/>
                    <a:pt x="1116" y="300"/>
                    <a:pt x="1113" y="300"/>
                  </a:cubicBezTo>
                  <a:cubicBezTo>
                    <a:pt x="1112" y="296"/>
                    <a:pt x="1108" y="291"/>
                    <a:pt x="1103" y="286"/>
                  </a:cubicBezTo>
                  <a:cubicBezTo>
                    <a:pt x="1097" y="280"/>
                    <a:pt x="1089" y="275"/>
                    <a:pt x="1082" y="268"/>
                  </a:cubicBezTo>
                  <a:cubicBezTo>
                    <a:pt x="1075" y="263"/>
                    <a:pt x="1069" y="258"/>
                    <a:pt x="1065" y="255"/>
                  </a:cubicBezTo>
                  <a:cubicBezTo>
                    <a:pt x="1063" y="254"/>
                    <a:pt x="1059" y="253"/>
                    <a:pt x="1058" y="252"/>
                  </a:cubicBezTo>
                  <a:cubicBezTo>
                    <a:pt x="1055" y="250"/>
                    <a:pt x="1055" y="247"/>
                    <a:pt x="1053" y="245"/>
                  </a:cubicBezTo>
                  <a:cubicBezTo>
                    <a:pt x="1053" y="245"/>
                    <a:pt x="1048" y="242"/>
                    <a:pt x="1046" y="241"/>
                  </a:cubicBezTo>
                  <a:cubicBezTo>
                    <a:pt x="1043" y="239"/>
                    <a:pt x="1039" y="236"/>
                    <a:pt x="1035" y="233"/>
                  </a:cubicBezTo>
                  <a:cubicBezTo>
                    <a:pt x="1030" y="230"/>
                    <a:pt x="1025" y="227"/>
                    <a:pt x="1022" y="226"/>
                  </a:cubicBezTo>
                  <a:cubicBezTo>
                    <a:pt x="1018" y="224"/>
                    <a:pt x="1013" y="224"/>
                    <a:pt x="1008" y="220"/>
                  </a:cubicBezTo>
                  <a:cubicBezTo>
                    <a:pt x="1007" y="219"/>
                    <a:pt x="1008" y="218"/>
                    <a:pt x="1006" y="216"/>
                  </a:cubicBezTo>
                  <a:cubicBezTo>
                    <a:pt x="1002" y="214"/>
                    <a:pt x="999" y="214"/>
                    <a:pt x="997" y="212"/>
                  </a:cubicBezTo>
                  <a:cubicBezTo>
                    <a:pt x="994" y="211"/>
                    <a:pt x="993" y="209"/>
                    <a:pt x="990" y="207"/>
                  </a:cubicBezTo>
                  <a:cubicBezTo>
                    <a:pt x="989" y="206"/>
                    <a:pt x="983" y="203"/>
                    <a:pt x="985" y="202"/>
                  </a:cubicBezTo>
                  <a:cubicBezTo>
                    <a:pt x="990" y="202"/>
                    <a:pt x="993" y="205"/>
                    <a:pt x="997" y="208"/>
                  </a:cubicBezTo>
                  <a:cubicBezTo>
                    <a:pt x="999" y="209"/>
                    <a:pt x="1004" y="210"/>
                    <a:pt x="1004" y="210"/>
                  </a:cubicBezTo>
                  <a:cubicBezTo>
                    <a:pt x="1005" y="211"/>
                    <a:pt x="1005" y="213"/>
                    <a:pt x="1006" y="213"/>
                  </a:cubicBezTo>
                  <a:cubicBezTo>
                    <a:pt x="1009" y="215"/>
                    <a:pt x="1009" y="214"/>
                    <a:pt x="1011" y="214"/>
                  </a:cubicBezTo>
                  <a:cubicBezTo>
                    <a:pt x="1013" y="215"/>
                    <a:pt x="1022" y="223"/>
                    <a:pt x="1025" y="224"/>
                  </a:cubicBezTo>
                  <a:cubicBezTo>
                    <a:pt x="1027" y="226"/>
                    <a:pt x="1031" y="226"/>
                    <a:pt x="1034" y="228"/>
                  </a:cubicBezTo>
                  <a:cubicBezTo>
                    <a:pt x="1033" y="227"/>
                    <a:pt x="1041" y="232"/>
                    <a:pt x="1040" y="232"/>
                  </a:cubicBezTo>
                  <a:cubicBezTo>
                    <a:pt x="1041" y="233"/>
                    <a:pt x="1040" y="234"/>
                    <a:pt x="1042" y="235"/>
                  </a:cubicBezTo>
                  <a:cubicBezTo>
                    <a:pt x="1046" y="238"/>
                    <a:pt x="1051" y="239"/>
                    <a:pt x="1055" y="242"/>
                  </a:cubicBezTo>
                  <a:cubicBezTo>
                    <a:pt x="1058" y="244"/>
                    <a:pt x="1058" y="246"/>
                    <a:pt x="1061" y="249"/>
                  </a:cubicBezTo>
                  <a:cubicBezTo>
                    <a:pt x="1061" y="249"/>
                    <a:pt x="1065" y="251"/>
                    <a:pt x="1067" y="252"/>
                  </a:cubicBezTo>
                  <a:cubicBezTo>
                    <a:pt x="1069" y="253"/>
                    <a:pt x="1068" y="254"/>
                    <a:pt x="1070" y="256"/>
                  </a:cubicBezTo>
                  <a:cubicBezTo>
                    <a:pt x="1071" y="256"/>
                    <a:pt x="1072" y="256"/>
                    <a:pt x="1073" y="257"/>
                  </a:cubicBezTo>
                  <a:cubicBezTo>
                    <a:pt x="1076" y="259"/>
                    <a:pt x="1081" y="262"/>
                    <a:pt x="1086" y="266"/>
                  </a:cubicBezTo>
                  <a:cubicBezTo>
                    <a:pt x="1091" y="270"/>
                    <a:pt x="1096" y="275"/>
                    <a:pt x="1100" y="277"/>
                  </a:cubicBezTo>
                  <a:cubicBezTo>
                    <a:pt x="1103" y="279"/>
                    <a:pt x="1104" y="278"/>
                    <a:pt x="1105" y="279"/>
                  </a:cubicBezTo>
                  <a:cubicBezTo>
                    <a:pt x="1108" y="281"/>
                    <a:pt x="1107" y="282"/>
                    <a:pt x="1110" y="284"/>
                  </a:cubicBezTo>
                  <a:cubicBezTo>
                    <a:pt x="1111" y="285"/>
                    <a:pt x="1112" y="284"/>
                    <a:pt x="1115" y="286"/>
                  </a:cubicBezTo>
                  <a:cubicBezTo>
                    <a:pt x="1114" y="286"/>
                    <a:pt x="1113" y="288"/>
                    <a:pt x="1115" y="289"/>
                  </a:cubicBezTo>
                  <a:cubicBezTo>
                    <a:pt x="1117" y="291"/>
                    <a:pt x="1117" y="291"/>
                    <a:pt x="1119" y="291"/>
                  </a:cubicBezTo>
                  <a:cubicBezTo>
                    <a:pt x="1123" y="294"/>
                    <a:pt x="1123" y="296"/>
                    <a:pt x="1127" y="300"/>
                  </a:cubicBezTo>
                  <a:cubicBezTo>
                    <a:pt x="1131" y="303"/>
                    <a:pt x="1134" y="305"/>
                    <a:pt x="1138" y="308"/>
                  </a:cubicBezTo>
                  <a:cubicBezTo>
                    <a:pt x="1140" y="311"/>
                    <a:pt x="1143" y="314"/>
                    <a:pt x="1146" y="318"/>
                  </a:cubicBezTo>
                  <a:cubicBezTo>
                    <a:pt x="1147" y="319"/>
                    <a:pt x="1149" y="321"/>
                    <a:pt x="1150" y="323"/>
                  </a:cubicBezTo>
                  <a:cubicBezTo>
                    <a:pt x="1151" y="324"/>
                    <a:pt x="1153" y="326"/>
                    <a:pt x="1154" y="328"/>
                  </a:cubicBezTo>
                  <a:cubicBezTo>
                    <a:pt x="1157" y="330"/>
                    <a:pt x="1160" y="332"/>
                    <a:pt x="1162" y="334"/>
                  </a:cubicBezTo>
                  <a:cubicBezTo>
                    <a:pt x="1164" y="337"/>
                    <a:pt x="1165" y="340"/>
                    <a:pt x="1167" y="343"/>
                  </a:cubicBezTo>
                  <a:cubicBezTo>
                    <a:pt x="1173" y="349"/>
                    <a:pt x="1179" y="354"/>
                    <a:pt x="1184" y="362"/>
                  </a:cubicBezTo>
                  <a:cubicBezTo>
                    <a:pt x="1185" y="364"/>
                    <a:pt x="1185" y="366"/>
                    <a:pt x="1186" y="367"/>
                  </a:cubicBezTo>
                  <a:cubicBezTo>
                    <a:pt x="1186" y="367"/>
                    <a:pt x="1188" y="369"/>
                    <a:pt x="1190" y="370"/>
                  </a:cubicBezTo>
                  <a:cubicBezTo>
                    <a:pt x="1193" y="374"/>
                    <a:pt x="1194" y="378"/>
                    <a:pt x="1196" y="380"/>
                  </a:cubicBezTo>
                  <a:cubicBezTo>
                    <a:pt x="1199" y="383"/>
                    <a:pt x="1201" y="383"/>
                    <a:pt x="1203" y="385"/>
                  </a:cubicBezTo>
                  <a:cubicBezTo>
                    <a:pt x="1205" y="387"/>
                    <a:pt x="1207" y="390"/>
                    <a:pt x="1208" y="392"/>
                  </a:cubicBezTo>
                  <a:cubicBezTo>
                    <a:pt x="1211" y="395"/>
                    <a:pt x="1213" y="396"/>
                    <a:pt x="1215" y="398"/>
                  </a:cubicBezTo>
                  <a:cubicBezTo>
                    <a:pt x="1217" y="401"/>
                    <a:pt x="1219" y="405"/>
                    <a:pt x="1221" y="409"/>
                  </a:cubicBezTo>
                  <a:cubicBezTo>
                    <a:pt x="1224" y="413"/>
                    <a:pt x="1226" y="417"/>
                    <a:pt x="1228" y="421"/>
                  </a:cubicBezTo>
                  <a:cubicBezTo>
                    <a:pt x="1231" y="425"/>
                    <a:pt x="1236" y="429"/>
                    <a:pt x="1238" y="435"/>
                  </a:cubicBezTo>
                  <a:cubicBezTo>
                    <a:pt x="1238" y="435"/>
                    <a:pt x="1237" y="437"/>
                    <a:pt x="1237" y="437"/>
                  </a:cubicBezTo>
                  <a:cubicBezTo>
                    <a:pt x="1239" y="440"/>
                    <a:pt x="1241" y="441"/>
                    <a:pt x="1242" y="444"/>
                  </a:cubicBezTo>
                  <a:cubicBezTo>
                    <a:pt x="1243" y="446"/>
                    <a:pt x="1243" y="449"/>
                    <a:pt x="1243" y="451"/>
                  </a:cubicBezTo>
                  <a:cubicBezTo>
                    <a:pt x="1245" y="456"/>
                    <a:pt x="1248" y="461"/>
                    <a:pt x="1251" y="466"/>
                  </a:cubicBezTo>
                  <a:cubicBezTo>
                    <a:pt x="1252" y="467"/>
                    <a:pt x="1253" y="469"/>
                    <a:pt x="1254" y="470"/>
                  </a:cubicBezTo>
                  <a:cubicBezTo>
                    <a:pt x="1254" y="471"/>
                    <a:pt x="1255" y="473"/>
                    <a:pt x="1256" y="474"/>
                  </a:cubicBezTo>
                  <a:cubicBezTo>
                    <a:pt x="1258" y="477"/>
                    <a:pt x="1259" y="480"/>
                    <a:pt x="1261" y="483"/>
                  </a:cubicBezTo>
                  <a:cubicBezTo>
                    <a:pt x="1262" y="485"/>
                    <a:pt x="1262" y="488"/>
                    <a:pt x="1262" y="488"/>
                  </a:cubicBezTo>
                  <a:cubicBezTo>
                    <a:pt x="1263" y="489"/>
                    <a:pt x="1264" y="490"/>
                    <a:pt x="1265" y="492"/>
                  </a:cubicBezTo>
                  <a:cubicBezTo>
                    <a:pt x="1266" y="495"/>
                    <a:pt x="1266" y="498"/>
                    <a:pt x="1267" y="501"/>
                  </a:cubicBezTo>
                  <a:cubicBezTo>
                    <a:pt x="1268" y="503"/>
                    <a:pt x="1269" y="503"/>
                    <a:pt x="1270" y="505"/>
                  </a:cubicBezTo>
                  <a:cubicBezTo>
                    <a:pt x="1271" y="507"/>
                    <a:pt x="1271" y="508"/>
                    <a:pt x="1272" y="511"/>
                  </a:cubicBezTo>
                  <a:cubicBezTo>
                    <a:pt x="1273" y="515"/>
                    <a:pt x="1276" y="518"/>
                    <a:pt x="1277" y="522"/>
                  </a:cubicBezTo>
                  <a:cubicBezTo>
                    <a:pt x="1278" y="524"/>
                    <a:pt x="1278" y="525"/>
                    <a:pt x="1279" y="528"/>
                  </a:cubicBezTo>
                  <a:cubicBezTo>
                    <a:pt x="1280" y="531"/>
                    <a:pt x="1282" y="530"/>
                    <a:pt x="1283" y="534"/>
                  </a:cubicBezTo>
                  <a:cubicBezTo>
                    <a:pt x="1284" y="535"/>
                    <a:pt x="1283" y="538"/>
                    <a:pt x="1285" y="540"/>
                  </a:cubicBezTo>
                  <a:cubicBezTo>
                    <a:pt x="1281" y="542"/>
                    <a:pt x="1282" y="536"/>
                    <a:pt x="1280" y="533"/>
                  </a:cubicBezTo>
                  <a:cubicBezTo>
                    <a:pt x="1279" y="531"/>
                    <a:pt x="1277" y="528"/>
                    <a:pt x="1275" y="526"/>
                  </a:cubicBezTo>
                  <a:cubicBezTo>
                    <a:pt x="1272" y="519"/>
                    <a:pt x="1270" y="511"/>
                    <a:pt x="1266" y="503"/>
                  </a:cubicBezTo>
                  <a:cubicBezTo>
                    <a:pt x="1265" y="499"/>
                    <a:pt x="1258" y="488"/>
                    <a:pt x="1257" y="487"/>
                  </a:cubicBezTo>
                  <a:cubicBezTo>
                    <a:pt x="1253" y="485"/>
                    <a:pt x="1255" y="486"/>
                    <a:pt x="1252" y="479"/>
                  </a:cubicBezTo>
                  <a:cubicBezTo>
                    <a:pt x="1249" y="473"/>
                    <a:pt x="1245" y="468"/>
                    <a:pt x="1243" y="464"/>
                  </a:cubicBezTo>
                  <a:cubicBezTo>
                    <a:pt x="1241" y="460"/>
                    <a:pt x="1237" y="453"/>
                    <a:pt x="1233" y="445"/>
                  </a:cubicBezTo>
                  <a:cubicBezTo>
                    <a:pt x="1228" y="438"/>
                    <a:pt x="1224" y="431"/>
                    <a:pt x="1220" y="426"/>
                  </a:cubicBezTo>
                  <a:cubicBezTo>
                    <a:pt x="1218" y="423"/>
                    <a:pt x="1219" y="421"/>
                    <a:pt x="1217" y="420"/>
                  </a:cubicBezTo>
                  <a:cubicBezTo>
                    <a:pt x="1215" y="417"/>
                    <a:pt x="1211" y="416"/>
                    <a:pt x="1209" y="414"/>
                  </a:cubicBezTo>
                  <a:cubicBezTo>
                    <a:pt x="1205" y="410"/>
                    <a:pt x="1204" y="403"/>
                    <a:pt x="1199" y="400"/>
                  </a:cubicBezTo>
                  <a:cubicBezTo>
                    <a:pt x="1201" y="399"/>
                    <a:pt x="1203" y="403"/>
                    <a:pt x="1204" y="401"/>
                  </a:cubicBezTo>
                  <a:cubicBezTo>
                    <a:pt x="1202" y="399"/>
                    <a:pt x="1200" y="395"/>
                    <a:pt x="1198" y="397"/>
                  </a:cubicBezTo>
                  <a:cubicBezTo>
                    <a:pt x="1198" y="393"/>
                    <a:pt x="1194" y="389"/>
                    <a:pt x="1189" y="383"/>
                  </a:cubicBezTo>
                  <a:cubicBezTo>
                    <a:pt x="1187" y="381"/>
                    <a:pt x="1185" y="378"/>
                    <a:pt x="1182" y="375"/>
                  </a:cubicBezTo>
                  <a:cubicBezTo>
                    <a:pt x="1180" y="372"/>
                    <a:pt x="1177" y="370"/>
                    <a:pt x="1175" y="367"/>
                  </a:cubicBezTo>
                  <a:cubicBezTo>
                    <a:pt x="1175" y="366"/>
                    <a:pt x="1173" y="364"/>
                    <a:pt x="1172" y="363"/>
                  </a:cubicBezTo>
                  <a:cubicBezTo>
                    <a:pt x="1172" y="363"/>
                    <a:pt x="1172" y="360"/>
                    <a:pt x="1172" y="361"/>
                  </a:cubicBezTo>
                  <a:cubicBezTo>
                    <a:pt x="1172" y="359"/>
                    <a:pt x="1166" y="358"/>
                    <a:pt x="1163" y="352"/>
                  </a:cubicBezTo>
                  <a:cubicBezTo>
                    <a:pt x="1163" y="348"/>
                    <a:pt x="1165" y="352"/>
                    <a:pt x="1160" y="347"/>
                  </a:cubicBezTo>
                  <a:cubicBezTo>
                    <a:pt x="1159" y="345"/>
                    <a:pt x="1158" y="342"/>
                    <a:pt x="1157" y="341"/>
                  </a:cubicBezTo>
                  <a:cubicBezTo>
                    <a:pt x="1155" y="339"/>
                    <a:pt x="1154" y="339"/>
                    <a:pt x="1152" y="337"/>
                  </a:cubicBezTo>
                  <a:cubicBezTo>
                    <a:pt x="1149" y="334"/>
                    <a:pt x="1147" y="330"/>
                    <a:pt x="1144" y="327"/>
                  </a:cubicBezTo>
                  <a:cubicBezTo>
                    <a:pt x="1142" y="324"/>
                    <a:pt x="1139" y="321"/>
                    <a:pt x="1137" y="319"/>
                  </a:cubicBezTo>
                  <a:cubicBezTo>
                    <a:pt x="1133" y="315"/>
                    <a:pt x="1128" y="312"/>
                    <a:pt x="1124" y="308"/>
                  </a:cubicBezTo>
                  <a:cubicBezTo>
                    <a:pt x="1120" y="305"/>
                    <a:pt x="1117" y="301"/>
                    <a:pt x="1116" y="298"/>
                  </a:cubicBezTo>
                  <a:close/>
                  <a:moveTo>
                    <a:pt x="800" y="142"/>
                  </a:moveTo>
                  <a:cubicBezTo>
                    <a:pt x="797" y="145"/>
                    <a:pt x="781" y="144"/>
                    <a:pt x="777" y="141"/>
                  </a:cubicBezTo>
                  <a:cubicBezTo>
                    <a:pt x="778" y="138"/>
                    <a:pt x="787" y="142"/>
                    <a:pt x="792" y="142"/>
                  </a:cubicBezTo>
                  <a:cubicBezTo>
                    <a:pt x="796" y="142"/>
                    <a:pt x="799" y="140"/>
                    <a:pt x="800" y="142"/>
                  </a:cubicBezTo>
                  <a:close/>
                  <a:moveTo>
                    <a:pt x="847" y="150"/>
                  </a:moveTo>
                  <a:cubicBezTo>
                    <a:pt x="845" y="157"/>
                    <a:pt x="837" y="151"/>
                    <a:pt x="829" y="151"/>
                  </a:cubicBezTo>
                  <a:cubicBezTo>
                    <a:pt x="828" y="145"/>
                    <a:pt x="839" y="148"/>
                    <a:pt x="847" y="150"/>
                  </a:cubicBezTo>
                  <a:close/>
                  <a:moveTo>
                    <a:pt x="926" y="174"/>
                  </a:moveTo>
                  <a:cubicBezTo>
                    <a:pt x="925" y="179"/>
                    <a:pt x="916" y="173"/>
                    <a:pt x="910" y="172"/>
                  </a:cubicBezTo>
                  <a:cubicBezTo>
                    <a:pt x="908" y="171"/>
                    <a:pt x="905" y="172"/>
                    <a:pt x="904" y="171"/>
                  </a:cubicBezTo>
                  <a:cubicBezTo>
                    <a:pt x="900" y="170"/>
                    <a:pt x="898" y="168"/>
                    <a:pt x="895" y="166"/>
                  </a:cubicBezTo>
                  <a:cubicBezTo>
                    <a:pt x="888" y="164"/>
                    <a:pt x="880" y="162"/>
                    <a:pt x="874" y="160"/>
                  </a:cubicBezTo>
                  <a:cubicBezTo>
                    <a:pt x="871" y="159"/>
                    <a:pt x="871" y="159"/>
                    <a:pt x="871" y="157"/>
                  </a:cubicBezTo>
                  <a:cubicBezTo>
                    <a:pt x="872" y="158"/>
                    <a:pt x="873" y="157"/>
                    <a:pt x="874" y="157"/>
                  </a:cubicBezTo>
                  <a:cubicBezTo>
                    <a:pt x="876" y="158"/>
                    <a:pt x="877" y="160"/>
                    <a:pt x="877" y="160"/>
                  </a:cubicBezTo>
                  <a:cubicBezTo>
                    <a:pt x="879" y="161"/>
                    <a:pt x="883" y="160"/>
                    <a:pt x="886" y="161"/>
                  </a:cubicBezTo>
                  <a:cubicBezTo>
                    <a:pt x="889" y="161"/>
                    <a:pt x="892" y="162"/>
                    <a:pt x="895" y="163"/>
                  </a:cubicBezTo>
                  <a:cubicBezTo>
                    <a:pt x="899" y="164"/>
                    <a:pt x="902" y="166"/>
                    <a:pt x="906" y="167"/>
                  </a:cubicBezTo>
                  <a:cubicBezTo>
                    <a:pt x="913" y="170"/>
                    <a:pt x="920" y="173"/>
                    <a:pt x="926" y="174"/>
                  </a:cubicBezTo>
                  <a:close/>
                  <a:moveTo>
                    <a:pt x="1246" y="1071"/>
                  </a:moveTo>
                  <a:cubicBezTo>
                    <a:pt x="1246" y="1068"/>
                    <a:pt x="1248" y="1062"/>
                    <a:pt x="1251" y="1060"/>
                  </a:cubicBezTo>
                  <a:cubicBezTo>
                    <a:pt x="1252" y="1062"/>
                    <a:pt x="1248" y="1069"/>
                    <a:pt x="1246" y="1071"/>
                  </a:cubicBezTo>
                  <a:close/>
                  <a:moveTo>
                    <a:pt x="1235" y="1088"/>
                  </a:moveTo>
                  <a:cubicBezTo>
                    <a:pt x="1232" y="1089"/>
                    <a:pt x="1239" y="1078"/>
                    <a:pt x="1240" y="1079"/>
                  </a:cubicBezTo>
                  <a:cubicBezTo>
                    <a:pt x="1243" y="1079"/>
                    <a:pt x="1237" y="1089"/>
                    <a:pt x="1235" y="1088"/>
                  </a:cubicBezTo>
                  <a:close/>
                  <a:moveTo>
                    <a:pt x="1184" y="1155"/>
                  </a:moveTo>
                  <a:cubicBezTo>
                    <a:pt x="1187" y="1152"/>
                    <a:pt x="1188" y="1153"/>
                    <a:pt x="1190" y="1149"/>
                  </a:cubicBezTo>
                  <a:cubicBezTo>
                    <a:pt x="1186" y="1147"/>
                    <a:pt x="1182" y="1159"/>
                    <a:pt x="1177" y="1156"/>
                  </a:cubicBezTo>
                  <a:cubicBezTo>
                    <a:pt x="1179" y="1150"/>
                    <a:pt x="1183" y="1153"/>
                    <a:pt x="1183" y="1152"/>
                  </a:cubicBezTo>
                  <a:cubicBezTo>
                    <a:pt x="1186" y="1150"/>
                    <a:pt x="1186" y="1146"/>
                    <a:pt x="1188" y="1145"/>
                  </a:cubicBezTo>
                  <a:cubicBezTo>
                    <a:pt x="1190" y="1144"/>
                    <a:pt x="1193" y="1143"/>
                    <a:pt x="1195" y="1144"/>
                  </a:cubicBezTo>
                  <a:cubicBezTo>
                    <a:pt x="1198" y="1140"/>
                    <a:pt x="1201" y="1135"/>
                    <a:pt x="1203" y="1134"/>
                  </a:cubicBezTo>
                  <a:cubicBezTo>
                    <a:pt x="1204" y="1137"/>
                    <a:pt x="1199" y="1141"/>
                    <a:pt x="1196" y="1145"/>
                  </a:cubicBezTo>
                  <a:cubicBezTo>
                    <a:pt x="1192" y="1149"/>
                    <a:pt x="1188" y="1160"/>
                    <a:pt x="1184" y="1155"/>
                  </a:cubicBezTo>
                  <a:close/>
                  <a:moveTo>
                    <a:pt x="592" y="1374"/>
                  </a:moveTo>
                  <a:cubicBezTo>
                    <a:pt x="592" y="1372"/>
                    <a:pt x="598" y="1373"/>
                    <a:pt x="600" y="1375"/>
                  </a:cubicBezTo>
                  <a:cubicBezTo>
                    <a:pt x="599" y="1377"/>
                    <a:pt x="593" y="1376"/>
                    <a:pt x="592" y="1374"/>
                  </a:cubicBezTo>
                  <a:close/>
                  <a:moveTo>
                    <a:pt x="577" y="1372"/>
                  </a:moveTo>
                  <a:cubicBezTo>
                    <a:pt x="574" y="1371"/>
                    <a:pt x="568" y="1371"/>
                    <a:pt x="568" y="1370"/>
                  </a:cubicBezTo>
                  <a:cubicBezTo>
                    <a:pt x="569" y="1367"/>
                    <a:pt x="577" y="1370"/>
                    <a:pt x="581" y="1369"/>
                  </a:cubicBezTo>
                  <a:cubicBezTo>
                    <a:pt x="580" y="1371"/>
                    <a:pt x="575" y="1369"/>
                    <a:pt x="577" y="1372"/>
                  </a:cubicBezTo>
                  <a:close/>
                  <a:moveTo>
                    <a:pt x="558" y="1368"/>
                  </a:moveTo>
                  <a:cubicBezTo>
                    <a:pt x="559" y="1365"/>
                    <a:pt x="559" y="1365"/>
                    <a:pt x="559" y="1365"/>
                  </a:cubicBezTo>
                  <a:cubicBezTo>
                    <a:pt x="566" y="1367"/>
                    <a:pt x="566" y="1367"/>
                    <a:pt x="566" y="1367"/>
                  </a:cubicBezTo>
                  <a:cubicBezTo>
                    <a:pt x="564" y="1368"/>
                    <a:pt x="564" y="1370"/>
                    <a:pt x="558" y="1368"/>
                  </a:cubicBezTo>
                  <a:close/>
                  <a:moveTo>
                    <a:pt x="515" y="1356"/>
                  </a:moveTo>
                  <a:cubicBezTo>
                    <a:pt x="511" y="1355"/>
                    <a:pt x="507" y="1353"/>
                    <a:pt x="503" y="1352"/>
                  </a:cubicBezTo>
                  <a:cubicBezTo>
                    <a:pt x="504" y="1350"/>
                    <a:pt x="507" y="1350"/>
                    <a:pt x="510" y="1351"/>
                  </a:cubicBezTo>
                  <a:cubicBezTo>
                    <a:pt x="514" y="1352"/>
                    <a:pt x="516" y="1353"/>
                    <a:pt x="515" y="1356"/>
                  </a:cubicBezTo>
                  <a:close/>
                  <a:moveTo>
                    <a:pt x="813" y="145"/>
                  </a:moveTo>
                  <a:cubicBezTo>
                    <a:pt x="815" y="144"/>
                    <a:pt x="830" y="146"/>
                    <a:pt x="828" y="149"/>
                  </a:cubicBezTo>
                  <a:cubicBezTo>
                    <a:pt x="821" y="148"/>
                    <a:pt x="820" y="146"/>
                    <a:pt x="813" y="145"/>
                  </a:cubicBezTo>
                  <a:close/>
                  <a:moveTo>
                    <a:pt x="432" y="1322"/>
                  </a:moveTo>
                  <a:cubicBezTo>
                    <a:pt x="428" y="1319"/>
                    <a:pt x="425" y="1317"/>
                    <a:pt x="421" y="1315"/>
                  </a:cubicBezTo>
                  <a:cubicBezTo>
                    <a:pt x="417" y="1313"/>
                    <a:pt x="413" y="1311"/>
                    <a:pt x="409" y="1308"/>
                  </a:cubicBezTo>
                  <a:cubicBezTo>
                    <a:pt x="410" y="1306"/>
                    <a:pt x="416" y="1310"/>
                    <a:pt x="420" y="1312"/>
                  </a:cubicBezTo>
                  <a:cubicBezTo>
                    <a:pt x="423" y="1313"/>
                    <a:pt x="427" y="1315"/>
                    <a:pt x="429" y="1316"/>
                  </a:cubicBezTo>
                  <a:cubicBezTo>
                    <a:pt x="431" y="1318"/>
                    <a:pt x="433" y="1320"/>
                    <a:pt x="432" y="1322"/>
                  </a:cubicBezTo>
                  <a:close/>
                  <a:moveTo>
                    <a:pt x="302" y="1236"/>
                  </a:moveTo>
                  <a:cubicBezTo>
                    <a:pt x="306" y="1236"/>
                    <a:pt x="319" y="1247"/>
                    <a:pt x="322" y="1249"/>
                  </a:cubicBezTo>
                  <a:cubicBezTo>
                    <a:pt x="320" y="1251"/>
                    <a:pt x="320" y="1251"/>
                    <a:pt x="320" y="1251"/>
                  </a:cubicBezTo>
                  <a:cubicBezTo>
                    <a:pt x="316" y="1249"/>
                    <a:pt x="307" y="1241"/>
                    <a:pt x="302" y="1236"/>
                  </a:cubicBezTo>
                  <a:close/>
                  <a:moveTo>
                    <a:pt x="484" y="1342"/>
                  </a:moveTo>
                  <a:cubicBezTo>
                    <a:pt x="486" y="1340"/>
                    <a:pt x="500" y="1346"/>
                    <a:pt x="503" y="1348"/>
                  </a:cubicBezTo>
                  <a:cubicBezTo>
                    <a:pt x="502" y="1351"/>
                    <a:pt x="497" y="1347"/>
                    <a:pt x="495" y="1346"/>
                  </a:cubicBezTo>
                  <a:cubicBezTo>
                    <a:pt x="491" y="1345"/>
                    <a:pt x="486" y="1346"/>
                    <a:pt x="484" y="1342"/>
                  </a:cubicBezTo>
                  <a:close/>
                  <a:moveTo>
                    <a:pt x="442" y="1325"/>
                  </a:moveTo>
                  <a:cubicBezTo>
                    <a:pt x="443" y="1323"/>
                    <a:pt x="447" y="1325"/>
                    <a:pt x="451" y="1326"/>
                  </a:cubicBezTo>
                  <a:cubicBezTo>
                    <a:pt x="452" y="1327"/>
                    <a:pt x="455" y="1328"/>
                    <a:pt x="456" y="1329"/>
                  </a:cubicBezTo>
                  <a:cubicBezTo>
                    <a:pt x="458" y="1330"/>
                    <a:pt x="460" y="1331"/>
                    <a:pt x="461" y="1331"/>
                  </a:cubicBezTo>
                  <a:cubicBezTo>
                    <a:pt x="460" y="1333"/>
                    <a:pt x="460" y="1333"/>
                    <a:pt x="460" y="1333"/>
                  </a:cubicBezTo>
                  <a:cubicBezTo>
                    <a:pt x="457" y="1332"/>
                    <a:pt x="446" y="1329"/>
                    <a:pt x="442" y="1325"/>
                  </a:cubicBezTo>
                  <a:close/>
                  <a:moveTo>
                    <a:pt x="394" y="1300"/>
                  </a:moveTo>
                  <a:cubicBezTo>
                    <a:pt x="392" y="1301"/>
                    <a:pt x="383" y="1294"/>
                    <a:pt x="385" y="1293"/>
                  </a:cubicBezTo>
                  <a:cubicBezTo>
                    <a:pt x="389" y="1293"/>
                    <a:pt x="393" y="1298"/>
                    <a:pt x="394" y="1300"/>
                  </a:cubicBezTo>
                  <a:close/>
                  <a:moveTo>
                    <a:pt x="344" y="1268"/>
                  </a:moveTo>
                  <a:cubicBezTo>
                    <a:pt x="347" y="1264"/>
                    <a:pt x="352" y="1272"/>
                    <a:pt x="357" y="1275"/>
                  </a:cubicBezTo>
                  <a:cubicBezTo>
                    <a:pt x="362" y="1278"/>
                    <a:pt x="369" y="1280"/>
                    <a:pt x="371" y="1284"/>
                  </a:cubicBezTo>
                  <a:cubicBezTo>
                    <a:pt x="373" y="1285"/>
                    <a:pt x="373" y="1286"/>
                    <a:pt x="373" y="1287"/>
                  </a:cubicBezTo>
                  <a:cubicBezTo>
                    <a:pt x="365" y="1284"/>
                    <a:pt x="349" y="1274"/>
                    <a:pt x="344" y="1268"/>
                  </a:cubicBezTo>
                  <a:close/>
                  <a:moveTo>
                    <a:pt x="328" y="1255"/>
                  </a:moveTo>
                  <a:cubicBezTo>
                    <a:pt x="332" y="1256"/>
                    <a:pt x="334" y="1259"/>
                    <a:pt x="341" y="1262"/>
                  </a:cubicBezTo>
                  <a:cubicBezTo>
                    <a:pt x="341" y="1264"/>
                    <a:pt x="341" y="1265"/>
                    <a:pt x="343" y="1266"/>
                  </a:cubicBezTo>
                  <a:cubicBezTo>
                    <a:pt x="340" y="1267"/>
                    <a:pt x="328" y="1258"/>
                    <a:pt x="328" y="1255"/>
                  </a:cubicBezTo>
                  <a:close/>
                  <a:moveTo>
                    <a:pt x="1213" y="1118"/>
                  </a:moveTo>
                  <a:cubicBezTo>
                    <a:pt x="1214" y="1119"/>
                    <a:pt x="1209" y="1124"/>
                    <a:pt x="1208" y="1126"/>
                  </a:cubicBezTo>
                  <a:cubicBezTo>
                    <a:pt x="1206" y="1125"/>
                    <a:pt x="1211" y="1119"/>
                    <a:pt x="1213" y="1118"/>
                  </a:cubicBezTo>
                  <a:close/>
                  <a:moveTo>
                    <a:pt x="1274" y="996"/>
                  </a:moveTo>
                  <a:cubicBezTo>
                    <a:pt x="1277" y="989"/>
                    <a:pt x="1279" y="984"/>
                    <a:pt x="1281" y="979"/>
                  </a:cubicBezTo>
                  <a:cubicBezTo>
                    <a:pt x="1283" y="974"/>
                    <a:pt x="1285" y="970"/>
                    <a:pt x="1286" y="966"/>
                  </a:cubicBezTo>
                  <a:cubicBezTo>
                    <a:pt x="1289" y="967"/>
                    <a:pt x="1285" y="971"/>
                    <a:pt x="1284" y="975"/>
                  </a:cubicBezTo>
                  <a:cubicBezTo>
                    <a:pt x="1282" y="982"/>
                    <a:pt x="1279" y="996"/>
                    <a:pt x="1274" y="996"/>
                  </a:cubicBezTo>
                  <a:close/>
                  <a:moveTo>
                    <a:pt x="1253" y="1037"/>
                  </a:moveTo>
                  <a:cubicBezTo>
                    <a:pt x="1254" y="1036"/>
                    <a:pt x="1255" y="1033"/>
                    <a:pt x="1256" y="1031"/>
                  </a:cubicBezTo>
                  <a:cubicBezTo>
                    <a:pt x="1257" y="1029"/>
                    <a:pt x="1258" y="1027"/>
                    <a:pt x="1259" y="1029"/>
                  </a:cubicBezTo>
                  <a:cubicBezTo>
                    <a:pt x="1259" y="1032"/>
                    <a:pt x="1255" y="1039"/>
                    <a:pt x="1253" y="1037"/>
                  </a:cubicBezTo>
                  <a:close/>
                  <a:moveTo>
                    <a:pt x="1304" y="620"/>
                  </a:moveTo>
                  <a:cubicBezTo>
                    <a:pt x="1306" y="625"/>
                    <a:pt x="1305" y="627"/>
                    <a:pt x="1304" y="630"/>
                  </a:cubicBezTo>
                  <a:cubicBezTo>
                    <a:pt x="1301" y="629"/>
                    <a:pt x="1301" y="619"/>
                    <a:pt x="1304" y="620"/>
                  </a:cubicBezTo>
                  <a:close/>
                  <a:moveTo>
                    <a:pt x="1309" y="656"/>
                  </a:moveTo>
                  <a:cubicBezTo>
                    <a:pt x="1307" y="646"/>
                    <a:pt x="1305" y="641"/>
                    <a:pt x="1305" y="635"/>
                  </a:cubicBezTo>
                  <a:cubicBezTo>
                    <a:pt x="1306" y="635"/>
                    <a:pt x="1308" y="640"/>
                    <a:pt x="1310" y="645"/>
                  </a:cubicBezTo>
                  <a:cubicBezTo>
                    <a:pt x="1311" y="650"/>
                    <a:pt x="1311" y="655"/>
                    <a:pt x="1309" y="656"/>
                  </a:cubicBezTo>
                  <a:close/>
                  <a:moveTo>
                    <a:pt x="1242" y="1061"/>
                  </a:moveTo>
                  <a:cubicBezTo>
                    <a:pt x="1239" y="1060"/>
                    <a:pt x="1237" y="1059"/>
                    <a:pt x="1240" y="1054"/>
                  </a:cubicBezTo>
                  <a:cubicBezTo>
                    <a:pt x="1243" y="1052"/>
                    <a:pt x="1244" y="1057"/>
                    <a:pt x="1242" y="1061"/>
                  </a:cubicBezTo>
                  <a:close/>
                  <a:moveTo>
                    <a:pt x="1235" y="1072"/>
                  </a:moveTo>
                  <a:cubicBezTo>
                    <a:pt x="1231" y="1071"/>
                    <a:pt x="1235" y="1066"/>
                    <a:pt x="1238" y="1064"/>
                  </a:cubicBezTo>
                  <a:cubicBezTo>
                    <a:pt x="1239" y="1065"/>
                    <a:pt x="1237" y="1069"/>
                    <a:pt x="1235" y="1072"/>
                  </a:cubicBezTo>
                  <a:close/>
                  <a:moveTo>
                    <a:pt x="1300" y="610"/>
                  </a:moveTo>
                  <a:cubicBezTo>
                    <a:pt x="1296" y="612"/>
                    <a:pt x="1293" y="599"/>
                    <a:pt x="1293" y="593"/>
                  </a:cubicBezTo>
                  <a:cubicBezTo>
                    <a:pt x="1298" y="593"/>
                    <a:pt x="1297" y="602"/>
                    <a:pt x="1300" y="610"/>
                  </a:cubicBezTo>
                  <a:close/>
                  <a:moveTo>
                    <a:pt x="1311" y="794"/>
                  </a:moveTo>
                  <a:cubicBezTo>
                    <a:pt x="1311" y="789"/>
                    <a:pt x="1311" y="784"/>
                    <a:pt x="1311" y="780"/>
                  </a:cubicBezTo>
                  <a:cubicBezTo>
                    <a:pt x="1311" y="776"/>
                    <a:pt x="1311" y="771"/>
                    <a:pt x="1312" y="766"/>
                  </a:cubicBezTo>
                  <a:cubicBezTo>
                    <a:pt x="1312" y="758"/>
                    <a:pt x="1314" y="749"/>
                    <a:pt x="1311" y="740"/>
                  </a:cubicBezTo>
                  <a:cubicBezTo>
                    <a:pt x="1311" y="737"/>
                    <a:pt x="1311" y="738"/>
                    <a:pt x="1310" y="736"/>
                  </a:cubicBezTo>
                  <a:cubicBezTo>
                    <a:pt x="1309" y="735"/>
                    <a:pt x="1308" y="728"/>
                    <a:pt x="1308" y="721"/>
                  </a:cubicBezTo>
                  <a:cubicBezTo>
                    <a:pt x="1308" y="718"/>
                    <a:pt x="1309" y="714"/>
                    <a:pt x="1309" y="711"/>
                  </a:cubicBezTo>
                  <a:cubicBezTo>
                    <a:pt x="1309" y="708"/>
                    <a:pt x="1310" y="705"/>
                    <a:pt x="1311" y="704"/>
                  </a:cubicBezTo>
                  <a:cubicBezTo>
                    <a:pt x="1309" y="699"/>
                    <a:pt x="1308" y="694"/>
                    <a:pt x="1308" y="688"/>
                  </a:cubicBezTo>
                  <a:cubicBezTo>
                    <a:pt x="1308" y="685"/>
                    <a:pt x="1308" y="683"/>
                    <a:pt x="1308" y="680"/>
                  </a:cubicBezTo>
                  <a:cubicBezTo>
                    <a:pt x="1308" y="677"/>
                    <a:pt x="1308" y="674"/>
                    <a:pt x="1308" y="671"/>
                  </a:cubicBezTo>
                  <a:cubicBezTo>
                    <a:pt x="1310" y="673"/>
                    <a:pt x="1311" y="677"/>
                    <a:pt x="1311" y="680"/>
                  </a:cubicBezTo>
                  <a:cubicBezTo>
                    <a:pt x="1311" y="684"/>
                    <a:pt x="1311" y="688"/>
                    <a:pt x="1312" y="692"/>
                  </a:cubicBezTo>
                  <a:cubicBezTo>
                    <a:pt x="1313" y="698"/>
                    <a:pt x="1315" y="705"/>
                    <a:pt x="1316" y="713"/>
                  </a:cubicBezTo>
                  <a:cubicBezTo>
                    <a:pt x="1316" y="717"/>
                    <a:pt x="1315" y="718"/>
                    <a:pt x="1315" y="720"/>
                  </a:cubicBezTo>
                  <a:cubicBezTo>
                    <a:pt x="1316" y="725"/>
                    <a:pt x="1316" y="733"/>
                    <a:pt x="1317" y="740"/>
                  </a:cubicBezTo>
                  <a:cubicBezTo>
                    <a:pt x="1317" y="748"/>
                    <a:pt x="1317" y="756"/>
                    <a:pt x="1316" y="763"/>
                  </a:cubicBezTo>
                  <a:cubicBezTo>
                    <a:pt x="1315" y="768"/>
                    <a:pt x="1314" y="772"/>
                    <a:pt x="1314" y="777"/>
                  </a:cubicBezTo>
                  <a:cubicBezTo>
                    <a:pt x="1314" y="780"/>
                    <a:pt x="1315" y="780"/>
                    <a:pt x="1315" y="781"/>
                  </a:cubicBezTo>
                  <a:cubicBezTo>
                    <a:pt x="1315" y="781"/>
                    <a:pt x="1315" y="782"/>
                    <a:pt x="1315" y="783"/>
                  </a:cubicBezTo>
                  <a:cubicBezTo>
                    <a:pt x="1314" y="784"/>
                    <a:pt x="1314" y="786"/>
                    <a:pt x="1314" y="788"/>
                  </a:cubicBezTo>
                  <a:cubicBezTo>
                    <a:pt x="1313" y="791"/>
                    <a:pt x="1312" y="794"/>
                    <a:pt x="1311" y="794"/>
                  </a:cubicBezTo>
                  <a:close/>
                  <a:moveTo>
                    <a:pt x="1212" y="1103"/>
                  </a:moveTo>
                  <a:cubicBezTo>
                    <a:pt x="1210" y="1107"/>
                    <a:pt x="1206" y="1113"/>
                    <a:pt x="1203" y="1115"/>
                  </a:cubicBezTo>
                  <a:cubicBezTo>
                    <a:pt x="1202" y="1114"/>
                    <a:pt x="1204" y="1111"/>
                    <a:pt x="1206" y="1108"/>
                  </a:cubicBezTo>
                  <a:cubicBezTo>
                    <a:pt x="1208" y="1105"/>
                    <a:pt x="1211" y="1102"/>
                    <a:pt x="1212" y="1103"/>
                  </a:cubicBezTo>
                  <a:close/>
                  <a:moveTo>
                    <a:pt x="1285" y="565"/>
                  </a:moveTo>
                  <a:cubicBezTo>
                    <a:pt x="1282" y="569"/>
                    <a:pt x="1277" y="556"/>
                    <a:pt x="1281" y="556"/>
                  </a:cubicBezTo>
                  <a:cubicBezTo>
                    <a:pt x="1282" y="559"/>
                    <a:pt x="1284" y="560"/>
                    <a:pt x="1285" y="565"/>
                  </a:cubicBezTo>
                  <a:close/>
                  <a:moveTo>
                    <a:pt x="1315" y="805"/>
                  </a:moveTo>
                  <a:cubicBezTo>
                    <a:pt x="1315" y="809"/>
                    <a:pt x="1313" y="809"/>
                    <a:pt x="1312" y="813"/>
                  </a:cubicBezTo>
                  <a:cubicBezTo>
                    <a:pt x="1311" y="818"/>
                    <a:pt x="1311" y="824"/>
                    <a:pt x="1310" y="829"/>
                  </a:cubicBezTo>
                  <a:cubicBezTo>
                    <a:pt x="1310" y="833"/>
                    <a:pt x="1308" y="835"/>
                    <a:pt x="1305" y="831"/>
                  </a:cubicBezTo>
                  <a:cubicBezTo>
                    <a:pt x="1307" y="831"/>
                    <a:pt x="1306" y="825"/>
                    <a:pt x="1306" y="824"/>
                  </a:cubicBezTo>
                  <a:cubicBezTo>
                    <a:pt x="1307" y="821"/>
                    <a:pt x="1308" y="821"/>
                    <a:pt x="1309" y="818"/>
                  </a:cubicBezTo>
                  <a:cubicBezTo>
                    <a:pt x="1310" y="813"/>
                    <a:pt x="1309" y="807"/>
                    <a:pt x="1311" y="802"/>
                  </a:cubicBezTo>
                  <a:cubicBezTo>
                    <a:pt x="1314" y="801"/>
                    <a:pt x="1314" y="805"/>
                    <a:pt x="1315" y="805"/>
                  </a:cubicBezTo>
                  <a:close/>
                  <a:moveTo>
                    <a:pt x="1190" y="1127"/>
                  </a:moveTo>
                  <a:cubicBezTo>
                    <a:pt x="1193" y="1123"/>
                    <a:pt x="1198" y="1114"/>
                    <a:pt x="1200" y="1117"/>
                  </a:cubicBezTo>
                  <a:cubicBezTo>
                    <a:pt x="1199" y="1121"/>
                    <a:pt x="1193" y="1132"/>
                    <a:pt x="1190" y="1127"/>
                  </a:cubicBezTo>
                  <a:close/>
                  <a:moveTo>
                    <a:pt x="1286" y="950"/>
                  </a:moveTo>
                  <a:cubicBezTo>
                    <a:pt x="1284" y="955"/>
                    <a:pt x="1282" y="961"/>
                    <a:pt x="1279" y="960"/>
                  </a:cubicBezTo>
                  <a:cubicBezTo>
                    <a:pt x="1280" y="956"/>
                    <a:pt x="1282" y="948"/>
                    <a:pt x="1286" y="950"/>
                  </a:cubicBezTo>
                  <a:close/>
                  <a:moveTo>
                    <a:pt x="1256" y="1009"/>
                  </a:moveTo>
                  <a:cubicBezTo>
                    <a:pt x="1260" y="1002"/>
                    <a:pt x="1265" y="995"/>
                    <a:pt x="1268" y="988"/>
                  </a:cubicBezTo>
                  <a:cubicBezTo>
                    <a:pt x="1270" y="981"/>
                    <a:pt x="1270" y="977"/>
                    <a:pt x="1272" y="972"/>
                  </a:cubicBezTo>
                  <a:cubicBezTo>
                    <a:pt x="1274" y="971"/>
                    <a:pt x="1275" y="973"/>
                    <a:pt x="1274" y="976"/>
                  </a:cubicBezTo>
                  <a:cubicBezTo>
                    <a:pt x="1274" y="979"/>
                    <a:pt x="1272" y="984"/>
                    <a:pt x="1271" y="987"/>
                  </a:cubicBezTo>
                  <a:cubicBezTo>
                    <a:pt x="1269" y="992"/>
                    <a:pt x="1265" y="1000"/>
                    <a:pt x="1264" y="1002"/>
                  </a:cubicBezTo>
                  <a:cubicBezTo>
                    <a:pt x="1262" y="1005"/>
                    <a:pt x="1262" y="1004"/>
                    <a:pt x="1259" y="1007"/>
                  </a:cubicBezTo>
                  <a:cubicBezTo>
                    <a:pt x="1260" y="1005"/>
                    <a:pt x="1258" y="1012"/>
                    <a:pt x="1256" y="1009"/>
                  </a:cubicBezTo>
                  <a:close/>
                  <a:moveTo>
                    <a:pt x="1260" y="1013"/>
                  </a:moveTo>
                  <a:cubicBezTo>
                    <a:pt x="1256" y="1019"/>
                    <a:pt x="1256" y="1018"/>
                    <a:pt x="1254" y="1025"/>
                  </a:cubicBezTo>
                  <a:cubicBezTo>
                    <a:pt x="1252" y="1025"/>
                    <a:pt x="1250" y="1030"/>
                    <a:pt x="1248" y="1027"/>
                  </a:cubicBezTo>
                  <a:cubicBezTo>
                    <a:pt x="1247" y="1023"/>
                    <a:pt x="1251" y="1024"/>
                    <a:pt x="1253" y="1020"/>
                  </a:cubicBezTo>
                  <a:cubicBezTo>
                    <a:pt x="1254" y="1017"/>
                    <a:pt x="1252" y="1017"/>
                    <a:pt x="1255" y="1012"/>
                  </a:cubicBezTo>
                  <a:cubicBezTo>
                    <a:pt x="1257" y="1014"/>
                    <a:pt x="1258" y="1012"/>
                    <a:pt x="1260" y="1013"/>
                  </a:cubicBezTo>
                  <a:close/>
                  <a:moveTo>
                    <a:pt x="1169" y="1155"/>
                  </a:moveTo>
                  <a:cubicBezTo>
                    <a:pt x="1165" y="1160"/>
                    <a:pt x="1160" y="1159"/>
                    <a:pt x="1167" y="1153"/>
                  </a:cubicBezTo>
                  <a:lnTo>
                    <a:pt x="1169" y="1155"/>
                  </a:lnTo>
                  <a:close/>
                  <a:moveTo>
                    <a:pt x="1239" y="1046"/>
                  </a:moveTo>
                  <a:cubicBezTo>
                    <a:pt x="1240" y="1045"/>
                    <a:pt x="1242" y="1041"/>
                    <a:pt x="1244" y="1040"/>
                  </a:cubicBezTo>
                  <a:cubicBezTo>
                    <a:pt x="1246" y="1042"/>
                    <a:pt x="1241" y="1048"/>
                    <a:pt x="1239" y="1046"/>
                  </a:cubicBezTo>
                  <a:close/>
                  <a:moveTo>
                    <a:pt x="1161" y="1159"/>
                  </a:moveTo>
                  <a:cubicBezTo>
                    <a:pt x="1165" y="1162"/>
                    <a:pt x="1155" y="1170"/>
                    <a:pt x="1153" y="1169"/>
                  </a:cubicBezTo>
                  <a:cubicBezTo>
                    <a:pt x="1152" y="1168"/>
                    <a:pt x="1159" y="1164"/>
                    <a:pt x="1161" y="1159"/>
                  </a:cubicBezTo>
                  <a:close/>
                  <a:moveTo>
                    <a:pt x="1301" y="865"/>
                  </a:moveTo>
                  <a:cubicBezTo>
                    <a:pt x="1302" y="862"/>
                    <a:pt x="1301" y="853"/>
                    <a:pt x="1304" y="855"/>
                  </a:cubicBezTo>
                  <a:cubicBezTo>
                    <a:pt x="1305" y="857"/>
                    <a:pt x="1305" y="859"/>
                    <a:pt x="1304" y="861"/>
                  </a:cubicBezTo>
                  <a:cubicBezTo>
                    <a:pt x="1303" y="864"/>
                    <a:pt x="1302" y="865"/>
                    <a:pt x="1301" y="865"/>
                  </a:cubicBezTo>
                  <a:close/>
                  <a:moveTo>
                    <a:pt x="1291" y="918"/>
                  </a:moveTo>
                  <a:cubicBezTo>
                    <a:pt x="1288" y="918"/>
                    <a:pt x="1289" y="911"/>
                    <a:pt x="1291" y="909"/>
                  </a:cubicBezTo>
                  <a:cubicBezTo>
                    <a:pt x="1293" y="911"/>
                    <a:pt x="1293" y="915"/>
                    <a:pt x="1291" y="918"/>
                  </a:cubicBezTo>
                  <a:close/>
                  <a:moveTo>
                    <a:pt x="548" y="174"/>
                  </a:moveTo>
                  <a:cubicBezTo>
                    <a:pt x="548" y="176"/>
                    <a:pt x="542" y="177"/>
                    <a:pt x="540" y="176"/>
                  </a:cubicBezTo>
                  <a:cubicBezTo>
                    <a:pt x="540" y="174"/>
                    <a:pt x="547" y="173"/>
                    <a:pt x="548" y="174"/>
                  </a:cubicBezTo>
                  <a:close/>
                  <a:moveTo>
                    <a:pt x="1300" y="878"/>
                  </a:moveTo>
                  <a:cubicBezTo>
                    <a:pt x="1299" y="881"/>
                    <a:pt x="1298" y="886"/>
                    <a:pt x="1297" y="890"/>
                  </a:cubicBezTo>
                  <a:cubicBezTo>
                    <a:pt x="1296" y="894"/>
                    <a:pt x="1295" y="898"/>
                    <a:pt x="1293" y="901"/>
                  </a:cubicBezTo>
                  <a:cubicBezTo>
                    <a:pt x="1291" y="900"/>
                    <a:pt x="1292" y="894"/>
                    <a:pt x="1294" y="888"/>
                  </a:cubicBezTo>
                  <a:cubicBezTo>
                    <a:pt x="1295" y="883"/>
                    <a:pt x="1298" y="878"/>
                    <a:pt x="1300" y="878"/>
                  </a:cubicBezTo>
                  <a:close/>
                  <a:moveTo>
                    <a:pt x="1216" y="1086"/>
                  </a:moveTo>
                  <a:cubicBezTo>
                    <a:pt x="1214" y="1090"/>
                    <a:pt x="1209" y="1093"/>
                    <a:pt x="1209" y="1089"/>
                  </a:cubicBezTo>
                  <a:cubicBezTo>
                    <a:pt x="1212" y="1084"/>
                    <a:pt x="1217" y="1082"/>
                    <a:pt x="1216" y="1086"/>
                  </a:cubicBezTo>
                  <a:close/>
                  <a:moveTo>
                    <a:pt x="1095" y="1221"/>
                  </a:moveTo>
                  <a:cubicBezTo>
                    <a:pt x="1095" y="1219"/>
                    <a:pt x="1099" y="1215"/>
                    <a:pt x="1102" y="1212"/>
                  </a:cubicBezTo>
                  <a:cubicBezTo>
                    <a:pt x="1106" y="1209"/>
                    <a:pt x="1110" y="1207"/>
                    <a:pt x="1112" y="1209"/>
                  </a:cubicBezTo>
                  <a:cubicBezTo>
                    <a:pt x="1110" y="1215"/>
                    <a:pt x="1104" y="1214"/>
                    <a:pt x="1101" y="1216"/>
                  </a:cubicBezTo>
                  <a:cubicBezTo>
                    <a:pt x="1098" y="1218"/>
                    <a:pt x="1098" y="1221"/>
                    <a:pt x="1095" y="1221"/>
                  </a:cubicBezTo>
                  <a:close/>
                  <a:moveTo>
                    <a:pt x="604" y="161"/>
                  </a:moveTo>
                  <a:cubicBezTo>
                    <a:pt x="606" y="161"/>
                    <a:pt x="605" y="162"/>
                    <a:pt x="604" y="162"/>
                  </a:cubicBezTo>
                  <a:cubicBezTo>
                    <a:pt x="603" y="165"/>
                    <a:pt x="609" y="162"/>
                    <a:pt x="608" y="165"/>
                  </a:cubicBezTo>
                  <a:cubicBezTo>
                    <a:pt x="603" y="166"/>
                    <a:pt x="599" y="165"/>
                    <a:pt x="598" y="163"/>
                  </a:cubicBezTo>
                  <a:cubicBezTo>
                    <a:pt x="600" y="163"/>
                    <a:pt x="604" y="163"/>
                    <a:pt x="604" y="161"/>
                  </a:cubicBezTo>
                  <a:close/>
                  <a:moveTo>
                    <a:pt x="1195" y="1113"/>
                  </a:moveTo>
                  <a:cubicBezTo>
                    <a:pt x="1194" y="1111"/>
                    <a:pt x="1199" y="1107"/>
                    <a:pt x="1195" y="1107"/>
                  </a:cubicBezTo>
                  <a:cubicBezTo>
                    <a:pt x="1197" y="1103"/>
                    <a:pt x="1199" y="1101"/>
                    <a:pt x="1201" y="1103"/>
                  </a:cubicBezTo>
                  <a:cubicBezTo>
                    <a:pt x="1196" y="1108"/>
                    <a:pt x="1199" y="1111"/>
                    <a:pt x="1195" y="1113"/>
                  </a:cubicBezTo>
                  <a:close/>
                  <a:moveTo>
                    <a:pt x="383" y="249"/>
                  </a:moveTo>
                  <a:cubicBezTo>
                    <a:pt x="383" y="258"/>
                    <a:pt x="369" y="254"/>
                    <a:pt x="383" y="249"/>
                  </a:cubicBezTo>
                  <a:close/>
                  <a:moveTo>
                    <a:pt x="1061" y="1247"/>
                  </a:moveTo>
                  <a:cubicBezTo>
                    <a:pt x="1059" y="1244"/>
                    <a:pt x="1059" y="1244"/>
                    <a:pt x="1059" y="1244"/>
                  </a:cubicBezTo>
                  <a:cubicBezTo>
                    <a:pt x="1062" y="1242"/>
                    <a:pt x="1064" y="1242"/>
                    <a:pt x="1066" y="1241"/>
                  </a:cubicBezTo>
                  <a:cubicBezTo>
                    <a:pt x="1067" y="1242"/>
                    <a:pt x="1064" y="1245"/>
                    <a:pt x="1061" y="1247"/>
                  </a:cubicBezTo>
                  <a:close/>
                  <a:moveTo>
                    <a:pt x="1030" y="1263"/>
                  </a:moveTo>
                  <a:cubicBezTo>
                    <a:pt x="1033" y="1262"/>
                    <a:pt x="1038" y="1256"/>
                    <a:pt x="1038" y="1260"/>
                  </a:cubicBezTo>
                  <a:cubicBezTo>
                    <a:pt x="1035" y="1263"/>
                    <a:pt x="1032" y="1266"/>
                    <a:pt x="1030" y="1263"/>
                  </a:cubicBezTo>
                  <a:close/>
                  <a:moveTo>
                    <a:pt x="1015" y="1275"/>
                  </a:moveTo>
                  <a:cubicBezTo>
                    <a:pt x="1014" y="1271"/>
                    <a:pt x="1023" y="1266"/>
                    <a:pt x="1026" y="1268"/>
                  </a:cubicBezTo>
                  <a:cubicBezTo>
                    <a:pt x="1023" y="1271"/>
                    <a:pt x="1019" y="1273"/>
                    <a:pt x="1015" y="1275"/>
                  </a:cubicBezTo>
                  <a:close/>
                  <a:moveTo>
                    <a:pt x="944" y="213"/>
                  </a:moveTo>
                  <a:cubicBezTo>
                    <a:pt x="942" y="216"/>
                    <a:pt x="938" y="211"/>
                    <a:pt x="936" y="210"/>
                  </a:cubicBezTo>
                  <a:cubicBezTo>
                    <a:pt x="934" y="209"/>
                    <a:pt x="931" y="209"/>
                    <a:pt x="930" y="208"/>
                  </a:cubicBezTo>
                  <a:cubicBezTo>
                    <a:pt x="930" y="208"/>
                    <a:pt x="929" y="206"/>
                    <a:pt x="929" y="206"/>
                  </a:cubicBezTo>
                  <a:cubicBezTo>
                    <a:pt x="927" y="205"/>
                    <a:pt x="923" y="204"/>
                    <a:pt x="920" y="203"/>
                  </a:cubicBezTo>
                  <a:cubicBezTo>
                    <a:pt x="916" y="201"/>
                    <a:pt x="913" y="200"/>
                    <a:pt x="909" y="199"/>
                  </a:cubicBezTo>
                  <a:cubicBezTo>
                    <a:pt x="906" y="197"/>
                    <a:pt x="903" y="196"/>
                    <a:pt x="899" y="194"/>
                  </a:cubicBezTo>
                  <a:cubicBezTo>
                    <a:pt x="900" y="193"/>
                    <a:pt x="906" y="193"/>
                    <a:pt x="908" y="194"/>
                  </a:cubicBezTo>
                  <a:cubicBezTo>
                    <a:pt x="910" y="194"/>
                    <a:pt x="913" y="195"/>
                    <a:pt x="915" y="197"/>
                  </a:cubicBezTo>
                  <a:cubicBezTo>
                    <a:pt x="918" y="198"/>
                    <a:pt x="921" y="200"/>
                    <a:pt x="924" y="202"/>
                  </a:cubicBezTo>
                  <a:cubicBezTo>
                    <a:pt x="925" y="202"/>
                    <a:pt x="926" y="201"/>
                    <a:pt x="927" y="202"/>
                  </a:cubicBezTo>
                  <a:cubicBezTo>
                    <a:pt x="927" y="202"/>
                    <a:pt x="928" y="204"/>
                    <a:pt x="928" y="204"/>
                  </a:cubicBezTo>
                  <a:cubicBezTo>
                    <a:pt x="931" y="205"/>
                    <a:pt x="932" y="204"/>
                    <a:pt x="934" y="206"/>
                  </a:cubicBezTo>
                  <a:cubicBezTo>
                    <a:pt x="938" y="208"/>
                    <a:pt x="941" y="211"/>
                    <a:pt x="944" y="213"/>
                  </a:cubicBezTo>
                  <a:close/>
                  <a:moveTo>
                    <a:pt x="1166" y="1144"/>
                  </a:moveTo>
                  <a:cubicBezTo>
                    <a:pt x="1161" y="1148"/>
                    <a:pt x="1151" y="1161"/>
                    <a:pt x="1149" y="1163"/>
                  </a:cubicBezTo>
                  <a:cubicBezTo>
                    <a:pt x="1146" y="1159"/>
                    <a:pt x="1160" y="1148"/>
                    <a:pt x="1163" y="1141"/>
                  </a:cubicBezTo>
                  <a:lnTo>
                    <a:pt x="1166" y="1144"/>
                  </a:lnTo>
                  <a:close/>
                  <a:moveTo>
                    <a:pt x="1102" y="1210"/>
                  </a:moveTo>
                  <a:cubicBezTo>
                    <a:pt x="1099" y="1209"/>
                    <a:pt x="1100" y="1207"/>
                    <a:pt x="1102" y="1205"/>
                  </a:cubicBezTo>
                  <a:cubicBezTo>
                    <a:pt x="1104" y="1203"/>
                    <a:pt x="1106" y="1201"/>
                    <a:pt x="1108" y="1200"/>
                  </a:cubicBezTo>
                  <a:cubicBezTo>
                    <a:pt x="1109" y="1203"/>
                    <a:pt x="1104" y="1207"/>
                    <a:pt x="1102" y="1210"/>
                  </a:cubicBezTo>
                  <a:close/>
                  <a:moveTo>
                    <a:pt x="1204" y="1090"/>
                  </a:moveTo>
                  <a:cubicBezTo>
                    <a:pt x="1200" y="1089"/>
                    <a:pt x="1205" y="1079"/>
                    <a:pt x="1209" y="1076"/>
                  </a:cubicBezTo>
                  <a:cubicBezTo>
                    <a:pt x="1213" y="1078"/>
                    <a:pt x="1206" y="1085"/>
                    <a:pt x="1204" y="1090"/>
                  </a:cubicBezTo>
                  <a:close/>
                  <a:moveTo>
                    <a:pt x="1173" y="1133"/>
                  </a:moveTo>
                  <a:cubicBezTo>
                    <a:pt x="1168" y="1139"/>
                    <a:pt x="1168" y="1139"/>
                    <a:pt x="1168" y="1139"/>
                  </a:cubicBezTo>
                  <a:cubicBezTo>
                    <a:pt x="1164" y="1138"/>
                    <a:pt x="1171" y="1130"/>
                    <a:pt x="1173" y="1133"/>
                  </a:cubicBezTo>
                  <a:close/>
                  <a:moveTo>
                    <a:pt x="1080" y="1227"/>
                  </a:moveTo>
                  <a:cubicBezTo>
                    <a:pt x="1079" y="1226"/>
                    <a:pt x="1080" y="1224"/>
                    <a:pt x="1081" y="1223"/>
                  </a:cubicBezTo>
                  <a:cubicBezTo>
                    <a:pt x="1082" y="1219"/>
                    <a:pt x="1082" y="1219"/>
                    <a:pt x="1088" y="1214"/>
                  </a:cubicBezTo>
                  <a:cubicBezTo>
                    <a:pt x="1088" y="1218"/>
                    <a:pt x="1087" y="1222"/>
                    <a:pt x="1080" y="1227"/>
                  </a:cubicBezTo>
                  <a:close/>
                  <a:moveTo>
                    <a:pt x="1002" y="242"/>
                  </a:moveTo>
                  <a:cubicBezTo>
                    <a:pt x="1001" y="243"/>
                    <a:pt x="997" y="242"/>
                    <a:pt x="993" y="239"/>
                  </a:cubicBezTo>
                  <a:cubicBezTo>
                    <a:pt x="990" y="237"/>
                    <a:pt x="986" y="234"/>
                    <a:pt x="984" y="233"/>
                  </a:cubicBezTo>
                  <a:cubicBezTo>
                    <a:pt x="986" y="232"/>
                    <a:pt x="989" y="233"/>
                    <a:pt x="993" y="235"/>
                  </a:cubicBezTo>
                  <a:cubicBezTo>
                    <a:pt x="996" y="237"/>
                    <a:pt x="1000" y="241"/>
                    <a:pt x="1002" y="242"/>
                  </a:cubicBezTo>
                  <a:close/>
                  <a:moveTo>
                    <a:pt x="1108" y="1198"/>
                  </a:moveTo>
                  <a:cubicBezTo>
                    <a:pt x="1113" y="1193"/>
                    <a:pt x="1113" y="1193"/>
                    <a:pt x="1113" y="1193"/>
                  </a:cubicBezTo>
                  <a:cubicBezTo>
                    <a:pt x="1116" y="1195"/>
                    <a:pt x="1110" y="1201"/>
                    <a:pt x="1108" y="1198"/>
                  </a:cubicBezTo>
                  <a:close/>
                  <a:moveTo>
                    <a:pt x="1072" y="1232"/>
                  </a:moveTo>
                  <a:cubicBezTo>
                    <a:pt x="1067" y="1235"/>
                    <a:pt x="1059" y="1239"/>
                    <a:pt x="1060" y="1235"/>
                  </a:cubicBezTo>
                  <a:cubicBezTo>
                    <a:pt x="1064" y="1232"/>
                    <a:pt x="1067" y="1230"/>
                    <a:pt x="1071" y="1228"/>
                  </a:cubicBezTo>
                  <a:cubicBezTo>
                    <a:pt x="1073" y="1229"/>
                    <a:pt x="1072" y="1231"/>
                    <a:pt x="1072" y="1232"/>
                  </a:cubicBezTo>
                  <a:close/>
                  <a:moveTo>
                    <a:pt x="576" y="178"/>
                  </a:moveTo>
                  <a:cubicBezTo>
                    <a:pt x="571" y="180"/>
                    <a:pt x="571" y="178"/>
                    <a:pt x="566" y="179"/>
                  </a:cubicBezTo>
                  <a:cubicBezTo>
                    <a:pt x="565" y="177"/>
                    <a:pt x="575" y="176"/>
                    <a:pt x="576" y="178"/>
                  </a:cubicBezTo>
                  <a:close/>
                  <a:moveTo>
                    <a:pt x="645" y="165"/>
                  </a:moveTo>
                  <a:cubicBezTo>
                    <a:pt x="653" y="165"/>
                    <a:pt x="645" y="171"/>
                    <a:pt x="641" y="169"/>
                  </a:cubicBezTo>
                  <a:cubicBezTo>
                    <a:pt x="640" y="166"/>
                    <a:pt x="647" y="167"/>
                    <a:pt x="645" y="165"/>
                  </a:cubicBezTo>
                  <a:close/>
                  <a:moveTo>
                    <a:pt x="983" y="232"/>
                  </a:moveTo>
                  <a:cubicBezTo>
                    <a:pt x="981" y="233"/>
                    <a:pt x="976" y="231"/>
                    <a:pt x="975" y="229"/>
                  </a:cubicBezTo>
                  <a:cubicBezTo>
                    <a:pt x="976" y="227"/>
                    <a:pt x="981" y="230"/>
                    <a:pt x="983" y="232"/>
                  </a:cubicBezTo>
                  <a:close/>
                  <a:moveTo>
                    <a:pt x="1195" y="1101"/>
                  </a:moveTo>
                  <a:cubicBezTo>
                    <a:pt x="1191" y="1107"/>
                    <a:pt x="1188" y="1110"/>
                    <a:pt x="1185" y="1109"/>
                  </a:cubicBezTo>
                  <a:cubicBezTo>
                    <a:pt x="1184" y="1106"/>
                    <a:pt x="1187" y="1106"/>
                    <a:pt x="1189" y="1105"/>
                  </a:cubicBezTo>
                  <a:cubicBezTo>
                    <a:pt x="1191" y="1103"/>
                    <a:pt x="1194" y="1097"/>
                    <a:pt x="1195" y="1101"/>
                  </a:cubicBezTo>
                  <a:close/>
                  <a:moveTo>
                    <a:pt x="916" y="1318"/>
                  </a:moveTo>
                  <a:cubicBezTo>
                    <a:pt x="914" y="1314"/>
                    <a:pt x="922" y="1314"/>
                    <a:pt x="926" y="1313"/>
                  </a:cubicBezTo>
                  <a:cubicBezTo>
                    <a:pt x="926" y="1316"/>
                    <a:pt x="919" y="1317"/>
                    <a:pt x="916" y="1318"/>
                  </a:cubicBezTo>
                  <a:close/>
                  <a:moveTo>
                    <a:pt x="1052" y="1245"/>
                  </a:moveTo>
                  <a:cubicBezTo>
                    <a:pt x="1054" y="1235"/>
                    <a:pt x="1043" y="1253"/>
                    <a:pt x="1036" y="1254"/>
                  </a:cubicBezTo>
                  <a:cubicBezTo>
                    <a:pt x="1036" y="1253"/>
                    <a:pt x="1037" y="1251"/>
                    <a:pt x="1039" y="1250"/>
                  </a:cubicBezTo>
                  <a:cubicBezTo>
                    <a:pt x="1037" y="1248"/>
                    <a:pt x="1032" y="1252"/>
                    <a:pt x="1034" y="1248"/>
                  </a:cubicBezTo>
                  <a:cubicBezTo>
                    <a:pt x="1040" y="1243"/>
                    <a:pt x="1045" y="1244"/>
                    <a:pt x="1049" y="1242"/>
                  </a:cubicBezTo>
                  <a:cubicBezTo>
                    <a:pt x="1052" y="1240"/>
                    <a:pt x="1054" y="1235"/>
                    <a:pt x="1058" y="1235"/>
                  </a:cubicBezTo>
                  <a:cubicBezTo>
                    <a:pt x="1057" y="1237"/>
                    <a:pt x="1057" y="1238"/>
                    <a:pt x="1056" y="1240"/>
                  </a:cubicBezTo>
                  <a:cubicBezTo>
                    <a:pt x="1055" y="1242"/>
                    <a:pt x="1053" y="1243"/>
                    <a:pt x="1052" y="1245"/>
                  </a:cubicBezTo>
                  <a:close/>
                  <a:moveTo>
                    <a:pt x="1133" y="1173"/>
                  </a:moveTo>
                  <a:cubicBezTo>
                    <a:pt x="1131" y="1172"/>
                    <a:pt x="1132" y="1171"/>
                    <a:pt x="1135" y="1168"/>
                  </a:cubicBezTo>
                  <a:cubicBezTo>
                    <a:pt x="1131" y="1169"/>
                    <a:pt x="1126" y="1174"/>
                    <a:pt x="1122" y="1179"/>
                  </a:cubicBezTo>
                  <a:cubicBezTo>
                    <a:pt x="1121" y="1180"/>
                    <a:pt x="1120" y="1181"/>
                    <a:pt x="1119" y="1182"/>
                  </a:cubicBezTo>
                  <a:cubicBezTo>
                    <a:pt x="1118" y="1183"/>
                    <a:pt x="1117" y="1184"/>
                    <a:pt x="1116" y="1184"/>
                  </a:cubicBezTo>
                  <a:cubicBezTo>
                    <a:pt x="1114" y="1186"/>
                    <a:pt x="1112" y="1186"/>
                    <a:pt x="1110" y="1186"/>
                  </a:cubicBezTo>
                  <a:cubicBezTo>
                    <a:pt x="1111" y="1183"/>
                    <a:pt x="1114" y="1181"/>
                    <a:pt x="1116" y="1179"/>
                  </a:cubicBezTo>
                  <a:cubicBezTo>
                    <a:pt x="1119" y="1178"/>
                    <a:pt x="1121" y="1177"/>
                    <a:pt x="1123" y="1175"/>
                  </a:cubicBezTo>
                  <a:cubicBezTo>
                    <a:pt x="1126" y="1172"/>
                    <a:pt x="1127" y="1169"/>
                    <a:pt x="1132" y="1165"/>
                  </a:cubicBezTo>
                  <a:cubicBezTo>
                    <a:pt x="1131" y="1165"/>
                    <a:pt x="1133" y="1165"/>
                    <a:pt x="1133" y="1164"/>
                  </a:cubicBezTo>
                  <a:cubicBezTo>
                    <a:pt x="1134" y="1163"/>
                    <a:pt x="1136" y="1162"/>
                    <a:pt x="1139" y="1159"/>
                  </a:cubicBezTo>
                  <a:cubicBezTo>
                    <a:pt x="1141" y="1157"/>
                    <a:pt x="1144" y="1154"/>
                    <a:pt x="1146" y="1150"/>
                  </a:cubicBezTo>
                  <a:cubicBezTo>
                    <a:pt x="1150" y="1150"/>
                    <a:pt x="1143" y="1155"/>
                    <a:pt x="1145" y="1156"/>
                  </a:cubicBezTo>
                  <a:cubicBezTo>
                    <a:pt x="1146" y="1157"/>
                    <a:pt x="1150" y="1148"/>
                    <a:pt x="1151" y="1152"/>
                  </a:cubicBezTo>
                  <a:cubicBezTo>
                    <a:pt x="1146" y="1159"/>
                    <a:pt x="1141" y="1165"/>
                    <a:pt x="1136" y="1165"/>
                  </a:cubicBezTo>
                  <a:cubicBezTo>
                    <a:pt x="1136" y="1168"/>
                    <a:pt x="1138" y="1169"/>
                    <a:pt x="1133" y="1173"/>
                  </a:cubicBezTo>
                  <a:close/>
                  <a:moveTo>
                    <a:pt x="864" y="1333"/>
                  </a:moveTo>
                  <a:cubicBezTo>
                    <a:pt x="861" y="1334"/>
                    <a:pt x="860" y="1332"/>
                    <a:pt x="858" y="1333"/>
                  </a:cubicBezTo>
                  <a:cubicBezTo>
                    <a:pt x="856" y="1333"/>
                    <a:pt x="852" y="1336"/>
                    <a:pt x="852" y="1333"/>
                  </a:cubicBezTo>
                  <a:cubicBezTo>
                    <a:pt x="858" y="1331"/>
                    <a:pt x="862" y="1331"/>
                    <a:pt x="864" y="1333"/>
                  </a:cubicBezTo>
                  <a:close/>
                  <a:moveTo>
                    <a:pt x="775" y="172"/>
                  </a:moveTo>
                  <a:cubicBezTo>
                    <a:pt x="772" y="171"/>
                    <a:pt x="772" y="172"/>
                    <a:pt x="770" y="172"/>
                  </a:cubicBezTo>
                  <a:cubicBezTo>
                    <a:pt x="768" y="172"/>
                    <a:pt x="767" y="170"/>
                    <a:pt x="767" y="170"/>
                  </a:cubicBezTo>
                  <a:cubicBezTo>
                    <a:pt x="765" y="170"/>
                    <a:pt x="757" y="172"/>
                    <a:pt x="757" y="168"/>
                  </a:cubicBezTo>
                  <a:cubicBezTo>
                    <a:pt x="761" y="168"/>
                    <a:pt x="776" y="168"/>
                    <a:pt x="775" y="172"/>
                  </a:cubicBezTo>
                  <a:close/>
                  <a:moveTo>
                    <a:pt x="814" y="178"/>
                  </a:moveTo>
                  <a:cubicBezTo>
                    <a:pt x="805" y="176"/>
                    <a:pt x="805" y="176"/>
                    <a:pt x="805" y="176"/>
                  </a:cubicBezTo>
                  <a:cubicBezTo>
                    <a:pt x="805" y="173"/>
                    <a:pt x="816" y="174"/>
                    <a:pt x="814" y="178"/>
                  </a:cubicBezTo>
                  <a:close/>
                  <a:moveTo>
                    <a:pt x="511" y="202"/>
                  </a:moveTo>
                  <a:cubicBezTo>
                    <a:pt x="510" y="203"/>
                    <a:pt x="505" y="205"/>
                    <a:pt x="501" y="206"/>
                  </a:cubicBezTo>
                  <a:cubicBezTo>
                    <a:pt x="496" y="202"/>
                    <a:pt x="511" y="197"/>
                    <a:pt x="511" y="202"/>
                  </a:cubicBezTo>
                  <a:close/>
                  <a:moveTo>
                    <a:pt x="828" y="179"/>
                  </a:moveTo>
                  <a:cubicBezTo>
                    <a:pt x="833" y="180"/>
                    <a:pt x="837" y="181"/>
                    <a:pt x="836" y="183"/>
                  </a:cubicBezTo>
                  <a:cubicBezTo>
                    <a:pt x="832" y="184"/>
                    <a:pt x="828" y="181"/>
                    <a:pt x="828" y="179"/>
                  </a:cubicBezTo>
                  <a:close/>
                  <a:moveTo>
                    <a:pt x="861" y="187"/>
                  </a:moveTo>
                  <a:cubicBezTo>
                    <a:pt x="864" y="190"/>
                    <a:pt x="868" y="189"/>
                    <a:pt x="871" y="192"/>
                  </a:cubicBezTo>
                  <a:cubicBezTo>
                    <a:pt x="870" y="192"/>
                    <a:pt x="869" y="193"/>
                    <a:pt x="869" y="194"/>
                  </a:cubicBezTo>
                  <a:cubicBezTo>
                    <a:pt x="865" y="192"/>
                    <a:pt x="861" y="190"/>
                    <a:pt x="861" y="187"/>
                  </a:cubicBezTo>
                  <a:close/>
                  <a:moveTo>
                    <a:pt x="536" y="195"/>
                  </a:moveTo>
                  <a:cubicBezTo>
                    <a:pt x="532" y="196"/>
                    <a:pt x="528" y="197"/>
                    <a:pt x="527" y="195"/>
                  </a:cubicBezTo>
                  <a:cubicBezTo>
                    <a:pt x="530" y="193"/>
                    <a:pt x="536" y="191"/>
                    <a:pt x="536" y="195"/>
                  </a:cubicBezTo>
                  <a:close/>
                  <a:moveTo>
                    <a:pt x="874" y="193"/>
                  </a:moveTo>
                  <a:cubicBezTo>
                    <a:pt x="882" y="195"/>
                    <a:pt x="882" y="195"/>
                    <a:pt x="882" y="195"/>
                  </a:cubicBezTo>
                  <a:cubicBezTo>
                    <a:pt x="883" y="198"/>
                    <a:pt x="871" y="195"/>
                    <a:pt x="874" y="193"/>
                  </a:cubicBezTo>
                  <a:close/>
                  <a:moveTo>
                    <a:pt x="1017" y="1262"/>
                  </a:moveTo>
                  <a:cubicBezTo>
                    <a:pt x="1020" y="1258"/>
                    <a:pt x="1023" y="1255"/>
                    <a:pt x="1029" y="1252"/>
                  </a:cubicBezTo>
                  <a:cubicBezTo>
                    <a:pt x="1030" y="1255"/>
                    <a:pt x="1021" y="1259"/>
                    <a:pt x="1017" y="1262"/>
                  </a:cubicBezTo>
                  <a:close/>
                  <a:moveTo>
                    <a:pt x="1109" y="1189"/>
                  </a:moveTo>
                  <a:cubicBezTo>
                    <a:pt x="1103" y="1200"/>
                    <a:pt x="1099" y="1188"/>
                    <a:pt x="1109" y="1189"/>
                  </a:cubicBezTo>
                  <a:close/>
                  <a:moveTo>
                    <a:pt x="966" y="1288"/>
                  </a:moveTo>
                  <a:cubicBezTo>
                    <a:pt x="964" y="1286"/>
                    <a:pt x="969" y="1283"/>
                    <a:pt x="972" y="1283"/>
                  </a:cubicBezTo>
                  <a:cubicBezTo>
                    <a:pt x="973" y="1285"/>
                    <a:pt x="969" y="1287"/>
                    <a:pt x="966" y="1288"/>
                  </a:cubicBezTo>
                  <a:close/>
                  <a:moveTo>
                    <a:pt x="934" y="1303"/>
                  </a:moveTo>
                  <a:cubicBezTo>
                    <a:pt x="932" y="1303"/>
                    <a:pt x="931" y="1301"/>
                    <a:pt x="928" y="1301"/>
                  </a:cubicBezTo>
                  <a:cubicBezTo>
                    <a:pt x="931" y="1300"/>
                    <a:pt x="945" y="1293"/>
                    <a:pt x="950" y="1292"/>
                  </a:cubicBezTo>
                  <a:cubicBezTo>
                    <a:pt x="952" y="1295"/>
                    <a:pt x="944" y="1296"/>
                    <a:pt x="941" y="1298"/>
                  </a:cubicBezTo>
                  <a:cubicBezTo>
                    <a:pt x="937" y="1300"/>
                    <a:pt x="937" y="1302"/>
                    <a:pt x="934" y="1303"/>
                  </a:cubicBezTo>
                  <a:close/>
                  <a:moveTo>
                    <a:pt x="743" y="1348"/>
                  </a:moveTo>
                  <a:cubicBezTo>
                    <a:pt x="741" y="1345"/>
                    <a:pt x="754" y="1344"/>
                    <a:pt x="753" y="1347"/>
                  </a:cubicBezTo>
                  <a:cubicBezTo>
                    <a:pt x="751" y="1348"/>
                    <a:pt x="747" y="1348"/>
                    <a:pt x="743" y="1348"/>
                  </a:cubicBezTo>
                  <a:close/>
                  <a:moveTo>
                    <a:pt x="1099" y="1197"/>
                  </a:moveTo>
                  <a:cubicBezTo>
                    <a:pt x="1095" y="1201"/>
                    <a:pt x="1092" y="1201"/>
                    <a:pt x="1091" y="1200"/>
                  </a:cubicBezTo>
                  <a:cubicBezTo>
                    <a:pt x="1095" y="1196"/>
                    <a:pt x="1097" y="1195"/>
                    <a:pt x="1099" y="1197"/>
                  </a:cubicBezTo>
                  <a:close/>
                  <a:moveTo>
                    <a:pt x="1127" y="354"/>
                  </a:moveTo>
                  <a:cubicBezTo>
                    <a:pt x="1122" y="355"/>
                    <a:pt x="1121" y="348"/>
                    <a:pt x="1120" y="345"/>
                  </a:cubicBezTo>
                  <a:cubicBezTo>
                    <a:pt x="1124" y="345"/>
                    <a:pt x="1126" y="351"/>
                    <a:pt x="1127" y="354"/>
                  </a:cubicBezTo>
                  <a:close/>
                  <a:moveTo>
                    <a:pt x="1138" y="363"/>
                  </a:moveTo>
                  <a:cubicBezTo>
                    <a:pt x="1135" y="366"/>
                    <a:pt x="1127" y="356"/>
                    <a:pt x="1127" y="353"/>
                  </a:cubicBezTo>
                  <a:cubicBezTo>
                    <a:pt x="1131" y="353"/>
                    <a:pt x="1134" y="359"/>
                    <a:pt x="1138" y="363"/>
                  </a:cubicBezTo>
                  <a:close/>
                  <a:moveTo>
                    <a:pt x="907" y="1307"/>
                  </a:moveTo>
                  <a:cubicBezTo>
                    <a:pt x="913" y="1305"/>
                    <a:pt x="922" y="1301"/>
                    <a:pt x="926" y="1301"/>
                  </a:cubicBezTo>
                  <a:cubicBezTo>
                    <a:pt x="928" y="1303"/>
                    <a:pt x="919" y="1307"/>
                    <a:pt x="917" y="1307"/>
                  </a:cubicBezTo>
                  <a:cubicBezTo>
                    <a:pt x="914" y="1308"/>
                    <a:pt x="906" y="1310"/>
                    <a:pt x="907" y="1307"/>
                  </a:cubicBezTo>
                  <a:close/>
                  <a:moveTo>
                    <a:pt x="855" y="1326"/>
                  </a:moveTo>
                  <a:cubicBezTo>
                    <a:pt x="852" y="1331"/>
                    <a:pt x="846" y="1328"/>
                    <a:pt x="841" y="1329"/>
                  </a:cubicBezTo>
                  <a:cubicBezTo>
                    <a:pt x="842" y="1327"/>
                    <a:pt x="845" y="1326"/>
                    <a:pt x="847" y="1326"/>
                  </a:cubicBezTo>
                  <a:cubicBezTo>
                    <a:pt x="847" y="1326"/>
                    <a:pt x="847" y="1328"/>
                    <a:pt x="848" y="1328"/>
                  </a:cubicBezTo>
                  <a:cubicBezTo>
                    <a:pt x="851" y="1329"/>
                    <a:pt x="854" y="1323"/>
                    <a:pt x="855" y="1326"/>
                  </a:cubicBezTo>
                  <a:close/>
                  <a:moveTo>
                    <a:pt x="809" y="1336"/>
                  </a:moveTo>
                  <a:cubicBezTo>
                    <a:pt x="812" y="1336"/>
                    <a:pt x="820" y="1332"/>
                    <a:pt x="820" y="1335"/>
                  </a:cubicBezTo>
                  <a:cubicBezTo>
                    <a:pt x="818" y="1337"/>
                    <a:pt x="808" y="1340"/>
                    <a:pt x="809" y="1336"/>
                  </a:cubicBezTo>
                  <a:close/>
                  <a:moveTo>
                    <a:pt x="590" y="183"/>
                  </a:moveTo>
                  <a:cubicBezTo>
                    <a:pt x="594" y="183"/>
                    <a:pt x="597" y="182"/>
                    <a:pt x="601" y="181"/>
                  </a:cubicBezTo>
                  <a:cubicBezTo>
                    <a:pt x="601" y="183"/>
                    <a:pt x="601" y="183"/>
                    <a:pt x="601" y="183"/>
                  </a:cubicBezTo>
                  <a:cubicBezTo>
                    <a:pt x="598" y="183"/>
                    <a:pt x="594" y="184"/>
                    <a:pt x="590" y="185"/>
                  </a:cubicBezTo>
                  <a:lnTo>
                    <a:pt x="590" y="183"/>
                  </a:lnTo>
                  <a:close/>
                  <a:moveTo>
                    <a:pt x="1096" y="322"/>
                  </a:moveTo>
                  <a:cubicBezTo>
                    <a:pt x="1099" y="324"/>
                    <a:pt x="1101" y="326"/>
                    <a:pt x="1101" y="328"/>
                  </a:cubicBezTo>
                  <a:cubicBezTo>
                    <a:pt x="1100" y="330"/>
                    <a:pt x="1098" y="331"/>
                    <a:pt x="1094" y="327"/>
                  </a:cubicBezTo>
                  <a:cubicBezTo>
                    <a:pt x="1095" y="326"/>
                    <a:pt x="1097" y="328"/>
                    <a:pt x="1098" y="327"/>
                  </a:cubicBezTo>
                  <a:cubicBezTo>
                    <a:pt x="1100" y="326"/>
                    <a:pt x="1092" y="323"/>
                    <a:pt x="1096" y="322"/>
                  </a:cubicBezTo>
                  <a:close/>
                  <a:moveTo>
                    <a:pt x="1181" y="425"/>
                  </a:moveTo>
                  <a:cubicBezTo>
                    <a:pt x="1179" y="421"/>
                    <a:pt x="1177" y="416"/>
                    <a:pt x="1175" y="412"/>
                  </a:cubicBezTo>
                  <a:cubicBezTo>
                    <a:pt x="1180" y="415"/>
                    <a:pt x="1184" y="422"/>
                    <a:pt x="1181" y="425"/>
                  </a:cubicBezTo>
                  <a:close/>
                  <a:moveTo>
                    <a:pt x="905" y="1311"/>
                  </a:moveTo>
                  <a:cubicBezTo>
                    <a:pt x="901" y="1313"/>
                    <a:pt x="899" y="1312"/>
                    <a:pt x="896" y="1313"/>
                  </a:cubicBezTo>
                  <a:cubicBezTo>
                    <a:pt x="897" y="1311"/>
                    <a:pt x="901" y="1309"/>
                    <a:pt x="905" y="1308"/>
                  </a:cubicBezTo>
                  <a:cubicBezTo>
                    <a:pt x="905" y="1309"/>
                    <a:pt x="904" y="1310"/>
                    <a:pt x="905" y="1311"/>
                  </a:cubicBezTo>
                  <a:close/>
                  <a:moveTo>
                    <a:pt x="672" y="1343"/>
                  </a:moveTo>
                  <a:cubicBezTo>
                    <a:pt x="675" y="1343"/>
                    <a:pt x="682" y="1342"/>
                    <a:pt x="680" y="1345"/>
                  </a:cubicBezTo>
                  <a:cubicBezTo>
                    <a:pt x="676" y="1345"/>
                    <a:pt x="672" y="1346"/>
                    <a:pt x="672" y="1343"/>
                  </a:cubicBezTo>
                  <a:close/>
                  <a:moveTo>
                    <a:pt x="658" y="1342"/>
                  </a:moveTo>
                  <a:cubicBezTo>
                    <a:pt x="663" y="1343"/>
                    <a:pt x="666" y="1340"/>
                    <a:pt x="666" y="1344"/>
                  </a:cubicBezTo>
                  <a:cubicBezTo>
                    <a:pt x="664" y="1345"/>
                    <a:pt x="658" y="1344"/>
                    <a:pt x="658" y="1342"/>
                  </a:cubicBezTo>
                  <a:close/>
                  <a:moveTo>
                    <a:pt x="1148" y="377"/>
                  </a:moveTo>
                  <a:cubicBezTo>
                    <a:pt x="1152" y="382"/>
                    <a:pt x="1152" y="382"/>
                    <a:pt x="1152" y="382"/>
                  </a:cubicBezTo>
                  <a:cubicBezTo>
                    <a:pt x="1150" y="385"/>
                    <a:pt x="1145" y="379"/>
                    <a:pt x="1148" y="377"/>
                  </a:cubicBezTo>
                  <a:close/>
                  <a:moveTo>
                    <a:pt x="1157" y="388"/>
                  </a:moveTo>
                  <a:cubicBezTo>
                    <a:pt x="1161" y="393"/>
                    <a:pt x="1163" y="396"/>
                    <a:pt x="1161" y="399"/>
                  </a:cubicBezTo>
                  <a:cubicBezTo>
                    <a:pt x="1159" y="398"/>
                    <a:pt x="1158" y="396"/>
                    <a:pt x="1157" y="393"/>
                  </a:cubicBezTo>
                  <a:cubicBezTo>
                    <a:pt x="1156" y="391"/>
                    <a:pt x="1156" y="389"/>
                    <a:pt x="1157" y="388"/>
                  </a:cubicBezTo>
                  <a:close/>
                  <a:moveTo>
                    <a:pt x="631" y="1341"/>
                  </a:moveTo>
                  <a:cubicBezTo>
                    <a:pt x="623" y="1340"/>
                    <a:pt x="623" y="1340"/>
                    <a:pt x="623" y="1340"/>
                  </a:cubicBezTo>
                  <a:cubicBezTo>
                    <a:pt x="622" y="1336"/>
                    <a:pt x="633" y="1338"/>
                    <a:pt x="631" y="1341"/>
                  </a:cubicBezTo>
                  <a:close/>
                  <a:moveTo>
                    <a:pt x="1192" y="437"/>
                  </a:moveTo>
                  <a:cubicBezTo>
                    <a:pt x="1189" y="439"/>
                    <a:pt x="1189" y="439"/>
                    <a:pt x="1189" y="439"/>
                  </a:cubicBezTo>
                  <a:cubicBezTo>
                    <a:pt x="1188" y="436"/>
                    <a:pt x="1182" y="431"/>
                    <a:pt x="1184" y="429"/>
                  </a:cubicBezTo>
                  <a:cubicBezTo>
                    <a:pt x="1186" y="428"/>
                    <a:pt x="1189" y="433"/>
                    <a:pt x="1192" y="437"/>
                  </a:cubicBezTo>
                  <a:close/>
                  <a:moveTo>
                    <a:pt x="1199" y="458"/>
                  </a:moveTo>
                  <a:cubicBezTo>
                    <a:pt x="1195" y="454"/>
                    <a:pt x="1199" y="453"/>
                    <a:pt x="1197" y="450"/>
                  </a:cubicBezTo>
                  <a:cubicBezTo>
                    <a:pt x="1196" y="447"/>
                    <a:pt x="1192" y="446"/>
                    <a:pt x="1192" y="442"/>
                  </a:cubicBezTo>
                  <a:cubicBezTo>
                    <a:pt x="1195" y="439"/>
                    <a:pt x="1196" y="447"/>
                    <a:pt x="1198" y="450"/>
                  </a:cubicBezTo>
                  <a:cubicBezTo>
                    <a:pt x="1200" y="453"/>
                    <a:pt x="1208" y="462"/>
                    <a:pt x="1206" y="467"/>
                  </a:cubicBezTo>
                  <a:cubicBezTo>
                    <a:pt x="1207" y="469"/>
                    <a:pt x="1206" y="466"/>
                    <a:pt x="1205" y="463"/>
                  </a:cubicBezTo>
                  <a:cubicBezTo>
                    <a:pt x="1204" y="460"/>
                    <a:pt x="1201" y="457"/>
                    <a:pt x="1199" y="458"/>
                  </a:cubicBezTo>
                  <a:close/>
                  <a:moveTo>
                    <a:pt x="1251" y="962"/>
                  </a:moveTo>
                  <a:cubicBezTo>
                    <a:pt x="1249" y="960"/>
                    <a:pt x="1254" y="947"/>
                    <a:pt x="1256" y="944"/>
                  </a:cubicBezTo>
                  <a:cubicBezTo>
                    <a:pt x="1259" y="946"/>
                    <a:pt x="1253" y="959"/>
                    <a:pt x="1251" y="962"/>
                  </a:cubicBezTo>
                  <a:close/>
                  <a:moveTo>
                    <a:pt x="1137" y="1145"/>
                  </a:moveTo>
                  <a:cubicBezTo>
                    <a:pt x="1134" y="1140"/>
                    <a:pt x="1144" y="1134"/>
                    <a:pt x="1147" y="1131"/>
                  </a:cubicBezTo>
                  <a:cubicBezTo>
                    <a:pt x="1150" y="1127"/>
                    <a:pt x="1154" y="1122"/>
                    <a:pt x="1158" y="1116"/>
                  </a:cubicBezTo>
                  <a:cubicBezTo>
                    <a:pt x="1160" y="1113"/>
                    <a:pt x="1163" y="1111"/>
                    <a:pt x="1165" y="1108"/>
                  </a:cubicBezTo>
                  <a:cubicBezTo>
                    <a:pt x="1167" y="1105"/>
                    <a:pt x="1169" y="1102"/>
                    <a:pt x="1171" y="1099"/>
                  </a:cubicBezTo>
                  <a:cubicBezTo>
                    <a:pt x="1172" y="1097"/>
                    <a:pt x="1176" y="1094"/>
                    <a:pt x="1178" y="1091"/>
                  </a:cubicBezTo>
                  <a:cubicBezTo>
                    <a:pt x="1179" y="1089"/>
                    <a:pt x="1179" y="1088"/>
                    <a:pt x="1180" y="1086"/>
                  </a:cubicBezTo>
                  <a:cubicBezTo>
                    <a:pt x="1180" y="1085"/>
                    <a:pt x="1181" y="1083"/>
                    <a:pt x="1181" y="1082"/>
                  </a:cubicBezTo>
                  <a:cubicBezTo>
                    <a:pt x="1183" y="1080"/>
                    <a:pt x="1186" y="1078"/>
                    <a:pt x="1188" y="1075"/>
                  </a:cubicBezTo>
                  <a:cubicBezTo>
                    <a:pt x="1192" y="1070"/>
                    <a:pt x="1197" y="1064"/>
                    <a:pt x="1200" y="1057"/>
                  </a:cubicBezTo>
                  <a:cubicBezTo>
                    <a:pt x="1204" y="1050"/>
                    <a:pt x="1208" y="1043"/>
                    <a:pt x="1211" y="1037"/>
                  </a:cubicBezTo>
                  <a:cubicBezTo>
                    <a:pt x="1214" y="1031"/>
                    <a:pt x="1218" y="1026"/>
                    <a:pt x="1221" y="1021"/>
                  </a:cubicBezTo>
                  <a:cubicBezTo>
                    <a:pt x="1224" y="1016"/>
                    <a:pt x="1225" y="1009"/>
                    <a:pt x="1227" y="1005"/>
                  </a:cubicBezTo>
                  <a:cubicBezTo>
                    <a:pt x="1229" y="1001"/>
                    <a:pt x="1232" y="999"/>
                    <a:pt x="1234" y="996"/>
                  </a:cubicBezTo>
                  <a:cubicBezTo>
                    <a:pt x="1236" y="992"/>
                    <a:pt x="1238" y="987"/>
                    <a:pt x="1239" y="983"/>
                  </a:cubicBezTo>
                  <a:cubicBezTo>
                    <a:pt x="1241" y="978"/>
                    <a:pt x="1243" y="974"/>
                    <a:pt x="1245" y="970"/>
                  </a:cubicBezTo>
                  <a:cubicBezTo>
                    <a:pt x="1248" y="971"/>
                    <a:pt x="1248" y="971"/>
                    <a:pt x="1248" y="971"/>
                  </a:cubicBezTo>
                  <a:cubicBezTo>
                    <a:pt x="1248" y="977"/>
                    <a:pt x="1245" y="977"/>
                    <a:pt x="1243" y="981"/>
                  </a:cubicBezTo>
                  <a:cubicBezTo>
                    <a:pt x="1238" y="991"/>
                    <a:pt x="1235" y="1000"/>
                    <a:pt x="1230" y="1009"/>
                  </a:cubicBezTo>
                  <a:cubicBezTo>
                    <a:pt x="1227" y="1017"/>
                    <a:pt x="1223" y="1024"/>
                    <a:pt x="1219" y="1032"/>
                  </a:cubicBezTo>
                  <a:cubicBezTo>
                    <a:pt x="1217" y="1035"/>
                    <a:pt x="1215" y="1038"/>
                    <a:pt x="1213" y="1042"/>
                  </a:cubicBezTo>
                  <a:cubicBezTo>
                    <a:pt x="1211" y="1045"/>
                    <a:pt x="1209" y="1048"/>
                    <a:pt x="1207" y="1051"/>
                  </a:cubicBezTo>
                  <a:cubicBezTo>
                    <a:pt x="1205" y="1054"/>
                    <a:pt x="1205" y="1056"/>
                    <a:pt x="1203" y="1059"/>
                  </a:cubicBezTo>
                  <a:cubicBezTo>
                    <a:pt x="1202" y="1061"/>
                    <a:pt x="1201" y="1063"/>
                    <a:pt x="1199" y="1065"/>
                  </a:cubicBezTo>
                  <a:cubicBezTo>
                    <a:pt x="1197" y="1067"/>
                    <a:pt x="1196" y="1068"/>
                    <a:pt x="1194" y="1070"/>
                  </a:cubicBezTo>
                  <a:cubicBezTo>
                    <a:pt x="1193" y="1073"/>
                    <a:pt x="1192" y="1076"/>
                    <a:pt x="1190" y="1079"/>
                  </a:cubicBezTo>
                  <a:cubicBezTo>
                    <a:pt x="1189" y="1081"/>
                    <a:pt x="1186" y="1083"/>
                    <a:pt x="1185" y="1085"/>
                  </a:cubicBezTo>
                  <a:cubicBezTo>
                    <a:pt x="1183" y="1088"/>
                    <a:pt x="1182" y="1092"/>
                    <a:pt x="1180" y="1095"/>
                  </a:cubicBezTo>
                  <a:cubicBezTo>
                    <a:pt x="1179" y="1097"/>
                    <a:pt x="1178" y="1097"/>
                    <a:pt x="1176" y="1099"/>
                  </a:cubicBezTo>
                  <a:cubicBezTo>
                    <a:pt x="1174" y="1101"/>
                    <a:pt x="1175" y="1102"/>
                    <a:pt x="1174" y="1104"/>
                  </a:cubicBezTo>
                  <a:cubicBezTo>
                    <a:pt x="1171" y="1107"/>
                    <a:pt x="1167" y="1110"/>
                    <a:pt x="1164" y="1114"/>
                  </a:cubicBezTo>
                  <a:cubicBezTo>
                    <a:pt x="1160" y="1118"/>
                    <a:pt x="1156" y="1124"/>
                    <a:pt x="1152" y="1129"/>
                  </a:cubicBezTo>
                  <a:cubicBezTo>
                    <a:pt x="1150" y="1132"/>
                    <a:pt x="1148" y="1135"/>
                    <a:pt x="1145" y="1137"/>
                  </a:cubicBezTo>
                  <a:cubicBezTo>
                    <a:pt x="1143" y="1140"/>
                    <a:pt x="1140" y="1142"/>
                    <a:pt x="1137" y="1145"/>
                  </a:cubicBezTo>
                  <a:close/>
                  <a:moveTo>
                    <a:pt x="841" y="1327"/>
                  </a:moveTo>
                  <a:cubicBezTo>
                    <a:pt x="840" y="1329"/>
                    <a:pt x="830" y="1330"/>
                    <a:pt x="831" y="1327"/>
                  </a:cubicBezTo>
                  <a:cubicBezTo>
                    <a:pt x="836" y="1325"/>
                    <a:pt x="838" y="1326"/>
                    <a:pt x="841" y="1327"/>
                  </a:cubicBezTo>
                  <a:close/>
                  <a:moveTo>
                    <a:pt x="797" y="1335"/>
                  </a:moveTo>
                  <a:cubicBezTo>
                    <a:pt x="797" y="1332"/>
                    <a:pt x="797" y="1332"/>
                    <a:pt x="797" y="1332"/>
                  </a:cubicBezTo>
                  <a:cubicBezTo>
                    <a:pt x="804" y="1332"/>
                    <a:pt x="811" y="1328"/>
                    <a:pt x="813" y="1332"/>
                  </a:cubicBezTo>
                  <a:cubicBezTo>
                    <a:pt x="807" y="1333"/>
                    <a:pt x="801" y="1333"/>
                    <a:pt x="797" y="1335"/>
                  </a:cubicBezTo>
                  <a:close/>
                  <a:moveTo>
                    <a:pt x="1232" y="520"/>
                  </a:moveTo>
                  <a:cubicBezTo>
                    <a:pt x="1230" y="516"/>
                    <a:pt x="1232" y="516"/>
                    <a:pt x="1230" y="513"/>
                  </a:cubicBezTo>
                  <a:cubicBezTo>
                    <a:pt x="1232" y="512"/>
                    <a:pt x="1236" y="520"/>
                    <a:pt x="1232" y="520"/>
                  </a:cubicBezTo>
                  <a:close/>
                  <a:moveTo>
                    <a:pt x="699" y="1337"/>
                  </a:moveTo>
                  <a:cubicBezTo>
                    <a:pt x="704" y="1337"/>
                    <a:pt x="706" y="1335"/>
                    <a:pt x="710" y="1337"/>
                  </a:cubicBezTo>
                  <a:cubicBezTo>
                    <a:pt x="702" y="1340"/>
                    <a:pt x="713" y="1336"/>
                    <a:pt x="713" y="1341"/>
                  </a:cubicBezTo>
                  <a:cubicBezTo>
                    <a:pt x="708" y="1343"/>
                    <a:pt x="699" y="1340"/>
                    <a:pt x="699" y="1337"/>
                  </a:cubicBezTo>
                  <a:close/>
                  <a:moveTo>
                    <a:pt x="524" y="1312"/>
                  </a:moveTo>
                  <a:cubicBezTo>
                    <a:pt x="529" y="1309"/>
                    <a:pt x="539" y="1318"/>
                    <a:pt x="545" y="1317"/>
                  </a:cubicBezTo>
                  <a:cubicBezTo>
                    <a:pt x="545" y="1318"/>
                    <a:pt x="547" y="1318"/>
                    <a:pt x="548" y="1319"/>
                  </a:cubicBezTo>
                  <a:cubicBezTo>
                    <a:pt x="544" y="1321"/>
                    <a:pt x="528" y="1315"/>
                    <a:pt x="524" y="1312"/>
                  </a:cubicBezTo>
                  <a:close/>
                  <a:moveTo>
                    <a:pt x="457" y="1282"/>
                  </a:moveTo>
                  <a:cubicBezTo>
                    <a:pt x="460" y="1281"/>
                    <a:pt x="465" y="1286"/>
                    <a:pt x="466" y="1287"/>
                  </a:cubicBezTo>
                  <a:cubicBezTo>
                    <a:pt x="463" y="1290"/>
                    <a:pt x="457" y="1284"/>
                    <a:pt x="457" y="1282"/>
                  </a:cubicBezTo>
                  <a:close/>
                  <a:moveTo>
                    <a:pt x="478" y="1292"/>
                  </a:moveTo>
                  <a:cubicBezTo>
                    <a:pt x="477" y="1294"/>
                    <a:pt x="471" y="1290"/>
                    <a:pt x="469" y="1289"/>
                  </a:cubicBezTo>
                  <a:cubicBezTo>
                    <a:pt x="469" y="1288"/>
                    <a:pt x="471" y="1289"/>
                    <a:pt x="473" y="1289"/>
                  </a:cubicBezTo>
                  <a:cubicBezTo>
                    <a:pt x="475" y="1290"/>
                    <a:pt x="477" y="1291"/>
                    <a:pt x="478" y="1292"/>
                  </a:cubicBezTo>
                  <a:close/>
                  <a:moveTo>
                    <a:pt x="431" y="1270"/>
                  </a:moveTo>
                  <a:cubicBezTo>
                    <a:pt x="432" y="1273"/>
                    <a:pt x="427" y="1267"/>
                    <a:pt x="424" y="1265"/>
                  </a:cubicBezTo>
                  <a:cubicBezTo>
                    <a:pt x="420" y="1262"/>
                    <a:pt x="416" y="1261"/>
                    <a:pt x="413" y="1259"/>
                  </a:cubicBezTo>
                  <a:cubicBezTo>
                    <a:pt x="416" y="1258"/>
                    <a:pt x="419" y="1259"/>
                    <a:pt x="423" y="1262"/>
                  </a:cubicBezTo>
                  <a:cubicBezTo>
                    <a:pt x="426" y="1265"/>
                    <a:pt x="429" y="1268"/>
                    <a:pt x="431" y="1270"/>
                  </a:cubicBezTo>
                  <a:close/>
                  <a:moveTo>
                    <a:pt x="400" y="1249"/>
                  </a:moveTo>
                  <a:cubicBezTo>
                    <a:pt x="405" y="1252"/>
                    <a:pt x="412" y="1253"/>
                    <a:pt x="410" y="1257"/>
                  </a:cubicBezTo>
                  <a:cubicBezTo>
                    <a:pt x="406" y="1255"/>
                    <a:pt x="399" y="1253"/>
                    <a:pt x="400" y="1249"/>
                  </a:cubicBezTo>
                  <a:close/>
                  <a:moveTo>
                    <a:pt x="312" y="1185"/>
                  </a:moveTo>
                  <a:cubicBezTo>
                    <a:pt x="311" y="1182"/>
                    <a:pt x="309" y="1177"/>
                    <a:pt x="303" y="1175"/>
                  </a:cubicBezTo>
                  <a:cubicBezTo>
                    <a:pt x="305" y="1171"/>
                    <a:pt x="309" y="1175"/>
                    <a:pt x="312" y="1179"/>
                  </a:cubicBezTo>
                  <a:cubicBezTo>
                    <a:pt x="315" y="1183"/>
                    <a:pt x="317" y="1187"/>
                    <a:pt x="312" y="1185"/>
                  </a:cubicBezTo>
                  <a:close/>
                  <a:moveTo>
                    <a:pt x="1176" y="427"/>
                  </a:moveTo>
                  <a:cubicBezTo>
                    <a:pt x="1175" y="428"/>
                    <a:pt x="1167" y="422"/>
                    <a:pt x="1170" y="420"/>
                  </a:cubicBezTo>
                  <a:cubicBezTo>
                    <a:pt x="1172" y="421"/>
                    <a:pt x="1174" y="424"/>
                    <a:pt x="1176" y="427"/>
                  </a:cubicBezTo>
                  <a:close/>
                  <a:moveTo>
                    <a:pt x="1178" y="431"/>
                  </a:moveTo>
                  <a:cubicBezTo>
                    <a:pt x="1180" y="431"/>
                    <a:pt x="1185" y="440"/>
                    <a:pt x="1183" y="441"/>
                  </a:cubicBezTo>
                  <a:cubicBezTo>
                    <a:pt x="1178" y="436"/>
                    <a:pt x="1181" y="435"/>
                    <a:pt x="1178" y="431"/>
                  </a:cubicBezTo>
                  <a:close/>
                  <a:moveTo>
                    <a:pt x="330" y="1193"/>
                  </a:moveTo>
                  <a:cubicBezTo>
                    <a:pt x="331" y="1195"/>
                    <a:pt x="334" y="1197"/>
                    <a:pt x="336" y="1199"/>
                  </a:cubicBezTo>
                  <a:cubicBezTo>
                    <a:pt x="338" y="1201"/>
                    <a:pt x="339" y="1203"/>
                    <a:pt x="337" y="1204"/>
                  </a:cubicBezTo>
                  <a:cubicBezTo>
                    <a:pt x="333" y="1200"/>
                    <a:pt x="330" y="1201"/>
                    <a:pt x="331" y="1197"/>
                  </a:cubicBezTo>
                  <a:cubicBezTo>
                    <a:pt x="331" y="1196"/>
                    <a:pt x="328" y="1194"/>
                    <a:pt x="330" y="1193"/>
                  </a:cubicBezTo>
                  <a:close/>
                  <a:moveTo>
                    <a:pt x="260" y="1126"/>
                  </a:moveTo>
                  <a:cubicBezTo>
                    <a:pt x="262" y="1124"/>
                    <a:pt x="269" y="1132"/>
                    <a:pt x="266" y="1133"/>
                  </a:cubicBezTo>
                  <a:cubicBezTo>
                    <a:pt x="262" y="1130"/>
                    <a:pt x="261" y="1129"/>
                    <a:pt x="260" y="1126"/>
                  </a:cubicBezTo>
                  <a:close/>
                  <a:moveTo>
                    <a:pt x="1206" y="476"/>
                  </a:moveTo>
                  <a:cubicBezTo>
                    <a:pt x="1209" y="480"/>
                    <a:pt x="1210" y="484"/>
                    <a:pt x="1211" y="487"/>
                  </a:cubicBezTo>
                  <a:cubicBezTo>
                    <a:pt x="1209" y="486"/>
                    <a:pt x="1202" y="477"/>
                    <a:pt x="1206" y="476"/>
                  </a:cubicBezTo>
                  <a:close/>
                  <a:moveTo>
                    <a:pt x="656" y="1334"/>
                  </a:moveTo>
                  <a:cubicBezTo>
                    <a:pt x="652" y="1333"/>
                    <a:pt x="645" y="1334"/>
                    <a:pt x="647" y="1331"/>
                  </a:cubicBezTo>
                  <a:cubicBezTo>
                    <a:pt x="650" y="1332"/>
                    <a:pt x="657" y="1331"/>
                    <a:pt x="656" y="1334"/>
                  </a:cubicBezTo>
                  <a:close/>
                  <a:moveTo>
                    <a:pt x="536" y="1311"/>
                  </a:moveTo>
                  <a:cubicBezTo>
                    <a:pt x="524" y="1306"/>
                    <a:pt x="519" y="1304"/>
                    <a:pt x="509" y="1299"/>
                  </a:cubicBezTo>
                  <a:cubicBezTo>
                    <a:pt x="512" y="1296"/>
                    <a:pt x="516" y="1301"/>
                    <a:pt x="519" y="1302"/>
                  </a:cubicBezTo>
                  <a:cubicBezTo>
                    <a:pt x="524" y="1303"/>
                    <a:pt x="529" y="1301"/>
                    <a:pt x="536" y="1304"/>
                  </a:cubicBezTo>
                  <a:cubicBezTo>
                    <a:pt x="537" y="1307"/>
                    <a:pt x="535" y="1307"/>
                    <a:pt x="536" y="1311"/>
                  </a:cubicBezTo>
                  <a:close/>
                  <a:moveTo>
                    <a:pt x="344" y="1208"/>
                  </a:moveTo>
                  <a:cubicBezTo>
                    <a:pt x="345" y="1204"/>
                    <a:pt x="349" y="1211"/>
                    <a:pt x="352" y="1213"/>
                  </a:cubicBezTo>
                  <a:cubicBezTo>
                    <a:pt x="354" y="1215"/>
                    <a:pt x="355" y="1215"/>
                    <a:pt x="357" y="1217"/>
                  </a:cubicBezTo>
                  <a:cubicBezTo>
                    <a:pt x="359" y="1218"/>
                    <a:pt x="361" y="1219"/>
                    <a:pt x="362" y="1221"/>
                  </a:cubicBezTo>
                  <a:cubicBezTo>
                    <a:pt x="356" y="1221"/>
                    <a:pt x="347" y="1210"/>
                    <a:pt x="344" y="1208"/>
                  </a:cubicBezTo>
                  <a:close/>
                  <a:moveTo>
                    <a:pt x="244" y="1105"/>
                  </a:moveTo>
                  <a:cubicBezTo>
                    <a:pt x="246" y="1103"/>
                    <a:pt x="253" y="1112"/>
                    <a:pt x="252" y="1114"/>
                  </a:cubicBezTo>
                  <a:cubicBezTo>
                    <a:pt x="250" y="1117"/>
                    <a:pt x="244" y="1107"/>
                    <a:pt x="244" y="1105"/>
                  </a:cubicBezTo>
                  <a:close/>
                  <a:moveTo>
                    <a:pt x="231" y="1084"/>
                  </a:moveTo>
                  <a:cubicBezTo>
                    <a:pt x="234" y="1088"/>
                    <a:pt x="238" y="1093"/>
                    <a:pt x="238" y="1096"/>
                  </a:cubicBezTo>
                  <a:cubicBezTo>
                    <a:pt x="236" y="1097"/>
                    <a:pt x="227" y="1085"/>
                    <a:pt x="231" y="1084"/>
                  </a:cubicBezTo>
                  <a:close/>
                  <a:moveTo>
                    <a:pt x="1267" y="689"/>
                  </a:moveTo>
                  <a:cubicBezTo>
                    <a:pt x="1266" y="688"/>
                    <a:pt x="1265" y="688"/>
                    <a:pt x="1264" y="690"/>
                  </a:cubicBezTo>
                  <a:cubicBezTo>
                    <a:pt x="1264" y="696"/>
                    <a:pt x="1265" y="698"/>
                    <a:pt x="1265" y="703"/>
                  </a:cubicBezTo>
                  <a:cubicBezTo>
                    <a:pt x="1265" y="706"/>
                    <a:pt x="1264" y="707"/>
                    <a:pt x="1264" y="710"/>
                  </a:cubicBezTo>
                  <a:cubicBezTo>
                    <a:pt x="1264" y="711"/>
                    <a:pt x="1265" y="713"/>
                    <a:pt x="1265" y="715"/>
                  </a:cubicBezTo>
                  <a:cubicBezTo>
                    <a:pt x="1265" y="716"/>
                    <a:pt x="1265" y="718"/>
                    <a:pt x="1265" y="720"/>
                  </a:cubicBezTo>
                  <a:cubicBezTo>
                    <a:pt x="1266" y="724"/>
                    <a:pt x="1266" y="728"/>
                    <a:pt x="1266" y="732"/>
                  </a:cubicBezTo>
                  <a:cubicBezTo>
                    <a:pt x="1266" y="738"/>
                    <a:pt x="1269" y="732"/>
                    <a:pt x="1269" y="735"/>
                  </a:cubicBezTo>
                  <a:cubicBezTo>
                    <a:pt x="1270" y="738"/>
                    <a:pt x="1268" y="738"/>
                    <a:pt x="1267" y="738"/>
                  </a:cubicBezTo>
                  <a:cubicBezTo>
                    <a:pt x="1267" y="741"/>
                    <a:pt x="1269" y="740"/>
                    <a:pt x="1269" y="743"/>
                  </a:cubicBezTo>
                  <a:cubicBezTo>
                    <a:pt x="1269" y="745"/>
                    <a:pt x="1268" y="745"/>
                    <a:pt x="1268" y="747"/>
                  </a:cubicBezTo>
                  <a:cubicBezTo>
                    <a:pt x="1268" y="752"/>
                    <a:pt x="1269" y="753"/>
                    <a:pt x="1268" y="758"/>
                  </a:cubicBezTo>
                  <a:cubicBezTo>
                    <a:pt x="1268" y="760"/>
                    <a:pt x="1267" y="761"/>
                    <a:pt x="1266" y="762"/>
                  </a:cubicBezTo>
                  <a:cubicBezTo>
                    <a:pt x="1266" y="763"/>
                    <a:pt x="1265" y="768"/>
                    <a:pt x="1265" y="772"/>
                  </a:cubicBezTo>
                  <a:cubicBezTo>
                    <a:pt x="1264" y="777"/>
                    <a:pt x="1263" y="782"/>
                    <a:pt x="1263" y="785"/>
                  </a:cubicBezTo>
                  <a:cubicBezTo>
                    <a:pt x="1264" y="791"/>
                    <a:pt x="1265" y="791"/>
                    <a:pt x="1266" y="797"/>
                  </a:cubicBezTo>
                  <a:cubicBezTo>
                    <a:pt x="1264" y="798"/>
                    <a:pt x="1265" y="802"/>
                    <a:pt x="1264" y="805"/>
                  </a:cubicBezTo>
                  <a:cubicBezTo>
                    <a:pt x="1264" y="805"/>
                    <a:pt x="1262" y="804"/>
                    <a:pt x="1262" y="805"/>
                  </a:cubicBezTo>
                  <a:cubicBezTo>
                    <a:pt x="1261" y="807"/>
                    <a:pt x="1262" y="811"/>
                    <a:pt x="1260" y="813"/>
                  </a:cubicBezTo>
                  <a:cubicBezTo>
                    <a:pt x="1260" y="814"/>
                    <a:pt x="1259" y="814"/>
                    <a:pt x="1259" y="815"/>
                  </a:cubicBezTo>
                  <a:cubicBezTo>
                    <a:pt x="1257" y="819"/>
                    <a:pt x="1256" y="824"/>
                    <a:pt x="1256" y="831"/>
                  </a:cubicBezTo>
                  <a:cubicBezTo>
                    <a:pt x="1256" y="834"/>
                    <a:pt x="1257" y="835"/>
                    <a:pt x="1257" y="839"/>
                  </a:cubicBezTo>
                  <a:cubicBezTo>
                    <a:pt x="1255" y="838"/>
                    <a:pt x="1254" y="840"/>
                    <a:pt x="1252" y="843"/>
                  </a:cubicBezTo>
                  <a:cubicBezTo>
                    <a:pt x="1251" y="846"/>
                    <a:pt x="1253" y="849"/>
                    <a:pt x="1252" y="853"/>
                  </a:cubicBezTo>
                  <a:cubicBezTo>
                    <a:pt x="1251" y="857"/>
                    <a:pt x="1248" y="859"/>
                    <a:pt x="1246" y="863"/>
                  </a:cubicBezTo>
                  <a:cubicBezTo>
                    <a:pt x="1245" y="866"/>
                    <a:pt x="1245" y="871"/>
                    <a:pt x="1244" y="876"/>
                  </a:cubicBezTo>
                  <a:cubicBezTo>
                    <a:pt x="1243" y="879"/>
                    <a:pt x="1241" y="881"/>
                    <a:pt x="1240" y="884"/>
                  </a:cubicBezTo>
                  <a:cubicBezTo>
                    <a:pt x="1239" y="888"/>
                    <a:pt x="1238" y="893"/>
                    <a:pt x="1237" y="896"/>
                  </a:cubicBezTo>
                  <a:cubicBezTo>
                    <a:pt x="1237" y="897"/>
                    <a:pt x="1234" y="900"/>
                    <a:pt x="1234" y="901"/>
                  </a:cubicBezTo>
                  <a:cubicBezTo>
                    <a:pt x="1234" y="901"/>
                    <a:pt x="1235" y="913"/>
                    <a:pt x="1231" y="914"/>
                  </a:cubicBezTo>
                  <a:cubicBezTo>
                    <a:pt x="1228" y="914"/>
                    <a:pt x="1230" y="915"/>
                    <a:pt x="1229" y="919"/>
                  </a:cubicBezTo>
                  <a:cubicBezTo>
                    <a:pt x="1228" y="921"/>
                    <a:pt x="1224" y="925"/>
                    <a:pt x="1228" y="927"/>
                  </a:cubicBezTo>
                  <a:cubicBezTo>
                    <a:pt x="1226" y="931"/>
                    <a:pt x="1224" y="928"/>
                    <a:pt x="1222" y="931"/>
                  </a:cubicBezTo>
                  <a:cubicBezTo>
                    <a:pt x="1221" y="933"/>
                    <a:pt x="1222" y="935"/>
                    <a:pt x="1221" y="938"/>
                  </a:cubicBezTo>
                  <a:cubicBezTo>
                    <a:pt x="1220" y="939"/>
                    <a:pt x="1218" y="939"/>
                    <a:pt x="1218" y="942"/>
                  </a:cubicBezTo>
                  <a:cubicBezTo>
                    <a:pt x="1217" y="947"/>
                    <a:pt x="1219" y="943"/>
                    <a:pt x="1220" y="946"/>
                  </a:cubicBezTo>
                  <a:cubicBezTo>
                    <a:pt x="1218" y="949"/>
                    <a:pt x="1217" y="949"/>
                    <a:pt x="1216" y="952"/>
                  </a:cubicBezTo>
                  <a:cubicBezTo>
                    <a:pt x="1215" y="955"/>
                    <a:pt x="1216" y="962"/>
                    <a:pt x="1213" y="962"/>
                  </a:cubicBezTo>
                  <a:cubicBezTo>
                    <a:pt x="1208" y="962"/>
                    <a:pt x="1213" y="963"/>
                    <a:pt x="1210" y="967"/>
                  </a:cubicBezTo>
                  <a:cubicBezTo>
                    <a:pt x="1209" y="969"/>
                    <a:pt x="1205" y="970"/>
                    <a:pt x="1203" y="972"/>
                  </a:cubicBezTo>
                  <a:cubicBezTo>
                    <a:pt x="1203" y="975"/>
                    <a:pt x="1202" y="979"/>
                    <a:pt x="1199" y="984"/>
                  </a:cubicBezTo>
                  <a:cubicBezTo>
                    <a:pt x="1197" y="988"/>
                    <a:pt x="1194" y="992"/>
                    <a:pt x="1192" y="993"/>
                  </a:cubicBezTo>
                  <a:cubicBezTo>
                    <a:pt x="1191" y="995"/>
                    <a:pt x="1190" y="997"/>
                    <a:pt x="1189" y="999"/>
                  </a:cubicBezTo>
                  <a:cubicBezTo>
                    <a:pt x="1188" y="1001"/>
                    <a:pt x="1188" y="1002"/>
                    <a:pt x="1189" y="1003"/>
                  </a:cubicBezTo>
                  <a:cubicBezTo>
                    <a:pt x="1186" y="1006"/>
                    <a:pt x="1188" y="1000"/>
                    <a:pt x="1185" y="1003"/>
                  </a:cubicBezTo>
                  <a:cubicBezTo>
                    <a:pt x="1182" y="1009"/>
                    <a:pt x="1182" y="1013"/>
                    <a:pt x="1176" y="1021"/>
                  </a:cubicBezTo>
                  <a:cubicBezTo>
                    <a:pt x="1172" y="1026"/>
                    <a:pt x="1164" y="1029"/>
                    <a:pt x="1167" y="1036"/>
                  </a:cubicBezTo>
                  <a:cubicBezTo>
                    <a:pt x="1163" y="1036"/>
                    <a:pt x="1163" y="1042"/>
                    <a:pt x="1159" y="1045"/>
                  </a:cubicBezTo>
                  <a:cubicBezTo>
                    <a:pt x="1159" y="1045"/>
                    <a:pt x="1155" y="1047"/>
                    <a:pt x="1154" y="1048"/>
                  </a:cubicBezTo>
                  <a:cubicBezTo>
                    <a:pt x="1153" y="1049"/>
                    <a:pt x="1152" y="1052"/>
                    <a:pt x="1151" y="1053"/>
                  </a:cubicBezTo>
                  <a:cubicBezTo>
                    <a:pt x="1150" y="1054"/>
                    <a:pt x="1148" y="1056"/>
                    <a:pt x="1146" y="1058"/>
                  </a:cubicBezTo>
                  <a:cubicBezTo>
                    <a:pt x="1145" y="1059"/>
                    <a:pt x="1144" y="1060"/>
                    <a:pt x="1143" y="1061"/>
                  </a:cubicBezTo>
                  <a:cubicBezTo>
                    <a:pt x="1142" y="1062"/>
                    <a:pt x="1141" y="1063"/>
                    <a:pt x="1140" y="1065"/>
                  </a:cubicBezTo>
                  <a:cubicBezTo>
                    <a:pt x="1138" y="1067"/>
                    <a:pt x="1138" y="1070"/>
                    <a:pt x="1136" y="1073"/>
                  </a:cubicBezTo>
                  <a:cubicBezTo>
                    <a:pt x="1134" y="1075"/>
                    <a:pt x="1133" y="1074"/>
                    <a:pt x="1132" y="1076"/>
                  </a:cubicBezTo>
                  <a:cubicBezTo>
                    <a:pt x="1131" y="1077"/>
                    <a:pt x="1130" y="1081"/>
                    <a:pt x="1128" y="1079"/>
                  </a:cubicBezTo>
                  <a:cubicBezTo>
                    <a:pt x="1125" y="1081"/>
                    <a:pt x="1126" y="1083"/>
                    <a:pt x="1124" y="1085"/>
                  </a:cubicBezTo>
                  <a:cubicBezTo>
                    <a:pt x="1122" y="1087"/>
                    <a:pt x="1121" y="1086"/>
                    <a:pt x="1119" y="1088"/>
                  </a:cubicBezTo>
                  <a:cubicBezTo>
                    <a:pt x="1116" y="1092"/>
                    <a:pt x="1115" y="1094"/>
                    <a:pt x="1112" y="1097"/>
                  </a:cubicBezTo>
                  <a:cubicBezTo>
                    <a:pt x="1111" y="1097"/>
                    <a:pt x="1111" y="1099"/>
                    <a:pt x="1110" y="1099"/>
                  </a:cubicBezTo>
                  <a:cubicBezTo>
                    <a:pt x="1110" y="1099"/>
                    <a:pt x="1109" y="1098"/>
                    <a:pt x="1109" y="1098"/>
                  </a:cubicBezTo>
                  <a:cubicBezTo>
                    <a:pt x="1106" y="1100"/>
                    <a:pt x="1102" y="1105"/>
                    <a:pt x="1101" y="1106"/>
                  </a:cubicBezTo>
                  <a:cubicBezTo>
                    <a:pt x="1099" y="1108"/>
                    <a:pt x="1098" y="1112"/>
                    <a:pt x="1096" y="1114"/>
                  </a:cubicBezTo>
                  <a:cubicBezTo>
                    <a:pt x="1094" y="1116"/>
                    <a:pt x="1092" y="1115"/>
                    <a:pt x="1090" y="1117"/>
                  </a:cubicBezTo>
                  <a:cubicBezTo>
                    <a:pt x="1087" y="1119"/>
                    <a:pt x="1088" y="1121"/>
                    <a:pt x="1086" y="1122"/>
                  </a:cubicBezTo>
                  <a:cubicBezTo>
                    <a:pt x="1084" y="1124"/>
                    <a:pt x="1082" y="1125"/>
                    <a:pt x="1080" y="1126"/>
                  </a:cubicBezTo>
                  <a:cubicBezTo>
                    <a:pt x="1079" y="1127"/>
                    <a:pt x="1077" y="1129"/>
                    <a:pt x="1076" y="1131"/>
                  </a:cubicBezTo>
                  <a:cubicBezTo>
                    <a:pt x="1074" y="1133"/>
                    <a:pt x="1072" y="1135"/>
                    <a:pt x="1069" y="1137"/>
                  </a:cubicBezTo>
                  <a:cubicBezTo>
                    <a:pt x="1067" y="1138"/>
                    <a:pt x="1066" y="1138"/>
                    <a:pt x="1064" y="1140"/>
                  </a:cubicBezTo>
                  <a:cubicBezTo>
                    <a:pt x="1062" y="1141"/>
                    <a:pt x="1060" y="1144"/>
                    <a:pt x="1058" y="1145"/>
                  </a:cubicBezTo>
                  <a:cubicBezTo>
                    <a:pt x="1057" y="1146"/>
                    <a:pt x="1055" y="1146"/>
                    <a:pt x="1054" y="1147"/>
                  </a:cubicBezTo>
                  <a:cubicBezTo>
                    <a:pt x="1051" y="1149"/>
                    <a:pt x="1047" y="1152"/>
                    <a:pt x="1044" y="1154"/>
                  </a:cubicBezTo>
                  <a:cubicBezTo>
                    <a:pt x="1043" y="1155"/>
                    <a:pt x="1043" y="1156"/>
                    <a:pt x="1042" y="1157"/>
                  </a:cubicBezTo>
                  <a:cubicBezTo>
                    <a:pt x="1040" y="1158"/>
                    <a:pt x="1038" y="1158"/>
                    <a:pt x="1036" y="1159"/>
                  </a:cubicBezTo>
                  <a:cubicBezTo>
                    <a:pt x="1034" y="1161"/>
                    <a:pt x="1032" y="1163"/>
                    <a:pt x="1029" y="1165"/>
                  </a:cubicBezTo>
                  <a:cubicBezTo>
                    <a:pt x="1027" y="1166"/>
                    <a:pt x="1024" y="1168"/>
                    <a:pt x="1022" y="1170"/>
                  </a:cubicBezTo>
                  <a:cubicBezTo>
                    <a:pt x="1019" y="1172"/>
                    <a:pt x="1015" y="1173"/>
                    <a:pt x="1013" y="1175"/>
                  </a:cubicBezTo>
                  <a:cubicBezTo>
                    <a:pt x="1010" y="1177"/>
                    <a:pt x="1007" y="1179"/>
                    <a:pt x="1004" y="1181"/>
                  </a:cubicBezTo>
                  <a:cubicBezTo>
                    <a:pt x="1002" y="1182"/>
                    <a:pt x="999" y="1182"/>
                    <a:pt x="997" y="1184"/>
                  </a:cubicBezTo>
                  <a:cubicBezTo>
                    <a:pt x="995" y="1185"/>
                    <a:pt x="991" y="1189"/>
                    <a:pt x="987" y="1191"/>
                  </a:cubicBezTo>
                  <a:cubicBezTo>
                    <a:pt x="986" y="1191"/>
                    <a:pt x="983" y="1192"/>
                    <a:pt x="981" y="1192"/>
                  </a:cubicBezTo>
                  <a:cubicBezTo>
                    <a:pt x="973" y="1197"/>
                    <a:pt x="965" y="1204"/>
                    <a:pt x="956" y="1203"/>
                  </a:cubicBezTo>
                  <a:cubicBezTo>
                    <a:pt x="958" y="1201"/>
                    <a:pt x="960" y="1200"/>
                    <a:pt x="964" y="1198"/>
                  </a:cubicBezTo>
                  <a:cubicBezTo>
                    <a:pt x="967" y="1197"/>
                    <a:pt x="970" y="1196"/>
                    <a:pt x="973" y="1194"/>
                  </a:cubicBezTo>
                  <a:cubicBezTo>
                    <a:pt x="975" y="1193"/>
                    <a:pt x="978" y="1191"/>
                    <a:pt x="980" y="1190"/>
                  </a:cubicBezTo>
                  <a:cubicBezTo>
                    <a:pt x="982" y="1189"/>
                    <a:pt x="983" y="1190"/>
                    <a:pt x="984" y="1189"/>
                  </a:cubicBezTo>
                  <a:cubicBezTo>
                    <a:pt x="986" y="1189"/>
                    <a:pt x="986" y="1188"/>
                    <a:pt x="986" y="1187"/>
                  </a:cubicBezTo>
                  <a:cubicBezTo>
                    <a:pt x="986" y="1187"/>
                    <a:pt x="988" y="1187"/>
                    <a:pt x="989" y="1186"/>
                  </a:cubicBezTo>
                  <a:cubicBezTo>
                    <a:pt x="991" y="1186"/>
                    <a:pt x="992" y="1185"/>
                    <a:pt x="993" y="1185"/>
                  </a:cubicBezTo>
                  <a:cubicBezTo>
                    <a:pt x="994" y="1184"/>
                    <a:pt x="995" y="1182"/>
                    <a:pt x="997" y="1181"/>
                  </a:cubicBezTo>
                  <a:cubicBezTo>
                    <a:pt x="999" y="1179"/>
                    <a:pt x="1003" y="1179"/>
                    <a:pt x="1006" y="1177"/>
                  </a:cubicBezTo>
                  <a:cubicBezTo>
                    <a:pt x="1010" y="1175"/>
                    <a:pt x="1014" y="1171"/>
                    <a:pt x="1018" y="1167"/>
                  </a:cubicBezTo>
                  <a:cubicBezTo>
                    <a:pt x="1022" y="1164"/>
                    <a:pt x="1027" y="1161"/>
                    <a:pt x="1030" y="1160"/>
                  </a:cubicBezTo>
                  <a:cubicBezTo>
                    <a:pt x="1031" y="1160"/>
                    <a:pt x="1029" y="1163"/>
                    <a:pt x="1028" y="1163"/>
                  </a:cubicBezTo>
                  <a:cubicBezTo>
                    <a:pt x="1033" y="1160"/>
                    <a:pt x="1035" y="1155"/>
                    <a:pt x="1040" y="1152"/>
                  </a:cubicBezTo>
                  <a:cubicBezTo>
                    <a:pt x="1041" y="1151"/>
                    <a:pt x="1044" y="1152"/>
                    <a:pt x="1045" y="1151"/>
                  </a:cubicBezTo>
                  <a:cubicBezTo>
                    <a:pt x="1047" y="1149"/>
                    <a:pt x="1047" y="1148"/>
                    <a:pt x="1048" y="1147"/>
                  </a:cubicBezTo>
                  <a:cubicBezTo>
                    <a:pt x="1051" y="1145"/>
                    <a:pt x="1061" y="1137"/>
                    <a:pt x="1066" y="1133"/>
                  </a:cubicBezTo>
                  <a:cubicBezTo>
                    <a:pt x="1066" y="1132"/>
                    <a:pt x="1066" y="1131"/>
                    <a:pt x="1068" y="1130"/>
                  </a:cubicBezTo>
                  <a:cubicBezTo>
                    <a:pt x="1069" y="1129"/>
                    <a:pt x="1071" y="1129"/>
                    <a:pt x="1071" y="1129"/>
                  </a:cubicBezTo>
                  <a:cubicBezTo>
                    <a:pt x="1072" y="1128"/>
                    <a:pt x="1073" y="1127"/>
                    <a:pt x="1074" y="1126"/>
                  </a:cubicBezTo>
                  <a:cubicBezTo>
                    <a:pt x="1076" y="1125"/>
                    <a:pt x="1078" y="1124"/>
                    <a:pt x="1079" y="1123"/>
                  </a:cubicBezTo>
                  <a:cubicBezTo>
                    <a:pt x="1080" y="1123"/>
                    <a:pt x="1081" y="1120"/>
                    <a:pt x="1083" y="1118"/>
                  </a:cubicBezTo>
                  <a:cubicBezTo>
                    <a:pt x="1087" y="1115"/>
                    <a:pt x="1092" y="1110"/>
                    <a:pt x="1096" y="1106"/>
                  </a:cubicBezTo>
                  <a:cubicBezTo>
                    <a:pt x="1099" y="1103"/>
                    <a:pt x="1101" y="1100"/>
                    <a:pt x="1104" y="1098"/>
                  </a:cubicBezTo>
                  <a:cubicBezTo>
                    <a:pt x="1105" y="1096"/>
                    <a:pt x="1108" y="1095"/>
                    <a:pt x="1109" y="1093"/>
                  </a:cubicBezTo>
                  <a:cubicBezTo>
                    <a:pt x="1112" y="1090"/>
                    <a:pt x="1114" y="1087"/>
                    <a:pt x="1116" y="1084"/>
                  </a:cubicBezTo>
                  <a:cubicBezTo>
                    <a:pt x="1117" y="1082"/>
                    <a:pt x="1120" y="1079"/>
                    <a:pt x="1123" y="1076"/>
                  </a:cubicBezTo>
                  <a:cubicBezTo>
                    <a:pt x="1125" y="1072"/>
                    <a:pt x="1128" y="1069"/>
                    <a:pt x="1129" y="1069"/>
                  </a:cubicBezTo>
                  <a:cubicBezTo>
                    <a:pt x="1133" y="1068"/>
                    <a:pt x="1130" y="1069"/>
                    <a:pt x="1134" y="1064"/>
                  </a:cubicBezTo>
                  <a:cubicBezTo>
                    <a:pt x="1136" y="1062"/>
                    <a:pt x="1138" y="1061"/>
                    <a:pt x="1139" y="1060"/>
                  </a:cubicBezTo>
                  <a:cubicBezTo>
                    <a:pt x="1140" y="1058"/>
                    <a:pt x="1139" y="1058"/>
                    <a:pt x="1141" y="1055"/>
                  </a:cubicBezTo>
                  <a:cubicBezTo>
                    <a:pt x="1140" y="1055"/>
                    <a:pt x="1142" y="1055"/>
                    <a:pt x="1142" y="1054"/>
                  </a:cubicBezTo>
                  <a:cubicBezTo>
                    <a:pt x="1142" y="1054"/>
                    <a:pt x="1141" y="1053"/>
                    <a:pt x="1142" y="1052"/>
                  </a:cubicBezTo>
                  <a:cubicBezTo>
                    <a:pt x="1143" y="1050"/>
                    <a:pt x="1146" y="1049"/>
                    <a:pt x="1147" y="1047"/>
                  </a:cubicBezTo>
                  <a:cubicBezTo>
                    <a:pt x="1150" y="1044"/>
                    <a:pt x="1152" y="1041"/>
                    <a:pt x="1154" y="1038"/>
                  </a:cubicBezTo>
                  <a:cubicBezTo>
                    <a:pt x="1155" y="1035"/>
                    <a:pt x="1157" y="1032"/>
                    <a:pt x="1158" y="1030"/>
                  </a:cubicBezTo>
                  <a:cubicBezTo>
                    <a:pt x="1161" y="1027"/>
                    <a:pt x="1165" y="1025"/>
                    <a:pt x="1168" y="1021"/>
                  </a:cubicBezTo>
                  <a:cubicBezTo>
                    <a:pt x="1170" y="1019"/>
                    <a:pt x="1171" y="1015"/>
                    <a:pt x="1172" y="1012"/>
                  </a:cubicBezTo>
                  <a:cubicBezTo>
                    <a:pt x="1176" y="1004"/>
                    <a:pt x="1184" y="995"/>
                    <a:pt x="1188" y="986"/>
                  </a:cubicBezTo>
                  <a:cubicBezTo>
                    <a:pt x="1189" y="984"/>
                    <a:pt x="1190" y="981"/>
                    <a:pt x="1190" y="979"/>
                  </a:cubicBezTo>
                  <a:cubicBezTo>
                    <a:pt x="1192" y="978"/>
                    <a:pt x="1194" y="975"/>
                    <a:pt x="1196" y="972"/>
                  </a:cubicBezTo>
                  <a:cubicBezTo>
                    <a:pt x="1198" y="969"/>
                    <a:pt x="1200" y="965"/>
                    <a:pt x="1202" y="961"/>
                  </a:cubicBezTo>
                  <a:cubicBezTo>
                    <a:pt x="1204" y="957"/>
                    <a:pt x="1206" y="952"/>
                    <a:pt x="1207" y="948"/>
                  </a:cubicBezTo>
                  <a:cubicBezTo>
                    <a:pt x="1209" y="944"/>
                    <a:pt x="1211" y="940"/>
                    <a:pt x="1213" y="936"/>
                  </a:cubicBezTo>
                  <a:cubicBezTo>
                    <a:pt x="1217" y="935"/>
                    <a:pt x="1212" y="941"/>
                    <a:pt x="1214" y="941"/>
                  </a:cubicBezTo>
                  <a:cubicBezTo>
                    <a:pt x="1217" y="940"/>
                    <a:pt x="1218" y="932"/>
                    <a:pt x="1220" y="929"/>
                  </a:cubicBezTo>
                  <a:cubicBezTo>
                    <a:pt x="1217" y="925"/>
                    <a:pt x="1217" y="938"/>
                    <a:pt x="1214" y="934"/>
                  </a:cubicBezTo>
                  <a:cubicBezTo>
                    <a:pt x="1216" y="931"/>
                    <a:pt x="1213" y="931"/>
                    <a:pt x="1216" y="927"/>
                  </a:cubicBezTo>
                  <a:cubicBezTo>
                    <a:pt x="1216" y="926"/>
                    <a:pt x="1218" y="927"/>
                    <a:pt x="1219" y="925"/>
                  </a:cubicBezTo>
                  <a:cubicBezTo>
                    <a:pt x="1222" y="919"/>
                    <a:pt x="1223" y="909"/>
                    <a:pt x="1226" y="902"/>
                  </a:cubicBezTo>
                  <a:cubicBezTo>
                    <a:pt x="1227" y="899"/>
                    <a:pt x="1228" y="898"/>
                    <a:pt x="1229" y="895"/>
                  </a:cubicBezTo>
                  <a:cubicBezTo>
                    <a:pt x="1230" y="893"/>
                    <a:pt x="1231" y="890"/>
                    <a:pt x="1232" y="887"/>
                  </a:cubicBezTo>
                  <a:cubicBezTo>
                    <a:pt x="1233" y="883"/>
                    <a:pt x="1235" y="880"/>
                    <a:pt x="1236" y="877"/>
                  </a:cubicBezTo>
                  <a:cubicBezTo>
                    <a:pt x="1237" y="871"/>
                    <a:pt x="1238" y="864"/>
                    <a:pt x="1240" y="857"/>
                  </a:cubicBezTo>
                  <a:cubicBezTo>
                    <a:pt x="1241" y="851"/>
                    <a:pt x="1244" y="846"/>
                    <a:pt x="1245" y="840"/>
                  </a:cubicBezTo>
                  <a:cubicBezTo>
                    <a:pt x="1246" y="837"/>
                    <a:pt x="1246" y="829"/>
                    <a:pt x="1247" y="824"/>
                  </a:cubicBezTo>
                  <a:cubicBezTo>
                    <a:pt x="1248" y="822"/>
                    <a:pt x="1249" y="820"/>
                    <a:pt x="1250" y="818"/>
                  </a:cubicBezTo>
                  <a:cubicBezTo>
                    <a:pt x="1251" y="812"/>
                    <a:pt x="1251" y="805"/>
                    <a:pt x="1251" y="799"/>
                  </a:cubicBezTo>
                  <a:cubicBezTo>
                    <a:pt x="1251" y="792"/>
                    <a:pt x="1251" y="786"/>
                    <a:pt x="1252" y="780"/>
                  </a:cubicBezTo>
                  <a:cubicBezTo>
                    <a:pt x="1253" y="778"/>
                    <a:pt x="1255" y="777"/>
                    <a:pt x="1255" y="776"/>
                  </a:cubicBezTo>
                  <a:cubicBezTo>
                    <a:pt x="1257" y="770"/>
                    <a:pt x="1255" y="762"/>
                    <a:pt x="1255" y="755"/>
                  </a:cubicBezTo>
                  <a:cubicBezTo>
                    <a:pt x="1255" y="750"/>
                    <a:pt x="1257" y="748"/>
                    <a:pt x="1257" y="740"/>
                  </a:cubicBezTo>
                  <a:cubicBezTo>
                    <a:pt x="1257" y="738"/>
                    <a:pt x="1255" y="734"/>
                    <a:pt x="1255" y="734"/>
                  </a:cubicBezTo>
                  <a:cubicBezTo>
                    <a:pt x="1255" y="731"/>
                    <a:pt x="1257" y="729"/>
                    <a:pt x="1257" y="727"/>
                  </a:cubicBezTo>
                  <a:cubicBezTo>
                    <a:pt x="1257" y="724"/>
                    <a:pt x="1256" y="722"/>
                    <a:pt x="1255" y="719"/>
                  </a:cubicBezTo>
                  <a:cubicBezTo>
                    <a:pt x="1255" y="715"/>
                    <a:pt x="1256" y="711"/>
                    <a:pt x="1256" y="706"/>
                  </a:cubicBezTo>
                  <a:cubicBezTo>
                    <a:pt x="1256" y="704"/>
                    <a:pt x="1255" y="702"/>
                    <a:pt x="1255" y="700"/>
                  </a:cubicBezTo>
                  <a:cubicBezTo>
                    <a:pt x="1255" y="694"/>
                    <a:pt x="1257" y="687"/>
                    <a:pt x="1255" y="677"/>
                  </a:cubicBezTo>
                  <a:cubicBezTo>
                    <a:pt x="1255" y="675"/>
                    <a:pt x="1254" y="674"/>
                    <a:pt x="1253" y="671"/>
                  </a:cubicBezTo>
                  <a:cubicBezTo>
                    <a:pt x="1253" y="669"/>
                    <a:pt x="1253" y="667"/>
                    <a:pt x="1253" y="665"/>
                  </a:cubicBezTo>
                  <a:cubicBezTo>
                    <a:pt x="1252" y="662"/>
                    <a:pt x="1252" y="660"/>
                    <a:pt x="1251" y="658"/>
                  </a:cubicBezTo>
                  <a:cubicBezTo>
                    <a:pt x="1250" y="656"/>
                    <a:pt x="1250" y="654"/>
                    <a:pt x="1251" y="652"/>
                  </a:cubicBezTo>
                  <a:cubicBezTo>
                    <a:pt x="1251" y="650"/>
                    <a:pt x="1250" y="646"/>
                    <a:pt x="1249" y="640"/>
                  </a:cubicBezTo>
                  <a:cubicBezTo>
                    <a:pt x="1248" y="634"/>
                    <a:pt x="1249" y="629"/>
                    <a:pt x="1247" y="622"/>
                  </a:cubicBezTo>
                  <a:cubicBezTo>
                    <a:pt x="1247" y="618"/>
                    <a:pt x="1245" y="615"/>
                    <a:pt x="1244" y="612"/>
                  </a:cubicBezTo>
                  <a:cubicBezTo>
                    <a:pt x="1243" y="606"/>
                    <a:pt x="1243" y="601"/>
                    <a:pt x="1241" y="595"/>
                  </a:cubicBezTo>
                  <a:cubicBezTo>
                    <a:pt x="1240" y="591"/>
                    <a:pt x="1237" y="585"/>
                    <a:pt x="1236" y="581"/>
                  </a:cubicBezTo>
                  <a:cubicBezTo>
                    <a:pt x="1236" y="577"/>
                    <a:pt x="1236" y="573"/>
                    <a:pt x="1235" y="569"/>
                  </a:cubicBezTo>
                  <a:cubicBezTo>
                    <a:pt x="1233" y="563"/>
                    <a:pt x="1230" y="552"/>
                    <a:pt x="1228" y="548"/>
                  </a:cubicBezTo>
                  <a:cubicBezTo>
                    <a:pt x="1228" y="547"/>
                    <a:pt x="1227" y="547"/>
                    <a:pt x="1226" y="545"/>
                  </a:cubicBezTo>
                  <a:cubicBezTo>
                    <a:pt x="1225" y="542"/>
                    <a:pt x="1226" y="541"/>
                    <a:pt x="1225" y="538"/>
                  </a:cubicBezTo>
                  <a:cubicBezTo>
                    <a:pt x="1224" y="536"/>
                    <a:pt x="1220" y="529"/>
                    <a:pt x="1220" y="527"/>
                  </a:cubicBezTo>
                  <a:cubicBezTo>
                    <a:pt x="1220" y="526"/>
                    <a:pt x="1222" y="525"/>
                    <a:pt x="1221" y="523"/>
                  </a:cubicBezTo>
                  <a:cubicBezTo>
                    <a:pt x="1220" y="520"/>
                    <a:pt x="1218" y="518"/>
                    <a:pt x="1217" y="515"/>
                  </a:cubicBezTo>
                  <a:cubicBezTo>
                    <a:pt x="1215" y="512"/>
                    <a:pt x="1217" y="507"/>
                    <a:pt x="1212" y="500"/>
                  </a:cubicBezTo>
                  <a:cubicBezTo>
                    <a:pt x="1218" y="499"/>
                    <a:pt x="1218" y="514"/>
                    <a:pt x="1223" y="512"/>
                  </a:cubicBezTo>
                  <a:cubicBezTo>
                    <a:pt x="1226" y="516"/>
                    <a:pt x="1226" y="522"/>
                    <a:pt x="1228" y="525"/>
                  </a:cubicBezTo>
                  <a:cubicBezTo>
                    <a:pt x="1229" y="528"/>
                    <a:pt x="1230" y="527"/>
                    <a:pt x="1232" y="530"/>
                  </a:cubicBezTo>
                  <a:cubicBezTo>
                    <a:pt x="1235" y="535"/>
                    <a:pt x="1230" y="533"/>
                    <a:pt x="1231" y="536"/>
                  </a:cubicBezTo>
                  <a:cubicBezTo>
                    <a:pt x="1231" y="538"/>
                    <a:pt x="1233" y="541"/>
                    <a:pt x="1234" y="543"/>
                  </a:cubicBezTo>
                  <a:cubicBezTo>
                    <a:pt x="1234" y="544"/>
                    <a:pt x="1233" y="548"/>
                    <a:pt x="1234" y="551"/>
                  </a:cubicBezTo>
                  <a:cubicBezTo>
                    <a:pt x="1235" y="555"/>
                    <a:pt x="1237" y="549"/>
                    <a:pt x="1238" y="554"/>
                  </a:cubicBezTo>
                  <a:cubicBezTo>
                    <a:pt x="1240" y="560"/>
                    <a:pt x="1237" y="556"/>
                    <a:pt x="1235" y="557"/>
                  </a:cubicBezTo>
                  <a:cubicBezTo>
                    <a:pt x="1239" y="566"/>
                    <a:pt x="1239" y="566"/>
                    <a:pt x="1239" y="566"/>
                  </a:cubicBezTo>
                  <a:cubicBezTo>
                    <a:pt x="1242" y="570"/>
                    <a:pt x="1237" y="557"/>
                    <a:pt x="1242" y="561"/>
                  </a:cubicBezTo>
                  <a:cubicBezTo>
                    <a:pt x="1243" y="566"/>
                    <a:pt x="1246" y="570"/>
                    <a:pt x="1246" y="574"/>
                  </a:cubicBezTo>
                  <a:cubicBezTo>
                    <a:pt x="1246" y="577"/>
                    <a:pt x="1245" y="577"/>
                    <a:pt x="1245" y="578"/>
                  </a:cubicBezTo>
                  <a:cubicBezTo>
                    <a:pt x="1245" y="580"/>
                    <a:pt x="1245" y="582"/>
                    <a:pt x="1245" y="583"/>
                  </a:cubicBezTo>
                  <a:cubicBezTo>
                    <a:pt x="1245" y="585"/>
                    <a:pt x="1245" y="590"/>
                    <a:pt x="1246" y="596"/>
                  </a:cubicBezTo>
                  <a:cubicBezTo>
                    <a:pt x="1247" y="601"/>
                    <a:pt x="1249" y="607"/>
                    <a:pt x="1251" y="610"/>
                  </a:cubicBezTo>
                  <a:cubicBezTo>
                    <a:pt x="1251" y="610"/>
                    <a:pt x="1252" y="604"/>
                    <a:pt x="1253" y="608"/>
                  </a:cubicBezTo>
                  <a:cubicBezTo>
                    <a:pt x="1253" y="609"/>
                    <a:pt x="1252" y="612"/>
                    <a:pt x="1253" y="614"/>
                  </a:cubicBezTo>
                  <a:cubicBezTo>
                    <a:pt x="1254" y="615"/>
                    <a:pt x="1255" y="613"/>
                    <a:pt x="1256" y="615"/>
                  </a:cubicBezTo>
                  <a:cubicBezTo>
                    <a:pt x="1256" y="616"/>
                    <a:pt x="1257" y="619"/>
                    <a:pt x="1258" y="619"/>
                  </a:cubicBezTo>
                  <a:cubicBezTo>
                    <a:pt x="1259" y="622"/>
                    <a:pt x="1257" y="623"/>
                    <a:pt x="1257" y="624"/>
                  </a:cubicBezTo>
                  <a:cubicBezTo>
                    <a:pt x="1258" y="627"/>
                    <a:pt x="1260" y="628"/>
                    <a:pt x="1260" y="630"/>
                  </a:cubicBezTo>
                  <a:cubicBezTo>
                    <a:pt x="1261" y="633"/>
                    <a:pt x="1259" y="634"/>
                    <a:pt x="1260" y="636"/>
                  </a:cubicBezTo>
                  <a:cubicBezTo>
                    <a:pt x="1260" y="639"/>
                    <a:pt x="1262" y="639"/>
                    <a:pt x="1263" y="642"/>
                  </a:cubicBezTo>
                  <a:cubicBezTo>
                    <a:pt x="1263" y="645"/>
                    <a:pt x="1262" y="644"/>
                    <a:pt x="1263" y="650"/>
                  </a:cubicBezTo>
                  <a:cubicBezTo>
                    <a:pt x="1263" y="652"/>
                    <a:pt x="1264" y="654"/>
                    <a:pt x="1264" y="657"/>
                  </a:cubicBezTo>
                  <a:cubicBezTo>
                    <a:pt x="1265" y="659"/>
                    <a:pt x="1265" y="662"/>
                    <a:pt x="1266" y="664"/>
                  </a:cubicBezTo>
                  <a:cubicBezTo>
                    <a:pt x="1266" y="669"/>
                    <a:pt x="1266" y="674"/>
                    <a:pt x="1264" y="677"/>
                  </a:cubicBezTo>
                  <a:cubicBezTo>
                    <a:pt x="1265" y="682"/>
                    <a:pt x="1266" y="685"/>
                    <a:pt x="1267" y="689"/>
                  </a:cubicBezTo>
                  <a:close/>
                  <a:moveTo>
                    <a:pt x="1235" y="978"/>
                  </a:moveTo>
                  <a:cubicBezTo>
                    <a:pt x="1233" y="981"/>
                    <a:pt x="1231" y="989"/>
                    <a:pt x="1228" y="990"/>
                  </a:cubicBezTo>
                  <a:cubicBezTo>
                    <a:pt x="1228" y="989"/>
                    <a:pt x="1232" y="974"/>
                    <a:pt x="1235" y="978"/>
                  </a:cubicBezTo>
                  <a:close/>
                  <a:moveTo>
                    <a:pt x="453" y="1276"/>
                  </a:moveTo>
                  <a:cubicBezTo>
                    <a:pt x="449" y="1274"/>
                    <a:pt x="445" y="1272"/>
                    <a:pt x="443" y="1270"/>
                  </a:cubicBezTo>
                  <a:cubicBezTo>
                    <a:pt x="444" y="1270"/>
                    <a:pt x="447" y="1271"/>
                    <a:pt x="450" y="1272"/>
                  </a:cubicBezTo>
                  <a:cubicBezTo>
                    <a:pt x="452" y="1273"/>
                    <a:pt x="454" y="1275"/>
                    <a:pt x="453" y="1276"/>
                  </a:cubicBezTo>
                  <a:close/>
                  <a:moveTo>
                    <a:pt x="1182" y="1070"/>
                  </a:moveTo>
                  <a:cubicBezTo>
                    <a:pt x="1185" y="1067"/>
                    <a:pt x="1188" y="1059"/>
                    <a:pt x="1190" y="1062"/>
                  </a:cubicBezTo>
                  <a:cubicBezTo>
                    <a:pt x="1189" y="1064"/>
                    <a:pt x="1184" y="1073"/>
                    <a:pt x="1182" y="1070"/>
                  </a:cubicBezTo>
                  <a:close/>
                  <a:moveTo>
                    <a:pt x="1251" y="605"/>
                  </a:moveTo>
                  <a:cubicBezTo>
                    <a:pt x="1250" y="600"/>
                    <a:pt x="1248" y="594"/>
                    <a:pt x="1246" y="589"/>
                  </a:cubicBezTo>
                  <a:cubicBezTo>
                    <a:pt x="1248" y="587"/>
                    <a:pt x="1249" y="591"/>
                    <a:pt x="1249" y="593"/>
                  </a:cubicBezTo>
                  <a:cubicBezTo>
                    <a:pt x="1250" y="594"/>
                    <a:pt x="1251" y="597"/>
                    <a:pt x="1252" y="600"/>
                  </a:cubicBezTo>
                  <a:cubicBezTo>
                    <a:pt x="1252" y="603"/>
                    <a:pt x="1253" y="605"/>
                    <a:pt x="1251" y="605"/>
                  </a:cubicBezTo>
                  <a:close/>
                  <a:moveTo>
                    <a:pt x="1259" y="896"/>
                  </a:moveTo>
                  <a:cubicBezTo>
                    <a:pt x="1258" y="899"/>
                    <a:pt x="1258" y="899"/>
                    <a:pt x="1258" y="899"/>
                  </a:cubicBezTo>
                  <a:cubicBezTo>
                    <a:pt x="1257" y="899"/>
                    <a:pt x="1257" y="900"/>
                    <a:pt x="1257" y="901"/>
                  </a:cubicBezTo>
                  <a:cubicBezTo>
                    <a:pt x="1255" y="900"/>
                    <a:pt x="1255" y="900"/>
                    <a:pt x="1255" y="900"/>
                  </a:cubicBezTo>
                  <a:cubicBezTo>
                    <a:pt x="1255" y="899"/>
                    <a:pt x="1255" y="899"/>
                    <a:pt x="1254" y="898"/>
                  </a:cubicBezTo>
                  <a:cubicBezTo>
                    <a:pt x="1255" y="895"/>
                    <a:pt x="1255" y="895"/>
                    <a:pt x="1255" y="895"/>
                  </a:cubicBezTo>
                  <a:cubicBezTo>
                    <a:pt x="1256" y="896"/>
                    <a:pt x="1256" y="895"/>
                    <a:pt x="1256" y="894"/>
                  </a:cubicBezTo>
                  <a:cubicBezTo>
                    <a:pt x="1258" y="895"/>
                    <a:pt x="1258" y="895"/>
                    <a:pt x="1258" y="895"/>
                  </a:cubicBezTo>
                  <a:cubicBezTo>
                    <a:pt x="1258" y="896"/>
                    <a:pt x="1258" y="896"/>
                    <a:pt x="1259" y="896"/>
                  </a:cubicBezTo>
                  <a:close/>
                  <a:moveTo>
                    <a:pt x="1173" y="1080"/>
                  </a:moveTo>
                  <a:cubicBezTo>
                    <a:pt x="1175" y="1077"/>
                    <a:pt x="1176" y="1077"/>
                    <a:pt x="1178" y="1074"/>
                  </a:cubicBezTo>
                  <a:cubicBezTo>
                    <a:pt x="1179" y="1077"/>
                    <a:pt x="1175" y="1084"/>
                    <a:pt x="1173" y="1080"/>
                  </a:cubicBezTo>
                  <a:close/>
                  <a:moveTo>
                    <a:pt x="1253" y="914"/>
                  </a:moveTo>
                  <a:cubicBezTo>
                    <a:pt x="1251" y="914"/>
                    <a:pt x="1251" y="912"/>
                    <a:pt x="1251" y="909"/>
                  </a:cubicBezTo>
                  <a:cubicBezTo>
                    <a:pt x="1252" y="906"/>
                    <a:pt x="1252" y="903"/>
                    <a:pt x="1253" y="903"/>
                  </a:cubicBezTo>
                  <a:cubicBezTo>
                    <a:pt x="1255" y="905"/>
                    <a:pt x="1254" y="909"/>
                    <a:pt x="1253" y="914"/>
                  </a:cubicBezTo>
                  <a:close/>
                  <a:moveTo>
                    <a:pt x="1153" y="1107"/>
                  </a:moveTo>
                  <a:cubicBezTo>
                    <a:pt x="1153" y="1106"/>
                    <a:pt x="1154" y="1104"/>
                    <a:pt x="1156" y="1102"/>
                  </a:cubicBezTo>
                  <a:cubicBezTo>
                    <a:pt x="1157" y="1100"/>
                    <a:pt x="1159" y="1099"/>
                    <a:pt x="1160" y="1097"/>
                  </a:cubicBezTo>
                  <a:cubicBezTo>
                    <a:pt x="1163" y="1094"/>
                    <a:pt x="1168" y="1085"/>
                    <a:pt x="1171" y="1086"/>
                  </a:cubicBezTo>
                  <a:cubicBezTo>
                    <a:pt x="1169" y="1090"/>
                    <a:pt x="1167" y="1093"/>
                    <a:pt x="1164" y="1096"/>
                  </a:cubicBezTo>
                  <a:cubicBezTo>
                    <a:pt x="1163" y="1098"/>
                    <a:pt x="1160" y="1099"/>
                    <a:pt x="1160" y="1099"/>
                  </a:cubicBezTo>
                  <a:cubicBezTo>
                    <a:pt x="1160" y="1099"/>
                    <a:pt x="1159" y="1102"/>
                    <a:pt x="1158" y="1105"/>
                  </a:cubicBezTo>
                  <a:cubicBezTo>
                    <a:pt x="1157" y="1107"/>
                    <a:pt x="1155" y="1109"/>
                    <a:pt x="1153" y="1107"/>
                  </a:cubicBezTo>
                  <a:close/>
                  <a:moveTo>
                    <a:pt x="1243" y="943"/>
                  </a:moveTo>
                  <a:cubicBezTo>
                    <a:pt x="1242" y="945"/>
                    <a:pt x="1241" y="943"/>
                    <a:pt x="1240" y="943"/>
                  </a:cubicBezTo>
                  <a:cubicBezTo>
                    <a:pt x="1240" y="943"/>
                    <a:pt x="1238" y="946"/>
                    <a:pt x="1238" y="946"/>
                  </a:cubicBezTo>
                  <a:cubicBezTo>
                    <a:pt x="1237" y="945"/>
                    <a:pt x="1240" y="939"/>
                    <a:pt x="1238" y="936"/>
                  </a:cubicBezTo>
                  <a:cubicBezTo>
                    <a:pt x="1240" y="932"/>
                    <a:pt x="1240" y="935"/>
                    <a:pt x="1242" y="936"/>
                  </a:cubicBezTo>
                  <a:cubicBezTo>
                    <a:pt x="1244" y="933"/>
                    <a:pt x="1241" y="932"/>
                    <a:pt x="1242" y="930"/>
                  </a:cubicBezTo>
                  <a:cubicBezTo>
                    <a:pt x="1243" y="925"/>
                    <a:pt x="1247" y="924"/>
                    <a:pt x="1247" y="915"/>
                  </a:cubicBezTo>
                  <a:cubicBezTo>
                    <a:pt x="1248" y="917"/>
                    <a:pt x="1249" y="920"/>
                    <a:pt x="1249" y="922"/>
                  </a:cubicBezTo>
                  <a:cubicBezTo>
                    <a:pt x="1248" y="925"/>
                    <a:pt x="1246" y="924"/>
                    <a:pt x="1245" y="928"/>
                  </a:cubicBezTo>
                  <a:cubicBezTo>
                    <a:pt x="1245" y="929"/>
                    <a:pt x="1245" y="931"/>
                    <a:pt x="1245" y="934"/>
                  </a:cubicBezTo>
                  <a:cubicBezTo>
                    <a:pt x="1244" y="937"/>
                    <a:pt x="1244" y="941"/>
                    <a:pt x="1243" y="943"/>
                  </a:cubicBezTo>
                  <a:close/>
                  <a:moveTo>
                    <a:pt x="1268" y="706"/>
                  </a:moveTo>
                  <a:cubicBezTo>
                    <a:pt x="1268" y="703"/>
                    <a:pt x="1268" y="700"/>
                    <a:pt x="1267" y="697"/>
                  </a:cubicBezTo>
                  <a:cubicBezTo>
                    <a:pt x="1269" y="697"/>
                    <a:pt x="1272" y="707"/>
                    <a:pt x="1268" y="706"/>
                  </a:cubicBezTo>
                  <a:close/>
                  <a:moveTo>
                    <a:pt x="1237" y="954"/>
                  </a:moveTo>
                  <a:cubicBezTo>
                    <a:pt x="1236" y="958"/>
                    <a:pt x="1235" y="960"/>
                    <a:pt x="1233" y="959"/>
                  </a:cubicBezTo>
                  <a:cubicBezTo>
                    <a:pt x="1234" y="955"/>
                    <a:pt x="1235" y="951"/>
                    <a:pt x="1237" y="954"/>
                  </a:cubicBezTo>
                  <a:close/>
                  <a:moveTo>
                    <a:pt x="1229" y="972"/>
                  </a:moveTo>
                  <a:cubicBezTo>
                    <a:pt x="1226" y="972"/>
                    <a:pt x="1229" y="967"/>
                    <a:pt x="1230" y="963"/>
                  </a:cubicBezTo>
                  <a:cubicBezTo>
                    <a:pt x="1233" y="963"/>
                    <a:pt x="1230" y="968"/>
                    <a:pt x="1229" y="972"/>
                  </a:cubicBezTo>
                  <a:close/>
                  <a:moveTo>
                    <a:pt x="1222" y="984"/>
                  </a:moveTo>
                  <a:cubicBezTo>
                    <a:pt x="1221" y="981"/>
                    <a:pt x="1224" y="976"/>
                    <a:pt x="1226" y="977"/>
                  </a:cubicBezTo>
                  <a:cubicBezTo>
                    <a:pt x="1227" y="980"/>
                    <a:pt x="1224" y="986"/>
                    <a:pt x="1222" y="984"/>
                  </a:cubicBezTo>
                  <a:close/>
                  <a:moveTo>
                    <a:pt x="1216" y="1000"/>
                  </a:moveTo>
                  <a:cubicBezTo>
                    <a:pt x="1215" y="1002"/>
                    <a:pt x="1214" y="1002"/>
                    <a:pt x="1213" y="1005"/>
                  </a:cubicBezTo>
                  <a:cubicBezTo>
                    <a:pt x="1210" y="1004"/>
                    <a:pt x="1212" y="1001"/>
                    <a:pt x="1214" y="997"/>
                  </a:cubicBezTo>
                  <a:cubicBezTo>
                    <a:pt x="1216" y="997"/>
                    <a:pt x="1216" y="999"/>
                    <a:pt x="1216" y="1000"/>
                  </a:cubicBezTo>
                  <a:close/>
                  <a:moveTo>
                    <a:pt x="1210" y="1012"/>
                  </a:moveTo>
                  <a:cubicBezTo>
                    <a:pt x="1211" y="1014"/>
                    <a:pt x="1206" y="1016"/>
                    <a:pt x="1205" y="1021"/>
                  </a:cubicBezTo>
                  <a:cubicBezTo>
                    <a:pt x="1199" y="1018"/>
                    <a:pt x="1207" y="1013"/>
                    <a:pt x="1210" y="1012"/>
                  </a:cubicBezTo>
                  <a:close/>
                  <a:moveTo>
                    <a:pt x="1185" y="1057"/>
                  </a:moveTo>
                  <a:cubicBezTo>
                    <a:pt x="1184" y="1061"/>
                    <a:pt x="1181" y="1059"/>
                    <a:pt x="1179" y="1061"/>
                  </a:cubicBezTo>
                  <a:cubicBezTo>
                    <a:pt x="1178" y="1062"/>
                    <a:pt x="1176" y="1066"/>
                    <a:pt x="1175" y="1063"/>
                  </a:cubicBezTo>
                  <a:cubicBezTo>
                    <a:pt x="1180" y="1058"/>
                    <a:pt x="1179" y="1054"/>
                    <a:pt x="1183" y="1051"/>
                  </a:cubicBezTo>
                  <a:cubicBezTo>
                    <a:pt x="1185" y="1052"/>
                    <a:pt x="1182" y="1057"/>
                    <a:pt x="1185" y="1057"/>
                  </a:cubicBezTo>
                  <a:close/>
                  <a:moveTo>
                    <a:pt x="1266" y="779"/>
                  </a:moveTo>
                  <a:cubicBezTo>
                    <a:pt x="1264" y="765"/>
                    <a:pt x="1272" y="775"/>
                    <a:pt x="1266" y="779"/>
                  </a:cubicBezTo>
                  <a:close/>
                  <a:moveTo>
                    <a:pt x="1203" y="1023"/>
                  </a:moveTo>
                  <a:cubicBezTo>
                    <a:pt x="1201" y="1027"/>
                    <a:pt x="1199" y="1031"/>
                    <a:pt x="1197" y="1034"/>
                  </a:cubicBezTo>
                  <a:cubicBezTo>
                    <a:pt x="1194" y="1032"/>
                    <a:pt x="1199" y="1021"/>
                    <a:pt x="1203" y="1023"/>
                  </a:cubicBezTo>
                  <a:close/>
                  <a:moveTo>
                    <a:pt x="1192" y="1043"/>
                  </a:moveTo>
                  <a:cubicBezTo>
                    <a:pt x="1188" y="1048"/>
                    <a:pt x="1188" y="1048"/>
                    <a:pt x="1188" y="1048"/>
                  </a:cubicBezTo>
                  <a:cubicBezTo>
                    <a:pt x="1185" y="1048"/>
                    <a:pt x="1189" y="1039"/>
                    <a:pt x="1192" y="1043"/>
                  </a:cubicBezTo>
                  <a:close/>
                  <a:moveTo>
                    <a:pt x="1133" y="1123"/>
                  </a:moveTo>
                  <a:cubicBezTo>
                    <a:pt x="1130" y="1125"/>
                    <a:pt x="1129" y="1123"/>
                    <a:pt x="1131" y="1120"/>
                  </a:cubicBezTo>
                  <a:cubicBezTo>
                    <a:pt x="1132" y="1117"/>
                    <a:pt x="1135" y="1113"/>
                    <a:pt x="1137" y="1112"/>
                  </a:cubicBezTo>
                  <a:cubicBezTo>
                    <a:pt x="1137" y="1116"/>
                    <a:pt x="1133" y="1120"/>
                    <a:pt x="1133" y="1123"/>
                  </a:cubicBezTo>
                  <a:close/>
                  <a:moveTo>
                    <a:pt x="1126" y="1128"/>
                  </a:moveTo>
                  <a:cubicBezTo>
                    <a:pt x="1124" y="1131"/>
                    <a:pt x="1122" y="1133"/>
                    <a:pt x="1120" y="1134"/>
                  </a:cubicBezTo>
                  <a:cubicBezTo>
                    <a:pt x="1119" y="1132"/>
                    <a:pt x="1125" y="1124"/>
                    <a:pt x="1126" y="1128"/>
                  </a:cubicBezTo>
                  <a:close/>
                  <a:moveTo>
                    <a:pt x="1198" y="1019"/>
                  </a:moveTo>
                  <a:cubicBezTo>
                    <a:pt x="1198" y="1017"/>
                    <a:pt x="1197" y="1012"/>
                    <a:pt x="1200" y="1010"/>
                  </a:cubicBezTo>
                  <a:cubicBezTo>
                    <a:pt x="1203" y="1011"/>
                    <a:pt x="1201" y="1017"/>
                    <a:pt x="1198" y="1019"/>
                  </a:cubicBezTo>
                  <a:close/>
                  <a:moveTo>
                    <a:pt x="1193" y="1028"/>
                  </a:moveTo>
                  <a:cubicBezTo>
                    <a:pt x="1189" y="1028"/>
                    <a:pt x="1193" y="1018"/>
                    <a:pt x="1197" y="1022"/>
                  </a:cubicBezTo>
                  <a:cubicBezTo>
                    <a:pt x="1197" y="1024"/>
                    <a:pt x="1195" y="1027"/>
                    <a:pt x="1193" y="1028"/>
                  </a:cubicBezTo>
                  <a:close/>
                  <a:moveTo>
                    <a:pt x="1189" y="1033"/>
                  </a:moveTo>
                  <a:cubicBezTo>
                    <a:pt x="1189" y="1032"/>
                    <a:pt x="1191" y="1032"/>
                    <a:pt x="1191" y="1032"/>
                  </a:cubicBezTo>
                  <a:cubicBezTo>
                    <a:pt x="1191" y="1033"/>
                    <a:pt x="1188" y="1034"/>
                    <a:pt x="1188" y="1034"/>
                  </a:cubicBezTo>
                  <a:cubicBezTo>
                    <a:pt x="1186" y="1037"/>
                    <a:pt x="1184" y="1045"/>
                    <a:pt x="1180" y="1047"/>
                  </a:cubicBezTo>
                  <a:cubicBezTo>
                    <a:pt x="1176" y="1045"/>
                    <a:pt x="1182" y="1037"/>
                    <a:pt x="1186" y="1031"/>
                  </a:cubicBezTo>
                  <a:cubicBezTo>
                    <a:pt x="1188" y="1030"/>
                    <a:pt x="1186" y="1036"/>
                    <a:pt x="1189" y="1033"/>
                  </a:cubicBezTo>
                  <a:close/>
                  <a:moveTo>
                    <a:pt x="1246" y="884"/>
                  </a:moveTo>
                  <a:cubicBezTo>
                    <a:pt x="1243" y="880"/>
                    <a:pt x="1249" y="873"/>
                    <a:pt x="1249" y="865"/>
                  </a:cubicBezTo>
                  <a:cubicBezTo>
                    <a:pt x="1251" y="866"/>
                    <a:pt x="1250" y="870"/>
                    <a:pt x="1249" y="873"/>
                  </a:cubicBezTo>
                  <a:cubicBezTo>
                    <a:pt x="1249" y="875"/>
                    <a:pt x="1248" y="877"/>
                    <a:pt x="1248" y="879"/>
                  </a:cubicBezTo>
                  <a:cubicBezTo>
                    <a:pt x="1247" y="881"/>
                    <a:pt x="1246" y="882"/>
                    <a:pt x="1246" y="884"/>
                  </a:cubicBezTo>
                  <a:close/>
                  <a:moveTo>
                    <a:pt x="1068" y="1181"/>
                  </a:moveTo>
                  <a:cubicBezTo>
                    <a:pt x="1066" y="1184"/>
                    <a:pt x="1065" y="1183"/>
                    <a:pt x="1063" y="1184"/>
                  </a:cubicBezTo>
                  <a:cubicBezTo>
                    <a:pt x="1062" y="1183"/>
                    <a:pt x="1064" y="1181"/>
                    <a:pt x="1067" y="1179"/>
                  </a:cubicBezTo>
                  <a:lnTo>
                    <a:pt x="1068" y="1181"/>
                  </a:lnTo>
                  <a:close/>
                  <a:moveTo>
                    <a:pt x="1041" y="1200"/>
                  </a:moveTo>
                  <a:cubicBezTo>
                    <a:pt x="1042" y="1198"/>
                    <a:pt x="1048" y="1194"/>
                    <a:pt x="1049" y="1196"/>
                  </a:cubicBezTo>
                  <a:cubicBezTo>
                    <a:pt x="1048" y="1198"/>
                    <a:pt x="1042" y="1202"/>
                    <a:pt x="1041" y="1200"/>
                  </a:cubicBezTo>
                  <a:close/>
                  <a:moveTo>
                    <a:pt x="1014" y="1223"/>
                  </a:moveTo>
                  <a:cubicBezTo>
                    <a:pt x="1009" y="1226"/>
                    <a:pt x="1005" y="1226"/>
                    <a:pt x="1000" y="1227"/>
                  </a:cubicBezTo>
                  <a:cubicBezTo>
                    <a:pt x="1001" y="1225"/>
                    <a:pt x="1004" y="1223"/>
                    <a:pt x="1007" y="1222"/>
                  </a:cubicBezTo>
                  <a:cubicBezTo>
                    <a:pt x="1010" y="1221"/>
                    <a:pt x="1013" y="1221"/>
                    <a:pt x="1014" y="1223"/>
                  </a:cubicBezTo>
                  <a:close/>
                  <a:moveTo>
                    <a:pt x="974" y="1244"/>
                  </a:moveTo>
                  <a:cubicBezTo>
                    <a:pt x="971" y="1244"/>
                    <a:pt x="968" y="1245"/>
                    <a:pt x="964" y="1248"/>
                  </a:cubicBezTo>
                  <a:cubicBezTo>
                    <a:pt x="962" y="1243"/>
                    <a:pt x="972" y="1242"/>
                    <a:pt x="977" y="1238"/>
                  </a:cubicBezTo>
                  <a:cubicBezTo>
                    <a:pt x="976" y="1240"/>
                    <a:pt x="973" y="1242"/>
                    <a:pt x="974" y="1244"/>
                  </a:cubicBezTo>
                  <a:close/>
                  <a:moveTo>
                    <a:pt x="1207" y="989"/>
                  </a:moveTo>
                  <a:cubicBezTo>
                    <a:pt x="1206" y="992"/>
                    <a:pt x="1204" y="994"/>
                    <a:pt x="1202" y="993"/>
                  </a:cubicBezTo>
                  <a:cubicBezTo>
                    <a:pt x="1204" y="989"/>
                    <a:pt x="1205" y="986"/>
                    <a:pt x="1207" y="989"/>
                  </a:cubicBezTo>
                  <a:close/>
                  <a:moveTo>
                    <a:pt x="925" y="1263"/>
                  </a:moveTo>
                  <a:cubicBezTo>
                    <a:pt x="927" y="1261"/>
                    <a:pt x="929" y="1260"/>
                    <a:pt x="933" y="1258"/>
                  </a:cubicBezTo>
                  <a:cubicBezTo>
                    <a:pt x="934" y="1259"/>
                    <a:pt x="935" y="1259"/>
                    <a:pt x="935" y="1260"/>
                  </a:cubicBezTo>
                  <a:cubicBezTo>
                    <a:pt x="933" y="1263"/>
                    <a:pt x="928" y="1263"/>
                    <a:pt x="925" y="1263"/>
                  </a:cubicBezTo>
                  <a:close/>
                  <a:moveTo>
                    <a:pt x="923" y="1266"/>
                  </a:moveTo>
                  <a:cubicBezTo>
                    <a:pt x="919" y="1268"/>
                    <a:pt x="918" y="1267"/>
                    <a:pt x="915" y="1268"/>
                  </a:cubicBezTo>
                  <a:cubicBezTo>
                    <a:pt x="915" y="1266"/>
                    <a:pt x="924" y="1263"/>
                    <a:pt x="923" y="1266"/>
                  </a:cubicBezTo>
                  <a:close/>
                  <a:moveTo>
                    <a:pt x="882" y="1281"/>
                  </a:moveTo>
                  <a:cubicBezTo>
                    <a:pt x="877" y="1283"/>
                    <a:pt x="872" y="1285"/>
                    <a:pt x="872" y="1282"/>
                  </a:cubicBezTo>
                  <a:cubicBezTo>
                    <a:pt x="876" y="1279"/>
                    <a:pt x="881" y="1277"/>
                    <a:pt x="882" y="1281"/>
                  </a:cubicBezTo>
                  <a:close/>
                  <a:moveTo>
                    <a:pt x="773" y="1302"/>
                  </a:moveTo>
                  <a:cubicBezTo>
                    <a:pt x="765" y="1309"/>
                    <a:pt x="760" y="1298"/>
                    <a:pt x="773" y="1302"/>
                  </a:cubicBezTo>
                  <a:close/>
                  <a:moveTo>
                    <a:pt x="752" y="1306"/>
                  </a:moveTo>
                  <a:cubicBezTo>
                    <a:pt x="749" y="1307"/>
                    <a:pt x="747" y="1306"/>
                    <a:pt x="746" y="1305"/>
                  </a:cubicBezTo>
                  <a:cubicBezTo>
                    <a:pt x="744" y="1304"/>
                    <a:pt x="744" y="1303"/>
                    <a:pt x="743" y="1301"/>
                  </a:cubicBezTo>
                  <a:cubicBezTo>
                    <a:pt x="751" y="1300"/>
                    <a:pt x="752" y="1302"/>
                    <a:pt x="752" y="1306"/>
                  </a:cubicBezTo>
                  <a:close/>
                  <a:moveTo>
                    <a:pt x="811" y="1297"/>
                  </a:moveTo>
                  <a:cubicBezTo>
                    <a:pt x="809" y="1294"/>
                    <a:pt x="812" y="1292"/>
                    <a:pt x="817" y="1292"/>
                  </a:cubicBezTo>
                  <a:cubicBezTo>
                    <a:pt x="819" y="1295"/>
                    <a:pt x="815" y="1296"/>
                    <a:pt x="811" y="1297"/>
                  </a:cubicBezTo>
                  <a:close/>
                  <a:moveTo>
                    <a:pt x="718" y="1306"/>
                  </a:moveTo>
                  <a:cubicBezTo>
                    <a:pt x="715" y="1306"/>
                    <a:pt x="711" y="1306"/>
                    <a:pt x="709" y="1305"/>
                  </a:cubicBezTo>
                  <a:cubicBezTo>
                    <a:pt x="709" y="1303"/>
                    <a:pt x="721" y="1302"/>
                    <a:pt x="718" y="1306"/>
                  </a:cubicBezTo>
                  <a:close/>
                  <a:moveTo>
                    <a:pt x="650" y="1301"/>
                  </a:moveTo>
                  <a:cubicBezTo>
                    <a:pt x="648" y="1302"/>
                    <a:pt x="636" y="1301"/>
                    <a:pt x="638" y="1298"/>
                  </a:cubicBezTo>
                  <a:cubicBezTo>
                    <a:pt x="644" y="1298"/>
                    <a:pt x="647" y="1299"/>
                    <a:pt x="650" y="1301"/>
                  </a:cubicBezTo>
                  <a:close/>
                  <a:moveTo>
                    <a:pt x="626" y="1299"/>
                  </a:moveTo>
                  <a:cubicBezTo>
                    <a:pt x="622" y="1298"/>
                    <a:pt x="619" y="1298"/>
                    <a:pt x="619" y="1295"/>
                  </a:cubicBezTo>
                  <a:cubicBezTo>
                    <a:pt x="622" y="1296"/>
                    <a:pt x="623" y="1295"/>
                    <a:pt x="625" y="1295"/>
                  </a:cubicBezTo>
                  <a:cubicBezTo>
                    <a:pt x="626" y="1296"/>
                    <a:pt x="627" y="1297"/>
                    <a:pt x="626" y="1299"/>
                  </a:cubicBezTo>
                  <a:close/>
                  <a:moveTo>
                    <a:pt x="605" y="1292"/>
                  </a:moveTo>
                  <a:cubicBezTo>
                    <a:pt x="610" y="1292"/>
                    <a:pt x="611" y="1294"/>
                    <a:pt x="613" y="1295"/>
                  </a:cubicBezTo>
                  <a:cubicBezTo>
                    <a:pt x="611" y="1297"/>
                    <a:pt x="602" y="1296"/>
                    <a:pt x="605" y="1292"/>
                  </a:cubicBezTo>
                  <a:close/>
                  <a:moveTo>
                    <a:pt x="504" y="1262"/>
                  </a:moveTo>
                  <a:cubicBezTo>
                    <a:pt x="504" y="1261"/>
                    <a:pt x="505" y="1261"/>
                    <a:pt x="506" y="1260"/>
                  </a:cubicBezTo>
                  <a:cubicBezTo>
                    <a:pt x="515" y="1265"/>
                    <a:pt x="524" y="1265"/>
                    <a:pt x="525" y="1271"/>
                  </a:cubicBezTo>
                  <a:cubicBezTo>
                    <a:pt x="522" y="1273"/>
                    <a:pt x="523" y="1270"/>
                    <a:pt x="521" y="1269"/>
                  </a:cubicBezTo>
                  <a:cubicBezTo>
                    <a:pt x="518" y="1268"/>
                    <a:pt x="515" y="1267"/>
                    <a:pt x="512" y="1266"/>
                  </a:cubicBezTo>
                  <a:cubicBezTo>
                    <a:pt x="509" y="1265"/>
                    <a:pt x="506" y="1263"/>
                    <a:pt x="504" y="1262"/>
                  </a:cubicBezTo>
                  <a:close/>
                  <a:moveTo>
                    <a:pt x="372" y="1187"/>
                  </a:moveTo>
                  <a:cubicBezTo>
                    <a:pt x="368" y="1183"/>
                    <a:pt x="373" y="1184"/>
                    <a:pt x="375" y="1184"/>
                  </a:cubicBezTo>
                  <a:cubicBezTo>
                    <a:pt x="377" y="1187"/>
                    <a:pt x="383" y="1191"/>
                    <a:pt x="382" y="1194"/>
                  </a:cubicBezTo>
                  <a:cubicBezTo>
                    <a:pt x="376" y="1191"/>
                    <a:pt x="375" y="1185"/>
                    <a:pt x="372" y="1187"/>
                  </a:cubicBezTo>
                  <a:close/>
                  <a:moveTo>
                    <a:pt x="354" y="1172"/>
                  </a:moveTo>
                  <a:cubicBezTo>
                    <a:pt x="356" y="1169"/>
                    <a:pt x="369" y="1179"/>
                    <a:pt x="367" y="1182"/>
                  </a:cubicBezTo>
                  <a:cubicBezTo>
                    <a:pt x="361" y="1178"/>
                    <a:pt x="360" y="1177"/>
                    <a:pt x="354" y="1172"/>
                  </a:cubicBezTo>
                  <a:close/>
                  <a:moveTo>
                    <a:pt x="1152" y="1057"/>
                  </a:moveTo>
                  <a:cubicBezTo>
                    <a:pt x="1152" y="1054"/>
                    <a:pt x="1154" y="1052"/>
                    <a:pt x="1156" y="1049"/>
                  </a:cubicBezTo>
                  <a:cubicBezTo>
                    <a:pt x="1158" y="1051"/>
                    <a:pt x="1154" y="1056"/>
                    <a:pt x="1152" y="1057"/>
                  </a:cubicBezTo>
                  <a:close/>
                  <a:moveTo>
                    <a:pt x="944" y="1208"/>
                  </a:moveTo>
                  <a:cubicBezTo>
                    <a:pt x="944" y="1210"/>
                    <a:pt x="938" y="1212"/>
                    <a:pt x="935" y="1214"/>
                  </a:cubicBezTo>
                  <a:cubicBezTo>
                    <a:pt x="933" y="1212"/>
                    <a:pt x="936" y="1212"/>
                    <a:pt x="936" y="1212"/>
                  </a:cubicBezTo>
                  <a:cubicBezTo>
                    <a:pt x="937" y="1211"/>
                    <a:pt x="940" y="1207"/>
                    <a:pt x="944" y="1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7612C5C-C6DD-4A84-8183-A9FAB4D1ECF8}"/>
              </a:ext>
            </a:extLst>
          </p:cNvPr>
          <p:cNvGrpSpPr/>
          <p:nvPr/>
        </p:nvGrpSpPr>
        <p:grpSpPr>
          <a:xfrm rot="6493429">
            <a:off x="2764447" y="3791498"/>
            <a:ext cx="1806437" cy="1829756"/>
            <a:chOff x="3482976" y="522288"/>
            <a:chExt cx="2090737" cy="2117725"/>
          </a:xfrm>
          <a:solidFill>
            <a:srgbClr val="C29354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5B05B22E-1699-4AFF-8F97-3E02568B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328863"/>
              <a:ext cx="39687" cy="34925"/>
            </a:xfrm>
            <a:custGeom>
              <a:avLst/>
              <a:gdLst>
                <a:gd name="T0" fmla="*/ 0 w 28"/>
                <a:gd name="T1" fmla="*/ 26 h 26"/>
                <a:gd name="T2" fmla="*/ 14 w 28"/>
                <a:gd name="T3" fmla="*/ 15 h 26"/>
                <a:gd name="T4" fmla="*/ 28 w 28"/>
                <a:gd name="T5" fmla="*/ 0 h 26"/>
                <a:gd name="T6" fmla="*/ 0 w 2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6">
                  <a:moveTo>
                    <a:pt x="0" y="26"/>
                  </a:moveTo>
                  <a:cubicBezTo>
                    <a:pt x="3" y="18"/>
                    <a:pt x="10" y="19"/>
                    <a:pt x="14" y="15"/>
                  </a:cubicBezTo>
                  <a:cubicBezTo>
                    <a:pt x="20" y="11"/>
                    <a:pt x="21" y="4"/>
                    <a:pt x="28" y="0"/>
                  </a:cubicBezTo>
                  <a:cubicBezTo>
                    <a:pt x="24" y="13"/>
                    <a:pt x="8" y="24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C74A765E-6A55-406C-B426-3519E6AB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1222375"/>
              <a:ext cx="20637" cy="50800"/>
            </a:xfrm>
            <a:custGeom>
              <a:avLst/>
              <a:gdLst>
                <a:gd name="T0" fmla="*/ 15 w 15"/>
                <a:gd name="T1" fmla="*/ 36 h 37"/>
                <a:gd name="T2" fmla="*/ 11 w 15"/>
                <a:gd name="T3" fmla="*/ 28 h 37"/>
                <a:gd name="T4" fmla="*/ 7 w 15"/>
                <a:gd name="T5" fmla="*/ 20 h 37"/>
                <a:gd name="T6" fmla="*/ 4 w 15"/>
                <a:gd name="T7" fmla="*/ 8 h 37"/>
                <a:gd name="T8" fmla="*/ 1 w 15"/>
                <a:gd name="T9" fmla="*/ 0 h 37"/>
                <a:gd name="T10" fmla="*/ 8 w 15"/>
                <a:gd name="T11" fmla="*/ 13 h 37"/>
                <a:gd name="T12" fmla="*/ 12 w 15"/>
                <a:gd name="T13" fmla="*/ 24 h 37"/>
                <a:gd name="T14" fmla="*/ 15 w 15"/>
                <a:gd name="T1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7">
                  <a:moveTo>
                    <a:pt x="15" y="36"/>
                  </a:moveTo>
                  <a:cubicBezTo>
                    <a:pt x="14" y="37"/>
                    <a:pt x="13" y="31"/>
                    <a:pt x="11" y="28"/>
                  </a:cubicBezTo>
                  <a:cubicBezTo>
                    <a:pt x="11" y="26"/>
                    <a:pt x="8" y="23"/>
                    <a:pt x="7" y="20"/>
                  </a:cubicBezTo>
                  <a:cubicBezTo>
                    <a:pt x="6" y="16"/>
                    <a:pt x="5" y="11"/>
                    <a:pt x="4" y="8"/>
                  </a:cubicBezTo>
                  <a:cubicBezTo>
                    <a:pt x="3" y="5"/>
                    <a:pt x="0" y="6"/>
                    <a:pt x="1" y="0"/>
                  </a:cubicBezTo>
                  <a:cubicBezTo>
                    <a:pt x="4" y="1"/>
                    <a:pt x="6" y="6"/>
                    <a:pt x="8" y="13"/>
                  </a:cubicBezTo>
                  <a:cubicBezTo>
                    <a:pt x="9" y="17"/>
                    <a:pt x="11" y="20"/>
                    <a:pt x="12" y="24"/>
                  </a:cubicBezTo>
                  <a:cubicBezTo>
                    <a:pt x="13" y="28"/>
                    <a:pt x="14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23E674D-A7A2-459F-A378-536D6BEC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688975"/>
              <a:ext cx="23812" cy="15875"/>
            </a:xfrm>
            <a:custGeom>
              <a:avLst/>
              <a:gdLst>
                <a:gd name="T0" fmla="*/ 0 w 17"/>
                <a:gd name="T1" fmla="*/ 0 h 11"/>
                <a:gd name="T2" fmla="*/ 13 w 17"/>
                <a:gd name="T3" fmla="*/ 11 h 11"/>
                <a:gd name="T4" fmla="*/ 0 w 17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cubicBezTo>
                    <a:pt x="1" y="0"/>
                    <a:pt x="17" y="9"/>
                    <a:pt x="13" y="11"/>
                  </a:cubicBezTo>
                  <a:cubicBezTo>
                    <a:pt x="8" y="7"/>
                    <a:pt x="2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0CC220-4EB3-4F06-92AB-8AB109FB5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642938"/>
              <a:ext cx="19050" cy="11113"/>
            </a:xfrm>
            <a:custGeom>
              <a:avLst/>
              <a:gdLst>
                <a:gd name="T0" fmla="*/ 14 w 14"/>
                <a:gd name="T1" fmla="*/ 6 h 8"/>
                <a:gd name="T2" fmla="*/ 4 w 14"/>
                <a:gd name="T3" fmla="*/ 0 h 8"/>
                <a:gd name="T4" fmla="*/ 14 w 14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8"/>
                    <a:pt x="0" y="1"/>
                    <a:pt x="4" y="0"/>
                  </a:cubicBezTo>
                  <a:cubicBezTo>
                    <a:pt x="8" y="0"/>
                    <a:pt x="10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DFB0328-4031-4B0C-9B33-8D5041531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552450"/>
              <a:ext cx="22225" cy="7938"/>
            </a:xfrm>
            <a:custGeom>
              <a:avLst/>
              <a:gdLst>
                <a:gd name="T0" fmla="*/ 0 w 15"/>
                <a:gd name="T1" fmla="*/ 2 h 6"/>
                <a:gd name="T2" fmla="*/ 15 w 15"/>
                <a:gd name="T3" fmla="*/ 3 h 6"/>
                <a:gd name="T4" fmla="*/ 14 w 15"/>
                <a:gd name="T5" fmla="*/ 6 h 6"/>
                <a:gd name="T6" fmla="*/ 0 w 15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3" y="0"/>
                    <a:pt x="8" y="1"/>
                    <a:pt x="15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2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A122A66F-461F-4AB4-BB78-1D48A2DB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2438400"/>
              <a:ext cx="17462" cy="6350"/>
            </a:xfrm>
            <a:custGeom>
              <a:avLst/>
              <a:gdLst>
                <a:gd name="T0" fmla="*/ 12 w 12"/>
                <a:gd name="T1" fmla="*/ 4 h 4"/>
                <a:gd name="T2" fmla="*/ 7 w 12"/>
                <a:gd name="T3" fmla="*/ 3 h 4"/>
                <a:gd name="T4" fmla="*/ 0 w 12"/>
                <a:gd name="T5" fmla="*/ 1 h 4"/>
                <a:gd name="T6" fmla="*/ 6 w 12"/>
                <a:gd name="T7" fmla="*/ 1 h 4"/>
                <a:gd name="T8" fmla="*/ 12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2" y="4"/>
                  </a:moveTo>
                  <a:cubicBezTo>
                    <a:pt x="12" y="4"/>
                    <a:pt x="10" y="4"/>
                    <a:pt x="7" y="3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8" y="2"/>
                    <a:pt x="11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DDE44310-C435-4B41-BC7A-A00A0EC7F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2465388"/>
              <a:ext cx="19050" cy="6350"/>
            </a:xfrm>
            <a:custGeom>
              <a:avLst/>
              <a:gdLst>
                <a:gd name="T0" fmla="*/ 11 w 13"/>
                <a:gd name="T1" fmla="*/ 5 h 5"/>
                <a:gd name="T2" fmla="*/ 0 w 13"/>
                <a:gd name="T3" fmla="*/ 3 h 5"/>
                <a:gd name="T4" fmla="*/ 11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5" y="5"/>
                    <a:pt x="5" y="3"/>
                    <a:pt x="0" y="3"/>
                  </a:cubicBezTo>
                  <a:cubicBezTo>
                    <a:pt x="1" y="0"/>
                    <a:pt x="13" y="1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F8A6976-FCD1-4E61-9E9F-E0E428631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2447925"/>
              <a:ext cx="12700" cy="6350"/>
            </a:xfrm>
            <a:custGeom>
              <a:avLst/>
              <a:gdLst>
                <a:gd name="T0" fmla="*/ 9 w 10"/>
                <a:gd name="T1" fmla="*/ 3 h 4"/>
                <a:gd name="T2" fmla="*/ 0 w 10"/>
                <a:gd name="T3" fmla="*/ 4 h 4"/>
                <a:gd name="T4" fmla="*/ 9 w 10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9" y="3"/>
                  </a:moveTo>
                  <a:cubicBezTo>
                    <a:pt x="5" y="4"/>
                    <a:pt x="5" y="2"/>
                    <a:pt x="0" y="4"/>
                  </a:cubicBezTo>
                  <a:cubicBezTo>
                    <a:pt x="0" y="1"/>
                    <a:pt x="10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94230291-D973-418D-9AE6-559206738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2181225"/>
              <a:ext cx="11112" cy="12700"/>
            </a:xfrm>
            <a:custGeom>
              <a:avLst/>
              <a:gdLst>
                <a:gd name="T0" fmla="*/ 0 w 8"/>
                <a:gd name="T1" fmla="*/ 2 h 9"/>
                <a:gd name="T2" fmla="*/ 8 w 8"/>
                <a:gd name="T3" fmla="*/ 8 h 9"/>
                <a:gd name="T4" fmla="*/ 0 w 8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2"/>
                  </a:moveTo>
                  <a:cubicBezTo>
                    <a:pt x="2" y="0"/>
                    <a:pt x="5" y="4"/>
                    <a:pt x="8" y="8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D19D90C-9833-4FC3-BB53-EDA0D7FF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885825"/>
              <a:ext cx="19050" cy="14288"/>
            </a:xfrm>
            <a:custGeom>
              <a:avLst/>
              <a:gdLst>
                <a:gd name="T0" fmla="*/ 12 w 13"/>
                <a:gd name="T1" fmla="*/ 1 h 10"/>
                <a:gd name="T2" fmla="*/ 1 w 13"/>
                <a:gd name="T3" fmla="*/ 10 h 10"/>
                <a:gd name="T4" fmla="*/ 7 w 13"/>
                <a:gd name="T5" fmla="*/ 5 h 10"/>
                <a:gd name="T6" fmla="*/ 12 w 13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2" y="1"/>
                  </a:moveTo>
                  <a:cubicBezTo>
                    <a:pt x="13" y="3"/>
                    <a:pt x="4" y="9"/>
                    <a:pt x="1" y="10"/>
                  </a:cubicBezTo>
                  <a:cubicBezTo>
                    <a:pt x="0" y="8"/>
                    <a:pt x="5" y="7"/>
                    <a:pt x="7" y="5"/>
                  </a:cubicBezTo>
                  <a:cubicBezTo>
                    <a:pt x="7" y="4"/>
                    <a:pt x="8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C0FCD63-CEDA-4842-8447-E6839A78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344738"/>
              <a:ext cx="15875" cy="4763"/>
            </a:xfrm>
            <a:custGeom>
              <a:avLst/>
              <a:gdLst>
                <a:gd name="T0" fmla="*/ 2 w 11"/>
                <a:gd name="T1" fmla="*/ 0 h 4"/>
                <a:gd name="T2" fmla="*/ 11 w 11"/>
                <a:gd name="T3" fmla="*/ 2 h 4"/>
                <a:gd name="T4" fmla="*/ 2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5" y="0"/>
                    <a:pt x="8" y="1"/>
                    <a:pt x="11" y="2"/>
                  </a:cubicBezTo>
                  <a:cubicBezTo>
                    <a:pt x="11" y="4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DC622DCF-9D31-49F3-A876-1C1C0FA66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2338388"/>
              <a:ext cx="22225" cy="6350"/>
            </a:xfrm>
            <a:custGeom>
              <a:avLst/>
              <a:gdLst>
                <a:gd name="T0" fmla="*/ 0 w 17"/>
                <a:gd name="T1" fmla="*/ 2 h 5"/>
                <a:gd name="T2" fmla="*/ 17 w 17"/>
                <a:gd name="T3" fmla="*/ 4 h 5"/>
                <a:gd name="T4" fmla="*/ 10 w 17"/>
                <a:gd name="T5" fmla="*/ 5 h 5"/>
                <a:gd name="T6" fmla="*/ 5 w 17"/>
                <a:gd name="T7" fmla="*/ 3 h 5"/>
                <a:gd name="T8" fmla="*/ 0 w 1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2"/>
                  </a:moveTo>
                  <a:cubicBezTo>
                    <a:pt x="4" y="0"/>
                    <a:pt x="12" y="0"/>
                    <a:pt x="17" y="4"/>
                  </a:cubicBezTo>
                  <a:cubicBezTo>
                    <a:pt x="16" y="5"/>
                    <a:pt x="13" y="5"/>
                    <a:pt x="10" y="5"/>
                  </a:cubicBezTo>
                  <a:cubicBezTo>
                    <a:pt x="8" y="4"/>
                    <a:pt x="6" y="4"/>
                    <a:pt x="5" y="3"/>
                  </a:cubicBezTo>
                  <a:cubicBezTo>
                    <a:pt x="3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F0CF99D8-772A-4D85-A4D3-6E7F39CC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1308100"/>
              <a:ext cx="11112" cy="19050"/>
            </a:xfrm>
            <a:custGeom>
              <a:avLst/>
              <a:gdLst>
                <a:gd name="T0" fmla="*/ 8 w 8"/>
                <a:gd name="T1" fmla="*/ 9 h 14"/>
                <a:gd name="T2" fmla="*/ 4 w 8"/>
                <a:gd name="T3" fmla="*/ 0 h 14"/>
                <a:gd name="T4" fmla="*/ 8 w 8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9"/>
                  </a:moveTo>
                  <a:cubicBezTo>
                    <a:pt x="4" y="14"/>
                    <a:pt x="0" y="0"/>
                    <a:pt x="4" y="0"/>
                  </a:cubicBezTo>
                  <a:cubicBezTo>
                    <a:pt x="5" y="4"/>
                    <a:pt x="7" y="4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9D5C9E6E-2E03-4E01-BEF9-F33B45041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1906588"/>
              <a:ext cx="6350" cy="14288"/>
            </a:xfrm>
            <a:custGeom>
              <a:avLst/>
              <a:gdLst>
                <a:gd name="T0" fmla="*/ 0 w 5"/>
                <a:gd name="T1" fmla="*/ 3 h 10"/>
                <a:gd name="T2" fmla="*/ 5 w 5"/>
                <a:gd name="T3" fmla="*/ 10 h 10"/>
                <a:gd name="T4" fmla="*/ 2 w 5"/>
                <a:gd name="T5" fmla="*/ 8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2" y="0"/>
                    <a:pt x="5" y="7"/>
                    <a:pt x="5" y="10"/>
                  </a:cubicBezTo>
                  <a:cubicBezTo>
                    <a:pt x="4" y="10"/>
                    <a:pt x="3" y="9"/>
                    <a:pt x="2" y="8"/>
                  </a:cubicBezTo>
                  <a:cubicBezTo>
                    <a:pt x="1" y="6"/>
                    <a:pt x="1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CF87164-FD4A-48F9-9B3A-042DDA913E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976" y="522288"/>
              <a:ext cx="2090737" cy="2117725"/>
            </a:xfrm>
            <a:custGeom>
              <a:avLst/>
              <a:gdLst>
                <a:gd name="T0" fmla="*/ 1259 w 1515"/>
                <a:gd name="T1" fmla="*/ 230 h 1534"/>
                <a:gd name="T2" fmla="*/ 1482 w 1515"/>
                <a:gd name="T3" fmla="*/ 963 h 1534"/>
                <a:gd name="T4" fmla="*/ 1469 w 1515"/>
                <a:gd name="T5" fmla="*/ 1049 h 1534"/>
                <a:gd name="T6" fmla="*/ 1305 w 1515"/>
                <a:gd name="T7" fmla="*/ 253 h 1534"/>
                <a:gd name="T8" fmla="*/ 688 w 1515"/>
                <a:gd name="T9" fmla="*/ 4 h 1534"/>
                <a:gd name="T10" fmla="*/ 132 w 1515"/>
                <a:gd name="T11" fmla="*/ 316 h 1534"/>
                <a:gd name="T12" fmla="*/ 71 w 1515"/>
                <a:gd name="T13" fmla="*/ 739 h 1534"/>
                <a:gd name="T14" fmla="*/ 127 w 1515"/>
                <a:gd name="T15" fmla="*/ 575 h 1534"/>
                <a:gd name="T16" fmla="*/ 494 w 1515"/>
                <a:gd name="T17" fmla="*/ 205 h 1534"/>
                <a:gd name="T18" fmla="*/ 783 w 1515"/>
                <a:gd name="T19" fmla="*/ 194 h 1534"/>
                <a:gd name="T20" fmla="*/ 1198 w 1515"/>
                <a:gd name="T21" fmla="*/ 511 h 1534"/>
                <a:gd name="T22" fmla="*/ 1209 w 1515"/>
                <a:gd name="T23" fmla="*/ 912 h 1534"/>
                <a:gd name="T24" fmla="*/ 832 w 1515"/>
                <a:gd name="T25" fmla="*/ 1218 h 1534"/>
                <a:gd name="T26" fmla="*/ 1025 w 1515"/>
                <a:gd name="T27" fmla="*/ 1188 h 1534"/>
                <a:gd name="T28" fmla="*/ 967 w 1515"/>
                <a:gd name="T29" fmla="*/ 1237 h 1534"/>
                <a:gd name="T30" fmla="*/ 414 w 1515"/>
                <a:gd name="T31" fmla="*/ 1206 h 1534"/>
                <a:gd name="T32" fmla="*/ 373 w 1515"/>
                <a:gd name="T33" fmla="*/ 1194 h 1534"/>
                <a:gd name="T34" fmla="*/ 969 w 1515"/>
                <a:gd name="T35" fmla="*/ 1251 h 1534"/>
                <a:gd name="T36" fmla="*/ 859 w 1515"/>
                <a:gd name="T37" fmla="*/ 1317 h 1534"/>
                <a:gd name="T38" fmla="*/ 418 w 1515"/>
                <a:gd name="T39" fmla="*/ 1250 h 1534"/>
                <a:gd name="T40" fmla="*/ 205 w 1515"/>
                <a:gd name="T41" fmla="*/ 1049 h 1534"/>
                <a:gd name="T42" fmla="*/ 568 w 1515"/>
                <a:gd name="T43" fmla="*/ 1334 h 1534"/>
                <a:gd name="T44" fmla="*/ 1133 w 1515"/>
                <a:gd name="T45" fmla="*/ 1200 h 1534"/>
                <a:gd name="T46" fmla="*/ 811 w 1515"/>
                <a:gd name="T47" fmla="*/ 1371 h 1534"/>
                <a:gd name="T48" fmla="*/ 287 w 1515"/>
                <a:gd name="T49" fmla="*/ 1226 h 1534"/>
                <a:gd name="T50" fmla="*/ 874 w 1515"/>
                <a:gd name="T51" fmla="*/ 1382 h 1534"/>
                <a:gd name="T52" fmla="*/ 360 w 1515"/>
                <a:gd name="T53" fmla="*/ 1324 h 1534"/>
                <a:gd name="T54" fmla="*/ 53 w 1515"/>
                <a:gd name="T55" fmla="*/ 966 h 1534"/>
                <a:gd name="T56" fmla="*/ 319 w 1515"/>
                <a:gd name="T57" fmla="*/ 1342 h 1534"/>
                <a:gd name="T58" fmla="*/ 1023 w 1515"/>
                <a:gd name="T59" fmla="*/ 1374 h 1534"/>
                <a:gd name="T60" fmla="*/ 1097 w 1515"/>
                <a:gd name="T61" fmla="*/ 1391 h 1534"/>
                <a:gd name="T62" fmla="*/ 855 w 1515"/>
                <a:gd name="T63" fmla="*/ 1511 h 1534"/>
                <a:gd name="T64" fmla="*/ 1429 w 1515"/>
                <a:gd name="T65" fmla="*/ 987 h 1534"/>
                <a:gd name="T66" fmla="*/ 1219 w 1515"/>
                <a:gd name="T67" fmla="*/ 209 h 1534"/>
                <a:gd name="T68" fmla="*/ 1078 w 1515"/>
                <a:gd name="T69" fmla="*/ 127 h 1534"/>
                <a:gd name="T70" fmla="*/ 1288 w 1515"/>
                <a:gd name="T71" fmla="*/ 312 h 1534"/>
                <a:gd name="T72" fmla="*/ 1388 w 1515"/>
                <a:gd name="T73" fmla="*/ 932 h 1534"/>
                <a:gd name="T74" fmla="*/ 1245 w 1515"/>
                <a:gd name="T75" fmla="*/ 293 h 1534"/>
                <a:gd name="T76" fmla="*/ 335 w 1515"/>
                <a:gd name="T77" fmla="*/ 144 h 1534"/>
                <a:gd name="T78" fmla="*/ 697 w 1515"/>
                <a:gd name="T79" fmla="*/ 46 h 1534"/>
                <a:gd name="T80" fmla="*/ 1249 w 1515"/>
                <a:gd name="T81" fmla="*/ 1175 h 1534"/>
                <a:gd name="T82" fmla="*/ 246 w 1515"/>
                <a:gd name="T83" fmla="*/ 1263 h 1534"/>
                <a:gd name="T84" fmla="*/ 511 w 1515"/>
                <a:gd name="T85" fmla="*/ 1404 h 1534"/>
                <a:gd name="T86" fmla="*/ 800 w 1515"/>
                <a:gd name="T87" fmla="*/ 94 h 1534"/>
                <a:gd name="T88" fmla="*/ 1008 w 1515"/>
                <a:gd name="T89" fmla="*/ 176 h 1534"/>
                <a:gd name="T90" fmla="*/ 907 w 1515"/>
                <a:gd name="T91" fmla="*/ 1357 h 1534"/>
                <a:gd name="T92" fmla="*/ 1146 w 1515"/>
                <a:gd name="T93" fmla="*/ 318 h 1534"/>
                <a:gd name="T94" fmla="*/ 800 w 1515"/>
                <a:gd name="T95" fmla="*/ 142 h 1534"/>
                <a:gd name="T96" fmla="*/ 432 w 1515"/>
                <a:gd name="T97" fmla="*/ 1322 h 1534"/>
                <a:gd name="T98" fmla="*/ 1312 w 1515"/>
                <a:gd name="T99" fmla="*/ 766 h 1534"/>
                <a:gd name="T100" fmla="*/ 1169 w 1515"/>
                <a:gd name="T101" fmla="*/ 1155 h 1534"/>
                <a:gd name="T102" fmla="*/ 899 w 1515"/>
                <a:gd name="T103" fmla="*/ 194 h 1534"/>
                <a:gd name="T104" fmla="*/ 1034 w 1515"/>
                <a:gd name="T105" fmla="*/ 1248 h 1534"/>
                <a:gd name="T106" fmla="*/ 934 w 1515"/>
                <a:gd name="T107" fmla="*/ 1303 h 1534"/>
                <a:gd name="T108" fmla="*/ 1157 w 1515"/>
                <a:gd name="T109" fmla="*/ 393 h 1534"/>
                <a:gd name="T110" fmla="*/ 797 w 1515"/>
                <a:gd name="T111" fmla="*/ 1332 h 1534"/>
                <a:gd name="T112" fmla="*/ 536 w 1515"/>
                <a:gd name="T113" fmla="*/ 1311 h 1534"/>
                <a:gd name="T114" fmla="*/ 1176 w 1515"/>
                <a:gd name="T115" fmla="*/ 1021 h 1534"/>
                <a:gd name="T116" fmla="*/ 1083 w 1515"/>
                <a:gd name="T117" fmla="*/ 1118 h 1534"/>
                <a:gd name="T118" fmla="*/ 1228 w 1515"/>
                <a:gd name="T119" fmla="*/ 548 h 1534"/>
                <a:gd name="T120" fmla="*/ 1258 w 1515"/>
                <a:gd name="T121" fmla="*/ 895 h 1534"/>
                <a:gd name="T122" fmla="*/ 1192 w 1515"/>
                <a:gd name="T123" fmla="*/ 1043 h 1534"/>
                <a:gd name="T124" fmla="*/ 752 w 1515"/>
                <a:gd name="T125" fmla="*/ 1306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5" h="1534">
                  <a:moveTo>
                    <a:pt x="1219" y="209"/>
                  </a:moveTo>
                  <a:cubicBezTo>
                    <a:pt x="1214" y="204"/>
                    <a:pt x="1206" y="199"/>
                    <a:pt x="1200" y="194"/>
                  </a:cubicBezTo>
                  <a:cubicBezTo>
                    <a:pt x="1198" y="192"/>
                    <a:pt x="1197" y="191"/>
                    <a:pt x="1194" y="188"/>
                  </a:cubicBezTo>
                  <a:cubicBezTo>
                    <a:pt x="1188" y="182"/>
                    <a:pt x="1179" y="175"/>
                    <a:pt x="1172" y="169"/>
                  </a:cubicBezTo>
                  <a:cubicBezTo>
                    <a:pt x="1168" y="166"/>
                    <a:pt x="1164" y="163"/>
                    <a:pt x="1161" y="161"/>
                  </a:cubicBezTo>
                  <a:cubicBezTo>
                    <a:pt x="1158" y="159"/>
                    <a:pt x="1155" y="157"/>
                    <a:pt x="1153" y="156"/>
                  </a:cubicBezTo>
                  <a:cubicBezTo>
                    <a:pt x="1146" y="152"/>
                    <a:pt x="1144" y="152"/>
                    <a:pt x="1139" y="150"/>
                  </a:cubicBezTo>
                  <a:cubicBezTo>
                    <a:pt x="1138" y="150"/>
                    <a:pt x="1135" y="148"/>
                    <a:pt x="1134" y="147"/>
                  </a:cubicBezTo>
                  <a:cubicBezTo>
                    <a:pt x="1126" y="144"/>
                    <a:pt x="1125" y="141"/>
                    <a:pt x="1119" y="137"/>
                  </a:cubicBezTo>
                  <a:cubicBezTo>
                    <a:pt x="1111" y="131"/>
                    <a:pt x="1099" y="125"/>
                    <a:pt x="1086" y="118"/>
                  </a:cubicBezTo>
                  <a:cubicBezTo>
                    <a:pt x="1083" y="116"/>
                    <a:pt x="1080" y="113"/>
                    <a:pt x="1078" y="112"/>
                  </a:cubicBezTo>
                  <a:cubicBezTo>
                    <a:pt x="1075" y="110"/>
                    <a:pt x="1071" y="108"/>
                    <a:pt x="1067" y="106"/>
                  </a:cubicBezTo>
                  <a:cubicBezTo>
                    <a:pt x="1064" y="104"/>
                    <a:pt x="1060" y="103"/>
                    <a:pt x="1056" y="101"/>
                  </a:cubicBezTo>
                  <a:cubicBezTo>
                    <a:pt x="1053" y="99"/>
                    <a:pt x="1053" y="98"/>
                    <a:pt x="1050" y="96"/>
                  </a:cubicBezTo>
                  <a:cubicBezTo>
                    <a:pt x="1048" y="95"/>
                    <a:pt x="1045" y="95"/>
                    <a:pt x="1044" y="94"/>
                  </a:cubicBezTo>
                  <a:cubicBezTo>
                    <a:pt x="1040" y="92"/>
                    <a:pt x="1041" y="91"/>
                    <a:pt x="1038" y="89"/>
                  </a:cubicBezTo>
                  <a:cubicBezTo>
                    <a:pt x="1037" y="89"/>
                    <a:pt x="1033" y="88"/>
                    <a:pt x="1031" y="88"/>
                  </a:cubicBezTo>
                  <a:cubicBezTo>
                    <a:pt x="1023" y="85"/>
                    <a:pt x="1020" y="82"/>
                    <a:pt x="1017" y="80"/>
                  </a:cubicBezTo>
                  <a:cubicBezTo>
                    <a:pt x="1017" y="79"/>
                    <a:pt x="1017" y="77"/>
                    <a:pt x="1016" y="77"/>
                  </a:cubicBezTo>
                  <a:cubicBezTo>
                    <a:pt x="1015" y="76"/>
                    <a:pt x="1012" y="75"/>
                    <a:pt x="1011" y="75"/>
                  </a:cubicBezTo>
                  <a:cubicBezTo>
                    <a:pt x="1009" y="73"/>
                    <a:pt x="1008" y="72"/>
                    <a:pt x="1006" y="70"/>
                  </a:cubicBezTo>
                  <a:cubicBezTo>
                    <a:pt x="1004" y="69"/>
                    <a:pt x="997" y="68"/>
                    <a:pt x="992" y="67"/>
                  </a:cubicBezTo>
                  <a:cubicBezTo>
                    <a:pt x="997" y="72"/>
                    <a:pt x="1003" y="71"/>
                    <a:pt x="1009" y="74"/>
                  </a:cubicBezTo>
                  <a:cubicBezTo>
                    <a:pt x="1008" y="75"/>
                    <a:pt x="1014" y="77"/>
                    <a:pt x="1013" y="79"/>
                  </a:cubicBezTo>
                  <a:cubicBezTo>
                    <a:pt x="1009" y="78"/>
                    <a:pt x="1005" y="76"/>
                    <a:pt x="1001" y="74"/>
                  </a:cubicBezTo>
                  <a:cubicBezTo>
                    <a:pt x="996" y="71"/>
                    <a:pt x="992" y="69"/>
                    <a:pt x="988" y="67"/>
                  </a:cubicBezTo>
                  <a:cubicBezTo>
                    <a:pt x="982" y="66"/>
                    <a:pt x="979" y="66"/>
                    <a:pt x="974" y="64"/>
                  </a:cubicBezTo>
                  <a:cubicBezTo>
                    <a:pt x="974" y="63"/>
                    <a:pt x="973" y="62"/>
                    <a:pt x="973" y="61"/>
                  </a:cubicBezTo>
                  <a:cubicBezTo>
                    <a:pt x="974" y="56"/>
                    <a:pt x="987" y="63"/>
                    <a:pt x="989" y="59"/>
                  </a:cubicBezTo>
                  <a:cubicBezTo>
                    <a:pt x="991" y="61"/>
                    <a:pt x="989" y="63"/>
                    <a:pt x="995" y="65"/>
                  </a:cubicBezTo>
                  <a:cubicBezTo>
                    <a:pt x="1002" y="64"/>
                    <a:pt x="1004" y="67"/>
                    <a:pt x="1009" y="70"/>
                  </a:cubicBezTo>
                  <a:cubicBezTo>
                    <a:pt x="1011" y="71"/>
                    <a:pt x="1011" y="70"/>
                    <a:pt x="1014" y="71"/>
                  </a:cubicBezTo>
                  <a:cubicBezTo>
                    <a:pt x="1017" y="73"/>
                    <a:pt x="1017" y="74"/>
                    <a:pt x="1020" y="75"/>
                  </a:cubicBezTo>
                  <a:cubicBezTo>
                    <a:pt x="1028" y="78"/>
                    <a:pt x="1039" y="80"/>
                    <a:pt x="1047" y="84"/>
                  </a:cubicBezTo>
                  <a:cubicBezTo>
                    <a:pt x="1051" y="86"/>
                    <a:pt x="1053" y="90"/>
                    <a:pt x="1057" y="91"/>
                  </a:cubicBezTo>
                  <a:cubicBezTo>
                    <a:pt x="1062" y="93"/>
                    <a:pt x="1052" y="85"/>
                    <a:pt x="1060" y="89"/>
                  </a:cubicBezTo>
                  <a:cubicBezTo>
                    <a:pt x="1066" y="93"/>
                    <a:pt x="1069" y="97"/>
                    <a:pt x="1073" y="101"/>
                  </a:cubicBezTo>
                  <a:cubicBezTo>
                    <a:pt x="1077" y="99"/>
                    <a:pt x="1087" y="107"/>
                    <a:pt x="1093" y="110"/>
                  </a:cubicBezTo>
                  <a:cubicBezTo>
                    <a:pt x="1096" y="111"/>
                    <a:pt x="1098" y="111"/>
                    <a:pt x="1101" y="112"/>
                  </a:cubicBezTo>
                  <a:cubicBezTo>
                    <a:pt x="1111" y="118"/>
                    <a:pt x="1121" y="126"/>
                    <a:pt x="1132" y="133"/>
                  </a:cubicBezTo>
                  <a:cubicBezTo>
                    <a:pt x="1142" y="140"/>
                    <a:pt x="1151" y="148"/>
                    <a:pt x="1162" y="154"/>
                  </a:cubicBezTo>
                  <a:cubicBezTo>
                    <a:pt x="1167" y="152"/>
                    <a:pt x="1149" y="144"/>
                    <a:pt x="1153" y="142"/>
                  </a:cubicBezTo>
                  <a:cubicBezTo>
                    <a:pt x="1157" y="147"/>
                    <a:pt x="1166" y="153"/>
                    <a:pt x="1174" y="159"/>
                  </a:cubicBezTo>
                  <a:cubicBezTo>
                    <a:pt x="1177" y="161"/>
                    <a:pt x="1177" y="157"/>
                    <a:pt x="1182" y="162"/>
                  </a:cubicBezTo>
                  <a:cubicBezTo>
                    <a:pt x="1180" y="164"/>
                    <a:pt x="1190" y="177"/>
                    <a:pt x="1196" y="177"/>
                  </a:cubicBezTo>
                  <a:cubicBezTo>
                    <a:pt x="1196" y="175"/>
                    <a:pt x="1188" y="171"/>
                    <a:pt x="1189" y="169"/>
                  </a:cubicBezTo>
                  <a:cubicBezTo>
                    <a:pt x="1190" y="167"/>
                    <a:pt x="1192" y="165"/>
                    <a:pt x="1197" y="169"/>
                  </a:cubicBezTo>
                  <a:cubicBezTo>
                    <a:pt x="1194" y="170"/>
                    <a:pt x="1191" y="170"/>
                    <a:pt x="1197" y="175"/>
                  </a:cubicBezTo>
                  <a:cubicBezTo>
                    <a:pt x="1204" y="180"/>
                    <a:pt x="1195" y="168"/>
                    <a:pt x="1200" y="172"/>
                  </a:cubicBezTo>
                  <a:cubicBezTo>
                    <a:pt x="1208" y="179"/>
                    <a:pt x="1208" y="179"/>
                    <a:pt x="1208" y="179"/>
                  </a:cubicBezTo>
                  <a:cubicBezTo>
                    <a:pt x="1205" y="181"/>
                    <a:pt x="1205" y="181"/>
                    <a:pt x="1205" y="181"/>
                  </a:cubicBezTo>
                  <a:cubicBezTo>
                    <a:pt x="1209" y="186"/>
                    <a:pt x="1213" y="186"/>
                    <a:pt x="1217" y="190"/>
                  </a:cubicBezTo>
                  <a:cubicBezTo>
                    <a:pt x="1219" y="191"/>
                    <a:pt x="1222" y="195"/>
                    <a:pt x="1224" y="197"/>
                  </a:cubicBezTo>
                  <a:cubicBezTo>
                    <a:pt x="1230" y="203"/>
                    <a:pt x="1240" y="209"/>
                    <a:pt x="1247" y="215"/>
                  </a:cubicBezTo>
                  <a:cubicBezTo>
                    <a:pt x="1252" y="219"/>
                    <a:pt x="1256" y="224"/>
                    <a:pt x="1259" y="227"/>
                  </a:cubicBezTo>
                  <a:cubicBezTo>
                    <a:pt x="1262" y="230"/>
                    <a:pt x="1269" y="229"/>
                    <a:pt x="1268" y="236"/>
                  </a:cubicBezTo>
                  <a:cubicBezTo>
                    <a:pt x="1266" y="236"/>
                    <a:pt x="1261" y="229"/>
                    <a:pt x="1259" y="230"/>
                  </a:cubicBezTo>
                  <a:cubicBezTo>
                    <a:pt x="1265" y="239"/>
                    <a:pt x="1278" y="247"/>
                    <a:pt x="1284" y="257"/>
                  </a:cubicBezTo>
                  <a:cubicBezTo>
                    <a:pt x="1287" y="260"/>
                    <a:pt x="1284" y="252"/>
                    <a:pt x="1290" y="258"/>
                  </a:cubicBezTo>
                  <a:cubicBezTo>
                    <a:pt x="1295" y="265"/>
                    <a:pt x="1301" y="269"/>
                    <a:pt x="1307" y="276"/>
                  </a:cubicBezTo>
                  <a:cubicBezTo>
                    <a:pt x="1312" y="282"/>
                    <a:pt x="1317" y="288"/>
                    <a:pt x="1322" y="295"/>
                  </a:cubicBezTo>
                  <a:cubicBezTo>
                    <a:pt x="1325" y="298"/>
                    <a:pt x="1327" y="301"/>
                    <a:pt x="1329" y="304"/>
                  </a:cubicBezTo>
                  <a:cubicBezTo>
                    <a:pt x="1331" y="307"/>
                    <a:pt x="1333" y="309"/>
                    <a:pt x="1335" y="312"/>
                  </a:cubicBezTo>
                  <a:cubicBezTo>
                    <a:pt x="1339" y="315"/>
                    <a:pt x="1341" y="315"/>
                    <a:pt x="1344" y="319"/>
                  </a:cubicBezTo>
                  <a:cubicBezTo>
                    <a:pt x="1347" y="323"/>
                    <a:pt x="1347" y="327"/>
                    <a:pt x="1350" y="332"/>
                  </a:cubicBezTo>
                  <a:cubicBezTo>
                    <a:pt x="1352" y="335"/>
                    <a:pt x="1355" y="337"/>
                    <a:pt x="1357" y="340"/>
                  </a:cubicBezTo>
                  <a:cubicBezTo>
                    <a:pt x="1362" y="346"/>
                    <a:pt x="1365" y="353"/>
                    <a:pt x="1369" y="357"/>
                  </a:cubicBezTo>
                  <a:cubicBezTo>
                    <a:pt x="1369" y="354"/>
                    <a:pt x="1365" y="349"/>
                    <a:pt x="1368" y="348"/>
                  </a:cubicBezTo>
                  <a:cubicBezTo>
                    <a:pt x="1371" y="353"/>
                    <a:pt x="1376" y="360"/>
                    <a:pt x="1374" y="361"/>
                  </a:cubicBezTo>
                  <a:cubicBezTo>
                    <a:pt x="1373" y="365"/>
                    <a:pt x="1366" y="355"/>
                    <a:pt x="1371" y="363"/>
                  </a:cubicBezTo>
                  <a:cubicBezTo>
                    <a:pt x="1373" y="366"/>
                    <a:pt x="1374" y="367"/>
                    <a:pt x="1375" y="368"/>
                  </a:cubicBezTo>
                  <a:cubicBezTo>
                    <a:pt x="1377" y="371"/>
                    <a:pt x="1377" y="372"/>
                    <a:pt x="1378" y="374"/>
                  </a:cubicBezTo>
                  <a:cubicBezTo>
                    <a:pt x="1383" y="380"/>
                    <a:pt x="1389" y="386"/>
                    <a:pt x="1394" y="396"/>
                  </a:cubicBezTo>
                  <a:cubicBezTo>
                    <a:pt x="1403" y="396"/>
                    <a:pt x="1409" y="427"/>
                    <a:pt x="1417" y="432"/>
                  </a:cubicBezTo>
                  <a:cubicBezTo>
                    <a:pt x="1414" y="434"/>
                    <a:pt x="1418" y="443"/>
                    <a:pt x="1422" y="453"/>
                  </a:cubicBezTo>
                  <a:cubicBezTo>
                    <a:pt x="1425" y="453"/>
                    <a:pt x="1422" y="443"/>
                    <a:pt x="1426" y="449"/>
                  </a:cubicBezTo>
                  <a:cubicBezTo>
                    <a:pt x="1429" y="454"/>
                    <a:pt x="1428" y="457"/>
                    <a:pt x="1429" y="461"/>
                  </a:cubicBezTo>
                  <a:cubicBezTo>
                    <a:pt x="1428" y="461"/>
                    <a:pt x="1426" y="456"/>
                    <a:pt x="1425" y="458"/>
                  </a:cubicBezTo>
                  <a:cubicBezTo>
                    <a:pt x="1428" y="463"/>
                    <a:pt x="1430" y="476"/>
                    <a:pt x="1433" y="473"/>
                  </a:cubicBezTo>
                  <a:cubicBezTo>
                    <a:pt x="1436" y="471"/>
                    <a:pt x="1427" y="463"/>
                    <a:pt x="1431" y="462"/>
                  </a:cubicBezTo>
                  <a:cubicBezTo>
                    <a:pt x="1439" y="468"/>
                    <a:pt x="1438" y="484"/>
                    <a:pt x="1439" y="489"/>
                  </a:cubicBezTo>
                  <a:cubicBezTo>
                    <a:pt x="1441" y="493"/>
                    <a:pt x="1444" y="498"/>
                    <a:pt x="1446" y="504"/>
                  </a:cubicBezTo>
                  <a:cubicBezTo>
                    <a:pt x="1448" y="512"/>
                    <a:pt x="1448" y="517"/>
                    <a:pt x="1452" y="520"/>
                  </a:cubicBezTo>
                  <a:cubicBezTo>
                    <a:pt x="1453" y="525"/>
                    <a:pt x="1450" y="525"/>
                    <a:pt x="1453" y="531"/>
                  </a:cubicBezTo>
                  <a:cubicBezTo>
                    <a:pt x="1455" y="530"/>
                    <a:pt x="1456" y="533"/>
                    <a:pt x="1457" y="537"/>
                  </a:cubicBezTo>
                  <a:cubicBezTo>
                    <a:pt x="1458" y="541"/>
                    <a:pt x="1459" y="546"/>
                    <a:pt x="1460" y="549"/>
                  </a:cubicBezTo>
                  <a:cubicBezTo>
                    <a:pt x="1460" y="550"/>
                    <a:pt x="1462" y="550"/>
                    <a:pt x="1463" y="552"/>
                  </a:cubicBezTo>
                  <a:cubicBezTo>
                    <a:pt x="1464" y="556"/>
                    <a:pt x="1465" y="561"/>
                    <a:pt x="1466" y="567"/>
                  </a:cubicBezTo>
                  <a:cubicBezTo>
                    <a:pt x="1467" y="571"/>
                    <a:pt x="1468" y="571"/>
                    <a:pt x="1469" y="575"/>
                  </a:cubicBezTo>
                  <a:cubicBezTo>
                    <a:pt x="1471" y="583"/>
                    <a:pt x="1469" y="580"/>
                    <a:pt x="1472" y="585"/>
                  </a:cubicBezTo>
                  <a:cubicBezTo>
                    <a:pt x="1475" y="589"/>
                    <a:pt x="1475" y="599"/>
                    <a:pt x="1477" y="605"/>
                  </a:cubicBezTo>
                  <a:cubicBezTo>
                    <a:pt x="1479" y="605"/>
                    <a:pt x="1481" y="604"/>
                    <a:pt x="1483" y="606"/>
                  </a:cubicBezTo>
                  <a:cubicBezTo>
                    <a:pt x="1481" y="617"/>
                    <a:pt x="1485" y="625"/>
                    <a:pt x="1487" y="634"/>
                  </a:cubicBezTo>
                  <a:cubicBezTo>
                    <a:pt x="1489" y="642"/>
                    <a:pt x="1492" y="656"/>
                    <a:pt x="1492" y="659"/>
                  </a:cubicBezTo>
                  <a:cubicBezTo>
                    <a:pt x="1491" y="662"/>
                    <a:pt x="1489" y="657"/>
                    <a:pt x="1489" y="663"/>
                  </a:cubicBezTo>
                  <a:cubicBezTo>
                    <a:pt x="1491" y="676"/>
                    <a:pt x="1496" y="688"/>
                    <a:pt x="1495" y="699"/>
                  </a:cubicBezTo>
                  <a:cubicBezTo>
                    <a:pt x="1497" y="701"/>
                    <a:pt x="1497" y="693"/>
                    <a:pt x="1498" y="699"/>
                  </a:cubicBezTo>
                  <a:cubicBezTo>
                    <a:pt x="1499" y="721"/>
                    <a:pt x="1502" y="736"/>
                    <a:pt x="1503" y="753"/>
                  </a:cubicBezTo>
                  <a:cubicBezTo>
                    <a:pt x="1499" y="754"/>
                    <a:pt x="1499" y="766"/>
                    <a:pt x="1499" y="776"/>
                  </a:cubicBezTo>
                  <a:cubicBezTo>
                    <a:pt x="1500" y="778"/>
                    <a:pt x="1502" y="770"/>
                    <a:pt x="1502" y="776"/>
                  </a:cubicBezTo>
                  <a:cubicBezTo>
                    <a:pt x="1502" y="786"/>
                    <a:pt x="1504" y="798"/>
                    <a:pt x="1504" y="804"/>
                  </a:cubicBezTo>
                  <a:cubicBezTo>
                    <a:pt x="1504" y="807"/>
                    <a:pt x="1502" y="809"/>
                    <a:pt x="1502" y="813"/>
                  </a:cubicBezTo>
                  <a:cubicBezTo>
                    <a:pt x="1501" y="817"/>
                    <a:pt x="1503" y="820"/>
                    <a:pt x="1502" y="824"/>
                  </a:cubicBezTo>
                  <a:cubicBezTo>
                    <a:pt x="1502" y="827"/>
                    <a:pt x="1501" y="831"/>
                    <a:pt x="1501" y="834"/>
                  </a:cubicBezTo>
                  <a:cubicBezTo>
                    <a:pt x="1500" y="841"/>
                    <a:pt x="1501" y="845"/>
                    <a:pt x="1500" y="850"/>
                  </a:cubicBezTo>
                  <a:cubicBezTo>
                    <a:pt x="1500" y="853"/>
                    <a:pt x="1498" y="856"/>
                    <a:pt x="1497" y="860"/>
                  </a:cubicBezTo>
                  <a:cubicBezTo>
                    <a:pt x="1495" y="866"/>
                    <a:pt x="1494" y="875"/>
                    <a:pt x="1493" y="881"/>
                  </a:cubicBezTo>
                  <a:cubicBezTo>
                    <a:pt x="1492" y="886"/>
                    <a:pt x="1496" y="890"/>
                    <a:pt x="1494" y="897"/>
                  </a:cubicBezTo>
                  <a:cubicBezTo>
                    <a:pt x="1493" y="900"/>
                    <a:pt x="1491" y="899"/>
                    <a:pt x="1491" y="905"/>
                  </a:cubicBezTo>
                  <a:cubicBezTo>
                    <a:pt x="1494" y="907"/>
                    <a:pt x="1492" y="909"/>
                    <a:pt x="1492" y="912"/>
                  </a:cubicBezTo>
                  <a:cubicBezTo>
                    <a:pt x="1491" y="918"/>
                    <a:pt x="1489" y="933"/>
                    <a:pt x="1488" y="935"/>
                  </a:cubicBezTo>
                  <a:cubicBezTo>
                    <a:pt x="1488" y="939"/>
                    <a:pt x="1485" y="944"/>
                    <a:pt x="1484" y="948"/>
                  </a:cubicBezTo>
                  <a:cubicBezTo>
                    <a:pt x="1484" y="951"/>
                    <a:pt x="1484" y="954"/>
                    <a:pt x="1484" y="956"/>
                  </a:cubicBezTo>
                  <a:cubicBezTo>
                    <a:pt x="1484" y="959"/>
                    <a:pt x="1482" y="960"/>
                    <a:pt x="1482" y="963"/>
                  </a:cubicBezTo>
                  <a:cubicBezTo>
                    <a:pt x="1481" y="964"/>
                    <a:pt x="1481" y="967"/>
                    <a:pt x="1480" y="970"/>
                  </a:cubicBezTo>
                  <a:cubicBezTo>
                    <a:pt x="1479" y="973"/>
                    <a:pt x="1478" y="976"/>
                    <a:pt x="1477" y="979"/>
                  </a:cubicBezTo>
                  <a:cubicBezTo>
                    <a:pt x="1476" y="985"/>
                    <a:pt x="1474" y="992"/>
                    <a:pt x="1473" y="996"/>
                  </a:cubicBezTo>
                  <a:cubicBezTo>
                    <a:pt x="1472" y="999"/>
                    <a:pt x="1471" y="1007"/>
                    <a:pt x="1471" y="1007"/>
                  </a:cubicBezTo>
                  <a:cubicBezTo>
                    <a:pt x="1471" y="1009"/>
                    <a:pt x="1470" y="1009"/>
                    <a:pt x="1469" y="1011"/>
                  </a:cubicBezTo>
                  <a:cubicBezTo>
                    <a:pt x="1466" y="1022"/>
                    <a:pt x="1463" y="1036"/>
                    <a:pt x="1459" y="1047"/>
                  </a:cubicBezTo>
                  <a:cubicBezTo>
                    <a:pt x="1458" y="1049"/>
                    <a:pt x="1457" y="1050"/>
                    <a:pt x="1455" y="1054"/>
                  </a:cubicBezTo>
                  <a:cubicBezTo>
                    <a:pt x="1455" y="1055"/>
                    <a:pt x="1456" y="1058"/>
                    <a:pt x="1455" y="1059"/>
                  </a:cubicBezTo>
                  <a:cubicBezTo>
                    <a:pt x="1455" y="1061"/>
                    <a:pt x="1452" y="1065"/>
                    <a:pt x="1452" y="1067"/>
                  </a:cubicBezTo>
                  <a:cubicBezTo>
                    <a:pt x="1451" y="1070"/>
                    <a:pt x="1452" y="1072"/>
                    <a:pt x="1452" y="1074"/>
                  </a:cubicBezTo>
                  <a:cubicBezTo>
                    <a:pt x="1451" y="1082"/>
                    <a:pt x="1449" y="1084"/>
                    <a:pt x="1445" y="1092"/>
                  </a:cubicBezTo>
                  <a:cubicBezTo>
                    <a:pt x="1441" y="1100"/>
                    <a:pt x="1437" y="1109"/>
                    <a:pt x="1435" y="1114"/>
                  </a:cubicBezTo>
                  <a:cubicBezTo>
                    <a:pt x="1433" y="1114"/>
                    <a:pt x="1434" y="1111"/>
                    <a:pt x="1432" y="1111"/>
                  </a:cubicBezTo>
                  <a:cubicBezTo>
                    <a:pt x="1429" y="1116"/>
                    <a:pt x="1431" y="1118"/>
                    <a:pt x="1428" y="1123"/>
                  </a:cubicBezTo>
                  <a:cubicBezTo>
                    <a:pt x="1426" y="1127"/>
                    <a:pt x="1424" y="1127"/>
                    <a:pt x="1422" y="1132"/>
                  </a:cubicBezTo>
                  <a:cubicBezTo>
                    <a:pt x="1420" y="1136"/>
                    <a:pt x="1421" y="1136"/>
                    <a:pt x="1419" y="1141"/>
                  </a:cubicBezTo>
                  <a:cubicBezTo>
                    <a:pt x="1418" y="1143"/>
                    <a:pt x="1412" y="1151"/>
                    <a:pt x="1416" y="1151"/>
                  </a:cubicBezTo>
                  <a:cubicBezTo>
                    <a:pt x="1420" y="1144"/>
                    <a:pt x="1424" y="1136"/>
                    <a:pt x="1428" y="1131"/>
                  </a:cubicBezTo>
                  <a:cubicBezTo>
                    <a:pt x="1430" y="1128"/>
                    <a:pt x="1434" y="1121"/>
                    <a:pt x="1435" y="1124"/>
                  </a:cubicBezTo>
                  <a:cubicBezTo>
                    <a:pt x="1433" y="1128"/>
                    <a:pt x="1431" y="1131"/>
                    <a:pt x="1429" y="1133"/>
                  </a:cubicBezTo>
                  <a:cubicBezTo>
                    <a:pt x="1423" y="1141"/>
                    <a:pt x="1424" y="1141"/>
                    <a:pt x="1420" y="1148"/>
                  </a:cubicBezTo>
                  <a:cubicBezTo>
                    <a:pt x="1420" y="1149"/>
                    <a:pt x="1418" y="1149"/>
                    <a:pt x="1417" y="1152"/>
                  </a:cubicBezTo>
                  <a:cubicBezTo>
                    <a:pt x="1415" y="1157"/>
                    <a:pt x="1414" y="1160"/>
                    <a:pt x="1410" y="1163"/>
                  </a:cubicBezTo>
                  <a:cubicBezTo>
                    <a:pt x="1409" y="1166"/>
                    <a:pt x="1411" y="1167"/>
                    <a:pt x="1410" y="1171"/>
                  </a:cubicBezTo>
                  <a:cubicBezTo>
                    <a:pt x="1403" y="1178"/>
                    <a:pt x="1403" y="1185"/>
                    <a:pt x="1400" y="1190"/>
                  </a:cubicBezTo>
                  <a:cubicBezTo>
                    <a:pt x="1398" y="1193"/>
                    <a:pt x="1396" y="1194"/>
                    <a:pt x="1394" y="1197"/>
                  </a:cubicBezTo>
                  <a:cubicBezTo>
                    <a:pt x="1392" y="1202"/>
                    <a:pt x="1394" y="1205"/>
                    <a:pt x="1390" y="1210"/>
                  </a:cubicBezTo>
                  <a:cubicBezTo>
                    <a:pt x="1384" y="1217"/>
                    <a:pt x="1379" y="1217"/>
                    <a:pt x="1383" y="1208"/>
                  </a:cubicBezTo>
                  <a:cubicBezTo>
                    <a:pt x="1390" y="1200"/>
                    <a:pt x="1397" y="1191"/>
                    <a:pt x="1398" y="1184"/>
                  </a:cubicBezTo>
                  <a:cubicBezTo>
                    <a:pt x="1390" y="1193"/>
                    <a:pt x="1382" y="1206"/>
                    <a:pt x="1380" y="1211"/>
                  </a:cubicBezTo>
                  <a:cubicBezTo>
                    <a:pt x="1377" y="1219"/>
                    <a:pt x="1380" y="1217"/>
                    <a:pt x="1377" y="1225"/>
                  </a:cubicBezTo>
                  <a:cubicBezTo>
                    <a:pt x="1376" y="1227"/>
                    <a:pt x="1373" y="1232"/>
                    <a:pt x="1373" y="1233"/>
                  </a:cubicBezTo>
                  <a:cubicBezTo>
                    <a:pt x="1372" y="1233"/>
                    <a:pt x="1371" y="1238"/>
                    <a:pt x="1369" y="1238"/>
                  </a:cubicBezTo>
                  <a:cubicBezTo>
                    <a:pt x="1368" y="1236"/>
                    <a:pt x="1376" y="1224"/>
                    <a:pt x="1370" y="1228"/>
                  </a:cubicBezTo>
                  <a:cubicBezTo>
                    <a:pt x="1365" y="1236"/>
                    <a:pt x="1366" y="1239"/>
                    <a:pt x="1363" y="1245"/>
                  </a:cubicBezTo>
                  <a:cubicBezTo>
                    <a:pt x="1357" y="1255"/>
                    <a:pt x="1346" y="1266"/>
                    <a:pt x="1339" y="1276"/>
                  </a:cubicBezTo>
                  <a:cubicBezTo>
                    <a:pt x="1337" y="1278"/>
                    <a:pt x="1336" y="1281"/>
                    <a:pt x="1334" y="1284"/>
                  </a:cubicBezTo>
                  <a:cubicBezTo>
                    <a:pt x="1333" y="1287"/>
                    <a:pt x="1328" y="1290"/>
                    <a:pt x="1325" y="1293"/>
                  </a:cubicBezTo>
                  <a:cubicBezTo>
                    <a:pt x="1321" y="1298"/>
                    <a:pt x="1317" y="1304"/>
                    <a:pt x="1319" y="1306"/>
                  </a:cubicBezTo>
                  <a:cubicBezTo>
                    <a:pt x="1322" y="1306"/>
                    <a:pt x="1326" y="1299"/>
                    <a:pt x="1329" y="1297"/>
                  </a:cubicBezTo>
                  <a:cubicBezTo>
                    <a:pt x="1330" y="1296"/>
                    <a:pt x="1331" y="1297"/>
                    <a:pt x="1332" y="1296"/>
                  </a:cubicBezTo>
                  <a:cubicBezTo>
                    <a:pt x="1336" y="1291"/>
                    <a:pt x="1334" y="1290"/>
                    <a:pt x="1338" y="1284"/>
                  </a:cubicBezTo>
                  <a:cubicBezTo>
                    <a:pt x="1347" y="1281"/>
                    <a:pt x="1350" y="1272"/>
                    <a:pt x="1356" y="1264"/>
                  </a:cubicBezTo>
                  <a:cubicBezTo>
                    <a:pt x="1358" y="1261"/>
                    <a:pt x="1362" y="1257"/>
                    <a:pt x="1364" y="1254"/>
                  </a:cubicBezTo>
                  <a:cubicBezTo>
                    <a:pt x="1369" y="1248"/>
                    <a:pt x="1373" y="1242"/>
                    <a:pt x="1377" y="1235"/>
                  </a:cubicBezTo>
                  <a:cubicBezTo>
                    <a:pt x="1379" y="1232"/>
                    <a:pt x="1381" y="1228"/>
                    <a:pt x="1384" y="1225"/>
                  </a:cubicBezTo>
                  <a:cubicBezTo>
                    <a:pt x="1386" y="1222"/>
                    <a:pt x="1388" y="1218"/>
                    <a:pt x="1390" y="1215"/>
                  </a:cubicBezTo>
                  <a:cubicBezTo>
                    <a:pt x="1392" y="1212"/>
                    <a:pt x="1394" y="1210"/>
                    <a:pt x="1397" y="1206"/>
                  </a:cubicBezTo>
                  <a:cubicBezTo>
                    <a:pt x="1400" y="1201"/>
                    <a:pt x="1401" y="1197"/>
                    <a:pt x="1404" y="1192"/>
                  </a:cubicBezTo>
                  <a:cubicBezTo>
                    <a:pt x="1406" y="1187"/>
                    <a:pt x="1410" y="1182"/>
                    <a:pt x="1413" y="1177"/>
                  </a:cubicBezTo>
                  <a:cubicBezTo>
                    <a:pt x="1417" y="1169"/>
                    <a:pt x="1419" y="1160"/>
                    <a:pt x="1423" y="1152"/>
                  </a:cubicBezTo>
                  <a:cubicBezTo>
                    <a:pt x="1424" y="1150"/>
                    <a:pt x="1426" y="1149"/>
                    <a:pt x="1428" y="1145"/>
                  </a:cubicBezTo>
                  <a:cubicBezTo>
                    <a:pt x="1431" y="1138"/>
                    <a:pt x="1436" y="1130"/>
                    <a:pt x="1440" y="1121"/>
                  </a:cubicBezTo>
                  <a:cubicBezTo>
                    <a:pt x="1445" y="1113"/>
                    <a:pt x="1449" y="1104"/>
                    <a:pt x="1452" y="1096"/>
                  </a:cubicBezTo>
                  <a:cubicBezTo>
                    <a:pt x="1454" y="1090"/>
                    <a:pt x="1455" y="1086"/>
                    <a:pt x="1457" y="1081"/>
                  </a:cubicBezTo>
                  <a:cubicBezTo>
                    <a:pt x="1459" y="1074"/>
                    <a:pt x="1462" y="1067"/>
                    <a:pt x="1465" y="1059"/>
                  </a:cubicBezTo>
                  <a:cubicBezTo>
                    <a:pt x="1466" y="1056"/>
                    <a:pt x="1467" y="1052"/>
                    <a:pt x="1469" y="1049"/>
                  </a:cubicBezTo>
                  <a:cubicBezTo>
                    <a:pt x="1470" y="1046"/>
                    <a:pt x="1471" y="1043"/>
                    <a:pt x="1472" y="1040"/>
                  </a:cubicBezTo>
                  <a:cubicBezTo>
                    <a:pt x="1473" y="1036"/>
                    <a:pt x="1475" y="1033"/>
                    <a:pt x="1476" y="1029"/>
                  </a:cubicBezTo>
                  <a:cubicBezTo>
                    <a:pt x="1478" y="1025"/>
                    <a:pt x="1477" y="1021"/>
                    <a:pt x="1478" y="1016"/>
                  </a:cubicBezTo>
                  <a:cubicBezTo>
                    <a:pt x="1479" y="1015"/>
                    <a:pt x="1480" y="1013"/>
                    <a:pt x="1481" y="1011"/>
                  </a:cubicBezTo>
                  <a:cubicBezTo>
                    <a:pt x="1481" y="1009"/>
                    <a:pt x="1482" y="1006"/>
                    <a:pt x="1483" y="1004"/>
                  </a:cubicBezTo>
                  <a:cubicBezTo>
                    <a:pt x="1487" y="993"/>
                    <a:pt x="1488" y="984"/>
                    <a:pt x="1490" y="978"/>
                  </a:cubicBezTo>
                  <a:cubicBezTo>
                    <a:pt x="1491" y="975"/>
                    <a:pt x="1492" y="975"/>
                    <a:pt x="1493" y="970"/>
                  </a:cubicBezTo>
                  <a:cubicBezTo>
                    <a:pt x="1494" y="964"/>
                    <a:pt x="1494" y="958"/>
                    <a:pt x="1496" y="953"/>
                  </a:cubicBezTo>
                  <a:cubicBezTo>
                    <a:pt x="1497" y="945"/>
                    <a:pt x="1500" y="938"/>
                    <a:pt x="1502" y="931"/>
                  </a:cubicBezTo>
                  <a:cubicBezTo>
                    <a:pt x="1502" y="928"/>
                    <a:pt x="1501" y="924"/>
                    <a:pt x="1502" y="920"/>
                  </a:cubicBezTo>
                  <a:cubicBezTo>
                    <a:pt x="1503" y="909"/>
                    <a:pt x="1508" y="894"/>
                    <a:pt x="1508" y="884"/>
                  </a:cubicBezTo>
                  <a:cubicBezTo>
                    <a:pt x="1509" y="879"/>
                    <a:pt x="1508" y="877"/>
                    <a:pt x="1508" y="872"/>
                  </a:cubicBezTo>
                  <a:cubicBezTo>
                    <a:pt x="1509" y="863"/>
                    <a:pt x="1512" y="856"/>
                    <a:pt x="1512" y="847"/>
                  </a:cubicBezTo>
                  <a:cubicBezTo>
                    <a:pt x="1513" y="840"/>
                    <a:pt x="1513" y="833"/>
                    <a:pt x="1514" y="826"/>
                  </a:cubicBezTo>
                  <a:cubicBezTo>
                    <a:pt x="1514" y="823"/>
                    <a:pt x="1514" y="819"/>
                    <a:pt x="1514" y="817"/>
                  </a:cubicBezTo>
                  <a:cubicBezTo>
                    <a:pt x="1514" y="814"/>
                    <a:pt x="1514" y="811"/>
                    <a:pt x="1514" y="809"/>
                  </a:cubicBezTo>
                  <a:cubicBezTo>
                    <a:pt x="1514" y="806"/>
                    <a:pt x="1515" y="801"/>
                    <a:pt x="1515" y="798"/>
                  </a:cubicBezTo>
                  <a:cubicBezTo>
                    <a:pt x="1515" y="796"/>
                    <a:pt x="1513" y="796"/>
                    <a:pt x="1513" y="792"/>
                  </a:cubicBezTo>
                  <a:cubicBezTo>
                    <a:pt x="1513" y="792"/>
                    <a:pt x="1513" y="783"/>
                    <a:pt x="1513" y="783"/>
                  </a:cubicBezTo>
                  <a:cubicBezTo>
                    <a:pt x="1514" y="778"/>
                    <a:pt x="1515" y="775"/>
                    <a:pt x="1514" y="770"/>
                  </a:cubicBezTo>
                  <a:cubicBezTo>
                    <a:pt x="1514" y="756"/>
                    <a:pt x="1512" y="742"/>
                    <a:pt x="1512" y="733"/>
                  </a:cubicBezTo>
                  <a:cubicBezTo>
                    <a:pt x="1511" y="721"/>
                    <a:pt x="1511" y="716"/>
                    <a:pt x="1510" y="711"/>
                  </a:cubicBezTo>
                  <a:cubicBezTo>
                    <a:pt x="1508" y="703"/>
                    <a:pt x="1510" y="694"/>
                    <a:pt x="1508" y="685"/>
                  </a:cubicBezTo>
                  <a:cubicBezTo>
                    <a:pt x="1508" y="679"/>
                    <a:pt x="1505" y="672"/>
                    <a:pt x="1505" y="666"/>
                  </a:cubicBezTo>
                  <a:cubicBezTo>
                    <a:pt x="1504" y="663"/>
                    <a:pt x="1505" y="662"/>
                    <a:pt x="1504" y="657"/>
                  </a:cubicBezTo>
                  <a:cubicBezTo>
                    <a:pt x="1504" y="650"/>
                    <a:pt x="1501" y="643"/>
                    <a:pt x="1500" y="636"/>
                  </a:cubicBezTo>
                  <a:cubicBezTo>
                    <a:pt x="1500" y="633"/>
                    <a:pt x="1501" y="627"/>
                    <a:pt x="1500" y="625"/>
                  </a:cubicBezTo>
                  <a:cubicBezTo>
                    <a:pt x="1501" y="625"/>
                    <a:pt x="1497" y="620"/>
                    <a:pt x="1497" y="617"/>
                  </a:cubicBezTo>
                  <a:cubicBezTo>
                    <a:pt x="1495" y="612"/>
                    <a:pt x="1494" y="606"/>
                    <a:pt x="1493" y="602"/>
                  </a:cubicBezTo>
                  <a:cubicBezTo>
                    <a:pt x="1492" y="599"/>
                    <a:pt x="1490" y="598"/>
                    <a:pt x="1489" y="594"/>
                  </a:cubicBezTo>
                  <a:cubicBezTo>
                    <a:pt x="1488" y="589"/>
                    <a:pt x="1486" y="583"/>
                    <a:pt x="1485" y="577"/>
                  </a:cubicBezTo>
                  <a:cubicBezTo>
                    <a:pt x="1483" y="570"/>
                    <a:pt x="1481" y="564"/>
                    <a:pt x="1480" y="559"/>
                  </a:cubicBezTo>
                  <a:cubicBezTo>
                    <a:pt x="1479" y="554"/>
                    <a:pt x="1480" y="552"/>
                    <a:pt x="1478" y="548"/>
                  </a:cubicBezTo>
                  <a:cubicBezTo>
                    <a:pt x="1476" y="541"/>
                    <a:pt x="1473" y="535"/>
                    <a:pt x="1470" y="528"/>
                  </a:cubicBezTo>
                  <a:cubicBezTo>
                    <a:pt x="1468" y="522"/>
                    <a:pt x="1467" y="517"/>
                    <a:pt x="1465" y="511"/>
                  </a:cubicBezTo>
                  <a:cubicBezTo>
                    <a:pt x="1464" y="506"/>
                    <a:pt x="1462" y="501"/>
                    <a:pt x="1460" y="496"/>
                  </a:cubicBezTo>
                  <a:cubicBezTo>
                    <a:pt x="1458" y="491"/>
                    <a:pt x="1456" y="486"/>
                    <a:pt x="1454" y="481"/>
                  </a:cubicBezTo>
                  <a:cubicBezTo>
                    <a:pt x="1451" y="476"/>
                    <a:pt x="1449" y="471"/>
                    <a:pt x="1447" y="466"/>
                  </a:cubicBezTo>
                  <a:cubicBezTo>
                    <a:pt x="1446" y="464"/>
                    <a:pt x="1445" y="461"/>
                    <a:pt x="1444" y="459"/>
                  </a:cubicBezTo>
                  <a:cubicBezTo>
                    <a:pt x="1443" y="456"/>
                    <a:pt x="1442" y="454"/>
                    <a:pt x="1441" y="452"/>
                  </a:cubicBezTo>
                  <a:cubicBezTo>
                    <a:pt x="1444" y="452"/>
                    <a:pt x="1443" y="448"/>
                    <a:pt x="1440" y="442"/>
                  </a:cubicBezTo>
                  <a:cubicBezTo>
                    <a:pt x="1437" y="438"/>
                    <a:pt x="1439" y="451"/>
                    <a:pt x="1435" y="442"/>
                  </a:cubicBezTo>
                  <a:cubicBezTo>
                    <a:pt x="1432" y="431"/>
                    <a:pt x="1429" y="427"/>
                    <a:pt x="1424" y="419"/>
                  </a:cubicBezTo>
                  <a:cubicBezTo>
                    <a:pt x="1419" y="411"/>
                    <a:pt x="1413" y="399"/>
                    <a:pt x="1408" y="391"/>
                  </a:cubicBezTo>
                  <a:cubicBezTo>
                    <a:pt x="1407" y="388"/>
                    <a:pt x="1404" y="387"/>
                    <a:pt x="1403" y="384"/>
                  </a:cubicBezTo>
                  <a:cubicBezTo>
                    <a:pt x="1401" y="381"/>
                    <a:pt x="1400" y="377"/>
                    <a:pt x="1398" y="374"/>
                  </a:cubicBezTo>
                  <a:cubicBezTo>
                    <a:pt x="1397" y="372"/>
                    <a:pt x="1394" y="370"/>
                    <a:pt x="1393" y="368"/>
                  </a:cubicBezTo>
                  <a:cubicBezTo>
                    <a:pt x="1391" y="365"/>
                    <a:pt x="1392" y="363"/>
                    <a:pt x="1390" y="359"/>
                  </a:cubicBezTo>
                  <a:cubicBezTo>
                    <a:pt x="1388" y="356"/>
                    <a:pt x="1384" y="356"/>
                    <a:pt x="1383" y="351"/>
                  </a:cubicBezTo>
                  <a:cubicBezTo>
                    <a:pt x="1380" y="344"/>
                    <a:pt x="1383" y="343"/>
                    <a:pt x="1378" y="334"/>
                  </a:cubicBezTo>
                  <a:cubicBezTo>
                    <a:pt x="1372" y="330"/>
                    <a:pt x="1379" y="340"/>
                    <a:pt x="1376" y="340"/>
                  </a:cubicBezTo>
                  <a:cubicBezTo>
                    <a:pt x="1370" y="332"/>
                    <a:pt x="1365" y="322"/>
                    <a:pt x="1359" y="313"/>
                  </a:cubicBezTo>
                  <a:cubicBezTo>
                    <a:pt x="1357" y="311"/>
                    <a:pt x="1354" y="309"/>
                    <a:pt x="1351" y="306"/>
                  </a:cubicBezTo>
                  <a:cubicBezTo>
                    <a:pt x="1347" y="301"/>
                    <a:pt x="1343" y="293"/>
                    <a:pt x="1339" y="288"/>
                  </a:cubicBezTo>
                  <a:cubicBezTo>
                    <a:pt x="1333" y="282"/>
                    <a:pt x="1328" y="278"/>
                    <a:pt x="1324" y="273"/>
                  </a:cubicBezTo>
                  <a:cubicBezTo>
                    <a:pt x="1322" y="271"/>
                    <a:pt x="1319" y="265"/>
                    <a:pt x="1317" y="263"/>
                  </a:cubicBezTo>
                  <a:cubicBezTo>
                    <a:pt x="1313" y="258"/>
                    <a:pt x="1309" y="257"/>
                    <a:pt x="1305" y="253"/>
                  </a:cubicBezTo>
                  <a:cubicBezTo>
                    <a:pt x="1302" y="250"/>
                    <a:pt x="1300" y="244"/>
                    <a:pt x="1297" y="240"/>
                  </a:cubicBezTo>
                  <a:cubicBezTo>
                    <a:pt x="1295" y="239"/>
                    <a:pt x="1291" y="236"/>
                    <a:pt x="1288" y="234"/>
                  </a:cubicBezTo>
                  <a:cubicBezTo>
                    <a:pt x="1286" y="231"/>
                    <a:pt x="1284" y="227"/>
                    <a:pt x="1282" y="225"/>
                  </a:cubicBezTo>
                  <a:cubicBezTo>
                    <a:pt x="1280" y="223"/>
                    <a:pt x="1278" y="223"/>
                    <a:pt x="1276" y="222"/>
                  </a:cubicBezTo>
                  <a:cubicBezTo>
                    <a:pt x="1273" y="219"/>
                    <a:pt x="1269" y="216"/>
                    <a:pt x="1265" y="212"/>
                  </a:cubicBezTo>
                  <a:cubicBezTo>
                    <a:pt x="1261" y="208"/>
                    <a:pt x="1256" y="204"/>
                    <a:pt x="1253" y="200"/>
                  </a:cubicBezTo>
                  <a:cubicBezTo>
                    <a:pt x="1250" y="198"/>
                    <a:pt x="1250" y="196"/>
                    <a:pt x="1247" y="194"/>
                  </a:cubicBezTo>
                  <a:cubicBezTo>
                    <a:pt x="1245" y="192"/>
                    <a:pt x="1241" y="190"/>
                    <a:pt x="1239" y="188"/>
                  </a:cubicBezTo>
                  <a:cubicBezTo>
                    <a:pt x="1236" y="186"/>
                    <a:pt x="1234" y="183"/>
                    <a:pt x="1231" y="181"/>
                  </a:cubicBezTo>
                  <a:cubicBezTo>
                    <a:pt x="1228" y="178"/>
                    <a:pt x="1225" y="178"/>
                    <a:pt x="1222" y="175"/>
                  </a:cubicBezTo>
                  <a:cubicBezTo>
                    <a:pt x="1219" y="172"/>
                    <a:pt x="1213" y="168"/>
                    <a:pt x="1208" y="164"/>
                  </a:cubicBezTo>
                  <a:cubicBezTo>
                    <a:pt x="1203" y="160"/>
                    <a:pt x="1198" y="156"/>
                    <a:pt x="1197" y="155"/>
                  </a:cubicBezTo>
                  <a:cubicBezTo>
                    <a:pt x="1196" y="154"/>
                    <a:pt x="1196" y="153"/>
                    <a:pt x="1195" y="152"/>
                  </a:cubicBezTo>
                  <a:cubicBezTo>
                    <a:pt x="1189" y="149"/>
                    <a:pt x="1187" y="149"/>
                    <a:pt x="1183" y="146"/>
                  </a:cubicBezTo>
                  <a:cubicBezTo>
                    <a:pt x="1180" y="144"/>
                    <a:pt x="1178" y="139"/>
                    <a:pt x="1174" y="137"/>
                  </a:cubicBezTo>
                  <a:cubicBezTo>
                    <a:pt x="1171" y="135"/>
                    <a:pt x="1168" y="134"/>
                    <a:pt x="1163" y="132"/>
                  </a:cubicBezTo>
                  <a:cubicBezTo>
                    <a:pt x="1153" y="127"/>
                    <a:pt x="1144" y="121"/>
                    <a:pt x="1146" y="116"/>
                  </a:cubicBezTo>
                  <a:cubicBezTo>
                    <a:pt x="1141" y="113"/>
                    <a:pt x="1135" y="108"/>
                    <a:pt x="1130" y="105"/>
                  </a:cubicBezTo>
                  <a:cubicBezTo>
                    <a:pt x="1126" y="103"/>
                    <a:pt x="1124" y="104"/>
                    <a:pt x="1121" y="104"/>
                  </a:cubicBezTo>
                  <a:cubicBezTo>
                    <a:pt x="1112" y="101"/>
                    <a:pt x="1095" y="91"/>
                    <a:pt x="1084" y="85"/>
                  </a:cubicBezTo>
                  <a:cubicBezTo>
                    <a:pt x="1081" y="84"/>
                    <a:pt x="1082" y="82"/>
                    <a:pt x="1079" y="81"/>
                  </a:cubicBezTo>
                  <a:cubicBezTo>
                    <a:pt x="1077" y="81"/>
                    <a:pt x="1076" y="82"/>
                    <a:pt x="1074" y="81"/>
                  </a:cubicBezTo>
                  <a:cubicBezTo>
                    <a:pt x="1074" y="81"/>
                    <a:pt x="1073" y="79"/>
                    <a:pt x="1073" y="78"/>
                  </a:cubicBezTo>
                  <a:cubicBezTo>
                    <a:pt x="1067" y="73"/>
                    <a:pt x="1056" y="72"/>
                    <a:pt x="1052" y="70"/>
                  </a:cubicBezTo>
                  <a:cubicBezTo>
                    <a:pt x="1046" y="67"/>
                    <a:pt x="1044" y="62"/>
                    <a:pt x="1039" y="62"/>
                  </a:cubicBezTo>
                  <a:cubicBezTo>
                    <a:pt x="1036" y="62"/>
                    <a:pt x="1034" y="57"/>
                    <a:pt x="1031" y="59"/>
                  </a:cubicBezTo>
                  <a:cubicBezTo>
                    <a:pt x="1034" y="60"/>
                    <a:pt x="1036" y="62"/>
                    <a:pt x="1034" y="63"/>
                  </a:cubicBezTo>
                  <a:cubicBezTo>
                    <a:pt x="1028" y="61"/>
                    <a:pt x="1025" y="61"/>
                    <a:pt x="1021" y="58"/>
                  </a:cubicBezTo>
                  <a:cubicBezTo>
                    <a:pt x="1016" y="55"/>
                    <a:pt x="1014" y="55"/>
                    <a:pt x="1011" y="54"/>
                  </a:cubicBezTo>
                  <a:cubicBezTo>
                    <a:pt x="1009" y="53"/>
                    <a:pt x="1009" y="52"/>
                    <a:pt x="1006" y="51"/>
                  </a:cubicBezTo>
                  <a:cubicBezTo>
                    <a:pt x="1002" y="50"/>
                    <a:pt x="1001" y="50"/>
                    <a:pt x="997" y="49"/>
                  </a:cubicBezTo>
                  <a:cubicBezTo>
                    <a:pt x="994" y="48"/>
                    <a:pt x="989" y="44"/>
                    <a:pt x="984" y="43"/>
                  </a:cubicBezTo>
                  <a:cubicBezTo>
                    <a:pt x="982" y="42"/>
                    <a:pt x="981" y="43"/>
                    <a:pt x="978" y="41"/>
                  </a:cubicBezTo>
                  <a:cubicBezTo>
                    <a:pt x="974" y="40"/>
                    <a:pt x="971" y="37"/>
                    <a:pt x="967" y="36"/>
                  </a:cubicBezTo>
                  <a:cubicBezTo>
                    <a:pt x="961" y="34"/>
                    <a:pt x="957" y="37"/>
                    <a:pt x="951" y="32"/>
                  </a:cubicBezTo>
                  <a:cubicBezTo>
                    <a:pt x="951" y="30"/>
                    <a:pt x="961" y="37"/>
                    <a:pt x="959" y="33"/>
                  </a:cubicBezTo>
                  <a:cubicBezTo>
                    <a:pt x="953" y="29"/>
                    <a:pt x="952" y="30"/>
                    <a:pt x="944" y="27"/>
                  </a:cubicBezTo>
                  <a:cubicBezTo>
                    <a:pt x="944" y="31"/>
                    <a:pt x="939" y="28"/>
                    <a:pt x="937" y="29"/>
                  </a:cubicBezTo>
                  <a:cubicBezTo>
                    <a:pt x="931" y="29"/>
                    <a:pt x="929" y="29"/>
                    <a:pt x="924" y="27"/>
                  </a:cubicBezTo>
                  <a:cubicBezTo>
                    <a:pt x="921" y="26"/>
                    <a:pt x="917" y="24"/>
                    <a:pt x="914" y="24"/>
                  </a:cubicBezTo>
                  <a:cubicBezTo>
                    <a:pt x="909" y="22"/>
                    <a:pt x="903" y="23"/>
                    <a:pt x="898" y="22"/>
                  </a:cubicBezTo>
                  <a:cubicBezTo>
                    <a:pt x="893" y="21"/>
                    <a:pt x="890" y="18"/>
                    <a:pt x="886" y="17"/>
                  </a:cubicBezTo>
                  <a:cubicBezTo>
                    <a:pt x="883" y="16"/>
                    <a:pt x="875" y="15"/>
                    <a:pt x="872" y="15"/>
                  </a:cubicBezTo>
                  <a:cubicBezTo>
                    <a:pt x="868" y="14"/>
                    <a:pt x="868" y="16"/>
                    <a:pt x="864" y="15"/>
                  </a:cubicBezTo>
                  <a:cubicBezTo>
                    <a:pt x="857" y="15"/>
                    <a:pt x="851" y="13"/>
                    <a:pt x="844" y="12"/>
                  </a:cubicBezTo>
                  <a:cubicBezTo>
                    <a:pt x="838" y="10"/>
                    <a:pt x="831" y="9"/>
                    <a:pt x="825" y="10"/>
                  </a:cubicBezTo>
                  <a:cubicBezTo>
                    <a:pt x="823" y="8"/>
                    <a:pt x="824" y="6"/>
                    <a:pt x="819" y="6"/>
                  </a:cubicBezTo>
                  <a:cubicBezTo>
                    <a:pt x="813" y="9"/>
                    <a:pt x="802" y="8"/>
                    <a:pt x="790" y="6"/>
                  </a:cubicBezTo>
                  <a:cubicBezTo>
                    <a:pt x="788" y="6"/>
                    <a:pt x="781" y="4"/>
                    <a:pt x="778" y="4"/>
                  </a:cubicBezTo>
                  <a:cubicBezTo>
                    <a:pt x="778" y="4"/>
                    <a:pt x="773" y="5"/>
                    <a:pt x="772" y="5"/>
                  </a:cubicBezTo>
                  <a:cubicBezTo>
                    <a:pt x="768" y="5"/>
                    <a:pt x="763" y="5"/>
                    <a:pt x="759" y="5"/>
                  </a:cubicBezTo>
                  <a:cubicBezTo>
                    <a:pt x="754" y="4"/>
                    <a:pt x="750" y="4"/>
                    <a:pt x="746" y="4"/>
                  </a:cubicBezTo>
                  <a:cubicBezTo>
                    <a:pt x="738" y="4"/>
                    <a:pt x="733" y="8"/>
                    <a:pt x="727" y="3"/>
                  </a:cubicBezTo>
                  <a:cubicBezTo>
                    <a:pt x="731" y="3"/>
                    <a:pt x="738" y="4"/>
                    <a:pt x="737" y="1"/>
                  </a:cubicBezTo>
                  <a:cubicBezTo>
                    <a:pt x="731" y="1"/>
                    <a:pt x="724" y="1"/>
                    <a:pt x="717" y="0"/>
                  </a:cubicBezTo>
                  <a:cubicBezTo>
                    <a:pt x="711" y="0"/>
                    <a:pt x="705" y="0"/>
                    <a:pt x="699" y="1"/>
                  </a:cubicBezTo>
                  <a:cubicBezTo>
                    <a:pt x="694" y="2"/>
                    <a:pt x="693" y="4"/>
                    <a:pt x="688" y="4"/>
                  </a:cubicBezTo>
                  <a:cubicBezTo>
                    <a:pt x="685" y="4"/>
                    <a:pt x="684" y="3"/>
                    <a:pt x="680" y="3"/>
                  </a:cubicBezTo>
                  <a:cubicBezTo>
                    <a:pt x="668" y="3"/>
                    <a:pt x="665" y="5"/>
                    <a:pt x="658" y="6"/>
                  </a:cubicBezTo>
                  <a:cubicBezTo>
                    <a:pt x="656" y="6"/>
                    <a:pt x="655" y="5"/>
                    <a:pt x="652" y="6"/>
                  </a:cubicBezTo>
                  <a:cubicBezTo>
                    <a:pt x="645" y="6"/>
                    <a:pt x="635" y="7"/>
                    <a:pt x="632" y="8"/>
                  </a:cubicBezTo>
                  <a:cubicBezTo>
                    <a:pt x="631" y="8"/>
                    <a:pt x="632" y="10"/>
                    <a:pt x="630" y="11"/>
                  </a:cubicBezTo>
                  <a:cubicBezTo>
                    <a:pt x="625" y="13"/>
                    <a:pt x="618" y="11"/>
                    <a:pt x="618" y="14"/>
                  </a:cubicBezTo>
                  <a:cubicBezTo>
                    <a:pt x="615" y="13"/>
                    <a:pt x="612" y="11"/>
                    <a:pt x="604" y="13"/>
                  </a:cubicBezTo>
                  <a:cubicBezTo>
                    <a:pt x="603" y="16"/>
                    <a:pt x="611" y="15"/>
                    <a:pt x="606" y="17"/>
                  </a:cubicBezTo>
                  <a:cubicBezTo>
                    <a:pt x="598" y="19"/>
                    <a:pt x="590" y="21"/>
                    <a:pt x="582" y="22"/>
                  </a:cubicBezTo>
                  <a:cubicBezTo>
                    <a:pt x="578" y="23"/>
                    <a:pt x="574" y="24"/>
                    <a:pt x="570" y="24"/>
                  </a:cubicBezTo>
                  <a:cubicBezTo>
                    <a:pt x="566" y="25"/>
                    <a:pt x="562" y="26"/>
                    <a:pt x="557" y="27"/>
                  </a:cubicBezTo>
                  <a:cubicBezTo>
                    <a:pt x="552" y="28"/>
                    <a:pt x="546" y="31"/>
                    <a:pt x="544" y="31"/>
                  </a:cubicBezTo>
                  <a:cubicBezTo>
                    <a:pt x="543" y="31"/>
                    <a:pt x="543" y="31"/>
                    <a:pt x="542" y="31"/>
                  </a:cubicBezTo>
                  <a:cubicBezTo>
                    <a:pt x="541" y="30"/>
                    <a:pt x="539" y="30"/>
                    <a:pt x="539" y="30"/>
                  </a:cubicBezTo>
                  <a:cubicBezTo>
                    <a:pt x="532" y="32"/>
                    <a:pt x="532" y="35"/>
                    <a:pt x="526" y="37"/>
                  </a:cubicBezTo>
                  <a:cubicBezTo>
                    <a:pt x="523" y="35"/>
                    <a:pt x="511" y="41"/>
                    <a:pt x="510" y="38"/>
                  </a:cubicBezTo>
                  <a:cubicBezTo>
                    <a:pt x="509" y="41"/>
                    <a:pt x="504" y="43"/>
                    <a:pt x="497" y="45"/>
                  </a:cubicBezTo>
                  <a:cubicBezTo>
                    <a:pt x="491" y="47"/>
                    <a:pt x="483" y="49"/>
                    <a:pt x="477" y="52"/>
                  </a:cubicBezTo>
                  <a:cubicBezTo>
                    <a:pt x="470" y="54"/>
                    <a:pt x="466" y="57"/>
                    <a:pt x="462" y="59"/>
                  </a:cubicBezTo>
                  <a:cubicBezTo>
                    <a:pt x="460" y="60"/>
                    <a:pt x="458" y="59"/>
                    <a:pt x="454" y="61"/>
                  </a:cubicBezTo>
                  <a:cubicBezTo>
                    <a:pt x="451" y="62"/>
                    <a:pt x="449" y="65"/>
                    <a:pt x="446" y="66"/>
                  </a:cubicBezTo>
                  <a:cubicBezTo>
                    <a:pt x="442" y="68"/>
                    <a:pt x="440" y="67"/>
                    <a:pt x="438" y="68"/>
                  </a:cubicBezTo>
                  <a:cubicBezTo>
                    <a:pt x="435" y="69"/>
                    <a:pt x="432" y="72"/>
                    <a:pt x="429" y="73"/>
                  </a:cubicBezTo>
                  <a:cubicBezTo>
                    <a:pt x="422" y="76"/>
                    <a:pt x="415" y="79"/>
                    <a:pt x="409" y="82"/>
                  </a:cubicBezTo>
                  <a:cubicBezTo>
                    <a:pt x="401" y="86"/>
                    <a:pt x="396" y="90"/>
                    <a:pt x="390" y="92"/>
                  </a:cubicBezTo>
                  <a:cubicBezTo>
                    <a:pt x="387" y="94"/>
                    <a:pt x="383" y="94"/>
                    <a:pt x="380" y="95"/>
                  </a:cubicBezTo>
                  <a:cubicBezTo>
                    <a:pt x="381" y="97"/>
                    <a:pt x="385" y="97"/>
                    <a:pt x="380" y="100"/>
                  </a:cubicBezTo>
                  <a:cubicBezTo>
                    <a:pt x="375" y="101"/>
                    <a:pt x="373" y="98"/>
                    <a:pt x="364" y="103"/>
                  </a:cubicBezTo>
                  <a:cubicBezTo>
                    <a:pt x="360" y="106"/>
                    <a:pt x="370" y="105"/>
                    <a:pt x="362" y="109"/>
                  </a:cubicBezTo>
                  <a:cubicBezTo>
                    <a:pt x="354" y="112"/>
                    <a:pt x="348" y="116"/>
                    <a:pt x="341" y="120"/>
                  </a:cubicBezTo>
                  <a:cubicBezTo>
                    <a:pt x="335" y="124"/>
                    <a:pt x="329" y="128"/>
                    <a:pt x="323" y="132"/>
                  </a:cubicBezTo>
                  <a:cubicBezTo>
                    <a:pt x="321" y="133"/>
                    <a:pt x="321" y="131"/>
                    <a:pt x="319" y="132"/>
                  </a:cubicBezTo>
                  <a:cubicBezTo>
                    <a:pt x="316" y="133"/>
                    <a:pt x="314" y="136"/>
                    <a:pt x="311" y="138"/>
                  </a:cubicBezTo>
                  <a:cubicBezTo>
                    <a:pt x="304" y="142"/>
                    <a:pt x="306" y="138"/>
                    <a:pt x="301" y="142"/>
                  </a:cubicBezTo>
                  <a:cubicBezTo>
                    <a:pt x="296" y="146"/>
                    <a:pt x="297" y="148"/>
                    <a:pt x="290" y="153"/>
                  </a:cubicBezTo>
                  <a:cubicBezTo>
                    <a:pt x="287" y="155"/>
                    <a:pt x="288" y="152"/>
                    <a:pt x="285" y="154"/>
                  </a:cubicBezTo>
                  <a:cubicBezTo>
                    <a:pt x="286" y="153"/>
                    <a:pt x="275" y="162"/>
                    <a:pt x="274" y="162"/>
                  </a:cubicBezTo>
                  <a:cubicBezTo>
                    <a:pt x="270" y="167"/>
                    <a:pt x="275" y="168"/>
                    <a:pt x="269" y="171"/>
                  </a:cubicBezTo>
                  <a:cubicBezTo>
                    <a:pt x="263" y="178"/>
                    <a:pt x="265" y="170"/>
                    <a:pt x="259" y="175"/>
                  </a:cubicBezTo>
                  <a:cubicBezTo>
                    <a:pt x="258" y="179"/>
                    <a:pt x="263" y="176"/>
                    <a:pt x="260" y="179"/>
                  </a:cubicBezTo>
                  <a:cubicBezTo>
                    <a:pt x="255" y="183"/>
                    <a:pt x="256" y="184"/>
                    <a:pt x="251" y="187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43" y="190"/>
                    <a:pt x="239" y="192"/>
                    <a:pt x="231" y="200"/>
                  </a:cubicBezTo>
                  <a:cubicBezTo>
                    <a:pt x="240" y="201"/>
                    <a:pt x="223" y="209"/>
                    <a:pt x="223" y="214"/>
                  </a:cubicBezTo>
                  <a:cubicBezTo>
                    <a:pt x="218" y="217"/>
                    <a:pt x="217" y="214"/>
                    <a:pt x="211" y="219"/>
                  </a:cubicBezTo>
                  <a:cubicBezTo>
                    <a:pt x="209" y="223"/>
                    <a:pt x="208" y="227"/>
                    <a:pt x="204" y="231"/>
                  </a:cubicBezTo>
                  <a:cubicBezTo>
                    <a:pt x="201" y="234"/>
                    <a:pt x="198" y="234"/>
                    <a:pt x="193" y="237"/>
                  </a:cubicBezTo>
                  <a:cubicBezTo>
                    <a:pt x="188" y="241"/>
                    <a:pt x="182" y="248"/>
                    <a:pt x="182" y="248"/>
                  </a:cubicBezTo>
                  <a:cubicBezTo>
                    <a:pt x="181" y="251"/>
                    <a:pt x="179" y="255"/>
                    <a:pt x="177" y="257"/>
                  </a:cubicBezTo>
                  <a:cubicBezTo>
                    <a:pt x="175" y="260"/>
                    <a:pt x="172" y="262"/>
                    <a:pt x="170" y="264"/>
                  </a:cubicBezTo>
                  <a:cubicBezTo>
                    <a:pt x="167" y="266"/>
                    <a:pt x="165" y="268"/>
                    <a:pt x="163" y="271"/>
                  </a:cubicBezTo>
                  <a:cubicBezTo>
                    <a:pt x="160" y="275"/>
                    <a:pt x="168" y="273"/>
                    <a:pt x="162" y="278"/>
                  </a:cubicBezTo>
                  <a:cubicBezTo>
                    <a:pt x="159" y="281"/>
                    <a:pt x="159" y="276"/>
                    <a:pt x="157" y="276"/>
                  </a:cubicBezTo>
                  <a:cubicBezTo>
                    <a:pt x="150" y="282"/>
                    <a:pt x="150" y="288"/>
                    <a:pt x="147" y="293"/>
                  </a:cubicBezTo>
                  <a:cubicBezTo>
                    <a:pt x="145" y="295"/>
                    <a:pt x="142" y="297"/>
                    <a:pt x="140" y="300"/>
                  </a:cubicBezTo>
                  <a:cubicBezTo>
                    <a:pt x="136" y="304"/>
                    <a:pt x="135" y="309"/>
                    <a:pt x="129" y="314"/>
                  </a:cubicBezTo>
                  <a:cubicBezTo>
                    <a:pt x="130" y="317"/>
                    <a:pt x="135" y="311"/>
                    <a:pt x="132" y="316"/>
                  </a:cubicBezTo>
                  <a:cubicBezTo>
                    <a:pt x="131" y="318"/>
                    <a:pt x="130" y="320"/>
                    <a:pt x="128" y="322"/>
                  </a:cubicBezTo>
                  <a:cubicBezTo>
                    <a:pt x="127" y="323"/>
                    <a:pt x="126" y="325"/>
                    <a:pt x="124" y="326"/>
                  </a:cubicBezTo>
                  <a:cubicBezTo>
                    <a:pt x="121" y="329"/>
                    <a:pt x="118" y="332"/>
                    <a:pt x="116" y="336"/>
                  </a:cubicBezTo>
                  <a:cubicBezTo>
                    <a:pt x="113" y="339"/>
                    <a:pt x="112" y="344"/>
                    <a:pt x="110" y="348"/>
                  </a:cubicBezTo>
                  <a:cubicBezTo>
                    <a:pt x="106" y="355"/>
                    <a:pt x="97" y="363"/>
                    <a:pt x="95" y="366"/>
                  </a:cubicBezTo>
                  <a:cubicBezTo>
                    <a:pt x="92" y="370"/>
                    <a:pt x="90" y="373"/>
                    <a:pt x="88" y="377"/>
                  </a:cubicBezTo>
                  <a:cubicBezTo>
                    <a:pt x="86" y="381"/>
                    <a:pt x="84" y="385"/>
                    <a:pt x="82" y="388"/>
                  </a:cubicBezTo>
                  <a:cubicBezTo>
                    <a:pt x="80" y="392"/>
                    <a:pt x="77" y="396"/>
                    <a:pt x="74" y="400"/>
                  </a:cubicBezTo>
                  <a:cubicBezTo>
                    <a:pt x="74" y="401"/>
                    <a:pt x="73" y="406"/>
                    <a:pt x="72" y="407"/>
                  </a:cubicBezTo>
                  <a:cubicBezTo>
                    <a:pt x="70" y="412"/>
                    <a:pt x="67" y="418"/>
                    <a:pt x="63" y="424"/>
                  </a:cubicBezTo>
                  <a:cubicBezTo>
                    <a:pt x="60" y="430"/>
                    <a:pt x="56" y="437"/>
                    <a:pt x="53" y="443"/>
                  </a:cubicBezTo>
                  <a:cubicBezTo>
                    <a:pt x="52" y="447"/>
                    <a:pt x="51" y="451"/>
                    <a:pt x="50" y="455"/>
                  </a:cubicBezTo>
                  <a:cubicBezTo>
                    <a:pt x="48" y="458"/>
                    <a:pt x="47" y="462"/>
                    <a:pt x="45" y="466"/>
                  </a:cubicBezTo>
                  <a:cubicBezTo>
                    <a:pt x="44" y="468"/>
                    <a:pt x="43" y="470"/>
                    <a:pt x="42" y="472"/>
                  </a:cubicBezTo>
                  <a:cubicBezTo>
                    <a:pt x="42" y="474"/>
                    <a:pt x="41" y="476"/>
                    <a:pt x="40" y="478"/>
                  </a:cubicBezTo>
                  <a:cubicBezTo>
                    <a:pt x="37" y="486"/>
                    <a:pt x="34" y="493"/>
                    <a:pt x="31" y="498"/>
                  </a:cubicBezTo>
                  <a:cubicBezTo>
                    <a:pt x="30" y="500"/>
                    <a:pt x="28" y="501"/>
                    <a:pt x="27" y="504"/>
                  </a:cubicBezTo>
                  <a:cubicBezTo>
                    <a:pt x="25" y="508"/>
                    <a:pt x="26" y="509"/>
                    <a:pt x="25" y="512"/>
                  </a:cubicBezTo>
                  <a:cubicBezTo>
                    <a:pt x="23" y="517"/>
                    <a:pt x="19" y="522"/>
                    <a:pt x="18" y="524"/>
                  </a:cubicBezTo>
                  <a:cubicBezTo>
                    <a:pt x="15" y="530"/>
                    <a:pt x="13" y="537"/>
                    <a:pt x="12" y="540"/>
                  </a:cubicBezTo>
                  <a:cubicBezTo>
                    <a:pt x="7" y="549"/>
                    <a:pt x="0" y="558"/>
                    <a:pt x="1" y="570"/>
                  </a:cubicBezTo>
                  <a:cubicBezTo>
                    <a:pt x="2" y="568"/>
                    <a:pt x="3" y="566"/>
                    <a:pt x="5" y="567"/>
                  </a:cubicBezTo>
                  <a:cubicBezTo>
                    <a:pt x="6" y="571"/>
                    <a:pt x="2" y="574"/>
                    <a:pt x="3" y="578"/>
                  </a:cubicBezTo>
                  <a:cubicBezTo>
                    <a:pt x="7" y="579"/>
                    <a:pt x="10" y="574"/>
                    <a:pt x="14" y="577"/>
                  </a:cubicBezTo>
                  <a:cubicBezTo>
                    <a:pt x="15" y="581"/>
                    <a:pt x="16" y="584"/>
                    <a:pt x="15" y="589"/>
                  </a:cubicBezTo>
                  <a:cubicBezTo>
                    <a:pt x="18" y="592"/>
                    <a:pt x="19" y="581"/>
                    <a:pt x="22" y="583"/>
                  </a:cubicBezTo>
                  <a:cubicBezTo>
                    <a:pt x="20" y="589"/>
                    <a:pt x="18" y="595"/>
                    <a:pt x="17" y="602"/>
                  </a:cubicBezTo>
                  <a:cubicBezTo>
                    <a:pt x="20" y="603"/>
                    <a:pt x="24" y="600"/>
                    <a:pt x="22" y="611"/>
                  </a:cubicBezTo>
                  <a:cubicBezTo>
                    <a:pt x="25" y="611"/>
                    <a:pt x="28" y="603"/>
                    <a:pt x="29" y="608"/>
                  </a:cubicBezTo>
                  <a:cubicBezTo>
                    <a:pt x="25" y="616"/>
                    <a:pt x="29" y="617"/>
                    <a:pt x="28" y="623"/>
                  </a:cubicBezTo>
                  <a:cubicBezTo>
                    <a:pt x="27" y="628"/>
                    <a:pt x="27" y="633"/>
                    <a:pt x="26" y="637"/>
                  </a:cubicBezTo>
                  <a:cubicBezTo>
                    <a:pt x="24" y="644"/>
                    <a:pt x="24" y="644"/>
                    <a:pt x="24" y="644"/>
                  </a:cubicBezTo>
                  <a:cubicBezTo>
                    <a:pt x="23" y="651"/>
                    <a:pt x="23" y="651"/>
                    <a:pt x="23" y="651"/>
                  </a:cubicBezTo>
                  <a:cubicBezTo>
                    <a:pt x="22" y="660"/>
                    <a:pt x="20" y="669"/>
                    <a:pt x="18" y="678"/>
                  </a:cubicBezTo>
                  <a:cubicBezTo>
                    <a:pt x="17" y="684"/>
                    <a:pt x="17" y="689"/>
                    <a:pt x="16" y="695"/>
                  </a:cubicBezTo>
                  <a:cubicBezTo>
                    <a:pt x="16" y="697"/>
                    <a:pt x="15" y="698"/>
                    <a:pt x="14" y="700"/>
                  </a:cubicBezTo>
                  <a:cubicBezTo>
                    <a:pt x="13" y="704"/>
                    <a:pt x="13" y="709"/>
                    <a:pt x="12" y="713"/>
                  </a:cubicBezTo>
                  <a:cubicBezTo>
                    <a:pt x="11" y="724"/>
                    <a:pt x="11" y="728"/>
                    <a:pt x="11" y="734"/>
                  </a:cubicBezTo>
                  <a:cubicBezTo>
                    <a:pt x="12" y="739"/>
                    <a:pt x="13" y="742"/>
                    <a:pt x="13" y="745"/>
                  </a:cubicBezTo>
                  <a:cubicBezTo>
                    <a:pt x="14" y="747"/>
                    <a:pt x="14" y="748"/>
                    <a:pt x="16" y="749"/>
                  </a:cubicBezTo>
                  <a:cubicBezTo>
                    <a:pt x="19" y="749"/>
                    <a:pt x="19" y="744"/>
                    <a:pt x="21" y="743"/>
                  </a:cubicBezTo>
                  <a:cubicBezTo>
                    <a:pt x="23" y="743"/>
                    <a:pt x="22" y="748"/>
                    <a:pt x="23" y="749"/>
                  </a:cubicBezTo>
                  <a:cubicBezTo>
                    <a:pt x="24" y="740"/>
                    <a:pt x="28" y="747"/>
                    <a:pt x="30" y="745"/>
                  </a:cubicBezTo>
                  <a:cubicBezTo>
                    <a:pt x="31" y="744"/>
                    <a:pt x="34" y="738"/>
                    <a:pt x="36" y="736"/>
                  </a:cubicBezTo>
                  <a:cubicBezTo>
                    <a:pt x="37" y="735"/>
                    <a:pt x="38" y="736"/>
                    <a:pt x="38" y="735"/>
                  </a:cubicBezTo>
                  <a:cubicBezTo>
                    <a:pt x="40" y="729"/>
                    <a:pt x="40" y="719"/>
                    <a:pt x="41" y="711"/>
                  </a:cubicBezTo>
                  <a:cubicBezTo>
                    <a:pt x="41" y="709"/>
                    <a:pt x="43" y="708"/>
                    <a:pt x="43" y="706"/>
                  </a:cubicBezTo>
                  <a:cubicBezTo>
                    <a:pt x="45" y="698"/>
                    <a:pt x="44" y="694"/>
                    <a:pt x="48" y="692"/>
                  </a:cubicBezTo>
                  <a:cubicBezTo>
                    <a:pt x="50" y="693"/>
                    <a:pt x="50" y="698"/>
                    <a:pt x="53" y="698"/>
                  </a:cubicBezTo>
                  <a:cubicBezTo>
                    <a:pt x="55" y="695"/>
                    <a:pt x="57" y="692"/>
                    <a:pt x="58" y="688"/>
                  </a:cubicBezTo>
                  <a:cubicBezTo>
                    <a:pt x="59" y="687"/>
                    <a:pt x="59" y="685"/>
                    <a:pt x="60" y="683"/>
                  </a:cubicBezTo>
                  <a:cubicBezTo>
                    <a:pt x="60" y="681"/>
                    <a:pt x="61" y="679"/>
                    <a:pt x="61" y="676"/>
                  </a:cubicBezTo>
                  <a:cubicBezTo>
                    <a:pt x="66" y="673"/>
                    <a:pt x="68" y="676"/>
                    <a:pt x="68" y="680"/>
                  </a:cubicBezTo>
                  <a:cubicBezTo>
                    <a:pt x="68" y="685"/>
                    <a:pt x="67" y="691"/>
                    <a:pt x="65" y="696"/>
                  </a:cubicBezTo>
                  <a:cubicBezTo>
                    <a:pt x="68" y="698"/>
                    <a:pt x="67" y="707"/>
                    <a:pt x="68" y="713"/>
                  </a:cubicBezTo>
                  <a:cubicBezTo>
                    <a:pt x="69" y="718"/>
                    <a:pt x="73" y="710"/>
                    <a:pt x="73" y="717"/>
                  </a:cubicBezTo>
                  <a:cubicBezTo>
                    <a:pt x="70" y="725"/>
                    <a:pt x="71" y="732"/>
                    <a:pt x="71" y="739"/>
                  </a:cubicBezTo>
                  <a:cubicBezTo>
                    <a:pt x="71" y="742"/>
                    <a:pt x="71" y="745"/>
                    <a:pt x="70" y="748"/>
                  </a:cubicBezTo>
                  <a:cubicBezTo>
                    <a:pt x="70" y="751"/>
                    <a:pt x="70" y="753"/>
                    <a:pt x="70" y="756"/>
                  </a:cubicBezTo>
                  <a:cubicBezTo>
                    <a:pt x="70" y="760"/>
                    <a:pt x="72" y="764"/>
                    <a:pt x="72" y="768"/>
                  </a:cubicBezTo>
                  <a:cubicBezTo>
                    <a:pt x="72" y="770"/>
                    <a:pt x="71" y="774"/>
                    <a:pt x="71" y="777"/>
                  </a:cubicBezTo>
                  <a:cubicBezTo>
                    <a:pt x="71" y="780"/>
                    <a:pt x="72" y="782"/>
                    <a:pt x="72" y="784"/>
                  </a:cubicBezTo>
                  <a:cubicBezTo>
                    <a:pt x="72" y="786"/>
                    <a:pt x="71" y="789"/>
                    <a:pt x="72" y="792"/>
                  </a:cubicBezTo>
                  <a:cubicBezTo>
                    <a:pt x="72" y="799"/>
                    <a:pt x="73" y="812"/>
                    <a:pt x="75" y="821"/>
                  </a:cubicBezTo>
                  <a:cubicBezTo>
                    <a:pt x="75" y="823"/>
                    <a:pt x="76" y="827"/>
                    <a:pt x="76" y="828"/>
                  </a:cubicBezTo>
                  <a:cubicBezTo>
                    <a:pt x="76" y="831"/>
                    <a:pt x="75" y="833"/>
                    <a:pt x="75" y="836"/>
                  </a:cubicBezTo>
                  <a:cubicBezTo>
                    <a:pt x="76" y="838"/>
                    <a:pt x="77" y="840"/>
                    <a:pt x="78" y="843"/>
                  </a:cubicBezTo>
                  <a:cubicBezTo>
                    <a:pt x="78" y="845"/>
                    <a:pt x="78" y="849"/>
                    <a:pt x="78" y="851"/>
                  </a:cubicBezTo>
                  <a:cubicBezTo>
                    <a:pt x="80" y="859"/>
                    <a:pt x="83" y="867"/>
                    <a:pt x="84" y="875"/>
                  </a:cubicBezTo>
                  <a:cubicBezTo>
                    <a:pt x="90" y="869"/>
                    <a:pt x="82" y="856"/>
                    <a:pt x="81" y="847"/>
                  </a:cubicBezTo>
                  <a:cubicBezTo>
                    <a:pt x="81" y="844"/>
                    <a:pt x="82" y="842"/>
                    <a:pt x="83" y="839"/>
                  </a:cubicBezTo>
                  <a:cubicBezTo>
                    <a:pt x="83" y="832"/>
                    <a:pt x="82" y="825"/>
                    <a:pt x="83" y="818"/>
                  </a:cubicBezTo>
                  <a:cubicBezTo>
                    <a:pt x="83" y="815"/>
                    <a:pt x="80" y="822"/>
                    <a:pt x="79" y="815"/>
                  </a:cubicBezTo>
                  <a:cubicBezTo>
                    <a:pt x="79" y="810"/>
                    <a:pt x="79" y="806"/>
                    <a:pt x="78" y="803"/>
                  </a:cubicBezTo>
                  <a:cubicBezTo>
                    <a:pt x="78" y="799"/>
                    <a:pt x="78" y="796"/>
                    <a:pt x="78" y="790"/>
                  </a:cubicBezTo>
                  <a:cubicBezTo>
                    <a:pt x="81" y="790"/>
                    <a:pt x="81" y="790"/>
                    <a:pt x="81" y="790"/>
                  </a:cubicBezTo>
                  <a:cubicBezTo>
                    <a:pt x="82" y="783"/>
                    <a:pt x="79" y="783"/>
                    <a:pt x="79" y="778"/>
                  </a:cubicBezTo>
                  <a:cubicBezTo>
                    <a:pt x="82" y="775"/>
                    <a:pt x="80" y="769"/>
                    <a:pt x="80" y="763"/>
                  </a:cubicBezTo>
                  <a:cubicBezTo>
                    <a:pt x="80" y="760"/>
                    <a:pt x="81" y="755"/>
                    <a:pt x="81" y="750"/>
                  </a:cubicBezTo>
                  <a:cubicBezTo>
                    <a:pt x="81" y="746"/>
                    <a:pt x="82" y="742"/>
                    <a:pt x="82" y="741"/>
                  </a:cubicBezTo>
                  <a:cubicBezTo>
                    <a:pt x="84" y="735"/>
                    <a:pt x="82" y="733"/>
                    <a:pt x="82" y="728"/>
                  </a:cubicBezTo>
                  <a:cubicBezTo>
                    <a:pt x="82" y="723"/>
                    <a:pt x="83" y="720"/>
                    <a:pt x="82" y="716"/>
                  </a:cubicBezTo>
                  <a:cubicBezTo>
                    <a:pt x="86" y="718"/>
                    <a:pt x="86" y="713"/>
                    <a:pt x="86" y="710"/>
                  </a:cubicBezTo>
                  <a:cubicBezTo>
                    <a:pt x="87" y="709"/>
                    <a:pt x="88" y="707"/>
                    <a:pt x="89" y="707"/>
                  </a:cubicBezTo>
                  <a:cubicBezTo>
                    <a:pt x="90" y="703"/>
                    <a:pt x="91" y="701"/>
                    <a:pt x="92" y="699"/>
                  </a:cubicBezTo>
                  <a:cubicBezTo>
                    <a:pt x="93" y="695"/>
                    <a:pt x="92" y="692"/>
                    <a:pt x="93" y="689"/>
                  </a:cubicBezTo>
                  <a:cubicBezTo>
                    <a:pt x="93" y="687"/>
                    <a:pt x="94" y="686"/>
                    <a:pt x="95" y="684"/>
                  </a:cubicBezTo>
                  <a:cubicBezTo>
                    <a:pt x="96" y="681"/>
                    <a:pt x="96" y="681"/>
                    <a:pt x="98" y="679"/>
                  </a:cubicBezTo>
                  <a:cubicBezTo>
                    <a:pt x="98" y="679"/>
                    <a:pt x="99" y="681"/>
                    <a:pt x="99" y="681"/>
                  </a:cubicBezTo>
                  <a:cubicBezTo>
                    <a:pt x="99" y="681"/>
                    <a:pt x="101" y="678"/>
                    <a:pt x="101" y="678"/>
                  </a:cubicBezTo>
                  <a:cubicBezTo>
                    <a:pt x="103" y="677"/>
                    <a:pt x="105" y="679"/>
                    <a:pt x="107" y="677"/>
                  </a:cubicBezTo>
                  <a:cubicBezTo>
                    <a:pt x="108" y="676"/>
                    <a:pt x="108" y="671"/>
                    <a:pt x="111" y="666"/>
                  </a:cubicBezTo>
                  <a:cubicBezTo>
                    <a:pt x="112" y="664"/>
                    <a:pt x="116" y="663"/>
                    <a:pt x="118" y="661"/>
                  </a:cubicBezTo>
                  <a:cubicBezTo>
                    <a:pt x="119" y="660"/>
                    <a:pt x="120" y="656"/>
                    <a:pt x="121" y="655"/>
                  </a:cubicBezTo>
                  <a:cubicBezTo>
                    <a:pt x="121" y="654"/>
                    <a:pt x="122" y="657"/>
                    <a:pt x="122" y="657"/>
                  </a:cubicBezTo>
                  <a:cubicBezTo>
                    <a:pt x="124" y="656"/>
                    <a:pt x="122" y="652"/>
                    <a:pt x="123" y="651"/>
                  </a:cubicBezTo>
                  <a:cubicBezTo>
                    <a:pt x="124" y="650"/>
                    <a:pt x="124" y="653"/>
                    <a:pt x="125" y="652"/>
                  </a:cubicBezTo>
                  <a:cubicBezTo>
                    <a:pt x="125" y="652"/>
                    <a:pt x="126" y="648"/>
                    <a:pt x="126" y="648"/>
                  </a:cubicBezTo>
                  <a:cubicBezTo>
                    <a:pt x="127" y="647"/>
                    <a:pt x="127" y="646"/>
                    <a:pt x="128" y="645"/>
                  </a:cubicBezTo>
                  <a:cubicBezTo>
                    <a:pt x="128" y="645"/>
                    <a:pt x="131" y="644"/>
                    <a:pt x="131" y="644"/>
                  </a:cubicBezTo>
                  <a:cubicBezTo>
                    <a:pt x="132" y="642"/>
                    <a:pt x="131" y="639"/>
                    <a:pt x="131" y="638"/>
                  </a:cubicBezTo>
                  <a:cubicBezTo>
                    <a:pt x="132" y="636"/>
                    <a:pt x="133" y="637"/>
                    <a:pt x="134" y="633"/>
                  </a:cubicBezTo>
                  <a:cubicBezTo>
                    <a:pt x="134" y="631"/>
                    <a:pt x="133" y="630"/>
                    <a:pt x="134" y="627"/>
                  </a:cubicBezTo>
                  <a:cubicBezTo>
                    <a:pt x="134" y="627"/>
                    <a:pt x="136" y="625"/>
                    <a:pt x="136" y="624"/>
                  </a:cubicBezTo>
                  <a:cubicBezTo>
                    <a:pt x="137" y="622"/>
                    <a:pt x="137" y="619"/>
                    <a:pt x="138" y="617"/>
                  </a:cubicBezTo>
                  <a:cubicBezTo>
                    <a:pt x="139" y="613"/>
                    <a:pt x="141" y="614"/>
                    <a:pt x="141" y="611"/>
                  </a:cubicBezTo>
                  <a:cubicBezTo>
                    <a:pt x="141" y="611"/>
                    <a:pt x="140" y="609"/>
                    <a:pt x="140" y="609"/>
                  </a:cubicBezTo>
                  <a:cubicBezTo>
                    <a:pt x="140" y="607"/>
                    <a:pt x="142" y="604"/>
                    <a:pt x="141" y="603"/>
                  </a:cubicBezTo>
                  <a:cubicBezTo>
                    <a:pt x="141" y="601"/>
                    <a:pt x="138" y="601"/>
                    <a:pt x="139" y="597"/>
                  </a:cubicBezTo>
                  <a:cubicBezTo>
                    <a:pt x="139" y="591"/>
                    <a:pt x="140" y="595"/>
                    <a:pt x="137" y="592"/>
                  </a:cubicBezTo>
                  <a:cubicBezTo>
                    <a:pt x="137" y="592"/>
                    <a:pt x="137" y="588"/>
                    <a:pt x="138" y="589"/>
                  </a:cubicBezTo>
                  <a:cubicBezTo>
                    <a:pt x="136" y="588"/>
                    <a:pt x="135" y="588"/>
                    <a:pt x="134" y="589"/>
                  </a:cubicBezTo>
                  <a:cubicBezTo>
                    <a:pt x="134" y="585"/>
                    <a:pt x="133" y="582"/>
                    <a:pt x="134" y="577"/>
                  </a:cubicBezTo>
                  <a:cubicBezTo>
                    <a:pt x="131" y="576"/>
                    <a:pt x="128" y="579"/>
                    <a:pt x="127" y="575"/>
                  </a:cubicBezTo>
                  <a:cubicBezTo>
                    <a:pt x="130" y="573"/>
                    <a:pt x="132" y="566"/>
                    <a:pt x="134" y="564"/>
                  </a:cubicBezTo>
                  <a:cubicBezTo>
                    <a:pt x="134" y="563"/>
                    <a:pt x="136" y="564"/>
                    <a:pt x="137" y="563"/>
                  </a:cubicBezTo>
                  <a:cubicBezTo>
                    <a:pt x="138" y="562"/>
                    <a:pt x="138" y="558"/>
                    <a:pt x="139" y="557"/>
                  </a:cubicBezTo>
                  <a:cubicBezTo>
                    <a:pt x="140" y="556"/>
                    <a:pt x="141" y="556"/>
                    <a:pt x="142" y="553"/>
                  </a:cubicBezTo>
                  <a:cubicBezTo>
                    <a:pt x="143" y="552"/>
                    <a:pt x="144" y="549"/>
                    <a:pt x="145" y="547"/>
                  </a:cubicBezTo>
                  <a:cubicBezTo>
                    <a:pt x="146" y="545"/>
                    <a:pt x="147" y="543"/>
                    <a:pt x="148" y="541"/>
                  </a:cubicBezTo>
                  <a:cubicBezTo>
                    <a:pt x="148" y="541"/>
                    <a:pt x="146" y="539"/>
                    <a:pt x="146" y="537"/>
                  </a:cubicBezTo>
                  <a:cubicBezTo>
                    <a:pt x="147" y="536"/>
                    <a:pt x="150" y="533"/>
                    <a:pt x="150" y="530"/>
                  </a:cubicBezTo>
                  <a:cubicBezTo>
                    <a:pt x="150" y="526"/>
                    <a:pt x="148" y="524"/>
                    <a:pt x="148" y="520"/>
                  </a:cubicBezTo>
                  <a:cubicBezTo>
                    <a:pt x="148" y="519"/>
                    <a:pt x="149" y="517"/>
                    <a:pt x="150" y="516"/>
                  </a:cubicBezTo>
                  <a:cubicBezTo>
                    <a:pt x="150" y="512"/>
                    <a:pt x="148" y="513"/>
                    <a:pt x="149" y="508"/>
                  </a:cubicBezTo>
                  <a:cubicBezTo>
                    <a:pt x="150" y="505"/>
                    <a:pt x="154" y="502"/>
                    <a:pt x="156" y="499"/>
                  </a:cubicBezTo>
                  <a:cubicBezTo>
                    <a:pt x="157" y="497"/>
                    <a:pt x="157" y="493"/>
                    <a:pt x="159" y="489"/>
                  </a:cubicBezTo>
                  <a:cubicBezTo>
                    <a:pt x="162" y="484"/>
                    <a:pt x="167" y="475"/>
                    <a:pt x="169" y="472"/>
                  </a:cubicBezTo>
                  <a:cubicBezTo>
                    <a:pt x="170" y="471"/>
                    <a:pt x="170" y="470"/>
                    <a:pt x="170" y="470"/>
                  </a:cubicBezTo>
                  <a:cubicBezTo>
                    <a:pt x="173" y="466"/>
                    <a:pt x="174" y="466"/>
                    <a:pt x="176" y="463"/>
                  </a:cubicBezTo>
                  <a:cubicBezTo>
                    <a:pt x="178" y="461"/>
                    <a:pt x="177" y="460"/>
                    <a:pt x="178" y="457"/>
                  </a:cubicBezTo>
                  <a:cubicBezTo>
                    <a:pt x="181" y="452"/>
                    <a:pt x="185" y="446"/>
                    <a:pt x="188" y="442"/>
                  </a:cubicBezTo>
                  <a:cubicBezTo>
                    <a:pt x="189" y="440"/>
                    <a:pt x="192" y="439"/>
                    <a:pt x="193" y="438"/>
                  </a:cubicBezTo>
                  <a:cubicBezTo>
                    <a:pt x="199" y="432"/>
                    <a:pt x="200" y="426"/>
                    <a:pt x="204" y="423"/>
                  </a:cubicBezTo>
                  <a:cubicBezTo>
                    <a:pt x="204" y="423"/>
                    <a:pt x="205" y="421"/>
                    <a:pt x="207" y="419"/>
                  </a:cubicBezTo>
                  <a:cubicBezTo>
                    <a:pt x="209" y="418"/>
                    <a:pt x="211" y="416"/>
                    <a:pt x="211" y="416"/>
                  </a:cubicBezTo>
                  <a:cubicBezTo>
                    <a:pt x="212" y="414"/>
                    <a:pt x="212" y="411"/>
                    <a:pt x="215" y="407"/>
                  </a:cubicBezTo>
                  <a:cubicBezTo>
                    <a:pt x="221" y="400"/>
                    <a:pt x="226" y="399"/>
                    <a:pt x="231" y="395"/>
                  </a:cubicBezTo>
                  <a:cubicBezTo>
                    <a:pt x="232" y="393"/>
                    <a:pt x="233" y="390"/>
                    <a:pt x="235" y="388"/>
                  </a:cubicBezTo>
                  <a:cubicBezTo>
                    <a:pt x="238" y="384"/>
                    <a:pt x="241" y="382"/>
                    <a:pt x="244" y="378"/>
                  </a:cubicBezTo>
                  <a:cubicBezTo>
                    <a:pt x="246" y="374"/>
                    <a:pt x="249" y="367"/>
                    <a:pt x="253" y="365"/>
                  </a:cubicBezTo>
                  <a:cubicBezTo>
                    <a:pt x="257" y="364"/>
                    <a:pt x="262" y="354"/>
                    <a:pt x="266" y="350"/>
                  </a:cubicBezTo>
                  <a:cubicBezTo>
                    <a:pt x="268" y="348"/>
                    <a:pt x="269" y="349"/>
                    <a:pt x="271" y="347"/>
                  </a:cubicBezTo>
                  <a:cubicBezTo>
                    <a:pt x="278" y="343"/>
                    <a:pt x="278" y="340"/>
                    <a:pt x="281" y="336"/>
                  </a:cubicBezTo>
                  <a:cubicBezTo>
                    <a:pt x="282" y="335"/>
                    <a:pt x="283" y="333"/>
                    <a:pt x="284" y="332"/>
                  </a:cubicBezTo>
                  <a:cubicBezTo>
                    <a:pt x="285" y="331"/>
                    <a:pt x="287" y="330"/>
                    <a:pt x="288" y="329"/>
                  </a:cubicBezTo>
                  <a:cubicBezTo>
                    <a:pt x="290" y="328"/>
                    <a:pt x="292" y="327"/>
                    <a:pt x="294" y="325"/>
                  </a:cubicBezTo>
                  <a:cubicBezTo>
                    <a:pt x="298" y="323"/>
                    <a:pt x="302" y="321"/>
                    <a:pt x="305" y="317"/>
                  </a:cubicBezTo>
                  <a:cubicBezTo>
                    <a:pt x="308" y="314"/>
                    <a:pt x="309" y="310"/>
                    <a:pt x="312" y="308"/>
                  </a:cubicBezTo>
                  <a:cubicBezTo>
                    <a:pt x="315" y="306"/>
                    <a:pt x="318" y="305"/>
                    <a:pt x="321" y="304"/>
                  </a:cubicBezTo>
                  <a:cubicBezTo>
                    <a:pt x="323" y="303"/>
                    <a:pt x="326" y="300"/>
                    <a:pt x="329" y="298"/>
                  </a:cubicBezTo>
                  <a:cubicBezTo>
                    <a:pt x="332" y="296"/>
                    <a:pt x="335" y="294"/>
                    <a:pt x="338" y="292"/>
                  </a:cubicBezTo>
                  <a:cubicBezTo>
                    <a:pt x="342" y="290"/>
                    <a:pt x="345" y="290"/>
                    <a:pt x="348" y="288"/>
                  </a:cubicBezTo>
                  <a:cubicBezTo>
                    <a:pt x="350" y="287"/>
                    <a:pt x="352" y="284"/>
                    <a:pt x="355" y="282"/>
                  </a:cubicBezTo>
                  <a:cubicBezTo>
                    <a:pt x="357" y="280"/>
                    <a:pt x="362" y="278"/>
                    <a:pt x="363" y="277"/>
                  </a:cubicBezTo>
                  <a:cubicBezTo>
                    <a:pt x="366" y="274"/>
                    <a:pt x="362" y="275"/>
                    <a:pt x="366" y="273"/>
                  </a:cubicBezTo>
                  <a:cubicBezTo>
                    <a:pt x="369" y="271"/>
                    <a:pt x="374" y="263"/>
                    <a:pt x="377" y="261"/>
                  </a:cubicBezTo>
                  <a:cubicBezTo>
                    <a:pt x="378" y="261"/>
                    <a:pt x="385" y="261"/>
                    <a:pt x="384" y="257"/>
                  </a:cubicBezTo>
                  <a:cubicBezTo>
                    <a:pt x="385" y="259"/>
                    <a:pt x="383" y="260"/>
                    <a:pt x="385" y="261"/>
                  </a:cubicBezTo>
                  <a:cubicBezTo>
                    <a:pt x="387" y="260"/>
                    <a:pt x="390" y="260"/>
                    <a:pt x="393" y="259"/>
                  </a:cubicBezTo>
                  <a:cubicBezTo>
                    <a:pt x="395" y="258"/>
                    <a:pt x="399" y="254"/>
                    <a:pt x="403" y="252"/>
                  </a:cubicBezTo>
                  <a:cubicBezTo>
                    <a:pt x="407" y="250"/>
                    <a:pt x="410" y="250"/>
                    <a:pt x="410" y="247"/>
                  </a:cubicBezTo>
                  <a:cubicBezTo>
                    <a:pt x="413" y="245"/>
                    <a:pt x="414" y="248"/>
                    <a:pt x="418" y="245"/>
                  </a:cubicBezTo>
                  <a:cubicBezTo>
                    <a:pt x="417" y="244"/>
                    <a:pt x="414" y="244"/>
                    <a:pt x="418" y="242"/>
                  </a:cubicBezTo>
                  <a:cubicBezTo>
                    <a:pt x="421" y="242"/>
                    <a:pt x="424" y="241"/>
                    <a:pt x="427" y="239"/>
                  </a:cubicBezTo>
                  <a:cubicBezTo>
                    <a:pt x="431" y="237"/>
                    <a:pt x="434" y="235"/>
                    <a:pt x="437" y="233"/>
                  </a:cubicBezTo>
                  <a:cubicBezTo>
                    <a:pt x="445" y="230"/>
                    <a:pt x="456" y="227"/>
                    <a:pt x="466" y="221"/>
                  </a:cubicBezTo>
                  <a:cubicBezTo>
                    <a:pt x="469" y="218"/>
                    <a:pt x="472" y="212"/>
                    <a:pt x="478" y="212"/>
                  </a:cubicBezTo>
                  <a:cubicBezTo>
                    <a:pt x="478" y="213"/>
                    <a:pt x="474" y="214"/>
                    <a:pt x="476" y="215"/>
                  </a:cubicBezTo>
                  <a:cubicBezTo>
                    <a:pt x="483" y="213"/>
                    <a:pt x="485" y="212"/>
                    <a:pt x="487" y="210"/>
                  </a:cubicBezTo>
                  <a:cubicBezTo>
                    <a:pt x="489" y="208"/>
                    <a:pt x="490" y="206"/>
                    <a:pt x="494" y="205"/>
                  </a:cubicBezTo>
                  <a:cubicBezTo>
                    <a:pt x="496" y="206"/>
                    <a:pt x="491" y="207"/>
                    <a:pt x="492" y="208"/>
                  </a:cubicBezTo>
                  <a:cubicBezTo>
                    <a:pt x="492" y="209"/>
                    <a:pt x="497" y="206"/>
                    <a:pt x="497" y="209"/>
                  </a:cubicBezTo>
                  <a:cubicBezTo>
                    <a:pt x="492" y="211"/>
                    <a:pt x="481" y="217"/>
                    <a:pt x="478" y="218"/>
                  </a:cubicBezTo>
                  <a:cubicBezTo>
                    <a:pt x="477" y="219"/>
                    <a:pt x="476" y="218"/>
                    <a:pt x="474" y="219"/>
                  </a:cubicBezTo>
                  <a:cubicBezTo>
                    <a:pt x="472" y="220"/>
                    <a:pt x="471" y="222"/>
                    <a:pt x="469" y="223"/>
                  </a:cubicBezTo>
                  <a:cubicBezTo>
                    <a:pt x="465" y="225"/>
                    <a:pt x="461" y="226"/>
                    <a:pt x="457" y="228"/>
                  </a:cubicBezTo>
                  <a:cubicBezTo>
                    <a:pt x="453" y="230"/>
                    <a:pt x="449" y="232"/>
                    <a:pt x="446" y="234"/>
                  </a:cubicBezTo>
                  <a:cubicBezTo>
                    <a:pt x="443" y="235"/>
                    <a:pt x="442" y="238"/>
                    <a:pt x="440" y="239"/>
                  </a:cubicBezTo>
                  <a:cubicBezTo>
                    <a:pt x="435" y="241"/>
                    <a:pt x="431" y="242"/>
                    <a:pt x="427" y="245"/>
                  </a:cubicBezTo>
                  <a:cubicBezTo>
                    <a:pt x="419" y="250"/>
                    <a:pt x="406" y="256"/>
                    <a:pt x="398" y="262"/>
                  </a:cubicBezTo>
                  <a:cubicBezTo>
                    <a:pt x="397" y="263"/>
                    <a:pt x="396" y="265"/>
                    <a:pt x="394" y="267"/>
                  </a:cubicBezTo>
                  <a:cubicBezTo>
                    <a:pt x="391" y="269"/>
                    <a:pt x="387" y="271"/>
                    <a:pt x="385" y="273"/>
                  </a:cubicBezTo>
                  <a:cubicBezTo>
                    <a:pt x="383" y="275"/>
                    <a:pt x="383" y="278"/>
                    <a:pt x="380" y="280"/>
                  </a:cubicBezTo>
                  <a:cubicBezTo>
                    <a:pt x="380" y="280"/>
                    <a:pt x="378" y="279"/>
                    <a:pt x="378" y="279"/>
                  </a:cubicBezTo>
                  <a:cubicBezTo>
                    <a:pt x="377" y="280"/>
                    <a:pt x="377" y="281"/>
                    <a:pt x="376" y="282"/>
                  </a:cubicBezTo>
                  <a:cubicBezTo>
                    <a:pt x="384" y="283"/>
                    <a:pt x="374" y="290"/>
                    <a:pt x="377" y="294"/>
                  </a:cubicBezTo>
                  <a:cubicBezTo>
                    <a:pt x="383" y="291"/>
                    <a:pt x="387" y="290"/>
                    <a:pt x="393" y="285"/>
                  </a:cubicBezTo>
                  <a:cubicBezTo>
                    <a:pt x="396" y="283"/>
                    <a:pt x="398" y="280"/>
                    <a:pt x="401" y="278"/>
                  </a:cubicBezTo>
                  <a:cubicBezTo>
                    <a:pt x="404" y="277"/>
                    <a:pt x="406" y="277"/>
                    <a:pt x="409" y="276"/>
                  </a:cubicBezTo>
                  <a:cubicBezTo>
                    <a:pt x="414" y="274"/>
                    <a:pt x="414" y="272"/>
                    <a:pt x="417" y="271"/>
                  </a:cubicBezTo>
                  <a:cubicBezTo>
                    <a:pt x="418" y="270"/>
                    <a:pt x="419" y="271"/>
                    <a:pt x="421" y="270"/>
                  </a:cubicBezTo>
                  <a:cubicBezTo>
                    <a:pt x="424" y="268"/>
                    <a:pt x="429" y="265"/>
                    <a:pt x="431" y="263"/>
                  </a:cubicBezTo>
                  <a:cubicBezTo>
                    <a:pt x="433" y="261"/>
                    <a:pt x="437" y="258"/>
                    <a:pt x="441" y="256"/>
                  </a:cubicBezTo>
                  <a:cubicBezTo>
                    <a:pt x="445" y="254"/>
                    <a:pt x="449" y="251"/>
                    <a:pt x="451" y="251"/>
                  </a:cubicBezTo>
                  <a:cubicBezTo>
                    <a:pt x="453" y="250"/>
                    <a:pt x="457" y="249"/>
                    <a:pt x="460" y="248"/>
                  </a:cubicBezTo>
                  <a:cubicBezTo>
                    <a:pt x="461" y="247"/>
                    <a:pt x="464" y="244"/>
                    <a:pt x="466" y="243"/>
                  </a:cubicBezTo>
                  <a:cubicBezTo>
                    <a:pt x="470" y="241"/>
                    <a:pt x="477" y="238"/>
                    <a:pt x="481" y="236"/>
                  </a:cubicBezTo>
                  <a:cubicBezTo>
                    <a:pt x="484" y="235"/>
                    <a:pt x="486" y="235"/>
                    <a:pt x="488" y="234"/>
                  </a:cubicBezTo>
                  <a:cubicBezTo>
                    <a:pt x="490" y="232"/>
                    <a:pt x="492" y="230"/>
                    <a:pt x="495" y="229"/>
                  </a:cubicBezTo>
                  <a:cubicBezTo>
                    <a:pt x="500" y="227"/>
                    <a:pt x="507" y="224"/>
                    <a:pt x="514" y="222"/>
                  </a:cubicBezTo>
                  <a:cubicBezTo>
                    <a:pt x="521" y="220"/>
                    <a:pt x="529" y="217"/>
                    <a:pt x="537" y="215"/>
                  </a:cubicBezTo>
                  <a:cubicBezTo>
                    <a:pt x="539" y="214"/>
                    <a:pt x="542" y="212"/>
                    <a:pt x="544" y="211"/>
                  </a:cubicBezTo>
                  <a:cubicBezTo>
                    <a:pt x="546" y="210"/>
                    <a:pt x="549" y="209"/>
                    <a:pt x="551" y="209"/>
                  </a:cubicBezTo>
                  <a:cubicBezTo>
                    <a:pt x="557" y="207"/>
                    <a:pt x="565" y="206"/>
                    <a:pt x="571" y="204"/>
                  </a:cubicBezTo>
                  <a:cubicBezTo>
                    <a:pt x="577" y="203"/>
                    <a:pt x="581" y="200"/>
                    <a:pt x="587" y="198"/>
                  </a:cubicBezTo>
                  <a:cubicBezTo>
                    <a:pt x="592" y="197"/>
                    <a:pt x="598" y="197"/>
                    <a:pt x="604" y="197"/>
                  </a:cubicBezTo>
                  <a:cubicBezTo>
                    <a:pt x="610" y="196"/>
                    <a:pt x="617" y="195"/>
                    <a:pt x="623" y="193"/>
                  </a:cubicBezTo>
                  <a:cubicBezTo>
                    <a:pt x="626" y="193"/>
                    <a:pt x="627" y="193"/>
                    <a:pt x="629" y="192"/>
                  </a:cubicBezTo>
                  <a:cubicBezTo>
                    <a:pt x="631" y="192"/>
                    <a:pt x="633" y="192"/>
                    <a:pt x="634" y="192"/>
                  </a:cubicBezTo>
                  <a:cubicBezTo>
                    <a:pt x="637" y="192"/>
                    <a:pt x="640" y="191"/>
                    <a:pt x="643" y="191"/>
                  </a:cubicBezTo>
                  <a:cubicBezTo>
                    <a:pt x="648" y="190"/>
                    <a:pt x="654" y="189"/>
                    <a:pt x="659" y="188"/>
                  </a:cubicBezTo>
                  <a:cubicBezTo>
                    <a:pt x="661" y="189"/>
                    <a:pt x="665" y="190"/>
                    <a:pt x="668" y="190"/>
                  </a:cubicBezTo>
                  <a:cubicBezTo>
                    <a:pt x="671" y="190"/>
                    <a:pt x="674" y="187"/>
                    <a:pt x="679" y="187"/>
                  </a:cubicBezTo>
                  <a:cubicBezTo>
                    <a:pt x="679" y="187"/>
                    <a:pt x="681" y="188"/>
                    <a:pt x="683" y="187"/>
                  </a:cubicBezTo>
                  <a:cubicBezTo>
                    <a:pt x="687" y="189"/>
                    <a:pt x="682" y="190"/>
                    <a:pt x="685" y="191"/>
                  </a:cubicBezTo>
                  <a:cubicBezTo>
                    <a:pt x="692" y="192"/>
                    <a:pt x="687" y="187"/>
                    <a:pt x="692" y="187"/>
                  </a:cubicBezTo>
                  <a:cubicBezTo>
                    <a:pt x="696" y="189"/>
                    <a:pt x="700" y="186"/>
                    <a:pt x="702" y="187"/>
                  </a:cubicBezTo>
                  <a:cubicBezTo>
                    <a:pt x="704" y="187"/>
                    <a:pt x="702" y="190"/>
                    <a:pt x="706" y="189"/>
                  </a:cubicBezTo>
                  <a:cubicBezTo>
                    <a:pt x="712" y="189"/>
                    <a:pt x="705" y="187"/>
                    <a:pt x="709" y="186"/>
                  </a:cubicBezTo>
                  <a:cubicBezTo>
                    <a:pt x="714" y="188"/>
                    <a:pt x="721" y="186"/>
                    <a:pt x="728" y="187"/>
                  </a:cubicBezTo>
                  <a:cubicBezTo>
                    <a:pt x="731" y="188"/>
                    <a:pt x="732" y="190"/>
                    <a:pt x="735" y="190"/>
                  </a:cubicBezTo>
                  <a:cubicBezTo>
                    <a:pt x="737" y="190"/>
                    <a:pt x="738" y="189"/>
                    <a:pt x="740" y="190"/>
                  </a:cubicBezTo>
                  <a:cubicBezTo>
                    <a:pt x="742" y="190"/>
                    <a:pt x="746" y="191"/>
                    <a:pt x="748" y="191"/>
                  </a:cubicBezTo>
                  <a:cubicBezTo>
                    <a:pt x="751" y="191"/>
                    <a:pt x="754" y="190"/>
                    <a:pt x="757" y="191"/>
                  </a:cubicBezTo>
                  <a:cubicBezTo>
                    <a:pt x="759" y="191"/>
                    <a:pt x="757" y="192"/>
                    <a:pt x="758" y="193"/>
                  </a:cubicBezTo>
                  <a:cubicBezTo>
                    <a:pt x="762" y="196"/>
                    <a:pt x="767" y="195"/>
                    <a:pt x="772" y="194"/>
                  </a:cubicBezTo>
                  <a:cubicBezTo>
                    <a:pt x="777" y="194"/>
                    <a:pt x="781" y="193"/>
                    <a:pt x="783" y="194"/>
                  </a:cubicBezTo>
                  <a:cubicBezTo>
                    <a:pt x="784" y="195"/>
                    <a:pt x="779" y="195"/>
                    <a:pt x="780" y="195"/>
                  </a:cubicBezTo>
                  <a:cubicBezTo>
                    <a:pt x="784" y="196"/>
                    <a:pt x="789" y="191"/>
                    <a:pt x="792" y="196"/>
                  </a:cubicBezTo>
                  <a:cubicBezTo>
                    <a:pt x="790" y="196"/>
                    <a:pt x="786" y="195"/>
                    <a:pt x="786" y="196"/>
                  </a:cubicBezTo>
                  <a:cubicBezTo>
                    <a:pt x="793" y="200"/>
                    <a:pt x="795" y="195"/>
                    <a:pt x="801" y="195"/>
                  </a:cubicBezTo>
                  <a:cubicBezTo>
                    <a:pt x="805" y="195"/>
                    <a:pt x="811" y="197"/>
                    <a:pt x="817" y="198"/>
                  </a:cubicBezTo>
                  <a:cubicBezTo>
                    <a:pt x="820" y="199"/>
                    <a:pt x="823" y="199"/>
                    <a:pt x="827" y="200"/>
                  </a:cubicBezTo>
                  <a:cubicBezTo>
                    <a:pt x="831" y="201"/>
                    <a:pt x="834" y="202"/>
                    <a:pt x="836" y="203"/>
                  </a:cubicBezTo>
                  <a:cubicBezTo>
                    <a:pt x="839" y="204"/>
                    <a:pt x="840" y="207"/>
                    <a:pt x="842" y="208"/>
                  </a:cubicBezTo>
                  <a:cubicBezTo>
                    <a:pt x="844" y="209"/>
                    <a:pt x="848" y="210"/>
                    <a:pt x="851" y="211"/>
                  </a:cubicBezTo>
                  <a:cubicBezTo>
                    <a:pt x="855" y="212"/>
                    <a:pt x="858" y="213"/>
                    <a:pt x="859" y="213"/>
                  </a:cubicBezTo>
                  <a:cubicBezTo>
                    <a:pt x="861" y="214"/>
                    <a:pt x="861" y="213"/>
                    <a:pt x="863" y="213"/>
                  </a:cubicBezTo>
                  <a:cubicBezTo>
                    <a:pt x="863" y="213"/>
                    <a:pt x="865" y="215"/>
                    <a:pt x="866" y="215"/>
                  </a:cubicBezTo>
                  <a:cubicBezTo>
                    <a:pt x="867" y="216"/>
                    <a:pt x="868" y="214"/>
                    <a:pt x="869" y="215"/>
                  </a:cubicBezTo>
                  <a:cubicBezTo>
                    <a:pt x="871" y="215"/>
                    <a:pt x="872" y="217"/>
                    <a:pt x="875" y="217"/>
                  </a:cubicBezTo>
                  <a:cubicBezTo>
                    <a:pt x="879" y="215"/>
                    <a:pt x="885" y="219"/>
                    <a:pt x="896" y="223"/>
                  </a:cubicBezTo>
                  <a:cubicBezTo>
                    <a:pt x="906" y="226"/>
                    <a:pt x="917" y="231"/>
                    <a:pt x="927" y="235"/>
                  </a:cubicBezTo>
                  <a:cubicBezTo>
                    <a:pt x="932" y="237"/>
                    <a:pt x="937" y="239"/>
                    <a:pt x="941" y="241"/>
                  </a:cubicBezTo>
                  <a:cubicBezTo>
                    <a:pt x="945" y="243"/>
                    <a:pt x="949" y="245"/>
                    <a:pt x="952" y="247"/>
                  </a:cubicBezTo>
                  <a:cubicBezTo>
                    <a:pt x="952" y="248"/>
                    <a:pt x="950" y="250"/>
                    <a:pt x="954" y="251"/>
                  </a:cubicBezTo>
                  <a:cubicBezTo>
                    <a:pt x="956" y="251"/>
                    <a:pt x="954" y="249"/>
                    <a:pt x="956" y="249"/>
                  </a:cubicBezTo>
                  <a:cubicBezTo>
                    <a:pt x="958" y="249"/>
                    <a:pt x="965" y="252"/>
                    <a:pt x="967" y="254"/>
                  </a:cubicBezTo>
                  <a:cubicBezTo>
                    <a:pt x="969" y="255"/>
                    <a:pt x="967" y="255"/>
                    <a:pt x="968" y="256"/>
                  </a:cubicBezTo>
                  <a:cubicBezTo>
                    <a:pt x="970" y="260"/>
                    <a:pt x="983" y="264"/>
                    <a:pt x="984" y="265"/>
                  </a:cubicBezTo>
                  <a:cubicBezTo>
                    <a:pt x="984" y="265"/>
                    <a:pt x="986" y="268"/>
                    <a:pt x="987" y="269"/>
                  </a:cubicBezTo>
                  <a:cubicBezTo>
                    <a:pt x="994" y="274"/>
                    <a:pt x="999" y="274"/>
                    <a:pt x="1004" y="277"/>
                  </a:cubicBezTo>
                  <a:cubicBezTo>
                    <a:pt x="1006" y="278"/>
                    <a:pt x="1007" y="281"/>
                    <a:pt x="1009" y="282"/>
                  </a:cubicBezTo>
                  <a:cubicBezTo>
                    <a:pt x="1011" y="283"/>
                    <a:pt x="1014" y="284"/>
                    <a:pt x="1016" y="286"/>
                  </a:cubicBezTo>
                  <a:cubicBezTo>
                    <a:pt x="1018" y="287"/>
                    <a:pt x="1018" y="288"/>
                    <a:pt x="1020" y="289"/>
                  </a:cubicBezTo>
                  <a:cubicBezTo>
                    <a:pt x="1021" y="290"/>
                    <a:pt x="1023" y="290"/>
                    <a:pt x="1025" y="291"/>
                  </a:cubicBezTo>
                  <a:cubicBezTo>
                    <a:pt x="1028" y="293"/>
                    <a:pt x="1027" y="294"/>
                    <a:pt x="1030" y="296"/>
                  </a:cubicBezTo>
                  <a:cubicBezTo>
                    <a:pt x="1032" y="297"/>
                    <a:pt x="1033" y="296"/>
                    <a:pt x="1035" y="299"/>
                  </a:cubicBezTo>
                  <a:cubicBezTo>
                    <a:pt x="1039" y="302"/>
                    <a:pt x="1040" y="304"/>
                    <a:pt x="1043" y="306"/>
                  </a:cubicBezTo>
                  <a:cubicBezTo>
                    <a:pt x="1045" y="308"/>
                    <a:pt x="1048" y="309"/>
                    <a:pt x="1049" y="310"/>
                  </a:cubicBezTo>
                  <a:cubicBezTo>
                    <a:pt x="1051" y="312"/>
                    <a:pt x="1052" y="315"/>
                    <a:pt x="1054" y="317"/>
                  </a:cubicBezTo>
                  <a:cubicBezTo>
                    <a:pt x="1055" y="319"/>
                    <a:pt x="1058" y="320"/>
                    <a:pt x="1060" y="322"/>
                  </a:cubicBezTo>
                  <a:cubicBezTo>
                    <a:pt x="1063" y="325"/>
                    <a:pt x="1066" y="329"/>
                    <a:pt x="1069" y="332"/>
                  </a:cubicBezTo>
                  <a:cubicBezTo>
                    <a:pt x="1071" y="334"/>
                    <a:pt x="1072" y="333"/>
                    <a:pt x="1074" y="335"/>
                  </a:cubicBezTo>
                  <a:cubicBezTo>
                    <a:pt x="1079" y="339"/>
                    <a:pt x="1086" y="346"/>
                    <a:pt x="1092" y="352"/>
                  </a:cubicBezTo>
                  <a:cubicBezTo>
                    <a:pt x="1096" y="356"/>
                    <a:pt x="1100" y="361"/>
                    <a:pt x="1103" y="364"/>
                  </a:cubicBezTo>
                  <a:cubicBezTo>
                    <a:pt x="1108" y="369"/>
                    <a:pt x="1111" y="371"/>
                    <a:pt x="1113" y="374"/>
                  </a:cubicBezTo>
                  <a:cubicBezTo>
                    <a:pt x="1115" y="377"/>
                    <a:pt x="1114" y="380"/>
                    <a:pt x="1117" y="382"/>
                  </a:cubicBezTo>
                  <a:cubicBezTo>
                    <a:pt x="1118" y="385"/>
                    <a:pt x="1123" y="387"/>
                    <a:pt x="1125" y="389"/>
                  </a:cubicBezTo>
                  <a:cubicBezTo>
                    <a:pt x="1126" y="390"/>
                    <a:pt x="1126" y="391"/>
                    <a:pt x="1127" y="393"/>
                  </a:cubicBezTo>
                  <a:cubicBezTo>
                    <a:pt x="1129" y="395"/>
                    <a:pt x="1130" y="394"/>
                    <a:pt x="1132" y="397"/>
                  </a:cubicBezTo>
                  <a:cubicBezTo>
                    <a:pt x="1133" y="399"/>
                    <a:pt x="1131" y="398"/>
                    <a:pt x="1132" y="399"/>
                  </a:cubicBezTo>
                  <a:cubicBezTo>
                    <a:pt x="1132" y="403"/>
                    <a:pt x="1139" y="408"/>
                    <a:pt x="1141" y="411"/>
                  </a:cubicBezTo>
                  <a:cubicBezTo>
                    <a:pt x="1147" y="419"/>
                    <a:pt x="1154" y="430"/>
                    <a:pt x="1158" y="438"/>
                  </a:cubicBezTo>
                  <a:cubicBezTo>
                    <a:pt x="1159" y="440"/>
                    <a:pt x="1161" y="442"/>
                    <a:pt x="1162" y="444"/>
                  </a:cubicBezTo>
                  <a:cubicBezTo>
                    <a:pt x="1163" y="446"/>
                    <a:pt x="1163" y="448"/>
                    <a:pt x="1164" y="450"/>
                  </a:cubicBezTo>
                  <a:cubicBezTo>
                    <a:pt x="1167" y="455"/>
                    <a:pt x="1171" y="460"/>
                    <a:pt x="1172" y="462"/>
                  </a:cubicBezTo>
                  <a:cubicBezTo>
                    <a:pt x="1173" y="463"/>
                    <a:pt x="1173" y="464"/>
                    <a:pt x="1174" y="467"/>
                  </a:cubicBezTo>
                  <a:cubicBezTo>
                    <a:pt x="1176" y="469"/>
                    <a:pt x="1177" y="470"/>
                    <a:pt x="1179" y="472"/>
                  </a:cubicBezTo>
                  <a:cubicBezTo>
                    <a:pt x="1180" y="475"/>
                    <a:pt x="1180" y="479"/>
                    <a:pt x="1181" y="481"/>
                  </a:cubicBezTo>
                  <a:cubicBezTo>
                    <a:pt x="1182" y="484"/>
                    <a:pt x="1185" y="485"/>
                    <a:pt x="1186" y="489"/>
                  </a:cubicBezTo>
                  <a:cubicBezTo>
                    <a:pt x="1188" y="495"/>
                    <a:pt x="1190" y="495"/>
                    <a:pt x="1193" y="499"/>
                  </a:cubicBezTo>
                  <a:cubicBezTo>
                    <a:pt x="1194" y="500"/>
                    <a:pt x="1193" y="502"/>
                    <a:pt x="1194" y="505"/>
                  </a:cubicBezTo>
                  <a:cubicBezTo>
                    <a:pt x="1195" y="507"/>
                    <a:pt x="1197" y="509"/>
                    <a:pt x="1198" y="511"/>
                  </a:cubicBezTo>
                  <a:cubicBezTo>
                    <a:pt x="1203" y="521"/>
                    <a:pt x="1201" y="522"/>
                    <a:pt x="1204" y="528"/>
                  </a:cubicBezTo>
                  <a:cubicBezTo>
                    <a:pt x="1204" y="529"/>
                    <a:pt x="1206" y="531"/>
                    <a:pt x="1207" y="533"/>
                  </a:cubicBezTo>
                  <a:cubicBezTo>
                    <a:pt x="1208" y="536"/>
                    <a:pt x="1208" y="540"/>
                    <a:pt x="1209" y="542"/>
                  </a:cubicBezTo>
                  <a:cubicBezTo>
                    <a:pt x="1211" y="544"/>
                    <a:pt x="1212" y="544"/>
                    <a:pt x="1213" y="546"/>
                  </a:cubicBezTo>
                  <a:cubicBezTo>
                    <a:pt x="1214" y="548"/>
                    <a:pt x="1215" y="550"/>
                    <a:pt x="1215" y="552"/>
                  </a:cubicBezTo>
                  <a:cubicBezTo>
                    <a:pt x="1216" y="554"/>
                    <a:pt x="1217" y="556"/>
                    <a:pt x="1217" y="558"/>
                  </a:cubicBezTo>
                  <a:cubicBezTo>
                    <a:pt x="1218" y="562"/>
                    <a:pt x="1220" y="567"/>
                    <a:pt x="1221" y="571"/>
                  </a:cubicBezTo>
                  <a:cubicBezTo>
                    <a:pt x="1223" y="577"/>
                    <a:pt x="1223" y="575"/>
                    <a:pt x="1223" y="579"/>
                  </a:cubicBezTo>
                  <a:cubicBezTo>
                    <a:pt x="1223" y="587"/>
                    <a:pt x="1224" y="595"/>
                    <a:pt x="1229" y="599"/>
                  </a:cubicBezTo>
                  <a:cubicBezTo>
                    <a:pt x="1229" y="603"/>
                    <a:pt x="1227" y="604"/>
                    <a:pt x="1227" y="607"/>
                  </a:cubicBezTo>
                  <a:cubicBezTo>
                    <a:pt x="1229" y="616"/>
                    <a:pt x="1240" y="624"/>
                    <a:pt x="1235" y="629"/>
                  </a:cubicBezTo>
                  <a:cubicBezTo>
                    <a:pt x="1234" y="626"/>
                    <a:pt x="1234" y="618"/>
                    <a:pt x="1231" y="620"/>
                  </a:cubicBezTo>
                  <a:cubicBezTo>
                    <a:pt x="1232" y="624"/>
                    <a:pt x="1233" y="629"/>
                    <a:pt x="1234" y="633"/>
                  </a:cubicBezTo>
                  <a:cubicBezTo>
                    <a:pt x="1235" y="637"/>
                    <a:pt x="1236" y="641"/>
                    <a:pt x="1237" y="644"/>
                  </a:cubicBezTo>
                  <a:cubicBezTo>
                    <a:pt x="1238" y="648"/>
                    <a:pt x="1239" y="652"/>
                    <a:pt x="1239" y="655"/>
                  </a:cubicBezTo>
                  <a:cubicBezTo>
                    <a:pt x="1240" y="657"/>
                    <a:pt x="1240" y="658"/>
                    <a:pt x="1240" y="660"/>
                  </a:cubicBezTo>
                  <a:cubicBezTo>
                    <a:pt x="1240" y="661"/>
                    <a:pt x="1240" y="663"/>
                    <a:pt x="1240" y="665"/>
                  </a:cubicBezTo>
                  <a:cubicBezTo>
                    <a:pt x="1238" y="666"/>
                    <a:pt x="1239" y="658"/>
                    <a:pt x="1237" y="661"/>
                  </a:cubicBezTo>
                  <a:cubicBezTo>
                    <a:pt x="1236" y="666"/>
                    <a:pt x="1239" y="676"/>
                    <a:pt x="1237" y="680"/>
                  </a:cubicBezTo>
                  <a:cubicBezTo>
                    <a:pt x="1243" y="681"/>
                    <a:pt x="1239" y="691"/>
                    <a:pt x="1241" y="694"/>
                  </a:cubicBezTo>
                  <a:cubicBezTo>
                    <a:pt x="1243" y="689"/>
                    <a:pt x="1241" y="702"/>
                    <a:pt x="1244" y="705"/>
                  </a:cubicBezTo>
                  <a:cubicBezTo>
                    <a:pt x="1242" y="705"/>
                    <a:pt x="1240" y="703"/>
                    <a:pt x="1239" y="706"/>
                  </a:cubicBezTo>
                  <a:cubicBezTo>
                    <a:pt x="1239" y="709"/>
                    <a:pt x="1240" y="712"/>
                    <a:pt x="1241" y="715"/>
                  </a:cubicBezTo>
                  <a:cubicBezTo>
                    <a:pt x="1241" y="718"/>
                    <a:pt x="1242" y="721"/>
                    <a:pt x="1243" y="723"/>
                  </a:cubicBezTo>
                  <a:cubicBezTo>
                    <a:pt x="1243" y="725"/>
                    <a:pt x="1245" y="723"/>
                    <a:pt x="1246" y="727"/>
                  </a:cubicBezTo>
                  <a:cubicBezTo>
                    <a:pt x="1245" y="731"/>
                    <a:pt x="1244" y="732"/>
                    <a:pt x="1244" y="736"/>
                  </a:cubicBezTo>
                  <a:cubicBezTo>
                    <a:pt x="1244" y="739"/>
                    <a:pt x="1245" y="742"/>
                    <a:pt x="1245" y="744"/>
                  </a:cubicBezTo>
                  <a:cubicBezTo>
                    <a:pt x="1245" y="747"/>
                    <a:pt x="1245" y="749"/>
                    <a:pt x="1244" y="749"/>
                  </a:cubicBezTo>
                  <a:cubicBezTo>
                    <a:pt x="1242" y="749"/>
                    <a:pt x="1243" y="744"/>
                    <a:pt x="1240" y="744"/>
                  </a:cubicBezTo>
                  <a:cubicBezTo>
                    <a:pt x="1239" y="748"/>
                    <a:pt x="1237" y="756"/>
                    <a:pt x="1238" y="761"/>
                  </a:cubicBezTo>
                  <a:cubicBezTo>
                    <a:pt x="1238" y="763"/>
                    <a:pt x="1241" y="764"/>
                    <a:pt x="1241" y="767"/>
                  </a:cubicBezTo>
                  <a:cubicBezTo>
                    <a:pt x="1242" y="767"/>
                    <a:pt x="1242" y="769"/>
                    <a:pt x="1242" y="770"/>
                  </a:cubicBezTo>
                  <a:cubicBezTo>
                    <a:pt x="1242" y="772"/>
                    <a:pt x="1242" y="773"/>
                    <a:pt x="1242" y="775"/>
                  </a:cubicBezTo>
                  <a:cubicBezTo>
                    <a:pt x="1242" y="779"/>
                    <a:pt x="1242" y="781"/>
                    <a:pt x="1242" y="781"/>
                  </a:cubicBezTo>
                  <a:cubicBezTo>
                    <a:pt x="1242" y="781"/>
                    <a:pt x="1239" y="778"/>
                    <a:pt x="1239" y="778"/>
                  </a:cubicBezTo>
                  <a:cubicBezTo>
                    <a:pt x="1237" y="781"/>
                    <a:pt x="1240" y="782"/>
                    <a:pt x="1240" y="784"/>
                  </a:cubicBezTo>
                  <a:cubicBezTo>
                    <a:pt x="1240" y="785"/>
                    <a:pt x="1237" y="785"/>
                    <a:pt x="1236" y="785"/>
                  </a:cubicBezTo>
                  <a:cubicBezTo>
                    <a:pt x="1236" y="786"/>
                    <a:pt x="1236" y="790"/>
                    <a:pt x="1235" y="791"/>
                  </a:cubicBezTo>
                  <a:cubicBezTo>
                    <a:pt x="1235" y="795"/>
                    <a:pt x="1241" y="797"/>
                    <a:pt x="1238" y="800"/>
                  </a:cubicBezTo>
                  <a:cubicBezTo>
                    <a:pt x="1237" y="800"/>
                    <a:pt x="1238" y="797"/>
                    <a:pt x="1237" y="797"/>
                  </a:cubicBezTo>
                  <a:cubicBezTo>
                    <a:pt x="1235" y="803"/>
                    <a:pt x="1232" y="808"/>
                    <a:pt x="1232" y="818"/>
                  </a:cubicBezTo>
                  <a:cubicBezTo>
                    <a:pt x="1235" y="820"/>
                    <a:pt x="1233" y="812"/>
                    <a:pt x="1236" y="814"/>
                  </a:cubicBezTo>
                  <a:cubicBezTo>
                    <a:pt x="1237" y="820"/>
                    <a:pt x="1233" y="818"/>
                    <a:pt x="1233" y="824"/>
                  </a:cubicBezTo>
                  <a:cubicBezTo>
                    <a:pt x="1231" y="826"/>
                    <a:pt x="1230" y="821"/>
                    <a:pt x="1229" y="828"/>
                  </a:cubicBezTo>
                  <a:cubicBezTo>
                    <a:pt x="1229" y="831"/>
                    <a:pt x="1232" y="829"/>
                    <a:pt x="1231" y="832"/>
                  </a:cubicBezTo>
                  <a:cubicBezTo>
                    <a:pt x="1229" y="833"/>
                    <a:pt x="1231" y="836"/>
                    <a:pt x="1230" y="838"/>
                  </a:cubicBezTo>
                  <a:cubicBezTo>
                    <a:pt x="1230" y="840"/>
                    <a:pt x="1229" y="843"/>
                    <a:pt x="1229" y="845"/>
                  </a:cubicBezTo>
                  <a:cubicBezTo>
                    <a:pt x="1229" y="845"/>
                    <a:pt x="1230" y="847"/>
                    <a:pt x="1230" y="848"/>
                  </a:cubicBezTo>
                  <a:cubicBezTo>
                    <a:pt x="1230" y="850"/>
                    <a:pt x="1229" y="853"/>
                    <a:pt x="1228" y="853"/>
                  </a:cubicBezTo>
                  <a:cubicBezTo>
                    <a:pt x="1226" y="853"/>
                    <a:pt x="1229" y="847"/>
                    <a:pt x="1229" y="845"/>
                  </a:cubicBezTo>
                  <a:cubicBezTo>
                    <a:pt x="1227" y="845"/>
                    <a:pt x="1226" y="846"/>
                    <a:pt x="1225" y="848"/>
                  </a:cubicBezTo>
                  <a:cubicBezTo>
                    <a:pt x="1225" y="849"/>
                    <a:pt x="1224" y="851"/>
                    <a:pt x="1224" y="853"/>
                  </a:cubicBezTo>
                  <a:cubicBezTo>
                    <a:pt x="1223" y="857"/>
                    <a:pt x="1223" y="862"/>
                    <a:pt x="1222" y="865"/>
                  </a:cubicBezTo>
                  <a:cubicBezTo>
                    <a:pt x="1221" y="869"/>
                    <a:pt x="1219" y="871"/>
                    <a:pt x="1218" y="874"/>
                  </a:cubicBezTo>
                  <a:cubicBezTo>
                    <a:pt x="1217" y="877"/>
                    <a:pt x="1217" y="878"/>
                    <a:pt x="1217" y="880"/>
                  </a:cubicBezTo>
                  <a:cubicBezTo>
                    <a:pt x="1216" y="888"/>
                    <a:pt x="1216" y="889"/>
                    <a:pt x="1215" y="894"/>
                  </a:cubicBezTo>
                  <a:cubicBezTo>
                    <a:pt x="1211" y="895"/>
                    <a:pt x="1210" y="906"/>
                    <a:pt x="1209" y="912"/>
                  </a:cubicBezTo>
                  <a:cubicBezTo>
                    <a:pt x="1208" y="913"/>
                    <a:pt x="1206" y="915"/>
                    <a:pt x="1205" y="916"/>
                  </a:cubicBezTo>
                  <a:cubicBezTo>
                    <a:pt x="1205" y="918"/>
                    <a:pt x="1204" y="920"/>
                    <a:pt x="1204" y="921"/>
                  </a:cubicBezTo>
                  <a:cubicBezTo>
                    <a:pt x="1203" y="923"/>
                    <a:pt x="1203" y="925"/>
                    <a:pt x="1202" y="926"/>
                  </a:cubicBezTo>
                  <a:cubicBezTo>
                    <a:pt x="1202" y="927"/>
                    <a:pt x="1199" y="929"/>
                    <a:pt x="1199" y="931"/>
                  </a:cubicBezTo>
                  <a:cubicBezTo>
                    <a:pt x="1194" y="938"/>
                    <a:pt x="1195" y="942"/>
                    <a:pt x="1192" y="942"/>
                  </a:cubicBezTo>
                  <a:cubicBezTo>
                    <a:pt x="1190" y="942"/>
                    <a:pt x="1189" y="949"/>
                    <a:pt x="1188" y="951"/>
                  </a:cubicBezTo>
                  <a:cubicBezTo>
                    <a:pt x="1187" y="953"/>
                    <a:pt x="1186" y="953"/>
                    <a:pt x="1186" y="956"/>
                  </a:cubicBezTo>
                  <a:cubicBezTo>
                    <a:pt x="1185" y="957"/>
                    <a:pt x="1186" y="958"/>
                    <a:pt x="1185" y="960"/>
                  </a:cubicBezTo>
                  <a:cubicBezTo>
                    <a:pt x="1184" y="962"/>
                    <a:pt x="1182" y="962"/>
                    <a:pt x="1181" y="964"/>
                  </a:cubicBezTo>
                  <a:cubicBezTo>
                    <a:pt x="1181" y="965"/>
                    <a:pt x="1182" y="966"/>
                    <a:pt x="1181" y="967"/>
                  </a:cubicBezTo>
                  <a:cubicBezTo>
                    <a:pt x="1178" y="973"/>
                    <a:pt x="1174" y="981"/>
                    <a:pt x="1170" y="987"/>
                  </a:cubicBezTo>
                  <a:cubicBezTo>
                    <a:pt x="1169" y="989"/>
                    <a:pt x="1175" y="988"/>
                    <a:pt x="1170" y="993"/>
                  </a:cubicBezTo>
                  <a:cubicBezTo>
                    <a:pt x="1166" y="996"/>
                    <a:pt x="1171" y="990"/>
                    <a:pt x="1168" y="989"/>
                  </a:cubicBezTo>
                  <a:cubicBezTo>
                    <a:pt x="1165" y="996"/>
                    <a:pt x="1161" y="999"/>
                    <a:pt x="1159" y="1002"/>
                  </a:cubicBezTo>
                  <a:cubicBezTo>
                    <a:pt x="1158" y="1003"/>
                    <a:pt x="1159" y="1004"/>
                    <a:pt x="1158" y="1006"/>
                  </a:cubicBezTo>
                  <a:cubicBezTo>
                    <a:pt x="1157" y="1007"/>
                    <a:pt x="1155" y="1008"/>
                    <a:pt x="1154" y="1010"/>
                  </a:cubicBezTo>
                  <a:cubicBezTo>
                    <a:pt x="1149" y="1016"/>
                    <a:pt x="1143" y="1024"/>
                    <a:pt x="1140" y="1029"/>
                  </a:cubicBezTo>
                  <a:cubicBezTo>
                    <a:pt x="1138" y="1033"/>
                    <a:pt x="1138" y="1038"/>
                    <a:pt x="1136" y="1041"/>
                  </a:cubicBezTo>
                  <a:cubicBezTo>
                    <a:pt x="1134" y="1045"/>
                    <a:pt x="1131" y="1048"/>
                    <a:pt x="1128" y="1052"/>
                  </a:cubicBezTo>
                  <a:cubicBezTo>
                    <a:pt x="1125" y="1055"/>
                    <a:pt x="1123" y="1058"/>
                    <a:pt x="1120" y="1062"/>
                  </a:cubicBezTo>
                  <a:cubicBezTo>
                    <a:pt x="1117" y="1060"/>
                    <a:pt x="1117" y="1060"/>
                    <a:pt x="1117" y="1060"/>
                  </a:cubicBezTo>
                  <a:cubicBezTo>
                    <a:pt x="1113" y="1064"/>
                    <a:pt x="1115" y="1065"/>
                    <a:pt x="1115" y="1067"/>
                  </a:cubicBezTo>
                  <a:cubicBezTo>
                    <a:pt x="1109" y="1065"/>
                    <a:pt x="1108" y="1072"/>
                    <a:pt x="1104" y="1076"/>
                  </a:cubicBezTo>
                  <a:cubicBezTo>
                    <a:pt x="1104" y="1076"/>
                    <a:pt x="1102" y="1078"/>
                    <a:pt x="1101" y="1079"/>
                  </a:cubicBezTo>
                  <a:cubicBezTo>
                    <a:pt x="1098" y="1082"/>
                    <a:pt x="1095" y="1086"/>
                    <a:pt x="1093" y="1089"/>
                  </a:cubicBezTo>
                  <a:cubicBezTo>
                    <a:pt x="1089" y="1090"/>
                    <a:pt x="1094" y="1084"/>
                    <a:pt x="1090" y="1086"/>
                  </a:cubicBezTo>
                  <a:cubicBezTo>
                    <a:pt x="1087" y="1090"/>
                    <a:pt x="1083" y="1094"/>
                    <a:pt x="1079" y="1098"/>
                  </a:cubicBezTo>
                  <a:cubicBezTo>
                    <a:pt x="1077" y="1100"/>
                    <a:pt x="1077" y="1103"/>
                    <a:pt x="1074" y="1105"/>
                  </a:cubicBezTo>
                  <a:cubicBezTo>
                    <a:pt x="1071" y="1107"/>
                    <a:pt x="1066" y="1109"/>
                    <a:pt x="1063" y="1111"/>
                  </a:cubicBezTo>
                  <a:cubicBezTo>
                    <a:pt x="1061" y="1113"/>
                    <a:pt x="1059" y="1117"/>
                    <a:pt x="1057" y="1119"/>
                  </a:cubicBezTo>
                  <a:cubicBezTo>
                    <a:pt x="1052" y="1123"/>
                    <a:pt x="1043" y="1128"/>
                    <a:pt x="1036" y="1134"/>
                  </a:cubicBezTo>
                  <a:cubicBezTo>
                    <a:pt x="1029" y="1138"/>
                    <a:pt x="1023" y="1145"/>
                    <a:pt x="1017" y="1149"/>
                  </a:cubicBezTo>
                  <a:cubicBezTo>
                    <a:pt x="1011" y="1152"/>
                    <a:pt x="1005" y="1154"/>
                    <a:pt x="1000" y="1157"/>
                  </a:cubicBezTo>
                  <a:cubicBezTo>
                    <a:pt x="998" y="1159"/>
                    <a:pt x="998" y="1161"/>
                    <a:pt x="996" y="1163"/>
                  </a:cubicBezTo>
                  <a:cubicBezTo>
                    <a:pt x="991" y="1166"/>
                    <a:pt x="987" y="1168"/>
                    <a:pt x="983" y="1169"/>
                  </a:cubicBezTo>
                  <a:cubicBezTo>
                    <a:pt x="979" y="1171"/>
                    <a:pt x="975" y="1172"/>
                    <a:pt x="971" y="1174"/>
                  </a:cubicBezTo>
                  <a:cubicBezTo>
                    <a:pt x="969" y="1175"/>
                    <a:pt x="968" y="1177"/>
                    <a:pt x="966" y="1178"/>
                  </a:cubicBezTo>
                  <a:cubicBezTo>
                    <a:pt x="964" y="1178"/>
                    <a:pt x="961" y="1178"/>
                    <a:pt x="961" y="1178"/>
                  </a:cubicBezTo>
                  <a:cubicBezTo>
                    <a:pt x="959" y="1179"/>
                    <a:pt x="958" y="1183"/>
                    <a:pt x="956" y="1184"/>
                  </a:cubicBezTo>
                  <a:cubicBezTo>
                    <a:pt x="953" y="1184"/>
                    <a:pt x="951" y="1183"/>
                    <a:pt x="948" y="1184"/>
                  </a:cubicBezTo>
                  <a:cubicBezTo>
                    <a:pt x="946" y="1185"/>
                    <a:pt x="944" y="1188"/>
                    <a:pt x="942" y="1189"/>
                  </a:cubicBezTo>
                  <a:cubicBezTo>
                    <a:pt x="937" y="1191"/>
                    <a:pt x="932" y="1192"/>
                    <a:pt x="929" y="1193"/>
                  </a:cubicBezTo>
                  <a:cubicBezTo>
                    <a:pt x="928" y="1193"/>
                    <a:pt x="928" y="1194"/>
                    <a:pt x="927" y="1195"/>
                  </a:cubicBezTo>
                  <a:cubicBezTo>
                    <a:pt x="925" y="1195"/>
                    <a:pt x="919" y="1198"/>
                    <a:pt x="916" y="1199"/>
                  </a:cubicBezTo>
                  <a:cubicBezTo>
                    <a:pt x="914" y="1200"/>
                    <a:pt x="912" y="1200"/>
                    <a:pt x="910" y="1200"/>
                  </a:cubicBezTo>
                  <a:cubicBezTo>
                    <a:pt x="908" y="1201"/>
                    <a:pt x="906" y="1201"/>
                    <a:pt x="904" y="1202"/>
                  </a:cubicBezTo>
                  <a:cubicBezTo>
                    <a:pt x="901" y="1203"/>
                    <a:pt x="898" y="1205"/>
                    <a:pt x="896" y="1205"/>
                  </a:cubicBezTo>
                  <a:cubicBezTo>
                    <a:pt x="894" y="1206"/>
                    <a:pt x="892" y="1205"/>
                    <a:pt x="890" y="1206"/>
                  </a:cubicBezTo>
                  <a:cubicBezTo>
                    <a:pt x="888" y="1206"/>
                    <a:pt x="887" y="1209"/>
                    <a:pt x="886" y="1209"/>
                  </a:cubicBezTo>
                  <a:cubicBezTo>
                    <a:pt x="885" y="1209"/>
                    <a:pt x="882" y="1209"/>
                    <a:pt x="880" y="1209"/>
                  </a:cubicBezTo>
                  <a:cubicBezTo>
                    <a:pt x="880" y="1209"/>
                    <a:pt x="878" y="1209"/>
                    <a:pt x="878" y="1209"/>
                  </a:cubicBezTo>
                  <a:cubicBezTo>
                    <a:pt x="878" y="1209"/>
                    <a:pt x="875" y="1208"/>
                    <a:pt x="876" y="1208"/>
                  </a:cubicBezTo>
                  <a:cubicBezTo>
                    <a:pt x="874" y="1208"/>
                    <a:pt x="873" y="1210"/>
                    <a:pt x="870" y="1211"/>
                  </a:cubicBezTo>
                  <a:cubicBezTo>
                    <a:pt x="867" y="1212"/>
                    <a:pt x="865" y="1212"/>
                    <a:pt x="864" y="1212"/>
                  </a:cubicBezTo>
                  <a:cubicBezTo>
                    <a:pt x="861" y="1213"/>
                    <a:pt x="859" y="1216"/>
                    <a:pt x="857" y="1216"/>
                  </a:cubicBezTo>
                  <a:cubicBezTo>
                    <a:pt x="851" y="1218"/>
                    <a:pt x="847" y="1215"/>
                    <a:pt x="843" y="1215"/>
                  </a:cubicBezTo>
                  <a:cubicBezTo>
                    <a:pt x="840" y="1216"/>
                    <a:pt x="836" y="1217"/>
                    <a:pt x="832" y="1218"/>
                  </a:cubicBezTo>
                  <a:cubicBezTo>
                    <a:pt x="828" y="1219"/>
                    <a:pt x="823" y="1221"/>
                    <a:pt x="818" y="1222"/>
                  </a:cubicBezTo>
                  <a:cubicBezTo>
                    <a:pt x="814" y="1223"/>
                    <a:pt x="809" y="1224"/>
                    <a:pt x="804" y="1224"/>
                  </a:cubicBezTo>
                  <a:cubicBezTo>
                    <a:pt x="799" y="1225"/>
                    <a:pt x="794" y="1226"/>
                    <a:pt x="790" y="1226"/>
                  </a:cubicBezTo>
                  <a:cubicBezTo>
                    <a:pt x="785" y="1227"/>
                    <a:pt x="779" y="1230"/>
                    <a:pt x="774" y="1231"/>
                  </a:cubicBezTo>
                  <a:cubicBezTo>
                    <a:pt x="772" y="1231"/>
                    <a:pt x="770" y="1231"/>
                    <a:pt x="767" y="1232"/>
                  </a:cubicBezTo>
                  <a:cubicBezTo>
                    <a:pt x="765" y="1232"/>
                    <a:pt x="763" y="1232"/>
                    <a:pt x="761" y="1232"/>
                  </a:cubicBezTo>
                  <a:cubicBezTo>
                    <a:pt x="756" y="1232"/>
                    <a:pt x="751" y="1232"/>
                    <a:pt x="747" y="1232"/>
                  </a:cubicBezTo>
                  <a:cubicBezTo>
                    <a:pt x="743" y="1232"/>
                    <a:pt x="738" y="1232"/>
                    <a:pt x="735" y="1233"/>
                  </a:cubicBezTo>
                  <a:cubicBezTo>
                    <a:pt x="731" y="1234"/>
                    <a:pt x="729" y="1235"/>
                    <a:pt x="727" y="1236"/>
                  </a:cubicBezTo>
                  <a:cubicBezTo>
                    <a:pt x="728" y="1235"/>
                    <a:pt x="727" y="1240"/>
                    <a:pt x="727" y="1240"/>
                  </a:cubicBezTo>
                  <a:cubicBezTo>
                    <a:pt x="726" y="1242"/>
                    <a:pt x="725" y="1242"/>
                    <a:pt x="724" y="1243"/>
                  </a:cubicBezTo>
                  <a:cubicBezTo>
                    <a:pt x="724" y="1244"/>
                    <a:pt x="726" y="1246"/>
                    <a:pt x="726" y="1248"/>
                  </a:cubicBezTo>
                  <a:cubicBezTo>
                    <a:pt x="727" y="1253"/>
                    <a:pt x="724" y="1251"/>
                    <a:pt x="729" y="1254"/>
                  </a:cubicBezTo>
                  <a:cubicBezTo>
                    <a:pt x="734" y="1258"/>
                    <a:pt x="733" y="1257"/>
                    <a:pt x="741" y="1259"/>
                  </a:cubicBezTo>
                  <a:cubicBezTo>
                    <a:pt x="745" y="1260"/>
                    <a:pt x="747" y="1261"/>
                    <a:pt x="748" y="1260"/>
                  </a:cubicBezTo>
                  <a:cubicBezTo>
                    <a:pt x="749" y="1259"/>
                    <a:pt x="750" y="1261"/>
                    <a:pt x="750" y="1261"/>
                  </a:cubicBezTo>
                  <a:cubicBezTo>
                    <a:pt x="752" y="1261"/>
                    <a:pt x="755" y="1260"/>
                    <a:pt x="758" y="1260"/>
                  </a:cubicBezTo>
                  <a:cubicBezTo>
                    <a:pt x="760" y="1260"/>
                    <a:pt x="762" y="1261"/>
                    <a:pt x="763" y="1261"/>
                  </a:cubicBezTo>
                  <a:cubicBezTo>
                    <a:pt x="763" y="1261"/>
                    <a:pt x="767" y="1260"/>
                    <a:pt x="769" y="1260"/>
                  </a:cubicBezTo>
                  <a:cubicBezTo>
                    <a:pt x="772" y="1260"/>
                    <a:pt x="775" y="1261"/>
                    <a:pt x="778" y="1261"/>
                  </a:cubicBezTo>
                  <a:cubicBezTo>
                    <a:pt x="781" y="1261"/>
                    <a:pt x="784" y="1260"/>
                    <a:pt x="787" y="1260"/>
                  </a:cubicBezTo>
                  <a:cubicBezTo>
                    <a:pt x="790" y="1259"/>
                    <a:pt x="793" y="1260"/>
                    <a:pt x="796" y="1260"/>
                  </a:cubicBezTo>
                  <a:cubicBezTo>
                    <a:pt x="799" y="1260"/>
                    <a:pt x="802" y="1260"/>
                    <a:pt x="805" y="1260"/>
                  </a:cubicBezTo>
                  <a:cubicBezTo>
                    <a:pt x="807" y="1259"/>
                    <a:pt x="807" y="1258"/>
                    <a:pt x="810" y="1258"/>
                  </a:cubicBezTo>
                  <a:cubicBezTo>
                    <a:pt x="813" y="1257"/>
                    <a:pt x="817" y="1259"/>
                    <a:pt x="823" y="1259"/>
                  </a:cubicBezTo>
                  <a:cubicBezTo>
                    <a:pt x="826" y="1258"/>
                    <a:pt x="831" y="1256"/>
                    <a:pt x="835" y="1255"/>
                  </a:cubicBezTo>
                  <a:cubicBezTo>
                    <a:pt x="838" y="1255"/>
                    <a:pt x="840" y="1256"/>
                    <a:pt x="842" y="1255"/>
                  </a:cubicBezTo>
                  <a:cubicBezTo>
                    <a:pt x="846" y="1254"/>
                    <a:pt x="848" y="1253"/>
                    <a:pt x="850" y="1252"/>
                  </a:cubicBezTo>
                  <a:cubicBezTo>
                    <a:pt x="851" y="1252"/>
                    <a:pt x="854" y="1254"/>
                    <a:pt x="856" y="1254"/>
                  </a:cubicBezTo>
                  <a:cubicBezTo>
                    <a:pt x="860" y="1252"/>
                    <a:pt x="865" y="1250"/>
                    <a:pt x="869" y="1249"/>
                  </a:cubicBezTo>
                  <a:cubicBezTo>
                    <a:pt x="871" y="1248"/>
                    <a:pt x="874" y="1249"/>
                    <a:pt x="875" y="1249"/>
                  </a:cubicBezTo>
                  <a:cubicBezTo>
                    <a:pt x="878" y="1248"/>
                    <a:pt x="878" y="1247"/>
                    <a:pt x="880" y="1246"/>
                  </a:cubicBezTo>
                  <a:cubicBezTo>
                    <a:pt x="883" y="1245"/>
                    <a:pt x="883" y="1247"/>
                    <a:pt x="886" y="1247"/>
                  </a:cubicBezTo>
                  <a:cubicBezTo>
                    <a:pt x="890" y="1241"/>
                    <a:pt x="893" y="1243"/>
                    <a:pt x="898" y="1242"/>
                  </a:cubicBezTo>
                  <a:cubicBezTo>
                    <a:pt x="899" y="1242"/>
                    <a:pt x="903" y="1238"/>
                    <a:pt x="903" y="1241"/>
                  </a:cubicBezTo>
                  <a:cubicBezTo>
                    <a:pt x="900" y="1242"/>
                    <a:pt x="896" y="1242"/>
                    <a:pt x="897" y="1245"/>
                  </a:cubicBezTo>
                  <a:cubicBezTo>
                    <a:pt x="901" y="1244"/>
                    <a:pt x="903" y="1243"/>
                    <a:pt x="905" y="1241"/>
                  </a:cubicBezTo>
                  <a:cubicBezTo>
                    <a:pt x="906" y="1239"/>
                    <a:pt x="908" y="1238"/>
                    <a:pt x="909" y="1236"/>
                  </a:cubicBezTo>
                  <a:cubicBezTo>
                    <a:pt x="911" y="1239"/>
                    <a:pt x="915" y="1234"/>
                    <a:pt x="919" y="1234"/>
                  </a:cubicBezTo>
                  <a:cubicBezTo>
                    <a:pt x="922" y="1234"/>
                    <a:pt x="922" y="1236"/>
                    <a:pt x="925" y="1235"/>
                  </a:cubicBezTo>
                  <a:cubicBezTo>
                    <a:pt x="932" y="1233"/>
                    <a:pt x="936" y="1226"/>
                    <a:pt x="942" y="1227"/>
                  </a:cubicBezTo>
                  <a:cubicBezTo>
                    <a:pt x="943" y="1228"/>
                    <a:pt x="936" y="1229"/>
                    <a:pt x="939" y="1231"/>
                  </a:cubicBezTo>
                  <a:cubicBezTo>
                    <a:pt x="942" y="1230"/>
                    <a:pt x="942" y="1227"/>
                    <a:pt x="946" y="1225"/>
                  </a:cubicBezTo>
                  <a:cubicBezTo>
                    <a:pt x="947" y="1224"/>
                    <a:pt x="951" y="1224"/>
                    <a:pt x="954" y="1223"/>
                  </a:cubicBezTo>
                  <a:cubicBezTo>
                    <a:pt x="956" y="1222"/>
                    <a:pt x="958" y="1219"/>
                    <a:pt x="960" y="1218"/>
                  </a:cubicBezTo>
                  <a:cubicBezTo>
                    <a:pt x="960" y="1218"/>
                    <a:pt x="963" y="1218"/>
                    <a:pt x="964" y="1218"/>
                  </a:cubicBezTo>
                  <a:cubicBezTo>
                    <a:pt x="966" y="1217"/>
                    <a:pt x="968" y="1215"/>
                    <a:pt x="969" y="1216"/>
                  </a:cubicBezTo>
                  <a:cubicBezTo>
                    <a:pt x="970" y="1218"/>
                    <a:pt x="965" y="1219"/>
                    <a:pt x="966" y="1221"/>
                  </a:cubicBezTo>
                  <a:cubicBezTo>
                    <a:pt x="969" y="1219"/>
                    <a:pt x="973" y="1217"/>
                    <a:pt x="976" y="1215"/>
                  </a:cubicBezTo>
                  <a:cubicBezTo>
                    <a:pt x="980" y="1213"/>
                    <a:pt x="982" y="1212"/>
                    <a:pt x="983" y="1211"/>
                  </a:cubicBezTo>
                  <a:cubicBezTo>
                    <a:pt x="984" y="1209"/>
                    <a:pt x="983" y="1210"/>
                    <a:pt x="985" y="1208"/>
                  </a:cubicBezTo>
                  <a:cubicBezTo>
                    <a:pt x="988" y="1205"/>
                    <a:pt x="990" y="1204"/>
                    <a:pt x="992" y="1204"/>
                  </a:cubicBezTo>
                  <a:cubicBezTo>
                    <a:pt x="995" y="1203"/>
                    <a:pt x="997" y="1203"/>
                    <a:pt x="1000" y="1201"/>
                  </a:cubicBezTo>
                  <a:cubicBezTo>
                    <a:pt x="1003" y="1199"/>
                    <a:pt x="1004" y="1197"/>
                    <a:pt x="1006" y="1196"/>
                  </a:cubicBezTo>
                  <a:cubicBezTo>
                    <a:pt x="1009" y="1194"/>
                    <a:pt x="1014" y="1196"/>
                    <a:pt x="1017" y="1191"/>
                  </a:cubicBezTo>
                  <a:cubicBezTo>
                    <a:pt x="1015" y="1192"/>
                    <a:pt x="1014" y="1191"/>
                    <a:pt x="1015" y="1190"/>
                  </a:cubicBezTo>
                  <a:cubicBezTo>
                    <a:pt x="1019" y="1189"/>
                    <a:pt x="1022" y="1190"/>
                    <a:pt x="1025" y="1188"/>
                  </a:cubicBezTo>
                  <a:cubicBezTo>
                    <a:pt x="1030" y="1186"/>
                    <a:pt x="1032" y="1181"/>
                    <a:pt x="1037" y="1178"/>
                  </a:cubicBezTo>
                  <a:cubicBezTo>
                    <a:pt x="1040" y="1176"/>
                    <a:pt x="1042" y="1178"/>
                    <a:pt x="1046" y="1175"/>
                  </a:cubicBezTo>
                  <a:cubicBezTo>
                    <a:pt x="1046" y="1175"/>
                    <a:pt x="1050" y="1171"/>
                    <a:pt x="1051" y="1170"/>
                  </a:cubicBezTo>
                  <a:cubicBezTo>
                    <a:pt x="1052" y="1169"/>
                    <a:pt x="1053" y="1165"/>
                    <a:pt x="1055" y="1166"/>
                  </a:cubicBezTo>
                  <a:cubicBezTo>
                    <a:pt x="1057" y="1168"/>
                    <a:pt x="1052" y="1170"/>
                    <a:pt x="1053" y="1172"/>
                  </a:cubicBezTo>
                  <a:cubicBezTo>
                    <a:pt x="1056" y="1169"/>
                    <a:pt x="1061" y="1166"/>
                    <a:pt x="1064" y="1163"/>
                  </a:cubicBezTo>
                  <a:cubicBezTo>
                    <a:pt x="1068" y="1160"/>
                    <a:pt x="1071" y="1157"/>
                    <a:pt x="1074" y="1156"/>
                  </a:cubicBezTo>
                  <a:cubicBezTo>
                    <a:pt x="1075" y="1153"/>
                    <a:pt x="1071" y="1156"/>
                    <a:pt x="1073" y="1153"/>
                  </a:cubicBezTo>
                  <a:cubicBezTo>
                    <a:pt x="1076" y="1150"/>
                    <a:pt x="1086" y="1144"/>
                    <a:pt x="1087" y="1143"/>
                  </a:cubicBezTo>
                  <a:cubicBezTo>
                    <a:pt x="1087" y="1142"/>
                    <a:pt x="1087" y="1141"/>
                    <a:pt x="1088" y="1140"/>
                  </a:cubicBezTo>
                  <a:cubicBezTo>
                    <a:pt x="1090" y="1139"/>
                    <a:pt x="1092" y="1139"/>
                    <a:pt x="1094" y="1137"/>
                  </a:cubicBezTo>
                  <a:cubicBezTo>
                    <a:pt x="1098" y="1133"/>
                    <a:pt x="1102" y="1128"/>
                    <a:pt x="1106" y="1124"/>
                  </a:cubicBezTo>
                  <a:cubicBezTo>
                    <a:pt x="1107" y="1123"/>
                    <a:pt x="1108" y="1124"/>
                    <a:pt x="1110" y="1122"/>
                  </a:cubicBezTo>
                  <a:cubicBezTo>
                    <a:pt x="1115" y="1117"/>
                    <a:pt x="1119" y="1110"/>
                    <a:pt x="1125" y="1108"/>
                  </a:cubicBezTo>
                  <a:cubicBezTo>
                    <a:pt x="1125" y="1108"/>
                    <a:pt x="1124" y="1110"/>
                    <a:pt x="1124" y="1111"/>
                  </a:cubicBezTo>
                  <a:cubicBezTo>
                    <a:pt x="1130" y="1107"/>
                    <a:pt x="1138" y="1101"/>
                    <a:pt x="1142" y="1093"/>
                  </a:cubicBezTo>
                  <a:cubicBezTo>
                    <a:pt x="1143" y="1092"/>
                    <a:pt x="1141" y="1089"/>
                    <a:pt x="1142" y="1088"/>
                  </a:cubicBezTo>
                  <a:cubicBezTo>
                    <a:pt x="1143" y="1086"/>
                    <a:pt x="1147" y="1083"/>
                    <a:pt x="1148" y="1081"/>
                  </a:cubicBezTo>
                  <a:cubicBezTo>
                    <a:pt x="1150" y="1078"/>
                    <a:pt x="1152" y="1075"/>
                    <a:pt x="1154" y="1074"/>
                  </a:cubicBezTo>
                  <a:cubicBezTo>
                    <a:pt x="1157" y="1076"/>
                    <a:pt x="1153" y="1081"/>
                    <a:pt x="1154" y="1084"/>
                  </a:cubicBezTo>
                  <a:cubicBezTo>
                    <a:pt x="1160" y="1076"/>
                    <a:pt x="1157" y="1076"/>
                    <a:pt x="1157" y="1071"/>
                  </a:cubicBezTo>
                  <a:cubicBezTo>
                    <a:pt x="1160" y="1064"/>
                    <a:pt x="1165" y="1064"/>
                    <a:pt x="1168" y="1061"/>
                  </a:cubicBezTo>
                  <a:cubicBezTo>
                    <a:pt x="1172" y="1057"/>
                    <a:pt x="1173" y="1052"/>
                    <a:pt x="1177" y="1050"/>
                  </a:cubicBezTo>
                  <a:cubicBezTo>
                    <a:pt x="1176" y="1056"/>
                    <a:pt x="1168" y="1065"/>
                    <a:pt x="1164" y="1072"/>
                  </a:cubicBezTo>
                  <a:cubicBezTo>
                    <a:pt x="1163" y="1072"/>
                    <a:pt x="1162" y="1070"/>
                    <a:pt x="1160" y="1073"/>
                  </a:cubicBezTo>
                  <a:cubicBezTo>
                    <a:pt x="1157" y="1075"/>
                    <a:pt x="1161" y="1076"/>
                    <a:pt x="1160" y="1078"/>
                  </a:cubicBezTo>
                  <a:cubicBezTo>
                    <a:pt x="1158" y="1082"/>
                    <a:pt x="1149" y="1089"/>
                    <a:pt x="1143" y="1097"/>
                  </a:cubicBezTo>
                  <a:cubicBezTo>
                    <a:pt x="1140" y="1101"/>
                    <a:pt x="1140" y="1103"/>
                    <a:pt x="1138" y="1105"/>
                  </a:cubicBezTo>
                  <a:cubicBezTo>
                    <a:pt x="1136" y="1107"/>
                    <a:pt x="1133" y="1108"/>
                    <a:pt x="1132" y="1110"/>
                  </a:cubicBezTo>
                  <a:cubicBezTo>
                    <a:pt x="1131" y="1111"/>
                    <a:pt x="1129" y="1113"/>
                    <a:pt x="1127" y="1114"/>
                  </a:cubicBezTo>
                  <a:cubicBezTo>
                    <a:pt x="1126" y="1116"/>
                    <a:pt x="1124" y="1117"/>
                    <a:pt x="1124" y="1118"/>
                  </a:cubicBezTo>
                  <a:cubicBezTo>
                    <a:pt x="1122" y="1121"/>
                    <a:pt x="1124" y="1123"/>
                    <a:pt x="1121" y="1126"/>
                  </a:cubicBezTo>
                  <a:cubicBezTo>
                    <a:pt x="1118" y="1129"/>
                    <a:pt x="1117" y="1124"/>
                    <a:pt x="1115" y="1128"/>
                  </a:cubicBezTo>
                  <a:cubicBezTo>
                    <a:pt x="1115" y="1132"/>
                    <a:pt x="1112" y="1134"/>
                    <a:pt x="1110" y="1136"/>
                  </a:cubicBezTo>
                  <a:cubicBezTo>
                    <a:pt x="1107" y="1138"/>
                    <a:pt x="1103" y="1140"/>
                    <a:pt x="1100" y="1144"/>
                  </a:cubicBezTo>
                  <a:cubicBezTo>
                    <a:pt x="1100" y="1143"/>
                    <a:pt x="1101" y="1141"/>
                    <a:pt x="1100" y="1141"/>
                  </a:cubicBezTo>
                  <a:cubicBezTo>
                    <a:pt x="1098" y="1144"/>
                    <a:pt x="1096" y="1146"/>
                    <a:pt x="1094" y="1149"/>
                  </a:cubicBezTo>
                  <a:cubicBezTo>
                    <a:pt x="1092" y="1152"/>
                    <a:pt x="1090" y="1154"/>
                    <a:pt x="1088" y="1156"/>
                  </a:cubicBezTo>
                  <a:cubicBezTo>
                    <a:pt x="1084" y="1160"/>
                    <a:pt x="1084" y="1158"/>
                    <a:pt x="1081" y="1160"/>
                  </a:cubicBezTo>
                  <a:cubicBezTo>
                    <a:pt x="1081" y="1160"/>
                    <a:pt x="1080" y="1163"/>
                    <a:pt x="1078" y="1165"/>
                  </a:cubicBezTo>
                  <a:cubicBezTo>
                    <a:pt x="1075" y="1166"/>
                    <a:pt x="1073" y="1166"/>
                    <a:pt x="1070" y="1168"/>
                  </a:cubicBezTo>
                  <a:cubicBezTo>
                    <a:pt x="1070" y="1168"/>
                    <a:pt x="1069" y="1169"/>
                    <a:pt x="1068" y="1170"/>
                  </a:cubicBezTo>
                  <a:cubicBezTo>
                    <a:pt x="1067" y="1171"/>
                    <a:pt x="1066" y="1172"/>
                    <a:pt x="1066" y="1172"/>
                  </a:cubicBezTo>
                  <a:cubicBezTo>
                    <a:pt x="1062" y="1175"/>
                    <a:pt x="1060" y="1181"/>
                    <a:pt x="1056" y="1185"/>
                  </a:cubicBezTo>
                  <a:cubicBezTo>
                    <a:pt x="1055" y="1186"/>
                    <a:pt x="1052" y="1186"/>
                    <a:pt x="1050" y="1187"/>
                  </a:cubicBezTo>
                  <a:cubicBezTo>
                    <a:pt x="1043" y="1191"/>
                    <a:pt x="1039" y="1195"/>
                    <a:pt x="1035" y="1199"/>
                  </a:cubicBezTo>
                  <a:cubicBezTo>
                    <a:pt x="1033" y="1198"/>
                    <a:pt x="1036" y="1193"/>
                    <a:pt x="1032" y="1197"/>
                  </a:cubicBezTo>
                  <a:cubicBezTo>
                    <a:pt x="1026" y="1201"/>
                    <a:pt x="1032" y="1201"/>
                    <a:pt x="1030" y="1203"/>
                  </a:cubicBezTo>
                  <a:cubicBezTo>
                    <a:pt x="1025" y="1203"/>
                    <a:pt x="1021" y="1209"/>
                    <a:pt x="1015" y="1212"/>
                  </a:cubicBezTo>
                  <a:cubicBezTo>
                    <a:pt x="1013" y="1214"/>
                    <a:pt x="1012" y="1213"/>
                    <a:pt x="1009" y="1214"/>
                  </a:cubicBezTo>
                  <a:cubicBezTo>
                    <a:pt x="1010" y="1214"/>
                    <a:pt x="1008" y="1216"/>
                    <a:pt x="1008" y="1217"/>
                  </a:cubicBezTo>
                  <a:cubicBezTo>
                    <a:pt x="1006" y="1218"/>
                    <a:pt x="1004" y="1218"/>
                    <a:pt x="1003" y="1218"/>
                  </a:cubicBezTo>
                  <a:cubicBezTo>
                    <a:pt x="1000" y="1220"/>
                    <a:pt x="998" y="1223"/>
                    <a:pt x="995" y="1225"/>
                  </a:cubicBezTo>
                  <a:cubicBezTo>
                    <a:pt x="994" y="1225"/>
                    <a:pt x="991" y="1225"/>
                    <a:pt x="990" y="1225"/>
                  </a:cubicBezTo>
                  <a:cubicBezTo>
                    <a:pt x="987" y="1227"/>
                    <a:pt x="985" y="1229"/>
                    <a:pt x="983" y="1231"/>
                  </a:cubicBezTo>
                  <a:cubicBezTo>
                    <a:pt x="980" y="1233"/>
                    <a:pt x="978" y="1235"/>
                    <a:pt x="974" y="1236"/>
                  </a:cubicBezTo>
                  <a:cubicBezTo>
                    <a:pt x="972" y="1237"/>
                    <a:pt x="970" y="1236"/>
                    <a:pt x="967" y="1237"/>
                  </a:cubicBezTo>
                  <a:cubicBezTo>
                    <a:pt x="963" y="1239"/>
                    <a:pt x="960" y="1241"/>
                    <a:pt x="956" y="1243"/>
                  </a:cubicBezTo>
                  <a:cubicBezTo>
                    <a:pt x="953" y="1245"/>
                    <a:pt x="949" y="1247"/>
                    <a:pt x="945" y="1249"/>
                  </a:cubicBezTo>
                  <a:cubicBezTo>
                    <a:pt x="944" y="1250"/>
                    <a:pt x="943" y="1249"/>
                    <a:pt x="942" y="1250"/>
                  </a:cubicBezTo>
                  <a:cubicBezTo>
                    <a:pt x="940" y="1251"/>
                    <a:pt x="941" y="1252"/>
                    <a:pt x="938" y="1253"/>
                  </a:cubicBezTo>
                  <a:cubicBezTo>
                    <a:pt x="934" y="1255"/>
                    <a:pt x="928" y="1257"/>
                    <a:pt x="923" y="1259"/>
                  </a:cubicBezTo>
                  <a:cubicBezTo>
                    <a:pt x="917" y="1261"/>
                    <a:pt x="912" y="1263"/>
                    <a:pt x="909" y="1265"/>
                  </a:cubicBezTo>
                  <a:cubicBezTo>
                    <a:pt x="908" y="1265"/>
                    <a:pt x="906" y="1267"/>
                    <a:pt x="903" y="1268"/>
                  </a:cubicBezTo>
                  <a:cubicBezTo>
                    <a:pt x="901" y="1268"/>
                    <a:pt x="902" y="1267"/>
                    <a:pt x="899" y="1268"/>
                  </a:cubicBezTo>
                  <a:cubicBezTo>
                    <a:pt x="895" y="1269"/>
                    <a:pt x="893" y="1272"/>
                    <a:pt x="890" y="1273"/>
                  </a:cubicBezTo>
                  <a:cubicBezTo>
                    <a:pt x="888" y="1274"/>
                    <a:pt x="885" y="1273"/>
                    <a:pt x="882" y="1274"/>
                  </a:cubicBezTo>
                  <a:cubicBezTo>
                    <a:pt x="876" y="1275"/>
                    <a:pt x="867" y="1279"/>
                    <a:pt x="863" y="1280"/>
                  </a:cubicBezTo>
                  <a:cubicBezTo>
                    <a:pt x="860" y="1280"/>
                    <a:pt x="859" y="1280"/>
                    <a:pt x="857" y="1280"/>
                  </a:cubicBezTo>
                  <a:cubicBezTo>
                    <a:pt x="854" y="1281"/>
                    <a:pt x="851" y="1283"/>
                    <a:pt x="849" y="1284"/>
                  </a:cubicBezTo>
                  <a:cubicBezTo>
                    <a:pt x="843" y="1286"/>
                    <a:pt x="843" y="1284"/>
                    <a:pt x="841" y="1284"/>
                  </a:cubicBezTo>
                  <a:cubicBezTo>
                    <a:pt x="839" y="1285"/>
                    <a:pt x="836" y="1287"/>
                    <a:pt x="834" y="1287"/>
                  </a:cubicBezTo>
                  <a:cubicBezTo>
                    <a:pt x="834" y="1287"/>
                    <a:pt x="833" y="1287"/>
                    <a:pt x="832" y="1287"/>
                  </a:cubicBezTo>
                  <a:cubicBezTo>
                    <a:pt x="831" y="1287"/>
                    <a:pt x="829" y="1287"/>
                    <a:pt x="828" y="1288"/>
                  </a:cubicBezTo>
                  <a:cubicBezTo>
                    <a:pt x="821" y="1288"/>
                    <a:pt x="820" y="1289"/>
                    <a:pt x="820" y="1286"/>
                  </a:cubicBezTo>
                  <a:cubicBezTo>
                    <a:pt x="813" y="1290"/>
                    <a:pt x="803" y="1294"/>
                    <a:pt x="792" y="1295"/>
                  </a:cubicBezTo>
                  <a:cubicBezTo>
                    <a:pt x="791" y="1295"/>
                    <a:pt x="792" y="1294"/>
                    <a:pt x="791" y="1294"/>
                  </a:cubicBezTo>
                  <a:cubicBezTo>
                    <a:pt x="788" y="1292"/>
                    <a:pt x="781" y="1295"/>
                    <a:pt x="776" y="1295"/>
                  </a:cubicBezTo>
                  <a:cubicBezTo>
                    <a:pt x="771" y="1295"/>
                    <a:pt x="767" y="1292"/>
                    <a:pt x="761" y="1294"/>
                  </a:cubicBezTo>
                  <a:cubicBezTo>
                    <a:pt x="761" y="1295"/>
                    <a:pt x="764" y="1296"/>
                    <a:pt x="762" y="1296"/>
                  </a:cubicBezTo>
                  <a:cubicBezTo>
                    <a:pt x="756" y="1298"/>
                    <a:pt x="748" y="1297"/>
                    <a:pt x="743" y="1297"/>
                  </a:cubicBezTo>
                  <a:cubicBezTo>
                    <a:pt x="740" y="1297"/>
                    <a:pt x="737" y="1300"/>
                    <a:pt x="734" y="1300"/>
                  </a:cubicBezTo>
                  <a:cubicBezTo>
                    <a:pt x="733" y="1300"/>
                    <a:pt x="726" y="1300"/>
                    <a:pt x="722" y="1300"/>
                  </a:cubicBezTo>
                  <a:cubicBezTo>
                    <a:pt x="716" y="1300"/>
                    <a:pt x="706" y="1300"/>
                    <a:pt x="699" y="1300"/>
                  </a:cubicBezTo>
                  <a:cubicBezTo>
                    <a:pt x="697" y="1300"/>
                    <a:pt x="694" y="1299"/>
                    <a:pt x="692" y="1298"/>
                  </a:cubicBezTo>
                  <a:cubicBezTo>
                    <a:pt x="690" y="1298"/>
                    <a:pt x="687" y="1299"/>
                    <a:pt x="685" y="1299"/>
                  </a:cubicBezTo>
                  <a:cubicBezTo>
                    <a:pt x="683" y="1299"/>
                    <a:pt x="680" y="1298"/>
                    <a:pt x="677" y="1298"/>
                  </a:cubicBezTo>
                  <a:cubicBezTo>
                    <a:pt x="675" y="1298"/>
                    <a:pt x="674" y="1299"/>
                    <a:pt x="672" y="1298"/>
                  </a:cubicBezTo>
                  <a:cubicBezTo>
                    <a:pt x="669" y="1298"/>
                    <a:pt x="666" y="1297"/>
                    <a:pt x="663" y="1296"/>
                  </a:cubicBezTo>
                  <a:cubicBezTo>
                    <a:pt x="661" y="1296"/>
                    <a:pt x="660" y="1297"/>
                    <a:pt x="657" y="1296"/>
                  </a:cubicBezTo>
                  <a:cubicBezTo>
                    <a:pt x="654" y="1296"/>
                    <a:pt x="651" y="1295"/>
                    <a:pt x="649" y="1295"/>
                  </a:cubicBezTo>
                  <a:cubicBezTo>
                    <a:pt x="645" y="1294"/>
                    <a:pt x="641" y="1295"/>
                    <a:pt x="637" y="1294"/>
                  </a:cubicBezTo>
                  <a:cubicBezTo>
                    <a:pt x="633" y="1294"/>
                    <a:pt x="629" y="1292"/>
                    <a:pt x="624" y="1291"/>
                  </a:cubicBezTo>
                  <a:cubicBezTo>
                    <a:pt x="621" y="1290"/>
                    <a:pt x="618" y="1290"/>
                    <a:pt x="614" y="1290"/>
                  </a:cubicBezTo>
                  <a:cubicBezTo>
                    <a:pt x="611" y="1290"/>
                    <a:pt x="608" y="1289"/>
                    <a:pt x="604" y="1288"/>
                  </a:cubicBezTo>
                  <a:cubicBezTo>
                    <a:pt x="603" y="1288"/>
                    <a:pt x="603" y="1287"/>
                    <a:pt x="600" y="1287"/>
                  </a:cubicBezTo>
                  <a:cubicBezTo>
                    <a:pt x="599" y="1286"/>
                    <a:pt x="595" y="1287"/>
                    <a:pt x="593" y="1286"/>
                  </a:cubicBezTo>
                  <a:cubicBezTo>
                    <a:pt x="592" y="1286"/>
                    <a:pt x="590" y="1284"/>
                    <a:pt x="589" y="1284"/>
                  </a:cubicBezTo>
                  <a:cubicBezTo>
                    <a:pt x="585" y="1283"/>
                    <a:pt x="579" y="1284"/>
                    <a:pt x="576" y="1283"/>
                  </a:cubicBezTo>
                  <a:cubicBezTo>
                    <a:pt x="573" y="1279"/>
                    <a:pt x="571" y="1280"/>
                    <a:pt x="565" y="1279"/>
                  </a:cubicBezTo>
                  <a:cubicBezTo>
                    <a:pt x="558" y="1276"/>
                    <a:pt x="552" y="1275"/>
                    <a:pt x="547" y="1273"/>
                  </a:cubicBezTo>
                  <a:cubicBezTo>
                    <a:pt x="538" y="1271"/>
                    <a:pt x="529" y="1265"/>
                    <a:pt x="521" y="1262"/>
                  </a:cubicBezTo>
                  <a:cubicBezTo>
                    <a:pt x="514" y="1260"/>
                    <a:pt x="512" y="1259"/>
                    <a:pt x="507" y="1256"/>
                  </a:cubicBezTo>
                  <a:cubicBezTo>
                    <a:pt x="502" y="1254"/>
                    <a:pt x="496" y="1253"/>
                    <a:pt x="491" y="1251"/>
                  </a:cubicBezTo>
                  <a:cubicBezTo>
                    <a:pt x="482" y="1247"/>
                    <a:pt x="474" y="1242"/>
                    <a:pt x="465" y="1238"/>
                  </a:cubicBezTo>
                  <a:cubicBezTo>
                    <a:pt x="461" y="1236"/>
                    <a:pt x="457" y="1233"/>
                    <a:pt x="452" y="1231"/>
                  </a:cubicBezTo>
                  <a:cubicBezTo>
                    <a:pt x="450" y="1230"/>
                    <a:pt x="448" y="1229"/>
                    <a:pt x="446" y="1228"/>
                  </a:cubicBezTo>
                  <a:cubicBezTo>
                    <a:pt x="444" y="1227"/>
                    <a:pt x="441" y="1226"/>
                    <a:pt x="439" y="1225"/>
                  </a:cubicBezTo>
                  <a:cubicBezTo>
                    <a:pt x="439" y="1226"/>
                    <a:pt x="441" y="1228"/>
                    <a:pt x="443" y="1230"/>
                  </a:cubicBezTo>
                  <a:cubicBezTo>
                    <a:pt x="445" y="1231"/>
                    <a:pt x="447" y="1233"/>
                    <a:pt x="446" y="1234"/>
                  </a:cubicBezTo>
                  <a:cubicBezTo>
                    <a:pt x="442" y="1233"/>
                    <a:pt x="433" y="1230"/>
                    <a:pt x="432" y="1226"/>
                  </a:cubicBezTo>
                  <a:cubicBezTo>
                    <a:pt x="429" y="1222"/>
                    <a:pt x="434" y="1224"/>
                    <a:pt x="436" y="1223"/>
                  </a:cubicBezTo>
                  <a:cubicBezTo>
                    <a:pt x="431" y="1218"/>
                    <a:pt x="423" y="1215"/>
                    <a:pt x="417" y="1211"/>
                  </a:cubicBezTo>
                  <a:cubicBezTo>
                    <a:pt x="416" y="1209"/>
                    <a:pt x="415" y="1207"/>
                    <a:pt x="414" y="1206"/>
                  </a:cubicBezTo>
                  <a:cubicBezTo>
                    <a:pt x="414" y="1206"/>
                    <a:pt x="412" y="1207"/>
                    <a:pt x="411" y="1207"/>
                  </a:cubicBezTo>
                  <a:cubicBezTo>
                    <a:pt x="408" y="1206"/>
                    <a:pt x="405" y="1204"/>
                    <a:pt x="403" y="1202"/>
                  </a:cubicBezTo>
                  <a:cubicBezTo>
                    <a:pt x="400" y="1200"/>
                    <a:pt x="398" y="1197"/>
                    <a:pt x="396" y="1196"/>
                  </a:cubicBezTo>
                  <a:cubicBezTo>
                    <a:pt x="393" y="1194"/>
                    <a:pt x="390" y="1192"/>
                    <a:pt x="386" y="1190"/>
                  </a:cubicBezTo>
                  <a:cubicBezTo>
                    <a:pt x="384" y="1188"/>
                    <a:pt x="383" y="1187"/>
                    <a:pt x="381" y="1186"/>
                  </a:cubicBezTo>
                  <a:cubicBezTo>
                    <a:pt x="379" y="1184"/>
                    <a:pt x="378" y="1183"/>
                    <a:pt x="376" y="1182"/>
                  </a:cubicBezTo>
                  <a:cubicBezTo>
                    <a:pt x="374" y="1180"/>
                    <a:pt x="374" y="1177"/>
                    <a:pt x="371" y="1174"/>
                  </a:cubicBezTo>
                  <a:cubicBezTo>
                    <a:pt x="371" y="1175"/>
                    <a:pt x="368" y="1173"/>
                    <a:pt x="366" y="1171"/>
                  </a:cubicBezTo>
                  <a:cubicBezTo>
                    <a:pt x="364" y="1169"/>
                    <a:pt x="363" y="1167"/>
                    <a:pt x="362" y="1165"/>
                  </a:cubicBezTo>
                  <a:cubicBezTo>
                    <a:pt x="360" y="1164"/>
                    <a:pt x="355" y="1162"/>
                    <a:pt x="354" y="1163"/>
                  </a:cubicBezTo>
                  <a:cubicBezTo>
                    <a:pt x="355" y="1167"/>
                    <a:pt x="362" y="1168"/>
                    <a:pt x="360" y="1171"/>
                  </a:cubicBezTo>
                  <a:cubicBezTo>
                    <a:pt x="354" y="1167"/>
                    <a:pt x="349" y="1162"/>
                    <a:pt x="345" y="1158"/>
                  </a:cubicBezTo>
                  <a:cubicBezTo>
                    <a:pt x="343" y="1156"/>
                    <a:pt x="339" y="1154"/>
                    <a:pt x="338" y="1153"/>
                  </a:cubicBezTo>
                  <a:cubicBezTo>
                    <a:pt x="337" y="1151"/>
                    <a:pt x="336" y="1148"/>
                    <a:pt x="335" y="1146"/>
                  </a:cubicBezTo>
                  <a:cubicBezTo>
                    <a:pt x="331" y="1140"/>
                    <a:pt x="323" y="1135"/>
                    <a:pt x="320" y="1132"/>
                  </a:cubicBezTo>
                  <a:cubicBezTo>
                    <a:pt x="313" y="1125"/>
                    <a:pt x="305" y="1113"/>
                    <a:pt x="300" y="1111"/>
                  </a:cubicBezTo>
                  <a:cubicBezTo>
                    <a:pt x="298" y="1110"/>
                    <a:pt x="295" y="1110"/>
                    <a:pt x="294" y="1109"/>
                  </a:cubicBezTo>
                  <a:cubicBezTo>
                    <a:pt x="288" y="1105"/>
                    <a:pt x="288" y="1101"/>
                    <a:pt x="285" y="1097"/>
                  </a:cubicBezTo>
                  <a:cubicBezTo>
                    <a:pt x="283" y="1094"/>
                    <a:pt x="280" y="1093"/>
                    <a:pt x="278" y="1090"/>
                  </a:cubicBezTo>
                  <a:cubicBezTo>
                    <a:pt x="278" y="1090"/>
                    <a:pt x="279" y="1089"/>
                    <a:pt x="279" y="1088"/>
                  </a:cubicBezTo>
                  <a:cubicBezTo>
                    <a:pt x="279" y="1088"/>
                    <a:pt x="279" y="1087"/>
                    <a:pt x="277" y="1087"/>
                  </a:cubicBezTo>
                  <a:cubicBezTo>
                    <a:pt x="278" y="1089"/>
                    <a:pt x="278" y="1089"/>
                    <a:pt x="278" y="1090"/>
                  </a:cubicBezTo>
                  <a:cubicBezTo>
                    <a:pt x="274" y="1086"/>
                    <a:pt x="271" y="1079"/>
                    <a:pt x="277" y="1082"/>
                  </a:cubicBezTo>
                  <a:cubicBezTo>
                    <a:pt x="274" y="1077"/>
                    <a:pt x="269" y="1080"/>
                    <a:pt x="267" y="1077"/>
                  </a:cubicBezTo>
                  <a:cubicBezTo>
                    <a:pt x="267" y="1077"/>
                    <a:pt x="266" y="1068"/>
                    <a:pt x="268" y="1069"/>
                  </a:cubicBezTo>
                  <a:cubicBezTo>
                    <a:pt x="271" y="1072"/>
                    <a:pt x="269" y="1073"/>
                    <a:pt x="271" y="1076"/>
                  </a:cubicBezTo>
                  <a:cubicBezTo>
                    <a:pt x="274" y="1072"/>
                    <a:pt x="267" y="1064"/>
                    <a:pt x="262" y="1059"/>
                  </a:cubicBezTo>
                  <a:cubicBezTo>
                    <a:pt x="261" y="1057"/>
                    <a:pt x="258" y="1056"/>
                    <a:pt x="256" y="1054"/>
                  </a:cubicBezTo>
                  <a:cubicBezTo>
                    <a:pt x="253" y="1052"/>
                    <a:pt x="253" y="1050"/>
                    <a:pt x="251" y="1049"/>
                  </a:cubicBezTo>
                  <a:cubicBezTo>
                    <a:pt x="248" y="1050"/>
                    <a:pt x="256" y="1057"/>
                    <a:pt x="253" y="1058"/>
                  </a:cubicBezTo>
                  <a:cubicBezTo>
                    <a:pt x="251" y="1053"/>
                    <a:pt x="248" y="1049"/>
                    <a:pt x="244" y="1044"/>
                  </a:cubicBezTo>
                  <a:cubicBezTo>
                    <a:pt x="241" y="1040"/>
                    <a:pt x="238" y="1035"/>
                    <a:pt x="239" y="1031"/>
                  </a:cubicBezTo>
                  <a:cubicBezTo>
                    <a:pt x="240" y="1034"/>
                    <a:pt x="241" y="1035"/>
                    <a:pt x="243" y="1035"/>
                  </a:cubicBezTo>
                  <a:cubicBezTo>
                    <a:pt x="238" y="1029"/>
                    <a:pt x="237" y="1021"/>
                    <a:pt x="233" y="1019"/>
                  </a:cubicBezTo>
                  <a:cubicBezTo>
                    <a:pt x="232" y="1023"/>
                    <a:pt x="239" y="1026"/>
                    <a:pt x="236" y="1029"/>
                  </a:cubicBezTo>
                  <a:cubicBezTo>
                    <a:pt x="235" y="1028"/>
                    <a:pt x="233" y="1026"/>
                    <a:pt x="231" y="1024"/>
                  </a:cubicBezTo>
                  <a:cubicBezTo>
                    <a:pt x="230" y="1022"/>
                    <a:pt x="227" y="1017"/>
                    <a:pt x="225" y="1019"/>
                  </a:cubicBezTo>
                  <a:cubicBezTo>
                    <a:pt x="226" y="1024"/>
                    <a:pt x="231" y="1028"/>
                    <a:pt x="234" y="1030"/>
                  </a:cubicBezTo>
                  <a:cubicBezTo>
                    <a:pt x="234" y="1033"/>
                    <a:pt x="234" y="1036"/>
                    <a:pt x="236" y="1038"/>
                  </a:cubicBezTo>
                  <a:cubicBezTo>
                    <a:pt x="238" y="1041"/>
                    <a:pt x="240" y="1044"/>
                    <a:pt x="242" y="1046"/>
                  </a:cubicBezTo>
                  <a:cubicBezTo>
                    <a:pt x="245" y="1050"/>
                    <a:pt x="247" y="1055"/>
                    <a:pt x="249" y="1059"/>
                  </a:cubicBezTo>
                  <a:cubicBezTo>
                    <a:pt x="251" y="1061"/>
                    <a:pt x="252" y="1060"/>
                    <a:pt x="254" y="1063"/>
                  </a:cubicBezTo>
                  <a:cubicBezTo>
                    <a:pt x="257" y="1066"/>
                    <a:pt x="255" y="1067"/>
                    <a:pt x="257" y="1070"/>
                  </a:cubicBezTo>
                  <a:cubicBezTo>
                    <a:pt x="261" y="1075"/>
                    <a:pt x="265" y="1080"/>
                    <a:pt x="270" y="1086"/>
                  </a:cubicBezTo>
                  <a:cubicBezTo>
                    <a:pt x="273" y="1090"/>
                    <a:pt x="276" y="1094"/>
                    <a:pt x="279" y="1099"/>
                  </a:cubicBezTo>
                  <a:cubicBezTo>
                    <a:pt x="282" y="1103"/>
                    <a:pt x="285" y="1107"/>
                    <a:pt x="289" y="1111"/>
                  </a:cubicBezTo>
                  <a:cubicBezTo>
                    <a:pt x="291" y="1114"/>
                    <a:pt x="294" y="1118"/>
                    <a:pt x="297" y="1121"/>
                  </a:cubicBezTo>
                  <a:cubicBezTo>
                    <a:pt x="299" y="1124"/>
                    <a:pt x="302" y="1127"/>
                    <a:pt x="305" y="1129"/>
                  </a:cubicBezTo>
                  <a:cubicBezTo>
                    <a:pt x="306" y="1130"/>
                    <a:pt x="309" y="1131"/>
                    <a:pt x="311" y="1133"/>
                  </a:cubicBezTo>
                  <a:cubicBezTo>
                    <a:pt x="313" y="1135"/>
                    <a:pt x="314" y="1138"/>
                    <a:pt x="316" y="1141"/>
                  </a:cubicBezTo>
                  <a:cubicBezTo>
                    <a:pt x="319" y="1144"/>
                    <a:pt x="323" y="1148"/>
                    <a:pt x="326" y="1151"/>
                  </a:cubicBezTo>
                  <a:cubicBezTo>
                    <a:pt x="329" y="1153"/>
                    <a:pt x="330" y="1152"/>
                    <a:pt x="333" y="1155"/>
                  </a:cubicBezTo>
                  <a:cubicBezTo>
                    <a:pt x="334" y="1156"/>
                    <a:pt x="335" y="1159"/>
                    <a:pt x="338" y="1162"/>
                  </a:cubicBezTo>
                  <a:cubicBezTo>
                    <a:pt x="344" y="1169"/>
                    <a:pt x="353" y="1175"/>
                    <a:pt x="356" y="1179"/>
                  </a:cubicBezTo>
                  <a:cubicBezTo>
                    <a:pt x="359" y="1183"/>
                    <a:pt x="358" y="1182"/>
                    <a:pt x="361" y="1184"/>
                  </a:cubicBezTo>
                  <a:cubicBezTo>
                    <a:pt x="364" y="1186"/>
                    <a:pt x="363" y="1187"/>
                    <a:pt x="365" y="1189"/>
                  </a:cubicBezTo>
                  <a:cubicBezTo>
                    <a:pt x="367" y="1190"/>
                    <a:pt x="370" y="1192"/>
                    <a:pt x="373" y="1194"/>
                  </a:cubicBezTo>
                  <a:cubicBezTo>
                    <a:pt x="375" y="1195"/>
                    <a:pt x="378" y="1197"/>
                    <a:pt x="380" y="1199"/>
                  </a:cubicBezTo>
                  <a:cubicBezTo>
                    <a:pt x="382" y="1200"/>
                    <a:pt x="384" y="1202"/>
                    <a:pt x="385" y="1204"/>
                  </a:cubicBezTo>
                  <a:cubicBezTo>
                    <a:pt x="387" y="1205"/>
                    <a:pt x="389" y="1204"/>
                    <a:pt x="391" y="1206"/>
                  </a:cubicBezTo>
                  <a:cubicBezTo>
                    <a:pt x="393" y="1207"/>
                    <a:pt x="394" y="1209"/>
                    <a:pt x="397" y="1211"/>
                  </a:cubicBezTo>
                  <a:cubicBezTo>
                    <a:pt x="402" y="1214"/>
                    <a:pt x="411" y="1217"/>
                    <a:pt x="414" y="1220"/>
                  </a:cubicBezTo>
                  <a:cubicBezTo>
                    <a:pt x="415" y="1221"/>
                    <a:pt x="417" y="1224"/>
                    <a:pt x="418" y="1226"/>
                  </a:cubicBezTo>
                  <a:cubicBezTo>
                    <a:pt x="422" y="1229"/>
                    <a:pt x="426" y="1230"/>
                    <a:pt x="429" y="1233"/>
                  </a:cubicBezTo>
                  <a:cubicBezTo>
                    <a:pt x="425" y="1233"/>
                    <a:pt x="429" y="1236"/>
                    <a:pt x="431" y="1237"/>
                  </a:cubicBezTo>
                  <a:cubicBezTo>
                    <a:pt x="437" y="1241"/>
                    <a:pt x="439" y="1239"/>
                    <a:pt x="444" y="1240"/>
                  </a:cubicBezTo>
                  <a:cubicBezTo>
                    <a:pt x="446" y="1241"/>
                    <a:pt x="449" y="1244"/>
                    <a:pt x="451" y="1245"/>
                  </a:cubicBezTo>
                  <a:cubicBezTo>
                    <a:pt x="453" y="1246"/>
                    <a:pt x="455" y="1245"/>
                    <a:pt x="457" y="1246"/>
                  </a:cubicBezTo>
                  <a:cubicBezTo>
                    <a:pt x="459" y="1247"/>
                    <a:pt x="463" y="1250"/>
                    <a:pt x="466" y="1252"/>
                  </a:cubicBezTo>
                  <a:cubicBezTo>
                    <a:pt x="470" y="1254"/>
                    <a:pt x="476" y="1256"/>
                    <a:pt x="478" y="1257"/>
                  </a:cubicBezTo>
                  <a:cubicBezTo>
                    <a:pt x="481" y="1259"/>
                    <a:pt x="482" y="1261"/>
                    <a:pt x="484" y="1262"/>
                  </a:cubicBezTo>
                  <a:cubicBezTo>
                    <a:pt x="489" y="1264"/>
                    <a:pt x="495" y="1265"/>
                    <a:pt x="500" y="1267"/>
                  </a:cubicBezTo>
                  <a:cubicBezTo>
                    <a:pt x="503" y="1268"/>
                    <a:pt x="509" y="1269"/>
                    <a:pt x="511" y="1270"/>
                  </a:cubicBezTo>
                  <a:cubicBezTo>
                    <a:pt x="511" y="1270"/>
                    <a:pt x="512" y="1272"/>
                    <a:pt x="512" y="1272"/>
                  </a:cubicBezTo>
                  <a:cubicBezTo>
                    <a:pt x="515" y="1276"/>
                    <a:pt x="527" y="1278"/>
                    <a:pt x="534" y="1280"/>
                  </a:cubicBezTo>
                  <a:cubicBezTo>
                    <a:pt x="539" y="1282"/>
                    <a:pt x="548" y="1285"/>
                    <a:pt x="557" y="1287"/>
                  </a:cubicBezTo>
                  <a:cubicBezTo>
                    <a:pt x="566" y="1290"/>
                    <a:pt x="575" y="1293"/>
                    <a:pt x="576" y="1294"/>
                  </a:cubicBezTo>
                  <a:cubicBezTo>
                    <a:pt x="581" y="1297"/>
                    <a:pt x="584" y="1295"/>
                    <a:pt x="588" y="1296"/>
                  </a:cubicBezTo>
                  <a:cubicBezTo>
                    <a:pt x="593" y="1296"/>
                    <a:pt x="598" y="1298"/>
                    <a:pt x="604" y="1299"/>
                  </a:cubicBezTo>
                  <a:cubicBezTo>
                    <a:pt x="607" y="1300"/>
                    <a:pt x="610" y="1301"/>
                    <a:pt x="613" y="1302"/>
                  </a:cubicBezTo>
                  <a:cubicBezTo>
                    <a:pt x="616" y="1302"/>
                    <a:pt x="619" y="1303"/>
                    <a:pt x="623" y="1304"/>
                  </a:cubicBezTo>
                  <a:cubicBezTo>
                    <a:pt x="626" y="1304"/>
                    <a:pt x="629" y="1305"/>
                    <a:pt x="633" y="1306"/>
                  </a:cubicBezTo>
                  <a:cubicBezTo>
                    <a:pt x="636" y="1306"/>
                    <a:pt x="640" y="1307"/>
                    <a:pt x="643" y="1307"/>
                  </a:cubicBezTo>
                  <a:cubicBezTo>
                    <a:pt x="648" y="1308"/>
                    <a:pt x="654" y="1307"/>
                    <a:pt x="659" y="1308"/>
                  </a:cubicBezTo>
                  <a:cubicBezTo>
                    <a:pt x="663" y="1309"/>
                    <a:pt x="667" y="1310"/>
                    <a:pt x="671" y="1311"/>
                  </a:cubicBezTo>
                  <a:cubicBezTo>
                    <a:pt x="678" y="1311"/>
                    <a:pt x="684" y="1311"/>
                    <a:pt x="689" y="1311"/>
                  </a:cubicBezTo>
                  <a:cubicBezTo>
                    <a:pt x="692" y="1312"/>
                    <a:pt x="694" y="1315"/>
                    <a:pt x="698" y="1314"/>
                  </a:cubicBezTo>
                  <a:cubicBezTo>
                    <a:pt x="702" y="1310"/>
                    <a:pt x="710" y="1312"/>
                    <a:pt x="718" y="1312"/>
                  </a:cubicBezTo>
                  <a:cubicBezTo>
                    <a:pt x="721" y="1312"/>
                    <a:pt x="723" y="1311"/>
                    <a:pt x="726" y="1311"/>
                  </a:cubicBezTo>
                  <a:cubicBezTo>
                    <a:pt x="731" y="1311"/>
                    <a:pt x="736" y="1312"/>
                    <a:pt x="741" y="1311"/>
                  </a:cubicBezTo>
                  <a:cubicBezTo>
                    <a:pt x="743" y="1311"/>
                    <a:pt x="744" y="1310"/>
                    <a:pt x="747" y="1310"/>
                  </a:cubicBezTo>
                  <a:cubicBezTo>
                    <a:pt x="748" y="1310"/>
                    <a:pt x="752" y="1311"/>
                    <a:pt x="753" y="1311"/>
                  </a:cubicBezTo>
                  <a:cubicBezTo>
                    <a:pt x="753" y="1311"/>
                    <a:pt x="752" y="1310"/>
                    <a:pt x="754" y="1310"/>
                  </a:cubicBezTo>
                  <a:cubicBezTo>
                    <a:pt x="757" y="1310"/>
                    <a:pt x="760" y="1313"/>
                    <a:pt x="763" y="1311"/>
                  </a:cubicBezTo>
                  <a:cubicBezTo>
                    <a:pt x="766" y="1310"/>
                    <a:pt x="762" y="1306"/>
                    <a:pt x="767" y="1306"/>
                  </a:cubicBezTo>
                  <a:cubicBezTo>
                    <a:pt x="769" y="1306"/>
                    <a:pt x="769" y="1307"/>
                    <a:pt x="770" y="1307"/>
                  </a:cubicBezTo>
                  <a:cubicBezTo>
                    <a:pt x="772" y="1309"/>
                    <a:pt x="770" y="1308"/>
                    <a:pt x="773" y="1309"/>
                  </a:cubicBezTo>
                  <a:cubicBezTo>
                    <a:pt x="779" y="1310"/>
                    <a:pt x="785" y="1306"/>
                    <a:pt x="793" y="1305"/>
                  </a:cubicBezTo>
                  <a:cubicBezTo>
                    <a:pt x="795" y="1305"/>
                    <a:pt x="799" y="1306"/>
                    <a:pt x="802" y="1305"/>
                  </a:cubicBezTo>
                  <a:cubicBezTo>
                    <a:pt x="804" y="1305"/>
                    <a:pt x="806" y="1304"/>
                    <a:pt x="809" y="1303"/>
                  </a:cubicBezTo>
                  <a:cubicBezTo>
                    <a:pt x="815" y="1302"/>
                    <a:pt x="823" y="1302"/>
                    <a:pt x="831" y="1300"/>
                  </a:cubicBezTo>
                  <a:cubicBezTo>
                    <a:pt x="835" y="1299"/>
                    <a:pt x="839" y="1297"/>
                    <a:pt x="843" y="1296"/>
                  </a:cubicBezTo>
                  <a:cubicBezTo>
                    <a:pt x="846" y="1296"/>
                    <a:pt x="848" y="1296"/>
                    <a:pt x="852" y="1296"/>
                  </a:cubicBezTo>
                  <a:cubicBezTo>
                    <a:pt x="854" y="1295"/>
                    <a:pt x="857" y="1295"/>
                    <a:pt x="860" y="1294"/>
                  </a:cubicBezTo>
                  <a:cubicBezTo>
                    <a:pt x="863" y="1293"/>
                    <a:pt x="866" y="1292"/>
                    <a:pt x="869" y="1292"/>
                  </a:cubicBezTo>
                  <a:cubicBezTo>
                    <a:pt x="875" y="1290"/>
                    <a:pt x="880" y="1288"/>
                    <a:pt x="883" y="1286"/>
                  </a:cubicBezTo>
                  <a:cubicBezTo>
                    <a:pt x="885" y="1285"/>
                    <a:pt x="884" y="1284"/>
                    <a:pt x="887" y="1283"/>
                  </a:cubicBezTo>
                  <a:cubicBezTo>
                    <a:pt x="891" y="1282"/>
                    <a:pt x="889" y="1286"/>
                    <a:pt x="893" y="1284"/>
                  </a:cubicBezTo>
                  <a:cubicBezTo>
                    <a:pt x="898" y="1282"/>
                    <a:pt x="897" y="1280"/>
                    <a:pt x="901" y="1279"/>
                  </a:cubicBezTo>
                  <a:cubicBezTo>
                    <a:pt x="909" y="1281"/>
                    <a:pt x="915" y="1276"/>
                    <a:pt x="922" y="1273"/>
                  </a:cubicBezTo>
                  <a:cubicBezTo>
                    <a:pt x="927" y="1271"/>
                    <a:pt x="933" y="1269"/>
                    <a:pt x="939" y="1266"/>
                  </a:cubicBezTo>
                  <a:cubicBezTo>
                    <a:pt x="945" y="1263"/>
                    <a:pt x="950" y="1260"/>
                    <a:pt x="954" y="1258"/>
                  </a:cubicBezTo>
                  <a:cubicBezTo>
                    <a:pt x="957" y="1257"/>
                    <a:pt x="960" y="1257"/>
                    <a:pt x="963" y="1255"/>
                  </a:cubicBezTo>
                  <a:cubicBezTo>
                    <a:pt x="965" y="1254"/>
                    <a:pt x="967" y="1252"/>
                    <a:pt x="969" y="1251"/>
                  </a:cubicBezTo>
                  <a:cubicBezTo>
                    <a:pt x="973" y="1249"/>
                    <a:pt x="978" y="1248"/>
                    <a:pt x="982" y="1246"/>
                  </a:cubicBezTo>
                  <a:cubicBezTo>
                    <a:pt x="989" y="1244"/>
                    <a:pt x="996" y="1238"/>
                    <a:pt x="1004" y="1233"/>
                  </a:cubicBezTo>
                  <a:cubicBezTo>
                    <a:pt x="1008" y="1231"/>
                    <a:pt x="1012" y="1230"/>
                    <a:pt x="1015" y="1228"/>
                  </a:cubicBezTo>
                  <a:cubicBezTo>
                    <a:pt x="1019" y="1226"/>
                    <a:pt x="1022" y="1223"/>
                    <a:pt x="1026" y="1220"/>
                  </a:cubicBezTo>
                  <a:cubicBezTo>
                    <a:pt x="1030" y="1217"/>
                    <a:pt x="1034" y="1215"/>
                    <a:pt x="1035" y="1214"/>
                  </a:cubicBezTo>
                  <a:cubicBezTo>
                    <a:pt x="1037" y="1213"/>
                    <a:pt x="1038" y="1210"/>
                    <a:pt x="1040" y="1208"/>
                  </a:cubicBezTo>
                  <a:cubicBezTo>
                    <a:pt x="1047" y="1204"/>
                    <a:pt x="1053" y="1202"/>
                    <a:pt x="1057" y="1199"/>
                  </a:cubicBezTo>
                  <a:cubicBezTo>
                    <a:pt x="1059" y="1197"/>
                    <a:pt x="1060" y="1194"/>
                    <a:pt x="1062" y="1192"/>
                  </a:cubicBezTo>
                  <a:cubicBezTo>
                    <a:pt x="1065" y="1190"/>
                    <a:pt x="1069" y="1189"/>
                    <a:pt x="1073" y="1186"/>
                  </a:cubicBezTo>
                  <a:cubicBezTo>
                    <a:pt x="1080" y="1182"/>
                    <a:pt x="1088" y="1175"/>
                    <a:pt x="1095" y="1168"/>
                  </a:cubicBezTo>
                  <a:cubicBezTo>
                    <a:pt x="1097" y="1167"/>
                    <a:pt x="1099" y="1164"/>
                    <a:pt x="1100" y="1162"/>
                  </a:cubicBezTo>
                  <a:cubicBezTo>
                    <a:pt x="1102" y="1161"/>
                    <a:pt x="1105" y="1160"/>
                    <a:pt x="1107" y="1158"/>
                  </a:cubicBezTo>
                  <a:cubicBezTo>
                    <a:pt x="1110" y="1155"/>
                    <a:pt x="1112" y="1152"/>
                    <a:pt x="1115" y="1149"/>
                  </a:cubicBezTo>
                  <a:cubicBezTo>
                    <a:pt x="1117" y="1146"/>
                    <a:pt x="1120" y="1143"/>
                    <a:pt x="1123" y="1140"/>
                  </a:cubicBezTo>
                  <a:cubicBezTo>
                    <a:pt x="1125" y="1138"/>
                    <a:pt x="1127" y="1137"/>
                    <a:pt x="1129" y="1135"/>
                  </a:cubicBezTo>
                  <a:cubicBezTo>
                    <a:pt x="1131" y="1132"/>
                    <a:pt x="1133" y="1128"/>
                    <a:pt x="1135" y="1124"/>
                  </a:cubicBezTo>
                  <a:cubicBezTo>
                    <a:pt x="1138" y="1122"/>
                    <a:pt x="1142" y="1117"/>
                    <a:pt x="1144" y="1116"/>
                  </a:cubicBezTo>
                  <a:cubicBezTo>
                    <a:pt x="1146" y="1114"/>
                    <a:pt x="1150" y="1111"/>
                    <a:pt x="1153" y="1111"/>
                  </a:cubicBezTo>
                  <a:cubicBezTo>
                    <a:pt x="1150" y="1114"/>
                    <a:pt x="1147" y="1118"/>
                    <a:pt x="1145" y="1121"/>
                  </a:cubicBezTo>
                  <a:cubicBezTo>
                    <a:pt x="1143" y="1123"/>
                    <a:pt x="1142" y="1125"/>
                    <a:pt x="1141" y="1126"/>
                  </a:cubicBezTo>
                  <a:cubicBezTo>
                    <a:pt x="1139" y="1128"/>
                    <a:pt x="1138" y="1129"/>
                    <a:pt x="1137" y="1130"/>
                  </a:cubicBezTo>
                  <a:cubicBezTo>
                    <a:pt x="1123" y="1149"/>
                    <a:pt x="1100" y="1169"/>
                    <a:pt x="1086" y="1183"/>
                  </a:cubicBezTo>
                  <a:cubicBezTo>
                    <a:pt x="1085" y="1184"/>
                    <a:pt x="1084" y="1187"/>
                    <a:pt x="1083" y="1188"/>
                  </a:cubicBezTo>
                  <a:cubicBezTo>
                    <a:pt x="1082" y="1189"/>
                    <a:pt x="1081" y="1188"/>
                    <a:pt x="1081" y="1189"/>
                  </a:cubicBezTo>
                  <a:cubicBezTo>
                    <a:pt x="1080" y="1189"/>
                    <a:pt x="1080" y="1190"/>
                    <a:pt x="1080" y="1190"/>
                  </a:cubicBezTo>
                  <a:cubicBezTo>
                    <a:pt x="1074" y="1196"/>
                    <a:pt x="1072" y="1199"/>
                    <a:pt x="1072" y="1202"/>
                  </a:cubicBezTo>
                  <a:cubicBezTo>
                    <a:pt x="1071" y="1204"/>
                    <a:pt x="1069" y="1206"/>
                    <a:pt x="1067" y="1208"/>
                  </a:cubicBezTo>
                  <a:cubicBezTo>
                    <a:pt x="1064" y="1209"/>
                    <a:pt x="1062" y="1210"/>
                    <a:pt x="1062" y="1211"/>
                  </a:cubicBezTo>
                  <a:cubicBezTo>
                    <a:pt x="1065" y="1214"/>
                    <a:pt x="1066" y="1217"/>
                    <a:pt x="1071" y="1218"/>
                  </a:cubicBezTo>
                  <a:cubicBezTo>
                    <a:pt x="1063" y="1223"/>
                    <a:pt x="1058" y="1224"/>
                    <a:pt x="1058" y="1230"/>
                  </a:cubicBezTo>
                  <a:cubicBezTo>
                    <a:pt x="1056" y="1230"/>
                    <a:pt x="1055" y="1232"/>
                    <a:pt x="1054" y="1233"/>
                  </a:cubicBezTo>
                  <a:cubicBezTo>
                    <a:pt x="1051" y="1234"/>
                    <a:pt x="1051" y="1233"/>
                    <a:pt x="1048" y="1234"/>
                  </a:cubicBezTo>
                  <a:cubicBezTo>
                    <a:pt x="1045" y="1236"/>
                    <a:pt x="1045" y="1237"/>
                    <a:pt x="1043" y="1239"/>
                  </a:cubicBezTo>
                  <a:cubicBezTo>
                    <a:pt x="1040" y="1240"/>
                    <a:pt x="1034" y="1240"/>
                    <a:pt x="1031" y="1244"/>
                  </a:cubicBezTo>
                  <a:cubicBezTo>
                    <a:pt x="1030" y="1248"/>
                    <a:pt x="1038" y="1242"/>
                    <a:pt x="1034" y="1246"/>
                  </a:cubicBezTo>
                  <a:cubicBezTo>
                    <a:pt x="1031" y="1246"/>
                    <a:pt x="1028" y="1247"/>
                    <a:pt x="1026" y="1249"/>
                  </a:cubicBezTo>
                  <a:cubicBezTo>
                    <a:pt x="1024" y="1250"/>
                    <a:pt x="1022" y="1252"/>
                    <a:pt x="1020" y="1253"/>
                  </a:cubicBezTo>
                  <a:cubicBezTo>
                    <a:pt x="1018" y="1254"/>
                    <a:pt x="1018" y="1253"/>
                    <a:pt x="1016" y="1255"/>
                  </a:cubicBezTo>
                  <a:cubicBezTo>
                    <a:pt x="1013" y="1256"/>
                    <a:pt x="1013" y="1257"/>
                    <a:pt x="1011" y="1259"/>
                  </a:cubicBezTo>
                  <a:cubicBezTo>
                    <a:pt x="1005" y="1262"/>
                    <a:pt x="1000" y="1261"/>
                    <a:pt x="996" y="1264"/>
                  </a:cubicBezTo>
                  <a:cubicBezTo>
                    <a:pt x="993" y="1265"/>
                    <a:pt x="991" y="1269"/>
                    <a:pt x="987" y="1271"/>
                  </a:cubicBezTo>
                  <a:cubicBezTo>
                    <a:pt x="985" y="1273"/>
                    <a:pt x="982" y="1272"/>
                    <a:pt x="980" y="1274"/>
                  </a:cubicBezTo>
                  <a:cubicBezTo>
                    <a:pt x="978" y="1276"/>
                    <a:pt x="977" y="1278"/>
                    <a:pt x="974" y="1277"/>
                  </a:cubicBezTo>
                  <a:cubicBezTo>
                    <a:pt x="970" y="1277"/>
                    <a:pt x="966" y="1281"/>
                    <a:pt x="961" y="1283"/>
                  </a:cubicBezTo>
                  <a:cubicBezTo>
                    <a:pt x="960" y="1284"/>
                    <a:pt x="955" y="1286"/>
                    <a:pt x="950" y="1287"/>
                  </a:cubicBezTo>
                  <a:cubicBezTo>
                    <a:pt x="946" y="1289"/>
                    <a:pt x="942" y="1290"/>
                    <a:pt x="941" y="1291"/>
                  </a:cubicBezTo>
                  <a:cubicBezTo>
                    <a:pt x="938" y="1292"/>
                    <a:pt x="937" y="1294"/>
                    <a:pt x="934" y="1295"/>
                  </a:cubicBezTo>
                  <a:cubicBezTo>
                    <a:pt x="934" y="1296"/>
                    <a:pt x="932" y="1295"/>
                    <a:pt x="929" y="1296"/>
                  </a:cubicBezTo>
                  <a:cubicBezTo>
                    <a:pt x="927" y="1296"/>
                    <a:pt x="927" y="1298"/>
                    <a:pt x="924" y="1299"/>
                  </a:cubicBezTo>
                  <a:cubicBezTo>
                    <a:pt x="920" y="1300"/>
                    <a:pt x="917" y="1300"/>
                    <a:pt x="913" y="1301"/>
                  </a:cubicBezTo>
                  <a:cubicBezTo>
                    <a:pt x="911" y="1302"/>
                    <a:pt x="909" y="1304"/>
                    <a:pt x="906" y="1306"/>
                  </a:cubicBezTo>
                  <a:cubicBezTo>
                    <a:pt x="903" y="1307"/>
                    <a:pt x="900" y="1308"/>
                    <a:pt x="897" y="1309"/>
                  </a:cubicBezTo>
                  <a:cubicBezTo>
                    <a:pt x="894" y="1309"/>
                    <a:pt x="891" y="1309"/>
                    <a:pt x="888" y="1309"/>
                  </a:cubicBezTo>
                  <a:cubicBezTo>
                    <a:pt x="884" y="1311"/>
                    <a:pt x="878" y="1317"/>
                    <a:pt x="876" y="1314"/>
                  </a:cubicBezTo>
                  <a:cubicBezTo>
                    <a:pt x="875" y="1313"/>
                    <a:pt x="879" y="1312"/>
                    <a:pt x="879" y="1311"/>
                  </a:cubicBezTo>
                  <a:cubicBezTo>
                    <a:pt x="872" y="1313"/>
                    <a:pt x="866" y="1315"/>
                    <a:pt x="866" y="1318"/>
                  </a:cubicBezTo>
                  <a:cubicBezTo>
                    <a:pt x="865" y="1316"/>
                    <a:pt x="862" y="1317"/>
                    <a:pt x="859" y="1317"/>
                  </a:cubicBezTo>
                  <a:cubicBezTo>
                    <a:pt x="857" y="1317"/>
                    <a:pt x="850" y="1318"/>
                    <a:pt x="847" y="1319"/>
                  </a:cubicBezTo>
                  <a:cubicBezTo>
                    <a:pt x="844" y="1321"/>
                    <a:pt x="843" y="1322"/>
                    <a:pt x="840" y="1323"/>
                  </a:cubicBezTo>
                  <a:cubicBezTo>
                    <a:pt x="836" y="1324"/>
                    <a:pt x="832" y="1323"/>
                    <a:pt x="827" y="1324"/>
                  </a:cubicBezTo>
                  <a:cubicBezTo>
                    <a:pt x="823" y="1325"/>
                    <a:pt x="818" y="1326"/>
                    <a:pt x="813" y="1327"/>
                  </a:cubicBezTo>
                  <a:cubicBezTo>
                    <a:pt x="808" y="1329"/>
                    <a:pt x="803" y="1329"/>
                    <a:pt x="800" y="1329"/>
                  </a:cubicBezTo>
                  <a:cubicBezTo>
                    <a:pt x="797" y="1330"/>
                    <a:pt x="794" y="1329"/>
                    <a:pt x="792" y="1329"/>
                  </a:cubicBezTo>
                  <a:cubicBezTo>
                    <a:pt x="790" y="1329"/>
                    <a:pt x="790" y="1330"/>
                    <a:pt x="787" y="1331"/>
                  </a:cubicBezTo>
                  <a:cubicBezTo>
                    <a:pt x="785" y="1331"/>
                    <a:pt x="785" y="1330"/>
                    <a:pt x="782" y="1330"/>
                  </a:cubicBezTo>
                  <a:cubicBezTo>
                    <a:pt x="781" y="1331"/>
                    <a:pt x="778" y="1333"/>
                    <a:pt x="777" y="1333"/>
                  </a:cubicBezTo>
                  <a:cubicBezTo>
                    <a:pt x="774" y="1333"/>
                    <a:pt x="771" y="1330"/>
                    <a:pt x="769" y="1332"/>
                  </a:cubicBezTo>
                  <a:cubicBezTo>
                    <a:pt x="767" y="1336"/>
                    <a:pt x="778" y="1331"/>
                    <a:pt x="775" y="1336"/>
                  </a:cubicBezTo>
                  <a:cubicBezTo>
                    <a:pt x="763" y="1338"/>
                    <a:pt x="758" y="1334"/>
                    <a:pt x="750" y="1338"/>
                  </a:cubicBezTo>
                  <a:cubicBezTo>
                    <a:pt x="747" y="1337"/>
                    <a:pt x="752" y="1335"/>
                    <a:pt x="749" y="1335"/>
                  </a:cubicBezTo>
                  <a:cubicBezTo>
                    <a:pt x="747" y="1337"/>
                    <a:pt x="740" y="1337"/>
                    <a:pt x="735" y="1337"/>
                  </a:cubicBezTo>
                  <a:cubicBezTo>
                    <a:pt x="731" y="1338"/>
                    <a:pt x="727" y="1338"/>
                    <a:pt x="723" y="1338"/>
                  </a:cubicBezTo>
                  <a:cubicBezTo>
                    <a:pt x="720" y="1337"/>
                    <a:pt x="716" y="1337"/>
                    <a:pt x="713" y="1337"/>
                  </a:cubicBezTo>
                  <a:cubicBezTo>
                    <a:pt x="713" y="1334"/>
                    <a:pt x="723" y="1338"/>
                    <a:pt x="721" y="1334"/>
                  </a:cubicBezTo>
                  <a:cubicBezTo>
                    <a:pt x="714" y="1332"/>
                    <a:pt x="707" y="1335"/>
                    <a:pt x="700" y="1334"/>
                  </a:cubicBezTo>
                  <a:cubicBezTo>
                    <a:pt x="696" y="1334"/>
                    <a:pt x="692" y="1330"/>
                    <a:pt x="688" y="1332"/>
                  </a:cubicBezTo>
                  <a:cubicBezTo>
                    <a:pt x="684" y="1333"/>
                    <a:pt x="692" y="1335"/>
                    <a:pt x="693" y="1336"/>
                  </a:cubicBezTo>
                  <a:cubicBezTo>
                    <a:pt x="691" y="1338"/>
                    <a:pt x="685" y="1336"/>
                    <a:pt x="680" y="1336"/>
                  </a:cubicBezTo>
                  <a:cubicBezTo>
                    <a:pt x="677" y="1336"/>
                    <a:pt x="677" y="1338"/>
                    <a:pt x="674" y="1338"/>
                  </a:cubicBezTo>
                  <a:cubicBezTo>
                    <a:pt x="674" y="1338"/>
                    <a:pt x="671" y="1335"/>
                    <a:pt x="669" y="1335"/>
                  </a:cubicBezTo>
                  <a:cubicBezTo>
                    <a:pt x="668" y="1334"/>
                    <a:pt x="666" y="1335"/>
                    <a:pt x="664" y="1335"/>
                  </a:cubicBezTo>
                  <a:cubicBezTo>
                    <a:pt x="663" y="1334"/>
                    <a:pt x="662" y="1334"/>
                    <a:pt x="663" y="1333"/>
                  </a:cubicBezTo>
                  <a:cubicBezTo>
                    <a:pt x="673" y="1334"/>
                    <a:pt x="682" y="1337"/>
                    <a:pt x="684" y="1330"/>
                  </a:cubicBezTo>
                  <a:cubicBezTo>
                    <a:pt x="678" y="1331"/>
                    <a:pt x="673" y="1330"/>
                    <a:pt x="668" y="1330"/>
                  </a:cubicBezTo>
                  <a:cubicBezTo>
                    <a:pt x="663" y="1330"/>
                    <a:pt x="657" y="1329"/>
                    <a:pt x="652" y="1328"/>
                  </a:cubicBezTo>
                  <a:cubicBezTo>
                    <a:pt x="646" y="1327"/>
                    <a:pt x="641" y="1327"/>
                    <a:pt x="635" y="1326"/>
                  </a:cubicBezTo>
                  <a:cubicBezTo>
                    <a:pt x="630" y="1325"/>
                    <a:pt x="624" y="1324"/>
                    <a:pt x="618" y="1323"/>
                  </a:cubicBezTo>
                  <a:cubicBezTo>
                    <a:pt x="614" y="1325"/>
                    <a:pt x="623" y="1328"/>
                    <a:pt x="621" y="1332"/>
                  </a:cubicBezTo>
                  <a:cubicBezTo>
                    <a:pt x="611" y="1330"/>
                    <a:pt x="611" y="1330"/>
                    <a:pt x="611" y="1330"/>
                  </a:cubicBezTo>
                  <a:cubicBezTo>
                    <a:pt x="611" y="1328"/>
                    <a:pt x="615" y="1330"/>
                    <a:pt x="614" y="1327"/>
                  </a:cubicBezTo>
                  <a:cubicBezTo>
                    <a:pt x="607" y="1327"/>
                    <a:pt x="601" y="1325"/>
                    <a:pt x="594" y="1324"/>
                  </a:cubicBezTo>
                  <a:cubicBezTo>
                    <a:pt x="588" y="1322"/>
                    <a:pt x="581" y="1321"/>
                    <a:pt x="575" y="1318"/>
                  </a:cubicBezTo>
                  <a:cubicBezTo>
                    <a:pt x="569" y="1316"/>
                    <a:pt x="563" y="1315"/>
                    <a:pt x="558" y="1313"/>
                  </a:cubicBezTo>
                  <a:cubicBezTo>
                    <a:pt x="552" y="1312"/>
                    <a:pt x="546" y="1310"/>
                    <a:pt x="541" y="1310"/>
                  </a:cubicBezTo>
                  <a:cubicBezTo>
                    <a:pt x="542" y="1308"/>
                    <a:pt x="537" y="1307"/>
                    <a:pt x="539" y="1305"/>
                  </a:cubicBezTo>
                  <a:cubicBezTo>
                    <a:pt x="542" y="1306"/>
                    <a:pt x="546" y="1308"/>
                    <a:pt x="545" y="1305"/>
                  </a:cubicBezTo>
                  <a:cubicBezTo>
                    <a:pt x="540" y="1302"/>
                    <a:pt x="533" y="1301"/>
                    <a:pt x="528" y="1299"/>
                  </a:cubicBezTo>
                  <a:cubicBezTo>
                    <a:pt x="524" y="1298"/>
                    <a:pt x="519" y="1298"/>
                    <a:pt x="517" y="1298"/>
                  </a:cubicBezTo>
                  <a:cubicBezTo>
                    <a:pt x="515" y="1298"/>
                    <a:pt x="512" y="1296"/>
                    <a:pt x="510" y="1296"/>
                  </a:cubicBezTo>
                  <a:cubicBezTo>
                    <a:pt x="509" y="1295"/>
                    <a:pt x="506" y="1296"/>
                    <a:pt x="505" y="1296"/>
                  </a:cubicBezTo>
                  <a:cubicBezTo>
                    <a:pt x="503" y="1295"/>
                    <a:pt x="501" y="1294"/>
                    <a:pt x="499" y="1293"/>
                  </a:cubicBezTo>
                  <a:cubicBezTo>
                    <a:pt x="495" y="1292"/>
                    <a:pt x="495" y="1294"/>
                    <a:pt x="493" y="1293"/>
                  </a:cubicBezTo>
                  <a:cubicBezTo>
                    <a:pt x="488" y="1291"/>
                    <a:pt x="484" y="1288"/>
                    <a:pt x="479" y="1285"/>
                  </a:cubicBezTo>
                  <a:cubicBezTo>
                    <a:pt x="475" y="1284"/>
                    <a:pt x="481" y="1289"/>
                    <a:pt x="475" y="1287"/>
                  </a:cubicBezTo>
                  <a:cubicBezTo>
                    <a:pt x="474" y="1284"/>
                    <a:pt x="473" y="1283"/>
                    <a:pt x="469" y="1281"/>
                  </a:cubicBezTo>
                  <a:cubicBezTo>
                    <a:pt x="468" y="1280"/>
                    <a:pt x="468" y="1279"/>
                    <a:pt x="467" y="1278"/>
                  </a:cubicBezTo>
                  <a:cubicBezTo>
                    <a:pt x="465" y="1277"/>
                    <a:pt x="464" y="1277"/>
                    <a:pt x="463" y="1277"/>
                  </a:cubicBezTo>
                  <a:cubicBezTo>
                    <a:pt x="459" y="1275"/>
                    <a:pt x="454" y="1270"/>
                    <a:pt x="451" y="1269"/>
                  </a:cubicBezTo>
                  <a:cubicBezTo>
                    <a:pt x="448" y="1267"/>
                    <a:pt x="442" y="1266"/>
                    <a:pt x="438" y="1264"/>
                  </a:cubicBezTo>
                  <a:cubicBezTo>
                    <a:pt x="437" y="1263"/>
                    <a:pt x="437" y="1262"/>
                    <a:pt x="436" y="1262"/>
                  </a:cubicBezTo>
                  <a:cubicBezTo>
                    <a:pt x="435" y="1261"/>
                    <a:pt x="434" y="1262"/>
                    <a:pt x="431" y="1260"/>
                  </a:cubicBezTo>
                  <a:cubicBezTo>
                    <a:pt x="429" y="1259"/>
                    <a:pt x="429" y="1257"/>
                    <a:pt x="427" y="1256"/>
                  </a:cubicBezTo>
                  <a:cubicBezTo>
                    <a:pt x="425" y="1255"/>
                    <a:pt x="425" y="1257"/>
                    <a:pt x="423" y="1256"/>
                  </a:cubicBezTo>
                  <a:cubicBezTo>
                    <a:pt x="423" y="1256"/>
                    <a:pt x="421" y="1250"/>
                    <a:pt x="418" y="1250"/>
                  </a:cubicBezTo>
                  <a:cubicBezTo>
                    <a:pt x="415" y="1251"/>
                    <a:pt x="420" y="1256"/>
                    <a:pt x="415" y="1254"/>
                  </a:cubicBezTo>
                  <a:cubicBezTo>
                    <a:pt x="410" y="1250"/>
                    <a:pt x="408" y="1246"/>
                    <a:pt x="404" y="1244"/>
                  </a:cubicBezTo>
                  <a:cubicBezTo>
                    <a:pt x="399" y="1241"/>
                    <a:pt x="396" y="1242"/>
                    <a:pt x="394" y="1240"/>
                  </a:cubicBezTo>
                  <a:cubicBezTo>
                    <a:pt x="393" y="1239"/>
                    <a:pt x="396" y="1238"/>
                    <a:pt x="394" y="1237"/>
                  </a:cubicBezTo>
                  <a:cubicBezTo>
                    <a:pt x="394" y="1237"/>
                    <a:pt x="389" y="1239"/>
                    <a:pt x="388" y="1236"/>
                  </a:cubicBezTo>
                  <a:cubicBezTo>
                    <a:pt x="387" y="1233"/>
                    <a:pt x="389" y="1235"/>
                    <a:pt x="390" y="1233"/>
                  </a:cubicBezTo>
                  <a:cubicBezTo>
                    <a:pt x="388" y="1231"/>
                    <a:pt x="385" y="1229"/>
                    <a:pt x="382" y="1227"/>
                  </a:cubicBezTo>
                  <a:cubicBezTo>
                    <a:pt x="380" y="1226"/>
                    <a:pt x="377" y="1224"/>
                    <a:pt x="374" y="1222"/>
                  </a:cubicBezTo>
                  <a:cubicBezTo>
                    <a:pt x="369" y="1218"/>
                    <a:pt x="364" y="1214"/>
                    <a:pt x="360" y="1210"/>
                  </a:cubicBezTo>
                  <a:cubicBezTo>
                    <a:pt x="356" y="1206"/>
                    <a:pt x="352" y="1203"/>
                    <a:pt x="348" y="1203"/>
                  </a:cubicBezTo>
                  <a:cubicBezTo>
                    <a:pt x="349" y="1204"/>
                    <a:pt x="351" y="1205"/>
                    <a:pt x="350" y="1205"/>
                  </a:cubicBezTo>
                  <a:cubicBezTo>
                    <a:pt x="348" y="1201"/>
                    <a:pt x="342" y="1200"/>
                    <a:pt x="339" y="1197"/>
                  </a:cubicBezTo>
                  <a:cubicBezTo>
                    <a:pt x="336" y="1195"/>
                    <a:pt x="336" y="1193"/>
                    <a:pt x="333" y="1190"/>
                  </a:cubicBezTo>
                  <a:cubicBezTo>
                    <a:pt x="330" y="1188"/>
                    <a:pt x="329" y="1189"/>
                    <a:pt x="326" y="1186"/>
                  </a:cubicBezTo>
                  <a:cubicBezTo>
                    <a:pt x="327" y="1185"/>
                    <a:pt x="329" y="1186"/>
                    <a:pt x="330" y="1185"/>
                  </a:cubicBezTo>
                  <a:cubicBezTo>
                    <a:pt x="326" y="1182"/>
                    <a:pt x="324" y="1181"/>
                    <a:pt x="320" y="1179"/>
                  </a:cubicBezTo>
                  <a:cubicBezTo>
                    <a:pt x="318" y="1177"/>
                    <a:pt x="318" y="1175"/>
                    <a:pt x="315" y="1173"/>
                  </a:cubicBezTo>
                  <a:cubicBezTo>
                    <a:pt x="308" y="1166"/>
                    <a:pt x="297" y="1159"/>
                    <a:pt x="291" y="1152"/>
                  </a:cubicBezTo>
                  <a:cubicBezTo>
                    <a:pt x="289" y="1148"/>
                    <a:pt x="287" y="1144"/>
                    <a:pt x="284" y="1141"/>
                  </a:cubicBezTo>
                  <a:cubicBezTo>
                    <a:pt x="284" y="1142"/>
                    <a:pt x="282" y="1142"/>
                    <a:pt x="282" y="1141"/>
                  </a:cubicBezTo>
                  <a:cubicBezTo>
                    <a:pt x="281" y="1141"/>
                    <a:pt x="279" y="1139"/>
                    <a:pt x="279" y="1138"/>
                  </a:cubicBezTo>
                  <a:cubicBezTo>
                    <a:pt x="276" y="1135"/>
                    <a:pt x="274" y="1130"/>
                    <a:pt x="271" y="1126"/>
                  </a:cubicBezTo>
                  <a:cubicBezTo>
                    <a:pt x="269" y="1124"/>
                    <a:pt x="266" y="1122"/>
                    <a:pt x="264" y="1119"/>
                  </a:cubicBezTo>
                  <a:cubicBezTo>
                    <a:pt x="261" y="1116"/>
                    <a:pt x="259" y="1111"/>
                    <a:pt x="257" y="1109"/>
                  </a:cubicBezTo>
                  <a:cubicBezTo>
                    <a:pt x="255" y="1107"/>
                    <a:pt x="252" y="1105"/>
                    <a:pt x="251" y="1104"/>
                  </a:cubicBezTo>
                  <a:cubicBezTo>
                    <a:pt x="250" y="1103"/>
                    <a:pt x="250" y="1102"/>
                    <a:pt x="249" y="1101"/>
                  </a:cubicBezTo>
                  <a:cubicBezTo>
                    <a:pt x="248" y="1099"/>
                    <a:pt x="247" y="1097"/>
                    <a:pt x="245" y="1096"/>
                  </a:cubicBezTo>
                  <a:cubicBezTo>
                    <a:pt x="244" y="1094"/>
                    <a:pt x="242" y="1092"/>
                    <a:pt x="240" y="1090"/>
                  </a:cubicBezTo>
                  <a:cubicBezTo>
                    <a:pt x="237" y="1086"/>
                    <a:pt x="234" y="1082"/>
                    <a:pt x="231" y="1078"/>
                  </a:cubicBezTo>
                  <a:cubicBezTo>
                    <a:pt x="230" y="1077"/>
                    <a:pt x="229" y="1075"/>
                    <a:pt x="228" y="1073"/>
                  </a:cubicBezTo>
                  <a:cubicBezTo>
                    <a:pt x="227" y="1072"/>
                    <a:pt x="226" y="1070"/>
                    <a:pt x="225" y="1068"/>
                  </a:cubicBezTo>
                  <a:cubicBezTo>
                    <a:pt x="223" y="1065"/>
                    <a:pt x="222" y="1061"/>
                    <a:pt x="219" y="1058"/>
                  </a:cubicBezTo>
                  <a:cubicBezTo>
                    <a:pt x="216" y="1053"/>
                    <a:pt x="212" y="1050"/>
                    <a:pt x="209" y="1045"/>
                  </a:cubicBezTo>
                  <a:cubicBezTo>
                    <a:pt x="208" y="1042"/>
                    <a:pt x="207" y="1039"/>
                    <a:pt x="206" y="1036"/>
                  </a:cubicBezTo>
                  <a:cubicBezTo>
                    <a:pt x="204" y="1034"/>
                    <a:pt x="202" y="1033"/>
                    <a:pt x="200" y="1030"/>
                  </a:cubicBezTo>
                  <a:cubicBezTo>
                    <a:pt x="198" y="1027"/>
                    <a:pt x="196" y="1024"/>
                    <a:pt x="195" y="1021"/>
                  </a:cubicBezTo>
                  <a:cubicBezTo>
                    <a:pt x="193" y="1017"/>
                    <a:pt x="191" y="1013"/>
                    <a:pt x="189" y="1010"/>
                  </a:cubicBezTo>
                  <a:cubicBezTo>
                    <a:pt x="186" y="1002"/>
                    <a:pt x="183" y="994"/>
                    <a:pt x="180" y="987"/>
                  </a:cubicBezTo>
                  <a:cubicBezTo>
                    <a:pt x="179" y="985"/>
                    <a:pt x="176" y="983"/>
                    <a:pt x="175" y="981"/>
                  </a:cubicBezTo>
                  <a:cubicBezTo>
                    <a:pt x="173" y="977"/>
                    <a:pt x="172" y="968"/>
                    <a:pt x="168" y="971"/>
                  </a:cubicBezTo>
                  <a:cubicBezTo>
                    <a:pt x="168" y="973"/>
                    <a:pt x="169" y="975"/>
                    <a:pt x="170" y="977"/>
                  </a:cubicBezTo>
                  <a:cubicBezTo>
                    <a:pt x="171" y="979"/>
                    <a:pt x="172" y="981"/>
                    <a:pt x="172" y="982"/>
                  </a:cubicBezTo>
                  <a:cubicBezTo>
                    <a:pt x="174" y="986"/>
                    <a:pt x="177" y="990"/>
                    <a:pt x="179" y="994"/>
                  </a:cubicBezTo>
                  <a:cubicBezTo>
                    <a:pt x="181" y="998"/>
                    <a:pt x="182" y="1001"/>
                    <a:pt x="184" y="1005"/>
                  </a:cubicBezTo>
                  <a:cubicBezTo>
                    <a:pt x="185" y="1008"/>
                    <a:pt x="187" y="1011"/>
                    <a:pt x="189" y="1015"/>
                  </a:cubicBezTo>
                  <a:cubicBezTo>
                    <a:pt x="192" y="1021"/>
                    <a:pt x="195" y="1028"/>
                    <a:pt x="198" y="1032"/>
                  </a:cubicBezTo>
                  <a:cubicBezTo>
                    <a:pt x="200" y="1034"/>
                    <a:pt x="201" y="1034"/>
                    <a:pt x="203" y="1036"/>
                  </a:cubicBezTo>
                  <a:cubicBezTo>
                    <a:pt x="203" y="1038"/>
                    <a:pt x="203" y="1041"/>
                    <a:pt x="204" y="1042"/>
                  </a:cubicBezTo>
                  <a:cubicBezTo>
                    <a:pt x="206" y="1047"/>
                    <a:pt x="210" y="1052"/>
                    <a:pt x="211" y="1053"/>
                  </a:cubicBezTo>
                  <a:cubicBezTo>
                    <a:pt x="212" y="1054"/>
                    <a:pt x="211" y="1056"/>
                    <a:pt x="212" y="1058"/>
                  </a:cubicBezTo>
                  <a:cubicBezTo>
                    <a:pt x="212" y="1058"/>
                    <a:pt x="214" y="1058"/>
                    <a:pt x="214" y="1058"/>
                  </a:cubicBezTo>
                  <a:cubicBezTo>
                    <a:pt x="215" y="1059"/>
                    <a:pt x="216" y="1061"/>
                    <a:pt x="217" y="1062"/>
                  </a:cubicBezTo>
                  <a:cubicBezTo>
                    <a:pt x="219" y="1065"/>
                    <a:pt x="222" y="1070"/>
                    <a:pt x="224" y="1073"/>
                  </a:cubicBezTo>
                  <a:cubicBezTo>
                    <a:pt x="226" y="1077"/>
                    <a:pt x="227" y="1080"/>
                    <a:pt x="226" y="1081"/>
                  </a:cubicBezTo>
                  <a:cubicBezTo>
                    <a:pt x="221" y="1077"/>
                    <a:pt x="218" y="1069"/>
                    <a:pt x="215" y="1065"/>
                  </a:cubicBezTo>
                  <a:cubicBezTo>
                    <a:pt x="212" y="1060"/>
                    <a:pt x="209" y="1057"/>
                    <a:pt x="206" y="1052"/>
                  </a:cubicBezTo>
                  <a:cubicBezTo>
                    <a:pt x="205" y="1051"/>
                    <a:pt x="205" y="1050"/>
                    <a:pt x="205" y="1049"/>
                  </a:cubicBezTo>
                  <a:cubicBezTo>
                    <a:pt x="202" y="1045"/>
                    <a:pt x="199" y="1039"/>
                    <a:pt x="196" y="1033"/>
                  </a:cubicBezTo>
                  <a:cubicBezTo>
                    <a:pt x="195" y="1032"/>
                    <a:pt x="194" y="1030"/>
                    <a:pt x="193" y="1029"/>
                  </a:cubicBezTo>
                  <a:cubicBezTo>
                    <a:pt x="192" y="1027"/>
                    <a:pt x="192" y="1026"/>
                    <a:pt x="191" y="1024"/>
                  </a:cubicBezTo>
                  <a:cubicBezTo>
                    <a:pt x="189" y="1022"/>
                    <a:pt x="188" y="1019"/>
                    <a:pt x="186" y="1017"/>
                  </a:cubicBezTo>
                  <a:cubicBezTo>
                    <a:pt x="183" y="1011"/>
                    <a:pt x="182" y="1006"/>
                    <a:pt x="179" y="1001"/>
                  </a:cubicBezTo>
                  <a:cubicBezTo>
                    <a:pt x="177" y="997"/>
                    <a:pt x="174" y="993"/>
                    <a:pt x="171" y="988"/>
                  </a:cubicBezTo>
                  <a:cubicBezTo>
                    <a:pt x="169" y="983"/>
                    <a:pt x="167" y="978"/>
                    <a:pt x="166" y="975"/>
                  </a:cubicBezTo>
                  <a:cubicBezTo>
                    <a:pt x="165" y="972"/>
                    <a:pt x="163" y="970"/>
                    <a:pt x="161" y="968"/>
                  </a:cubicBezTo>
                  <a:cubicBezTo>
                    <a:pt x="160" y="965"/>
                    <a:pt x="159" y="958"/>
                    <a:pt x="156" y="960"/>
                  </a:cubicBezTo>
                  <a:cubicBezTo>
                    <a:pt x="158" y="966"/>
                    <a:pt x="159" y="972"/>
                    <a:pt x="162" y="978"/>
                  </a:cubicBezTo>
                  <a:cubicBezTo>
                    <a:pt x="164" y="981"/>
                    <a:pt x="166" y="982"/>
                    <a:pt x="167" y="984"/>
                  </a:cubicBezTo>
                  <a:cubicBezTo>
                    <a:pt x="168" y="986"/>
                    <a:pt x="167" y="988"/>
                    <a:pt x="169" y="990"/>
                  </a:cubicBezTo>
                  <a:cubicBezTo>
                    <a:pt x="171" y="996"/>
                    <a:pt x="175" y="1001"/>
                    <a:pt x="178" y="1007"/>
                  </a:cubicBezTo>
                  <a:cubicBezTo>
                    <a:pt x="180" y="1012"/>
                    <a:pt x="183" y="1017"/>
                    <a:pt x="185" y="1022"/>
                  </a:cubicBezTo>
                  <a:cubicBezTo>
                    <a:pt x="188" y="1027"/>
                    <a:pt x="190" y="1032"/>
                    <a:pt x="192" y="1036"/>
                  </a:cubicBezTo>
                  <a:cubicBezTo>
                    <a:pt x="195" y="1041"/>
                    <a:pt x="197" y="1046"/>
                    <a:pt x="200" y="1050"/>
                  </a:cubicBezTo>
                  <a:cubicBezTo>
                    <a:pt x="201" y="1052"/>
                    <a:pt x="202" y="1054"/>
                    <a:pt x="203" y="1056"/>
                  </a:cubicBezTo>
                  <a:cubicBezTo>
                    <a:pt x="204" y="1058"/>
                    <a:pt x="205" y="1059"/>
                    <a:pt x="207" y="1061"/>
                  </a:cubicBezTo>
                  <a:cubicBezTo>
                    <a:pt x="208" y="1063"/>
                    <a:pt x="210" y="1063"/>
                    <a:pt x="211" y="1065"/>
                  </a:cubicBezTo>
                  <a:cubicBezTo>
                    <a:pt x="213" y="1068"/>
                    <a:pt x="213" y="1072"/>
                    <a:pt x="215" y="1076"/>
                  </a:cubicBezTo>
                  <a:cubicBezTo>
                    <a:pt x="217" y="1079"/>
                    <a:pt x="220" y="1082"/>
                    <a:pt x="223" y="1086"/>
                  </a:cubicBezTo>
                  <a:cubicBezTo>
                    <a:pt x="225" y="1088"/>
                    <a:pt x="227" y="1092"/>
                    <a:pt x="229" y="1095"/>
                  </a:cubicBezTo>
                  <a:cubicBezTo>
                    <a:pt x="232" y="1099"/>
                    <a:pt x="234" y="1102"/>
                    <a:pt x="237" y="1106"/>
                  </a:cubicBezTo>
                  <a:cubicBezTo>
                    <a:pt x="240" y="1110"/>
                    <a:pt x="243" y="1114"/>
                    <a:pt x="246" y="1118"/>
                  </a:cubicBezTo>
                  <a:cubicBezTo>
                    <a:pt x="249" y="1122"/>
                    <a:pt x="252" y="1126"/>
                    <a:pt x="255" y="1130"/>
                  </a:cubicBezTo>
                  <a:cubicBezTo>
                    <a:pt x="257" y="1132"/>
                    <a:pt x="258" y="1132"/>
                    <a:pt x="260" y="1134"/>
                  </a:cubicBezTo>
                  <a:cubicBezTo>
                    <a:pt x="265" y="1141"/>
                    <a:pt x="269" y="1147"/>
                    <a:pt x="274" y="1152"/>
                  </a:cubicBezTo>
                  <a:cubicBezTo>
                    <a:pt x="280" y="1158"/>
                    <a:pt x="282" y="1160"/>
                    <a:pt x="286" y="1165"/>
                  </a:cubicBezTo>
                  <a:cubicBezTo>
                    <a:pt x="288" y="1167"/>
                    <a:pt x="291" y="1168"/>
                    <a:pt x="292" y="1170"/>
                  </a:cubicBezTo>
                  <a:cubicBezTo>
                    <a:pt x="294" y="1172"/>
                    <a:pt x="294" y="1174"/>
                    <a:pt x="296" y="1176"/>
                  </a:cubicBezTo>
                  <a:cubicBezTo>
                    <a:pt x="297" y="1177"/>
                    <a:pt x="299" y="1177"/>
                    <a:pt x="301" y="1179"/>
                  </a:cubicBezTo>
                  <a:cubicBezTo>
                    <a:pt x="301" y="1179"/>
                    <a:pt x="303" y="1181"/>
                    <a:pt x="304" y="1183"/>
                  </a:cubicBezTo>
                  <a:cubicBezTo>
                    <a:pt x="306" y="1184"/>
                    <a:pt x="306" y="1183"/>
                    <a:pt x="308" y="1185"/>
                  </a:cubicBezTo>
                  <a:cubicBezTo>
                    <a:pt x="310" y="1188"/>
                    <a:pt x="312" y="1192"/>
                    <a:pt x="315" y="1195"/>
                  </a:cubicBezTo>
                  <a:cubicBezTo>
                    <a:pt x="318" y="1199"/>
                    <a:pt x="325" y="1203"/>
                    <a:pt x="330" y="1208"/>
                  </a:cubicBezTo>
                  <a:cubicBezTo>
                    <a:pt x="332" y="1210"/>
                    <a:pt x="334" y="1213"/>
                    <a:pt x="335" y="1214"/>
                  </a:cubicBezTo>
                  <a:cubicBezTo>
                    <a:pt x="338" y="1217"/>
                    <a:pt x="343" y="1221"/>
                    <a:pt x="344" y="1221"/>
                  </a:cubicBezTo>
                  <a:cubicBezTo>
                    <a:pt x="345" y="1222"/>
                    <a:pt x="347" y="1226"/>
                    <a:pt x="351" y="1228"/>
                  </a:cubicBezTo>
                  <a:cubicBezTo>
                    <a:pt x="353" y="1229"/>
                    <a:pt x="355" y="1228"/>
                    <a:pt x="357" y="1229"/>
                  </a:cubicBezTo>
                  <a:cubicBezTo>
                    <a:pt x="360" y="1231"/>
                    <a:pt x="360" y="1233"/>
                    <a:pt x="363" y="1235"/>
                  </a:cubicBezTo>
                  <a:cubicBezTo>
                    <a:pt x="367" y="1237"/>
                    <a:pt x="371" y="1239"/>
                    <a:pt x="376" y="1241"/>
                  </a:cubicBezTo>
                  <a:cubicBezTo>
                    <a:pt x="382" y="1245"/>
                    <a:pt x="387" y="1251"/>
                    <a:pt x="394" y="1256"/>
                  </a:cubicBezTo>
                  <a:cubicBezTo>
                    <a:pt x="397" y="1258"/>
                    <a:pt x="400" y="1258"/>
                    <a:pt x="403" y="1260"/>
                  </a:cubicBezTo>
                  <a:cubicBezTo>
                    <a:pt x="405" y="1261"/>
                    <a:pt x="408" y="1264"/>
                    <a:pt x="410" y="1266"/>
                  </a:cubicBezTo>
                  <a:cubicBezTo>
                    <a:pt x="420" y="1273"/>
                    <a:pt x="432" y="1277"/>
                    <a:pt x="441" y="1283"/>
                  </a:cubicBezTo>
                  <a:cubicBezTo>
                    <a:pt x="443" y="1284"/>
                    <a:pt x="445" y="1287"/>
                    <a:pt x="447" y="1288"/>
                  </a:cubicBezTo>
                  <a:cubicBezTo>
                    <a:pt x="451" y="1290"/>
                    <a:pt x="455" y="1291"/>
                    <a:pt x="460" y="1294"/>
                  </a:cubicBezTo>
                  <a:cubicBezTo>
                    <a:pt x="462" y="1295"/>
                    <a:pt x="464" y="1297"/>
                    <a:pt x="467" y="1298"/>
                  </a:cubicBezTo>
                  <a:cubicBezTo>
                    <a:pt x="469" y="1299"/>
                    <a:pt x="472" y="1299"/>
                    <a:pt x="474" y="1300"/>
                  </a:cubicBezTo>
                  <a:cubicBezTo>
                    <a:pt x="479" y="1303"/>
                    <a:pt x="486" y="1307"/>
                    <a:pt x="490" y="1309"/>
                  </a:cubicBezTo>
                  <a:cubicBezTo>
                    <a:pt x="497" y="1314"/>
                    <a:pt x="499" y="1311"/>
                    <a:pt x="505" y="1313"/>
                  </a:cubicBezTo>
                  <a:cubicBezTo>
                    <a:pt x="506" y="1314"/>
                    <a:pt x="510" y="1316"/>
                    <a:pt x="514" y="1317"/>
                  </a:cubicBezTo>
                  <a:cubicBezTo>
                    <a:pt x="517" y="1318"/>
                    <a:pt x="521" y="1320"/>
                    <a:pt x="524" y="1321"/>
                  </a:cubicBezTo>
                  <a:cubicBezTo>
                    <a:pt x="527" y="1321"/>
                    <a:pt x="529" y="1320"/>
                    <a:pt x="531" y="1321"/>
                  </a:cubicBezTo>
                  <a:cubicBezTo>
                    <a:pt x="541" y="1323"/>
                    <a:pt x="543" y="1327"/>
                    <a:pt x="548" y="1329"/>
                  </a:cubicBezTo>
                  <a:cubicBezTo>
                    <a:pt x="552" y="1330"/>
                    <a:pt x="556" y="1329"/>
                    <a:pt x="559" y="1330"/>
                  </a:cubicBezTo>
                  <a:cubicBezTo>
                    <a:pt x="562" y="1331"/>
                    <a:pt x="565" y="1333"/>
                    <a:pt x="568" y="1334"/>
                  </a:cubicBezTo>
                  <a:cubicBezTo>
                    <a:pt x="571" y="1335"/>
                    <a:pt x="574" y="1334"/>
                    <a:pt x="576" y="1335"/>
                  </a:cubicBezTo>
                  <a:cubicBezTo>
                    <a:pt x="578" y="1335"/>
                    <a:pt x="579" y="1337"/>
                    <a:pt x="582" y="1337"/>
                  </a:cubicBezTo>
                  <a:cubicBezTo>
                    <a:pt x="587" y="1338"/>
                    <a:pt x="596" y="1339"/>
                    <a:pt x="601" y="1341"/>
                  </a:cubicBezTo>
                  <a:cubicBezTo>
                    <a:pt x="603" y="1341"/>
                    <a:pt x="605" y="1343"/>
                    <a:pt x="607" y="1344"/>
                  </a:cubicBezTo>
                  <a:cubicBezTo>
                    <a:pt x="609" y="1344"/>
                    <a:pt x="612" y="1344"/>
                    <a:pt x="615" y="1345"/>
                  </a:cubicBezTo>
                  <a:cubicBezTo>
                    <a:pt x="618" y="1345"/>
                    <a:pt x="620" y="1347"/>
                    <a:pt x="622" y="1347"/>
                  </a:cubicBezTo>
                  <a:cubicBezTo>
                    <a:pt x="621" y="1347"/>
                    <a:pt x="626" y="1347"/>
                    <a:pt x="627" y="1347"/>
                  </a:cubicBezTo>
                  <a:cubicBezTo>
                    <a:pt x="629" y="1347"/>
                    <a:pt x="631" y="1347"/>
                    <a:pt x="634" y="1348"/>
                  </a:cubicBezTo>
                  <a:cubicBezTo>
                    <a:pt x="637" y="1348"/>
                    <a:pt x="640" y="1348"/>
                    <a:pt x="642" y="1349"/>
                  </a:cubicBezTo>
                  <a:cubicBezTo>
                    <a:pt x="642" y="1349"/>
                    <a:pt x="641" y="1350"/>
                    <a:pt x="641" y="1351"/>
                  </a:cubicBezTo>
                  <a:cubicBezTo>
                    <a:pt x="644" y="1352"/>
                    <a:pt x="657" y="1351"/>
                    <a:pt x="656" y="1351"/>
                  </a:cubicBezTo>
                  <a:cubicBezTo>
                    <a:pt x="659" y="1352"/>
                    <a:pt x="661" y="1354"/>
                    <a:pt x="664" y="1354"/>
                  </a:cubicBezTo>
                  <a:cubicBezTo>
                    <a:pt x="664" y="1354"/>
                    <a:pt x="667" y="1352"/>
                    <a:pt x="668" y="1352"/>
                  </a:cubicBezTo>
                  <a:cubicBezTo>
                    <a:pt x="670" y="1352"/>
                    <a:pt x="670" y="1353"/>
                    <a:pt x="672" y="1353"/>
                  </a:cubicBezTo>
                  <a:cubicBezTo>
                    <a:pt x="672" y="1353"/>
                    <a:pt x="673" y="1352"/>
                    <a:pt x="675" y="1352"/>
                  </a:cubicBezTo>
                  <a:cubicBezTo>
                    <a:pt x="686" y="1353"/>
                    <a:pt x="694" y="1355"/>
                    <a:pt x="700" y="1355"/>
                  </a:cubicBezTo>
                  <a:cubicBezTo>
                    <a:pt x="702" y="1355"/>
                    <a:pt x="706" y="1353"/>
                    <a:pt x="708" y="1353"/>
                  </a:cubicBezTo>
                  <a:cubicBezTo>
                    <a:pt x="709" y="1353"/>
                    <a:pt x="710" y="1355"/>
                    <a:pt x="713" y="1355"/>
                  </a:cubicBezTo>
                  <a:cubicBezTo>
                    <a:pt x="716" y="1355"/>
                    <a:pt x="717" y="1354"/>
                    <a:pt x="720" y="1354"/>
                  </a:cubicBezTo>
                  <a:cubicBezTo>
                    <a:pt x="721" y="1354"/>
                    <a:pt x="724" y="1355"/>
                    <a:pt x="726" y="1355"/>
                  </a:cubicBezTo>
                  <a:cubicBezTo>
                    <a:pt x="735" y="1356"/>
                    <a:pt x="739" y="1354"/>
                    <a:pt x="745" y="1353"/>
                  </a:cubicBezTo>
                  <a:cubicBezTo>
                    <a:pt x="747" y="1353"/>
                    <a:pt x="750" y="1355"/>
                    <a:pt x="753" y="1355"/>
                  </a:cubicBezTo>
                  <a:cubicBezTo>
                    <a:pt x="760" y="1354"/>
                    <a:pt x="757" y="1352"/>
                    <a:pt x="761" y="1354"/>
                  </a:cubicBezTo>
                  <a:cubicBezTo>
                    <a:pt x="763" y="1355"/>
                    <a:pt x="767" y="1354"/>
                    <a:pt x="772" y="1354"/>
                  </a:cubicBezTo>
                  <a:cubicBezTo>
                    <a:pt x="777" y="1353"/>
                    <a:pt x="782" y="1352"/>
                    <a:pt x="787" y="1352"/>
                  </a:cubicBezTo>
                  <a:cubicBezTo>
                    <a:pt x="793" y="1351"/>
                    <a:pt x="799" y="1352"/>
                    <a:pt x="803" y="1352"/>
                  </a:cubicBezTo>
                  <a:cubicBezTo>
                    <a:pt x="807" y="1351"/>
                    <a:pt x="810" y="1349"/>
                    <a:pt x="813" y="1348"/>
                  </a:cubicBezTo>
                  <a:cubicBezTo>
                    <a:pt x="822" y="1347"/>
                    <a:pt x="836" y="1344"/>
                    <a:pt x="846" y="1342"/>
                  </a:cubicBezTo>
                  <a:cubicBezTo>
                    <a:pt x="848" y="1342"/>
                    <a:pt x="851" y="1342"/>
                    <a:pt x="853" y="1342"/>
                  </a:cubicBezTo>
                  <a:cubicBezTo>
                    <a:pt x="858" y="1341"/>
                    <a:pt x="867" y="1339"/>
                    <a:pt x="870" y="1338"/>
                  </a:cubicBezTo>
                  <a:cubicBezTo>
                    <a:pt x="872" y="1337"/>
                    <a:pt x="873" y="1334"/>
                    <a:pt x="875" y="1333"/>
                  </a:cubicBezTo>
                  <a:cubicBezTo>
                    <a:pt x="879" y="1332"/>
                    <a:pt x="883" y="1333"/>
                    <a:pt x="888" y="1332"/>
                  </a:cubicBezTo>
                  <a:cubicBezTo>
                    <a:pt x="893" y="1331"/>
                    <a:pt x="899" y="1328"/>
                    <a:pt x="902" y="1327"/>
                  </a:cubicBezTo>
                  <a:cubicBezTo>
                    <a:pt x="904" y="1327"/>
                    <a:pt x="906" y="1328"/>
                    <a:pt x="907" y="1327"/>
                  </a:cubicBezTo>
                  <a:cubicBezTo>
                    <a:pt x="915" y="1326"/>
                    <a:pt x="920" y="1323"/>
                    <a:pt x="926" y="1321"/>
                  </a:cubicBezTo>
                  <a:cubicBezTo>
                    <a:pt x="928" y="1320"/>
                    <a:pt x="930" y="1319"/>
                    <a:pt x="932" y="1319"/>
                  </a:cubicBezTo>
                  <a:cubicBezTo>
                    <a:pt x="934" y="1318"/>
                    <a:pt x="935" y="1318"/>
                    <a:pt x="937" y="1317"/>
                  </a:cubicBezTo>
                  <a:cubicBezTo>
                    <a:pt x="941" y="1316"/>
                    <a:pt x="944" y="1316"/>
                    <a:pt x="946" y="1315"/>
                  </a:cubicBezTo>
                  <a:cubicBezTo>
                    <a:pt x="953" y="1312"/>
                    <a:pt x="959" y="1309"/>
                    <a:pt x="965" y="1305"/>
                  </a:cubicBezTo>
                  <a:cubicBezTo>
                    <a:pt x="968" y="1304"/>
                    <a:pt x="973" y="1304"/>
                    <a:pt x="976" y="1302"/>
                  </a:cubicBezTo>
                  <a:cubicBezTo>
                    <a:pt x="977" y="1301"/>
                    <a:pt x="979" y="1299"/>
                    <a:pt x="982" y="1298"/>
                  </a:cubicBezTo>
                  <a:cubicBezTo>
                    <a:pt x="984" y="1297"/>
                    <a:pt x="985" y="1298"/>
                    <a:pt x="987" y="1297"/>
                  </a:cubicBezTo>
                  <a:cubicBezTo>
                    <a:pt x="989" y="1297"/>
                    <a:pt x="992" y="1293"/>
                    <a:pt x="995" y="1292"/>
                  </a:cubicBezTo>
                  <a:cubicBezTo>
                    <a:pt x="999" y="1290"/>
                    <a:pt x="1002" y="1288"/>
                    <a:pt x="1006" y="1286"/>
                  </a:cubicBezTo>
                  <a:cubicBezTo>
                    <a:pt x="1012" y="1283"/>
                    <a:pt x="1029" y="1274"/>
                    <a:pt x="1032" y="1272"/>
                  </a:cubicBezTo>
                  <a:cubicBezTo>
                    <a:pt x="1033" y="1271"/>
                    <a:pt x="1032" y="1270"/>
                    <a:pt x="1035" y="1269"/>
                  </a:cubicBezTo>
                  <a:cubicBezTo>
                    <a:pt x="1036" y="1269"/>
                    <a:pt x="1037" y="1270"/>
                    <a:pt x="1040" y="1268"/>
                  </a:cubicBezTo>
                  <a:cubicBezTo>
                    <a:pt x="1045" y="1265"/>
                    <a:pt x="1048" y="1262"/>
                    <a:pt x="1051" y="1261"/>
                  </a:cubicBezTo>
                  <a:cubicBezTo>
                    <a:pt x="1058" y="1259"/>
                    <a:pt x="1068" y="1255"/>
                    <a:pt x="1070" y="1249"/>
                  </a:cubicBezTo>
                  <a:cubicBezTo>
                    <a:pt x="1077" y="1249"/>
                    <a:pt x="1079" y="1244"/>
                    <a:pt x="1084" y="1239"/>
                  </a:cubicBezTo>
                  <a:cubicBezTo>
                    <a:pt x="1090" y="1233"/>
                    <a:pt x="1091" y="1234"/>
                    <a:pt x="1097" y="1230"/>
                  </a:cubicBezTo>
                  <a:cubicBezTo>
                    <a:pt x="1101" y="1227"/>
                    <a:pt x="1105" y="1224"/>
                    <a:pt x="1106" y="1223"/>
                  </a:cubicBezTo>
                  <a:cubicBezTo>
                    <a:pt x="1107" y="1223"/>
                    <a:pt x="1107" y="1224"/>
                    <a:pt x="1108" y="1224"/>
                  </a:cubicBezTo>
                  <a:cubicBezTo>
                    <a:pt x="1110" y="1224"/>
                    <a:pt x="1113" y="1221"/>
                    <a:pt x="1115" y="1218"/>
                  </a:cubicBezTo>
                  <a:cubicBezTo>
                    <a:pt x="1117" y="1215"/>
                    <a:pt x="1119" y="1212"/>
                    <a:pt x="1120" y="1211"/>
                  </a:cubicBezTo>
                  <a:cubicBezTo>
                    <a:pt x="1122" y="1208"/>
                    <a:pt x="1126" y="1207"/>
                    <a:pt x="1128" y="1205"/>
                  </a:cubicBezTo>
                  <a:cubicBezTo>
                    <a:pt x="1131" y="1203"/>
                    <a:pt x="1130" y="1202"/>
                    <a:pt x="1133" y="1200"/>
                  </a:cubicBezTo>
                  <a:cubicBezTo>
                    <a:pt x="1139" y="1194"/>
                    <a:pt x="1149" y="1186"/>
                    <a:pt x="1156" y="1179"/>
                  </a:cubicBezTo>
                  <a:cubicBezTo>
                    <a:pt x="1158" y="1176"/>
                    <a:pt x="1159" y="1174"/>
                    <a:pt x="1161" y="1172"/>
                  </a:cubicBezTo>
                  <a:cubicBezTo>
                    <a:pt x="1163" y="1170"/>
                    <a:pt x="1164" y="1170"/>
                    <a:pt x="1166" y="1168"/>
                  </a:cubicBezTo>
                  <a:cubicBezTo>
                    <a:pt x="1168" y="1166"/>
                    <a:pt x="1170" y="1164"/>
                    <a:pt x="1172" y="1162"/>
                  </a:cubicBezTo>
                  <a:cubicBezTo>
                    <a:pt x="1175" y="1162"/>
                    <a:pt x="1173" y="1164"/>
                    <a:pt x="1176" y="1163"/>
                  </a:cubicBezTo>
                  <a:cubicBezTo>
                    <a:pt x="1178" y="1162"/>
                    <a:pt x="1181" y="1156"/>
                    <a:pt x="1182" y="1158"/>
                  </a:cubicBezTo>
                  <a:cubicBezTo>
                    <a:pt x="1184" y="1161"/>
                    <a:pt x="1178" y="1165"/>
                    <a:pt x="1175" y="1169"/>
                  </a:cubicBezTo>
                  <a:cubicBezTo>
                    <a:pt x="1171" y="1174"/>
                    <a:pt x="1167" y="1181"/>
                    <a:pt x="1163" y="1185"/>
                  </a:cubicBezTo>
                  <a:cubicBezTo>
                    <a:pt x="1160" y="1188"/>
                    <a:pt x="1157" y="1188"/>
                    <a:pt x="1154" y="1191"/>
                  </a:cubicBezTo>
                  <a:cubicBezTo>
                    <a:pt x="1146" y="1197"/>
                    <a:pt x="1147" y="1200"/>
                    <a:pt x="1143" y="1204"/>
                  </a:cubicBezTo>
                  <a:cubicBezTo>
                    <a:pt x="1142" y="1206"/>
                    <a:pt x="1137" y="1208"/>
                    <a:pt x="1136" y="1211"/>
                  </a:cubicBezTo>
                  <a:cubicBezTo>
                    <a:pt x="1138" y="1209"/>
                    <a:pt x="1143" y="1209"/>
                    <a:pt x="1141" y="1211"/>
                  </a:cubicBezTo>
                  <a:cubicBezTo>
                    <a:pt x="1137" y="1218"/>
                    <a:pt x="1131" y="1216"/>
                    <a:pt x="1128" y="1219"/>
                  </a:cubicBezTo>
                  <a:cubicBezTo>
                    <a:pt x="1126" y="1220"/>
                    <a:pt x="1126" y="1221"/>
                    <a:pt x="1126" y="1222"/>
                  </a:cubicBezTo>
                  <a:cubicBezTo>
                    <a:pt x="1123" y="1224"/>
                    <a:pt x="1120" y="1225"/>
                    <a:pt x="1121" y="1229"/>
                  </a:cubicBezTo>
                  <a:cubicBezTo>
                    <a:pt x="1125" y="1225"/>
                    <a:pt x="1129" y="1222"/>
                    <a:pt x="1127" y="1226"/>
                  </a:cubicBezTo>
                  <a:cubicBezTo>
                    <a:pt x="1122" y="1231"/>
                    <a:pt x="1118" y="1229"/>
                    <a:pt x="1113" y="1232"/>
                  </a:cubicBezTo>
                  <a:cubicBezTo>
                    <a:pt x="1108" y="1235"/>
                    <a:pt x="1106" y="1239"/>
                    <a:pt x="1102" y="1243"/>
                  </a:cubicBezTo>
                  <a:cubicBezTo>
                    <a:pt x="1102" y="1243"/>
                    <a:pt x="1098" y="1245"/>
                    <a:pt x="1097" y="1245"/>
                  </a:cubicBezTo>
                  <a:cubicBezTo>
                    <a:pt x="1091" y="1249"/>
                    <a:pt x="1079" y="1259"/>
                    <a:pt x="1074" y="1260"/>
                  </a:cubicBezTo>
                  <a:cubicBezTo>
                    <a:pt x="1077" y="1262"/>
                    <a:pt x="1073" y="1266"/>
                    <a:pt x="1071" y="1267"/>
                  </a:cubicBezTo>
                  <a:cubicBezTo>
                    <a:pt x="1071" y="1268"/>
                    <a:pt x="1065" y="1271"/>
                    <a:pt x="1063" y="1272"/>
                  </a:cubicBezTo>
                  <a:cubicBezTo>
                    <a:pt x="1062" y="1272"/>
                    <a:pt x="1062" y="1271"/>
                    <a:pt x="1062" y="1271"/>
                  </a:cubicBezTo>
                  <a:cubicBezTo>
                    <a:pt x="1061" y="1271"/>
                    <a:pt x="1059" y="1273"/>
                    <a:pt x="1059" y="1273"/>
                  </a:cubicBezTo>
                  <a:cubicBezTo>
                    <a:pt x="1058" y="1273"/>
                    <a:pt x="1056" y="1271"/>
                    <a:pt x="1056" y="1272"/>
                  </a:cubicBezTo>
                  <a:cubicBezTo>
                    <a:pt x="1052" y="1273"/>
                    <a:pt x="1048" y="1277"/>
                    <a:pt x="1046" y="1278"/>
                  </a:cubicBezTo>
                  <a:cubicBezTo>
                    <a:pt x="1047" y="1279"/>
                    <a:pt x="1049" y="1282"/>
                    <a:pt x="1048" y="1284"/>
                  </a:cubicBezTo>
                  <a:cubicBezTo>
                    <a:pt x="1043" y="1288"/>
                    <a:pt x="1042" y="1285"/>
                    <a:pt x="1045" y="1282"/>
                  </a:cubicBezTo>
                  <a:cubicBezTo>
                    <a:pt x="1038" y="1285"/>
                    <a:pt x="1040" y="1288"/>
                    <a:pt x="1039" y="1289"/>
                  </a:cubicBezTo>
                  <a:cubicBezTo>
                    <a:pt x="1037" y="1291"/>
                    <a:pt x="1035" y="1295"/>
                    <a:pt x="1030" y="1294"/>
                  </a:cubicBezTo>
                  <a:cubicBezTo>
                    <a:pt x="1033" y="1292"/>
                    <a:pt x="1035" y="1290"/>
                    <a:pt x="1035" y="1288"/>
                  </a:cubicBezTo>
                  <a:cubicBezTo>
                    <a:pt x="1030" y="1289"/>
                    <a:pt x="1026" y="1295"/>
                    <a:pt x="1021" y="1297"/>
                  </a:cubicBezTo>
                  <a:cubicBezTo>
                    <a:pt x="1017" y="1299"/>
                    <a:pt x="1016" y="1298"/>
                    <a:pt x="1013" y="1300"/>
                  </a:cubicBezTo>
                  <a:cubicBezTo>
                    <a:pt x="1011" y="1301"/>
                    <a:pt x="1012" y="1302"/>
                    <a:pt x="1011" y="1303"/>
                  </a:cubicBezTo>
                  <a:cubicBezTo>
                    <a:pt x="1009" y="1304"/>
                    <a:pt x="1006" y="1304"/>
                    <a:pt x="1004" y="1305"/>
                  </a:cubicBezTo>
                  <a:cubicBezTo>
                    <a:pt x="1001" y="1306"/>
                    <a:pt x="997" y="1308"/>
                    <a:pt x="993" y="1310"/>
                  </a:cubicBezTo>
                  <a:cubicBezTo>
                    <a:pt x="990" y="1311"/>
                    <a:pt x="986" y="1313"/>
                    <a:pt x="983" y="1315"/>
                  </a:cubicBezTo>
                  <a:cubicBezTo>
                    <a:pt x="980" y="1316"/>
                    <a:pt x="979" y="1320"/>
                    <a:pt x="976" y="1321"/>
                  </a:cubicBezTo>
                  <a:cubicBezTo>
                    <a:pt x="975" y="1322"/>
                    <a:pt x="970" y="1325"/>
                    <a:pt x="966" y="1327"/>
                  </a:cubicBezTo>
                  <a:cubicBezTo>
                    <a:pt x="961" y="1329"/>
                    <a:pt x="957" y="1331"/>
                    <a:pt x="957" y="1331"/>
                  </a:cubicBezTo>
                  <a:cubicBezTo>
                    <a:pt x="953" y="1332"/>
                    <a:pt x="946" y="1331"/>
                    <a:pt x="943" y="1333"/>
                  </a:cubicBezTo>
                  <a:cubicBezTo>
                    <a:pt x="939" y="1336"/>
                    <a:pt x="938" y="1339"/>
                    <a:pt x="934" y="1341"/>
                  </a:cubicBezTo>
                  <a:cubicBezTo>
                    <a:pt x="931" y="1340"/>
                    <a:pt x="926" y="1344"/>
                    <a:pt x="924" y="1344"/>
                  </a:cubicBezTo>
                  <a:cubicBezTo>
                    <a:pt x="924" y="1344"/>
                    <a:pt x="921" y="1344"/>
                    <a:pt x="920" y="1344"/>
                  </a:cubicBezTo>
                  <a:cubicBezTo>
                    <a:pt x="914" y="1344"/>
                    <a:pt x="910" y="1348"/>
                    <a:pt x="903" y="1351"/>
                  </a:cubicBezTo>
                  <a:cubicBezTo>
                    <a:pt x="900" y="1351"/>
                    <a:pt x="900" y="1348"/>
                    <a:pt x="895" y="1351"/>
                  </a:cubicBezTo>
                  <a:cubicBezTo>
                    <a:pt x="893" y="1354"/>
                    <a:pt x="903" y="1352"/>
                    <a:pt x="896" y="1354"/>
                  </a:cubicBezTo>
                  <a:cubicBezTo>
                    <a:pt x="888" y="1357"/>
                    <a:pt x="897" y="1349"/>
                    <a:pt x="889" y="1351"/>
                  </a:cubicBezTo>
                  <a:cubicBezTo>
                    <a:pt x="880" y="1354"/>
                    <a:pt x="887" y="1356"/>
                    <a:pt x="886" y="1357"/>
                  </a:cubicBezTo>
                  <a:cubicBezTo>
                    <a:pt x="882" y="1360"/>
                    <a:pt x="880" y="1356"/>
                    <a:pt x="877" y="1356"/>
                  </a:cubicBezTo>
                  <a:cubicBezTo>
                    <a:pt x="875" y="1356"/>
                    <a:pt x="871" y="1358"/>
                    <a:pt x="869" y="1359"/>
                  </a:cubicBezTo>
                  <a:cubicBezTo>
                    <a:pt x="867" y="1359"/>
                    <a:pt x="867" y="1357"/>
                    <a:pt x="864" y="1358"/>
                  </a:cubicBezTo>
                  <a:cubicBezTo>
                    <a:pt x="862" y="1359"/>
                    <a:pt x="858" y="1360"/>
                    <a:pt x="856" y="1361"/>
                  </a:cubicBezTo>
                  <a:cubicBezTo>
                    <a:pt x="852" y="1362"/>
                    <a:pt x="848" y="1363"/>
                    <a:pt x="844" y="1364"/>
                  </a:cubicBezTo>
                  <a:cubicBezTo>
                    <a:pt x="840" y="1365"/>
                    <a:pt x="826" y="1366"/>
                    <a:pt x="823" y="1367"/>
                  </a:cubicBezTo>
                  <a:cubicBezTo>
                    <a:pt x="821" y="1367"/>
                    <a:pt x="819" y="1368"/>
                    <a:pt x="817" y="1369"/>
                  </a:cubicBezTo>
                  <a:cubicBezTo>
                    <a:pt x="815" y="1369"/>
                    <a:pt x="813" y="1370"/>
                    <a:pt x="811" y="1371"/>
                  </a:cubicBezTo>
                  <a:cubicBezTo>
                    <a:pt x="806" y="1373"/>
                    <a:pt x="802" y="1374"/>
                    <a:pt x="797" y="1374"/>
                  </a:cubicBezTo>
                  <a:cubicBezTo>
                    <a:pt x="794" y="1372"/>
                    <a:pt x="797" y="1373"/>
                    <a:pt x="796" y="1370"/>
                  </a:cubicBezTo>
                  <a:cubicBezTo>
                    <a:pt x="788" y="1372"/>
                    <a:pt x="796" y="1373"/>
                    <a:pt x="790" y="1375"/>
                  </a:cubicBezTo>
                  <a:cubicBezTo>
                    <a:pt x="786" y="1377"/>
                    <a:pt x="781" y="1376"/>
                    <a:pt x="776" y="1376"/>
                  </a:cubicBezTo>
                  <a:cubicBezTo>
                    <a:pt x="771" y="1376"/>
                    <a:pt x="766" y="1376"/>
                    <a:pt x="762" y="1378"/>
                  </a:cubicBezTo>
                  <a:cubicBezTo>
                    <a:pt x="762" y="1376"/>
                    <a:pt x="764" y="1376"/>
                    <a:pt x="763" y="1374"/>
                  </a:cubicBezTo>
                  <a:cubicBezTo>
                    <a:pt x="760" y="1374"/>
                    <a:pt x="757" y="1374"/>
                    <a:pt x="754" y="1375"/>
                  </a:cubicBezTo>
                  <a:cubicBezTo>
                    <a:pt x="751" y="1375"/>
                    <a:pt x="748" y="1376"/>
                    <a:pt x="745" y="1377"/>
                  </a:cubicBezTo>
                  <a:cubicBezTo>
                    <a:pt x="740" y="1378"/>
                    <a:pt x="732" y="1379"/>
                    <a:pt x="730" y="1379"/>
                  </a:cubicBezTo>
                  <a:cubicBezTo>
                    <a:pt x="728" y="1378"/>
                    <a:pt x="726" y="1377"/>
                    <a:pt x="724" y="1377"/>
                  </a:cubicBezTo>
                  <a:cubicBezTo>
                    <a:pt x="721" y="1377"/>
                    <a:pt x="718" y="1379"/>
                    <a:pt x="715" y="1379"/>
                  </a:cubicBezTo>
                  <a:cubicBezTo>
                    <a:pt x="711" y="1379"/>
                    <a:pt x="704" y="1378"/>
                    <a:pt x="699" y="1378"/>
                  </a:cubicBezTo>
                  <a:cubicBezTo>
                    <a:pt x="696" y="1378"/>
                    <a:pt x="696" y="1379"/>
                    <a:pt x="692" y="1379"/>
                  </a:cubicBezTo>
                  <a:cubicBezTo>
                    <a:pt x="687" y="1379"/>
                    <a:pt x="681" y="1377"/>
                    <a:pt x="675" y="1377"/>
                  </a:cubicBezTo>
                  <a:cubicBezTo>
                    <a:pt x="671" y="1376"/>
                    <a:pt x="667" y="1377"/>
                    <a:pt x="664" y="1376"/>
                  </a:cubicBezTo>
                  <a:cubicBezTo>
                    <a:pt x="661" y="1376"/>
                    <a:pt x="658" y="1374"/>
                    <a:pt x="656" y="1374"/>
                  </a:cubicBezTo>
                  <a:cubicBezTo>
                    <a:pt x="653" y="1374"/>
                    <a:pt x="650" y="1376"/>
                    <a:pt x="647" y="1376"/>
                  </a:cubicBezTo>
                  <a:cubicBezTo>
                    <a:pt x="647" y="1374"/>
                    <a:pt x="643" y="1373"/>
                    <a:pt x="638" y="1372"/>
                  </a:cubicBezTo>
                  <a:cubicBezTo>
                    <a:pt x="636" y="1371"/>
                    <a:pt x="634" y="1371"/>
                    <a:pt x="631" y="1371"/>
                  </a:cubicBezTo>
                  <a:cubicBezTo>
                    <a:pt x="629" y="1370"/>
                    <a:pt x="627" y="1370"/>
                    <a:pt x="626" y="1370"/>
                  </a:cubicBezTo>
                  <a:cubicBezTo>
                    <a:pt x="624" y="1370"/>
                    <a:pt x="620" y="1371"/>
                    <a:pt x="617" y="1371"/>
                  </a:cubicBezTo>
                  <a:cubicBezTo>
                    <a:pt x="616" y="1371"/>
                    <a:pt x="613" y="1370"/>
                    <a:pt x="609" y="1369"/>
                  </a:cubicBezTo>
                  <a:cubicBezTo>
                    <a:pt x="601" y="1369"/>
                    <a:pt x="592" y="1367"/>
                    <a:pt x="584" y="1367"/>
                  </a:cubicBezTo>
                  <a:cubicBezTo>
                    <a:pt x="587" y="1366"/>
                    <a:pt x="590" y="1365"/>
                    <a:pt x="585" y="1363"/>
                  </a:cubicBezTo>
                  <a:cubicBezTo>
                    <a:pt x="578" y="1363"/>
                    <a:pt x="583" y="1365"/>
                    <a:pt x="581" y="1366"/>
                  </a:cubicBezTo>
                  <a:cubicBezTo>
                    <a:pt x="575" y="1365"/>
                    <a:pt x="571" y="1366"/>
                    <a:pt x="568" y="1363"/>
                  </a:cubicBezTo>
                  <a:cubicBezTo>
                    <a:pt x="566" y="1362"/>
                    <a:pt x="569" y="1362"/>
                    <a:pt x="565" y="1361"/>
                  </a:cubicBezTo>
                  <a:cubicBezTo>
                    <a:pt x="564" y="1360"/>
                    <a:pt x="562" y="1361"/>
                    <a:pt x="562" y="1361"/>
                  </a:cubicBezTo>
                  <a:cubicBezTo>
                    <a:pt x="558" y="1360"/>
                    <a:pt x="554" y="1356"/>
                    <a:pt x="552" y="1359"/>
                  </a:cubicBezTo>
                  <a:cubicBezTo>
                    <a:pt x="553" y="1357"/>
                    <a:pt x="549" y="1356"/>
                    <a:pt x="546" y="1354"/>
                  </a:cubicBezTo>
                  <a:cubicBezTo>
                    <a:pt x="540" y="1356"/>
                    <a:pt x="532" y="1356"/>
                    <a:pt x="525" y="1352"/>
                  </a:cubicBezTo>
                  <a:cubicBezTo>
                    <a:pt x="524" y="1352"/>
                    <a:pt x="525" y="1350"/>
                    <a:pt x="525" y="1350"/>
                  </a:cubicBezTo>
                  <a:cubicBezTo>
                    <a:pt x="525" y="1347"/>
                    <a:pt x="516" y="1348"/>
                    <a:pt x="513" y="1346"/>
                  </a:cubicBezTo>
                  <a:cubicBezTo>
                    <a:pt x="510" y="1345"/>
                    <a:pt x="510" y="1344"/>
                    <a:pt x="507" y="1343"/>
                  </a:cubicBezTo>
                  <a:cubicBezTo>
                    <a:pt x="503" y="1342"/>
                    <a:pt x="498" y="1342"/>
                    <a:pt x="495" y="1341"/>
                  </a:cubicBezTo>
                  <a:cubicBezTo>
                    <a:pt x="492" y="1340"/>
                    <a:pt x="489" y="1337"/>
                    <a:pt x="486" y="1336"/>
                  </a:cubicBezTo>
                  <a:cubicBezTo>
                    <a:pt x="482" y="1334"/>
                    <a:pt x="476" y="1331"/>
                    <a:pt x="471" y="1329"/>
                  </a:cubicBezTo>
                  <a:cubicBezTo>
                    <a:pt x="467" y="1327"/>
                    <a:pt x="462" y="1326"/>
                    <a:pt x="457" y="1325"/>
                  </a:cubicBezTo>
                  <a:cubicBezTo>
                    <a:pt x="453" y="1323"/>
                    <a:pt x="448" y="1322"/>
                    <a:pt x="444" y="1320"/>
                  </a:cubicBezTo>
                  <a:cubicBezTo>
                    <a:pt x="439" y="1318"/>
                    <a:pt x="434" y="1315"/>
                    <a:pt x="429" y="1313"/>
                  </a:cubicBezTo>
                  <a:cubicBezTo>
                    <a:pt x="424" y="1310"/>
                    <a:pt x="420" y="1308"/>
                    <a:pt x="416" y="1306"/>
                  </a:cubicBezTo>
                  <a:cubicBezTo>
                    <a:pt x="413" y="1304"/>
                    <a:pt x="409" y="1302"/>
                    <a:pt x="406" y="1301"/>
                  </a:cubicBezTo>
                  <a:cubicBezTo>
                    <a:pt x="403" y="1299"/>
                    <a:pt x="400" y="1297"/>
                    <a:pt x="397" y="1295"/>
                  </a:cubicBezTo>
                  <a:cubicBezTo>
                    <a:pt x="391" y="1291"/>
                    <a:pt x="384" y="1287"/>
                    <a:pt x="377" y="1284"/>
                  </a:cubicBezTo>
                  <a:cubicBezTo>
                    <a:pt x="373" y="1281"/>
                    <a:pt x="377" y="1279"/>
                    <a:pt x="373" y="1277"/>
                  </a:cubicBezTo>
                  <a:cubicBezTo>
                    <a:pt x="367" y="1279"/>
                    <a:pt x="360" y="1272"/>
                    <a:pt x="354" y="1267"/>
                  </a:cubicBezTo>
                  <a:cubicBezTo>
                    <a:pt x="348" y="1263"/>
                    <a:pt x="345" y="1261"/>
                    <a:pt x="340" y="1258"/>
                  </a:cubicBezTo>
                  <a:cubicBezTo>
                    <a:pt x="337" y="1255"/>
                    <a:pt x="334" y="1253"/>
                    <a:pt x="330" y="1251"/>
                  </a:cubicBezTo>
                  <a:cubicBezTo>
                    <a:pt x="327" y="1249"/>
                    <a:pt x="324" y="1247"/>
                    <a:pt x="323" y="1245"/>
                  </a:cubicBezTo>
                  <a:cubicBezTo>
                    <a:pt x="321" y="1244"/>
                    <a:pt x="320" y="1242"/>
                    <a:pt x="319" y="1242"/>
                  </a:cubicBezTo>
                  <a:cubicBezTo>
                    <a:pt x="316" y="1239"/>
                    <a:pt x="312" y="1239"/>
                    <a:pt x="308" y="1236"/>
                  </a:cubicBezTo>
                  <a:cubicBezTo>
                    <a:pt x="304" y="1233"/>
                    <a:pt x="300" y="1228"/>
                    <a:pt x="296" y="1224"/>
                  </a:cubicBezTo>
                  <a:cubicBezTo>
                    <a:pt x="292" y="1219"/>
                    <a:pt x="287" y="1215"/>
                    <a:pt x="283" y="1213"/>
                  </a:cubicBezTo>
                  <a:cubicBezTo>
                    <a:pt x="285" y="1216"/>
                    <a:pt x="289" y="1220"/>
                    <a:pt x="290" y="1222"/>
                  </a:cubicBezTo>
                  <a:cubicBezTo>
                    <a:pt x="290" y="1223"/>
                    <a:pt x="291" y="1226"/>
                    <a:pt x="291" y="1226"/>
                  </a:cubicBezTo>
                  <a:cubicBezTo>
                    <a:pt x="293" y="1228"/>
                    <a:pt x="301" y="1229"/>
                    <a:pt x="300" y="1234"/>
                  </a:cubicBezTo>
                  <a:cubicBezTo>
                    <a:pt x="296" y="1228"/>
                    <a:pt x="292" y="1229"/>
                    <a:pt x="287" y="1226"/>
                  </a:cubicBezTo>
                  <a:cubicBezTo>
                    <a:pt x="284" y="1224"/>
                    <a:pt x="284" y="1222"/>
                    <a:pt x="282" y="1220"/>
                  </a:cubicBezTo>
                  <a:cubicBezTo>
                    <a:pt x="279" y="1218"/>
                    <a:pt x="277" y="1217"/>
                    <a:pt x="274" y="1214"/>
                  </a:cubicBezTo>
                  <a:cubicBezTo>
                    <a:pt x="272" y="1212"/>
                    <a:pt x="270" y="1209"/>
                    <a:pt x="268" y="1207"/>
                  </a:cubicBezTo>
                  <a:cubicBezTo>
                    <a:pt x="265" y="1204"/>
                    <a:pt x="263" y="1204"/>
                    <a:pt x="260" y="1202"/>
                  </a:cubicBezTo>
                  <a:cubicBezTo>
                    <a:pt x="260" y="1201"/>
                    <a:pt x="258" y="1199"/>
                    <a:pt x="257" y="1198"/>
                  </a:cubicBezTo>
                  <a:cubicBezTo>
                    <a:pt x="255" y="1196"/>
                    <a:pt x="254" y="1196"/>
                    <a:pt x="253" y="1197"/>
                  </a:cubicBezTo>
                  <a:cubicBezTo>
                    <a:pt x="259" y="1205"/>
                    <a:pt x="267" y="1211"/>
                    <a:pt x="272" y="1217"/>
                  </a:cubicBezTo>
                  <a:cubicBezTo>
                    <a:pt x="278" y="1223"/>
                    <a:pt x="284" y="1228"/>
                    <a:pt x="291" y="1233"/>
                  </a:cubicBezTo>
                  <a:cubicBezTo>
                    <a:pt x="294" y="1236"/>
                    <a:pt x="298" y="1239"/>
                    <a:pt x="301" y="1241"/>
                  </a:cubicBezTo>
                  <a:cubicBezTo>
                    <a:pt x="304" y="1244"/>
                    <a:pt x="308" y="1246"/>
                    <a:pt x="311" y="1249"/>
                  </a:cubicBezTo>
                  <a:cubicBezTo>
                    <a:pt x="316" y="1252"/>
                    <a:pt x="325" y="1258"/>
                    <a:pt x="327" y="1259"/>
                  </a:cubicBezTo>
                  <a:cubicBezTo>
                    <a:pt x="330" y="1262"/>
                    <a:pt x="333" y="1267"/>
                    <a:pt x="336" y="1269"/>
                  </a:cubicBezTo>
                  <a:cubicBezTo>
                    <a:pt x="340" y="1273"/>
                    <a:pt x="345" y="1276"/>
                    <a:pt x="350" y="1279"/>
                  </a:cubicBezTo>
                  <a:cubicBezTo>
                    <a:pt x="355" y="1281"/>
                    <a:pt x="360" y="1284"/>
                    <a:pt x="365" y="1287"/>
                  </a:cubicBezTo>
                  <a:cubicBezTo>
                    <a:pt x="368" y="1289"/>
                    <a:pt x="369" y="1291"/>
                    <a:pt x="371" y="1292"/>
                  </a:cubicBezTo>
                  <a:cubicBezTo>
                    <a:pt x="374" y="1294"/>
                    <a:pt x="378" y="1294"/>
                    <a:pt x="381" y="1296"/>
                  </a:cubicBezTo>
                  <a:cubicBezTo>
                    <a:pt x="383" y="1297"/>
                    <a:pt x="385" y="1301"/>
                    <a:pt x="387" y="1303"/>
                  </a:cubicBezTo>
                  <a:cubicBezTo>
                    <a:pt x="390" y="1305"/>
                    <a:pt x="396" y="1307"/>
                    <a:pt x="401" y="1310"/>
                  </a:cubicBezTo>
                  <a:cubicBezTo>
                    <a:pt x="408" y="1313"/>
                    <a:pt x="413" y="1317"/>
                    <a:pt x="418" y="1320"/>
                  </a:cubicBezTo>
                  <a:cubicBezTo>
                    <a:pt x="421" y="1321"/>
                    <a:pt x="423" y="1321"/>
                    <a:pt x="426" y="1323"/>
                  </a:cubicBezTo>
                  <a:cubicBezTo>
                    <a:pt x="430" y="1325"/>
                    <a:pt x="433" y="1328"/>
                    <a:pt x="436" y="1330"/>
                  </a:cubicBezTo>
                  <a:cubicBezTo>
                    <a:pt x="439" y="1331"/>
                    <a:pt x="445" y="1333"/>
                    <a:pt x="449" y="1334"/>
                  </a:cubicBezTo>
                  <a:cubicBezTo>
                    <a:pt x="454" y="1337"/>
                    <a:pt x="459" y="1339"/>
                    <a:pt x="463" y="1340"/>
                  </a:cubicBezTo>
                  <a:cubicBezTo>
                    <a:pt x="468" y="1342"/>
                    <a:pt x="474" y="1345"/>
                    <a:pt x="479" y="1347"/>
                  </a:cubicBezTo>
                  <a:cubicBezTo>
                    <a:pt x="484" y="1350"/>
                    <a:pt x="490" y="1352"/>
                    <a:pt x="496" y="1354"/>
                  </a:cubicBezTo>
                  <a:cubicBezTo>
                    <a:pt x="500" y="1356"/>
                    <a:pt x="504" y="1356"/>
                    <a:pt x="509" y="1358"/>
                  </a:cubicBezTo>
                  <a:cubicBezTo>
                    <a:pt x="516" y="1360"/>
                    <a:pt x="522" y="1363"/>
                    <a:pt x="529" y="1366"/>
                  </a:cubicBezTo>
                  <a:cubicBezTo>
                    <a:pt x="534" y="1367"/>
                    <a:pt x="537" y="1367"/>
                    <a:pt x="543" y="1369"/>
                  </a:cubicBezTo>
                  <a:cubicBezTo>
                    <a:pt x="549" y="1370"/>
                    <a:pt x="557" y="1373"/>
                    <a:pt x="564" y="1375"/>
                  </a:cubicBezTo>
                  <a:cubicBezTo>
                    <a:pt x="568" y="1376"/>
                    <a:pt x="572" y="1377"/>
                    <a:pt x="576" y="1377"/>
                  </a:cubicBezTo>
                  <a:cubicBezTo>
                    <a:pt x="579" y="1378"/>
                    <a:pt x="583" y="1379"/>
                    <a:pt x="587" y="1380"/>
                  </a:cubicBezTo>
                  <a:cubicBezTo>
                    <a:pt x="591" y="1380"/>
                    <a:pt x="594" y="1381"/>
                    <a:pt x="598" y="1382"/>
                  </a:cubicBezTo>
                  <a:cubicBezTo>
                    <a:pt x="602" y="1382"/>
                    <a:pt x="605" y="1383"/>
                    <a:pt x="609" y="1383"/>
                  </a:cubicBezTo>
                  <a:cubicBezTo>
                    <a:pt x="615" y="1384"/>
                    <a:pt x="622" y="1387"/>
                    <a:pt x="629" y="1388"/>
                  </a:cubicBezTo>
                  <a:cubicBezTo>
                    <a:pt x="632" y="1388"/>
                    <a:pt x="633" y="1387"/>
                    <a:pt x="636" y="1388"/>
                  </a:cubicBezTo>
                  <a:cubicBezTo>
                    <a:pt x="640" y="1388"/>
                    <a:pt x="646" y="1389"/>
                    <a:pt x="651" y="1390"/>
                  </a:cubicBezTo>
                  <a:cubicBezTo>
                    <a:pt x="657" y="1391"/>
                    <a:pt x="661" y="1391"/>
                    <a:pt x="666" y="1391"/>
                  </a:cubicBezTo>
                  <a:cubicBezTo>
                    <a:pt x="670" y="1391"/>
                    <a:pt x="674" y="1392"/>
                    <a:pt x="678" y="1392"/>
                  </a:cubicBezTo>
                  <a:cubicBezTo>
                    <a:pt x="681" y="1392"/>
                    <a:pt x="684" y="1392"/>
                    <a:pt x="687" y="1392"/>
                  </a:cubicBezTo>
                  <a:cubicBezTo>
                    <a:pt x="689" y="1392"/>
                    <a:pt x="690" y="1394"/>
                    <a:pt x="693" y="1394"/>
                  </a:cubicBezTo>
                  <a:cubicBezTo>
                    <a:pt x="693" y="1394"/>
                    <a:pt x="696" y="1393"/>
                    <a:pt x="698" y="1393"/>
                  </a:cubicBezTo>
                  <a:cubicBezTo>
                    <a:pt x="702" y="1393"/>
                    <a:pt x="706" y="1393"/>
                    <a:pt x="709" y="1393"/>
                  </a:cubicBezTo>
                  <a:cubicBezTo>
                    <a:pt x="707" y="1393"/>
                    <a:pt x="714" y="1393"/>
                    <a:pt x="714" y="1393"/>
                  </a:cubicBezTo>
                  <a:cubicBezTo>
                    <a:pt x="716" y="1393"/>
                    <a:pt x="718" y="1395"/>
                    <a:pt x="719" y="1395"/>
                  </a:cubicBezTo>
                  <a:cubicBezTo>
                    <a:pt x="722" y="1395"/>
                    <a:pt x="727" y="1393"/>
                    <a:pt x="731" y="1393"/>
                  </a:cubicBezTo>
                  <a:cubicBezTo>
                    <a:pt x="734" y="1393"/>
                    <a:pt x="736" y="1394"/>
                    <a:pt x="739" y="1394"/>
                  </a:cubicBezTo>
                  <a:cubicBezTo>
                    <a:pt x="747" y="1393"/>
                    <a:pt x="755" y="1392"/>
                    <a:pt x="761" y="1389"/>
                  </a:cubicBezTo>
                  <a:cubicBezTo>
                    <a:pt x="765" y="1391"/>
                    <a:pt x="770" y="1391"/>
                    <a:pt x="775" y="1390"/>
                  </a:cubicBezTo>
                  <a:cubicBezTo>
                    <a:pt x="777" y="1390"/>
                    <a:pt x="780" y="1390"/>
                    <a:pt x="783" y="1389"/>
                  </a:cubicBezTo>
                  <a:cubicBezTo>
                    <a:pt x="786" y="1389"/>
                    <a:pt x="789" y="1388"/>
                    <a:pt x="792" y="1388"/>
                  </a:cubicBezTo>
                  <a:cubicBezTo>
                    <a:pt x="796" y="1387"/>
                    <a:pt x="806" y="1386"/>
                    <a:pt x="811" y="1386"/>
                  </a:cubicBezTo>
                  <a:cubicBezTo>
                    <a:pt x="814" y="1385"/>
                    <a:pt x="816" y="1387"/>
                    <a:pt x="818" y="1386"/>
                  </a:cubicBezTo>
                  <a:cubicBezTo>
                    <a:pt x="819" y="1386"/>
                    <a:pt x="819" y="1384"/>
                    <a:pt x="823" y="1384"/>
                  </a:cubicBezTo>
                  <a:cubicBezTo>
                    <a:pt x="827" y="1383"/>
                    <a:pt x="826" y="1385"/>
                    <a:pt x="831" y="1383"/>
                  </a:cubicBezTo>
                  <a:cubicBezTo>
                    <a:pt x="838" y="1382"/>
                    <a:pt x="844" y="1380"/>
                    <a:pt x="850" y="1378"/>
                  </a:cubicBezTo>
                  <a:cubicBezTo>
                    <a:pt x="857" y="1377"/>
                    <a:pt x="863" y="1375"/>
                    <a:pt x="870" y="1374"/>
                  </a:cubicBezTo>
                  <a:cubicBezTo>
                    <a:pt x="867" y="1380"/>
                    <a:pt x="873" y="1379"/>
                    <a:pt x="874" y="1382"/>
                  </a:cubicBezTo>
                  <a:cubicBezTo>
                    <a:pt x="878" y="1381"/>
                    <a:pt x="882" y="1380"/>
                    <a:pt x="886" y="1379"/>
                  </a:cubicBezTo>
                  <a:cubicBezTo>
                    <a:pt x="890" y="1379"/>
                    <a:pt x="893" y="1379"/>
                    <a:pt x="895" y="1380"/>
                  </a:cubicBezTo>
                  <a:cubicBezTo>
                    <a:pt x="887" y="1383"/>
                    <a:pt x="879" y="1384"/>
                    <a:pt x="871" y="1386"/>
                  </a:cubicBezTo>
                  <a:cubicBezTo>
                    <a:pt x="863" y="1388"/>
                    <a:pt x="856" y="1389"/>
                    <a:pt x="849" y="1391"/>
                  </a:cubicBezTo>
                  <a:cubicBezTo>
                    <a:pt x="846" y="1392"/>
                    <a:pt x="844" y="1394"/>
                    <a:pt x="841" y="1395"/>
                  </a:cubicBezTo>
                  <a:cubicBezTo>
                    <a:pt x="839" y="1395"/>
                    <a:pt x="837" y="1394"/>
                    <a:pt x="834" y="1395"/>
                  </a:cubicBezTo>
                  <a:cubicBezTo>
                    <a:pt x="832" y="1396"/>
                    <a:pt x="831" y="1398"/>
                    <a:pt x="829" y="1398"/>
                  </a:cubicBezTo>
                  <a:cubicBezTo>
                    <a:pt x="829" y="1398"/>
                    <a:pt x="826" y="1397"/>
                    <a:pt x="825" y="1397"/>
                  </a:cubicBezTo>
                  <a:cubicBezTo>
                    <a:pt x="811" y="1398"/>
                    <a:pt x="811" y="1405"/>
                    <a:pt x="802" y="1406"/>
                  </a:cubicBezTo>
                  <a:cubicBezTo>
                    <a:pt x="800" y="1404"/>
                    <a:pt x="809" y="1401"/>
                    <a:pt x="801" y="1402"/>
                  </a:cubicBezTo>
                  <a:cubicBezTo>
                    <a:pt x="801" y="1408"/>
                    <a:pt x="797" y="1402"/>
                    <a:pt x="798" y="1402"/>
                  </a:cubicBezTo>
                  <a:cubicBezTo>
                    <a:pt x="794" y="1402"/>
                    <a:pt x="790" y="1404"/>
                    <a:pt x="786" y="1405"/>
                  </a:cubicBezTo>
                  <a:cubicBezTo>
                    <a:pt x="780" y="1406"/>
                    <a:pt x="774" y="1407"/>
                    <a:pt x="767" y="1408"/>
                  </a:cubicBezTo>
                  <a:cubicBezTo>
                    <a:pt x="764" y="1408"/>
                    <a:pt x="760" y="1409"/>
                    <a:pt x="757" y="1409"/>
                  </a:cubicBezTo>
                  <a:cubicBezTo>
                    <a:pt x="754" y="1409"/>
                    <a:pt x="750" y="1409"/>
                    <a:pt x="747" y="1410"/>
                  </a:cubicBezTo>
                  <a:cubicBezTo>
                    <a:pt x="742" y="1410"/>
                    <a:pt x="736" y="1411"/>
                    <a:pt x="731" y="1412"/>
                  </a:cubicBezTo>
                  <a:cubicBezTo>
                    <a:pt x="728" y="1412"/>
                    <a:pt x="726" y="1413"/>
                    <a:pt x="723" y="1413"/>
                  </a:cubicBezTo>
                  <a:cubicBezTo>
                    <a:pt x="721" y="1412"/>
                    <a:pt x="718" y="1412"/>
                    <a:pt x="716" y="1411"/>
                  </a:cubicBezTo>
                  <a:cubicBezTo>
                    <a:pt x="718" y="1409"/>
                    <a:pt x="723" y="1410"/>
                    <a:pt x="727" y="1409"/>
                  </a:cubicBezTo>
                  <a:cubicBezTo>
                    <a:pt x="731" y="1409"/>
                    <a:pt x="735" y="1409"/>
                    <a:pt x="735" y="1406"/>
                  </a:cubicBezTo>
                  <a:cubicBezTo>
                    <a:pt x="730" y="1408"/>
                    <a:pt x="725" y="1406"/>
                    <a:pt x="723" y="1407"/>
                  </a:cubicBezTo>
                  <a:cubicBezTo>
                    <a:pt x="720" y="1407"/>
                    <a:pt x="719" y="1408"/>
                    <a:pt x="716" y="1408"/>
                  </a:cubicBezTo>
                  <a:cubicBezTo>
                    <a:pt x="711" y="1409"/>
                    <a:pt x="704" y="1406"/>
                    <a:pt x="700" y="1409"/>
                  </a:cubicBezTo>
                  <a:cubicBezTo>
                    <a:pt x="703" y="1410"/>
                    <a:pt x="708" y="1410"/>
                    <a:pt x="707" y="1412"/>
                  </a:cubicBezTo>
                  <a:cubicBezTo>
                    <a:pt x="703" y="1413"/>
                    <a:pt x="700" y="1413"/>
                    <a:pt x="697" y="1413"/>
                  </a:cubicBezTo>
                  <a:cubicBezTo>
                    <a:pt x="695" y="1413"/>
                    <a:pt x="693" y="1413"/>
                    <a:pt x="691" y="1412"/>
                  </a:cubicBezTo>
                  <a:cubicBezTo>
                    <a:pt x="690" y="1412"/>
                    <a:pt x="688" y="1412"/>
                    <a:pt x="686" y="1412"/>
                  </a:cubicBezTo>
                  <a:cubicBezTo>
                    <a:pt x="683" y="1412"/>
                    <a:pt x="680" y="1413"/>
                    <a:pt x="677" y="1413"/>
                  </a:cubicBezTo>
                  <a:cubicBezTo>
                    <a:pt x="672" y="1413"/>
                    <a:pt x="665" y="1412"/>
                    <a:pt x="658" y="1411"/>
                  </a:cubicBezTo>
                  <a:cubicBezTo>
                    <a:pt x="656" y="1411"/>
                    <a:pt x="656" y="1412"/>
                    <a:pt x="654" y="1412"/>
                  </a:cubicBezTo>
                  <a:cubicBezTo>
                    <a:pt x="651" y="1412"/>
                    <a:pt x="649" y="1411"/>
                    <a:pt x="646" y="1411"/>
                  </a:cubicBezTo>
                  <a:cubicBezTo>
                    <a:pt x="642" y="1412"/>
                    <a:pt x="628" y="1410"/>
                    <a:pt x="625" y="1409"/>
                  </a:cubicBezTo>
                  <a:cubicBezTo>
                    <a:pt x="624" y="1409"/>
                    <a:pt x="624" y="1407"/>
                    <a:pt x="623" y="1406"/>
                  </a:cubicBezTo>
                  <a:cubicBezTo>
                    <a:pt x="621" y="1406"/>
                    <a:pt x="616" y="1405"/>
                    <a:pt x="616" y="1406"/>
                  </a:cubicBezTo>
                  <a:cubicBezTo>
                    <a:pt x="618" y="1407"/>
                    <a:pt x="620" y="1407"/>
                    <a:pt x="619" y="1408"/>
                  </a:cubicBezTo>
                  <a:cubicBezTo>
                    <a:pt x="609" y="1409"/>
                    <a:pt x="594" y="1406"/>
                    <a:pt x="586" y="1404"/>
                  </a:cubicBezTo>
                  <a:cubicBezTo>
                    <a:pt x="584" y="1404"/>
                    <a:pt x="580" y="1404"/>
                    <a:pt x="577" y="1404"/>
                  </a:cubicBezTo>
                  <a:cubicBezTo>
                    <a:pt x="575" y="1404"/>
                    <a:pt x="575" y="1403"/>
                    <a:pt x="572" y="1402"/>
                  </a:cubicBezTo>
                  <a:cubicBezTo>
                    <a:pt x="563" y="1401"/>
                    <a:pt x="553" y="1398"/>
                    <a:pt x="543" y="1396"/>
                  </a:cubicBezTo>
                  <a:cubicBezTo>
                    <a:pt x="533" y="1394"/>
                    <a:pt x="523" y="1390"/>
                    <a:pt x="514" y="1388"/>
                  </a:cubicBezTo>
                  <a:cubicBezTo>
                    <a:pt x="511" y="1388"/>
                    <a:pt x="510" y="1389"/>
                    <a:pt x="508" y="1388"/>
                  </a:cubicBezTo>
                  <a:cubicBezTo>
                    <a:pt x="508" y="1388"/>
                    <a:pt x="505" y="1386"/>
                    <a:pt x="503" y="1386"/>
                  </a:cubicBezTo>
                  <a:cubicBezTo>
                    <a:pt x="502" y="1386"/>
                    <a:pt x="493" y="1385"/>
                    <a:pt x="497" y="1383"/>
                  </a:cubicBezTo>
                  <a:cubicBezTo>
                    <a:pt x="490" y="1380"/>
                    <a:pt x="492" y="1386"/>
                    <a:pt x="486" y="1383"/>
                  </a:cubicBezTo>
                  <a:cubicBezTo>
                    <a:pt x="482" y="1379"/>
                    <a:pt x="472" y="1377"/>
                    <a:pt x="465" y="1373"/>
                  </a:cubicBezTo>
                  <a:cubicBezTo>
                    <a:pt x="462" y="1372"/>
                    <a:pt x="462" y="1369"/>
                    <a:pt x="459" y="1369"/>
                  </a:cubicBezTo>
                  <a:cubicBezTo>
                    <a:pt x="456" y="1372"/>
                    <a:pt x="448" y="1365"/>
                    <a:pt x="442" y="1364"/>
                  </a:cubicBezTo>
                  <a:cubicBezTo>
                    <a:pt x="438" y="1363"/>
                    <a:pt x="434" y="1363"/>
                    <a:pt x="431" y="1362"/>
                  </a:cubicBezTo>
                  <a:cubicBezTo>
                    <a:pt x="429" y="1361"/>
                    <a:pt x="426" y="1358"/>
                    <a:pt x="424" y="1356"/>
                  </a:cubicBezTo>
                  <a:cubicBezTo>
                    <a:pt x="421" y="1355"/>
                    <a:pt x="417" y="1352"/>
                    <a:pt x="414" y="1351"/>
                  </a:cubicBezTo>
                  <a:cubicBezTo>
                    <a:pt x="410" y="1349"/>
                    <a:pt x="406" y="1349"/>
                    <a:pt x="402" y="1347"/>
                  </a:cubicBezTo>
                  <a:cubicBezTo>
                    <a:pt x="399" y="1345"/>
                    <a:pt x="397" y="1342"/>
                    <a:pt x="394" y="1340"/>
                  </a:cubicBezTo>
                  <a:cubicBezTo>
                    <a:pt x="389" y="1339"/>
                    <a:pt x="395" y="1344"/>
                    <a:pt x="391" y="1343"/>
                  </a:cubicBezTo>
                  <a:cubicBezTo>
                    <a:pt x="389" y="1341"/>
                    <a:pt x="386" y="1340"/>
                    <a:pt x="383" y="1339"/>
                  </a:cubicBezTo>
                  <a:cubicBezTo>
                    <a:pt x="381" y="1338"/>
                    <a:pt x="378" y="1336"/>
                    <a:pt x="375" y="1334"/>
                  </a:cubicBezTo>
                  <a:cubicBezTo>
                    <a:pt x="372" y="1332"/>
                    <a:pt x="372" y="1330"/>
                    <a:pt x="368" y="1328"/>
                  </a:cubicBezTo>
                  <a:cubicBezTo>
                    <a:pt x="366" y="1327"/>
                    <a:pt x="363" y="1326"/>
                    <a:pt x="360" y="1324"/>
                  </a:cubicBezTo>
                  <a:cubicBezTo>
                    <a:pt x="352" y="1320"/>
                    <a:pt x="340" y="1312"/>
                    <a:pt x="333" y="1307"/>
                  </a:cubicBezTo>
                  <a:cubicBezTo>
                    <a:pt x="329" y="1304"/>
                    <a:pt x="327" y="1301"/>
                    <a:pt x="324" y="1298"/>
                  </a:cubicBezTo>
                  <a:cubicBezTo>
                    <a:pt x="322" y="1297"/>
                    <a:pt x="318" y="1296"/>
                    <a:pt x="316" y="1294"/>
                  </a:cubicBezTo>
                  <a:cubicBezTo>
                    <a:pt x="314" y="1293"/>
                    <a:pt x="312" y="1290"/>
                    <a:pt x="309" y="1289"/>
                  </a:cubicBezTo>
                  <a:cubicBezTo>
                    <a:pt x="307" y="1287"/>
                    <a:pt x="303" y="1286"/>
                    <a:pt x="301" y="1285"/>
                  </a:cubicBezTo>
                  <a:cubicBezTo>
                    <a:pt x="299" y="1283"/>
                    <a:pt x="297" y="1280"/>
                    <a:pt x="294" y="1278"/>
                  </a:cubicBezTo>
                  <a:cubicBezTo>
                    <a:pt x="294" y="1278"/>
                    <a:pt x="292" y="1278"/>
                    <a:pt x="290" y="1276"/>
                  </a:cubicBezTo>
                  <a:cubicBezTo>
                    <a:pt x="287" y="1274"/>
                    <a:pt x="287" y="1272"/>
                    <a:pt x="285" y="1271"/>
                  </a:cubicBezTo>
                  <a:cubicBezTo>
                    <a:pt x="282" y="1268"/>
                    <a:pt x="279" y="1268"/>
                    <a:pt x="277" y="1266"/>
                  </a:cubicBezTo>
                  <a:cubicBezTo>
                    <a:pt x="274" y="1264"/>
                    <a:pt x="274" y="1261"/>
                    <a:pt x="271" y="1259"/>
                  </a:cubicBezTo>
                  <a:cubicBezTo>
                    <a:pt x="269" y="1258"/>
                    <a:pt x="266" y="1257"/>
                    <a:pt x="265" y="1256"/>
                  </a:cubicBezTo>
                  <a:cubicBezTo>
                    <a:pt x="262" y="1254"/>
                    <a:pt x="261" y="1251"/>
                    <a:pt x="259" y="1249"/>
                  </a:cubicBezTo>
                  <a:cubicBezTo>
                    <a:pt x="255" y="1246"/>
                    <a:pt x="252" y="1243"/>
                    <a:pt x="248" y="1240"/>
                  </a:cubicBezTo>
                  <a:cubicBezTo>
                    <a:pt x="244" y="1236"/>
                    <a:pt x="240" y="1233"/>
                    <a:pt x="237" y="1229"/>
                  </a:cubicBezTo>
                  <a:cubicBezTo>
                    <a:pt x="235" y="1228"/>
                    <a:pt x="233" y="1226"/>
                    <a:pt x="231" y="1224"/>
                  </a:cubicBezTo>
                  <a:cubicBezTo>
                    <a:pt x="229" y="1222"/>
                    <a:pt x="227" y="1220"/>
                    <a:pt x="225" y="1219"/>
                  </a:cubicBezTo>
                  <a:cubicBezTo>
                    <a:pt x="221" y="1215"/>
                    <a:pt x="218" y="1211"/>
                    <a:pt x="214" y="1208"/>
                  </a:cubicBezTo>
                  <a:cubicBezTo>
                    <a:pt x="213" y="1206"/>
                    <a:pt x="211" y="1202"/>
                    <a:pt x="209" y="1200"/>
                  </a:cubicBezTo>
                  <a:cubicBezTo>
                    <a:pt x="206" y="1198"/>
                    <a:pt x="205" y="1199"/>
                    <a:pt x="203" y="1196"/>
                  </a:cubicBezTo>
                  <a:cubicBezTo>
                    <a:pt x="201" y="1194"/>
                    <a:pt x="201" y="1193"/>
                    <a:pt x="199" y="1190"/>
                  </a:cubicBezTo>
                  <a:cubicBezTo>
                    <a:pt x="197" y="1188"/>
                    <a:pt x="194" y="1186"/>
                    <a:pt x="194" y="1185"/>
                  </a:cubicBezTo>
                  <a:cubicBezTo>
                    <a:pt x="192" y="1183"/>
                    <a:pt x="193" y="1181"/>
                    <a:pt x="190" y="1179"/>
                  </a:cubicBezTo>
                  <a:cubicBezTo>
                    <a:pt x="189" y="1177"/>
                    <a:pt x="186" y="1176"/>
                    <a:pt x="185" y="1174"/>
                  </a:cubicBezTo>
                  <a:cubicBezTo>
                    <a:pt x="184" y="1173"/>
                    <a:pt x="178" y="1165"/>
                    <a:pt x="177" y="1162"/>
                  </a:cubicBezTo>
                  <a:cubicBezTo>
                    <a:pt x="174" y="1159"/>
                    <a:pt x="172" y="1156"/>
                    <a:pt x="169" y="1152"/>
                  </a:cubicBezTo>
                  <a:cubicBezTo>
                    <a:pt x="166" y="1149"/>
                    <a:pt x="163" y="1145"/>
                    <a:pt x="160" y="1140"/>
                  </a:cubicBezTo>
                  <a:cubicBezTo>
                    <a:pt x="157" y="1136"/>
                    <a:pt x="154" y="1132"/>
                    <a:pt x="151" y="1127"/>
                  </a:cubicBezTo>
                  <a:cubicBezTo>
                    <a:pt x="148" y="1123"/>
                    <a:pt x="145" y="1118"/>
                    <a:pt x="142" y="1113"/>
                  </a:cubicBezTo>
                  <a:cubicBezTo>
                    <a:pt x="139" y="1109"/>
                    <a:pt x="136" y="1104"/>
                    <a:pt x="133" y="1099"/>
                  </a:cubicBezTo>
                  <a:cubicBezTo>
                    <a:pt x="131" y="1095"/>
                    <a:pt x="128" y="1090"/>
                    <a:pt x="126" y="1086"/>
                  </a:cubicBezTo>
                  <a:cubicBezTo>
                    <a:pt x="120" y="1077"/>
                    <a:pt x="115" y="1070"/>
                    <a:pt x="112" y="1064"/>
                  </a:cubicBezTo>
                  <a:cubicBezTo>
                    <a:pt x="110" y="1061"/>
                    <a:pt x="107" y="1058"/>
                    <a:pt x="106" y="1055"/>
                  </a:cubicBezTo>
                  <a:cubicBezTo>
                    <a:pt x="106" y="1055"/>
                    <a:pt x="106" y="1052"/>
                    <a:pt x="106" y="1052"/>
                  </a:cubicBezTo>
                  <a:cubicBezTo>
                    <a:pt x="106" y="1048"/>
                    <a:pt x="103" y="1045"/>
                    <a:pt x="101" y="1041"/>
                  </a:cubicBezTo>
                  <a:cubicBezTo>
                    <a:pt x="99" y="1037"/>
                    <a:pt x="96" y="1030"/>
                    <a:pt x="94" y="1026"/>
                  </a:cubicBezTo>
                  <a:cubicBezTo>
                    <a:pt x="92" y="1021"/>
                    <a:pt x="91" y="1015"/>
                    <a:pt x="89" y="1011"/>
                  </a:cubicBezTo>
                  <a:cubicBezTo>
                    <a:pt x="88" y="1010"/>
                    <a:pt x="86" y="1008"/>
                    <a:pt x="85" y="1005"/>
                  </a:cubicBezTo>
                  <a:cubicBezTo>
                    <a:pt x="84" y="1003"/>
                    <a:pt x="85" y="1002"/>
                    <a:pt x="84" y="1000"/>
                  </a:cubicBezTo>
                  <a:cubicBezTo>
                    <a:pt x="82" y="996"/>
                    <a:pt x="80" y="992"/>
                    <a:pt x="79" y="987"/>
                  </a:cubicBezTo>
                  <a:cubicBezTo>
                    <a:pt x="77" y="983"/>
                    <a:pt x="75" y="978"/>
                    <a:pt x="73" y="973"/>
                  </a:cubicBezTo>
                  <a:cubicBezTo>
                    <a:pt x="72" y="968"/>
                    <a:pt x="70" y="963"/>
                    <a:pt x="68" y="957"/>
                  </a:cubicBezTo>
                  <a:cubicBezTo>
                    <a:pt x="66" y="952"/>
                    <a:pt x="64" y="946"/>
                    <a:pt x="63" y="941"/>
                  </a:cubicBezTo>
                  <a:cubicBezTo>
                    <a:pt x="61" y="936"/>
                    <a:pt x="60" y="930"/>
                    <a:pt x="58" y="925"/>
                  </a:cubicBezTo>
                  <a:cubicBezTo>
                    <a:pt x="56" y="920"/>
                    <a:pt x="53" y="917"/>
                    <a:pt x="52" y="912"/>
                  </a:cubicBezTo>
                  <a:cubicBezTo>
                    <a:pt x="49" y="903"/>
                    <a:pt x="48" y="895"/>
                    <a:pt x="46" y="891"/>
                  </a:cubicBezTo>
                  <a:cubicBezTo>
                    <a:pt x="45" y="891"/>
                    <a:pt x="44" y="892"/>
                    <a:pt x="44" y="891"/>
                  </a:cubicBezTo>
                  <a:cubicBezTo>
                    <a:pt x="44" y="891"/>
                    <a:pt x="43" y="888"/>
                    <a:pt x="42" y="888"/>
                  </a:cubicBezTo>
                  <a:cubicBezTo>
                    <a:pt x="41" y="888"/>
                    <a:pt x="40" y="891"/>
                    <a:pt x="39" y="890"/>
                  </a:cubicBezTo>
                  <a:cubicBezTo>
                    <a:pt x="37" y="889"/>
                    <a:pt x="35" y="882"/>
                    <a:pt x="34" y="884"/>
                  </a:cubicBezTo>
                  <a:cubicBezTo>
                    <a:pt x="32" y="885"/>
                    <a:pt x="31" y="892"/>
                    <a:pt x="32" y="898"/>
                  </a:cubicBezTo>
                  <a:cubicBezTo>
                    <a:pt x="32" y="901"/>
                    <a:pt x="35" y="904"/>
                    <a:pt x="36" y="908"/>
                  </a:cubicBezTo>
                  <a:cubicBezTo>
                    <a:pt x="37" y="911"/>
                    <a:pt x="36" y="912"/>
                    <a:pt x="37" y="915"/>
                  </a:cubicBezTo>
                  <a:cubicBezTo>
                    <a:pt x="37" y="918"/>
                    <a:pt x="38" y="918"/>
                    <a:pt x="39" y="921"/>
                  </a:cubicBezTo>
                  <a:cubicBezTo>
                    <a:pt x="40" y="924"/>
                    <a:pt x="39" y="925"/>
                    <a:pt x="40" y="928"/>
                  </a:cubicBezTo>
                  <a:cubicBezTo>
                    <a:pt x="41" y="932"/>
                    <a:pt x="44" y="937"/>
                    <a:pt x="45" y="942"/>
                  </a:cubicBezTo>
                  <a:cubicBezTo>
                    <a:pt x="46" y="945"/>
                    <a:pt x="47" y="950"/>
                    <a:pt x="48" y="954"/>
                  </a:cubicBezTo>
                  <a:cubicBezTo>
                    <a:pt x="50" y="958"/>
                    <a:pt x="51" y="962"/>
                    <a:pt x="53" y="966"/>
                  </a:cubicBezTo>
                  <a:cubicBezTo>
                    <a:pt x="55" y="972"/>
                    <a:pt x="58" y="978"/>
                    <a:pt x="60" y="983"/>
                  </a:cubicBezTo>
                  <a:cubicBezTo>
                    <a:pt x="62" y="989"/>
                    <a:pt x="63" y="992"/>
                    <a:pt x="65" y="997"/>
                  </a:cubicBezTo>
                  <a:cubicBezTo>
                    <a:pt x="68" y="1003"/>
                    <a:pt x="70" y="1010"/>
                    <a:pt x="73" y="1018"/>
                  </a:cubicBezTo>
                  <a:cubicBezTo>
                    <a:pt x="76" y="1025"/>
                    <a:pt x="79" y="1033"/>
                    <a:pt x="82" y="1040"/>
                  </a:cubicBezTo>
                  <a:cubicBezTo>
                    <a:pt x="85" y="1048"/>
                    <a:pt x="89" y="1055"/>
                    <a:pt x="92" y="1062"/>
                  </a:cubicBezTo>
                  <a:cubicBezTo>
                    <a:pt x="95" y="1068"/>
                    <a:pt x="98" y="1075"/>
                    <a:pt x="102" y="1079"/>
                  </a:cubicBezTo>
                  <a:cubicBezTo>
                    <a:pt x="103" y="1081"/>
                    <a:pt x="105" y="1083"/>
                    <a:pt x="107" y="1085"/>
                  </a:cubicBezTo>
                  <a:cubicBezTo>
                    <a:pt x="109" y="1089"/>
                    <a:pt x="111" y="1094"/>
                    <a:pt x="114" y="1099"/>
                  </a:cubicBezTo>
                  <a:cubicBezTo>
                    <a:pt x="115" y="1102"/>
                    <a:pt x="116" y="1104"/>
                    <a:pt x="117" y="1106"/>
                  </a:cubicBezTo>
                  <a:cubicBezTo>
                    <a:pt x="118" y="1109"/>
                    <a:pt x="119" y="1111"/>
                    <a:pt x="121" y="1113"/>
                  </a:cubicBezTo>
                  <a:cubicBezTo>
                    <a:pt x="122" y="1115"/>
                    <a:pt x="125" y="1117"/>
                    <a:pt x="127" y="1120"/>
                  </a:cubicBezTo>
                  <a:cubicBezTo>
                    <a:pt x="128" y="1122"/>
                    <a:pt x="130" y="1126"/>
                    <a:pt x="131" y="1128"/>
                  </a:cubicBezTo>
                  <a:cubicBezTo>
                    <a:pt x="133" y="1130"/>
                    <a:pt x="134" y="1133"/>
                    <a:pt x="136" y="1136"/>
                  </a:cubicBezTo>
                  <a:cubicBezTo>
                    <a:pt x="138" y="1139"/>
                    <a:pt x="140" y="1142"/>
                    <a:pt x="142" y="1145"/>
                  </a:cubicBezTo>
                  <a:cubicBezTo>
                    <a:pt x="145" y="1149"/>
                    <a:pt x="149" y="1154"/>
                    <a:pt x="153" y="1158"/>
                  </a:cubicBezTo>
                  <a:cubicBezTo>
                    <a:pt x="157" y="1163"/>
                    <a:pt x="161" y="1167"/>
                    <a:pt x="165" y="1171"/>
                  </a:cubicBezTo>
                  <a:cubicBezTo>
                    <a:pt x="166" y="1173"/>
                    <a:pt x="168" y="1177"/>
                    <a:pt x="170" y="1179"/>
                  </a:cubicBezTo>
                  <a:cubicBezTo>
                    <a:pt x="175" y="1187"/>
                    <a:pt x="183" y="1195"/>
                    <a:pt x="187" y="1200"/>
                  </a:cubicBezTo>
                  <a:cubicBezTo>
                    <a:pt x="189" y="1203"/>
                    <a:pt x="190" y="1206"/>
                    <a:pt x="192" y="1208"/>
                  </a:cubicBezTo>
                  <a:cubicBezTo>
                    <a:pt x="195" y="1213"/>
                    <a:pt x="201" y="1217"/>
                    <a:pt x="202" y="1219"/>
                  </a:cubicBezTo>
                  <a:cubicBezTo>
                    <a:pt x="208" y="1225"/>
                    <a:pt x="207" y="1229"/>
                    <a:pt x="214" y="1230"/>
                  </a:cubicBezTo>
                  <a:cubicBezTo>
                    <a:pt x="216" y="1232"/>
                    <a:pt x="218" y="1235"/>
                    <a:pt x="219" y="1237"/>
                  </a:cubicBezTo>
                  <a:cubicBezTo>
                    <a:pt x="220" y="1240"/>
                    <a:pt x="221" y="1242"/>
                    <a:pt x="223" y="1244"/>
                  </a:cubicBezTo>
                  <a:cubicBezTo>
                    <a:pt x="224" y="1245"/>
                    <a:pt x="228" y="1248"/>
                    <a:pt x="230" y="1250"/>
                  </a:cubicBezTo>
                  <a:cubicBezTo>
                    <a:pt x="232" y="1251"/>
                    <a:pt x="234" y="1255"/>
                    <a:pt x="234" y="1256"/>
                  </a:cubicBezTo>
                  <a:cubicBezTo>
                    <a:pt x="230" y="1253"/>
                    <a:pt x="224" y="1247"/>
                    <a:pt x="219" y="1242"/>
                  </a:cubicBezTo>
                  <a:cubicBezTo>
                    <a:pt x="213" y="1237"/>
                    <a:pt x="208" y="1232"/>
                    <a:pt x="205" y="1229"/>
                  </a:cubicBezTo>
                  <a:cubicBezTo>
                    <a:pt x="201" y="1225"/>
                    <a:pt x="197" y="1221"/>
                    <a:pt x="193" y="1217"/>
                  </a:cubicBezTo>
                  <a:cubicBezTo>
                    <a:pt x="189" y="1213"/>
                    <a:pt x="186" y="1209"/>
                    <a:pt x="183" y="1206"/>
                  </a:cubicBezTo>
                  <a:cubicBezTo>
                    <a:pt x="181" y="1204"/>
                    <a:pt x="178" y="1204"/>
                    <a:pt x="176" y="1202"/>
                  </a:cubicBezTo>
                  <a:cubicBezTo>
                    <a:pt x="175" y="1201"/>
                    <a:pt x="173" y="1199"/>
                    <a:pt x="172" y="1199"/>
                  </a:cubicBezTo>
                  <a:cubicBezTo>
                    <a:pt x="166" y="1194"/>
                    <a:pt x="167" y="1191"/>
                    <a:pt x="163" y="1186"/>
                  </a:cubicBezTo>
                  <a:cubicBezTo>
                    <a:pt x="160" y="1182"/>
                    <a:pt x="155" y="1180"/>
                    <a:pt x="150" y="1175"/>
                  </a:cubicBezTo>
                  <a:cubicBezTo>
                    <a:pt x="147" y="1172"/>
                    <a:pt x="145" y="1167"/>
                    <a:pt x="142" y="1163"/>
                  </a:cubicBezTo>
                  <a:cubicBezTo>
                    <a:pt x="140" y="1162"/>
                    <a:pt x="138" y="1160"/>
                    <a:pt x="136" y="1158"/>
                  </a:cubicBezTo>
                  <a:cubicBezTo>
                    <a:pt x="134" y="1156"/>
                    <a:pt x="132" y="1152"/>
                    <a:pt x="130" y="1150"/>
                  </a:cubicBezTo>
                  <a:cubicBezTo>
                    <a:pt x="128" y="1148"/>
                    <a:pt x="125" y="1146"/>
                    <a:pt x="123" y="1144"/>
                  </a:cubicBezTo>
                  <a:cubicBezTo>
                    <a:pt x="120" y="1142"/>
                    <a:pt x="118" y="1141"/>
                    <a:pt x="115" y="1138"/>
                  </a:cubicBezTo>
                  <a:cubicBezTo>
                    <a:pt x="113" y="1140"/>
                    <a:pt x="117" y="1144"/>
                    <a:pt x="115" y="1145"/>
                  </a:cubicBezTo>
                  <a:cubicBezTo>
                    <a:pt x="115" y="1145"/>
                    <a:pt x="110" y="1138"/>
                    <a:pt x="109" y="1142"/>
                  </a:cubicBezTo>
                  <a:cubicBezTo>
                    <a:pt x="112" y="1151"/>
                    <a:pt x="118" y="1157"/>
                    <a:pt x="123" y="1165"/>
                  </a:cubicBezTo>
                  <a:cubicBezTo>
                    <a:pt x="128" y="1170"/>
                    <a:pt x="132" y="1177"/>
                    <a:pt x="136" y="1182"/>
                  </a:cubicBezTo>
                  <a:cubicBezTo>
                    <a:pt x="137" y="1184"/>
                    <a:pt x="139" y="1183"/>
                    <a:pt x="140" y="1185"/>
                  </a:cubicBezTo>
                  <a:cubicBezTo>
                    <a:pt x="142" y="1187"/>
                    <a:pt x="142" y="1189"/>
                    <a:pt x="144" y="1192"/>
                  </a:cubicBezTo>
                  <a:cubicBezTo>
                    <a:pt x="148" y="1196"/>
                    <a:pt x="153" y="1201"/>
                    <a:pt x="157" y="1206"/>
                  </a:cubicBezTo>
                  <a:cubicBezTo>
                    <a:pt x="162" y="1210"/>
                    <a:pt x="165" y="1215"/>
                    <a:pt x="170" y="1220"/>
                  </a:cubicBezTo>
                  <a:cubicBezTo>
                    <a:pt x="172" y="1223"/>
                    <a:pt x="176" y="1225"/>
                    <a:pt x="178" y="1228"/>
                  </a:cubicBezTo>
                  <a:cubicBezTo>
                    <a:pt x="186" y="1235"/>
                    <a:pt x="193" y="1245"/>
                    <a:pt x="202" y="1252"/>
                  </a:cubicBezTo>
                  <a:cubicBezTo>
                    <a:pt x="205" y="1255"/>
                    <a:pt x="208" y="1257"/>
                    <a:pt x="211" y="1259"/>
                  </a:cubicBezTo>
                  <a:cubicBezTo>
                    <a:pt x="217" y="1264"/>
                    <a:pt x="223" y="1271"/>
                    <a:pt x="229" y="1276"/>
                  </a:cubicBezTo>
                  <a:cubicBezTo>
                    <a:pt x="232" y="1279"/>
                    <a:pt x="236" y="1281"/>
                    <a:pt x="240" y="1284"/>
                  </a:cubicBezTo>
                  <a:cubicBezTo>
                    <a:pt x="245" y="1288"/>
                    <a:pt x="251" y="1293"/>
                    <a:pt x="256" y="1298"/>
                  </a:cubicBezTo>
                  <a:cubicBezTo>
                    <a:pt x="262" y="1302"/>
                    <a:pt x="268" y="1307"/>
                    <a:pt x="273" y="1311"/>
                  </a:cubicBezTo>
                  <a:cubicBezTo>
                    <a:pt x="276" y="1313"/>
                    <a:pt x="279" y="1316"/>
                    <a:pt x="283" y="1318"/>
                  </a:cubicBezTo>
                  <a:cubicBezTo>
                    <a:pt x="286" y="1320"/>
                    <a:pt x="290" y="1323"/>
                    <a:pt x="293" y="1325"/>
                  </a:cubicBezTo>
                  <a:cubicBezTo>
                    <a:pt x="301" y="1329"/>
                    <a:pt x="308" y="1334"/>
                    <a:pt x="313" y="1337"/>
                  </a:cubicBezTo>
                  <a:cubicBezTo>
                    <a:pt x="316" y="1339"/>
                    <a:pt x="317" y="1341"/>
                    <a:pt x="319" y="1342"/>
                  </a:cubicBezTo>
                  <a:cubicBezTo>
                    <a:pt x="319" y="1342"/>
                    <a:pt x="323" y="1343"/>
                    <a:pt x="326" y="1344"/>
                  </a:cubicBezTo>
                  <a:cubicBezTo>
                    <a:pt x="328" y="1346"/>
                    <a:pt x="327" y="1347"/>
                    <a:pt x="330" y="1348"/>
                  </a:cubicBezTo>
                  <a:cubicBezTo>
                    <a:pt x="332" y="1349"/>
                    <a:pt x="335" y="1349"/>
                    <a:pt x="337" y="1351"/>
                  </a:cubicBezTo>
                  <a:cubicBezTo>
                    <a:pt x="338" y="1351"/>
                    <a:pt x="339" y="1353"/>
                    <a:pt x="342" y="1354"/>
                  </a:cubicBezTo>
                  <a:cubicBezTo>
                    <a:pt x="348" y="1358"/>
                    <a:pt x="355" y="1362"/>
                    <a:pt x="362" y="1366"/>
                  </a:cubicBezTo>
                  <a:cubicBezTo>
                    <a:pt x="366" y="1368"/>
                    <a:pt x="369" y="1370"/>
                    <a:pt x="373" y="1372"/>
                  </a:cubicBezTo>
                  <a:cubicBezTo>
                    <a:pt x="376" y="1374"/>
                    <a:pt x="380" y="1375"/>
                    <a:pt x="383" y="1377"/>
                  </a:cubicBezTo>
                  <a:cubicBezTo>
                    <a:pt x="386" y="1378"/>
                    <a:pt x="389" y="1378"/>
                    <a:pt x="392" y="1379"/>
                  </a:cubicBezTo>
                  <a:cubicBezTo>
                    <a:pt x="396" y="1382"/>
                    <a:pt x="400" y="1385"/>
                    <a:pt x="405" y="1388"/>
                  </a:cubicBezTo>
                  <a:cubicBezTo>
                    <a:pt x="409" y="1390"/>
                    <a:pt x="413" y="1391"/>
                    <a:pt x="419" y="1393"/>
                  </a:cubicBezTo>
                  <a:cubicBezTo>
                    <a:pt x="421" y="1394"/>
                    <a:pt x="421" y="1396"/>
                    <a:pt x="425" y="1397"/>
                  </a:cubicBezTo>
                  <a:cubicBezTo>
                    <a:pt x="430" y="1399"/>
                    <a:pt x="432" y="1400"/>
                    <a:pt x="437" y="1402"/>
                  </a:cubicBezTo>
                  <a:cubicBezTo>
                    <a:pt x="440" y="1403"/>
                    <a:pt x="441" y="1402"/>
                    <a:pt x="444" y="1404"/>
                  </a:cubicBezTo>
                  <a:cubicBezTo>
                    <a:pt x="448" y="1406"/>
                    <a:pt x="452" y="1408"/>
                    <a:pt x="456" y="1410"/>
                  </a:cubicBezTo>
                  <a:cubicBezTo>
                    <a:pt x="459" y="1411"/>
                    <a:pt x="462" y="1410"/>
                    <a:pt x="466" y="1411"/>
                  </a:cubicBezTo>
                  <a:cubicBezTo>
                    <a:pt x="467" y="1411"/>
                    <a:pt x="469" y="1412"/>
                    <a:pt x="471" y="1413"/>
                  </a:cubicBezTo>
                  <a:cubicBezTo>
                    <a:pt x="479" y="1417"/>
                    <a:pt x="491" y="1421"/>
                    <a:pt x="503" y="1424"/>
                  </a:cubicBezTo>
                  <a:cubicBezTo>
                    <a:pt x="509" y="1426"/>
                    <a:pt x="515" y="1427"/>
                    <a:pt x="520" y="1429"/>
                  </a:cubicBezTo>
                  <a:cubicBezTo>
                    <a:pt x="526" y="1430"/>
                    <a:pt x="531" y="1431"/>
                    <a:pt x="535" y="1432"/>
                  </a:cubicBezTo>
                  <a:cubicBezTo>
                    <a:pt x="538" y="1433"/>
                    <a:pt x="538" y="1434"/>
                    <a:pt x="541" y="1434"/>
                  </a:cubicBezTo>
                  <a:cubicBezTo>
                    <a:pt x="541" y="1434"/>
                    <a:pt x="542" y="1433"/>
                    <a:pt x="543" y="1433"/>
                  </a:cubicBezTo>
                  <a:cubicBezTo>
                    <a:pt x="550" y="1433"/>
                    <a:pt x="556" y="1438"/>
                    <a:pt x="561" y="1439"/>
                  </a:cubicBezTo>
                  <a:cubicBezTo>
                    <a:pt x="565" y="1440"/>
                    <a:pt x="569" y="1439"/>
                    <a:pt x="574" y="1440"/>
                  </a:cubicBezTo>
                  <a:cubicBezTo>
                    <a:pt x="581" y="1441"/>
                    <a:pt x="588" y="1443"/>
                    <a:pt x="598" y="1445"/>
                  </a:cubicBezTo>
                  <a:cubicBezTo>
                    <a:pt x="602" y="1445"/>
                    <a:pt x="608" y="1446"/>
                    <a:pt x="613" y="1446"/>
                  </a:cubicBezTo>
                  <a:cubicBezTo>
                    <a:pt x="618" y="1446"/>
                    <a:pt x="623" y="1447"/>
                    <a:pt x="627" y="1447"/>
                  </a:cubicBezTo>
                  <a:cubicBezTo>
                    <a:pt x="630" y="1447"/>
                    <a:pt x="634" y="1448"/>
                    <a:pt x="637" y="1449"/>
                  </a:cubicBezTo>
                  <a:cubicBezTo>
                    <a:pt x="642" y="1449"/>
                    <a:pt x="648" y="1449"/>
                    <a:pt x="654" y="1449"/>
                  </a:cubicBezTo>
                  <a:cubicBezTo>
                    <a:pt x="660" y="1449"/>
                    <a:pt x="666" y="1449"/>
                    <a:pt x="672" y="1449"/>
                  </a:cubicBezTo>
                  <a:cubicBezTo>
                    <a:pt x="675" y="1450"/>
                    <a:pt x="679" y="1451"/>
                    <a:pt x="679" y="1451"/>
                  </a:cubicBezTo>
                  <a:cubicBezTo>
                    <a:pt x="682" y="1451"/>
                    <a:pt x="683" y="1450"/>
                    <a:pt x="687" y="1450"/>
                  </a:cubicBezTo>
                  <a:cubicBezTo>
                    <a:pt x="689" y="1450"/>
                    <a:pt x="691" y="1452"/>
                    <a:pt x="692" y="1452"/>
                  </a:cubicBezTo>
                  <a:cubicBezTo>
                    <a:pt x="695" y="1452"/>
                    <a:pt x="696" y="1451"/>
                    <a:pt x="698" y="1451"/>
                  </a:cubicBezTo>
                  <a:cubicBezTo>
                    <a:pt x="702" y="1451"/>
                    <a:pt x="702" y="1452"/>
                    <a:pt x="705" y="1452"/>
                  </a:cubicBezTo>
                  <a:cubicBezTo>
                    <a:pt x="712" y="1452"/>
                    <a:pt x="718" y="1451"/>
                    <a:pt x="724" y="1451"/>
                  </a:cubicBezTo>
                  <a:cubicBezTo>
                    <a:pt x="731" y="1450"/>
                    <a:pt x="737" y="1450"/>
                    <a:pt x="743" y="1450"/>
                  </a:cubicBezTo>
                  <a:cubicBezTo>
                    <a:pt x="745" y="1450"/>
                    <a:pt x="748" y="1451"/>
                    <a:pt x="750" y="1451"/>
                  </a:cubicBezTo>
                  <a:cubicBezTo>
                    <a:pt x="751" y="1451"/>
                    <a:pt x="755" y="1449"/>
                    <a:pt x="756" y="1449"/>
                  </a:cubicBezTo>
                  <a:cubicBezTo>
                    <a:pt x="758" y="1449"/>
                    <a:pt x="762" y="1449"/>
                    <a:pt x="765" y="1448"/>
                  </a:cubicBezTo>
                  <a:cubicBezTo>
                    <a:pt x="768" y="1447"/>
                    <a:pt x="770" y="1444"/>
                    <a:pt x="774" y="1444"/>
                  </a:cubicBezTo>
                  <a:cubicBezTo>
                    <a:pt x="779" y="1446"/>
                    <a:pt x="786" y="1446"/>
                    <a:pt x="794" y="1445"/>
                  </a:cubicBezTo>
                  <a:cubicBezTo>
                    <a:pt x="802" y="1444"/>
                    <a:pt x="810" y="1442"/>
                    <a:pt x="818" y="1441"/>
                  </a:cubicBezTo>
                  <a:cubicBezTo>
                    <a:pt x="822" y="1440"/>
                    <a:pt x="825" y="1440"/>
                    <a:pt x="828" y="1440"/>
                  </a:cubicBezTo>
                  <a:cubicBezTo>
                    <a:pt x="832" y="1440"/>
                    <a:pt x="835" y="1439"/>
                    <a:pt x="839" y="1439"/>
                  </a:cubicBezTo>
                  <a:cubicBezTo>
                    <a:pt x="841" y="1438"/>
                    <a:pt x="845" y="1436"/>
                    <a:pt x="848" y="1436"/>
                  </a:cubicBezTo>
                  <a:cubicBezTo>
                    <a:pt x="851" y="1435"/>
                    <a:pt x="852" y="1436"/>
                    <a:pt x="855" y="1435"/>
                  </a:cubicBezTo>
                  <a:cubicBezTo>
                    <a:pt x="860" y="1434"/>
                    <a:pt x="864" y="1432"/>
                    <a:pt x="869" y="1430"/>
                  </a:cubicBezTo>
                  <a:cubicBezTo>
                    <a:pt x="877" y="1428"/>
                    <a:pt x="886" y="1427"/>
                    <a:pt x="895" y="1424"/>
                  </a:cubicBezTo>
                  <a:cubicBezTo>
                    <a:pt x="903" y="1422"/>
                    <a:pt x="908" y="1419"/>
                    <a:pt x="914" y="1417"/>
                  </a:cubicBezTo>
                  <a:cubicBezTo>
                    <a:pt x="917" y="1417"/>
                    <a:pt x="920" y="1417"/>
                    <a:pt x="923" y="1416"/>
                  </a:cubicBezTo>
                  <a:cubicBezTo>
                    <a:pt x="925" y="1416"/>
                    <a:pt x="929" y="1413"/>
                    <a:pt x="932" y="1412"/>
                  </a:cubicBezTo>
                  <a:cubicBezTo>
                    <a:pt x="943" y="1407"/>
                    <a:pt x="960" y="1403"/>
                    <a:pt x="967" y="1399"/>
                  </a:cubicBezTo>
                  <a:cubicBezTo>
                    <a:pt x="968" y="1398"/>
                    <a:pt x="968" y="1397"/>
                    <a:pt x="970" y="1396"/>
                  </a:cubicBezTo>
                  <a:cubicBezTo>
                    <a:pt x="971" y="1396"/>
                    <a:pt x="975" y="1396"/>
                    <a:pt x="977" y="1395"/>
                  </a:cubicBezTo>
                  <a:cubicBezTo>
                    <a:pt x="986" y="1392"/>
                    <a:pt x="993" y="1388"/>
                    <a:pt x="999" y="1385"/>
                  </a:cubicBezTo>
                  <a:cubicBezTo>
                    <a:pt x="1003" y="1383"/>
                    <a:pt x="1007" y="1382"/>
                    <a:pt x="1011" y="1380"/>
                  </a:cubicBezTo>
                  <a:cubicBezTo>
                    <a:pt x="1017" y="1378"/>
                    <a:pt x="1021" y="1375"/>
                    <a:pt x="1023" y="1374"/>
                  </a:cubicBezTo>
                  <a:cubicBezTo>
                    <a:pt x="1024" y="1374"/>
                    <a:pt x="1025" y="1377"/>
                    <a:pt x="1026" y="1377"/>
                  </a:cubicBezTo>
                  <a:cubicBezTo>
                    <a:pt x="1028" y="1377"/>
                    <a:pt x="1032" y="1374"/>
                    <a:pt x="1033" y="1374"/>
                  </a:cubicBezTo>
                  <a:cubicBezTo>
                    <a:pt x="1034" y="1374"/>
                    <a:pt x="1033" y="1375"/>
                    <a:pt x="1034" y="1375"/>
                  </a:cubicBezTo>
                  <a:cubicBezTo>
                    <a:pt x="1040" y="1375"/>
                    <a:pt x="1044" y="1374"/>
                    <a:pt x="1048" y="1373"/>
                  </a:cubicBezTo>
                  <a:cubicBezTo>
                    <a:pt x="1051" y="1372"/>
                    <a:pt x="1056" y="1371"/>
                    <a:pt x="1057" y="1370"/>
                  </a:cubicBezTo>
                  <a:cubicBezTo>
                    <a:pt x="1059" y="1370"/>
                    <a:pt x="1062" y="1367"/>
                    <a:pt x="1064" y="1367"/>
                  </a:cubicBezTo>
                  <a:cubicBezTo>
                    <a:pt x="1068" y="1365"/>
                    <a:pt x="1070" y="1365"/>
                    <a:pt x="1073" y="1364"/>
                  </a:cubicBezTo>
                  <a:cubicBezTo>
                    <a:pt x="1076" y="1363"/>
                    <a:pt x="1079" y="1360"/>
                    <a:pt x="1081" y="1359"/>
                  </a:cubicBezTo>
                  <a:cubicBezTo>
                    <a:pt x="1085" y="1357"/>
                    <a:pt x="1086" y="1358"/>
                    <a:pt x="1089" y="1356"/>
                  </a:cubicBezTo>
                  <a:cubicBezTo>
                    <a:pt x="1096" y="1352"/>
                    <a:pt x="1097" y="1352"/>
                    <a:pt x="1101" y="1350"/>
                  </a:cubicBezTo>
                  <a:cubicBezTo>
                    <a:pt x="1103" y="1350"/>
                    <a:pt x="1105" y="1349"/>
                    <a:pt x="1107" y="1348"/>
                  </a:cubicBezTo>
                  <a:cubicBezTo>
                    <a:pt x="1110" y="1348"/>
                    <a:pt x="1109" y="1351"/>
                    <a:pt x="1111" y="1352"/>
                  </a:cubicBezTo>
                  <a:cubicBezTo>
                    <a:pt x="1113" y="1352"/>
                    <a:pt x="1123" y="1349"/>
                    <a:pt x="1125" y="1348"/>
                  </a:cubicBezTo>
                  <a:cubicBezTo>
                    <a:pt x="1128" y="1347"/>
                    <a:pt x="1127" y="1346"/>
                    <a:pt x="1133" y="1342"/>
                  </a:cubicBezTo>
                  <a:cubicBezTo>
                    <a:pt x="1135" y="1340"/>
                    <a:pt x="1136" y="1340"/>
                    <a:pt x="1139" y="1338"/>
                  </a:cubicBezTo>
                  <a:cubicBezTo>
                    <a:pt x="1143" y="1335"/>
                    <a:pt x="1145" y="1331"/>
                    <a:pt x="1149" y="1328"/>
                  </a:cubicBezTo>
                  <a:cubicBezTo>
                    <a:pt x="1151" y="1326"/>
                    <a:pt x="1154" y="1324"/>
                    <a:pt x="1157" y="1321"/>
                  </a:cubicBezTo>
                  <a:cubicBezTo>
                    <a:pt x="1160" y="1319"/>
                    <a:pt x="1163" y="1316"/>
                    <a:pt x="1166" y="1314"/>
                  </a:cubicBezTo>
                  <a:cubicBezTo>
                    <a:pt x="1172" y="1309"/>
                    <a:pt x="1178" y="1304"/>
                    <a:pt x="1183" y="1299"/>
                  </a:cubicBezTo>
                  <a:cubicBezTo>
                    <a:pt x="1186" y="1298"/>
                    <a:pt x="1187" y="1298"/>
                    <a:pt x="1189" y="1297"/>
                  </a:cubicBezTo>
                  <a:cubicBezTo>
                    <a:pt x="1192" y="1295"/>
                    <a:pt x="1194" y="1291"/>
                    <a:pt x="1198" y="1289"/>
                  </a:cubicBezTo>
                  <a:cubicBezTo>
                    <a:pt x="1201" y="1286"/>
                    <a:pt x="1204" y="1285"/>
                    <a:pt x="1206" y="1283"/>
                  </a:cubicBezTo>
                  <a:cubicBezTo>
                    <a:pt x="1209" y="1281"/>
                    <a:pt x="1212" y="1278"/>
                    <a:pt x="1214" y="1275"/>
                  </a:cubicBezTo>
                  <a:cubicBezTo>
                    <a:pt x="1218" y="1272"/>
                    <a:pt x="1221" y="1271"/>
                    <a:pt x="1224" y="1268"/>
                  </a:cubicBezTo>
                  <a:cubicBezTo>
                    <a:pt x="1230" y="1262"/>
                    <a:pt x="1234" y="1257"/>
                    <a:pt x="1240" y="1251"/>
                  </a:cubicBezTo>
                  <a:cubicBezTo>
                    <a:pt x="1245" y="1246"/>
                    <a:pt x="1251" y="1242"/>
                    <a:pt x="1256" y="1237"/>
                  </a:cubicBezTo>
                  <a:cubicBezTo>
                    <a:pt x="1259" y="1234"/>
                    <a:pt x="1262" y="1230"/>
                    <a:pt x="1264" y="1228"/>
                  </a:cubicBezTo>
                  <a:cubicBezTo>
                    <a:pt x="1267" y="1225"/>
                    <a:pt x="1269" y="1224"/>
                    <a:pt x="1271" y="1221"/>
                  </a:cubicBezTo>
                  <a:cubicBezTo>
                    <a:pt x="1277" y="1214"/>
                    <a:pt x="1282" y="1207"/>
                    <a:pt x="1287" y="1201"/>
                  </a:cubicBezTo>
                  <a:cubicBezTo>
                    <a:pt x="1289" y="1198"/>
                    <a:pt x="1292" y="1197"/>
                    <a:pt x="1294" y="1194"/>
                  </a:cubicBezTo>
                  <a:cubicBezTo>
                    <a:pt x="1298" y="1190"/>
                    <a:pt x="1305" y="1181"/>
                    <a:pt x="1305" y="1180"/>
                  </a:cubicBezTo>
                  <a:cubicBezTo>
                    <a:pt x="1307" y="1179"/>
                    <a:pt x="1306" y="1178"/>
                    <a:pt x="1307" y="1177"/>
                  </a:cubicBezTo>
                  <a:cubicBezTo>
                    <a:pt x="1309" y="1174"/>
                    <a:pt x="1312" y="1172"/>
                    <a:pt x="1314" y="1169"/>
                  </a:cubicBezTo>
                  <a:cubicBezTo>
                    <a:pt x="1320" y="1162"/>
                    <a:pt x="1322" y="1157"/>
                    <a:pt x="1326" y="1151"/>
                  </a:cubicBezTo>
                  <a:cubicBezTo>
                    <a:pt x="1328" y="1148"/>
                    <a:pt x="1331" y="1147"/>
                    <a:pt x="1333" y="1144"/>
                  </a:cubicBezTo>
                  <a:cubicBezTo>
                    <a:pt x="1335" y="1139"/>
                    <a:pt x="1336" y="1131"/>
                    <a:pt x="1341" y="1130"/>
                  </a:cubicBezTo>
                  <a:cubicBezTo>
                    <a:pt x="1342" y="1137"/>
                    <a:pt x="1332" y="1149"/>
                    <a:pt x="1326" y="1158"/>
                  </a:cubicBezTo>
                  <a:cubicBezTo>
                    <a:pt x="1322" y="1164"/>
                    <a:pt x="1320" y="1170"/>
                    <a:pt x="1315" y="1175"/>
                  </a:cubicBezTo>
                  <a:cubicBezTo>
                    <a:pt x="1314" y="1178"/>
                    <a:pt x="1311" y="1180"/>
                    <a:pt x="1309" y="1183"/>
                  </a:cubicBezTo>
                  <a:cubicBezTo>
                    <a:pt x="1304" y="1190"/>
                    <a:pt x="1299" y="1201"/>
                    <a:pt x="1295" y="1207"/>
                  </a:cubicBezTo>
                  <a:cubicBezTo>
                    <a:pt x="1292" y="1210"/>
                    <a:pt x="1289" y="1212"/>
                    <a:pt x="1286" y="1215"/>
                  </a:cubicBezTo>
                  <a:cubicBezTo>
                    <a:pt x="1282" y="1221"/>
                    <a:pt x="1278" y="1226"/>
                    <a:pt x="1274" y="1232"/>
                  </a:cubicBezTo>
                  <a:cubicBezTo>
                    <a:pt x="1270" y="1237"/>
                    <a:pt x="1266" y="1242"/>
                    <a:pt x="1262" y="1247"/>
                  </a:cubicBezTo>
                  <a:cubicBezTo>
                    <a:pt x="1257" y="1253"/>
                    <a:pt x="1251" y="1257"/>
                    <a:pt x="1246" y="1262"/>
                  </a:cubicBezTo>
                  <a:cubicBezTo>
                    <a:pt x="1245" y="1263"/>
                    <a:pt x="1243" y="1268"/>
                    <a:pt x="1242" y="1269"/>
                  </a:cubicBezTo>
                  <a:cubicBezTo>
                    <a:pt x="1238" y="1274"/>
                    <a:pt x="1230" y="1282"/>
                    <a:pt x="1225" y="1286"/>
                  </a:cubicBezTo>
                  <a:cubicBezTo>
                    <a:pt x="1224" y="1288"/>
                    <a:pt x="1220" y="1289"/>
                    <a:pt x="1218" y="1291"/>
                  </a:cubicBezTo>
                  <a:cubicBezTo>
                    <a:pt x="1217" y="1292"/>
                    <a:pt x="1217" y="1295"/>
                    <a:pt x="1216" y="1297"/>
                  </a:cubicBezTo>
                  <a:cubicBezTo>
                    <a:pt x="1217" y="1296"/>
                    <a:pt x="1214" y="1297"/>
                    <a:pt x="1214" y="1297"/>
                  </a:cubicBezTo>
                  <a:cubicBezTo>
                    <a:pt x="1208" y="1302"/>
                    <a:pt x="1205" y="1307"/>
                    <a:pt x="1203" y="1310"/>
                  </a:cubicBezTo>
                  <a:cubicBezTo>
                    <a:pt x="1189" y="1324"/>
                    <a:pt x="1171" y="1338"/>
                    <a:pt x="1152" y="1352"/>
                  </a:cubicBezTo>
                  <a:cubicBezTo>
                    <a:pt x="1149" y="1355"/>
                    <a:pt x="1145" y="1358"/>
                    <a:pt x="1142" y="1361"/>
                  </a:cubicBezTo>
                  <a:cubicBezTo>
                    <a:pt x="1138" y="1364"/>
                    <a:pt x="1134" y="1366"/>
                    <a:pt x="1130" y="1369"/>
                  </a:cubicBezTo>
                  <a:cubicBezTo>
                    <a:pt x="1127" y="1371"/>
                    <a:pt x="1124" y="1372"/>
                    <a:pt x="1122" y="1374"/>
                  </a:cubicBezTo>
                  <a:cubicBezTo>
                    <a:pt x="1119" y="1376"/>
                    <a:pt x="1116" y="1378"/>
                    <a:pt x="1114" y="1380"/>
                  </a:cubicBezTo>
                  <a:cubicBezTo>
                    <a:pt x="1111" y="1382"/>
                    <a:pt x="1109" y="1384"/>
                    <a:pt x="1106" y="1386"/>
                  </a:cubicBezTo>
                  <a:cubicBezTo>
                    <a:pt x="1103" y="1388"/>
                    <a:pt x="1099" y="1389"/>
                    <a:pt x="1097" y="1391"/>
                  </a:cubicBezTo>
                  <a:cubicBezTo>
                    <a:pt x="1094" y="1393"/>
                    <a:pt x="1091" y="1395"/>
                    <a:pt x="1088" y="1397"/>
                  </a:cubicBezTo>
                  <a:cubicBezTo>
                    <a:pt x="1085" y="1399"/>
                    <a:pt x="1082" y="1401"/>
                    <a:pt x="1078" y="1403"/>
                  </a:cubicBezTo>
                  <a:cubicBezTo>
                    <a:pt x="1075" y="1405"/>
                    <a:pt x="1074" y="1405"/>
                    <a:pt x="1071" y="1406"/>
                  </a:cubicBezTo>
                  <a:cubicBezTo>
                    <a:pt x="1070" y="1407"/>
                    <a:pt x="1068" y="1409"/>
                    <a:pt x="1064" y="1411"/>
                  </a:cubicBezTo>
                  <a:cubicBezTo>
                    <a:pt x="1061" y="1413"/>
                    <a:pt x="1058" y="1413"/>
                    <a:pt x="1055" y="1415"/>
                  </a:cubicBezTo>
                  <a:cubicBezTo>
                    <a:pt x="1049" y="1419"/>
                    <a:pt x="1044" y="1423"/>
                    <a:pt x="1038" y="1426"/>
                  </a:cubicBezTo>
                  <a:cubicBezTo>
                    <a:pt x="1034" y="1428"/>
                    <a:pt x="1030" y="1429"/>
                    <a:pt x="1025" y="1430"/>
                  </a:cubicBezTo>
                  <a:cubicBezTo>
                    <a:pt x="1019" y="1433"/>
                    <a:pt x="1012" y="1436"/>
                    <a:pt x="1006" y="1438"/>
                  </a:cubicBezTo>
                  <a:cubicBezTo>
                    <a:pt x="1000" y="1441"/>
                    <a:pt x="995" y="1443"/>
                    <a:pt x="990" y="1445"/>
                  </a:cubicBezTo>
                  <a:cubicBezTo>
                    <a:pt x="986" y="1447"/>
                    <a:pt x="986" y="1448"/>
                    <a:pt x="983" y="1449"/>
                  </a:cubicBezTo>
                  <a:cubicBezTo>
                    <a:pt x="973" y="1452"/>
                    <a:pt x="964" y="1454"/>
                    <a:pt x="956" y="1457"/>
                  </a:cubicBezTo>
                  <a:cubicBezTo>
                    <a:pt x="953" y="1459"/>
                    <a:pt x="950" y="1461"/>
                    <a:pt x="947" y="1462"/>
                  </a:cubicBezTo>
                  <a:cubicBezTo>
                    <a:pt x="944" y="1463"/>
                    <a:pt x="940" y="1463"/>
                    <a:pt x="937" y="1464"/>
                  </a:cubicBezTo>
                  <a:cubicBezTo>
                    <a:pt x="933" y="1465"/>
                    <a:pt x="930" y="1467"/>
                    <a:pt x="926" y="1468"/>
                  </a:cubicBezTo>
                  <a:cubicBezTo>
                    <a:pt x="922" y="1469"/>
                    <a:pt x="917" y="1470"/>
                    <a:pt x="912" y="1471"/>
                  </a:cubicBezTo>
                  <a:cubicBezTo>
                    <a:pt x="892" y="1475"/>
                    <a:pt x="876" y="1481"/>
                    <a:pt x="858" y="1483"/>
                  </a:cubicBezTo>
                  <a:cubicBezTo>
                    <a:pt x="853" y="1484"/>
                    <a:pt x="846" y="1485"/>
                    <a:pt x="840" y="1486"/>
                  </a:cubicBezTo>
                  <a:cubicBezTo>
                    <a:pt x="837" y="1487"/>
                    <a:pt x="833" y="1486"/>
                    <a:pt x="830" y="1486"/>
                  </a:cubicBezTo>
                  <a:cubicBezTo>
                    <a:pt x="827" y="1486"/>
                    <a:pt x="825" y="1487"/>
                    <a:pt x="822" y="1487"/>
                  </a:cubicBezTo>
                  <a:cubicBezTo>
                    <a:pt x="819" y="1488"/>
                    <a:pt x="815" y="1487"/>
                    <a:pt x="812" y="1487"/>
                  </a:cubicBezTo>
                  <a:cubicBezTo>
                    <a:pt x="809" y="1487"/>
                    <a:pt x="805" y="1488"/>
                    <a:pt x="801" y="1488"/>
                  </a:cubicBezTo>
                  <a:cubicBezTo>
                    <a:pt x="797" y="1488"/>
                    <a:pt x="794" y="1488"/>
                    <a:pt x="790" y="1488"/>
                  </a:cubicBezTo>
                  <a:cubicBezTo>
                    <a:pt x="782" y="1489"/>
                    <a:pt x="775" y="1489"/>
                    <a:pt x="769" y="1489"/>
                  </a:cubicBezTo>
                  <a:cubicBezTo>
                    <a:pt x="764" y="1489"/>
                    <a:pt x="761" y="1489"/>
                    <a:pt x="758" y="1489"/>
                  </a:cubicBezTo>
                  <a:cubicBezTo>
                    <a:pt x="754" y="1490"/>
                    <a:pt x="751" y="1490"/>
                    <a:pt x="749" y="1490"/>
                  </a:cubicBezTo>
                  <a:cubicBezTo>
                    <a:pt x="743" y="1491"/>
                    <a:pt x="739" y="1492"/>
                    <a:pt x="733" y="1493"/>
                  </a:cubicBezTo>
                  <a:cubicBezTo>
                    <a:pt x="733" y="1499"/>
                    <a:pt x="741" y="1502"/>
                    <a:pt x="736" y="1507"/>
                  </a:cubicBezTo>
                  <a:cubicBezTo>
                    <a:pt x="728" y="1507"/>
                    <a:pt x="721" y="1507"/>
                    <a:pt x="716" y="1506"/>
                  </a:cubicBezTo>
                  <a:cubicBezTo>
                    <a:pt x="714" y="1503"/>
                    <a:pt x="714" y="1504"/>
                    <a:pt x="716" y="1501"/>
                  </a:cubicBezTo>
                  <a:cubicBezTo>
                    <a:pt x="711" y="1501"/>
                    <a:pt x="705" y="1499"/>
                    <a:pt x="700" y="1498"/>
                  </a:cubicBezTo>
                  <a:cubicBezTo>
                    <a:pt x="695" y="1497"/>
                    <a:pt x="689" y="1496"/>
                    <a:pt x="682" y="1496"/>
                  </a:cubicBezTo>
                  <a:cubicBezTo>
                    <a:pt x="679" y="1496"/>
                    <a:pt x="678" y="1497"/>
                    <a:pt x="676" y="1497"/>
                  </a:cubicBezTo>
                  <a:cubicBezTo>
                    <a:pt x="673" y="1498"/>
                    <a:pt x="670" y="1497"/>
                    <a:pt x="668" y="1498"/>
                  </a:cubicBezTo>
                  <a:cubicBezTo>
                    <a:pt x="663" y="1499"/>
                    <a:pt x="665" y="1502"/>
                    <a:pt x="664" y="1503"/>
                  </a:cubicBezTo>
                  <a:cubicBezTo>
                    <a:pt x="660" y="1505"/>
                    <a:pt x="656" y="1505"/>
                    <a:pt x="652" y="1505"/>
                  </a:cubicBezTo>
                  <a:cubicBezTo>
                    <a:pt x="647" y="1505"/>
                    <a:pt x="642" y="1504"/>
                    <a:pt x="637" y="1504"/>
                  </a:cubicBezTo>
                  <a:cubicBezTo>
                    <a:pt x="633" y="1503"/>
                    <a:pt x="624" y="1503"/>
                    <a:pt x="623" y="1503"/>
                  </a:cubicBezTo>
                  <a:cubicBezTo>
                    <a:pt x="622" y="1503"/>
                    <a:pt x="614" y="1509"/>
                    <a:pt x="614" y="1509"/>
                  </a:cubicBezTo>
                  <a:cubicBezTo>
                    <a:pt x="611" y="1512"/>
                    <a:pt x="613" y="1515"/>
                    <a:pt x="614" y="1516"/>
                  </a:cubicBezTo>
                  <a:cubicBezTo>
                    <a:pt x="614" y="1517"/>
                    <a:pt x="611" y="1517"/>
                    <a:pt x="611" y="1518"/>
                  </a:cubicBezTo>
                  <a:cubicBezTo>
                    <a:pt x="611" y="1521"/>
                    <a:pt x="614" y="1523"/>
                    <a:pt x="610" y="1524"/>
                  </a:cubicBezTo>
                  <a:cubicBezTo>
                    <a:pt x="618" y="1526"/>
                    <a:pt x="623" y="1531"/>
                    <a:pt x="633" y="1533"/>
                  </a:cubicBezTo>
                  <a:cubicBezTo>
                    <a:pt x="635" y="1533"/>
                    <a:pt x="642" y="1533"/>
                    <a:pt x="649" y="1533"/>
                  </a:cubicBezTo>
                  <a:cubicBezTo>
                    <a:pt x="657" y="1534"/>
                    <a:pt x="659" y="1534"/>
                    <a:pt x="666" y="1533"/>
                  </a:cubicBezTo>
                  <a:cubicBezTo>
                    <a:pt x="670" y="1533"/>
                    <a:pt x="673" y="1532"/>
                    <a:pt x="677" y="1532"/>
                  </a:cubicBezTo>
                  <a:cubicBezTo>
                    <a:pt x="683" y="1532"/>
                    <a:pt x="689" y="1533"/>
                    <a:pt x="693" y="1533"/>
                  </a:cubicBezTo>
                  <a:cubicBezTo>
                    <a:pt x="699" y="1532"/>
                    <a:pt x="703" y="1529"/>
                    <a:pt x="708" y="1529"/>
                  </a:cubicBezTo>
                  <a:cubicBezTo>
                    <a:pt x="709" y="1529"/>
                    <a:pt x="715" y="1530"/>
                    <a:pt x="718" y="1530"/>
                  </a:cubicBezTo>
                  <a:cubicBezTo>
                    <a:pt x="722" y="1530"/>
                    <a:pt x="725" y="1530"/>
                    <a:pt x="727" y="1530"/>
                  </a:cubicBezTo>
                  <a:cubicBezTo>
                    <a:pt x="730" y="1529"/>
                    <a:pt x="733" y="1529"/>
                    <a:pt x="737" y="1529"/>
                  </a:cubicBezTo>
                  <a:cubicBezTo>
                    <a:pt x="748" y="1529"/>
                    <a:pt x="759" y="1527"/>
                    <a:pt x="768" y="1527"/>
                  </a:cubicBezTo>
                  <a:cubicBezTo>
                    <a:pt x="772" y="1526"/>
                    <a:pt x="776" y="1527"/>
                    <a:pt x="780" y="1526"/>
                  </a:cubicBezTo>
                  <a:cubicBezTo>
                    <a:pt x="785" y="1525"/>
                    <a:pt x="789" y="1524"/>
                    <a:pt x="792" y="1523"/>
                  </a:cubicBezTo>
                  <a:cubicBezTo>
                    <a:pt x="800" y="1522"/>
                    <a:pt x="803" y="1524"/>
                    <a:pt x="805" y="1523"/>
                  </a:cubicBezTo>
                  <a:cubicBezTo>
                    <a:pt x="809" y="1523"/>
                    <a:pt x="812" y="1521"/>
                    <a:pt x="817" y="1520"/>
                  </a:cubicBezTo>
                  <a:cubicBezTo>
                    <a:pt x="827" y="1517"/>
                    <a:pt x="837" y="1517"/>
                    <a:pt x="843" y="1516"/>
                  </a:cubicBezTo>
                  <a:cubicBezTo>
                    <a:pt x="846" y="1515"/>
                    <a:pt x="850" y="1513"/>
                    <a:pt x="855" y="1511"/>
                  </a:cubicBezTo>
                  <a:cubicBezTo>
                    <a:pt x="855" y="1511"/>
                    <a:pt x="858" y="1511"/>
                    <a:pt x="861" y="1510"/>
                  </a:cubicBezTo>
                  <a:cubicBezTo>
                    <a:pt x="864" y="1510"/>
                    <a:pt x="868" y="1509"/>
                    <a:pt x="869" y="1508"/>
                  </a:cubicBezTo>
                  <a:cubicBezTo>
                    <a:pt x="872" y="1507"/>
                    <a:pt x="874" y="1505"/>
                    <a:pt x="877" y="1504"/>
                  </a:cubicBezTo>
                  <a:cubicBezTo>
                    <a:pt x="880" y="1503"/>
                    <a:pt x="883" y="1504"/>
                    <a:pt x="887" y="1503"/>
                  </a:cubicBezTo>
                  <a:cubicBezTo>
                    <a:pt x="893" y="1501"/>
                    <a:pt x="897" y="1498"/>
                    <a:pt x="902" y="1497"/>
                  </a:cubicBezTo>
                  <a:cubicBezTo>
                    <a:pt x="908" y="1496"/>
                    <a:pt x="908" y="1499"/>
                    <a:pt x="915" y="1497"/>
                  </a:cubicBezTo>
                  <a:cubicBezTo>
                    <a:pt x="921" y="1494"/>
                    <a:pt x="914" y="1495"/>
                    <a:pt x="918" y="1492"/>
                  </a:cubicBezTo>
                  <a:cubicBezTo>
                    <a:pt x="923" y="1491"/>
                    <a:pt x="924" y="1492"/>
                    <a:pt x="929" y="1491"/>
                  </a:cubicBezTo>
                  <a:cubicBezTo>
                    <a:pt x="931" y="1491"/>
                    <a:pt x="931" y="1489"/>
                    <a:pt x="934" y="1488"/>
                  </a:cubicBezTo>
                  <a:cubicBezTo>
                    <a:pt x="937" y="1488"/>
                    <a:pt x="937" y="1489"/>
                    <a:pt x="940" y="1487"/>
                  </a:cubicBezTo>
                  <a:cubicBezTo>
                    <a:pt x="944" y="1486"/>
                    <a:pt x="944" y="1484"/>
                    <a:pt x="948" y="1483"/>
                  </a:cubicBezTo>
                  <a:cubicBezTo>
                    <a:pt x="951" y="1482"/>
                    <a:pt x="956" y="1482"/>
                    <a:pt x="958" y="1482"/>
                  </a:cubicBezTo>
                  <a:cubicBezTo>
                    <a:pt x="971" y="1478"/>
                    <a:pt x="977" y="1473"/>
                    <a:pt x="984" y="1470"/>
                  </a:cubicBezTo>
                  <a:cubicBezTo>
                    <a:pt x="992" y="1467"/>
                    <a:pt x="994" y="1468"/>
                    <a:pt x="997" y="1467"/>
                  </a:cubicBezTo>
                  <a:cubicBezTo>
                    <a:pt x="1001" y="1465"/>
                    <a:pt x="1003" y="1462"/>
                    <a:pt x="1007" y="1460"/>
                  </a:cubicBezTo>
                  <a:cubicBezTo>
                    <a:pt x="1011" y="1459"/>
                    <a:pt x="1017" y="1458"/>
                    <a:pt x="1021" y="1456"/>
                  </a:cubicBezTo>
                  <a:cubicBezTo>
                    <a:pt x="1024" y="1455"/>
                    <a:pt x="1036" y="1448"/>
                    <a:pt x="1039" y="1447"/>
                  </a:cubicBezTo>
                  <a:cubicBezTo>
                    <a:pt x="1043" y="1444"/>
                    <a:pt x="1046" y="1441"/>
                    <a:pt x="1050" y="1439"/>
                  </a:cubicBezTo>
                  <a:cubicBezTo>
                    <a:pt x="1050" y="1439"/>
                    <a:pt x="1055" y="1439"/>
                    <a:pt x="1056" y="1438"/>
                  </a:cubicBezTo>
                  <a:cubicBezTo>
                    <a:pt x="1059" y="1437"/>
                    <a:pt x="1063" y="1436"/>
                    <a:pt x="1066" y="1434"/>
                  </a:cubicBezTo>
                  <a:cubicBezTo>
                    <a:pt x="1069" y="1432"/>
                    <a:pt x="1072" y="1431"/>
                    <a:pt x="1075" y="1429"/>
                  </a:cubicBezTo>
                  <a:cubicBezTo>
                    <a:pt x="1082" y="1425"/>
                    <a:pt x="1088" y="1420"/>
                    <a:pt x="1096" y="1416"/>
                  </a:cubicBezTo>
                  <a:cubicBezTo>
                    <a:pt x="1102" y="1412"/>
                    <a:pt x="1108" y="1410"/>
                    <a:pt x="1114" y="1406"/>
                  </a:cubicBezTo>
                  <a:cubicBezTo>
                    <a:pt x="1117" y="1404"/>
                    <a:pt x="1119" y="1400"/>
                    <a:pt x="1123" y="1398"/>
                  </a:cubicBezTo>
                  <a:cubicBezTo>
                    <a:pt x="1129" y="1394"/>
                    <a:pt x="1136" y="1390"/>
                    <a:pt x="1142" y="1386"/>
                  </a:cubicBezTo>
                  <a:cubicBezTo>
                    <a:pt x="1149" y="1382"/>
                    <a:pt x="1156" y="1378"/>
                    <a:pt x="1163" y="1372"/>
                  </a:cubicBezTo>
                  <a:cubicBezTo>
                    <a:pt x="1166" y="1369"/>
                    <a:pt x="1167" y="1367"/>
                    <a:pt x="1170" y="1365"/>
                  </a:cubicBezTo>
                  <a:cubicBezTo>
                    <a:pt x="1172" y="1363"/>
                    <a:pt x="1174" y="1363"/>
                    <a:pt x="1177" y="1361"/>
                  </a:cubicBezTo>
                  <a:cubicBezTo>
                    <a:pt x="1180" y="1359"/>
                    <a:pt x="1183" y="1355"/>
                    <a:pt x="1185" y="1354"/>
                  </a:cubicBezTo>
                  <a:cubicBezTo>
                    <a:pt x="1191" y="1350"/>
                    <a:pt x="1195" y="1345"/>
                    <a:pt x="1201" y="1341"/>
                  </a:cubicBezTo>
                  <a:cubicBezTo>
                    <a:pt x="1205" y="1337"/>
                    <a:pt x="1209" y="1334"/>
                    <a:pt x="1213" y="1331"/>
                  </a:cubicBezTo>
                  <a:cubicBezTo>
                    <a:pt x="1217" y="1327"/>
                    <a:pt x="1221" y="1324"/>
                    <a:pt x="1224" y="1320"/>
                  </a:cubicBezTo>
                  <a:cubicBezTo>
                    <a:pt x="1223" y="1318"/>
                    <a:pt x="1222" y="1316"/>
                    <a:pt x="1230" y="1309"/>
                  </a:cubicBezTo>
                  <a:cubicBezTo>
                    <a:pt x="1234" y="1308"/>
                    <a:pt x="1234" y="1307"/>
                    <a:pt x="1234" y="1310"/>
                  </a:cubicBezTo>
                  <a:cubicBezTo>
                    <a:pt x="1242" y="1304"/>
                    <a:pt x="1244" y="1300"/>
                    <a:pt x="1247" y="1296"/>
                  </a:cubicBezTo>
                  <a:cubicBezTo>
                    <a:pt x="1249" y="1292"/>
                    <a:pt x="1251" y="1288"/>
                    <a:pt x="1256" y="1282"/>
                  </a:cubicBezTo>
                  <a:cubicBezTo>
                    <a:pt x="1259" y="1282"/>
                    <a:pt x="1267" y="1281"/>
                    <a:pt x="1269" y="1273"/>
                  </a:cubicBezTo>
                  <a:cubicBezTo>
                    <a:pt x="1267" y="1275"/>
                    <a:pt x="1265" y="1277"/>
                    <a:pt x="1263" y="1278"/>
                  </a:cubicBezTo>
                  <a:cubicBezTo>
                    <a:pt x="1268" y="1266"/>
                    <a:pt x="1277" y="1265"/>
                    <a:pt x="1283" y="1260"/>
                  </a:cubicBezTo>
                  <a:cubicBezTo>
                    <a:pt x="1287" y="1251"/>
                    <a:pt x="1298" y="1242"/>
                    <a:pt x="1305" y="1232"/>
                  </a:cubicBezTo>
                  <a:cubicBezTo>
                    <a:pt x="1306" y="1230"/>
                    <a:pt x="1307" y="1227"/>
                    <a:pt x="1308" y="1225"/>
                  </a:cubicBezTo>
                  <a:cubicBezTo>
                    <a:pt x="1315" y="1216"/>
                    <a:pt x="1322" y="1208"/>
                    <a:pt x="1330" y="1197"/>
                  </a:cubicBezTo>
                  <a:cubicBezTo>
                    <a:pt x="1334" y="1191"/>
                    <a:pt x="1337" y="1187"/>
                    <a:pt x="1340" y="1182"/>
                  </a:cubicBezTo>
                  <a:cubicBezTo>
                    <a:pt x="1342" y="1179"/>
                    <a:pt x="1342" y="1178"/>
                    <a:pt x="1344" y="1175"/>
                  </a:cubicBezTo>
                  <a:cubicBezTo>
                    <a:pt x="1345" y="1173"/>
                    <a:pt x="1346" y="1173"/>
                    <a:pt x="1348" y="1170"/>
                  </a:cubicBezTo>
                  <a:cubicBezTo>
                    <a:pt x="1350" y="1165"/>
                    <a:pt x="1351" y="1161"/>
                    <a:pt x="1353" y="1156"/>
                  </a:cubicBezTo>
                  <a:cubicBezTo>
                    <a:pt x="1355" y="1154"/>
                    <a:pt x="1358" y="1150"/>
                    <a:pt x="1359" y="1148"/>
                  </a:cubicBezTo>
                  <a:cubicBezTo>
                    <a:pt x="1363" y="1143"/>
                    <a:pt x="1365" y="1137"/>
                    <a:pt x="1368" y="1132"/>
                  </a:cubicBezTo>
                  <a:cubicBezTo>
                    <a:pt x="1372" y="1124"/>
                    <a:pt x="1378" y="1114"/>
                    <a:pt x="1380" y="1110"/>
                  </a:cubicBezTo>
                  <a:cubicBezTo>
                    <a:pt x="1381" y="1108"/>
                    <a:pt x="1381" y="1105"/>
                    <a:pt x="1382" y="1102"/>
                  </a:cubicBezTo>
                  <a:cubicBezTo>
                    <a:pt x="1384" y="1098"/>
                    <a:pt x="1388" y="1095"/>
                    <a:pt x="1390" y="1090"/>
                  </a:cubicBezTo>
                  <a:cubicBezTo>
                    <a:pt x="1391" y="1087"/>
                    <a:pt x="1392" y="1083"/>
                    <a:pt x="1393" y="1080"/>
                  </a:cubicBezTo>
                  <a:cubicBezTo>
                    <a:pt x="1396" y="1075"/>
                    <a:pt x="1399" y="1070"/>
                    <a:pt x="1402" y="1064"/>
                  </a:cubicBezTo>
                  <a:cubicBezTo>
                    <a:pt x="1404" y="1056"/>
                    <a:pt x="1407" y="1052"/>
                    <a:pt x="1409" y="1045"/>
                  </a:cubicBezTo>
                  <a:cubicBezTo>
                    <a:pt x="1411" y="1041"/>
                    <a:pt x="1410" y="1039"/>
                    <a:pt x="1412" y="1035"/>
                  </a:cubicBezTo>
                  <a:cubicBezTo>
                    <a:pt x="1414" y="1027"/>
                    <a:pt x="1417" y="1018"/>
                    <a:pt x="1421" y="1010"/>
                  </a:cubicBezTo>
                  <a:cubicBezTo>
                    <a:pt x="1424" y="1002"/>
                    <a:pt x="1427" y="994"/>
                    <a:pt x="1429" y="987"/>
                  </a:cubicBezTo>
                  <a:cubicBezTo>
                    <a:pt x="1429" y="984"/>
                    <a:pt x="1429" y="981"/>
                    <a:pt x="1429" y="978"/>
                  </a:cubicBezTo>
                  <a:cubicBezTo>
                    <a:pt x="1430" y="975"/>
                    <a:pt x="1433" y="970"/>
                    <a:pt x="1434" y="967"/>
                  </a:cubicBezTo>
                  <a:cubicBezTo>
                    <a:pt x="1437" y="957"/>
                    <a:pt x="1437" y="946"/>
                    <a:pt x="1440" y="937"/>
                  </a:cubicBezTo>
                  <a:cubicBezTo>
                    <a:pt x="1440" y="933"/>
                    <a:pt x="1442" y="931"/>
                    <a:pt x="1443" y="927"/>
                  </a:cubicBezTo>
                  <a:cubicBezTo>
                    <a:pt x="1444" y="924"/>
                    <a:pt x="1444" y="921"/>
                    <a:pt x="1444" y="917"/>
                  </a:cubicBezTo>
                  <a:cubicBezTo>
                    <a:pt x="1445" y="911"/>
                    <a:pt x="1448" y="905"/>
                    <a:pt x="1449" y="899"/>
                  </a:cubicBezTo>
                  <a:cubicBezTo>
                    <a:pt x="1449" y="895"/>
                    <a:pt x="1450" y="890"/>
                    <a:pt x="1451" y="883"/>
                  </a:cubicBezTo>
                  <a:cubicBezTo>
                    <a:pt x="1451" y="877"/>
                    <a:pt x="1452" y="871"/>
                    <a:pt x="1453" y="865"/>
                  </a:cubicBezTo>
                  <a:cubicBezTo>
                    <a:pt x="1453" y="860"/>
                    <a:pt x="1455" y="855"/>
                    <a:pt x="1455" y="853"/>
                  </a:cubicBezTo>
                  <a:cubicBezTo>
                    <a:pt x="1455" y="848"/>
                    <a:pt x="1453" y="849"/>
                    <a:pt x="1453" y="844"/>
                  </a:cubicBezTo>
                  <a:cubicBezTo>
                    <a:pt x="1454" y="841"/>
                    <a:pt x="1455" y="838"/>
                    <a:pt x="1456" y="834"/>
                  </a:cubicBezTo>
                  <a:cubicBezTo>
                    <a:pt x="1458" y="825"/>
                    <a:pt x="1459" y="817"/>
                    <a:pt x="1459" y="809"/>
                  </a:cubicBezTo>
                  <a:cubicBezTo>
                    <a:pt x="1459" y="801"/>
                    <a:pt x="1458" y="792"/>
                    <a:pt x="1459" y="781"/>
                  </a:cubicBezTo>
                  <a:cubicBezTo>
                    <a:pt x="1459" y="779"/>
                    <a:pt x="1459" y="776"/>
                    <a:pt x="1459" y="774"/>
                  </a:cubicBezTo>
                  <a:cubicBezTo>
                    <a:pt x="1459" y="771"/>
                    <a:pt x="1459" y="769"/>
                    <a:pt x="1459" y="767"/>
                  </a:cubicBezTo>
                  <a:cubicBezTo>
                    <a:pt x="1460" y="762"/>
                    <a:pt x="1460" y="756"/>
                    <a:pt x="1460" y="751"/>
                  </a:cubicBezTo>
                  <a:cubicBezTo>
                    <a:pt x="1460" y="746"/>
                    <a:pt x="1460" y="741"/>
                    <a:pt x="1460" y="736"/>
                  </a:cubicBezTo>
                  <a:cubicBezTo>
                    <a:pt x="1459" y="731"/>
                    <a:pt x="1459" y="726"/>
                    <a:pt x="1459" y="721"/>
                  </a:cubicBezTo>
                  <a:cubicBezTo>
                    <a:pt x="1458" y="711"/>
                    <a:pt x="1457" y="702"/>
                    <a:pt x="1457" y="698"/>
                  </a:cubicBezTo>
                  <a:cubicBezTo>
                    <a:pt x="1456" y="695"/>
                    <a:pt x="1453" y="694"/>
                    <a:pt x="1453" y="690"/>
                  </a:cubicBezTo>
                  <a:cubicBezTo>
                    <a:pt x="1455" y="691"/>
                    <a:pt x="1455" y="688"/>
                    <a:pt x="1455" y="684"/>
                  </a:cubicBezTo>
                  <a:cubicBezTo>
                    <a:pt x="1455" y="685"/>
                    <a:pt x="1454" y="674"/>
                    <a:pt x="1454" y="676"/>
                  </a:cubicBezTo>
                  <a:cubicBezTo>
                    <a:pt x="1453" y="669"/>
                    <a:pt x="1451" y="668"/>
                    <a:pt x="1450" y="662"/>
                  </a:cubicBezTo>
                  <a:cubicBezTo>
                    <a:pt x="1450" y="658"/>
                    <a:pt x="1451" y="653"/>
                    <a:pt x="1451" y="648"/>
                  </a:cubicBezTo>
                  <a:cubicBezTo>
                    <a:pt x="1450" y="645"/>
                    <a:pt x="1448" y="638"/>
                    <a:pt x="1447" y="634"/>
                  </a:cubicBezTo>
                  <a:cubicBezTo>
                    <a:pt x="1447" y="631"/>
                    <a:pt x="1446" y="630"/>
                    <a:pt x="1445" y="626"/>
                  </a:cubicBezTo>
                  <a:cubicBezTo>
                    <a:pt x="1445" y="623"/>
                    <a:pt x="1446" y="622"/>
                    <a:pt x="1446" y="618"/>
                  </a:cubicBezTo>
                  <a:cubicBezTo>
                    <a:pt x="1445" y="614"/>
                    <a:pt x="1443" y="608"/>
                    <a:pt x="1441" y="602"/>
                  </a:cubicBezTo>
                  <a:cubicBezTo>
                    <a:pt x="1440" y="596"/>
                    <a:pt x="1439" y="590"/>
                    <a:pt x="1437" y="583"/>
                  </a:cubicBezTo>
                  <a:cubicBezTo>
                    <a:pt x="1435" y="577"/>
                    <a:pt x="1434" y="570"/>
                    <a:pt x="1432" y="563"/>
                  </a:cubicBezTo>
                  <a:cubicBezTo>
                    <a:pt x="1430" y="557"/>
                    <a:pt x="1429" y="550"/>
                    <a:pt x="1426" y="543"/>
                  </a:cubicBezTo>
                  <a:cubicBezTo>
                    <a:pt x="1424" y="537"/>
                    <a:pt x="1422" y="530"/>
                    <a:pt x="1419" y="524"/>
                  </a:cubicBezTo>
                  <a:cubicBezTo>
                    <a:pt x="1418" y="521"/>
                    <a:pt x="1415" y="517"/>
                    <a:pt x="1414" y="513"/>
                  </a:cubicBezTo>
                  <a:cubicBezTo>
                    <a:pt x="1413" y="511"/>
                    <a:pt x="1414" y="510"/>
                    <a:pt x="1413" y="507"/>
                  </a:cubicBezTo>
                  <a:cubicBezTo>
                    <a:pt x="1410" y="499"/>
                    <a:pt x="1408" y="493"/>
                    <a:pt x="1405" y="488"/>
                  </a:cubicBezTo>
                  <a:cubicBezTo>
                    <a:pt x="1402" y="482"/>
                    <a:pt x="1400" y="477"/>
                    <a:pt x="1398" y="472"/>
                  </a:cubicBezTo>
                  <a:cubicBezTo>
                    <a:pt x="1397" y="469"/>
                    <a:pt x="1398" y="466"/>
                    <a:pt x="1397" y="463"/>
                  </a:cubicBezTo>
                  <a:cubicBezTo>
                    <a:pt x="1394" y="457"/>
                    <a:pt x="1389" y="448"/>
                    <a:pt x="1389" y="447"/>
                  </a:cubicBezTo>
                  <a:cubicBezTo>
                    <a:pt x="1388" y="446"/>
                    <a:pt x="1388" y="444"/>
                    <a:pt x="1387" y="441"/>
                  </a:cubicBezTo>
                  <a:cubicBezTo>
                    <a:pt x="1385" y="437"/>
                    <a:pt x="1381" y="433"/>
                    <a:pt x="1379" y="429"/>
                  </a:cubicBezTo>
                  <a:cubicBezTo>
                    <a:pt x="1376" y="424"/>
                    <a:pt x="1374" y="417"/>
                    <a:pt x="1372" y="412"/>
                  </a:cubicBezTo>
                  <a:cubicBezTo>
                    <a:pt x="1367" y="405"/>
                    <a:pt x="1360" y="401"/>
                    <a:pt x="1358" y="392"/>
                  </a:cubicBezTo>
                  <a:cubicBezTo>
                    <a:pt x="1359" y="391"/>
                    <a:pt x="1361" y="397"/>
                    <a:pt x="1363" y="396"/>
                  </a:cubicBezTo>
                  <a:cubicBezTo>
                    <a:pt x="1357" y="388"/>
                    <a:pt x="1357" y="383"/>
                    <a:pt x="1352" y="375"/>
                  </a:cubicBezTo>
                  <a:cubicBezTo>
                    <a:pt x="1350" y="373"/>
                    <a:pt x="1349" y="376"/>
                    <a:pt x="1347" y="373"/>
                  </a:cubicBezTo>
                  <a:cubicBezTo>
                    <a:pt x="1340" y="364"/>
                    <a:pt x="1337" y="356"/>
                    <a:pt x="1331" y="347"/>
                  </a:cubicBezTo>
                  <a:cubicBezTo>
                    <a:pt x="1327" y="341"/>
                    <a:pt x="1318" y="332"/>
                    <a:pt x="1315" y="326"/>
                  </a:cubicBezTo>
                  <a:cubicBezTo>
                    <a:pt x="1313" y="323"/>
                    <a:pt x="1312" y="317"/>
                    <a:pt x="1309" y="313"/>
                  </a:cubicBezTo>
                  <a:cubicBezTo>
                    <a:pt x="1307" y="311"/>
                    <a:pt x="1304" y="309"/>
                    <a:pt x="1301" y="306"/>
                  </a:cubicBezTo>
                  <a:cubicBezTo>
                    <a:pt x="1299" y="304"/>
                    <a:pt x="1294" y="298"/>
                    <a:pt x="1290" y="292"/>
                  </a:cubicBezTo>
                  <a:cubicBezTo>
                    <a:pt x="1285" y="287"/>
                    <a:pt x="1281" y="282"/>
                    <a:pt x="1281" y="282"/>
                  </a:cubicBezTo>
                  <a:cubicBezTo>
                    <a:pt x="1279" y="279"/>
                    <a:pt x="1280" y="275"/>
                    <a:pt x="1277" y="272"/>
                  </a:cubicBezTo>
                  <a:cubicBezTo>
                    <a:pt x="1276" y="272"/>
                    <a:pt x="1275" y="273"/>
                    <a:pt x="1273" y="272"/>
                  </a:cubicBezTo>
                  <a:cubicBezTo>
                    <a:pt x="1268" y="260"/>
                    <a:pt x="1250" y="243"/>
                    <a:pt x="1239" y="229"/>
                  </a:cubicBezTo>
                  <a:cubicBezTo>
                    <a:pt x="1233" y="225"/>
                    <a:pt x="1238" y="234"/>
                    <a:pt x="1231" y="226"/>
                  </a:cubicBezTo>
                  <a:cubicBezTo>
                    <a:pt x="1228" y="223"/>
                    <a:pt x="1234" y="226"/>
                    <a:pt x="1232" y="222"/>
                  </a:cubicBezTo>
                  <a:cubicBezTo>
                    <a:pt x="1226" y="219"/>
                    <a:pt x="1224" y="213"/>
                    <a:pt x="1219" y="209"/>
                  </a:cubicBezTo>
                  <a:close/>
                  <a:moveTo>
                    <a:pt x="1478" y="1000"/>
                  </a:moveTo>
                  <a:cubicBezTo>
                    <a:pt x="1480" y="1004"/>
                    <a:pt x="1477" y="1014"/>
                    <a:pt x="1474" y="1015"/>
                  </a:cubicBezTo>
                  <a:cubicBezTo>
                    <a:pt x="1473" y="1015"/>
                    <a:pt x="1473" y="1013"/>
                    <a:pt x="1473" y="1010"/>
                  </a:cubicBezTo>
                  <a:cubicBezTo>
                    <a:pt x="1474" y="1007"/>
                    <a:pt x="1475" y="1003"/>
                    <a:pt x="1478" y="1000"/>
                  </a:cubicBezTo>
                  <a:close/>
                  <a:moveTo>
                    <a:pt x="1491" y="958"/>
                  </a:moveTo>
                  <a:cubicBezTo>
                    <a:pt x="1487" y="958"/>
                    <a:pt x="1490" y="943"/>
                    <a:pt x="1493" y="938"/>
                  </a:cubicBezTo>
                  <a:cubicBezTo>
                    <a:pt x="1496" y="942"/>
                    <a:pt x="1491" y="951"/>
                    <a:pt x="1491" y="958"/>
                  </a:cubicBezTo>
                  <a:close/>
                  <a:moveTo>
                    <a:pt x="1508" y="770"/>
                  </a:moveTo>
                  <a:cubicBezTo>
                    <a:pt x="1509" y="777"/>
                    <a:pt x="1508" y="784"/>
                    <a:pt x="1508" y="792"/>
                  </a:cubicBezTo>
                  <a:cubicBezTo>
                    <a:pt x="1506" y="794"/>
                    <a:pt x="1506" y="778"/>
                    <a:pt x="1506" y="776"/>
                  </a:cubicBezTo>
                  <a:cubicBezTo>
                    <a:pt x="1506" y="772"/>
                    <a:pt x="1507" y="769"/>
                    <a:pt x="1508" y="770"/>
                  </a:cubicBezTo>
                  <a:close/>
                  <a:moveTo>
                    <a:pt x="1371" y="341"/>
                  </a:moveTo>
                  <a:cubicBezTo>
                    <a:pt x="1374" y="346"/>
                    <a:pt x="1376" y="350"/>
                    <a:pt x="1377" y="353"/>
                  </a:cubicBezTo>
                  <a:cubicBezTo>
                    <a:pt x="1375" y="354"/>
                    <a:pt x="1365" y="340"/>
                    <a:pt x="1371" y="341"/>
                  </a:cubicBezTo>
                  <a:close/>
                  <a:moveTo>
                    <a:pt x="1127" y="106"/>
                  </a:moveTo>
                  <a:cubicBezTo>
                    <a:pt x="1136" y="112"/>
                    <a:pt x="1136" y="112"/>
                    <a:pt x="1136" y="112"/>
                  </a:cubicBezTo>
                  <a:cubicBezTo>
                    <a:pt x="1137" y="116"/>
                    <a:pt x="1123" y="107"/>
                    <a:pt x="1127" y="106"/>
                  </a:cubicBezTo>
                  <a:close/>
                  <a:moveTo>
                    <a:pt x="1178" y="149"/>
                  </a:moveTo>
                  <a:cubicBezTo>
                    <a:pt x="1177" y="148"/>
                    <a:pt x="1174" y="146"/>
                    <a:pt x="1172" y="144"/>
                  </a:cubicBezTo>
                  <a:cubicBezTo>
                    <a:pt x="1169" y="142"/>
                    <a:pt x="1168" y="141"/>
                    <a:pt x="1170" y="140"/>
                  </a:cubicBezTo>
                  <a:cubicBezTo>
                    <a:pt x="1174" y="142"/>
                    <a:pt x="1180" y="146"/>
                    <a:pt x="1178" y="149"/>
                  </a:cubicBezTo>
                  <a:close/>
                  <a:moveTo>
                    <a:pt x="1284" y="249"/>
                  </a:moveTo>
                  <a:cubicBezTo>
                    <a:pt x="1283" y="249"/>
                    <a:pt x="1281" y="249"/>
                    <a:pt x="1278" y="247"/>
                  </a:cubicBezTo>
                  <a:cubicBezTo>
                    <a:pt x="1276" y="246"/>
                    <a:pt x="1274" y="243"/>
                    <a:pt x="1272" y="240"/>
                  </a:cubicBezTo>
                  <a:cubicBezTo>
                    <a:pt x="1275" y="240"/>
                    <a:pt x="1279" y="242"/>
                    <a:pt x="1284" y="249"/>
                  </a:cubicBezTo>
                  <a:close/>
                  <a:moveTo>
                    <a:pt x="923" y="32"/>
                  </a:moveTo>
                  <a:cubicBezTo>
                    <a:pt x="936" y="37"/>
                    <a:pt x="936" y="37"/>
                    <a:pt x="936" y="37"/>
                  </a:cubicBezTo>
                  <a:cubicBezTo>
                    <a:pt x="936" y="38"/>
                    <a:pt x="936" y="38"/>
                    <a:pt x="936" y="38"/>
                  </a:cubicBezTo>
                  <a:cubicBezTo>
                    <a:pt x="922" y="34"/>
                    <a:pt x="922" y="34"/>
                    <a:pt x="922" y="34"/>
                  </a:cubicBezTo>
                  <a:lnTo>
                    <a:pt x="923" y="32"/>
                  </a:lnTo>
                  <a:close/>
                  <a:moveTo>
                    <a:pt x="979" y="56"/>
                  </a:moveTo>
                  <a:cubicBezTo>
                    <a:pt x="978" y="58"/>
                    <a:pt x="978" y="58"/>
                    <a:pt x="978" y="58"/>
                  </a:cubicBezTo>
                  <a:cubicBezTo>
                    <a:pt x="974" y="57"/>
                    <a:pt x="971" y="55"/>
                    <a:pt x="969" y="54"/>
                  </a:cubicBezTo>
                  <a:cubicBezTo>
                    <a:pt x="971" y="53"/>
                    <a:pt x="975" y="54"/>
                    <a:pt x="979" y="56"/>
                  </a:cubicBezTo>
                  <a:close/>
                  <a:moveTo>
                    <a:pt x="968" y="57"/>
                  </a:moveTo>
                  <a:cubicBezTo>
                    <a:pt x="963" y="60"/>
                    <a:pt x="944" y="52"/>
                    <a:pt x="934" y="50"/>
                  </a:cubicBezTo>
                  <a:cubicBezTo>
                    <a:pt x="934" y="49"/>
                    <a:pt x="937" y="49"/>
                    <a:pt x="937" y="48"/>
                  </a:cubicBezTo>
                  <a:cubicBezTo>
                    <a:pt x="938" y="46"/>
                    <a:pt x="928" y="45"/>
                    <a:pt x="932" y="43"/>
                  </a:cubicBezTo>
                  <a:cubicBezTo>
                    <a:pt x="944" y="47"/>
                    <a:pt x="956" y="50"/>
                    <a:pt x="968" y="57"/>
                  </a:cubicBezTo>
                  <a:close/>
                  <a:moveTo>
                    <a:pt x="890" y="38"/>
                  </a:moveTo>
                  <a:cubicBezTo>
                    <a:pt x="888" y="39"/>
                    <a:pt x="884" y="36"/>
                    <a:pt x="880" y="35"/>
                  </a:cubicBezTo>
                  <a:cubicBezTo>
                    <a:pt x="876" y="34"/>
                    <a:pt x="868" y="33"/>
                    <a:pt x="870" y="31"/>
                  </a:cubicBezTo>
                  <a:cubicBezTo>
                    <a:pt x="875" y="32"/>
                    <a:pt x="892" y="34"/>
                    <a:pt x="890" y="38"/>
                  </a:cubicBezTo>
                  <a:close/>
                  <a:moveTo>
                    <a:pt x="1077" y="117"/>
                  </a:moveTo>
                  <a:cubicBezTo>
                    <a:pt x="1077" y="121"/>
                    <a:pt x="1069" y="114"/>
                    <a:pt x="1068" y="113"/>
                  </a:cubicBezTo>
                  <a:cubicBezTo>
                    <a:pt x="1068" y="111"/>
                    <a:pt x="1077" y="115"/>
                    <a:pt x="1077" y="117"/>
                  </a:cubicBezTo>
                  <a:close/>
                  <a:moveTo>
                    <a:pt x="1352" y="1116"/>
                  </a:moveTo>
                  <a:cubicBezTo>
                    <a:pt x="1349" y="1114"/>
                    <a:pt x="1354" y="1104"/>
                    <a:pt x="1357" y="1098"/>
                  </a:cubicBezTo>
                  <a:cubicBezTo>
                    <a:pt x="1358" y="1097"/>
                    <a:pt x="1359" y="1097"/>
                    <a:pt x="1360" y="1095"/>
                  </a:cubicBezTo>
                  <a:cubicBezTo>
                    <a:pt x="1361" y="1093"/>
                    <a:pt x="1361" y="1092"/>
                    <a:pt x="1362" y="1090"/>
                  </a:cubicBezTo>
                  <a:cubicBezTo>
                    <a:pt x="1364" y="1085"/>
                    <a:pt x="1368" y="1080"/>
                    <a:pt x="1370" y="1072"/>
                  </a:cubicBezTo>
                  <a:cubicBezTo>
                    <a:pt x="1374" y="1069"/>
                    <a:pt x="1369" y="1077"/>
                    <a:pt x="1368" y="1080"/>
                  </a:cubicBezTo>
                  <a:cubicBezTo>
                    <a:pt x="1368" y="1080"/>
                    <a:pt x="1370" y="1080"/>
                    <a:pt x="1370" y="1081"/>
                  </a:cubicBezTo>
                  <a:cubicBezTo>
                    <a:pt x="1369" y="1084"/>
                    <a:pt x="1366" y="1087"/>
                    <a:pt x="1364" y="1091"/>
                  </a:cubicBezTo>
                  <a:cubicBezTo>
                    <a:pt x="1360" y="1098"/>
                    <a:pt x="1357" y="1108"/>
                    <a:pt x="1352" y="1116"/>
                  </a:cubicBezTo>
                  <a:close/>
                  <a:moveTo>
                    <a:pt x="1078" y="127"/>
                  </a:moveTo>
                  <a:cubicBezTo>
                    <a:pt x="1066" y="124"/>
                    <a:pt x="1072" y="115"/>
                    <a:pt x="1078" y="127"/>
                  </a:cubicBezTo>
                  <a:close/>
                  <a:moveTo>
                    <a:pt x="1260" y="278"/>
                  </a:moveTo>
                  <a:cubicBezTo>
                    <a:pt x="1257" y="277"/>
                    <a:pt x="1252" y="273"/>
                    <a:pt x="1247" y="270"/>
                  </a:cubicBezTo>
                  <a:cubicBezTo>
                    <a:pt x="1243" y="266"/>
                    <a:pt x="1238" y="261"/>
                    <a:pt x="1234" y="256"/>
                  </a:cubicBezTo>
                  <a:cubicBezTo>
                    <a:pt x="1234" y="255"/>
                    <a:pt x="1237" y="254"/>
                    <a:pt x="1237" y="253"/>
                  </a:cubicBezTo>
                  <a:cubicBezTo>
                    <a:pt x="1237" y="252"/>
                    <a:pt x="1225" y="241"/>
                    <a:pt x="1231" y="245"/>
                  </a:cubicBezTo>
                  <a:cubicBezTo>
                    <a:pt x="1235" y="246"/>
                    <a:pt x="1235" y="249"/>
                    <a:pt x="1238" y="253"/>
                  </a:cubicBezTo>
                  <a:cubicBezTo>
                    <a:pt x="1244" y="261"/>
                    <a:pt x="1256" y="271"/>
                    <a:pt x="1260" y="278"/>
                  </a:cubicBezTo>
                  <a:close/>
                  <a:moveTo>
                    <a:pt x="1212" y="228"/>
                  </a:moveTo>
                  <a:cubicBezTo>
                    <a:pt x="1212" y="230"/>
                    <a:pt x="1210" y="228"/>
                    <a:pt x="1209" y="229"/>
                  </a:cubicBezTo>
                  <a:cubicBezTo>
                    <a:pt x="1212" y="232"/>
                    <a:pt x="1213" y="230"/>
                    <a:pt x="1218" y="234"/>
                  </a:cubicBezTo>
                  <a:cubicBezTo>
                    <a:pt x="1220" y="236"/>
                    <a:pt x="1224" y="242"/>
                    <a:pt x="1226" y="245"/>
                  </a:cubicBezTo>
                  <a:cubicBezTo>
                    <a:pt x="1224" y="247"/>
                    <a:pt x="1217" y="239"/>
                    <a:pt x="1214" y="237"/>
                  </a:cubicBezTo>
                  <a:cubicBezTo>
                    <a:pt x="1212" y="235"/>
                    <a:pt x="1209" y="232"/>
                    <a:pt x="1205" y="228"/>
                  </a:cubicBezTo>
                  <a:cubicBezTo>
                    <a:pt x="1203" y="227"/>
                    <a:pt x="1201" y="225"/>
                    <a:pt x="1199" y="223"/>
                  </a:cubicBezTo>
                  <a:cubicBezTo>
                    <a:pt x="1198" y="221"/>
                    <a:pt x="1196" y="220"/>
                    <a:pt x="1194" y="219"/>
                  </a:cubicBezTo>
                  <a:cubicBezTo>
                    <a:pt x="1192" y="217"/>
                    <a:pt x="1187" y="213"/>
                    <a:pt x="1186" y="215"/>
                  </a:cubicBezTo>
                  <a:cubicBezTo>
                    <a:pt x="1181" y="212"/>
                    <a:pt x="1184" y="210"/>
                    <a:pt x="1181" y="207"/>
                  </a:cubicBezTo>
                  <a:cubicBezTo>
                    <a:pt x="1177" y="203"/>
                    <a:pt x="1175" y="204"/>
                    <a:pt x="1172" y="202"/>
                  </a:cubicBezTo>
                  <a:cubicBezTo>
                    <a:pt x="1167" y="198"/>
                    <a:pt x="1164" y="193"/>
                    <a:pt x="1159" y="189"/>
                  </a:cubicBezTo>
                  <a:cubicBezTo>
                    <a:pt x="1151" y="183"/>
                    <a:pt x="1143" y="181"/>
                    <a:pt x="1134" y="175"/>
                  </a:cubicBezTo>
                  <a:cubicBezTo>
                    <a:pt x="1125" y="170"/>
                    <a:pt x="1122" y="164"/>
                    <a:pt x="1114" y="159"/>
                  </a:cubicBezTo>
                  <a:cubicBezTo>
                    <a:pt x="1110" y="156"/>
                    <a:pt x="1107" y="156"/>
                    <a:pt x="1103" y="154"/>
                  </a:cubicBezTo>
                  <a:cubicBezTo>
                    <a:pt x="1099" y="152"/>
                    <a:pt x="1099" y="150"/>
                    <a:pt x="1097" y="149"/>
                  </a:cubicBezTo>
                  <a:cubicBezTo>
                    <a:pt x="1094" y="147"/>
                    <a:pt x="1094" y="148"/>
                    <a:pt x="1092" y="146"/>
                  </a:cubicBezTo>
                  <a:cubicBezTo>
                    <a:pt x="1088" y="144"/>
                    <a:pt x="1088" y="143"/>
                    <a:pt x="1086" y="141"/>
                  </a:cubicBezTo>
                  <a:cubicBezTo>
                    <a:pt x="1082" y="139"/>
                    <a:pt x="1078" y="139"/>
                    <a:pt x="1075" y="137"/>
                  </a:cubicBezTo>
                  <a:cubicBezTo>
                    <a:pt x="1070" y="135"/>
                    <a:pt x="1067" y="133"/>
                    <a:pt x="1062" y="131"/>
                  </a:cubicBezTo>
                  <a:cubicBezTo>
                    <a:pt x="1060" y="130"/>
                    <a:pt x="1057" y="129"/>
                    <a:pt x="1055" y="128"/>
                  </a:cubicBezTo>
                  <a:cubicBezTo>
                    <a:pt x="1052" y="127"/>
                    <a:pt x="1048" y="125"/>
                    <a:pt x="1044" y="123"/>
                  </a:cubicBezTo>
                  <a:cubicBezTo>
                    <a:pt x="1042" y="122"/>
                    <a:pt x="1040" y="122"/>
                    <a:pt x="1037" y="120"/>
                  </a:cubicBezTo>
                  <a:cubicBezTo>
                    <a:pt x="1033" y="118"/>
                    <a:pt x="1035" y="117"/>
                    <a:pt x="1031" y="114"/>
                  </a:cubicBezTo>
                  <a:cubicBezTo>
                    <a:pt x="1028" y="114"/>
                    <a:pt x="1025" y="113"/>
                    <a:pt x="1023" y="112"/>
                  </a:cubicBezTo>
                  <a:cubicBezTo>
                    <a:pt x="1020" y="111"/>
                    <a:pt x="1018" y="110"/>
                    <a:pt x="1016" y="110"/>
                  </a:cubicBezTo>
                  <a:cubicBezTo>
                    <a:pt x="1015" y="110"/>
                    <a:pt x="1010" y="108"/>
                    <a:pt x="1005" y="106"/>
                  </a:cubicBezTo>
                  <a:cubicBezTo>
                    <a:pt x="1010" y="103"/>
                    <a:pt x="1004" y="101"/>
                    <a:pt x="999" y="97"/>
                  </a:cubicBezTo>
                  <a:cubicBezTo>
                    <a:pt x="996" y="94"/>
                    <a:pt x="996" y="93"/>
                    <a:pt x="995" y="92"/>
                  </a:cubicBezTo>
                  <a:cubicBezTo>
                    <a:pt x="987" y="88"/>
                    <a:pt x="974" y="87"/>
                    <a:pt x="969" y="81"/>
                  </a:cubicBezTo>
                  <a:cubicBezTo>
                    <a:pt x="972" y="77"/>
                    <a:pt x="978" y="83"/>
                    <a:pt x="982" y="85"/>
                  </a:cubicBezTo>
                  <a:cubicBezTo>
                    <a:pt x="988" y="88"/>
                    <a:pt x="996" y="90"/>
                    <a:pt x="1002" y="94"/>
                  </a:cubicBezTo>
                  <a:cubicBezTo>
                    <a:pt x="1008" y="97"/>
                    <a:pt x="1008" y="98"/>
                    <a:pt x="1018" y="103"/>
                  </a:cubicBezTo>
                  <a:cubicBezTo>
                    <a:pt x="1020" y="104"/>
                    <a:pt x="1023" y="102"/>
                    <a:pt x="1026" y="104"/>
                  </a:cubicBezTo>
                  <a:cubicBezTo>
                    <a:pt x="1030" y="105"/>
                    <a:pt x="1035" y="108"/>
                    <a:pt x="1042" y="112"/>
                  </a:cubicBezTo>
                  <a:cubicBezTo>
                    <a:pt x="1047" y="114"/>
                    <a:pt x="1052" y="117"/>
                    <a:pt x="1058" y="119"/>
                  </a:cubicBezTo>
                  <a:cubicBezTo>
                    <a:pt x="1063" y="122"/>
                    <a:pt x="1068" y="125"/>
                    <a:pt x="1071" y="127"/>
                  </a:cubicBezTo>
                  <a:cubicBezTo>
                    <a:pt x="1074" y="129"/>
                    <a:pt x="1076" y="132"/>
                    <a:pt x="1079" y="134"/>
                  </a:cubicBezTo>
                  <a:cubicBezTo>
                    <a:pt x="1084" y="136"/>
                    <a:pt x="1089" y="136"/>
                    <a:pt x="1094" y="139"/>
                  </a:cubicBezTo>
                  <a:cubicBezTo>
                    <a:pt x="1093" y="138"/>
                    <a:pt x="1096" y="142"/>
                    <a:pt x="1100" y="145"/>
                  </a:cubicBezTo>
                  <a:cubicBezTo>
                    <a:pt x="1104" y="147"/>
                    <a:pt x="1107" y="149"/>
                    <a:pt x="1112" y="151"/>
                  </a:cubicBezTo>
                  <a:cubicBezTo>
                    <a:pt x="1115" y="154"/>
                    <a:pt x="1116" y="155"/>
                    <a:pt x="1118" y="156"/>
                  </a:cubicBezTo>
                  <a:cubicBezTo>
                    <a:pt x="1124" y="160"/>
                    <a:pt x="1131" y="166"/>
                    <a:pt x="1140" y="172"/>
                  </a:cubicBezTo>
                  <a:cubicBezTo>
                    <a:pt x="1142" y="174"/>
                    <a:pt x="1145" y="175"/>
                    <a:pt x="1147" y="177"/>
                  </a:cubicBezTo>
                  <a:cubicBezTo>
                    <a:pt x="1149" y="179"/>
                    <a:pt x="1151" y="180"/>
                    <a:pt x="1154" y="182"/>
                  </a:cubicBezTo>
                  <a:cubicBezTo>
                    <a:pt x="1158" y="186"/>
                    <a:pt x="1163" y="189"/>
                    <a:pt x="1167" y="192"/>
                  </a:cubicBezTo>
                  <a:cubicBezTo>
                    <a:pt x="1170" y="194"/>
                    <a:pt x="1173" y="195"/>
                    <a:pt x="1176" y="197"/>
                  </a:cubicBezTo>
                  <a:cubicBezTo>
                    <a:pt x="1183" y="202"/>
                    <a:pt x="1190" y="209"/>
                    <a:pt x="1197" y="215"/>
                  </a:cubicBezTo>
                  <a:cubicBezTo>
                    <a:pt x="1203" y="219"/>
                    <a:pt x="1208" y="222"/>
                    <a:pt x="1212" y="228"/>
                  </a:cubicBezTo>
                  <a:close/>
                  <a:moveTo>
                    <a:pt x="1288" y="312"/>
                  </a:moveTo>
                  <a:cubicBezTo>
                    <a:pt x="1286" y="314"/>
                    <a:pt x="1278" y="305"/>
                    <a:pt x="1278" y="302"/>
                  </a:cubicBezTo>
                  <a:cubicBezTo>
                    <a:pt x="1280" y="298"/>
                    <a:pt x="1285" y="308"/>
                    <a:pt x="1288" y="312"/>
                  </a:cubicBezTo>
                  <a:close/>
                  <a:moveTo>
                    <a:pt x="965" y="76"/>
                  </a:moveTo>
                  <a:cubicBezTo>
                    <a:pt x="965" y="79"/>
                    <a:pt x="962" y="77"/>
                    <a:pt x="957" y="75"/>
                  </a:cubicBezTo>
                  <a:cubicBezTo>
                    <a:pt x="954" y="74"/>
                    <a:pt x="943" y="71"/>
                    <a:pt x="946" y="69"/>
                  </a:cubicBezTo>
                  <a:cubicBezTo>
                    <a:pt x="952" y="70"/>
                    <a:pt x="956" y="73"/>
                    <a:pt x="965" y="76"/>
                  </a:cubicBezTo>
                  <a:close/>
                  <a:moveTo>
                    <a:pt x="1432" y="785"/>
                  </a:moveTo>
                  <a:cubicBezTo>
                    <a:pt x="1430" y="791"/>
                    <a:pt x="1433" y="795"/>
                    <a:pt x="1433" y="800"/>
                  </a:cubicBezTo>
                  <a:cubicBezTo>
                    <a:pt x="1433" y="803"/>
                    <a:pt x="1431" y="806"/>
                    <a:pt x="1431" y="810"/>
                  </a:cubicBezTo>
                  <a:cubicBezTo>
                    <a:pt x="1430" y="814"/>
                    <a:pt x="1431" y="815"/>
                    <a:pt x="1431" y="818"/>
                  </a:cubicBezTo>
                  <a:cubicBezTo>
                    <a:pt x="1430" y="821"/>
                    <a:pt x="1428" y="824"/>
                    <a:pt x="1428" y="826"/>
                  </a:cubicBezTo>
                  <a:cubicBezTo>
                    <a:pt x="1428" y="829"/>
                    <a:pt x="1429" y="836"/>
                    <a:pt x="1429" y="842"/>
                  </a:cubicBezTo>
                  <a:cubicBezTo>
                    <a:pt x="1429" y="842"/>
                    <a:pt x="1429" y="844"/>
                    <a:pt x="1428" y="846"/>
                  </a:cubicBezTo>
                  <a:cubicBezTo>
                    <a:pt x="1428" y="847"/>
                    <a:pt x="1427" y="849"/>
                    <a:pt x="1427" y="851"/>
                  </a:cubicBezTo>
                  <a:cubicBezTo>
                    <a:pt x="1427" y="853"/>
                    <a:pt x="1429" y="853"/>
                    <a:pt x="1428" y="857"/>
                  </a:cubicBezTo>
                  <a:cubicBezTo>
                    <a:pt x="1428" y="860"/>
                    <a:pt x="1425" y="862"/>
                    <a:pt x="1425" y="865"/>
                  </a:cubicBezTo>
                  <a:cubicBezTo>
                    <a:pt x="1424" y="870"/>
                    <a:pt x="1425" y="877"/>
                    <a:pt x="1424" y="882"/>
                  </a:cubicBezTo>
                  <a:cubicBezTo>
                    <a:pt x="1423" y="886"/>
                    <a:pt x="1421" y="886"/>
                    <a:pt x="1420" y="890"/>
                  </a:cubicBezTo>
                  <a:cubicBezTo>
                    <a:pt x="1418" y="893"/>
                    <a:pt x="1420" y="895"/>
                    <a:pt x="1419" y="898"/>
                  </a:cubicBezTo>
                  <a:cubicBezTo>
                    <a:pt x="1418" y="899"/>
                    <a:pt x="1417" y="899"/>
                    <a:pt x="1416" y="903"/>
                  </a:cubicBezTo>
                  <a:cubicBezTo>
                    <a:pt x="1415" y="910"/>
                    <a:pt x="1416" y="912"/>
                    <a:pt x="1415" y="917"/>
                  </a:cubicBezTo>
                  <a:cubicBezTo>
                    <a:pt x="1414" y="920"/>
                    <a:pt x="1411" y="934"/>
                    <a:pt x="1408" y="941"/>
                  </a:cubicBezTo>
                  <a:cubicBezTo>
                    <a:pt x="1407" y="945"/>
                    <a:pt x="1406" y="945"/>
                    <a:pt x="1405" y="947"/>
                  </a:cubicBezTo>
                  <a:cubicBezTo>
                    <a:pt x="1404" y="951"/>
                    <a:pt x="1404" y="953"/>
                    <a:pt x="1401" y="960"/>
                  </a:cubicBezTo>
                  <a:cubicBezTo>
                    <a:pt x="1398" y="967"/>
                    <a:pt x="1394" y="975"/>
                    <a:pt x="1390" y="987"/>
                  </a:cubicBezTo>
                  <a:cubicBezTo>
                    <a:pt x="1390" y="988"/>
                    <a:pt x="1391" y="989"/>
                    <a:pt x="1390" y="991"/>
                  </a:cubicBezTo>
                  <a:cubicBezTo>
                    <a:pt x="1388" y="994"/>
                    <a:pt x="1388" y="993"/>
                    <a:pt x="1390" y="997"/>
                  </a:cubicBezTo>
                  <a:cubicBezTo>
                    <a:pt x="1389" y="1001"/>
                    <a:pt x="1386" y="1000"/>
                    <a:pt x="1384" y="1003"/>
                  </a:cubicBezTo>
                  <a:cubicBezTo>
                    <a:pt x="1383" y="1007"/>
                    <a:pt x="1383" y="1009"/>
                    <a:pt x="1382" y="1013"/>
                  </a:cubicBezTo>
                  <a:cubicBezTo>
                    <a:pt x="1381" y="1016"/>
                    <a:pt x="1379" y="1018"/>
                    <a:pt x="1377" y="1021"/>
                  </a:cubicBezTo>
                  <a:cubicBezTo>
                    <a:pt x="1374" y="1028"/>
                    <a:pt x="1371" y="1038"/>
                    <a:pt x="1368" y="1043"/>
                  </a:cubicBezTo>
                  <a:cubicBezTo>
                    <a:pt x="1366" y="1047"/>
                    <a:pt x="1362" y="1051"/>
                    <a:pt x="1360" y="1054"/>
                  </a:cubicBezTo>
                  <a:cubicBezTo>
                    <a:pt x="1358" y="1059"/>
                    <a:pt x="1357" y="1064"/>
                    <a:pt x="1354" y="1069"/>
                  </a:cubicBezTo>
                  <a:cubicBezTo>
                    <a:pt x="1353" y="1072"/>
                    <a:pt x="1351" y="1072"/>
                    <a:pt x="1350" y="1075"/>
                  </a:cubicBezTo>
                  <a:cubicBezTo>
                    <a:pt x="1348" y="1079"/>
                    <a:pt x="1348" y="1080"/>
                    <a:pt x="1347" y="1082"/>
                  </a:cubicBezTo>
                  <a:cubicBezTo>
                    <a:pt x="1346" y="1084"/>
                    <a:pt x="1344" y="1085"/>
                    <a:pt x="1343" y="1087"/>
                  </a:cubicBezTo>
                  <a:cubicBezTo>
                    <a:pt x="1337" y="1097"/>
                    <a:pt x="1332" y="1108"/>
                    <a:pt x="1325" y="1119"/>
                  </a:cubicBezTo>
                  <a:cubicBezTo>
                    <a:pt x="1322" y="1124"/>
                    <a:pt x="1317" y="1130"/>
                    <a:pt x="1314" y="1135"/>
                  </a:cubicBezTo>
                  <a:cubicBezTo>
                    <a:pt x="1311" y="1139"/>
                    <a:pt x="1309" y="1144"/>
                    <a:pt x="1303" y="1151"/>
                  </a:cubicBezTo>
                  <a:cubicBezTo>
                    <a:pt x="1302" y="1152"/>
                    <a:pt x="1299" y="1154"/>
                    <a:pt x="1298" y="1156"/>
                  </a:cubicBezTo>
                  <a:cubicBezTo>
                    <a:pt x="1295" y="1160"/>
                    <a:pt x="1296" y="1161"/>
                    <a:pt x="1294" y="1163"/>
                  </a:cubicBezTo>
                  <a:cubicBezTo>
                    <a:pt x="1292" y="1166"/>
                    <a:pt x="1283" y="1177"/>
                    <a:pt x="1278" y="1182"/>
                  </a:cubicBezTo>
                  <a:cubicBezTo>
                    <a:pt x="1277" y="1176"/>
                    <a:pt x="1281" y="1171"/>
                    <a:pt x="1287" y="1165"/>
                  </a:cubicBezTo>
                  <a:cubicBezTo>
                    <a:pt x="1289" y="1163"/>
                    <a:pt x="1291" y="1161"/>
                    <a:pt x="1292" y="1160"/>
                  </a:cubicBezTo>
                  <a:cubicBezTo>
                    <a:pt x="1296" y="1155"/>
                    <a:pt x="1299" y="1150"/>
                    <a:pt x="1302" y="1145"/>
                  </a:cubicBezTo>
                  <a:cubicBezTo>
                    <a:pt x="1304" y="1141"/>
                    <a:pt x="1305" y="1136"/>
                    <a:pt x="1308" y="1131"/>
                  </a:cubicBezTo>
                  <a:cubicBezTo>
                    <a:pt x="1309" y="1129"/>
                    <a:pt x="1313" y="1126"/>
                    <a:pt x="1313" y="1125"/>
                  </a:cubicBezTo>
                  <a:cubicBezTo>
                    <a:pt x="1324" y="1111"/>
                    <a:pt x="1337" y="1080"/>
                    <a:pt x="1346" y="1060"/>
                  </a:cubicBezTo>
                  <a:cubicBezTo>
                    <a:pt x="1349" y="1053"/>
                    <a:pt x="1352" y="1050"/>
                    <a:pt x="1354" y="1043"/>
                  </a:cubicBezTo>
                  <a:cubicBezTo>
                    <a:pt x="1355" y="1040"/>
                    <a:pt x="1354" y="1040"/>
                    <a:pt x="1355" y="1037"/>
                  </a:cubicBezTo>
                  <a:cubicBezTo>
                    <a:pt x="1355" y="1033"/>
                    <a:pt x="1357" y="1024"/>
                    <a:pt x="1362" y="1015"/>
                  </a:cubicBezTo>
                  <a:cubicBezTo>
                    <a:pt x="1363" y="1012"/>
                    <a:pt x="1366" y="1010"/>
                    <a:pt x="1368" y="1006"/>
                  </a:cubicBezTo>
                  <a:cubicBezTo>
                    <a:pt x="1370" y="1002"/>
                    <a:pt x="1369" y="998"/>
                    <a:pt x="1370" y="994"/>
                  </a:cubicBezTo>
                  <a:cubicBezTo>
                    <a:pt x="1372" y="989"/>
                    <a:pt x="1375" y="984"/>
                    <a:pt x="1377" y="978"/>
                  </a:cubicBezTo>
                  <a:cubicBezTo>
                    <a:pt x="1379" y="972"/>
                    <a:pt x="1381" y="963"/>
                    <a:pt x="1382" y="956"/>
                  </a:cubicBezTo>
                  <a:cubicBezTo>
                    <a:pt x="1383" y="952"/>
                    <a:pt x="1384" y="948"/>
                    <a:pt x="1385" y="945"/>
                  </a:cubicBezTo>
                  <a:cubicBezTo>
                    <a:pt x="1385" y="941"/>
                    <a:pt x="1386" y="937"/>
                    <a:pt x="1388" y="932"/>
                  </a:cubicBezTo>
                  <a:cubicBezTo>
                    <a:pt x="1389" y="928"/>
                    <a:pt x="1385" y="930"/>
                    <a:pt x="1386" y="926"/>
                  </a:cubicBezTo>
                  <a:cubicBezTo>
                    <a:pt x="1386" y="917"/>
                    <a:pt x="1390" y="917"/>
                    <a:pt x="1391" y="912"/>
                  </a:cubicBezTo>
                  <a:cubicBezTo>
                    <a:pt x="1393" y="908"/>
                    <a:pt x="1395" y="898"/>
                    <a:pt x="1396" y="891"/>
                  </a:cubicBezTo>
                  <a:cubicBezTo>
                    <a:pt x="1397" y="888"/>
                    <a:pt x="1397" y="885"/>
                    <a:pt x="1397" y="882"/>
                  </a:cubicBezTo>
                  <a:cubicBezTo>
                    <a:pt x="1398" y="878"/>
                    <a:pt x="1400" y="874"/>
                    <a:pt x="1401" y="871"/>
                  </a:cubicBezTo>
                  <a:cubicBezTo>
                    <a:pt x="1402" y="866"/>
                    <a:pt x="1401" y="860"/>
                    <a:pt x="1402" y="854"/>
                  </a:cubicBezTo>
                  <a:cubicBezTo>
                    <a:pt x="1402" y="849"/>
                    <a:pt x="1403" y="845"/>
                    <a:pt x="1403" y="841"/>
                  </a:cubicBezTo>
                  <a:cubicBezTo>
                    <a:pt x="1403" y="837"/>
                    <a:pt x="1404" y="833"/>
                    <a:pt x="1404" y="830"/>
                  </a:cubicBezTo>
                  <a:cubicBezTo>
                    <a:pt x="1405" y="823"/>
                    <a:pt x="1405" y="817"/>
                    <a:pt x="1405" y="814"/>
                  </a:cubicBezTo>
                  <a:cubicBezTo>
                    <a:pt x="1405" y="811"/>
                    <a:pt x="1402" y="810"/>
                    <a:pt x="1402" y="806"/>
                  </a:cubicBezTo>
                  <a:cubicBezTo>
                    <a:pt x="1404" y="797"/>
                    <a:pt x="1407" y="791"/>
                    <a:pt x="1406" y="778"/>
                  </a:cubicBezTo>
                  <a:cubicBezTo>
                    <a:pt x="1406" y="775"/>
                    <a:pt x="1405" y="773"/>
                    <a:pt x="1404" y="770"/>
                  </a:cubicBezTo>
                  <a:cubicBezTo>
                    <a:pt x="1404" y="767"/>
                    <a:pt x="1405" y="765"/>
                    <a:pt x="1405" y="761"/>
                  </a:cubicBezTo>
                  <a:cubicBezTo>
                    <a:pt x="1405" y="759"/>
                    <a:pt x="1405" y="754"/>
                    <a:pt x="1404" y="749"/>
                  </a:cubicBezTo>
                  <a:cubicBezTo>
                    <a:pt x="1404" y="743"/>
                    <a:pt x="1404" y="737"/>
                    <a:pt x="1404" y="731"/>
                  </a:cubicBezTo>
                  <a:cubicBezTo>
                    <a:pt x="1404" y="728"/>
                    <a:pt x="1405" y="724"/>
                    <a:pt x="1405" y="721"/>
                  </a:cubicBezTo>
                  <a:cubicBezTo>
                    <a:pt x="1405" y="718"/>
                    <a:pt x="1403" y="715"/>
                    <a:pt x="1403" y="712"/>
                  </a:cubicBezTo>
                  <a:cubicBezTo>
                    <a:pt x="1402" y="707"/>
                    <a:pt x="1402" y="701"/>
                    <a:pt x="1402" y="697"/>
                  </a:cubicBezTo>
                  <a:cubicBezTo>
                    <a:pt x="1403" y="693"/>
                    <a:pt x="1402" y="687"/>
                    <a:pt x="1401" y="680"/>
                  </a:cubicBezTo>
                  <a:cubicBezTo>
                    <a:pt x="1400" y="674"/>
                    <a:pt x="1399" y="666"/>
                    <a:pt x="1398" y="660"/>
                  </a:cubicBezTo>
                  <a:cubicBezTo>
                    <a:pt x="1397" y="650"/>
                    <a:pt x="1396" y="632"/>
                    <a:pt x="1391" y="617"/>
                  </a:cubicBezTo>
                  <a:cubicBezTo>
                    <a:pt x="1392" y="613"/>
                    <a:pt x="1392" y="617"/>
                    <a:pt x="1395" y="616"/>
                  </a:cubicBezTo>
                  <a:cubicBezTo>
                    <a:pt x="1394" y="610"/>
                    <a:pt x="1392" y="611"/>
                    <a:pt x="1393" y="607"/>
                  </a:cubicBezTo>
                  <a:cubicBezTo>
                    <a:pt x="1391" y="604"/>
                    <a:pt x="1388" y="605"/>
                    <a:pt x="1387" y="598"/>
                  </a:cubicBezTo>
                  <a:cubicBezTo>
                    <a:pt x="1389" y="597"/>
                    <a:pt x="1389" y="601"/>
                    <a:pt x="1391" y="601"/>
                  </a:cubicBezTo>
                  <a:cubicBezTo>
                    <a:pt x="1392" y="598"/>
                    <a:pt x="1388" y="587"/>
                    <a:pt x="1386" y="581"/>
                  </a:cubicBezTo>
                  <a:cubicBezTo>
                    <a:pt x="1385" y="576"/>
                    <a:pt x="1384" y="581"/>
                    <a:pt x="1384" y="583"/>
                  </a:cubicBezTo>
                  <a:cubicBezTo>
                    <a:pt x="1382" y="581"/>
                    <a:pt x="1381" y="571"/>
                    <a:pt x="1379" y="565"/>
                  </a:cubicBezTo>
                  <a:cubicBezTo>
                    <a:pt x="1379" y="563"/>
                    <a:pt x="1381" y="563"/>
                    <a:pt x="1382" y="560"/>
                  </a:cubicBezTo>
                  <a:cubicBezTo>
                    <a:pt x="1382" y="557"/>
                    <a:pt x="1379" y="558"/>
                    <a:pt x="1379" y="557"/>
                  </a:cubicBezTo>
                  <a:cubicBezTo>
                    <a:pt x="1378" y="555"/>
                    <a:pt x="1379" y="552"/>
                    <a:pt x="1378" y="550"/>
                  </a:cubicBezTo>
                  <a:cubicBezTo>
                    <a:pt x="1378" y="546"/>
                    <a:pt x="1376" y="542"/>
                    <a:pt x="1375" y="539"/>
                  </a:cubicBezTo>
                  <a:cubicBezTo>
                    <a:pt x="1374" y="535"/>
                    <a:pt x="1372" y="534"/>
                    <a:pt x="1370" y="530"/>
                  </a:cubicBezTo>
                  <a:cubicBezTo>
                    <a:pt x="1369" y="527"/>
                    <a:pt x="1364" y="515"/>
                    <a:pt x="1363" y="513"/>
                  </a:cubicBezTo>
                  <a:cubicBezTo>
                    <a:pt x="1363" y="511"/>
                    <a:pt x="1363" y="511"/>
                    <a:pt x="1363" y="509"/>
                  </a:cubicBezTo>
                  <a:cubicBezTo>
                    <a:pt x="1360" y="504"/>
                    <a:pt x="1358" y="501"/>
                    <a:pt x="1356" y="497"/>
                  </a:cubicBezTo>
                  <a:cubicBezTo>
                    <a:pt x="1353" y="489"/>
                    <a:pt x="1350" y="479"/>
                    <a:pt x="1347" y="470"/>
                  </a:cubicBezTo>
                  <a:cubicBezTo>
                    <a:pt x="1345" y="468"/>
                    <a:pt x="1344" y="464"/>
                    <a:pt x="1342" y="461"/>
                  </a:cubicBezTo>
                  <a:cubicBezTo>
                    <a:pt x="1341" y="458"/>
                    <a:pt x="1339" y="456"/>
                    <a:pt x="1339" y="453"/>
                  </a:cubicBezTo>
                  <a:cubicBezTo>
                    <a:pt x="1338" y="447"/>
                    <a:pt x="1336" y="448"/>
                    <a:pt x="1332" y="442"/>
                  </a:cubicBezTo>
                  <a:cubicBezTo>
                    <a:pt x="1331" y="440"/>
                    <a:pt x="1331" y="437"/>
                    <a:pt x="1329" y="434"/>
                  </a:cubicBezTo>
                  <a:cubicBezTo>
                    <a:pt x="1328" y="432"/>
                    <a:pt x="1327" y="432"/>
                    <a:pt x="1326" y="430"/>
                  </a:cubicBezTo>
                  <a:cubicBezTo>
                    <a:pt x="1321" y="421"/>
                    <a:pt x="1319" y="412"/>
                    <a:pt x="1314" y="404"/>
                  </a:cubicBezTo>
                  <a:cubicBezTo>
                    <a:pt x="1313" y="401"/>
                    <a:pt x="1310" y="398"/>
                    <a:pt x="1309" y="396"/>
                  </a:cubicBezTo>
                  <a:cubicBezTo>
                    <a:pt x="1304" y="388"/>
                    <a:pt x="1293" y="369"/>
                    <a:pt x="1287" y="360"/>
                  </a:cubicBezTo>
                  <a:cubicBezTo>
                    <a:pt x="1283" y="355"/>
                    <a:pt x="1279" y="350"/>
                    <a:pt x="1275" y="344"/>
                  </a:cubicBezTo>
                  <a:cubicBezTo>
                    <a:pt x="1271" y="339"/>
                    <a:pt x="1267" y="333"/>
                    <a:pt x="1264" y="330"/>
                  </a:cubicBezTo>
                  <a:cubicBezTo>
                    <a:pt x="1260" y="324"/>
                    <a:pt x="1264" y="326"/>
                    <a:pt x="1263" y="323"/>
                  </a:cubicBezTo>
                  <a:cubicBezTo>
                    <a:pt x="1260" y="318"/>
                    <a:pt x="1255" y="316"/>
                    <a:pt x="1251" y="311"/>
                  </a:cubicBezTo>
                  <a:cubicBezTo>
                    <a:pt x="1249" y="309"/>
                    <a:pt x="1248" y="305"/>
                    <a:pt x="1246" y="303"/>
                  </a:cubicBezTo>
                  <a:cubicBezTo>
                    <a:pt x="1243" y="299"/>
                    <a:pt x="1237" y="295"/>
                    <a:pt x="1234" y="291"/>
                  </a:cubicBezTo>
                  <a:cubicBezTo>
                    <a:pt x="1231" y="288"/>
                    <a:pt x="1233" y="288"/>
                    <a:pt x="1230" y="284"/>
                  </a:cubicBezTo>
                  <a:cubicBezTo>
                    <a:pt x="1230" y="285"/>
                    <a:pt x="1223" y="278"/>
                    <a:pt x="1221" y="276"/>
                  </a:cubicBezTo>
                  <a:cubicBezTo>
                    <a:pt x="1222" y="276"/>
                    <a:pt x="1215" y="267"/>
                    <a:pt x="1217" y="267"/>
                  </a:cubicBezTo>
                  <a:cubicBezTo>
                    <a:pt x="1221" y="270"/>
                    <a:pt x="1224" y="273"/>
                    <a:pt x="1229" y="277"/>
                  </a:cubicBezTo>
                  <a:cubicBezTo>
                    <a:pt x="1230" y="279"/>
                    <a:pt x="1233" y="283"/>
                    <a:pt x="1234" y="285"/>
                  </a:cubicBezTo>
                  <a:cubicBezTo>
                    <a:pt x="1238" y="288"/>
                    <a:pt x="1242" y="290"/>
                    <a:pt x="1245" y="293"/>
                  </a:cubicBezTo>
                  <a:cubicBezTo>
                    <a:pt x="1246" y="294"/>
                    <a:pt x="1246" y="297"/>
                    <a:pt x="1248" y="299"/>
                  </a:cubicBezTo>
                  <a:cubicBezTo>
                    <a:pt x="1250" y="302"/>
                    <a:pt x="1254" y="305"/>
                    <a:pt x="1258" y="308"/>
                  </a:cubicBezTo>
                  <a:cubicBezTo>
                    <a:pt x="1263" y="313"/>
                    <a:pt x="1266" y="320"/>
                    <a:pt x="1272" y="326"/>
                  </a:cubicBezTo>
                  <a:cubicBezTo>
                    <a:pt x="1276" y="331"/>
                    <a:pt x="1282" y="335"/>
                    <a:pt x="1285" y="340"/>
                  </a:cubicBezTo>
                  <a:cubicBezTo>
                    <a:pt x="1287" y="342"/>
                    <a:pt x="1289" y="347"/>
                    <a:pt x="1290" y="349"/>
                  </a:cubicBezTo>
                  <a:cubicBezTo>
                    <a:pt x="1293" y="352"/>
                    <a:pt x="1295" y="356"/>
                    <a:pt x="1298" y="360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4" y="367"/>
                    <a:pt x="1305" y="369"/>
                    <a:pt x="1307" y="371"/>
                  </a:cubicBezTo>
                  <a:cubicBezTo>
                    <a:pt x="1312" y="379"/>
                    <a:pt x="1318" y="386"/>
                    <a:pt x="1322" y="392"/>
                  </a:cubicBezTo>
                  <a:cubicBezTo>
                    <a:pt x="1324" y="395"/>
                    <a:pt x="1324" y="398"/>
                    <a:pt x="1326" y="401"/>
                  </a:cubicBezTo>
                  <a:cubicBezTo>
                    <a:pt x="1328" y="405"/>
                    <a:pt x="1331" y="407"/>
                    <a:pt x="1332" y="409"/>
                  </a:cubicBezTo>
                  <a:cubicBezTo>
                    <a:pt x="1334" y="412"/>
                    <a:pt x="1334" y="416"/>
                    <a:pt x="1335" y="418"/>
                  </a:cubicBezTo>
                  <a:cubicBezTo>
                    <a:pt x="1337" y="421"/>
                    <a:pt x="1340" y="425"/>
                    <a:pt x="1342" y="428"/>
                  </a:cubicBezTo>
                  <a:cubicBezTo>
                    <a:pt x="1343" y="433"/>
                    <a:pt x="1344" y="437"/>
                    <a:pt x="1345" y="441"/>
                  </a:cubicBezTo>
                  <a:cubicBezTo>
                    <a:pt x="1349" y="448"/>
                    <a:pt x="1347" y="439"/>
                    <a:pt x="1350" y="443"/>
                  </a:cubicBezTo>
                  <a:cubicBezTo>
                    <a:pt x="1352" y="449"/>
                    <a:pt x="1355" y="453"/>
                    <a:pt x="1358" y="458"/>
                  </a:cubicBezTo>
                  <a:cubicBezTo>
                    <a:pt x="1360" y="463"/>
                    <a:pt x="1363" y="468"/>
                    <a:pt x="1366" y="472"/>
                  </a:cubicBezTo>
                  <a:cubicBezTo>
                    <a:pt x="1367" y="475"/>
                    <a:pt x="1367" y="479"/>
                    <a:pt x="1368" y="482"/>
                  </a:cubicBezTo>
                  <a:cubicBezTo>
                    <a:pt x="1368" y="484"/>
                    <a:pt x="1370" y="486"/>
                    <a:pt x="1371" y="488"/>
                  </a:cubicBezTo>
                  <a:cubicBezTo>
                    <a:pt x="1372" y="490"/>
                    <a:pt x="1374" y="492"/>
                    <a:pt x="1375" y="494"/>
                  </a:cubicBezTo>
                  <a:cubicBezTo>
                    <a:pt x="1375" y="495"/>
                    <a:pt x="1375" y="501"/>
                    <a:pt x="1376" y="502"/>
                  </a:cubicBezTo>
                  <a:cubicBezTo>
                    <a:pt x="1377" y="505"/>
                    <a:pt x="1380" y="509"/>
                    <a:pt x="1381" y="512"/>
                  </a:cubicBezTo>
                  <a:cubicBezTo>
                    <a:pt x="1383" y="516"/>
                    <a:pt x="1384" y="519"/>
                    <a:pt x="1385" y="523"/>
                  </a:cubicBezTo>
                  <a:cubicBezTo>
                    <a:pt x="1387" y="527"/>
                    <a:pt x="1388" y="531"/>
                    <a:pt x="1389" y="534"/>
                  </a:cubicBezTo>
                  <a:cubicBezTo>
                    <a:pt x="1390" y="538"/>
                    <a:pt x="1393" y="542"/>
                    <a:pt x="1395" y="547"/>
                  </a:cubicBezTo>
                  <a:cubicBezTo>
                    <a:pt x="1397" y="552"/>
                    <a:pt x="1398" y="557"/>
                    <a:pt x="1399" y="561"/>
                  </a:cubicBezTo>
                  <a:cubicBezTo>
                    <a:pt x="1400" y="565"/>
                    <a:pt x="1403" y="566"/>
                    <a:pt x="1404" y="568"/>
                  </a:cubicBezTo>
                  <a:cubicBezTo>
                    <a:pt x="1406" y="573"/>
                    <a:pt x="1407" y="578"/>
                    <a:pt x="1408" y="584"/>
                  </a:cubicBezTo>
                  <a:cubicBezTo>
                    <a:pt x="1409" y="586"/>
                    <a:pt x="1409" y="589"/>
                    <a:pt x="1410" y="592"/>
                  </a:cubicBezTo>
                  <a:cubicBezTo>
                    <a:pt x="1410" y="595"/>
                    <a:pt x="1411" y="597"/>
                    <a:pt x="1412" y="600"/>
                  </a:cubicBezTo>
                  <a:cubicBezTo>
                    <a:pt x="1412" y="603"/>
                    <a:pt x="1415" y="606"/>
                    <a:pt x="1415" y="610"/>
                  </a:cubicBezTo>
                  <a:cubicBezTo>
                    <a:pt x="1416" y="613"/>
                    <a:pt x="1416" y="616"/>
                    <a:pt x="1417" y="619"/>
                  </a:cubicBezTo>
                  <a:cubicBezTo>
                    <a:pt x="1418" y="624"/>
                    <a:pt x="1420" y="626"/>
                    <a:pt x="1421" y="631"/>
                  </a:cubicBezTo>
                  <a:cubicBezTo>
                    <a:pt x="1422" y="636"/>
                    <a:pt x="1421" y="641"/>
                    <a:pt x="1422" y="646"/>
                  </a:cubicBezTo>
                  <a:cubicBezTo>
                    <a:pt x="1423" y="649"/>
                    <a:pt x="1424" y="653"/>
                    <a:pt x="1425" y="656"/>
                  </a:cubicBezTo>
                  <a:cubicBezTo>
                    <a:pt x="1425" y="660"/>
                    <a:pt x="1424" y="660"/>
                    <a:pt x="1424" y="662"/>
                  </a:cubicBezTo>
                  <a:cubicBezTo>
                    <a:pt x="1424" y="665"/>
                    <a:pt x="1426" y="667"/>
                    <a:pt x="1426" y="669"/>
                  </a:cubicBezTo>
                  <a:cubicBezTo>
                    <a:pt x="1427" y="671"/>
                    <a:pt x="1425" y="671"/>
                    <a:pt x="1425" y="675"/>
                  </a:cubicBezTo>
                  <a:cubicBezTo>
                    <a:pt x="1426" y="685"/>
                    <a:pt x="1428" y="696"/>
                    <a:pt x="1432" y="700"/>
                  </a:cubicBezTo>
                  <a:cubicBezTo>
                    <a:pt x="1431" y="707"/>
                    <a:pt x="1431" y="712"/>
                    <a:pt x="1433" y="724"/>
                  </a:cubicBezTo>
                  <a:cubicBezTo>
                    <a:pt x="1434" y="727"/>
                    <a:pt x="1435" y="731"/>
                    <a:pt x="1435" y="734"/>
                  </a:cubicBezTo>
                  <a:cubicBezTo>
                    <a:pt x="1436" y="737"/>
                    <a:pt x="1435" y="740"/>
                    <a:pt x="1435" y="745"/>
                  </a:cubicBezTo>
                  <a:cubicBezTo>
                    <a:pt x="1435" y="752"/>
                    <a:pt x="1435" y="756"/>
                    <a:pt x="1435" y="761"/>
                  </a:cubicBezTo>
                  <a:cubicBezTo>
                    <a:pt x="1434" y="768"/>
                    <a:pt x="1432" y="761"/>
                    <a:pt x="1434" y="767"/>
                  </a:cubicBezTo>
                  <a:cubicBezTo>
                    <a:pt x="1434" y="768"/>
                    <a:pt x="1434" y="770"/>
                    <a:pt x="1435" y="773"/>
                  </a:cubicBezTo>
                  <a:cubicBezTo>
                    <a:pt x="1435" y="777"/>
                    <a:pt x="1435" y="780"/>
                    <a:pt x="1434" y="783"/>
                  </a:cubicBezTo>
                  <a:cubicBezTo>
                    <a:pt x="1434" y="790"/>
                    <a:pt x="1434" y="783"/>
                    <a:pt x="1432" y="785"/>
                  </a:cubicBezTo>
                  <a:close/>
                  <a:moveTo>
                    <a:pt x="389" y="109"/>
                  </a:moveTo>
                  <a:cubicBezTo>
                    <a:pt x="387" y="113"/>
                    <a:pt x="385" y="112"/>
                    <a:pt x="379" y="115"/>
                  </a:cubicBezTo>
                  <a:cubicBezTo>
                    <a:pt x="378" y="113"/>
                    <a:pt x="386" y="109"/>
                    <a:pt x="389" y="109"/>
                  </a:cubicBezTo>
                  <a:close/>
                  <a:moveTo>
                    <a:pt x="997" y="105"/>
                  </a:moveTo>
                  <a:cubicBezTo>
                    <a:pt x="995" y="103"/>
                    <a:pt x="992" y="102"/>
                    <a:pt x="990" y="101"/>
                  </a:cubicBezTo>
                  <a:cubicBezTo>
                    <a:pt x="987" y="100"/>
                    <a:pt x="985" y="99"/>
                    <a:pt x="982" y="99"/>
                  </a:cubicBezTo>
                  <a:cubicBezTo>
                    <a:pt x="978" y="97"/>
                    <a:pt x="975" y="96"/>
                    <a:pt x="975" y="93"/>
                  </a:cubicBezTo>
                  <a:cubicBezTo>
                    <a:pt x="977" y="94"/>
                    <a:pt x="984" y="96"/>
                    <a:pt x="989" y="98"/>
                  </a:cubicBezTo>
                  <a:cubicBezTo>
                    <a:pt x="994" y="100"/>
                    <a:pt x="999" y="103"/>
                    <a:pt x="997" y="105"/>
                  </a:cubicBezTo>
                  <a:close/>
                  <a:moveTo>
                    <a:pt x="335" y="144"/>
                  </a:moveTo>
                  <a:cubicBezTo>
                    <a:pt x="334" y="146"/>
                    <a:pt x="333" y="149"/>
                    <a:pt x="330" y="151"/>
                  </a:cubicBezTo>
                  <a:cubicBezTo>
                    <a:pt x="327" y="154"/>
                    <a:pt x="326" y="153"/>
                    <a:pt x="323" y="154"/>
                  </a:cubicBezTo>
                  <a:cubicBezTo>
                    <a:pt x="317" y="158"/>
                    <a:pt x="310" y="166"/>
                    <a:pt x="304" y="168"/>
                  </a:cubicBezTo>
                  <a:cubicBezTo>
                    <a:pt x="302" y="164"/>
                    <a:pt x="309" y="161"/>
                    <a:pt x="316" y="157"/>
                  </a:cubicBezTo>
                  <a:cubicBezTo>
                    <a:pt x="323" y="152"/>
                    <a:pt x="330" y="145"/>
                    <a:pt x="335" y="144"/>
                  </a:cubicBezTo>
                  <a:close/>
                  <a:moveTo>
                    <a:pt x="914" y="75"/>
                  </a:moveTo>
                  <a:cubicBezTo>
                    <a:pt x="911" y="78"/>
                    <a:pt x="898" y="74"/>
                    <a:pt x="891" y="72"/>
                  </a:cubicBezTo>
                  <a:cubicBezTo>
                    <a:pt x="880" y="69"/>
                    <a:pt x="868" y="64"/>
                    <a:pt x="859" y="64"/>
                  </a:cubicBezTo>
                  <a:cubicBezTo>
                    <a:pt x="856" y="64"/>
                    <a:pt x="850" y="63"/>
                    <a:pt x="846" y="62"/>
                  </a:cubicBezTo>
                  <a:cubicBezTo>
                    <a:pt x="842" y="62"/>
                    <a:pt x="840" y="60"/>
                    <a:pt x="838" y="60"/>
                  </a:cubicBezTo>
                  <a:cubicBezTo>
                    <a:pt x="834" y="59"/>
                    <a:pt x="831" y="61"/>
                    <a:pt x="827" y="60"/>
                  </a:cubicBezTo>
                  <a:cubicBezTo>
                    <a:pt x="817" y="59"/>
                    <a:pt x="809" y="58"/>
                    <a:pt x="802" y="56"/>
                  </a:cubicBezTo>
                  <a:cubicBezTo>
                    <a:pt x="794" y="54"/>
                    <a:pt x="788" y="52"/>
                    <a:pt x="781" y="50"/>
                  </a:cubicBezTo>
                  <a:cubicBezTo>
                    <a:pt x="775" y="48"/>
                    <a:pt x="780" y="53"/>
                    <a:pt x="775" y="52"/>
                  </a:cubicBezTo>
                  <a:cubicBezTo>
                    <a:pt x="770" y="53"/>
                    <a:pt x="770" y="50"/>
                    <a:pt x="764" y="51"/>
                  </a:cubicBezTo>
                  <a:cubicBezTo>
                    <a:pt x="769" y="45"/>
                    <a:pt x="783" y="48"/>
                    <a:pt x="793" y="49"/>
                  </a:cubicBezTo>
                  <a:cubicBezTo>
                    <a:pt x="801" y="50"/>
                    <a:pt x="812" y="52"/>
                    <a:pt x="822" y="53"/>
                  </a:cubicBezTo>
                  <a:cubicBezTo>
                    <a:pt x="824" y="54"/>
                    <a:pt x="830" y="56"/>
                    <a:pt x="829" y="55"/>
                  </a:cubicBezTo>
                  <a:cubicBezTo>
                    <a:pt x="833" y="56"/>
                    <a:pt x="838" y="55"/>
                    <a:pt x="841" y="55"/>
                  </a:cubicBezTo>
                  <a:cubicBezTo>
                    <a:pt x="845" y="55"/>
                    <a:pt x="848" y="57"/>
                    <a:pt x="849" y="57"/>
                  </a:cubicBezTo>
                  <a:cubicBezTo>
                    <a:pt x="850" y="58"/>
                    <a:pt x="852" y="57"/>
                    <a:pt x="854" y="58"/>
                  </a:cubicBezTo>
                  <a:cubicBezTo>
                    <a:pt x="861" y="59"/>
                    <a:pt x="866" y="61"/>
                    <a:pt x="871" y="63"/>
                  </a:cubicBezTo>
                  <a:cubicBezTo>
                    <a:pt x="872" y="63"/>
                    <a:pt x="875" y="62"/>
                    <a:pt x="875" y="62"/>
                  </a:cubicBezTo>
                  <a:cubicBezTo>
                    <a:pt x="877" y="62"/>
                    <a:pt x="877" y="63"/>
                    <a:pt x="877" y="63"/>
                  </a:cubicBezTo>
                  <a:cubicBezTo>
                    <a:pt x="880" y="64"/>
                    <a:pt x="884" y="65"/>
                    <a:pt x="887" y="65"/>
                  </a:cubicBezTo>
                  <a:cubicBezTo>
                    <a:pt x="889" y="66"/>
                    <a:pt x="891" y="66"/>
                    <a:pt x="892" y="66"/>
                  </a:cubicBezTo>
                  <a:cubicBezTo>
                    <a:pt x="894" y="67"/>
                    <a:pt x="896" y="67"/>
                    <a:pt x="897" y="68"/>
                  </a:cubicBezTo>
                  <a:cubicBezTo>
                    <a:pt x="904" y="70"/>
                    <a:pt x="910" y="72"/>
                    <a:pt x="914" y="75"/>
                  </a:cubicBezTo>
                  <a:close/>
                  <a:moveTo>
                    <a:pt x="294" y="177"/>
                  </a:moveTo>
                  <a:cubicBezTo>
                    <a:pt x="290" y="180"/>
                    <a:pt x="286" y="184"/>
                    <a:pt x="282" y="187"/>
                  </a:cubicBezTo>
                  <a:cubicBezTo>
                    <a:pt x="278" y="191"/>
                    <a:pt x="274" y="194"/>
                    <a:pt x="270" y="195"/>
                  </a:cubicBezTo>
                  <a:cubicBezTo>
                    <a:pt x="272" y="193"/>
                    <a:pt x="276" y="187"/>
                    <a:pt x="281" y="183"/>
                  </a:cubicBezTo>
                  <a:cubicBezTo>
                    <a:pt x="287" y="179"/>
                    <a:pt x="292" y="176"/>
                    <a:pt x="294" y="177"/>
                  </a:cubicBezTo>
                  <a:close/>
                  <a:moveTo>
                    <a:pt x="703" y="45"/>
                  </a:moveTo>
                  <a:cubicBezTo>
                    <a:pt x="705" y="49"/>
                    <a:pt x="697" y="48"/>
                    <a:pt x="691" y="48"/>
                  </a:cubicBezTo>
                  <a:cubicBezTo>
                    <a:pt x="689" y="48"/>
                    <a:pt x="685" y="48"/>
                    <a:pt x="682" y="48"/>
                  </a:cubicBezTo>
                  <a:cubicBezTo>
                    <a:pt x="679" y="48"/>
                    <a:pt x="677" y="48"/>
                    <a:pt x="674" y="49"/>
                  </a:cubicBezTo>
                  <a:cubicBezTo>
                    <a:pt x="668" y="50"/>
                    <a:pt x="662" y="52"/>
                    <a:pt x="655" y="53"/>
                  </a:cubicBezTo>
                  <a:cubicBezTo>
                    <a:pt x="653" y="53"/>
                    <a:pt x="650" y="54"/>
                    <a:pt x="646" y="54"/>
                  </a:cubicBezTo>
                  <a:cubicBezTo>
                    <a:pt x="643" y="55"/>
                    <a:pt x="638" y="55"/>
                    <a:pt x="634" y="56"/>
                  </a:cubicBezTo>
                  <a:cubicBezTo>
                    <a:pt x="625" y="56"/>
                    <a:pt x="617" y="57"/>
                    <a:pt x="615" y="56"/>
                  </a:cubicBezTo>
                  <a:cubicBezTo>
                    <a:pt x="614" y="56"/>
                    <a:pt x="608" y="56"/>
                    <a:pt x="608" y="56"/>
                  </a:cubicBezTo>
                  <a:cubicBezTo>
                    <a:pt x="602" y="58"/>
                    <a:pt x="602" y="60"/>
                    <a:pt x="599" y="60"/>
                  </a:cubicBezTo>
                  <a:cubicBezTo>
                    <a:pt x="595" y="61"/>
                    <a:pt x="592" y="61"/>
                    <a:pt x="589" y="61"/>
                  </a:cubicBezTo>
                  <a:cubicBezTo>
                    <a:pt x="584" y="62"/>
                    <a:pt x="579" y="63"/>
                    <a:pt x="574" y="64"/>
                  </a:cubicBezTo>
                  <a:cubicBezTo>
                    <a:pt x="569" y="65"/>
                    <a:pt x="564" y="67"/>
                    <a:pt x="559" y="68"/>
                  </a:cubicBezTo>
                  <a:cubicBezTo>
                    <a:pt x="551" y="69"/>
                    <a:pt x="540" y="74"/>
                    <a:pt x="536" y="70"/>
                  </a:cubicBezTo>
                  <a:cubicBezTo>
                    <a:pt x="548" y="68"/>
                    <a:pt x="558" y="64"/>
                    <a:pt x="570" y="62"/>
                  </a:cubicBezTo>
                  <a:cubicBezTo>
                    <a:pt x="574" y="61"/>
                    <a:pt x="579" y="61"/>
                    <a:pt x="583" y="60"/>
                  </a:cubicBezTo>
                  <a:cubicBezTo>
                    <a:pt x="587" y="60"/>
                    <a:pt x="591" y="57"/>
                    <a:pt x="594" y="57"/>
                  </a:cubicBezTo>
                  <a:cubicBezTo>
                    <a:pt x="596" y="56"/>
                    <a:pt x="600" y="58"/>
                    <a:pt x="602" y="57"/>
                  </a:cubicBezTo>
                  <a:cubicBezTo>
                    <a:pt x="603" y="57"/>
                    <a:pt x="606" y="54"/>
                    <a:pt x="609" y="53"/>
                  </a:cubicBezTo>
                  <a:cubicBezTo>
                    <a:pt x="620" y="52"/>
                    <a:pt x="634" y="51"/>
                    <a:pt x="647" y="49"/>
                  </a:cubicBezTo>
                  <a:cubicBezTo>
                    <a:pt x="653" y="49"/>
                    <a:pt x="658" y="47"/>
                    <a:pt x="663" y="47"/>
                  </a:cubicBezTo>
                  <a:cubicBezTo>
                    <a:pt x="667" y="46"/>
                    <a:pt x="672" y="46"/>
                    <a:pt x="676" y="46"/>
                  </a:cubicBezTo>
                  <a:cubicBezTo>
                    <a:pt x="680" y="46"/>
                    <a:pt x="684" y="46"/>
                    <a:pt x="687" y="46"/>
                  </a:cubicBezTo>
                  <a:cubicBezTo>
                    <a:pt x="691" y="46"/>
                    <a:pt x="695" y="47"/>
                    <a:pt x="697" y="46"/>
                  </a:cubicBezTo>
                  <a:cubicBezTo>
                    <a:pt x="699" y="46"/>
                    <a:pt x="700" y="42"/>
                    <a:pt x="703" y="45"/>
                  </a:cubicBezTo>
                  <a:close/>
                  <a:moveTo>
                    <a:pt x="267" y="198"/>
                  </a:moveTo>
                  <a:cubicBezTo>
                    <a:pt x="263" y="202"/>
                    <a:pt x="258" y="206"/>
                    <a:pt x="254" y="211"/>
                  </a:cubicBezTo>
                  <a:cubicBezTo>
                    <a:pt x="249" y="215"/>
                    <a:pt x="244" y="221"/>
                    <a:pt x="238" y="226"/>
                  </a:cubicBezTo>
                  <a:cubicBezTo>
                    <a:pt x="235" y="228"/>
                    <a:pt x="222" y="240"/>
                    <a:pt x="221" y="238"/>
                  </a:cubicBezTo>
                  <a:cubicBezTo>
                    <a:pt x="221" y="235"/>
                    <a:pt x="225" y="234"/>
                    <a:pt x="228" y="231"/>
                  </a:cubicBezTo>
                  <a:cubicBezTo>
                    <a:pt x="232" y="227"/>
                    <a:pt x="239" y="220"/>
                    <a:pt x="244" y="215"/>
                  </a:cubicBezTo>
                  <a:cubicBezTo>
                    <a:pt x="247" y="214"/>
                    <a:pt x="250" y="212"/>
                    <a:pt x="252" y="210"/>
                  </a:cubicBezTo>
                  <a:cubicBezTo>
                    <a:pt x="255" y="207"/>
                    <a:pt x="260" y="195"/>
                    <a:pt x="267" y="198"/>
                  </a:cubicBezTo>
                  <a:close/>
                  <a:moveTo>
                    <a:pt x="219" y="242"/>
                  </a:moveTo>
                  <a:cubicBezTo>
                    <a:pt x="222" y="244"/>
                    <a:pt x="213" y="249"/>
                    <a:pt x="209" y="253"/>
                  </a:cubicBezTo>
                  <a:cubicBezTo>
                    <a:pt x="204" y="258"/>
                    <a:pt x="200" y="265"/>
                    <a:pt x="196" y="270"/>
                  </a:cubicBezTo>
                  <a:cubicBezTo>
                    <a:pt x="194" y="272"/>
                    <a:pt x="191" y="272"/>
                    <a:pt x="190" y="272"/>
                  </a:cubicBezTo>
                  <a:cubicBezTo>
                    <a:pt x="184" y="280"/>
                    <a:pt x="181" y="289"/>
                    <a:pt x="172" y="295"/>
                  </a:cubicBezTo>
                  <a:cubicBezTo>
                    <a:pt x="173" y="289"/>
                    <a:pt x="180" y="283"/>
                    <a:pt x="184" y="279"/>
                  </a:cubicBezTo>
                  <a:cubicBezTo>
                    <a:pt x="186" y="277"/>
                    <a:pt x="185" y="276"/>
                    <a:pt x="187" y="275"/>
                  </a:cubicBezTo>
                  <a:cubicBezTo>
                    <a:pt x="190" y="272"/>
                    <a:pt x="191" y="272"/>
                    <a:pt x="193" y="270"/>
                  </a:cubicBezTo>
                  <a:cubicBezTo>
                    <a:pt x="194" y="269"/>
                    <a:pt x="193" y="266"/>
                    <a:pt x="194" y="265"/>
                  </a:cubicBezTo>
                  <a:cubicBezTo>
                    <a:pt x="196" y="262"/>
                    <a:pt x="198" y="262"/>
                    <a:pt x="200" y="260"/>
                  </a:cubicBezTo>
                  <a:cubicBezTo>
                    <a:pt x="202" y="258"/>
                    <a:pt x="203" y="256"/>
                    <a:pt x="206" y="253"/>
                  </a:cubicBezTo>
                  <a:cubicBezTo>
                    <a:pt x="210" y="249"/>
                    <a:pt x="215" y="246"/>
                    <a:pt x="219" y="242"/>
                  </a:cubicBezTo>
                  <a:close/>
                  <a:moveTo>
                    <a:pt x="1214" y="265"/>
                  </a:moveTo>
                  <a:cubicBezTo>
                    <a:pt x="1212" y="267"/>
                    <a:pt x="1199" y="257"/>
                    <a:pt x="1203" y="254"/>
                  </a:cubicBezTo>
                  <a:cubicBezTo>
                    <a:pt x="1206" y="257"/>
                    <a:pt x="1212" y="261"/>
                    <a:pt x="1214" y="265"/>
                  </a:cubicBezTo>
                  <a:close/>
                  <a:moveTo>
                    <a:pt x="520" y="76"/>
                  </a:moveTo>
                  <a:cubicBezTo>
                    <a:pt x="518" y="79"/>
                    <a:pt x="508" y="81"/>
                    <a:pt x="501" y="83"/>
                  </a:cubicBezTo>
                  <a:cubicBezTo>
                    <a:pt x="500" y="79"/>
                    <a:pt x="518" y="74"/>
                    <a:pt x="520" y="76"/>
                  </a:cubicBezTo>
                  <a:close/>
                  <a:moveTo>
                    <a:pt x="533" y="73"/>
                  </a:moveTo>
                  <a:cubicBezTo>
                    <a:pt x="529" y="75"/>
                    <a:pt x="526" y="77"/>
                    <a:pt x="522" y="76"/>
                  </a:cubicBezTo>
                  <a:cubicBezTo>
                    <a:pt x="521" y="74"/>
                    <a:pt x="534" y="69"/>
                    <a:pt x="533" y="73"/>
                  </a:cubicBezTo>
                  <a:close/>
                  <a:moveTo>
                    <a:pt x="486" y="86"/>
                  </a:moveTo>
                  <a:cubicBezTo>
                    <a:pt x="485" y="91"/>
                    <a:pt x="478" y="91"/>
                    <a:pt x="472" y="92"/>
                  </a:cubicBezTo>
                  <a:cubicBezTo>
                    <a:pt x="471" y="90"/>
                    <a:pt x="480" y="88"/>
                    <a:pt x="486" y="86"/>
                  </a:cubicBezTo>
                  <a:close/>
                  <a:moveTo>
                    <a:pt x="499" y="83"/>
                  </a:moveTo>
                  <a:cubicBezTo>
                    <a:pt x="497" y="85"/>
                    <a:pt x="493" y="87"/>
                    <a:pt x="490" y="87"/>
                  </a:cubicBezTo>
                  <a:cubicBezTo>
                    <a:pt x="489" y="85"/>
                    <a:pt x="496" y="83"/>
                    <a:pt x="499" y="83"/>
                  </a:cubicBezTo>
                  <a:close/>
                  <a:moveTo>
                    <a:pt x="163" y="307"/>
                  </a:moveTo>
                  <a:cubicBezTo>
                    <a:pt x="161" y="313"/>
                    <a:pt x="152" y="323"/>
                    <a:pt x="146" y="332"/>
                  </a:cubicBezTo>
                  <a:cubicBezTo>
                    <a:pt x="142" y="337"/>
                    <a:pt x="141" y="343"/>
                    <a:pt x="136" y="346"/>
                  </a:cubicBezTo>
                  <a:cubicBezTo>
                    <a:pt x="135" y="345"/>
                    <a:pt x="136" y="343"/>
                    <a:pt x="135" y="343"/>
                  </a:cubicBezTo>
                  <a:cubicBezTo>
                    <a:pt x="137" y="339"/>
                    <a:pt x="139" y="336"/>
                    <a:pt x="141" y="333"/>
                  </a:cubicBezTo>
                  <a:cubicBezTo>
                    <a:pt x="144" y="329"/>
                    <a:pt x="146" y="326"/>
                    <a:pt x="149" y="323"/>
                  </a:cubicBezTo>
                  <a:cubicBezTo>
                    <a:pt x="154" y="317"/>
                    <a:pt x="160" y="311"/>
                    <a:pt x="163" y="307"/>
                  </a:cubicBezTo>
                  <a:close/>
                  <a:moveTo>
                    <a:pt x="97" y="410"/>
                  </a:moveTo>
                  <a:cubicBezTo>
                    <a:pt x="101" y="412"/>
                    <a:pt x="96" y="418"/>
                    <a:pt x="93" y="421"/>
                  </a:cubicBezTo>
                  <a:cubicBezTo>
                    <a:pt x="91" y="420"/>
                    <a:pt x="95" y="415"/>
                    <a:pt x="97" y="410"/>
                  </a:cubicBezTo>
                  <a:close/>
                  <a:moveTo>
                    <a:pt x="279" y="1306"/>
                  </a:moveTo>
                  <a:cubicBezTo>
                    <a:pt x="274" y="1302"/>
                    <a:pt x="266" y="1297"/>
                    <a:pt x="264" y="1293"/>
                  </a:cubicBezTo>
                  <a:cubicBezTo>
                    <a:pt x="266" y="1291"/>
                    <a:pt x="283" y="1304"/>
                    <a:pt x="279" y="1306"/>
                  </a:cubicBezTo>
                  <a:close/>
                  <a:moveTo>
                    <a:pt x="1290" y="1120"/>
                  </a:moveTo>
                  <a:cubicBezTo>
                    <a:pt x="1288" y="1123"/>
                    <a:pt x="1284" y="1132"/>
                    <a:pt x="1283" y="1128"/>
                  </a:cubicBezTo>
                  <a:cubicBezTo>
                    <a:pt x="1285" y="1126"/>
                    <a:pt x="1289" y="1117"/>
                    <a:pt x="1290" y="1120"/>
                  </a:cubicBezTo>
                  <a:close/>
                  <a:moveTo>
                    <a:pt x="410" y="1381"/>
                  </a:moveTo>
                  <a:cubicBezTo>
                    <a:pt x="412" y="1380"/>
                    <a:pt x="413" y="1378"/>
                    <a:pt x="416" y="1377"/>
                  </a:cubicBezTo>
                  <a:cubicBezTo>
                    <a:pt x="421" y="1380"/>
                    <a:pt x="417" y="1387"/>
                    <a:pt x="410" y="1381"/>
                  </a:cubicBezTo>
                  <a:close/>
                  <a:moveTo>
                    <a:pt x="1257" y="1167"/>
                  </a:moveTo>
                  <a:cubicBezTo>
                    <a:pt x="1257" y="1170"/>
                    <a:pt x="1251" y="1173"/>
                    <a:pt x="1249" y="1175"/>
                  </a:cubicBezTo>
                  <a:cubicBezTo>
                    <a:pt x="1249" y="1171"/>
                    <a:pt x="1255" y="1168"/>
                    <a:pt x="1257" y="1167"/>
                  </a:cubicBezTo>
                  <a:close/>
                  <a:moveTo>
                    <a:pt x="1229" y="1201"/>
                  </a:moveTo>
                  <a:cubicBezTo>
                    <a:pt x="1227" y="1200"/>
                    <a:pt x="1235" y="1193"/>
                    <a:pt x="1235" y="1190"/>
                  </a:cubicBezTo>
                  <a:cubicBezTo>
                    <a:pt x="1237" y="1189"/>
                    <a:pt x="1239" y="1187"/>
                    <a:pt x="1240" y="1188"/>
                  </a:cubicBezTo>
                  <a:cubicBezTo>
                    <a:pt x="1238" y="1193"/>
                    <a:pt x="1232" y="1195"/>
                    <a:pt x="1229" y="1201"/>
                  </a:cubicBezTo>
                  <a:close/>
                  <a:moveTo>
                    <a:pt x="1205" y="1229"/>
                  </a:moveTo>
                  <a:cubicBezTo>
                    <a:pt x="1202" y="1227"/>
                    <a:pt x="1208" y="1223"/>
                    <a:pt x="1211" y="1220"/>
                  </a:cubicBezTo>
                  <a:cubicBezTo>
                    <a:pt x="1211" y="1222"/>
                    <a:pt x="1209" y="1225"/>
                    <a:pt x="1205" y="1229"/>
                  </a:cubicBezTo>
                  <a:close/>
                  <a:moveTo>
                    <a:pt x="1195" y="1240"/>
                  </a:moveTo>
                  <a:cubicBezTo>
                    <a:pt x="1192" y="1237"/>
                    <a:pt x="1196" y="1235"/>
                    <a:pt x="1200" y="1232"/>
                  </a:cubicBezTo>
                  <a:cubicBezTo>
                    <a:pt x="1201" y="1233"/>
                    <a:pt x="1198" y="1236"/>
                    <a:pt x="1195" y="1240"/>
                  </a:cubicBezTo>
                  <a:close/>
                  <a:moveTo>
                    <a:pt x="1150" y="1281"/>
                  </a:moveTo>
                  <a:cubicBezTo>
                    <a:pt x="1144" y="1286"/>
                    <a:pt x="1144" y="1286"/>
                    <a:pt x="1144" y="1286"/>
                  </a:cubicBezTo>
                  <a:cubicBezTo>
                    <a:pt x="1141" y="1284"/>
                    <a:pt x="1149" y="1278"/>
                    <a:pt x="1150" y="1281"/>
                  </a:cubicBezTo>
                  <a:close/>
                  <a:moveTo>
                    <a:pt x="804" y="85"/>
                  </a:moveTo>
                  <a:cubicBezTo>
                    <a:pt x="799" y="84"/>
                    <a:pt x="795" y="84"/>
                    <a:pt x="793" y="82"/>
                  </a:cubicBezTo>
                  <a:cubicBezTo>
                    <a:pt x="795" y="80"/>
                    <a:pt x="807" y="80"/>
                    <a:pt x="804" y="85"/>
                  </a:cubicBezTo>
                  <a:close/>
                  <a:moveTo>
                    <a:pt x="624" y="1441"/>
                  </a:moveTo>
                  <a:cubicBezTo>
                    <a:pt x="624" y="1438"/>
                    <a:pt x="630" y="1436"/>
                    <a:pt x="634" y="1439"/>
                  </a:cubicBezTo>
                  <a:cubicBezTo>
                    <a:pt x="632" y="1440"/>
                    <a:pt x="630" y="1442"/>
                    <a:pt x="624" y="1441"/>
                  </a:cubicBezTo>
                  <a:close/>
                  <a:moveTo>
                    <a:pt x="836" y="90"/>
                  </a:moveTo>
                  <a:cubicBezTo>
                    <a:pt x="830" y="89"/>
                    <a:pt x="825" y="89"/>
                    <a:pt x="820" y="88"/>
                  </a:cubicBezTo>
                  <a:cubicBezTo>
                    <a:pt x="815" y="88"/>
                    <a:pt x="810" y="88"/>
                    <a:pt x="807" y="87"/>
                  </a:cubicBezTo>
                  <a:cubicBezTo>
                    <a:pt x="805" y="84"/>
                    <a:pt x="819" y="85"/>
                    <a:pt x="824" y="86"/>
                  </a:cubicBezTo>
                  <a:cubicBezTo>
                    <a:pt x="823" y="86"/>
                    <a:pt x="839" y="86"/>
                    <a:pt x="836" y="90"/>
                  </a:cubicBezTo>
                  <a:close/>
                  <a:moveTo>
                    <a:pt x="867" y="96"/>
                  </a:moveTo>
                  <a:cubicBezTo>
                    <a:pt x="862" y="96"/>
                    <a:pt x="859" y="96"/>
                    <a:pt x="856" y="95"/>
                  </a:cubicBezTo>
                  <a:cubicBezTo>
                    <a:pt x="854" y="95"/>
                    <a:pt x="852" y="94"/>
                    <a:pt x="850" y="94"/>
                  </a:cubicBezTo>
                  <a:cubicBezTo>
                    <a:pt x="848" y="93"/>
                    <a:pt x="846" y="93"/>
                    <a:pt x="843" y="93"/>
                  </a:cubicBezTo>
                  <a:cubicBezTo>
                    <a:pt x="844" y="91"/>
                    <a:pt x="849" y="90"/>
                    <a:pt x="854" y="91"/>
                  </a:cubicBezTo>
                  <a:cubicBezTo>
                    <a:pt x="859" y="92"/>
                    <a:pt x="865" y="95"/>
                    <a:pt x="867" y="96"/>
                  </a:cubicBezTo>
                  <a:close/>
                  <a:moveTo>
                    <a:pt x="1063" y="1343"/>
                  </a:moveTo>
                  <a:cubicBezTo>
                    <a:pt x="1055" y="1348"/>
                    <a:pt x="1055" y="1348"/>
                    <a:pt x="1055" y="1348"/>
                  </a:cubicBezTo>
                  <a:cubicBezTo>
                    <a:pt x="1051" y="1346"/>
                    <a:pt x="1062" y="1339"/>
                    <a:pt x="1063" y="1343"/>
                  </a:cubicBezTo>
                  <a:close/>
                  <a:moveTo>
                    <a:pt x="903" y="1412"/>
                  </a:moveTo>
                  <a:cubicBezTo>
                    <a:pt x="908" y="1410"/>
                    <a:pt x="909" y="1411"/>
                    <a:pt x="913" y="1409"/>
                  </a:cubicBezTo>
                  <a:cubicBezTo>
                    <a:pt x="914" y="1412"/>
                    <a:pt x="902" y="1416"/>
                    <a:pt x="903" y="1412"/>
                  </a:cubicBezTo>
                  <a:close/>
                  <a:moveTo>
                    <a:pt x="729" y="1443"/>
                  </a:moveTo>
                  <a:cubicBezTo>
                    <a:pt x="727" y="1440"/>
                    <a:pt x="737" y="1441"/>
                    <a:pt x="739" y="1441"/>
                  </a:cubicBezTo>
                  <a:cubicBezTo>
                    <a:pt x="739" y="1443"/>
                    <a:pt x="730" y="1445"/>
                    <a:pt x="729" y="1443"/>
                  </a:cubicBezTo>
                  <a:close/>
                  <a:moveTo>
                    <a:pt x="709" y="1443"/>
                  </a:moveTo>
                  <a:cubicBezTo>
                    <a:pt x="709" y="1439"/>
                    <a:pt x="717" y="1443"/>
                    <a:pt x="722" y="1442"/>
                  </a:cubicBezTo>
                  <a:cubicBezTo>
                    <a:pt x="723" y="1444"/>
                    <a:pt x="711" y="1445"/>
                    <a:pt x="709" y="1443"/>
                  </a:cubicBezTo>
                  <a:close/>
                  <a:moveTo>
                    <a:pt x="669" y="1442"/>
                  </a:moveTo>
                  <a:cubicBezTo>
                    <a:pt x="667" y="1439"/>
                    <a:pt x="677" y="1441"/>
                    <a:pt x="678" y="1442"/>
                  </a:cubicBezTo>
                  <a:cubicBezTo>
                    <a:pt x="679" y="1444"/>
                    <a:pt x="669" y="1444"/>
                    <a:pt x="669" y="1442"/>
                  </a:cubicBezTo>
                  <a:close/>
                  <a:moveTo>
                    <a:pt x="612" y="1438"/>
                  </a:moveTo>
                  <a:cubicBezTo>
                    <a:pt x="609" y="1437"/>
                    <a:pt x="605" y="1437"/>
                    <a:pt x="605" y="1436"/>
                  </a:cubicBezTo>
                  <a:cubicBezTo>
                    <a:pt x="603" y="1433"/>
                    <a:pt x="616" y="1435"/>
                    <a:pt x="612" y="1438"/>
                  </a:cubicBezTo>
                  <a:close/>
                  <a:moveTo>
                    <a:pt x="833" y="1431"/>
                  </a:moveTo>
                  <a:cubicBezTo>
                    <a:pt x="830" y="1432"/>
                    <a:pt x="827" y="1432"/>
                    <a:pt x="824" y="1433"/>
                  </a:cubicBezTo>
                  <a:cubicBezTo>
                    <a:pt x="825" y="1431"/>
                    <a:pt x="827" y="1430"/>
                    <a:pt x="829" y="1429"/>
                  </a:cubicBezTo>
                  <a:cubicBezTo>
                    <a:pt x="831" y="1429"/>
                    <a:pt x="833" y="1429"/>
                    <a:pt x="833" y="1431"/>
                  </a:cubicBezTo>
                  <a:close/>
                  <a:moveTo>
                    <a:pt x="261" y="1279"/>
                  </a:moveTo>
                  <a:cubicBezTo>
                    <a:pt x="256" y="1275"/>
                    <a:pt x="253" y="1272"/>
                    <a:pt x="256" y="1270"/>
                  </a:cubicBezTo>
                  <a:cubicBezTo>
                    <a:pt x="259" y="1271"/>
                    <a:pt x="266" y="1278"/>
                    <a:pt x="261" y="1279"/>
                  </a:cubicBezTo>
                  <a:close/>
                  <a:moveTo>
                    <a:pt x="246" y="1263"/>
                  </a:moveTo>
                  <a:cubicBezTo>
                    <a:pt x="250" y="1265"/>
                    <a:pt x="254" y="1267"/>
                    <a:pt x="252" y="1270"/>
                  </a:cubicBezTo>
                  <a:cubicBezTo>
                    <a:pt x="249" y="1269"/>
                    <a:pt x="243" y="1264"/>
                    <a:pt x="246" y="1263"/>
                  </a:cubicBezTo>
                  <a:close/>
                  <a:moveTo>
                    <a:pt x="320" y="1323"/>
                  </a:moveTo>
                  <a:cubicBezTo>
                    <a:pt x="312" y="1314"/>
                    <a:pt x="299" y="1308"/>
                    <a:pt x="291" y="1300"/>
                  </a:cubicBezTo>
                  <a:cubicBezTo>
                    <a:pt x="294" y="1298"/>
                    <a:pt x="300" y="1302"/>
                    <a:pt x="304" y="1305"/>
                  </a:cubicBezTo>
                  <a:cubicBezTo>
                    <a:pt x="309" y="1309"/>
                    <a:pt x="311" y="1313"/>
                    <a:pt x="319" y="1317"/>
                  </a:cubicBezTo>
                  <a:cubicBezTo>
                    <a:pt x="319" y="1319"/>
                    <a:pt x="321" y="1321"/>
                    <a:pt x="320" y="1323"/>
                  </a:cubicBezTo>
                  <a:close/>
                  <a:moveTo>
                    <a:pt x="282" y="1294"/>
                  </a:moveTo>
                  <a:cubicBezTo>
                    <a:pt x="278" y="1291"/>
                    <a:pt x="279" y="1290"/>
                    <a:pt x="275" y="1288"/>
                  </a:cubicBezTo>
                  <a:cubicBezTo>
                    <a:pt x="277" y="1286"/>
                    <a:pt x="281" y="1288"/>
                    <a:pt x="284" y="1291"/>
                  </a:cubicBezTo>
                  <a:cubicBezTo>
                    <a:pt x="281" y="1291"/>
                    <a:pt x="284" y="1292"/>
                    <a:pt x="282" y="1294"/>
                  </a:cubicBezTo>
                  <a:close/>
                  <a:moveTo>
                    <a:pt x="221" y="1239"/>
                  </a:moveTo>
                  <a:cubicBezTo>
                    <a:pt x="222" y="1236"/>
                    <a:pt x="226" y="1241"/>
                    <a:pt x="229" y="1244"/>
                  </a:cubicBezTo>
                  <a:cubicBezTo>
                    <a:pt x="233" y="1247"/>
                    <a:pt x="241" y="1253"/>
                    <a:pt x="238" y="1255"/>
                  </a:cubicBezTo>
                  <a:cubicBezTo>
                    <a:pt x="232" y="1251"/>
                    <a:pt x="229" y="1245"/>
                    <a:pt x="221" y="1239"/>
                  </a:cubicBezTo>
                  <a:close/>
                  <a:moveTo>
                    <a:pt x="262" y="242"/>
                  </a:moveTo>
                  <a:cubicBezTo>
                    <a:pt x="265" y="244"/>
                    <a:pt x="263" y="247"/>
                    <a:pt x="260" y="250"/>
                  </a:cubicBezTo>
                  <a:cubicBezTo>
                    <a:pt x="256" y="251"/>
                    <a:pt x="259" y="246"/>
                    <a:pt x="262" y="242"/>
                  </a:cubicBezTo>
                  <a:close/>
                  <a:moveTo>
                    <a:pt x="403" y="1366"/>
                  </a:moveTo>
                  <a:cubicBezTo>
                    <a:pt x="412" y="1370"/>
                    <a:pt x="426" y="1371"/>
                    <a:pt x="437" y="1379"/>
                  </a:cubicBezTo>
                  <a:cubicBezTo>
                    <a:pt x="437" y="1382"/>
                    <a:pt x="431" y="1379"/>
                    <a:pt x="427" y="1378"/>
                  </a:cubicBezTo>
                  <a:cubicBezTo>
                    <a:pt x="420" y="1376"/>
                    <a:pt x="413" y="1373"/>
                    <a:pt x="403" y="1366"/>
                  </a:cubicBezTo>
                  <a:close/>
                  <a:moveTo>
                    <a:pt x="455" y="128"/>
                  </a:moveTo>
                  <a:cubicBezTo>
                    <a:pt x="463" y="126"/>
                    <a:pt x="474" y="120"/>
                    <a:pt x="479" y="120"/>
                  </a:cubicBezTo>
                  <a:cubicBezTo>
                    <a:pt x="482" y="121"/>
                    <a:pt x="466" y="128"/>
                    <a:pt x="463" y="129"/>
                  </a:cubicBezTo>
                  <a:cubicBezTo>
                    <a:pt x="460" y="130"/>
                    <a:pt x="455" y="130"/>
                    <a:pt x="455" y="128"/>
                  </a:cubicBezTo>
                  <a:close/>
                  <a:moveTo>
                    <a:pt x="539" y="1417"/>
                  </a:moveTo>
                  <a:cubicBezTo>
                    <a:pt x="540" y="1415"/>
                    <a:pt x="548" y="1417"/>
                    <a:pt x="550" y="1419"/>
                  </a:cubicBezTo>
                  <a:cubicBezTo>
                    <a:pt x="548" y="1420"/>
                    <a:pt x="542" y="1419"/>
                    <a:pt x="539" y="1417"/>
                  </a:cubicBezTo>
                  <a:close/>
                  <a:moveTo>
                    <a:pt x="367" y="1348"/>
                  </a:moveTo>
                  <a:cubicBezTo>
                    <a:pt x="367" y="1344"/>
                    <a:pt x="377" y="1351"/>
                    <a:pt x="379" y="1353"/>
                  </a:cubicBezTo>
                  <a:cubicBezTo>
                    <a:pt x="377" y="1355"/>
                    <a:pt x="371" y="1351"/>
                    <a:pt x="367" y="1348"/>
                  </a:cubicBezTo>
                  <a:close/>
                  <a:moveTo>
                    <a:pt x="631" y="1430"/>
                  </a:moveTo>
                  <a:cubicBezTo>
                    <a:pt x="650" y="1431"/>
                    <a:pt x="632" y="1437"/>
                    <a:pt x="631" y="1430"/>
                  </a:cubicBezTo>
                  <a:close/>
                  <a:moveTo>
                    <a:pt x="453" y="1387"/>
                  </a:moveTo>
                  <a:cubicBezTo>
                    <a:pt x="455" y="1386"/>
                    <a:pt x="459" y="1387"/>
                    <a:pt x="464" y="1389"/>
                  </a:cubicBezTo>
                  <a:cubicBezTo>
                    <a:pt x="468" y="1391"/>
                    <a:pt x="472" y="1394"/>
                    <a:pt x="476" y="1395"/>
                  </a:cubicBezTo>
                  <a:cubicBezTo>
                    <a:pt x="479" y="1396"/>
                    <a:pt x="482" y="1394"/>
                    <a:pt x="485" y="1395"/>
                  </a:cubicBezTo>
                  <a:cubicBezTo>
                    <a:pt x="487" y="1396"/>
                    <a:pt x="489" y="1398"/>
                    <a:pt x="491" y="1399"/>
                  </a:cubicBezTo>
                  <a:cubicBezTo>
                    <a:pt x="495" y="1401"/>
                    <a:pt x="498" y="1401"/>
                    <a:pt x="500" y="1403"/>
                  </a:cubicBezTo>
                  <a:cubicBezTo>
                    <a:pt x="493" y="1405"/>
                    <a:pt x="484" y="1399"/>
                    <a:pt x="477" y="1396"/>
                  </a:cubicBezTo>
                  <a:cubicBezTo>
                    <a:pt x="475" y="1396"/>
                    <a:pt x="471" y="1396"/>
                    <a:pt x="470" y="1395"/>
                  </a:cubicBezTo>
                  <a:cubicBezTo>
                    <a:pt x="464" y="1394"/>
                    <a:pt x="458" y="1390"/>
                    <a:pt x="453" y="1387"/>
                  </a:cubicBezTo>
                  <a:close/>
                  <a:moveTo>
                    <a:pt x="201" y="308"/>
                  </a:moveTo>
                  <a:cubicBezTo>
                    <a:pt x="203" y="309"/>
                    <a:pt x="198" y="314"/>
                    <a:pt x="196" y="315"/>
                  </a:cubicBezTo>
                  <a:cubicBezTo>
                    <a:pt x="196" y="313"/>
                    <a:pt x="199" y="309"/>
                    <a:pt x="201" y="308"/>
                  </a:cubicBezTo>
                  <a:close/>
                  <a:moveTo>
                    <a:pt x="403" y="154"/>
                  </a:moveTo>
                  <a:cubicBezTo>
                    <a:pt x="405" y="156"/>
                    <a:pt x="392" y="164"/>
                    <a:pt x="391" y="160"/>
                  </a:cubicBezTo>
                  <a:cubicBezTo>
                    <a:pt x="393" y="158"/>
                    <a:pt x="400" y="154"/>
                    <a:pt x="403" y="154"/>
                  </a:cubicBezTo>
                  <a:close/>
                  <a:moveTo>
                    <a:pt x="438" y="138"/>
                  </a:moveTo>
                  <a:cubicBezTo>
                    <a:pt x="438" y="141"/>
                    <a:pt x="430" y="143"/>
                    <a:pt x="425" y="146"/>
                  </a:cubicBezTo>
                  <a:cubicBezTo>
                    <a:pt x="417" y="150"/>
                    <a:pt x="418" y="151"/>
                    <a:pt x="410" y="153"/>
                  </a:cubicBezTo>
                  <a:cubicBezTo>
                    <a:pt x="408" y="153"/>
                    <a:pt x="406" y="155"/>
                    <a:pt x="406" y="153"/>
                  </a:cubicBezTo>
                  <a:cubicBezTo>
                    <a:pt x="411" y="150"/>
                    <a:pt x="416" y="147"/>
                    <a:pt x="422" y="144"/>
                  </a:cubicBezTo>
                  <a:cubicBezTo>
                    <a:pt x="427" y="142"/>
                    <a:pt x="433" y="140"/>
                    <a:pt x="438" y="138"/>
                  </a:cubicBezTo>
                  <a:close/>
                  <a:moveTo>
                    <a:pt x="501" y="1404"/>
                  </a:moveTo>
                  <a:cubicBezTo>
                    <a:pt x="503" y="1403"/>
                    <a:pt x="506" y="1404"/>
                    <a:pt x="511" y="1404"/>
                  </a:cubicBezTo>
                  <a:cubicBezTo>
                    <a:pt x="509" y="1406"/>
                    <a:pt x="505" y="1408"/>
                    <a:pt x="501" y="1404"/>
                  </a:cubicBezTo>
                  <a:close/>
                  <a:moveTo>
                    <a:pt x="696" y="1435"/>
                  </a:moveTo>
                  <a:cubicBezTo>
                    <a:pt x="694" y="1435"/>
                    <a:pt x="691" y="1436"/>
                    <a:pt x="689" y="1435"/>
                  </a:cubicBezTo>
                  <a:cubicBezTo>
                    <a:pt x="687" y="1431"/>
                    <a:pt x="699" y="1431"/>
                    <a:pt x="696" y="1435"/>
                  </a:cubicBezTo>
                  <a:close/>
                  <a:moveTo>
                    <a:pt x="314" y="208"/>
                  </a:moveTo>
                  <a:cubicBezTo>
                    <a:pt x="318" y="209"/>
                    <a:pt x="316" y="216"/>
                    <a:pt x="317" y="219"/>
                  </a:cubicBezTo>
                  <a:cubicBezTo>
                    <a:pt x="312" y="221"/>
                    <a:pt x="309" y="227"/>
                    <a:pt x="304" y="231"/>
                  </a:cubicBezTo>
                  <a:cubicBezTo>
                    <a:pt x="301" y="233"/>
                    <a:pt x="298" y="233"/>
                    <a:pt x="295" y="236"/>
                  </a:cubicBezTo>
                  <a:cubicBezTo>
                    <a:pt x="292" y="238"/>
                    <a:pt x="290" y="241"/>
                    <a:pt x="287" y="243"/>
                  </a:cubicBezTo>
                  <a:cubicBezTo>
                    <a:pt x="284" y="246"/>
                    <a:pt x="280" y="248"/>
                    <a:pt x="278" y="250"/>
                  </a:cubicBezTo>
                  <a:cubicBezTo>
                    <a:pt x="275" y="252"/>
                    <a:pt x="275" y="254"/>
                    <a:pt x="272" y="257"/>
                  </a:cubicBezTo>
                  <a:cubicBezTo>
                    <a:pt x="269" y="260"/>
                    <a:pt x="262" y="265"/>
                    <a:pt x="257" y="270"/>
                  </a:cubicBezTo>
                  <a:cubicBezTo>
                    <a:pt x="255" y="272"/>
                    <a:pt x="252" y="276"/>
                    <a:pt x="250" y="278"/>
                  </a:cubicBezTo>
                  <a:cubicBezTo>
                    <a:pt x="247" y="281"/>
                    <a:pt x="241" y="282"/>
                    <a:pt x="238" y="286"/>
                  </a:cubicBezTo>
                  <a:cubicBezTo>
                    <a:pt x="235" y="289"/>
                    <a:pt x="235" y="292"/>
                    <a:pt x="231" y="296"/>
                  </a:cubicBezTo>
                  <a:cubicBezTo>
                    <a:pt x="231" y="297"/>
                    <a:pt x="227" y="298"/>
                    <a:pt x="226" y="299"/>
                  </a:cubicBezTo>
                  <a:cubicBezTo>
                    <a:pt x="225" y="301"/>
                    <a:pt x="222" y="305"/>
                    <a:pt x="219" y="307"/>
                  </a:cubicBezTo>
                  <a:cubicBezTo>
                    <a:pt x="217" y="310"/>
                    <a:pt x="214" y="313"/>
                    <a:pt x="212" y="315"/>
                  </a:cubicBezTo>
                  <a:cubicBezTo>
                    <a:pt x="205" y="324"/>
                    <a:pt x="203" y="331"/>
                    <a:pt x="193" y="334"/>
                  </a:cubicBezTo>
                  <a:cubicBezTo>
                    <a:pt x="189" y="343"/>
                    <a:pt x="183" y="350"/>
                    <a:pt x="177" y="357"/>
                  </a:cubicBezTo>
                  <a:cubicBezTo>
                    <a:pt x="170" y="365"/>
                    <a:pt x="164" y="371"/>
                    <a:pt x="158" y="377"/>
                  </a:cubicBezTo>
                  <a:cubicBezTo>
                    <a:pt x="160" y="374"/>
                    <a:pt x="159" y="369"/>
                    <a:pt x="161" y="366"/>
                  </a:cubicBezTo>
                  <a:cubicBezTo>
                    <a:pt x="163" y="363"/>
                    <a:pt x="168" y="359"/>
                    <a:pt x="170" y="357"/>
                  </a:cubicBezTo>
                  <a:cubicBezTo>
                    <a:pt x="174" y="352"/>
                    <a:pt x="176" y="346"/>
                    <a:pt x="181" y="340"/>
                  </a:cubicBezTo>
                  <a:cubicBezTo>
                    <a:pt x="183" y="337"/>
                    <a:pt x="187" y="335"/>
                    <a:pt x="189" y="331"/>
                  </a:cubicBezTo>
                  <a:cubicBezTo>
                    <a:pt x="198" y="320"/>
                    <a:pt x="213" y="303"/>
                    <a:pt x="225" y="290"/>
                  </a:cubicBezTo>
                  <a:cubicBezTo>
                    <a:pt x="228" y="287"/>
                    <a:pt x="232" y="282"/>
                    <a:pt x="236" y="277"/>
                  </a:cubicBezTo>
                  <a:cubicBezTo>
                    <a:pt x="241" y="272"/>
                    <a:pt x="246" y="266"/>
                    <a:pt x="250" y="262"/>
                  </a:cubicBezTo>
                  <a:cubicBezTo>
                    <a:pt x="252" y="260"/>
                    <a:pt x="254" y="259"/>
                    <a:pt x="256" y="257"/>
                  </a:cubicBezTo>
                  <a:cubicBezTo>
                    <a:pt x="258" y="256"/>
                    <a:pt x="260" y="255"/>
                    <a:pt x="262" y="253"/>
                  </a:cubicBezTo>
                  <a:cubicBezTo>
                    <a:pt x="266" y="249"/>
                    <a:pt x="269" y="244"/>
                    <a:pt x="274" y="239"/>
                  </a:cubicBezTo>
                  <a:cubicBezTo>
                    <a:pt x="277" y="237"/>
                    <a:pt x="280" y="235"/>
                    <a:pt x="283" y="233"/>
                  </a:cubicBezTo>
                  <a:cubicBezTo>
                    <a:pt x="288" y="229"/>
                    <a:pt x="294" y="224"/>
                    <a:pt x="299" y="220"/>
                  </a:cubicBezTo>
                  <a:cubicBezTo>
                    <a:pt x="301" y="218"/>
                    <a:pt x="304" y="216"/>
                    <a:pt x="306" y="214"/>
                  </a:cubicBezTo>
                  <a:cubicBezTo>
                    <a:pt x="309" y="212"/>
                    <a:pt x="312" y="210"/>
                    <a:pt x="314" y="208"/>
                  </a:cubicBezTo>
                  <a:close/>
                  <a:moveTo>
                    <a:pt x="1323" y="497"/>
                  </a:moveTo>
                  <a:cubicBezTo>
                    <a:pt x="1320" y="492"/>
                    <a:pt x="1317" y="487"/>
                    <a:pt x="1316" y="480"/>
                  </a:cubicBezTo>
                  <a:cubicBezTo>
                    <a:pt x="1319" y="479"/>
                    <a:pt x="1328" y="496"/>
                    <a:pt x="1323" y="497"/>
                  </a:cubicBezTo>
                  <a:close/>
                  <a:moveTo>
                    <a:pt x="1331" y="511"/>
                  </a:moveTo>
                  <a:cubicBezTo>
                    <a:pt x="1328" y="514"/>
                    <a:pt x="1325" y="504"/>
                    <a:pt x="1328" y="504"/>
                  </a:cubicBezTo>
                  <a:cubicBezTo>
                    <a:pt x="1331" y="507"/>
                    <a:pt x="1329" y="507"/>
                    <a:pt x="1331" y="511"/>
                  </a:cubicBezTo>
                  <a:close/>
                  <a:moveTo>
                    <a:pt x="1369" y="656"/>
                  </a:moveTo>
                  <a:cubicBezTo>
                    <a:pt x="1367" y="653"/>
                    <a:pt x="1368" y="654"/>
                    <a:pt x="1367" y="649"/>
                  </a:cubicBezTo>
                  <a:cubicBezTo>
                    <a:pt x="1370" y="647"/>
                    <a:pt x="1372" y="657"/>
                    <a:pt x="1369" y="656"/>
                  </a:cubicBezTo>
                  <a:close/>
                  <a:moveTo>
                    <a:pt x="978" y="1374"/>
                  </a:moveTo>
                  <a:cubicBezTo>
                    <a:pt x="987" y="1371"/>
                    <a:pt x="987" y="1368"/>
                    <a:pt x="994" y="1365"/>
                  </a:cubicBezTo>
                  <a:cubicBezTo>
                    <a:pt x="993" y="1366"/>
                    <a:pt x="990" y="1370"/>
                    <a:pt x="987" y="1372"/>
                  </a:cubicBezTo>
                  <a:cubicBezTo>
                    <a:pt x="983" y="1375"/>
                    <a:pt x="980" y="1376"/>
                    <a:pt x="978" y="1374"/>
                  </a:cubicBezTo>
                  <a:close/>
                  <a:moveTo>
                    <a:pt x="597" y="1425"/>
                  </a:moveTo>
                  <a:cubicBezTo>
                    <a:pt x="595" y="1428"/>
                    <a:pt x="591" y="1424"/>
                    <a:pt x="588" y="1424"/>
                  </a:cubicBezTo>
                  <a:cubicBezTo>
                    <a:pt x="589" y="1423"/>
                    <a:pt x="591" y="1423"/>
                    <a:pt x="593" y="1423"/>
                  </a:cubicBezTo>
                  <a:cubicBezTo>
                    <a:pt x="595" y="1423"/>
                    <a:pt x="596" y="1424"/>
                    <a:pt x="597" y="1425"/>
                  </a:cubicBezTo>
                  <a:close/>
                  <a:moveTo>
                    <a:pt x="542" y="1414"/>
                  </a:moveTo>
                  <a:cubicBezTo>
                    <a:pt x="541" y="1412"/>
                    <a:pt x="555" y="1414"/>
                    <a:pt x="552" y="1417"/>
                  </a:cubicBezTo>
                  <a:cubicBezTo>
                    <a:pt x="550" y="1417"/>
                    <a:pt x="544" y="1416"/>
                    <a:pt x="542" y="1414"/>
                  </a:cubicBezTo>
                  <a:close/>
                  <a:moveTo>
                    <a:pt x="790" y="91"/>
                  </a:moveTo>
                  <a:cubicBezTo>
                    <a:pt x="794" y="92"/>
                    <a:pt x="803" y="91"/>
                    <a:pt x="800" y="94"/>
                  </a:cubicBezTo>
                  <a:cubicBezTo>
                    <a:pt x="797" y="93"/>
                    <a:pt x="788" y="94"/>
                    <a:pt x="790" y="91"/>
                  </a:cubicBezTo>
                  <a:close/>
                  <a:moveTo>
                    <a:pt x="320" y="1310"/>
                  </a:moveTo>
                  <a:cubicBezTo>
                    <a:pt x="322" y="1307"/>
                    <a:pt x="322" y="1307"/>
                    <a:pt x="322" y="1307"/>
                  </a:cubicBezTo>
                  <a:cubicBezTo>
                    <a:pt x="325" y="1309"/>
                    <a:pt x="325" y="1311"/>
                    <a:pt x="327" y="1312"/>
                  </a:cubicBezTo>
                  <a:cubicBezTo>
                    <a:pt x="326" y="1313"/>
                    <a:pt x="324" y="1312"/>
                    <a:pt x="320" y="1310"/>
                  </a:cubicBezTo>
                  <a:close/>
                  <a:moveTo>
                    <a:pt x="869" y="1405"/>
                  </a:moveTo>
                  <a:cubicBezTo>
                    <a:pt x="869" y="1402"/>
                    <a:pt x="873" y="1400"/>
                    <a:pt x="879" y="1399"/>
                  </a:cubicBezTo>
                  <a:cubicBezTo>
                    <a:pt x="885" y="1398"/>
                    <a:pt x="893" y="1397"/>
                    <a:pt x="899" y="1395"/>
                  </a:cubicBezTo>
                  <a:cubicBezTo>
                    <a:pt x="902" y="1394"/>
                    <a:pt x="902" y="1393"/>
                    <a:pt x="904" y="1392"/>
                  </a:cubicBezTo>
                  <a:cubicBezTo>
                    <a:pt x="904" y="1392"/>
                    <a:pt x="907" y="1392"/>
                    <a:pt x="909" y="1392"/>
                  </a:cubicBezTo>
                  <a:cubicBezTo>
                    <a:pt x="916" y="1389"/>
                    <a:pt x="923" y="1387"/>
                    <a:pt x="928" y="1385"/>
                  </a:cubicBezTo>
                  <a:cubicBezTo>
                    <a:pt x="929" y="1385"/>
                    <a:pt x="931" y="1387"/>
                    <a:pt x="934" y="1385"/>
                  </a:cubicBezTo>
                  <a:cubicBezTo>
                    <a:pt x="935" y="1388"/>
                    <a:pt x="935" y="1388"/>
                    <a:pt x="935" y="1388"/>
                  </a:cubicBezTo>
                  <a:cubicBezTo>
                    <a:pt x="932" y="1390"/>
                    <a:pt x="930" y="1390"/>
                    <a:pt x="926" y="1391"/>
                  </a:cubicBezTo>
                  <a:cubicBezTo>
                    <a:pt x="922" y="1392"/>
                    <a:pt x="919" y="1391"/>
                    <a:pt x="915" y="1392"/>
                  </a:cubicBezTo>
                  <a:cubicBezTo>
                    <a:pt x="911" y="1393"/>
                    <a:pt x="902" y="1397"/>
                    <a:pt x="893" y="1400"/>
                  </a:cubicBezTo>
                  <a:cubicBezTo>
                    <a:pt x="886" y="1401"/>
                    <a:pt x="877" y="1403"/>
                    <a:pt x="869" y="1405"/>
                  </a:cubicBezTo>
                  <a:close/>
                  <a:moveTo>
                    <a:pt x="851" y="1408"/>
                  </a:moveTo>
                  <a:cubicBezTo>
                    <a:pt x="852" y="1407"/>
                    <a:pt x="855" y="1406"/>
                    <a:pt x="858" y="1406"/>
                  </a:cubicBezTo>
                  <a:cubicBezTo>
                    <a:pt x="861" y="1405"/>
                    <a:pt x="863" y="1405"/>
                    <a:pt x="863" y="1407"/>
                  </a:cubicBezTo>
                  <a:cubicBezTo>
                    <a:pt x="860" y="1408"/>
                    <a:pt x="851" y="1412"/>
                    <a:pt x="851" y="1408"/>
                  </a:cubicBezTo>
                  <a:close/>
                  <a:moveTo>
                    <a:pt x="356" y="1327"/>
                  </a:moveTo>
                  <a:cubicBezTo>
                    <a:pt x="361" y="1328"/>
                    <a:pt x="365" y="1328"/>
                    <a:pt x="372" y="1333"/>
                  </a:cubicBezTo>
                  <a:cubicBezTo>
                    <a:pt x="369" y="1336"/>
                    <a:pt x="360" y="1332"/>
                    <a:pt x="356" y="1327"/>
                  </a:cubicBezTo>
                  <a:close/>
                  <a:moveTo>
                    <a:pt x="828" y="1414"/>
                  </a:moveTo>
                  <a:cubicBezTo>
                    <a:pt x="826" y="1415"/>
                    <a:pt x="823" y="1415"/>
                    <a:pt x="820" y="1416"/>
                  </a:cubicBezTo>
                  <a:cubicBezTo>
                    <a:pt x="818" y="1414"/>
                    <a:pt x="821" y="1413"/>
                    <a:pt x="824" y="1413"/>
                  </a:cubicBezTo>
                  <a:cubicBezTo>
                    <a:pt x="826" y="1412"/>
                    <a:pt x="829" y="1412"/>
                    <a:pt x="828" y="1414"/>
                  </a:cubicBezTo>
                  <a:close/>
                  <a:moveTo>
                    <a:pt x="460" y="1380"/>
                  </a:moveTo>
                  <a:cubicBezTo>
                    <a:pt x="454" y="1378"/>
                    <a:pt x="455" y="1376"/>
                    <a:pt x="453" y="1374"/>
                  </a:cubicBezTo>
                  <a:cubicBezTo>
                    <a:pt x="455" y="1373"/>
                    <a:pt x="463" y="1378"/>
                    <a:pt x="460" y="1380"/>
                  </a:cubicBezTo>
                  <a:close/>
                  <a:moveTo>
                    <a:pt x="1174" y="288"/>
                  </a:moveTo>
                  <a:cubicBezTo>
                    <a:pt x="1173" y="290"/>
                    <a:pt x="1170" y="289"/>
                    <a:pt x="1167" y="285"/>
                  </a:cubicBezTo>
                  <a:cubicBezTo>
                    <a:pt x="1168" y="283"/>
                    <a:pt x="1171" y="285"/>
                    <a:pt x="1174" y="288"/>
                  </a:cubicBezTo>
                  <a:close/>
                  <a:moveTo>
                    <a:pt x="645" y="1422"/>
                  </a:moveTo>
                  <a:cubicBezTo>
                    <a:pt x="636" y="1421"/>
                    <a:pt x="635" y="1417"/>
                    <a:pt x="625" y="1416"/>
                  </a:cubicBezTo>
                  <a:cubicBezTo>
                    <a:pt x="625" y="1412"/>
                    <a:pt x="634" y="1415"/>
                    <a:pt x="638" y="1416"/>
                  </a:cubicBezTo>
                  <a:cubicBezTo>
                    <a:pt x="644" y="1416"/>
                    <a:pt x="650" y="1415"/>
                    <a:pt x="654" y="1417"/>
                  </a:cubicBezTo>
                  <a:cubicBezTo>
                    <a:pt x="651" y="1418"/>
                    <a:pt x="647" y="1418"/>
                    <a:pt x="641" y="1418"/>
                  </a:cubicBezTo>
                  <a:cubicBezTo>
                    <a:pt x="639" y="1420"/>
                    <a:pt x="647" y="1419"/>
                    <a:pt x="645" y="1422"/>
                  </a:cubicBezTo>
                  <a:close/>
                  <a:moveTo>
                    <a:pt x="661" y="1420"/>
                  </a:moveTo>
                  <a:cubicBezTo>
                    <a:pt x="656" y="1420"/>
                    <a:pt x="657" y="1418"/>
                    <a:pt x="659" y="1418"/>
                  </a:cubicBezTo>
                  <a:cubicBezTo>
                    <a:pt x="661" y="1417"/>
                    <a:pt x="665" y="1416"/>
                    <a:pt x="666" y="1418"/>
                  </a:cubicBezTo>
                  <a:cubicBezTo>
                    <a:pt x="667" y="1420"/>
                    <a:pt x="658" y="1417"/>
                    <a:pt x="661" y="1420"/>
                  </a:cubicBezTo>
                  <a:close/>
                  <a:moveTo>
                    <a:pt x="1312" y="507"/>
                  </a:moveTo>
                  <a:cubicBezTo>
                    <a:pt x="1312" y="504"/>
                    <a:pt x="1307" y="498"/>
                    <a:pt x="1311" y="498"/>
                  </a:cubicBezTo>
                  <a:cubicBezTo>
                    <a:pt x="1313" y="502"/>
                    <a:pt x="1316" y="506"/>
                    <a:pt x="1312" y="507"/>
                  </a:cubicBezTo>
                  <a:close/>
                  <a:moveTo>
                    <a:pt x="709" y="1418"/>
                  </a:moveTo>
                  <a:cubicBezTo>
                    <a:pt x="708" y="1415"/>
                    <a:pt x="722" y="1416"/>
                    <a:pt x="720" y="1419"/>
                  </a:cubicBezTo>
                  <a:cubicBezTo>
                    <a:pt x="715" y="1420"/>
                    <a:pt x="712" y="1420"/>
                    <a:pt x="709" y="1418"/>
                  </a:cubicBezTo>
                  <a:close/>
                  <a:moveTo>
                    <a:pt x="1207" y="340"/>
                  </a:moveTo>
                  <a:cubicBezTo>
                    <a:pt x="1206" y="338"/>
                    <a:pt x="1205" y="336"/>
                    <a:pt x="1204" y="334"/>
                  </a:cubicBezTo>
                  <a:cubicBezTo>
                    <a:pt x="1209" y="333"/>
                    <a:pt x="1214" y="342"/>
                    <a:pt x="1207" y="340"/>
                  </a:cubicBezTo>
                  <a:close/>
                  <a:moveTo>
                    <a:pt x="730" y="1416"/>
                  </a:moveTo>
                  <a:cubicBezTo>
                    <a:pt x="735" y="1416"/>
                    <a:pt x="741" y="1415"/>
                    <a:pt x="746" y="1415"/>
                  </a:cubicBezTo>
                  <a:cubicBezTo>
                    <a:pt x="748" y="1418"/>
                    <a:pt x="729" y="1419"/>
                    <a:pt x="730" y="1416"/>
                  </a:cubicBezTo>
                  <a:close/>
                  <a:moveTo>
                    <a:pt x="1008" y="176"/>
                  </a:moveTo>
                  <a:cubicBezTo>
                    <a:pt x="1012" y="178"/>
                    <a:pt x="1017" y="181"/>
                    <a:pt x="1015" y="183"/>
                  </a:cubicBezTo>
                  <a:cubicBezTo>
                    <a:pt x="1011" y="183"/>
                    <a:pt x="1005" y="178"/>
                    <a:pt x="1008" y="176"/>
                  </a:cubicBezTo>
                  <a:close/>
                  <a:moveTo>
                    <a:pt x="1117" y="251"/>
                  </a:moveTo>
                  <a:cubicBezTo>
                    <a:pt x="1114" y="249"/>
                    <a:pt x="1106" y="245"/>
                    <a:pt x="1107" y="241"/>
                  </a:cubicBezTo>
                  <a:cubicBezTo>
                    <a:pt x="1112" y="245"/>
                    <a:pt x="1120" y="247"/>
                    <a:pt x="1117" y="251"/>
                  </a:cubicBezTo>
                  <a:close/>
                  <a:moveTo>
                    <a:pt x="1018" y="183"/>
                  </a:moveTo>
                  <a:cubicBezTo>
                    <a:pt x="1021" y="184"/>
                    <a:pt x="1024" y="186"/>
                    <a:pt x="1026" y="187"/>
                  </a:cubicBezTo>
                  <a:cubicBezTo>
                    <a:pt x="1027" y="189"/>
                    <a:pt x="1024" y="188"/>
                    <a:pt x="1021" y="187"/>
                  </a:cubicBezTo>
                  <a:cubicBezTo>
                    <a:pt x="1019" y="185"/>
                    <a:pt x="1017" y="183"/>
                    <a:pt x="1018" y="183"/>
                  </a:cubicBezTo>
                  <a:close/>
                  <a:moveTo>
                    <a:pt x="827" y="1405"/>
                  </a:moveTo>
                  <a:cubicBezTo>
                    <a:pt x="823" y="1406"/>
                    <a:pt x="822" y="1405"/>
                    <a:pt x="820" y="1405"/>
                  </a:cubicBezTo>
                  <a:cubicBezTo>
                    <a:pt x="820" y="1404"/>
                    <a:pt x="822" y="1403"/>
                    <a:pt x="826" y="1402"/>
                  </a:cubicBezTo>
                  <a:lnTo>
                    <a:pt x="827" y="1405"/>
                  </a:lnTo>
                  <a:close/>
                  <a:moveTo>
                    <a:pt x="799" y="1409"/>
                  </a:moveTo>
                  <a:cubicBezTo>
                    <a:pt x="792" y="1411"/>
                    <a:pt x="792" y="1411"/>
                    <a:pt x="792" y="1411"/>
                  </a:cubicBezTo>
                  <a:cubicBezTo>
                    <a:pt x="790" y="1407"/>
                    <a:pt x="800" y="1406"/>
                    <a:pt x="799" y="1409"/>
                  </a:cubicBezTo>
                  <a:close/>
                  <a:moveTo>
                    <a:pt x="859" y="1397"/>
                  </a:moveTo>
                  <a:cubicBezTo>
                    <a:pt x="857" y="1397"/>
                    <a:pt x="858" y="1396"/>
                    <a:pt x="859" y="1395"/>
                  </a:cubicBezTo>
                  <a:cubicBezTo>
                    <a:pt x="860" y="1394"/>
                    <a:pt x="861" y="1393"/>
                    <a:pt x="867" y="1391"/>
                  </a:cubicBezTo>
                  <a:cubicBezTo>
                    <a:pt x="867" y="1391"/>
                    <a:pt x="868" y="1392"/>
                    <a:pt x="869" y="1392"/>
                  </a:cubicBezTo>
                  <a:cubicBezTo>
                    <a:pt x="869" y="1391"/>
                    <a:pt x="877" y="1387"/>
                    <a:pt x="879" y="1389"/>
                  </a:cubicBezTo>
                  <a:cubicBezTo>
                    <a:pt x="880" y="1393"/>
                    <a:pt x="861" y="1393"/>
                    <a:pt x="859" y="1397"/>
                  </a:cubicBezTo>
                  <a:close/>
                  <a:moveTo>
                    <a:pt x="1190" y="1171"/>
                  </a:moveTo>
                  <a:cubicBezTo>
                    <a:pt x="1188" y="1174"/>
                    <a:pt x="1185" y="1177"/>
                    <a:pt x="1183" y="1178"/>
                  </a:cubicBezTo>
                  <a:cubicBezTo>
                    <a:pt x="1181" y="1176"/>
                    <a:pt x="1189" y="1168"/>
                    <a:pt x="1190" y="1171"/>
                  </a:cubicBezTo>
                  <a:close/>
                  <a:moveTo>
                    <a:pt x="1133" y="1227"/>
                  </a:moveTo>
                  <a:cubicBezTo>
                    <a:pt x="1133" y="1224"/>
                    <a:pt x="1141" y="1219"/>
                    <a:pt x="1145" y="1215"/>
                  </a:cubicBezTo>
                  <a:cubicBezTo>
                    <a:pt x="1144" y="1218"/>
                    <a:pt x="1137" y="1224"/>
                    <a:pt x="1133" y="1227"/>
                  </a:cubicBezTo>
                  <a:close/>
                  <a:moveTo>
                    <a:pt x="1114" y="1245"/>
                  </a:moveTo>
                  <a:cubicBezTo>
                    <a:pt x="1113" y="1240"/>
                    <a:pt x="1120" y="1236"/>
                    <a:pt x="1125" y="1233"/>
                  </a:cubicBezTo>
                  <a:cubicBezTo>
                    <a:pt x="1126" y="1236"/>
                    <a:pt x="1118" y="1241"/>
                    <a:pt x="1114" y="1245"/>
                  </a:cubicBezTo>
                  <a:close/>
                  <a:moveTo>
                    <a:pt x="1071" y="1273"/>
                  </a:moveTo>
                  <a:cubicBezTo>
                    <a:pt x="1087" y="1263"/>
                    <a:pt x="1071" y="1284"/>
                    <a:pt x="1071" y="1273"/>
                  </a:cubicBezTo>
                  <a:close/>
                  <a:moveTo>
                    <a:pt x="1047" y="1292"/>
                  </a:moveTo>
                  <a:cubicBezTo>
                    <a:pt x="1046" y="1290"/>
                    <a:pt x="1046" y="1290"/>
                    <a:pt x="1046" y="1290"/>
                  </a:cubicBezTo>
                  <a:cubicBezTo>
                    <a:pt x="1049" y="1288"/>
                    <a:pt x="1052" y="1287"/>
                    <a:pt x="1054" y="1286"/>
                  </a:cubicBezTo>
                  <a:cubicBezTo>
                    <a:pt x="1053" y="1288"/>
                    <a:pt x="1050" y="1290"/>
                    <a:pt x="1047" y="1292"/>
                  </a:cubicBezTo>
                  <a:close/>
                  <a:moveTo>
                    <a:pt x="992" y="1323"/>
                  </a:moveTo>
                  <a:cubicBezTo>
                    <a:pt x="992" y="1321"/>
                    <a:pt x="994" y="1319"/>
                    <a:pt x="997" y="1317"/>
                  </a:cubicBezTo>
                  <a:cubicBezTo>
                    <a:pt x="999" y="1315"/>
                    <a:pt x="1003" y="1314"/>
                    <a:pt x="1006" y="1312"/>
                  </a:cubicBezTo>
                  <a:cubicBezTo>
                    <a:pt x="1005" y="1318"/>
                    <a:pt x="998" y="1319"/>
                    <a:pt x="992" y="1323"/>
                  </a:cubicBezTo>
                  <a:close/>
                  <a:moveTo>
                    <a:pt x="1168" y="1185"/>
                  </a:moveTo>
                  <a:cubicBezTo>
                    <a:pt x="1170" y="1183"/>
                    <a:pt x="1174" y="1177"/>
                    <a:pt x="1175" y="1180"/>
                  </a:cubicBezTo>
                  <a:cubicBezTo>
                    <a:pt x="1174" y="1182"/>
                    <a:pt x="1169" y="1187"/>
                    <a:pt x="1168" y="1185"/>
                  </a:cubicBezTo>
                  <a:close/>
                  <a:moveTo>
                    <a:pt x="966" y="1334"/>
                  </a:moveTo>
                  <a:cubicBezTo>
                    <a:pt x="965" y="1332"/>
                    <a:pt x="968" y="1331"/>
                    <a:pt x="971" y="1329"/>
                  </a:cubicBezTo>
                  <a:cubicBezTo>
                    <a:pt x="974" y="1328"/>
                    <a:pt x="978" y="1326"/>
                    <a:pt x="980" y="1325"/>
                  </a:cubicBezTo>
                  <a:cubicBezTo>
                    <a:pt x="980" y="1328"/>
                    <a:pt x="970" y="1334"/>
                    <a:pt x="966" y="1334"/>
                  </a:cubicBezTo>
                  <a:close/>
                  <a:moveTo>
                    <a:pt x="955" y="1339"/>
                  </a:moveTo>
                  <a:cubicBezTo>
                    <a:pt x="954" y="1336"/>
                    <a:pt x="961" y="1333"/>
                    <a:pt x="964" y="1334"/>
                  </a:cubicBezTo>
                  <a:cubicBezTo>
                    <a:pt x="962" y="1336"/>
                    <a:pt x="958" y="1339"/>
                    <a:pt x="955" y="1339"/>
                  </a:cubicBezTo>
                  <a:close/>
                  <a:moveTo>
                    <a:pt x="907" y="1357"/>
                  </a:moveTo>
                  <a:cubicBezTo>
                    <a:pt x="904" y="1359"/>
                    <a:pt x="902" y="1357"/>
                    <a:pt x="902" y="1357"/>
                  </a:cubicBezTo>
                  <a:cubicBezTo>
                    <a:pt x="899" y="1357"/>
                    <a:pt x="894" y="1362"/>
                    <a:pt x="893" y="1358"/>
                  </a:cubicBezTo>
                  <a:cubicBezTo>
                    <a:pt x="896" y="1357"/>
                    <a:pt x="899" y="1355"/>
                    <a:pt x="901" y="1355"/>
                  </a:cubicBezTo>
                  <a:cubicBezTo>
                    <a:pt x="902" y="1355"/>
                    <a:pt x="901" y="1357"/>
                    <a:pt x="902" y="1357"/>
                  </a:cubicBezTo>
                  <a:cubicBezTo>
                    <a:pt x="904" y="1357"/>
                    <a:pt x="908" y="1354"/>
                    <a:pt x="907" y="1357"/>
                  </a:cubicBezTo>
                  <a:close/>
                  <a:moveTo>
                    <a:pt x="1148" y="1201"/>
                  </a:moveTo>
                  <a:cubicBezTo>
                    <a:pt x="1152" y="1196"/>
                    <a:pt x="1155" y="1194"/>
                    <a:pt x="1157" y="1196"/>
                  </a:cubicBezTo>
                  <a:cubicBezTo>
                    <a:pt x="1155" y="1201"/>
                    <a:pt x="1150" y="1203"/>
                    <a:pt x="1148" y="1201"/>
                  </a:cubicBezTo>
                  <a:close/>
                  <a:moveTo>
                    <a:pt x="793" y="1381"/>
                  </a:moveTo>
                  <a:cubicBezTo>
                    <a:pt x="789" y="1382"/>
                    <a:pt x="784" y="1383"/>
                    <a:pt x="784" y="1380"/>
                  </a:cubicBezTo>
                  <a:cubicBezTo>
                    <a:pt x="789" y="1379"/>
                    <a:pt x="793" y="1379"/>
                    <a:pt x="793" y="1381"/>
                  </a:cubicBezTo>
                  <a:close/>
                  <a:moveTo>
                    <a:pt x="954" y="186"/>
                  </a:moveTo>
                  <a:cubicBezTo>
                    <a:pt x="953" y="190"/>
                    <a:pt x="946" y="184"/>
                    <a:pt x="942" y="183"/>
                  </a:cubicBezTo>
                  <a:cubicBezTo>
                    <a:pt x="936" y="181"/>
                    <a:pt x="929" y="179"/>
                    <a:pt x="929" y="175"/>
                  </a:cubicBezTo>
                  <a:cubicBezTo>
                    <a:pt x="939" y="177"/>
                    <a:pt x="944" y="181"/>
                    <a:pt x="954" y="186"/>
                  </a:cubicBezTo>
                  <a:close/>
                  <a:moveTo>
                    <a:pt x="705" y="1386"/>
                  </a:moveTo>
                  <a:cubicBezTo>
                    <a:pt x="705" y="1384"/>
                    <a:pt x="712" y="1384"/>
                    <a:pt x="714" y="1385"/>
                  </a:cubicBezTo>
                  <a:cubicBezTo>
                    <a:pt x="714" y="1387"/>
                    <a:pt x="707" y="1387"/>
                    <a:pt x="705" y="1386"/>
                  </a:cubicBezTo>
                  <a:close/>
                  <a:moveTo>
                    <a:pt x="627" y="1378"/>
                  </a:moveTo>
                  <a:cubicBezTo>
                    <a:pt x="631" y="1386"/>
                    <a:pt x="606" y="1377"/>
                    <a:pt x="627" y="1378"/>
                  </a:cubicBezTo>
                  <a:close/>
                  <a:moveTo>
                    <a:pt x="982" y="200"/>
                  </a:moveTo>
                  <a:cubicBezTo>
                    <a:pt x="980" y="203"/>
                    <a:pt x="976" y="198"/>
                    <a:pt x="973" y="196"/>
                  </a:cubicBezTo>
                  <a:cubicBezTo>
                    <a:pt x="969" y="195"/>
                    <a:pt x="962" y="194"/>
                    <a:pt x="960" y="192"/>
                  </a:cubicBezTo>
                  <a:cubicBezTo>
                    <a:pt x="965" y="189"/>
                    <a:pt x="976" y="195"/>
                    <a:pt x="982" y="200"/>
                  </a:cubicBezTo>
                  <a:close/>
                  <a:moveTo>
                    <a:pt x="1116" y="298"/>
                  </a:moveTo>
                  <a:cubicBezTo>
                    <a:pt x="1112" y="295"/>
                    <a:pt x="1116" y="300"/>
                    <a:pt x="1113" y="300"/>
                  </a:cubicBezTo>
                  <a:cubicBezTo>
                    <a:pt x="1112" y="296"/>
                    <a:pt x="1108" y="291"/>
                    <a:pt x="1103" y="286"/>
                  </a:cubicBezTo>
                  <a:cubicBezTo>
                    <a:pt x="1097" y="280"/>
                    <a:pt x="1089" y="275"/>
                    <a:pt x="1082" y="268"/>
                  </a:cubicBezTo>
                  <a:cubicBezTo>
                    <a:pt x="1075" y="263"/>
                    <a:pt x="1069" y="258"/>
                    <a:pt x="1065" y="255"/>
                  </a:cubicBezTo>
                  <a:cubicBezTo>
                    <a:pt x="1063" y="254"/>
                    <a:pt x="1059" y="253"/>
                    <a:pt x="1058" y="252"/>
                  </a:cubicBezTo>
                  <a:cubicBezTo>
                    <a:pt x="1055" y="250"/>
                    <a:pt x="1055" y="247"/>
                    <a:pt x="1053" y="245"/>
                  </a:cubicBezTo>
                  <a:cubicBezTo>
                    <a:pt x="1053" y="245"/>
                    <a:pt x="1048" y="242"/>
                    <a:pt x="1046" y="241"/>
                  </a:cubicBezTo>
                  <a:cubicBezTo>
                    <a:pt x="1043" y="239"/>
                    <a:pt x="1039" y="236"/>
                    <a:pt x="1035" y="233"/>
                  </a:cubicBezTo>
                  <a:cubicBezTo>
                    <a:pt x="1030" y="230"/>
                    <a:pt x="1025" y="227"/>
                    <a:pt x="1022" y="226"/>
                  </a:cubicBezTo>
                  <a:cubicBezTo>
                    <a:pt x="1018" y="224"/>
                    <a:pt x="1013" y="224"/>
                    <a:pt x="1008" y="220"/>
                  </a:cubicBezTo>
                  <a:cubicBezTo>
                    <a:pt x="1007" y="219"/>
                    <a:pt x="1008" y="218"/>
                    <a:pt x="1006" y="216"/>
                  </a:cubicBezTo>
                  <a:cubicBezTo>
                    <a:pt x="1002" y="214"/>
                    <a:pt x="999" y="214"/>
                    <a:pt x="997" y="212"/>
                  </a:cubicBezTo>
                  <a:cubicBezTo>
                    <a:pt x="994" y="211"/>
                    <a:pt x="993" y="209"/>
                    <a:pt x="990" y="207"/>
                  </a:cubicBezTo>
                  <a:cubicBezTo>
                    <a:pt x="989" y="206"/>
                    <a:pt x="983" y="203"/>
                    <a:pt x="985" y="202"/>
                  </a:cubicBezTo>
                  <a:cubicBezTo>
                    <a:pt x="990" y="202"/>
                    <a:pt x="993" y="205"/>
                    <a:pt x="997" y="208"/>
                  </a:cubicBezTo>
                  <a:cubicBezTo>
                    <a:pt x="999" y="209"/>
                    <a:pt x="1004" y="210"/>
                    <a:pt x="1004" y="210"/>
                  </a:cubicBezTo>
                  <a:cubicBezTo>
                    <a:pt x="1005" y="211"/>
                    <a:pt x="1005" y="213"/>
                    <a:pt x="1006" y="213"/>
                  </a:cubicBezTo>
                  <a:cubicBezTo>
                    <a:pt x="1009" y="215"/>
                    <a:pt x="1009" y="214"/>
                    <a:pt x="1011" y="214"/>
                  </a:cubicBezTo>
                  <a:cubicBezTo>
                    <a:pt x="1013" y="215"/>
                    <a:pt x="1022" y="223"/>
                    <a:pt x="1025" y="224"/>
                  </a:cubicBezTo>
                  <a:cubicBezTo>
                    <a:pt x="1027" y="226"/>
                    <a:pt x="1031" y="226"/>
                    <a:pt x="1034" y="228"/>
                  </a:cubicBezTo>
                  <a:cubicBezTo>
                    <a:pt x="1033" y="227"/>
                    <a:pt x="1041" y="232"/>
                    <a:pt x="1040" y="232"/>
                  </a:cubicBezTo>
                  <a:cubicBezTo>
                    <a:pt x="1041" y="233"/>
                    <a:pt x="1040" y="234"/>
                    <a:pt x="1042" y="235"/>
                  </a:cubicBezTo>
                  <a:cubicBezTo>
                    <a:pt x="1046" y="238"/>
                    <a:pt x="1051" y="239"/>
                    <a:pt x="1055" y="242"/>
                  </a:cubicBezTo>
                  <a:cubicBezTo>
                    <a:pt x="1058" y="244"/>
                    <a:pt x="1058" y="246"/>
                    <a:pt x="1061" y="249"/>
                  </a:cubicBezTo>
                  <a:cubicBezTo>
                    <a:pt x="1061" y="249"/>
                    <a:pt x="1065" y="251"/>
                    <a:pt x="1067" y="252"/>
                  </a:cubicBezTo>
                  <a:cubicBezTo>
                    <a:pt x="1069" y="253"/>
                    <a:pt x="1068" y="254"/>
                    <a:pt x="1070" y="256"/>
                  </a:cubicBezTo>
                  <a:cubicBezTo>
                    <a:pt x="1071" y="256"/>
                    <a:pt x="1072" y="256"/>
                    <a:pt x="1073" y="257"/>
                  </a:cubicBezTo>
                  <a:cubicBezTo>
                    <a:pt x="1076" y="259"/>
                    <a:pt x="1081" y="262"/>
                    <a:pt x="1086" y="266"/>
                  </a:cubicBezTo>
                  <a:cubicBezTo>
                    <a:pt x="1091" y="270"/>
                    <a:pt x="1096" y="275"/>
                    <a:pt x="1100" y="277"/>
                  </a:cubicBezTo>
                  <a:cubicBezTo>
                    <a:pt x="1103" y="279"/>
                    <a:pt x="1104" y="278"/>
                    <a:pt x="1105" y="279"/>
                  </a:cubicBezTo>
                  <a:cubicBezTo>
                    <a:pt x="1108" y="281"/>
                    <a:pt x="1107" y="282"/>
                    <a:pt x="1110" y="284"/>
                  </a:cubicBezTo>
                  <a:cubicBezTo>
                    <a:pt x="1111" y="285"/>
                    <a:pt x="1112" y="284"/>
                    <a:pt x="1115" y="286"/>
                  </a:cubicBezTo>
                  <a:cubicBezTo>
                    <a:pt x="1114" y="286"/>
                    <a:pt x="1113" y="288"/>
                    <a:pt x="1115" y="289"/>
                  </a:cubicBezTo>
                  <a:cubicBezTo>
                    <a:pt x="1117" y="291"/>
                    <a:pt x="1117" y="291"/>
                    <a:pt x="1119" y="291"/>
                  </a:cubicBezTo>
                  <a:cubicBezTo>
                    <a:pt x="1123" y="294"/>
                    <a:pt x="1123" y="296"/>
                    <a:pt x="1127" y="300"/>
                  </a:cubicBezTo>
                  <a:cubicBezTo>
                    <a:pt x="1131" y="303"/>
                    <a:pt x="1134" y="305"/>
                    <a:pt x="1138" y="308"/>
                  </a:cubicBezTo>
                  <a:cubicBezTo>
                    <a:pt x="1140" y="311"/>
                    <a:pt x="1143" y="314"/>
                    <a:pt x="1146" y="318"/>
                  </a:cubicBezTo>
                  <a:cubicBezTo>
                    <a:pt x="1147" y="319"/>
                    <a:pt x="1149" y="321"/>
                    <a:pt x="1150" y="323"/>
                  </a:cubicBezTo>
                  <a:cubicBezTo>
                    <a:pt x="1151" y="324"/>
                    <a:pt x="1153" y="326"/>
                    <a:pt x="1154" y="328"/>
                  </a:cubicBezTo>
                  <a:cubicBezTo>
                    <a:pt x="1157" y="330"/>
                    <a:pt x="1160" y="332"/>
                    <a:pt x="1162" y="334"/>
                  </a:cubicBezTo>
                  <a:cubicBezTo>
                    <a:pt x="1164" y="337"/>
                    <a:pt x="1165" y="340"/>
                    <a:pt x="1167" y="343"/>
                  </a:cubicBezTo>
                  <a:cubicBezTo>
                    <a:pt x="1173" y="349"/>
                    <a:pt x="1179" y="354"/>
                    <a:pt x="1184" y="362"/>
                  </a:cubicBezTo>
                  <a:cubicBezTo>
                    <a:pt x="1185" y="364"/>
                    <a:pt x="1185" y="366"/>
                    <a:pt x="1186" y="367"/>
                  </a:cubicBezTo>
                  <a:cubicBezTo>
                    <a:pt x="1186" y="367"/>
                    <a:pt x="1188" y="369"/>
                    <a:pt x="1190" y="370"/>
                  </a:cubicBezTo>
                  <a:cubicBezTo>
                    <a:pt x="1193" y="374"/>
                    <a:pt x="1194" y="378"/>
                    <a:pt x="1196" y="380"/>
                  </a:cubicBezTo>
                  <a:cubicBezTo>
                    <a:pt x="1199" y="383"/>
                    <a:pt x="1201" y="383"/>
                    <a:pt x="1203" y="385"/>
                  </a:cubicBezTo>
                  <a:cubicBezTo>
                    <a:pt x="1205" y="387"/>
                    <a:pt x="1207" y="390"/>
                    <a:pt x="1208" y="392"/>
                  </a:cubicBezTo>
                  <a:cubicBezTo>
                    <a:pt x="1211" y="395"/>
                    <a:pt x="1213" y="396"/>
                    <a:pt x="1215" y="398"/>
                  </a:cubicBezTo>
                  <a:cubicBezTo>
                    <a:pt x="1217" y="401"/>
                    <a:pt x="1219" y="405"/>
                    <a:pt x="1221" y="409"/>
                  </a:cubicBezTo>
                  <a:cubicBezTo>
                    <a:pt x="1224" y="413"/>
                    <a:pt x="1226" y="417"/>
                    <a:pt x="1228" y="421"/>
                  </a:cubicBezTo>
                  <a:cubicBezTo>
                    <a:pt x="1231" y="425"/>
                    <a:pt x="1236" y="429"/>
                    <a:pt x="1238" y="435"/>
                  </a:cubicBezTo>
                  <a:cubicBezTo>
                    <a:pt x="1238" y="435"/>
                    <a:pt x="1237" y="437"/>
                    <a:pt x="1237" y="437"/>
                  </a:cubicBezTo>
                  <a:cubicBezTo>
                    <a:pt x="1239" y="440"/>
                    <a:pt x="1241" y="441"/>
                    <a:pt x="1242" y="444"/>
                  </a:cubicBezTo>
                  <a:cubicBezTo>
                    <a:pt x="1243" y="446"/>
                    <a:pt x="1243" y="449"/>
                    <a:pt x="1243" y="451"/>
                  </a:cubicBezTo>
                  <a:cubicBezTo>
                    <a:pt x="1245" y="456"/>
                    <a:pt x="1248" y="461"/>
                    <a:pt x="1251" y="466"/>
                  </a:cubicBezTo>
                  <a:cubicBezTo>
                    <a:pt x="1252" y="467"/>
                    <a:pt x="1253" y="469"/>
                    <a:pt x="1254" y="470"/>
                  </a:cubicBezTo>
                  <a:cubicBezTo>
                    <a:pt x="1254" y="471"/>
                    <a:pt x="1255" y="473"/>
                    <a:pt x="1256" y="474"/>
                  </a:cubicBezTo>
                  <a:cubicBezTo>
                    <a:pt x="1258" y="477"/>
                    <a:pt x="1259" y="480"/>
                    <a:pt x="1261" y="483"/>
                  </a:cubicBezTo>
                  <a:cubicBezTo>
                    <a:pt x="1262" y="485"/>
                    <a:pt x="1262" y="488"/>
                    <a:pt x="1262" y="488"/>
                  </a:cubicBezTo>
                  <a:cubicBezTo>
                    <a:pt x="1263" y="489"/>
                    <a:pt x="1264" y="490"/>
                    <a:pt x="1265" y="492"/>
                  </a:cubicBezTo>
                  <a:cubicBezTo>
                    <a:pt x="1266" y="495"/>
                    <a:pt x="1266" y="498"/>
                    <a:pt x="1267" y="501"/>
                  </a:cubicBezTo>
                  <a:cubicBezTo>
                    <a:pt x="1268" y="503"/>
                    <a:pt x="1269" y="503"/>
                    <a:pt x="1270" y="505"/>
                  </a:cubicBezTo>
                  <a:cubicBezTo>
                    <a:pt x="1271" y="507"/>
                    <a:pt x="1271" y="508"/>
                    <a:pt x="1272" y="511"/>
                  </a:cubicBezTo>
                  <a:cubicBezTo>
                    <a:pt x="1273" y="515"/>
                    <a:pt x="1276" y="518"/>
                    <a:pt x="1277" y="522"/>
                  </a:cubicBezTo>
                  <a:cubicBezTo>
                    <a:pt x="1278" y="524"/>
                    <a:pt x="1278" y="525"/>
                    <a:pt x="1279" y="528"/>
                  </a:cubicBezTo>
                  <a:cubicBezTo>
                    <a:pt x="1280" y="531"/>
                    <a:pt x="1282" y="530"/>
                    <a:pt x="1283" y="534"/>
                  </a:cubicBezTo>
                  <a:cubicBezTo>
                    <a:pt x="1284" y="535"/>
                    <a:pt x="1283" y="538"/>
                    <a:pt x="1285" y="540"/>
                  </a:cubicBezTo>
                  <a:cubicBezTo>
                    <a:pt x="1281" y="542"/>
                    <a:pt x="1282" y="536"/>
                    <a:pt x="1280" y="533"/>
                  </a:cubicBezTo>
                  <a:cubicBezTo>
                    <a:pt x="1279" y="531"/>
                    <a:pt x="1277" y="528"/>
                    <a:pt x="1275" y="526"/>
                  </a:cubicBezTo>
                  <a:cubicBezTo>
                    <a:pt x="1272" y="519"/>
                    <a:pt x="1270" y="511"/>
                    <a:pt x="1266" y="503"/>
                  </a:cubicBezTo>
                  <a:cubicBezTo>
                    <a:pt x="1265" y="499"/>
                    <a:pt x="1258" y="488"/>
                    <a:pt x="1257" y="487"/>
                  </a:cubicBezTo>
                  <a:cubicBezTo>
                    <a:pt x="1253" y="485"/>
                    <a:pt x="1255" y="486"/>
                    <a:pt x="1252" y="479"/>
                  </a:cubicBezTo>
                  <a:cubicBezTo>
                    <a:pt x="1249" y="473"/>
                    <a:pt x="1245" y="468"/>
                    <a:pt x="1243" y="464"/>
                  </a:cubicBezTo>
                  <a:cubicBezTo>
                    <a:pt x="1241" y="460"/>
                    <a:pt x="1237" y="453"/>
                    <a:pt x="1233" y="445"/>
                  </a:cubicBezTo>
                  <a:cubicBezTo>
                    <a:pt x="1228" y="438"/>
                    <a:pt x="1224" y="431"/>
                    <a:pt x="1220" y="426"/>
                  </a:cubicBezTo>
                  <a:cubicBezTo>
                    <a:pt x="1218" y="423"/>
                    <a:pt x="1219" y="421"/>
                    <a:pt x="1217" y="420"/>
                  </a:cubicBezTo>
                  <a:cubicBezTo>
                    <a:pt x="1215" y="417"/>
                    <a:pt x="1211" y="416"/>
                    <a:pt x="1209" y="414"/>
                  </a:cubicBezTo>
                  <a:cubicBezTo>
                    <a:pt x="1205" y="410"/>
                    <a:pt x="1204" y="403"/>
                    <a:pt x="1199" y="400"/>
                  </a:cubicBezTo>
                  <a:cubicBezTo>
                    <a:pt x="1201" y="399"/>
                    <a:pt x="1203" y="403"/>
                    <a:pt x="1204" y="401"/>
                  </a:cubicBezTo>
                  <a:cubicBezTo>
                    <a:pt x="1202" y="399"/>
                    <a:pt x="1200" y="395"/>
                    <a:pt x="1198" y="397"/>
                  </a:cubicBezTo>
                  <a:cubicBezTo>
                    <a:pt x="1198" y="393"/>
                    <a:pt x="1194" y="389"/>
                    <a:pt x="1189" y="383"/>
                  </a:cubicBezTo>
                  <a:cubicBezTo>
                    <a:pt x="1187" y="381"/>
                    <a:pt x="1185" y="378"/>
                    <a:pt x="1182" y="375"/>
                  </a:cubicBezTo>
                  <a:cubicBezTo>
                    <a:pt x="1180" y="372"/>
                    <a:pt x="1177" y="370"/>
                    <a:pt x="1175" y="367"/>
                  </a:cubicBezTo>
                  <a:cubicBezTo>
                    <a:pt x="1175" y="366"/>
                    <a:pt x="1173" y="364"/>
                    <a:pt x="1172" y="363"/>
                  </a:cubicBezTo>
                  <a:cubicBezTo>
                    <a:pt x="1172" y="363"/>
                    <a:pt x="1172" y="360"/>
                    <a:pt x="1172" y="361"/>
                  </a:cubicBezTo>
                  <a:cubicBezTo>
                    <a:pt x="1172" y="359"/>
                    <a:pt x="1166" y="358"/>
                    <a:pt x="1163" y="352"/>
                  </a:cubicBezTo>
                  <a:cubicBezTo>
                    <a:pt x="1163" y="348"/>
                    <a:pt x="1165" y="352"/>
                    <a:pt x="1160" y="347"/>
                  </a:cubicBezTo>
                  <a:cubicBezTo>
                    <a:pt x="1159" y="345"/>
                    <a:pt x="1158" y="342"/>
                    <a:pt x="1157" y="341"/>
                  </a:cubicBezTo>
                  <a:cubicBezTo>
                    <a:pt x="1155" y="339"/>
                    <a:pt x="1154" y="339"/>
                    <a:pt x="1152" y="337"/>
                  </a:cubicBezTo>
                  <a:cubicBezTo>
                    <a:pt x="1149" y="334"/>
                    <a:pt x="1147" y="330"/>
                    <a:pt x="1144" y="327"/>
                  </a:cubicBezTo>
                  <a:cubicBezTo>
                    <a:pt x="1142" y="324"/>
                    <a:pt x="1139" y="321"/>
                    <a:pt x="1137" y="319"/>
                  </a:cubicBezTo>
                  <a:cubicBezTo>
                    <a:pt x="1133" y="315"/>
                    <a:pt x="1128" y="312"/>
                    <a:pt x="1124" y="308"/>
                  </a:cubicBezTo>
                  <a:cubicBezTo>
                    <a:pt x="1120" y="305"/>
                    <a:pt x="1117" y="301"/>
                    <a:pt x="1116" y="298"/>
                  </a:cubicBezTo>
                  <a:close/>
                  <a:moveTo>
                    <a:pt x="800" y="142"/>
                  </a:moveTo>
                  <a:cubicBezTo>
                    <a:pt x="797" y="145"/>
                    <a:pt x="781" y="144"/>
                    <a:pt x="777" y="141"/>
                  </a:cubicBezTo>
                  <a:cubicBezTo>
                    <a:pt x="778" y="138"/>
                    <a:pt x="787" y="142"/>
                    <a:pt x="792" y="142"/>
                  </a:cubicBezTo>
                  <a:cubicBezTo>
                    <a:pt x="796" y="142"/>
                    <a:pt x="799" y="140"/>
                    <a:pt x="800" y="142"/>
                  </a:cubicBezTo>
                  <a:close/>
                  <a:moveTo>
                    <a:pt x="847" y="150"/>
                  </a:moveTo>
                  <a:cubicBezTo>
                    <a:pt x="845" y="157"/>
                    <a:pt x="837" y="151"/>
                    <a:pt x="829" y="151"/>
                  </a:cubicBezTo>
                  <a:cubicBezTo>
                    <a:pt x="828" y="145"/>
                    <a:pt x="839" y="148"/>
                    <a:pt x="847" y="150"/>
                  </a:cubicBezTo>
                  <a:close/>
                  <a:moveTo>
                    <a:pt x="926" y="174"/>
                  </a:moveTo>
                  <a:cubicBezTo>
                    <a:pt x="925" y="179"/>
                    <a:pt x="916" y="173"/>
                    <a:pt x="910" y="172"/>
                  </a:cubicBezTo>
                  <a:cubicBezTo>
                    <a:pt x="908" y="171"/>
                    <a:pt x="905" y="172"/>
                    <a:pt x="904" y="171"/>
                  </a:cubicBezTo>
                  <a:cubicBezTo>
                    <a:pt x="900" y="170"/>
                    <a:pt x="898" y="168"/>
                    <a:pt x="895" y="166"/>
                  </a:cubicBezTo>
                  <a:cubicBezTo>
                    <a:pt x="888" y="164"/>
                    <a:pt x="880" y="162"/>
                    <a:pt x="874" y="160"/>
                  </a:cubicBezTo>
                  <a:cubicBezTo>
                    <a:pt x="871" y="159"/>
                    <a:pt x="871" y="159"/>
                    <a:pt x="871" y="157"/>
                  </a:cubicBezTo>
                  <a:cubicBezTo>
                    <a:pt x="872" y="158"/>
                    <a:pt x="873" y="157"/>
                    <a:pt x="874" y="157"/>
                  </a:cubicBezTo>
                  <a:cubicBezTo>
                    <a:pt x="876" y="158"/>
                    <a:pt x="877" y="160"/>
                    <a:pt x="877" y="160"/>
                  </a:cubicBezTo>
                  <a:cubicBezTo>
                    <a:pt x="879" y="161"/>
                    <a:pt x="883" y="160"/>
                    <a:pt x="886" y="161"/>
                  </a:cubicBezTo>
                  <a:cubicBezTo>
                    <a:pt x="889" y="161"/>
                    <a:pt x="892" y="162"/>
                    <a:pt x="895" y="163"/>
                  </a:cubicBezTo>
                  <a:cubicBezTo>
                    <a:pt x="899" y="164"/>
                    <a:pt x="902" y="166"/>
                    <a:pt x="906" y="167"/>
                  </a:cubicBezTo>
                  <a:cubicBezTo>
                    <a:pt x="913" y="170"/>
                    <a:pt x="920" y="173"/>
                    <a:pt x="926" y="174"/>
                  </a:cubicBezTo>
                  <a:close/>
                  <a:moveTo>
                    <a:pt x="1246" y="1071"/>
                  </a:moveTo>
                  <a:cubicBezTo>
                    <a:pt x="1246" y="1068"/>
                    <a:pt x="1248" y="1062"/>
                    <a:pt x="1251" y="1060"/>
                  </a:cubicBezTo>
                  <a:cubicBezTo>
                    <a:pt x="1252" y="1062"/>
                    <a:pt x="1248" y="1069"/>
                    <a:pt x="1246" y="1071"/>
                  </a:cubicBezTo>
                  <a:close/>
                  <a:moveTo>
                    <a:pt x="1235" y="1088"/>
                  </a:moveTo>
                  <a:cubicBezTo>
                    <a:pt x="1232" y="1089"/>
                    <a:pt x="1239" y="1078"/>
                    <a:pt x="1240" y="1079"/>
                  </a:cubicBezTo>
                  <a:cubicBezTo>
                    <a:pt x="1243" y="1079"/>
                    <a:pt x="1237" y="1089"/>
                    <a:pt x="1235" y="1088"/>
                  </a:cubicBezTo>
                  <a:close/>
                  <a:moveTo>
                    <a:pt x="1184" y="1155"/>
                  </a:moveTo>
                  <a:cubicBezTo>
                    <a:pt x="1187" y="1152"/>
                    <a:pt x="1188" y="1153"/>
                    <a:pt x="1190" y="1149"/>
                  </a:cubicBezTo>
                  <a:cubicBezTo>
                    <a:pt x="1186" y="1147"/>
                    <a:pt x="1182" y="1159"/>
                    <a:pt x="1177" y="1156"/>
                  </a:cubicBezTo>
                  <a:cubicBezTo>
                    <a:pt x="1179" y="1150"/>
                    <a:pt x="1183" y="1153"/>
                    <a:pt x="1183" y="1152"/>
                  </a:cubicBezTo>
                  <a:cubicBezTo>
                    <a:pt x="1186" y="1150"/>
                    <a:pt x="1186" y="1146"/>
                    <a:pt x="1188" y="1145"/>
                  </a:cubicBezTo>
                  <a:cubicBezTo>
                    <a:pt x="1190" y="1144"/>
                    <a:pt x="1193" y="1143"/>
                    <a:pt x="1195" y="1144"/>
                  </a:cubicBezTo>
                  <a:cubicBezTo>
                    <a:pt x="1198" y="1140"/>
                    <a:pt x="1201" y="1135"/>
                    <a:pt x="1203" y="1134"/>
                  </a:cubicBezTo>
                  <a:cubicBezTo>
                    <a:pt x="1204" y="1137"/>
                    <a:pt x="1199" y="1141"/>
                    <a:pt x="1196" y="1145"/>
                  </a:cubicBezTo>
                  <a:cubicBezTo>
                    <a:pt x="1192" y="1149"/>
                    <a:pt x="1188" y="1160"/>
                    <a:pt x="1184" y="1155"/>
                  </a:cubicBezTo>
                  <a:close/>
                  <a:moveTo>
                    <a:pt x="592" y="1374"/>
                  </a:moveTo>
                  <a:cubicBezTo>
                    <a:pt x="592" y="1372"/>
                    <a:pt x="598" y="1373"/>
                    <a:pt x="600" y="1375"/>
                  </a:cubicBezTo>
                  <a:cubicBezTo>
                    <a:pt x="599" y="1377"/>
                    <a:pt x="593" y="1376"/>
                    <a:pt x="592" y="1374"/>
                  </a:cubicBezTo>
                  <a:close/>
                  <a:moveTo>
                    <a:pt x="577" y="1372"/>
                  </a:moveTo>
                  <a:cubicBezTo>
                    <a:pt x="574" y="1371"/>
                    <a:pt x="568" y="1371"/>
                    <a:pt x="568" y="1370"/>
                  </a:cubicBezTo>
                  <a:cubicBezTo>
                    <a:pt x="569" y="1367"/>
                    <a:pt x="577" y="1370"/>
                    <a:pt x="581" y="1369"/>
                  </a:cubicBezTo>
                  <a:cubicBezTo>
                    <a:pt x="580" y="1371"/>
                    <a:pt x="575" y="1369"/>
                    <a:pt x="577" y="1372"/>
                  </a:cubicBezTo>
                  <a:close/>
                  <a:moveTo>
                    <a:pt x="558" y="1368"/>
                  </a:moveTo>
                  <a:cubicBezTo>
                    <a:pt x="559" y="1365"/>
                    <a:pt x="559" y="1365"/>
                    <a:pt x="559" y="1365"/>
                  </a:cubicBezTo>
                  <a:cubicBezTo>
                    <a:pt x="566" y="1367"/>
                    <a:pt x="566" y="1367"/>
                    <a:pt x="566" y="1367"/>
                  </a:cubicBezTo>
                  <a:cubicBezTo>
                    <a:pt x="564" y="1368"/>
                    <a:pt x="564" y="1370"/>
                    <a:pt x="558" y="1368"/>
                  </a:cubicBezTo>
                  <a:close/>
                  <a:moveTo>
                    <a:pt x="515" y="1356"/>
                  </a:moveTo>
                  <a:cubicBezTo>
                    <a:pt x="511" y="1355"/>
                    <a:pt x="507" y="1353"/>
                    <a:pt x="503" y="1352"/>
                  </a:cubicBezTo>
                  <a:cubicBezTo>
                    <a:pt x="504" y="1350"/>
                    <a:pt x="507" y="1350"/>
                    <a:pt x="510" y="1351"/>
                  </a:cubicBezTo>
                  <a:cubicBezTo>
                    <a:pt x="514" y="1352"/>
                    <a:pt x="516" y="1353"/>
                    <a:pt x="515" y="1356"/>
                  </a:cubicBezTo>
                  <a:close/>
                  <a:moveTo>
                    <a:pt x="813" y="145"/>
                  </a:moveTo>
                  <a:cubicBezTo>
                    <a:pt x="815" y="144"/>
                    <a:pt x="830" y="146"/>
                    <a:pt x="828" y="149"/>
                  </a:cubicBezTo>
                  <a:cubicBezTo>
                    <a:pt x="821" y="148"/>
                    <a:pt x="820" y="146"/>
                    <a:pt x="813" y="145"/>
                  </a:cubicBezTo>
                  <a:close/>
                  <a:moveTo>
                    <a:pt x="432" y="1322"/>
                  </a:moveTo>
                  <a:cubicBezTo>
                    <a:pt x="428" y="1319"/>
                    <a:pt x="425" y="1317"/>
                    <a:pt x="421" y="1315"/>
                  </a:cubicBezTo>
                  <a:cubicBezTo>
                    <a:pt x="417" y="1313"/>
                    <a:pt x="413" y="1311"/>
                    <a:pt x="409" y="1308"/>
                  </a:cubicBezTo>
                  <a:cubicBezTo>
                    <a:pt x="410" y="1306"/>
                    <a:pt x="416" y="1310"/>
                    <a:pt x="420" y="1312"/>
                  </a:cubicBezTo>
                  <a:cubicBezTo>
                    <a:pt x="423" y="1313"/>
                    <a:pt x="427" y="1315"/>
                    <a:pt x="429" y="1316"/>
                  </a:cubicBezTo>
                  <a:cubicBezTo>
                    <a:pt x="431" y="1318"/>
                    <a:pt x="433" y="1320"/>
                    <a:pt x="432" y="1322"/>
                  </a:cubicBezTo>
                  <a:close/>
                  <a:moveTo>
                    <a:pt x="302" y="1236"/>
                  </a:moveTo>
                  <a:cubicBezTo>
                    <a:pt x="306" y="1236"/>
                    <a:pt x="319" y="1247"/>
                    <a:pt x="322" y="1249"/>
                  </a:cubicBezTo>
                  <a:cubicBezTo>
                    <a:pt x="320" y="1251"/>
                    <a:pt x="320" y="1251"/>
                    <a:pt x="320" y="1251"/>
                  </a:cubicBezTo>
                  <a:cubicBezTo>
                    <a:pt x="316" y="1249"/>
                    <a:pt x="307" y="1241"/>
                    <a:pt x="302" y="1236"/>
                  </a:cubicBezTo>
                  <a:close/>
                  <a:moveTo>
                    <a:pt x="484" y="1342"/>
                  </a:moveTo>
                  <a:cubicBezTo>
                    <a:pt x="486" y="1340"/>
                    <a:pt x="500" y="1346"/>
                    <a:pt x="503" y="1348"/>
                  </a:cubicBezTo>
                  <a:cubicBezTo>
                    <a:pt x="502" y="1351"/>
                    <a:pt x="497" y="1347"/>
                    <a:pt x="495" y="1346"/>
                  </a:cubicBezTo>
                  <a:cubicBezTo>
                    <a:pt x="491" y="1345"/>
                    <a:pt x="486" y="1346"/>
                    <a:pt x="484" y="1342"/>
                  </a:cubicBezTo>
                  <a:close/>
                  <a:moveTo>
                    <a:pt x="442" y="1325"/>
                  </a:moveTo>
                  <a:cubicBezTo>
                    <a:pt x="443" y="1323"/>
                    <a:pt x="447" y="1325"/>
                    <a:pt x="451" y="1326"/>
                  </a:cubicBezTo>
                  <a:cubicBezTo>
                    <a:pt x="452" y="1327"/>
                    <a:pt x="455" y="1328"/>
                    <a:pt x="456" y="1329"/>
                  </a:cubicBezTo>
                  <a:cubicBezTo>
                    <a:pt x="458" y="1330"/>
                    <a:pt x="460" y="1331"/>
                    <a:pt x="461" y="1331"/>
                  </a:cubicBezTo>
                  <a:cubicBezTo>
                    <a:pt x="460" y="1333"/>
                    <a:pt x="460" y="1333"/>
                    <a:pt x="460" y="1333"/>
                  </a:cubicBezTo>
                  <a:cubicBezTo>
                    <a:pt x="457" y="1332"/>
                    <a:pt x="446" y="1329"/>
                    <a:pt x="442" y="1325"/>
                  </a:cubicBezTo>
                  <a:close/>
                  <a:moveTo>
                    <a:pt x="394" y="1300"/>
                  </a:moveTo>
                  <a:cubicBezTo>
                    <a:pt x="392" y="1301"/>
                    <a:pt x="383" y="1294"/>
                    <a:pt x="385" y="1293"/>
                  </a:cubicBezTo>
                  <a:cubicBezTo>
                    <a:pt x="389" y="1293"/>
                    <a:pt x="393" y="1298"/>
                    <a:pt x="394" y="1300"/>
                  </a:cubicBezTo>
                  <a:close/>
                  <a:moveTo>
                    <a:pt x="344" y="1268"/>
                  </a:moveTo>
                  <a:cubicBezTo>
                    <a:pt x="347" y="1264"/>
                    <a:pt x="352" y="1272"/>
                    <a:pt x="357" y="1275"/>
                  </a:cubicBezTo>
                  <a:cubicBezTo>
                    <a:pt x="362" y="1278"/>
                    <a:pt x="369" y="1280"/>
                    <a:pt x="371" y="1284"/>
                  </a:cubicBezTo>
                  <a:cubicBezTo>
                    <a:pt x="373" y="1285"/>
                    <a:pt x="373" y="1286"/>
                    <a:pt x="373" y="1287"/>
                  </a:cubicBezTo>
                  <a:cubicBezTo>
                    <a:pt x="365" y="1284"/>
                    <a:pt x="349" y="1274"/>
                    <a:pt x="344" y="1268"/>
                  </a:cubicBezTo>
                  <a:close/>
                  <a:moveTo>
                    <a:pt x="328" y="1255"/>
                  </a:moveTo>
                  <a:cubicBezTo>
                    <a:pt x="332" y="1256"/>
                    <a:pt x="334" y="1259"/>
                    <a:pt x="341" y="1262"/>
                  </a:cubicBezTo>
                  <a:cubicBezTo>
                    <a:pt x="341" y="1264"/>
                    <a:pt x="341" y="1265"/>
                    <a:pt x="343" y="1266"/>
                  </a:cubicBezTo>
                  <a:cubicBezTo>
                    <a:pt x="340" y="1267"/>
                    <a:pt x="328" y="1258"/>
                    <a:pt x="328" y="1255"/>
                  </a:cubicBezTo>
                  <a:close/>
                  <a:moveTo>
                    <a:pt x="1213" y="1118"/>
                  </a:moveTo>
                  <a:cubicBezTo>
                    <a:pt x="1214" y="1119"/>
                    <a:pt x="1209" y="1124"/>
                    <a:pt x="1208" y="1126"/>
                  </a:cubicBezTo>
                  <a:cubicBezTo>
                    <a:pt x="1206" y="1125"/>
                    <a:pt x="1211" y="1119"/>
                    <a:pt x="1213" y="1118"/>
                  </a:cubicBezTo>
                  <a:close/>
                  <a:moveTo>
                    <a:pt x="1274" y="996"/>
                  </a:moveTo>
                  <a:cubicBezTo>
                    <a:pt x="1277" y="989"/>
                    <a:pt x="1279" y="984"/>
                    <a:pt x="1281" y="979"/>
                  </a:cubicBezTo>
                  <a:cubicBezTo>
                    <a:pt x="1283" y="974"/>
                    <a:pt x="1285" y="970"/>
                    <a:pt x="1286" y="966"/>
                  </a:cubicBezTo>
                  <a:cubicBezTo>
                    <a:pt x="1289" y="967"/>
                    <a:pt x="1285" y="971"/>
                    <a:pt x="1284" y="975"/>
                  </a:cubicBezTo>
                  <a:cubicBezTo>
                    <a:pt x="1282" y="982"/>
                    <a:pt x="1279" y="996"/>
                    <a:pt x="1274" y="996"/>
                  </a:cubicBezTo>
                  <a:close/>
                  <a:moveTo>
                    <a:pt x="1253" y="1037"/>
                  </a:moveTo>
                  <a:cubicBezTo>
                    <a:pt x="1254" y="1036"/>
                    <a:pt x="1255" y="1033"/>
                    <a:pt x="1256" y="1031"/>
                  </a:cubicBezTo>
                  <a:cubicBezTo>
                    <a:pt x="1257" y="1029"/>
                    <a:pt x="1258" y="1027"/>
                    <a:pt x="1259" y="1029"/>
                  </a:cubicBezTo>
                  <a:cubicBezTo>
                    <a:pt x="1259" y="1032"/>
                    <a:pt x="1255" y="1039"/>
                    <a:pt x="1253" y="1037"/>
                  </a:cubicBezTo>
                  <a:close/>
                  <a:moveTo>
                    <a:pt x="1304" y="620"/>
                  </a:moveTo>
                  <a:cubicBezTo>
                    <a:pt x="1306" y="625"/>
                    <a:pt x="1305" y="627"/>
                    <a:pt x="1304" y="630"/>
                  </a:cubicBezTo>
                  <a:cubicBezTo>
                    <a:pt x="1301" y="629"/>
                    <a:pt x="1301" y="619"/>
                    <a:pt x="1304" y="620"/>
                  </a:cubicBezTo>
                  <a:close/>
                  <a:moveTo>
                    <a:pt x="1309" y="656"/>
                  </a:moveTo>
                  <a:cubicBezTo>
                    <a:pt x="1307" y="646"/>
                    <a:pt x="1305" y="641"/>
                    <a:pt x="1305" y="635"/>
                  </a:cubicBezTo>
                  <a:cubicBezTo>
                    <a:pt x="1306" y="635"/>
                    <a:pt x="1308" y="640"/>
                    <a:pt x="1310" y="645"/>
                  </a:cubicBezTo>
                  <a:cubicBezTo>
                    <a:pt x="1311" y="650"/>
                    <a:pt x="1311" y="655"/>
                    <a:pt x="1309" y="656"/>
                  </a:cubicBezTo>
                  <a:close/>
                  <a:moveTo>
                    <a:pt x="1242" y="1061"/>
                  </a:moveTo>
                  <a:cubicBezTo>
                    <a:pt x="1239" y="1060"/>
                    <a:pt x="1237" y="1059"/>
                    <a:pt x="1240" y="1054"/>
                  </a:cubicBezTo>
                  <a:cubicBezTo>
                    <a:pt x="1243" y="1052"/>
                    <a:pt x="1244" y="1057"/>
                    <a:pt x="1242" y="1061"/>
                  </a:cubicBezTo>
                  <a:close/>
                  <a:moveTo>
                    <a:pt x="1235" y="1072"/>
                  </a:moveTo>
                  <a:cubicBezTo>
                    <a:pt x="1231" y="1071"/>
                    <a:pt x="1235" y="1066"/>
                    <a:pt x="1238" y="1064"/>
                  </a:cubicBezTo>
                  <a:cubicBezTo>
                    <a:pt x="1239" y="1065"/>
                    <a:pt x="1237" y="1069"/>
                    <a:pt x="1235" y="1072"/>
                  </a:cubicBezTo>
                  <a:close/>
                  <a:moveTo>
                    <a:pt x="1300" y="610"/>
                  </a:moveTo>
                  <a:cubicBezTo>
                    <a:pt x="1296" y="612"/>
                    <a:pt x="1293" y="599"/>
                    <a:pt x="1293" y="593"/>
                  </a:cubicBezTo>
                  <a:cubicBezTo>
                    <a:pt x="1298" y="593"/>
                    <a:pt x="1297" y="602"/>
                    <a:pt x="1300" y="610"/>
                  </a:cubicBezTo>
                  <a:close/>
                  <a:moveTo>
                    <a:pt x="1311" y="794"/>
                  </a:moveTo>
                  <a:cubicBezTo>
                    <a:pt x="1311" y="789"/>
                    <a:pt x="1311" y="784"/>
                    <a:pt x="1311" y="780"/>
                  </a:cubicBezTo>
                  <a:cubicBezTo>
                    <a:pt x="1311" y="776"/>
                    <a:pt x="1311" y="771"/>
                    <a:pt x="1312" y="766"/>
                  </a:cubicBezTo>
                  <a:cubicBezTo>
                    <a:pt x="1312" y="758"/>
                    <a:pt x="1314" y="749"/>
                    <a:pt x="1311" y="740"/>
                  </a:cubicBezTo>
                  <a:cubicBezTo>
                    <a:pt x="1311" y="737"/>
                    <a:pt x="1311" y="738"/>
                    <a:pt x="1310" y="736"/>
                  </a:cubicBezTo>
                  <a:cubicBezTo>
                    <a:pt x="1309" y="735"/>
                    <a:pt x="1308" y="728"/>
                    <a:pt x="1308" y="721"/>
                  </a:cubicBezTo>
                  <a:cubicBezTo>
                    <a:pt x="1308" y="718"/>
                    <a:pt x="1309" y="714"/>
                    <a:pt x="1309" y="711"/>
                  </a:cubicBezTo>
                  <a:cubicBezTo>
                    <a:pt x="1309" y="708"/>
                    <a:pt x="1310" y="705"/>
                    <a:pt x="1311" y="704"/>
                  </a:cubicBezTo>
                  <a:cubicBezTo>
                    <a:pt x="1309" y="699"/>
                    <a:pt x="1308" y="694"/>
                    <a:pt x="1308" y="688"/>
                  </a:cubicBezTo>
                  <a:cubicBezTo>
                    <a:pt x="1308" y="685"/>
                    <a:pt x="1308" y="683"/>
                    <a:pt x="1308" y="680"/>
                  </a:cubicBezTo>
                  <a:cubicBezTo>
                    <a:pt x="1308" y="677"/>
                    <a:pt x="1308" y="674"/>
                    <a:pt x="1308" y="671"/>
                  </a:cubicBezTo>
                  <a:cubicBezTo>
                    <a:pt x="1310" y="673"/>
                    <a:pt x="1311" y="677"/>
                    <a:pt x="1311" y="680"/>
                  </a:cubicBezTo>
                  <a:cubicBezTo>
                    <a:pt x="1311" y="684"/>
                    <a:pt x="1311" y="688"/>
                    <a:pt x="1312" y="692"/>
                  </a:cubicBezTo>
                  <a:cubicBezTo>
                    <a:pt x="1313" y="698"/>
                    <a:pt x="1315" y="705"/>
                    <a:pt x="1316" y="713"/>
                  </a:cubicBezTo>
                  <a:cubicBezTo>
                    <a:pt x="1316" y="717"/>
                    <a:pt x="1315" y="718"/>
                    <a:pt x="1315" y="720"/>
                  </a:cubicBezTo>
                  <a:cubicBezTo>
                    <a:pt x="1316" y="725"/>
                    <a:pt x="1316" y="733"/>
                    <a:pt x="1317" y="740"/>
                  </a:cubicBezTo>
                  <a:cubicBezTo>
                    <a:pt x="1317" y="748"/>
                    <a:pt x="1317" y="756"/>
                    <a:pt x="1316" y="763"/>
                  </a:cubicBezTo>
                  <a:cubicBezTo>
                    <a:pt x="1315" y="768"/>
                    <a:pt x="1314" y="772"/>
                    <a:pt x="1314" y="777"/>
                  </a:cubicBezTo>
                  <a:cubicBezTo>
                    <a:pt x="1314" y="780"/>
                    <a:pt x="1315" y="780"/>
                    <a:pt x="1315" y="781"/>
                  </a:cubicBezTo>
                  <a:cubicBezTo>
                    <a:pt x="1315" y="781"/>
                    <a:pt x="1315" y="782"/>
                    <a:pt x="1315" y="783"/>
                  </a:cubicBezTo>
                  <a:cubicBezTo>
                    <a:pt x="1314" y="784"/>
                    <a:pt x="1314" y="786"/>
                    <a:pt x="1314" y="788"/>
                  </a:cubicBezTo>
                  <a:cubicBezTo>
                    <a:pt x="1313" y="791"/>
                    <a:pt x="1312" y="794"/>
                    <a:pt x="1311" y="794"/>
                  </a:cubicBezTo>
                  <a:close/>
                  <a:moveTo>
                    <a:pt x="1212" y="1103"/>
                  </a:moveTo>
                  <a:cubicBezTo>
                    <a:pt x="1210" y="1107"/>
                    <a:pt x="1206" y="1113"/>
                    <a:pt x="1203" y="1115"/>
                  </a:cubicBezTo>
                  <a:cubicBezTo>
                    <a:pt x="1202" y="1114"/>
                    <a:pt x="1204" y="1111"/>
                    <a:pt x="1206" y="1108"/>
                  </a:cubicBezTo>
                  <a:cubicBezTo>
                    <a:pt x="1208" y="1105"/>
                    <a:pt x="1211" y="1102"/>
                    <a:pt x="1212" y="1103"/>
                  </a:cubicBezTo>
                  <a:close/>
                  <a:moveTo>
                    <a:pt x="1285" y="565"/>
                  </a:moveTo>
                  <a:cubicBezTo>
                    <a:pt x="1282" y="569"/>
                    <a:pt x="1277" y="556"/>
                    <a:pt x="1281" y="556"/>
                  </a:cubicBezTo>
                  <a:cubicBezTo>
                    <a:pt x="1282" y="559"/>
                    <a:pt x="1284" y="560"/>
                    <a:pt x="1285" y="565"/>
                  </a:cubicBezTo>
                  <a:close/>
                  <a:moveTo>
                    <a:pt x="1315" y="805"/>
                  </a:moveTo>
                  <a:cubicBezTo>
                    <a:pt x="1315" y="809"/>
                    <a:pt x="1313" y="809"/>
                    <a:pt x="1312" y="813"/>
                  </a:cubicBezTo>
                  <a:cubicBezTo>
                    <a:pt x="1311" y="818"/>
                    <a:pt x="1311" y="824"/>
                    <a:pt x="1310" y="829"/>
                  </a:cubicBezTo>
                  <a:cubicBezTo>
                    <a:pt x="1310" y="833"/>
                    <a:pt x="1308" y="835"/>
                    <a:pt x="1305" y="831"/>
                  </a:cubicBezTo>
                  <a:cubicBezTo>
                    <a:pt x="1307" y="831"/>
                    <a:pt x="1306" y="825"/>
                    <a:pt x="1306" y="824"/>
                  </a:cubicBezTo>
                  <a:cubicBezTo>
                    <a:pt x="1307" y="821"/>
                    <a:pt x="1308" y="821"/>
                    <a:pt x="1309" y="818"/>
                  </a:cubicBezTo>
                  <a:cubicBezTo>
                    <a:pt x="1310" y="813"/>
                    <a:pt x="1309" y="807"/>
                    <a:pt x="1311" y="802"/>
                  </a:cubicBezTo>
                  <a:cubicBezTo>
                    <a:pt x="1314" y="801"/>
                    <a:pt x="1314" y="805"/>
                    <a:pt x="1315" y="805"/>
                  </a:cubicBezTo>
                  <a:close/>
                  <a:moveTo>
                    <a:pt x="1190" y="1127"/>
                  </a:moveTo>
                  <a:cubicBezTo>
                    <a:pt x="1193" y="1123"/>
                    <a:pt x="1198" y="1114"/>
                    <a:pt x="1200" y="1117"/>
                  </a:cubicBezTo>
                  <a:cubicBezTo>
                    <a:pt x="1199" y="1121"/>
                    <a:pt x="1193" y="1132"/>
                    <a:pt x="1190" y="1127"/>
                  </a:cubicBezTo>
                  <a:close/>
                  <a:moveTo>
                    <a:pt x="1286" y="950"/>
                  </a:moveTo>
                  <a:cubicBezTo>
                    <a:pt x="1284" y="955"/>
                    <a:pt x="1282" y="961"/>
                    <a:pt x="1279" y="960"/>
                  </a:cubicBezTo>
                  <a:cubicBezTo>
                    <a:pt x="1280" y="956"/>
                    <a:pt x="1282" y="948"/>
                    <a:pt x="1286" y="950"/>
                  </a:cubicBezTo>
                  <a:close/>
                  <a:moveTo>
                    <a:pt x="1256" y="1009"/>
                  </a:moveTo>
                  <a:cubicBezTo>
                    <a:pt x="1260" y="1002"/>
                    <a:pt x="1265" y="995"/>
                    <a:pt x="1268" y="988"/>
                  </a:cubicBezTo>
                  <a:cubicBezTo>
                    <a:pt x="1270" y="981"/>
                    <a:pt x="1270" y="977"/>
                    <a:pt x="1272" y="972"/>
                  </a:cubicBezTo>
                  <a:cubicBezTo>
                    <a:pt x="1274" y="971"/>
                    <a:pt x="1275" y="973"/>
                    <a:pt x="1274" y="976"/>
                  </a:cubicBezTo>
                  <a:cubicBezTo>
                    <a:pt x="1274" y="979"/>
                    <a:pt x="1272" y="984"/>
                    <a:pt x="1271" y="987"/>
                  </a:cubicBezTo>
                  <a:cubicBezTo>
                    <a:pt x="1269" y="992"/>
                    <a:pt x="1265" y="1000"/>
                    <a:pt x="1264" y="1002"/>
                  </a:cubicBezTo>
                  <a:cubicBezTo>
                    <a:pt x="1262" y="1005"/>
                    <a:pt x="1262" y="1004"/>
                    <a:pt x="1259" y="1007"/>
                  </a:cubicBezTo>
                  <a:cubicBezTo>
                    <a:pt x="1260" y="1005"/>
                    <a:pt x="1258" y="1012"/>
                    <a:pt x="1256" y="1009"/>
                  </a:cubicBezTo>
                  <a:close/>
                  <a:moveTo>
                    <a:pt x="1260" y="1013"/>
                  </a:moveTo>
                  <a:cubicBezTo>
                    <a:pt x="1256" y="1019"/>
                    <a:pt x="1256" y="1018"/>
                    <a:pt x="1254" y="1025"/>
                  </a:cubicBezTo>
                  <a:cubicBezTo>
                    <a:pt x="1252" y="1025"/>
                    <a:pt x="1250" y="1030"/>
                    <a:pt x="1248" y="1027"/>
                  </a:cubicBezTo>
                  <a:cubicBezTo>
                    <a:pt x="1247" y="1023"/>
                    <a:pt x="1251" y="1024"/>
                    <a:pt x="1253" y="1020"/>
                  </a:cubicBezTo>
                  <a:cubicBezTo>
                    <a:pt x="1254" y="1017"/>
                    <a:pt x="1252" y="1017"/>
                    <a:pt x="1255" y="1012"/>
                  </a:cubicBezTo>
                  <a:cubicBezTo>
                    <a:pt x="1257" y="1014"/>
                    <a:pt x="1258" y="1012"/>
                    <a:pt x="1260" y="1013"/>
                  </a:cubicBezTo>
                  <a:close/>
                  <a:moveTo>
                    <a:pt x="1169" y="1155"/>
                  </a:moveTo>
                  <a:cubicBezTo>
                    <a:pt x="1165" y="1160"/>
                    <a:pt x="1160" y="1159"/>
                    <a:pt x="1167" y="1153"/>
                  </a:cubicBezTo>
                  <a:lnTo>
                    <a:pt x="1169" y="1155"/>
                  </a:lnTo>
                  <a:close/>
                  <a:moveTo>
                    <a:pt x="1239" y="1046"/>
                  </a:moveTo>
                  <a:cubicBezTo>
                    <a:pt x="1240" y="1045"/>
                    <a:pt x="1242" y="1041"/>
                    <a:pt x="1244" y="1040"/>
                  </a:cubicBezTo>
                  <a:cubicBezTo>
                    <a:pt x="1246" y="1042"/>
                    <a:pt x="1241" y="1048"/>
                    <a:pt x="1239" y="1046"/>
                  </a:cubicBezTo>
                  <a:close/>
                  <a:moveTo>
                    <a:pt x="1161" y="1159"/>
                  </a:moveTo>
                  <a:cubicBezTo>
                    <a:pt x="1165" y="1162"/>
                    <a:pt x="1155" y="1170"/>
                    <a:pt x="1153" y="1169"/>
                  </a:cubicBezTo>
                  <a:cubicBezTo>
                    <a:pt x="1152" y="1168"/>
                    <a:pt x="1159" y="1164"/>
                    <a:pt x="1161" y="1159"/>
                  </a:cubicBezTo>
                  <a:close/>
                  <a:moveTo>
                    <a:pt x="1301" y="865"/>
                  </a:moveTo>
                  <a:cubicBezTo>
                    <a:pt x="1302" y="862"/>
                    <a:pt x="1301" y="853"/>
                    <a:pt x="1304" y="855"/>
                  </a:cubicBezTo>
                  <a:cubicBezTo>
                    <a:pt x="1305" y="857"/>
                    <a:pt x="1305" y="859"/>
                    <a:pt x="1304" y="861"/>
                  </a:cubicBezTo>
                  <a:cubicBezTo>
                    <a:pt x="1303" y="864"/>
                    <a:pt x="1302" y="865"/>
                    <a:pt x="1301" y="865"/>
                  </a:cubicBezTo>
                  <a:close/>
                  <a:moveTo>
                    <a:pt x="1291" y="918"/>
                  </a:moveTo>
                  <a:cubicBezTo>
                    <a:pt x="1288" y="918"/>
                    <a:pt x="1289" y="911"/>
                    <a:pt x="1291" y="909"/>
                  </a:cubicBezTo>
                  <a:cubicBezTo>
                    <a:pt x="1293" y="911"/>
                    <a:pt x="1293" y="915"/>
                    <a:pt x="1291" y="918"/>
                  </a:cubicBezTo>
                  <a:close/>
                  <a:moveTo>
                    <a:pt x="548" y="174"/>
                  </a:moveTo>
                  <a:cubicBezTo>
                    <a:pt x="548" y="176"/>
                    <a:pt x="542" y="177"/>
                    <a:pt x="540" y="176"/>
                  </a:cubicBezTo>
                  <a:cubicBezTo>
                    <a:pt x="540" y="174"/>
                    <a:pt x="547" y="173"/>
                    <a:pt x="548" y="174"/>
                  </a:cubicBezTo>
                  <a:close/>
                  <a:moveTo>
                    <a:pt x="1300" y="878"/>
                  </a:moveTo>
                  <a:cubicBezTo>
                    <a:pt x="1299" y="881"/>
                    <a:pt x="1298" y="886"/>
                    <a:pt x="1297" y="890"/>
                  </a:cubicBezTo>
                  <a:cubicBezTo>
                    <a:pt x="1296" y="894"/>
                    <a:pt x="1295" y="898"/>
                    <a:pt x="1293" y="901"/>
                  </a:cubicBezTo>
                  <a:cubicBezTo>
                    <a:pt x="1291" y="900"/>
                    <a:pt x="1292" y="894"/>
                    <a:pt x="1294" y="888"/>
                  </a:cubicBezTo>
                  <a:cubicBezTo>
                    <a:pt x="1295" y="883"/>
                    <a:pt x="1298" y="878"/>
                    <a:pt x="1300" y="878"/>
                  </a:cubicBezTo>
                  <a:close/>
                  <a:moveTo>
                    <a:pt x="1216" y="1086"/>
                  </a:moveTo>
                  <a:cubicBezTo>
                    <a:pt x="1214" y="1090"/>
                    <a:pt x="1209" y="1093"/>
                    <a:pt x="1209" y="1089"/>
                  </a:cubicBezTo>
                  <a:cubicBezTo>
                    <a:pt x="1212" y="1084"/>
                    <a:pt x="1217" y="1082"/>
                    <a:pt x="1216" y="1086"/>
                  </a:cubicBezTo>
                  <a:close/>
                  <a:moveTo>
                    <a:pt x="1095" y="1221"/>
                  </a:moveTo>
                  <a:cubicBezTo>
                    <a:pt x="1095" y="1219"/>
                    <a:pt x="1099" y="1215"/>
                    <a:pt x="1102" y="1212"/>
                  </a:cubicBezTo>
                  <a:cubicBezTo>
                    <a:pt x="1106" y="1209"/>
                    <a:pt x="1110" y="1207"/>
                    <a:pt x="1112" y="1209"/>
                  </a:cubicBezTo>
                  <a:cubicBezTo>
                    <a:pt x="1110" y="1215"/>
                    <a:pt x="1104" y="1214"/>
                    <a:pt x="1101" y="1216"/>
                  </a:cubicBezTo>
                  <a:cubicBezTo>
                    <a:pt x="1098" y="1218"/>
                    <a:pt x="1098" y="1221"/>
                    <a:pt x="1095" y="1221"/>
                  </a:cubicBezTo>
                  <a:close/>
                  <a:moveTo>
                    <a:pt x="604" y="161"/>
                  </a:moveTo>
                  <a:cubicBezTo>
                    <a:pt x="606" y="161"/>
                    <a:pt x="605" y="162"/>
                    <a:pt x="604" y="162"/>
                  </a:cubicBezTo>
                  <a:cubicBezTo>
                    <a:pt x="603" y="165"/>
                    <a:pt x="609" y="162"/>
                    <a:pt x="608" y="165"/>
                  </a:cubicBezTo>
                  <a:cubicBezTo>
                    <a:pt x="603" y="166"/>
                    <a:pt x="599" y="165"/>
                    <a:pt x="598" y="163"/>
                  </a:cubicBezTo>
                  <a:cubicBezTo>
                    <a:pt x="600" y="163"/>
                    <a:pt x="604" y="163"/>
                    <a:pt x="604" y="161"/>
                  </a:cubicBezTo>
                  <a:close/>
                  <a:moveTo>
                    <a:pt x="1195" y="1113"/>
                  </a:moveTo>
                  <a:cubicBezTo>
                    <a:pt x="1194" y="1111"/>
                    <a:pt x="1199" y="1107"/>
                    <a:pt x="1195" y="1107"/>
                  </a:cubicBezTo>
                  <a:cubicBezTo>
                    <a:pt x="1197" y="1103"/>
                    <a:pt x="1199" y="1101"/>
                    <a:pt x="1201" y="1103"/>
                  </a:cubicBezTo>
                  <a:cubicBezTo>
                    <a:pt x="1196" y="1108"/>
                    <a:pt x="1199" y="1111"/>
                    <a:pt x="1195" y="1113"/>
                  </a:cubicBezTo>
                  <a:close/>
                  <a:moveTo>
                    <a:pt x="383" y="249"/>
                  </a:moveTo>
                  <a:cubicBezTo>
                    <a:pt x="383" y="258"/>
                    <a:pt x="369" y="254"/>
                    <a:pt x="383" y="249"/>
                  </a:cubicBezTo>
                  <a:close/>
                  <a:moveTo>
                    <a:pt x="1061" y="1247"/>
                  </a:moveTo>
                  <a:cubicBezTo>
                    <a:pt x="1059" y="1244"/>
                    <a:pt x="1059" y="1244"/>
                    <a:pt x="1059" y="1244"/>
                  </a:cubicBezTo>
                  <a:cubicBezTo>
                    <a:pt x="1062" y="1242"/>
                    <a:pt x="1064" y="1242"/>
                    <a:pt x="1066" y="1241"/>
                  </a:cubicBezTo>
                  <a:cubicBezTo>
                    <a:pt x="1067" y="1242"/>
                    <a:pt x="1064" y="1245"/>
                    <a:pt x="1061" y="1247"/>
                  </a:cubicBezTo>
                  <a:close/>
                  <a:moveTo>
                    <a:pt x="1030" y="1263"/>
                  </a:moveTo>
                  <a:cubicBezTo>
                    <a:pt x="1033" y="1262"/>
                    <a:pt x="1038" y="1256"/>
                    <a:pt x="1038" y="1260"/>
                  </a:cubicBezTo>
                  <a:cubicBezTo>
                    <a:pt x="1035" y="1263"/>
                    <a:pt x="1032" y="1266"/>
                    <a:pt x="1030" y="1263"/>
                  </a:cubicBezTo>
                  <a:close/>
                  <a:moveTo>
                    <a:pt x="1015" y="1275"/>
                  </a:moveTo>
                  <a:cubicBezTo>
                    <a:pt x="1014" y="1271"/>
                    <a:pt x="1023" y="1266"/>
                    <a:pt x="1026" y="1268"/>
                  </a:cubicBezTo>
                  <a:cubicBezTo>
                    <a:pt x="1023" y="1271"/>
                    <a:pt x="1019" y="1273"/>
                    <a:pt x="1015" y="1275"/>
                  </a:cubicBezTo>
                  <a:close/>
                  <a:moveTo>
                    <a:pt x="944" y="213"/>
                  </a:moveTo>
                  <a:cubicBezTo>
                    <a:pt x="942" y="216"/>
                    <a:pt x="938" y="211"/>
                    <a:pt x="936" y="210"/>
                  </a:cubicBezTo>
                  <a:cubicBezTo>
                    <a:pt x="934" y="209"/>
                    <a:pt x="931" y="209"/>
                    <a:pt x="930" y="208"/>
                  </a:cubicBezTo>
                  <a:cubicBezTo>
                    <a:pt x="930" y="208"/>
                    <a:pt x="929" y="206"/>
                    <a:pt x="929" y="206"/>
                  </a:cubicBezTo>
                  <a:cubicBezTo>
                    <a:pt x="927" y="205"/>
                    <a:pt x="923" y="204"/>
                    <a:pt x="920" y="203"/>
                  </a:cubicBezTo>
                  <a:cubicBezTo>
                    <a:pt x="916" y="201"/>
                    <a:pt x="913" y="200"/>
                    <a:pt x="909" y="199"/>
                  </a:cubicBezTo>
                  <a:cubicBezTo>
                    <a:pt x="906" y="197"/>
                    <a:pt x="903" y="196"/>
                    <a:pt x="899" y="194"/>
                  </a:cubicBezTo>
                  <a:cubicBezTo>
                    <a:pt x="900" y="193"/>
                    <a:pt x="906" y="193"/>
                    <a:pt x="908" y="194"/>
                  </a:cubicBezTo>
                  <a:cubicBezTo>
                    <a:pt x="910" y="194"/>
                    <a:pt x="913" y="195"/>
                    <a:pt x="915" y="197"/>
                  </a:cubicBezTo>
                  <a:cubicBezTo>
                    <a:pt x="918" y="198"/>
                    <a:pt x="921" y="200"/>
                    <a:pt x="924" y="202"/>
                  </a:cubicBezTo>
                  <a:cubicBezTo>
                    <a:pt x="925" y="202"/>
                    <a:pt x="926" y="201"/>
                    <a:pt x="927" y="202"/>
                  </a:cubicBezTo>
                  <a:cubicBezTo>
                    <a:pt x="927" y="202"/>
                    <a:pt x="928" y="204"/>
                    <a:pt x="928" y="204"/>
                  </a:cubicBezTo>
                  <a:cubicBezTo>
                    <a:pt x="931" y="205"/>
                    <a:pt x="932" y="204"/>
                    <a:pt x="934" y="206"/>
                  </a:cubicBezTo>
                  <a:cubicBezTo>
                    <a:pt x="938" y="208"/>
                    <a:pt x="941" y="211"/>
                    <a:pt x="944" y="213"/>
                  </a:cubicBezTo>
                  <a:close/>
                  <a:moveTo>
                    <a:pt x="1166" y="1144"/>
                  </a:moveTo>
                  <a:cubicBezTo>
                    <a:pt x="1161" y="1148"/>
                    <a:pt x="1151" y="1161"/>
                    <a:pt x="1149" y="1163"/>
                  </a:cubicBezTo>
                  <a:cubicBezTo>
                    <a:pt x="1146" y="1159"/>
                    <a:pt x="1160" y="1148"/>
                    <a:pt x="1163" y="1141"/>
                  </a:cubicBezTo>
                  <a:lnTo>
                    <a:pt x="1166" y="1144"/>
                  </a:lnTo>
                  <a:close/>
                  <a:moveTo>
                    <a:pt x="1102" y="1210"/>
                  </a:moveTo>
                  <a:cubicBezTo>
                    <a:pt x="1099" y="1209"/>
                    <a:pt x="1100" y="1207"/>
                    <a:pt x="1102" y="1205"/>
                  </a:cubicBezTo>
                  <a:cubicBezTo>
                    <a:pt x="1104" y="1203"/>
                    <a:pt x="1106" y="1201"/>
                    <a:pt x="1108" y="1200"/>
                  </a:cubicBezTo>
                  <a:cubicBezTo>
                    <a:pt x="1109" y="1203"/>
                    <a:pt x="1104" y="1207"/>
                    <a:pt x="1102" y="1210"/>
                  </a:cubicBezTo>
                  <a:close/>
                  <a:moveTo>
                    <a:pt x="1204" y="1090"/>
                  </a:moveTo>
                  <a:cubicBezTo>
                    <a:pt x="1200" y="1089"/>
                    <a:pt x="1205" y="1079"/>
                    <a:pt x="1209" y="1076"/>
                  </a:cubicBezTo>
                  <a:cubicBezTo>
                    <a:pt x="1213" y="1078"/>
                    <a:pt x="1206" y="1085"/>
                    <a:pt x="1204" y="1090"/>
                  </a:cubicBezTo>
                  <a:close/>
                  <a:moveTo>
                    <a:pt x="1173" y="1133"/>
                  </a:moveTo>
                  <a:cubicBezTo>
                    <a:pt x="1168" y="1139"/>
                    <a:pt x="1168" y="1139"/>
                    <a:pt x="1168" y="1139"/>
                  </a:cubicBezTo>
                  <a:cubicBezTo>
                    <a:pt x="1164" y="1138"/>
                    <a:pt x="1171" y="1130"/>
                    <a:pt x="1173" y="1133"/>
                  </a:cubicBezTo>
                  <a:close/>
                  <a:moveTo>
                    <a:pt x="1080" y="1227"/>
                  </a:moveTo>
                  <a:cubicBezTo>
                    <a:pt x="1079" y="1226"/>
                    <a:pt x="1080" y="1224"/>
                    <a:pt x="1081" y="1223"/>
                  </a:cubicBezTo>
                  <a:cubicBezTo>
                    <a:pt x="1082" y="1219"/>
                    <a:pt x="1082" y="1219"/>
                    <a:pt x="1088" y="1214"/>
                  </a:cubicBezTo>
                  <a:cubicBezTo>
                    <a:pt x="1088" y="1218"/>
                    <a:pt x="1087" y="1222"/>
                    <a:pt x="1080" y="1227"/>
                  </a:cubicBezTo>
                  <a:close/>
                  <a:moveTo>
                    <a:pt x="1002" y="242"/>
                  </a:moveTo>
                  <a:cubicBezTo>
                    <a:pt x="1001" y="243"/>
                    <a:pt x="997" y="242"/>
                    <a:pt x="993" y="239"/>
                  </a:cubicBezTo>
                  <a:cubicBezTo>
                    <a:pt x="990" y="237"/>
                    <a:pt x="986" y="234"/>
                    <a:pt x="984" y="233"/>
                  </a:cubicBezTo>
                  <a:cubicBezTo>
                    <a:pt x="986" y="232"/>
                    <a:pt x="989" y="233"/>
                    <a:pt x="993" y="235"/>
                  </a:cubicBezTo>
                  <a:cubicBezTo>
                    <a:pt x="996" y="237"/>
                    <a:pt x="1000" y="241"/>
                    <a:pt x="1002" y="242"/>
                  </a:cubicBezTo>
                  <a:close/>
                  <a:moveTo>
                    <a:pt x="1108" y="1198"/>
                  </a:moveTo>
                  <a:cubicBezTo>
                    <a:pt x="1113" y="1193"/>
                    <a:pt x="1113" y="1193"/>
                    <a:pt x="1113" y="1193"/>
                  </a:cubicBezTo>
                  <a:cubicBezTo>
                    <a:pt x="1116" y="1195"/>
                    <a:pt x="1110" y="1201"/>
                    <a:pt x="1108" y="1198"/>
                  </a:cubicBezTo>
                  <a:close/>
                  <a:moveTo>
                    <a:pt x="1072" y="1232"/>
                  </a:moveTo>
                  <a:cubicBezTo>
                    <a:pt x="1067" y="1235"/>
                    <a:pt x="1059" y="1239"/>
                    <a:pt x="1060" y="1235"/>
                  </a:cubicBezTo>
                  <a:cubicBezTo>
                    <a:pt x="1064" y="1232"/>
                    <a:pt x="1067" y="1230"/>
                    <a:pt x="1071" y="1228"/>
                  </a:cubicBezTo>
                  <a:cubicBezTo>
                    <a:pt x="1073" y="1229"/>
                    <a:pt x="1072" y="1231"/>
                    <a:pt x="1072" y="1232"/>
                  </a:cubicBezTo>
                  <a:close/>
                  <a:moveTo>
                    <a:pt x="576" y="178"/>
                  </a:moveTo>
                  <a:cubicBezTo>
                    <a:pt x="571" y="180"/>
                    <a:pt x="571" y="178"/>
                    <a:pt x="566" y="179"/>
                  </a:cubicBezTo>
                  <a:cubicBezTo>
                    <a:pt x="565" y="177"/>
                    <a:pt x="575" y="176"/>
                    <a:pt x="576" y="178"/>
                  </a:cubicBezTo>
                  <a:close/>
                  <a:moveTo>
                    <a:pt x="645" y="165"/>
                  </a:moveTo>
                  <a:cubicBezTo>
                    <a:pt x="653" y="165"/>
                    <a:pt x="645" y="171"/>
                    <a:pt x="641" y="169"/>
                  </a:cubicBezTo>
                  <a:cubicBezTo>
                    <a:pt x="640" y="166"/>
                    <a:pt x="647" y="167"/>
                    <a:pt x="645" y="165"/>
                  </a:cubicBezTo>
                  <a:close/>
                  <a:moveTo>
                    <a:pt x="983" y="232"/>
                  </a:moveTo>
                  <a:cubicBezTo>
                    <a:pt x="981" y="233"/>
                    <a:pt x="976" y="231"/>
                    <a:pt x="975" y="229"/>
                  </a:cubicBezTo>
                  <a:cubicBezTo>
                    <a:pt x="976" y="227"/>
                    <a:pt x="981" y="230"/>
                    <a:pt x="983" y="232"/>
                  </a:cubicBezTo>
                  <a:close/>
                  <a:moveTo>
                    <a:pt x="1195" y="1101"/>
                  </a:moveTo>
                  <a:cubicBezTo>
                    <a:pt x="1191" y="1107"/>
                    <a:pt x="1188" y="1110"/>
                    <a:pt x="1185" y="1109"/>
                  </a:cubicBezTo>
                  <a:cubicBezTo>
                    <a:pt x="1184" y="1106"/>
                    <a:pt x="1187" y="1106"/>
                    <a:pt x="1189" y="1105"/>
                  </a:cubicBezTo>
                  <a:cubicBezTo>
                    <a:pt x="1191" y="1103"/>
                    <a:pt x="1194" y="1097"/>
                    <a:pt x="1195" y="1101"/>
                  </a:cubicBezTo>
                  <a:close/>
                  <a:moveTo>
                    <a:pt x="916" y="1318"/>
                  </a:moveTo>
                  <a:cubicBezTo>
                    <a:pt x="914" y="1314"/>
                    <a:pt x="922" y="1314"/>
                    <a:pt x="926" y="1313"/>
                  </a:cubicBezTo>
                  <a:cubicBezTo>
                    <a:pt x="926" y="1316"/>
                    <a:pt x="919" y="1317"/>
                    <a:pt x="916" y="1318"/>
                  </a:cubicBezTo>
                  <a:close/>
                  <a:moveTo>
                    <a:pt x="1052" y="1245"/>
                  </a:moveTo>
                  <a:cubicBezTo>
                    <a:pt x="1054" y="1235"/>
                    <a:pt x="1043" y="1253"/>
                    <a:pt x="1036" y="1254"/>
                  </a:cubicBezTo>
                  <a:cubicBezTo>
                    <a:pt x="1036" y="1253"/>
                    <a:pt x="1037" y="1251"/>
                    <a:pt x="1039" y="1250"/>
                  </a:cubicBezTo>
                  <a:cubicBezTo>
                    <a:pt x="1037" y="1248"/>
                    <a:pt x="1032" y="1252"/>
                    <a:pt x="1034" y="1248"/>
                  </a:cubicBezTo>
                  <a:cubicBezTo>
                    <a:pt x="1040" y="1243"/>
                    <a:pt x="1045" y="1244"/>
                    <a:pt x="1049" y="1242"/>
                  </a:cubicBezTo>
                  <a:cubicBezTo>
                    <a:pt x="1052" y="1240"/>
                    <a:pt x="1054" y="1235"/>
                    <a:pt x="1058" y="1235"/>
                  </a:cubicBezTo>
                  <a:cubicBezTo>
                    <a:pt x="1057" y="1237"/>
                    <a:pt x="1057" y="1238"/>
                    <a:pt x="1056" y="1240"/>
                  </a:cubicBezTo>
                  <a:cubicBezTo>
                    <a:pt x="1055" y="1242"/>
                    <a:pt x="1053" y="1243"/>
                    <a:pt x="1052" y="1245"/>
                  </a:cubicBezTo>
                  <a:close/>
                  <a:moveTo>
                    <a:pt x="1133" y="1173"/>
                  </a:moveTo>
                  <a:cubicBezTo>
                    <a:pt x="1131" y="1172"/>
                    <a:pt x="1132" y="1171"/>
                    <a:pt x="1135" y="1168"/>
                  </a:cubicBezTo>
                  <a:cubicBezTo>
                    <a:pt x="1131" y="1169"/>
                    <a:pt x="1126" y="1174"/>
                    <a:pt x="1122" y="1179"/>
                  </a:cubicBezTo>
                  <a:cubicBezTo>
                    <a:pt x="1121" y="1180"/>
                    <a:pt x="1120" y="1181"/>
                    <a:pt x="1119" y="1182"/>
                  </a:cubicBezTo>
                  <a:cubicBezTo>
                    <a:pt x="1118" y="1183"/>
                    <a:pt x="1117" y="1184"/>
                    <a:pt x="1116" y="1184"/>
                  </a:cubicBezTo>
                  <a:cubicBezTo>
                    <a:pt x="1114" y="1186"/>
                    <a:pt x="1112" y="1186"/>
                    <a:pt x="1110" y="1186"/>
                  </a:cubicBezTo>
                  <a:cubicBezTo>
                    <a:pt x="1111" y="1183"/>
                    <a:pt x="1114" y="1181"/>
                    <a:pt x="1116" y="1179"/>
                  </a:cubicBezTo>
                  <a:cubicBezTo>
                    <a:pt x="1119" y="1178"/>
                    <a:pt x="1121" y="1177"/>
                    <a:pt x="1123" y="1175"/>
                  </a:cubicBezTo>
                  <a:cubicBezTo>
                    <a:pt x="1126" y="1172"/>
                    <a:pt x="1127" y="1169"/>
                    <a:pt x="1132" y="1165"/>
                  </a:cubicBezTo>
                  <a:cubicBezTo>
                    <a:pt x="1131" y="1165"/>
                    <a:pt x="1133" y="1165"/>
                    <a:pt x="1133" y="1164"/>
                  </a:cubicBezTo>
                  <a:cubicBezTo>
                    <a:pt x="1134" y="1163"/>
                    <a:pt x="1136" y="1162"/>
                    <a:pt x="1139" y="1159"/>
                  </a:cubicBezTo>
                  <a:cubicBezTo>
                    <a:pt x="1141" y="1157"/>
                    <a:pt x="1144" y="1154"/>
                    <a:pt x="1146" y="1150"/>
                  </a:cubicBezTo>
                  <a:cubicBezTo>
                    <a:pt x="1150" y="1150"/>
                    <a:pt x="1143" y="1155"/>
                    <a:pt x="1145" y="1156"/>
                  </a:cubicBezTo>
                  <a:cubicBezTo>
                    <a:pt x="1146" y="1157"/>
                    <a:pt x="1150" y="1148"/>
                    <a:pt x="1151" y="1152"/>
                  </a:cubicBezTo>
                  <a:cubicBezTo>
                    <a:pt x="1146" y="1159"/>
                    <a:pt x="1141" y="1165"/>
                    <a:pt x="1136" y="1165"/>
                  </a:cubicBezTo>
                  <a:cubicBezTo>
                    <a:pt x="1136" y="1168"/>
                    <a:pt x="1138" y="1169"/>
                    <a:pt x="1133" y="1173"/>
                  </a:cubicBezTo>
                  <a:close/>
                  <a:moveTo>
                    <a:pt x="864" y="1333"/>
                  </a:moveTo>
                  <a:cubicBezTo>
                    <a:pt x="861" y="1334"/>
                    <a:pt x="860" y="1332"/>
                    <a:pt x="858" y="1333"/>
                  </a:cubicBezTo>
                  <a:cubicBezTo>
                    <a:pt x="856" y="1333"/>
                    <a:pt x="852" y="1336"/>
                    <a:pt x="852" y="1333"/>
                  </a:cubicBezTo>
                  <a:cubicBezTo>
                    <a:pt x="858" y="1331"/>
                    <a:pt x="862" y="1331"/>
                    <a:pt x="864" y="1333"/>
                  </a:cubicBezTo>
                  <a:close/>
                  <a:moveTo>
                    <a:pt x="775" y="172"/>
                  </a:moveTo>
                  <a:cubicBezTo>
                    <a:pt x="772" y="171"/>
                    <a:pt x="772" y="172"/>
                    <a:pt x="770" y="172"/>
                  </a:cubicBezTo>
                  <a:cubicBezTo>
                    <a:pt x="768" y="172"/>
                    <a:pt x="767" y="170"/>
                    <a:pt x="767" y="170"/>
                  </a:cubicBezTo>
                  <a:cubicBezTo>
                    <a:pt x="765" y="170"/>
                    <a:pt x="757" y="172"/>
                    <a:pt x="757" y="168"/>
                  </a:cubicBezTo>
                  <a:cubicBezTo>
                    <a:pt x="761" y="168"/>
                    <a:pt x="776" y="168"/>
                    <a:pt x="775" y="172"/>
                  </a:cubicBezTo>
                  <a:close/>
                  <a:moveTo>
                    <a:pt x="814" y="178"/>
                  </a:moveTo>
                  <a:cubicBezTo>
                    <a:pt x="805" y="176"/>
                    <a:pt x="805" y="176"/>
                    <a:pt x="805" y="176"/>
                  </a:cubicBezTo>
                  <a:cubicBezTo>
                    <a:pt x="805" y="173"/>
                    <a:pt x="816" y="174"/>
                    <a:pt x="814" y="178"/>
                  </a:cubicBezTo>
                  <a:close/>
                  <a:moveTo>
                    <a:pt x="511" y="202"/>
                  </a:moveTo>
                  <a:cubicBezTo>
                    <a:pt x="510" y="203"/>
                    <a:pt x="505" y="205"/>
                    <a:pt x="501" y="206"/>
                  </a:cubicBezTo>
                  <a:cubicBezTo>
                    <a:pt x="496" y="202"/>
                    <a:pt x="511" y="197"/>
                    <a:pt x="511" y="202"/>
                  </a:cubicBezTo>
                  <a:close/>
                  <a:moveTo>
                    <a:pt x="828" y="179"/>
                  </a:moveTo>
                  <a:cubicBezTo>
                    <a:pt x="833" y="180"/>
                    <a:pt x="837" y="181"/>
                    <a:pt x="836" y="183"/>
                  </a:cubicBezTo>
                  <a:cubicBezTo>
                    <a:pt x="832" y="184"/>
                    <a:pt x="828" y="181"/>
                    <a:pt x="828" y="179"/>
                  </a:cubicBezTo>
                  <a:close/>
                  <a:moveTo>
                    <a:pt x="861" y="187"/>
                  </a:moveTo>
                  <a:cubicBezTo>
                    <a:pt x="864" y="190"/>
                    <a:pt x="868" y="189"/>
                    <a:pt x="871" y="192"/>
                  </a:cubicBezTo>
                  <a:cubicBezTo>
                    <a:pt x="870" y="192"/>
                    <a:pt x="869" y="193"/>
                    <a:pt x="869" y="194"/>
                  </a:cubicBezTo>
                  <a:cubicBezTo>
                    <a:pt x="865" y="192"/>
                    <a:pt x="861" y="190"/>
                    <a:pt x="861" y="187"/>
                  </a:cubicBezTo>
                  <a:close/>
                  <a:moveTo>
                    <a:pt x="536" y="195"/>
                  </a:moveTo>
                  <a:cubicBezTo>
                    <a:pt x="532" y="196"/>
                    <a:pt x="528" y="197"/>
                    <a:pt x="527" y="195"/>
                  </a:cubicBezTo>
                  <a:cubicBezTo>
                    <a:pt x="530" y="193"/>
                    <a:pt x="536" y="191"/>
                    <a:pt x="536" y="195"/>
                  </a:cubicBezTo>
                  <a:close/>
                  <a:moveTo>
                    <a:pt x="874" y="193"/>
                  </a:moveTo>
                  <a:cubicBezTo>
                    <a:pt x="882" y="195"/>
                    <a:pt x="882" y="195"/>
                    <a:pt x="882" y="195"/>
                  </a:cubicBezTo>
                  <a:cubicBezTo>
                    <a:pt x="883" y="198"/>
                    <a:pt x="871" y="195"/>
                    <a:pt x="874" y="193"/>
                  </a:cubicBezTo>
                  <a:close/>
                  <a:moveTo>
                    <a:pt x="1017" y="1262"/>
                  </a:moveTo>
                  <a:cubicBezTo>
                    <a:pt x="1020" y="1258"/>
                    <a:pt x="1023" y="1255"/>
                    <a:pt x="1029" y="1252"/>
                  </a:cubicBezTo>
                  <a:cubicBezTo>
                    <a:pt x="1030" y="1255"/>
                    <a:pt x="1021" y="1259"/>
                    <a:pt x="1017" y="1262"/>
                  </a:cubicBezTo>
                  <a:close/>
                  <a:moveTo>
                    <a:pt x="1109" y="1189"/>
                  </a:moveTo>
                  <a:cubicBezTo>
                    <a:pt x="1103" y="1200"/>
                    <a:pt x="1099" y="1188"/>
                    <a:pt x="1109" y="1189"/>
                  </a:cubicBezTo>
                  <a:close/>
                  <a:moveTo>
                    <a:pt x="966" y="1288"/>
                  </a:moveTo>
                  <a:cubicBezTo>
                    <a:pt x="964" y="1286"/>
                    <a:pt x="969" y="1283"/>
                    <a:pt x="972" y="1283"/>
                  </a:cubicBezTo>
                  <a:cubicBezTo>
                    <a:pt x="973" y="1285"/>
                    <a:pt x="969" y="1287"/>
                    <a:pt x="966" y="1288"/>
                  </a:cubicBezTo>
                  <a:close/>
                  <a:moveTo>
                    <a:pt x="934" y="1303"/>
                  </a:moveTo>
                  <a:cubicBezTo>
                    <a:pt x="932" y="1303"/>
                    <a:pt x="931" y="1301"/>
                    <a:pt x="928" y="1301"/>
                  </a:cubicBezTo>
                  <a:cubicBezTo>
                    <a:pt x="931" y="1300"/>
                    <a:pt x="945" y="1293"/>
                    <a:pt x="950" y="1292"/>
                  </a:cubicBezTo>
                  <a:cubicBezTo>
                    <a:pt x="952" y="1295"/>
                    <a:pt x="944" y="1296"/>
                    <a:pt x="941" y="1298"/>
                  </a:cubicBezTo>
                  <a:cubicBezTo>
                    <a:pt x="937" y="1300"/>
                    <a:pt x="937" y="1302"/>
                    <a:pt x="934" y="1303"/>
                  </a:cubicBezTo>
                  <a:close/>
                  <a:moveTo>
                    <a:pt x="743" y="1348"/>
                  </a:moveTo>
                  <a:cubicBezTo>
                    <a:pt x="741" y="1345"/>
                    <a:pt x="754" y="1344"/>
                    <a:pt x="753" y="1347"/>
                  </a:cubicBezTo>
                  <a:cubicBezTo>
                    <a:pt x="751" y="1348"/>
                    <a:pt x="747" y="1348"/>
                    <a:pt x="743" y="1348"/>
                  </a:cubicBezTo>
                  <a:close/>
                  <a:moveTo>
                    <a:pt x="1099" y="1197"/>
                  </a:moveTo>
                  <a:cubicBezTo>
                    <a:pt x="1095" y="1201"/>
                    <a:pt x="1092" y="1201"/>
                    <a:pt x="1091" y="1200"/>
                  </a:cubicBezTo>
                  <a:cubicBezTo>
                    <a:pt x="1095" y="1196"/>
                    <a:pt x="1097" y="1195"/>
                    <a:pt x="1099" y="1197"/>
                  </a:cubicBezTo>
                  <a:close/>
                  <a:moveTo>
                    <a:pt x="1127" y="354"/>
                  </a:moveTo>
                  <a:cubicBezTo>
                    <a:pt x="1122" y="355"/>
                    <a:pt x="1121" y="348"/>
                    <a:pt x="1120" y="345"/>
                  </a:cubicBezTo>
                  <a:cubicBezTo>
                    <a:pt x="1124" y="345"/>
                    <a:pt x="1126" y="351"/>
                    <a:pt x="1127" y="354"/>
                  </a:cubicBezTo>
                  <a:close/>
                  <a:moveTo>
                    <a:pt x="1138" y="363"/>
                  </a:moveTo>
                  <a:cubicBezTo>
                    <a:pt x="1135" y="366"/>
                    <a:pt x="1127" y="356"/>
                    <a:pt x="1127" y="353"/>
                  </a:cubicBezTo>
                  <a:cubicBezTo>
                    <a:pt x="1131" y="353"/>
                    <a:pt x="1134" y="359"/>
                    <a:pt x="1138" y="363"/>
                  </a:cubicBezTo>
                  <a:close/>
                  <a:moveTo>
                    <a:pt x="907" y="1307"/>
                  </a:moveTo>
                  <a:cubicBezTo>
                    <a:pt x="913" y="1305"/>
                    <a:pt x="922" y="1301"/>
                    <a:pt x="926" y="1301"/>
                  </a:cubicBezTo>
                  <a:cubicBezTo>
                    <a:pt x="928" y="1303"/>
                    <a:pt x="919" y="1307"/>
                    <a:pt x="917" y="1307"/>
                  </a:cubicBezTo>
                  <a:cubicBezTo>
                    <a:pt x="914" y="1308"/>
                    <a:pt x="906" y="1310"/>
                    <a:pt x="907" y="1307"/>
                  </a:cubicBezTo>
                  <a:close/>
                  <a:moveTo>
                    <a:pt x="855" y="1326"/>
                  </a:moveTo>
                  <a:cubicBezTo>
                    <a:pt x="852" y="1331"/>
                    <a:pt x="846" y="1328"/>
                    <a:pt x="841" y="1329"/>
                  </a:cubicBezTo>
                  <a:cubicBezTo>
                    <a:pt x="842" y="1327"/>
                    <a:pt x="845" y="1326"/>
                    <a:pt x="847" y="1326"/>
                  </a:cubicBezTo>
                  <a:cubicBezTo>
                    <a:pt x="847" y="1326"/>
                    <a:pt x="847" y="1328"/>
                    <a:pt x="848" y="1328"/>
                  </a:cubicBezTo>
                  <a:cubicBezTo>
                    <a:pt x="851" y="1329"/>
                    <a:pt x="854" y="1323"/>
                    <a:pt x="855" y="1326"/>
                  </a:cubicBezTo>
                  <a:close/>
                  <a:moveTo>
                    <a:pt x="809" y="1336"/>
                  </a:moveTo>
                  <a:cubicBezTo>
                    <a:pt x="812" y="1336"/>
                    <a:pt x="820" y="1332"/>
                    <a:pt x="820" y="1335"/>
                  </a:cubicBezTo>
                  <a:cubicBezTo>
                    <a:pt x="818" y="1337"/>
                    <a:pt x="808" y="1340"/>
                    <a:pt x="809" y="1336"/>
                  </a:cubicBezTo>
                  <a:close/>
                  <a:moveTo>
                    <a:pt x="590" y="183"/>
                  </a:moveTo>
                  <a:cubicBezTo>
                    <a:pt x="594" y="183"/>
                    <a:pt x="597" y="182"/>
                    <a:pt x="601" y="181"/>
                  </a:cubicBezTo>
                  <a:cubicBezTo>
                    <a:pt x="601" y="183"/>
                    <a:pt x="601" y="183"/>
                    <a:pt x="601" y="183"/>
                  </a:cubicBezTo>
                  <a:cubicBezTo>
                    <a:pt x="598" y="183"/>
                    <a:pt x="594" y="184"/>
                    <a:pt x="590" y="185"/>
                  </a:cubicBezTo>
                  <a:lnTo>
                    <a:pt x="590" y="183"/>
                  </a:lnTo>
                  <a:close/>
                  <a:moveTo>
                    <a:pt x="1096" y="322"/>
                  </a:moveTo>
                  <a:cubicBezTo>
                    <a:pt x="1099" y="324"/>
                    <a:pt x="1101" y="326"/>
                    <a:pt x="1101" y="328"/>
                  </a:cubicBezTo>
                  <a:cubicBezTo>
                    <a:pt x="1100" y="330"/>
                    <a:pt x="1098" y="331"/>
                    <a:pt x="1094" y="327"/>
                  </a:cubicBezTo>
                  <a:cubicBezTo>
                    <a:pt x="1095" y="326"/>
                    <a:pt x="1097" y="328"/>
                    <a:pt x="1098" y="327"/>
                  </a:cubicBezTo>
                  <a:cubicBezTo>
                    <a:pt x="1100" y="326"/>
                    <a:pt x="1092" y="323"/>
                    <a:pt x="1096" y="322"/>
                  </a:cubicBezTo>
                  <a:close/>
                  <a:moveTo>
                    <a:pt x="1181" y="425"/>
                  </a:moveTo>
                  <a:cubicBezTo>
                    <a:pt x="1179" y="421"/>
                    <a:pt x="1177" y="416"/>
                    <a:pt x="1175" y="412"/>
                  </a:cubicBezTo>
                  <a:cubicBezTo>
                    <a:pt x="1180" y="415"/>
                    <a:pt x="1184" y="422"/>
                    <a:pt x="1181" y="425"/>
                  </a:cubicBezTo>
                  <a:close/>
                  <a:moveTo>
                    <a:pt x="905" y="1311"/>
                  </a:moveTo>
                  <a:cubicBezTo>
                    <a:pt x="901" y="1313"/>
                    <a:pt x="899" y="1312"/>
                    <a:pt x="896" y="1313"/>
                  </a:cubicBezTo>
                  <a:cubicBezTo>
                    <a:pt x="897" y="1311"/>
                    <a:pt x="901" y="1309"/>
                    <a:pt x="905" y="1308"/>
                  </a:cubicBezTo>
                  <a:cubicBezTo>
                    <a:pt x="905" y="1309"/>
                    <a:pt x="904" y="1310"/>
                    <a:pt x="905" y="1311"/>
                  </a:cubicBezTo>
                  <a:close/>
                  <a:moveTo>
                    <a:pt x="672" y="1343"/>
                  </a:moveTo>
                  <a:cubicBezTo>
                    <a:pt x="675" y="1343"/>
                    <a:pt x="682" y="1342"/>
                    <a:pt x="680" y="1345"/>
                  </a:cubicBezTo>
                  <a:cubicBezTo>
                    <a:pt x="676" y="1345"/>
                    <a:pt x="672" y="1346"/>
                    <a:pt x="672" y="1343"/>
                  </a:cubicBezTo>
                  <a:close/>
                  <a:moveTo>
                    <a:pt x="658" y="1342"/>
                  </a:moveTo>
                  <a:cubicBezTo>
                    <a:pt x="663" y="1343"/>
                    <a:pt x="666" y="1340"/>
                    <a:pt x="666" y="1344"/>
                  </a:cubicBezTo>
                  <a:cubicBezTo>
                    <a:pt x="664" y="1345"/>
                    <a:pt x="658" y="1344"/>
                    <a:pt x="658" y="1342"/>
                  </a:cubicBezTo>
                  <a:close/>
                  <a:moveTo>
                    <a:pt x="1148" y="377"/>
                  </a:moveTo>
                  <a:cubicBezTo>
                    <a:pt x="1152" y="382"/>
                    <a:pt x="1152" y="382"/>
                    <a:pt x="1152" y="382"/>
                  </a:cubicBezTo>
                  <a:cubicBezTo>
                    <a:pt x="1150" y="385"/>
                    <a:pt x="1145" y="379"/>
                    <a:pt x="1148" y="377"/>
                  </a:cubicBezTo>
                  <a:close/>
                  <a:moveTo>
                    <a:pt x="1157" y="388"/>
                  </a:moveTo>
                  <a:cubicBezTo>
                    <a:pt x="1161" y="393"/>
                    <a:pt x="1163" y="396"/>
                    <a:pt x="1161" y="399"/>
                  </a:cubicBezTo>
                  <a:cubicBezTo>
                    <a:pt x="1159" y="398"/>
                    <a:pt x="1158" y="396"/>
                    <a:pt x="1157" y="393"/>
                  </a:cubicBezTo>
                  <a:cubicBezTo>
                    <a:pt x="1156" y="391"/>
                    <a:pt x="1156" y="389"/>
                    <a:pt x="1157" y="388"/>
                  </a:cubicBezTo>
                  <a:close/>
                  <a:moveTo>
                    <a:pt x="631" y="1341"/>
                  </a:moveTo>
                  <a:cubicBezTo>
                    <a:pt x="623" y="1340"/>
                    <a:pt x="623" y="1340"/>
                    <a:pt x="623" y="1340"/>
                  </a:cubicBezTo>
                  <a:cubicBezTo>
                    <a:pt x="622" y="1336"/>
                    <a:pt x="633" y="1338"/>
                    <a:pt x="631" y="1341"/>
                  </a:cubicBezTo>
                  <a:close/>
                  <a:moveTo>
                    <a:pt x="1192" y="437"/>
                  </a:moveTo>
                  <a:cubicBezTo>
                    <a:pt x="1189" y="439"/>
                    <a:pt x="1189" y="439"/>
                    <a:pt x="1189" y="439"/>
                  </a:cubicBezTo>
                  <a:cubicBezTo>
                    <a:pt x="1188" y="436"/>
                    <a:pt x="1182" y="431"/>
                    <a:pt x="1184" y="429"/>
                  </a:cubicBezTo>
                  <a:cubicBezTo>
                    <a:pt x="1186" y="428"/>
                    <a:pt x="1189" y="433"/>
                    <a:pt x="1192" y="437"/>
                  </a:cubicBezTo>
                  <a:close/>
                  <a:moveTo>
                    <a:pt x="1199" y="458"/>
                  </a:moveTo>
                  <a:cubicBezTo>
                    <a:pt x="1195" y="454"/>
                    <a:pt x="1199" y="453"/>
                    <a:pt x="1197" y="450"/>
                  </a:cubicBezTo>
                  <a:cubicBezTo>
                    <a:pt x="1196" y="447"/>
                    <a:pt x="1192" y="446"/>
                    <a:pt x="1192" y="442"/>
                  </a:cubicBezTo>
                  <a:cubicBezTo>
                    <a:pt x="1195" y="439"/>
                    <a:pt x="1196" y="447"/>
                    <a:pt x="1198" y="450"/>
                  </a:cubicBezTo>
                  <a:cubicBezTo>
                    <a:pt x="1200" y="453"/>
                    <a:pt x="1208" y="462"/>
                    <a:pt x="1206" y="467"/>
                  </a:cubicBezTo>
                  <a:cubicBezTo>
                    <a:pt x="1207" y="469"/>
                    <a:pt x="1206" y="466"/>
                    <a:pt x="1205" y="463"/>
                  </a:cubicBezTo>
                  <a:cubicBezTo>
                    <a:pt x="1204" y="460"/>
                    <a:pt x="1201" y="457"/>
                    <a:pt x="1199" y="458"/>
                  </a:cubicBezTo>
                  <a:close/>
                  <a:moveTo>
                    <a:pt x="1251" y="962"/>
                  </a:moveTo>
                  <a:cubicBezTo>
                    <a:pt x="1249" y="960"/>
                    <a:pt x="1254" y="947"/>
                    <a:pt x="1256" y="944"/>
                  </a:cubicBezTo>
                  <a:cubicBezTo>
                    <a:pt x="1259" y="946"/>
                    <a:pt x="1253" y="959"/>
                    <a:pt x="1251" y="962"/>
                  </a:cubicBezTo>
                  <a:close/>
                  <a:moveTo>
                    <a:pt x="1137" y="1145"/>
                  </a:moveTo>
                  <a:cubicBezTo>
                    <a:pt x="1134" y="1140"/>
                    <a:pt x="1144" y="1134"/>
                    <a:pt x="1147" y="1131"/>
                  </a:cubicBezTo>
                  <a:cubicBezTo>
                    <a:pt x="1150" y="1127"/>
                    <a:pt x="1154" y="1122"/>
                    <a:pt x="1158" y="1116"/>
                  </a:cubicBezTo>
                  <a:cubicBezTo>
                    <a:pt x="1160" y="1113"/>
                    <a:pt x="1163" y="1111"/>
                    <a:pt x="1165" y="1108"/>
                  </a:cubicBezTo>
                  <a:cubicBezTo>
                    <a:pt x="1167" y="1105"/>
                    <a:pt x="1169" y="1102"/>
                    <a:pt x="1171" y="1099"/>
                  </a:cubicBezTo>
                  <a:cubicBezTo>
                    <a:pt x="1172" y="1097"/>
                    <a:pt x="1176" y="1094"/>
                    <a:pt x="1178" y="1091"/>
                  </a:cubicBezTo>
                  <a:cubicBezTo>
                    <a:pt x="1179" y="1089"/>
                    <a:pt x="1179" y="1088"/>
                    <a:pt x="1180" y="1086"/>
                  </a:cubicBezTo>
                  <a:cubicBezTo>
                    <a:pt x="1180" y="1085"/>
                    <a:pt x="1181" y="1083"/>
                    <a:pt x="1181" y="1082"/>
                  </a:cubicBezTo>
                  <a:cubicBezTo>
                    <a:pt x="1183" y="1080"/>
                    <a:pt x="1186" y="1078"/>
                    <a:pt x="1188" y="1075"/>
                  </a:cubicBezTo>
                  <a:cubicBezTo>
                    <a:pt x="1192" y="1070"/>
                    <a:pt x="1197" y="1064"/>
                    <a:pt x="1200" y="1057"/>
                  </a:cubicBezTo>
                  <a:cubicBezTo>
                    <a:pt x="1204" y="1050"/>
                    <a:pt x="1208" y="1043"/>
                    <a:pt x="1211" y="1037"/>
                  </a:cubicBezTo>
                  <a:cubicBezTo>
                    <a:pt x="1214" y="1031"/>
                    <a:pt x="1218" y="1026"/>
                    <a:pt x="1221" y="1021"/>
                  </a:cubicBezTo>
                  <a:cubicBezTo>
                    <a:pt x="1224" y="1016"/>
                    <a:pt x="1225" y="1009"/>
                    <a:pt x="1227" y="1005"/>
                  </a:cubicBezTo>
                  <a:cubicBezTo>
                    <a:pt x="1229" y="1001"/>
                    <a:pt x="1232" y="999"/>
                    <a:pt x="1234" y="996"/>
                  </a:cubicBezTo>
                  <a:cubicBezTo>
                    <a:pt x="1236" y="992"/>
                    <a:pt x="1238" y="987"/>
                    <a:pt x="1239" y="983"/>
                  </a:cubicBezTo>
                  <a:cubicBezTo>
                    <a:pt x="1241" y="978"/>
                    <a:pt x="1243" y="974"/>
                    <a:pt x="1245" y="970"/>
                  </a:cubicBezTo>
                  <a:cubicBezTo>
                    <a:pt x="1248" y="971"/>
                    <a:pt x="1248" y="971"/>
                    <a:pt x="1248" y="971"/>
                  </a:cubicBezTo>
                  <a:cubicBezTo>
                    <a:pt x="1248" y="977"/>
                    <a:pt x="1245" y="977"/>
                    <a:pt x="1243" y="981"/>
                  </a:cubicBezTo>
                  <a:cubicBezTo>
                    <a:pt x="1238" y="991"/>
                    <a:pt x="1235" y="1000"/>
                    <a:pt x="1230" y="1009"/>
                  </a:cubicBezTo>
                  <a:cubicBezTo>
                    <a:pt x="1227" y="1017"/>
                    <a:pt x="1223" y="1024"/>
                    <a:pt x="1219" y="1032"/>
                  </a:cubicBezTo>
                  <a:cubicBezTo>
                    <a:pt x="1217" y="1035"/>
                    <a:pt x="1215" y="1038"/>
                    <a:pt x="1213" y="1042"/>
                  </a:cubicBezTo>
                  <a:cubicBezTo>
                    <a:pt x="1211" y="1045"/>
                    <a:pt x="1209" y="1048"/>
                    <a:pt x="1207" y="1051"/>
                  </a:cubicBezTo>
                  <a:cubicBezTo>
                    <a:pt x="1205" y="1054"/>
                    <a:pt x="1205" y="1056"/>
                    <a:pt x="1203" y="1059"/>
                  </a:cubicBezTo>
                  <a:cubicBezTo>
                    <a:pt x="1202" y="1061"/>
                    <a:pt x="1201" y="1063"/>
                    <a:pt x="1199" y="1065"/>
                  </a:cubicBezTo>
                  <a:cubicBezTo>
                    <a:pt x="1197" y="1067"/>
                    <a:pt x="1196" y="1068"/>
                    <a:pt x="1194" y="1070"/>
                  </a:cubicBezTo>
                  <a:cubicBezTo>
                    <a:pt x="1193" y="1073"/>
                    <a:pt x="1192" y="1076"/>
                    <a:pt x="1190" y="1079"/>
                  </a:cubicBezTo>
                  <a:cubicBezTo>
                    <a:pt x="1189" y="1081"/>
                    <a:pt x="1186" y="1083"/>
                    <a:pt x="1185" y="1085"/>
                  </a:cubicBezTo>
                  <a:cubicBezTo>
                    <a:pt x="1183" y="1088"/>
                    <a:pt x="1182" y="1092"/>
                    <a:pt x="1180" y="1095"/>
                  </a:cubicBezTo>
                  <a:cubicBezTo>
                    <a:pt x="1179" y="1097"/>
                    <a:pt x="1178" y="1097"/>
                    <a:pt x="1176" y="1099"/>
                  </a:cubicBezTo>
                  <a:cubicBezTo>
                    <a:pt x="1174" y="1101"/>
                    <a:pt x="1175" y="1102"/>
                    <a:pt x="1174" y="1104"/>
                  </a:cubicBezTo>
                  <a:cubicBezTo>
                    <a:pt x="1171" y="1107"/>
                    <a:pt x="1167" y="1110"/>
                    <a:pt x="1164" y="1114"/>
                  </a:cubicBezTo>
                  <a:cubicBezTo>
                    <a:pt x="1160" y="1118"/>
                    <a:pt x="1156" y="1124"/>
                    <a:pt x="1152" y="1129"/>
                  </a:cubicBezTo>
                  <a:cubicBezTo>
                    <a:pt x="1150" y="1132"/>
                    <a:pt x="1148" y="1135"/>
                    <a:pt x="1145" y="1137"/>
                  </a:cubicBezTo>
                  <a:cubicBezTo>
                    <a:pt x="1143" y="1140"/>
                    <a:pt x="1140" y="1142"/>
                    <a:pt x="1137" y="1145"/>
                  </a:cubicBezTo>
                  <a:close/>
                  <a:moveTo>
                    <a:pt x="841" y="1327"/>
                  </a:moveTo>
                  <a:cubicBezTo>
                    <a:pt x="840" y="1329"/>
                    <a:pt x="830" y="1330"/>
                    <a:pt x="831" y="1327"/>
                  </a:cubicBezTo>
                  <a:cubicBezTo>
                    <a:pt x="836" y="1325"/>
                    <a:pt x="838" y="1326"/>
                    <a:pt x="841" y="1327"/>
                  </a:cubicBezTo>
                  <a:close/>
                  <a:moveTo>
                    <a:pt x="797" y="1335"/>
                  </a:moveTo>
                  <a:cubicBezTo>
                    <a:pt x="797" y="1332"/>
                    <a:pt x="797" y="1332"/>
                    <a:pt x="797" y="1332"/>
                  </a:cubicBezTo>
                  <a:cubicBezTo>
                    <a:pt x="804" y="1332"/>
                    <a:pt x="811" y="1328"/>
                    <a:pt x="813" y="1332"/>
                  </a:cubicBezTo>
                  <a:cubicBezTo>
                    <a:pt x="807" y="1333"/>
                    <a:pt x="801" y="1333"/>
                    <a:pt x="797" y="1335"/>
                  </a:cubicBezTo>
                  <a:close/>
                  <a:moveTo>
                    <a:pt x="1232" y="520"/>
                  </a:moveTo>
                  <a:cubicBezTo>
                    <a:pt x="1230" y="516"/>
                    <a:pt x="1232" y="516"/>
                    <a:pt x="1230" y="513"/>
                  </a:cubicBezTo>
                  <a:cubicBezTo>
                    <a:pt x="1232" y="512"/>
                    <a:pt x="1236" y="520"/>
                    <a:pt x="1232" y="520"/>
                  </a:cubicBezTo>
                  <a:close/>
                  <a:moveTo>
                    <a:pt x="699" y="1337"/>
                  </a:moveTo>
                  <a:cubicBezTo>
                    <a:pt x="704" y="1337"/>
                    <a:pt x="706" y="1335"/>
                    <a:pt x="710" y="1337"/>
                  </a:cubicBezTo>
                  <a:cubicBezTo>
                    <a:pt x="702" y="1340"/>
                    <a:pt x="713" y="1336"/>
                    <a:pt x="713" y="1341"/>
                  </a:cubicBezTo>
                  <a:cubicBezTo>
                    <a:pt x="708" y="1343"/>
                    <a:pt x="699" y="1340"/>
                    <a:pt x="699" y="1337"/>
                  </a:cubicBezTo>
                  <a:close/>
                  <a:moveTo>
                    <a:pt x="524" y="1312"/>
                  </a:moveTo>
                  <a:cubicBezTo>
                    <a:pt x="529" y="1309"/>
                    <a:pt x="539" y="1318"/>
                    <a:pt x="545" y="1317"/>
                  </a:cubicBezTo>
                  <a:cubicBezTo>
                    <a:pt x="545" y="1318"/>
                    <a:pt x="547" y="1318"/>
                    <a:pt x="548" y="1319"/>
                  </a:cubicBezTo>
                  <a:cubicBezTo>
                    <a:pt x="544" y="1321"/>
                    <a:pt x="528" y="1315"/>
                    <a:pt x="524" y="1312"/>
                  </a:cubicBezTo>
                  <a:close/>
                  <a:moveTo>
                    <a:pt x="457" y="1282"/>
                  </a:moveTo>
                  <a:cubicBezTo>
                    <a:pt x="460" y="1281"/>
                    <a:pt x="465" y="1286"/>
                    <a:pt x="466" y="1287"/>
                  </a:cubicBezTo>
                  <a:cubicBezTo>
                    <a:pt x="463" y="1290"/>
                    <a:pt x="457" y="1284"/>
                    <a:pt x="457" y="1282"/>
                  </a:cubicBezTo>
                  <a:close/>
                  <a:moveTo>
                    <a:pt x="478" y="1292"/>
                  </a:moveTo>
                  <a:cubicBezTo>
                    <a:pt x="477" y="1294"/>
                    <a:pt x="471" y="1290"/>
                    <a:pt x="469" y="1289"/>
                  </a:cubicBezTo>
                  <a:cubicBezTo>
                    <a:pt x="469" y="1288"/>
                    <a:pt x="471" y="1289"/>
                    <a:pt x="473" y="1289"/>
                  </a:cubicBezTo>
                  <a:cubicBezTo>
                    <a:pt x="475" y="1290"/>
                    <a:pt x="477" y="1291"/>
                    <a:pt x="478" y="1292"/>
                  </a:cubicBezTo>
                  <a:close/>
                  <a:moveTo>
                    <a:pt x="431" y="1270"/>
                  </a:moveTo>
                  <a:cubicBezTo>
                    <a:pt x="432" y="1273"/>
                    <a:pt x="427" y="1267"/>
                    <a:pt x="424" y="1265"/>
                  </a:cubicBezTo>
                  <a:cubicBezTo>
                    <a:pt x="420" y="1262"/>
                    <a:pt x="416" y="1261"/>
                    <a:pt x="413" y="1259"/>
                  </a:cubicBezTo>
                  <a:cubicBezTo>
                    <a:pt x="416" y="1258"/>
                    <a:pt x="419" y="1259"/>
                    <a:pt x="423" y="1262"/>
                  </a:cubicBezTo>
                  <a:cubicBezTo>
                    <a:pt x="426" y="1265"/>
                    <a:pt x="429" y="1268"/>
                    <a:pt x="431" y="1270"/>
                  </a:cubicBezTo>
                  <a:close/>
                  <a:moveTo>
                    <a:pt x="400" y="1249"/>
                  </a:moveTo>
                  <a:cubicBezTo>
                    <a:pt x="405" y="1252"/>
                    <a:pt x="412" y="1253"/>
                    <a:pt x="410" y="1257"/>
                  </a:cubicBezTo>
                  <a:cubicBezTo>
                    <a:pt x="406" y="1255"/>
                    <a:pt x="399" y="1253"/>
                    <a:pt x="400" y="1249"/>
                  </a:cubicBezTo>
                  <a:close/>
                  <a:moveTo>
                    <a:pt x="312" y="1185"/>
                  </a:moveTo>
                  <a:cubicBezTo>
                    <a:pt x="311" y="1182"/>
                    <a:pt x="309" y="1177"/>
                    <a:pt x="303" y="1175"/>
                  </a:cubicBezTo>
                  <a:cubicBezTo>
                    <a:pt x="305" y="1171"/>
                    <a:pt x="309" y="1175"/>
                    <a:pt x="312" y="1179"/>
                  </a:cubicBezTo>
                  <a:cubicBezTo>
                    <a:pt x="315" y="1183"/>
                    <a:pt x="317" y="1187"/>
                    <a:pt x="312" y="1185"/>
                  </a:cubicBezTo>
                  <a:close/>
                  <a:moveTo>
                    <a:pt x="1176" y="427"/>
                  </a:moveTo>
                  <a:cubicBezTo>
                    <a:pt x="1175" y="428"/>
                    <a:pt x="1167" y="422"/>
                    <a:pt x="1170" y="420"/>
                  </a:cubicBezTo>
                  <a:cubicBezTo>
                    <a:pt x="1172" y="421"/>
                    <a:pt x="1174" y="424"/>
                    <a:pt x="1176" y="427"/>
                  </a:cubicBezTo>
                  <a:close/>
                  <a:moveTo>
                    <a:pt x="1178" y="431"/>
                  </a:moveTo>
                  <a:cubicBezTo>
                    <a:pt x="1180" y="431"/>
                    <a:pt x="1185" y="440"/>
                    <a:pt x="1183" y="441"/>
                  </a:cubicBezTo>
                  <a:cubicBezTo>
                    <a:pt x="1178" y="436"/>
                    <a:pt x="1181" y="435"/>
                    <a:pt x="1178" y="431"/>
                  </a:cubicBezTo>
                  <a:close/>
                  <a:moveTo>
                    <a:pt x="330" y="1193"/>
                  </a:moveTo>
                  <a:cubicBezTo>
                    <a:pt x="331" y="1195"/>
                    <a:pt x="334" y="1197"/>
                    <a:pt x="336" y="1199"/>
                  </a:cubicBezTo>
                  <a:cubicBezTo>
                    <a:pt x="338" y="1201"/>
                    <a:pt x="339" y="1203"/>
                    <a:pt x="337" y="1204"/>
                  </a:cubicBezTo>
                  <a:cubicBezTo>
                    <a:pt x="333" y="1200"/>
                    <a:pt x="330" y="1201"/>
                    <a:pt x="331" y="1197"/>
                  </a:cubicBezTo>
                  <a:cubicBezTo>
                    <a:pt x="331" y="1196"/>
                    <a:pt x="328" y="1194"/>
                    <a:pt x="330" y="1193"/>
                  </a:cubicBezTo>
                  <a:close/>
                  <a:moveTo>
                    <a:pt x="260" y="1126"/>
                  </a:moveTo>
                  <a:cubicBezTo>
                    <a:pt x="262" y="1124"/>
                    <a:pt x="269" y="1132"/>
                    <a:pt x="266" y="1133"/>
                  </a:cubicBezTo>
                  <a:cubicBezTo>
                    <a:pt x="262" y="1130"/>
                    <a:pt x="261" y="1129"/>
                    <a:pt x="260" y="1126"/>
                  </a:cubicBezTo>
                  <a:close/>
                  <a:moveTo>
                    <a:pt x="1206" y="476"/>
                  </a:moveTo>
                  <a:cubicBezTo>
                    <a:pt x="1209" y="480"/>
                    <a:pt x="1210" y="484"/>
                    <a:pt x="1211" y="487"/>
                  </a:cubicBezTo>
                  <a:cubicBezTo>
                    <a:pt x="1209" y="486"/>
                    <a:pt x="1202" y="477"/>
                    <a:pt x="1206" y="476"/>
                  </a:cubicBezTo>
                  <a:close/>
                  <a:moveTo>
                    <a:pt x="656" y="1334"/>
                  </a:moveTo>
                  <a:cubicBezTo>
                    <a:pt x="652" y="1333"/>
                    <a:pt x="645" y="1334"/>
                    <a:pt x="647" y="1331"/>
                  </a:cubicBezTo>
                  <a:cubicBezTo>
                    <a:pt x="650" y="1332"/>
                    <a:pt x="657" y="1331"/>
                    <a:pt x="656" y="1334"/>
                  </a:cubicBezTo>
                  <a:close/>
                  <a:moveTo>
                    <a:pt x="536" y="1311"/>
                  </a:moveTo>
                  <a:cubicBezTo>
                    <a:pt x="524" y="1306"/>
                    <a:pt x="519" y="1304"/>
                    <a:pt x="509" y="1299"/>
                  </a:cubicBezTo>
                  <a:cubicBezTo>
                    <a:pt x="512" y="1296"/>
                    <a:pt x="516" y="1301"/>
                    <a:pt x="519" y="1302"/>
                  </a:cubicBezTo>
                  <a:cubicBezTo>
                    <a:pt x="524" y="1303"/>
                    <a:pt x="529" y="1301"/>
                    <a:pt x="536" y="1304"/>
                  </a:cubicBezTo>
                  <a:cubicBezTo>
                    <a:pt x="537" y="1307"/>
                    <a:pt x="535" y="1307"/>
                    <a:pt x="536" y="1311"/>
                  </a:cubicBezTo>
                  <a:close/>
                  <a:moveTo>
                    <a:pt x="344" y="1208"/>
                  </a:moveTo>
                  <a:cubicBezTo>
                    <a:pt x="345" y="1204"/>
                    <a:pt x="349" y="1211"/>
                    <a:pt x="352" y="1213"/>
                  </a:cubicBezTo>
                  <a:cubicBezTo>
                    <a:pt x="354" y="1215"/>
                    <a:pt x="355" y="1215"/>
                    <a:pt x="357" y="1217"/>
                  </a:cubicBezTo>
                  <a:cubicBezTo>
                    <a:pt x="359" y="1218"/>
                    <a:pt x="361" y="1219"/>
                    <a:pt x="362" y="1221"/>
                  </a:cubicBezTo>
                  <a:cubicBezTo>
                    <a:pt x="356" y="1221"/>
                    <a:pt x="347" y="1210"/>
                    <a:pt x="344" y="1208"/>
                  </a:cubicBezTo>
                  <a:close/>
                  <a:moveTo>
                    <a:pt x="244" y="1105"/>
                  </a:moveTo>
                  <a:cubicBezTo>
                    <a:pt x="246" y="1103"/>
                    <a:pt x="253" y="1112"/>
                    <a:pt x="252" y="1114"/>
                  </a:cubicBezTo>
                  <a:cubicBezTo>
                    <a:pt x="250" y="1117"/>
                    <a:pt x="244" y="1107"/>
                    <a:pt x="244" y="1105"/>
                  </a:cubicBezTo>
                  <a:close/>
                  <a:moveTo>
                    <a:pt x="231" y="1084"/>
                  </a:moveTo>
                  <a:cubicBezTo>
                    <a:pt x="234" y="1088"/>
                    <a:pt x="238" y="1093"/>
                    <a:pt x="238" y="1096"/>
                  </a:cubicBezTo>
                  <a:cubicBezTo>
                    <a:pt x="236" y="1097"/>
                    <a:pt x="227" y="1085"/>
                    <a:pt x="231" y="1084"/>
                  </a:cubicBezTo>
                  <a:close/>
                  <a:moveTo>
                    <a:pt x="1267" y="689"/>
                  </a:moveTo>
                  <a:cubicBezTo>
                    <a:pt x="1266" y="688"/>
                    <a:pt x="1265" y="688"/>
                    <a:pt x="1264" y="690"/>
                  </a:cubicBezTo>
                  <a:cubicBezTo>
                    <a:pt x="1264" y="696"/>
                    <a:pt x="1265" y="698"/>
                    <a:pt x="1265" y="703"/>
                  </a:cubicBezTo>
                  <a:cubicBezTo>
                    <a:pt x="1265" y="706"/>
                    <a:pt x="1264" y="707"/>
                    <a:pt x="1264" y="710"/>
                  </a:cubicBezTo>
                  <a:cubicBezTo>
                    <a:pt x="1264" y="711"/>
                    <a:pt x="1265" y="713"/>
                    <a:pt x="1265" y="715"/>
                  </a:cubicBezTo>
                  <a:cubicBezTo>
                    <a:pt x="1265" y="716"/>
                    <a:pt x="1265" y="718"/>
                    <a:pt x="1265" y="720"/>
                  </a:cubicBezTo>
                  <a:cubicBezTo>
                    <a:pt x="1266" y="724"/>
                    <a:pt x="1266" y="728"/>
                    <a:pt x="1266" y="732"/>
                  </a:cubicBezTo>
                  <a:cubicBezTo>
                    <a:pt x="1266" y="738"/>
                    <a:pt x="1269" y="732"/>
                    <a:pt x="1269" y="735"/>
                  </a:cubicBezTo>
                  <a:cubicBezTo>
                    <a:pt x="1270" y="738"/>
                    <a:pt x="1268" y="738"/>
                    <a:pt x="1267" y="738"/>
                  </a:cubicBezTo>
                  <a:cubicBezTo>
                    <a:pt x="1267" y="741"/>
                    <a:pt x="1269" y="740"/>
                    <a:pt x="1269" y="743"/>
                  </a:cubicBezTo>
                  <a:cubicBezTo>
                    <a:pt x="1269" y="745"/>
                    <a:pt x="1268" y="745"/>
                    <a:pt x="1268" y="747"/>
                  </a:cubicBezTo>
                  <a:cubicBezTo>
                    <a:pt x="1268" y="752"/>
                    <a:pt x="1269" y="753"/>
                    <a:pt x="1268" y="758"/>
                  </a:cubicBezTo>
                  <a:cubicBezTo>
                    <a:pt x="1268" y="760"/>
                    <a:pt x="1267" y="761"/>
                    <a:pt x="1266" y="762"/>
                  </a:cubicBezTo>
                  <a:cubicBezTo>
                    <a:pt x="1266" y="763"/>
                    <a:pt x="1265" y="768"/>
                    <a:pt x="1265" y="772"/>
                  </a:cubicBezTo>
                  <a:cubicBezTo>
                    <a:pt x="1264" y="777"/>
                    <a:pt x="1263" y="782"/>
                    <a:pt x="1263" y="785"/>
                  </a:cubicBezTo>
                  <a:cubicBezTo>
                    <a:pt x="1264" y="791"/>
                    <a:pt x="1265" y="791"/>
                    <a:pt x="1266" y="797"/>
                  </a:cubicBezTo>
                  <a:cubicBezTo>
                    <a:pt x="1264" y="798"/>
                    <a:pt x="1265" y="802"/>
                    <a:pt x="1264" y="805"/>
                  </a:cubicBezTo>
                  <a:cubicBezTo>
                    <a:pt x="1264" y="805"/>
                    <a:pt x="1262" y="804"/>
                    <a:pt x="1262" y="805"/>
                  </a:cubicBezTo>
                  <a:cubicBezTo>
                    <a:pt x="1261" y="807"/>
                    <a:pt x="1262" y="811"/>
                    <a:pt x="1260" y="813"/>
                  </a:cubicBezTo>
                  <a:cubicBezTo>
                    <a:pt x="1260" y="814"/>
                    <a:pt x="1259" y="814"/>
                    <a:pt x="1259" y="815"/>
                  </a:cubicBezTo>
                  <a:cubicBezTo>
                    <a:pt x="1257" y="819"/>
                    <a:pt x="1256" y="824"/>
                    <a:pt x="1256" y="831"/>
                  </a:cubicBezTo>
                  <a:cubicBezTo>
                    <a:pt x="1256" y="834"/>
                    <a:pt x="1257" y="835"/>
                    <a:pt x="1257" y="839"/>
                  </a:cubicBezTo>
                  <a:cubicBezTo>
                    <a:pt x="1255" y="838"/>
                    <a:pt x="1254" y="840"/>
                    <a:pt x="1252" y="843"/>
                  </a:cubicBezTo>
                  <a:cubicBezTo>
                    <a:pt x="1251" y="846"/>
                    <a:pt x="1253" y="849"/>
                    <a:pt x="1252" y="853"/>
                  </a:cubicBezTo>
                  <a:cubicBezTo>
                    <a:pt x="1251" y="857"/>
                    <a:pt x="1248" y="859"/>
                    <a:pt x="1246" y="863"/>
                  </a:cubicBezTo>
                  <a:cubicBezTo>
                    <a:pt x="1245" y="866"/>
                    <a:pt x="1245" y="871"/>
                    <a:pt x="1244" y="876"/>
                  </a:cubicBezTo>
                  <a:cubicBezTo>
                    <a:pt x="1243" y="879"/>
                    <a:pt x="1241" y="881"/>
                    <a:pt x="1240" y="884"/>
                  </a:cubicBezTo>
                  <a:cubicBezTo>
                    <a:pt x="1239" y="888"/>
                    <a:pt x="1238" y="893"/>
                    <a:pt x="1237" y="896"/>
                  </a:cubicBezTo>
                  <a:cubicBezTo>
                    <a:pt x="1237" y="897"/>
                    <a:pt x="1234" y="900"/>
                    <a:pt x="1234" y="901"/>
                  </a:cubicBezTo>
                  <a:cubicBezTo>
                    <a:pt x="1234" y="901"/>
                    <a:pt x="1235" y="913"/>
                    <a:pt x="1231" y="914"/>
                  </a:cubicBezTo>
                  <a:cubicBezTo>
                    <a:pt x="1228" y="914"/>
                    <a:pt x="1230" y="915"/>
                    <a:pt x="1229" y="919"/>
                  </a:cubicBezTo>
                  <a:cubicBezTo>
                    <a:pt x="1228" y="921"/>
                    <a:pt x="1224" y="925"/>
                    <a:pt x="1228" y="927"/>
                  </a:cubicBezTo>
                  <a:cubicBezTo>
                    <a:pt x="1226" y="931"/>
                    <a:pt x="1224" y="928"/>
                    <a:pt x="1222" y="931"/>
                  </a:cubicBezTo>
                  <a:cubicBezTo>
                    <a:pt x="1221" y="933"/>
                    <a:pt x="1222" y="935"/>
                    <a:pt x="1221" y="938"/>
                  </a:cubicBezTo>
                  <a:cubicBezTo>
                    <a:pt x="1220" y="939"/>
                    <a:pt x="1218" y="939"/>
                    <a:pt x="1218" y="942"/>
                  </a:cubicBezTo>
                  <a:cubicBezTo>
                    <a:pt x="1217" y="947"/>
                    <a:pt x="1219" y="943"/>
                    <a:pt x="1220" y="946"/>
                  </a:cubicBezTo>
                  <a:cubicBezTo>
                    <a:pt x="1218" y="949"/>
                    <a:pt x="1217" y="949"/>
                    <a:pt x="1216" y="952"/>
                  </a:cubicBezTo>
                  <a:cubicBezTo>
                    <a:pt x="1215" y="955"/>
                    <a:pt x="1216" y="962"/>
                    <a:pt x="1213" y="962"/>
                  </a:cubicBezTo>
                  <a:cubicBezTo>
                    <a:pt x="1208" y="962"/>
                    <a:pt x="1213" y="963"/>
                    <a:pt x="1210" y="967"/>
                  </a:cubicBezTo>
                  <a:cubicBezTo>
                    <a:pt x="1209" y="969"/>
                    <a:pt x="1205" y="970"/>
                    <a:pt x="1203" y="972"/>
                  </a:cubicBezTo>
                  <a:cubicBezTo>
                    <a:pt x="1203" y="975"/>
                    <a:pt x="1202" y="979"/>
                    <a:pt x="1199" y="984"/>
                  </a:cubicBezTo>
                  <a:cubicBezTo>
                    <a:pt x="1197" y="988"/>
                    <a:pt x="1194" y="992"/>
                    <a:pt x="1192" y="993"/>
                  </a:cubicBezTo>
                  <a:cubicBezTo>
                    <a:pt x="1191" y="995"/>
                    <a:pt x="1190" y="997"/>
                    <a:pt x="1189" y="999"/>
                  </a:cubicBezTo>
                  <a:cubicBezTo>
                    <a:pt x="1188" y="1001"/>
                    <a:pt x="1188" y="1002"/>
                    <a:pt x="1189" y="1003"/>
                  </a:cubicBezTo>
                  <a:cubicBezTo>
                    <a:pt x="1186" y="1006"/>
                    <a:pt x="1188" y="1000"/>
                    <a:pt x="1185" y="1003"/>
                  </a:cubicBezTo>
                  <a:cubicBezTo>
                    <a:pt x="1182" y="1009"/>
                    <a:pt x="1182" y="1013"/>
                    <a:pt x="1176" y="1021"/>
                  </a:cubicBezTo>
                  <a:cubicBezTo>
                    <a:pt x="1172" y="1026"/>
                    <a:pt x="1164" y="1029"/>
                    <a:pt x="1167" y="1036"/>
                  </a:cubicBezTo>
                  <a:cubicBezTo>
                    <a:pt x="1163" y="1036"/>
                    <a:pt x="1163" y="1042"/>
                    <a:pt x="1159" y="1045"/>
                  </a:cubicBezTo>
                  <a:cubicBezTo>
                    <a:pt x="1159" y="1045"/>
                    <a:pt x="1155" y="1047"/>
                    <a:pt x="1154" y="1048"/>
                  </a:cubicBezTo>
                  <a:cubicBezTo>
                    <a:pt x="1153" y="1049"/>
                    <a:pt x="1152" y="1052"/>
                    <a:pt x="1151" y="1053"/>
                  </a:cubicBezTo>
                  <a:cubicBezTo>
                    <a:pt x="1150" y="1054"/>
                    <a:pt x="1148" y="1056"/>
                    <a:pt x="1146" y="1058"/>
                  </a:cubicBezTo>
                  <a:cubicBezTo>
                    <a:pt x="1145" y="1059"/>
                    <a:pt x="1144" y="1060"/>
                    <a:pt x="1143" y="1061"/>
                  </a:cubicBezTo>
                  <a:cubicBezTo>
                    <a:pt x="1142" y="1062"/>
                    <a:pt x="1141" y="1063"/>
                    <a:pt x="1140" y="1065"/>
                  </a:cubicBezTo>
                  <a:cubicBezTo>
                    <a:pt x="1138" y="1067"/>
                    <a:pt x="1138" y="1070"/>
                    <a:pt x="1136" y="1073"/>
                  </a:cubicBezTo>
                  <a:cubicBezTo>
                    <a:pt x="1134" y="1075"/>
                    <a:pt x="1133" y="1074"/>
                    <a:pt x="1132" y="1076"/>
                  </a:cubicBezTo>
                  <a:cubicBezTo>
                    <a:pt x="1131" y="1077"/>
                    <a:pt x="1130" y="1081"/>
                    <a:pt x="1128" y="1079"/>
                  </a:cubicBezTo>
                  <a:cubicBezTo>
                    <a:pt x="1125" y="1081"/>
                    <a:pt x="1126" y="1083"/>
                    <a:pt x="1124" y="1085"/>
                  </a:cubicBezTo>
                  <a:cubicBezTo>
                    <a:pt x="1122" y="1087"/>
                    <a:pt x="1121" y="1086"/>
                    <a:pt x="1119" y="1088"/>
                  </a:cubicBezTo>
                  <a:cubicBezTo>
                    <a:pt x="1116" y="1092"/>
                    <a:pt x="1115" y="1094"/>
                    <a:pt x="1112" y="1097"/>
                  </a:cubicBezTo>
                  <a:cubicBezTo>
                    <a:pt x="1111" y="1097"/>
                    <a:pt x="1111" y="1099"/>
                    <a:pt x="1110" y="1099"/>
                  </a:cubicBezTo>
                  <a:cubicBezTo>
                    <a:pt x="1110" y="1099"/>
                    <a:pt x="1109" y="1098"/>
                    <a:pt x="1109" y="1098"/>
                  </a:cubicBezTo>
                  <a:cubicBezTo>
                    <a:pt x="1106" y="1100"/>
                    <a:pt x="1102" y="1105"/>
                    <a:pt x="1101" y="1106"/>
                  </a:cubicBezTo>
                  <a:cubicBezTo>
                    <a:pt x="1099" y="1108"/>
                    <a:pt x="1098" y="1112"/>
                    <a:pt x="1096" y="1114"/>
                  </a:cubicBezTo>
                  <a:cubicBezTo>
                    <a:pt x="1094" y="1116"/>
                    <a:pt x="1092" y="1115"/>
                    <a:pt x="1090" y="1117"/>
                  </a:cubicBezTo>
                  <a:cubicBezTo>
                    <a:pt x="1087" y="1119"/>
                    <a:pt x="1088" y="1121"/>
                    <a:pt x="1086" y="1122"/>
                  </a:cubicBezTo>
                  <a:cubicBezTo>
                    <a:pt x="1084" y="1124"/>
                    <a:pt x="1082" y="1125"/>
                    <a:pt x="1080" y="1126"/>
                  </a:cubicBezTo>
                  <a:cubicBezTo>
                    <a:pt x="1079" y="1127"/>
                    <a:pt x="1077" y="1129"/>
                    <a:pt x="1076" y="1131"/>
                  </a:cubicBezTo>
                  <a:cubicBezTo>
                    <a:pt x="1074" y="1133"/>
                    <a:pt x="1072" y="1135"/>
                    <a:pt x="1069" y="1137"/>
                  </a:cubicBezTo>
                  <a:cubicBezTo>
                    <a:pt x="1067" y="1138"/>
                    <a:pt x="1066" y="1138"/>
                    <a:pt x="1064" y="1140"/>
                  </a:cubicBezTo>
                  <a:cubicBezTo>
                    <a:pt x="1062" y="1141"/>
                    <a:pt x="1060" y="1144"/>
                    <a:pt x="1058" y="1145"/>
                  </a:cubicBezTo>
                  <a:cubicBezTo>
                    <a:pt x="1057" y="1146"/>
                    <a:pt x="1055" y="1146"/>
                    <a:pt x="1054" y="1147"/>
                  </a:cubicBezTo>
                  <a:cubicBezTo>
                    <a:pt x="1051" y="1149"/>
                    <a:pt x="1047" y="1152"/>
                    <a:pt x="1044" y="1154"/>
                  </a:cubicBezTo>
                  <a:cubicBezTo>
                    <a:pt x="1043" y="1155"/>
                    <a:pt x="1043" y="1156"/>
                    <a:pt x="1042" y="1157"/>
                  </a:cubicBezTo>
                  <a:cubicBezTo>
                    <a:pt x="1040" y="1158"/>
                    <a:pt x="1038" y="1158"/>
                    <a:pt x="1036" y="1159"/>
                  </a:cubicBezTo>
                  <a:cubicBezTo>
                    <a:pt x="1034" y="1161"/>
                    <a:pt x="1032" y="1163"/>
                    <a:pt x="1029" y="1165"/>
                  </a:cubicBezTo>
                  <a:cubicBezTo>
                    <a:pt x="1027" y="1166"/>
                    <a:pt x="1024" y="1168"/>
                    <a:pt x="1022" y="1170"/>
                  </a:cubicBezTo>
                  <a:cubicBezTo>
                    <a:pt x="1019" y="1172"/>
                    <a:pt x="1015" y="1173"/>
                    <a:pt x="1013" y="1175"/>
                  </a:cubicBezTo>
                  <a:cubicBezTo>
                    <a:pt x="1010" y="1177"/>
                    <a:pt x="1007" y="1179"/>
                    <a:pt x="1004" y="1181"/>
                  </a:cubicBezTo>
                  <a:cubicBezTo>
                    <a:pt x="1002" y="1182"/>
                    <a:pt x="999" y="1182"/>
                    <a:pt x="997" y="1184"/>
                  </a:cubicBezTo>
                  <a:cubicBezTo>
                    <a:pt x="995" y="1185"/>
                    <a:pt x="991" y="1189"/>
                    <a:pt x="987" y="1191"/>
                  </a:cubicBezTo>
                  <a:cubicBezTo>
                    <a:pt x="986" y="1191"/>
                    <a:pt x="983" y="1192"/>
                    <a:pt x="981" y="1192"/>
                  </a:cubicBezTo>
                  <a:cubicBezTo>
                    <a:pt x="973" y="1197"/>
                    <a:pt x="965" y="1204"/>
                    <a:pt x="956" y="1203"/>
                  </a:cubicBezTo>
                  <a:cubicBezTo>
                    <a:pt x="958" y="1201"/>
                    <a:pt x="960" y="1200"/>
                    <a:pt x="964" y="1198"/>
                  </a:cubicBezTo>
                  <a:cubicBezTo>
                    <a:pt x="967" y="1197"/>
                    <a:pt x="970" y="1196"/>
                    <a:pt x="973" y="1194"/>
                  </a:cubicBezTo>
                  <a:cubicBezTo>
                    <a:pt x="975" y="1193"/>
                    <a:pt x="978" y="1191"/>
                    <a:pt x="980" y="1190"/>
                  </a:cubicBezTo>
                  <a:cubicBezTo>
                    <a:pt x="982" y="1189"/>
                    <a:pt x="983" y="1190"/>
                    <a:pt x="984" y="1189"/>
                  </a:cubicBezTo>
                  <a:cubicBezTo>
                    <a:pt x="986" y="1189"/>
                    <a:pt x="986" y="1188"/>
                    <a:pt x="986" y="1187"/>
                  </a:cubicBezTo>
                  <a:cubicBezTo>
                    <a:pt x="986" y="1187"/>
                    <a:pt x="988" y="1187"/>
                    <a:pt x="989" y="1186"/>
                  </a:cubicBezTo>
                  <a:cubicBezTo>
                    <a:pt x="991" y="1186"/>
                    <a:pt x="992" y="1185"/>
                    <a:pt x="993" y="1185"/>
                  </a:cubicBezTo>
                  <a:cubicBezTo>
                    <a:pt x="994" y="1184"/>
                    <a:pt x="995" y="1182"/>
                    <a:pt x="997" y="1181"/>
                  </a:cubicBezTo>
                  <a:cubicBezTo>
                    <a:pt x="999" y="1179"/>
                    <a:pt x="1003" y="1179"/>
                    <a:pt x="1006" y="1177"/>
                  </a:cubicBezTo>
                  <a:cubicBezTo>
                    <a:pt x="1010" y="1175"/>
                    <a:pt x="1014" y="1171"/>
                    <a:pt x="1018" y="1167"/>
                  </a:cubicBezTo>
                  <a:cubicBezTo>
                    <a:pt x="1022" y="1164"/>
                    <a:pt x="1027" y="1161"/>
                    <a:pt x="1030" y="1160"/>
                  </a:cubicBezTo>
                  <a:cubicBezTo>
                    <a:pt x="1031" y="1160"/>
                    <a:pt x="1029" y="1163"/>
                    <a:pt x="1028" y="1163"/>
                  </a:cubicBezTo>
                  <a:cubicBezTo>
                    <a:pt x="1033" y="1160"/>
                    <a:pt x="1035" y="1155"/>
                    <a:pt x="1040" y="1152"/>
                  </a:cubicBezTo>
                  <a:cubicBezTo>
                    <a:pt x="1041" y="1151"/>
                    <a:pt x="1044" y="1152"/>
                    <a:pt x="1045" y="1151"/>
                  </a:cubicBezTo>
                  <a:cubicBezTo>
                    <a:pt x="1047" y="1149"/>
                    <a:pt x="1047" y="1148"/>
                    <a:pt x="1048" y="1147"/>
                  </a:cubicBezTo>
                  <a:cubicBezTo>
                    <a:pt x="1051" y="1145"/>
                    <a:pt x="1061" y="1137"/>
                    <a:pt x="1066" y="1133"/>
                  </a:cubicBezTo>
                  <a:cubicBezTo>
                    <a:pt x="1066" y="1132"/>
                    <a:pt x="1066" y="1131"/>
                    <a:pt x="1068" y="1130"/>
                  </a:cubicBezTo>
                  <a:cubicBezTo>
                    <a:pt x="1069" y="1129"/>
                    <a:pt x="1071" y="1129"/>
                    <a:pt x="1071" y="1129"/>
                  </a:cubicBezTo>
                  <a:cubicBezTo>
                    <a:pt x="1072" y="1128"/>
                    <a:pt x="1073" y="1127"/>
                    <a:pt x="1074" y="1126"/>
                  </a:cubicBezTo>
                  <a:cubicBezTo>
                    <a:pt x="1076" y="1125"/>
                    <a:pt x="1078" y="1124"/>
                    <a:pt x="1079" y="1123"/>
                  </a:cubicBezTo>
                  <a:cubicBezTo>
                    <a:pt x="1080" y="1123"/>
                    <a:pt x="1081" y="1120"/>
                    <a:pt x="1083" y="1118"/>
                  </a:cubicBezTo>
                  <a:cubicBezTo>
                    <a:pt x="1087" y="1115"/>
                    <a:pt x="1092" y="1110"/>
                    <a:pt x="1096" y="1106"/>
                  </a:cubicBezTo>
                  <a:cubicBezTo>
                    <a:pt x="1099" y="1103"/>
                    <a:pt x="1101" y="1100"/>
                    <a:pt x="1104" y="1098"/>
                  </a:cubicBezTo>
                  <a:cubicBezTo>
                    <a:pt x="1105" y="1096"/>
                    <a:pt x="1108" y="1095"/>
                    <a:pt x="1109" y="1093"/>
                  </a:cubicBezTo>
                  <a:cubicBezTo>
                    <a:pt x="1112" y="1090"/>
                    <a:pt x="1114" y="1087"/>
                    <a:pt x="1116" y="1084"/>
                  </a:cubicBezTo>
                  <a:cubicBezTo>
                    <a:pt x="1117" y="1082"/>
                    <a:pt x="1120" y="1079"/>
                    <a:pt x="1123" y="1076"/>
                  </a:cubicBezTo>
                  <a:cubicBezTo>
                    <a:pt x="1125" y="1072"/>
                    <a:pt x="1128" y="1069"/>
                    <a:pt x="1129" y="1069"/>
                  </a:cubicBezTo>
                  <a:cubicBezTo>
                    <a:pt x="1133" y="1068"/>
                    <a:pt x="1130" y="1069"/>
                    <a:pt x="1134" y="1064"/>
                  </a:cubicBezTo>
                  <a:cubicBezTo>
                    <a:pt x="1136" y="1062"/>
                    <a:pt x="1138" y="1061"/>
                    <a:pt x="1139" y="1060"/>
                  </a:cubicBezTo>
                  <a:cubicBezTo>
                    <a:pt x="1140" y="1058"/>
                    <a:pt x="1139" y="1058"/>
                    <a:pt x="1141" y="1055"/>
                  </a:cubicBezTo>
                  <a:cubicBezTo>
                    <a:pt x="1140" y="1055"/>
                    <a:pt x="1142" y="1055"/>
                    <a:pt x="1142" y="1054"/>
                  </a:cubicBezTo>
                  <a:cubicBezTo>
                    <a:pt x="1142" y="1054"/>
                    <a:pt x="1141" y="1053"/>
                    <a:pt x="1142" y="1052"/>
                  </a:cubicBezTo>
                  <a:cubicBezTo>
                    <a:pt x="1143" y="1050"/>
                    <a:pt x="1146" y="1049"/>
                    <a:pt x="1147" y="1047"/>
                  </a:cubicBezTo>
                  <a:cubicBezTo>
                    <a:pt x="1150" y="1044"/>
                    <a:pt x="1152" y="1041"/>
                    <a:pt x="1154" y="1038"/>
                  </a:cubicBezTo>
                  <a:cubicBezTo>
                    <a:pt x="1155" y="1035"/>
                    <a:pt x="1157" y="1032"/>
                    <a:pt x="1158" y="1030"/>
                  </a:cubicBezTo>
                  <a:cubicBezTo>
                    <a:pt x="1161" y="1027"/>
                    <a:pt x="1165" y="1025"/>
                    <a:pt x="1168" y="1021"/>
                  </a:cubicBezTo>
                  <a:cubicBezTo>
                    <a:pt x="1170" y="1019"/>
                    <a:pt x="1171" y="1015"/>
                    <a:pt x="1172" y="1012"/>
                  </a:cubicBezTo>
                  <a:cubicBezTo>
                    <a:pt x="1176" y="1004"/>
                    <a:pt x="1184" y="995"/>
                    <a:pt x="1188" y="986"/>
                  </a:cubicBezTo>
                  <a:cubicBezTo>
                    <a:pt x="1189" y="984"/>
                    <a:pt x="1190" y="981"/>
                    <a:pt x="1190" y="979"/>
                  </a:cubicBezTo>
                  <a:cubicBezTo>
                    <a:pt x="1192" y="978"/>
                    <a:pt x="1194" y="975"/>
                    <a:pt x="1196" y="972"/>
                  </a:cubicBezTo>
                  <a:cubicBezTo>
                    <a:pt x="1198" y="969"/>
                    <a:pt x="1200" y="965"/>
                    <a:pt x="1202" y="961"/>
                  </a:cubicBezTo>
                  <a:cubicBezTo>
                    <a:pt x="1204" y="957"/>
                    <a:pt x="1206" y="952"/>
                    <a:pt x="1207" y="948"/>
                  </a:cubicBezTo>
                  <a:cubicBezTo>
                    <a:pt x="1209" y="944"/>
                    <a:pt x="1211" y="940"/>
                    <a:pt x="1213" y="936"/>
                  </a:cubicBezTo>
                  <a:cubicBezTo>
                    <a:pt x="1217" y="935"/>
                    <a:pt x="1212" y="941"/>
                    <a:pt x="1214" y="941"/>
                  </a:cubicBezTo>
                  <a:cubicBezTo>
                    <a:pt x="1217" y="940"/>
                    <a:pt x="1218" y="932"/>
                    <a:pt x="1220" y="929"/>
                  </a:cubicBezTo>
                  <a:cubicBezTo>
                    <a:pt x="1217" y="925"/>
                    <a:pt x="1217" y="938"/>
                    <a:pt x="1214" y="934"/>
                  </a:cubicBezTo>
                  <a:cubicBezTo>
                    <a:pt x="1216" y="931"/>
                    <a:pt x="1213" y="931"/>
                    <a:pt x="1216" y="927"/>
                  </a:cubicBezTo>
                  <a:cubicBezTo>
                    <a:pt x="1216" y="926"/>
                    <a:pt x="1218" y="927"/>
                    <a:pt x="1219" y="925"/>
                  </a:cubicBezTo>
                  <a:cubicBezTo>
                    <a:pt x="1222" y="919"/>
                    <a:pt x="1223" y="909"/>
                    <a:pt x="1226" y="902"/>
                  </a:cubicBezTo>
                  <a:cubicBezTo>
                    <a:pt x="1227" y="899"/>
                    <a:pt x="1228" y="898"/>
                    <a:pt x="1229" y="895"/>
                  </a:cubicBezTo>
                  <a:cubicBezTo>
                    <a:pt x="1230" y="893"/>
                    <a:pt x="1231" y="890"/>
                    <a:pt x="1232" y="887"/>
                  </a:cubicBezTo>
                  <a:cubicBezTo>
                    <a:pt x="1233" y="883"/>
                    <a:pt x="1235" y="880"/>
                    <a:pt x="1236" y="877"/>
                  </a:cubicBezTo>
                  <a:cubicBezTo>
                    <a:pt x="1237" y="871"/>
                    <a:pt x="1238" y="864"/>
                    <a:pt x="1240" y="857"/>
                  </a:cubicBezTo>
                  <a:cubicBezTo>
                    <a:pt x="1241" y="851"/>
                    <a:pt x="1244" y="846"/>
                    <a:pt x="1245" y="840"/>
                  </a:cubicBezTo>
                  <a:cubicBezTo>
                    <a:pt x="1246" y="837"/>
                    <a:pt x="1246" y="829"/>
                    <a:pt x="1247" y="824"/>
                  </a:cubicBezTo>
                  <a:cubicBezTo>
                    <a:pt x="1248" y="822"/>
                    <a:pt x="1249" y="820"/>
                    <a:pt x="1250" y="818"/>
                  </a:cubicBezTo>
                  <a:cubicBezTo>
                    <a:pt x="1251" y="812"/>
                    <a:pt x="1251" y="805"/>
                    <a:pt x="1251" y="799"/>
                  </a:cubicBezTo>
                  <a:cubicBezTo>
                    <a:pt x="1251" y="792"/>
                    <a:pt x="1251" y="786"/>
                    <a:pt x="1252" y="780"/>
                  </a:cubicBezTo>
                  <a:cubicBezTo>
                    <a:pt x="1253" y="778"/>
                    <a:pt x="1255" y="777"/>
                    <a:pt x="1255" y="776"/>
                  </a:cubicBezTo>
                  <a:cubicBezTo>
                    <a:pt x="1257" y="770"/>
                    <a:pt x="1255" y="762"/>
                    <a:pt x="1255" y="755"/>
                  </a:cubicBezTo>
                  <a:cubicBezTo>
                    <a:pt x="1255" y="750"/>
                    <a:pt x="1257" y="748"/>
                    <a:pt x="1257" y="740"/>
                  </a:cubicBezTo>
                  <a:cubicBezTo>
                    <a:pt x="1257" y="738"/>
                    <a:pt x="1255" y="734"/>
                    <a:pt x="1255" y="734"/>
                  </a:cubicBezTo>
                  <a:cubicBezTo>
                    <a:pt x="1255" y="731"/>
                    <a:pt x="1257" y="729"/>
                    <a:pt x="1257" y="727"/>
                  </a:cubicBezTo>
                  <a:cubicBezTo>
                    <a:pt x="1257" y="724"/>
                    <a:pt x="1256" y="722"/>
                    <a:pt x="1255" y="719"/>
                  </a:cubicBezTo>
                  <a:cubicBezTo>
                    <a:pt x="1255" y="715"/>
                    <a:pt x="1256" y="711"/>
                    <a:pt x="1256" y="706"/>
                  </a:cubicBezTo>
                  <a:cubicBezTo>
                    <a:pt x="1256" y="704"/>
                    <a:pt x="1255" y="702"/>
                    <a:pt x="1255" y="700"/>
                  </a:cubicBezTo>
                  <a:cubicBezTo>
                    <a:pt x="1255" y="694"/>
                    <a:pt x="1257" y="687"/>
                    <a:pt x="1255" y="677"/>
                  </a:cubicBezTo>
                  <a:cubicBezTo>
                    <a:pt x="1255" y="675"/>
                    <a:pt x="1254" y="674"/>
                    <a:pt x="1253" y="671"/>
                  </a:cubicBezTo>
                  <a:cubicBezTo>
                    <a:pt x="1253" y="669"/>
                    <a:pt x="1253" y="667"/>
                    <a:pt x="1253" y="665"/>
                  </a:cubicBezTo>
                  <a:cubicBezTo>
                    <a:pt x="1252" y="662"/>
                    <a:pt x="1252" y="660"/>
                    <a:pt x="1251" y="658"/>
                  </a:cubicBezTo>
                  <a:cubicBezTo>
                    <a:pt x="1250" y="656"/>
                    <a:pt x="1250" y="654"/>
                    <a:pt x="1251" y="652"/>
                  </a:cubicBezTo>
                  <a:cubicBezTo>
                    <a:pt x="1251" y="650"/>
                    <a:pt x="1250" y="646"/>
                    <a:pt x="1249" y="640"/>
                  </a:cubicBezTo>
                  <a:cubicBezTo>
                    <a:pt x="1248" y="634"/>
                    <a:pt x="1249" y="629"/>
                    <a:pt x="1247" y="622"/>
                  </a:cubicBezTo>
                  <a:cubicBezTo>
                    <a:pt x="1247" y="618"/>
                    <a:pt x="1245" y="615"/>
                    <a:pt x="1244" y="612"/>
                  </a:cubicBezTo>
                  <a:cubicBezTo>
                    <a:pt x="1243" y="606"/>
                    <a:pt x="1243" y="601"/>
                    <a:pt x="1241" y="595"/>
                  </a:cubicBezTo>
                  <a:cubicBezTo>
                    <a:pt x="1240" y="591"/>
                    <a:pt x="1237" y="585"/>
                    <a:pt x="1236" y="581"/>
                  </a:cubicBezTo>
                  <a:cubicBezTo>
                    <a:pt x="1236" y="577"/>
                    <a:pt x="1236" y="573"/>
                    <a:pt x="1235" y="569"/>
                  </a:cubicBezTo>
                  <a:cubicBezTo>
                    <a:pt x="1233" y="563"/>
                    <a:pt x="1230" y="552"/>
                    <a:pt x="1228" y="548"/>
                  </a:cubicBezTo>
                  <a:cubicBezTo>
                    <a:pt x="1228" y="547"/>
                    <a:pt x="1227" y="547"/>
                    <a:pt x="1226" y="545"/>
                  </a:cubicBezTo>
                  <a:cubicBezTo>
                    <a:pt x="1225" y="542"/>
                    <a:pt x="1226" y="541"/>
                    <a:pt x="1225" y="538"/>
                  </a:cubicBezTo>
                  <a:cubicBezTo>
                    <a:pt x="1224" y="536"/>
                    <a:pt x="1220" y="529"/>
                    <a:pt x="1220" y="527"/>
                  </a:cubicBezTo>
                  <a:cubicBezTo>
                    <a:pt x="1220" y="526"/>
                    <a:pt x="1222" y="525"/>
                    <a:pt x="1221" y="523"/>
                  </a:cubicBezTo>
                  <a:cubicBezTo>
                    <a:pt x="1220" y="520"/>
                    <a:pt x="1218" y="518"/>
                    <a:pt x="1217" y="515"/>
                  </a:cubicBezTo>
                  <a:cubicBezTo>
                    <a:pt x="1215" y="512"/>
                    <a:pt x="1217" y="507"/>
                    <a:pt x="1212" y="500"/>
                  </a:cubicBezTo>
                  <a:cubicBezTo>
                    <a:pt x="1218" y="499"/>
                    <a:pt x="1218" y="514"/>
                    <a:pt x="1223" y="512"/>
                  </a:cubicBezTo>
                  <a:cubicBezTo>
                    <a:pt x="1226" y="516"/>
                    <a:pt x="1226" y="522"/>
                    <a:pt x="1228" y="525"/>
                  </a:cubicBezTo>
                  <a:cubicBezTo>
                    <a:pt x="1229" y="528"/>
                    <a:pt x="1230" y="527"/>
                    <a:pt x="1232" y="530"/>
                  </a:cubicBezTo>
                  <a:cubicBezTo>
                    <a:pt x="1235" y="535"/>
                    <a:pt x="1230" y="533"/>
                    <a:pt x="1231" y="536"/>
                  </a:cubicBezTo>
                  <a:cubicBezTo>
                    <a:pt x="1231" y="538"/>
                    <a:pt x="1233" y="541"/>
                    <a:pt x="1234" y="543"/>
                  </a:cubicBezTo>
                  <a:cubicBezTo>
                    <a:pt x="1234" y="544"/>
                    <a:pt x="1233" y="548"/>
                    <a:pt x="1234" y="551"/>
                  </a:cubicBezTo>
                  <a:cubicBezTo>
                    <a:pt x="1235" y="555"/>
                    <a:pt x="1237" y="549"/>
                    <a:pt x="1238" y="554"/>
                  </a:cubicBezTo>
                  <a:cubicBezTo>
                    <a:pt x="1240" y="560"/>
                    <a:pt x="1237" y="556"/>
                    <a:pt x="1235" y="557"/>
                  </a:cubicBezTo>
                  <a:cubicBezTo>
                    <a:pt x="1239" y="566"/>
                    <a:pt x="1239" y="566"/>
                    <a:pt x="1239" y="566"/>
                  </a:cubicBezTo>
                  <a:cubicBezTo>
                    <a:pt x="1242" y="570"/>
                    <a:pt x="1237" y="557"/>
                    <a:pt x="1242" y="561"/>
                  </a:cubicBezTo>
                  <a:cubicBezTo>
                    <a:pt x="1243" y="566"/>
                    <a:pt x="1246" y="570"/>
                    <a:pt x="1246" y="574"/>
                  </a:cubicBezTo>
                  <a:cubicBezTo>
                    <a:pt x="1246" y="577"/>
                    <a:pt x="1245" y="577"/>
                    <a:pt x="1245" y="578"/>
                  </a:cubicBezTo>
                  <a:cubicBezTo>
                    <a:pt x="1245" y="580"/>
                    <a:pt x="1245" y="582"/>
                    <a:pt x="1245" y="583"/>
                  </a:cubicBezTo>
                  <a:cubicBezTo>
                    <a:pt x="1245" y="585"/>
                    <a:pt x="1245" y="590"/>
                    <a:pt x="1246" y="596"/>
                  </a:cubicBezTo>
                  <a:cubicBezTo>
                    <a:pt x="1247" y="601"/>
                    <a:pt x="1249" y="607"/>
                    <a:pt x="1251" y="610"/>
                  </a:cubicBezTo>
                  <a:cubicBezTo>
                    <a:pt x="1251" y="610"/>
                    <a:pt x="1252" y="604"/>
                    <a:pt x="1253" y="608"/>
                  </a:cubicBezTo>
                  <a:cubicBezTo>
                    <a:pt x="1253" y="609"/>
                    <a:pt x="1252" y="612"/>
                    <a:pt x="1253" y="614"/>
                  </a:cubicBezTo>
                  <a:cubicBezTo>
                    <a:pt x="1254" y="615"/>
                    <a:pt x="1255" y="613"/>
                    <a:pt x="1256" y="615"/>
                  </a:cubicBezTo>
                  <a:cubicBezTo>
                    <a:pt x="1256" y="616"/>
                    <a:pt x="1257" y="619"/>
                    <a:pt x="1258" y="619"/>
                  </a:cubicBezTo>
                  <a:cubicBezTo>
                    <a:pt x="1259" y="622"/>
                    <a:pt x="1257" y="623"/>
                    <a:pt x="1257" y="624"/>
                  </a:cubicBezTo>
                  <a:cubicBezTo>
                    <a:pt x="1258" y="627"/>
                    <a:pt x="1260" y="628"/>
                    <a:pt x="1260" y="630"/>
                  </a:cubicBezTo>
                  <a:cubicBezTo>
                    <a:pt x="1261" y="633"/>
                    <a:pt x="1259" y="634"/>
                    <a:pt x="1260" y="636"/>
                  </a:cubicBezTo>
                  <a:cubicBezTo>
                    <a:pt x="1260" y="639"/>
                    <a:pt x="1262" y="639"/>
                    <a:pt x="1263" y="642"/>
                  </a:cubicBezTo>
                  <a:cubicBezTo>
                    <a:pt x="1263" y="645"/>
                    <a:pt x="1262" y="644"/>
                    <a:pt x="1263" y="650"/>
                  </a:cubicBezTo>
                  <a:cubicBezTo>
                    <a:pt x="1263" y="652"/>
                    <a:pt x="1264" y="654"/>
                    <a:pt x="1264" y="657"/>
                  </a:cubicBezTo>
                  <a:cubicBezTo>
                    <a:pt x="1265" y="659"/>
                    <a:pt x="1265" y="662"/>
                    <a:pt x="1266" y="664"/>
                  </a:cubicBezTo>
                  <a:cubicBezTo>
                    <a:pt x="1266" y="669"/>
                    <a:pt x="1266" y="674"/>
                    <a:pt x="1264" y="677"/>
                  </a:cubicBezTo>
                  <a:cubicBezTo>
                    <a:pt x="1265" y="682"/>
                    <a:pt x="1266" y="685"/>
                    <a:pt x="1267" y="689"/>
                  </a:cubicBezTo>
                  <a:close/>
                  <a:moveTo>
                    <a:pt x="1235" y="978"/>
                  </a:moveTo>
                  <a:cubicBezTo>
                    <a:pt x="1233" y="981"/>
                    <a:pt x="1231" y="989"/>
                    <a:pt x="1228" y="990"/>
                  </a:cubicBezTo>
                  <a:cubicBezTo>
                    <a:pt x="1228" y="989"/>
                    <a:pt x="1232" y="974"/>
                    <a:pt x="1235" y="978"/>
                  </a:cubicBezTo>
                  <a:close/>
                  <a:moveTo>
                    <a:pt x="453" y="1276"/>
                  </a:moveTo>
                  <a:cubicBezTo>
                    <a:pt x="449" y="1274"/>
                    <a:pt x="445" y="1272"/>
                    <a:pt x="443" y="1270"/>
                  </a:cubicBezTo>
                  <a:cubicBezTo>
                    <a:pt x="444" y="1270"/>
                    <a:pt x="447" y="1271"/>
                    <a:pt x="450" y="1272"/>
                  </a:cubicBezTo>
                  <a:cubicBezTo>
                    <a:pt x="452" y="1273"/>
                    <a:pt x="454" y="1275"/>
                    <a:pt x="453" y="1276"/>
                  </a:cubicBezTo>
                  <a:close/>
                  <a:moveTo>
                    <a:pt x="1182" y="1070"/>
                  </a:moveTo>
                  <a:cubicBezTo>
                    <a:pt x="1185" y="1067"/>
                    <a:pt x="1188" y="1059"/>
                    <a:pt x="1190" y="1062"/>
                  </a:cubicBezTo>
                  <a:cubicBezTo>
                    <a:pt x="1189" y="1064"/>
                    <a:pt x="1184" y="1073"/>
                    <a:pt x="1182" y="1070"/>
                  </a:cubicBezTo>
                  <a:close/>
                  <a:moveTo>
                    <a:pt x="1251" y="605"/>
                  </a:moveTo>
                  <a:cubicBezTo>
                    <a:pt x="1250" y="600"/>
                    <a:pt x="1248" y="594"/>
                    <a:pt x="1246" y="589"/>
                  </a:cubicBezTo>
                  <a:cubicBezTo>
                    <a:pt x="1248" y="587"/>
                    <a:pt x="1249" y="591"/>
                    <a:pt x="1249" y="593"/>
                  </a:cubicBezTo>
                  <a:cubicBezTo>
                    <a:pt x="1250" y="594"/>
                    <a:pt x="1251" y="597"/>
                    <a:pt x="1252" y="600"/>
                  </a:cubicBezTo>
                  <a:cubicBezTo>
                    <a:pt x="1252" y="603"/>
                    <a:pt x="1253" y="605"/>
                    <a:pt x="1251" y="605"/>
                  </a:cubicBezTo>
                  <a:close/>
                  <a:moveTo>
                    <a:pt x="1259" y="896"/>
                  </a:moveTo>
                  <a:cubicBezTo>
                    <a:pt x="1258" y="899"/>
                    <a:pt x="1258" y="899"/>
                    <a:pt x="1258" y="899"/>
                  </a:cubicBezTo>
                  <a:cubicBezTo>
                    <a:pt x="1257" y="899"/>
                    <a:pt x="1257" y="900"/>
                    <a:pt x="1257" y="901"/>
                  </a:cubicBezTo>
                  <a:cubicBezTo>
                    <a:pt x="1255" y="900"/>
                    <a:pt x="1255" y="900"/>
                    <a:pt x="1255" y="900"/>
                  </a:cubicBezTo>
                  <a:cubicBezTo>
                    <a:pt x="1255" y="899"/>
                    <a:pt x="1255" y="899"/>
                    <a:pt x="1254" y="898"/>
                  </a:cubicBezTo>
                  <a:cubicBezTo>
                    <a:pt x="1255" y="895"/>
                    <a:pt x="1255" y="895"/>
                    <a:pt x="1255" y="895"/>
                  </a:cubicBezTo>
                  <a:cubicBezTo>
                    <a:pt x="1256" y="896"/>
                    <a:pt x="1256" y="895"/>
                    <a:pt x="1256" y="894"/>
                  </a:cubicBezTo>
                  <a:cubicBezTo>
                    <a:pt x="1258" y="895"/>
                    <a:pt x="1258" y="895"/>
                    <a:pt x="1258" y="895"/>
                  </a:cubicBezTo>
                  <a:cubicBezTo>
                    <a:pt x="1258" y="896"/>
                    <a:pt x="1258" y="896"/>
                    <a:pt x="1259" y="896"/>
                  </a:cubicBezTo>
                  <a:close/>
                  <a:moveTo>
                    <a:pt x="1173" y="1080"/>
                  </a:moveTo>
                  <a:cubicBezTo>
                    <a:pt x="1175" y="1077"/>
                    <a:pt x="1176" y="1077"/>
                    <a:pt x="1178" y="1074"/>
                  </a:cubicBezTo>
                  <a:cubicBezTo>
                    <a:pt x="1179" y="1077"/>
                    <a:pt x="1175" y="1084"/>
                    <a:pt x="1173" y="1080"/>
                  </a:cubicBezTo>
                  <a:close/>
                  <a:moveTo>
                    <a:pt x="1253" y="914"/>
                  </a:moveTo>
                  <a:cubicBezTo>
                    <a:pt x="1251" y="914"/>
                    <a:pt x="1251" y="912"/>
                    <a:pt x="1251" y="909"/>
                  </a:cubicBezTo>
                  <a:cubicBezTo>
                    <a:pt x="1252" y="906"/>
                    <a:pt x="1252" y="903"/>
                    <a:pt x="1253" y="903"/>
                  </a:cubicBezTo>
                  <a:cubicBezTo>
                    <a:pt x="1255" y="905"/>
                    <a:pt x="1254" y="909"/>
                    <a:pt x="1253" y="914"/>
                  </a:cubicBezTo>
                  <a:close/>
                  <a:moveTo>
                    <a:pt x="1153" y="1107"/>
                  </a:moveTo>
                  <a:cubicBezTo>
                    <a:pt x="1153" y="1106"/>
                    <a:pt x="1154" y="1104"/>
                    <a:pt x="1156" y="1102"/>
                  </a:cubicBezTo>
                  <a:cubicBezTo>
                    <a:pt x="1157" y="1100"/>
                    <a:pt x="1159" y="1099"/>
                    <a:pt x="1160" y="1097"/>
                  </a:cubicBezTo>
                  <a:cubicBezTo>
                    <a:pt x="1163" y="1094"/>
                    <a:pt x="1168" y="1085"/>
                    <a:pt x="1171" y="1086"/>
                  </a:cubicBezTo>
                  <a:cubicBezTo>
                    <a:pt x="1169" y="1090"/>
                    <a:pt x="1167" y="1093"/>
                    <a:pt x="1164" y="1096"/>
                  </a:cubicBezTo>
                  <a:cubicBezTo>
                    <a:pt x="1163" y="1098"/>
                    <a:pt x="1160" y="1099"/>
                    <a:pt x="1160" y="1099"/>
                  </a:cubicBezTo>
                  <a:cubicBezTo>
                    <a:pt x="1160" y="1099"/>
                    <a:pt x="1159" y="1102"/>
                    <a:pt x="1158" y="1105"/>
                  </a:cubicBezTo>
                  <a:cubicBezTo>
                    <a:pt x="1157" y="1107"/>
                    <a:pt x="1155" y="1109"/>
                    <a:pt x="1153" y="1107"/>
                  </a:cubicBezTo>
                  <a:close/>
                  <a:moveTo>
                    <a:pt x="1243" y="943"/>
                  </a:moveTo>
                  <a:cubicBezTo>
                    <a:pt x="1242" y="945"/>
                    <a:pt x="1241" y="943"/>
                    <a:pt x="1240" y="943"/>
                  </a:cubicBezTo>
                  <a:cubicBezTo>
                    <a:pt x="1240" y="943"/>
                    <a:pt x="1238" y="946"/>
                    <a:pt x="1238" y="946"/>
                  </a:cubicBezTo>
                  <a:cubicBezTo>
                    <a:pt x="1237" y="945"/>
                    <a:pt x="1240" y="939"/>
                    <a:pt x="1238" y="936"/>
                  </a:cubicBezTo>
                  <a:cubicBezTo>
                    <a:pt x="1240" y="932"/>
                    <a:pt x="1240" y="935"/>
                    <a:pt x="1242" y="936"/>
                  </a:cubicBezTo>
                  <a:cubicBezTo>
                    <a:pt x="1244" y="933"/>
                    <a:pt x="1241" y="932"/>
                    <a:pt x="1242" y="930"/>
                  </a:cubicBezTo>
                  <a:cubicBezTo>
                    <a:pt x="1243" y="925"/>
                    <a:pt x="1247" y="924"/>
                    <a:pt x="1247" y="915"/>
                  </a:cubicBezTo>
                  <a:cubicBezTo>
                    <a:pt x="1248" y="917"/>
                    <a:pt x="1249" y="920"/>
                    <a:pt x="1249" y="922"/>
                  </a:cubicBezTo>
                  <a:cubicBezTo>
                    <a:pt x="1248" y="925"/>
                    <a:pt x="1246" y="924"/>
                    <a:pt x="1245" y="928"/>
                  </a:cubicBezTo>
                  <a:cubicBezTo>
                    <a:pt x="1245" y="929"/>
                    <a:pt x="1245" y="931"/>
                    <a:pt x="1245" y="934"/>
                  </a:cubicBezTo>
                  <a:cubicBezTo>
                    <a:pt x="1244" y="937"/>
                    <a:pt x="1244" y="941"/>
                    <a:pt x="1243" y="943"/>
                  </a:cubicBezTo>
                  <a:close/>
                  <a:moveTo>
                    <a:pt x="1268" y="706"/>
                  </a:moveTo>
                  <a:cubicBezTo>
                    <a:pt x="1268" y="703"/>
                    <a:pt x="1268" y="700"/>
                    <a:pt x="1267" y="697"/>
                  </a:cubicBezTo>
                  <a:cubicBezTo>
                    <a:pt x="1269" y="697"/>
                    <a:pt x="1272" y="707"/>
                    <a:pt x="1268" y="706"/>
                  </a:cubicBezTo>
                  <a:close/>
                  <a:moveTo>
                    <a:pt x="1237" y="954"/>
                  </a:moveTo>
                  <a:cubicBezTo>
                    <a:pt x="1236" y="958"/>
                    <a:pt x="1235" y="960"/>
                    <a:pt x="1233" y="959"/>
                  </a:cubicBezTo>
                  <a:cubicBezTo>
                    <a:pt x="1234" y="955"/>
                    <a:pt x="1235" y="951"/>
                    <a:pt x="1237" y="954"/>
                  </a:cubicBezTo>
                  <a:close/>
                  <a:moveTo>
                    <a:pt x="1229" y="972"/>
                  </a:moveTo>
                  <a:cubicBezTo>
                    <a:pt x="1226" y="972"/>
                    <a:pt x="1229" y="967"/>
                    <a:pt x="1230" y="963"/>
                  </a:cubicBezTo>
                  <a:cubicBezTo>
                    <a:pt x="1233" y="963"/>
                    <a:pt x="1230" y="968"/>
                    <a:pt x="1229" y="972"/>
                  </a:cubicBezTo>
                  <a:close/>
                  <a:moveTo>
                    <a:pt x="1222" y="984"/>
                  </a:moveTo>
                  <a:cubicBezTo>
                    <a:pt x="1221" y="981"/>
                    <a:pt x="1224" y="976"/>
                    <a:pt x="1226" y="977"/>
                  </a:cubicBezTo>
                  <a:cubicBezTo>
                    <a:pt x="1227" y="980"/>
                    <a:pt x="1224" y="986"/>
                    <a:pt x="1222" y="984"/>
                  </a:cubicBezTo>
                  <a:close/>
                  <a:moveTo>
                    <a:pt x="1216" y="1000"/>
                  </a:moveTo>
                  <a:cubicBezTo>
                    <a:pt x="1215" y="1002"/>
                    <a:pt x="1214" y="1002"/>
                    <a:pt x="1213" y="1005"/>
                  </a:cubicBezTo>
                  <a:cubicBezTo>
                    <a:pt x="1210" y="1004"/>
                    <a:pt x="1212" y="1001"/>
                    <a:pt x="1214" y="997"/>
                  </a:cubicBezTo>
                  <a:cubicBezTo>
                    <a:pt x="1216" y="997"/>
                    <a:pt x="1216" y="999"/>
                    <a:pt x="1216" y="1000"/>
                  </a:cubicBezTo>
                  <a:close/>
                  <a:moveTo>
                    <a:pt x="1210" y="1012"/>
                  </a:moveTo>
                  <a:cubicBezTo>
                    <a:pt x="1211" y="1014"/>
                    <a:pt x="1206" y="1016"/>
                    <a:pt x="1205" y="1021"/>
                  </a:cubicBezTo>
                  <a:cubicBezTo>
                    <a:pt x="1199" y="1018"/>
                    <a:pt x="1207" y="1013"/>
                    <a:pt x="1210" y="1012"/>
                  </a:cubicBezTo>
                  <a:close/>
                  <a:moveTo>
                    <a:pt x="1185" y="1057"/>
                  </a:moveTo>
                  <a:cubicBezTo>
                    <a:pt x="1184" y="1061"/>
                    <a:pt x="1181" y="1059"/>
                    <a:pt x="1179" y="1061"/>
                  </a:cubicBezTo>
                  <a:cubicBezTo>
                    <a:pt x="1178" y="1062"/>
                    <a:pt x="1176" y="1066"/>
                    <a:pt x="1175" y="1063"/>
                  </a:cubicBezTo>
                  <a:cubicBezTo>
                    <a:pt x="1180" y="1058"/>
                    <a:pt x="1179" y="1054"/>
                    <a:pt x="1183" y="1051"/>
                  </a:cubicBezTo>
                  <a:cubicBezTo>
                    <a:pt x="1185" y="1052"/>
                    <a:pt x="1182" y="1057"/>
                    <a:pt x="1185" y="1057"/>
                  </a:cubicBezTo>
                  <a:close/>
                  <a:moveTo>
                    <a:pt x="1266" y="779"/>
                  </a:moveTo>
                  <a:cubicBezTo>
                    <a:pt x="1264" y="765"/>
                    <a:pt x="1272" y="775"/>
                    <a:pt x="1266" y="779"/>
                  </a:cubicBezTo>
                  <a:close/>
                  <a:moveTo>
                    <a:pt x="1203" y="1023"/>
                  </a:moveTo>
                  <a:cubicBezTo>
                    <a:pt x="1201" y="1027"/>
                    <a:pt x="1199" y="1031"/>
                    <a:pt x="1197" y="1034"/>
                  </a:cubicBezTo>
                  <a:cubicBezTo>
                    <a:pt x="1194" y="1032"/>
                    <a:pt x="1199" y="1021"/>
                    <a:pt x="1203" y="1023"/>
                  </a:cubicBezTo>
                  <a:close/>
                  <a:moveTo>
                    <a:pt x="1192" y="1043"/>
                  </a:moveTo>
                  <a:cubicBezTo>
                    <a:pt x="1188" y="1048"/>
                    <a:pt x="1188" y="1048"/>
                    <a:pt x="1188" y="1048"/>
                  </a:cubicBezTo>
                  <a:cubicBezTo>
                    <a:pt x="1185" y="1048"/>
                    <a:pt x="1189" y="1039"/>
                    <a:pt x="1192" y="1043"/>
                  </a:cubicBezTo>
                  <a:close/>
                  <a:moveTo>
                    <a:pt x="1133" y="1123"/>
                  </a:moveTo>
                  <a:cubicBezTo>
                    <a:pt x="1130" y="1125"/>
                    <a:pt x="1129" y="1123"/>
                    <a:pt x="1131" y="1120"/>
                  </a:cubicBezTo>
                  <a:cubicBezTo>
                    <a:pt x="1132" y="1117"/>
                    <a:pt x="1135" y="1113"/>
                    <a:pt x="1137" y="1112"/>
                  </a:cubicBezTo>
                  <a:cubicBezTo>
                    <a:pt x="1137" y="1116"/>
                    <a:pt x="1133" y="1120"/>
                    <a:pt x="1133" y="1123"/>
                  </a:cubicBezTo>
                  <a:close/>
                  <a:moveTo>
                    <a:pt x="1126" y="1128"/>
                  </a:moveTo>
                  <a:cubicBezTo>
                    <a:pt x="1124" y="1131"/>
                    <a:pt x="1122" y="1133"/>
                    <a:pt x="1120" y="1134"/>
                  </a:cubicBezTo>
                  <a:cubicBezTo>
                    <a:pt x="1119" y="1132"/>
                    <a:pt x="1125" y="1124"/>
                    <a:pt x="1126" y="1128"/>
                  </a:cubicBezTo>
                  <a:close/>
                  <a:moveTo>
                    <a:pt x="1198" y="1019"/>
                  </a:moveTo>
                  <a:cubicBezTo>
                    <a:pt x="1198" y="1017"/>
                    <a:pt x="1197" y="1012"/>
                    <a:pt x="1200" y="1010"/>
                  </a:cubicBezTo>
                  <a:cubicBezTo>
                    <a:pt x="1203" y="1011"/>
                    <a:pt x="1201" y="1017"/>
                    <a:pt x="1198" y="1019"/>
                  </a:cubicBezTo>
                  <a:close/>
                  <a:moveTo>
                    <a:pt x="1193" y="1028"/>
                  </a:moveTo>
                  <a:cubicBezTo>
                    <a:pt x="1189" y="1028"/>
                    <a:pt x="1193" y="1018"/>
                    <a:pt x="1197" y="1022"/>
                  </a:cubicBezTo>
                  <a:cubicBezTo>
                    <a:pt x="1197" y="1024"/>
                    <a:pt x="1195" y="1027"/>
                    <a:pt x="1193" y="1028"/>
                  </a:cubicBezTo>
                  <a:close/>
                  <a:moveTo>
                    <a:pt x="1189" y="1033"/>
                  </a:moveTo>
                  <a:cubicBezTo>
                    <a:pt x="1189" y="1032"/>
                    <a:pt x="1191" y="1032"/>
                    <a:pt x="1191" y="1032"/>
                  </a:cubicBezTo>
                  <a:cubicBezTo>
                    <a:pt x="1191" y="1033"/>
                    <a:pt x="1188" y="1034"/>
                    <a:pt x="1188" y="1034"/>
                  </a:cubicBezTo>
                  <a:cubicBezTo>
                    <a:pt x="1186" y="1037"/>
                    <a:pt x="1184" y="1045"/>
                    <a:pt x="1180" y="1047"/>
                  </a:cubicBezTo>
                  <a:cubicBezTo>
                    <a:pt x="1176" y="1045"/>
                    <a:pt x="1182" y="1037"/>
                    <a:pt x="1186" y="1031"/>
                  </a:cubicBezTo>
                  <a:cubicBezTo>
                    <a:pt x="1188" y="1030"/>
                    <a:pt x="1186" y="1036"/>
                    <a:pt x="1189" y="1033"/>
                  </a:cubicBezTo>
                  <a:close/>
                  <a:moveTo>
                    <a:pt x="1246" y="884"/>
                  </a:moveTo>
                  <a:cubicBezTo>
                    <a:pt x="1243" y="880"/>
                    <a:pt x="1249" y="873"/>
                    <a:pt x="1249" y="865"/>
                  </a:cubicBezTo>
                  <a:cubicBezTo>
                    <a:pt x="1251" y="866"/>
                    <a:pt x="1250" y="870"/>
                    <a:pt x="1249" y="873"/>
                  </a:cubicBezTo>
                  <a:cubicBezTo>
                    <a:pt x="1249" y="875"/>
                    <a:pt x="1248" y="877"/>
                    <a:pt x="1248" y="879"/>
                  </a:cubicBezTo>
                  <a:cubicBezTo>
                    <a:pt x="1247" y="881"/>
                    <a:pt x="1246" y="882"/>
                    <a:pt x="1246" y="884"/>
                  </a:cubicBezTo>
                  <a:close/>
                  <a:moveTo>
                    <a:pt x="1068" y="1181"/>
                  </a:moveTo>
                  <a:cubicBezTo>
                    <a:pt x="1066" y="1184"/>
                    <a:pt x="1065" y="1183"/>
                    <a:pt x="1063" y="1184"/>
                  </a:cubicBezTo>
                  <a:cubicBezTo>
                    <a:pt x="1062" y="1183"/>
                    <a:pt x="1064" y="1181"/>
                    <a:pt x="1067" y="1179"/>
                  </a:cubicBezTo>
                  <a:lnTo>
                    <a:pt x="1068" y="1181"/>
                  </a:lnTo>
                  <a:close/>
                  <a:moveTo>
                    <a:pt x="1041" y="1200"/>
                  </a:moveTo>
                  <a:cubicBezTo>
                    <a:pt x="1042" y="1198"/>
                    <a:pt x="1048" y="1194"/>
                    <a:pt x="1049" y="1196"/>
                  </a:cubicBezTo>
                  <a:cubicBezTo>
                    <a:pt x="1048" y="1198"/>
                    <a:pt x="1042" y="1202"/>
                    <a:pt x="1041" y="1200"/>
                  </a:cubicBezTo>
                  <a:close/>
                  <a:moveTo>
                    <a:pt x="1014" y="1223"/>
                  </a:moveTo>
                  <a:cubicBezTo>
                    <a:pt x="1009" y="1226"/>
                    <a:pt x="1005" y="1226"/>
                    <a:pt x="1000" y="1227"/>
                  </a:cubicBezTo>
                  <a:cubicBezTo>
                    <a:pt x="1001" y="1225"/>
                    <a:pt x="1004" y="1223"/>
                    <a:pt x="1007" y="1222"/>
                  </a:cubicBezTo>
                  <a:cubicBezTo>
                    <a:pt x="1010" y="1221"/>
                    <a:pt x="1013" y="1221"/>
                    <a:pt x="1014" y="1223"/>
                  </a:cubicBezTo>
                  <a:close/>
                  <a:moveTo>
                    <a:pt x="974" y="1244"/>
                  </a:moveTo>
                  <a:cubicBezTo>
                    <a:pt x="971" y="1244"/>
                    <a:pt x="968" y="1245"/>
                    <a:pt x="964" y="1248"/>
                  </a:cubicBezTo>
                  <a:cubicBezTo>
                    <a:pt x="962" y="1243"/>
                    <a:pt x="972" y="1242"/>
                    <a:pt x="977" y="1238"/>
                  </a:cubicBezTo>
                  <a:cubicBezTo>
                    <a:pt x="976" y="1240"/>
                    <a:pt x="973" y="1242"/>
                    <a:pt x="974" y="1244"/>
                  </a:cubicBezTo>
                  <a:close/>
                  <a:moveTo>
                    <a:pt x="1207" y="989"/>
                  </a:moveTo>
                  <a:cubicBezTo>
                    <a:pt x="1206" y="992"/>
                    <a:pt x="1204" y="994"/>
                    <a:pt x="1202" y="993"/>
                  </a:cubicBezTo>
                  <a:cubicBezTo>
                    <a:pt x="1204" y="989"/>
                    <a:pt x="1205" y="986"/>
                    <a:pt x="1207" y="989"/>
                  </a:cubicBezTo>
                  <a:close/>
                  <a:moveTo>
                    <a:pt x="925" y="1263"/>
                  </a:moveTo>
                  <a:cubicBezTo>
                    <a:pt x="927" y="1261"/>
                    <a:pt x="929" y="1260"/>
                    <a:pt x="933" y="1258"/>
                  </a:cubicBezTo>
                  <a:cubicBezTo>
                    <a:pt x="934" y="1259"/>
                    <a:pt x="935" y="1259"/>
                    <a:pt x="935" y="1260"/>
                  </a:cubicBezTo>
                  <a:cubicBezTo>
                    <a:pt x="933" y="1263"/>
                    <a:pt x="928" y="1263"/>
                    <a:pt x="925" y="1263"/>
                  </a:cubicBezTo>
                  <a:close/>
                  <a:moveTo>
                    <a:pt x="923" y="1266"/>
                  </a:moveTo>
                  <a:cubicBezTo>
                    <a:pt x="919" y="1268"/>
                    <a:pt x="918" y="1267"/>
                    <a:pt x="915" y="1268"/>
                  </a:cubicBezTo>
                  <a:cubicBezTo>
                    <a:pt x="915" y="1266"/>
                    <a:pt x="924" y="1263"/>
                    <a:pt x="923" y="1266"/>
                  </a:cubicBezTo>
                  <a:close/>
                  <a:moveTo>
                    <a:pt x="882" y="1281"/>
                  </a:moveTo>
                  <a:cubicBezTo>
                    <a:pt x="877" y="1283"/>
                    <a:pt x="872" y="1285"/>
                    <a:pt x="872" y="1282"/>
                  </a:cubicBezTo>
                  <a:cubicBezTo>
                    <a:pt x="876" y="1279"/>
                    <a:pt x="881" y="1277"/>
                    <a:pt x="882" y="1281"/>
                  </a:cubicBezTo>
                  <a:close/>
                  <a:moveTo>
                    <a:pt x="773" y="1302"/>
                  </a:moveTo>
                  <a:cubicBezTo>
                    <a:pt x="765" y="1309"/>
                    <a:pt x="760" y="1298"/>
                    <a:pt x="773" y="1302"/>
                  </a:cubicBezTo>
                  <a:close/>
                  <a:moveTo>
                    <a:pt x="752" y="1306"/>
                  </a:moveTo>
                  <a:cubicBezTo>
                    <a:pt x="749" y="1307"/>
                    <a:pt x="747" y="1306"/>
                    <a:pt x="746" y="1305"/>
                  </a:cubicBezTo>
                  <a:cubicBezTo>
                    <a:pt x="744" y="1304"/>
                    <a:pt x="744" y="1303"/>
                    <a:pt x="743" y="1301"/>
                  </a:cubicBezTo>
                  <a:cubicBezTo>
                    <a:pt x="751" y="1300"/>
                    <a:pt x="752" y="1302"/>
                    <a:pt x="752" y="1306"/>
                  </a:cubicBezTo>
                  <a:close/>
                  <a:moveTo>
                    <a:pt x="811" y="1297"/>
                  </a:moveTo>
                  <a:cubicBezTo>
                    <a:pt x="809" y="1294"/>
                    <a:pt x="812" y="1292"/>
                    <a:pt x="817" y="1292"/>
                  </a:cubicBezTo>
                  <a:cubicBezTo>
                    <a:pt x="819" y="1295"/>
                    <a:pt x="815" y="1296"/>
                    <a:pt x="811" y="1297"/>
                  </a:cubicBezTo>
                  <a:close/>
                  <a:moveTo>
                    <a:pt x="718" y="1306"/>
                  </a:moveTo>
                  <a:cubicBezTo>
                    <a:pt x="715" y="1306"/>
                    <a:pt x="711" y="1306"/>
                    <a:pt x="709" y="1305"/>
                  </a:cubicBezTo>
                  <a:cubicBezTo>
                    <a:pt x="709" y="1303"/>
                    <a:pt x="721" y="1302"/>
                    <a:pt x="718" y="1306"/>
                  </a:cubicBezTo>
                  <a:close/>
                  <a:moveTo>
                    <a:pt x="650" y="1301"/>
                  </a:moveTo>
                  <a:cubicBezTo>
                    <a:pt x="648" y="1302"/>
                    <a:pt x="636" y="1301"/>
                    <a:pt x="638" y="1298"/>
                  </a:cubicBezTo>
                  <a:cubicBezTo>
                    <a:pt x="644" y="1298"/>
                    <a:pt x="647" y="1299"/>
                    <a:pt x="650" y="1301"/>
                  </a:cubicBezTo>
                  <a:close/>
                  <a:moveTo>
                    <a:pt x="626" y="1299"/>
                  </a:moveTo>
                  <a:cubicBezTo>
                    <a:pt x="622" y="1298"/>
                    <a:pt x="619" y="1298"/>
                    <a:pt x="619" y="1295"/>
                  </a:cubicBezTo>
                  <a:cubicBezTo>
                    <a:pt x="622" y="1296"/>
                    <a:pt x="623" y="1295"/>
                    <a:pt x="625" y="1295"/>
                  </a:cubicBezTo>
                  <a:cubicBezTo>
                    <a:pt x="626" y="1296"/>
                    <a:pt x="627" y="1297"/>
                    <a:pt x="626" y="1299"/>
                  </a:cubicBezTo>
                  <a:close/>
                  <a:moveTo>
                    <a:pt x="605" y="1292"/>
                  </a:moveTo>
                  <a:cubicBezTo>
                    <a:pt x="610" y="1292"/>
                    <a:pt x="611" y="1294"/>
                    <a:pt x="613" y="1295"/>
                  </a:cubicBezTo>
                  <a:cubicBezTo>
                    <a:pt x="611" y="1297"/>
                    <a:pt x="602" y="1296"/>
                    <a:pt x="605" y="1292"/>
                  </a:cubicBezTo>
                  <a:close/>
                  <a:moveTo>
                    <a:pt x="504" y="1262"/>
                  </a:moveTo>
                  <a:cubicBezTo>
                    <a:pt x="504" y="1261"/>
                    <a:pt x="505" y="1261"/>
                    <a:pt x="506" y="1260"/>
                  </a:cubicBezTo>
                  <a:cubicBezTo>
                    <a:pt x="515" y="1265"/>
                    <a:pt x="524" y="1265"/>
                    <a:pt x="525" y="1271"/>
                  </a:cubicBezTo>
                  <a:cubicBezTo>
                    <a:pt x="522" y="1273"/>
                    <a:pt x="523" y="1270"/>
                    <a:pt x="521" y="1269"/>
                  </a:cubicBezTo>
                  <a:cubicBezTo>
                    <a:pt x="518" y="1268"/>
                    <a:pt x="515" y="1267"/>
                    <a:pt x="512" y="1266"/>
                  </a:cubicBezTo>
                  <a:cubicBezTo>
                    <a:pt x="509" y="1265"/>
                    <a:pt x="506" y="1263"/>
                    <a:pt x="504" y="1262"/>
                  </a:cubicBezTo>
                  <a:close/>
                  <a:moveTo>
                    <a:pt x="372" y="1187"/>
                  </a:moveTo>
                  <a:cubicBezTo>
                    <a:pt x="368" y="1183"/>
                    <a:pt x="373" y="1184"/>
                    <a:pt x="375" y="1184"/>
                  </a:cubicBezTo>
                  <a:cubicBezTo>
                    <a:pt x="377" y="1187"/>
                    <a:pt x="383" y="1191"/>
                    <a:pt x="382" y="1194"/>
                  </a:cubicBezTo>
                  <a:cubicBezTo>
                    <a:pt x="376" y="1191"/>
                    <a:pt x="375" y="1185"/>
                    <a:pt x="372" y="1187"/>
                  </a:cubicBezTo>
                  <a:close/>
                  <a:moveTo>
                    <a:pt x="354" y="1172"/>
                  </a:moveTo>
                  <a:cubicBezTo>
                    <a:pt x="356" y="1169"/>
                    <a:pt x="369" y="1179"/>
                    <a:pt x="367" y="1182"/>
                  </a:cubicBezTo>
                  <a:cubicBezTo>
                    <a:pt x="361" y="1178"/>
                    <a:pt x="360" y="1177"/>
                    <a:pt x="354" y="1172"/>
                  </a:cubicBezTo>
                  <a:close/>
                  <a:moveTo>
                    <a:pt x="1152" y="1057"/>
                  </a:moveTo>
                  <a:cubicBezTo>
                    <a:pt x="1152" y="1054"/>
                    <a:pt x="1154" y="1052"/>
                    <a:pt x="1156" y="1049"/>
                  </a:cubicBezTo>
                  <a:cubicBezTo>
                    <a:pt x="1158" y="1051"/>
                    <a:pt x="1154" y="1056"/>
                    <a:pt x="1152" y="1057"/>
                  </a:cubicBezTo>
                  <a:close/>
                  <a:moveTo>
                    <a:pt x="944" y="1208"/>
                  </a:moveTo>
                  <a:cubicBezTo>
                    <a:pt x="944" y="1210"/>
                    <a:pt x="938" y="1212"/>
                    <a:pt x="935" y="1214"/>
                  </a:cubicBezTo>
                  <a:cubicBezTo>
                    <a:pt x="933" y="1212"/>
                    <a:pt x="936" y="1212"/>
                    <a:pt x="936" y="1212"/>
                  </a:cubicBezTo>
                  <a:cubicBezTo>
                    <a:pt x="937" y="1211"/>
                    <a:pt x="940" y="1207"/>
                    <a:pt x="944" y="1208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0F1B7AC-208F-4A0A-89ED-22112546D95A}"/>
              </a:ext>
            </a:extLst>
          </p:cNvPr>
          <p:cNvGrpSpPr/>
          <p:nvPr/>
        </p:nvGrpSpPr>
        <p:grpSpPr>
          <a:xfrm rot="18674191">
            <a:off x="5234499" y="3844254"/>
            <a:ext cx="1806437" cy="1829756"/>
            <a:chOff x="3482976" y="522288"/>
            <a:chExt cx="2090737" cy="2117725"/>
          </a:xfrm>
          <a:solidFill>
            <a:srgbClr val="C29354"/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1F53EEF5-BB27-4AE5-BD36-A9BB0DA9C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328863"/>
              <a:ext cx="39687" cy="34925"/>
            </a:xfrm>
            <a:custGeom>
              <a:avLst/>
              <a:gdLst>
                <a:gd name="T0" fmla="*/ 0 w 28"/>
                <a:gd name="T1" fmla="*/ 26 h 26"/>
                <a:gd name="T2" fmla="*/ 14 w 28"/>
                <a:gd name="T3" fmla="*/ 15 h 26"/>
                <a:gd name="T4" fmla="*/ 28 w 28"/>
                <a:gd name="T5" fmla="*/ 0 h 26"/>
                <a:gd name="T6" fmla="*/ 0 w 2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6">
                  <a:moveTo>
                    <a:pt x="0" y="26"/>
                  </a:moveTo>
                  <a:cubicBezTo>
                    <a:pt x="3" y="18"/>
                    <a:pt x="10" y="19"/>
                    <a:pt x="14" y="15"/>
                  </a:cubicBezTo>
                  <a:cubicBezTo>
                    <a:pt x="20" y="11"/>
                    <a:pt x="21" y="4"/>
                    <a:pt x="28" y="0"/>
                  </a:cubicBezTo>
                  <a:cubicBezTo>
                    <a:pt x="24" y="13"/>
                    <a:pt x="8" y="24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88F139C0-C71A-44AF-86E2-971029E61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1222375"/>
              <a:ext cx="20637" cy="50800"/>
            </a:xfrm>
            <a:custGeom>
              <a:avLst/>
              <a:gdLst>
                <a:gd name="T0" fmla="*/ 15 w 15"/>
                <a:gd name="T1" fmla="*/ 36 h 37"/>
                <a:gd name="T2" fmla="*/ 11 w 15"/>
                <a:gd name="T3" fmla="*/ 28 h 37"/>
                <a:gd name="T4" fmla="*/ 7 w 15"/>
                <a:gd name="T5" fmla="*/ 20 h 37"/>
                <a:gd name="T6" fmla="*/ 4 w 15"/>
                <a:gd name="T7" fmla="*/ 8 h 37"/>
                <a:gd name="T8" fmla="*/ 1 w 15"/>
                <a:gd name="T9" fmla="*/ 0 h 37"/>
                <a:gd name="T10" fmla="*/ 8 w 15"/>
                <a:gd name="T11" fmla="*/ 13 h 37"/>
                <a:gd name="T12" fmla="*/ 12 w 15"/>
                <a:gd name="T13" fmla="*/ 24 h 37"/>
                <a:gd name="T14" fmla="*/ 15 w 15"/>
                <a:gd name="T1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7">
                  <a:moveTo>
                    <a:pt x="15" y="36"/>
                  </a:moveTo>
                  <a:cubicBezTo>
                    <a:pt x="14" y="37"/>
                    <a:pt x="13" y="31"/>
                    <a:pt x="11" y="28"/>
                  </a:cubicBezTo>
                  <a:cubicBezTo>
                    <a:pt x="11" y="26"/>
                    <a:pt x="8" y="23"/>
                    <a:pt x="7" y="20"/>
                  </a:cubicBezTo>
                  <a:cubicBezTo>
                    <a:pt x="6" y="16"/>
                    <a:pt x="5" y="11"/>
                    <a:pt x="4" y="8"/>
                  </a:cubicBezTo>
                  <a:cubicBezTo>
                    <a:pt x="3" y="5"/>
                    <a:pt x="0" y="6"/>
                    <a:pt x="1" y="0"/>
                  </a:cubicBezTo>
                  <a:cubicBezTo>
                    <a:pt x="4" y="1"/>
                    <a:pt x="6" y="6"/>
                    <a:pt x="8" y="13"/>
                  </a:cubicBezTo>
                  <a:cubicBezTo>
                    <a:pt x="9" y="17"/>
                    <a:pt x="11" y="20"/>
                    <a:pt x="12" y="24"/>
                  </a:cubicBezTo>
                  <a:cubicBezTo>
                    <a:pt x="13" y="28"/>
                    <a:pt x="14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FCDD328C-E3E6-4437-AA34-37C62B23D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688975"/>
              <a:ext cx="23812" cy="15875"/>
            </a:xfrm>
            <a:custGeom>
              <a:avLst/>
              <a:gdLst>
                <a:gd name="T0" fmla="*/ 0 w 17"/>
                <a:gd name="T1" fmla="*/ 0 h 11"/>
                <a:gd name="T2" fmla="*/ 13 w 17"/>
                <a:gd name="T3" fmla="*/ 11 h 11"/>
                <a:gd name="T4" fmla="*/ 0 w 17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cubicBezTo>
                    <a:pt x="1" y="0"/>
                    <a:pt x="17" y="9"/>
                    <a:pt x="13" y="11"/>
                  </a:cubicBezTo>
                  <a:cubicBezTo>
                    <a:pt x="8" y="7"/>
                    <a:pt x="2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8C1D36C6-6774-422B-A010-F9B0671F5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642938"/>
              <a:ext cx="19050" cy="11113"/>
            </a:xfrm>
            <a:custGeom>
              <a:avLst/>
              <a:gdLst>
                <a:gd name="T0" fmla="*/ 14 w 14"/>
                <a:gd name="T1" fmla="*/ 6 h 8"/>
                <a:gd name="T2" fmla="*/ 4 w 14"/>
                <a:gd name="T3" fmla="*/ 0 h 8"/>
                <a:gd name="T4" fmla="*/ 14 w 14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8"/>
                    <a:pt x="0" y="1"/>
                    <a:pt x="4" y="0"/>
                  </a:cubicBezTo>
                  <a:cubicBezTo>
                    <a:pt x="8" y="0"/>
                    <a:pt x="10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1D7D86B7-8DF8-4C20-96F8-F4EFDEB53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552450"/>
              <a:ext cx="22225" cy="7938"/>
            </a:xfrm>
            <a:custGeom>
              <a:avLst/>
              <a:gdLst>
                <a:gd name="T0" fmla="*/ 0 w 15"/>
                <a:gd name="T1" fmla="*/ 2 h 6"/>
                <a:gd name="T2" fmla="*/ 15 w 15"/>
                <a:gd name="T3" fmla="*/ 3 h 6"/>
                <a:gd name="T4" fmla="*/ 14 w 15"/>
                <a:gd name="T5" fmla="*/ 6 h 6"/>
                <a:gd name="T6" fmla="*/ 0 w 15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3" y="0"/>
                    <a:pt x="8" y="1"/>
                    <a:pt x="15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2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0FCF43FB-29E6-4DA1-81DC-FD7BBF26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2438400"/>
              <a:ext cx="17462" cy="6350"/>
            </a:xfrm>
            <a:custGeom>
              <a:avLst/>
              <a:gdLst>
                <a:gd name="T0" fmla="*/ 12 w 12"/>
                <a:gd name="T1" fmla="*/ 4 h 4"/>
                <a:gd name="T2" fmla="*/ 7 w 12"/>
                <a:gd name="T3" fmla="*/ 3 h 4"/>
                <a:gd name="T4" fmla="*/ 0 w 12"/>
                <a:gd name="T5" fmla="*/ 1 h 4"/>
                <a:gd name="T6" fmla="*/ 6 w 12"/>
                <a:gd name="T7" fmla="*/ 1 h 4"/>
                <a:gd name="T8" fmla="*/ 12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2" y="4"/>
                  </a:moveTo>
                  <a:cubicBezTo>
                    <a:pt x="12" y="4"/>
                    <a:pt x="10" y="4"/>
                    <a:pt x="7" y="3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8" y="2"/>
                    <a:pt x="11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ACF9246-D1D1-42CF-BB23-9086D860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2465388"/>
              <a:ext cx="19050" cy="6350"/>
            </a:xfrm>
            <a:custGeom>
              <a:avLst/>
              <a:gdLst>
                <a:gd name="T0" fmla="*/ 11 w 13"/>
                <a:gd name="T1" fmla="*/ 5 h 5"/>
                <a:gd name="T2" fmla="*/ 0 w 13"/>
                <a:gd name="T3" fmla="*/ 3 h 5"/>
                <a:gd name="T4" fmla="*/ 11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5" y="5"/>
                    <a:pt x="5" y="3"/>
                    <a:pt x="0" y="3"/>
                  </a:cubicBezTo>
                  <a:cubicBezTo>
                    <a:pt x="1" y="0"/>
                    <a:pt x="13" y="1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3FA385DD-8652-421D-9585-3D6B47BF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2447925"/>
              <a:ext cx="12700" cy="6350"/>
            </a:xfrm>
            <a:custGeom>
              <a:avLst/>
              <a:gdLst>
                <a:gd name="T0" fmla="*/ 9 w 10"/>
                <a:gd name="T1" fmla="*/ 3 h 4"/>
                <a:gd name="T2" fmla="*/ 0 w 10"/>
                <a:gd name="T3" fmla="*/ 4 h 4"/>
                <a:gd name="T4" fmla="*/ 9 w 10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9" y="3"/>
                  </a:moveTo>
                  <a:cubicBezTo>
                    <a:pt x="5" y="4"/>
                    <a:pt x="5" y="2"/>
                    <a:pt x="0" y="4"/>
                  </a:cubicBezTo>
                  <a:cubicBezTo>
                    <a:pt x="0" y="1"/>
                    <a:pt x="10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F7DD3E49-8D43-41D8-9B3B-CC161B1C3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2181225"/>
              <a:ext cx="11112" cy="12700"/>
            </a:xfrm>
            <a:custGeom>
              <a:avLst/>
              <a:gdLst>
                <a:gd name="T0" fmla="*/ 0 w 8"/>
                <a:gd name="T1" fmla="*/ 2 h 9"/>
                <a:gd name="T2" fmla="*/ 8 w 8"/>
                <a:gd name="T3" fmla="*/ 8 h 9"/>
                <a:gd name="T4" fmla="*/ 0 w 8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2"/>
                  </a:moveTo>
                  <a:cubicBezTo>
                    <a:pt x="2" y="0"/>
                    <a:pt x="5" y="4"/>
                    <a:pt x="8" y="8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C976F18C-3C03-4E56-B803-BB4366740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885825"/>
              <a:ext cx="19050" cy="14288"/>
            </a:xfrm>
            <a:custGeom>
              <a:avLst/>
              <a:gdLst>
                <a:gd name="T0" fmla="*/ 12 w 13"/>
                <a:gd name="T1" fmla="*/ 1 h 10"/>
                <a:gd name="T2" fmla="*/ 1 w 13"/>
                <a:gd name="T3" fmla="*/ 10 h 10"/>
                <a:gd name="T4" fmla="*/ 7 w 13"/>
                <a:gd name="T5" fmla="*/ 5 h 10"/>
                <a:gd name="T6" fmla="*/ 12 w 13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2" y="1"/>
                  </a:moveTo>
                  <a:cubicBezTo>
                    <a:pt x="13" y="3"/>
                    <a:pt x="4" y="9"/>
                    <a:pt x="1" y="10"/>
                  </a:cubicBezTo>
                  <a:cubicBezTo>
                    <a:pt x="0" y="8"/>
                    <a:pt x="5" y="7"/>
                    <a:pt x="7" y="5"/>
                  </a:cubicBezTo>
                  <a:cubicBezTo>
                    <a:pt x="7" y="4"/>
                    <a:pt x="8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515B9EAC-2CC6-485E-B9DA-31F0CF5DF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344738"/>
              <a:ext cx="15875" cy="4763"/>
            </a:xfrm>
            <a:custGeom>
              <a:avLst/>
              <a:gdLst>
                <a:gd name="T0" fmla="*/ 2 w 11"/>
                <a:gd name="T1" fmla="*/ 0 h 4"/>
                <a:gd name="T2" fmla="*/ 11 w 11"/>
                <a:gd name="T3" fmla="*/ 2 h 4"/>
                <a:gd name="T4" fmla="*/ 2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5" y="0"/>
                    <a:pt x="8" y="1"/>
                    <a:pt x="11" y="2"/>
                  </a:cubicBezTo>
                  <a:cubicBezTo>
                    <a:pt x="11" y="4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23A9E618-7F78-4449-B1BB-CA12E997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2338388"/>
              <a:ext cx="22225" cy="6350"/>
            </a:xfrm>
            <a:custGeom>
              <a:avLst/>
              <a:gdLst>
                <a:gd name="T0" fmla="*/ 0 w 17"/>
                <a:gd name="T1" fmla="*/ 2 h 5"/>
                <a:gd name="T2" fmla="*/ 17 w 17"/>
                <a:gd name="T3" fmla="*/ 4 h 5"/>
                <a:gd name="T4" fmla="*/ 10 w 17"/>
                <a:gd name="T5" fmla="*/ 5 h 5"/>
                <a:gd name="T6" fmla="*/ 5 w 17"/>
                <a:gd name="T7" fmla="*/ 3 h 5"/>
                <a:gd name="T8" fmla="*/ 0 w 1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2"/>
                  </a:moveTo>
                  <a:cubicBezTo>
                    <a:pt x="4" y="0"/>
                    <a:pt x="12" y="0"/>
                    <a:pt x="17" y="4"/>
                  </a:cubicBezTo>
                  <a:cubicBezTo>
                    <a:pt x="16" y="5"/>
                    <a:pt x="13" y="5"/>
                    <a:pt x="10" y="5"/>
                  </a:cubicBezTo>
                  <a:cubicBezTo>
                    <a:pt x="8" y="4"/>
                    <a:pt x="6" y="4"/>
                    <a:pt x="5" y="3"/>
                  </a:cubicBezTo>
                  <a:cubicBezTo>
                    <a:pt x="3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6A41D75C-BC64-4D92-8761-0BB598D2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1308100"/>
              <a:ext cx="11112" cy="19050"/>
            </a:xfrm>
            <a:custGeom>
              <a:avLst/>
              <a:gdLst>
                <a:gd name="T0" fmla="*/ 8 w 8"/>
                <a:gd name="T1" fmla="*/ 9 h 14"/>
                <a:gd name="T2" fmla="*/ 4 w 8"/>
                <a:gd name="T3" fmla="*/ 0 h 14"/>
                <a:gd name="T4" fmla="*/ 8 w 8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9"/>
                  </a:moveTo>
                  <a:cubicBezTo>
                    <a:pt x="4" y="14"/>
                    <a:pt x="0" y="0"/>
                    <a:pt x="4" y="0"/>
                  </a:cubicBezTo>
                  <a:cubicBezTo>
                    <a:pt x="5" y="4"/>
                    <a:pt x="7" y="4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432E27B0-7F38-4D40-B401-9DFCD4844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1906588"/>
              <a:ext cx="6350" cy="14288"/>
            </a:xfrm>
            <a:custGeom>
              <a:avLst/>
              <a:gdLst>
                <a:gd name="T0" fmla="*/ 0 w 5"/>
                <a:gd name="T1" fmla="*/ 3 h 10"/>
                <a:gd name="T2" fmla="*/ 5 w 5"/>
                <a:gd name="T3" fmla="*/ 10 h 10"/>
                <a:gd name="T4" fmla="*/ 2 w 5"/>
                <a:gd name="T5" fmla="*/ 8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2" y="0"/>
                    <a:pt x="5" y="7"/>
                    <a:pt x="5" y="10"/>
                  </a:cubicBezTo>
                  <a:cubicBezTo>
                    <a:pt x="4" y="10"/>
                    <a:pt x="3" y="9"/>
                    <a:pt x="2" y="8"/>
                  </a:cubicBezTo>
                  <a:cubicBezTo>
                    <a:pt x="1" y="6"/>
                    <a:pt x="1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832B6EAB-F1EF-4A1A-983F-15E70CB382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976" y="522288"/>
              <a:ext cx="2090737" cy="2117725"/>
            </a:xfrm>
            <a:custGeom>
              <a:avLst/>
              <a:gdLst>
                <a:gd name="T0" fmla="*/ 1259 w 1515"/>
                <a:gd name="T1" fmla="*/ 230 h 1534"/>
                <a:gd name="T2" fmla="*/ 1482 w 1515"/>
                <a:gd name="T3" fmla="*/ 963 h 1534"/>
                <a:gd name="T4" fmla="*/ 1469 w 1515"/>
                <a:gd name="T5" fmla="*/ 1049 h 1534"/>
                <a:gd name="T6" fmla="*/ 1305 w 1515"/>
                <a:gd name="T7" fmla="*/ 253 h 1534"/>
                <a:gd name="T8" fmla="*/ 688 w 1515"/>
                <a:gd name="T9" fmla="*/ 4 h 1534"/>
                <a:gd name="T10" fmla="*/ 132 w 1515"/>
                <a:gd name="T11" fmla="*/ 316 h 1534"/>
                <a:gd name="T12" fmla="*/ 71 w 1515"/>
                <a:gd name="T13" fmla="*/ 739 h 1534"/>
                <a:gd name="T14" fmla="*/ 127 w 1515"/>
                <a:gd name="T15" fmla="*/ 575 h 1534"/>
                <a:gd name="T16" fmla="*/ 494 w 1515"/>
                <a:gd name="T17" fmla="*/ 205 h 1534"/>
                <a:gd name="T18" fmla="*/ 783 w 1515"/>
                <a:gd name="T19" fmla="*/ 194 h 1534"/>
                <a:gd name="T20" fmla="*/ 1198 w 1515"/>
                <a:gd name="T21" fmla="*/ 511 h 1534"/>
                <a:gd name="T22" fmla="*/ 1209 w 1515"/>
                <a:gd name="T23" fmla="*/ 912 h 1534"/>
                <a:gd name="T24" fmla="*/ 832 w 1515"/>
                <a:gd name="T25" fmla="*/ 1218 h 1534"/>
                <a:gd name="T26" fmla="*/ 1025 w 1515"/>
                <a:gd name="T27" fmla="*/ 1188 h 1534"/>
                <a:gd name="T28" fmla="*/ 967 w 1515"/>
                <a:gd name="T29" fmla="*/ 1237 h 1534"/>
                <a:gd name="T30" fmla="*/ 414 w 1515"/>
                <a:gd name="T31" fmla="*/ 1206 h 1534"/>
                <a:gd name="T32" fmla="*/ 373 w 1515"/>
                <a:gd name="T33" fmla="*/ 1194 h 1534"/>
                <a:gd name="T34" fmla="*/ 969 w 1515"/>
                <a:gd name="T35" fmla="*/ 1251 h 1534"/>
                <a:gd name="T36" fmla="*/ 859 w 1515"/>
                <a:gd name="T37" fmla="*/ 1317 h 1534"/>
                <a:gd name="T38" fmla="*/ 418 w 1515"/>
                <a:gd name="T39" fmla="*/ 1250 h 1534"/>
                <a:gd name="T40" fmla="*/ 205 w 1515"/>
                <a:gd name="T41" fmla="*/ 1049 h 1534"/>
                <a:gd name="T42" fmla="*/ 568 w 1515"/>
                <a:gd name="T43" fmla="*/ 1334 h 1534"/>
                <a:gd name="T44" fmla="*/ 1133 w 1515"/>
                <a:gd name="T45" fmla="*/ 1200 h 1534"/>
                <a:gd name="T46" fmla="*/ 811 w 1515"/>
                <a:gd name="T47" fmla="*/ 1371 h 1534"/>
                <a:gd name="T48" fmla="*/ 287 w 1515"/>
                <a:gd name="T49" fmla="*/ 1226 h 1534"/>
                <a:gd name="T50" fmla="*/ 874 w 1515"/>
                <a:gd name="T51" fmla="*/ 1382 h 1534"/>
                <a:gd name="T52" fmla="*/ 360 w 1515"/>
                <a:gd name="T53" fmla="*/ 1324 h 1534"/>
                <a:gd name="T54" fmla="*/ 53 w 1515"/>
                <a:gd name="T55" fmla="*/ 966 h 1534"/>
                <a:gd name="T56" fmla="*/ 319 w 1515"/>
                <a:gd name="T57" fmla="*/ 1342 h 1534"/>
                <a:gd name="T58" fmla="*/ 1023 w 1515"/>
                <a:gd name="T59" fmla="*/ 1374 h 1534"/>
                <a:gd name="T60" fmla="*/ 1097 w 1515"/>
                <a:gd name="T61" fmla="*/ 1391 h 1534"/>
                <a:gd name="T62" fmla="*/ 855 w 1515"/>
                <a:gd name="T63" fmla="*/ 1511 h 1534"/>
                <a:gd name="T64" fmla="*/ 1429 w 1515"/>
                <a:gd name="T65" fmla="*/ 987 h 1534"/>
                <a:gd name="T66" fmla="*/ 1219 w 1515"/>
                <a:gd name="T67" fmla="*/ 209 h 1534"/>
                <a:gd name="T68" fmla="*/ 1078 w 1515"/>
                <a:gd name="T69" fmla="*/ 127 h 1534"/>
                <a:gd name="T70" fmla="*/ 1288 w 1515"/>
                <a:gd name="T71" fmla="*/ 312 h 1534"/>
                <a:gd name="T72" fmla="*/ 1388 w 1515"/>
                <a:gd name="T73" fmla="*/ 932 h 1534"/>
                <a:gd name="T74" fmla="*/ 1245 w 1515"/>
                <a:gd name="T75" fmla="*/ 293 h 1534"/>
                <a:gd name="T76" fmla="*/ 335 w 1515"/>
                <a:gd name="T77" fmla="*/ 144 h 1534"/>
                <a:gd name="T78" fmla="*/ 697 w 1515"/>
                <a:gd name="T79" fmla="*/ 46 h 1534"/>
                <a:gd name="T80" fmla="*/ 1249 w 1515"/>
                <a:gd name="T81" fmla="*/ 1175 h 1534"/>
                <a:gd name="T82" fmla="*/ 246 w 1515"/>
                <a:gd name="T83" fmla="*/ 1263 h 1534"/>
                <a:gd name="T84" fmla="*/ 511 w 1515"/>
                <a:gd name="T85" fmla="*/ 1404 h 1534"/>
                <a:gd name="T86" fmla="*/ 800 w 1515"/>
                <a:gd name="T87" fmla="*/ 94 h 1534"/>
                <a:gd name="T88" fmla="*/ 1008 w 1515"/>
                <a:gd name="T89" fmla="*/ 176 h 1534"/>
                <a:gd name="T90" fmla="*/ 907 w 1515"/>
                <a:gd name="T91" fmla="*/ 1357 h 1534"/>
                <a:gd name="T92" fmla="*/ 1146 w 1515"/>
                <a:gd name="T93" fmla="*/ 318 h 1534"/>
                <a:gd name="T94" fmla="*/ 800 w 1515"/>
                <a:gd name="T95" fmla="*/ 142 h 1534"/>
                <a:gd name="T96" fmla="*/ 432 w 1515"/>
                <a:gd name="T97" fmla="*/ 1322 h 1534"/>
                <a:gd name="T98" fmla="*/ 1312 w 1515"/>
                <a:gd name="T99" fmla="*/ 766 h 1534"/>
                <a:gd name="T100" fmla="*/ 1169 w 1515"/>
                <a:gd name="T101" fmla="*/ 1155 h 1534"/>
                <a:gd name="T102" fmla="*/ 899 w 1515"/>
                <a:gd name="T103" fmla="*/ 194 h 1534"/>
                <a:gd name="T104" fmla="*/ 1034 w 1515"/>
                <a:gd name="T105" fmla="*/ 1248 h 1534"/>
                <a:gd name="T106" fmla="*/ 934 w 1515"/>
                <a:gd name="T107" fmla="*/ 1303 h 1534"/>
                <a:gd name="T108" fmla="*/ 1157 w 1515"/>
                <a:gd name="T109" fmla="*/ 393 h 1534"/>
                <a:gd name="T110" fmla="*/ 797 w 1515"/>
                <a:gd name="T111" fmla="*/ 1332 h 1534"/>
                <a:gd name="T112" fmla="*/ 536 w 1515"/>
                <a:gd name="T113" fmla="*/ 1311 h 1534"/>
                <a:gd name="T114" fmla="*/ 1176 w 1515"/>
                <a:gd name="T115" fmla="*/ 1021 h 1534"/>
                <a:gd name="T116" fmla="*/ 1083 w 1515"/>
                <a:gd name="T117" fmla="*/ 1118 h 1534"/>
                <a:gd name="T118" fmla="*/ 1228 w 1515"/>
                <a:gd name="T119" fmla="*/ 548 h 1534"/>
                <a:gd name="T120" fmla="*/ 1258 w 1515"/>
                <a:gd name="T121" fmla="*/ 895 h 1534"/>
                <a:gd name="T122" fmla="*/ 1192 w 1515"/>
                <a:gd name="T123" fmla="*/ 1043 h 1534"/>
                <a:gd name="T124" fmla="*/ 752 w 1515"/>
                <a:gd name="T125" fmla="*/ 1306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5" h="1534">
                  <a:moveTo>
                    <a:pt x="1219" y="209"/>
                  </a:moveTo>
                  <a:cubicBezTo>
                    <a:pt x="1214" y="204"/>
                    <a:pt x="1206" y="199"/>
                    <a:pt x="1200" y="194"/>
                  </a:cubicBezTo>
                  <a:cubicBezTo>
                    <a:pt x="1198" y="192"/>
                    <a:pt x="1197" y="191"/>
                    <a:pt x="1194" y="188"/>
                  </a:cubicBezTo>
                  <a:cubicBezTo>
                    <a:pt x="1188" y="182"/>
                    <a:pt x="1179" y="175"/>
                    <a:pt x="1172" y="169"/>
                  </a:cubicBezTo>
                  <a:cubicBezTo>
                    <a:pt x="1168" y="166"/>
                    <a:pt x="1164" y="163"/>
                    <a:pt x="1161" y="161"/>
                  </a:cubicBezTo>
                  <a:cubicBezTo>
                    <a:pt x="1158" y="159"/>
                    <a:pt x="1155" y="157"/>
                    <a:pt x="1153" y="156"/>
                  </a:cubicBezTo>
                  <a:cubicBezTo>
                    <a:pt x="1146" y="152"/>
                    <a:pt x="1144" y="152"/>
                    <a:pt x="1139" y="150"/>
                  </a:cubicBezTo>
                  <a:cubicBezTo>
                    <a:pt x="1138" y="150"/>
                    <a:pt x="1135" y="148"/>
                    <a:pt x="1134" y="147"/>
                  </a:cubicBezTo>
                  <a:cubicBezTo>
                    <a:pt x="1126" y="144"/>
                    <a:pt x="1125" y="141"/>
                    <a:pt x="1119" y="137"/>
                  </a:cubicBezTo>
                  <a:cubicBezTo>
                    <a:pt x="1111" y="131"/>
                    <a:pt x="1099" y="125"/>
                    <a:pt x="1086" y="118"/>
                  </a:cubicBezTo>
                  <a:cubicBezTo>
                    <a:pt x="1083" y="116"/>
                    <a:pt x="1080" y="113"/>
                    <a:pt x="1078" y="112"/>
                  </a:cubicBezTo>
                  <a:cubicBezTo>
                    <a:pt x="1075" y="110"/>
                    <a:pt x="1071" y="108"/>
                    <a:pt x="1067" y="106"/>
                  </a:cubicBezTo>
                  <a:cubicBezTo>
                    <a:pt x="1064" y="104"/>
                    <a:pt x="1060" y="103"/>
                    <a:pt x="1056" y="101"/>
                  </a:cubicBezTo>
                  <a:cubicBezTo>
                    <a:pt x="1053" y="99"/>
                    <a:pt x="1053" y="98"/>
                    <a:pt x="1050" y="96"/>
                  </a:cubicBezTo>
                  <a:cubicBezTo>
                    <a:pt x="1048" y="95"/>
                    <a:pt x="1045" y="95"/>
                    <a:pt x="1044" y="94"/>
                  </a:cubicBezTo>
                  <a:cubicBezTo>
                    <a:pt x="1040" y="92"/>
                    <a:pt x="1041" y="91"/>
                    <a:pt x="1038" y="89"/>
                  </a:cubicBezTo>
                  <a:cubicBezTo>
                    <a:pt x="1037" y="89"/>
                    <a:pt x="1033" y="88"/>
                    <a:pt x="1031" y="88"/>
                  </a:cubicBezTo>
                  <a:cubicBezTo>
                    <a:pt x="1023" y="85"/>
                    <a:pt x="1020" y="82"/>
                    <a:pt x="1017" y="80"/>
                  </a:cubicBezTo>
                  <a:cubicBezTo>
                    <a:pt x="1017" y="79"/>
                    <a:pt x="1017" y="77"/>
                    <a:pt x="1016" y="77"/>
                  </a:cubicBezTo>
                  <a:cubicBezTo>
                    <a:pt x="1015" y="76"/>
                    <a:pt x="1012" y="75"/>
                    <a:pt x="1011" y="75"/>
                  </a:cubicBezTo>
                  <a:cubicBezTo>
                    <a:pt x="1009" y="73"/>
                    <a:pt x="1008" y="72"/>
                    <a:pt x="1006" y="70"/>
                  </a:cubicBezTo>
                  <a:cubicBezTo>
                    <a:pt x="1004" y="69"/>
                    <a:pt x="997" y="68"/>
                    <a:pt x="992" y="67"/>
                  </a:cubicBezTo>
                  <a:cubicBezTo>
                    <a:pt x="997" y="72"/>
                    <a:pt x="1003" y="71"/>
                    <a:pt x="1009" y="74"/>
                  </a:cubicBezTo>
                  <a:cubicBezTo>
                    <a:pt x="1008" y="75"/>
                    <a:pt x="1014" y="77"/>
                    <a:pt x="1013" y="79"/>
                  </a:cubicBezTo>
                  <a:cubicBezTo>
                    <a:pt x="1009" y="78"/>
                    <a:pt x="1005" y="76"/>
                    <a:pt x="1001" y="74"/>
                  </a:cubicBezTo>
                  <a:cubicBezTo>
                    <a:pt x="996" y="71"/>
                    <a:pt x="992" y="69"/>
                    <a:pt x="988" y="67"/>
                  </a:cubicBezTo>
                  <a:cubicBezTo>
                    <a:pt x="982" y="66"/>
                    <a:pt x="979" y="66"/>
                    <a:pt x="974" y="64"/>
                  </a:cubicBezTo>
                  <a:cubicBezTo>
                    <a:pt x="974" y="63"/>
                    <a:pt x="973" y="62"/>
                    <a:pt x="973" y="61"/>
                  </a:cubicBezTo>
                  <a:cubicBezTo>
                    <a:pt x="974" y="56"/>
                    <a:pt x="987" y="63"/>
                    <a:pt x="989" y="59"/>
                  </a:cubicBezTo>
                  <a:cubicBezTo>
                    <a:pt x="991" y="61"/>
                    <a:pt x="989" y="63"/>
                    <a:pt x="995" y="65"/>
                  </a:cubicBezTo>
                  <a:cubicBezTo>
                    <a:pt x="1002" y="64"/>
                    <a:pt x="1004" y="67"/>
                    <a:pt x="1009" y="70"/>
                  </a:cubicBezTo>
                  <a:cubicBezTo>
                    <a:pt x="1011" y="71"/>
                    <a:pt x="1011" y="70"/>
                    <a:pt x="1014" y="71"/>
                  </a:cubicBezTo>
                  <a:cubicBezTo>
                    <a:pt x="1017" y="73"/>
                    <a:pt x="1017" y="74"/>
                    <a:pt x="1020" y="75"/>
                  </a:cubicBezTo>
                  <a:cubicBezTo>
                    <a:pt x="1028" y="78"/>
                    <a:pt x="1039" y="80"/>
                    <a:pt x="1047" y="84"/>
                  </a:cubicBezTo>
                  <a:cubicBezTo>
                    <a:pt x="1051" y="86"/>
                    <a:pt x="1053" y="90"/>
                    <a:pt x="1057" y="91"/>
                  </a:cubicBezTo>
                  <a:cubicBezTo>
                    <a:pt x="1062" y="93"/>
                    <a:pt x="1052" y="85"/>
                    <a:pt x="1060" y="89"/>
                  </a:cubicBezTo>
                  <a:cubicBezTo>
                    <a:pt x="1066" y="93"/>
                    <a:pt x="1069" y="97"/>
                    <a:pt x="1073" y="101"/>
                  </a:cubicBezTo>
                  <a:cubicBezTo>
                    <a:pt x="1077" y="99"/>
                    <a:pt x="1087" y="107"/>
                    <a:pt x="1093" y="110"/>
                  </a:cubicBezTo>
                  <a:cubicBezTo>
                    <a:pt x="1096" y="111"/>
                    <a:pt x="1098" y="111"/>
                    <a:pt x="1101" y="112"/>
                  </a:cubicBezTo>
                  <a:cubicBezTo>
                    <a:pt x="1111" y="118"/>
                    <a:pt x="1121" y="126"/>
                    <a:pt x="1132" y="133"/>
                  </a:cubicBezTo>
                  <a:cubicBezTo>
                    <a:pt x="1142" y="140"/>
                    <a:pt x="1151" y="148"/>
                    <a:pt x="1162" y="154"/>
                  </a:cubicBezTo>
                  <a:cubicBezTo>
                    <a:pt x="1167" y="152"/>
                    <a:pt x="1149" y="144"/>
                    <a:pt x="1153" y="142"/>
                  </a:cubicBezTo>
                  <a:cubicBezTo>
                    <a:pt x="1157" y="147"/>
                    <a:pt x="1166" y="153"/>
                    <a:pt x="1174" y="159"/>
                  </a:cubicBezTo>
                  <a:cubicBezTo>
                    <a:pt x="1177" y="161"/>
                    <a:pt x="1177" y="157"/>
                    <a:pt x="1182" y="162"/>
                  </a:cubicBezTo>
                  <a:cubicBezTo>
                    <a:pt x="1180" y="164"/>
                    <a:pt x="1190" y="177"/>
                    <a:pt x="1196" y="177"/>
                  </a:cubicBezTo>
                  <a:cubicBezTo>
                    <a:pt x="1196" y="175"/>
                    <a:pt x="1188" y="171"/>
                    <a:pt x="1189" y="169"/>
                  </a:cubicBezTo>
                  <a:cubicBezTo>
                    <a:pt x="1190" y="167"/>
                    <a:pt x="1192" y="165"/>
                    <a:pt x="1197" y="169"/>
                  </a:cubicBezTo>
                  <a:cubicBezTo>
                    <a:pt x="1194" y="170"/>
                    <a:pt x="1191" y="170"/>
                    <a:pt x="1197" y="175"/>
                  </a:cubicBezTo>
                  <a:cubicBezTo>
                    <a:pt x="1204" y="180"/>
                    <a:pt x="1195" y="168"/>
                    <a:pt x="1200" y="172"/>
                  </a:cubicBezTo>
                  <a:cubicBezTo>
                    <a:pt x="1208" y="179"/>
                    <a:pt x="1208" y="179"/>
                    <a:pt x="1208" y="179"/>
                  </a:cubicBezTo>
                  <a:cubicBezTo>
                    <a:pt x="1205" y="181"/>
                    <a:pt x="1205" y="181"/>
                    <a:pt x="1205" y="181"/>
                  </a:cubicBezTo>
                  <a:cubicBezTo>
                    <a:pt x="1209" y="186"/>
                    <a:pt x="1213" y="186"/>
                    <a:pt x="1217" y="190"/>
                  </a:cubicBezTo>
                  <a:cubicBezTo>
                    <a:pt x="1219" y="191"/>
                    <a:pt x="1222" y="195"/>
                    <a:pt x="1224" y="197"/>
                  </a:cubicBezTo>
                  <a:cubicBezTo>
                    <a:pt x="1230" y="203"/>
                    <a:pt x="1240" y="209"/>
                    <a:pt x="1247" y="215"/>
                  </a:cubicBezTo>
                  <a:cubicBezTo>
                    <a:pt x="1252" y="219"/>
                    <a:pt x="1256" y="224"/>
                    <a:pt x="1259" y="227"/>
                  </a:cubicBezTo>
                  <a:cubicBezTo>
                    <a:pt x="1262" y="230"/>
                    <a:pt x="1269" y="229"/>
                    <a:pt x="1268" y="236"/>
                  </a:cubicBezTo>
                  <a:cubicBezTo>
                    <a:pt x="1266" y="236"/>
                    <a:pt x="1261" y="229"/>
                    <a:pt x="1259" y="230"/>
                  </a:cubicBezTo>
                  <a:cubicBezTo>
                    <a:pt x="1265" y="239"/>
                    <a:pt x="1278" y="247"/>
                    <a:pt x="1284" y="257"/>
                  </a:cubicBezTo>
                  <a:cubicBezTo>
                    <a:pt x="1287" y="260"/>
                    <a:pt x="1284" y="252"/>
                    <a:pt x="1290" y="258"/>
                  </a:cubicBezTo>
                  <a:cubicBezTo>
                    <a:pt x="1295" y="265"/>
                    <a:pt x="1301" y="269"/>
                    <a:pt x="1307" y="276"/>
                  </a:cubicBezTo>
                  <a:cubicBezTo>
                    <a:pt x="1312" y="282"/>
                    <a:pt x="1317" y="288"/>
                    <a:pt x="1322" y="295"/>
                  </a:cubicBezTo>
                  <a:cubicBezTo>
                    <a:pt x="1325" y="298"/>
                    <a:pt x="1327" y="301"/>
                    <a:pt x="1329" y="304"/>
                  </a:cubicBezTo>
                  <a:cubicBezTo>
                    <a:pt x="1331" y="307"/>
                    <a:pt x="1333" y="309"/>
                    <a:pt x="1335" y="312"/>
                  </a:cubicBezTo>
                  <a:cubicBezTo>
                    <a:pt x="1339" y="315"/>
                    <a:pt x="1341" y="315"/>
                    <a:pt x="1344" y="319"/>
                  </a:cubicBezTo>
                  <a:cubicBezTo>
                    <a:pt x="1347" y="323"/>
                    <a:pt x="1347" y="327"/>
                    <a:pt x="1350" y="332"/>
                  </a:cubicBezTo>
                  <a:cubicBezTo>
                    <a:pt x="1352" y="335"/>
                    <a:pt x="1355" y="337"/>
                    <a:pt x="1357" y="340"/>
                  </a:cubicBezTo>
                  <a:cubicBezTo>
                    <a:pt x="1362" y="346"/>
                    <a:pt x="1365" y="353"/>
                    <a:pt x="1369" y="357"/>
                  </a:cubicBezTo>
                  <a:cubicBezTo>
                    <a:pt x="1369" y="354"/>
                    <a:pt x="1365" y="349"/>
                    <a:pt x="1368" y="348"/>
                  </a:cubicBezTo>
                  <a:cubicBezTo>
                    <a:pt x="1371" y="353"/>
                    <a:pt x="1376" y="360"/>
                    <a:pt x="1374" y="361"/>
                  </a:cubicBezTo>
                  <a:cubicBezTo>
                    <a:pt x="1373" y="365"/>
                    <a:pt x="1366" y="355"/>
                    <a:pt x="1371" y="363"/>
                  </a:cubicBezTo>
                  <a:cubicBezTo>
                    <a:pt x="1373" y="366"/>
                    <a:pt x="1374" y="367"/>
                    <a:pt x="1375" y="368"/>
                  </a:cubicBezTo>
                  <a:cubicBezTo>
                    <a:pt x="1377" y="371"/>
                    <a:pt x="1377" y="372"/>
                    <a:pt x="1378" y="374"/>
                  </a:cubicBezTo>
                  <a:cubicBezTo>
                    <a:pt x="1383" y="380"/>
                    <a:pt x="1389" y="386"/>
                    <a:pt x="1394" y="396"/>
                  </a:cubicBezTo>
                  <a:cubicBezTo>
                    <a:pt x="1403" y="396"/>
                    <a:pt x="1409" y="427"/>
                    <a:pt x="1417" y="432"/>
                  </a:cubicBezTo>
                  <a:cubicBezTo>
                    <a:pt x="1414" y="434"/>
                    <a:pt x="1418" y="443"/>
                    <a:pt x="1422" y="453"/>
                  </a:cubicBezTo>
                  <a:cubicBezTo>
                    <a:pt x="1425" y="453"/>
                    <a:pt x="1422" y="443"/>
                    <a:pt x="1426" y="449"/>
                  </a:cubicBezTo>
                  <a:cubicBezTo>
                    <a:pt x="1429" y="454"/>
                    <a:pt x="1428" y="457"/>
                    <a:pt x="1429" y="461"/>
                  </a:cubicBezTo>
                  <a:cubicBezTo>
                    <a:pt x="1428" y="461"/>
                    <a:pt x="1426" y="456"/>
                    <a:pt x="1425" y="458"/>
                  </a:cubicBezTo>
                  <a:cubicBezTo>
                    <a:pt x="1428" y="463"/>
                    <a:pt x="1430" y="476"/>
                    <a:pt x="1433" y="473"/>
                  </a:cubicBezTo>
                  <a:cubicBezTo>
                    <a:pt x="1436" y="471"/>
                    <a:pt x="1427" y="463"/>
                    <a:pt x="1431" y="462"/>
                  </a:cubicBezTo>
                  <a:cubicBezTo>
                    <a:pt x="1439" y="468"/>
                    <a:pt x="1438" y="484"/>
                    <a:pt x="1439" y="489"/>
                  </a:cubicBezTo>
                  <a:cubicBezTo>
                    <a:pt x="1441" y="493"/>
                    <a:pt x="1444" y="498"/>
                    <a:pt x="1446" y="504"/>
                  </a:cubicBezTo>
                  <a:cubicBezTo>
                    <a:pt x="1448" y="512"/>
                    <a:pt x="1448" y="517"/>
                    <a:pt x="1452" y="520"/>
                  </a:cubicBezTo>
                  <a:cubicBezTo>
                    <a:pt x="1453" y="525"/>
                    <a:pt x="1450" y="525"/>
                    <a:pt x="1453" y="531"/>
                  </a:cubicBezTo>
                  <a:cubicBezTo>
                    <a:pt x="1455" y="530"/>
                    <a:pt x="1456" y="533"/>
                    <a:pt x="1457" y="537"/>
                  </a:cubicBezTo>
                  <a:cubicBezTo>
                    <a:pt x="1458" y="541"/>
                    <a:pt x="1459" y="546"/>
                    <a:pt x="1460" y="549"/>
                  </a:cubicBezTo>
                  <a:cubicBezTo>
                    <a:pt x="1460" y="550"/>
                    <a:pt x="1462" y="550"/>
                    <a:pt x="1463" y="552"/>
                  </a:cubicBezTo>
                  <a:cubicBezTo>
                    <a:pt x="1464" y="556"/>
                    <a:pt x="1465" y="561"/>
                    <a:pt x="1466" y="567"/>
                  </a:cubicBezTo>
                  <a:cubicBezTo>
                    <a:pt x="1467" y="571"/>
                    <a:pt x="1468" y="571"/>
                    <a:pt x="1469" y="575"/>
                  </a:cubicBezTo>
                  <a:cubicBezTo>
                    <a:pt x="1471" y="583"/>
                    <a:pt x="1469" y="580"/>
                    <a:pt x="1472" y="585"/>
                  </a:cubicBezTo>
                  <a:cubicBezTo>
                    <a:pt x="1475" y="589"/>
                    <a:pt x="1475" y="599"/>
                    <a:pt x="1477" y="605"/>
                  </a:cubicBezTo>
                  <a:cubicBezTo>
                    <a:pt x="1479" y="605"/>
                    <a:pt x="1481" y="604"/>
                    <a:pt x="1483" y="606"/>
                  </a:cubicBezTo>
                  <a:cubicBezTo>
                    <a:pt x="1481" y="617"/>
                    <a:pt x="1485" y="625"/>
                    <a:pt x="1487" y="634"/>
                  </a:cubicBezTo>
                  <a:cubicBezTo>
                    <a:pt x="1489" y="642"/>
                    <a:pt x="1492" y="656"/>
                    <a:pt x="1492" y="659"/>
                  </a:cubicBezTo>
                  <a:cubicBezTo>
                    <a:pt x="1491" y="662"/>
                    <a:pt x="1489" y="657"/>
                    <a:pt x="1489" y="663"/>
                  </a:cubicBezTo>
                  <a:cubicBezTo>
                    <a:pt x="1491" y="676"/>
                    <a:pt x="1496" y="688"/>
                    <a:pt x="1495" y="699"/>
                  </a:cubicBezTo>
                  <a:cubicBezTo>
                    <a:pt x="1497" y="701"/>
                    <a:pt x="1497" y="693"/>
                    <a:pt x="1498" y="699"/>
                  </a:cubicBezTo>
                  <a:cubicBezTo>
                    <a:pt x="1499" y="721"/>
                    <a:pt x="1502" y="736"/>
                    <a:pt x="1503" y="753"/>
                  </a:cubicBezTo>
                  <a:cubicBezTo>
                    <a:pt x="1499" y="754"/>
                    <a:pt x="1499" y="766"/>
                    <a:pt x="1499" y="776"/>
                  </a:cubicBezTo>
                  <a:cubicBezTo>
                    <a:pt x="1500" y="778"/>
                    <a:pt x="1502" y="770"/>
                    <a:pt x="1502" y="776"/>
                  </a:cubicBezTo>
                  <a:cubicBezTo>
                    <a:pt x="1502" y="786"/>
                    <a:pt x="1504" y="798"/>
                    <a:pt x="1504" y="804"/>
                  </a:cubicBezTo>
                  <a:cubicBezTo>
                    <a:pt x="1504" y="807"/>
                    <a:pt x="1502" y="809"/>
                    <a:pt x="1502" y="813"/>
                  </a:cubicBezTo>
                  <a:cubicBezTo>
                    <a:pt x="1501" y="817"/>
                    <a:pt x="1503" y="820"/>
                    <a:pt x="1502" y="824"/>
                  </a:cubicBezTo>
                  <a:cubicBezTo>
                    <a:pt x="1502" y="827"/>
                    <a:pt x="1501" y="831"/>
                    <a:pt x="1501" y="834"/>
                  </a:cubicBezTo>
                  <a:cubicBezTo>
                    <a:pt x="1500" y="841"/>
                    <a:pt x="1501" y="845"/>
                    <a:pt x="1500" y="850"/>
                  </a:cubicBezTo>
                  <a:cubicBezTo>
                    <a:pt x="1500" y="853"/>
                    <a:pt x="1498" y="856"/>
                    <a:pt x="1497" y="860"/>
                  </a:cubicBezTo>
                  <a:cubicBezTo>
                    <a:pt x="1495" y="866"/>
                    <a:pt x="1494" y="875"/>
                    <a:pt x="1493" y="881"/>
                  </a:cubicBezTo>
                  <a:cubicBezTo>
                    <a:pt x="1492" y="886"/>
                    <a:pt x="1496" y="890"/>
                    <a:pt x="1494" y="897"/>
                  </a:cubicBezTo>
                  <a:cubicBezTo>
                    <a:pt x="1493" y="900"/>
                    <a:pt x="1491" y="899"/>
                    <a:pt x="1491" y="905"/>
                  </a:cubicBezTo>
                  <a:cubicBezTo>
                    <a:pt x="1494" y="907"/>
                    <a:pt x="1492" y="909"/>
                    <a:pt x="1492" y="912"/>
                  </a:cubicBezTo>
                  <a:cubicBezTo>
                    <a:pt x="1491" y="918"/>
                    <a:pt x="1489" y="933"/>
                    <a:pt x="1488" y="935"/>
                  </a:cubicBezTo>
                  <a:cubicBezTo>
                    <a:pt x="1488" y="939"/>
                    <a:pt x="1485" y="944"/>
                    <a:pt x="1484" y="948"/>
                  </a:cubicBezTo>
                  <a:cubicBezTo>
                    <a:pt x="1484" y="951"/>
                    <a:pt x="1484" y="954"/>
                    <a:pt x="1484" y="956"/>
                  </a:cubicBezTo>
                  <a:cubicBezTo>
                    <a:pt x="1484" y="959"/>
                    <a:pt x="1482" y="960"/>
                    <a:pt x="1482" y="963"/>
                  </a:cubicBezTo>
                  <a:cubicBezTo>
                    <a:pt x="1481" y="964"/>
                    <a:pt x="1481" y="967"/>
                    <a:pt x="1480" y="970"/>
                  </a:cubicBezTo>
                  <a:cubicBezTo>
                    <a:pt x="1479" y="973"/>
                    <a:pt x="1478" y="976"/>
                    <a:pt x="1477" y="979"/>
                  </a:cubicBezTo>
                  <a:cubicBezTo>
                    <a:pt x="1476" y="985"/>
                    <a:pt x="1474" y="992"/>
                    <a:pt x="1473" y="996"/>
                  </a:cubicBezTo>
                  <a:cubicBezTo>
                    <a:pt x="1472" y="999"/>
                    <a:pt x="1471" y="1007"/>
                    <a:pt x="1471" y="1007"/>
                  </a:cubicBezTo>
                  <a:cubicBezTo>
                    <a:pt x="1471" y="1009"/>
                    <a:pt x="1470" y="1009"/>
                    <a:pt x="1469" y="1011"/>
                  </a:cubicBezTo>
                  <a:cubicBezTo>
                    <a:pt x="1466" y="1022"/>
                    <a:pt x="1463" y="1036"/>
                    <a:pt x="1459" y="1047"/>
                  </a:cubicBezTo>
                  <a:cubicBezTo>
                    <a:pt x="1458" y="1049"/>
                    <a:pt x="1457" y="1050"/>
                    <a:pt x="1455" y="1054"/>
                  </a:cubicBezTo>
                  <a:cubicBezTo>
                    <a:pt x="1455" y="1055"/>
                    <a:pt x="1456" y="1058"/>
                    <a:pt x="1455" y="1059"/>
                  </a:cubicBezTo>
                  <a:cubicBezTo>
                    <a:pt x="1455" y="1061"/>
                    <a:pt x="1452" y="1065"/>
                    <a:pt x="1452" y="1067"/>
                  </a:cubicBezTo>
                  <a:cubicBezTo>
                    <a:pt x="1451" y="1070"/>
                    <a:pt x="1452" y="1072"/>
                    <a:pt x="1452" y="1074"/>
                  </a:cubicBezTo>
                  <a:cubicBezTo>
                    <a:pt x="1451" y="1082"/>
                    <a:pt x="1449" y="1084"/>
                    <a:pt x="1445" y="1092"/>
                  </a:cubicBezTo>
                  <a:cubicBezTo>
                    <a:pt x="1441" y="1100"/>
                    <a:pt x="1437" y="1109"/>
                    <a:pt x="1435" y="1114"/>
                  </a:cubicBezTo>
                  <a:cubicBezTo>
                    <a:pt x="1433" y="1114"/>
                    <a:pt x="1434" y="1111"/>
                    <a:pt x="1432" y="1111"/>
                  </a:cubicBezTo>
                  <a:cubicBezTo>
                    <a:pt x="1429" y="1116"/>
                    <a:pt x="1431" y="1118"/>
                    <a:pt x="1428" y="1123"/>
                  </a:cubicBezTo>
                  <a:cubicBezTo>
                    <a:pt x="1426" y="1127"/>
                    <a:pt x="1424" y="1127"/>
                    <a:pt x="1422" y="1132"/>
                  </a:cubicBezTo>
                  <a:cubicBezTo>
                    <a:pt x="1420" y="1136"/>
                    <a:pt x="1421" y="1136"/>
                    <a:pt x="1419" y="1141"/>
                  </a:cubicBezTo>
                  <a:cubicBezTo>
                    <a:pt x="1418" y="1143"/>
                    <a:pt x="1412" y="1151"/>
                    <a:pt x="1416" y="1151"/>
                  </a:cubicBezTo>
                  <a:cubicBezTo>
                    <a:pt x="1420" y="1144"/>
                    <a:pt x="1424" y="1136"/>
                    <a:pt x="1428" y="1131"/>
                  </a:cubicBezTo>
                  <a:cubicBezTo>
                    <a:pt x="1430" y="1128"/>
                    <a:pt x="1434" y="1121"/>
                    <a:pt x="1435" y="1124"/>
                  </a:cubicBezTo>
                  <a:cubicBezTo>
                    <a:pt x="1433" y="1128"/>
                    <a:pt x="1431" y="1131"/>
                    <a:pt x="1429" y="1133"/>
                  </a:cubicBezTo>
                  <a:cubicBezTo>
                    <a:pt x="1423" y="1141"/>
                    <a:pt x="1424" y="1141"/>
                    <a:pt x="1420" y="1148"/>
                  </a:cubicBezTo>
                  <a:cubicBezTo>
                    <a:pt x="1420" y="1149"/>
                    <a:pt x="1418" y="1149"/>
                    <a:pt x="1417" y="1152"/>
                  </a:cubicBezTo>
                  <a:cubicBezTo>
                    <a:pt x="1415" y="1157"/>
                    <a:pt x="1414" y="1160"/>
                    <a:pt x="1410" y="1163"/>
                  </a:cubicBezTo>
                  <a:cubicBezTo>
                    <a:pt x="1409" y="1166"/>
                    <a:pt x="1411" y="1167"/>
                    <a:pt x="1410" y="1171"/>
                  </a:cubicBezTo>
                  <a:cubicBezTo>
                    <a:pt x="1403" y="1178"/>
                    <a:pt x="1403" y="1185"/>
                    <a:pt x="1400" y="1190"/>
                  </a:cubicBezTo>
                  <a:cubicBezTo>
                    <a:pt x="1398" y="1193"/>
                    <a:pt x="1396" y="1194"/>
                    <a:pt x="1394" y="1197"/>
                  </a:cubicBezTo>
                  <a:cubicBezTo>
                    <a:pt x="1392" y="1202"/>
                    <a:pt x="1394" y="1205"/>
                    <a:pt x="1390" y="1210"/>
                  </a:cubicBezTo>
                  <a:cubicBezTo>
                    <a:pt x="1384" y="1217"/>
                    <a:pt x="1379" y="1217"/>
                    <a:pt x="1383" y="1208"/>
                  </a:cubicBezTo>
                  <a:cubicBezTo>
                    <a:pt x="1390" y="1200"/>
                    <a:pt x="1397" y="1191"/>
                    <a:pt x="1398" y="1184"/>
                  </a:cubicBezTo>
                  <a:cubicBezTo>
                    <a:pt x="1390" y="1193"/>
                    <a:pt x="1382" y="1206"/>
                    <a:pt x="1380" y="1211"/>
                  </a:cubicBezTo>
                  <a:cubicBezTo>
                    <a:pt x="1377" y="1219"/>
                    <a:pt x="1380" y="1217"/>
                    <a:pt x="1377" y="1225"/>
                  </a:cubicBezTo>
                  <a:cubicBezTo>
                    <a:pt x="1376" y="1227"/>
                    <a:pt x="1373" y="1232"/>
                    <a:pt x="1373" y="1233"/>
                  </a:cubicBezTo>
                  <a:cubicBezTo>
                    <a:pt x="1372" y="1233"/>
                    <a:pt x="1371" y="1238"/>
                    <a:pt x="1369" y="1238"/>
                  </a:cubicBezTo>
                  <a:cubicBezTo>
                    <a:pt x="1368" y="1236"/>
                    <a:pt x="1376" y="1224"/>
                    <a:pt x="1370" y="1228"/>
                  </a:cubicBezTo>
                  <a:cubicBezTo>
                    <a:pt x="1365" y="1236"/>
                    <a:pt x="1366" y="1239"/>
                    <a:pt x="1363" y="1245"/>
                  </a:cubicBezTo>
                  <a:cubicBezTo>
                    <a:pt x="1357" y="1255"/>
                    <a:pt x="1346" y="1266"/>
                    <a:pt x="1339" y="1276"/>
                  </a:cubicBezTo>
                  <a:cubicBezTo>
                    <a:pt x="1337" y="1278"/>
                    <a:pt x="1336" y="1281"/>
                    <a:pt x="1334" y="1284"/>
                  </a:cubicBezTo>
                  <a:cubicBezTo>
                    <a:pt x="1333" y="1287"/>
                    <a:pt x="1328" y="1290"/>
                    <a:pt x="1325" y="1293"/>
                  </a:cubicBezTo>
                  <a:cubicBezTo>
                    <a:pt x="1321" y="1298"/>
                    <a:pt x="1317" y="1304"/>
                    <a:pt x="1319" y="1306"/>
                  </a:cubicBezTo>
                  <a:cubicBezTo>
                    <a:pt x="1322" y="1306"/>
                    <a:pt x="1326" y="1299"/>
                    <a:pt x="1329" y="1297"/>
                  </a:cubicBezTo>
                  <a:cubicBezTo>
                    <a:pt x="1330" y="1296"/>
                    <a:pt x="1331" y="1297"/>
                    <a:pt x="1332" y="1296"/>
                  </a:cubicBezTo>
                  <a:cubicBezTo>
                    <a:pt x="1336" y="1291"/>
                    <a:pt x="1334" y="1290"/>
                    <a:pt x="1338" y="1284"/>
                  </a:cubicBezTo>
                  <a:cubicBezTo>
                    <a:pt x="1347" y="1281"/>
                    <a:pt x="1350" y="1272"/>
                    <a:pt x="1356" y="1264"/>
                  </a:cubicBezTo>
                  <a:cubicBezTo>
                    <a:pt x="1358" y="1261"/>
                    <a:pt x="1362" y="1257"/>
                    <a:pt x="1364" y="1254"/>
                  </a:cubicBezTo>
                  <a:cubicBezTo>
                    <a:pt x="1369" y="1248"/>
                    <a:pt x="1373" y="1242"/>
                    <a:pt x="1377" y="1235"/>
                  </a:cubicBezTo>
                  <a:cubicBezTo>
                    <a:pt x="1379" y="1232"/>
                    <a:pt x="1381" y="1228"/>
                    <a:pt x="1384" y="1225"/>
                  </a:cubicBezTo>
                  <a:cubicBezTo>
                    <a:pt x="1386" y="1222"/>
                    <a:pt x="1388" y="1218"/>
                    <a:pt x="1390" y="1215"/>
                  </a:cubicBezTo>
                  <a:cubicBezTo>
                    <a:pt x="1392" y="1212"/>
                    <a:pt x="1394" y="1210"/>
                    <a:pt x="1397" y="1206"/>
                  </a:cubicBezTo>
                  <a:cubicBezTo>
                    <a:pt x="1400" y="1201"/>
                    <a:pt x="1401" y="1197"/>
                    <a:pt x="1404" y="1192"/>
                  </a:cubicBezTo>
                  <a:cubicBezTo>
                    <a:pt x="1406" y="1187"/>
                    <a:pt x="1410" y="1182"/>
                    <a:pt x="1413" y="1177"/>
                  </a:cubicBezTo>
                  <a:cubicBezTo>
                    <a:pt x="1417" y="1169"/>
                    <a:pt x="1419" y="1160"/>
                    <a:pt x="1423" y="1152"/>
                  </a:cubicBezTo>
                  <a:cubicBezTo>
                    <a:pt x="1424" y="1150"/>
                    <a:pt x="1426" y="1149"/>
                    <a:pt x="1428" y="1145"/>
                  </a:cubicBezTo>
                  <a:cubicBezTo>
                    <a:pt x="1431" y="1138"/>
                    <a:pt x="1436" y="1130"/>
                    <a:pt x="1440" y="1121"/>
                  </a:cubicBezTo>
                  <a:cubicBezTo>
                    <a:pt x="1445" y="1113"/>
                    <a:pt x="1449" y="1104"/>
                    <a:pt x="1452" y="1096"/>
                  </a:cubicBezTo>
                  <a:cubicBezTo>
                    <a:pt x="1454" y="1090"/>
                    <a:pt x="1455" y="1086"/>
                    <a:pt x="1457" y="1081"/>
                  </a:cubicBezTo>
                  <a:cubicBezTo>
                    <a:pt x="1459" y="1074"/>
                    <a:pt x="1462" y="1067"/>
                    <a:pt x="1465" y="1059"/>
                  </a:cubicBezTo>
                  <a:cubicBezTo>
                    <a:pt x="1466" y="1056"/>
                    <a:pt x="1467" y="1052"/>
                    <a:pt x="1469" y="1049"/>
                  </a:cubicBezTo>
                  <a:cubicBezTo>
                    <a:pt x="1470" y="1046"/>
                    <a:pt x="1471" y="1043"/>
                    <a:pt x="1472" y="1040"/>
                  </a:cubicBezTo>
                  <a:cubicBezTo>
                    <a:pt x="1473" y="1036"/>
                    <a:pt x="1475" y="1033"/>
                    <a:pt x="1476" y="1029"/>
                  </a:cubicBezTo>
                  <a:cubicBezTo>
                    <a:pt x="1478" y="1025"/>
                    <a:pt x="1477" y="1021"/>
                    <a:pt x="1478" y="1016"/>
                  </a:cubicBezTo>
                  <a:cubicBezTo>
                    <a:pt x="1479" y="1015"/>
                    <a:pt x="1480" y="1013"/>
                    <a:pt x="1481" y="1011"/>
                  </a:cubicBezTo>
                  <a:cubicBezTo>
                    <a:pt x="1481" y="1009"/>
                    <a:pt x="1482" y="1006"/>
                    <a:pt x="1483" y="1004"/>
                  </a:cubicBezTo>
                  <a:cubicBezTo>
                    <a:pt x="1487" y="993"/>
                    <a:pt x="1488" y="984"/>
                    <a:pt x="1490" y="978"/>
                  </a:cubicBezTo>
                  <a:cubicBezTo>
                    <a:pt x="1491" y="975"/>
                    <a:pt x="1492" y="975"/>
                    <a:pt x="1493" y="970"/>
                  </a:cubicBezTo>
                  <a:cubicBezTo>
                    <a:pt x="1494" y="964"/>
                    <a:pt x="1494" y="958"/>
                    <a:pt x="1496" y="953"/>
                  </a:cubicBezTo>
                  <a:cubicBezTo>
                    <a:pt x="1497" y="945"/>
                    <a:pt x="1500" y="938"/>
                    <a:pt x="1502" y="931"/>
                  </a:cubicBezTo>
                  <a:cubicBezTo>
                    <a:pt x="1502" y="928"/>
                    <a:pt x="1501" y="924"/>
                    <a:pt x="1502" y="920"/>
                  </a:cubicBezTo>
                  <a:cubicBezTo>
                    <a:pt x="1503" y="909"/>
                    <a:pt x="1508" y="894"/>
                    <a:pt x="1508" y="884"/>
                  </a:cubicBezTo>
                  <a:cubicBezTo>
                    <a:pt x="1509" y="879"/>
                    <a:pt x="1508" y="877"/>
                    <a:pt x="1508" y="872"/>
                  </a:cubicBezTo>
                  <a:cubicBezTo>
                    <a:pt x="1509" y="863"/>
                    <a:pt x="1512" y="856"/>
                    <a:pt x="1512" y="847"/>
                  </a:cubicBezTo>
                  <a:cubicBezTo>
                    <a:pt x="1513" y="840"/>
                    <a:pt x="1513" y="833"/>
                    <a:pt x="1514" y="826"/>
                  </a:cubicBezTo>
                  <a:cubicBezTo>
                    <a:pt x="1514" y="823"/>
                    <a:pt x="1514" y="819"/>
                    <a:pt x="1514" y="817"/>
                  </a:cubicBezTo>
                  <a:cubicBezTo>
                    <a:pt x="1514" y="814"/>
                    <a:pt x="1514" y="811"/>
                    <a:pt x="1514" y="809"/>
                  </a:cubicBezTo>
                  <a:cubicBezTo>
                    <a:pt x="1514" y="806"/>
                    <a:pt x="1515" y="801"/>
                    <a:pt x="1515" y="798"/>
                  </a:cubicBezTo>
                  <a:cubicBezTo>
                    <a:pt x="1515" y="796"/>
                    <a:pt x="1513" y="796"/>
                    <a:pt x="1513" y="792"/>
                  </a:cubicBezTo>
                  <a:cubicBezTo>
                    <a:pt x="1513" y="792"/>
                    <a:pt x="1513" y="783"/>
                    <a:pt x="1513" y="783"/>
                  </a:cubicBezTo>
                  <a:cubicBezTo>
                    <a:pt x="1514" y="778"/>
                    <a:pt x="1515" y="775"/>
                    <a:pt x="1514" y="770"/>
                  </a:cubicBezTo>
                  <a:cubicBezTo>
                    <a:pt x="1514" y="756"/>
                    <a:pt x="1512" y="742"/>
                    <a:pt x="1512" y="733"/>
                  </a:cubicBezTo>
                  <a:cubicBezTo>
                    <a:pt x="1511" y="721"/>
                    <a:pt x="1511" y="716"/>
                    <a:pt x="1510" y="711"/>
                  </a:cubicBezTo>
                  <a:cubicBezTo>
                    <a:pt x="1508" y="703"/>
                    <a:pt x="1510" y="694"/>
                    <a:pt x="1508" y="685"/>
                  </a:cubicBezTo>
                  <a:cubicBezTo>
                    <a:pt x="1508" y="679"/>
                    <a:pt x="1505" y="672"/>
                    <a:pt x="1505" y="666"/>
                  </a:cubicBezTo>
                  <a:cubicBezTo>
                    <a:pt x="1504" y="663"/>
                    <a:pt x="1505" y="662"/>
                    <a:pt x="1504" y="657"/>
                  </a:cubicBezTo>
                  <a:cubicBezTo>
                    <a:pt x="1504" y="650"/>
                    <a:pt x="1501" y="643"/>
                    <a:pt x="1500" y="636"/>
                  </a:cubicBezTo>
                  <a:cubicBezTo>
                    <a:pt x="1500" y="633"/>
                    <a:pt x="1501" y="627"/>
                    <a:pt x="1500" y="625"/>
                  </a:cubicBezTo>
                  <a:cubicBezTo>
                    <a:pt x="1501" y="625"/>
                    <a:pt x="1497" y="620"/>
                    <a:pt x="1497" y="617"/>
                  </a:cubicBezTo>
                  <a:cubicBezTo>
                    <a:pt x="1495" y="612"/>
                    <a:pt x="1494" y="606"/>
                    <a:pt x="1493" y="602"/>
                  </a:cubicBezTo>
                  <a:cubicBezTo>
                    <a:pt x="1492" y="599"/>
                    <a:pt x="1490" y="598"/>
                    <a:pt x="1489" y="594"/>
                  </a:cubicBezTo>
                  <a:cubicBezTo>
                    <a:pt x="1488" y="589"/>
                    <a:pt x="1486" y="583"/>
                    <a:pt x="1485" y="577"/>
                  </a:cubicBezTo>
                  <a:cubicBezTo>
                    <a:pt x="1483" y="570"/>
                    <a:pt x="1481" y="564"/>
                    <a:pt x="1480" y="559"/>
                  </a:cubicBezTo>
                  <a:cubicBezTo>
                    <a:pt x="1479" y="554"/>
                    <a:pt x="1480" y="552"/>
                    <a:pt x="1478" y="548"/>
                  </a:cubicBezTo>
                  <a:cubicBezTo>
                    <a:pt x="1476" y="541"/>
                    <a:pt x="1473" y="535"/>
                    <a:pt x="1470" y="528"/>
                  </a:cubicBezTo>
                  <a:cubicBezTo>
                    <a:pt x="1468" y="522"/>
                    <a:pt x="1467" y="517"/>
                    <a:pt x="1465" y="511"/>
                  </a:cubicBezTo>
                  <a:cubicBezTo>
                    <a:pt x="1464" y="506"/>
                    <a:pt x="1462" y="501"/>
                    <a:pt x="1460" y="496"/>
                  </a:cubicBezTo>
                  <a:cubicBezTo>
                    <a:pt x="1458" y="491"/>
                    <a:pt x="1456" y="486"/>
                    <a:pt x="1454" y="481"/>
                  </a:cubicBezTo>
                  <a:cubicBezTo>
                    <a:pt x="1451" y="476"/>
                    <a:pt x="1449" y="471"/>
                    <a:pt x="1447" y="466"/>
                  </a:cubicBezTo>
                  <a:cubicBezTo>
                    <a:pt x="1446" y="464"/>
                    <a:pt x="1445" y="461"/>
                    <a:pt x="1444" y="459"/>
                  </a:cubicBezTo>
                  <a:cubicBezTo>
                    <a:pt x="1443" y="456"/>
                    <a:pt x="1442" y="454"/>
                    <a:pt x="1441" y="452"/>
                  </a:cubicBezTo>
                  <a:cubicBezTo>
                    <a:pt x="1444" y="452"/>
                    <a:pt x="1443" y="448"/>
                    <a:pt x="1440" y="442"/>
                  </a:cubicBezTo>
                  <a:cubicBezTo>
                    <a:pt x="1437" y="438"/>
                    <a:pt x="1439" y="451"/>
                    <a:pt x="1435" y="442"/>
                  </a:cubicBezTo>
                  <a:cubicBezTo>
                    <a:pt x="1432" y="431"/>
                    <a:pt x="1429" y="427"/>
                    <a:pt x="1424" y="419"/>
                  </a:cubicBezTo>
                  <a:cubicBezTo>
                    <a:pt x="1419" y="411"/>
                    <a:pt x="1413" y="399"/>
                    <a:pt x="1408" y="391"/>
                  </a:cubicBezTo>
                  <a:cubicBezTo>
                    <a:pt x="1407" y="388"/>
                    <a:pt x="1404" y="387"/>
                    <a:pt x="1403" y="384"/>
                  </a:cubicBezTo>
                  <a:cubicBezTo>
                    <a:pt x="1401" y="381"/>
                    <a:pt x="1400" y="377"/>
                    <a:pt x="1398" y="374"/>
                  </a:cubicBezTo>
                  <a:cubicBezTo>
                    <a:pt x="1397" y="372"/>
                    <a:pt x="1394" y="370"/>
                    <a:pt x="1393" y="368"/>
                  </a:cubicBezTo>
                  <a:cubicBezTo>
                    <a:pt x="1391" y="365"/>
                    <a:pt x="1392" y="363"/>
                    <a:pt x="1390" y="359"/>
                  </a:cubicBezTo>
                  <a:cubicBezTo>
                    <a:pt x="1388" y="356"/>
                    <a:pt x="1384" y="356"/>
                    <a:pt x="1383" y="351"/>
                  </a:cubicBezTo>
                  <a:cubicBezTo>
                    <a:pt x="1380" y="344"/>
                    <a:pt x="1383" y="343"/>
                    <a:pt x="1378" y="334"/>
                  </a:cubicBezTo>
                  <a:cubicBezTo>
                    <a:pt x="1372" y="330"/>
                    <a:pt x="1379" y="340"/>
                    <a:pt x="1376" y="340"/>
                  </a:cubicBezTo>
                  <a:cubicBezTo>
                    <a:pt x="1370" y="332"/>
                    <a:pt x="1365" y="322"/>
                    <a:pt x="1359" y="313"/>
                  </a:cubicBezTo>
                  <a:cubicBezTo>
                    <a:pt x="1357" y="311"/>
                    <a:pt x="1354" y="309"/>
                    <a:pt x="1351" y="306"/>
                  </a:cubicBezTo>
                  <a:cubicBezTo>
                    <a:pt x="1347" y="301"/>
                    <a:pt x="1343" y="293"/>
                    <a:pt x="1339" y="288"/>
                  </a:cubicBezTo>
                  <a:cubicBezTo>
                    <a:pt x="1333" y="282"/>
                    <a:pt x="1328" y="278"/>
                    <a:pt x="1324" y="273"/>
                  </a:cubicBezTo>
                  <a:cubicBezTo>
                    <a:pt x="1322" y="271"/>
                    <a:pt x="1319" y="265"/>
                    <a:pt x="1317" y="263"/>
                  </a:cubicBezTo>
                  <a:cubicBezTo>
                    <a:pt x="1313" y="258"/>
                    <a:pt x="1309" y="257"/>
                    <a:pt x="1305" y="253"/>
                  </a:cubicBezTo>
                  <a:cubicBezTo>
                    <a:pt x="1302" y="250"/>
                    <a:pt x="1300" y="244"/>
                    <a:pt x="1297" y="240"/>
                  </a:cubicBezTo>
                  <a:cubicBezTo>
                    <a:pt x="1295" y="239"/>
                    <a:pt x="1291" y="236"/>
                    <a:pt x="1288" y="234"/>
                  </a:cubicBezTo>
                  <a:cubicBezTo>
                    <a:pt x="1286" y="231"/>
                    <a:pt x="1284" y="227"/>
                    <a:pt x="1282" y="225"/>
                  </a:cubicBezTo>
                  <a:cubicBezTo>
                    <a:pt x="1280" y="223"/>
                    <a:pt x="1278" y="223"/>
                    <a:pt x="1276" y="222"/>
                  </a:cubicBezTo>
                  <a:cubicBezTo>
                    <a:pt x="1273" y="219"/>
                    <a:pt x="1269" y="216"/>
                    <a:pt x="1265" y="212"/>
                  </a:cubicBezTo>
                  <a:cubicBezTo>
                    <a:pt x="1261" y="208"/>
                    <a:pt x="1256" y="204"/>
                    <a:pt x="1253" y="200"/>
                  </a:cubicBezTo>
                  <a:cubicBezTo>
                    <a:pt x="1250" y="198"/>
                    <a:pt x="1250" y="196"/>
                    <a:pt x="1247" y="194"/>
                  </a:cubicBezTo>
                  <a:cubicBezTo>
                    <a:pt x="1245" y="192"/>
                    <a:pt x="1241" y="190"/>
                    <a:pt x="1239" y="188"/>
                  </a:cubicBezTo>
                  <a:cubicBezTo>
                    <a:pt x="1236" y="186"/>
                    <a:pt x="1234" y="183"/>
                    <a:pt x="1231" y="181"/>
                  </a:cubicBezTo>
                  <a:cubicBezTo>
                    <a:pt x="1228" y="178"/>
                    <a:pt x="1225" y="178"/>
                    <a:pt x="1222" y="175"/>
                  </a:cubicBezTo>
                  <a:cubicBezTo>
                    <a:pt x="1219" y="172"/>
                    <a:pt x="1213" y="168"/>
                    <a:pt x="1208" y="164"/>
                  </a:cubicBezTo>
                  <a:cubicBezTo>
                    <a:pt x="1203" y="160"/>
                    <a:pt x="1198" y="156"/>
                    <a:pt x="1197" y="155"/>
                  </a:cubicBezTo>
                  <a:cubicBezTo>
                    <a:pt x="1196" y="154"/>
                    <a:pt x="1196" y="153"/>
                    <a:pt x="1195" y="152"/>
                  </a:cubicBezTo>
                  <a:cubicBezTo>
                    <a:pt x="1189" y="149"/>
                    <a:pt x="1187" y="149"/>
                    <a:pt x="1183" y="146"/>
                  </a:cubicBezTo>
                  <a:cubicBezTo>
                    <a:pt x="1180" y="144"/>
                    <a:pt x="1178" y="139"/>
                    <a:pt x="1174" y="137"/>
                  </a:cubicBezTo>
                  <a:cubicBezTo>
                    <a:pt x="1171" y="135"/>
                    <a:pt x="1168" y="134"/>
                    <a:pt x="1163" y="132"/>
                  </a:cubicBezTo>
                  <a:cubicBezTo>
                    <a:pt x="1153" y="127"/>
                    <a:pt x="1144" y="121"/>
                    <a:pt x="1146" y="116"/>
                  </a:cubicBezTo>
                  <a:cubicBezTo>
                    <a:pt x="1141" y="113"/>
                    <a:pt x="1135" y="108"/>
                    <a:pt x="1130" y="105"/>
                  </a:cubicBezTo>
                  <a:cubicBezTo>
                    <a:pt x="1126" y="103"/>
                    <a:pt x="1124" y="104"/>
                    <a:pt x="1121" y="104"/>
                  </a:cubicBezTo>
                  <a:cubicBezTo>
                    <a:pt x="1112" y="101"/>
                    <a:pt x="1095" y="91"/>
                    <a:pt x="1084" y="85"/>
                  </a:cubicBezTo>
                  <a:cubicBezTo>
                    <a:pt x="1081" y="84"/>
                    <a:pt x="1082" y="82"/>
                    <a:pt x="1079" y="81"/>
                  </a:cubicBezTo>
                  <a:cubicBezTo>
                    <a:pt x="1077" y="81"/>
                    <a:pt x="1076" y="82"/>
                    <a:pt x="1074" y="81"/>
                  </a:cubicBezTo>
                  <a:cubicBezTo>
                    <a:pt x="1074" y="81"/>
                    <a:pt x="1073" y="79"/>
                    <a:pt x="1073" y="78"/>
                  </a:cubicBezTo>
                  <a:cubicBezTo>
                    <a:pt x="1067" y="73"/>
                    <a:pt x="1056" y="72"/>
                    <a:pt x="1052" y="70"/>
                  </a:cubicBezTo>
                  <a:cubicBezTo>
                    <a:pt x="1046" y="67"/>
                    <a:pt x="1044" y="62"/>
                    <a:pt x="1039" y="62"/>
                  </a:cubicBezTo>
                  <a:cubicBezTo>
                    <a:pt x="1036" y="62"/>
                    <a:pt x="1034" y="57"/>
                    <a:pt x="1031" y="59"/>
                  </a:cubicBezTo>
                  <a:cubicBezTo>
                    <a:pt x="1034" y="60"/>
                    <a:pt x="1036" y="62"/>
                    <a:pt x="1034" y="63"/>
                  </a:cubicBezTo>
                  <a:cubicBezTo>
                    <a:pt x="1028" y="61"/>
                    <a:pt x="1025" y="61"/>
                    <a:pt x="1021" y="58"/>
                  </a:cubicBezTo>
                  <a:cubicBezTo>
                    <a:pt x="1016" y="55"/>
                    <a:pt x="1014" y="55"/>
                    <a:pt x="1011" y="54"/>
                  </a:cubicBezTo>
                  <a:cubicBezTo>
                    <a:pt x="1009" y="53"/>
                    <a:pt x="1009" y="52"/>
                    <a:pt x="1006" y="51"/>
                  </a:cubicBezTo>
                  <a:cubicBezTo>
                    <a:pt x="1002" y="50"/>
                    <a:pt x="1001" y="50"/>
                    <a:pt x="997" y="49"/>
                  </a:cubicBezTo>
                  <a:cubicBezTo>
                    <a:pt x="994" y="48"/>
                    <a:pt x="989" y="44"/>
                    <a:pt x="984" y="43"/>
                  </a:cubicBezTo>
                  <a:cubicBezTo>
                    <a:pt x="982" y="42"/>
                    <a:pt x="981" y="43"/>
                    <a:pt x="978" y="41"/>
                  </a:cubicBezTo>
                  <a:cubicBezTo>
                    <a:pt x="974" y="40"/>
                    <a:pt x="971" y="37"/>
                    <a:pt x="967" y="36"/>
                  </a:cubicBezTo>
                  <a:cubicBezTo>
                    <a:pt x="961" y="34"/>
                    <a:pt x="957" y="37"/>
                    <a:pt x="951" y="32"/>
                  </a:cubicBezTo>
                  <a:cubicBezTo>
                    <a:pt x="951" y="30"/>
                    <a:pt x="961" y="37"/>
                    <a:pt x="959" y="33"/>
                  </a:cubicBezTo>
                  <a:cubicBezTo>
                    <a:pt x="953" y="29"/>
                    <a:pt x="952" y="30"/>
                    <a:pt x="944" y="27"/>
                  </a:cubicBezTo>
                  <a:cubicBezTo>
                    <a:pt x="944" y="31"/>
                    <a:pt x="939" y="28"/>
                    <a:pt x="937" y="29"/>
                  </a:cubicBezTo>
                  <a:cubicBezTo>
                    <a:pt x="931" y="29"/>
                    <a:pt x="929" y="29"/>
                    <a:pt x="924" y="27"/>
                  </a:cubicBezTo>
                  <a:cubicBezTo>
                    <a:pt x="921" y="26"/>
                    <a:pt x="917" y="24"/>
                    <a:pt x="914" y="24"/>
                  </a:cubicBezTo>
                  <a:cubicBezTo>
                    <a:pt x="909" y="22"/>
                    <a:pt x="903" y="23"/>
                    <a:pt x="898" y="22"/>
                  </a:cubicBezTo>
                  <a:cubicBezTo>
                    <a:pt x="893" y="21"/>
                    <a:pt x="890" y="18"/>
                    <a:pt x="886" y="17"/>
                  </a:cubicBezTo>
                  <a:cubicBezTo>
                    <a:pt x="883" y="16"/>
                    <a:pt x="875" y="15"/>
                    <a:pt x="872" y="15"/>
                  </a:cubicBezTo>
                  <a:cubicBezTo>
                    <a:pt x="868" y="14"/>
                    <a:pt x="868" y="16"/>
                    <a:pt x="864" y="15"/>
                  </a:cubicBezTo>
                  <a:cubicBezTo>
                    <a:pt x="857" y="15"/>
                    <a:pt x="851" y="13"/>
                    <a:pt x="844" y="12"/>
                  </a:cubicBezTo>
                  <a:cubicBezTo>
                    <a:pt x="838" y="10"/>
                    <a:pt x="831" y="9"/>
                    <a:pt x="825" y="10"/>
                  </a:cubicBezTo>
                  <a:cubicBezTo>
                    <a:pt x="823" y="8"/>
                    <a:pt x="824" y="6"/>
                    <a:pt x="819" y="6"/>
                  </a:cubicBezTo>
                  <a:cubicBezTo>
                    <a:pt x="813" y="9"/>
                    <a:pt x="802" y="8"/>
                    <a:pt x="790" y="6"/>
                  </a:cubicBezTo>
                  <a:cubicBezTo>
                    <a:pt x="788" y="6"/>
                    <a:pt x="781" y="4"/>
                    <a:pt x="778" y="4"/>
                  </a:cubicBezTo>
                  <a:cubicBezTo>
                    <a:pt x="778" y="4"/>
                    <a:pt x="773" y="5"/>
                    <a:pt x="772" y="5"/>
                  </a:cubicBezTo>
                  <a:cubicBezTo>
                    <a:pt x="768" y="5"/>
                    <a:pt x="763" y="5"/>
                    <a:pt x="759" y="5"/>
                  </a:cubicBezTo>
                  <a:cubicBezTo>
                    <a:pt x="754" y="4"/>
                    <a:pt x="750" y="4"/>
                    <a:pt x="746" y="4"/>
                  </a:cubicBezTo>
                  <a:cubicBezTo>
                    <a:pt x="738" y="4"/>
                    <a:pt x="733" y="8"/>
                    <a:pt x="727" y="3"/>
                  </a:cubicBezTo>
                  <a:cubicBezTo>
                    <a:pt x="731" y="3"/>
                    <a:pt x="738" y="4"/>
                    <a:pt x="737" y="1"/>
                  </a:cubicBezTo>
                  <a:cubicBezTo>
                    <a:pt x="731" y="1"/>
                    <a:pt x="724" y="1"/>
                    <a:pt x="717" y="0"/>
                  </a:cubicBezTo>
                  <a:cubicBezTo>
                    <a:pt x="711" y="0"/>
                    <a:pt x="705" y="0"/>
                    <a:pt x="699" y="1"/>
                  </a:cubicBezTo>
                  <a:cubicBezTo>
                    <a:pt x="694" y="2"/>
                    <a:pt x="693" y="4"/>
                    <a:pt x="688" y="4"/>
                  </a:cubicBezTo>
                  <a:cubicBezTo>
                    <a:pt x="685" y="4"/>
                    <a:pt x="684" y="3"/>
                    <a:pt x="680" y="3"/>
                  </a:cubicBezTo>
                  <a:cubicBezTo>
                    <a:pt x="668" y="3"/>
                    <a:pt x="665" y="5"/>
                    <a:pt x="658" y="6"/>
                  </a:cubicBezTo>
                  <a:cubicBezTo>
                    <a:pt x="656" y="6"/>
                    <a:pt x="655" y="5"/>
                    <a:pt x="652" y="6"/>
                  </a:cubicBezTo>
                  <a:cubicBezTo>
                    <a:pt x="645" y="6"/>
                    <a:pt x="635" y="7"/>
                    <a:pt x="632" y="8"/>
                  </a:cubicBezTo>
                  <a:cubicBezTo>
                    <a:pt x="631" y="8"/>
                    <a:pt x="632" y="10"/>
                    <a:pt x="630" y="11"/>
                  </a:cubicBezTo>
                  <a:cubicBezTo>
                    <a:pt x="625" y="13"/>
                    <a:pt x="618" y="11"/>
                    <a:pt x="618" y="14"/>
                  </a:cubicBezTo>
                  <a:cubicBezTo>
                    <a:pt x="615" y="13"/>
                    <a:pt x="612" y="11"/>
                    <a:pt x="604" y="13"/>
                  </a:cubicBezTo>
                  <a:cubicBezTo>
                    <a:pt x="603" y="16"/>
                    <a:pt x="611" y="15"/>
                    <a:pt x="606" y="17"/>
                  </a:cubicBezTo>
                  <a:cubicBezTo>
                    <a:pt x="598" y="19"/>
                    <a:pt x="590" y="21"/>
                    <a:pt x="582" y="22"/>
                  </a:cubicBezTo>
                  <a:cubicBezTo>
                    <a:pt x="578" y="23"/>
                    <a:pt x="574" y="24"/>
                    <a:pt x="570" y="24"/>
                  </a:cubicBezTo>
                  <a:cubicBezTo>
                    <a:pt x="566" y="25"/>
                    <a:pt x="562" y="26"/>
                    <a:pt x="557" y="27"/>
                  </a:cubicBezTo>
                  <a:cubicBezTo>
                    <a:pt x="552" y="28"/>
                    <a:pt x="546" y="31"/>
                    <a:pt x="544" y="31"/>
                  </a:cubicBezTo>
                  <a:cubicBezTo>
                    <a:pt x="543" y="31"/>
                    <a:pt x="543" y="31"/>
                    <a:pt x="542" y="31"/>
                  </a:cubicBezTo>
                  <a:cubicBezTo>
                    <a:pt x="541" y="30"/>
                    <a:pt x="539" y="30"/>
                    <a:pt x="539" y="30"/>
                  </a:cubicBezTo>
                  <a:cubicBezTo>
                    <a:pt x="532" y="32"/>
                    <a:pt x="532" y="35"/>
                    <a:pt x="526" y="37"/>
                  </a:cubicBezTo>
                  <a:cubicBezTo>
                    <a:pt x="523" y="35"/>
                    <a:pt x="511" y="41"/>
                    <a:pt x="510" y="38"/>
                  </a:cubicBezTo>
                  <a:cubicBezTo>
                    <a:pt x="509" y="41"/>
                    <a:pt x="504" y="43"/>
                    <a:pt x="497" y="45"/>
                  </a:cubicBezTo>
                  <a:cubicBezTo>
                    <a:pt x="491" y="47"/>
                    <a:pt x="483" y="49"/>
                    <a:pt x="477" y="52"/>
                  </a:cubicBezTo>
                  <a:cubicBezTo>
                    <a:pt x="470" y="54"/>
                    <a:pt x="466" y="57"/>
                    <a:pt x="462" y="59"/>
                  </a:cubicBezTo>
                  <a:cubicBezTo>
                    <a:pt x="460" y="60"/>
                    <a:pt x="458" y="59"/>
                    <a:pt x="454" y="61"/>
                  </a:cubicBezTo>
                  <a:cubicBezTo>
                    <a:pt x="451" y="62"/>
                    <a:pt x="449" y="65"/>
                    <a:pt x="446" y="66"/>
                  </a:cubicBezTo>
                  <a:cubicBezTo>
                    <a:pt x="442" y="68"/>
                    <a:pt x="440" y="67"/>
                    <a:pt x="438" y="68"/>
                  </a:cubicBezTo>
                  <a:cubicBezTo>
                    <a:pt x="435" y="69"/>
                    <a:pt x="432" y="72"/>
                    <a:pt x="429" y="73"/>
                  </a:cubicBezTo>
                  <a:cubicBezTo>
                    <a:pt x="422" y="76"/>
                    <a:pt x="415" y="79"/>
                    <a:pt x="409" y="82"/>
                  </a:cubicBezTo>
                  <a:cubicBezTo>
                    <a:pt x="401" y="86"/>
                    <a:pt x="396" y="90"/>
                    <a:pt x="390" y="92"/>
                  </a:cubicBezTo>
                  <a:cubicBezTo>
                    <a:pt x="387" y="94"/>
                    <a:pt x="383" y="94"/>
                    <a:pt x="380" y="95"/>
                  </a:cubicBezTo>
                  <a:cubicBezTo>
                    <a:pt x="381" y="97"/>
                    <a:pt x="385" y="97"/>
                    <a:pt x="380" y="100"/>
                  </a:cubicBezTo>
                  <a:cubicBezTo>
                    <a:pt x="375" y="101"/>
                    <a:pt x="373" y="98"/>
                    <a:pt x="364" y="103"/>
                  </a:cubicBezTo>
                  <a:cubicBezTo>
                    <a:pt x="360" y="106"/>
                    <a:pt x="370" y="105"/>
                    <a:pt x="362" y="109"/>
                  </a:cubicBezTo>
                  <a:cubicBezTo>
                    <a:pt x="354" y="112"/>
                    <a:pt x="348" y="116"/>
                    <a:pt x="341" y="120"/>
                  </a:cubicBezTo>
                  <a:cubicBezTo>
                    <a:pt x="335" y="124"/>
                    <a:pt x="329" y="128"/>
                    <a:pt x="323" y="132"/>
                  </a:cubicBezTo>
                  <a:cubicBezTo>
                    <a:pt x="321" y="133"/>
                    <a:pt x="321" y="131"/>
                    <a:pt x="319" y="132"/>
                  </a:cubicBezTo>
                  <a:cubicBezTo>
                    <a:pt x="316" y="133"/>
                    <a:pt x="314" y="136"/>
                    <a:pt x="311" y="138"/>
                  </a:cubicBezTo>
                  <a:cubicBezTo>
                    <a:pt x="304" y="142"/>
                    <a:pt x="306" y="138"/>
                    <a:pt x="301" y="142"/>
                  </a:cubicBezTo>
                  <a:cubicBezTo>
                    <a:pt x="296" y="146"/>
                    <a:pt x="297" y="148"/>
                    <a:pt x="290" y="153"/>
                  </a:cubicBezTo>
                  <a:cubicBezTo>
                    <a:pt x="287" y="155"/>
                    <a:pt x="288" y="152"/>
                    <a:pt x="285" y="154"/>
                  </a:cubicBezTo>
                  <a:cubicBezTo>
                    <a:pt x="286" y="153"/>
                    <a:pt x="275" y="162"/>
                    <a:pt x="274" y="162"/>
                  </a:cubicBezTo>
                  <a:cubicBezTo>
                    <a:pt x="270" y="167"/>
                    <a:pt x="275" y="168"/>
                    <a:pt x="269" y="171"/>
                  </a:cubicBezTo>
                  <a:cubicBezTo>
                    <a:pt x="263" y="178"/>
                    <a:pt x="265" y="170"/>
                    <a:pt x="259" y="175"/>
                  </a:cubicBezTo>
                  <a:cubicBezTo>
                    <a:pt x="258" y="179"/>
                    <a:pt x="263" y="176"/>
                    <a:pt x="260" y="179"/>
                  </a:cubicBezTo>
                  <a:cubicBezTo>
                    <a:pt x="255" y="183"/>
                    <a:pt x="256" y="184"/>
                    <a:pt x="251" y="187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43" y="190"/>
                    <a:pt x="239" y="192"/>
                    <a:pt x="231" y="200"/>
                  </a:cubicBezTo>
                  <a:cubicBezTo>
                    <a:pt x="240" y="201"/>
                    <a:pt x="223" y="209"/>
                    <a:pt x="223" y="214"/>
                  </a:cubicBezTo>
                  <a:cubicBezTo>
                    <a:pt x="218" y="217"/>
                    <a:pt x="217" y="214"/>
                    <a:pt x="211" y="219"/>
                  </a:cubicBezTo>
                  <a:cubicBezTo>
                    <a:pt x="209" y="223"/>
                    <a:pt x="208" y="227"/>
                    <a:pt x="204" y="231"/>
                  </a:cubicBezTo>
                  <a:cubicBezTo>
                    <a:pt x="201" y="234"/>
                    <a:pt x="198" y="234"/>
                    <a:pt x="193" y="237"/>
                  </a:cubicBezTo>
                  <a:cubicBezTo>
                    <a:pt x="188" y="241"/>
                    <a:pt x="182" y="248"/>
                    <a:pt x="182" y="248"/>
                  </a:cubicBezTo>
                  <a:cubicBezTo>
                    <a:pt x="181" y="251"/>
                    <a:pt x="179" y="255"/>
                    <a:pt x="177" y="257"/>
                  </a:cubicBezTo>
                  <a:cubicBezTo>
                    <a:pt x="175" y="260"/>
                    <a:pt x="172" y="262"/>
                    <a:pt x="170" y="264"/>
                  </a:cubicBezTo>
                  <a:cubicBezTo>
                    <a:pt x="167" y="266"/>
                    <a:pt x="165" y="268"/>
                    <a:pt x="163" y="271"/>
                  </a:cubicBezTo>
                  <a:cubicBezTo>
                    <a:pt x="160" y="275"/>
                    <a:pt x="168" y="273"/>
                    <a:pt x="162" y="278"/>
                  </a:cubicBezTo>
                  <a:cubicBezTo>
                    <a:pt x="159" y="281"/>
                    <a:pt x="159" y="276"/>
                    <a:pt x="157" y="276"/>
                  </a:cubicBezTo>
                  <a:cubicBezTo>
                    <a:pt x="150" y="282"/>
                    <a:pt x="150" y="288"/>
                    <a:pt x="147" y="293"/>
                  </a:cubicBezTo>
                  <a:cubicBezTo>
                    <a:pt x="145" y="295"/>
                    <a:pt x="142" y="297"/>
                    <a:pt x="140" y="300"/>
                  </a:cubicBezTo>
                  <a:cubicBezTo>
                    <a:pt x="136" y="304"/>
                    <a:pt x="135" y="309"/>
                    <a:pt x="129" y="314"/>
                  </a:cubicBezTo>
                  <a:cubicBezTo>
                    <a:pt x="130" y="317"/>
                    <a:pt x="135" y="311"/>
                    <a:pt x="132" y="316"/>
                  </a:cubicBezTo>
                  <a:cubicBezTo>
                    <a:pt x="131" y="318"/>
                    <a:pt x="130" y="320"/>
                    <a:pt x="128" y="322"/>
                  </a:cubicBezTo>
                  <a:cubicBezTo>
                    <a:pt x="127" y="323"/>
                    <a:pt x="126" y="325"/>
                    <a:pt x="124" y="326"/>
                  </a:cubicBezTo>
                  <a:cubicBezTo>
                    <a:pt x="121" y="329"/>
                    <a:pt x="118" y="332"/>
                    <a:pt x="116" y="336"/>
                  </a:cubicBezTo>
                  <a:cubicBezTo>
                    <a:pt x="113" y="339"/>
                    <a:pt x="112" y="344"/>
                    <a:pt x="110" y="348"/>
                  </a:cubicBezTo>
                  <a:cubicBezTo>
                    <a:pt x="106" y="355"/>
                    <a:pt x="97" y="363"/>
                    <a:pt x="95" y="366"/>
                  </a:cubicBezTo>
                  <a:cubicBezTo>
                    <a:pt x="92" y="370"/>
                    <a:pt x="90" y="373"/>
                    <a:pt x="88" y="377"/>
                  </a:cubicBezTo>
                  <a:cubicBezTo>
                    <a:pt x="86" y="381"/>
                    <a:pt x="84" y="385"/>
                    <a:pt x="82" y="388"/>
                  </a:cubicBezTo>
                  <a:cubicBezTo>
                    <a:pt x="80" y="392"/>
                    <a:pt x="77" y="396"/>
                    <a:pt x="74" y="400"/>
                  </a:cubicBezTo>
                  <a:cubicBezTo>
                    <a:pt x="74" y="401"/>
                    <a:pt x="73" y="406"/>
                    <a:pt x="72" y="407"/>
                  </a:cubicBezTo>
                  <a:cubicBezTo>
                    <a:pt x="70" y="412"/>
                    <a:pt x="67" y="418"/>
                    <a:pt x="63" y="424"/>
                  </a:cubicBezTo>
                  <a:cubicBezTo>
                    <a:pt x="60" y="430"/>
                    <a:pt x="56" y="437"/>
                    <a:pt x="53" y="443"/>
                  </a:cubicBezTo>
                  <a:cubicBezTo>
                    <a:pt x="52" y="447"/>
                    <a:pt x="51" y="451"/>
                    <a:pt x="50" y="455"/>
                  </a:cubicBezTo>
                  <a:cubicBezTo>
                    <a:pt x="48" y="458"/>
                    <a:pt x="47" y="462"/>
                    <a:pt x="45" y="466"/>
                  </a:cubicBezTo>
                  <a:cubicBezTo>
                    <a:pt x="44" y="468"/>
                    <a:pt x="43" y="470"/>
                    <a:pt x="42" y="472"/>
                  </a:cubicBezTo>
                  <a:cubicBezTo>
                    <a:pt x="42" y="474"/>
                    <a:pt x="41" y="476"/>
                    <a:pt x="40" y="478"/>
                  </a:cubicBezTo>
                  <a:cubicBezTo>
                    <a:pt x="37" y="486"/>
                    <a:pt x="34" y="493"/>
                    <a:pt x="31" y="498"/>
                  </a:cubicBezTo>
                  <a:cubicBezTo>
                    <a:pt x="30" y="500"/>
                    <a:pt x="28" y="501"/>
                    <a:pt x="27" y="504"/>
                  </a:cubicBezTo>
                  <a:cubicBezTo>
                    <a:pt x="25" y="508"/>
                    <a:pt x="26" y="509"/>
                    <a:pt x="25" y="512"/>
                  </a:cubicBezTo>
                  <a:cubicBezTo>
                    <a:pt x="23" y="517"/>
                    <a:pt x="19" y="522"/>
                    <a:pt x="18" y="524"/>
                  </a:cubicBezTo>
                  <a:cubicBezTo>
                    <a:pt x="15" y="530"/>
                    <a:pt x="13" y="537"/>
                    <a:pt x="12" y="540"/>
                  </a:cubicBezTo>
                  <a:cubicBezTo>
                    <a:pt x="7" y="549"/>
                    <a:pt x="0" y="558"/>
                    <a:pt x="1" y="570"/>
                  </a:cubicBezTo>
                  <a:cubicBezTo>
                    <a:pt x="2" y="568"/>
                    <a:pt x="3" y="566"/>
                    <a:pt x="5" y="567"/>
                  </a:cubicBezTo>
                  <a:cubicBezTo>
                    <a:pt x="6" y="571"/>
                    <a:pt x="2" y="574"/>
                    <a:pt x="3" y="578"/>
                  </a:cubicBezTo>
                  <a:cubicBezTo>
                    <a:pt x="7" y="579"/>
                    <a:pt x="10" y="574"/>
                    <a:pt x="14" y="577"/>
                  </a:cubicBezTo>
                  <a:cubicBezTo>
                    <a:pt x="15" y="581"/>
                    <a:pt x="16" y="584"/>
                    <a:pt x="15" y="589"/>
                  </a:cubicBezTo>
                  <a:cubicBezTo>
                    <a:pt x="18" y="592"/>
                    <a:pt x="19" y="581"/>
                    <a:pt x="22" y="583"/>
                  </a:cubicBezTo>
                  <a:cubicBezTo>
                    <a:pt x="20" y="589"/>
                    <a:pt x="18" y="595"/>
                    <a:pt x="17" y="602"/>
                  </a:cubicBezTo>
                  <a:cubicBezTo>
                    <a:pt x="20" y="603"/>
                    <a:pt x="24" y="600"/>
                    <a:pt x="22" y="611"/>
                  </a:cubicBezTo>
                  <a:cubicBezTo>
                    <a:pt x="25" y="611"/>
                    <a:pt x="28" y="603"/>
                    <a:pt x="29" y="608"/>
                  </a:cubicBezTo>
                  <a:cubicBezTo>
                    <a:pt x="25" y="616"/>
                    <a:pt x="29" y="617"/>
                    <a:pt x="28" y="623"/>
                  </a:cubicBezTo>
                  <a:cubicBezTo>
                    <a:pt x="27" y="628"/>
                    <a:pt x="27" y="633"/>
                    <a:pt x="26" y="637"/>
                  </a:cubicBezTo>
                  <a:cubicBezTo>
                    <a:pt x="24" y="644"/>
                    <a:pt x="24" y="644"/>
                    <a:pt x="24" y="644"/>
                  </a:cubicBezTo>
                  <a:cubicBezTo>
                    <a:pt x="23" y="651"/>
                    <a:pt x="23" y="651"/>
                    <a:pt x="23" y="651"/>
                  </a:cubicBezTo>
                  <a:cubicBezTo>
                    <a:pt x="22" y="660"/>
                    <a:pt x="20" y="669"/>
                    <a:pt x="18" y="678"/>
                  </a:cubicBezTo>
                  <a:cubicBezTo>
                    <a:pt x="17" y="684"/>
                    <a:pt x="17" y="689"/>
                    <a:pt x="16" y="695"/>
                  </a:cubicBezTo>
                  <a:cubicBezTo>
                    <a:pt x="16" y="697"/>
                    <a:pt x="15" y="698"/>
                    <a:pt x="14" y="700"/>
                  </a:cubicBezTo>
                  <a:cubicBezTo>
                    <a:pt x="13" y="704"/>
                    <a:pt x="13" y="709"/>
                    <a:pt x="12" y="713"/>
                  </a:cubicBezTo>
                  <a:cubicBezTo>
                    <a:pt x="11" y="724"/>
                    <a:pt x="11" y="728"/>
                    <a:pt x="11" y="734"/>
                  </a:cubicBezTo>
                  <a:cubicBezTo>
                    <a:pt x="12" y="739"/>
                    <a:pt x="13" y="742"/>
                    <a:pt x="13" y="745"/>
                  </a:cubicBezTo>
                  <a:cubicBezTo>
                    <a:pt x="14" y="747"/>
                    <a:pt x="14" y="748"/>
                    <a:pt x="16" y="749"/>
                  </a:cubicBezTo>
                  <a:cubicBezTo>
                    <a:pt x="19" y="749"/>
                    <a:pt x="19" y="744"/>
                    <a:pt x="21" y="743"/>
                  </a:cubicBezTo>
                  <a:cubicBezTo>
                    <a:pt x="23" y="743"/>
                    <a:pt x="22" y="748"/>
                    <a:pt x="23" y="749"/>
                  </a:cubicBezTo>
                  <a:cubicBezTo>
                    <a:pt x="24" y="740"/>
                    <a:pt x="28" y="747"/>
                    <a:pt x="30" y="745"/>
                  </a:cubicBezTo>
                  <a:cubicBezTo>
                    <a:pt x="31" y="744"/>
                    <a:pt x="34" y="738"/>
                    <a:pt x="36" y="736"/>
                  </a:cubicBezTo>
                  <a:cubicBezTo>
                    <a:pt x="37" y="735"/>
                    <a:pt x="38" y="736"/>
                    <a:pt x="38" y="735"/>
                  </a:cubicBezTo>
                  <a:cubicBezTo>
                    <a:pt x="40" y="729"/>
                    <a:pt x="40" y="719"/>
                    <a:pt x="41" y="711"/>
                  </a:cubicBezTo>
                  <a:cubicBezTo>
                    <a:pt x="41" y="709"/>
                    <a:pt x="43" y="708"/>
                    <a:pt x="43" y="706"/>
                  </a:cubicBezTo>
                  <a:cubicBezTo>
                    <a:pt x="45" y="698"/>
                    <a:pt x="44" y="694"/>
                    <a:pt x="48" y="692"/>
                  </a:cubicBezTo>
                  <a:cubicBezTo>
                    <a:pt x="50" y="693"/>
                    <a:pt x="50" y="698"/>
                    <a:pt x="53" y="698"/>
                  </a:cubicBezTo>
                  <a:cubicBezTo>
                    <a:pt x="55" y="695"/>
                    <a:pt x="57" y="692"/>
                    <a:pt x="58" y="688"/>
                  </a:cubicBezTo>
                  <a:cubicBezTo>
                    <a:pt x="59" y="687"/>
                    <a:pt x="59" y="685"/>
                    <a:pt x="60" y="683"/>
                  </a:cubicBezTo>
                  <a:cubicBezTo>
                    <a:pt x="60" y="681"/>
                    <a:pt x="61" y="679"/>
                    <a:pt x="61" y="676"/>
                  </a:cubicBezTo>
                  <a:cubicBezTo>
                    <a:pt x="66" y="673"/>
                    <a:pt x="68" y="676"/>
                    <a:pt x="68" y="680"/>
                  </a:cubicBezTo>
                  <a:cubicBezTo>
                    <a:pt x="68" y="685"/>
                    <a:pt x="67" y="691"/>
                    <a:pt x="65" y="696"/>
                  </a:cubicBezTo>
                  <a:cubicBezTo>
                    <a:pt x="68" y="698"/>
                    <a:pt x="67" y="707"/>
                    <a:pt x="68" y="713"/>
                  </a:cubicBezTo>
                  <a:cubicBezTo>
                    <a:pt x="69" y="718"/>
                    <a:pt x="73" y="710"/>
                    <a:pt x="73" y="717"/>
                  </a:cubicBezTo>
                  <a:cubicBezTo>
                    <a:pt x="70" y="725"/>
                    <a:pt x="71" y="732"/>
                    <a:pt x="71" y="739"/>
                  </a:cubicBezTo>
                  <a:cubicBezTo>
                    <a:pt x="71" y="742"/>
                    <a:pt x="71" y="745"/>
                    <a:pt x="70" y="748"/>
                  </a:cubicBezTo>
                  <a:cubicBezTo>
                    <a:pt x="70" y="751"/>
                    <a:pt x="70" y="753"/>
                    <a:pt x="70" y="756"/>
                  </a:cubicBezTo>
                  <a:cubicBezTo>
                    <a:pt x="70" y="760"/>
                    <a:pt x="72" y="764"/>
                    <a:pt x="72" y="768"/>
                  </a:cubicBezTo>
                  <a:cubicBezTo>
                    <a:pt x="72" y="770"/>
                    <a:pt x="71" y="774"/>
                    <a:pt x="71" y="777"/>
                  </a:cubicBezTo>
                  <a:cubicBezTo>
                    <a:pt x="71" y="780"/>
                    <a:pt x="72" y="782"/>
                    <a:pt x="72" y="784"/>
                  </a:cubicBezTo>
                  <a:cubicBezTo>
                    <a:pt x="72" y="786"/>
                    <a:pt x="71" y="789"/>
                    <a:pt x="72" y="792"/>
                  </a:cubicBezTo>
                  <a:cubicBezTo>
                    <a:pt x="72" y="799"/>
                    <a:pt x="73" y="812"/>
                    <a:pt x="75" y="821"/>
                  </a:cubicBezTo>
                  <a:cubicBezTo>
                    <a:pt x="75" y="823"/>
                    <a:pt x="76" y="827"/>
                    <a:pt x="76" y="828"/>
                  </a:cubicBezTo>
                  <a:cubicBezTo>
                    <a:pt x="76" y="831"/>
                    <a:pt x="75" y="833"/>
                    <a:pt x="75" y="836"/>
                  </a:cubicBezTo>
                  <a:cubicBezTo>
                    <a:pt x="76" y="838"/>
                    <a:pt x="77" y="840"/>
                    <a:pt x="78" y="843"/>
                  </a:cubicBezTo>
                  <a:cubicBezTo>
                    <a:pt x="78" y="845"/>
                    <a:pt x="78" y="849"/>
                    <a:pt x="78" y="851"/>
                  </a:cubicBezTo>
                  <a:cubicBezTo>
                    <a:pt x="80" y="859"/>
                    <a:pt x="83" y="867"/>
                    <a:pt x="84" y="875"/>
                  </a:cubicBezTo>
                  <a:cubicBezTo>
                    <a:pt x="90" y="869"/>
                    <a:pt x="82" y="856"/>
                    <a:pt x="81" y="847"/>
                  </a:cubicBezTo>
                  <a:cubicBezTo>
                    <a:pt x="81" y="844"/>
                    <a:pt x="82" y="842"/>
                    <a:pt x="83" y="839"/>
                  </a:cubicBezTo>
                  <a:cubicBezTo>
                    <a:pt x="83" y="832"/>
                    <a:pt x="82" y="825"/>
                    <a:pt x="83" y="818"/>
                  </a:cubicBezTo>
                  <a:cubicBezTo>
                    <a:pt x="83" y="815"/>
                    <a:pt x="80" y="822"/>
                    <a:pt x="79" y="815"/>
                  </a:cubicBezTo>
                  <a:cubicBezTo>
                    <a:pt x="79" y="810"/>
                    <a:pt x="79" y="806"/>
                    <a:pt x="78" y="803"/>
                  </a:cubicBezTo>
                  <a:cubicBezTo>
                    <a:pt x="78" y="799"/>
                    <a:pt x="78" y="796"/>
                    <a:pt x="78" y="790"/>
                  </a:cubicBezTo>
                  <a:cubicBezTo>
                    <a:pt x="81" y="790"/>
                    <a:pt x="81" y="790"/>
                    <a:pt x="81" y="790"/>
                  </a:cubicBezTo>
                  <a:cubicBezTo>
                    <a:pt x="82" y="783"/>
                    <a:pt x="79" y="783"/>
                    <a:pt x="79" y="778"/>
                  </a:cubicBezTo>
                  <a:cubicBezTo>
                    <a:pt x="82" y="775"/>
                    <a:pt x="80" y="769"/>
                    <a:pt x="80" y="763"/>
                  </a:cubicBezTo>
                  <a:cubicBezTo>
                    <a:pt x="80" y="760"/>
                    <a:pt x="81" y="755"/>
                    <a:pt x="81" y="750"/>
                  </a:cubicBezTo>
                  <a:cubicBezTo>
                    <a:pt x="81" y="746"/>
                    <a:pt x="82" y="742"/>
                    <a:pt x="82" y="741"/>
                  </a:cubicBezTo>
                  <a:cubicBezTo>
                    <a:pt x="84" y="735"/>
                    <a:pt x="82" y="733"/>
                    <a:pt x="82" y="728"/>
                  </a:cubicBezTo>
                  <a:cubicBezTo>
                    <a:pt x="82" y="723"/>
                    <a:pt x="83" y="720"/>
                    <a:pt x="82" y="716"/>
                  </a:cubicBezTo>
                  <a:cubicBezTo>
                    <a:pt x="86" y="718"/>
                    <a:pt x="86" y="713"/>
                    <a:pt x="86" y="710"/>
                  </a:cubicBezTo>
                  <a:cubicBezTo>
                    <a:pt x="87" y="709"/>
                    <a:pt x="88" y="707"/>
                    <a:pt x="89" y="707"/>
                  </a:cubicBezTo>
                  <a:cubicBezTo>
                    <a:pt x="90" y="703"/>
                    <a:pt x="91" y="701"/>
                    <a:pt x="92" y="699"/>
                  </a:cubicBezTo>
                  <a:cubicBezTo>
                    <a:pt x="93" y="695"/>
                    <a:pt x="92" y="692"/>
                    <a:pt x="93" y="689"/>
                  </a:cubicBezTo>
                  <a:cubicBezTo>
                    <a:pt x="93" y="687"/>
                    <a:pt x="94" y="686"/>
                    <a:pt x="95" y="684"/>
                  </a:cubicBezTo>
                  <a:cubicBezTo>
                    <a:pt x="96" y="681"/>
                    <a:pt x="96" y="681"/>
                    <a:pt x="98" y="679"/>
                  </a:cubicBezTo>
                  <a:cubicBezTo>
                    <a:pt x="98" y="679"/>
                    <a:pt x="99" y="681"/>
                    <a:pt x="99" y="681"/>
                  </a:cubicBezTo>
                  <a:cubicBezTo>
                    <a:pt x="99" y="681"/>
                    <a:pt x="101" y="678"/>
                    <a:pt x="101" y="678"/>
                  </a:cubicBezTo>
                  <a:cubicBezTo>
                    <a:pt x="103" y="677"/>
                    <a:pt x="105" y="679"/>
                    <a:pt x="107" y="677"/>
                  </a:cubicBezTo>
                  <a:cubicBezTo>
                    <a:pt x="108" y="676"/>
                    <a:pt x="108" y="671"/>
                    <a:pt x="111" y="666"/>
                  </a:cubicBezTo>
                  <a:cubicBezTo>
                    <a:pt x="112" y="664"/>
                    <a:pt x="116" y="663"/>
                    <a:pt x="118" y="661"/>
                  </a:cubicBezTo>
                  <a:cubicBezTo>
                    <a:pt x="119" y="660"/>
                    <a:pt x="120" y="656"/>
                    <a:pt x="121" y="655"/>
                  </a:cubicBezTo>
                  <a:cubicBezTo>
                    <a:pt x="121" y="654"/>
                    <a:pt x="122" y="657"/>
                    <a:pt x="122" y="657"/>
                  </a:cubicBezTo>
                  <a:cubicBezTo>
                    <a:pt x="124" y="656"/>
                    <a:pt x="122" y="652"/>
                    <a:pt x="123" y="651"/>
                  </a:cubicBezTo>
                  <a:cubicBezTo>
                    <a:pt x="124" y="650"/>
                    <a:pt x="124" y="653"/>
                    <a:pt x="125" y="652"/>
                  </a:cubicBezTo>
                  <a:cubicBezTo>
                    <a:pt x="125" y="652"/>
                    <a:pt x="126" y="648"/>
                    <a:pt x="126" y="648"/>
                  </a:cubicBezTo>
                  <a:cubicBezTo>
                    <a:pt x="127" y="647"/>
                    <a:pt x="127" y="646"/>
                    <a:pt x="128" y="645"/>
                  </a:cubicBezTo>
                  <a:cubicBezTo>
                    <a:pt x="128" y="645"/>
                    <a:pt x="131" y="644"/>
                    <a:pt x="131" y="644"/>
                  </a:cubicBezTo>
                  <a:cubicBezTo>
                    <a:pt x="132" y="642"/>
                    <a:pt x="131" y="639"/>
                    <a:pt x="131" y="638"/>
                  </a:cubicBezTo>
                  <a:cubicBezTo>
                    <a:pt x="132" y="636"/>
                    <a:pt x="133" y="637"/>
                    <a:pt x="134" y="633"/>
                  </a:cubicBezTo>
                  <a:cubicBezTo>
                    <a:pt x="134" y="631"/>
                    <a:pt x="133" y="630"/>
                    <a:pt x="134" y="627"/>
                  </a:cubicBezTo>
                  <a:cubicBezTo>
                    <a:pt x="134" y="627"/>
                    <a:pt x="136" y="625"/>
                    <a:pt x="136" y="624"/>
                  </a:cubicBezTo>
                  <a:cubicBezTo>
                    <a:pt x="137" y="622"/>
                    <a:pt x="137" y="619"/>
                    <a:pt x="138" y="617"/>
                  </a:cubicBezTo>
                  <a:cubicBezTo>
                    <a:pt x="139" y="613"/>
                    <a:pt x="141" y="614"/>
                    <a:pt x="141" y="611"/>
                  </a:cubicBezTo>
                  <a:cubicBezTo>
                    <a:pt x="141" y="611"/>
                    <a:pt x="140" y="609"/>
                    <a:pt x="140" y="609"/>
                  </a:cubicBezTo>
                  <a:cubicBezTo>
                    <a:pt x="140" y="607"/>
                    <a:pt x="142" y="604"/>
                    <a:pt x="141" y="603"/>
                  </a:cubicBezTo>
                  <a:cubicBezTo>
                    <a:pt x="141" y="601"/>
                    <a:pt x="138" y="601"/>
                    <a:pt x="139" y="597"/>
                  </a:cubicBezTo>
                  <a:cubicBezTo>
                    <a:pt x="139" y="591"/>
                    <a:pt x="140" y="595"/>
                    <a:pt x="137" y="592"/>
                  </a:cubicBezTo>
                  <a:cubicBezTo>
                    <a:pt x="137" y="592"/>
                    <a:pt x="137" y="588"/>
                    <a:pt x="138" y="589"/>
                  </a:cubicBezTo>
                  <a:cubicBezTo>
                    <a:pt x="136" y="588"/>
                    <a:pt x="135" y="588"/>
                    <a:pt x="134" y="589"/>
                  </a:cubicBezTo>
                  <a:cubicBezTo>
                    <a:pt x="134" y="585"/>
                    <a:pt x="133" y="582"/>
                    <a:pt x="134" y="577"/>
                  </a:cubicBezTo>
                  <a:cubicBezTo>
                    <a:pt x="131" y="576"/>
                    <a:pt x="128" y="579"/>
                    <a:pt x="127" y="575"/>
                  </a:cubicBezTo>
                  <a:cubicBezTo>
                    <a:pt x="130" y="573"/>
                    <a:pt x="132" y="566"/>
                    <a:pt x="134" y="564"/>
                  </a:cubicBezTo>
                  <a:cubicBezTo>
                    <a:pt x="134" y="563"/>
                    <a:pt x="136" y="564"/>
                    <a:pt x="137" y="563"/>
                  </a:cubicBezTo>
                  <a:cubicBezTo>
                    <a:pt x="138" y="562"/>
                    <a:pt x="138" y="558"/>
                    <a:pt x="139" y="557"/>
                  </a:cubicBezTo>
                  <a:cubicBezTo>
                    <a:pt x="140" y="556"/>
                    <a:pt x="141" y="556"/>
                    <a:pt x="142" y="553"/>
                  </a:cubicBezTo>
                  <a:cubicBezTo>
                    <a:pt x="143" y="552"/>
                    <a:pt x="144" y="549"/>
                    <a:pt x="145" y="547"/>
                  </a:cubicBezTo>
                  <a:cubicBezTo>
                    <a:pt x="146" y="545"/>
                    <a:pt x="147" y="543"/>
                    <a:pt x="148" y="541"/>
                  </a:cubicBezTo>
                  <a:cubicBezTo>
                    <a:pt x="148" y="541"/>
                    <a:pt x="146" y="539"/>
                    <a:pt x="146" y="537"/>
                  </a:cubicBezTo>
                  <a:cubicBezTo>
                    <a:pt x="147" y="536"/>
                    <a:pt x="150" y="533"/>
                    <a:pt x="150" y="530"/>
                  </a:cubicBezTo>
                  <a:cubicBezTo>
                    <a:pt x="150" y="526"/>
                    <a:pt x="148" y="524"/>
                    <a:pt x="148" y="520"/>
                  </a:cubicBezTo>
                  <a:cubicBezTo>
                    <a:pt x="148" y="519"/>
                    <a:pt x="149" y="517"/>
                    <a:pt x="150" y="516"/>
                  </a:cubicBezTo>
                  <a:cubicBezTo>
                    <a:pt x="150" y="512"/>
                    <a:pt x="148" y="513"/>
                    <a:pt x="149" y="508"/>
                  </a:cubicBezTo>
                  <a:cubicBezTo>
                    <a:pt x="150" y="505"/>
                    <a:pt x="154" y="502"/>
                    <a:pt x="156" y="499"/>
                  </a:cubicBezTo>
                  <a:cubicBezTo>
                    <a:pt x="157" y="497"/>
                    <a:pt x="157" y="493"/>
                    <a:pt x="159" y="489"/>
                  </a:cubicBezTo>
                  <a:cubicBezTo>
                    <a:pt x="162" y="484"/>
                    <a:pt x="167" y="475"/>
                    <a:pt x="169" y="472"/>
                  </a:cubicBezTo>
                  <a:cubicBezTo>
                    <a:pt x="170" y="471"/>
                    <a:pt x="170" y="470"/>
                    <a:pt x="170" y="470"/>
                  </a:cubicBezTo>
                  <a:cubicBezTo>
                    <a:pt x="173" y="466"/>
                    <a:pt x="174" y="466"/>
                    <a:pt x="176" y="463"/>
                  </a:cubicBezTo>
                  <a:cubicBezTo>
                    <a:pt x="178" y="461"/>
                    <a:pt x="177" y="460"/>
                    <a:pt x="178" y="457"/>
                  </a:cubicBezTo>
                  <a:cubicBezTo>
                    <a:pt x="181" y="452"/>
                    <a:pt x="185" y="446"/>
                    <a:pt x="188" y="442"/>
                  </a:cubicBezTo>
                  <a:cubicBezTo>
                    <a:pt x="189" y="440"/>
                    <a:pt x="192" y="439"/>
                    <a:pt x="193" y="438"/>
                  </a:cubicBezTo>
                  <a:cubicBezTo>
                    <a:pt x="199" y="432"/>
                    <a:pt x="200" y="426"/>
                    <a:pt x="204" y="423"/>
                  </a:cubicBezTo>
                  <a:cubicBezTo>
                    <a:pt x="204" y="423"/>
                    <a:pt x="205" y="421"/>
                    <a:pt x="207" y="419"/>
                  </a:cubicBezTo>
                  <a:cubicBezTo>
                    <a:pt x="209" y="418"/>
                    <a:pt x="211" y="416"/>
                    <a:pt x="211" y="416"/>
                  </a:cubicBezTo>
                  <a:cubicBezTo>
                    <a:pt x="212" y="414"/>
                    <a:pt x="212" y="411"/>
                    <a:pt x="215" y="407"/>
                  </a:cubicBezTo>
                  <a:cubicBezTo>
                    <a:pt x="221" y="400"/>
                    <a:pt x="226" y="399"/>
                    <a:pt x="231" y="395"/>
                  </a:cubicBezTo>
                  <a:cubicBezTo>
                    <a:pt x="232" y="393"/>
                    <a:pt x="233" y="390"/>
                    <a:pt x="235" y="388"/>
                  </a:cubicBezTo>
                  <a:cubicBezTo>
                    <a:pt x="238" y="384"/>
                    <a:pt x="241" y="382"/>
                    <a:pt x="244" y="378"/>
                  </a:cubicBezTo>
                  <a:cubicBezTo>
                    <a:pt x="246" y="374"/>
                    <a:pt x="249" y="367"/>
                    <a:pt x="253" y="365"/>
                  </a:cubicBezTo>
                  <a:cubicBezTo>
                    <a:pt x="257" y="364"/>
                    <a:pt x="262" y="354"/>
                    <a:pt x="266" y="350"/>
                  </a:cubicBezTo>
                  <a:cubicBezTo>
                    <a:pt x="268" y="348"/>
                    <a:pt x="269" y="349"/>
                    <a:pt x="271" y="347"/>
                  </a:cubicBezTo>
                  <a:cubicBezTo>
                    <a:pt x="278" y="343"/>
                    <a:pt x="278" y="340"/>
                    <a:pt x="281" y="336"/>
                  </a:cubicBezTo>
                  <a:cubicBezTo>
                    <a:pt x="282" y="335"/>
                    <a:pt x="283" y="333"/>
                    <a:pt x="284" y="332"/>
                  </a:cubicBezTo>
                  <a:cubicBezTo>
                    <a:pt x="285" y="331"/>
                    <a:pt x="287" y="330"/>
                    <a:pt x="288" y="329"/>
                  </a:cubicBezTo>
                  <a:cubicBezTo>
                    <a:pt x="290" y="328"/>
                    <a:pt x="292" y="327"/>
                    <a:pt x="294" y="325"/>
                  </a:cubicBezTo>
                  <a:cubicBezTo>
                    <a:pt x="298" y="323"/>
                    <a:pt x="302" y="321"/>
                    <a:pt x="305" y="317"/>
                  </a:cubicBezTo>
                  <a:cubicBezTo>
                    <a:pt x="308" y="314"/>
                    <a:pt x="309" y="310"/>
                    <a:pt x="312" y="308"/>
                  </a:cubicBezTo>
                  <a:cubicBezTo>
                    <a:pt x="315" y="306"/>
                    <a:pt x="318" y="305"/>
                    <a:pt x="321" y="304"/>
                  </a:cubicBezTo>
                  <a:cubicBezTo>
                    <a:pt x="323" y="303"/>
                    <a:pt x="326" y="300"/>
                    <a:pt x="329" y="298"/>
                  </a:cubicBezTo>
                  <a:cubicBezTo>
                    <a:pt x="332" y="296"/>
                    <a:pt x="335" y="294"/>
                    <a:pt x="338" y="292"/>
                  </a:cubicBezTo>
                  <a:cubicBezTo>
                    <a:pt x="342" y="290"/>
                    <a:pt x="345" y="290"/>
                    <a:pt x="348" y="288"/>
                  </a:cubicBezTo>
                  <a:cubicBezTo>
                    <a:pt x="350" y="287"/>
                    <a:pt x="352" y="284"/>
                    <a:pt x="355" y="282"/>
                  </a:cubicBezTo>
                  <a:cubicBezTo>
                    <a:pt x="357" y="280"/>
                    <a:pt x="362" y="278"/>
                    <a:pt x="363" y="277"/>
                  </a:cubicBezTo>
                  <a:cubicBezTo>
                    <a:pt x="366" y="274"/>
                    <a:pt x="362" y="275"/>
                    <a:pt x="366" y="273"/>
                  </a:cubicBezTo>
                  <a:cubicBezTo>
                    <a:pt x="369" y="271"/>
                    <a:pt x="374" y="263"/>
                    <a:pt x="377" y="261"/>
                  </a:cubicBezTo>
                  <a:cubicBezTo>
                    <a:pt x="378" y="261"/>
                    <a:pt x="385" y="261"/>
                    <a:pt x="384" y="257"/>
                  </a:cubicBezTo>
                  <a:cubicBezTo>
                    <a:pt x="385" y="259"/>
                    <a:pt x="383" y="260"/>
                    <a:pt x="385" y="261"/>
                  </a:cubicBezTo>
                  <a:cubicBezTo>
                    <a:pt x="387" y="260"/>
                    <a:pt x="390" y="260"/>
                    <a:pt x="393" y="259"/>
                  </a:cubicBezTo>
                  <a:cubicBezTo>
                    <a:pt x="395" y="258"/>
                    <a:pt x="399" y="254"/>
                    <a:pt x="403" y="252"/>
                  </a:cubicBezTo>
                  <a:cubicBezTo>
                    <a:pt x="407" y="250"/>
                    <a:pt x="410" y="250"/>
                    <a:pt x="410" y="247"/>
                  </a:cubicBezTo>
                  <a:cubicBezTo>
                    <a:pt x="413" y="245"/>
                    <a:pt x="414" y="248"/>
                    <a:pt x="418" y="245"/>
                  </a:cubicBezTo>
                  <a:cubicBezTo>
                    <a:pt x="417" y="244"/>
                    <a:pt x="414" y="244"/>
                    <a:pt x="418" y="242"/>
                  </a:cubicBezTo>
                  <a:cubicBezTo>
                    <a:pt x="421" y="242"/>
                    <a:pt x="424" y="241"/>
                    <a:pt x="427" y="239"/>
                  </a:cubicBezTo>
                  <a:cubicBezTo>
                    <a:pt x="431" y="237"/>
                    <a:pt x="434" y="235"/>
                    <a:pt x="437" y="233"/>
                  </a:cubicBezTo>
                  <a:cubicBezTo>
                    <a:pt x="445" y="230"/>
                    <a:pt x="456" y="227"/>
                    <a:pt x="466" y="221"/>
                  </a:cubicBezTo>
                  <a:cubicBezTo>
                    <a:pt x="469" y="218"/>
                    <a:pt x="472" y="212"/>
                    <a:pt x="478" y="212"/>
                  </a:cubicBezTo>
                  <a:cubicBezTo>
                    <a:pt x="478" y="213"/>
                    <a:pt x="474" y="214"/>
                    <a:pt x="476" y="215"/>
                  </a:cubicBezTo>
                  <a:cubicBezTo>
                    <a:pt x="483" y="213"/>
                    <a:pt x="485" y="212"/>
                    <a:pt x="487" y="210"/>
                  </a:cubicBezTo>
                  <a:cubicBezTo>
                    <a:pt x="489" y="208"/>
                    <a:pt x="490" y="206"/>
                    <a:pt x="494" y="205"/>
                  </a:cubicBezTo>
                  <a:cubicBezTo>
                    <a:pt x="496" y="206"/>
                    <a:pt x="491" y="207"/>
                    <a:pt x="492" y="208"/>
                  </a:cubicBezTo>
                  <a:cubicBezTo>
                    <a:pt x="492" y="209"/>
                    <a:pt x="497" y="206"/>
                    <a:pt x="497" y="209"/>
                  </a:cubicBezTo>
                  <a:cubicBezTo>
                    <a:pt x="492" y="211"/>
                    <a:pt x="481" y="217"/>
                    <a:pt x="478" y="218"/>
                  </a:cubicBezTo>
                  <a:cubicBezTo>
                    <a:pt x="477" y="219"/>
                    <a:pt x="476" y="218"/>
                    <a:pt x="474" y="219"/>
                  </a:cubicBezTo>
                  <a:cubicBezTo>
                    <a:pt x="472" y="220"/>
                    <a:pt x="471" y="222"/>
                    <a:pt x="469" y="223"/>
                  </a:cubicBezTo>
                  <a:cubicBezTo>
                    <a:pt x="465" y="225"/>
                    <a:pt x="461" y="226"/>
                    <a:pt x="457" y="228"/>
                  </a:cubicBezTo>
                  <a:cubicBezTo>
                    <a:pt x="453" y="230"/>
                    <a:pt x="449" y="232"/>
                    <a:pt x="446" y="234"/>
                  </a:cubicBezTo>
                  <a:cubicBezTo>
                    <a:pt x="443" y="235"/>
                    <a:pt x="442" y="238"/>
                    <a:pt x="440" y="239"/>
                  </a:cubicBezTo>
                  <a:cubicBezTo>
                    <a:pt x="435" y="241"/>
                    <a:pt x="431" y="242"/>
                    <a:pt x="427" y="245"/>
                  </a:cubicBezTo>
                  <a:cubicBezTo>
                    <a:pt x="419" y="250"/>
                    <a:pt x="406" y="256"/>
                    <a:pt x="398" y="262"/>
                  </a:cubicBezTo>
                  <a:cubicBezTo>
                    <a:pt x="397" y="263"/>
                    <a:pt x="396" y="265"/>
                    <a:pt x="394" y="267"/>
                  </a:cubicBezTo>
                  <a:cubicBezTo>
                    <a:pt x="391" y="269"/>
                    <a:pt x="387" y="271"/>
                    <a:pt x="385" y="273"/>
                  </a:cubicBezTo>
                  <a:cubicBezTo>
                    <a:pt x="383" y="275"/>
                    <a:pt x="383" y="278"/>
                    <a:pt x="380" y="280"/>
                  </a:cubicBezTo>
                  <a:cubicBezTo>
                    <a:pt x="380" y="280"/>
                    <a:pt x="378" y="279"/>
                    <a:pt x="378" y="279"/>
                  </a:cubicBezTo>
                  <a:cubicBezTo>
                    <a:pt x="377" y="280"/>
                    <a:pt x="377" y="281"/>
                    <a:pt x="376" y="282"/>
                  </a:cubicBezTo>
                  <a:cubicBezTo>
                    <a:pt x="384" y="283"/>
                    <a:pt x="374" y="290"/>
                    <a:pt x="377" y="294"/>
                  </a:cubicBezTo>
                  <a:cubicBezTo>
                    <a:pt x="383" y="291"/>
                    <a:pt x="387" y="290"/>
                    <a:pt x="393" y="285"/>
                  </a:cubicBezTo>
                  <a:cubicBezTo>
                    <a:pt x="396" y="283"/>
                    <a:pt x="398" y="280"/>
                    <a:pt x="401" y="278"/>
                  </a:cubicBezTo>
                  <a:cubicBezTo>
                    <a:pt x="404" y="277"/>
                    <a:pt x="406" y="277"/>
                    <a:pt x="409" y="276"/>
                  </a:cubicBezTo>
                  <a:cubicBezTo>
                    <a:pt x="414" y="274"/>
                    <a:pt x="414" y="272"/>
                    <a:pt x="417" y="271"/>
                  </a:cubicBezTo>
                  <a:cubicBezTo>
                    <a:pt x="418" y="270"/>
                    <a:pt x="419" y="271"/>
                    <a:pt x="421" y="270"/>
                  </a:cubicBezTo>
                  <a:cubicBezTo>
                    <a:pt x="424" y="268"/>
                    <a:pt x="429" y="265"/>
                    <a:pt x="431" y="263"/>
                  </a:cubicBezTo>
                  <a:cubicBezTo>
                    <a:pt x="433" y="261"/>
                    <a:pt x="437" y="258"/>
                    <a:pt x="441" y="256"/>
                  </a:cubicBezTo>
                  <a:cubicBezTo>
                    <a:pt x="445" y="254"/>
                    <a:pt x="449" y="251"/>
                    <a:pt x="451" y="251"/>
                  </a:cubicBezTo>
                  <a:cubicBezTo>
                    <a:pt x="453" y="250"/>
                    <a:pt x="457" y="249"/>
                    <a:pt x="460" y="248"/>
                  </a:cubicBezTo>
                  <a:cubicBezTo>
                    <a:pt x="461" y="247"/>
                    <a:pt x="464" y="244"/>
                    <a:pt x="466" y="243"/>
                  </a:cubicBezTo>
                  <a:cubicBezTo>
                    <a:pt x="470" y="241"/>
                    <a:pt x="477" y="238"/>
                    <a:pt x="481" y="236"/>
                  </a:cubicBezTo>
                  <a:cubicBezTo>
                    <a:pt x="484" y="235"/>
                    <a:pt x="486" y="235"/>
                    <a:pt x="488" y="234"/>
                  </a:cubicBezTo>
                  <a:cubicBezTo>
                    <a:pt x="490" y="232"/>
                    <a:pt x="492" y="230"/>
                    <a:pt x="495" y="229"/>
                  </a:cubicBezTo>
                  <a:cubicBezTo>
                    <a:pt x="500" y="227"/>
                    <a:pt x="507" y="224"/>
                    <a:pt x="514" y="222"/>
                  </a:cubicBezTo>
                  <a:cubicBezTo>
                    <a:pt x="521" y="220"/>
                    <a:pt x="529" y="217"/>
                    <a:pt x="537" y="215"/>
                  </a:cubicBezTo>
                  <a:cubicBezTo>
                    <a:pt x="539" y="214"/>
                    <a:pt x="542" y="212"/>
                    <a:pt x="544" y="211"/>
                  </a:cubicBezTo>
                  <a:cubicBezTo>
                    <a:pt x="546" y="210"/>
                    <a:pt x="549" y="209"/>
                    <a:pt x="551" y="209"/>
                  </a:cubicBezTo>
                  <a:cubicBezTo>
                    <a:pt x="557" y="207"/>
                    <a:pt x="565" y="206"/>
                    <a:pt x="571" y="204"/>
                  </a:cubicBezTo>
                  <a:cubicBezTo>
                    <a:pt x="577" y="203"/>
                    <a:pt x="581" y="200"/>
                    <a:pt x="587" y="198"/>
                  </a:cubicBezTo>
                  <a:cubicBezTo>
                    <a:pt x="592" y="197"/>
                    <a:pt x="598" y="197"/>
                    <a:pt x="604" y="197"/>
                  </a:cubicBezTo>
                  <a:cubicBezTo>
                    <a:pt x="610" y="196"/>
                    <a:pt x="617" y="195"/>
                    <a:pt x="623" y="193"/>
                  </a:cubicBezTo>
                  <a:cubicBezTo>
                    <a:pt x="626" y="193"/>
                    <a:pt x="627" y="193"/>
                    <a:pt x="629" y="192"/>
                  </a:cubicBezTo>
                  <a:cubicBezTo>
                    <a:pt x="631" y="192"/>
                    <a:pt x="633" y="192"/>
                    <a:pt x="634" y="192"/>
                  </a:cubicBezTo>
                  <a:cubicBezTo>
                    <a:pt x="637" y="192"/>
                    <a:pt x="640" y="191"/>
                    <a:pt x="643" y="191"/>
                  </a:cubicBezTo>
                  <a:cubicBezTo>
                    <a:pt x="648" y="190"/>
                    <a:pt x="654" y="189"/>
                    <a:pt x="659" y="188"/>
                  </a:cubicBezTo>
                  <a:cubicBezTo>
                    <a:pt x="661" y="189"/>
                    <a:pt x="665" y="190"/>
                    <a:pt x="668" y="190"/>
                  </a:cubicBezTo>
                  <a:cubicBezTo>
                    <a:pt x="671" y="190"/>
                    <a:pt x="674" y="187"/>
                    <a:pt x="679" y="187"/>
                  </a:cubicBezTo>
                  <a:cubicBezTo>
                    <a:pt x="679" y="187"/>
                    <a:pt x="681" y="188"/>
                    <a:pt x="683" y="187"/>
                  </a:cubicBezTo>
                  <a:cubicBezTo>
                    <a:pt x="687" y="189"/>
                    <a:pt x="682" y="190"/>
                    <a:pt x="685" y="191"/>
                  </a:cubicBezTo>
                  <a:cubicBezTo>
                    <a:pt x="692" y="192"/>
                    <a:pt x="687" y="187"/>
                    <a:pt x="692" y="187"/>
                  </a:cubicBezTo>
                  <a:cubicBezTo>
                    <a:pt x="696" y="189"/>
                    <a:pt x="700" y="186"/>
                    <a:pt x="702" y="187"/>
                  </a:cubicBezTo>
                  <a:cubicBezTo>
                    <a:pt x="704" y="187"/>
                    <a:pt x="702" y="190"/>
                    <a:pt x="706" y="189"/>
                  </a:cubicBezTo>
                  <a:cubicBezTo>
                    <a:pt x="712" y="189"/>
                    <a:pt x="705" y="187"/>
                    <a:pt x="709" y="186"/>
                  </a:cubicBezTo>
                  <a:cubicBezTo>
                    <a:pt x="714" y="188"/>
                    <a:pt x="721" y="186"/>
                    <a:pt x="728" y="187"/>
                  </a:cubicBezTo>
                  <a:cubicBezTo>
                    <a:pt x="731" y="188"/>
                    <a:pt x="732" y="190"/>
                    <a:pt x="735" y="190"/>
                  </a:cubicBezTo>
                  <a:cubicBezTo>
                    <a:pt x="737" y="190"/>
                    <a:pt x="738" y="189"/>
                    <a:pt x="740" y="190"/>
                  </a:cubicBezTo>
                  <a:cubicBezTo>
                    <a:pt x="742" y="190"/>
                    <a:pt x="746" y="191"/>
                    <a:pt x="748" y="191"/>
                  </a:cubicBezTo>
                  <a:cubicBezTo>
                    <a:pt x="751" y="191"/>
                    <a:pt x="754" y="190"/>
                    <a:pt x="757" y="191"/>
                  </a:cubicBezTo>
                  <a:cubicBezTo>
                    <a:pt x="759" y="191"/>
                    <a:pt x="757" y="192"/>
                    <a:pt x="758" y="193"/>
                  </a:cubicBezTo>
                  <a:cubicBezTo>
                    <a:pt x="762" y="196"/>
                    <a:pt x="767" y="195"/>
                    <a:pt x="772" y="194"/>
                  </a:cubicBezTo>
                  <a:cubicBezTo>
                    <a:pt x="777" y="194"/>
                    <a:pt x="781" y="193"/>
                    <a:pt x="783" y="194"/>
                  </a:cubicBezTo>
                  <a:cubicBezTo>
                    <a:pt x="784" y="195"/>
                    <a:pt x="779" y="195"/>
                    <a:pt x="780" y="195"/>
                  </a:cubicBezTo>
                  <a:cubicBezTo>
                    <a:pt x="784" y="196"/>
                    <a:pt x="789" y="191"/>
                    <a:pt x="792" y="196"/>
                  </a:cubicBezTo>
                  <a:cubicBezTo>
                    <a:pt x="790" y="196"/>
                    <a:pt x="786" y="195"/>
                    <a:pt x="786" y="196"/>
                  </a:cubicBezTo>
                  <a:cubicBezTo>
                    <a:pt x="793" y="200"/>
                    <a:pt x="795" y="195"/>
                    <a:pt x="801" y="195"/>
                  </a:cubicBezTo>
                  <a:cubicBezTo>
                    <a:pt x="805" y="195"/>
                    <a:pt x="811" y="197"/>
                    <a:pt x="817" y="198"/>
                  </a:cubicBezTo>
                  <a:cubicBezTo>
                    <a:pt x="820" y="199"/>
                    <a:pt x="823" y="199"/>
                    <a:pt x="827" y="200"/>
                  </a:cubicBezTo>
                  <a:cubicBezTo>
                    <a:pt x="831" y="201"/>
                    <a:pt x="834" y="202"/>
                    <a:pt x="836" y="203"/>
                  </a:cubicBezTo>
                  <a:cubicBezTo>
                    <a:pt x="839" y="204"/>
                    <a:pt x="840" y="207"/>
                    <a:pt x="842" y="208"/>
                  </a:cubicBezTo>
                  <a:cubicBezTo>
                    <a:pt x="844" y="209"/>
                    <a:pt x="848" y="210"/>
                    <a:pt x="851" y="211"/>
                  </a:cubicBezTo>
                  <a:cubicBezTo>
                    <a:pt x="855" y="212"/>
                    <a:pt x="858" y="213"/>
                    <a:pt x="859" y="213"/>
                  </a:cubicBezTo>
                  <a:cubicBezTo>
                    <a:pt x="861" y="214"/>
                    <a:pt x="861" y="213"/>
                    <a:pt x="863" y="213"/>
                  </a:cubicBezTo>
                  <a:cubicBezTo>
                    <a:pt x="863" y="213"/>
                    <a:pt x="865" y="215"/>
                    <a:pt x="866" y="215"/>
                  </a:cubicBezTo>
                  <a:cubicBezTo>
                    <a:pt x="867" y="216"/>
                    <a:pt x="868" y="214"/>
                    <a:pt x="869" y="215"/>
                  </a:cubicBezTo>
                  <a:cubicBezTo>
                    <a:pt x="871" y="215"/>
                    <a:pt x="872" y="217"/>
                    <a:pt x="875" y="217"/>
                  </a:cubicBezTo>
                  <a:cubicBezTo>
                    <a:pt x="879" y="215"/>
                    <a:pt x="885" y="219"/>
                    <a:pt x="896" y="223"/>
                  </a:cubicBezTo>
                  <a:cubicBezTo>
                    <a:pt x="906" y="226"/>
                    <a:pt x="917" y="231"/>
                    <a:pt x="927" y="235"/>
                  </a:cubicBezTo>
                  <a:cubicBezTo>
                    <a:pt x="932" y="237"/>
                    <a:pt x="937" y="239"/>
                    <a:pt x="941" y="241"/>
                  </a:cubicBezTo>
                  <a:cubicBezTo>
                    <a:pt x="945" y="243"/>
                    <a:pt x="949" y="245"/>
                    <a:pt x="952" y="247"/>
                  </a:cubicBezTo>
                  <a:cubicBezTo>
                    <a:pt x="952" y="248"/>
                    <a:pt x="950" y="250"/>
                    <a:pt x="954" y="251"/>
                  </a:cubicBezTo>
                  <a:cubicBezTo>
                    <a:pt x="956" y="251"/>
                    <a:pt x="954" y="249"/>
                    <a:pt x="956" y="249"/>
                  </a:cubicBezTo>
                  <a:cubicBezTo>
                    <a:pt x="958" y="249"/>
                    <a:pt x="965" y="252"/>
                    <a:pt x="967" y="254"/>
                  </a:cubicBezTo>
                  <a:cubicBezTo>
                    <a:pt x="969" y="255"/>
                    <a:pt x="967" y="255"/>
                    <a:pt x="968" y="256"/>
                  </a:cubicBezTo>
                  <a:cubicBezTo>
                    <a:pt x="970" y="260"/>
                    <a:pt x="983" y="264"/>
                    <a:pt x="984" y="265"/>
                  </a:cubicBezTo>
                  <a:cubicBezTo>
                    <a:pt x="984" y="265"/>
                    <a:pt x="986" y="268"/>
                    <a:pt x="987" y="269"/>
                  </a:cubicBezTo>
                  <a:cubicBezTo>
                    <a:pt x="994" y="274"/>
                    <a:pt x="999" y="274"/>
                    <a:pt x="1004" y="277"/>
                  </a:cubicBezTo>
                  <a:cubicBezTo>
                    <a:pt x="1006" y="278"/>
                    <a:pt x="1007" y="281"/>
                    <a:pt x="1009" y="282"/>
                  </a:cubicBezTo>
                  <a:cubicBezTo>
                    <a:pt x="1011" y="283"/>
                    <a:pt x="1014" y="284"/>
                    <a:pt x="1016" y="286"/>
                  </a:cubicBezTo>
                  <a:cubicBezTo>
                    <a:pt x="1018" y="287"/>
                    <a:pt x="1018" y="288"/>
                    <a:pt x="1020" y="289"/>
                  </a:cubicBezTo>
                  <a:cubicBezTo>
                    <a:pt x="1021" y="290"/>
                    <a:pt x="1023" y="290"/>
                    <a:pt x="1025" y="291"/>
                  </a:cubicBezTo>
                  <a:cubicBezTo>
                    <a:pt x="1028" y="293"/>
                    <a:pt x="1027" y="294"/>
                    <a:pt x="1030" y="296"/>
                  </a:cubicBezTo>
                  <a:cubicBezTo>
                    <a:pt x="1032" y="297"/>
                    <a:pt x="1033" y="296"/>
                    <a:pt x="1035" y="299"/>
                  </a:cubicBezTo>
                  <a:cubicBezTo>
                    <a:pt x="1039" y="302"/>
                    <a:pt x="1040" y="304"/>
                    <a:pt x="1043" y="306"/>
                  </a:cubicBezTo>
                  <a:cubicBezTo>
                    <a:pt x="1045" y="308"/>
                    <a:pt x="1048" y="309"/>
                    <a:pt x="1049" y="310"/>
                  </a:cubicBezTo>
                  <a:cubicBezTo>
                    <a:pt x="1051" y="312"/>
                    <a:pt x="1052" y="315"/>
                    <a:pt x="1054" y="317"/>
                  </a:cubicBezTo>
                  <a:cubicBezTo>
                    <a:pt x="1055" y="319"/>
                    <a:pt x="1058" y="320"/>
                    <a:pt x="1060" y="322"/>
                  </a:cubicBezTo>
                  <a:cubicBezTo>
                    <a:pt x="1063" y="325"/>
                    <a:pt x="1066" y="329"/>
                    <a:pt x="1069" y="332"/>
                  </a:cubicBezTo>
                  <a:cubicBezTo>
                    <a:pt x="1071" y="334"/>
                    <a:pt x="1072" y="333"/>
                    <a:pt x="1074" y="335"/>
                  </a:cubicBezTo>
                  <a:cubicBezTo>
                    <a:pt x="1079" y="339"/>
                    <a:pt x="1086" y="346"/>
                    <a:pt x="1092" y="352"/>
                  </a:cubicBezTo>
                  <a:cubicBezTo>
                    <a:pt x="1096" y="356"/>
                    <a:pt x="1100" y="361"/>
                    <a:pt x="1103" y="364"/>
                  </a:cubicBezTo>
                  <a:cubicBezTo>
                    <a:pt x="1108" y="369"/>
                    <a:pt x="1111" y="371"/>
                    <a:pt x="1113" y="374"/>
                  </a:cubicBezTo>
                  <a:cubicBezTo>
                    <a:pt x="1115" y="377"/>
                    <a:pt x="1114" y="380"/>
                    <a:pt x="1117" y="382"/>
                  </a:cubicBezTo>
                  <a:cubicBezTo>
                    <a:pt x="1118" y="385"/>
                    <a:pt x="1123" y="387"/>
                    <a:pt x="1125" y="389"/>
                  </a:cubicBezTo>
                  <a:cubicBezTo>
                    <a:pt x="1126" y="390"/>
                    <a:pt x="1126" y="391"/>
                    <a:pt x="1127" y="393"/>
                  </a:cubicBezTo>
                  <a:cubicBezTo>
                    <a:pt x="1129" y="395"/>
                    <a:pt x="1130" y="394"/>
                    <a:pt x="1132" y="397"/>
                  </a:cubicBezTo>
                  <a:cubicBezTo>
                    <a:pt x="1133" y="399"/>
                    <a:pt x="1131" y="398"/>
                    <a:pt x="1132" y="399"/>
                  </a:cubicBezTo>
                  <a:cubicBezTo>
                    <a:pt x="1132" y="403"/>
                    <a:pt x="1139" y="408"/>
                    <a:pt x="1141" y="411"/>
                  </a:cubicBezTo>
                  <a:cubicBezTo>
                    <a:pt x="1147" y="419"/>
                    <a:pt x="1154" y="430"/>
                    <a:pt x="1158" y="438"/>
                  </a:cubicBezTo>
                  <a:cubicBezTo>
                    <a:pt x="1159" y="440"/>
                    <a:pt x="1161" y="442"/>
                    <a:pt x="1162" y="444"/>
                  </a:cubicBezTo>
                  <a:cubicBezTo>
                    <a:pt x="1163" y="446"/>
                    <a:pt x="1163" y="448"/>
                    <a:pt x="1164" y="450"/>
                  </a:cubicBezTo>
                  <a:cubicBezTo>
                    <a:pt x="1167" y="455"/>
                    <a:pt x="1171" y="460"/>
                    <a:pt x="1172" y="462"/>
                  </a:cubicBezTo>
                  <a:cubicBezTo>
                    <a:pt x="1173" y="463"/>
                    <a:pt x="1173" y="464"/>
                    <a:pt x="1174" y="467"/>
                  </a:cubicBezTo>
                  <a:cubicBezTo>
                    <a:pt x="1176" y="469"/>
                    <a:pt x="1177" y="470"/>
                    <a:pt x="1179" y="472"/>
                  </a:cubicBezTo>
                  <a:cubicBezTo>
                    <a:pt x="1180" y="475"/>
                    <a:pt x="1180" y="479"/>
                    <a:pt x="1181" y="481"/>
                  </a:cubicBezTo>
                  <a:cubicBezTo>
                    <a:pt x="1182" y="484"/>
                    <a:pt x="1185" y="485"/>
                    <a:pt x="1186" y="489"/>
                  </a:cubicBezTo>
                  <a:cubicBezTo>
                    <a:pt x="1188" y="495"/>
                    <a:pt x="1190" y="495"/>
                    <a:pt x="1193" y="499"/>
                  </a:cubicBezTo>
                  <a:cubicBezTo>
                    <a:pt x="1194" y="500"/>
                    <a:pt x="1193" y="502"/>
                    <a:pt x="1194" y="505"/>
                  </a:cubicBezTo>
                  <a:cubicBezTo>
                    <a:pt x="1195" y="507"/>
                    <a:pt x="1197" y="509"/>
                    <a:pt x="1198" y="511"/>
                  </a:cubicBezTo>
                  <a:cubicBezTo>
                    <a:pt x="1203" y="521"/>
                    <a:pt x="1201" y="522"/>
                    <a:pt x="1204" y="528"/>
                  </a:cubicBezTo>
                  <a:cubicBezTo>
                    <a:pt x="1204" y="529"/>
                    <a:pt x="1206" y="531"/>
                    <a:pt x="1207" y="533"/>
                  </a:cubicBezTo>
                  <a:cubicBezTo>
                    <a:pt x="1208" y="536"/>
                    <a:pt x="1208" y="540"/>
                    <a:pt x="1209" y="542"/>
                  </a:cubicBezTo>
                  <a:cubicBezTo>
                    <a:pt x="1211" y="544"/>
                    <a:pt x="1212" y="544"/>
                    <a:pt x="1213" y="546"/>
                  </a:cubicBezTo>
                  <a:cubicBezTo>
                    <a:pt x="1214" y="548"/>
                    <a:pt x="1215" y="550"/>
                    <a:pt x="1215" y="552"/>
                  </a:cubicBezTo>
                  <a:cubicBezTo>
                    <a:pt x="1216" y="554"/>
                    <a:pt x="1217" y="556"/>
                    <a:pt x="1217" y="558"/>
                  </a:cubicBezTo>
                  <a:cubicBezTo>
                    <a:pt x="1218" y="562"/>
                    <a:pt x="1220" y="567"/>
                    <a:pt x="1221" y="571"/>
                  </a:cubicBezTo>
                  <a:cubicBezTo>
                    <a:pt x="1223" y="577"/>
                    <a:pt x="1223" y="575"/>
                    <a:pt x="1223" y="579"/>
                  </a:cubicBezTo>
                  <a:cubicBezTo>
                    <a:pt x="1223" y="587"/>
                    <a:pt x="1224" y="595"/>
                    <a:pt x="1229" y="599"/>
                  </a:cubicBezTo>
                  <a:cubicBezTo>
                    <a:pt x="1229" y="603"/>
                    <a:pt x="1227" y="604"/>
                    <a:pt x="1227" y="607"/>
                  </a:cubicBezTo>
                  <a:cubicBezTo>
                    <a:pt x="1229" y="616"/>
                    <a:pt x="1240" y="624"/>
                    <a:pt x="1235" y="629"/>
                  </a:cubicBezTo>
                  <a:cubicBezTo>
                    <a:pt x="1234" y="626"/>
                    <a:pt x="1234" y="618"/>
                    <a:pt x="1231" y="620"/>
                  </a:cubicBezTo>
                  <a:cubicBezTo>
                    <a:pt x="1232" y="624"/>
                    <a:pt x="1233" y="629"/>
                    <a:pt x="1234" y="633"/>
                  </a:cubicBezTo>
                  <a:cubicBezTo>
                    <a:pt x="1235" y="637"/>
                    <a:pt x="1236" y="641"/>
                    <a:pt x="1237" y="644"/>
                  </a:cubicBezTo>
                  <a:cubicBezTo>
                    <a:pt x="1238" y="648"/>
                    <a:pt x="1239" y="652"/>
                    <a:pt x="1239" y="655"/>
                  </a:cubicBezTo>
                  <a:cubicBezTo>
                    <a:pt x="1240" y="657"/>
                    <a:pt x="1240" y="658"/>
                    <a:pt x="1240" y="660"/>
                  </a:cubicBezTo>
                  <a:cubicBezTo>
                    <a:pt x="1240" y="661"/>
                    <a:pt x="1240" y="663"/>
                    <a:pt x="1240" y="665"/>
                  </a:cubicBezTo>
                  <a:cubicBezTo>
                    <a:pt x="1238" y="666"/>
                    <a:pt x="1239" y="658"/>
                    <a:pt x="1237" y="661"/>
                  </a:cubicBezTo>
                  <a:cubicBezTo>
                    <a:pt x="1236" y="666"/>
                    <a:pt x="1239" y="676"/>
                    <a:pt x="1237" y="680"/>
                  </a:cubicBezTo>
                  <a:cubicBezTo>
                    <a:pt x="1243" y="681"/>
                    <a:pt x="1239" y="691"/>
                    <a:pt x="1241" y="694"/>
                  </a:cubicBezTo>
                  <a:cubicBezTo>
                    <a:pt x="1243" y="689"/>
                    <a:pt x="1241" y="702"/>
                    <a:pt x="1244" y="705"/>
                  </a:cubicBezTo>
                  <a:cubicBezTo>
                    <a:pt x="1242" y="705"/>
                    <a:pt x="1240" y="703"/>
                    <a:pt x="1239" y="706"/>
                  </a:cubicBezTo>
                  <a:cubicBezTo>
                    <a:pt x="1239" y="709"/>
                    <a:pt x="1240" y="712"/>
                    <a:pt x="1241" y="715"/>
                  </a:cubicBezTo>
                  <a:cubicBezTo>
                    <a:pt x="1241" y="718"/>
                    <a:pt x="1242" y="721"/>
                    <a:pt x="1243" y="723"/>
                  </a:cubicBezTo>
                  <a:cubicBezTo>
                    <a:pt x="1243" y="725"/>
                    <a:pt x="1245" y="723"/>
                    <a:pt x="1246" y="727"/>
                  </a:cubicBezTo>
                  <a:cubicBezTo>
                    <a:pt x="1245" y="731"/>
                    <a:pt x="1244" y="732"/>
                    <a:pt x="1244" y="736"/>
                  </a:cubicBezTo>
                  <a:cubicBezTo>
                    <a:pt x="1244" y="739"/>
                    <a:pt x="1245" y="742"/>
                    <a:pt x="1245" y="744"/>
                  </a:cubicBezTo>
                  <a:cubicBezTo>
                    <a:pt x="1245" y="747"/>
                    <a:pt x="1245" y="749"/>
                    <a:pt x="1244" y="749"/>
                  </a:cubicBezTo>
                  <a:cubicBezTo>
                    <a:pt x="1242" y="749"/>
                    <a:pt x="1243" y="744"/>
                    <a:pt x="1240" y="744"/>
                  </a:cubicBezTo>
                  <a:cubicBezTo>
                    <a:pt x="1239" y="748"/>
                    <a:pt x="1237" y="756"/>
                    <a:pt x="1238" y="761"/>
                  </a:cubicBezTo>
                  <a:cubicBezTo>
                    <a:pt x="1238" y="763"/>
                    <a:pt x="1241" y="764"/>
                    <a:pt x="1241" y="767"/>
                  </a:cubicBezTo>
                  <a:cubicBezTo>
                    <a:pt x="1242" y="767"/>
                    <a:pt x="1242" y="769"/>
                    <a:pt x="1242" y="770"/>
                  </a:cubicBezTo>
                  <a:cubicBezTo>
                    <a:pt x="1242" y="772"/>
                    <a:pt x="1242" y="773"/>
                    <a:pt x="1242" y="775"/>
                  </a:cubicBezTo>
                  <a:cubicBezTo>
                    <a:pt x="1242" y="779"/>
                    <a:pt x="1242" y="781"/>
                    <a:pt x="1242" y="781"/>
                  </a:cubicBezTo>
                  <a:cubicBezTo>
                    <a:pt x="1242" y="781"/>
                    <a:pt x="1239" y="778"/>
                    <a:pt x="1239" y="778"/>
                  </a:cubicBezTo>
                  <a:cubicBezTo>
                    <a:pt x="1237" y="781"/>
                    <a:pt x="1240" y="782"/>
                    <a:pt x="1240" y="784"/>
                  </a:cubicBezTo>
                  <a:cubicBezTo>
                    <a:pt x="1240" y="785"/>
                    <a:pt x="1237" y="785"/>
                    <a:pt x="1236" y="785"/>
                  </a:cubicBezTo>
                  <a:cubicBezTo>
                    <a:pt x="1236" y="786"/>
                    <a:pt x="1236" y="790"/>
                    <a:pt x="1235" y="791"/>
                  </a:cubicBezTo>
                  <a:cubicBezTo>
                    <a:pt x="1235" y="795"/>
                    <a:pt x="1241" y="797"/>
                    <a:pt x="1238" y="800"/>
                  </a:cubicBezTo>
                  <a:cubicBezTo>
                    <a:pt x="1237" y="800"/>
                    <a:pt x="1238" y="797"/>
                    <a:pt x="1237" y="797"/>
                  </a:cubicBezTo>
                  <a:cubicBezTo>
                    <a:pt x="1235" y="803"/>
                    <a:pt x="1232" y="808"/>
                    <a:pt x="1232" y="818"/>
                  </a:cubicBezTo>
                  <a:cubicBezTo>
                    <a:pt x="1235" y="820"/>
                    <a:pt x="1233" y="812"/>
                    <a:pt x="1236" y="814"/>
                  </a:cubicBezTo>
                  <a:cubicBezTo>
                    <a:pt x="1237" y="820"/>
                    <a:pt x="1233" y="818"/>
                    <a:pt x="1233" y="824"/>
                  </a:cubicBezTo>
                  <a:cubicBezTo>
                    <a:pt x="1231" y="826"/>
                    <a:pt x="1230" y="821"/>
                    <a:pt x="1229" y="828"/>
                  </a:cubicBezTo>
                  <a:cubicBezTo>
                    <a:pt x="1229" y="831"/>
                    <a:pt x="1232" y="829"/>
                    <a:pt x="1231" y="832"/>
                  </a:cubicBezTo>
                  <a:cubicBezTo>
                    <a:pt x="1229" y="833"/>
                    <a:pt x="1231" y="836"/>
                    <a:pt x="1230" y="838"/>
                  </a:cubicBezTo>
                  <a:cubicBezTo>
                    <a:pt x="1230" y="840"/>
                    <a:pt x="1229" y="843"/>
                    <a:pt x="1229" y="845"/>
                  </a:cubicBezTo>
                  <a:cubicBezTo>
                    <a:pt x="1229" y="845"/>
                    <a:pt x="1230" y="847"/>
                    <a:pt x="1230" y="848"/>
                  </a:cubicBezTo>
                  <a:cubicBezTo>
                    <a:pt x="1230" y="850"/>
                    <a:pt x="1229" y="853"/>
                    <a:pt x="1228" y="853"/>
                  </a:cubicBezTo>
                  <a:cubicBezTo>
                    <a:pt x="1226" y="853"/>
                    <a:pt x="1229" y="847"/>
                    <a:pt x="1229" y="845"/>
                  </a:cubicBezTo>
                  <a:cubicBezTo>
                    <a:pt x="1227" y="845"/>
                    <a:pt x="1226" y="846"/>
                    <a:pt x="1225" y="848"/>
                  </a:cubicBezTo>
                  <a:cubicBezTo>
                    <a:pt x="1225" y="849"/>
                    <a:pt x="1224" y="851"/>
                    <a:pt x="1224" y="853"/>
                  </a:cubicBezTo>
                  <a:cubicBezTo>
                    <a:pt x="1223" y="857"/>
                    <a:pt x="1223" y="862"/>
                    <a:pt x="1222" y="865"/>
                  </a:cubicBezTo>
                  <a:cubicBezTo>
                    <a:pt x="1221" y="869"/>
                    <a:pt x="1219" y="871"/>
                    <a:pt x="1218" y="874"/>
                  </a:cubicBezTo>
                  <a:cubicBezTo>
                    <a:pt x="1217" y="877"/>
                    <a:pt x="1217" y="878"/>
                    <a:pt x="1217" y="880"/>
                  </a:cubicBezTo>
                  <a:cubicBezTo>
                    <a:pt x="1216" y="888"/>
                    <a:pt x="1216" y="889"/>
                    <a:pt x="1215" y="894"/>
                  </a:cubicBezTo>
                  <a:cubicBezTo>
                    <a:pt x="1211" y="895"/>
                    <a:pt x="1210" y="906"/>
                    <a:pt x="1209" y="912"/>
                  </a:cubicBezTo>
                  <a:cubicBezTo>
                    <a:pt x="1208" y="913"/>
                    <a:pt x="1206" y="915"/>
                    <a:pt x="1205" y="916"/>
                  </a:cubicBezTo>
                  <a:cubicBezTo>
                    <a:pt x="1205" y="918"/>
                    <a:pt x="1204" y="920"/>
                    <a:pt x="1204" y="921"/>
                  </a:cubicBezTo>
                  <a:cubicBezTo>
                    <a:pt x="1203" y="923"/>
                    <a:pt x="1203" y="925"/>
                    <a:pt x="1202" y="926"/>
                  </a:cubicBezTo>
                  <a:cubicBezTo>
                    <a:pt x="1202" y="927"/>
                    <a:pt x="1199" y="929"/>
                    <a:pt x="1199" y="931"/>
                  </a:cubicBezTo>
                  <a:cubicBezTo>
                    <a:pt x="1194" y="938"/>
                    <a:pt x="1195" y="942"/>
                    <a:pt x="1192" y="942"/>
                  </a:cubicBezTo>
                  <a:cubicBezTo>
                    <a:pt x="1190" y="942"/>
                    <a:pt x="1189" y="949"/>
                    <a:pt x="1188" y="951"/>
                  </a:cubicBezTo>
                  <a:cubicBezTo>
                    <a:pt x="1187" y="953"/>
                    <a:pt x="1186" y="953"/>
                    <a:pt x="1186" y="956"/>
                  </a:cubicBezTo>
                  <a:cubicBezTo>
                    <a:pt x="1185" y="957"/>
                    <a:pt x="1186" y="958"/>
                    <a:pt x="1185" y="960"/>
                  </a:cubicBezTo>
                  <a:cubicBezTo>
                    <a:pt x="1184" y="962"/>
                    <a:pt x="1182" y="962"/>
                    <a:pt x="1181" y="964"/>
                  </a:cubicBezTo>
                  <a:cubicBezTo>
                    <a:pt x="1181" y="965"/>
                    <a:pt x="1182" y="966"/>
                    <a:pt x="1181" y="967"/>
                  </a:cubicBezTo>
                  <a:cubicBezTo>
                    <a:pt x="1178" y="973"/>
                    <a:pt x="1174" y="981"/>
                    <a:pt x="1170" y="987"/>
                  </a:cubicBezTo>
                  <a:cubicBezTo>
                    <a:pt x="1169" y="989"/>
                    <a:pt x="1175" y="988"/>
                    <a:pt x="1170" y="993"/>
                  </a:cubicBezTo>
                  <a:cubicBezTo>
                    <a:pt x="1166" y="996"/>
                    <a:pt x="1171" y="990"/>
                    <a:pt x="1168" y="989"/>
                  </a:cubicBezTo>
                  <a:cubicBezTo>
                    <a:pt x="1165" y="996"/>
                    <a:pt x="1161" y="999"/>
                    <a:pt x="1159" y="1002"/>
                  </a:cubicBezTo>
                  <a:cubicBezTo>
                    <a:pt x="1158" y="1003"/>
                    <a:pt x="1159" y="1004"/>
                    <a:pt x="1158" y="1006"/>
                  </a:cubicBezTo>
                  <a:cubicBezTo>
                    <a:pt x="1157" y="1007"/>
                    <a:pt x="1155" y="1008"/>
                    <a:pt x="1154" y="1010"/>
                  </a:cubicBezTo>
                  <a:cubicBezTo>
                    <a:pt x="1149" y="1016"/>
                    <a:pt x="1143" y="1024"/>
                    <a:pt x="1140" y="1029"/>
                  </a:cubicBezTo>
                  <a:cubicBezTo>
                    <a:pt x="1138" y="1033"/>
                    <a:pt x="1138" y="1038"/>
                    <a:pt x="1136" y="1041"/>
                  </a:cubicBezTo>
                  <a:cubicBezTo>
                    <a:pt x="1134" y="1045"/>
                    <a:pt x="1131" y="1048"/>
                    <a:pt x="1128" y="1052"/>
                  </a:cubicBezTo>
                  <a:cubicBezTo>
                    <a:pt x="1125" y="1055"/>
                    <a:pt x="1123" y="1058"/>
                    <a:pt x="1120" y="1062"/>
                  </a:cubicBezTo>
                  <a:cubicBezTo>
                    <a:pt x="1117" y="1060"/>
                    <a:pt x="1117" y="1060"/>
                    <a:pt x="1117" y="1060"/>
                  </a:cubicBezTo>
                  <a:cubicBezTo>
                    <a:pt x="1113" y="1064"/>
                    <a:pt x="1115" y="1065"/>
                    <a:pt x="1115" y="1067"/>
                  </a:cubicBezTo>
                  <a:cubicBezTo>
                    <a:pt x="1109" y="1065"/>
                    <a:pt x="1108" y="1072"/>
                    <a:pt x="1104" y="1076"/>
                  </a:cubicBezTo>
                  <a:cubicBezTo>
                    <a:pt x="1104" y="1076"/>
                    <a:pt x="1102" y="1078"/>
                    <a:pt x="1101" y="1079"/>
                  </a:cubicBezTo>
                  <a:cubicBezTo>
                    <a:pt x="1098" y="1082"/>
                    <a:pt x="1095" y="1086"/>
                    <a:pt x="1093" y="1089"/>
                  </a:cubicBezTo>
                  <a:cubicBezTo>
                    <a:pt x="1089" y="1090"/>
                    <a:pt x="1094" y="1084"/>
                    <a:pt x="1090" y="1086"/>
                  </a:cubicBezTo>
                  <a:cubicBezTo>
                    <a:pt x="1087" y="1090"/>
                    <a:pt x="1083" y="1094"/>
                    <a:pt x="1079" y="1098"/>
                  </a:cubicBezTo>
                  <a:cubicBezTo>
                    <a:pt x="1077" y="1100"/>
                    <a:pt x="1077" y="1103"/>
                    <a:pt x="1074" y="1105"/>
                  </a:cubicBezTo>
                  <a:cubicBezTo>
                    <a:pt x="1071" y="1107"/>
                    <a:pt x="1066" y="1109"/>
                    <a:pt x="1063" y="1111"/>
                  </a:cubicBezTo>
                  <a:cubicBezTo>
                    <a:pt x="1061" y="1113"/>
                    <a:pt x="1059" y="1117"/>
                    <a:pt x="1057" y="1119"/>
                  </a:cubicBezTo>
                  <a:cubicBezTo>
                    <a:pt x="1052" y="1123"/>
                    <a:pt x="1043" y="1128"/>
                    <a:pt x="1036" y="1134"/>
                  </a:cubicBezTo>
                  <a:cubicBezTo>
                    <a:pt x="1029" y="1138"/>
                    <a:pt x="1023" y="1145"/>
                    <a:pt x="1017" y="1149"/>
                  </a:cubicBezTo>
                  <a:cubicBezTo>
                    <a:pt x="1011" y="1152"/>
                    <a:pt x="1005" y="1154"/>
                    <a:pt x="1000" y="1157"/>
                  </a:cubicBezTo>
                  <a:cubicBezTo>
                    <a:pt x="998" y="1159"/>
                    <a:pt x="998" y="1161"/>
                    <a:pt x="996" y="1163"/>
                  </a:cubicBezTo>
                  <a:cubicBezTo>
                    <a:pt x="991" y="1166"/>
                    <a:pt x="987" y="1168"/>
                    <a:pt x="983" y="1169"/>
                  </a:cubicBezTo>
                  <a:cubicBezTo>
                    <a:pt x="979" y="1171"/>
                    <a:pt x="975" y="1172"/>
                    <a:pt x="971" y="1174"/>
                  </a:cubicBezTo>
                  <a:cubicBezTo>
                    <a:pt x="969" y="1175"/>
                    <a:pt x="968" y="1177"/>
                    <a:pt x="966" y="1178"/>
                  </a:cubicBezTo>
                  <a:cubicBezTo>
                    <a:pt x="964" y="1178"/>
                    <a:pt x="961" y="1178"/>
                    <a:pt x="961" y="1178"/>
                  </a:cubicBezTo>
                  <a:cubicBezTo>
                    <a:pt x="959" y="1179"/>
                    <a:pt x="958" y="1183"/>
                    <a:pt x="956" y="1184"/>
                  </a:cubicBezTo>
                  <a:cubicBezTo>
                    <a:pt x="953" y="1184"/>
                    <a:pt x="951" y="1183"/>
                    <a:pt x="948" y="1184"/>
                  </a:cubicBezTo>
                  <a:cubicBezTo>
                    <a:pt x="946" y="1185"/>
                    <a:pt x="944" y="1188"/>
                    <a:pt x="942" y="1189"/>
                  </a:cubicBezTo>
                  <a:cubicBezTo>
                    <a:pt x="937" y="1191"/>
                    <a:pt x="932" y="1192"/>
                    <a:pt x="929" y="1193"/>
                  </a:cubicBezTo>
                  <a:cubicBezTo>
                    <a:pt x="928" y="1193"/>
                    <a:pt x="928" y="1194"/>
                    <a:pt x="927" y="1195"/>
                  </a:cubicBezTo>
                  <a:cubicBezTo>
                    <a:pt x="925" y="1195"/>
                    <a:pt x="919" y="1198"/>
                    <a:pt x="916" y="1199"/>
                  </a:cubicBezTo>
                  <a:cubicBezTo>
                    <a:pt x="914" y="1200"/>
                    <a:pt x="912" y="1200"/>
                    <a:pt x="910" y="1200"/>
                  </a:cubicBezTo>
                  <a:cubicBezTo>
                    <a:pt x="908" y="1201"/>
                    <a:pt x="906" y="1201"/>
                    <a:pt x="904" y="1202"/>
                  </a:cubicBezTo>
                  <a:cubicBezTo>
                    <a:pt x="901" y="1203"/>
                    <a:pt x="898" y="1205"/>
                    <a:pt x="896" y="1205"/>
                  </a:cubicBezTo>
                  <a:cubicBezTo>
                    <a:pt x="894" y="1206"/>
                    <a:pt x="892" y="1205"/>
                    <a:pt x="890" y="1206"/>
                  </a:cubicBezTo>
                  <a:cubicBezTo>
                    <a:pt x="888" y="1206"/>
                    <a:pt x="887" y="1209"/>
                    <a:pt x="886" y="1209"/>
                  </a:cubicBezTo>
                  <a:cubicBezTo>
                    <a:pt x="885" y="1209"/>
                    <a:pt x="882" y="1209"/>
                    <a:pt x="880" y="1209"/>
                  </a:cubicBezTo>
                  <a:cubicBezTo>
                    <a:pt x="880" y="1209"/>
                    <a:pt x="878" y="1209"/>
                    <a:pt x="878" y="1209"/>
                  </a:cubicBezTo>
                  <a:cubicBezTo>
                    <a:pt x="878" y="1209"/>
                    <a:pt x="875" y="1208"/>
                    <a:pt x="876" y="1208"/>
                  </a:cubicBezTo>
                  <a:cubicBezTo>
                    <a:pt x="874" y="1208"/>
                    <a:pt x="873" y="1210"/>
                    <a:pt x="870" y="1211"/>
                  </a:cubicBezTo>
                  <a:cubicBezTo>
                    <a:pt x="867" y="1212"/>
                    <a:pt x="865" y="1212"/>
                    <a:pt x="864" y="1212"/>
                  </a:cubicBezTo>
                  <a:cubicBezTo>
                    <a:pt x="861" y="1213"/>
                    <a:pt x="859" y="1216"/>
                    <a:pt x="857" y="1216"/>
                  </a:cubicBezTo>
                  <a:cubicBezTo>
                    <a:pt x="851" y="1218"/>
                    <a:pt x="847" y="1215"/>
                    <a:pt x="843" y="1215"/>
                  </a:cubicBezTo>
                  <a:cubicBezTo>
                    <a:pt x="840" y="1216"/>
                    <a:pt x="836" y="1217"/>
                    <a:pt x="832" y="1218"/>
                  </a:cubicBezTo>
                  <a:cubicBezTo>
                    <a:pt x="828" y="1219"/>
                    <a:pt x="823" y="1221"/>
                    <a:pt x="818" y="1222"/>
                  </a:cubicBezTo>
                  <a:cubicBezTo>
                    <a:pt x="814" y="1223"/>
                    <a:pt x="809" y="1224"/>
                    <a:pt x="804" y="1224"/>
                  </a:cubicBezTo>
                  <a:cubicBezTo>
                    <a:pt x="799" y="1225"/>
                    <a:pt x="794" y="1226"/>
                    <a:pt x="790" y="1226"/>
                  </a:cubicBezTo>
                  <a:cubicBezTo>
                    <a:pt x="785" y="1227"/>
                    <a:pt x="779" y="1230"/>
                    <a:pt x="774" y="1231"/>
                  </a:cubicBezTo>
                  <a:cubicBezTo>
                    <a:pt x="772" y="1231"/>
                    <a:pt x="770" y="1231"/>
                    <a:pt x="767" y="1232"/>
                  </a:cubicBezTo>
                  <a:cubicBezTo>
                    <a:pt x="765" y="1232"/>
                    <a:pt x="763" y="1232"/>
                    <a:pt x="761" y="1232"/>
                  </a:cubicBezTo>
                  <a:cubicBezTo>
                    <a:pt x="756" y="1232"/>
                    <a:pt x="751" y="1232"/>
                    <a:pt x="747" y="1232"/>
                  </a:cubicBezTo>
                  <a:cubicBezTo>
                    <a:pt x="743" y="1232"/>
                    <a:pt x="738" y="1232"/>
                    <a:pt x="735" y="1233"/>
                  </a:cubicBezTo>
                  <a:cubicBezTo>
                    <a:pt x="731" y="1234"/>
                    <a:pt x="729" y="1235"/>
                    <a:pt x="727" y="1236"/>
                  </a:cubicBezTo>
                  <a:cubicBezTo>
                    <a:pt x="728" y="1235"/>
                    <a:pt x="727" y="1240"/>
                    <a:pt x="727" y="1240"/>
                  </a:cubicBezTo>
                  <a:cubicBezTo>
                    <a:pt x="726" y="1242"/>
                    <a:pt x="725" y="1242"/>
                    <a:pt x="724" y="1243"/>
                  </a:cubicBezTo>
                  <a:cubicBezTo>
                    <a:pt x="724" y="1244"/>
                    <a:pt x="726" y="1246"/>
                    <a:pt x="726" y="1248"/>
                  </a:cubicBezTo>
                  <a:cubicBezTo>
                    <a:pt x="727" y="1253"/>
                    <a:pt x="724" y="1251"/>
                    <a:pt x="729" y="1254"/>
                  </a:cubicBezTo>
                  <a:cubicBezTo>
                    <a:pt x="734" y="1258"/>
                    <a:pt x="733" y="1257"/>
                    <a:pt x="741" y="1259"/>
                  </a:cubicBezTo>
                  <a:cubicBezTo>
                    <a:pt x="745" y="1260"/>
                    <a:pt x="747" y="1261"/>
                    <a:pt x="748" y="1260"/>
                  </a:cubicBezTo>
                  <a:cubicBezTo>
                    <a:pt x="749" y="1259"/>
                    <a:pt x="750" y="1261"/>
                    <a:pt x="750" y="1261"/>
                  </a:cubicBezTo>
                  <a:cubicBezTo>
                    <a:pt x="752" y="1261"/>
                    <a:pt x="755" y="1260"/>
                    <a:pt x="758" y="1260"/>
                  </a:cubicBezTo>
                  <a:cubicBezTo>
                    <a:pt x="760" y="1260"/>
                    <a:pt x="762" y="1261"/>
                    <a:pt x="763" y="1261"/>
                  </a:cubicBezTo>
                  <a:cubicBezTo>
                    <a:pt x="763" y="1261"/>
                    <a:pt x="767" y="1260"/>
                    <a:pt x="769" y="1260"/>
                  </a:cubicBezTo>
                  <a:cubicBezTo>
                    <a:pt x="772" y="1260"/>
                    <a:pt x="775" y="1261"/>
                    <a:pt x="778" y="1261"/>
                  </a:cubicBezTo>
                  <a:cubicBezTo>
                    <a:pt x="781" y="1261"/>
                    <a:pt x="784" y="1260"/>
                    <a:pt x="787" y="1260"/>
                  </a:cubicBezTo>
                  <a:cubicBezTo>
                    <a:pt x="790" y="1259"/>
                    <a:pt x="793" y="1260"/>
                    <a:pt x="796" y="1260"/>
                  </a:cubicBezTo>
                  <a:cubicBezTo>
                    <a:pt x="799" y="1260"/>
                    <a:pt x="802" y="1260"/>
                    <a:pt x="805" y="1260"/>
                  </a:cubicBezTo>
                  <a:cubicBezTo>
                    <a:pt x="807" y="1259"/>
                    <a:pt x="807" y="1258"/>
                    <a:pt x="810" y="1258"/>
                  </a:cubicBezTo>
                  <a:cubicBezTo>
                    <a:pt x="813" y="1257"/>
                    <a:pt x="817" y="1259"/>
                    <a:pt x="823" y="1259"/>
                  </a:cubicBezTo>
                  <a:cubicBezTo>
                    <a:pt x="826" y="1258"/>
                    <a:pt x="831" y="1256"/>
                    <a:pt x="835" y="1255"/>
                  </a:cubicBezTo>
                  <a:cubicBezTo>
                    <a:pt x="838" y="1255"/>
                    <a:pt x="840" y="1256"/>
                    <a:pt x="842" y="1255"/>
                  </a:cubicBezTo>
                  <a:cubicBezTo>
                    <a:pt x="846" y="1254"/>
                    <a:pt x="848" y="1253"/>
                    <a:pt x="850" y="1252"/>
                  </a:cubicBezTo>
                  <a:cubicBezTo>
                    <a:pt x="851" y="1252"/>
                    <a:pt x="854" y="1254"/>
                    <a:pt x="856" y="1254"/>
                  </a:cubicBezTo>
                  <a:cubicBezTo>
                    <a:pt x="860" y="1252"/>
                    <a:pt x="865" y="1250"/>
                    <a:pt x="869" y="1249"/>
                  </a:cubicBezTo>
                  <a:cubicBezTo>
                    <a:pt x="871" y="1248"/>
                    <a:pt x="874" y="1249"/>
                    <a:pt x="875" y="1249"/>
                  </a:cubicBezTo>
                  <a:cubicBezTo>
                    <a:pt x="878" y="1248"/>
                    <a:pt x="878" y="1247"/>
                    <a:pt x="880" y="1246"/>
                  </a:cubicBezTo>
                  <a:cubicBezTo>
                    <a:pt x="883" y="1245"/>
                    <a:pt x="883" y="1247"/>
                    <a:pt x="886" y="1247"/>
                  </a:cubicBezTo>
                  <a:cubicBezTo>
                    <a:pt x="890" y="1241"/>
                    <a:pt x="893" y="1243"/>
                    <a:pt x="898" y="1242"/>
                  </a:cubicBezTo>
                  <a:cubicBezTo>
                    <a:pt x="899" y="1242"/>
                    <a:pt x="903" y="1238"/>
                    <a:pt x="903" y="1241"/>
                  </a:cubicBezTo>
                  <a:cubicBezTo>
                    <a:pt x="900" y="1242"/>
                    <a:pt x="896" y="1242"/>
                    <a:pt x="897" y="1245"/>
                  </a:cubicBezTo>
                  <a:cubicBezTo>
                    <a:pt x="901" y="1244"/>
                    <a:pt x="903" y="1243"/>
                    <a:pt x="905" y="1241"/>
                  </a:cubicBezTo>
                  <a:cubicBezTo>
                    <a:pt x="906" y="1239"/>
                    <a:pt x="908" y="1238"/>
                    <a:pt x="909" y="1236"/>
                  </a:cubicBezTo>
                  <a:cubicBezTo>
                    <a:pt x="911" y="1239"/>
                    <a:pt x="915" y="1234"/>
                    <a:pt x="919" y="1234"/>
                  </a:cubicBezTo>
                  <a:cubicBezTo>
                    <a:pt x="922" y="1234"/>
                    <a:pt x="922" y="1236"/>
                    <a:pt x="925" y="1235"/>
                  </a:cubicBezTo>
                  <a:cubicBezTo>
                    <a:pt x="932" y="1233"/>
                    <a:pt x="936" y="1226"/>
                    <a:pt x="942" y="1227"/>
                  </a:cubicBezTo>
                  <a:cubicBezTo>
                    <a:pt x="943" y="1228"/>
                    <a:pt x="936" y="1229"/>
                    <a:pt x="939" y="1231"/>
                  </a:cubicBezTo>
                  <a:cubicBezTo>
                    <a:pt x="942" y="1230"/>
                    <a:pt x="942" y="1227"/>
                    <a:pt x="946" y="1225"/>
                  </a:cubicBezTo>
                  <a:cubicBezTo>
                    <a:pt x="947" y="1224"/>
                    <a:pt x="951" y="1224"/>
                    <a:pt x="954" y="1223"/>
                  </a:cubicBezTo>
                  <a:cubicBezTo>
                    <a:pt x="956" y="1222"/>
                    <a:pt x="958" y="1219"/>
                    <a:pt x="960" y="1218"/>
                  </a:cubicBezTo>
                  <a:cubicBezTo>
                    <a:pt x="960" y="1218"/>
                    <a:pt x="963" y="1218"/>
                    <a:pt x="964" y="1218"/>
                  </a:cubicBezTo>
                  <a:cubicBezTo>
                    <a:pt x="966" y="1217"/>
                    <a:pt x="968" y="1215"/>
                    <a:pt x="969" y="1216"/>
                  </a:cubicBezTo>
                  <a:cubicBezTo>
                    <a:pt x="970" y="1218"/>
                    <a:pt x="965" y="1219"/>
                    <a:pt x="966" y="1221"/>
                  </a:cubicBezTo>
                  <a:cubicBezTo>
                    <a:pt x="969" y="1219"/>
                    <a:pt x="973" y="1217"/>
                    <a:pt x="976" y="1215"/>
                  </a:cubicBezTo>
                  <a:cubicBezTo>
                    <a:pt x="980" y="1213"/>
                    <a:pt x="982" y="1212"/>
                    <a:pt x="983" y="1211"/>
                  </a:cubicBezTo>
                  <a:cubicBezTo>
                    <a:pt x="984" y="1209"/>
                    <a:pt x="983" y="1210"/>
                    <a:pt x="985" y="1208"/>
                  </a:cubicBezTo>
                  <a:cubicBezTo>
                    <a:pt x="988" y="1205"/>
                    <a:pt x="990" y="1204"/>
                    <a:pt x="992" y="1204"/>
                  </a:cubicBezTo>
                  <a:cubicBezTo>
                    <a:pt x="995" y="1203"/>
                    <a:pt x="997" y="1203"/>
                    <a:pt x="1000" y="1201"/>
                  </a:cubicBezTo>
                  <a:cubicBezTo>
                    <a:pt x="1003" y="1199"/>
                    <a:pt x="1004" y="1197"/>
                    <a:pt x="1006" y="1196"/>
                  </a:cubicBezTo>
                  <a:cubicBezTo>
                    <a:pt x="1009" y="1194"/>
                    <a:pt x="1014" y="1196"/>
                    <a:pt x="1017" y="1191"/>
                  </a:cubicBezTo>
                  <a:cubicBezTo>
                    <a:pt x="1015" y="1192"/>
                    <a:pt x="1014" y="1191"/>
                    <a:pt x="1015" y="1190"/>
                  </a:cubicBezTo>
                  <a:cubicBezTo>
                    <a:pt x="1019" y="1189"/>
                    <a:pt x="1022" y="1190"/>
                    <a:pt x="1025" y="1188"/>
                  </a:cubicBezTo>
                  <a:cubicBezTo>
                    <a:pt x="1030" y="1186"/>
                    <a:pt x="1032" y="1181"/>
                    <a:pt x="1037" y="1178"/>
                  </a:cubicBezTo>
                  <a:cubicBezTo>
                    <a:pt x="1040" y="1176"/>
                    <a:pt x="1042" y="1178"/>
                    <a:pt x="1046" y="1175"/>
                  </a:cubicBezTo>
                  <a:cubicBezTo>
                    <a:pt x="1046" y="1175"/>
                    <a:pt x="1050" y="1171"/>
                    <a:pt x="1051" y="1170"/>
                  </a:cubicBezTo>
                  <a:cubicBezTo>
                    <a:pt x="1052" y="1169"/>
                    <a:pt x="1053" y="1165"/>
                    <a:pt x="1055" y="1166"/>
                  </a:cubicBezTo>
                  <a:cubicBezTo>
                    <a:pt x="1057" y="1168"/>
                    <a:pt x="1052" y="1170"/>
                    <a:pt x="1053" y="1172"/>
                  </a:cubicBezTo>
                  <a:cubicBezTo>
                    <a:pt x="1056" y="1169"/>
                    <a:pt x="1061" y="1166"/>
                    <a:pt x="1064" y="1163"/>
                  </a:cubicBezTo>
                  <a:cubicBezTo>
                    <a:pt x="1068" y="1160"/>
                    <a:pt x="1071" y="1157"/>
                    <a:pt x="1074" y="1156"/>
                  </a:cubicBezTo>
                  <a:cubicBezTo>
                    <a:pt x="1075" y="1153"/>
                    <a:pt x="1071" y="1156"/>
                    <a:pt x="1073" y="1153"/>
                  </a:cubicBezTo>
                  <a:cubicBezTo>
                    <a:pt x="1076" y="1150"/>
                    <a:pt x="1086" y="1144"/>
                    <a:pt x="1087" y="1143"/>
                  </a:cubicBezTo>
                  <a:cubicBezTo>
                    <a:pt x="1087" y="1142"/>
                    <a:pt x="1087" y="1141"/>
                    <a:pt x="1088" y="1140"/>
                  </a:cubicBezTo>
                  <a:cubicBezTo>
                    <a:pt x="1090" y="1139"/>
                    <a:pt x="1092" y="1139"/>
                    <a:pt x="1094" y="1137"/>
                  </a:cubicBezTo>
                  <a:cubicBezTo>
                    <a:pt x="1098" y="1133"/>
                    <a:pt x="1102" y="1128"/>
                    <a:pt x="1106" y="1124"/>
                  </a:cubicBezTo>
                  <a:cubicBezTo>
                    <a:pt x="1107" y="1123"/>
                    <a:pt x="1108" y="1124"/>
                    <a:pt x="1110" y="1122"/>
                  </a:cubicBezTo>
                  <a:cubicBezTo>
                    <a:pt x="1115" y="1117"/>
                    <a:pt x="1119" y="1110"/>
                    <a:pt x="1125" y="1108"/>
                  </a:cubicBezTo>
                  <a:cubicBezTo>
                    <a:pt x="1125" y="1108"/>
                    <a:pt x="1124" y="1110"/>
                    <a:pt x="1124" y="1111"/>
                  </a:cubicBezTo>
                  <a:cubicBezTo>
                    <a:pt x="1130" y="1107"/>
                    <a:pt x="1138" y="1101"/>
                    <a:pt x="1142" y="1093"/>
                  </a:cubicBezTo>
                  <a:cubicBezTo>
                    <a:pt x="1143" y="1092"/>
                    <a:pt x="1141" y="1089"/>
                    <a:pt x="1142" y="1088"/>
                  </a:cubicBezTo>
                  <a:cubicBezTo>
                    <a:pt x="1143" y="1086"/>
                    <a:pt x="1147" y="1083"/>
                    <a:pt x="1148" y="1081"/>
                  </a:cubicBezTo>
                  <a:cubicBezTo>
                    <a:pt x="1150" y="1078"/>
                    <a:pt x="1152" y="1075"/>
                    <a:pt x="1154" y="1074"/>
                  </a:cubicBezTo>
                  <a:cubicBezTo>
                    <a:pt x="1157" y="1076"/>
                    <a:pt x="1153" y="1081"/>
                    <a:pt x="1154" y="1084"/>
                  </a:cubicBezTo>
                  <a:cubicBezTo>
                    <a:pt x="1160" y="1076"/>
                    <a:pt x="1157" y="1076"/>
                    <a:pt x="1157" y="1071"/>
                  </a:cubicBezTo>
                  <a:cubicBezTo>
                    <a:pt x="1160" y="1064"/>
                    <a:pt x="1165" y="1064"/>
                    <a:pt x="1168" y="1061"/>
                  </a:cubicBezTo>
                  <a:cubicBezTo>
                    <a:pt x="1172" y="1057"/>
                    <a:pt x="1173" y="1052"/>
                    <a:pt x="1177" y="1050"/>
                  </a:cubicBezTo>
                  <a:cubicBezTo>
                    <a:pt x="1176" y="1056"/>
                    <a:pt x="1168" y="1065"/>
                    <a:pt x="1164" y="1072"/>
                  </a:cubicBezTo>
                  <a:cubicBezTo>
                    <a:pt x="1163" y="1072"/>
                    <a:pt x="1162" y="1070"/>
                    <a:pt x="1160" y="1073"/>
                  </a:cubicBezTo>
                  <a:cubicBezTo>
                    <a:pt x="1157" y="1075"/>
                    <a:pt x="1161" y="1076"/>
                    <a:pt x="1160" y="1078"/>
                  </a:cubicBezTo>
                  <a:cubicBezTo>
                    <a:pt x="1158" y="1082"/>
                    <a:pt x="1149" y="1089"/>
                    <a:pt x="1143" y="1097"/>
                  </a:cubicBezTo>
                  <a:cubicBezTo>
                    <a:pt x="1140" y="1101"/>
                    <a:pt x="1140" y="1103"/>
                    <a:pt x="1138" y="1105"/>
                  </a:cubicBezTo>
                  <a:cubicBezTo>
                    <a:pt x="1136" y="1107"/>
                    <a:pt x="1133" y="1108"/>
                    <a:pt x="1132" y="1110"/>
                  </a:cubicBezTo>
                  <a:cubicBezTo>
                    <a:pt x="1131" y="1111"/>
                    <a:pt x="1129" y="1113"/>
                    <a:pt x="1127" y="1114"/>
                  </a:cubicBezTo>
                  <a:cubicBezTo>
                    <a:pt x="1126" y="1116"/>
                    <a:pt x="1124" y="1117"/>
                    <a:pt x="1124" y="1118"/>
                  </a:cubicBezTo>
                  <a:cubicBezTo>
                    <a:pt x="1122" y="1121"/>
                    <a:pt x="1124" y="1123"/>
                    <a:pt x="1121" y="1126"/>
                  </a:cubicBezTo>
                  <a:cubicBezTo>
                    <a:pt x="1118" y="1129"/>
                    <a:pt x="1117" y="1124"/>
                    <a:pt x="1115" y="1128"/>
                  </a:cubicBezTo>
                  <a:cubicBezTo>
                    <a:pt x="1115" y="1132"/>
                    <a:pt x="1112" y="1134"/>
                    <a:pt x="1110" y="1136"/>
                  </a:cubicBezTo>
                  <a:cubicBezTo>
                    <a:pt x="1107" y="1138"/>
                    <a:pt x="1103" y="1140"/>
                    <a:pt x="1100" y="1144"/>
                  </a:cubicBezTo>
                  <a:cubicBezTo>
                    <a:pt x="1100" y="1143"/>
                    <a:pt x="1101" y="1141"/>
                    <a:pt x="1100" y="1141"/>
                  </a:cubicBezTo>
                  <a:cubicBezTo>
                    <a:pt x="1098" y="1144"/>
                    <a:pt x="1096" y="1146"/>
                    <a:pt x="1094" y="1149"/>
                  </a:cubicBezTo>
                  <a:cubicBezTo>
                    <a:pt x="1092" y="1152"/>
                    <a:pt x="1090" y="1154"/>
                    <a:pt x="1088" y="1156"/>
                  </a:cubicBezTo>
                  <a:cubicBezTo>
                    <a:pt x="1084" y="1160"/>
                    <a:pt x="1084" y="1158"/>
                    <a:pt x="1081" y="1160"/>
                  </a:cubicBezTo>
                  <a:cubicBezTo>
                    <a:pt x="1081" y="1160"/>
                    <a:pt x="1080" y="1163"/>
                    <a:pt x="1078" y="1165"/>
                  </a:cubicBezTo>
                  <a:cubicBezTo>
                    <a:pt x="1075" y="1166"/>
                    <a:pt x="1073" y="1166"/>
                    <a:pt x="1070" y="1168"/>
                  </a:cubicBezTo>
                  <a:cubicBezTo>
                    <a:pt x="1070" y="1168"/>
                    <a:pt x="1069" y="1169"/>
                    <a:pt x="1068" y="1170"/>
                  </a:cubicBezTo>
                  <a:cubicBezTo>
                    <a:pt x="1067" y="1171"/>
                    <a:pt x="1066" y="1172"/>
                    <a:pt x="1066" y="1172"/>
                  </a:cubicBezTo>
                  <a:cubicBezTo>
                    <a:pt x="1062" y="1175"/>
                    <a:pt x="1060" y="1181"/>
                    <a:pt x="1056" y="1185"/>
                  </a:cubicBezTo>
                  <a:cubicBezTo>
                    <a:pt x="1055" y="1186"/>
                    <a:pt x="1052" y="1186"/>
                    <a:pt x="1050" y="1187"/>
                  </a:cubicBezTo>
                  <a:cubicBezTo>
                    <a:pt x="1043" y="1191"/>
                    <a:pt x="1039" y="1195"/>
                    <a:pt x="1035" y="1199"/>
                  </a:cubicBezTo>
                  <a:cubicBezTo>
                    <a:pt x="1033" y="1198"/>
                    <a:pt x="1036" y="1193"/>
                    <a:pt x="1032" y="1197"/>
                  </a:cubicBezTo>
                  <a:cubicBezTo>
                    <a:pt x="1026" y="1201"/>
                    <a:pt x="1032" y="1201"/>
                    <a:pt x="1030" y="1203"/>
                  </a:cubicBezTo>
                  <a:cubicBezTo>
                    <a:pt x="1025" y="1203"/>
                    <a:pt x="1021" y="1209"/>
                    <a:pt x="1015" y="1212"/>
                  </a:cubicBezTo>
                  <a:cubicBezTo>
                    <a:pt x="1013" y="1214"/>
                    <a:pt x="1012" y="1213"/>
                    <a:pt x="1009" y="1214"/>
                  </a:cubicBezTo>
                  <a:cubicBezTo>
                    <a:pt x="1010" y="1214"/>
                    <a:pt x="1008" y="1216"/>
                    <a:pt x="1008" y="1217"/>
                  </a:cubicBezTo>
                  <a:cubicBezTo>
                    <a:pt x="1006" y="1218"/>
                    <a:pt x="1004" y="1218"/>
                    <a:pt x="1003" y="1218"/>
                  </a:cubicBezTo>
                  <a:cubicBezTo>
                    <a:pt x="1000" y="1220"/>
                    <a:pt x="998" y="1223"/>
                    <a:pt x="995" y="1225"/>
                  </a:cubicBezTo>
                  <a:cubicBezTo>
                    <a:pt x="994" y="1225"/>
                    <a:pt x="991" y="1225"/>
                    <a:pt x="990" y="1225"/>
                  </a:cubicBezTo>
                  <a:cubicBezTo>
                    <a:pt x="987" y="1227"/>
                    <a:pt x="985" y="1229"/>
                    <a:pt x="983" y="1231"/>
                  </a:cubicBezTo>
                  <a:cubicBezTo>
                    <a:pt x="980" y="1233"/>
                    <a:pt x="978" y="1235"/>
                    <a:pt x="974" y="1236"/>
                  </a:cubicBezTo>
                  <a:cubicBezTo>
                    <a:pt x="972" y="1237"/>
                    <a:pt x="970" y="1236"/>
                    <a:pt x="967" y="1237"/>
                  </a:cubicBezTo>
                  <a:cubicBezTo>
                    <a:pt x="963" y="1239"/>
                    <a:pt x="960" y="1241"/>
                    <a:pt x="956" y="1243"/>
                  </a:cubicBezTo>
                  <a:cubicBezTo>
                    <a:pt x="953" y="1245"/>
                    <a:pt x="949" y="1247"/>
                    <a:pt x="945" y="1249"/>
                  </a:cubicBezTo>
                  <a:cubicBezTo>
                    <a:pt x="944" y="1250"/>
                    <a:pt x="943" y="1249"/>
                    <a:pt x="942" y="1250"/>
                  </a:cubicBezTo>
                  <a:cubicBezTo>
                    <a:pt x="940" y="1251"/>
                    <a:pt x="941" y="1252"/>
                    <a:pt x="938" y="1253"/>
                  </a:cubicBezTo>
                  <a:cubicBezTo>
                    <a:pt x="934" y="1255"/>
                    <a:pt x="928" y="1257"/>
                    <a:pt x="923" y="1259"/>
                  </a:cubicBezTo>
                  <a:cubicBezTo>
                    <a:pt x="917" y="1261"/>
                    <a:pt x="912" y="1263"/>
                    <a:pt x="909" y="1265"/>
                  </a:cubicBezTo>
                  <a:cubicBezTo>
                    <a:pt x="908" y="1265"/>
                    <a:pt x="906" y="1267"/>
                    <a:pt x="903" y="1268"/>
                  </a:cubicBezTo>
                  <a:cubicBezTo>
                    <a:pt x="901" y="1268"/>
                    <a:pt x="902" y="1267"/>
                    <a:pt x="899" y="1268"/>
                  </a:cubicBezTo>
                  <a:cubicBezTo>
                    <a:pt x="895" y="1269"/>
                    <a:pt x="893" y="1272"/>
                    <a:pt x="890" y="1273"/>
                  </a:cubicBezTo>
                  <a:cubicBezTo>
                    <a:pt x="888" y="1274"/>
                    <a:pt x="885" y="1273"/>
                    <a:pt x="882" y="1274"/>
                  </a:cubicBezTo>
                  <a:cubicBezTo>
                    <a:pt x="876" y="1275"/>
                    <a:pt x="867" y="1279"/>
                    <a:pt x="863" y="1280"/>
                  </a:cubicBezTo>
                  <a:cubicBezTo>
                    <a:pt x="860" y="1280"/>
                    <a:pt x="859" y="1280"/>
                    <a:pt x="857" y="1280"/>
                  </a:cubicBezTo>
                  <a:cubicBezTo>
                    <a:pt x="854" y="1281"/>
                    <a:pt x="851" y="1283"/>
                    <a:pt x="849" y="1284"/>
                  </a:cubicBezTo>
                  <a:cubicBezTo>
                    <a:pt x="843" y="1286"/>
                    <a:pt x="843" y="1284"/>
                    <a:pt x="841" y="1284"/>
                  </a:cubicBezTo>
                  <a:cubicBezTo>
                    <a:pt x="839" y="1285"/>
                    <a:pt x="836" y="1287"/>
                    <a:pt x="834" y="1287"/>
                  </a:cubicBezTo>
                  <a:cubicBezTo>
                    <a:pt x="834" y="1287"/>
                    <a:pt x="833" y="1287"/>
                    <a:pt x="832" y="1287"/>
                  </a:cubicBezTo>
                  <a:cubicBezTo>
                    <a:pt x="831" y="1287"/>
                    <a:pt x="829" y="1287"/>
                    <a:pt x="828" y="1288"/>
                  </a:cubicBezTo>
                  <a:cubicBezTo>
                    <a:pt x="821" y="1288"/>
                    <a:pt x="820" y="1289"/>
                    <a:pt x="820" y="1286"/>
                  </a:cubicBezTo>
                  <a:cubicBezTo>
                    <a:pt x="813" y="1290"/>
                    <a:pt x="803" y="1294"/>
                    <a:pt x="792" y="1295"/>
                  </a:cubicBezTo>
                  <a:cubicBezTo>
                    <a:pt x="791" y="1295"/>
                    <a:pt x="792" y="1294"/>
                    <a:pt x="791" y="1294"/>
                  </a:cubicBezTo>
                  <a:cubicBezTo>
                    <a:pt x="788" y="1292"/>
                    <a:pt x="781" y="1295"/>
                    <a:pt x="776" y="1295"/>
                  </a:cubicBezTo>
                  <a:cubicBezTo>
                    <a:pt x="771" y="1295"/>
                    <a:pt x="767" y="1292"/>
                    <a:pt x="761" y="1294"/>
                  </a:cubicBezTo>
                  <a:cubicBezTo>
                    <a:pt x="761" y="1295"/>
                    <a:pt x="764" y="1296"/>
                    <a:pt x="762" y="1296"/>
                  </a:cubicBezTo>
                  <a:cubicBezTo>
                    <a:pt x="756" y="1298"/>
                    <a:pt x="748" y="1297"/>
                    <a:pt x="743" y="1297"/>
                  </a:cubicBezTo>
                  <a:cubicBezTo>
                    <a:pt x="740" y="1297"/>
                    <a:pt x="737" y="1300"/>
                    <a:pt x="734" y="1300"/>
                  </a:cubicBezTo>
                  <a:cubicBezTo>
                    <a:pt x="733" y="1300"/>
                    <a:pt x="726" y="1300"/>
                    <a:pt x="722" y="1300"/>
                  </a:cubicBezTo>
                  <a:cubicBezTo>
                    <a:pt x="716" y="1300"/>
                    <a:pt x="706" y="1300"/>
                    <a:pt x="699" y="1300"/>
                  </a:cubicBezTo>
                  <a:cubicBezTo>
                    <a:pt x="697" y="1300"/>
                    <a:pt x="694" y="1299"/>
                    <a:pt x="692" y="1298"/>
                  </a:cubicBezTo>
                  <a:cubicBezTo>
                    <a:pt x="690" y="1298"/>
                    <a:pt x="687" y="1299"/>
                    <a:pt x="685" y="1299"/>
                  </a:cubicBezTo>
                  <a:cubicBezTo>
                    <a:pt x="683" y="1299"/>
                    <a:pt x="680" y="1298"/>
                    <a:pt x="677" y="1298"/>
                  </a:cubicBezTo>
                  <a:cubicBezTo>
                    <a:pt x="675" y="1298"/>
                    <a:pt x="674" y="1299"/>
                    <a:pt x="672" y="1298"/>
                  </a:cubicBezTo>
                  <a:cubicBezTo>
                    <a:pt x="669" y="1298"/>
                    <a:pt x="666" y="1297"/>
                    <a:pt x="663" y="1296"/>
                  </a:cubicBezTo>
                  <a:cubicBezTo>
                    <a:pt x="661" y="1296"/>
                    <a:pt x="660" y="1297"/>
                    <a:pt x="657" y="1296"/>
                  </a:cubicBezTo>
                  <a:cubicBezTo>
                    <a:pt x="654" y="1296"/>
                    <a:pt x="651" y="1295"/>
                    <a:pt x="649" y="1295"/>
                  </a:cubicBezTo>
                  <a:cubicBezTo>
                    <a:pt x="645" y="1294"/>
                    <a:pt x="641" y="1295"/>
                    <a:pt x="637" y="1294"/>
                  </a:cubicBezTo>
                  <a:cubicBezTo>
                    <a:pt x="633" y="1294"/>
                    <a:pt x="629" y="1292"/>
                    <a:pt x="624" y="1291"/>
                  </a:cubicBezTo>
                  <a:cubicBezTo>
                    <a:pt x="621" y="1290"/>
                    <a:pt x="618" y="1290"/>
                    <a:pt x="614" y="1290"/>
                  </a:cubicBezTo>
                  <a:cubicBezTo>
                    <a:pt x="611" y="1290"/>
                    <a:pt x="608" y="1289"/>
                    <a:pt x="604" y="1288"/>
                  </a:cubicBezTo>
                  <a:cubicBezTo>
                    <a:pt x="603" y="1288"/>
                    <a:pt x="603" y="1287"/>
                    <a:pt x="600" y="1287"/>
                  </a:cubicBezTo>
                  <a:cubicBezTo>
                    <a:pt x="599" y="1286"/>
                    <a:pt x="595" y="1287"/>
                    <a:pt x="593" y="1286"/>
                  </a:cubicBezTo>
                  <a:cubicBezTo>
                    <a:pt x="592" y="1286"/>
                    <a:pt x="590" y="1284"/>
                    <a:pt x="589" y="1284"/>
                  </a:cubicBezTo>
                  <a:cubicBezTo>
                    <a:pt x="585" y="1283"/>
                    <a:pt x="579" y="1284"/>
                    <a:pt x="576" y="1283"/>
                  </a:cubicBezTo>
                  <a:cubicBezTo>
                    <a:pt x="573" y="1279"/>
                    <a:pt x="571" y="1280"/>
                    <a:pt x="565" y="1279"/>
                  </a:cubicBezTo>
                  <a:cubicBezTo>
                    <a:pt x="558" y="1276"/>
                    <a:pt x="552" y="1275"/>
                    <a:pt x="547" y="1273"/>
                  </a:cubicBezTo>
                  <a:cubicBezTo>
                    <a:pt x="538" y="1271"/>
                    <a:pt x="529" y="1265"/>
                    <a:pt x="521" y="1262"/>
                  </a:cubicBezTo>
                  <a:cubicBezTo>
                    <a:pt x="514" y="1260"/>
                    <a:pt x="512" y="1259"/>
                    <a:pt x="507" y="1256"/>
                  </a:cubicBezTo>
                  <a:cubicBezTo>
                    <a:pt x="502" y="1254"/>
                    <a:pt x="496" y="1253"/>
                    <a:pt x="491" y="1251"/>
                  </a:cubicBezTo>
                  <a:cubicBezTo>
                    <a:pt x="482" y="1247"/>
                    <a:pt x="474" y="1242"/>
                    <a:pt x="465" y="1238"/>
                  </a:cubicBezTo>
                  <a:cubicBezTo>
                    <a:pt x="461" y="1236"/>
                    <a:pt x="457" y="1233"/>
                    <a:pt x="452" y="1231"/>
                  </a:cubicBezTo>
                  <a:cubicBezTo>
                    <a:pt x="450" y="1230"/>
                    <a:pt x="448" y="1229"/>
                    <a:pt x="446" y="1228"/>
                  </a:cubicBezTo>
                  <a:cubicBezTo>
                    <a:pt x="444" y="1227"/>
                    <a:pt x="441" y="1226"/>
                    <a:pt x="439" y="1225"/>
                  </a:cubicBezTo>
                  <a:cubicBezTo>
                    <a:pt x="439" y="1226"/>
                    <a:pt x="441" y="1228"/>
                    <a:pt x="443" y="1230"/>
                  </a:cubicBezTo>
                  <a:cubicBezTo>
                    <a:pt x="445" y="1231"/>
                    <a:pt x="447" y="1233"/>
                    <a:pt x="446" y="1234"/>
                  </a:cubicBezTo>
                  <a:cubicBezTo>
                    <a:pt x="442" y="1233"/>
                    <a:pt x="433" y="1230"/>
                    <a:pt x="432" y="1226"/>
                  </a:cubicBezTo>
                  <a:cubicBezTo>
                    <a:pt x="429" y="1222"/>
                    <a:pt x="434" y="1224"/>
                    <a:pt x="436" y="1223"/>
                  </a:cubicBezTo>
                  <a:cubicBezTo>
                    <a:pt x="431" y="1218"/>
                    <a:pt x="423" y="1215"/>
                    <a:pt x="417" y="1211"/>
                  </a:cubicBezTo>
                  <a:cubicBezTo>
                    <a:pt x="416" y="1209"/>
                    <a:pt x="415" y="1207"/>
                    <a:pt x="414" y="1206"/>
                  </a:cubicBezTo>
                  <a:cubicBezTo>
                    <a:pt x="414" y="1206"/>
                    <a:pt x="412" y="1207"/>
                    <a:pt x="411" y="1207"/>
                  </a:cubicBezTo>
                  <a:cubicBezTo>
                    <a:pt x="408" y="1206"/>
                    <a:pt x="405" y="1204"/>
                    <a:pt x="403" y="1202"/>
                  </a:cubicBezTo>
                  <a:cubicBezTo>
                    <a:pt x="400" y="1200"/>
                    <a:pt x="398" y="1197"/>
                    <a:pt x="396" y="1196"/>
                  </a:cubicBezTo>
                  <a:cubicBezTo>
                    <a:pt x="393" y="1194"/>
                    <a:pt x="390" y="1192"/>
                    <a:pt x="386" y="1190"/>
                  </a:cubicBezTo>
                  <a:cubicBezTo>
                    <a:pt x="384" y="1188"/>
                    <a:pt x="383" y="1187"/>
                    <a:pt x="381" y="1186"/>
                  </a:cubicBezTo>
                  <a:cubicBezTo>
                    <a:pt x="379" y="1184"/>
                    <a:pt x="378" y="1183"/>
                    <a:pt x="376" y="1182"/>
                  </a:cubicBezTo>
                  <a:cubicBezTo>
                    <a:pt x="374" y="1180"/>
                    <a:pt x="374" y="1177"/>
                    <a:pt x="371" y="1174"/>
                  </a:cubicBezTo>
                  <a:cubicBezTo>
                    <a:pt x="371" y="1175"/>
                    <a:pt x="368" y="1173"/>
                    <a:pt x="366" y="1171"/>
                  </a:cubicBezTo>
                  <a:cubicBezTo>
                    <a:pt x="364" y="1169"/>
                    <a:pt x="363" y="1167"/>
                    <a:pt x="362" y="1165"/>
                  </a:cubicBezTo>
                  <a:cubicBezTo>
                    <a:pt x="360" y="1164"/>
                    <a:pt x="355" y="1162"/>
                    <a:pt x="354" y="1163"/>
                  </a:cubicBezTo>
                  <a:cubicBezTo>
                    <a:pt x="355" y="1167"/>
                    <a:pt x="362" y="1168"/>
                    <a:pt x="360" y="1171"/>
                  </a:cubicBezTo>
                  <a:cubicBezTo>
                    <a:pt x="354" y="1167"/>
                    <a:pt x="349" y="1162"/>
                    <a:pt x="345" y="1158"/>
                  </a:cubicBezTo>
                  <a:cubicBezTo>
                    <a:pt x="343" y="1156"/>
                    <a:pt x="339" y="1154"/>
                    <a:pt x="338" y="1153"/>
                  </a:cubicBezTo>
                  <a:cubicBezTo>
                    <a:pt x="337" y="1151"/>
                    <a:pt x="336" y="1148"/>
                    <a:pt x="335" y="1146"/>
                  </a:cubicBezTo>
                  <a:cubicBezTo>
                    <a:pt x="331" y="1140"/>
                    <a:pt x="323" y="1135"/>
                    <a:pt x="320" y="1132"/>
                  </a:cubicBezTo>
                  <a:cubicBezTo>
                    <a:pt x="313" y="1125"/>
                    <a:pt x="305" y="1113"/>
                    <a:pt x="300" y="1111"/>
                  </a:cubicBezTo>
                  <a:cubicBezTo>
                    <a:pt x="298" y="1110"/>
                    <a:pt x="295" y="1110"/>
                    <a:pt x="294" y="1109"/>
                  </a:cubicBezTo>
                  <a:cubicBezTo>
                    <a:pt x="288" y="1105"/>
                    <a:pt x="288" y="1101"/>
                    <a:pt x="285" y="1097"/>
                  </a:cubicBezTo>
                  <a:cubicBezTo>
                    <a:pt x="283" y="1094"/>
                    <a:pt x="280" y="1093"/>
                    <a:pt x="278" y="1090"/>
                  </a:cubicBezTo>
                  <a:cubicBezTo>
                    <a:pt x="278" y="1090"/>
                    <a:pt x="279" y="1089"/>
                    <a:pt x="279" y="1088"/>
                  </a:cubicBezTo>
                  <a:cubicBezTo>
                    <a:pt x="279" y="1088"/>
                    <a:pt x="279" y="1087"/>
                    <a:pt x="277" y="1087"/>
                  </a:cubicBezTo>
                  <a:cubicBezTo>
                    <a:pt x="278" y="1089"/>
                    <a:pt x="278" y="1089"/>
                    <a:pt x="278" y="1090"/>
                  </a:cubicBezTo>
                  <a:cubicBezTo>
                    <a:pt x="274" y="1086"/>
                    <a:pt x="271" y="1079"/>
                    <a:pt x="277" y="1082"/>
                  </a:cubicBezTo>
                  <a:cubicBezTo>
                    <a:pt x="274" y="1077"/>
                    <a:pt x="269" y="1080"/>
                    <a:pt x="267" y="1077"/>
                  </a:cubicBezTo>
                  <a:cubicBezTo>
                    <a:pt x="267" y="1077"/>
                    <a:pt x="266" y="1068"/>
                    <a:pt x="268" y="1069"/>
                  </a:cubicBezTo>
                  <a:cubicBezTo>
                    <a:pt x="271" y="1072"/>
                    <a:pt x="269" y="1073"/>
                    <a:pt x="271" y="1076"/>
                  </a:cubicBezTo>
                  <a:cubicBezTo>
                    <a:pt x="274" y="1072"/>
                    <a:pt x="267" y="1064"/>
                    <a:pt x="262" y="1059"/>
                  </a:cubicBezTo>
                  <a:cubicBezTo>
                    <a:pt x="261" y="1057"/>
                    <a:pt x="258" y="1056"/>
                    <a:pt x="256" y="1054"/>
                  </a:cubicBezTo>
                  <a:cubicBezTo>
                    <a:pt x="253" y="1052"/>
                    <a:pt x="253" y="1050"/>
                    <a:pt x="251" y="1049"/>
                  </a:cubicBezTo>
                  <a:cubicBezTo>
                    <a:pt x="248" y="1050"/>
                    <a:pt x="256" y="1057"/>
                    <a:pt x="253" y="1058"/>
                  </a:cubicBezTo>
                  <a:cubicBezTo>
                    <a:pt x="251" y="1053"/>
                    <a:pt x="248" y="1049"/>
                    <a:pt x="244" y="1044"/>
                  </a:cubicBezTo>
                  <a:cubicBezTo>
                    <a:pt x="241" y="1040"/>
                    <a:pt x="238" y="1035"/>
                    <a:pt x="239" y="1031"/>
                  </a:cubicBezTo>
                  <a:cubicBezTo>
                    <a:pt x="240" y="1034"/>
                    <a:pt x="241" y="1035"/>
                    <a:pt x="243" y="1035"/>
                  </a:cubicBezTo>
                  <a:cubicBezTo>
                    <a:pt x="238" y="1029"/>
                    <a:pt x="237" y="1021"/>
                    <a:pt x="233" y="1019"/>
                  </a:cubicBezTo>
                  <a:cubicBezTo>
                    <a:pt x="232" y="1023"/>
                    <a:pt x="239" y="1026"/>
                    <a:pt x="236" y="1029"/>
                  </a:cubicBezTo>
                  <a:cubicBezTo>
                    <a:pt x="235" y="1028"/>
                    <a:pt x="233" y="1026"/>
                    <a:pt x="231" y="1024"/>
                  </a:cubicBezTo>
                  <a:cubicBezTo>
                    <a:pt x="230" y="1022"/>
                    <a:pt x="227" y="1017"/>
                    <a:pt x="225" y="1019"/>
                  </a:cubicBezTo>
                  <a:cubicBezTo>
                    <a:pt x="226" y="1024"/>
                    <a:pt x="231" y="1028"/>
                    <a:pt x="234" y="1030"/>
                  </a:cubicBezTo>
                  <a:cubicBezTo>
                    <a:pt x="234" y="1033"/>
                    <a:pt x="234" y="1036"/>
                    <a:pt x="236" y="1038"/>
                  </a:cubicBezTo>
                  <a:cubicBezTo>
                    <a:pt x="238" y="1041"/>
                    <a:pt x="240" y="1044"/>
                    <a:pt x="242" y="1046"/>
                  </a:cubicBezTo>
                  <a:cubicBezTo>
                    <a:pt x="245" y="1050"/>
                    <a:pt x="247" y="1055"/>
                    <a:pt x="249" y="1059"/>
                  </a:cubicBezTo>
                  <a:cubicBezTo>
                    <a:pt x="251" y="1061"/>
                    <a:pt x="252" y="1060"/>
                    <a:pt x="254" y="1063"/>
                  </a:cubicBezTo>
                  <a:cubicBezTo>
                    <a:pt x="257" y="1066"/>
                    <a:pt x="255" y="1067"/>
                    <a:pt x="257" y="1070"/>
                  </a:cubicBezTo>
                  <a:cubicBezTo>
                    <a:pt x="261" y="1075"/>
                    <a:pt x="265" y="1080"/>
                    <a:pt x="270" y="1086"/>
                  </a:cubicBezTo>
                  <a:cubicBezTo>
                    <a:pt x="273" y="1090"/>
                    <a:pt x="276" y="1094"/>
                    <a:pt x="279" y="1099"/>
                  </a:cubicBezTo>
                  <a:cubicBezTo>
                    <a:pt x="282" y="1103"/>
                    <a:pt x="285" y="1107"/>
                    <a:pt x="289" y="1111"/>
                  </a:cubicBezTo>
                  <a:cubicBezTo>
                    <a:pt x="291" y="1114"/>
                    <a:pt x="294" y="1118"/>
                    <a:pt x="297" y="1121"/>
                  </a:cubicBezTo>
                  <a:cubicBezTo>
                    <a:pt x="299" y="1124"/>
                    <a:pt x="302" y="1127"/>
                    <a:pt x="305" y="1129"/>
                  </a:cubicBezTo>
                  <a:cubicBezTo>
                    <a:pt x="306" y="1130"/>
                    <a:pt x="309" y="1131"/>
                    <a:pt x="311" y="1133"/>
                  </a:cubicBezTo>
                  <a:cubicBezTo>
                    <a:pt x="313" y="1135"/>
                    <a:pt x="314" y="1138"/>
                    <a:pt x="316" y="1141"/>
                  </a:cubicBezTo>
                  <a:cubicBezTo>
                    <a:pt x="319" y="1144"/>
                    <a:pt x="323" y="1148"/>
                    <a:pt x="326" y="1151"/>
                  </a:cubicBezTo>
                  <a:cubicBezTo>
                    <a:pt x="329" y="1153"/>
                    <a:pt x="330" y="1152"/>
                    <a:pt x="333" y="1155"/>
                  </a:cubicBezTo>
                  <a:cubicBezTo>
                    <a:pt x="334" y="1156"/>
                    <a:pt x="335" y="1159"/>
                    <a:pt x="338" y="1162"/>
                  </a:cubicBezTo>
                  <a:cubicBezTo>
                    <a:pt x="344" y="1169"/>
                    <a:pt x="353" y="1175"/>
                    <a:pt x="356" y="1179"/>
                  </a:cubicBezTo>
                  <a:cubicBezTo>
                    <a:pt x="359" y="1183"/>
                    <a:pt x="358" y="1182"/>
                    <a:pt x="361" y="1184"/>
                  </a:cubicBezTo>
                  <a:cubicBezTo>
                    <a:pt x="364" y="1186"/>
                    <a:pt x="363" y="1187"/>
                    <a:pt x="365" y="1189"/>
                  </a:cubicBezTo>
                  <a:cubicBezTo>
                    <a:pt x="367" y="1190"/>
                    <a:pt x="370" y="1192"/>
                    <a:pt x="373" y="1194"/>
                  </a:cubicBezTo>
                  <a:cubicBezTo>
                    <a:pt x="375" y="1195"/>
                    <a:pt x="378" y="1197"/>
                    <a:pt x="380" y="1199"/>
                  </a:cubicBezTo>
                  <a:cubicBezTo>
                    <a:pt x="382" y="1200"/>
                    <a:pt x="384" y="1202"/>
                    <a:pt x="385" y="1204"/>
                  </a:cubicBezTo>
                  <a:cubicBezTo>
                    <a:pt x="387" y="1205"/>
                    <a:pt x="389" y="1204"/>
                    <a:pt x="391" y="1206"/>
                  </a:cubicBezTo>
                  <a:cubicBezTo>
                    <a:pt x="393" y="1207"/>
                    <a:pt x="394" y="1209"/>
                    <a:pt x="397" y="1211"/>
                  </a:cubicBezTo>
                  <a:cubicBezTo>
                    <a:pt x="402" y="1214"/>
                    <a:pt x="411" y="1217"/>
                    <a:pt x="414" y="1220"/>
                  </a:cubicBezTo>
                  <a:cubicBezTo>
                    <a:pt x="415" y="1221"/>
                    <a:pt x="417" y="1224"/>
                    <a:pt x="418" y="1226"/>
                  </a:cubicBezTo>
                  <a:cubicBezTo>
                    <a:pt x="422" y="1229"/>
                    <a:pt x="426" y="1230"/>
                    <a:pt x="429" y="1233"/>
                  </a:cubicBezTo>
                  <a:cubicBezTo>
                    <a:pt x="425" y="1233"/>
                    <a:pt x="429" y="1236"/>
                    <a:pt x="431" y="1237"/>
                  </a:cubicBezTo>
                  <a:cubicBezTo>
                    <a:pt x="437" y="1241"/>
                    <a:pt x="439" y="1239"/>
                    <a:pt x="444" y="1240"/>
                  </a:cubicBezTo>
                  <a:cubicBezTo>
                    <a:pt x="446" y="1241"/>
                    <a:pt x="449" y="1244"/>
                    <a:pt x="451" y="1245"/>
                  </a:cubicBezTo>
                  <a:cubicBezTo>
                    <a:pt x="453" y="1246"/>
                    <a:pt x="455" y="1245"/>
                    <a:pt x="457" y="1246"/>
                  </a:cubicBezTo>
                  <a:cubicBezTo>
                    <a:pt x="459" y="1247"/>
                    <a:pt x="463" y="1250"/>
                    <a:pt x="466" y="1252"/>
                  </a:cubicBezTo>
                  <a:cubicBezTo>
                    <a:pt x="470" y="1254"/>
                    <a:pt x="476" y="1256"/>
                    <a:pt x="478" y="1257"/>
                  </a:cubicBezTo>
                  <a:cubicBezTo>
                    <a:pt x="481" y="1259"/>
                    <a:pt x="482" y="1261"/>
                    <a:pt x="484" y="1262"/>
                  </a:cubicBezTo>
                  <a:cubicBezTo>
                    <a:pt x="489" y="1264"/>
                    <a:pt x="495" y="1265"/>
                    <a:pt x="500" y="1267"/>
                  </a:cubicBezTo>
                  <a:cubicBezTo>
                    <a:pt x="503" y="1268"/>
                    <a:pt x="509" y="1269"/>
                    <a:pt x="511" y="1270"/>
                  </a:cubicBezTo>
                  <a:cubicBezTo>
                    <a:pt x="511" y="1270"/>
                    <a:pt x="512" y="1272"/>
                    <a:pt x="512" y="1272"/>
                  </a:cubicBezTo>
                  <a:cubicBezTo>
                    <a:pt x="515" y="1276"/>
                    <a:pt x="527" y="1278"/>
                    <a:pt x="534" y="1280"/>
                  </a:cubicBezTo>
                  <a:cubicBezTo>
                    <a:pt x="539" y="1282"/>
                    <a:pt x="548" y="1285"/>
                    <a:pt x="557" y="1287"/>
                  </a:cubicBezTo>
                  <a:cubicBezTo>
                    <a:pt x="566" y="1290"/>
                    <a:pt x="575" y="1293"/>
                    <a:pt x="576" y="1294"/>
                  </a:cubicBezTo>
                  <a:cubicBezTo>
                    <a:pt x="581" y="1297"/>
                    <a:pt x="584" y="1295"/>
                    <a:pt x="588" y="1296"/>
                  </a:cubicBezTo>
                  <a:cubicBezTo>
                    <a:pt x="593" y="1296"/>
                    <a:pt x="598" y="1298"/>
                    <a:pt x="604" y="1299"/>
                  </a:cubicBezTo>
                  <a:cubicBezTo>
                    <a:pt x="607" y="1300"/>
                    <a:pt x="610" y="1301"/>
                    <a:pt x="613" y="1302"/>
                  </a:cubicBezTo>
                  <a:cubicBezTo>
                    <a:pt x="616" y="1302"/>
                    <a:pt x="619" y="1303"/>
                    <a:pt x="623" y="1304"/>
                  </a:cubicBezTo>
                  <a:cubicBezTo>
                    <a:pt x="626" y="1304"/>
                    <a:pt x="629" y="1305"/>
                    <a:pt x="633" y="1306"/>
                  </a:cubicBezTo>
                  <a:cubicBezTo>
                    <a:pt x="636" y="1306"/>
                    <a:pt x="640" y="1307"/>
                    <a:pt x="643" y="1307"/>
                  </a:cubicBezTo>
                  <a:cubicBezTo>
                    <a:pt x="648" y="1308"/>
                    <a:pt x="654" y="1307"/>
                    <a:pt x="659" y="1308"/>
                  </a:cubicBezTo>
                  <a:cubicBezTo>
                    <a:pt x="663" y="1309"/>
                    <a:pt x="667" y="1310"/>
                    <a:pt x="671" y="1311"/>
                  </a:cubicBezTo>
                  <a:cubicBezTo>
                    <a:pt x="678" y="1311"/>
                    <a:pt x="684" y="1311"/>
                    <a:pt x="689" y="1311"/>
                  </a:cubicBezTo>
                  <a:cubicBezTo>
                    <a:pt x="692" y="1312"/>
                    <a:pt x="694" y="1315"/>
                    <a:pt x="698" y="1314"/>
                  </a:cubicBezTo>
                  <a:cubicBezTo>
                    <a:pt x="702" y="1310"/>
                    <a:pt x="710" y="1312"/>
                    <a:pt x="718" y="1312"/>
                  </a:cubicBezTo>
                  <a:cubicBezTo>
                    <a:pt x="721" y="1312"/>
                    <a:pt x="723" y="1311"/>
                    <a:pt x="726" y="1311"/>
                  </a:cubicBezTo>
                  <a:cubicBezTo>
                    <a:pt x="731" y="1311"/>
                    <a:pt x="736" y="1312"/>
                    <a:pt x="741" y="1311"/>
                  </a:cubicBezTo>
                  <a:cubicBezTo>
                    <a:pt x="743" y="1311"/>
                    <a:pt x="744" y="1310"/>
                    <a:pt x="747" y="1310"/>
                  </a:cubicBezTo>
                  <a:cubicBezTo>
                    <a:pt x="748" y="1310"/>
                    <a:pt x="752" y="1311"/>
                    <a:pt x="753" y="1311"/>
                  </a:cubicBezTo>
                  <a:cubicBezTo>
                    <a:pt x="753" y="1311"/>
                    <a:pt x="752" y="1310"/>
                    <a:pt x="754" y="1310"/>
                  </a:cubicBezTo>
                  <a:cubicBezTo>
                    <a:pt x="757" y="1310"/>
                    <a:pt x="760" y="1313"/>
                    <a:pt x="763" y="1311"/>
                  </a:cubicBezTo>
                  <a:cubicBezTo>
                    <a:pt x="766" y="1310"/>
                    <a:pt x="762" y="1306"/>
                    <a:pt x="767" y="1306"/>
                  </a:cubicBezTo>
                  <a:cubicBezTo>
                    <a:pt x="769" y="1306"/>
                    <a:pt x="769" y="1307"/>
                    <a:pt x="770" y="1307"/>
                  </a:cubicBezTo>
                  <a:cubicBezTo>
                    <a:pt x="772" y="1309"/>
                    <a:pt x="770" y="1308"/>
                    <a:pt x="773" y="1309"/>
                  </a:cubicBezTo>
                  <a:cubicBezTo>
                    <a:pt x="779" y="1310"/>
                    <a:pt x="785" y="1306"/>
                    <a:pt x="793" y="1305"/>
                  </a:cubicBezTo>
                  <a:cubicBezTo>
                    <a:pt x="795" y="1305"/>
                    <a:pt x="799" y="1306"/>
                    <a:pt x="802" y="1305"/>
                  </a:cubicBezTo>
                  <a:cubicBezTo>
                    <a:pt x="804" y="1305"/>
                    <a:pt x="806" y="1304"/>
                    <a:pt x="809" y="1303"/>
                  </a:cubicBezTo>
                  <a:cubicBezTo>
                    <a:pt x="815" y="1302"/>
                    <a:pt x="823" y="1302"/>
                    <a:pt x="831" y="1300"/>
                  </a:cubicBezTo>
                  <a:cubicBezTo>
                    <a:pt x="835" y="1299"/>
                    <a:pt x="839" y="1297"/>
                    <a:pt x="843" y="1296"/>
                  </a:cubicBezTo>
                  <a:cubicBezTo>
                    <a:pt x="846" y="1296"/>
                    <a:pt x="848" y="1296"/>
                    <a:pt x="852" y="1296"/>
                  </a:cubicBezTo>
                  <a:cubicBezTo>
                    <a:pt x="854" y="1295"/>
                    <a:pt x="857" y="1295"/>
                    <a:pt x="860" y="1294"/>
                  </a:cubicBezTo>
                  <a:cubicBezTo>
                    <a:pt x="863" y="1293"/>
                    <a:pt x="866" y="1292"/>
                    <a:pt x="869" y="1292"/>
                  </a:cubicBezTo>
                  <a:cubicBezTo>
                    <a:pt x="875" y="1290"/>
                    <a:pt x="880" y="1288"/>
                    <a:pt x="883" y="1286"/>
                  </a:cubicBezTo>
                  <a:cubicBezTo>
                    <a:pt x="885" y="1285"/>
                    <a:pt x="884" y="1284"/>
                    <a:pt x="887" y="1283"/>
                  </a:cubicBezTo>
                  <a:cubicBezTo>
                    <a:pt x="891" y="1282"/>
                    <a:pt x="889" y="1286"/>
                    <a:pt x="893" y="1284"/>
                  </a:cubicBezTo>
                  <a:cubicBezTo>
                    <a:pt x="898" y="1282"/>
                    <a:pt x="897" y="1280"/>
                    <a:pt x="901" y="1279"/>
                  </a:cubicBezTo>
                  <a:cubicBezTo>
                    <a:pt x="909" y="1281"/>
                    <a:pt x="915" y="1276"/>
                    <a:pt x="922" y="1273"/>
                  </a:cubicBezTo>
                  <a:cubicBezTo>
                    <a:pt x="927" y="1271"/>
                    <a:pt x="933" y="1269"/>
                    <a:pt x="939" y="1266"/>
                  </a:cubicBezTo>
                  <a:cubicBezTo>
                    <a:pt x="945" y="1263"/>
                    <a:pt x="950" y="1260"/>
                    <a:pt x="954" y="1258"/>
                  </a:cubicBezTo>
                  <a:cubicBezTo>
                    <a:pt x="957" y="1257"/>
                    <a:pt x="960" y="1257"/>
                    <a:pt x="963" y="1255"/>
                  </a:cubicBezTo>
                  <a:cubicBezTo>
                    <a:pt x="965" y="1254"/>
                    <a:pt x="967" y="1252"/>
                    <a:pt x="969" y="1251"/>
                  </a:cubicBezTo>
                  <a:cubicBezTo>
                    <a:pt x="973" y="1249"/>
                    <a:pt x="978" y="1248"/>
                    <a:pt x="982" y="1246"/>
                  </a:cubicBezTo>
                  <a:cubicBezTo>
                    <a:pt x="989" y="1244"/>
                    <a:pt x="996" y="1238"/>
                    <a:pt x="1004" y="1233"/>
                  </a:cubicBezTo>
                  <a:cubicBezTo>
                    <a:pt x="1008" y="1231"/>
                    <a:pt x="1012" y="1230"/>
                    <a:pt x="1015" y="1228"/>
                  </a:cubicBezTo>
                  <a:cubicBezTo>
                    <a:pt x="1019" y="1226"/>
                    <a:pt x="1022" y="1223"/>
                    <a:pt x="1026" y="1220"/>
                  </a:cubicBezTo>
                  <a:cubicBezTo>
                    <a:pt x="1030" y="1217"/>
                    <a:pt x="1034" y="1215"/>
                    <a:pt x="1035" y="1214"/>
                  </a:cubicBezTo>
                  <a:cubicBezTo>
                    <a:pt x="1037" y="1213"/>
                    <a:pt x="1038" y="1210"/>
                    <a:pt x="1040" y="1208"/>
                  </a:cubicBezTo>
                  <a:cubicBezTo>
                    <a:pt x="1047" y="1204"/>
                    <a:pt x="1053" y="1202"/>
                    <a:pt x="1057" y="1199"/>
                  </a:cubicBezTo>
                  <a:cubicBezTo>
                    <a:pt x="1059" y="1197"/>
                    <a:pt x="1060" y="1194"/>
                    <a:pt x="1062" y="1192"/>
                  </a:cubicBezTo>
                  <a:cubicBezTo>
                    <a:pt x="1065" y="1190"/>
                    <a:pt x="1069" y="1189"/>
                    <a:pt x="1073" y="1186"/>
                  </a:cubicBezTo>
                  <a:cubicBezTo>
                    <a:pt x="1080" y="1182"/>
                    <a:pt x="1088" y="1175"/>
                    <a:pt x="1095" y="1168"/>
                  </a:cubicBezTo>
                  <a:cubicBezTo>
                    <a:pt x="1097" y="1167"/>
                    <a:pt x="1099" y="1164"/>
                    <a:pt x="1100" y="1162"/>
                  </a:cubicBezTo>
                  <a:cubicBezTo>
                    <a:pt x="1102" y="1161"/>
                    <a:pt x="1105" y="1160"/>
                    <a:pt x="1107" y="1158"/>
                  </a:cubicBezTo>
                  <a:cubicBezTo>
                    <a:pt x="1110" y="1155"/>
                    <a:pt x="1112" y="1152"/>
                    <a:pt x="1115" y="1149"/>
                  </a:cubicBezTo>
                  <a:cubicBezTo>
                    <a:pt x="1117" y="1146"/>
                    <a:pt x="1120" y="1143"/>
                    <a:pt x="1123" y="1140"/>
                  </a:cubicBezTo>
                  <a:cubicBezTo>
                    <a:pt x="1125" y="1138"/>
                    <a:pt x="1127" y="1137"/>
                    <a:pt x="1129" y="1135"/>
                  </a:cubicBezTo>
                  <a:cubicBezTo>
                    <a:pt x="1131" y="1132"/>
                    <a:pt x="1133" y="1128"/>
                    <a:pt x="1135" y="1124"/>
                  </a:cubicBezTo>
                  <a:cubicBezTo>
                    <a:pt x="1138" y="1122"/>
                    <a:pt x="1142" y="1117"/>
                    <a:pt x="1144" y="1116"/>
                  </a:cubicBezTo>
                  <a:cubicBezTo>
                    <a:pt x="1146" y="1114"/>
                    <a:pt x="1150" y="1111"/>
                    <a:pt x="1153" y="1111"/>
                  </a:cubicBezTo>
                  <a:cubicBezTo>
                    <a:pt x="1150" y="1114"/>
                    <a:pt x="1147" y="1118"/>
                    <a:pt x="1145" y="1121"/>
                  </a:cubicBezTo>
                  <a:cubicBezTo>
                    <a:pt x="1143" y="1123"/>
                    <a:pt x="1142" y="1125"/>
                    <a:pt x="1141" y="1126"/>
                  </a:cubicBezTo>
                  <a:cubicBezTo>
                    <a:pt x="1139" y="1128"/>
                    <a:pt x="1138" y="1129"/>
                    <a:pt x="1137" y="1130"/>
                  </a:cubicBezTo>
                  <a:cubicBezTo>
                    <a:pt x="1123" y="1149"/>
                    <a:pt x="1100" y="1169"/>
                    <a:pt x="1086" y="1183"/>
                  </a:cubicBezTo>
                  <a:cubicBezTo>
                    <a:pt x="1085" y="1184"/>
                    <a:pt x="1084" y="1187"/>
                    <a:pt x="1083" y="1188"/>
                  </a:cubicBezTo>
                  <a:cubicBezTo>
                    <a:pt x="1082" y="1189"/>
                    <a:pt x="1081" y="1188"/>
                    <a:pt x="1081" y="1189"/>
                  </a:cubicBezTo>
                  <a:cubicBezTo>
                    <a:pt x="1080" y="1189"/>
                    <a:pt x="1080" y="1190"/>
                    <a:pt x="1080" y="1190"/>
                  </a:cubicBezTo>
                  <a:cubicBezTo>
                    <a:pt x="1074" y="1196"/>
                    <a:pt x="1072" y="1199"/>
                    <a:pt x="1072" y="1202"/>
                  </a:cubicBezTo>
                  <a:cubicBezTo>
                    <a:pt x="1071" y="1204"/>
                    <a:pt x="1069" y="1206"/>
                    <a:pt x="1067" y="1208"/>
                  </a:cubicBezTo>
                  <a:cubicBezTo>
                    <a:pt x="1064" y="1209"/>
                    <a:pt x="1062" y="1210"/>
                    <a:pt x="1062" y="1211"/>
                  </a:cubicBezTo>
                  <a:cubicBezTo>
                    <a:pt x="1065" y="1214"/>
                    <a:pt x="1066" y="1217"/>
                    <a:pt x="1071" y="1218"/>
                  </a:cubicBezTo>
                  <a:cubicBezTo>
                    <a:pt x="1063" y="1223"/>
                    <a:pt x="1058" y="1224"/>
                    <a:pt x="1058" y="1230"/>
                  </a:cubicBezTo>
                  <a:cubicBezTo>
                    <a:pt x="1056" y="1230"/>
                    <a:pt x="1055" y="1232"/>
                    <a:pt x="1054" y="1233"/>
                  </a:cubicBezTo>
                  <a:cubicBezTo>
                    <a:pt x="1051" y="1234"/>
                    <a:pt x="1051" y="1233"/>
                    <a:pt x="1048" y="1234"/>
                  </a:cubicBezTo>
                  <a:cubicBezTo>
                    <a:pt x="1045" y="1236"/>
                    <a:pt x="1045" y="1237"/>
                    <a:pt x="1043" y="1239"/>
                  </a:cubicBezTo>
                  <a:cubicBezTo>
                    <a:pt x="1040" y="1240"/>
                    <a:pt x="1034" y="1240"/>
                    <a:pt x="1031" y="1244"/>
                  </a:cubicBezTo>
                  <a:cubicBezTo>
                    <a:pt x="1030" y="1248"/>
                    <a:pt x="1038" y="1242"/>
                    <a:pt x="1034" y="1246"/>
                  </a:cubicBezTo>
                  <a:cubicBezTo>
                    <a:pt x="1031" y="1246"/>
                    <a:pt x="1028" y="1247"/>
                    <a:pt x="1026" y="1249"/>
                  </a:cubicBezTo>
                  <a:cubicBezTo>
                    <a:pt x="1024" y="1250"/>
                    <a:pt x="1022" y="1252"/>
                    <a:pt x="1020" y="1253"/>
                  </a:cubicBezTo>
                  <a:cubicBezTo>
                    <a:pt x="1018" y="1254"/>
                    <a:pt x="1018" y="1253"/>
                    <a:pt x="1016" y="1255"/>
                  </a:cubicBezTo>
                  <a:cubicBezTo>
                    <a:pt x="1013" y="1256"/>
                    <a:pt x="1013" y="1257"/>
                    <a:pt x="1011" y="1259"/>
                  </a:cubicBezTo>
                  <a:cubicBezTo>
                    <a:pt x="1005" y="1262"/>
                    <a:pt x="1000" y="1261"/>
                    <a:pt x="996" y="1264"/>
                  </a:cubicBezTo>
                  <a:cubicBezTo>
                    <a:pt x="993" y="1265"/>
                    <a:pt x="991" y="1269"/>
                    <a:pt x="987" y="1271"/>
                  </a:cubicBezTo>
                  <a:cubicBezTo>
                    <a:pt x="985" y="1273"/>
                    <a:pt x="982" y="1272"/>
                    <a:pt x="980" y="1274"/>
                  </a:cubicBezTo>
                  <a:cubicBezTo>
                    <a:pt x="978" y="1276"/>
                    <a:pt x="977" y="1278"/>
                    <a:pt x="974" y="1277"/>
                  </a:cubicBezTo>
                  <a:cubicBezTo>
                    <a:pt x="970" y="1277"/>
                    <a:pt x="966" y="1281"/>
                    <a:pt x="961" y="1283"/>
                  </a:cubicBezTo>
                  <a:cubicBezTo>
                    <a:pt x="960" y="1284"/>
                    <a:pt x="955" y="1286"/>
                    <a:pt x="950" y="1287"/>
                  </a:cubicBezTo>
                  <a:cubicBezTo>
                    <a:pt x="946" y="1289"/>
                    <a:pt x="942" y="1290"/>
                    <a:pt x="941" y="1291"/>
                  </a:cubicBezTo>
                  <a:cubicBezTo>
                    <a:pt x="938" y="1292"/>
                    <a:pt x="937" y="1294"/>
                    <a:pt x="934" y="1295"/>
                  </a:cubicBezTo>
                  <a:cubicBezTo>
                    <a:pt x="934" y="1296"/>
                    <a:pt x="932" y="1295"/>
                    <a:pt x="929" y="1296"/>
                  </a:cubicBezTo>
                  <a:cubicBezTo>
                    <a:pt x="927" y="1296"/>
                    <a:pt x="927" y="1298"/>
                    <a:pt x="924" y="1299"/>
                  </a:cubicBezTo>
                  <a:cubicBezTo>
                    <a:pt x="920" y="1300"/>
                    <a:pt x="917" y="1300"/>
                    <a:pt x="913" y="1301"/>
                  </a:cubicBezTo>
                  <a:cubicBezTo>
                    <a:pt x="911" y="1302"/>
                    <a:pt x="909" y="1304"/>
                    <a:pt x="906" y="1306"/>
                  </a:cubicBezTo>
                  <a:cubicBezTo>
                    <a:pt x="903" y="1307"/>
                    <a:pt x="900" y="1308"/>
                    <a:pt x="897" y="1309"/>
                  </a:cubicBezTo>
                  <a:cubicBezTo>
                    <a:pt x="894" y="1309"/>
                    <a:pt x="891" y="1309"/>
                    <a:pt x="888" y="1309"/>
                  </a:cubicBezTo>
                  <a:cubicBezTo>
                    <a:pt x="884" y="1311"/>
                    <a:pt x="878" y="1317"/>
                    <a:pt x="876" y="1314"/>
                  </a:cubicBezTo>
                  <a:cubicBezTo>
                    <a:pt x="875" y="1313"/>
                    <a:pt x="879" y="1312"/>
                    <a:pt x="879" y="1311"/>
                  </a:cubicBezTo>
                  <a:cubicBezTo>
                    <a:pt x="872" y="1313"/>
                    <a:pt x="866" y="1315"/>
                    <a:pt x="866" y="1318"/>
                  </a:cubicBezTo>
                  <a:cubicBezTo>
                    <a:pt x="865" y="1316"/>
                    <a:pt x="862" y="1317"/>
                    <a:pt x="859" y="1317"/>
                  </a:cubicBezTo>
                  <a:cubicBezTo>
                    <a:pt x="857" y="1317"/>
                    <a:pt x="850" y="1318"/>
                    <a:pt x="847" y="1319"/>
                  </a:cubicBezTo>
                  <a:cubicBezTo>
                    <a:pt x="844" y="1321"/>
                    <a:pt x="843" y="1322"/>
                    <a:pt x="840" y="1323"/>
                  </a:cubicBezTo>
                  <a:cubicBezTo>
                    <a:pt x="836" y="1324"/>
                    <a:pt x="832" y="1323"/>
                    <a:pt x="827" y="1324"/>
                  </a:cubicBezTo>
                  <a:cubicBezTo>
                    <a:pt x="823" y="1325"/>
                    <a:pt x="818" y="1326"/>
                    <a:pt x="813" y="1327"/>
                  </a:cubicBezTo>
                  <a:cubicBezTo>
                    <a:pt x="808" y="1329"/>
                    <a:pt x="803" y="1329"/>
                    <a:pt x="800" y="1329"/>
                  </a:cubicBezTo>
                  <a:cubicBezTo>
                    <a:pt x="797" y="1330"/>
                    <a:pt x="794" y="1329"/>
                    <a:pt x="792" y="1329"/>
                  </a:cubicBezTo>
                  <a:cubicBezTo>
                    <a:pt x="790" y="1329"/>
                    <a:pt x="790" y="1330"/>
                    <a:pt x="787" y="1331"/>
                  </a:cubicBezTo>
                  <a:cubicBezTo>
                    <a:pt x="785" y="1331"/>
                    <a:pt x="785" y="1330"/>
                    <a:pt x="782" y="1330"/>
                  </a:cubicBezTo>
                  <a:cubicBezTo>
                    <a:pt x="781" y="1331"/>
                    <a:pt x="778" y="1333"/>
                    <a:pt x="777" y="1333"/>
                  </a:cubicBezTo>
                  <a:cubicBezTo>
                    <a:pt x="774" y="1333"/>
                    <a:pt x="771" y="1330"/>
                    <a:pt x="769" y="1332"/>
                  </a:cubicBezTo>
                  <a:cubicBezTo>
                    <a:pt x="767" y="1336"/>
                    <a:pt x="778" y="1331"/>
                    <a:pt x="775" y="1336"/>
                  </a:cubicBezTo>
                  <a:cubicBezTo>
                    <a:pt x="763" y="1338"/>
                    <a:pt x="758" y="1334"/>
                    <a:pt x="750" y="1338"/>
                  </a:cubicBezTo>
                  <a:cubicBezTo>
                    <a:pt x="747" y="1337"/>
                    <a:pt x="752" y="1335"/>
                    <a:pt x="749" y="1335"/>
                  </a:cubicBezTo>
                  <a:cubicBezTo>
                    <a:pt x="747" y="1337"/>
                    <a:pt x="740" y="1337"/>
                    <a:pt x="735" y="1337"/>
                  </a:cubicBezTo>
                  <a:cubicBezTo>
                    <a:pt x="731" y="1338"/>
                    <a:pt x="727" y="1338"/>
                    <a:pt x="723" y="1338"/>
                  </a:cubicBezTo>
                  <a:cubicBezTo>
                    <a:pt x="720" y="1337"/>
                    <a:pt x="716" y="1337"/>
                    <a:pt x="713" y="1337"/>
                  </a:cubicBezTo>
                  <a:cubicBezTo>
                    <a:pt x="713" y="1334"/>
                    <a:pt x="723" y="1338"/>
                    <a:pt x="721" y="1334"/>
                  </a:cubicBezTo>
                  <a:cubicBezTo>
                    <a:pt x="714" y="1332"/>
                    <a:pt x="707" y="1335"/>
                    <a:pt x="700" y="1334"/>
                  </a:cubicBezTo>
                  <a:cubicBezTo>
                    <a:pt x="696" y="1334"/>
                    <a:pt x="692" y="1330"/>
                    <a:pt x="688" y="1332"/>
                  </a:cubicBezTo>
                  <a:cubicBezTo>
                    <a:pt x="684" y="1333"/>
                    <a:pt x="692" y="1335"/>
                    <a:pt x="693" y="1336"/>
                  </a:cubicBezTo>
                  <a:cubicBezTo>
                    <a:pt x="691" y="1338"/>
                    <a:pt x="685" y="1336"/>
                    <a:pt x="680" y="1336"/>
                  </a:cubicBezTo>
                  <a:cubicBezTo>
                    <a:pt x="677" y="1336"/>
                    <a:pt x="677" y="1338"/>
                    <a:pt x="674" y="1338"/>
                  </a:cubicBezTo>
                  <a:cubicBezTo>
                    <a:pt x="674" y="1338"/>
                    <a:pt x="671" y="1335"/>
                    <a:pt x="669" y="1335"/>
                  </a:cubicBezTo>
                  <a:cubicBezTo>
                    <a:pt x="668" y="1334"/>
                    <a:pt x="666" y="1335"/>
                    <a:pt x="664" y="1335"/>
                  </a:cubicBezTo>
                  <a:cubicBezTo>
                    <a:pt x="663" y="1334"/>
                    <a:pt x="662" y="1334"/>
                    <a:pt x="663" y="1333"/>
                  </a:cubicBezTo>
                  <a:cubicBezTo>
                    <a:pt x="673" y="1334"/>
                    <a:pt x="682" y="1337"/>
                    <a:pt x="684" y="1330"/>
                  </a:cubicBezTo>
                  <a:cubicBezTo>
                    <a:pt x="678" y="1331"/>
                    <a:pt x="673" y="1330"/>
                    <a:pt x="668" y="1330"/>
                  </a:cubicBezTo>
                  <a:cubicBezTo>
                    <a:pt x="663" y="1330"/>
                    <a:pt x="657" y="1329"/>
                    <a:pt x="652" y="1328"/>
                  </a:cubicBezTo>
                  <a:cubicBezTo>
                    <a:pt x="646" y="1327"/>
                    <a:pt x="641" y="1327"/>
                    <a:pt x="635" y="1326"/>
                  </a:cubicBezTo>
                  <a:cubicBezTo>
                    <a:pt x="630" y="1325"/>
                    <a:pt x="624" y="1324"/>
                    <a:pt x="618" y="1323"/>
                  </a:cubicBezTo>
                  <a:cubicBezTo>
                    <a:pt x="614" y="1325"/>
                    <a:pt x="623" y="1328"/>
                    <a:pt x="621" y="1332"/>
                  </a:cubicBezTo>
                  <a:cubicBezTo>
                    <a:pt x="611" y="1330"/>
                    <a:pt x="611" y="1330"/>
                    <a:pt x="611" y="1330"/>
                  </a:cubicBezTo>
                  <a:cubicBezTo>
                    <a:pt x="611" y="1328"/>
                    <a:pt x="615" y="1330"/>
                    <a:pt x="614" y="1327"/>
                  </a:cubicBezTo>
                  <a:cubicBezTo>
                    <a:pt x="607" y="1327"/>
                    <a:pt x="601" y="1325"/>
                    <a:pt x="594" y="1324"/>
                  </a:cubicBezTo>
                  <a:cubicBezTo>
                    <a:pt x="588" y="1322"/>
                    <a:pt x="581" y="1321"/>
                    <a:pt x="575" y="1318"/>
                  </a:cubicBezTo>
                  <a:cubicBezTo>
                    <a:pt x="569" y="1316"/>
                    <a:pt x="563" y="1315"/>
                    <a:pt x="558" y="1313"/>
                  </a:cubicBezTo>
                  <a:cubicBezTo>
                    <a:pt x="552" y="1312"/>
                    <a:pt x="546" y="1310"/>
                    <a:pt x="541" y="1310"/>
                  </a:cubicBezTo>
                  <a:cubicBezTo>
                    <a:pt x="542" y="1308"/>
                    <a:pt x="537" y="1307"/>
                    <a:pt x="539" y="1305"/>
                  </a:cubicBezTo>
                  <a:cubicBezTo>
                    <a:pt x="542" y="1306"/>
                    <a:pt x="546" y="1308"/>
                    <a:pt x="545" y="1305"/>
                  </a:cubicBezTo>
                  <a:cubicBezTo>
                    <a:pt x="540" y="1302"/>
                    <a:pt x="533" y="1301"/>
                    <a:pt x="528" y="1299"/>
                  </a:cubicBezTo>
                  <a:cubicBezTo>
                    <a:pt x="524" y="1298"/>
                    <a:pt x="519" y="1298"/>
                    <a:pt x="517" y="1298"/>
                  </a:cubicBezTo>
                  <a:cubicBezTo>
                    <a:pt x="515" y="1298"/>
                    <a:pt x="512" y="1296"/>
                    <a:pt x="510" y="1296"/>
                  </a:cubicBezTo>
                  <a:cubicBezTo>
                    <a:pt x="509" y="1295"/>
                    <a:pt x="506" y="1296"/>
                    <a:pt x="505" y="1296"/>
                  </a:cubicBezTo>
                  <a:cubicBezTo>
                    <a:pt x="503" y="1295"/>
                    <a:pt x="501" y="1294"/>
                    <a:pt x="499" y="1293"/>
                  </a:cubicBezTo>
                  <a:cubicBezTo>
                    <a:pt x="495" y="1292"/>
                    <a:pt x="495" y="1294"/>
                    <a:pt x="493" y="1293"/>
                  </a:cubicBezTo>
                  <a:cubicBezTo>
                    <a:pt x="488" y="1291"/>
                    <a:pt x="484" y="1288"/>
                    <a:pt x="479" y="1285"/>
                  </a:cubicBezTo>
                  <a:cubicBezTo>
                    <a:pt x="475" y="1284"/>
                    <a:pt x="481" y="1289"/>
                    <a:pt x="475" y="1287"/>
                  </a:cubicBezTo>
                  <a:cubicBezTo>
                    <a:pt x="474" y="1284"/>
                    <a:pt x="473" y="1283"/>
                    <a:pt x="469" y="1281"/>
                  </a:cubicBezTo>
                  <a:cubicBezTo>
                    <a:pt x="468" y="1280"/>
                    <a:pt x="468" y="1279"/>
                    <a:pt x="467" y="1278"/>
                  </a:cubicBezTo>
                  <a:cubicBezTo>
                    <a:pt x="465" y="1277"/>
                    <a:pt x="464" y="1277"/>
                    <a:pt x="463" y="1277"/>
                  </a:cubicBezTo>
                  <a:cubicBezTo>
                    <a:pt x="459" y="1275"/>
                    <a:pt x="454" y="1270"/>
                    <a:pt x="451" y="1269"/>
                  </a:cubicBezTo>
                  <a:cubicBezTo>
                    <a:pt x="448" y="1267"/>
                    <a:pt x="442" y="1266"/>
                    <a:pt x="438" y="1264"/>
                  </a:cubicBezTo>
                  <a:cubicBezTo>
                    <a:pt x="437" y="1263"/>
                    <a:pt x="437" y="1262"/>
                    <a:pt x="436" y="1262"/>
                  </a:cubicBezTo>
                  <a:cubicBezTo>
                    <a:pt x="435" y="1261"/>
                    <a:pt x="434" y="1262"/>
                    <a:pt x="431" y="1260"/>
                  </a:cubicBezTo>
                  <a:cubicBezTo>
                    <a:pt x="429" y="1259"/>
                    <a:pt x="429" y="1257"/>
                    <a:pt x="427" y="1256"/>
                  </a:cubicBezTo>
                  <a:cubicBezTo>
                    <a:pt x="425" y="1255"/>
                    <a:pt x="425" y="1257"/>
                    <a:pt x="423" y="1256"/>
                  </a:cubicBezTo>
                  <a:cubicBezTo>
                    <a:pt x="423" y="1256"/>
                    <a:pt x="421" y="1250"/>
                    <a:pt x="418" y="1250"/>
                  </a:cubicBezTo>
                  <a:cubicBezTo>
                    <a:pt x="415" y="1251"/>
                    <a:pt x="420" y="1256"/>
                    <a:pt x="415" y="1254"/>
                  </a:cubicBezTo>
                  <a:cubicBezTo>
                    <a:pt x="410" y="1250"/>
                    <a:pt x="408" y="1246"/>
                    <a:pt x="404" y="1244"/>
                  </a:cubicBezTo>
                  <a:cubicBezTo>
                    <a:pt x="399" y="1241"/>
                    <a:pt x="396" y="1242"/>
                    <a:pt x="394" y="1240"/>
                  </a:cubicBezTo>
                  <a:cubicBezTo>
                    <a:pt x="393" y="1239"/>
                    <a:pt x="396" y="1238"/>
                    <a:pt x="394" y="1237"/>
                  </a:cubicBezTo>
                  <a:cubicBezTo>
                    <a:pt x="394" y="1237"/>
                    <a:pt x="389" y="1239"/>
                    <a:pt x="388" y="1236"/>
                  </a:cubicBezTo>
                  <a:cubicBezTo>
                    <a:pt x="387" y="1233"/>
                    <a:pt x="389" y="1235"/>
                    <a:pt x="390" y="1233"/>
                  </a:cubicBezTo>
                  <a:cubicBezTo>
                    <a:pt x="388" y="1231"/>
                    <a:pt x="385" y="1229"/>
                    <a:pt x="382" y="1227"/>
                  </a:cubicBezTo>
                  <a:cubicBezTo>
                    <a:pt x="380" y="1226"/>
                    <a:pt x="377" y="1224"/>
                    <a:pt x="374" y="1222"/>
                  </a:cubicBezTo>
                  <a:cubicBezTo>
                    <a:pt x="369" y="1218"/>
                    <a:pt x="364" y="1214"/>
                    <a:pt x="360" y="1210"/>
                  </a:cubicBezTo>
                  <a:cubicBezTo>
                    <a:pt x="356" y="1206"/>
                    <a:pt x="352" y="1203"/>
                    <a:pt x="348" y="1203"/>
                  </a:cubicBezTo>
                  <a:cubicBezTo>
                    <a:pt x="349" y="1204"/>
                    <a:pt x="351" y="1205"/>
                    <a:pt x="350" y="1205"/>
                  </a:cubicBezTo>
                  <a:cubicBezTo>
                    <a:pt x="348" y="1201"/>
                    <a:pt x="342" y="1200"/>
                    <a:pt x="339" y="1197"/>
                  </a:cubicBezTo>
                  <a:cubicBezTo>
                    <a:pt x="336" y="1195"/>
                    <a:pt x="336" y="1193"/>
                    <a:pt x="333" y="1190"/>
                  </a:cubicBezTo>
                  <a:cubicBezTo>
                    <a:pt x="330" y="1188"/>
                    <a:pt x="329" y="1189"/>
                    <a:pt x="326" y="1186"/>
                  </a:cubicBezTo>
                  <a:cubicBezTo>
                    <a:pt x="327" y="1185"/>
                    <a:pt x="329" y="1186"/>
                    <a:pt x="330" y="1185"/>
                  </a:cubicBezTo>
                  <a:cubicBezTo>
                    <a:pt x="326" y="1182"/>
                    <a:pt x="324" y="1181"/>
                    <a:pt x="320" y="1179"/>
                  </a:cubicBezTo>
                  <a:cubicBezTo>
                    <a:pt x="318" y="1177"/>
                    <a:pt x="318" y="1175"/>
                    <a:pt x="315" y="1173"/>
                  </a:cubicBezTo>
                  <a:cubicBezTo>
                    <a:pt x="308" y="1166"/>
                    <a:pt x="297" y="1159"/>
                    <a:pt x="291" y="1152"/>
                  </a:cubicBezTo>
                  <a:cubicBezTo>
                    <a:pt x="289" y="1148"/>
                    <a:pt x="287" y="1144"/>
                    <a:pt x="284" y="1141"/>
                  </a:cubicBezTo>
                  <a:cubicBezTo>
                    <a:pt x="284" y="1142"/>
                    <a:pt x="282" y="1142"/>
                    <a:pt x="282" y="1141"/>
                  </a:cubicBezTo>
                  <a:cubicBezTo>
                    <a:pt x="281" y="1141"/>
                    <a:pt x="279" y="1139"/>
                    <a:pt x="279" y="1138"/>
                  </a:cubicBezTo>
                  <a:cubicBezTo>
                    <a:pt x="276" y="1135"/>
                    <a:pt x="274" y="1130"/>
                    <a:pt x="271" y="1126"/>
                  </a:cubicBezTo>
                  <a:cubicBezTo>
                    <a:pt x="269" y="1124"/>
                    <a:pt x="266" y="1122"/>
                    <a:pt x="264" y="1119"/>
                  </a:cubicBezTo>
                  <a:cubicBezTo>
                    <a:pt x="261" y="1116"/>
                    <a:pt x="259" y="1111"/>
                    <a:pt x="257" y="1109"/>
                  </a:cubicBezTo>
                  <a:cubicBezTo>
                    <a:pt x="255" y="1107"/>
                    <a:pt x="252" y="1105"/>
                    <a:pt x="251" y="1104"/>
                  </a:cubicBezTo>
                  <a:cubicBezTo>
                    <a:pt x="250" y="1103"/>
                    <a:pt x="250" y="1102"/>
                    <a:pt x="249" y="1101"/>
                  </a:cubicBezTo>
                  <a:cubicBezTo>
                    <a:pt x="248" y="1099"/>
                    <a:pt x="247" y="1097"/>
                    <a:pt x="245" y="1096"/>
                  </a:cubicBezTo>
                  <a:cubicBezTo>
                    <a:pt x="244" y="1094"/>
                    <a:pt x="242" y="1092"/>
                    <a:pt x="240" y="1090"/>
                  </a:cubicBezTo>
                  <a:cubicBezTo>
                    <a:pt x="237" y="1086"/>
                    <a:pt x="234" y="1082"/>
                    <a:pt x="231" y="1078"/>
                  </a:cubicBezTo>
                  <a:cubicBezTo>
                    <a:pt x="230" y="1077"/>
                    <a:pt x="229" y="1075"/>
                    <a:pt x="228" y="1073"/>
                  </a:cubicBezTo>
                  <a:cubicBezTo>
                    <a:pt x="227" y="1072"/>
                    <a:pt x="226" y="1070"/>
                    <a:pt x="225" y="1068"/>
                  </a:cubicBezTo>
                  <a:cubicBezTo>
                    <a:pt x="223" y="1065"/>
                    <a:pt x="222" y="1061"/>
                    <a:pt x="219" y="1058"/>
                  </a:cubicBezTo>
                  <a:cubicBezTo>
                    <a:pt x="216" y="1053"/>
                    <a:pt x="212" y="1050"/>
                    <a:pt x="209" y="1045"/>
                  </a:cubicBezTo>
                  <a:cubicBezTo>
                    <a:pt x="208" y="1042"/>
                    <a:pt x="207" y="1039"/>
                    <a:pt x="206" y="1036"/>
                  </a:cubicBezTo>
                  <a:cubicBezTo>
                    <a:pt x="204" y="1034"/>
                    <a:pt x="202" y="1033"/>
                    <a:pt x="200" y="1030"/>
                  </a:cubicBezTo>
                  <a:cubicBezTo>
                    <a:pt x="198" y="1027"/>
                    <a:pt x="196" y="1024"/>
                    <a:pt x="195" y="1021"/>
                  </a:cubicBezTo>
                  <a:cubicBezTo>
                    <a:pt x="193" y="1017"/>
                    <a:pt x="191" y="1013"/>
                    <a:pt x="189" y="1010"/>
                  </a:cubicBezTo>
                  <a:cubicBezTo>
                    <a:pt x="186" y="1002"/>
                    <a:pt x="183" y="994"/>
                    <a:pt x="180" y="987"/>
                  </a:cubicBezTo>
                  <a:cubicBezTo>
                    <a:pt x="179" y="985"/>
                    <a:pt x="176" y="983"/>
                    <a:pt x="175" y="981"/>
                  </a:cubicBezTo>
                  <a:cubicBezTo>
                    <a:pt x="173" y="977"/>
                    <a:pt x="172" y="968"/>
                    <a:pt x="168" y="971"/>
                  </a:cubicBezTo>
                  <a:cubicBezTo>
                    <a:pt x="168" y="973"/>
                    <a:pt x="169" y="975"/>
                    <a:pt x="170" y="977"/>
                  </a:cubicBezTo>
                  <a:cubicBezTo>
                    <a:pt x="171" y="979"/>
                    <a:pt x="172" y="981"/>
                    <a:pt x="172" y="982"/>
                  </a:cubicBezTo>
                  <a:cubicBezTo>
                    <a:pt x="174" y="986"/>
                    <a:pt x="177" y="990"/>
                    <a:pt x="179" y="994"/>
                  </a:cubicBezTo>
                  <a:cubicBezTo>
                    <a:pt x="181" y="998"/>
                    <a:pt x="182" y="1001"/>
                    <a:pt x="184" y="1005"/>
                  </a:cubicBezTo>
                  <a:cubicBezTo>
                    <a:pt x="185" y="1008"/>
                    <a:pt x="187" y="1011"/>
                    <a:pt x="189" y="1015"/>
                  </a:cubicBezTo>
                  <a:cubicBezTo>
                    <a:pt x="192" y="1021"/>
                    <a:pt x="195" y="1028"/>
                    <a:pt x="198" y="1032"/>
                  </a:cubicBezTo>
                  <a:cubicBezTo>
                    <a:pt x="200" y="1034"/>
                    <a:pt x="201" y="1034"/>
                    <a:pt x="203" y="1036"/>
                  </a:cubicBezTo>
                  <a:cubicBezTo>
                    <a:pt x="203" y="1038"/>
                    <a:pt x="203" y="1041"/>
                    <a:pt x="204" y="1042"/>
                  </a:cubicBezTo>
                  <a:cubicBezTo>
                    <a:pt x="206" y="1047"/>
                    <a:pt x="210" y="1052"/>
                    <a:pt x="211" y="1053"/>
                  </a:cubicBezTo>
                  <a:cubicBezTo>
                    <a:pt x="212" y="1054"/>
                    <a:pt x="211" y="1056"/>
                    <a:pt x="212" y="1058"/>
                  </a:cubicBezTo>
                  <a:cubicBezTo>
                    <a:pt x="212" y="1058"/>
                    <a:pt x="214" y="1058"/>
                    <a:pt x="214" y="1058"/>
                  </a:cubicBezTo>
                  <a:cubicBezTo>
                    <a:pt x="215" y="1059"/>
                    <a:pt x="216" y="1061"/>
                    <a:pt x="217" y="1062"/>
                  </a:cubicBezTo>
                  <a:cubicBezTo>
                    <a:pt x="219" y="1065"/>
                    <a:pt x="222" y="1070"/>
                    <a:pt x="224" y="1073"/>
                  </a:cubicBezTo>
                  <a:cubicBezTo>
                    <a:pt x="226" y="1077"/>
                    <a:pt x="227" y="1080"/>
                    <a:pt x="226" y="1081"/>
                  </a:cubicBezTo>
                  <a:cubicBezTo>
                    <a:pt x="221" y="1077"/>
                    <a:pt x="218" y="1069"/>
                    <a:pt x="215" y="1065"/>
                  </a:cubicBezTo>
                  <a:cubicBezTo>
                    <a:pt x="212" y="1060"/>
                    <a:pt x="209" y="1057"/>
                    <a:pt x="206" y="1052"/>
                  </a:cubicBezTo>
                  <a:cubicBezTo>
                    <a:pt x="205" y="1051"/>
                    <a:pt x="205" y="1050"/>
                    <a:pt x="205" y="1049"/>
                  </a:cubicBezTo>
                  <a:cubicBezTo>
                    <a:pt x="202" y="1045"/>
                    <a:pt x="199" y="1039"/>
                    <a:pt x="196" y="1033"/>
                  </a:cubicBezTo>
                  <a:cubicBezTo>
                    <a:pt x="195" y="1032"/>
                    <a:pt x="194" y="1030"/>
                    <a:pt x="193" y="1029"/>
                  </a:cubicBezTo>
                  <a:cubicBezTo>
                    <a:pt x="192" y="1027"/>
                    <a:pt x="192" y="1026"/>
                    <a:pt x="191" y="1024"/>
                  </a:cubicBezTo>
                  <a:cubicBezTo>
                    <a:pt x="189" y="1022"/>
                    <a:pt x="188" y="1019"/>
                    <a:pt x="186" y="1017"/>
                  </a:cubicBezTo>
                  <a:cubicBezTo>
                    <a:pt x="183" y="1011"/>
                    <a:pt x="182" y="1006"/>
                    <a:pt x="179" y="1001"/>
                  </a:cubicBezTo>
                  <a:cubicBezTo>
                    <a:pt x="177" y="997"/>
                    <a:pt x="174" y="993"/>
                    <a:pt x="171" y="988"/>
                  </a:cubicBezTo>
                  <a:cubicBezTo>
                    <a:pt x="169" y="983"/>
                    <a:pt x="167" y="978"/>
                    <a:pt x="166" y="975"/>
                  </a:cubicBezTo>
                  <a:cubicBezTo>
                    <a:pt x="165" y="972"/>
                    <a:pt x="163" y="970"/>
                    <a:pt x="161" y="968"/>
                  </a:cubicBezTo>
                  <a:cubicBezTo>
                    <a:pt x="160" y="965"/>
                    <a:pt x="159" y="958"/>
                    <a:pt x="156" y="960"/>
                  </a:cubicBezTo>
                  <a:cubicBezTo>
                    <a:pt x="158" y="966"/>
                    <a:pt x="159" y="972"/>
                    <a:pt x="162" y="978"/>
                  </a:cubicBezTo>
                  <a:cubicBezTo>
                    <a:pt x="164" y="981"/>
                    <a:pt x="166" y="982"/>
                    <a:pt x="167" y="984"/>
                  </a:cubicBezTo>
                  <a:cubicBezTo>
                    <a:pt x="168" y="986"/>
                    <a:pt x="167" y="988"/>
                    <a:pt x="169" y="990"/>
                  </a:cubicBezTo>
                  <a:cubicBezTo>
                    <a:pt x="171" y="996"/>
                    <a:pt x="175" y="1001"/>
                    <a:pt x="178" y="1007"/>
                  </a:cubicBezTo>
                  <a:cubicBezTo>
                    <a:pt x="180" y="1012"/>
                    <a:pt x="183" y="1017"/>
                    <a:pt x="185" y="1022"/>
                  </a:cubicBezTo>
                  <a:cubicBezTo>
                    <a:pt x="188" y="1027"/>
                    <a:pt x="190" y="1032"/>
                    <a:pt x="192" y="1036"/>
                  </a:cubicBezTo>
                  <a:cubicBezTo>
                    <a:pt x="195" y="1041"/>
                    <a:pt x="197" y="1046"/>
                    <a:pt x="200" y="1050"/>
                  </a:cubicBezTo>
                  <a:cubicBezTo>
                    <a:pt x="201" y="1052"/>
                    <a:pt x="202" y="1054"/>
                    <a:pt x="203" y="1056"/>
                  </a:cubicBezTo>
                  <a:cubicBezTo>
                    <a:pt x="204" y="1058"/>
                    <a:pt x="205" y="1059"/>
                    <a:pt x="207" y="1061"/>
                  </a:cubicBezTo>
                  <a:cubicBezTo>
                    <a:pt x="208" y="1063"/>
                    <a:pt x="210" y="1063"/>
                    <a:pt x="211" y="1065"/>
                  </a:cubicBezTo>
                  <a:cubicBezTo>
                    <a:pt x="213" y="1068"/>
                    <a:pt x="213" y="1072"/>
                    <a:pt x="215" y="1076"/>
                  </a:cubicBezTo>
                  <a:cubicBezTo>
                    <a:pt x="217" y="1079"/>
                    <a:pt x="220" y="1082"/>
                    <a:pt x="223" y="1086"/>
                  </a:cubicBezTo>
                  <a:cubicBezTo>
                    <a:pt x="225" y="1088"/>
                    <a:pt x="227" y="1092"/>
                    <a:pt x="229" y="1095"/>
                  </a:cubicBezTo>
                  <a:cubicBezTo>
                    <a:pt x="232" y="1099"/>
                    <a:pt x="234" y="1102"/>
                    <a:pt x="237" y="1106"/>
                  </a:cubicBezTo>
                  <a:cubicBezTo>
                    <a:pt x="240" y="1110"/>
                    <a:pt x="243" y="1114"/>
                    <a:pt x="246" y="1118"/>
                  </a:cubicBezTo>
                  <a:cubicBezTo>
                    <a:pt x="249" y="1122"/>
                    <a:pt x="252" y="1126"/>
                    <a:pt x="255" y="1130"/>
                  </a:cubicBezTo>
                  <a:cubicBezTo>
                    <a:pt x="257" y="1132"/>
                    <a:pt x="258" y="1132"/>
                    <a:pt x="260" y="1134"/>
                  </a:cubicBezTo>
                  <a:cubicBezTo>
                    <a:pt x="265" y="1141"/>
                    <a:pt x="269" y="1147"/>
                    <a:pt x="274" y="1152"/>
                  </a:cubicBezTo>
                  <a:cubicBezTo>
                    <a:pt x="280" y="1158"/>
                    <a:pt x="282" y="1160"/>
                    <a:pt x="286" y="1165"/>
                  </a:cubicBezTo>
                  <a:cubicBezTo>
                    <a:pt x="288" y="1167"/>
                    <a:pt x="291" y="1168"/>
                    <a:pt x="292" y="1170"/>
                  </a:cubicBezTo>
                  <a:cubicBezTo>
                    <a:pt x="294" y="1172"/>
                    <a:pt x="294" y="1174"/>
                    <a:pt x="296" y="1176"/>
                  </a:cubicBezTo>
                  <a:cubicBezTo>
                    <a:pt x="297" y="1177"/>
                    <a:pt x="299" y="1177"/>
                    <a:pt x="301" y="1179"/>
                  </a:cubicBezTo>
                  <a:cubicBezTo>
                    <a:pt x="301" y="1179"/>
                    <a:pt x="303" y="1181"/>
                    <a:pt x="304" y="1183"/>
                  </a:cubicBezTo>
                  <a:cubicBezTo>
                    <a:pt x="306" y="1184"/>
                    <a:pt x="306" y="1183"/>
                    <a:pt x="308" y="1185"/>
                  </a:cubicBezTo>
                  <a:cubicBezTo>
                    <a:pt x="310" y="1188"/>
                    <a:pt x="312" y="1192"/>
                    <a:pt x="315" y="1195"/>
                  </a:cubicBezTo>
                  <a:cubicBezTo>
                    <a:pt x="318" y="1199"/>
                    <a:pt x="325" y="1203"/>
                    <a:pt x="330" y="1208"/>
                  </a:cubicBezTo>
                  <a:cubicBezTo>
                    <a:pt x="332" y="1210"/>
                    <a:pt x="334" y="1213"/>
                    <a:pt x="335" y="1214"/>
                  </a:cubicBezTo>
                  <a:cubicBezTo>
                    <a:pt x="338" y="1217"/>
                    <a:pt x="343" y="1221"/>
                    <a:pt x="344" y="1221"/>
                  </a:cubicBezTo>
                  <a:cubicBezTo>
                    <a:pt x="345" y="1222"/>
                    <a:pt x="347" y="1226"/>
                    <a:pt x="351" y="1228"/>
                  </a:cubicBezTo>
                  <a:cubicBezTo>
                    <a:pt x="353" y="1229"/>
                    <a:pt x="355" y="1228"/>
                    <a:pt x="357" y="1229"/>
                  </a:cubicBezTo>
                  <a:cubicBezTo>
                    <a:pt x="360" y="1231"/>
                    <a:pt x="360" y="1233"/>
                    <a:pt x="363" y="1235"/>
                  </a:cubicBezTo>
                  <a:cubicBezTo>
                    <a:pt x="367" y="1237"/>
                    <a:pt x="371" y="1239"/>
                    <a:pt x="376" y="1241"/>
                  </a:cubicBezTo>
                  <a:cubicBezTo>
                    <a:pt x="382" y="1245"/>
                    <a:pt x="387" y="1251"/>
                    <a:pt x="394" y="1256"/>
                  </a:cubicBezTo>
                  <a:cubicBezTo>
                    <a:pt x="397" y="1258"/>
                    <a:pt x="400" y="1258"/>
                    <a:pt x="403" y="1260"/>
                  </a:cubicBezTo>
                  <a:cubicBezTo>
                    <a:pt x="405" y="1261"/>
                    <a:pt x="408" y="1264"/>
                    <a:pt x="410" y="1266"/>
                  </a:cubicBezTo>
                  <a:cubicBezTo>
                    <a:pt x="420" y="1273"/>
                    <a:pt x="432" y="1277"/>
                    <a:pt x="441" y="1283"/>
                  </a:cubicBezTo>
                  <a:cubicBezTo>
                    <a:pt x="443" y="1284"/>
                    <a:pt x="445" y="1287"/>
                    <a:pt x="447" y="1288"/>
                  </a:cubicBezTo>
                  <a:cubicBezTo>
                    <a:pt x="451" y="1290"/>
                    <a:pt x="455" y="1291"/>
                    <a:pt x="460" y="1294"/>
                  </a:cubicBezTo>
                  <a:cubicBezTo>
                    <a:pt x="462" y="1295"/>
                    <a:pt x="464" y="1297"/>
                    <a:pt x="467" y="1298"/>
                  </a:cubicBezTo>
                  <a:cubicBezTo>
                    <a:pt x="469" y="1299"/>
                    <a:pt x="472" y="1299"/>
                    <a:pt x="474" y="1300"/>
                  </a:cubicBezTo>
                  <a:cubicBezTo>
                    <a:pt x="479" y="1303"/>
                    <a:pt x="486" y="1307"/>
                    <a:pt x="490" y="1309"/>
                  </a:cubicBezTo>
                  <a:cubicBezTo>
                    <a:pt x="497" y="1314"/>
                    <a:pt x="499" y="1311"/>
                    <a:pt x="505" y="1313"/>
                  </a:cubicBezTo>
                  <a:cubicBezTo>
                    <a:pt x="506" y="1314"/>
                    <a:pt x="510" y="1316"/>
                    <a:pt x="514" y="1317"/>
                  </a:cubicBezTo>
                  <a:cubicBezTo>
                    <a:pt x="517" y="1318"/>
                    <a:pt x="521" y="1320"/>
                    <a:pt x="524" y="1321"/>
                  </a:cubicBezTo>
                  <a:cubicBezTo>
                    <a:pt x="527" y="1321"/>
                    <a:pt x="529" y="1320"/>
                    <a:pt x="531" y="1321"/>
                  </a:cubicBezTo>
                  <a:cubicBezTo>
                    <a:pt x="541" y="1323"/>
                    <a:pt x="543" y="1327"/>
                    <a:pt x="548" y="1329"/>
                  </a:cubicBezTo>
                  <a:cubicBezTo>
                    <a:pt x="552" y="1330"/>
                    <a:pt x="556" y="1329"/>
                    <a:pt x="559" y="1330"/>
                  </a:cubicBezTo>
                  <a:cubicBezTo>
                    <a:pt x="562" y="1331"/>
                    <a:pt x="565" y="1333"/>
                    <a:pt x="568" y="1334"/>
                  </a:cubicBezTo>
                  <a:cubicBezTo>
                    <a:pt x="571" y="1335"/>
                    <a:pt x="574" y="1334"/>
                    <a:pt x="576" y="1335"/>
                  </a:cubicBezTo>
                  <a:cubicBezTo>
                    <a:pt x="578" y="1335"/>
                    <a:pt x="579" y="1337"/>
                    <a:pt x="582" y="1337"/>
                  </a:cubicBezTo>
                  <a:cubicBezTo>
                    <a:pt x="587" y="1338"/>
                    <a:pt x="596" y="1339"/>
                    <a:pt x="601" y="1341"/>
                  </a:cubicBezTo>
                  <a:cubicBezTo>
                    <a:pt x="603" y="1341"/>
                    <a:pt x="605" y="1343"/>
                    <a:pt x="607" y="1344"/>
                  </a:cubicBezTo>
                  <a:cubicBezTo>
                    <a:pt x="609" y="1344"/>
                    <a:pt x="612" y="1344"/>
                    <a:pt x="615" y="1345"/>
                  </a:cubicBezTo>
                  <a:cubicBezTo>
                    <a:pt x="618" y="1345"/>
                    <a:pt x="620" y="1347"/>
                    <a:pt x="622" y="1347"/>
                  </a:cubicBezTo>
                  <a:cubicBezTo>
                    <a:pt x="621" y="1347"/>
                    <a:pt x="626" y="1347"/>
                    <a:pt x="627" y="1347"/>
                  </a:cubicBezTo>
                  <a:cubicBezTo>
                    <a:pt x="629" y="1347"/>
                    <a:pt x="631" y="1347"/>
                    <a:pt x="634" y="1348"/>
                  </a:cubicBezTo>
                  <a:cubicBezTo>
                    <a:pt x="637" y="1348"/>
                    <a:pt x="640" y="1348"/>
                    <a:pt x="642" y="1349"/>
                  </a:cubicBezTo>
                  <a:cubicBezTo>
                    <a:pt x="642" y="1349"/>
                    <a:pt x="641" y="1350"/>
                    <a:pt x="641" y="1351"/>
                  </a:cubicBezTo>
                  <a:cubicBezTo>
                    <a:pt x="644" y="1352"/>
                    <a:pt x="657" y="1351"/>
                    <a:pt x="656" y="1351"/>
                  </a:cubicBezTo>
                  <a:cubicBezTo>
                    <a:pt x="659" y="1352"/>
                    <a:pt x="661" y="1354"/>
                    <a:pt x="664" y="1354"/>
                  </a:cubicBezTo>
                  <a:cubicBezTo>
                    <a:pt x="664" y="1354"/>
                    <a:pt x="667" y="1352"/>
                    <a:pt x="668" y="1352"/>
                  </a:cubicBezTo>
                  <a:cubicBezTo>
                    <a:pt x="670" y="1352"/>
                    <a:pt x="670" y="1353"/>
                    <a:pt x="672" y="1353"/>
                  </a:cubicBezTo>
                  <a:cubicBezTo>
                    <a:pt x="672" y="1353"/>
                    <a:pt x="673" y="1352"/>
                    <a:pt x="675" y="1352"/>
                  </a:cubicBezTo>
                  <a:cubicBezTo>
                    <a:pt x="686" y="1353"/>
                    <a:pt x="694" y="1355"/>
                    <a:pt x="700" y="1355"/>
                  </a:cubicBezTo>
                  <a:cubicBezTo>
                    <a:pt x="702" y="1355"/>
                    <a:pt x="706" y="1353"/>
                    <a:pt x="708" y="1353"/>
                  </a:cubicBezTo>
                  <a:cubicBezTo>
                    <a:pt x="709" y="1353"/>
                    <a:pt x="710" y="1355"/>
                    <a:pt x="713" y="1355"/>
                  </a:cubicBezTo>
                  <a:cubicBezTo>
                    <a:pt x="716" y="1355"/>
                    <a:pt x="717" y="1354"/>
                    <a:pt x="720" y="1354"/>
                  </a:cubicBezTo>
                  <a:cubicBezTo>
                    <a:pt x="721" y="1354"/>
                    <a:pt x="724" y="1355"/>
                    <a:pt x="726" y="1355"/>
                  </a:cubicBezTo>
                  <a:cubicBezTo>
                    <a:pt x="735" y="1356"/>
                    <a:pt x="739" y="1354"/>
                    <a:pt x="745" y="1353"/>
                  </a:cubicBezTo>
                  <a:cubicBezTo>
                    <a:pt x="747" y="1353"/>
                    <a:pt x="750" y="1355"/>
                    <a:pt x="753" y="1355"/>
                  </a:cubicBezTo>
                  <a:cubicBezTo>
                    <a:pt x="760" y="1354"/>
                    <a:pt x="757" y="1352"/>
                    <a:pt x="761" y="1354"/>
                  </a:cubicBezTo>
                  <a:cubicBezTo>
                    <a:pt x="763" y="1355"/>
                    <a:pt x="767" y="1354"/>
                    <a:pt x="772" y="1354"/>
                  </a:cubicBezTo>
                  <a:cubicBezTo>
                    <a:pt x="777" y="1353"/>
                    <a:pt x="782" y="1352"/>
                    <a:pt x="787" y="1352"/>
                  </a:cubicBezTo>
                  <a:cubicBezTo>
                    <a:pt x="793" y="1351"/>
                    <a:pt x="799" y="1352"/>
                    <a:pt x="803" y="1352"/>
                  </a:cubicBezTo>
                  <a:cubicBezTo>
                    <a:pt x="807" y="1351"/>
                    <a:pt x="810" y="1349"/>
                    <a:pt x="813" y="1348"/>
                  </a:cubicBezTo>
                  <a:cubicBezTo>
                    <a:pt x="822" y="1347"/>
                    <a:pt x="836" y="1344"/>
                    <a:pt x="846" y="1342"/>
                  </a:cubicBezTo>
                  <a:cubicBezTo>
                    <a:pt x="848" y="1342"/>
                    <a:pt x="851" y="1342"/>
                    <a:pt x="853" y="1342"/>
                  </a:cubicBezTo>
                  <a:cubicBezTo>
                    <a:pt x="858" y="1341"/>
                    <a:pt x="867" y="1339"/>
                    <a:pt x="870" y="1338"/>
                  </a:cubicBezTo>
                  <a:cubicBezTo>
                    <a:pt x="872" y="1337"/>
                    <a:pt x="873" y="1334"/>
                    <a:pt x="875" y="1333"/>
                  </a:cubicBezTo>
                  <a:cubicBezTo>
                    <a:pt x="879" y="1332"/>
                    <a:pt x="883" y="1333"/>
                    <a:pt x="888" y="1332"/>
                  </a:cubicBezTo>
                  <a:cubicBezTo>
                    <a:pt x="893" y="1331"/>
                    <a:pt x="899" y="1328"/>
                    <a:pt x="902" y="1327"/>
                  </a:cubicBezTo>
                  <a:cubicBezTo>
                    <a:pt x="904" y="1327"/>
                    <a:pt x="906" y="1328"/>
                    <a:pt x="907" y="1327"/>
                  </a:cubicBezTo>
                  <a:cubicBezTo>
                    <a:pt x="915" y="1326"/>
                    <a:pt x="920" y="1323"/>
                    <a:pt x="926" y="1321"/>
                  </a:cubicBezTo>
                  <a:cubicBezTo>
                    <a:pt x="928" y="1320"/>
                    <a:pt x="930" y="1319"/>
                    <a:pt x="932" y="1319"/>
                  </a:cubicBezTo>
                  <a:cubicBezTo>
                    <a:pt x="934" y="1318"/>
                    <a:pt x="935" y="1318"/>
                    <a:pt x="937" y="1317"/>
                  </a:cubicBezTo>
                  <a:cubicBezTo>
                    <a:pt x="941" y="1316"/>
                    <a:pt x="944" y="1316"/>
                    <a:pt x="946" y="1315"/>
                  </a:cubicBezTo>
                  <a:cubicBezTo>
                    <a:pt x="953" y="1312"/>
                    <a:pt x="959" y="1309"/>
                    <a:pt x="965" y="1305"/>
                  </a:cubicBezTo>
                  <a:cubicBezTo>
                    <a:pt x="968" y="1304"/>
                    <a:pt x="973" y="1304"/>
                    <a:pt x="976" y="1302"/>
                  </a:cubicBezTo>
                  <a:cubicBezTo>
                    <a:pt x="977" y="1301"/>
                    <a:pt x="979" y="1299"/>
                    <a:pt x="982" y="1298"/>
                  </a:cubicBezTo>
                  <a:cubicBezTo>
                    <a:pt x="984" y="1297"/>
                    <a:pt x="985" y="1298"/>
                    <a:pt x="987" y="1297"/>
                  </a:cubicBezTo>
                  <a:cubicBezTo>
                    <a:pt x="989" y="1297"/>
                    <a:pt x="992" y="1293"/>
                    <a:pt x="995" y="1292"/>
                  </a:cubicBezTo>
                  <a:cubicBezTo>
                    <a:pt x="999" y="1290"/>
                    <a:pt x="1002" y="1288"/>
                    <a:pt x="1006" y="1286"/>
                  </a:cubicBezTo>
                  <a:cubicBezTo>
                    <a:pt x="1012" y="1283"/>
                    <a:pt x="1029" y="1274"/>
                    <a:pt x="1032" y="1272"/>
                  </a:cubicBezTo>
                  <a:cubicBezTo>
                    <a:pt x="1033" y="1271"/>
                    <a:pt x="1032" y="1270"/>
                    <a:pt x="1035" y="1269"/>
                  </a:cubicBezTo>
                  <a:cubicBezTo>
                    <a:pt x="1036" y="1269"/>
                    <a:pt x="1037" y="1270"/>
                    <a:pt x="1040" y="1268"/>
                  </a:cubicBezTo>
                  <a:cubicBezTo>
                    <a:pt x="1045" y="1265"/>
                    <a:pt x="1048" y="1262"/>
                    <a:pt x="1051" y="1261"/>
                  </a:cubicBezTo>
                  <a:cubicBezTo>
                    <a:pt x="1058" y="1259"/>
                    <a:pt x="1068" y="1255"/>
                    <a:pt x="1070" y="1249"/>
                  </a:cubicBezTo>
                  <a:cubicBezTo>
                    <a:pt x="1077" y="1249"/>
                    <a:pt x="1079" y="1244"/>
                    <a:pt x="1084" y="1239"/>
                  </a:cubicBezTo>
                  <a:cubicBezTo>
                    <a:pt x="1090" y="1233"/>
                    <a:pt x="1091" y="1234"/>
                    <a:pt x="1097" y="1230"/>
                  </a:cubicBezTo>
                  <a:cubicBezTo>
                    <a:pt x="1101" y="1227"/>
                    <a:pt x="1105" y="1224"/>
                    <a:pt x="1106" y="1223"/>
                  </a:cubicBezTo>
                  <a:cubicBezTo>
                    <a:pt x="1107" y="1223"/>
                    <a:pt x="1107" y="1224"/>
                    <a:pt x="1108" y="1224"/>
                  </a:cubicBezTo>
                  <a:cubicBezTo>
                    <a:pt x="1110" y="1224"/>
                    <a:pt x="1113" y="1221"/>
                    <a:pt x="1115" y="1218"/>
                  </a:cubicBezTo>
                  <a:cubicBezTo>
                    <a:pt x="1117" y="1215"/>
                    <a:pt x="1119" y="1212"/>
                    <a:pt x="1120" y="1211"/>
                  </a:cubicBezTo>
                  <a:cubicBezTo>
                    <a:pt x="1122" y="1208"/>
                    <a:pt x="1126" y="1207"/>
                    <a:pt x="1128" y="1205"/>
                  </a:cubicBezTo>
                  <a:cubicBezTo>
                    <a:pt x="1131" y="1203"/>
                    <a:pt x="1130" y="1202"/>
                    <a:pt x="1133" y="1200"/>
                  </a:cubicBezTo>
                  <a:cubicBezTo>
                    <a:pt x="1139" y="1194"/>
                    <a:pt x="1149" y="1186"/>
                    <a:pt x="1156" y="1179"/>
                  </a:cubicBezTo>
                  <a:cubicBezTo>
                    <a:pt x="1158" y="1176"/>
                    <a:pt x="1159" y="1174"/>
                    <a:pt x="1161" y="1172"/>
                  </a:cubicBezTo>
                  <a:cubicBezTo>
                    <a:pt x="1163" y="1170"/>
                    <a:pt x="1164" y="1170"/>
                    <a:pt x="1166" y="1168"/>
                  </a:cubicBezTo>
                  <a:cubicBezTo>
                    <a:pt x="1168" y="1166"/>
                    <a:pt x="1170" y="1164"/>
                    <a:pt x="1172" y="1162"/>
                  </a:cubicBezTo>
                  <a:cubicBezTo>
                    <a:pt x="1175" y="1162"/>
                    <a:pt x="1173" y="1164"/>
                    <a:pt x="1176" y="1163"/>
                  </a:cubicBezTo>
                  <a:cubicBezTo>
                    <a:pt x="1178" y="1162"/>
                    <a:pt x="1181" y="1156"/>
                    <a:pt x="1182" y="1158"/>
                  </a:cubicBezTo>
                  <a:cubicBezTo>
                    <a:pt x="1184" y="1161"/>
                    <a:pt x="1178" y="1165"/>
                    <a:pt x="1175" y="1169"/>
                  </a:cubicBezTo>
                  <a:cubicBezTo>
                    <a:pt x="1171" y="1174"/>
                    <a:pt x="1167" y="1181"/>
                    <a:pt x="1163" y="1185"/>
                  </a:cubicBezTo>
                  <a:cubicBezTo>
                    <a:pt x="1160" y="1188"/>
                    <a:pt x="1157" y="1188"/>
                    <a:pt x="1154" y="1191"/>
                  </a:cubicBezTo>
                  <a:cubicBezTo>
                    <a:pt x="1146" y="1197"/>
                    <a:pt x="1147" y="1200"/>
                    <a:pt x="1143" y="1204"/>
                  </a:cubicBezTo>
                  <a:cubicBezTo>
                    <a:pt x="1142" y="1206"/>
                    <a:pt x="1137" y="1208"/>
                    <a:pt x="1136" y="1211"/>
                  </a:cubicBezTo>
                  <a:cubicBezTo>
                    <a:pt x="1138" y="1209"/>
                    <a:pt x="1143" y="1209"/>
                    <a:pt x="1141" y="1211"/>
                  </a:cubicBezTo>
                  <a:cubicBezTo>
                    <a:pt x="1137" y="1218"/>
                    <a:pt x="1131" y="1216"/>
                    <a:pt x="1128" y="1219"/>
                  </a:cubicBezTo>
                  <a:cubicBezTo>
                    <a:pt x="1126" y="1220"/>
                    <a:pt x="1126" y="1221"/>
                    <a:pt x="1126" y="1222"/>
                  </a:cubicBezTo>
                  <a:cubicBezTo>
                    <a:pt x="1123" y="1224"/>
                    <a:pt x="1120" y="1225"/>
                    <a:pt x="1121" y="1229"/>
                  </a:cubicBezTo>
                  <a:cubicBezTo>
                    <a:pt x="1125" y="1225"/>
                    <a:pt x="1129" y="1222"/>
                    <a:pt x="1127" y="1226"/>
                  </a:cubicBezTo>
                  <a:cubicBezTo>
                    <a:pt x="1122" y="1231"/>
                    <a:pt x="1118" y="1229"/>
                    <a:pt x="1113" y="1232"/>
                  </a:cubicBezTo>
                  <a:cubicBezTo>
                    <a:pt x="1108" y="1235"/>
                    <a:pt x="1106" y="1239"/>
                    <a:pt x="1102" y="1243"/>
                  </a:cubicBezTo>
                  <a:cubicBezTo>
                    <a:pt x="1102" y="1243"/>
                    <a:pt x="1098" y="1245"/>
                    <a:pt x="1097" y="1245"/>
                  </a:cubicBezTo>
                  <a:cubicBezTo>
                    <a:pt x="1091" y="1249"/>
                    <a:pt x="1079" y="1259"/>
                    <a:pt x="1074" y="1260"/>
                  </a:cubicBezTo>
                  <a:cubicBezTo>
                    <a:pt x="1077" y="1262"/>
                    <a:pt x="1073" y="1266"/>
                    <a:pt x="1071" y="1267"/>
                  </a:cubicBezTo>
                  <a:cubicBezTo>
                    <a:pt x="1071" y="1268"/>
                    <a:pt x="1065" y="1271"/>
                    <a:pt x="1063" y="1272"/>
                  </a:cubicBezTo>
                  <a:cubicBezTo>
                    <a:pt x="1062" y="1272"/>
                    <a:pt x="1062" y="1271"/>
                    <a:pt x="1062" y="1271"/>
                  </a:cubicBezTo>
                  <a:cubicBezTo>
                    <a:pt x="1061" y="1271"/>
                    <a:pt x="1059" y="1273"/>
                    <a:pt x="1059" y="1273"/>
                  </a:cubicBezTo>
                  <a:cubicBezTo>
                    <a:pt x="1058" y="1273"/>
                    <a:pt x="1056" y="1271"/>
                    <a:pt x="1056" y="1272"/>
                  </a:cubicBezTo>
                  <a:cubicBezTo>
                    <a:pt x="1052" y="1273"/>
                    <a:pt x="1048" y="1277"/>
                    <a:pt x="1046" y="1278"/>
                  </a:cubicBezTo>
                  <a:cubicBezTo>
                    <a:pt x="1047" y="1279"/>
                    <a:pt x="1049" y="1282"/>
                    <a:pt x="1048" y="1284"/>
                  </a:cubicBezTo>
                  <a:cubicBezTo>
                    <a:pt x="1043" y="1288"/>
                    <a:pt x="1042" y="1285"/>
                    <a:pt x="1045" y="1282"/>
                  </a:cubicBezTo>
                  <a:cubicBezTo>
                    <a:pt x="1038" y="1285"/>
                    <a:pt x="1040" y="1288"/>
                    <a:pt x="1039" y="1289"/>
                  </a:cubicBezTo>
                  <a:cubicBezTo>
                    <a:pt x="1037" y="1291"/>
                    <a:pt x="1035" y="1295"/>
                    <a:pt x="1030" y="1294"/>
                  </a:cubicBezTo>
                  <a:cubicBezTo>
                    <a:pt x="1033" y="1292"/>
                    <a:pt x="1035" y="1290"/>
                    <a:pt x="1035" y="1288"/>
                  </a:cubicBezTo>
                  <a:cubicBezTo>
                    <a:pt x="1030" y="1289"/>
                    <a:pt x="1026" y="1295"/>
                    <a:pt x="1021" y="1297"/>
                  </a:cubicBezTo>
                  <a:cubicBezTo>
                    <a:pt x="1017" y="1299"/>
                    <a:pt x="1016" y="1298"/>
                    <a:pt x="1013" y="1300"/>
                  </a:cubicBezTo>
                  <a:cubicBezTo>
                    <a:pt x="1011" y="1301"/>
                    <a:pt x="1012" y="1302"/>
                    <a:pt x="1011" y="1303"/>
                  </a:cubicBezTo>
                  <a:cubicBezTo>
                    <a:pt x="1009" y="1304"/>
                    <a:pt x="1006" y="1304"/>
                    <a:pt x="1004" y="1305"/>
                  </a:cubicBezTo>
                  <a:cubicBezTo>
                    <a:pt x="1001" y="1306"/>
                    <a:pt x="997" y="1308"/>
                    <a:pt x="993" y="1310"/>
                  </a:cubicBezTo>
                  <a:cubicBezTo>
                    <a:pt x="990" y="1311"/>
                    <a:pt x="986" y="1313"/>
                    <a:pt x="983" y="1315"/>
                  </a:cubicBezTo>
                  <a:cubicBezTo>
                    <a:pt x="980" y="1316"/>
                    <a:pt x="979" y="1320"/>
                    <a:pt x="976" y="1321"/>
                  </a:cubicBezTo>
                  <a:cubicBezTo>
                    <a:pt x="975" y="1322"/>
                    <a:pt x="970" y="1325"/>
                    <a:pt x="966" y="1327"/>
                  </a:cubicBezTo>
                  <a:cubicBezTo>
                    <a:pt x="961" y="1329"/>
                    <a:pt x="957" y="1331"/>
                    <a:pt x="957" y="1331"/>
                  </a:cubicBezTo>
                  <a:cubicBezTo>
                    <a:pt x="953" y="1332"/>
                    <a:pt x="946" y="1331"/>
                    <a:pt x="943" y="1333"/>
                  </a:cubicBezTo>
                  <a:cubicBezTo>
                    <a:pt x="939" y="1336"/>
                    <a:pt x="938" y="1339"/>
                    <a:pt x="934" y="1341"/>
                  </a:cubicBezTo>
                  <a:cubicBezTo>
                    <a:pt x="931" y="1340"/>
                    <a:pt x="926" y="1344"/>
                    <a:pt x="924" y="1344"/>
                  </a:cubicBezTo>
                  <a:cubicBezTo>
                    <a:pt x="924" y="1344"/>
                    <a:pt x="921" y="1344"/>
                    <a:pt x="920" y="1344"/>
                  </a:cubicBezTo>
                  <a:cubicBezTo>
                    <a:pt x="914" y="1344"/>
                    <a:pt x="910" y="1348"/>
                    <a:pt x="903" y="1351"/>
                  </a:cubicBezTo>
                  <a:cubicBezTo>
                    <a:pt x="900" y="1351"/>
                    <a:pt x="900" y="1348"/>
                    <a:pt x="895" y="1351"/>
                  </a:cubicBezTo>
                  <a:cubicBezTo>
                    <a:pt x="893" y="1354"/>
                    <a:pt x="903" y="1352"/>
                    <a:pt x="896" y="1354"/>
                  </a:cubicBezTo>
                  <a:cubicBezTo>
                    <a:pt x="888" y="1357"/>
                    <a:pt x="897" y="1349"/>
                    <a:pt x="889" y="1351"/>
                  </a:cubicBezTo>
                  <a:cubicBezTo>
                    <a:pt x="880" y="1354"/>
                    <a:pt x="887" y="1356"/>
                    <a:pt x="886" y="1357"/>
                  </a:cubicBezTo>
                  <a:cubicBezTo>
                    <a:pt x="882" y="1360"/>
                    <a:pt x="880" y="1356"/>
                    <a:pt x="877" y="1356"/>
                  </a:cubicBezTo>
                  <a:cubicBezTo>
                    <a:pt x="875" y="1356"/>
                    <a:pt x="871" y="1358"/>
                    <a:pt x="869" y="1359"/>
                  </a:cubicBezTo>
                  <a:cubicBezTo>
                    <a:pt x="867" y="1359"/>
                    <a:pt x="867" y="1357"/>
                    <a:pt x="864" y="1358"/>
                  </a:cubicBezTo>
                  <a:cubicBezTo>
                    <a:pt x="862" y="1359"/>
                    <a:pt x="858" y="1360"/>
                    <a:pt x="856" y="1361"/>
                  </a:cubicBezTo>
                  <a:cubicBezTo>
                    <a:pt x="852" y="1362"/>
                    <a:pt x="848" y="1363"/>
                    <a:pt x="844" y="1364"/>
                  </a:cubicBezTo>
                  <a:cubicBezTo>
                    <a:pt x="840" y="1365"/>
                    <a:pt x="826" y="1366"/>
                    <a:pt x="823" y="1367"/>
                  </a:cubicBezTo>
                  <a:cubicBezTo>
                    <a:pt x="821" y="1367"/>
                    <a:pt x="819" y="1368"/>
                    <a:pt x="817" y="1369"/>
                  </a:cubicBezTo>
                  <a:cubicBezTo>
                    <a:pt x="815" y="1369"/>
                    <a:pt x="813" y="1370"/>
                    <a:pt x="811" y="1371"/>
                  </a:cubicBezTo>
                  <a:cubicBezTo>
                    <a:pt x="806" y="1373"/>
                    <a:pt x="802" y="1374"/>
                    <a:pt x="797" y="1374"/>
                  </a:cubicBezTo>
                  <a:cubicBezTo>
                    <a:pt x="794" y="1372"/>
                    <a:pt x="797" y="1373"/>
                    <a:pt x="796" y="1370"/>
                  </a:cubicBezTo>
                  <a:cubicBezTo>
                    <a:pt x="788" y="1372"/>
                    <a:pt x="796" y="1373"/>
                    <a:pt x="790" y="1375"/>
                  </a:cubicBezTo>
                  <a:cubicBezTo>
                    <a:pt x="786" y="1377"/>
                    <a:pt x="781" y="1376"/>
                    <a:pt x="776" y="1376"/>
                  </a:cubicBezTo>
                  <a:cubicBezTo>
                    <a:pt x="771" y="1376"/>
                    <a:pt x="766" y="1376"/>
                    <a:pt x="762" y="1378"/>
                  </a:cubicBezTo>
                  <a:cubicBezTo>
                    <a:pt x="762" y="1376"/>
                    <a:pt x="764" y="1376"/>
                    <a:pt x="763" y="1374"/>
                  </a:cubicBezTo>
                  <a:cubicBezTo>
                    <a:pt x="760" y="1374"/>
                    <a:pt x="757" y="1374"/>
                    <a:pt x="754" y="1375"/>
                  </a:cubicBezTo>
                  <a:cubicBezTo>
                    <a:pt x="751" y="1375"/>
                    <a:pt x="748" y="1376"/>
                    <a:pt x="745" y="1377"/>
                  </a:cubicBezTo>
                  <a:cubicBezTo>
                    <a:pt x="740" y="1378"/>
                    <a:pt x="732" y="1379"/>
                    <a:pt x="730" y="1379"/>
                  </a:cubicBezTo>
                  <a:cubicBezTo>
                    <a:pt x="728" y="1378"/>
                    <a:pt x="726" y="1377"/>
                    <a:pt x="724" y="1377"/>
                  </a:cubicBezTo>
                  <a:cubicBezTo>
                    <a:pt x="721" y="1377"/>
                    <a:pt x="718" y="1379"/>
                    <a:pt x="715" y="1379"/>
                  </a:cubicBezTo>
                  <a:cubicBezTo>
                    <a:pt x="711" y="1379"/>
                    <a:pt x="704" y="1378"/>
                    <a:pt x="699" y="1378"/>
                  </a:cubicBezTo>
                  <a:cubicBezTo>
                    <a:pt x="696" y="1378"/>
                    <a:pt x="696" y="1379"/>
                    <a:pt x="692" y="1379"/>
                  </a:cubicBezTo>
                  <a:cubicBezTo>
                    <a:pt x="687" y="1379"/>
                    <a:pt x="681" y="1377"/>
                    <a:pt x="675" y="1377"/>
                  </a:cubicBezTo>
                  <a:cubicBezTo>
                    <a:pt x="671" y="1376"/>
                    <a:pt x="667" y="1377"/>
                    <a:pt x="664" y="1376"/>
                  </a:cubicBezTo>
                  <a:cubicBezTo>
                    <a:pt x="661" y="1376"/>
                    <a:pt x="658" y="1374"/>
                    <a:pt x="656" y="1374"/>
                  </a:cubicBezTo>
                  <a:cubicBezTo>
                    <a:pt x="653" y="1374"/>
                    <a:pt x="650" y="1376"/>
                    <a:pt x="647" y="1376"/>
                  </a:cubicBezTo>
                  <a:cubicBezTo>
                    <a:pt x="647" y="1374"/>
                    <a:pt x="643" y="1373"/>
                    <a:pt x="638" y="1372"/>
                  </a:cubicBezTo>
                  <a:cubicBezTo>
                    <a:pt x="636" y="1371"/>
                    <a:pt x="634" y="1371"/>
                    <a:pt x="631" y="1371"/>
                  </a:cubicBezTo>
                  <a:cubicBezTo>
                    <a:pt x="629" y="1370"/>
                    <a:pt x="627" y="1370"/>
                    <a:pt x="626" y="1370"/>
                  </a:cubicBezTo>
                  <a:cubicBezTo>
                    <a:pt x="624" y="1370"/>
                    <a:pt x="620" y="1371"/>
                    <a:pt x="617" y="1371"/>
                  </a:cubicBezTo>
                  <a:cubicBezTo>
                    <a:pt x="616" y="1371"/>
                    <a:pt x="613" y="1370"/>
                    <a:pt x="609" y="1369"/>
                  </a:cubicBezTo>
                  <a:cubicBezTo>
                    <a:pt x="601" y="1369"/>
                    <a:pt x="592" y="1367"/>
                    <a:pt x="584" y="1367"/>
                  </a:cubicBezTo>
                  <a:cubicBezTo>
                    <a:pt x="587" y="1366"/>
                    <a:pt x="590" y="1365"/>
                    <a:pt x="585" y="1363"/>
                  </a:cubicBezTo>
                  <a:cubicBezTo>
                    <a:pt x="578" y="1363"/>
                    <a:pt x="583" y="1365"/>
                    <a:pt x="581" y="1366"/>
                  </a:cubicBezTo>
                  <a:cubicBezTo>
                    <a:pt x="575" y="1365"/>
                    <a:pt x="571" y="1366"/>
                    <a:pt x="568" y="1363"/>
                  </a:cubicBezTo>
                  <a:cubicBezTo>
                    <a:pt x="566" y="1362"/>
                    <a:pt x="569" y="1362"/>
                    <a:pt x="565" y="1361"/>
                  </a:cubicBezTo>
                  <a:cubicBezTo>
                    <a:pt x="564" y="1360"/>
                    <a:pt x="562" y="1361"/>
                    <a:pt x="562" y="1361"/>
                  </a:cubicBezTo>
                  <a:cubicBezTo>
                    <a:pt x="558" y="1360"/>
                    <a:pt x="554" y="1356"/>
                    <a:pt x="552" y="1359"/>
                  </a:cubicBezTo>
                  <a:cubicBezTo>
                    <a:pt x="553" y="1357"/>
                    <a:pt x="549" y="1356"/>
                    <a:pt x="546" y="1354"/>
                  </a:cubicBezTo>
                  <a:cubicBezTo>
                    <a:pt x="540" y="1356"/>
                    <a:pt x="532" y="1356"/>
                    <a:pt x="525" y="1352"/>
                  </a:cubicBezTo>
                  <a:cubicBezTo>
                    <a:pt x="524" y="1352"/>
                    <a:pt x="525" y="1350"/>
                    <a:pt x="525" y="1350"/>
                  </a:cubicBezTo>
                  <a:cubicBezTo>
                    <a:pt x="525" y="1347"/>
                    <a:pt x="516" y="1348"/>
                    <a:pt x="513" y="1346"/>
                  </a:cubicBezTo>
                  <a:cubicBezTo>
                    <a:pt x="510" y="1345"/>
                    <a:pt x="510" y="1344"/>
                    <a:pt x="507" y="1343"/>
                  </a:cubicBezTo>
                  <a:cubicBezTo>
                    <a:pt x="503" y="1342"/>
                    <a:pt x="498" y="1342"/>
                    <a:pt x="495" y="1341"/>
                  </a:cubicBezTo>
                  <a:cubicBezTo>
                    <a:pt x="492" y="1340"/>
                    <a:pt x="489" y="1337"/>
                    <a:pt x="486" y="1336"/>
                  </a:cubicBezTo>
                  <a:cubicBezTo>
                    <a:pt x="482" y="1334"/>
                    <a:pt x="476" y="1331"/>
                    <a:pt x="471" y="1329"/>
                  </a:cubicBezTo>
                  <a:cubicBezTo>
                    <a:pt x="467" y="1327"/>
                    <a:pt x="462" y="1326"/>
                    <a:pt x="457" y="1325"/>
                  </a:cubicBezTo>
                  <a:cubicBezTo>
                    <a:pt x="453" y="1323"/>
                    <a:pt x="448" y="1322"/>
                    <a:pt x="444" y="1320"/>
                  </a:cubicBezTo>
                  <a:cubicBezTo>
                    <a:pt x="439" y="1318"/>
                    <a:pt x="434" y="1315"/>
                    <a:pt x="429" y="1313"/>
                  </a:cubicBezTo>
                  <a:cubicBezTo>
                    <a:pt x="424" y="1310"/>
                    <a:pt x="420" y="1308"/>
                    <a:pt x="416" y="1306"/>
                  </a:cubicBezTo>
                  <a:cubicBezTo>
                    <a:pt x="413" y="1304"/>
                    <a:pt x="409" y="1302"/>
                    <a:pt x="406" y="1301"/>
                  </a:cubicBezTo>
                  <a:cubicBezTo>
                    <a:pt x="403" y="1299"/>
                    <a:pt x="400" y="1297"/>
                    <a:pt x="397" y="1295"/>
                  </a:cubicBezTo>
                  <a:cubicBezTo>
                    <a:pt x="391" y="1291"/>
                    <a:pt x="384" y="1287"/>
                    <a:pt x="377" y="1284"/>
                  </a:cubicBezTo>
                  <a:cubicBezTo>
                    <a:pt x="373" y="1281"/>
                    <a:pt x="377" y="1279"/>
                    <a:pt x="373" y="1277"/>
                  </a:cubicBezTo>
                  <a:cubicBezTo>
                    <a:pt x="367" y="1279"/>
                    <a:pt x="360" y="1272"/>
                    <a:pt x="354" y="1267"/>
                  </a:cubicBezTo>
                  <a:cubicBezTo>
                    <a:pt x="348" y="1263"/>
                    <a:pt x="345" y="1261"/>
                    <a:pt x="340" y="1258"/>
                  </a:cubicBezTo>
                  <a:cubicBezTo>
                    <a:pt x="337" y="1255"/>
                    <a:pt x="334" y="1253"/>
                    <a:pt x="330" y="1251"/>
                  </a:cubicBezTo>
                  <a:cubicBezTo>
                    <a:pt x="327" y="1249"/>
                    <a:pt x="324" y="1247"/>
                    <a:pt x="323" y="1245"/>
                  </a:cubicBezTo>
                  <a:cubicBezTo>
                    <a:pt x="321" y="1244"/>
                    <a:pt x="320" y="1242"/>
                    <a:pt x="319" y="1242"/>
                  </a:cubicBezTo>
                  <a:cubicBezTo>
                    <a:pt x="316" y="1239"/>
                    <a:pt x="312" y="1239"/>
                    <a:pt x="308" y="1236"/>
                  </a:cubicBezTo>
                  <a:cubicBezTo>
                    <a:pt x="304" y="1233"/>
                    <a:pt x="300" y="1228"/>
                    <a:pt x="296" y="1224"/>
                  </a:cubicBezTo>
                  <a:cubicBezTo>
                    <a:pt x="292" y="1219"/>
                    <a:pt x="287" y="1215"/>
                    <a:pt x="283" y="1213"/>
                  </a:cubicBezTo>
                  <a:cubicBezTo>
                    <a:pt x="285" y="1216"/>
                    <a:pt x="289" y="1220"/>
                    <a:pt x="290" y="1222"/>
                  </a:cubicBezTo>
                  <a:cubicBezTo>
                    <a:pt x="290" y="1223"/>
                    <a:pt x="291" y="1226"/>
                    <a:pt x="291" y="1226"/>
                  </a:cubicBezTo>
                  <a:cubicBezTo>
                    <a:pt x="293" y="1228"/>
                    <a:pt x="301" y="1229"/>
                    <a:pt x="300" y="1234"/>
                  </a:cubicBezTo>
                  <a:cubicBezTo>
                    <a:pt x="296" y="1228"/>
                    <a:pt x="292" y="1229"/>
                    <a:pt x="287" y="1226"/>
                  </a:cubicBezTo>
                  <a:cubicBezTo>
                    <a:pt x="284" y="1224"/>
                    <a:pt x="284" y="1222"/>
                    <a:pt x="282" y="1220"/>
                  </a:cubicBezTo>
                  <a:cubicBezTo>
                    <a:pt x="279" y="1218"/>
                    <a:pt x="277" y="1217"/>
                    <a:pt x="274" y="1214"/>
                  </a:cubicBezTo>
                  <a:cubicBezTo>
                    <a:pt x="272" y="1212"/>
                    <a:pt x="270" y="1209"/>
                    <a:pt x="268" y="1207"/>
                  </a:cubicBezTo>
                  <a:cubicBezTo>
                    <a:pt x="265" y="1204"/>
                    <a:pt x="263" y="1204"/>
                    <a:pt x="260" y="1202"/>
                  </a:cubicBezTo>
                  <a:cubicBezTo>
                    <a:pt x="260" y="1201"/>
                    <a:pt x="258" y="1199"/>
                    <a:pt x="257" y="1198"/>
                  </a:cubicBezTo>
                  <a:cubicBezTo>
                    <a:pt x="255" y="1196"/>
                    <a:pt x="254" y="1196"/>
                    <a:pt x="253" y="1197"/>
                  </a:cubicBezTo>
                  <a:cubicBezTo>
                    <a:pt x="259" y="1205"/>
                    <a:pt x="267" y="1211"/>
                    <a:pt x="272" y="1217"/>
                  </a:cubicBezTo>
                  <a:cubicBezTo>
                    <a:pt x="278" y="1223"/>
                    <a:pt x="284" y="1228"/>
                    <a:pt x="291" y="1233"/>
                  </a:cubicBezTo>
                  <a:cubicBezTo>
                    <a:pt x="294" y="1236"/>
                    <a:pt x="298" y="1239"/>
                    <a:pt x="301" y="1241"/>
                  </a:cubicBezTo>
                  <a:cubicBezTo>
                    <a:pt x="304" y="1244"/>
                    <a:pt x="308" y="1246"/>
                    <a:pt x="311" y="1249"/>
                  </a:cubicBezTo>
                  <a:cubicBezTo>
                    <a:pt x="316" y="1252"/>
                    <a:pt x="325" y="1258"/>
                    <a:pt x="327" y="1259"/>
                  </a:cubicBezTo>
                  <a:cubicBezTo>
                    <a:pt x="330" y="1262"/>
                    <a:pt x="333" y="1267"/>
                    <a:pt x="336" y="1269"/>
                  </a:cubicBezTo>
                  <a:cubicBezTo>
                    <a:pt x="340" y="1273"/>
                    <a:pt x="345" y="1276"/>
                    <a:pt x="350" y="1279"/>
                  </a:cubicBezTo>
                  <a:cubicBezTo>
                    <a:pt x="355" y="1281"/>
                    <a:pt x="360" y="1284"/>
                    <a:pt x="365" y="1287"/>
                  </a:cubicBezTo>
                  <a:cubicBezTo>
                    <a:pt x="368" y="1289"/>
                    <a:pt x="369" y="1291"/>
                    <a:pt x="371" y="1292"/>
                  </a:cubicBezTo>
                  <a:cubicBezTo>
                    <a:pt x="374" y="1294"/>
                    <a:pt x="378" y="1294"/>
                    <a:pt x="381" y="1296"/>
                  </a:cubicBezTo>
                  <a:cubicBezTo>
                    <a:pt x="383" y="1297"/>
                    <a:pt x="385" y="1301"/>
                    <a:pt x="387" y="1303"/>
                  </a:cubicBezTo>
                  <a:cubicBezTo>
                    <a:pt x="390" y="1305"/>
                    <a:pt x="396" y="1307"/>
                    <a:pt x="401" y="1310"/>
                  </a:cubicBezTo>
                  <a:cubicBezTo>
                    <a:pt x="408" y="1313"/>
                    <a:pt x="413" y="1317"/>
                    <a:pt x="418" y="1320"/>
                  </a:cubicBezTo>
                  <a:cubicBezTo>
                    <a:pt x="421" y="1321"/>
                    <a:pt x="423" y="1321"/>
                    <a:pt x="426" y="1323"/>
                  </a:cubicBezTo>
                  <a:cubicBezTo>
                    <a:pt x="430" y="1325"/>
                    <a:pt x="433" y="1328"/>
                    <a:pt x="436" y="1330"/>
                  </a:cubicBezTo>
                  <a:cubicBezTo>
                    <a:pt x="439" y="1331"/>
                    <a:pt x="445" y="1333"/>
                    <a:pt x="449" y="1334"/>
                  </a:cubicBezTo>
                  <a:cubicBezTo>
                    <a:pt x="454" y="1337"/>
                    <a:pt x="459" y="1339"/>
                    <a:pt x="463" y="1340"/>
                  </a:cubicBezTo>
                  <a:cubicBezTo>
                    <a:pt x="468" y="1342"/>
                    <a:pt x="474" y="1345"/>
                    <a:pt x="479" y="1347"/>
                  </a:cubicBezTo>
                  <a:cubicBezTo>
                    <a:pt x="484" y="1350"/>
                    <a:pt x="490" y="1352"/>
                    <a:pt x="496" y="1354"/>
                  </a:cubicBezTo>
                  <a:cubicBezTo>
                    <a:pt x="500" y="1356"/>
                    <a:pt x="504" y="1356"/>
                    <a:pt x="509" y="1358"/>
                  </a:cubicBezTo>
                  <a:cubicBezTo>
                    <a:pt x="516" y="1360"/>
                    <a:pt x="522" y="1363"/>
                    <a:pt x="529" y="1366"/>
                  </a:cubicBezTo>
                  <a:cubicBezTo>
                    <a:pt x="534" y="1367"/>
                    <a:pt x="537" y="1367"/>
                    <a:pt x="543" y="1369"/>
                  </a:cubicBezTo>
                  <a:cubicBezTo>
                    <a:pt x="549" y="1370"/>
                    <a:pt x="557" y="1373"/>
                    <a:pt x="564" y="1375"/>
                  </a:cubicBezTo>
                  <a:cubicBezTo>
                    <a:pt x="568" y="1376"/>
                    <a:pt x="572" y="1377"/>
                    <a:pt x="576" y="1377"/>
                  </a:cubicBezTo>
                  <a:cubicBezTo>
                    <a:pt x="579" y="1378"/>
                    <a:pt x="583" y="1379"/>
                    <a:pt x="587" y="1380"/>
                  </a:cubicBezTo>
                  <a:cubicBezTo>
                    <a:pt x="591" y="1380"/>
                    <a:pt x="594" y="1381"/>
                    <a:pt x="598" y="1382"/>
                  </a:cubicBezTo>
                  <a:cubicBezTo>
                    <a:pt x="602" y="1382"/>
                    <a:pt x="605" y="1383"/>
                    <a:pt x="609" y="1383"/>
                  </a:cubicBezTo>
                  <a:cubicBezTo>
                    <a:pt x="615" y="1384"/>
                    <a:pt x="622" y="1387"/>
                    <a:pt x="629" y="1388"/>
                  </a:cubicBezTo>
                  <a:cubicBezTo>
                    <a:pt x="632" y="1388"/>
                    <a:pt x="633" y="1387"/>
                    <a:pt x="636" y="1388"/>
                  </a:cubicBezTo>
                  <a:cubicBezTo>
                    <a:pt x="640" y="1388"/>
                    <a:pt x="646" y="1389"/>
                    <a:pt x="651" y="1390"/>
                  </a:cubicBezTo>
                  <a:cubicBezTo>
                    <a:pt x="657" y="1391"/>
                    <a:pt x="661" y="1391"/>
                    <a:pt x="666" y="1391"/>
                  </a:cubicBezTo>
                  <a:cubicBezTo>
                    <a:pt x="670" y="1391"/>
                    <a:pt x="674" y="1392"/>
                    <a:pt x="678" y="1392"/>
                  </a:cubicBezTo>
                  <a:cubicBezTo>
                    <a:pt x="681" y="1392"/>
                    <a:pt x="684" y="1392"/>
                    <a:pt x="687" y="1392"/>
                  </a:cubicBezTo>
                  <a:cubicBezTo>
                    <a:pt x="689" y="1392"/>
                    <a:pt x="690" y="1394"/>
                    <a:pt x="693" y="1394"/>
                  </a:cubicBezTo>
                  <a:cubicBezTo>
                    <a:pt x="693" y="1394"/>
                    <a:pt x="696" y="1393"/>
                    <a:pt x="698" y="1393"/>
                  </a:cubicBezTo>
                  <a:cubicBezTo>
                    <a:pt x="702" y="1393"/>
                    <a:pt x="706" y="1393"/>
                    <a:pt x="709" y="1393"/>
                  </a:cubicBezTo>
                  <a:cubicBezTo>
                    <a:pt x="707" y="1393"/>
                    <a:pt x="714" y="1393"/>
                    <a:pt x="714" y="1393"/>
                  </a:cubicBezTo>
                  <a:cubicBezTo>
                    <a:pt x="716" y="1393"/>
                    <a:pt x="718" y="1395"/>
                    <a:pt x="719" y="1395"/>
                  </a:cubicBezTo>
                  <a:cubicBezTo>
                    <a:pt x="722" y="1395"/>
                    <a:pt x="727" y="1393"/>
                    <a:pt x="731" y="1393"/>
                  </a:cubicBezTo>
                  <a:cubicBezTo>
                    <a:pt x="734" y="1393"/>
                    <a:pt x="736" y="1394"/>
                    <a:pt x="739" y="1394"/>
                  </a:cubicBezTo>
                  <a:cubicBezTo>
                    <a:pt x="747" y="1393"/>
                    <a:pt x="755" y="1392"/>
                    <a:pt x="761" y="1389"/>
                  </a:cubicBezTo>
                  <a:cubicBezTo>
                    <a:pt x="765" y="1391"/>
                    <a:pt x="770" y="1391"/>
                    <a:pt x="775" y="1390"/>
                  </a:cubicBezTo>
                  <a:cubicBezTo>
                    <a:pt x="777" y="1390"/>
                    <a:pt x="780" y="1390"/>
                    <a:pt x="783" y="1389"/>
                  </a:cubicBezTo>
                  <a:cubicBezTo>
                    <a:pt x="786" y="1389"/>
                    <a:pt x="789" y="1388"/>
                    <a:pt x="792" y="1388"/>
                  </a:cubicBezTo>
                  <a:cubicBezTo>
                    <a:pt x="796" y="1387"/>
                    <a:pt x="806" y="1386"/>
                    <a:pt x="811" y="1386"/>
                  </a:cubicBezTo>
                  <a:cubicBezTo>
                    <a:pt x="814" y="1385"/>
                    <a:pt x="816" y="1387"/>
                    <a:pt x="818" y="1386"/>
                  </a:cubicBezTo>
                  <a:cubicBezTo>
                    <a:pt x="819" y="1386"/>
                    <a:pt x="819" y="1384"/>
                    <a:pt x="823" y="1384"/>
                  </a:cubicBezTo>
                  <a:cubicBezTo>
                    <a:pt x="827" y="1383"/>
                    <a:pt x="826" y="1385"/>
                    <a:pt x="831" y="1383"/>
                  </a:cubicBezTo>
                  <a:cubicBezTo>
                    <a:pt x="838" y="1382"/>
                    <a:pt x="844" y="1380"/>
                    <a:pt x="850" y="1378"/>
                  </a:cubicBezTo>
                  <a:cubicBezTo>
                    <a:pt x="857" y="1377"/>
                    <a:pt x="863" y="1375"/>
                    <a:pt x="870" y="1374"/>
                  </a:cubicBezTo>
                  <a:cubicBezTo>
                    <a:pt x="867" y="1380"/>
                    <a:pt x="873" y="1379"/>
                    <a:pt x="874" y="1382"/>
                  </a:cubicBezTo>
                  <a:cubicBezTo>
                    <a:pt x="878" y="1381"/>
                    <a:pt x="882" y="1380"/>
                    <a:pt x="886" y="1379"/>
                  </a:cubicBezTo>
                  <a:cubicBezTo>
                    <a:pt x="890" y="1379"/>
                    <a:pt x="893" y="1379"/>
                    <a:pt x="895" y="1380"/>
                  </a:cubicBezTo>
                  <a:cubicBezTo>
                    <a:pt x="887" y="1383"/>
                    <a:pt x="879" y="1384"/>
                    <a:pt x="871" y="1386"/>
                  </a:cubicBezTo>
                  <a:cubicBezTo>
                    <a:pt x="863" y="1388"/>
                    <a:pt x="856" y="1389"/>
                    <a:pt x="849" y="1391"/>
                  </a:cubicBezTo>
                  <a:cubicBezTo>
                    <a:pt x="846" y="1392"/>
                    <a:pt x="844" y="1394"/>
                    <a:pt x="841" y="1395"/>
                  </a:cubicBezTo>
                  <a:cubicBezTo>
                    <a:pt x="839" y="1395"/>
                    <a:pt x="837" y="1394"/>
                    <a:pt x="834" y="1395"/>
                  </a:cubicBezTo>
                  <a:cubicBezTo>
                    <a:pt x="832" y="1396"/>
                    <a:pt x="831" y="1398"/>
                    <a:pt x="829" y="1398"/>
                  </a:cubicBezTo>
                  <a:cubicBezTo>
                    <a:pt x="829" y="1398"/>
                    <a:pt x="826" y="1397"/>
                    <a:pt x="825" y="1397"/>
                  </a:cubicBezTo>
                  <a:cubicBezTo>
                    <a:pt x="811" y="1398"/>
                    <a:pt x="811" y="1405"/>
                    <a:pt x="802" y="1406"/>
                  </a:cubicBezTo>
                  <a:cubicBezTo>
                    <a:pt x="800" y="1404"/>
                    <a:pt x="809" y="1401"/>
                    <a:pt x="801" y="1402"/>
                  </a:cubicBezTo>
                  <a:cubicBezTo>
                    <a:pt x="801" y="1408"/>
                    <a:pt x="797" y="1402"/>
                    <a:pt x="798" y="1402"/>
                  </a:cubicBezTo>
                  <a:cubicBezTo>
                    <a:pt x="794" y="1402"/>
                    <a:pt x="790" y="1404"/>
                    <a:pt x="786" y="1405"/>
                  </a:cubicBezTo>
                  <a:cubicBezTo>
                    <a:pt x="780" y="1406"/>
                    <a:pt x="774" y="1407"/>
                    <a:pt x="767" y="1408"/>
                  </a:cubicBezTo>
                  <a:cubicBezTo>
                    <a:pt x="764" y="1408"/>
                    <a:pt x="760" y="1409"/>
                    <a:pt x="757" y="1409"/>
                  </a:cubicBezTo>
                  <a:cubicBezTo>
                    <a:pt x="754" y="1409"/>
                    <a:pt x="750" y="1409"/>
                    <a:pt x="747" y="1410"/>
                  </a:cubicBezTo>
                  <a:cubicBezTo>
                    <a:pt x="742" y="1410"/>
                    <a:pt x="736" y="1411"/>
                    <a:pt x="731" y="1412"/>
                  </a:cubicBezTo>
                  <a:cubicBezTo>
                    <a:pt x="728" y="1412"/>
                    <a:pt x="726" y="1413"/>
                    <a:pt x="723" y="1413"/>
                  </a:cubicBezTo>
                  <a:cubicBezTo>
                    <a:pt x="721" y="1412"/>
                    <a:pt x="718" y="1412"/>
                    <a:pt x="716" y="1411"/>
                  </a:cubicBezTo>
                  <a:cubicBezTo>
                    <a:pt x="718" y="1409"/>
                    <a:pt x="723" y="1410"/>
                    <a:pt x="727" y="1409"/>
                  </a:cubicBezTo>
                  <a:cubicBezTo>
                    <a:pt x="731" y="1409"/>
                    <a:pt x="735" y="1409"/>
                    <a:pt x="735" y="1406"/>
                  </a:cubicBezTo>
                  <a:cubicBezTo>
                    <a:pt x="730" y="1408"/>
                    <a:pt x="725" y="1406"/>
                    <a:pt x="723" y="1407"/>
                  </a:cubicBezTo>
                  <a:cubicBezTo>
                    <a:pt x="720" y="1407"/>
                    <a:pt x="719" y="1408"/>
                    <a:pt x="716" y="1408"/>
                  </a:cubicBezTo>
                  <a:cubicBezTo>
                    <a:pt x="711" y="1409"/>
                    <a:pt x="704" y="1406"/>
                    <a:pt x="700" y="1409"/>
                  </a:cubicBezTo>
                  <a:cubicBezTo>
                    <a:pt x="703" y="1410"/>
                    <a:pt x="708" y="1410"/>
                    <a:pt x="707" y="1412"/>
                  </a:cubicBezTo>
                  <a:cubicBezTo>
                    <a:pt x="703" y="1413"/>
                    <a:pt x="700" y="1413"/>
                    <a:pt x="697" y="1413"/>
                  </a:cubicBezTo>
                  <a:cubicBezTo>
                    <a:pt x="695" y="1413"/>
                    <a:pt x="693" y="1413"/>
                    <a:pt x="691" y="1412"/>
                  </a:cubicBezTo>
                  <a:cubicBezTo>
                    <a:pt x="690" y="1412"/>
                    <a:pt x="688" y="1412"/>
                    <a:pt x="686" y="1412"/>
                  </a:cubicBezTo>
                  <a:cubicBezTo>
                    <a:pt x="683" y="1412"/>
                    <a:pt x="680" y="1413"/>
                    <a:pt x="677" y="1413"/>
                  </a:cubicBezTo>
                  <a:cubicBezTo>
                    <a:pt x="672" y="1413"/>
                    <a:pt x="665" y="1412"/>
                    <a:pt x="658" y="1411"/>
                  </a:cubicBezTo>
                  <a:cubicBezTo>
                    <a:pt x="656" y="1411"/>
                    <a:pt x="656" y="1412"/>
                    <a:pt x="654" y="1412"/>
                  </a:cubicBezTo>
                  <a:cubicBezTo>
                    <a:pt x="651" y="1412"/>
                    <a:pt x="649" y="1411"/>
                    <a:pt x="646" y="1411"/>
                  </a:cubicBezTo>
                  <a:cubicBezTo>
                    <a:pt x="642" y="1412"/>
                    <a:pt x="628" y="1410"/>
                    <a:pt x="625" y="1409"/>
                  </a:cubicBezTo>
                  <a:cubicBezTo>
                    <a:pt x="624" y="1409"/>
                    <a:pt x="624" y="1407"/>
                    <a:pt x="623" y="1406"/>
                  </a:cubicBezTo>
                  <a:cubicBezTo>
                    <a:pt x="621" y="1406"/>
                    <a:pt x="616" y="1405"/>
                    <a:pt x="616" y="1406"/>
                  </a:cubicBezTo>
                  <a:cubicBezTo>
                    <a:pt x="618" y="1407"/>
                    <a:pt x="620" y="1407"/>
                    <a:pt x="619" y="1408"/>
                  </a:cubicBezTo>
                  <a:cubicBezTo>
                    <a:pt x="609" y="1409"/>
                    <a:pt x="594" y="1406"/>
                    <a:pt x="586" y="1404"/>
                  </a:cubicBezTo>
                  <a:cubicBezTo>
                    <a:pt x="584" y="1404"/>
                    <a:pt x="580" y="1404"/>
                    <a:pt x="577" y="1404"/>
                  </a:cubicBezTo>
                  <a:cubicBezTo>
                    <a:pt x="575" y="1404"/>
                    <a:pt x="575" y="1403"/>
                    <a:pt x="572" y="1402"/>
                  </a:cubicBezTo>
                  <a:cubicBezTo>
                    <a:pt x="563" y="1401"/>
                    <a:pt x="553" y="1398"/>
                    <a:pt x="543" y="1396"/>
                  </a:cubicBezTo>
                  <a:cubicBezTo>
                    <a:pt x="533" y="1394"/>
                    <a:pt x="523" y="1390"/>
                    <a:pt x="514" y="1388"/>
                  </a:cubicBezTo>
                  <a:cubicBezTo>
                    <a:pt x="511" y="1388"/>
                    <a:pt x="510" y="1389"/>
                    <a:pt x="508" y="1388"/>
                  </a:cubicBezTo>
                  <a:cubicBezTo>
                    <a:pt x="508" y="1388"/>
                    <a:pt x="505" y="1386"/>
                    <a:pt x="503" y="1386"/>
                  </a:cubicBezTo>
                  <a:cubicBezTo>
                    <a:pt x="502" y="1386"/>
                    <a:pt x="493" y="1385"/>
                    <a:pt x="497" y="1383"/>
                  </a:cubicBezTo>
                  <a:cubicBezTo>
                    <a:pt x="490" y="1380"/>
                    <a:pt x="492" y="1386"/>
                    <a:pt x="486" y="1383"/>
                  </a:cubicBezTo>
                  <a:cubicBezTo>
                    <a:pt x="482" y="1379"/>
                    <a:pt x="472" y="1377"/>
                    <a:pt x="465" y="1373"/>
                  </a:cubicBezTo>
                  <a:cubicBezTo>
                    <a:pt x="462" y="1372"/>
                    <a:pt x="462" y="1369"/>
                    <a:pt x="459" y="1369"/>
                  </a:cubicBezTo>
                  <a:cubicBezTo>
                    <a:pt x="456" y="1372"/>
                    <a:pt x="448" y="1365"/>
                    <a:pt x="442" y="1364"/>
                  </a:cubicBezTo>
                  <a:cubicBezTo>
                    <a:pt x="438" y="1363"/>
                    <a:pt x="434" y="1363"/>
                    <a:pt x="431" y="1362"/>
                  </a:cubicBezTo>
                  <a:cubicBezTo>
                    <a:pt x="429" y="1361"/>
                    <a:pt x="426" y="1358"/>
                    <a:pt x="424" y="1356"/>
                  </a:cubicBezTo>
                  <a:cubicBezTo>
                    <a:pt x="421" y="1355"/>
                    <a:pt x="417" y="1352"/>
                    <a:pt x="414" y="1351"/>
                  </a:cubicBezTo>
                  <a:cubicBezTo>
                    <a:pt x="410" y="1349"/>
                    <a:pt x="406" y="1349"/>
                    <a:pt x="402" y="1347"/>
                  </a:cubicBezTo>
                  <a:cubicBezTo>
                    <a:pt x="399" y="1345"/>
                    <a:pt x="397" y="1342"/>
                    <a:pt x="394" y="1340"/>
                  </a:cubicBezTo>
                  <a:cubicBezTo>
                    <a:pt x="389" y="1339"/>
                    <a:pt x="395" y="1344"/>
                    <a:pt x="391" y="1343"/>
                  </a:cubicBezTo>
                  <a:cubicBezTo>
                    <a:pt x="389" y="1341"/>
                    <a:pt x="386" y="1340"/>
                    <a:pt x="383" y="1339"/>
                  </a:cubicBezTo>
                  <a:cubicBezTo>
                    <a:pt x="381" y="1338"/>
                    <a:pt x="378" y="1336"/>
                    <a:pt x="375" y="1334"/>
                  </a:cubicBezTo>
                  <a:cubicBezTo>
                    <a:pt x="372" y="1332"/>
                    <a:pt x="372" y="1330"/>
                    <a:pt x="368" y="1328"/>
                  </a:cubicBezTo>
                  <a:cubicBezTo>
                    <a:pt x="366" y="1327"/>
                    <a:pt x="363" y="1326"/>
                    <a:pt x="360" y="1324"/>
                  </a:cubicBezTo>
                  <a:cubicBezTo>
                    <a:pt x="352" y="1320"/>
                    <a:pt x="340" y="1312"/>
                    <a:pt x="333" y="1307"/>
                  </a:cubicBezTo>
                  <a:cubicBezTo>
                    <a:pt x="329" y="1304"/>
                    <a:pt x="327" y="1301"/>
                    <a:pt x="324" y="1298"/>
                  </a:cubicBezTo>
                  <a:cubicBezTo>
                    <a:pt x="322" y="1297"/>
                    <a:pt x="318" y="1296"/>
                    <a:pt x="316" y="1294"/>
                  </a:cubicBezTo>
                  <a:cubicBezTo>
                    <a:pt x="314" y="1293"/>
                    <a:pt x="312" y="1290"/>
                    <a:pt x="309" y="1289"/>
                  </a:cubicBezTo>
                  <a:cubicBezTo>
                    <a:pt x="307" y="1287"/>
                    <a:pt x="303" y="1286"/>
                    <a:pt x="301" y="1285"/>
                  </a:cubicBezTo>
                  <a:cubicBezTo>
                    <a:pt x="299" y="1283"/>
                    <a:pt x="297" y="1280"/>
                    <a:pt x="294" y="1278"/>
                  </a:cubicBezTo>
                  <a:cubicBezTo>
                    <a:pt x="294" y="1278"/>
                    <a:pt x="292" y="1278"/>
                    <a:pt x="290" y="1276"/>
                  </a:cubicBezTo>
                  <a:cubicBezTo>
                    <a:pt x="287" y="1274"/>
                    <a:pt x="287" y="1272"/>
                    <a:pt x="285" y="1271"/>
                  </a:cubicBezTo>
                  <a:cubicBezTo>
                    <a:pt x="282" y="1268"/>
                    <a:pt x="279" y="1268"/>
                    <a:pt x="277" y="1266"/>
                  </a:cubicBezTo>
                  <a:cubicBezTo>
                    <a:pt x="274" y="1264"/>
                    <a:pt x="274" y="1261"/>
                    <a:pt x="271" y="1259"/>
                  </a:cubicBezTo>
                  <a:cubicBezTo>
                    <a:pt x="269" y="1258"/>
                    <a:pt x="266" y="1257"/>
                    <a:pt x="265" y="1256"/>
                  </a:cubicBezTo>
                  <a:cubicBezTo>
                    <a:pt x="262" y="1254"/>
                    <a:pt x="261" y="1251"/>
                    <a:pt x="259" y="1249"/>
                  </a:cubicBezTo>
                  <a:cubicBezTo>
                    <a:pt x="255" y="1246"/>
                    <a:pt x="252" y="1243"/>
                    <a:pt x="248" y="1240"/>
                  </a:cubicBezTo>
                  <a:cubicBezTo>
                    <a:pt x="244" y="1236"/>
                    <a:pt x="240" y="1233"/>
                    <a:pt x="237" y="1229"/>
                  </a:cubicBezTo>
                  <a:cubicBezTo>
                    <a:pt x="235" y="1228"/>
                    <a:pt x="233" y="1226"/>
                    <a:pt x="231" y="1224"/>
                  </a:cubicBezTo>
                  <a:cubicBezTo>
                    <a:pt x="229" y="1222"/>
                    <a:pt x="227" y="1220"/>
                    <a:pt x="225" y="1219"/>
                  </a:cubicBezTo>
                  <a:cubicBezTo>
                    <a:pt x="221" y="1215"/>
                    <a:pt x="218" y="1211"/>
                    <a:pt x="214" y="1208"/>
                  </a:cubicBezTo>
                  <a:cubicBezTo>
                    <a:pt x="213" y="1206"/>
                    <a:pt x="211" y="1202"/>
                    <a:pt x="209" y="1200"/>
                  </a:cubicBezTo>
                  <a:cubicBezTo>
                    <a:pt x="206" y="1198"/>
                    <a:pt x="205" y="1199"/>
                    <a:pt x="203" y="1196"/>
                  </a:cubicBezTo>
                  <a:cubicBezTo>
                    <a:pt x="201" y="1194"/>
                    <a:pt x="201" y="1193"/>
                    <a:pt x="199" y="1190"/>
                  </a:cubicBezTo>
                  <a:cubicBezTo>
                    <a:pt x="197" y="1188"/>
                    <a:pt x="194" y="1186"/>
                    <a:pt x="194" y="1185"/>
                  </a:cubicBezTo>
                  <a:cubicBezTo>
                    <a:pt x="192" y="1183"/>
                    <a:pt x="193" y="1181"/>
                    <a:pt x="190" y="1179"/>
                  </a:cubicBezTo>
                  <a:cubicBezTo>
                    <a:pt x="189" y="1177"/>
                    <a:pt x="186" y="1176"/>
                    <a:pt x="185" y="1174"/>
                  </a:cubicBezTo>
                  <a:cubicBezTo>
                    <a:pt x="184" y="1173"/>
                    <a:pt x="178" y="1165"/>
                    <a:pt x="177" y="1162"/>
                  </a:cubicBezTo>
                  <a:cubicBezTo>
                    <a:pt x="174" y="1159"/>
                    <a:pt x="172" y="1156"/>
                    <a:pt x="169" y="1152"/>
                  </a:cubicBezTo>
                  <a:cubicBezTo>
                    <a:pt x="166" y="1149"/>
                    <a:pt x="163" y="1145"/>
                    <a:pt x="160" y="1140"/>
                  </a:cubicBezTo>
                  <a:cubicBezTo>
                    <a:pt x="157" y="1136"/>
                    <a:pt x="154" y="1132"/>
                    <a:pt x="151" y="1127"/>
                  </a:cubicBezTo>
                  <a:cubicBezTo>
                    <a:pt x="148" y="1123"/>
                    <a:pt x="145" y="1118"/>
                    <a:pt x="142" y="1113"/>
                  </a:cubicBezTo>
                  <a:cubicBezTo>
                    <a:pt x="139" y="1109"/>
                    <a:pt x="136" y="1104"/>
                    <a:pt x="133" y="1099"/>
                  </a:cubicBezTo>
                  <a:cubicBezTo>
                    <a:pt x="131" y="1095"/>
                    <a:pt x="128" y="1090"/>
                    <a:pt x="126" y="1086"/>
                  </a:cubicBezTo>
                  <a:cubicBezTo>
                    <a:pt x="120" y="1077"/>
                    <a:pt x="115" y="1070"/>
                    <a:pt x="112" y="1064"/>
                  </a:cubicBezTo>
                  <a:cubicBezTo>
                    <a:pt x="110" y="1061"/>
                    <a:pt x="107" y="1058"/>
                    <a:pt x="106" y="1055"/>
                  </a:cubicBezTo>
                  <a:cubicBezTo>
                    <a:pt x="106" y="1055"/>
                    <a:pt x="106" y="1052"/>
                    <a:pt x="106" y="1052"/>
                  </a:cubicBezTo>
                  <a:cubicBezTo>
                    <a:pt x="106" y="1048"/>
                    <a:pt x="103" y="1045"/>
                    <a:pt x="101" y="1041"/>
                  </a:cubicBezTo>
                  <a:cubicBezTo>
                    <a:pt x="99" y="1037"/>
                    <a:pt x="96" y="1030"/>
                    <a:pt x="94" y="1026"/>
                  </a:cubicBezTo>
                  <a:cubicBezTo>
                    <a:pt x="92" y="1021"/>
                    <a:pt x="91" y="1015"/>
                    <a:pt x="89" y="1011"/>
                  </a:cubicBezTo>
                  <a:cubicBezTo>
                    <a:pt x="88" y="1010"/>
                    <a:pt x="86" y="1008"/>
                    <a:pt x="85" y="1005"/>
                  </a:cubicBezTo>
                  <a:cubicBezTo>
                    <a:pt x="84" y="1003"/>
                    <a:pt x="85" y="1002"/>
                    <a:pt x="84" y="1000"/>
                  </a:cubicBezTo>
                  <a:cubicBezTo>
                    <a:pt x="82" y="996"/>
                    <a:pt x="80" y="992"/>
                    <a:pt x="79" y="987"/>
                  </a:cubicBezTo>
                  <a:cubicBezTo>
                    <a:pt x="77" y="983"/>
                    <a:pt x="75" y="978"/>
                    <a:pt x="73" y="973"/>
                  </a:cubicBezTo>
                  <a:cubicBezTo>
                    <a:pt x="72" y="968"/>
                    <a:pt x="70" y="963"/>
                    <a:pt x="68" y="957"/>
                  </a:cubicBezTo>
                  <a:cubicBezTo>
                    <a:pt x="66" y="952"/>
                    <a:pt x="64" y="946"/>
                    <a:pt x="63" y="941"/>
                  </a:cubicBezTo>
                  <a:cubicBezTo>
                    <a:pt x="61" y="936"/>
                    <a:pt x="60" y="930"/>
                    <a:pt x="58" y="925"/>
                  </a:cubicBezTo>
                  <a:cubicBezTo>
                    <a:pt x="56" y="920"/>
                    <a:pt x="53" y="917"/>
                    <a:pt x="52" y="912"/>
                  </a:cubicBezTo>
                  <a:cubicBezTo>
                    <a:pt x="49" y="903"/>
                    <a:pt x="48" y="895"/>
                    <a:pt x="46" y="891"/>
                  </a:cubicBezTo>
                  <a:cubicBezTo>
                    <a:pt x="45" y="891"/>
                    <a:pt x="44" y="892"/>
                    <a:pt x="44" y="891"/>
                  </a:cubicBezTo>
                  <a:cubicBezTo>
                    <a:pt x="44" y="891"/>
                    <a:pt x="43" y="888"/>
                    <a:pt x="42" y="888"/>
                  </a:cubicBezTo>
                  <a:cubicBezTo>
                    <a:pt x="41" y="888"/>
                    <a:pt x="40" y="891"/>
                    <a:pt x="39" y="890"/>
                  </a:cubicBezTo>
                  <a:cubicBezTo>
                    <a:pt x="37" y="889"/>
                    <a:pt x="35" y="882"/>
                    <a:pt x="34" y="884"/>
                  </a:cubicBezTo>
                  <a:cubicBezTo>
                    <a:pt x="32" y="885"/>
                    <a:pt x="31" y="892"/>
                    <a:pt x="32" y="898"/>
                  </a:cubicBezTo>
                  <a:cubicBezTo>
                    <a:pt x="32" y="901"/>
                    <a:pt x="35" y="904"/>
                    <a:pt x="36" y="908"/>
                  </a:cubicBezTo>
                  <a:cubicBezTo>
                    <a:pt x="37" y="911"/>
                    <a:pt x="36" y="912"/>
                    <a:pt x="37" y="915"/>
                  </a:cubicBezTo>
                  <a:cubicBezTo>
                    <a:pt x="37" y="918"/>
                    <a:pt x="38" y="918"/>
                    <a:pt x="39" y="921"/>
                  </a:cubicBezTo>
                  <a:cubicBezTo>
                    <a:pt x="40" y="924"/>
                    <a:pt x="39" y="925"/>
                    <a:pt x="40" y="928"/>
                  </a:cubicBezTo>
                  <a:cubicBezTo>
                    <a:pt x="41" y="932"/>
                    <a:pt x="44" y="937"/>
                    <a:pt x="45" y="942"/>
                  </a:cubicBezTo>
                  <a:cubicBezTo>
                    <a:pt x="46" y="945"/>
                    <a:pt x="47" y="950"/>
                    <a:pt x="48" y="954"/>
                  </a:cubicBezTo>
                  <a:cubicBezTo>
                    <a:pt x="50" y="958"/>
                    <a:pt x="51" y="962"/>
                    <a:pt x="53" y="966"/>
                  </a:cubicBezTo>
                  <a:cubicBezTo>
                    <a:pt x="55" y="972"/>
                    <a:pt x="58" y="978"/>
                    <a:pt x="60" y="983"/>
                  </a:cubicBezTo>
                  <a:cubicBezTo>
                    <a:pt x="62" y="989"/>
                    <a:pt x="63" y="992"/>
                    <a:pt x="65" y="997"/>
                  </a:cubicBezTo>
                  <a:cubicBezTo>
                    <a:pt x="68" y="1003"/>
                    <a:pt x="70" y="1010"/>
                    <a:pt x="73" y="1018"/>
                  </a:cubicBezTo>
                  <a:cubicBezTo>
                    <a:pt x="76" y="1025"/>
                    <a:pt x="79" y="1033"/>
                    <a:pt x="82" y="1040"/>
                  </a:cubicBezTo>
                  <a:cubicBezTo>
                    <a:pt x="85" y="1048"/>
                    <a:pt x="89" y="1055"/>
                    <a:pt x="92" y="1062"/>
                  </a:cubicBezTo>
                  <a:cubicBezTo>
                    <a:pt x="95" y="1068"/>
                    <a:pt x="98" y="1075"/>
                    <a:pt x="102" y="1079"/>
                  </a:cubicBezTo>
                  <a:cubicBezTo>
                    <a:pt x="103" y="1081"/>
                    <a:pt x="105" y="1083"/>
                    <a:pt x="107" y="1085"/>
                  </a:cubicBezTo>
                  <a:cubicBezTo>
                    <a:pt x="109" y="1089"/>
                    <a:pt x="111" y="1094"/>
                    <a:pt x="114" y="1099"/>
                  </a:cubicBezTo>
                  <a:cubicBezTo>
                    <a:pt x="115" y="1102"/>
                    <a:pt x="116" y="1104"/>
                    <a:pt x="117" y="1106"/>
                  </a:cubicBezTo>
                  <a:cubicBezTo>
                    <a:pt x="118" y="1109"/>
                    <a:pt x="119" y="1111"/>
                    <a:pt x="121" y="1113"/>
                  </a:cubicBezTo>
                  <a:cubicBezTo>
                    <a:pt x="122" y="1115"/>
                    <a:pt x="125" y="1117"/>
                    <a:pt x="127" y="1120"/>
                  </a:cubicBezTo>
                  <a:cubicBezTo>
                    <a:pt x="128" y="1122"/>
                    <a:pt x="130" y="1126"/>
                    <a:pt x="131" y="1128"/>
                  </a:cubicBezTo>
                  <a:cubicBezTo>
                    <a:pt x="133" y="1130"/>
                    <a:pt x="134" y="1133"/>
                    <a:pt x="136" y="1136"/>
                  </a:cubicBezTo>
                  <a:cubicBezTo>
                    <a:pt x="138" y="1139"/>
                    <a:pt x="140" y="1142"/>
                    <a:pt x="142" y="1145"/>
                  </a:cubicBezTo>
                  <a:cubicBezTo>
                    <a:pt x="145" y="1149"/>
                    <a:pt x="149" y="1154"/>
                    <a:pt x="153" y="1158"/>
                  </a:cubicBezTo>
                  <a:cubicBezTo>
                    <a:pt x="157" y="1163"/>
                    <a:pt x="161" y="1167"/>
                    <a:pt x="165" y="1171"/>
                  </a:cubicBezTo>
                  <a:cubicBezTo>
                    <a:pt x="166" y="1173"/>
                    <a:pt x="168" y="1177"/>
                    <a:pt x="170" y="1179"/>
                  </a:cubicBezTo>
                  <a:cubicBezTo>
                    <a:pt x="175" y="1187"/>
                    <a:pt x="183" y="1195"/>
                    <a:pt x="187" y="1200"/>
                  </a:cubicBezTo>
                  <a:cubicBezTo>
                    <a:pt x="189" y="1203"/>
                    <a:pt x="190" y="1206"/>
                    <a:pt x="192" y="1208"/>
                  </a:cubicBezTo>
                  <a:cubicBezTo>
                    <a:pt x="195" y="1213"/>
                    <a:pt x="201" y="1217"/>
                    <a:pt x="202" y="1219"/>
                  </a:cubicBezTo>
                  <a:cubicBezTo>
                    <a:pt x="208" y="1225"/>
                    <a:pt x="207" y="1229"/>
                    <a:pt x="214" y="1230"/>
                  </a:cubicBezTo>
                  <a:cubicBezTo>
                    <a:pt x="216" y="1232"/>
                    <a:pt x="218" y="1235"/>
                    <a:pt x="219" y="1237"/>
                  </a:cubicBezTo>
                  <a:cubicBezTo>
                    <a:pt x="220" y="1240"/>
                    <a:pt x="221" y="1242"/>
                    <a:pt x="223" y="1244"/>
                  </a:cubicBezTo>
                  <a:cubicBezTo>
                    <a:pt x="224" y="1245"/>
                    <a:pt x="228" y="1248"/>
                    <a:pt x="230" y="1250"/>
                  </a:cubicBezTo>
                  <a:cubicBezTo>
                    <a:pt x="232" y="1251"/>
                    <a:pt x="234" y="1255"/>
                    <a:pt x="234" y="1256"/>
                  </a:cubicBezTo>
                  <a:cubicBezTo>
                    <a:pt x="230" y="1253"/>
                    <a:pt x="224" y="1247"/>
                    <a:pt x="219" y="1242"/>
                  </a:cubicBezTo>
                  <a:cubicBezTo>
                    <a:pt x="213" y="1237"/>
                    <a:pt x="208" y="1232"/>
                    <a:pt x="205" y="1229"/>
                  </a:cubicBezTo>
                  <a:cubicBezTo>
                    <a:pt x="201" y="1225"/>
                    <a:pt x="197" y="1221"/>
                    <a:pt x="193" y="1217"/>
                  </a:cubicBezTo>
                  <a:cubicBezTo>
                    <a:pt x="189" y="1213"/>
                    <a:pt x="186" y="1209"/>
                    <a:pt x="183" y="1206"/>
                  </a:cubicBezTo>
                  <a:cubicBezTo>
                    <a:pt x="181" y="1204"/>
                    <a:pt x="178" y="1204"/>
                    <a:pt x="176" y="1202"/>
                  </a:cubicBezTo>
                  <a:cubicBezTo>
                    <a:pt x="175" y="1201"/>
                    <a:pt x="173" y="1199"/>
                    <a:pt x="172" y="1199"/>
                  </a:cubicBezTo>
                  <a:cubicBezTo>
                    <a:pt x="166" y="1194"/>
                    <a:pt x="167" y="1191"/>
                    <a:pt x="163" y="1186"/>
                  </a:cubicBezTo>
                  <a:cubicBezTo>
                    <a:pt x="160" y="1182"/>
                    <a:pt x="155" y="1180"/>
                    <a:pt x="150" y="1175"/>
                  </a:cubicBezTo>
                  <a:cubicBezTo>
                    <a:pt x="147" y="1172"/>
                    <a:pt x="145" y="1167"/>
                    <a:pt x="142" y="1163"/>
                  </a:cubicBezTo>
                  <a:cubicBezTo>
                    <a:pt x="140" y="1162"/>
                    <a:pt x="138" y="1160"/>
                    <a:pt x="136" y="1158"/>
                  </a:cubicBezTo>
                  <a:cubicBezTo>
                    <a:pt x="134" y="1156"/>
                    <a:pt x="132" y="1152"/>
                    <a:pt x="130" y="1150"/>
                  </a:cubicBezTo>
                  <a:cubicBezTo>
                    <a:pt x="128" y="1148"/>
                    <a:pt x="125" y="1146"/>
                    <a:pt x="123" y="1144"/>
                  </a:cubicBezTo>
                  <a:cubicBezTo>
                    <a:pt x="120" y="1142"/>
                    <a:pt x="118" y="1141"/>
                    <a:pt x="115" y="1138"/>
                  </a:cubicBezTo>
                  <a:cubicBezTo>
                    <a:pt x="113" y="1140"/>
                    <a:pt x="117" y="1144"/>
                    <a:pt x="115" y="1145"/>
                  </a:cubicBezTo>
                  <a:cubicBezTo>
                    <a:pt x="115" y="1145"/>
                    <a:pt x="110" y="1138"/>
                    <a:pt x="109" y="1142"/>
                  </a:cubicBezTo>
                  <a:cubicBezTo>
                    <a:pt x="112" y="1151"/>
                    <a:pt x="118" y="1157"/>
                    <a:pt x="123" y="1165"/>
                  </a:cubicBezTo>
                  <a:cubicBezTo>
                    <a:pt x="128" y="1170"/>
                    <a:pt x="132" y="1177"/>
                    <a:pt x="136" y="1182"/>
                  </a:cubicBezTo>
                  <a:cubicBezTo>
                    <a:pt x="137" y="1184"/>
                    <a:pt x="139" y="1183"/>
                    <a:pt x="140" y="1185"/>
                  </a:cubicBezTo>
                  <a:cubicBezTo>
                    <a:pt x="142" y="1187"/>
                    <a:pt x="142" y="1189"/>
                    <a:pt x="144" y="1192"/>
                  </a:cubicBezTo>
                  <a:cubicBezTo>
                    <a:pt x="148" y="1196"/>
                    <a:pt x="153" y="1201"/>
                    <a:pt x="157" y="1206"/>
                  </a:cubicBezTo>
                  <a:cubicBezTo>
                    <a:pt x="162" y="1210"/>
                    <a:pt x="165" y="1215"/>
                    <a:pt x="170" y="1220"/>
                  </a:cubicBezTo>
                  <a:cubicBezTo>
                    <a:pt x="172" y="1223"/>
                    <a:pt x="176" y="1225"/>
                    <a:pt x="178" y="1228"/>
                  </a:cubicBezTo>
                  <a:cubicBezTo>
                    <a:pt x="186" y="1235"/>
                    <a:pt x="193" y="1245"/>
                    <a:pt x="202" y="1252"/>
                  </a:cubicBezTo>
                  <a:cubicBezTo>
                    <a:pt x="205" y="1255"/>
                    <a:pt x="208" y="1257"/>
                    <a:pt x="211" y="1259"/>
                  </a:cubicBezTo>
                  <a:cubicBezTo>
                    <a:pt x="217" y="1264"/>
                    <a:pt x="223" y="1271"/>
                    <a:pt x="229" y="1276"/>
                  </a:cubicBezTo>
                  <a:cubicBezTo>
                    <a:pt x="232" y="1279"/>
                    <a:pt x="236" y="1281"/>
                    <a:pt x="240" y="1284"/>
                  </a:cubicBezTo>
                  <a:cubicBezTo>
                    <a:pt x="245" y="1288"/>
                    <a:pt x="251" y="1293"/>
                    <a:pt x="256" y="1298"/>
                  </a:cubicBezTo>
                  <a:cubicBezTo>
                    <a:pt x="262" y="1302"/>
                    <a:pt x="268" y="1307"/>
                    <a:pt x="273" y="1311"/>
                  </a:cubicBezTo>
                  <a:cubicBezTo>
                    <a:pt x="276" y="1313"/>
                    <a:pt x="279" y="1316"/>
                    <a:pt x="283" y="1318"/>
                  </a:cubicBezTo>
                  <a:cubicBezTo>
                    <a:pt x="286" y="1320"/>
                    <a:pt x="290" y="1323"/>
                    <a:pt x="293" y="1325"/>
                  </a:cubicBezTo>
                  <a:cubicBezTo>
                    <a:pt x="301" y="1329"/>
                    <a:pt x="308" y="1334"/>
                    <a:pt x="313" y="1337"/>
                  </a:cubicBezTo>
                  <a:cubicBezTo>
                    <a:pt x="316" y="1339"/>
                    <a:pt x="317" y="1341"/>
                    <a:pt x="319" y="1342"/>
                  </a:cubicBezTo>
                  <a:cubicBezTo>
                    <a:pt x="319" y="1342"/>
                    <a:pt x="323" y="1343"/>
                    <a:pt x="326" y="1344"/>
                  </a:cubicBezTo>
                  <a:cubicBezTo>
                    <a:pt x="328" y="1346"/>
                    <a:pt x="327" y="1347"/>
                    <a:pt x="330" y="1348"/>
                  </a:cubicBezTo>
                  <a:cubicBezTo>
                    <a:pt x="332" y="1349"/>
                    <a:pt x="335" y="1349"/>
                    <a:pt x="337" y="1351"/>
                  </a:cubicBezTo>
                  <a:cubicBezTo>
                    <a:pt x="338" y="1351"/>
                    <a:pt x="339" y="1353"/>
                    <a:pt x="342" y="1354"/>
                  </a:cubicBezTo>
                  <a:cubicBezTo>
                    <a:pt x="348" y="1358"/>
                    <a:pt x="355" y="1362"/>
                    <a:pt x="362" y="1366"/>
                  </a:cubicBezTo>
                  <a:cubicBezTo>
                    <a:pt x="366" y="1368"/>
                    <a:pt x="369" y="1370"/>
                    <a:pt x="373" y="1372"/>
                  </a:cubicBezTo>
                  <a:cubicBezTo>
                    <a:pt x="376" y="1374"/>
                    <a:pt x="380" y="1375"/>
                    <a:pt x="383" y="1377"/>
                  </a:cubicBezTo>
                  <a:cubicBezTo>
                    <a:pt x="386" y="1378"/>
                    <a:pt x="389" y="1378"/>
                    <a:pt x="392" y="1379"/>
                  </a:cubicBezTo>
                  <a:cubicBezTo>
                    <a:pt x="396" y="1382"/>
                    <a:pt x="400" y="1385"/>
                    <a:pt x="405" y="1388"/>
                  </a:cubicBezTo>
                  <a:cubicBezTo>
                    <a:pt x="409" y="1390"/>
                    <a:pt x="413" y="1391"/>
                    <a:pt x="419" y="1393"/>
                  </a:cubicBezTo>
                  <a:cubicBezTo>
                    <a:pt x="421" y="1394"/>
                    <a:pt x="421" y="1396"/>
                    <a:pt x="425" y="1397"/>
                  </a:cubicBezTo>
                  <a:cubicBezTo>
                    <a:pt x="430" y="1399"/>
                    <a:pt x="432" y="1400"/>
                    <a:pt x="437" y="1402"/>
                  </a:cubicBezTo>
                  <a:cubicBezTo>
                    <a:pt x="440" y="1403"/>
                    <a:pt x="441" y="1402"/>
                    <a:pt x="444" y="1404"/>
                  </a:cubicBezTo>
                  <a:cubicBezTo>
                    <a:pt x="448" y="1406"/>
                    <a:pt x="452" y="1408"/>
                    <a:pt x="456" y="1410"/>
                  </a:cubicBezTo>
                  <a:cubicBezTo>
                    <a:pt x="459" y="1411"/>
                    <a:pt x="462" y="1410"/>
                    <a:pt x="466" y="1411"/>
                  </a:cubicBezTo>
                  <a:cubicBezTo>
                    <a:pt x="467" y="1411"/>
                    <a:pt x="469" y="1412"/>
                    <a:pt x="471" y="1413"/>
                  </a:cubicBezTo>
                  <a:cubicBezTo>
                    <a:pt x="479" y="1417"/>
                    <a:pt x="491" y="1421"/>
                    <a:pt x="503" y="1424"/>
                  </a:cubicBezTo>
                  <a:cubicBezTo>
                    <a:pt x="509" y="1426"/>
                    <a:pt x="515" y="1427"/>
                    <a:pt x="520" y="1429"/>
                  </a:cubicBezTo>
                  <a:cubicBezTo>
                    <a:pt x="526" y="1430"/>
                    <a:pt x="531" y="1431"/>
                    <a:pt x="535" y="1432"/>
                  </a:cubicBezTo>
                  <a:cubicBezTo>
                    <a:pt x="538" y="1433"/>
                    <a:pt x="538" y="1434"/>
                    <a:pt x="541" y="1434"/>
                  </a:cubicBezTo>
                  <a:cubicBezTo>
                    <a:pt x="541" y="1434"/>
                    <a:pt x="542" y="1433"/>
                    <a:pt x="543" y="1433"/>
                  </a:cubicBezTo>
                  <a:cubicBezTo>
                    <a:pt x="550" y="1433"/>
                    <a:pt x="556" y="1438"/>
                    <a:pt x="561" y="1439"/>
                  </a:cubicBezTo>
                  <a:cubicBezTo>
                    <a:pt x="565" y="1440"/>
                    <a:pt x="569" y="1439"/>
                    <a:pt x="574" y="1440"/>
                  </a:cubicBezTo>
                  <a:cubicBezTo>
                    <a:pt x="581" y="1441"/>
                    <a:pt x="588" y="1443"/>
                    <a:pt x="598" y="1445"/>
                  </a:cubicBezTo>
                  <a:cubicBezTo>
                    <a:pt x="602" y="1445"/>
                    <a:pt x="608" y="1446"/>
                    <a:pt x="613" y="1446"/>
                  </a:cubicBezTo>
                  <a:cubicBezTo>
                    <a:pt x="618" y="1446"/>
                    <a:pt x="623" y="1447"/>
                    <a:pt x="627" y="1447"/>
                  </a:cubicBezTo>
                  <a:cubicBezTo>
                    <a:pt x="630" y="1447"/>
                    <a:pt x="634" y="1448"/>
                    <a:pt x="637" y="1449"/>
                  </a:cubicBezTo>
                  <a:cubicBezTo>
                    <a:pt x="642" y="1449"/>
                    <a:pt x="648" y="1449"/>
                    <a:pt x="654" y="1449"/>
                  </a:cubicBezTo>
                  <a:cubicBezTo>
                    <a:pt x="660" y="1449"/>
                    <a:pt x="666" y="1449"/>
                    <a:pt x="672" y="1449"/>
                  </a:cubicBezTo>
                  <a:cubicBezTo>
                    <a:pt x="675" y="1450"/>
                    <a:pt x="679" y="1451"/>
                    <a:pt x="679" y="1451"/>
                  </a:cubicBezTo>
                  <a:cubicBezTo>
                    <a:pt x="682" y="1451"/>
                    <a:pt x="683" y="1450"/>
                    <a:pt x="687" y="1450"/>
                  </a:cubicBezTo>
                  <a:cubicBezTo>
                    <a:pt x="689" y="1450"/>
                    <a:pt x="691" y="1452"/>
                    <a:pt x="692" y="1452"/>
                  </a:cubicBezTo>
                  <a:cubicBezTo>
                    <a:pt x="695" y="1452"/>
                    <a:pt x="696" y="1451"/>
                    <a:pt x="698" y="1451"/>
                  </a:cubicBezTo>
                  <a:cubicBezTo>
                    <a:pt x="702" y="1451"/>
                    <a:pt x="702" y="1452"/>
                    <a:pt x="705" y="1452"/>
                  </a:cubicBezTo>
                  <a:cubicBezTo>
                    <a:pt x="712" y="1452"/>
                    <a:pt x="718" y="1451"/>
                    <a:pt x="724" y="1451"/>
                  </a:cubicBezTo>
                  <a:cubicBezTo>
                    <a:pt x="731" y="1450"/>
                    <a:pt x="737" y="1450"/>
                    <a:pt x="743" y="1450"/>
                  </a:cubicBezTo>
                  <a:cubicBezTo>
                    <a:pt x="745" y="1450"/>
                    <a:pt x="748" y="1451"/>
                    <a:pt x="750" y="1451"/>
                  </a:cubicBezTo>
                  <a:cubicBezTo>
                    <a:pt x="751" y="1451"/>
                    <a:pt x="755" y="1449"/>
                    <a:pt x="756" y="1449"/>
                  </a:cubicBezTo>
                  <a:cubicBezTo>
                    <a:pt x="758" y="1449"/>
                    <a:pt x="762" y="1449"/>
                    <a:pt x="765" y="1448"/>
                  </a:cubicBezTo>
                  <a:cubicBezTo>
                    <a:pt x="768" y="1447"/>
                    <a:pt x="770" y="1444"/>
                    <a:pt x="774" y="1444"/>
                  </a:cubicBezTo>
                  <a:cubicBezTo>
                    <a:pt x="779" y="1446"/>
                    <a:pt x="786" y="1446"/>
                    <a:pt x="794" y="1445"/>
                  </a:cubicBezTo>
                  <a:cubicBezTo>
                    <a:pt x="802" y="1444"/>
                    <a:pt x="810" y="1442"/>
                    <a:pt x="818" y="1441"/>
                  </a:cubicBezTo>
                  <a:cubicBezTo>
                    <a:pt x="822" y="1440"/>
                    <a:pt x="825" y="1440"/>
                    <a:pt x="828" y="1440"/>
                  </a:cubicBezTo>
                  <a:cubicBezTo>
                    <a:pt x="832" y="1440"/>
                    <a:pt x="835" y="1439"/>
                    <a:pt x="839" y="1439"/>
                  </a:cubicBezTo>
                  <a:cubicBezTo>
                    <a:pt x="841" y="1438"/>
                    <a:pt x="845" y="1436"/>
                    <a:pt x="848" y="1436"/>
                  </a:cubicBezTo>
                  <a:cubicBezTo>
                    <a:pt x="851" y="1435"/>
                    <a:pt x="852" y="1436"/>
                    <a:pt x="855" y="1435"/>
                  </a:cubicBezTo>
                  <a:cubicBezTo>
                    <a:pt x="860" y="1434"/>
                    <a:pt x="864" y="1432"/>
                    <a:pt x="869" y="1430"/>
                  </a:cubicBezTo>
                  <a:cubicBezTo>
                    <a:pt x="877" y="1428"/>
                    <a:pt x="886" y="1427"/>
                    <a:pt x="895" y="1424"/>
                  </a:cubicBezTo>
                  <a:cubicBezTo>
                    <a:pt x="903" y="1422"/>
                    <a:pt x="908" y="1419"/>
                    <a:pt x="914" y="1417"/>
                  </a:cubicBezTo>
                  <a:cubicBezTo>
                    <a:pt x="917" y="1417"/>
                    <a:pt x="920" y="1417"/>
                    <a:pt x="923" y="1416"/>
                  </a:cubicBezTo>
                  <a:cubicBezTo>
                    <a:pt x="925" y="1416"/>
                    <a:pt x="929" y="1413"/>
                    <a:pt x="932" y="1412"/>
                  </a:cubicBezTo>
                  <a:cubicBezTo>
                    <a:pt x="943" y="1407"/>
                    <a:pt x="960" y="1403"/>
                    <a:pt x="967" y="1399"/>
                  </a:cubicBezTo>
                  <a:cubicBezTo>
                    <a:pt x="968" y="1398"/>
                    <a:pt x="968" y="1397"/>
                    <a:pt x="970" y="1396"/>
                  </a:cubicBezTo>
                  <a:cubicBezTo>
                    <a:pt x="971" y="1396"/>
                    <a:pt x="975" y="1396"/>
                    <a:pt x="977" y="1395"/>
                  </a:cubicBezTo>
                  <a:cubicBezTo>
                    <a:pt x="986" y="1392"/>
                    <a:pt x="993" y="1388"/>
                    <a:pt x="999" y="1385"/>
                  </a:cubicBezTo>
                  <a:cubicBezTo>
                    <a:pt x="1003" y="1383"/>
                    <a:pt x="1007" y="1382"/>
                    <a:pt x="1011" y="1380"/>
                  </a:cubicBezTo>
                  <a:cubicBezTo>
                    <a:pt x="1017" y="1378"/>
                    <a:pt x="1021" y="1375"/>
                    <a:pt x="1023" y="1374"/>
                  </a:cubicBezTo>
                  <a:cubicBezTo>
                    <a:pt x="1024" y="1374"/>
                    <a:pt x="1025" y="1377"/>
                    <a:pt x="1026" y="1377"/>
                  </a:cubicBezTo>
                  <a:cubicBezTo>
                    <a:pt x="1028" y="1377"/>
                    <a:pt x="1032" y="1374"/>
                    <a:pt x="1033" y="1374"/>
                  </a:cubicBezTo>
                  <a:cubicBezTo>
                    <a:pt x="1034" y="1374"/>
                    <a:pt x="1033" y="1375"/>
                    <a:pt x="1034" y="1375"/>
                  </a:cubicBezTo>
                  <a:cubicBezTo>
                    <a:pt x="1040" y="1375"/>
                    <a:pt x="1044" y="1374"/>
                    <a:pt x="1048" y="1373"/>
                  </a:cubicBezTo>
                  <a:cubicBezTo>
                    <a:pt x="1051" y="1372"/>
                    <a:pt x="1056" y="1371"/>
                    <a:pt x="1057" y="1370"/>
                  </a:cubicBezTo>
                  <a:cubicBezTo>
                    <a:pt x="1059" y="1370"/>
                    <a:pt x="1062" y="1367"/>
                    <a:pt x="1064" y="1367"/>
                  </a:cubicBezTo>
                  <a:cubicBezTo>
                    <a:pt x="1068" y="1365"/>
                    <a:pt x="1070" y="1365"/>
                    <a:pt x="1073" y="1364"/>
                  </a:cubicBezTo>
                  <a:cubicBezTo>
                    <a:pt x="1076" y="1363"/>
                    <a:pt x="1079" y="1360"/>
                    <a:pt x="1081" y="1359"/>
                  </a:cubicBezTo>
                  <a:cubicBezTo>
                    <a:pt x="1085" y="1357"/>
                    <a:pt x="1086" y="1358"/>
                    <a:pt x="1089" y="1356"/>
                  </a:cubicBezTo>
                  <a:cubicBezTo>
                    <a:pt x="1096" y="1352"/>
                    <a:pt x="1097" y="1352"/>
                    <a:pt x="1101" y="1350"/>
                  </a:cubicBezTo>
                  <a:cubicBezTo>
                    <a:pt x="1103" y="1350"/>
                    <a:pt x="1105" y="1349"/>
                    <a:pt x="1107" y="1348"/>
                  </a:cubicBezTo>
                  <a:cubicBezTo>
                    <a:pt x="1110" y="1348"/>
                    <a:pt x="1109" y="1351"/>
                    <a:pt x="1111" y="1352"/>
                  </a:cubicBezTo>
                  <a:cubicBezTo>
                    <a:pt x="1113" y="1352"/>
                    <a:pt x="1123" y="1349"/>
                    <a:pt x="1125" y="1348"/>
                  </a:cubicBezTo>
                  <a:cubicBezTo>
                    <a:pt x="1128" y="1347"/>
                    <a:pt x="1127" y="1346"/>
                    <a:pt x="1133" y="1342"/>
                  </a:cubicBezTo>
                  <a:cubicBezTo>
                    <a:pt x="1135" y="1340"/>
                    <a:pt x="1136" y="1340"/>
                    <a:pt x="1139" y="1338"/>
                  </a:cubicBezTo>
                  <a:cubicBezTo>
                    <a:pt x="1143" y="1335"/>
                    <a:pt x="1145" y="1331"/>
                    <a:pt x="1149" y="1328"/>
                  </a:cubicBezTo>
                  <a:cubicBezTo>
                    <a:pt x="1151" y="1326"/>
                    <a:pt x="1154" y="1324"/>
                    <a:pt x="1157" y="1321"/>
                  </a:cubicBezTo>
                  <a:cubicBezTo>
                    <a:pt x="1160" y="1319"/>
                    <a:pt x="1163" y="1316"/>
                    <a:pt x="1166" y="1314"/>
                  </a:cubicBezTo>
                  <a:cubicBezTo>
                    <a:pt x="1172" y="1309"/>
                    <a:pt x="1178" y="1304"/>
                    <a:pt x="1183" y="1299"/>
                  </a:cubicBezTo>
                  <a:cubicBezTo>
                    <a:pt x="1186" y="1298"/>
                    <a:pt x="1187" y="1298"/>
                    <a:pt x="1189" y="1297"/>
                  </a:cubicBezTo>
                  <a:cubicBezTo>
                    <a:pt x="1192" y="1295"/>
                    <a:pt x="1194" y="1291"/>
                    <a:pt x="1198" y="1289"/>
                  </a:cubicBezTo>
                  <a:cubicBezTo>
                    <a:pt x="1201" y="1286"/>
                    <a:pt x="1204" y="1285"/>
                    <a:pt x="1206" y="1283"/>
                  </a:cubicBezTo>
                  <a:cubicBezTo>
                    <a:pt x="1209" y="1281"/>
                    <a:pt x="1212" y="1278"/>
                    <a:pt x="1214" y="1275"/>
                  </a:cubicBezTo>
                  <a:cubicBezTo>
                    <a:pt x="1218" y="1272"/>
                    <a:pt x="1221" y="1271"/>
                    <a:pt x="1224" y="1268"/>
                  </a:cubicBezTo>
                  <a:cubicBezTo>
                    <a:pt x="1230" y="1262"/>
                    <a:pt x="1234" y="1257"/>
                    <a:pt x="1240" y="1251"/>
                  </a:cubicBezTo>
                  <a:cubicBezTo>
                    <a:pt x="1245" y="1246"/>
                    <a:pt x="1251" y="1242"/>
                    <a:pt x="1256" y="1237"/>
                  </a:cubicBezTo>
                  <a:cubicBezTo>
                    <a:pt x="1259" y="1234"/>
                    <a:pt x="1262" y="1230"/>
                    <a:pt x="1264" y="1228"/>
                  </a:cubicBezTo>
                  <a:cubicBezTo>
                    <a:pt x="1267" y="1225"/>
                    <a:pt x="1269" y="1224"/>
                    <a:pt x="1271" y="1221"/>
                  </a:cubicBezTo>
                  <a:cubicBezTo>
                    <a:pt x="1277" y="1214"/>
                    <a:pt x="1282" y="1207"/>
                    <a:pt x="1287" y="1201"/>
                  </a:cubicBezTo>
                  <a:cubicBezTo>
                    <a:pt x="1289" y="1198"/>
                    <a:pt x="1292" y="1197"/>
                    <a:pt x="1294" y="1194"/>
                  </a:cubicBezTo>
                  <a:cubicBezTo>
                    <a:pt x="1298" y="1190"/>
                    <a:pt x="1305" y="1181"/>
                    <a:pt x="1305" y="1180"/>
                  </a:cubicBezTo>
                  <a:cubicBezTo>
                    <a:pt x="1307" y="1179"/>
                    <a:pt x="1306" y="1178"/>
                    <a:pt x="1307" y="1177"/>
                  </a:cubicBezTo>
                  <a:cubicBezTo>
                    <a:pt x="1309" y="1174"/>
                    <a:pt x="1312" y="1172"/>
                    <a:pt x="1314" y="1169"/>
                  </a:cubicBezTo>
                  <a:cubicBezTo>
                    <a:pt x="1320" y="1162"/>
                    <a:pt x="1322" y="1157"/>
                    <a:pt x="1326" y="1151"/>
                  </a:cubicBezTo>
                  <a:cubicBezTo>
                    <a:pt x="1328" y="1148"/>
                    <a:pt x="1331" y="1147"/>
                    <a:pt x="1333" y="1144"/>
                  </a:cubicBezTo>
                  <a:cubicBezTo>
                    <a:pt x="1335" y="1139"/>
                    <a:pt x="1336" y="1131"/>
                    <a:pt x="1341" y="1130"/>
                  </a:cubicBezTo>
                  <a:cubicBezTo>
                    <a:pt x="1342" y="1137"/>
                    <a:pt x="1332" y="1149"/>
                    <a:pt x="1326" y="1158"/>
                  </a:cubicBezTo>
                  <a:cubicBezTo>
                    <a:pt x="1322" y="1164"/>
                    <a:pt x="1320" y="1170"/>
                    <a:pt x="1315" y="1175"/>
                  </a:cubicBezTo>
                  <a:cubicBezTo>
                    <a:pt x="1314" y="1178"/>
                    <a:pt x="1311" y="1180"/>
                    <a:pt x="1309" y="1183"/>
                  </a:cubicBezTo>
                  <a:cubicBezTo>
                    <a:pt x="1304" y="1190"/>
                    <a:pt x="1299" y="1201"/>
                    <a:pt x="1295" y="1207"/>
                  </a:cubicBezTo>
                  <a:cubicBezTo>
                    <a:pt x="1292" y="1210"/>
                    <a:pt x="1289" y="1212"/>
                    <a:pt x="1286" y="1215"/>
                  </a:cubicBezTo>
                  <a:cubicBezTo>
                    <a:pt x="1282" y="1221"/>
                    <a:pt x="1278" y="1226"/>
                    <a:pt x="1274" y="1232"/>
                  </a:cubicBezTo>
                  <a:cubicBezTo>
                    <a:pt x="1270" y="1237"/>
                    <a:pt x="1266" y="1242"/>
                    <a:pt x="1262" y="1247"/>
                  </a:cubicBezTo>
                  <a:cubicBezTo>
                    <a:pt x="1257" y="1253"/>
                    <a:pt x="1251" y="1257"/>
                    <a:pt x="1246" y="1262"/>
                  </a:cubicBezTo>
                  <a:cubicBezTo>
                    <a:pt x="1245" y="1263"/>
                    <a:pt x="1243" y="1268"/>
                    <a:pt x="1242" y="1269"/>
                  </a:cubicBezTo>
                  <a:cubicBezTo>
                    <a:pt x="1238" y="1274"/>
                    <a:pt x="1230" y="1282"/>
                    <a:pt x="1225" y="1286"/>
                  </a:cubicBezTo>
                  <a:cubicBezTo>
                    <a:pt x="1224" y="1288"/>
                    <a:pt x="1220" y="1289"/>
                    <a:pt x="1218" y="1291"/>
                  </a:cubicBezTo>
                  <a:cubicBezTo>
                    <a:pt x="1217" y="1292"/>
                    <a:pt x="1217" y="1295"/>
                    <a:pt x="1216" y="1297"/>
                  </a:cubicBezTo>
                  <a:cubicBezTo>
                    <a:pt x="1217" y="1296"/>
                    <a:pt x="1214" y="1297"/>
                    <a:pt x="1214" y="1297"/>
                  </a:cubicBezTo>
                  <a:cubicBezTo>
                    <a:pt x="1208" y="1302"/>
                    <a:pt x="1205" y="1307"/>
                    <a:pt x="1203" y="1310"/>
                  </a:cubicBezTo>
                  <a:cubicBezTo>
                    <a:pt x="1189" y="1324"/>
                    <a:pt x="1171" y="1338"/>
                    <a:pt x="1152" y="1352"/>
                  </a:cubicBezTo>
                  <a:cubicBezTo>
                    <a:pt x="1149" y="1355"/>
                    <a:pt x="1145" y="1358"/>
                    <a:pt x="1142" y="1361"/>
                  </a:cubicBezTo>
                  <a:cubicBezTo>
                    <a:pt x="1138" y="1364"/>
                    <a:pt x="1134" y="1366"/>
                    <a:pt x="1130" y="1369"/>
                  </a:cubicBezTo>
                  <a:cubicBezTo>
                    <a:pt x="1127" y="1371"/>
                    <a:pt x="1124" y="1372"/>
                    <a:pt x="1122" y="1374"/>
                  </a:cubicBezTo>
                  <a:cubicBezTo>
                    <a:pt x="1119" y="1376"/>
                    <a:pt x="1116" y="1378"/>
                    <a:pt x="1114" y="1380"/>
                  </a:cubicBezTo>
                  <a:cubicBezTo>
                    <a:pt x="1111" y="1382"/>
                    <a:pt x="1109" y="1384"/>
                    <a:pt x="1106" y="1386"/>
                  </a:cubicBezTo>
                  <a:cubicBezTo>
                    <a:pt x="1103" y="1388"/>
                    <a:pt x="1099" y="1389"/>
                    <a:pt x="1097" y="1391"/>
                  </a:cubicBezTo>
                  <a:cubicBezTo>
                    <a:pt x="1094" y="1393"/>
                    <a:pt x="1091" y="1395"/>
                    <a:pt x="1088" y="1397"/>
                  </a:cubicBezTo>
                  <a:cubicBezTo>
                    <a:pt x="1085" y="1399"/>
                    <a:pt x="1082" y="1401"/>
                    <a:pt x="1078" y="1403"/>
                  </a:cubicBezTo>
                  <a:cubicBezTo>
                    <a:pt x="1075" y="1405"/>
                    <a:pt x="1074" y="1405"/>
                    <a:pt x="1071" y="1406"/>
                  </a:cubicBezTo>
                  <a:cubicBezTo>
                    <a:pt x="1070" y="1407"/>
                    <a:pt x="1068" y="1409"/>
                    <a:pt x="1064" y="1411"/>
                  </a:cubicBezTo>
                  <a:cubicBezTo>
                    <a:pt x="1061" y="1413"/>
                    <a:pt x="1058" y="1413"/>
                    <a:pt x="1055" y="1415"/>
                  </a:cubicBezTo>
                  <a:cubicBezTo>
                    <a:pt x="1049" y="1419"/>
                    <a:pt x="1044" y="1423"/>
                    <a:pt x="1038" y="1426"/>
                  </a:cubicBezTo>
                  <a:cubicBezTo>
                    <a:pt x="1034" y="1428"/>
                    <a:pt x="1030" y="1429"/>
                    <a:pt x="1025" y="1430"/>
                  </a:cubicBezTo>
                  <a:cubicBezTo>
                    <a:pt x="1019" y="1433"/>
                    <a:pt x="1012" y="1436"/>
                    <a:pt x="1006" y="1438"/>
                  </a:cubicBezTo>
                  <a:cubicBezTo>
                    <a:pt x="1000" y="1441"/>
                    <a:pt x="995" y="1443"/>
                    <a:pt x="990" y="1445"/>
                  </a:cubicBezTo>
                  <a:cubicBezTo>
                    <a:pt x="986" y="1447"/>
                    <a:pt x="986" y="1448"/>
                    <a:pt x="983" y="1449"/>
                  </a:cubicBezTo>
                  <a:cubicBezTo>
                    <a:pt x="973" y="1452"/>
                    <a:pt x="964" y="1454"/>
                    <a:pt x="956" y="1457"/>
                  </a:cubicBezTo>
                  <a:cubicBezTo>
                    <a:pt x="953" y="1459"/>
                    <a:pt x="950" y="1461"/>
                    <a:pt x="947" y="1462"/>
                  </a:cubicBezTo>
                  <a:cubicBezTo>
                    <a:pt x="944" y="1463"/>
                    <a:pt x="940" y="1463"/>
                    <a:pt x="937" y="1464"/>
                  </a:cubicBezTo>
                  <a:cubicBezTo>
                    <a:pt x="933" y="1465"/>
                    <a:pt x="930" y="1467"/>
                    <a:pt x="926" y="1468"/>
                  </a:cubicBezTo>
                  <a:cubicBezTo>
                    <a:pt x="922" y="1469"/>
                    <a:pt x="917" y="1470"/>
                    <a:pt x="912" y="1471"/>
                  </a:cubicBezTo>
                  <a:cubicBezTo>
                    <a:pt x="892" y="1475"/>
                    <a:pt x="876" y="1481"/>
                    <a:pt x="858" y="1483"/>
                  </a:cubicBezTo>
                  <a:cubicBezTo>
                    <a:pt x="853" y="1484"/>
                    <a:pt x="846" y="1485"/>
                    <a:pt x="840" y="1486"/>
                  </a:cubicBezTo>
                  <a:cubicBezTo>
                    <a:pt x="837" y="1487"/>
                    <a:pt x="833" y="1486"/>
                    <a:pt x="830" y="1486"/>
                  </a:cubicBezTo>
                  <a:cubicBezTo>
                    <a:pt x="827" y="1486"/>
                    <a:pt x="825" y="1487"/>
                    <a:pt x="822" y="1487"/>
                  </a:cubicBezTo>
                  <a:cubicBezTo>
                    <a:pt x="819" y="1488"/>
                    <a:pt x="815" y="1487"/>
                    <a:pt x="812" y="1487"/>
                  </a:cubicBezTo>
                  <a:cubicBezTo>
                    <a:pt x="809" y="1487"/>
                    <a:pt x="805" y="1488"/>
                    <a:pt x="801" y="1488"/>
                  </a:cubicBezTo>
                  <a:cubicBezTo>
                    <a:pt x="797" y="1488"/>
                    <a:pt x="794" y="1488"/>
                    <a:pt x="790" y="1488"/>
                  </a:cubicBezTo>
                  <a:cubicBezTo>
                    <a:pt x="782" y="1489"/>
                    <a:pt x="775" y="1489"/>
                    <a:pt x="769" y="1489"/>
                  </a:cubicBezTo>
                  <a:cubicBezTo>
                    <a:pt x="764" y="1489"/>
                    <a:pt x="761" y="1489"/>
                    <a:pt x="758" y="1489"/>
                  </a:cubicBezTo>
                  <a:cubicBezTo>
                    <a:pt x="754" y="1490"/>
                    <a:pt x="751" y="1490"/>
                    <a:pt x="749" y="1490"/>
                  </a:cubicBezTo>
                  <a:cubicBezTo>
                    <a:pt x="743" y="1491"/>
                    <a:pt x="739" y="1492"/>
                    <a:pt x="733" y="1493"/>
                  </a:cubicBezTo>
                  <a:cubicBezTo>
                    <a:pt x="733" y="1499"/>
                    <a:pt x="741" y="1502"/>
                    <a:pt x="736" y="1507"/>
                  </a:cubicBezTo>
                  <a:cubicBezTo>
                    <a:pt x="728" y="1507"/>
                    <a:pt x="721" y="1507"/>
                    <a:pt x="716" y="1506"/>
                  </a:cubicBezTo>
                  <a:cubicBezTo>
                    <a:pt x="714" y="1503"/>
                    <a:pt x="714" y="1504"/>
                    <a:pt x="716" y="1501"/>
                  </a:cubicBezTo>
                  <a:cubicBezTo>
                    <a:pt x="711" y="1501"/>
                    <a:pt x="705" y="1499"/>
                    <a:pt x="700" y="1498"/>
                  </a:cubicBezTo>
                  <a:cubicBezTo>
                    <a:pt x="695" y="1497"/>
                    <a:pt x="689" y="1496"/>
                    <a:pt x="682" y="1496"/>
                  </a:cubicBezTo>
                  <a:cubicBezTo>
                    <a:pt x="679" y="1496"/>
                    <a:pt x="678" y="1497"/>
                    <a:pt x="676" y="1497"/>
                  </a:cubicBezTo>
                  <a:cubicBezTo>
                    <a:pt x="673" y="1498"/>
                    <a:pt x="670" y="1497"/>
                    <a:pt x="668" y="1498"/>
                  </a:cubicBezTo>
                  <a:cubicBezTo>
                    <a:pt x="663" y="1499"/>
                    <a:pt x="665" y="1502"/>
                    <a:pt x="664" y="1503"/>
                  </a:cubicBezTo>
                  <a:cubicBezTo>
                    <a:pt x="660" y="1505"/>
                    <a:pt x="656" y="1505"/>
                    <a:pt x="652" y="1505"/>
                  </a:cubicBezTo>
                  <a:cubicBezTo>
                    <a:pt x="647" y="1505"/>
                    <a:pt x="642" y="1504"/>
                    <a:pt x="637" y="1504"/>
                  </a:cubicBezTo>
                  <a:cubicBezTo>
                    <a:pt x="633" y="1503"/>
                    <a:pt x="624" y="1503"/>
                    <a:pt x="623" y="1503"/>
                  </a:cubicBezTo>
                  <a:cubicBezTo>
                    <a:pt x="622" y="1503"/>
                    <a:pt x="614" y="1509"/>
                    <a:pt x="614" y="1509"/>
                  </a:cubicBezTo>
                  <a:cubicBezTo>
                    <a:pt x="611" y="1512"/>
                    <a:pt x="613" y="1515"/>
                    <a:pt x="614" y="1516"/>
                  </a:cubicBezTo>
                  <a:cubicBezTo>
                    <a:pt x="614" y="1517"/>
                    <a:pt x="611" y="1517"/>
                    <a:pt x="611" y="1518"/>
                  </a:cubicBezTo>
                  <a:cubicBezTo>
                    <a:pt x="611" y="1521"/>
                    <a:pt x="614" y="1523"/>
                    <a:pt x="610" y="1524"/>
                  </a:cubicBezTo>
                  <a:cubicBezTo>
                    <a:pt x="618" y="1526"/>
                    <a:pt x="623" y="1531"/>
                    <a:pt x="633" y="1533"/>
                  </a:cubicBezTo>
                  <a:cubicBezTo>
                    <a:pt x="635" y="1533"/>
                    <a:pt x="642" y="1533"/>
                    <a:pt x="649" y="1533"/>
                  </a:cubicBezTo>
                  <a:cubicBezTo>
                    <a:pt x="657" y="1534"/>
                    <a:pt x="659" y="1534"/>
                    <a:pt x="666" y="1533"/>
                  </a:cubicBezTo>
                  <a:cubicBezTo>
                    <a:pt x="670" y="1533"/>
                    <a:pt x="673" y="1532"/>
                    <a:pt x="677" y="1532"/>
                  </a:cubicBezTo>
                  <a:cubicBezTo>
                    <a:pt x="683" y="1532"/>
                    <a:pt x="689" y="1533"/>
                    <a:pt x="693" y="1533"/>
                  </a:cubicBezTo>
                  <a:cubicBezTo>
                    <a:pt x="699" y="1532"/>
                    <a:pt x="703" y="1529"/>
                    <a:pt x="708" y="1529"/>
                  </a:cubicBezTo>
                  <a:cubicBezTo>
                    <a:pt x="709" y="1529"/>
                    <a:pt x="715" y="1530"/>
                    <a:pt x="718" y="1530"/>
                  </a:cubicBezTo>
                  <a:cubicBezTo>
                    <a:pt x="722" y="1530"/>
                    <a:pt x="725" y="1530"/>
                    <a:pt x="727" y="1530"/>
                  </a:cubicBezTo>
                  <a:cubicBezTo>
                    <a:pt x="730" y="1529"/>
                    <a:pt x="733" y="1529"/>
                    <a:pt x="737" y="1529"/>
                  </a:cubicBezTo>
                  <a:cubicBezTo>
                    <a:pt x="748" y="1529"/>
                    <a:pt x="759" y="1527"/>
                    <a:pt x="768" y="1527"/>
                  </a:cubicBezTo>
                  <a:cubicBezTo>
                    <a:pt x="772" y="1526"/>
                    <a:pt x="776" y="1527"/>
                    <a:pt x="780" y="1526"/>
                  </a:cubicBezTo>
                  <a:cubicBezTo>
                    <a:pt x="785" y="1525"/>
                    <a:pt x="789" y="1524"/>
                    <a:pt x="792" y="1523"/>
                  </a:cubicBezTo>
                  <a:cubicBezTo>
                    <a:pt x="800" y="1522"/>
                    <a:pt x="803" y="1524"/>
                    <a:pt x="805" y="1523"/>
                  </a:cubicBezTo>
                  <a:cubicBezTo>
                    <a:pt x="809" y="1523"/>
                    <a:pt x="812" y="1521"/>
                    <a:pt x="817" y="1520"/>
                  </a:cubicBezTo>
                  <a:cubicBezTo>
                    <a:pt x="827" y="1517"/>
                    <a:pt x="837" y="1517"/>
                    <a:pt x="843" y="1516"/>
                  </a:cubicBezTo>
                  <a:cubicBezTo>
                    <a:pt x="846" y="1515"/>
                    <a:pt x="850" y="1513"/>
                    <a:pt x="855" y="1511"/>
                  </a:cubicBezTo>
                  <a:cubicBezTo>
                    <a:pt x="855" y="1511"/>
                    <a:pt x="858" y="1511"/>
                    <a:pt x="861" y="1510"/>
                  </a:cubicBezTo>
                  <a:cubicBezTo>
                    <a:pt x="864" y="1510"/>
                    <a:pt x="868" y="1509"/>
                    <a:pt x="869" y="1508"/>
                  </a:cubicBezTo>
                  <a:cubicBezTo>
                    <a:pt x="872" y="1507"/>
                    <a:pt x="874" y="1505"/>
                    <a:pt x="877" y="1504"/>
                  </a:cubicBezTo>
                  <a:cubicBezTo>
                    <a:pt x="880" y="1503"/>
                    <a:pt x="883" y="1504"/>
                    <a:pt x="887" y="1503"/>
                  </a:cubicBezTo>
                  <a:cubicBezTo>
                    <a:pt x="893" y="1501"/>
                    <a:pt x="897" y="1498"/>
                    <a:pt x="902" y="1497"/>
                  </a:cubicBezTo>
                  <a:cubicBezTo>
                    <a:pt x="908" y="1496"/>
                    <a:pt x="908" y="1499"/>
                    <a:pt x="915" y="1497"/>
                  </a:cubicBezTo>
                  <a:cubicBezTo>
                    <a:pt x="921" y="1494"/>
                    <a:pt x="914" y="1495"/>
                    <a:pt x="918" y="1492"/>
                  </a:cubicBezTo>
                  <a:cubicBezTo>
                    <a:pt x="923" y="1491"/>
                    <a:pt x="924" y="1492"/>
                    <a:pt x="929" y="1491"/>
                  </a:cubicBezTo>
                  <a:cubicBezTo>
                    <a:pt x="931" y="1491"/>
                    <a:pt x="931" y="1489"/>
                    <a:pt x="934" y="1488"/>
                  </a:cubicBezTo>
                  <a:cubicBezTo>
                    <a:pt x="937" y="1488"/>
                    <a:pt x="937" y="1489"/>
                    <a:pt x="940" y="1487"/>
                  </a:cubicBezTo>
                  <a:cubicBezTo>
                    <a:pt x="944" y="1486"/>
                    <a:pt x="944" y="1484"/>
                    <a:pt x="948" y="1483"/>
                  </a:cubicBezTo>
                  <a:cubicBezTo>
                    <a:pt x="951" y="1482"/>
                    <a:pt x="956" y="1482"/>
                    <a:pt x="958" y="1482"/>
                  </a:cubicBezTo>
                  <a:cubicBezTo>
                    <a:pt x="971" y="1478"/>
                    <a:pt x="977" y="1473"/>
                    <a:pt x="984" y="1470"/>
                  </a:cubicBezTo>
                  <a:cubicBezTo>
                    <a:pt x="992" y="1467"/>
                    <a:pt x="994" y="1468"/>
                    <a:pt x="997" y="1467"/>
                  </a:cubicBezTo>
                  <a:cubicBezTo>
                    <a:pt x="1001" y="1465"/>
                    <a:pt x="1003" y="1462"/>
                    <a:pt x="1007" y="1460"/>
                  </a:cubicBezTo>
                  <a:cubicBezTo>
                    <a:pt x="1011" y="1459"/>
                    <a:pt x="1017" y="1458"/>
                    <a:pt x="1021" y="1456"/>
                  </a:cubicBezTo>
                  <a:cubicBezTo>
                    <a:pt x="1024" y="1455"/>
                    <a:pt x="1036" y="1448"/>
                    <a:pt x="1039" y="1447"/>
                  </a:cubicBezTo>
                  <a:cubicBezTo>
                    <a:pt x="1043" y="1444"/>
                    <a:pt x="1046" y="1441"/>
                    <a:pt x="1050" y="1439"/>
                  </a:cubicBezTo>
                  <a:cubicBezTo>
                    <a:pt x="1050" y="1439"/>
                    <a:pt x="1055" y="1439"/>
                    <a:pt x="1056" y="1438"/>
                  </a:cubicBezTo>
                  <a:cubicBezTo>
                    <a:pt x="1059" y="1437"/>
                    <a:pt x="1063" y="1436"/>
                    <a:pt x="1066" y="1434"/>
                  </a:cubicBezTo>
                  <a:cubicBezTo>
                    <a:pt x="1069" y="1432"/>
                    <a:pt x="1072" y="1431"/>
                    <a:pt x="1075" y="1429"/>
                  </a:cubicBezTo>
                  <a:cubicBezTo>
                    <a:pt x="1082" y="1425"/>
                    <a:pt x="1088" y="1420"/>
                    <a:pt x="1096" y="1416"/>
                  </a:cubicBezTo>
                  <a:cubicBezTo>
                    <a:pt x="1102" y="1412"/>
                    <a:pt x="1108" y="1410"/>
                    <a:pt x="1114" y="1406"/>
                  </a:cubicBezTo>
                  <a:cubicBezTo>
                    <a:pt x="1117" y="1404"/>
                    <a:pt x="1119" y="1400"/>
                    <a:pt x="1123" y="1398"/>
                  </a:cubicBezTo>
                  <a:cubicBezTo>
                    <a:pt x="1129" y="1394"/>
                    <a:pt x="1136" y="1390"/>
                    <a:pt x="1142" y="1386"/>
                  </a:cubicBezTo>
                  <a:cubicBezTo>
                    <a:pt x="1149" y="1382"/>
                    <a:pt x="1156" y="1378"/>
                    <a:pt x="1163" y="1372"/>
                  </a:cubicBezTo>
                  <a:cubicBezTo>
                    <a:pt x="1166" y="1369"/>
                    <a:pt x="1167" y="1367"/>
                    <a:pt x="1170" y="1365"/>
                  </a:cubicBezTo>
                  <a:cubicBezTo>
                    <a:pt x="1172" y="1363"/>
                    <a:pt x="1174" y="1363"/>
                    <a:pt x="1177" y="1361"/>
                  </a:cubicBezTo>
                  <a:cubicBezTo>
                    <a:pt x="1180" y="1359"/>
                    <a:pt x="1183" y="1355"/>
                    <a:pt x="1185" y="1354"/>
                  </a:cubicBezTo>
                  <a:cubicBezTo>
                    <a:pt x="1191" y="1350"/>
                    <a:pt x="1195" y="1345"/>
                    <a:pt x="1201" y="1341"/>
                  </a:cubicBezTo>
                  <a:cubicBezTo>
                    <a:pt x="1205" y="1337"/>
                    <a:pt x="1209" y="1334"/>
                    <a:pt x="1213" y="1331"/>
                  </a:cubicBezTo>
                  <a:cubicBezTo>
                    <a:pt x="1217" y="1327"/>
                    <a:pt x="1221" y="1324"/>
                    <a:pt x="1224" y="1320"/>
                  </a:cubicBezTo>
                  <a:cubicBezTo>
                    <a:pt x="1223" y="1318"/>
                    <a:pt x="1222" y="1316"/>
                    <a:pt x="1230" y="1309"/>
                  </a:cubicBezTo>
                  <a:cubicBezTo>
                    <a:pt x="1234" y="1308"/>
                    <a:pt x="1234" y="1307"/>
                    <a:pt x="1234" y="1310"/>
                  </a:cubicBezTo>
                  <a:cubicBezTo>
                    <a:pt x="1242" y="1304"/>
                    <a:pt x="1244" y="1300"/>
                    <a:pt x="1247" y="1296"/>
                  </a:cubicBezTo>
                  <a:cubicBezTo>
                    <a:pt x="1249" y="1292"/>
                    <a:pt x="1251" y="1288"/>
                    <a:pt x="1256" y="1282"/>
                  </a:cubicBezTo>
                  <a:cubicBezTo>
                    <a:pt x="1259" y="1282"/>
                    <a:pt x="1267" y="1281"/>
                    <a:pt x="1269" y="1273"/>
                  </a:cubicBezTo>
                  <a:cubicBezTo>
                    <a:pt x="1267" y="1275"/>
                    <a:pt x="1265" y="1277"/>
                    <a:pt x="1263" y="1278"/>
                  </a:cubicBezTo>
                  <a:cubicBezTo>
                    <a:pt x="1268" y="1266"/>
                    <a:pt x="1277" y="1265"/>
                    <a:pt x="1283" y="1260"/>
                  </a:cubicBezTo>
                  <a:cubicBezTo>
                    <a:pt x="1287" y="1251"/>
                    <a:pt x="1298" y="1242"/>
                    <a:pt x="1305" y="1232"/>
                  </a:cubicBezTo>
                  <a:cubicBezTo>
                    <a:pt x="1306" y="1230"/>
                    <a:pt x="1307" y="1227"/>
                    <a:pt x="1308" y="1225"/>
                  </a:cubicBezTo>
                  <a:cubicBezTo>
                    <a:pt x="1315" y="1216"/>
                    <a:pt x="1322" y="1208"/>
                    <a:pt x="1330" y="1197"/>
                  </a:cubicBezTo>
                  <a:cubicBezTo>
                    <a:pt x="1334" y="1191"/>
                    <a:pt x="1337" y="1187"/>
                    <a:pt x="1340" y="1182"/>
                  </a:cubicBezTo>
                  <a:cubicBezTo>
                    <a:pt x="1342" y="1179"/>
                    <a:pt x="1342" y="1178"/>
                    <a:pt x="1344" y="1175"/>
                  </a:cubicBezTo>
                  <a:cubicBezTo>
                    <a:pt x="1345" y="1173"/>
                    <a:pt x="1346" y="1173"/>
                    <a:pt x="1348" y="1170"/>
                  </a:cubicBezTo>
                  <a:cubicBezTo>
                    <a:pt x="1350" y="1165"/>
                    <a:pt x="1351" y="1161"/>
                    <a:pt x="1353" y="1156"/>
                  </a:cubicBezTo>
                  <a:cubicBezTo>
                    <a:pt x="1355" y="1154"/>
                    <a:pt x="1358" y="1150"/>
                    <a:pt x="1359" y="1148"/>
                  </a:cubicBezTo>
                  <a:cubicBezTo>
                    <a:pt x="1363" y="1143"/>
                    <a:pt x="1365" y="1137"/>
                    <a:pt x="1368" y="1132"/>
                  </a:cubicBezTo>
                  <a:cubicBezTo>
                    <a:pt x="1372" y="1124"/>
                    <a:pt x="1378" y="1114"/>
                    <a:pt x="1380" y="1110"/>
                  </a:cubicBezTo>
                  <a:cubicBezTo>
                    <a:pt x="1381" y="1108"/>
                    <a:pt x="1381" y="1105"/>
                    <a:pt x="1382" y="1102"/>
                  </a:cubicBezTo>
                  <a:cubicBezTo>
                    <a:pt x="1384" y="1098"/>
                    <a:pt x="1388" y="1095"/>
                    <a:pt x="1390" y="1090"/>
                  </a:cubicBezTo>
                  <a:cubicBezTo>
                    <a:pt x="1391" y="1087"/>
                    <a:pt x="1392" y="1083"/>
                    <a:pt x="1393" y="1080"/>
                  </a:cubicBezTo>
                  <a:cubicBezTo>
                    <a:pt x="1396" y="1075"/>
                    <a:pt x="1399" y="1070"/>
                    <a:pt x="1402" y="1064"/>
                  </a:cubicBezTo>
                  <a:cubicBezTo>
                    <a:pt x="1404" y="1056"/>
                    <a:pt x="1407" y="1052"/>
                    <a:pt x="1409" y="1045"/>
                  </a:cubicBezTo>
                  <a:cubicBezTo>
                    <a:pt x="1411" y="1041"/>
                    <a:pt x="1410" y="1039"/>
                    <a:pt x="1412" y="1035"/>
                  </a:cubicBezTo>
                  <a:cubicBezTo>
                    <a:pt x="1414" y="1027"/>
                    <a:pt x="1417" y="1018"/>
                    <a:pt x="1421" y="1010"/>
                  </a:cubicBezTo>
                  <a:cubicBezTo>
                    <a:pt x="1424" y="1002"/>
                    <a:pt x="1427" y="994"/>
                    <a:pt x="1429" y="987"/>
                  </a:cubicBezTo>
                  <a:cubicBezTo>
                    <a:pt x="1429" y="984"/>
                    <a:pt x="1429" y="981"/>
                    <a:pt x="1429" y="978"/>
                  </a:cubicBezTo>
                  <a:cubicBezTo>
                    <a:pt x="1430" y="975"/>
                    <a:pt x="1433" y="970"/>
                    <a:pt x="1434" y="967"/>
                  </a:cubicBezTo>
                  <a:cubicBezTo>
                    <a:pt x="1437" y="957"/>
                    <a:pt x="1437" y="946"/>
                    <a:pt x="1440" y="937"/>
                  </a:cubicBezTo>
                  <a:cubicBezTo>
                    <a:pt x="1440" y="933"/>
                    <a:pt x="1442" y="931"/>
                    <a:pt x="1443" y="927"/>
                  </a:cubicBezTo>
                  <a:cubicBezTo>
                    <a:pt x="1444" y="924"/>
                    <a:pt x="1444" y="921"/>
                    <a:pt x="1444" y="917"/>
                  </a:cubicBezTo>
                  <a:cubicBezTo>
                    <a:pt x="1445" y="911"/>
                    <a:pt x="1448" y="905"/>
                    <a:pt x="1449" y="899"/>
                  </a:cubicBezTo>
                  <a:cubicBezTo>
                    <a:pt x="1449" y="895"/>
                    <a:pt x="1450" y="890"/>
                    <a:pt x="1451" y="883"/>
                  </a:cubicBezTo>
                  <a:cubicBezTo>
                    <a:pt x="1451" y="877"/>
                    <a:pt x="1452" y="871"/>
                    <a:pt x="1453" y="865"/>
                  </a:cubicBezTo>
                  <a:cubicBezTo>
                    <a:pt x="1453" y="860"/>
                    <a:pt x="1455" y="855"/>
                    <a:pt x="1455" y="853"/>
                  </a:cubicBezTo>
                  <a:cubicBezTo>
                    <a:pt x="1455" y="848"/>
                    <a:pt x="1453" y="849"/>
                    <a:pt x="1453" y="844"/>
                  </a:cubicBezTo>
                  <a:cubicBezTo>
                    <a:pt x="1454" y="841"/>
                    <a:pt x="1455" y="838"/>
                    <a:pt x="1456" y="834"/>
                  </a:cubicBezTo>
                  <a:cubicBezTo>
                    <a:pt x="1458" y="825"/>
                    <a:pt x="1459" y="817"/>
                    <a:pt x="1459" y="809"/>
                  </a:cubicBezTo>
                  <a:cubicBezTo>
                    <a:pt x="1459" y="801"/>
                    <a:pt x="1458" y="792"/>
                    <a:pt x="1459" y="781"/>
                  </a:cubicBezTo>
                  <a:cubicBezTo>
                    <a:pt x="1459" y="779"/>
                    <a:pt x="1459" y="776"/>
                    <a:pt x="1459" y="774"/>
                  </a:cubicBezTo>
                  <a:cubicBezTo>
                    <a:pt x="1459" y="771"/>
                    <a:pt x="1459" y="769"/>
                    <a:pt x="1459" y="767"/>
                  </a:cubicBezTo>
                  <a:cubicBezTo>
                    <a:pt x="1460" y="762"/>
                    <a:pt x="1460" y="756"/>
                    <a:pt x="1460" y="751"/>
                  </a:cubicBezTo>
                  <a:cubicBezTo>
                    <a:pt x="1460" y="746"/>
                    <a:pt x="1460" y="741"/>
                    <a:pt x="1460" y="736"/>
                  </a:cubicBezTo>
                  <a:cubicBezTo>
                    <a:pt x="1459" y="731"/>
                    <a:pt x="1459" y="726"/>
                    <a:pt x="1459" y="721"/>
                  </a:cubicBezTo>
                  <a:cubicBezTo>
                    <a:pt x="1458" y="711"/>
                    <a:pt x="1457" y="702"/>
                    <a:pt x="1457" y="698"/>
                  </a:cubicBezTo>
                  <a:cubicBezTo>
                    <a:pt x="1456" y="695"/>
                    <a:pt x="1453" y="694"/>
                    <a:pt x="1453" y="690"/>
                  </a:cubicBezTo>
                  <a:cubicBezTo>
                    <a:pt x="1455" y="691"/>
                    <a:pt x="1455" y="688"/>
                    <a:pt x="1455" y="684"/>
                  </a:cubicBezTo>
                  <a:cubicBezTo>
                    <a:pt x="1455" y="685"/>
                    <a:pt x="1454" y="674"/>
                    <a:pt x="1454" y="676"/>
                  </a:cubicBezTo>
                  <a:cubicBezTo>
                    <a:pt x="1453" y="669"/>
                    <a:pt x="1451" y="668"/>
                    <a:pt x="1450" y="662"/>
                  </a:cubicBezTo>
                  <a:cubicBezTo>
                    <a:pt x="1450" y="658"/>
                    <a:pt x="1451" y="653"/>
                    <a:pt x="1451" y="648"/>
                  </a:cubicBezTo>
                  <a:cubicBezTo>
                    <a:pt x="1450" y="645"/>
                    <a:pt x="1448" y="638"/>
                    <a:pt x="1447" y="634"/>
                  </a:cubicBezTo>
                  <a:cubicBezTo>
                    <a:pt x="1447" y="631"/>
                    <a:pt x="1446" y="630"/>
                    <a:pt x="1445" y="626"/>
                  </a:cubicBezTo>
                  <a:cubicBezTo>
                    <a:pt x="1445" y="623"/>
                    <a:pt x="1446" y="622"/>
                    <a:pt x="1446" y="618"/>
                  </a:cubicBezTo>
                  <a:cubicBezTo>
                    <a:pt x="1445" y="614"/>
                    <a:pt x="1443" y="608"/>
                    <a:pt x="1441" y="602"/>
                  </a:cubicBezTo>
                  <a:cubicBezTo>
                    <a:pt x="1440" y="596"/>
                    <a:pt x="1439" y="590"/>
                    <a:pt x="1437" y="583"/>
                  </a:cubicBezTo>
                  <a:cubicBezTo>
                    <a:pt x="1435" y="577"/>
                    <a:pt x="1434" y="570"/>
                    <a:pt x="1432" y="563"/>
                  </a:cubicBezTo>
                  <a:cubicBezTo>
                    <a:pt x="1430" y="557"/>
                    <a:pt x="1429" y="550"/>
                    <a:pt x="1426" y="543"/>
                  </a:cubicBezTo>
                  <a:cubicBezTo>
                    <a:pt x="1424" y="537"/>
                    <a:pt x="1422" y="530"/>
                    <a:pt x="1419" y="524"/>
                  </a:cubicBezTo>
                  <a:cubicBezTo>
                    <a:pt x="1418" y="521"/>
                    <a:pt x="1415" y="517"/>
                    <a:pt x="1414" y="513"/>
                  </a:cubicBezTo>
                  <a:cubicBezTo>
                    <a:pt x="1413" y="511"/>
                    <a:pt x="1414" y="510"/>
                    <a:pt x="1413" y="507"/>
                  </a:cubicBezTo>
                  <a:cubicBezTo>
                    <a:pt x="1410" y="499"/>
                    <a:pt x="1408" y="493"/>
                    <a:pt x="1405" y="488"/>
                  </a:cubicBezTo>
                  <a:cubicBezTo>
                    <a:pt x="1402" y="482"/>
                    <a:pt x="1400" y="477"/>
                    <a:pt x="1398" y="472"/>
                  </a:cubicBezTo>
                  <a:cubicBezTo>
                    <a:pt x="1397" y="469"/>
                    <a:pt x="1398" y="466"/>
                    <a:pt x="1397" y="463"/>
                  </a:cubicBezTo>
                  <a:cubicBezTo>
                    <a:pt x="1394" y="457"/>
                    <a:pt x="1389" y="448"/>
                    <a:pt x="1389" y="447"/>
                  </a:cubicBezTo>
                  <a:cubicBezTo>
                    <a:pt x="1388" y="446"/>
                    <a:pt x="1388" y="444"/>
                    <a:pt x="1387" y="441"/>
                  </a:cubicBezTo>
                  <a:cubicBezTo>
                    <a:pt x="1385" y="437"/>
                    <a:pt x="1381" y="433"/>
                    <a:pt x="1379" y="429"/>
                  </a:cubicBezTo>
                  <a:cubicBezTo>
                    <a:pt x="1376" y="424"/>
                    <a:pt x="1374" y="417"/>
                    <a:pt x="1372" y="412"/>
                  </a:cubicBezTo>
                  <a:cubicBezTo>
                    <a:pt x="1367" y="405"/>
                    <a:pt x="1360" y="401"/>
                    <a:pt x="1358" y="392"/>
                  </a:cubicBezTo>
                  <a:cubicBezTo>
                    <a:pt x="1359" y="391"/>
                    <a:pt x="1361" y="397"/>
                    <a:pt x="1363" y="396"/>
                  </a:cubicBezTo>
                  <a:cubicBezTo>
                    <a:pt x="1357" y="388"/>
                    <a:pt x="1357" y="383"/>
                    <a:pt x="1352" y="375"/>
                  </a:cubicBezTo>
                  <a:cubicBezTo>
                    <a:pt x="1350" y="373"/>
                    <a:pt x="1349" y="376"/>
                    <a:pt x="1347" y="373"/>
                  </a:cubicBezTo>
                  <a:cubicBezTo>
                    <a:pt x="1340" y="364"/>
                    <a:pt x="1337" y="356"/>
                    <a:pt x="1331" y="347"/>
                  </a:cubicBezTo>
                  <a:cubicBezTo>
                    <a:pt x="1327" y="341"/>
                    <a:pt x="1318" y="332"/>
                    <a:pt x="1315" y="326"/>
                  </a:cubicBezTo>
                  <a:cubicBezTo>
                    <a:pt x="1313" y="323"/>
                    <a:pt x="1312" y="317"/>
                    <a:pt x="1309" y="313"/>
                  </a:cubicBezTo>
                  <a:cubicBezTo>
                    <a:pt x="1307" y="311"/>
                    <a:pt x="1304" y="309"/>
                    <a:pt x="1301" y="306"/>
                  </a:cubicBezTo>
                  <a:cubicBezTo>
                    <a:pt x="1299" y="304"/>
                    <a:pt x="1294" y="298"/>
                    <a:pt x="1290" y="292"/>
                  </a:cubicBezTo>
                  <a:cubicBezTo>
                    <a:pt x="1285" y="287"/>
                    <a:pt x="1281" y="282"/>
                    <a:pt x="1281" y="282"/>
                  </a:cubicBezTo>
                  <a:cubicBezTo>
                    <a:pt x="1279" y="279"/>
                    <a:pt x="1280" y="275"/>
                    <a:pt x="1277" y="272"/>
                  </a:cubicBezTo>
                  <a:cubicBezTo>
                    <a:pt x="1276" y="272"/>
                    <a:pt x="1275" y="273"/>
                    <a:pt x="1273" y="272"/>
                  </a:cubicBezTo>
                  <a:cubicBezTo>
                    <a:pt x="1268" y="260"/>
                    <a:pt x="1250" y="243"/>
                    <a:pt x="1239" y="229"/>
                  </a:cubicBezTo>
                  <a:cubicBezTo>
                    <a:pt x="1233" y="225"/>
                    <a:pt x="1238" y="234"/>
                    <a:pt x="1231" y="226"/>
                  </a:cubicBezTo>
                  <a:cubicBezTo>
                    <a:pt x="1228" y="223"/>
                    <a:pt x="1234" y="226"/>
                    <a:pt x="1232" y="222"/>
                  </a:cubicBezTo>
                  <a:cubicBezTo>
                    <a:pt x="1226" y="219"/>
                    <a:pt x="1224" y="213"/>
                    <a:pt x="1219" y="209"/>
                  </a:cubicBezTo>
                  <a:close/>
                  <a:moveTo>
                    <a:pt x="1478" y="1000"/>
                  </a:moveTo>
                  <a:cubicBezTo>
                    <a:pt x="1480" y="1004"/>
                    <a:pt x="1477" y="1014"/>
                    <a:pt x="1474" y="1015"/>
                  </a:cubicBezTo>
                  <a:cubicBezTo>
                    <a:pt x="1473" y="1015"/>
                    <a:pt x="1473" y="1013"/>
                    <a:pt x="1473" y="1010"/>
                  </a:cubicBezTo>
                  <a:cubicBezTo>
                    <a:pt x="1474" y="1007"/>
                    <a:pt x="1475" y="1003"/>
                    <a:pt x="1478" y="1000"/>
                  </a:cubicBezTo>
                  <a:close/>
                  <a:moveTo>
                    <a:pt x="1491" y="958"/>
                  </a:moveTo>
                  <a:cubicBezTo>
                    <a:pt x="1487" y="958"/>
                    <a:pt x="1490" y="943"/>
                    <a:pt x="1493" y="938"/>
                  </a:cubicBezTo>
                  <a:cubicBezTo>
                    <a:pt x="1496" y="942"/>
                    <a:pt x="1491" y="951"/>
                    <a:pt x="1491" y="958"/>
                  </a:cubicBezTo>
                  <a:close/>
                  <a:moveTo>
                    <a:pt x="1508" y="770"/>
                  </a:moveTo>
                  <a:cubicBezTo>
                    <a:pt x="1509" y="777"/>
                    <a:pt x="1508" y="784"/>
                    <a:pt x="1508" y="792"/>
                  </a:cubicBezTo>
                  <a:cubicBezTo>
                    <a:pt x="1506" y="794"/>
                    <a:pt x="1506" y="778"/>
                    <a:pt x="1506" y="776"/>
                  </a:cubicBezTo>
                  <a:cubicBezTo>
                    <a:pt x="1506" y="772"/>
                    <a:pt x="1507" y="769"/>
                    <a:pt x="1508" y="770"/>
                  </a:cubicBezTo>
                  <a:close/>
                  <a:moveTo>
                    <a:pt x="1371" y="341"/>
                  </a:moveTo>
                  <a:cubicBezTo>
                    <a:pt x="1374" y="346"/>
                    <a:pt x="1376" y="350"/>
                    <a:pt x="1377" y="353"/>
                  </a:cubicBezTo>
                  <a:cubicBezTo>
                    <a:pt x="1375" y="354"/>
                    <a:pt x="1365" y="340"/>
                    <a:pt x="1371" y="341"/>
                  </a:cubicBezTo>
                  <a:close/>
                  <a:moveTo>
                    <a:pt x="1127" y="106"/>
                  </a:moveTo>
                  <a:cubicBezTo>
                    <a:pt x="1136" y="112"/>
                    <a:pt x="1136" y="112"/>
                    <a:pt x="1136" y="112"/>
                  </a:cubicBezTo>
                  <a:cubicBezTo>
                    <a:pt x="1137" y="116"/>
                    <a:pt x="1123" y="107"/>
                    <a:pt x="1127" y="106"/>
                  </a:cubicBezTo>
                  <a:close/>
                  <a:moveTo>
                    <a:pt x="1178" y="149"/>
                  </a:moveTo>
                  <a:cubicBezTo>
                    <a:pt x="1177" y="148"/>
                    <a:pt x="1174" y="146"/>
                    <a:pt x="1172" y="144"/>
                  </a:cubicBezTo>
                  <a:cubicBezTo>
                    <a:pt x="1169" y="142"/>
                    <a:pt x="1168" y="141"/>
                    <a:pt x="1170" y="140"/>
                  </a:cubicBezTo>
                  <a:cubicBezTo>
                    <a:pt x="1174" y="142"/>
                    <a:pt x="1180" y="146"/>
                    <a:pt x="1178" y="149"/>
                  </a:cubicBezTo>
                  <a:close/>
                  <a:moveTo>
                    <a:pt x="1284" y="249"/>
                  </a:moveTo>
                  <a:cubicBezTo>
                    <a:pt x="1283" y="249"/>
                    <a:pt x="1281" y="249"/>
                    <a:pt x="1278" y="247"/>
                  </a:cubicBezTo>
                  <a:cubicBezTo>
                    <a:pt x="1276" y="246"/>
                    <a:pt x="1274" y="243"/>
                    <a:pt x="1272" y="240"/>
                  </a:cubicBezTo>
                  <a:cubicBezTo>
                    <a:pt x="1275" y="240"/>
                    <a:pt x="1279" y="242"/>
                    <a:pt x="1284" y="249"/>
                  </a:cubicBezTo>
                  <a:close/>
                  <a:moveTo>
                    <a:pt x="923" y="32"/>
                  </a:moveTo>
                  <a:cubicBezTo>
                    <a:pt x="936" y="37"/>
                    <a:pt x="936" y="37"/>
                    <a:pt x="936" y="37"/>
                  </a:cubicBezTo>
                  <a:cubicBezTo>
                    <a:pt x="936" y="38"/>
                    <a:pt x="936" y="38"/>
                    <a:pt x="936" y="38"/>
                  </a:cubicBezTo>
                  <a:cubicBezTo>
                    <a:pt x="922" y="34"/>
                    <a:pt x="922" y="34"/>
                    <a:pt x="922" y="34"/>
                  </a:cubicBezTo>
                  <a:lnTo>
                    <a:pt x="923" y="32"/>
                  </a:lnTo>
                  <a:close/>
                  <a:moveTo>
                    <a:pt x="979" y="56"/>
                  </a:moveTo>
                  <a:cubicBezTo>
                    <a:pt x="978" y="58"/>
                    <a:pt x="978" y="58"/>
                    <a:pt x="978" y="58"/>
                  </a:cubicBezTo>
                  <a:cubicBezTo>
                    <a:pt x="974" y="57"/>
                    <a:pt x="971" y="55"/>
                    <a:pt x="969" y="54"/>
                  </a:cubicBezTo>
                  <a:cubicBezTo>
                    <a:pt x="971" y="53"/>
                    <a:pt x="975" y="54"/>
                    <a:pt x="979" y="56"/>
                  </a:cubicBezTo>
                  <a:close/>
                  <a:moveTo>
                    <a:pt x="968" y="57"/>
                  </a:moveTo>
                  <a:cubicBezTo>
                    <a:pt x="963" y="60"/>
                    <a:pt x="944" y="52"/>
                    <a:pt x="934" y="50"/>
                  </a:cubicBezTo>
                  <a:cubicBezTo>
                    <a:pt x="934" y="49"/>
                    <a:pt x="937" y="49"/>
                    <a:pt x="937" y="48"/>
                  </a:cubicBezTo>
                  <a:cubicBezTo>
                    <a:pt x="938" y="46"/>
                    <a:pt x="928" y="45"/>
                    <a:pt x="932" y="43"/>
                  </a:cubicBezTo>
                  <a:cubicBezTo>
                    <a:pt x="944" y="47"/>
                    <a:pt x="956" y="50"/>
                    <a:pt x="968" y="57"/>
                  </a:cubicBezTo>
                  <a:close/>
                  <a:moveTo>
                    <a:pt x="890" y="38"/>
                  </a:moveTo>
                  <a:cubicBezTo>
                    <a:pt x="888" y="39"/>
                    <a:pt x="884" y="36"/>
                    <a:pt x="880" y="35"/>
                  </a:cubicBezTo>
                  <a:cubicBezTo>
                    <a:pt x="876" y="34"/>
                    <a:pt x="868" y="33"/>
                    <a:pt x="870" y="31"/>
                  </a:cubicBezTo>
                  <a:cubicBezTo>
                    <a:pt x="875" y="32"/>
                    <a:pt x="892" y="34"/>
                    <a:pt x="890" y="38"/>
                  </a:cubicBezTo>
                  <a:close/>
                  <a:moveTo>
                    <a:pt x="1077" y="117"/>
                  </a:moveTo>
                  <a:cubicBezTo>
                    <a:pt x="1077" y="121"/>
                    <a:pt x="1069" y="114"/>
                    <a:pt x="1068" y="113"/>
                  </a:cubicBezTo>
                  <a:cubicBezTo>
                    <a:pt x="1068" y="111"/>
                    <a:pt x="1077" y="115"/>
                    <a:pt x="1077" y="117"/>
                  </a:cubicBezTo>
                  <a:close/>
                  <a:moveTo>
                    <a:pt x="1352" y="1116"/>
                  </a:moveTo>
                  <a:cubicBezTo>
                    <a:pt x="1349" y="1114"/>
                    <a:pt x="1354" y="1104"/>
                    <a:pt x="1357" y="1098"/>
                  </a:cubicBezTo>
                  <a:cubicBezTo>
                    <a:pt x="1358" y="1097"/>
                    <a:pt x="1359" y="1097"/>
                    <a:pt x="1360" y="1095"/>
                  </a:cubicBezTo>
                  <a:cubicBezTo>
                    <a:pt x="1361" y="1093"/>
                    <a:pt x="1361" y="1092"/>
                    <a:pt x="1362" y="1090"/>
                  </a:cubicBezTo>
                  <a:cubicBezTo>
                    <a:pt x="1364" y="1085"/>
                    <a:pt x="1368" y="1080"/>
                    <a:pt x="1370" y="1072"/>
                  </a:cubicBezTo>
                  <a:cubicBezTo>
                    <a:pt x="1374" y="1069"/>
                    <a:pt x="1369" y="1077"/>
                    <a:pt x="1368" y="1080"/>
                  </a:cubicBezTo>
                  <a:cubicBezTo>
                    <a:pt x="1368" y="1080"/>
                    <a:pt x="1370" y="1080"/>
                    <a:pt x="1370" y="1081"/>
                  </a:cubicBezTo>
                  <a:cubicBezTo>
                    <a:pt x="1369" y="1084"/>
                    <a:pt x="1366" y="1087"/>
                    <a:pt x="1364" y="1091"/>
                  </a:cubicBezTo>
                  <a:cubicBezTo>
                    <a:pt x="1360" y="1098"/>
                    <a:pt x="1357" y="1108"/>
                    <a:pt x="1352" y="1116"/>
                  </a:cubicBezTo>
                  <a:close/>
                  <a:moveTo>
                    <a:pt x="1078" y="127"/>
                  </a:moveTo>
                  <a:cubicBezTo>
                    <a:pt x="1066" y="124"/>
                    <a:pt x="1072" y="115"/>
                    <a:pt x="1078" y="127"/>
                  </a:cubicBezTo>
                  <a:close/>
                  <a:moveTo>
                    <a:pt x="1260" y="278"/>
                  </a:moveTo>
                  <a:cubicBezTo>
                    <a:pt x="1257" y="277"/>
                    <a:pt x="1252" y="273"/>
                    <a:pt x="1247" y="270"/>
                  </a:cubicBezTo>
                  <a:cubicBezTo>
                    <a:pt x="1243" y="266"/>
                    <a:pt x="1238" y="261"/>
                    <a:pt x="1234" y="256"/>
                  </a:cubicBezTo>
                  <a:cubicBezTo>
                    <a:pt x="1234" y="255"/>
                    <a:pt x="1237" y="254"/>
                    <a:pt x="1237" y="253"/>
                  </a:cubicBezTo>
                  <a:cubicBezTo>
                    <a:pt x="1237" y="252"/>
                    <a:pt x="1225" y="241"/>
                    <a:pt x="1231" y="245"/>
                  </a:cubicBezTo>
                  <a:cubicBezTo>
                    <a:pt x="1235" y="246"/>
                    <a:pt x="1235" y="249"/>
                    <a:pt x="1238" y="253"/>
                  </a:cubicBezTo>
                  <a:cubicBezTo>
                    <a:pt x="1244" y="261"/>
                    <a:pt x="1256" y="271"/>
                    <a:pt x="1260" y="278"/>
                  </a:cubicBezTo>
                  <a:close/>
                  <a:moveTo>
                    <a:pt x="1212" y="228"/>
                  </a:moveTo>
                  <a:cubicBezTo>
                    <a:pt x="1212" y="230"/>
                    <a:pt x="1210" y="228"/>
                    <a:pt x="1209" y="229"/>
                  </a:cubicBezTo>
                  <a:cubicBezTo>
                    <a:pt x="1212" y="232"/>
                    <a:pt x="1213" y="230"/>
                    <a:pt x="1218" y="234"/>
                  </a:cubicBezTo>
                  <a:cubicBezTo>
                    <a:pt x="1220" y="236"/>
                    <a:pt x="1224" y="242"/>
                    <a:pt x="1226" y="245"/>
                  </a:cubicBezTo>
                  <a:cubicBezTo>
                    <a:pt x="1224" y="247"/>
                    <a:pt x="1217" y="239"/>
                    <a:pt x="1214" y="237"/>
                  </a:cubicBezTo>
                  <a:cubicBezTo>
                    <a:pt x="1212" y="235"/>
                    <a:pt x="1209" y="232"/>
                    <a:pt x="1205" y="228"/>
                  </a:cubicBezTo>
                  <a:cubicBezTo>
                    <a:pt x="1203" y="227"/>
                    <a:pt x="1201" y="225"/>
                    <a:pt x="1199" y="223"/>
                  </a:cubicBezTo>
                  <a:cubicBezTo>
                    <a:pt x="1198" y="221"/>
                    <a:pt x="1196" y="220"/>
                    <a:pt x="1194" y="219"/>
                  </a:cubicBezTo>
                  <a:cubicBezTo>
                    <a:pt x="1192" y="217"/>
                    <a:pt x="1187" y="213"/>
                    <a:pt x="1186" y="215"/>
                  </a:cubicBezTo>
                  <a:cubicBezTo>
                    <a:pt x="1181" y="212"/>
                    <a:pt x="1184" y="210"/>
                    <a:pt x="1181" y="207"/>
                  </a:cubicBezTo>
                  <a:cubicBezTo>
                    <a:pt x="1177" y="203"/>
                    <a:pt x="1175" y="204"/>
                    <a:pt x="1172" y="202"/>
                  </a:cubicBezTo>
                  <a:cubicBezTo>
                    <a:pt x="1167" y="198"/>
                    <a:pt x="1164" y="193"/>
                    <a:pt x="1159" y="189"/>
                  </a:cubicBezTo>
                  <a:cubicBezTo>
                    <a:pt x="1151" y="183"/>
                    <a:pt x="1143" y="181"/>
                    <a:pt x="1134" y="175"/>
                  </a:cubicBezTo>
                  <a:cubicBezTo>
                    <a:pt x="1125" y="170"/>
                    <a:pt x="1122" y="164"/>
                    <a:pt x="1114" y="159"/>
                  </a:cubicBezTo>
                  <a:cubicBezTo>
                    <a:pt x="1110" y="156"/>
                    <a:pt x="1107" y="156"/>
                    <a:pt x="1103" y="154"/>
                  </a:cubicBezTo>
                  <a:cubicBezTo>
                    <a:pt x="1099" y="152"/>
                    <a:pt x="1099" y="150"/>
                    <a:pt x="1097" y="149"/>
                  </a:cubicBezTo>
                  <a:cubicBezTo>
                    <a:pt x="1094" y="147"/>
                    <a:pt x="1094" y="148"/>
                    <a:pt x="1092" y="146"/>
                  </a:cubicBezTo>
                  <a:cubicBezTo>
                    <a:pt x="1088" y="144"/>
                    <a:pt x="1088" y="143"/>
                    <a:pt x="1086" y="141"/>
                  </a:cubicBezTo>
                  <a:cubicBezTo>
                    <a:pt x="1082" y="139"/>
                    <a:pt x="1078" y="139"/>
                    <a:pt x="1075" y="137"/>
                  </a:cubicBezTo>
                  <a:cubicBezTo>
                    <a:pt x="1070" y="135"/>
                    <a:pt x="1067" y="133"/>
                    <a:pt x="1062" y="131"/>
                  </a:cubicBezTo>
                  <a:cubicBezTo>
                    <a:pt x="1060" y="130"/>
                    <a:pt x="1057" y="129"/>
                    <a:pt x="1055" y="128"/>
                  </a:cubicBezTo>
                  <a:cubicBezTo>
                    <a:pt x="1052" y="127"/>
                    <a:pt x="1048" y="125"/>
                    <a:pt x="1044" y="123"/>
                  </a:cubicBezTo>
                  <a:cubicBezTo>
                    <a:pt x="1042" y="122"/>
                    <a:pt x="1040" y="122"/>
                    <a:pt x="1037" y="120"/>
                  </a:cubicBezTo>
                  <a:cubicBezTo>
                    <a:pt x="1033" y="118"/>
                    <a:pt x="1035" y="117"/>
                    <a:pt x="1031" y="114"/>
                  </a:cubicBezTo>
                  <a:cubicBezTo>
                    <a:pt x="1028" y="114"/>
                    <a:pt x="1025" y="113"/>
                    <a:pt x="1023" y="112"/>
                  </a:cubicBezTo>
                  <a:cubicBezTo>
                    <a:pt x="1020" y="111"/>
                    <a:pt x="1018" y="110"/>
                    <a:pt x="1016" y="110"/>
                  </a:cubicBezTo>
                  <a:cubicBezTo>
                    <a:pt x="1015" y="110"/>
                    <a:pt x="1010" y="108"/>
                    <a:pt x="1005" y="106"/>
                  </a:cubicBezTo>
                  <a:cubicBezTo>
                    <a:pt x="1010" y="103"/>
                    <a:pt x="1004" y="101"/>
                    <a:pt x="999" y="97"/>
                  </a:cubicBezTo>
                  <a:cubicBezTo>
                    <a:pt x="996" y="94"/>
                    <a:pt x="996" y="93"/>
                    <a:pt x="995" y="92"/>
                  </a:cubicBezTo>
                  <a:cubicBezTo>
                    <a:pt x="987" y="88"/>
                    <a:pt x="974" y="87"/>
                    <a:pt x="969" y="81"/>
                  </a:cubicBezTo>
                  <a:cubicBezTo>
                    <a:pt x="972" y="77"/>
                    <a:pt x="978" y="83"/>
                    <a:pt x="982" y="85"/>
                  </a:cubicBezTo>
                  <a:cubicBezTo>
                    <a:pt x="988" y="88"/>
                    <a:pt x="996" y="90"/>
                    <a:pt x="1002" y="94"/>
                  </a:cubicBezTo>
                  <a:cubicBezTo>
                    <a:pt x="1008" y="97"/>
                    <a:pt x="1008" y="98"/>
                    <a:pt x="1018" y="103"/>
                  </a:cubicBezTo>
                  <a:cubicBezTo>
                    <a:pt x="1020" y="104"/>
                    <a:pt x="1023" y="102"/>
                    <a:pt x="1026" y="104"/>
                  </a:cubicBezTo>
                  <a:cubicBezTo>
                    <a:pt x="1030" y="105"/>
                    <a:pt x="1035" y="108"/>
                    <a:pt x="1042" y="112"/>
                  </a:cubicBezTo>
                  <a:cubicBezTo>
                    <a:pt x="1047" y="114"/>
                    <a:pt x="1052" y="117"/>
                    <a:pt x="1058" y="119"/>
                  </a:cubicBezTo>
                  <a:cubicBezTo>
                    <a:pt x="1063" y="122"/>
                    <a:pt x="1068" y="125"/>
                    <a:pt x="1071" y="127"/>
                  </a:cubicBezTo>
                  <a:cubicBezTo>
                    <a:pt x="1074" y="129"/>
                    <a:pt x="1076" y="132"/>
                    <a:pt x="1079" y="134"/>
                  </a:cubicBezTo>
                  <a:cubicBezTo>
                    <a:pt x="1084" y="136"/>
                    <a:pt x="1089" y="136"/>
                    <a:pt x="1094" y="139"/>
                  </a:cubicBezTo>
                  <a:cubicBezTo>
                    <a:pt x="1093" y="138"/>
                    <a:pt x="1096" y="142"/>
                    <a:pt x="1100" y="145"/>
                  </a:cubicBezTo>
                  <a:cubicBezTo>
                    <a:pt x="1104" y="147"/>
                    <a:pt x="1107" y="149"/>
                    <a:pt x="1112" y="151"/>
                  </a:cubicBezTo>
                  <a:cubicBezTo>
                    <a:pt x="1115" y="154"/>
                    <a:pt x="1116" y="155"/>
                    <a:pt x="1118" y="156"/>
                  </a:cubicBezTo>
                  <a:cubicBezTo>
                    <a:pt x="1124" y="160"/>
                    <a:pt x="1131" y="166"/>
                    <a:pt x="1140" y="172"/>
                  </a:cubicBezTo>
                  <a:cubicBezTo>
                    <a:pt x="1142" y="174"/>
                    <a:pt x="1145" y="175"/>
                    <a:pt x="1147" y="177"/>
                  </a:cubicBezTo>
                  <a:cubicBezTo>
                    <a:pt x="1149" y="179"/>
                    <a:pt x="1151" y="180"/>
                    <a:pt x="1154" y="182"/>
                  </a:cubicBezTo>
                  <a:cubicBezTo>
                    <a:pt x="1158" y="186"/>
                    <a:pt x="1163" y="189"/>
                    <a:pt x="1167" y="192"/>
                  </a:cubicBezTo>
                  <a:cubicBezTo>
                    <a:pt x="1170" y="194"/>
                    <a:pt x="1173" y="195"/>
                    <a:pt x="1176" y="197"/>
                  </a:cubicBezTo>
                  <a:cubicBezTo>
                    <a:pt x="1183" y="202"/>
                    <a:pt x="1190" y="209"/>
                    <a:pt x="1197" y="215"/>
                  </a:cubicBezTo>
                  <a:cubicBezTo>
                    <a:pt x="1203" y="219"/>
                    <a:pt x="1208" y="222"/>
                    <a:pt x="1212" y="228"/>
                  </a:cubicBezTo>
                  <a:close/>
                  <a:moveTo>
                    <a:pt x="1288" y="312"/>
                  </a:moveTo>
                  <a:cubicBezTo>
                    <a:pt x="1286" y="314"/>
                    <a:pt x="1278" y="305"/>
                    <a:pt x="1278" y="302"/>
                  </a:cubicBezTo>
                  <a:cubicBezTo>
                    <a:pt x="1280" y="298"/>
                    <a:pt x="1285" y="308"/>
                    <a:pt x="1288" y="312"/>
                  </a:cubicBezTo>
                  <a:close/>
                  <a:moveTo>
                    <a:pt x="965" y="76"/>
                  </a:moveTo>
                  <a:cubicBezTo>
                    <a:pt x="965" y="79"/>
                    <a:pt x="962" y="77"/>
                    <a:pt x="957" y="75"/>
                  </a:cubicBezTo>
                  <a:cubicBezTo>
                    <a:pt x="954" y="74"/>
                    <a:pt x="943" y="71"/>
                    <a:pt x="946" y="69"/>
                  </a:cubicBezTo>
                  <a:cubicBezTo>
                    <a:pt x="952" y="70"/>
                    <a:pt x="956" y="73"/>
                    <a:pt x="965" y="76"/>
                  </a:cubicBezTo>
                  <a:close/>
                  <a:moveTo>
                    <a:pt x="1432" y="785"/>
                  </a:moveTo>
                  <a:cubicBezTo>
                    <a:pt x="1430" y="791"/>
                    <a:pt x="1433" y="795"/>
                    <a:pt x="1433" y="800"/>
                  </a:cubicBezTo>
                  <a:cubicBezTo>
                    <a:pt x="1433" y="803"/>
                    <a:pt x="1431" y="806"/>
                    <a:pt x="1431" y="810"/>
                  </a:cubicBezTo>
                  <a:cubicBezTo>
                    <a:pt x="1430" y="814"/>
                    <a:pt x="1431" y="815"/>
                    <a:pt x="1431" y="818"/>
                  </a:cubicBezTo>
                  <a:cubicBezTo>
                    <a:pt x="1430" y="821"/>
                    <a:pt x="1428" y="824"/>
                    <a:pt x="1428" y="826"/>
                  </a:cubicBezTo>
                  <a:cubicBezTo>
                    <a:pt x="1428" y="829"/>
                    <a:pt x="1429" y="836"/>
                    <a:pt x="1429" y="842"/>
                  </a:cubicBezTo>
                  <a:cubicBezTo>
                    <a:pt x="1429" y="842"/>
                    <a:pt x="1429" y="844"/>
                    <a:pt x="1428" y="846"/>
                  </a:cubicBezTo>
                  <a:cubicBezTo>
                    <a:pt x="1428" y="847"/>
                    <a:pt x="1427" y="849"/>
                    <a:pt x="1427" y="851"/>
                  </a:cubicBezTo>
                  <a:cubicBezTo>
                    <a:pt x="1427" y="853"/>
                    <a:pt x="1429" y="853"/>
                    <a:pt x="1428" y="857"/>
                  </a:cubicBezTo>
                  <a:cubicBezTo>
                    <a:pt x="1428" y="860"/>
                    <a:pt x="1425" y="862"/>
                    <a:pt x="1425" y="865"/>
                  </a:cubicBezTo>
                  <a:cubicBezTo>
                    <a:pt x="1424" y="870"/>
                    <a:pt x="1425" y="877"/>
                    <a:pt x="1424" y="882"/>
                  </a:cubicBezTo>
                  <a:cubicBezTo>
                    <a:pt x="1423" y="886"/>
                    <a:pt x="1421" y="886"/>
                    <a:pt x="1420" y="890"/>
                  </a:cubicBezTo>
                  <a:cubicBezTo>
                    <a:pt x="1418" y="893"/>
                    <a:pt x="1420" y="895"/>
                    <a:pt x="1419" y="898"/>
                  </a:cubicBezTo>
                  <a:cubicBezTo>
                    <a:pt x="1418" y="899"/>
                    <a:pt x="1417" y="899"/>
                    <a:pt x="1416" y="903"/>
                  </a:cubicBezTo>
                  <a:cubicBezTo>
                    <a:pt x="1415" y="910"/>
                    <a:pt x="1416" y="912"/>
                    <a:pt x="1415" y="917"/>
                  </a:cubicBezTo>
                  <a:cubicBezTo>
                    <a:pt x="1414" y="920"/>
                    <a:pt x="1411" y="934"/>
                    <a:pt x="1408" y="941"/>
                  </a:cubicBezTo>
                  <a:cubicBezTo>
                    <a:pt x="1407" y="945"/>
                    <a:pt x="1406" y="945"/>
                    <a:pt x="1405" y="947"/>
                  </a:cubicBezTo>
                  <a:cubicBezTo>
                    <a:pt x="1404" y="951"/>
                    <a:pt x="1404" y="953"/>
                    <a:pt x="1401" y="960"/>
                  </a:cubicBezTo>
                  <a:cubicBezTo>
                    <a:pt x="1398" y="967"/>
                    <a:pt x="1394" y="975"/>
                    <a:pt x="1390" y="987"/>
                  </a:cubicBezTo>
                  <a:cubicBezTo>
                    <a:pt x="1390" y="988"/>
                    <a:pt x="1391" y="989"/>
                    <a:pt x="1390" y="991"/>
                  </a:cubicBezTo>
                  <a:cubicBezTo>
                    <a:pt x="1388" y="994"/>
                    <a:pt x="1388" y="993"/>
                    <a:pt x="1390" y="997"/>
                  </a:cubicBezTo>
                  <a:cubicBezTo>
                    <a:pt x="1389" y="1001"/>
                    <a:pt x="1386" y="1000"/>
                    <a:pt x="1384" y="1003"/>
                  </a:cubicBezTo>
                  <a:cubicBezTo>
                    <a:pt x="1383" y="1007"/>
                    <a:pt x="1383" y="1009"/>
                    <a:pt x="1382" y="1013"/>
                  </a:cubicBezTo>
                  <a:cubicBezTo>
                    <a:pt x="1381" y="1016"/>
                    <a:pt x="1379" y="1018"/>
                    <a:pt x="1377" y="1021"/>
                  </a:cubicBezTo>
                  <a:cubicBezTo>
                    <a:pt x="1374" y="1028"/>
                    <a:pt x="1371" y="1038"/>
                    <a:pt x="1368" y="1043"/>
                  </a:cubicBezTo>
                  <a:cubicBezTo>
                    <a:pt x="1366" y="1047"/>
                    <a:pt x="1362" y="1051"/>
                    <a:pt x="1360" y="1054"/>
                  </a:cubicBezTo>
                  <a:cubicBezTo>
                    <a:pt x="1358" y="1059"/>
                    <a:pt x="1357" y="1064"/>
                    <a:pt x="1354" y="1069"/>
                  </a:cubicBezTo>
                  <a:cubicBezTo>
                    <a:pt x="1353" y="1072"/>
                    <a:pt x="1351" y="1072"/>
                    <a:pt x="1350" y="1075"/>
                  </a:cubicBezTo>
                  <a:cubicBezTo>
                    <a:pt x="1348" y="1079"/>
                    <a:pt x="1348" y="1080"/>
                    <a:pt x="1347" y="1082"/>
                  </a:cubicBezTo>
                  <a:cubicBezTo>
                    <a:pt x="1346" y="1084"/>
                    <a:pt x="1344" y="1085"/>
                    <a:pt x="1343" y="1087"/>
                  </a:cubicBezTo>
                  <a:cubicBezTo>
                    <a:pt x="1337" y="1097"/>
                    <a:pt x="1332" y="1108"/>
                    <a:pt x="1325" y="1119"/>
                  </a:cubicBezTo>
                  <a:cubicBezTo>
                    <a:pt x="1322" y="1124"/>
                    <a:pt x="1317" y="1130"/>
                    <a:pt x="1314" y="1135"/>
                  </a:cubicBezTo>
                  <a:cubicBezTo>
                    <a:pt x="1311" y="1139"/>
                    <a:pt x="1309" y="1144"/>
                    <a:pt x="1303" y="1151"/>
                  </a:cubicBezTo>
                  <a:cubicBezTo>
                    <a:pt x="1302" y="1152"/>
                    <a:pt x="1299" y="1154"/>
                    <a:pt x="1298" y="1156"/>
                  </a:cubicBezTo>
                  <a:cubicBezTo>
                    <a:pt x="1295" y="1160"/>
                    <a:pt x="1296" y="1161"/>
                    <a:pt x="1294" y="1163"/>
                  </a:cubicBezTo>
                  <a:cubicBezTo>
                    <a:pt x="1292" y="1166"/>
                    <a:pt x="1283" y="1177"/>
                    <a:pt x="1278" y="1182"/>
                  </a:cubicBezTo>
                  <a:cubicBezTo>
                    <a:pt x="1277" y="1176"/>
                    <a:pt x="1281" y="1171"/>
                    <a:pt x="1287" y="1165"/>
                  </a:cubicBezTo>
                  <a:cubicBezTo>
                    <a:pt x="1289" y="1163"/>
                    <a:pt x="1291" y="1161"/>
                    <a:pt x="1292" y="1160"/>
                  </a:cubicBezTo>
                  <a:cubicBezTo>
                    <a:pt x="1296" y="1155"/>
                    <a:pt x="1299" y="1150"/>
                    <a:pt x="1302" y="1145"/>
                  </a:cubicBezTo>
                  <a:cubicBezTo>
                    <a:pt x="1304" y="1141"/>
                    <a:pt x="1305" y="1136"/>
                    <a:pt x="1308" y="1131"/>
                  </a:cubicBezTo>
                  <a:cubicBezTo>
                    <a:pt x="1309" y="1129"/>
                    <a:pt x="1313" y="1126"/>
                    <a:pt x="1313" y="1125"/>
                  </a:cubicBezTo>
                  <a:cubicBezTo>
                    <a:pt x="1324" y="1111"/>
                    <a:pt x="1337" y="1080"/>
                    <a:pt x="1346" y="1060"/>
                  </a:cubicBezTo>
                  <a:cubicBezTo>
                    <a:pt x="1349" y="1053"/>
                    <a:pt x="1352" y="1050"/>
                    <a:pt x="1354" y="1043"/>
                  </a:cubicBezTo>
                  <a:cubicBezTo>
                    <a:pt x="1355" y="1040"/>
                    <a:pt x="1354" y="1040"/>
                    <a:pt x="1355" y="1037"/>
                  </a:cubicBezTo>
                  <a:cubicBezTo>
                    <a:pt x="1355" y="1033"/>
                    <a:pt x="1357" y="1024"/>
                    <a:pt x="1362" y="1015"/>
                  </a:cubicBezTo>
                  <a:cubicBezTo>
                    <a:pt x="1363" y="1012"/>
                    <a:pt x="1366" y="1010"/>
                    <a:pt x="1368" y="1006"/>
                  </a:cubicBezTo>
                  <a:cubicBezTo>
                    <a:pt x="1370" y="1002"/>
                    <a:pt x="1369" y="998"/>
                    <a:pt x="1370" y="994"/>
                  </a:cubicBezTo>
                  <a:cubicBezTo>
                    <a:pt x="1372" y="989"/>
                    <a:pt x="1375" y="984"/>
                    <a:pt x="1377" y="978"/>
                  </a:cubicBezTo>
                  <a:cubicBezTo>
                    <a:pt x="1379" y="972"/>
                    <a:pt x="1381" y="963"/>
                    <a:pt x="1382" y="956"/>
                  </a:cubicBezTo>
                  <a:cubicBezTo>
                    <a:pt x="1383" y="952"/>
                    <a:pt x="1384" y="948"/>
                    <a:pt x="1385" y="945"/>
                  </a:cubicBezTo>
                  <a:cubicBezTo>
                    <a:pt x="1385" y="941"/>
                    <a:pt x="1386" y="937"/>
                    <a:pt x="1388" y="932"/>
                  </a:cubicBezTo>
                  <a:cubicBezTo>
                    <a:pt x="1389" y="928"/>
                    <a:pt x="1385" y="930"/>
                    <a:pt x="1386" y="926"/>
                  </a:cubicBezTo>
                  <a:cubicBezTo>
                    <a:pt x="1386" y="917"/>
                    <a:pt x="1390" y="917"/>
                    <a:pt x="1391" y="912"/>
                  </a:cubicBezTo>
                  <a:cubicBezTo>
                    <a:pt x="1393" y="908"/>
                    <a:pt x="1395" y="898"/>
                    <a:pt x="1396" y="891"/>
                  </a:cubicBezTo>
                  <a:cubicBezTo>
                    <a:pt x="1397" y="888"/>
                    <a:pt x="1397" y="885"/>
                    <a:pt x="1397" y="882"/>
                  </a:cubicBezTo>
                  <a:cubicBezTo>
                    <a:pt x="1398" y="878"/>
                    <a:pt x="1400" y="874"/>
                    <a:pt x="1401" y="871"/>
                  </a:cubicBezTo>
                  <a:cubicBezTo>
                    <a:pt x="1402" y="866"/>
                    <a:pt x="1401" y="860"/>
                    <a:pt x="1402" y="854"/>
                  </a:cubicBezTo>
                  <a:cubicBezTo>
                    <a:pt x="1402" y="849"/>
                    <a:pt x="1403" y="845"/>
                    <a:pt x="1403" y="841"/>
                  </a:cubicBezTo>
                  <a:cubicBezTo>
                    <a:pt x="1403" y="837"/>
                    <a:pt x="1404" y="833"/>
                    <a:pt x="1404" y="830"/>
                  </a:cubicBezTo>
                  <a:cubicBezTo>
                    <a:pt x="1405" y="823"/>
                    <a:pt x="1405" y="817"/>
                    <a:pt x="1405" y="814"/>
                  </a:cubicBezTo>
                  <a:cubicBezTo>
                    <a:pt x="1405" y="811"/>
                    <a:pt x="1402" y="810"/>
                    <a:pt x="1402" y="806"/>
                  </a:cubicBezTo>
                  <a:cubicBezTo>
                    <a:pt x="1404" y="797"/>
                    <a:pt x="1407" y="791"/>
                    <a:pt x="1406" y="778"/>
                  </a:cubicBezTo>
                  <a:cubicBezTo>
                    <a:pt x="1406" y="775"/>
                    <a:pt x="1405" y="773"/>
                    <a:pt x="1404" y="770"/>
                  </a:cubicBezTo>
                  <a:cubicBezTo>
                    <a:pt x="1404" y="767"/>
                    <a:pt x="1405" y="765"/>
                    <a:pt x="1405" y="761"/>
                  </a:cubicBezTo>
                  <a:cubicBezTo>
                    <a:pt x="1405" y="759"/>
                    <a:pt x="1405" y="754"/>
                    <a:pt x="1404" y="749"/>
                  </a:cubicBezTo>
                  <a:cubicBezTo>
                    <a:pt x="1404" y="743"/>
                    <a:pt x="1404" y="737"/>
                    <a:pt x="1404" y="731"/>
                  </a:cubicBezTo>
                  <a:cubicBezTo>
                    <a:pt x="1404" y="728"/>
                    <a:pt x="1405" y="724"/>
                    <a:pt x="1405" y="721"/>
                  </a:cubicBezTo>
                  <a:cubicBezTo>
                    <a:pt x="1405" y="718"/>
                    <a:pt x="1403" y="715"/>
                    <a:pt x="1403" y="712"/>
                  </a:cubicBezTo>
                  <a:cubicBezTo>
                    <a:pt x="1402" y="707"/>
                    <a:pt x="1402" y="701"/>
                    <a:pt x="1402" y="697"/>
                  </a:cubicBezTo>
                  <a:cubicBezTo>
                    <a:pt x="1403" y="693"/>
                    <a:pt x="1402" y="687"/>
                    <a:pt x="1401" y="680"/>
                  </a:cubicBezTo>
                  <a:cubicBezTo>
                    <a:pt x="1400" y="674"/>
                    <a:pt x="1399" y="666"/>
                    <a:pt x="1398" y="660"/>
                  </a:cubicBezTo>
                  <a:cubicBezTo>
                    <a:pt x="1397" y="650"/>
                    <a:pt x="1396" y="632"/>
                    <a:pt x="1391" y="617"/>
                  </a:cubicBezTo>
                  <a:cubicBezTo>
                    <a:pt x="1392" y="613"/>
                    <a:pt x="1392" y="617"/>
                    <a:pt x="1395" y="616"/>
                  </a:cubicBezTo>
                  <a:cubicBezTo>
                    <a:pt x="1394" y="610"/>
                    <a:pt x="1392" y="611"/>
                    <a:pt x="1393" y="607"/>
                  </a:cubicBezTo>
                  <a:cubicBezTo>
                    <a:pt x="1391" y="604"/>
                    <a:pt x="1388" y="605"/>
                    <a:pt x="1387" y="598"/>
                  </a:cubicBezTo>
                  <a:cubicBezTo>
                    <a:pt x="1389" y="597"/>
                    <a:pt x="1389" y="601"/>
                    <a:pt x="1391" y="601"/>
                  </a:cubicBezTo>
                  <a:cubicBezTo>
                    <a:pt x="1392" y="598"/>
                    <a:pt x="1388" y="587"/>
                    <a:pt x="1386" y="581"/>
                  </a:cubicBezTo>
                  <a:cubicBezTo>
                    <a:pt x="1385" y="576"/>
                    <a:pt x="1384" y="581"/>
                    <a:pt x="1384" y="583"/>
                  </a:cubicBezTo>
                  <a:cubicBezTo>
                    <a:pt x="1382" y="581"/>
                    <a:pt x="1381" y="571"/>
                    <a:pt x="1379" y="565"/>
                  </a:cubicBezTo>
                  <a:cubicBezTo>
                    <a:pt x="1379" y="563"/>
                    <a:pt x="1381" y="563"/>
                    <a:pt x="1382" y="560"/>
                  </a:cubicBezTo>
                  <a:cubicBezTo>
                    <a:pt x="1382" y="557"/>
                    <a:pt x="1379" y="558"/>
                    <a:pt x="1379" y="557"/>
                  </a:cubicBezTo>
                  <a:cubicBezTo>
                    <a:pt x="1378" y="555"/>
                    <a:pt x="1379" y="552"/>
                    <a:pt x="1378" y="550"/>
                  </a:cubicBezTo>
                  <a:cubicBezTo>
                    <a:pt x="1378" y="546"/>
                    <a:pt x="1376" y="542"/>
                    <a:pt x="1375" y="539"/>
                  </a:cubicBezTo>
                  <a:cubicBezTo>
                    <a:pt x="1374" y="535"/>
                    <a:pt x="1372" y="534"/>
                    <a:pt x="1370" y="530"/>
                  </a:cubicBezTo>
                  <a:cubicBezTo>
                    <a:pt x="1369" y="527"/>
                    <a:pt x="1364" y="515"/>
                    <a:pt x="1363" y="513"/>
                  </a:cubicBezTo>
                  <a:cubicBezTo>
                    <a:pt x="1363" y="511"/>
                    <a:pt x="1363" y="511"/>
                    <a:pt x="1363" y="509"/>
                  </a:cubicBezTo>
                  <a:cubicBezTo>
                    <a:pt x="1360" y="504"/>
                    <a:pt x="1358" y="501"/>
                    <a:pt x="1356" y="497"/>
                  </a:cubicBezTo>
                  <a:cubicBezTo>
                    <a:pt x="1353" y="489"/>
                    <a:pt x="1350" y="479"/>
                    <a:pt x="1347" y="470"/>
                  </a:cubicBezTo>
                  <a:cubicBezTo>
                    <a:pt x="1345" y="468"/>
                    <a:pt x="1344" y="464"/>
                    <a:pt x="1342" y="461"/>
                  </a:cubicBezTo>
                  <a:cubicBezTo>
                    <a:pt x="1341" y="458"/>
                    <a:pt x="1339" y="456"/>
                    <a:pt x="1339" y="453"/>
                  </a:cubicBezTo>
                  <a:cubicBezTo>
                    <a:pt x="1338" y="447"/>
                    <a:pt x="1336" y="448"/>
                    <a:pt x="1332" y="442"/>
                  </a:cubicBezTo>
                  <a:cubicBezTo>
                    <a:pt x="1331" y="440"/>
                    <a:pt x="1331" y="437"/>
                    <a:pt x="1329" y="434"/>
                  </a:cubicBezTo>
                  <a:cubicBezTo>
                    <a:pt x="1328" y="432"/>
                    <a:pt x="1327" y="432"/>
                    <a:pt x="1326" y="430"/>
                  </a:cubicBezTo>
                  <a:cubicBezTo>
                    <a:pt x="1321" y="421"/>
                    <a:pt x="1319" y="412"/>
                    <a:pt x="1314" y="404"/>
                  </a:cubicBezTo>
                  <a:cubicBezTo>
                    <a:pt x="1313" y="401"/>
                    <a:pt x="1310" y="398"/>
                    <a:pt x="1309" y="396"/>
                  </a:cubicBezTo>
                  <a:cubicBezTo>
                    <a:pt x="1304" y="388"/>
                    <a:pt x="1293" y="369"/>
                    <a:pt x="1287" y="360"/>
                  </a:cubicBezTo>
                  <a:cubicBezTo>
                    <a:pt x="1283" y="355"/>
                    <a:pt x="1279" y="350"/>
                    <a:pt x="1275" y="344"/>
                  </a:cubicBezTo>
                  <a:cubicBezTo>
                    <a:pt x="1271" y="339"/>
                    <a:pt x="1267" y="333"/>
                    <a:pt x="1264" y="330"/>
                  </a:cubicBezTo>
                  <a:cubicBezTo>
                    <a:pt x="1260" y="324"/>
                    <a:pt x="1264" y="326"/>
                    <a:pt x="1263" y="323"/>
                  </a:cubicBezTo>
                  <a:cubicBezTo>
                    <a:pt x="1260" y="318"/>
                    <a:pt x="1255" y="316"/>
                    <a:pt x="1251" y="311"/>
                  </a:cubicBezTo>
                  <a:cubicBezTo>
                    <a:pt x="1249" y="309"/>
                    <a:pt x="1248" y="305"/>
                    <a:pt x="1246" y="303"/>
                  </a:cubicBezTo>
                  <a:cubicBezTo>
                    <a:pt x="1243" y="299"/>
                    <a:pt x="1237" y="295"/>
                    <a:pt x="1234" y="291"/>
                  </a:cubicBezTo>
                  <a:cubicBezTo>
                    <a:pt x="1231" y="288"/>
                    <a:pt x="1233" y="288"/>
                    <a:pt x="1230" y="284"/>
                  </a:cubicBezTo>
                  <a:cubicBezTo>
                    <a:pt x="1230" y="285"/>
                    <a:pt x="1223" y="278"/>
                    <a:pt x="1221" y="276"/>
                  </a:cubicBezTo>
                  <a:cubicBezTo>
                    <a:pt x="1222" y="276"/>
                    <a:pt x="1215" y="267"/>
                    <a:pt x="1217" y="267"/>
                  </a:cubicBezTo>
                  <a:cubicBezTo>
                    <a:pt x="1221" y="270"/>
                    <a:pt x="1224" y="273"/>
                    <a:pt x="1229" y="277"/>
                  </a:cubicBezTo>
                  <a:cubicBezTo>
                    <a:pt x="1230" y="279"/>
                    <a:pt x="1233" y="283"/>
                    <a:pt x="1234" y="285"/>
                  </a:cubicBezTo>
                  <a:cubicBezTo>
                    <a:pt x="1238" y="288"/>
                    <a:pt x="1242" y="290"/>
                    <a:pt x="1245" y="293"/>
                  </a:cubicBezTo>
                  <a:cubicBezTo>
                    <a:pt x="1246" y="294"/>
                    <a:pt x="1246" y="297"/>
                    <a:pt x="1248" y="299"/>
                  </a:cubicBezTo>
                  <a:cubicBezTo>
                    <a:pt x="1250" y="302"/>
                    <a:pt x="1254" y="305"/>
                    <a:pt x="1258" y="308"/>
                  </a:cubicBezTo>
                  <a:cubicBezTo>
                    <a:pt x="1263" y="313"/>
                    <a:pt x="1266" y="320"/>
                    <a:pt x="1272" y="326"/>
                  </a:cubicBezTo>
                  <a:cubicBezTo>
                    <a:pt x="1276" y="331"/>
                    <a:pt x="1282" y="335"/>
                    <a:pt x="1285" y="340"/>
                  </a:cubicBezTo>
                  <a:cubicBezTo>
                    <a:pt x="1287" y="342"/>
                    <a:pt x="1289" y="347"/>
                    <a:pt x="1290" y="349"/>
                  </a:cubicBezTo>
                  <a:cubicBezTo>
                    <a:pt x="1293" y="352"/>
                    <a:pt x="1295" y="356"/>
                    <a:pt x="1298" y="360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4" y="367"/>
                    <a:pt x="1305" y="369"/>
                    <a:pt x="1307" y="371"/>
                  </a:cubicBezTo>
                  <a:cubicBezTo>
                    <a:pt x="1312" y="379"/>
                    <a:pt x="1318" y="386"/>
                    <a:pt x="1322" y="392"/>
                  </a:cubicBezTo>
                  <a:cubicBezTo>
                    <a:pt x="1324" y="395"/>
                    <a:pt x="1324" y="398"/>
                    <a:pt x="1326" y="401"/>
                  </a:cubicBezTo>
                  <a:cubicBezTo>
                    <a:pt x="1328" y="405"/>
                    <a:pt x="1331" y="407"/>
                    <a:pt x="1332" y="409"/>
                  </a:cubicBezTo>
                  <a:cubicBezTo>
                    <a:pt x="1334" y="412"/>
                    <a:pt x="1334" y="416"/>
                    <a:pt x="1335" y="418"/>
                  </a:cubicBezTo>
                  <a:cubicBezTo>
                    <a:pt x="1337" y="421"/>
                    <a:pt x="1340" y="425"/>
                    <a:pt x="1342" y="428"/>
                  </a:cubicBezTo>
                  <a:cubicBezTo>
                    <a:pt x="1343" y="433"/>
                    <a:pt x="1344" y="437"/>
                    <a:pt x="1345" y="441"/>
                  </a:cubicBezTo>
                  <a:cubicBezTo>
                    <a:pt x="1349" y="448"/>
                    <a:pt x="1347" y="439"/>
                    <a:pt x="1350" y="443"/>
                  </a:cubicBezTo>
                  <a:cubicBezTo>
                    <a:pt x="1352" y="449"/>
                    <a:pt x="1355" y="453"/>
                    <a:pt x="1358" y="458"/>
                  </a:cubicBezTo>
                  <a:cubicBezTo>
                    <a:pt x="1360" y="463"/>
                    <a:pt x="1363" y="468"/>
                    <a:pt x="1366" y="472"/>
                  </a:cubicBezTo>
                  <a:cubicBezTo>
                    <a:pt x="1367" y="475"/>
                    <a:pt x="1367" y="479"/>
                    <a:pt x="1368" y="482"/>
                  </a:cubicBezTo>
                  <a:cubicBezTo>
                    <a:pt x="1368" y="484"/>
                    <a:pt x="1370" y="486"/>
                    <a:pt x="1371" y="488"/>
                  </a:cubicBezTo>
                  <a:cubicBezTo>
                    <a:pt x="1372" y="490"/>
                    <a:pt x="1374" y="492"/>
                    <a:pt x="1375" y="494"/>
                  </a:cubicBezTo>
                  <a:cubicBezTo>
                    <a:pt x="1375" y="495"/>
                    <a:pt x="1375" y="501"/>
                    <a:pt x="1376" y="502"/>
                  </a:cubicBezTo>
                  <a:cubicBezTo>
                    <a:pt x="1377" y="505"/>
                    <a:pt x="1380" y="509"/>
                    <a:pt x="1381" y="512"/>
                  </a:cubicBezTo>
                  <a:cubicBezTo>
                    <a:pt x="1383" y="516"/>
                    <a:pt x="1384" y="519"/>
                    <a:pt x="1385" y="523"/>
                  </a:cubicBezTo>
                  <a:cubicBezTo>
                    <a:pt x="1387" y="527"/>
                    <a:pt x="1388" y="531"/>
                    <a:pt x="1389" y="534"/>
                  </a:cubicBezTo>
                  <a:cubicBezTo>
                    <a:pt x="1390" y="538"/>
                    <a:pt x="1393" y="542"/>
                    <a:pt x="1395" y="547"/>
                  </a:cubicBezTo>
                  <a:cubicBezTo>
                    <a:pt x="1397" y="552"/>
                    <a:pt x="1398" y="557"/>
                    <a:pt x="1399" y="561"/>
                  </a:cubicBezTo>
                  <a:cubicBezTo>
                    <a:pt x="1400" y="565"/>
                    <a:pt x="1403" y="566"/>
                    <a:pt x="1404" y="568"/>
                  </a:cubicBezTo>
                  <a:cubicBezTo>
                    <a:pt x="1406" y="573"/>
                    <a:pt x="1407" y="578"/>
                    <a:pt x="1408" y="584"/>
                  </a:cubicBezTo>
                  <a:cubicBezTo>
                    <a:pt x="1409" y="586"/>
                    <a:pt x="1409" y="589"/>
                    <a:pt x="1410" y="592"/>
                  </a:cubicBezTo>
                  <a:cubicBezTo>
                    <a:pt x="1410" y="595"/>
                    <a:pt x="1411" y="597"/>
                    <a:pt x="1412" y="600"/>
                  </a:cubicBezTo>
                  <a:cubicBezTo>
                    <a:pt x="1412" y="603"/>
                    <a:pt x="1415" y="606"/>
                    <a:pt x="1415" y="610"/>
                  </a:cubicBezTo>
                  <a:cubicBezTo>
                    <a:pt x="1416" y="613"/>
                    <a:pt x="1416" y="616"/>
                    <a:pt x="1417" y="619"/>
                  </a:cubicBezTo>
                  <a:cubicBezTo>
                    <a:pt x="1418" y="624"/>
                    <a:pt x="1420" y="626"/>
                    <a:pt x="1421" y="631"/>
                  </a:cubicBezTo>
                  <a:cubicBezTo>
                    <a:pt x="1422" y="636"/>
                    <a:pt x="1421" y="641"/>
                    <a:pt x="1422" y="646"/>
                  </a:cubicBezTo>
                  <a:cubicBezTo>
                    <a:pt x="1423" y="649"/>
                    <a:pt x="1424" y="653"/>
                    <a:pt x="1425" y="656"/>
                  </a:cubicBezTo>
                  <a:cubicBezTo>
                    <a:pt x="1425" y="660"/>
                    <a:pt x="1424" y="660"/>
                    <a:pt x="1424" y="662"/>
                  </a:cubicBezTo>
                  <a:cubicBezTo>
                    <a:pt x="1424" y="665"/>
                    <a:pt x="1426" y="667"/>
                    <a:pt x="1426" y="669"/>
                  </a:cubicBezTo>
                  <a:cubicBezTo>
                    <a:pt x="1427" y="671"/>
                    <a:pt x="1425" y="671"/>
                    <a:pt x="1425" y="675"/>
                  </a:cubicBezTo>
                  <a:cubicBezTo>
                    <a:pt x="1426" y="685"/>
                    <a:pt x="1428" y="696"/>
                    <a:pt x="1432" y="700"/>
                  </a:cubicBezTo>
                  <a:cubicBezTo>
                    <a:pt x="1431" y="707"/>
                    <a:pt x="1431" y="712"/>
                    <a:pt x="1433" y="724"/>
                  </a:cubicBezTo>
                  <a:cubicBezTo>
                    <a:pt x="1434" y="727"/>
                    <a:pt x="1435" y="731"/>
                    <a:pt x="1435" y="734"/>
                  </a:cubicBezTo>
                  <a:cubicBezTo>
                    <a:pt x="1436" y="737"/>
                    <a:pt x="1435" y="740"/>
                    <a:pt x="1435" y="745"/>
                  </a:cubicBezTo>
                  <a:cubicBezTo>
                    <a:pt x="1435" y="752"/>
                    <a:pt x="1435" y="756"/>
                    <a:pt x="1435" y="761"/>
                  </a:cubicBezTo>
                  <a:cubicBezTo>
                    <a:pt x="1434" y="768"/>
                    <a:pt x="1432" y="761"/>
                    <a:pt x="1434" y="767"/>
                  </a:cubicBezTo>
                  <a:cubicBezTo>
                    <a:pt x="1434" y="768"/>
                    <a:pt x="1434" y="770"/>
                    <a:pt x="1435" y="773"/>
                  </a:cubicBezTo>
                  <a:cubicBezTo>
                    <a:pt x="1435" y="777"/>
                    <a:pt x="1435" y="780"/>
                    <a:pt x="1434" y="783"/>
                  </a:cubicBezTo>
                  <a:cubicBezTo>
                    <a:pt x="1434" y="790"/>
                    <a:pt x="1434" y="783"/>
                    <a:pt x="1432" y="785"/>
                  </a:cubicBezTo>
                  <a:close/>
                  <a:moveTo>
                    <a:pt x="389" y="109"/>
                  </a:moveTo>
                  <a:cubicBezTo>
                    <a:pt x="387" y="113"/>
                    <a:pt x="385" y="112"/>
                    <a:pt x="379" y="115"/>
                  </a:cubicBezTo>
                  <a:cubicBezTo>
                    <a:pt x="378" y="113"/>
                    <a:pt x="386" y="109"/>
                    <a:pt x="389" y="109"/>
                  </a:cubicBezTo>
                  <a:close/>
                  <a:moveTo>
                    <a:pt x="997" y="105"/>
                  </a:moveTo>
                  <a:cubicBezTo>
                    <a:pt x="995" y="103"/>
                    <a:pt x="992" y="102"/>
                    <a:pt x="990" y="101"/>
                  </a:cubicBezTo>
                  <a:cubicBezTo>
                    <a:pt x="987" y="100"/>
                    <a:pt x="985" y="99"/>
                    <a:pt x="982" y="99"/>
                  </a:cubicBezTo>
                  <a:cubicBezTo>
                    <a:pt x="978" y="97"/>
                    <a:pt x="975" y="96"/>
                    <a:pt x="975" y="93"/>
                  </a:cubicBezTo>
                  <a:cubicBezTo>
                    <a:pt x="977" y="94"/>
                    <a:pt x="984" y="96"/>
                    <a:pt x="989" y="98"/>
                  </a:cubicBezTo>
                  <a:cubicBezTo>
                    <a:pt x="994" y="100"/>
                    <a:pt x="999" y="103"/>
                    <a:pt x="997" y="105"/>
                  </a:cubicBezTo>
                  <a:close/>
                  <a:moveTo>
                    <a:pt x="335" y="144"/>
                  </a:moveTo>
                  <a:cubicBezTo>
                    <a:pt x="334" y="146"/>
                    <a:pt x="333" y="149"/>
                    <a:pt x="330" y="151"/>
                  </a:cubicBezTo>
                  <a:cubicBezTo>
                    <a:pt x="327" y="154"/>
                    <a:pt x="326" y="153"/>
                    <a:pt x="323" y="154"/>
                  </a:cubicBezTo>
                  <a:cubicBezTo>
                    <a:pt x="317" y="158"/>
                    <a:pt x="310" y="166"/>
                    <a:pt x="304" y="168"/>
                  </a:cubicBezTo>
                  <a:cubicBezTo>
                    <a:pt x="302" y="164"/>
                    <a:pt x="309" y="161"/>
                    <a:pt x="316" y="157"/>
                  </a:cubicBezTo>
                  <a:cubicBezTo>
                    <a:pt x="323" y="152"/>
                    <a:pt x="330" y="145"/>
                    <a:pt x="335" y="144"/>
                  </a:cubicBezTo>
                  <a:close/>
                  <a:moveTo>
                    <a:pt x="914" y="75"/>
                  </a:moveTo>
                  <a:cubicBezTo>
                    <a:pt x="911" y="78"/>
                    <a:pt x="898" y="74"/>
                    <a:pt x="891" y="72"/>
                  </a:cubicBezTo>
                  <a:cubicBezTo>
                    <a:pt x="880" y="69"/>
                    <a:pt x="868" y="64"/>
                    <a:pt x="859" y="64"/>
                  </a:cubicBezTo>
                  <a:cubicBezTo>
                    <a:pt x="856" y="64"/>
                    <a:pt x="850" y="63"/>
                    <a:pt x="846" y="62"/>
                  </a:cubicBezTo>
                  <a:cubicBezTo>
                    <a:pt x="842" y="62"/>
                    <a:pt x="840" y="60"/>
                    <a:pt x="838" y="60"/>
                  </a:cubicBezTo>
                  <a:cubicBezTo>
                    <a:pt x="834" y="59"/>
                    <a:pt x="831" y="61"/>
                    <a:pt x="827" y="60"/>
                  </a:cubicBezTo>
                  <a:cubicBezTo>
                    <a:pt x="817" y="59"/>
                    <a:pt x="809" y="58"/>
                    <a:pt x="802" y="56"/>
                  </a:cubicBezTo>
                  <a:cubicBezTo>
                    <a:pt x="794" y="54"/>
                    <a:pt x="788" y="52"/>
                    <a:pt x="781" y="50"/>
                  </a:cubicBezTo>
                  <a:cubicBezTo>
                    <a:pt x="775" y="48"/>
                    <a:pt x="780" y="53"/>
                    <a:pt x="775" y="52"/>
                  </a:cubicBezTo>
                  <a:cubicBezTo>
                    <a:pt x="770" y="53"/>
                    <a:pt x="770" y="50"/>
                    <a:pt x="764" y="51"/>
                  </a:cubicBezTo>
                  <a:cubicBezTo>
                    <a:pt x="769" y="45"/>
                    <a:pt x="783" y="48"/>
                    <a:pt x="793" y="49"/>
                  </a:cubicBezTo>
                  <a:cubicBezTo>
                    <a:pt x="801" y="50"/>
                    <a:pt x="812" y="52"/>
                    <a:pt x="822" y="53"/>
                  </a:cubicBezTo>
                  <a:cubicBezTo>
                    <a:pt x="824" y="54"/>
                    <a:pt x="830" y="56"/>
                    <a:pt x="829" y="55"/>
                  </a:cubicBezTo>
                  <a:cubicBezTo>
                    <a:pt x="833" y="56"/>
                    <a:pt x="838" y="55"/>
                    <a:pt x="841" y="55"/>
                  </a:cubicBezTo>
                  <a:cubicBezTo>
                    <a:pt x="845" y="55"/>
                    <a:pt x="848" y="57"/>
                    <a:pt x="849" y="57"/>
                  </a:cubicBezTo>
                  <a:cubicBezTo>
                    <a:pt x="850" y="58"/>
                    <a:pt x="852" y="57"/>
                    <a:pt x="854" y="58"/>
                  </a:cubicBezTo>
                  <a:cubicBezTo>
                    <a:pt x="861" y="59"/>
                    <a:pt x="866" y="61"/>
                    <a:pt x="871" y="63"/>
                  </a:cubicBezTo>
                  <a:cubicBezTo>
                    <a:pt x="872" y="63"/>
                    <a:pt x="875" y="62"/>
                    <a:pt x="875" y="62"/>
                  </a:cubicBezTo>
                  <a:cubicBezTo>
                    <a:pt x="877" y="62"/>
                    <a:pt x="877" y="63"/>
                    <a:pt x="877" y="63"/>
                  </a:cubicBezTo>
                  <a:cubicBezTo>
                    <a:pt x="880" y="64"/>
                    <a:pt x="884" y="65"/>
                    <a:pt x="887" y="65"/>
                  </a:cubicBezTo>
                  <a:cubicBezTo>
                    <a:pt x="889" y="66"/>
                    <a:pt x="891" y="66"/>
                    <a:pt x="892" y="66"/>
                  </a:cubicBezTo>
                  <a:cubicBezTo>
                    <a:pt x="894" y="67"/>
                    <a:pt x="896" y="67"/>
                    <a:pt x="897" y="68"/>
                  </a:cubicBezTo>
                  <a:cubicBezTo>
                    <a:pt x="904" y="70"/>
                    <a:pt x="910" y="72"/>
                    <a:pt x="914" y="75"/>
                  </a:cubicBezTo>
                  <a:close/>
                  <a:moveTo>
                    <a:pt x="294" y="177"/>
                  </a:moveTo>
                  <a:cubicBezTo>
                    <a:pt x="290" y="180"/>
                    <a:pt x="286" y="184"/>
                    <a:pt x="282" y="187"/>
                  </a:cubicBezTo>
                  <a:cubicBezTo>
                    <a:pt x="278" y="191"/>
                    <a:pt x="274" y="194"/>
                    <a:pt x="270" y="195"/>
                  </a:cubicBezTo>
                  <a:cubicBezTo>
                    <a:pt x="272" y="193"/>
                    <a:pt x="276" y="187"/>
                    <a:pt x="281" y="183"/>
                  </a:cubicBezTo>
                  <a:cubicBezTo>
                    <a:pt x="287" y="179"/>
                    <a:pt x="292" y="176"/>
                    <a:pt x="294" y="177"/>
                  </a:cubicBezTo>
                  <a:close/>
                  <a:moveTo>
                    <a:pt x="703" y="45"/>
                  </a:moveTo>
                  <a:cubicBezTo>
                    <a:pt x="705" y="49"/>
                    <a:pt x="697" y="48"/>
                    <a:pt x="691" y="48"/>
                  </a:cubicBezTo>
                  <a:cubicBezTo>
                    <a:pt x="689" y="48"/>
                    <a:pt x="685" y="48"/>
                    <a:pt x="682" y="48"/>
                  </a:cubicBezTo>
                  <a:cubicBezTo>
                    <a:pt x="679" y="48"/>
                    <a:pt x="677" y="48"/>
                    <a:pt x="674" y="49"/>
                  </a:cubicBezTo>
                  <a:cubicBezTo>
                    <a:pt x="668" y="50"/>
                    <a:pt x="662" y="52"/>
                    <a:pt x="655" y="53"/>
                  </a:cubicBezTo>
                  <a:cubicBezTo>
                    <a:pt x="653" y="53"/>
                    <a:pt x="650" y="54"/>
                    <a:pt x="646" y="54"/>
                  </a:cubicBezTo>
                  <a:cubicBezTo>
                    <a:pt x="643" y="55"/>
                    <a:pt x="638" y="55"/>
                    <a:pt x="634" y="56"/>
                  </a:cubicBezTo>
                  <a:cubicBezTo>
                    <a:pt x="625" y="56"/>
                    <a:pt x="617" y="57"/>
                    <a:pt x="615" y="56"/>
                  </a:cubicBezTo>
                  <a:cubicBezTo>
                    <a:pt x="614" y="56"/>
                    <a:pt x="608" y="56"/>
                    <a:pt x="608" y="56"/>
                  </a:cubicBezTo>
                  <a:cubicBezTo>
                    <a:pt x="602" y="58"/>
                    <a:pt x="602" y="60"/>
                    <a:pt x="599" y="60"/>
                  </a:cubicBezTo>
                  <a:cubicBezTo>
                    <a:pt x="595" y="61"/>
                    <a:pt x="592" y="61"/>
                    <a:pt x="589" y="61"/>
                  </a:cubicBezTo>
                  <a:cubicBezTo>
                    <a:pt x="584" y="62"/>
                    <a:pt x="579" y="63"/>
                    <a:pt x="574" y="64"/>
                  </a:cubicBezTo>
                  <a:cubicBezTo>
                    <a:pt x="569" y="65"/>
                    <a:pt x="564" y="67"/>
                    <a:pt x="559" y="68"/>
                  </a:cubicBezTo>
                  <a:cubicBezTo>
                    <a:pt x="551" y="69"/>
                    <a:pt x="540" y="74"/>
                    <a:pt x="536" y="70"/>
                  </a:cubicBezTo>
                  <a:cubicBezTo>
                    <a:pt x="548" y="68"/>
                    <a:pt x="558" y="64"/>
                    <a:pt x="570" y="62"/>
                  </a:cubicBezTo>
                  <a:cubicBezTo>
                    <a:pt x="574" y="61"/>
                    <a:pt x="579" y="61"/>
                    <a:pt x="583" y="60"/>
                  </a:cubicBezTo>
                  <a:cubicBezTo>
                    <a:pt x="587" y="60"/>
                    <a:pt x="591" y="57"/>
                    <a:pt x="594" y="57"/>
                  </a:cubicBezTo>
                  <a:cubicBezTo>
                    <a:pt x="596" y="56"/>
                    <a:pt x="600" y="58"/>
                    <a:pt x="602" y="57"/>
                  </a:cubicBezTo>
                  <a:cubicBezTo>
                    <a:pt x="603" y="57"/>
                    <a:pt x="606" y="54"/>
                    <a:pt x="609" y="53"/>
                  </a:cubicBezTo>
                  <a:cubicBezTo>
                    <a:pt x="620" y="52"/>
                    <a:pt x="634" y="51"/>
                    <a:pt x="647" y="49"/>
                  </a:cubicBezTo>
                  <a:cubicBezTo>
                    <a:pt x="653" y="49"/>
                    <a:pt x="658" y="47"/>
                    <a:pt x="663" y="47"/>
                  </a:cubicBezTo>
                  <a:cubicBezTo>
                    <a:pt x="667" y="46"/>
                    <a:pt x="672" y="46"/>
                    <a:pt x="676" y="46"/>
                  </a:cubicBezTo>
                  <a:cubicBezTo>
                    <a:pt x="680" y="46"/>
                    <a:pt x="684" y="46"/>
                    <a:pt x="687" y="46"/>
                  </a:cubicBezTo>
                  <a:cubicBezTo>
                    <a:pt x="691" y="46"/>
                    <a:pt x="695" y="47"/>
                    <a:pt x="697" y="46"/>
                  </a:cubicBezTo>
                  <a:cubicBezTo>
                    <a:pt x="699" y="46"/>
                    <a:pt x="700" y="42"/>
                    <a:pt x="703" y="45"/>
                  </a:cubicBezTo>
                  <a:close/>
                  <a:moveTo>
                    <a:pt x="267" y="198"/>
                  </a:moveTo>
                  <a:cubicBezTo>
                    <a:pt x="263" y="202"/>
                    <a:pt x="258" y="206"/>
                    <a:pt x="254" y="211"/>
                  </a:cubicBezTo>
                  <a:cubicBezTo>
                    <a:pt x="249" y="215"/>
                    <a:pt x="244" y="221"/>
                    <a:pt x="238" y="226"/>
                  </a:cubicBezTo>
                  <a:cubicBezTo>
                    <a:pt x="235" y="228"/>
                    <a:pt x="222" y="240"/>
                    <a:pt x="221" y="238"/>
                  </a:cubicBezTo>
                  <a:cubicBezTo>
                    <a:pt x="221" y="235"/>
                    <a:pt x="225" y="234"/>
                    <a:pt x="228" y="231"/>
                  </a:cubicBezTo>
                  <a:cubicBezTo>
                    <a:pt x="232" y="227"/>
                    <a:pt x="239" y="220"/>
                    <a:pt x="244" y="215"/>
                  </a:cubicBezTo>
                  <a:cubicBezTo>
                    <a:pt x="247" y="214"/>
                    <a:pt x="250" y="212"/>
                    <a:pt x="252" y="210"/>
                  </a:cubicBezTo>
                  <a:cubicBezTo>
                    <a:pt x="255" y="207"/>
                    <a:pt x="260" y="195"/>
                    <a:pt x="267" y="198"/>
                  </a:cubicBezTo>
                  <a:close/>
                  <a:moveTo>
                    <a:pt x="219" y="242"/>
                  </a:moveTo>
                  <a:cubicBezTo>
                    <a:pt x="222" y="244"/>
                    <a:pt x="213" y="249"/>
                    <a:pt x="209" y="253"/>
                  </a:cubicBezTo>
                  <a:cubicBezTo>
                    <a:pt x="204" y="258"/>
                    <a:pt x="200" y="265"/>
                    <a:pt x="196" y="270"/>
                  </a:cubicBezTo>
                  <a:cubicBezTo>
                    <a:pt x="194" y="272"/>
                    <a:pt x="191" y="272"/>
                    <a:pt x="190" y="272"/>
                  </a:cubicBezTo>
                  <a:cubicBezTo>
                    <a:pt x="184" y="280"/>
                    <a:pt x="181" y="289"/>
                    <a:pt x="172" y="295"/>
                  </a:cubicBezTo>
                  <a:cubicBezTo>
                    <a:pt x="173" y="289"/>
                    <a:pt x="180" y="283"/>
                    <a:pt x="184" y="279"/>
                  </a:cubicBezTo>
                  <a:cubicBezTo>
                    <a:pt x="186" y="277"/>
                    <a:pt x="185" y="276"/>
                    <a:pt x="187" y="275"/>
                  </a:cubicBezTo>
                  <a:cubicBezTo>
                    <a:pt x="190" y="272"/>
                    <a:pt x="191" y="272"/>
                    <a:pt x="193" y="270"/>
                  </a:cubicBezTo>
                  <a:cubicBezTo>
                    <a:pt x="194" y="269"/>
                    <a:pt x="193" y="266"/>
                    <a:pt x="194" y="265"/>
                  </a:cubicBezTo>
                  <a:cubicBezTo>
                    <a:pt x="196" y="262"/>
                    <a:pt x="198" y="262"/>
                    <a:pt x="200" y="260"/>
                  </a:cubicBezTo>
                  <a:cubicBezTo>
                    <a:pt x="202" y="258"/>
                    <a:pt x="203" y="256"/>
                    <a:pt x="206" y="253"/>
                  </a:cubicBezTo>
                  <a:cubicBezTo>
                    <a:pt x="210" y="249"/>
                    <a:pt x="215" y="246"/>
                    <a:pt x="219" y="242"/>
                  </a:cubicBezTo>
                  <a:close/>
                  <a:moveTo>
                    <a:pt x="1214" y="265"/>
                  </a:moveTo>
                  <a:cubicBezTo>
                    <a:pt x="1212" y="267"/>
                    <a:pt x="1199" y="257"/>
                    <a:pt x="1203" y="254"/>
                  </a:cubicBezTo>
                  <a:cubicBezTo>
                    <a:pt x="1206" y="257"/>
                    <a:pt x="1212" y="261"/>
                    <a:pt x="1214" y="265"/>
                  </a:cubicBezTo>
                  <a:close/>
                  <a:moveTo>
                    <a:pt x="520" y="76"/>
                  </a:moveTo>
                  <a:cubicBezTo>
                    <a:pt x="518" y="79"/>
                    <a:pt x="508" y="81"/>
                    <a:pt x="501" y="83"/>
                  </a:cubicBezTo>
                  <a:cubicBezTo>
                    <a:pt x="500" y="79"/>
                    <a:pt x="518" y="74"/>
                    <a:pt x="520" y="76"/>
                  </a:cubicBezTo>
                  <a:close/>
                  <a:moveTo>
                    <a:pt x="533" y="73"/>
                  </a:moveTo>
                  <a:cubicBezTo>
                    <a:pt x="529" y="75"/>
                    <a:pt x="526" y="77"/>
                    <a:pt x="522" y="76"/>
                  </a:cubicBezTo>
                  <a:cubicBezTo>
                    <a:pt x="521" y="74"/>
                    <a:pt x="534" y="69"/>
                    <a:pt x="533" y="73"/>
                  </a:cubicBezTo>
                  <a:close/>
                  <a:moveTo>
                    <a:pt x="486" y="86"/>
                  </a:moveTo>
                  <a:cubicBezTo>
                    <a:pt x="485" y="91"/>
                    <a:pt x="478" y="91"/>
                    <a:pt x="472" y="92"/>
                  </a:cubicBezTo>
                  <a:cubicBezTo>
                    <a:pt x="471" y="90"/>
                    <a:pt x="480" y="88"/>
                    <a:pt x="486" y="86"/>
                  </a:cubicBezTo>
                  <a:close/>
                  <a:moveTo>
                    <a:pt x="499" y="83"/>
                  </a:moveTo>
                  <a:cubicBezTo>
                    <a:pt x="497" y="85"/>
                    <a:pt x="493" y="87"/>
                    <a:pt x="490" y="87"/>
                  </a:cubicBezTo>
                  <a:cubicBezTo>
                    <a:pt x="489" y="85"/>
                    <a:pt x="496" y="83"/>
                    <a:pt x="499" y="83"/>
                  </a:cubicBezTo>
                  <a:close/>
                  <a:moveTo>
                    <a:pt x="163" y="307"/>
                  </a:moveTo>
                  <a:cubicBezTo>
                    <a:pt x="161" y="313"/>
                    <a:pt x="152" y="323"/>
                    <a:pt x="146" y="332"/>
                  </a:cubicBezTo>
                  <a:cubicBezTo>
                    <a:pt x="142" y="337"/>
                    <a:pt x="141" y="343"/>
                    <a:pt x="136" y="346"/>
                  </a:cubicBezTo>
                  <a:cubicBezTo>
                    <a:pt x="135" y="345"/>
                    <a:pt x="136" y="343"/>
                    <a:pt x="135" y="343"/>
                  </a:cubicBezTo>
                  <a:cubicBezTo>
                    <a:pt x="137" y="339"/>
                    <a:pt x="139" y="336"/>
                    <a:pt x="141" y="333"/>
                  </a:cubicBezTo>
                  <a:cubicBezTo>
                    <a:pt x="144" y="329"/>
                    <a:pt x="146" y="326"/>
                    <a:pt x="149" y="323"/>
                  </a:cubicBezTo>
                  <a:cubicBezTo>
                    <a:pt x="154" y="317"/>
                    <a:pt x="160" y="311"/>
                    <a:pt x="163" y="307"/>
                  </a:cubicBezTo>
                  <a:close/>
                  <a:moveTo>
                    <a:pt x="97" y="410"/>
                  </a:moveTo>
                  <a:cubicBezTo>
                    <a:pt x="101" y="412"/>
                    <a:pt x="96" y="418"/>
                    <a:pt x="93" y="421"/>
                  </a:cubicBezTo>
                  <a:cubicBezTo>
                    <a:pt x="91" y="420"/>
                    <a:pt x="95" y="415"/>
                    <a:pt x="97" y="410"/>
                  </a:cubicBezTo>
                  <a:close/>
                  <a:moveTo>
                    <a:pt x="279" y="1306"/>
                  </a:moveTo>
                  <a:cubicBezTo>
                    <a:pt x="274" y="1302"/>
                    <a:pt x="266" y="1297"/>
                    <a:pt x="264" y="1293"/>
                  </a:cubicBezTo>
                  <a:cubicBezTo>
                    <a:pt x="266" y="1291"/>
                    <a:pt x="283" y="1304"/>
                    <a:pt x="279" y="1306"/>
                  </a:cubicBezTo>
                  <a:close/>
                  <a:moveTo>
                    <a:pt x="1290" y="1120"/>
                  </a:moveTo>
                  <a:cubicBezTo>
                    <a:pt x="1288" y="1123"/>
                    <a:pt x="1284" y="1132"/>
                    <a:pt x="1283" y="1128"/>
                  </a:cubicBezTo>
                  <a:cubicBezTo>
                    <a:pt x="1285" y="1126"/>
                    <a:pt x="1289" y="1117"/>
                    <a:pt x="1290" y="1120"/>
                  </a:cubicBezTo>
                  <a:close/>
                  <a:moveTo>
                    <a:pt x="410" y="1381"/>
                  </a:moveTo>
                  <a:cubicBezTo>
                    <a:pt x="412" y="1380"/>
                    <a:pt x="413" y="1378"/>
                    <a:pt x="416" y="1377"/>
                  </a:cubicBezTo>
                  <a:cubicBezTo>
                    <a:pt x="421" y="1380"/>
                    <a:pt x="417" y="1387"/>
                    <a:pt x="410" y="1381"/>
                  </a:cubicBezTo>
                  <a:close/>
                  <a:moveTo>
                    <a:pt x="1257" y="1167"/>
                  </a:moveTo>
                  <a:cubicBezTo>
                    <a:pt x="1257" y="1170"/>
                    <a:pt x="1251" y="1173"/>
                    <a:pt x="1249" y="1175"/>
                  </a:cubicBezTo>
                  <a:cubicBezTo>
                    <a:pt x="1249" y="1171"/>
                    <a:pt x="1255" y="1168"/>
                    <a:pt x="1257" y="1167"/>
                  </a:cubicBezTo>
                  <a:close/>
                  <a:moveTo>
                    <a:pt x="1229" y="1201"/>
                  </a:moveTo>
                  <a:cubicBezTo>
                    <a:pt x="1227" y="1200"/>
                    <a:pt x="1235" y="1193"/>
                    <a:pt x="1235" y="1190"/>
                  </a:cubicBezTo>
                  <a:cubicBezTo>
                    <a:pt x="1237" y="1189"/>
                    <a:pt x="1239" y="1187"/>
                    <a:pt x="1240" y="1188"/>
                  </a:cubicBezTo>
                  <a:cubicBezTo>
                    <a:pt x="1238" y="1193"/>
                    <a:pt x="1232" y="1195"/>
                    <a:pt x="1229" y="1201"/>
                  </a:cubicBezTo>
                  <a:close/>
                  <a:moveTo>
                    <a:pt x="1205" y="1229"/>
                  </a:moveTo>
                  <a:cubicBezTo>
                    <a:pt x="1202" y="1227"/>
                    <a:pt x="1208" y="1223"/>
                    <a:pt x="1211" y="1220"/>
                  </a:cubicBezTo>
                  <a:cubicBezTo>
                    <a:pt x="1211" y="1222"/>
                    <a:pt x="1209" y="1225"/>
                    <a:pt x="1205" y="1229"/>
                  </a:cubicBezTo>
                  <a:close/>
                  <a:moveTo>
                    <a:pt x="1195" y="1240"/>
                  </a:moveTo>
                  <a:cubicBezTo>
                    <a:pt x="1192" y="1237"/>
                    <a:pt x="1196" y="1235"/>
                    <a:pt x="1200" y="1232"/>
                  </a:cubicBezTo>
                  <a:cubicBezTo>
                    <a:pt x="1201" y="1233"/>
                    <a:pt x="1198" y="1236"/>
                    <a:pt x="1195" y="1240"/>
                  </a:cubicBezTo>
                  <a:close/>
                  <a:moveTo>
                    <a:pt x="1150" y="1281"/>
                  </a:moveTo>
                  <a:cubicBezTo>
                    <a:pt x="1144" y="1286"/>
                    <a:pt x="1144" y="1286"/>
                    <a:pt x="1144" y="1286"/>
                  </a:cubicBezTo>
                  <a:cubicBezTo>
                    <a:pt x="1141" y="1284"/>
                    <a:pt x="1149" y="1278"/>
                    <a:pt x="1150" y="1281"/>
                  </a:cubicBezTo>
                  <a:close/>
                  <a:moveTo>
                    <a:pt x="804" y="85"/>
                  </a:moveTo>
                  <a:cubicBezTo>
                    <a:pt x="799" y="84"/>
                    <a:pt x="795" y="84"/>
                    <a:pt x="793" y="82"/>
                  </a:cubicBezTo>
                  <a:cubicBezTo>
                    <a:pt x="795" y="80"/>
                    <a:pt x="807" y="80"/>
                    <a:pt x="804" y="85"/>
                  </a:cubicBezTo>
                  <a:close/>
                  <a:moveTo>
                    <a:pt x="624" y="1441"/>
                  </a:moveTo>
                  <a:cubicBezTo>
                    <a:pt x="624" y="1438"/>
                    <a:pt x="630" y="1436"/>
                    <a:pt x="634" y="1439"/>
                  </a:cubicBezTo>
                  <a:cubicBezTo>
                    <a:pt x="632" y="1440"/>
                    <a:pt x="630" y="1442"/>
                    <a:pt x="624" y="1441"/>
                  </a:cubicBezTo>
                  <a:close/>
                  <a:moveTo>
                    <a:pt x="836" y="90"/>
                  </a:moveTo>
                  <a:cubicBezTo>
                    <a:pt x="830" y="89"/>
                    <a:pt x="825" y="89"/>
                    <a:pt x="820" y="88"/>
                  </a:cubicBezTo>
                  <a:cubicBezTo>
                    <a:pt x="815" y="88"/>
                    <a:pt x="810" y="88"/>
                    <a:pt x="807" y="87"/>
                  </a:cubicBezTo>
                  <a:cubicBezTo>
                    <a:pt x="805" y="84"/>
                    <a:pt x="819" y="85"/>
                    <a:pt x="824" y="86"/>
                  </a:cubicBezTo>
                  <a:cubicBezTo>
                    <a:pt x="823" y="86"/>
                    <a:pt x="839" y="86"/>
                    <a:pt x="836" y="90"/>
                  </a:cubicBezTo>
                  <a:close/>
                  <a:moveTo>
                    <a:pt x="867" y="96"/>
                  </a:moveTo>
                  <a:cubicBezTo>
                    <a:pt x="862" y="96"/>
                    <a:pt x="859" y="96"/>
                    <a:pt x="856" y="95"/>
                  </a:cubicBezTo>
                  <a:cubicBezTo>
                    <a:pt x="854" y="95"/>
                    <a:pt x="852" y="94"/>
                    <a:pt x="850" y="94"/>
                  </a:cubicBezTo>
                  <a:cubicBezTo>
                    <a:pt x="848" y="93"/>
                    <a:pt x="846" y="93"/>
                    <a:pt x="843" y="93"/>
                  </a:cubicBezTo>
                  <a:cubicBezTo>
                    <a:pt x="844" y="91"/>
                    <a:pt x="849" y="90"/>
                    <a:pt x="854" y="91"/>
                  </a:cubicBezTo>
                  <a:cubicBezTo>
                    <a:pt x="859" y="92"/>
                    <a:pt x="865" y="95"/>
                    <a:pt x="867" y="96"/>
                  </a:cubicBezTo>
                  <a:close/>
                  <a:moveTo>
                    <a:pt x="1063" y="1343"/>
                  </a:moveTo>
                  <a:cubicBezTo>
                    <a:pt x="1055" y="1348"/>
                    <a:pt x="1055" y="1348"/>
                    <a:pt x="1055" y="1348"/>
                  </a:cubicBezTo>
                  <a:cubicBezTo>
                    <a:pt x="1051" y="1346"/>
                    <a:pt x="1062" y="1339"/>
                    <a:pt x="1063" y="1343"/>
                  </a:cubicBezTo>
                  <a:close/>
                  <a:moveTo>
                    <a:pt x="903" y="1412"/>
                  </a:moveTo>
                  <a:cubicBezTo>
                    <a:pt x="908" y="1410"/>
                    <a:pt x="909" y="1411"/>
                    <a:pt x="913" y="1409"/>
                  </a:cubicBezTo>
                  <a:cubicBezTo>
                    <a:pt x="914" y="1412"/>
                    <a:pt x="902" y="1416"/>
                    <a:pt x="903" y="1412"/>
                  </a:cubicBezTo>
                  <a:close/>
                  <a:moveTo>
                    <a:pt x="729" y="1443"/>
                  </a:moveTo>
                  <a:cubicBezTo>
                    <a:pt x="727" y="1440"/>
                    <a:pt x="737" y="1441"/>
                    <a:pt x="739" y="1441"/>
                  </a:cubicBezTo>
                  <a:cubicBezTo>
                    <a:pt x="739" y="1443"/>
                    <a:pt x="730" y="1445"/>
                    <a:pt x="729" y="1443"/>
                  </a:cubicBezTo>
                  <a:close/>
                  <a:moveTo>
                    <a:pt x="709" y="1443"/>
                  </a:moveTo>
                  <a:cubicBezTo>
                    <a:pt x="709" y="1439"/>
                    <a:pt x="717" y="1443"/>
                    <a:pt x="722" y="1442"/>
                  </a:cubicBezTo>
                  <a:cubicBezTo>
                    <a:pt x="723" y="1444"/>
                    <a:pt x="711" y="1445"/>
                    <a:pt x="709" y="1443"/>
                  </a:cubicBezTo>
                  <a:close/>
                  <a:moveTo>
                    <a:pt x="669" y="1442"/>
                  </a:moveTo>
                  <a:cubicBezTo>
                    <a:pt x="667" y="1439"/>
                    <a:pt x="677" y="1441"/>
                    <a:pt x="678" y="1442"/>
                  </a:cubicBezTo>
                  <a:cubicBezTo>
                    <a:pt x="679" y="1444"/>
                    <a:pt x="669" y="1444"/>
                    <a:pt x="669" y="1442"/>
                  </a:cubicBezTo>
                  <a:close/>
                  <a:moveTo>
                    <a:pt x="612" y="1438"/>
                  </a:moveTo>
                  <a:cubicBezTo>
                    <a:pt x="609" y="1437"/>
                    <a:pt x="605" y="1437"/>
                    <a:pt x="605" y="1436"/>
                  </a:cubicBezTo>
                  <a:cubicBezTo>
                    <a:pt x="603" y="1433"/>
                    <a:pt x="616" y="1435"/>
                    <a:pt x="612" y="1438"/>
                  </a:cubicBezTo>
                  <a:close/>
                  <a:moveTo>
                    <a:pt x="833" y="1431"/>
                  </a:moveTo>
                  <a:cubicBezTo>
                    <a:pt x="830" y="1432"/>
                    <a:pt x="827" y="1432"/>
                    <a:pt x="824" y="1433"/>
                  </a:cubicBezTo>
                  <a:cubicBezTo>
                    <a:pt x="825" y="1431"/>
                    <a:pt x="827" y="1430"/>
                    <a:pt x="829" y="1429"/>
                  </a:cubicBezTo>
                  <a:cubicBezTo>
                    <a:pt x="831" y="1429"/>
                    <a:pt x="833" y="1429"/>
                    <a:pt x="833" y="1431"/>
                  </a:cubicBezTo>
                  <a:close/>
                  <a:moveTo>
                    <a:pt x="261" y="1279"/>
                  </a:moveTo>
                  <a:cubicBezTo>
                    <a:pt x="256" y="1275"/>
                    <a:pt x="253" y="1272"/>
                    <a:pt x="256" y="1270"/>
                  </a:cubicBezTo>
                  <a:cubicBezTo>
                    <a:pt x="259" y="1271"/>
                    <a:pt x="266" y="1278"/>
                    <a:pt x="261" y="1279"/>
                  </a:cubicBezTo>
                  <a:close/>
                  <a:moveTo>
                    <a:pt x="246" y="1263"/>
                  </a:moveTo>
                  <a:cubicBezTo>
                    <a:pt x="250" y="1265"/>
                    <a:pt x="254" y="1267"/>
                    <a:pt x="252" y="1270"/>
                  </a:cubicBezTo>
                  <a:cubicBezTo>
                    <a:pt x="249" y="1269"/>
                    <a:pt x="243" y="1264"/>
                    <a:pt x="246" y="1263"/>
                  </a:cubicBezTo>
                  <a:close/>
                  <a:moveTo>
                    <a:pt x="320" y="1323"/>
                  </a:moveTo>
                  <a:cubicBezTo>
                    <a:pt x="312" y="1314"/>
                    <a:pt x="299" y="1308"/>
                    <a:pt x="291" y="1300"/>
                  </a:cubicBezTo>
                  <a:cubicBezTo>
                    <a:pt x="294" y="1298"/>
                    <a:pt x="300" y="1302"/>
                    <a:pt x="304" y="1305"/>
                  </a:cubicBezTo>
                  <a:cubicBezTo>
                    <a:pt x="309" y="1309"/>
                    <a:pt x="311" y="1313"/>
                    <a:pt x="319" y="1317"/>
                  </a:cubicBezTo>
                  <a:cubicBezTo>
                    <a:pt x="319" y="1319"/>
                    <a:pt x="321" y="1321"/>
                    <a:pt x="320" y="1323"/>
                  </a:cubicBezTo>
                  <a:close/>
                  <a:moveTo>
                    <a:pt x="282" y="1294"/>
                  </a:moveTo>
                  <a:cubicBezTo>
                    <a:pt x="278" y="1291"/>
                    <a:pt x="279" y="1290"/>
                    <a:pt x="275" y="1288"/>
                  </a:cubicBezTo>
                  <a:cubicBezTo>
                    <a:pt x="277" y="1286"/>
                    <a:pt x="281" y="1288"/>
                    <a:pt x="284" y="1291"/>
                  </a:cubicBezTo>
                  <a:cubicBezTo>
                    <a:pt x="281" y="1291"/>
                    <a:pt x="284" y="1292"/>
                    <a:pt x="282" y="1294"/>
                  </a:cubicBezTo>
                  <a:close/>
                  <a:moveTo>
                    <a:pt x="221" y="1239"/>
                  </a:moveTo>
                  <a:cubicBezTo>
                    <a:pt x="222" y="1236"/>
                    <a:pt x="226" y="1241"/>
                    <a:pt x="229" y="1244"/>
                  </a:cubicBezTo>
                  <a:cubicBezTo>
                    <a:pt x="233" y="1247"/>
                    <a:pt x="241" y="1253"/>
                    <a:pt x="238" y="1255"/>
                  </a:cubicBezTo>
                  <a:cubicBezTo>
                    <a:pt x="232" y="1251"/>
                    <a:pt x="229" y="1245"/>
                    <a:pt x="221" y="1239"/>
                  </a:cubicBezTo>
                  <a:close/>
                  <a:moveTo>
                    <a:pt x="262" y="242"/>
                  </a:moveTo>
                  <a:cubicBezTo>
                    <a:pt x="265" y="244"/>
                    <a:pt x="263" y="247"/>
                    <a:pt x="260" y="250"/>
                  </a:cubicBezTo>
                  <a:cubicBezTo>
                    <a:pt x="256" y="251"/>
                    <a:pt x="259" y="246"/>
                    <a:pt x="262" y="242"/>
                  </a:cubicBezTo>
                  <a:close/>
                  <a:moveTo>
                    <a:pt x="403" y="1366"/>
                  </a:moveTo>
                  <a:cubicBezTo>
                    <a:pt x="412" y="1370"/>
                    <a:pt x="426" y="1371"/>
                    <a:pt x="437" y="1379"/>
                  </a:cubicBezTo>
                  <a:cubicBezTo>
                    <a:pt x="437" y="1382"/>
                    <a:pt x="431" y="1379"/>
                    <a:pt x="427" y="1378"/>
                  </a:cubicBezTo>
                  <a:cubicBezTo>
                    <a:pt x="420" y="1376"/>
                    <a:pt x="413" y="1373"/>
                    <a:pt x="403" y="1366"/>
                  </a:cubicBezTo>
                  <a:close/>
                  <a:moveTo>
                    <a:pt x="455" y="128"/>
                  </a:moveTo>
                  <a:cubicBezTo>
                    <a:pt x="463" y="126"/>
                    <a:pt x="474" y="120"/>
                    <a:pt x="479" y="120"/>
                  </a:cubicBezTo>
                  <a:cubicBezTo>
                    <a:pt x="482" y="121"/>
                    <a:pt x="466" y="128"/>
                    <a:pt x="463" y="129"/>
                  </a:cubicBezTo>
                  <a:cubicBezTo>
                    <a:pt x="460" y="130"/>
                    <a:pt x="455" y="130"/>
                    <a:pt x="455" y="128"/>
                  </a:cubicBezTo>
                  <a:close/>
                  <a:moveTo>
                    <a:pt x="539" y="1417"/>
                  </a:moveTo>
                  <a:cubicBezTo>
                    <a:pt x="540" y="1415"/>
                    <a:pt x="548" y="1417"/>
                    <a:pt x="550" y="1419"/>
                  </a:cubicBezTo>
                  <a:cubicBezTo>
                    <a:pt x="548" y="1420"/>
                    <a:pt x="542" y="1419"/>
                    <a:pt x="539" y="1417"/>
                  </a:cubicBezTo>
                  <a:close/>
                  <a:moveTo>
                    <a:pt x="367" y="1348"/>
                  </a:moveTo>
                  <a:cubicBezTo>
                    <a:pt x="367" y="1344"/>
                    <a:pt x="377" y="1351"/>
                    <a:pt x="379" y="1353"/>
                  </a:cubicBezTo>
                  <a:cubicBezTo>
                    <a:pt x="377" y="1355"/>
                    <a:pt x="371" y="1351"/>
                    <a:pt x="367" y="1348"/>
                  </a:cubicBezTo>
                  <a:close/>
                  <a:moveTo>
                    <a:pt x="631" y="1430"/>
                  </a:moveTo>
                  <a:cubicBezTo>
                    <a:pt x="650" y="1431"/>
                    <a:pt x="632" y="1437"/>
                    <a:pt x="631" y="1430"/>
                  </a:cubicBezTo>
                  <a:close/>
                  <a:moveTo>
                    <a:pt x="453" y="1387"/>
                  </a:moveTo>
                  <a:cubicBezTo>
                    <a:pt x="455" y="1386"/>
                    <a:pt x="459" y="1387"/>
                    <a:pt x="464" y="1389"/>
                  </a:cubicBezTo>
                  <a:cubicBezTo>
                    <a:pt x="468" y="1391"/>
                    <a:pt x="472" y="1394"/>
                    <a:pt x="476" y="1395"/>
                  </a:cubicBezTo>
                  <a:cubicBezTo>
                    <a:pt x="479" y="1396"/>
                    <a:pt x="482" y="1394"/>
                    <a:pt x="485" y="1395"/>
                  </a:cubicBezTo>
                  <a:cubicBezTo>
                    <a:pt x="487" y="1396"/>
                    <a:pt x="489" y="1398"/>
                    <a:pt x="491" y="1399"/>
                  </a:cubicBezTo>
                  <a:cubicBezTo>
                    <a:pt x="495" y="1401"/>
                    <a:pt x="498" y="1401"/>
                    <a:pt x="500" y="1403"/>
                  </a:cubicBezTo>
                  <a:cubicBezTo>
                    <a:pt x="493" y="1405"/>
                    <a:pt x="484" y="1399"/>
                    <a:pt x="477" y="1396"/>
                  </a:cubicBezTo>
                  <a:cubicBezTo>
                    <a:pt x="475" y="1396"/>
                    <a:pt x="471" y="1396"/>
                    <a:pt x="470" y="1395"/>
                  </a:cubicBezTo>
                  <a:cubicBezTo>
                    <a:pt x="464" y="1394"/>
                    <a:pt x="458" y="1390"/>
                    <a:pt x="453" y="1387"/>
                  </a:cubicBezTo>
                  <a:close/>
                  <a:moveTo>
                    <a:pt x="201" y="308"/>
                  </a:moveTo>
                  <a:cubicBezTo>
                    <a:pt x="203" y="309"/>
                    <a:pt x="198" y="314"/>
                    <a:pt x="196" y="315"/>
                  </a:cubicBezTo>
                  <a:cubicBezTo>
                    <a:pt x="196" y="313"/>
                    <a:pt x="199" y="309"/>
                    <a:pt x="201" y="308"/>
                  </a:cubicBezTo>
                  <a:close/>
                  <a:moveTo>
                    <a:pt x="403" y="154"/>
                  </a:moveTo>
                  <a:cubicBezTo>
                    <a:pt x="405" y="156"/>
                    <a:pt x="392" y="164"/>
                    <a:pt x="391" y="160"/>
                  </a:cubicBezTo>
                  <a:cubicBezTo>
                    <a:pt x="393" y="158"/>
                    <a:pt x="400" y="154"/>
                    <a:pt x="403" y="154"/>
                  </a:cubicBezTo>
                  <a:close/>
                  <a:moveTo>
                    <a:pt x="438" y="138"/>
                  </a:moveTo>
                  <a:cubicBezTo>
                    <a:pt x="438" y="141"/>
                    <a:pt x="430" y="143"/>
                    <a:pt x="425" y="146"/>
                  </a:cubicBezTo>
                  <a:cubicBezTo>
                    <a:pt x="417" y="150"/>
                    <a:pt x="418" y="151"/>
                    <a:pt x="410" y="153"/>
                  </a:cubicBezTo>
                  <a:cubicBezTo>
                    <a:pt x="408" y="153"/>
                    <a:pt x="406" y="155"/>
                    <a:pt x="406" y="153"/>
                  </a:cubicBezTo>
                  <a:cubicBezTo>
                    <a:pt x="411" y="150"/>
                    <a:pt x="416" y="147"/>
                    <a:pt x="422" y="144"/>
                  </a:cubicBezTo>
                  <a:cubicBezTo>
                    <a:pt x="427" y="142"/>
                    <a:pt x="433" y="140"/>
                    <a:pt x="438" y="138"/>
                  </a:cubicBezTo>
                  <a:close/>
                  <a:moveTo>
                    <a:pt x="501" y="1404"/>
                  </a:moveTo>
                  <a:cubicBezTo>
                    <a:pt x="503" y="1403"/>
                    <a:pt x="506" y="1404"/>
                    <a:pt x="511" y="1404"/>
                  </a:cubicBezTo>
                  <a:cubicBezTo>
                    <a:pt x="509" y="1406"/>
                    <a:pt x="505" y="1408"/>
                    <a:pt x="501" y="1404"/>
                  </a:cubicBezTo>
                  <a:close/>
                  <a:moveTo>
                    <a:pt x="696" y="1435"/>
                  </a:moveTo>
                  <a:cubicBezTo>
                    <a:pt x="694" y="1435"/>
                    <a:pt x="691" y="1436"/>
                    <a:pt x="689" y="1435"/>
                  </a:cubicBezTo>
                  <a:cubicBezTo>
                    <a:pt x="687" y="1431"/>
                    <a:pt x="699" y="1431"/>
                    <a:pt x="696" y="1435"/>
                  </a:cubicBezTo>
                  <a:close/>
                  <a:moveTo>
                    <a:pt x="314" y="208"/>
                  </a:moveTo>
                  <a:cubicBezTo>
                    <a:pt x="318" y="209"/>
                    <a:pt x="316" y="216"/>
                    <a:pt x="317" y="219"/>
                  </a:cubicBezTo>
                  <a:cubicBezTo>
                    <a:pt x="312" y="221"/>
                    <a:pt x="309" y="227"/>
                    <a:pt x="304" y="231"/>
                  </a:cubicBezTo>
                  <a:cubicBezTo>
                    <a:pt x="301" y="233"/>
                    <a:pt x="298" y="233"/>
                    <a:pt x="295" y="236"/>
                  </a:cubicBezTo>
                  <a:cubicBezTo>
                    <a:pt x="292" y="238"/>
                    <a:pt x="290" y="241"/>
                    <a:pt x="287" y="243"/>
                  </a:cubicBezTo>
                  <a:cubicBezTo>
                    <a:pt x="284" y="246"/>
                    <a:pt x="280" y="248"/>
                    <a:pt x="278" y="250"/>
                  </a:cubicBezTo>
                  <a:cubicBezTo>
                    <a:pt x="275" y="252"/>
                    <a:pt x="275" y="254"/>
                    <a:pt x="272" y="257"/>
                  </a:cubicBezTo>
                  <a:cubicBezTo>
                    <a:pt x="269" y="260"/>
                    <a:pt x="262" y="265"/>
                    <a:pt x="257" y="270"/>
                  </a:cubicBezTo>
                  <a:cubicBezTo>
                    <a:pt x="255" y="272"/>
                    <a:pt x="252" y="276"/>
                    <a:pt x="250" y="278"/>
                  </a:cubicBezTo>
                  <a:cubicBezTo>
                    <a:pt x="247" y="281"/>
                    <a:pt x="241" y="282"/>
                    <a:pt x="238" y="286"/>
                  </a:cubicBezTo>
                  <a:cubicBezTo>
                    <a:pt x="235" y="289"/>
                    <a:pt x="235" y="292"/>
                    <a:pt x="231" y="296"/>
                  </a:cubicBezTo>
                  <a:cubicBezTo>
                    <a:pt x="231" y="297"/>
                    <a:pt x="227" y="298"/>
                    <a:pt x="226" y="299"/>
                  </a:cubicBezTo>
                  <a:cubicBezTo>
                    <a:pt x="225" y="301"/>
                    <a:pt x="222" y="305"/>
                    <a:pt x="219" y="307"/>
                  </a:cubicBezTo>
                  <a:cubicBezTo>
                    <a:pt x="217" y="310"/>
                    <a:pt x="214" y="313"/>
                    <a:pt x="212" y="315"/>
                  </a:cubicBezTo>
                  <a:cubicBezTo>
                    <a:pt x="205" y="324"/>
                    <a:pt x="203" y="331"/>
                    <a:pt x="193" y="334"/>
                  </a:cubicBezTo>
                  <a:cubicBezTo>
                    <a:pt x="189" y="343"/>
                    <a:pt x="183" y="350"/>
                    <a:pt x="177" y="357"/>
                  </a:cubicBezTo>
                  <a:cubicBezTo>
                    <a:pt x="170" y="365"/>
                    <a:pt x="164" y="371"/>
                    <a:pt x="158" y="377"/>
                  </a:cubicBezTo>
                  <a:cubicBezTo>
                    <a:pt x="160" y="374"/>
                    <a:pt x="159" y="369"/>
                    <a:pt x="161" y="366"/>
                  </a:cubicBezTo>
                  <a:cubicBezTo>
                    <a:pt x="163" y="363"/>
                    <a:pt x="168" y="359"/>
                    <a:pt x="170" y="357"/>
                  </a:cubicBezTo>
                  <a:cubicBezTo>
                    <a:pt x="174" y="352"/>
                    <a:pt x="176" y="346"/>
                    <a:pt x="181" y="340"/>
                  </a:cubicBezTo>
                  <a:cubicBezTo>
                    <a:pt x="183" y="337"/>
                    <a:pt x="187" y="335"/>
                    <a:pt x="189" y="331"/>
                  </a:cubicBezTo>
                  <a:cubicBezTo>
                    <a:pt x="198" y="320"/>
                    <a:pt x="213" y="303"/>
                    <a:pt x="225" y="290"/>
                  </a:cubicBezTo>
                  <a:cubicBezTo>
                    <a:pt x="228" y="287"/>
                    <a:pt x="232" y="282"/>
                    <a:pt x="236" y="277"/>
                  </a:cubicBezTo>
                  <a:cubicBezTo>
                    <a:pt x="241" y="272"/>
                    <a:pt x="246" y="266"/>
                    <a:pt x="250" y="262"/>
                  </a:cubicBezTo>
                  <a:cubicBezTo>
                    <a:pt x="252" y="260"/>
                    <a:pt x="254" y="259"/>
                    <a:pt x="256" y="257"/>
                  </a:cubicBezTo>
                  <a:cubicBezTo>
                    <a:pt x="258" y="256"/>
                    <a:pt x="260" y="255"/>
                    <a:pt x="262" y="253"/>
                  </a:cubicBezTo>
                  <a:cubicBezTo>
                    <a:pt x="266" y="249"/>
                    <a:pt x="269" y="244"/>
                    <a:pt x="274" y="239"/>
                  </a:cubicBezTo>
                  <a:cubicBezTo>
                    <a:pt x="277" y="237"/>
                    <a:pt x="280" y="235"/>
                    <a:pt x="283" y="233"/>
                  </a:cubicBezTo>
                  <a:cubicBezTo>
                    <a:pt x="288" y="229"/>
                    <a:pt x="294" y="224"/>
                    <a:pt x="299" y="220"/>
                  </a:cubicBezTo>
                  <a:cubicBezTo>
                    <a:pt x="301" y="218"/>
                    <a:pt x="304" y="216"/>
                    <a:pt x="306" y="214"/>
                  </a:cubicBezTo>
                  <a:cubicBezTo>
                    <a:pt x="309" y="212"/>
                    <a:pt x="312" y="210"/>
                    <a:pt x="314" y="208"/>
                  </a:cubicBezTo>
                  <a:close/>
                  <a:moveTo>
                    <a:pt x="1323" y="497"/>
                  </a:moveTo>
                  <a:cubicBezTo>
                    <a:pt x="1320" y="492"/>
                    <a:pt x="1317" y="487"/>
                    <a:pt x="1316" y="480"/>
                  </a:cubicBezTo>
                  <a:cubicBezTo>
                    <a:pt x="1319" y="479"/>
                    <a:pt x="1328" y="496"/>
                    <a:pt x="1323" y="497"/>
                  </a:cubicBezTo>
                  <a:close/>
                  <a:moveTo>
                    <a:pt x="1331" y="511"/>
                  </a:moveTo>
                  <a:cubicBezTo>
                    <a:pt x="1328" y="514"/>
                    <a:pt x="1325" y="504"/>
                    <a:pt x="1328" y="504"/>
                  </a:cubicBezTo>
                  <a:cubicBezTo>
                    <a:pt x="1331" y="507"/>
                    <a:pt x="1329" y="507"/>
                    <a:pt x="1331" y="511"/>
                  </a:cubicBezTo>
                  <a:close/>
                  <a:moveTo>
                    <a:pt x="1369" y="656"/>
                  </a:moveTo>
                  <a:cubicBezTo>
                    <a:pt x="1367" y="653"/>
                    <a:pt x="1368" y="654"/>
                    <a:pt x="1367" y="649"/>
                  </a:cubicBezTo>
                  <a:cubicBezTo>
                    <a:pt x="1370" y="647"/>
                    <a:pt x="1372" y="657"/>
                    <a:pt x="1369" y="656"/>
                  </a:cubicBezTo>
                  <a:close/>
                  <a:moveTo>
                    <a:pt x="978" y="1374"/>
                  </a:moveTo>
                  <a:cubicBezTo>
                    <a:pt x="987" y="1371"/>
                    <a:pt x="987" y="1368"/>
                    <a:pt x="994" y="1365"/>
                  </a:cubicBezTo>
                  <a:cubicBezTo>
                    <a:pt x="993" y="1366"/>
                    <a:pt x="990" y="1370"/>
                    <a:pt x="987" y="1372"/>
                  </a:cubicBezTo>
                  <a:cubicBezTo>
                    <a:pt x="983" y="1375"/>
                    <a:pt x="980" y="1376"/>
                    <a:pt x="978" y="1374"/>
                  </a:cubicBezTo>
                  <a:close/>
                  <a:moveTo>
                    <a:pt x="597" y="1425"/>
                  </a:moveTo>
                  <a:cubicBezTo>
                    <a:pt x="595" y="1428"/>
                    <a:pt x="591" y="1424"/>
                    <a:pt x="588" y="1424"/>
                  </a:cubicBezTo>
                  <a:cubicBezTo>
                    <a:pt x="589" y="1423"/>
                    <a:pt x="591" y="1423"/>
                    <a:pt x="593" y="1423"/>
                  </a:cubicBezTo>
                  <a:cubicBezTo>
                    <a:pt x="595" y="1423"/>
                    <a:pt x="596" y="1424"/>
                    <a:pt x="597" y="1425"/>
                  </a:cubicBezTo>
                  <a:close/>
                  <a:moveTo>
                    <a:pt x="542" y="1414"/>
                  </a:moveTo>
                  <a:cubicBezTo>
                    <a:pt x="541" y="1412"/>
                    <a:pt x="555" y="1414"/>
                    <a:pt x="552" y="1417"/>
                  </a:cubicBezTo>
                  <a:cubicBezTo>
                    <a:pt x="550" y="1417"/>
                    <a:pt x="544" y="1416"/>
                    <a:pt x="542" y="1414"/>
                  </a:cubicBezTo>
                  <a:close/>
                  <a:moveTo>
                    <a:pt x="790" y="91"/>
                  </a:moveTo>
                  <a:cubicBezTo>
                    <a:pt x="794" y="92"/>
                    <a:pt x="803" y="91"/>
                    <a:pt x="800" y="94"/>
                  </a:cubicBezTo>
                  <a:cubicBezTo>
                    <a:pt x="797" y="93"/>
                    <a:pt x="788" y="94"/>
                    <a:pt x="790" y="91"/>
                  </a:cubicBezTo>
                  <a:close/>
                  <a:moveTo>
                    <a:pt x="320" y="1310"/>
                  </a:moveTo>
                  <a:cubicBezTo>
                    <a:pt x="322" y="1307"/>
                    <a:pt x="322" y="1307"/>
                    <a:pt x="322" y="1307"/>
                  </a:cubicBezTo>
                  <a:cubicBezTo>
                    <a:pt x="325" y="1309"/>
                    <a:pt x="325" y="1311"/>
                    <a:pt x="327" y="1312"/>
                  </a:cubicBezTo>
                  <a:cubicBezTo>
                    <a:pt x="326" y="1313"/>
                    <a:pt x="324" y="1312"/>
                    <a:pt x="320" y="1310"/>
                  </a:cubicBezTo>
                  <a:close/>
                  <a:moveTo>
                    <a:pt x="869" y="1405"/>
                  </a:moveTo>
                  <a:cubicBezTo>
                    <a:pt x="869" y="1402"/>
                    <a:pt x="873" y="1400"/>
                    <a:pt x="879" y="1399"/>
                  </a:cubicBezTo>
                  <a:cubicBezTo>
                    <a:pt x="885" y="1398"/>
                    <a:pt x="893" y="1397"/>
                    <a:pt x="899" y="1395"/>
                  </a:cubicBezTo>
                  <a:cubicBezTo>
                    <a:pt x="902" y="1394"/>
                    <a:pt x="902" y="1393"/>
                    <a:pt x="904" y="1392"/>
                  </a:cubicBezTo>
                  <a:cubicBezTo>
                    <a:pt x="904" y="1392"/>
                    <a:pt x="907" y="1392"/>
                    <a:pt x="909" y="1392"/>
                  </a:cubicBezTo>
                  <a:cubicBezTo>
                    <a:pt x="916" y="1389"/>
                    <a:pt x="923" y="1387"/>
                    <a:pt x="928" y="1385"/>
                  </a:cubicBezTo>
                  <a:cubicBezTo>
                    <a:pt x="929" y="1385"/>
                    <a:pt x="931" y="1387"/>
                    <a:pt x="934" y="1385"/>
                  </a:cubicBezTo>
                  <a:cubicBezTo>
                    <a:pt x="935" y="1388"/>
                    <a:pt x="935" y="1388"/>
                    <a:pt x="935" y="1388"/>
                  </a:cubicBezTo>
                  <a:cubicBezTo>
                    <a:pt x="932" y="1390"/>
                    <a:pt x="930" y="1390"/>
                    <a:pt x="926" y="1391"/>
                  </a:cubicBezTo>
                  <a:cubicBezTo>
                    <a:pt x="922" y="1392"/>
                    <a:pt x="919" y="1391"/>
                    <a:pt x="915" y="1392"/>
                  </a:cubicBezTo>
                  <a:cubicBezTo>
                    <a:pt x="911" y="1393"/>
                    <a:pt x="902" y="1397"/>
                    <a:pt x="893" y="1400"/>
                  </a:cubicBezTo>
                  <a:cubicBezTo>
                    <a:pt x="886" y="1401"/>
                    <a:pt x="877" y="1403"/>
                    <a:pt x="869" y="1405"/>
                  </a:cubicBezTo>
                  <a:close/>
                  <a:moveTo>
                    <a:pt x="851" y="1408"/>
                  </a:moveTo>
                  <a:cubicBezTo>
                    <a:pt x="852" y="1407"/>
                    <a:pt x="855" y="1406"/>
                    <a:pt x="858" y="1406"/>
                  </a:cubicBezTo>
                  <a:cubicBezTo>
                    <a:pt x="861" y="1405"/>
                    <a:pt x="863" y="1405"/>
                    <a:pt x="863" y="1407"/>
                  </a:cubicBezTo>
                  <a:cubicBezTo>
                    <a:pt x="860" y="1408"/>
                    <a:pt x="851" y="1412"/>
                    <a:pt x="851" y="1408"/>
                  </a:cubicBezTo>
                  <a:close/>
                  <a:moveTo>
                    <a:pt x="356" y="1327"/>
                  </a:moveTo>
                  <a:cubicBezTo>
                    <a:pt x="361" y="1328"/>
                    <a:pt x="365" y="1328"/>
                    <a:pt x="372" y="1333"/>
                  </a:cubicBezTo>
                  <a:cubicBezTo>
                    <a:pt x="369" y="1336"/>
                    <a:pt x="360" y="1332"/>
                    <a:pt x="356" y="1327"/>
                  </a:cubicBezTo>
                  <a:close/>
                  <a:moveTo>
                    <a:pt x="828" y="1414"/>
                  </a:moveTo>
                  <a:cubicBezTo>
                    <a:pt x="826" y="1415"/>
                    <a:pt x="823" y="1415"/>
                    <a:pt x="820" y="1416"/>
                  </a:cubicBezTo>
                  <a:cubicBezTo>
                    <a:pt x="818" y="1414"/>
                    <a:pt x="821" y="1413"/>
                    <a:pt x="824" y="1413"/>
                  </a:cubicBezTo>
                  <a:cubicBezTo>
                    <a:pt x="826" y="1412"/>
                    <a:pt x="829" y="1412"/>
                    <a:pt x="828" y="1414"/>
                  </a:cubicBezTo>
                  <a:close/>
                  <a:moveTo>
                    <a:pt x="460" y="1380"/>
                  </a:moveTo>
                  <a:cubicBezTo>
                    <a:pt x="454" y="1378"/>
                    <a:pt x="455" y="1376"/>
                    <a:pt x="453" y="1374"/>
                  </a:cubicBezTo>
                  <a:cubicBezTo>
                    <a:pt x="455" y="1373"/>
                    <a:pt x="463" y="1378"/>
                    <a:pt x="460" y="1380"/>
                  </a:cubicBezTo>
                  <a:close/>
                  <a:moveTo>
                    <a:pt x="1174" y="288"/>
                  </a:moveTo>
                  <a:cubicBezTo>
                    <a:pt x="1173" y="290"/>
                    <a:pt x="1170" y="289"/>
                    <a:pt x="1167" y="285"/>
                  </a:cubicBezTo>
                  <a:cubicBezTo>
                    <a:pt x="1168" y="283"/>
                    <a:pt x="1171" y="285"/>
                    <a:pt x="1174" y="288"/>
                  </a:cubicBezTo>
                  <a:close/>
                  <a:moveTo>
                    <a:pt x="645" y="1422"/>
                  </a:moveTo>
                  <a:cubicBezTo>
                    <a:pt x="636" y="1421"/>
                    <a:pt x="635" y="1417"/>
                    <a:pt x="625" y="1416"/>
                  </a:cubicBezTo>
                  <a:cubicBezTo>
                    <a:pt x="625" y="1412"/>
                    <a:pt x="634" y="1415"/>
                    <a:pt x="638" y="1416"/>
                  </a:cubicBezTo>
                  <a:cubicBezTo>
                    <a:pt x="644" y="1416"/>
                    <a:pt x="650" y="1415"/>
                    <a:pt x="654" y="1417"/>
                  </a:cubicBezTo>
                  <a:cubicBezTo>
                    <a:pt x="651" y="1418"/>
                    <a:pt x="647" y="1418"/>
                    <a:pt x="641" y="1418"/>
                  </a:cubicBezTo>
                  <a:cubicBezTo>
                    <a:pt x="639" y="1420"/>
                    <a:pt x="647" y="1419"/>
                    <a:pt x="645" y="1422"/>
                  </a:cubicBezTo>
                  <a:close/>
                  <a:moveTo>
                    <a:pt x="661" y="1420"/>
                  </a:moveTo>
                  <a:cubicBezTo>
                    <a:pt x="656" y="1420"/>
                    <a:pt x="657" y="1418"/>
                    <a:pt x="659" y="1418"/>
                  </a:cubicBezTo>
                  <a:cubicBezTo>
                    <a:pt x="661" y="1417"/>
                    <a:pt x="665" y="1416"/>
                    <a:pt x="666" y="1418"/>
                  </a:cubicBezTo>
                  <a:cubicBezTo>
                    <a:pt x="667" y="1420"/>
                    <a:pt x="658" y="1417"/>
                    <a:pt x="661" y="1420"/>
                  </a:cubicBezTo>
                  <a:close/>
                  <a:moveTo>
                    <a:pt x="1312" y="507"/>
                  </a:moveTo>
                  <a:cubicBezTo>
                    <a:pt x="1312" y="504"/>
                    <a:pt x="1307" y="498"/>
                    <a:pt x="1311" y="498"/>
                  </a:cubicBezTo>
                  <a:cubicBezTo>
                    <a:pt x="1313" y="502"/>
                    <a:pt x="1316" y="506"/>
                    <a:pt x="1312" y="507"/>
                  </a:cubicBezTo>
                  <a:close/>
                  <a:moveTo>
                    <a:pt x="709" y="1418"/>
                  </a:moveTo>
                  <a:cubicBezTo>
                    <a:pt x="708" y="1415"/>
                    <a:pt x="722" y="1416"/>
                    <a:pt x="720" y="1419"/>
                  </a:cubicBezTo>
                  <a:cubicBezTo>
                    <a:pt x="715" y="1420"/>
                    <a:pt x="712" y="1420"/>
                    <a:pt x="709" y="1418"/>
                  </a:cubicBezTo>
                  <a:close/>
                  <a:moveTo>
                    <a:pt x="1207" y="340"/>
                  </a:moveTo>
                  <a:cubicBezTo>
                    <a:pt x="1206" y="338"/>
                    <a:pt x="1205" y="336"/>
                    <a:pt x="1204" y="334"/>
                  </a:cubicBezTo>
                  <a:cubicBezTo>
                    <a:pt x="1209" y="333"/>
                    <a:pt x="1214" y="342"/>
                    <a:pt x="1207" y="340"/>
                  </a:cubicBezTo>
                  <a:close/>
                  <a:moveTo>
                    <a:pt x="730" y="1416"/>
                  </a:moveTo>
                  <a:cubicBezTo>
                    <a:pt x="735" y="1416"/>
                    <a:pt x="741" y="1415"/>
                    <a:pt x="746" y="1415"/>
                  </a:cubicBezTo>
                  <a:cubicBezTo>
                    <a:pt x="748" y="1418"/>
                    <a:pt x="729" y="1419"/>
                    <a:pt x="730" y="1416"/>
                  </a:cubicBezTo>
                  <a:close/>
                  <a:moveTo>
                    <a:pt x="1008" y="176"/>
                  </a:moveTo>
                  <a:cubicBezTo>
                    <a:pt x="1012" y="178"/>
                    <a:pt x="1017" y="181"/>
                    <a:pt x="1015" y="183"/>
                  </a:cubicBezTo>
                  <a:cubicBezTo>
                    <a:pt x="1011" y="183"/>
                    <a:pt x="1005" y="178"/>
                    <a:pt x="1008" y="176"/>
                  </a:cubicBezTo>
                  <a:close/>
                  <a:moveTo>
                    <a:pt x="1117" y="251"/>
                  </a:moveTo>
                  <a:cubicBezTo>
                    <a:pt x="1114" y="249"/>
                    <a:pt x="1106" y="245"/>
                    <a:pt x="1107" y="241"/>
                  </a:cubicBezTo>
                  <a:cubicBezTo>
                    <a:pt x="1112" y="245"/>
                    <a:pt x="1120" y="247"/>
                    <a:pt x="1117" y="251"/>
                  </a:cubicBezTo>
                  <a:close/>
                  <a:moveTo>
                    <a:pt x="1018" y="183"/>
                  </a:moveTo>
                  <a:cubicBezTo>
                    <a:pt x="1021" y="184"/>
                    <a:pt x="1024" y="186"/>
                    <a:pt x="1026" y="187"/>
                  </a:cubicBezTo>
                  <a:cubicBezTo>
                    <a:pt x="1027" y="189"/>
                    <a:pt x="1024" y="188"/>
                    <a:pt x="1021" y="187"/>
                  </a:cubicBezTo>
                  <a:cubicBezTo>
                    <a:pt x="1019" y="185"/>
                    <a:pt x="1017" y="183"/>
                    <a:pt x="1018" y="183"/>
                  </a:cubicBezTo>
                  <a:close/>
                  <a:moveTo>
                    <a:pt x="827" y="1405"/>
                  </a:moveTo>
                  <a:cubicBezTo>
                    <a:pt x="823" y="1406"/>
                    <a:pt x="822" y="1405"/>
                    <a:pt x="820" y="1405"/>
                  </a:cubicBezTo>
                  <a:cubicBezTo>
                    <a:pt x="820" y="1404"/>
                    <a:pt x="822" y="1403"/>
                    <a:pt x="826" y="1402"/>
                  </a:cubicBezTo>
                  <a:lnTo>
                    <a:pt x="827" y="1405"/>
                  </a:lnTo>
                  <a:close/>
                  <a:moveTo>
                    <a:pt x="799" y="1409"/>
                  </a:moveTo>
                  <a:cubicBezTo>
                    <a:pt x="792" y="1411"/>
                    <a:pt x="792" y="1411"/>
                    <a:pt x="792" y="1411"/>
                  </a:cubicBezTo>
                  <a:cubicBezTo>
                    <a:pt x="790" y="1407"/>
                    <a:pt x="800" y="1406"/>
                    <a:pt x="799" y="1409"/>
                  </a:cubicBezTo>
                  <a:close/>
                  <a:moveTo>
                    <a:pt x="859" y="1397"/>
                  </a:moveTo>
                  <a:cubicBezTo>
                    <a:pt x="857" y="1397"/>
                    <a:pt x="858" y="1396"/>
                    <a:pt x="859" y="1395"/>
                  </a:cubicBezTo>
                  <a:cubicBezTo>
                    <a:pt x="860" y="1394"/>
                    <a:pt x="861" y="1393"/>
                    <a:pt x="867" y="1391"/>
                  </a:cubicBezTo>
                  <a:cubicBezTo>
                    <a:pt x="867" y="1391"/>
                    <a:pt x="868" y="1392"/>
                    <a:pt x="869" y="1392"/>
                  </a:cubicBezTo>
                  <a:cubicBezTo>
                    <a:pt x="869" y="1391"/>
                    <a:pt x="877" y="1387"/>
                    <a:pt x="879" y="1389"/>
                  </a:cubicBezTo>
                  <a:cubicBezTo>
                    <a:pt x="880" y="1393"/>
                    <a:pt x="861" y="1393"/>
                    <a:pt x="859" y="1397"/>
                  </a:cubicBezTo>
                  <a:close/>
                  <a:moveTo>
                    <a:pt x="1190" y="1171"/>
                  </a:moveTo>
                  <a:cubicBezTo>
                    <a:pt x="1188" y="1174"/>
                    <a:pt x="1185" y="1177"/>
                    <a:pt x="1183" y="1178"/>
                  </a:cubicBezTo>
                  <a:cubicBezTo>
                    <a:pt x="1181" y="1176"/>
                    <a:pt x="1189" y="1168"/>
                    <a:pt x="1190" y="1171"/>
                  </a:cubicBezTo>
                  <a:close/>
                  <a:moveTo>
                    <a:pt x="1133" y="1227"/>
                  </a:moveTo>
                  <a:cubicBezTo>
                    <a:pt x="1133" y="1224"/>
                    <a:pt x="1141" y="1219"/>
                    <a:pt x="1145" y="1215"/>
                  </a:cubicBezTo>
                  <a:cubicBezTo>
                    <a:pt x="1144" y="1218"/>
                    <a:pt x="1137" y="1224"/>
                    <a:pt x="1133" y="1227"/>
                  </a:cubicBezTo>
                  <a:close/>
                  <a:moveTo>
                    <a:pt x="1114" y="1245"/>
                  </a:moveTo>
                  <a:cubicBezTo>
                    <a:pt x="1113" y="1240"/>
                    <a:pt x="1120" y="1236"/>
                    <a:pt x="1125" y="1233"/>
                  </a:cubicBezTo>
                  <a:cubicBezTo>
                    <a:pt x="1126" y="1236"/>
                    <a:pt x="1118" y="1241"/>
                    <a:pt x="1114" y="1245"/>
                  </a:cubicBezTo>
                  <a:close/>
                  <a:moveTo>
                    <a:pt x="1071" y="1273"/>
                  </a:moveTo>
                  <a:cubicBezTo>
                    <a:pt x="1087" y="1263"/>
                    <a:pt x="1071" y="1284"/>
                    <a:pt x="1071" y="1273"/>
                  </a:cubicBezTo>
                  <a:close/>
                  <a:moveTo>
                    <a:pt x="1047" y="1292"/>
                  </a:moveTo>
                  <a:cubicBezTo>
                    <a:pt x="1046" y="1290"/>
                    <a:pt x="1046" y="1290"/>
                    <a:pt x="1046" y="1290"/>
                  </a:cubicBezTo>
                  <a:cubicBezTo>
                    <a:pt x="1049" y="1288"/>
                    <a:pt x="1052" y="1287"/>
                    <a:pt x="1054" y="1286"/>
                  </a:cubicBezTo>
                  <a:cubicBezTo>
                    <a:pt x="1053" y="1288"/>
                    <a:pt x="1050" y="1290"/>
                    <a:pt x="1047" y="1292"/>
                  </a:cubicBezTo>
                  <a:close/>
                  <a:moveTo>
                    <a:pt x="992" y="1323"/>
                  </a:moveTo>
                  <a:cubicBezTo>
                    <a:pt x="992" y="1321"/>
                    <a:pt x="994" y="1319"/>
                    <a:pt x="997" y="1317"/>
                  </a:cubicBezTo>
                  <a:cubicBezTo>
                    <a:pt x="999" y="1315"/>
                    <a:pt x="1003" y="1314"/>
                    <a:pt x="1006" y="1312"/>
                  </a:cubicBezTo>
                  <a:cubicBezTo>
                    <a:pt x="1005" y="1318"/>
                    <a:pt x="998" y="1319"/>
                    <a:pt x="992" y="1323"/>
                  </a:cubicBezTo>
                  <a:close/>
                  <a:moveTo>
                    <a:pt x="1168" y="1185"/>
                  </a:moveTo>
                  <a:cubicBezTo>
                    <a:pt x="1170" y="1183"/>
                    <a:pt x="1174" y="1177"/>
                    <a:pt x="1175" y="1180"/>
                  </a:cubicBezTo>
                  <a:cubicBezTo>
                    <a:pt x="1174" y="1182"/>
                    <a:pt x="1169" y="1187"/>
                    <a:pt x="1168" y="1185"/>
                  </a:cubicBezTo>
                  <a:close/>
                  <a:moveTo>
                    <a:pt x="966" y="1334"/>
                  </a:moveTo>
                  <a:cubicBezTo>
                    <a:pt x="965" y="1332"/>
                    <a:pt x="968" y="1331"/>
                    <a:pt x="971" y="1329"/>
                  </a:cubicBezTo>
                  <a:cubicBezTo>
                    <a:pt x="974" y="1328"/>
                    <a:pt x="978" y="1326"/>
                    <a:pt x="980" y="1325"/>
                  </a:cubicBezTo>
                  <a:cubicBezTo>
                    <a:pt x="980" y="1328"/>
                    <a:pt x="970" y="1334"/>
                    <a:pt x="966" y="1334"/>
                  </a:cubicBezTo>
                  <a:close/>
                  <a:moveTo>
                    <a:pt x="955" y="1339"/>
                  </a:moveTo>
                  <a:cubicBezTo>
                    <a:pt x="954" y="1336"/>
                    <a:pt x="961" y="1333"/>
                    <a:pt x="964" y="1334"/>
                  </a:cubicBezTo>
                  <a:cubicBezTo>
                    <a:pt x="962" y="1336"/>
                    <a:pt x="958" y="1339"/>
                    <a:pt x="955" y="1339"/>
                  </a:cubicBezTo>
                  <a:close/>
                  <a:moveTo>
                    <a:pt x="907" y="1357"/>
                  </a:moveTo>
                  <a:cubicBezTo>
                    <a:pt x="904" y="1359"/>
                    <a:pt x="902" y="1357"/>
                    <a:pt x="902" y="1357"/>
                  </a:cubicBezTo>
                  <a:cubicBezTo>
                    <a:pt x="899" y="1357"/>
                    <a:pt x="894" y="1362"/>
                    <a:pt x="893" y="1358"/>
                  </a:cubicBezTo>
                  <a:cubicBezTo>
                    <a:pt x="896" y="1357"/>
                    <a:pt x="899" y="1355"/>
                    <a:pt x="901" y="1355"/>
                  </a:cubicBezTo>
                  <a:cubicBezTo>
                    <a:pt x="902" y="1355"/>
                    <a:pt x="901" y="1357"/>
                    <a:pt x="902" y="1357"/>
                  </a:cubicBezTo>
                  <a:cubicBezTo>
                    <a:pt x="904" y="1357"/>
                    <a:pt x="908" y="1354"/>
                    <a:pt x="907" y="1357"/>
                  </a:cubicBezTo>
                  <a:close/>
                  <a:moveTo>
                    <a:pt x="1148" y="1201"/>
                  </a:moveTo>
                  <a:cubicBezTo>
                    <a:pt x="1152" y="1196"/>
                    <a:pt x="1155" y="1194"/>
                    <a:pt x="1157" y="1196"/>
                  </a:cubicBezTo>
                  <a:cubicBezTo>
                    <a:pt x="1155" y="1201"/>
                    <a:pt x="1150" y="1203"/>
                    <a:pt x="1148" y="1201"/>
                  </a:cubicBezTo>
                  <a:close/>
                  <a:moveTo>
                    <a:pt x="793" y="1381"/>
                  </a:moveTo>
                  <a:cubicBezTo>
                    <a:pt x="789" y="1382"/>
                    <a:pt x="784" y="1383"/>
                    <a:pt x="784" y="1380"/>
                  </a:cubicBezTo>
                  <a:cubicBezTo>
                    <a:pt x="789" y="1379"/>
                    <a:pt x="793" y="1379"/>
                    <a:pt x="793" y="1381"/>
                  </a:cubicBezTo>
                  <a:close/>
                  <a:moveTo>
                    <a:pt x="954" y="186"/>
                  </a:moveTo>
                  <a:cubicBezTo>
                    <a:pt x="953" y="190"/>
                    <a:pt x="946" y="184"/>
                    <a:pt x="942" y="183"/>
                  </a:cubicBezTo>
                  <a:cubicBezTo>
                    <a:pt x="936" y="181"/>
                    <a:pt x="929" y="179"/>
                    <a:pt x="929" y="175"/>
                  </a:cubicBezTo>
                  <a:cubicBezTo>
                    <a:pt x="939" y="177"/>
                    <a:pt x="944" y="181"/>
                    <a:pt x="954" y="186"/>
                  </a:cubicBezTo>
                  <a:close/>
                  <a:moveTo>
                    <a:pt x="705" y="1386"/>
                  </a:moveTo>
                  <a:cubicBezTo>
                    <a:pt x="705" y="1384"/>
                    <a:pt x="712" y="1384"/>
                    <a:pt x="714" y="1385"/>
                  </a:cubicBezTo>
                  <a:cubicBezTo>
                    <a:pt x="714" y="1387"/>
                    <a:pt x="707" y="1387"/>
                    <a:pt x="705" y="1386"/>
                  </a:cubicBezTo>
                  <a:close/>
                  <a:moveTo>
                    <a:pt x="627" y="1378"/>
                  </a:moveTo>
                  <a:cubicBezTo>
                    <a:pt x="631" y="1386"/>
                    <a:pt x="606" y="1377"/>
                    <a:pt x="627" y="1378"/>
                  </a:cubicBezTo>
                  <a:close/>
                  <a:moveTo>
                    <a:pt x="982" y="200"/>
                  </a:moveTo>
                  <a:cubicBezTo>
                    <a:pt x="980" y="203"/>
                    <a:pt x="976" y="198"/>
                    <a:pt x="973" y="196"/>
                  </a:cubicBezTo>
                  <a:cubicBezTo>
                    <a:pt x="969" y="195"/>
                    <a:pt x="962" y="194"/>
                    <a:pt x="960" y="192"/>
                  </a:cubicBezTo>
                  <a:cubicBezTo>
                    <a:pt x="965" y="189"/>
                    <a:pt x="976" y="195"/>
                    <a:pt x="982" y="200"/>
                  </a:cubicBezTo>
                  <a:close/>
                  <a:moveTo>
                    <a:pt x="1116" y="298"/>
                  </a:moveTo>
                  <a:cubicBezTo>
                    <a:pt x="1112" y="295"/>
                    <a:pt x="1116" y="300"/>
                    <a:pt x="1113" y="300"/>
                  </a:cubicBezTo>
                  <a:cubicBezTo>
                    <a:pt x="1112" y="296"/>
                    <a:pt x="1108" y="291"/>
                    <a:pt x="1103" y="286"/>
                  </a:cubicBezTo>
                  <a:cubicBezTo>
                    <a:pt x="1097" y="280"/>
                    <a:pt x="1089" y="275"/>
                    <a:pt x="1082" y="268"/>
                  </a:cubicBezTo>
                  <a:cubicBezTo>
                    <a:pt x="1075" y="263"/>
                    <a:pt x="1069" y="258"/>
                    <a:pt x="1065" y="255"/>
                  </a:cubicBezTo>
                  <a:cubicBezTo>
                    <a:pt x="1063" y="254"/>
                    <a:pt x="1059" y="253"/>
                    <a:pt x="1058" y="252"/>
                  </a:cubicBezTo>
                  <a:cubicBezTo>
                    <a:pt x="1055" y="250"/>
                    <a:pt x="1055" y="247"/>
                    <a:pt x="1053" y="245"/>
                  </a:cubicBezTo>
                  <a:cubicBezTo>
                    <a:pt x="1053" y="245"/>
                    <a:pt x="1048" y="242"/>
                    <a:pt x="1046" y="241"/>
                  </a:cubicBezTo>
                  <a:cubicBezTo>
                    <a:pt x="1043" y="239"/>
                    <a:pt x="1039" y="236"/>
                    <a:pt x="1035" y="233"/>
                  </a:cubicBezTo>
                  <a:cubicBezTo>
                    <a:pt x="1030" y="230"/>
                    <a:pt x="1025" y="227"/>
                    <a:pt x="1022" y="226"/>
                  </a:cubicBezTo>
                  <a:cubicBezTo>
                    <a:pt x="1018" y="224"/>
                    <a:pt x="1013" y="224"/>
                    <a:pt x="1008" y="220"/>
                  </a:cubicBezTo>
                  <a:cubicBezTo>
                    <a:pt x="1007" y="219"/>
                    <a:pt x="1008" y="218"/>
                    <a:pt x="1006" y="216"/>
                  </a:cubicBezTo>
                  <a:cubicBezTo>
                    <a:pt x="1002" y="214"/>
                    <a:pt x="999" y="214"/>
                    <a:pt x="997" y="212"/>
                  </a:cubicBezTo>
                  <a:cubicBezTo>
                    <a:pt x="994" y="211"/>
                    <a:pt x="993" y="209"/>
                    <a:pt x="990" y="207"/>
                  </a:cubicBezTo>
                  <a:cubicBezTo>
                    <a:pt x="989" y="206"/>
                    <a:pt x="983" y="203"/>
                    <a:pt x="985" y="202"/>
                  </a:cubicBezTo>
                  <a:cubicBezTo>
                    <a:pt x="990" y="202"/>
                    <a:pt x="993" y="205"/>
                    <a:pt x="997" y="208"/>
                  </a:cubicBezTo>
                  <a:cubicBezTo>
                    <a:pt x="999" y="209"/>
                    <a:pt x="1004" y="210"/>
                    <a:pt x="1004" y="210"/>
                  </a:cubicBezTo>
                  <a:cubicBezTo>
                    <a:pt x="1005" y="211"/>
                    <a:pt x="1005" y="213"/>
                    <a:pt x="1006" y="213"/>
                  </a:cubicBezTo>
                  <a:cubicBezTo>
                    <a:pt x="1009" y="215"/>
                    <a:pt x="1009" y="214"/>
                    <a:pt x="1011" y="214"/>
                  </a:cubicBezTo>
                  <a:cubicBezTo>
                    <a:pt x="1013" y="215"/>
                    <a:pt x="1022" y="223"/>
                    <a:pt x="1025" y="224"/>
                  </a:cubicBezTo>
                  <a:cubicBezTo>
                    <a:pt x="1027" y="226"/>
                    <a:pt x="1031" y="226"/>
                    <a:pt x="1034" y="228"/>
                  </a:cubicBezTo>
                  <a:cubicBezTo>
                    <a:pt x="1033" y="227"/>
                    <a:pt x="1041" y="232"/>
                    <a:pt x="1040" y="232"/>
                  </a:cubicBezTo>
                  <a:cubicBezTo>
                    <a:pt x="1041" y="233"/>
                    <a:pt x="1040" y="234"/>
                    <a:pt x="1042" y="235"/>
                  </a:cubicBezTo>
                  <a:cubicBezTo>
                    <a:pt x="1046" y="238"/>
                    <a:pt x="1051" y="239"/>
                    <a:pt x="1055" y="242"/>
                  </a:cubicBezTo>
                  <a:cubicBezTo>
                    <a:pt x="1058" y="244"/>
                    <a:pt x="1058" y="246"/>
                    <a:pt x="1061" y="249"/>
                  </a:cubicBezTo>
                  <a:cubicBezTo>
                    <a:pt x="1061" y="249"/>
                    <a:pt x="1065" y="251"/>
                    <a:pt x="1067" y="252"/>
                  </a:cubicBezTo>
                  <a:cubicBezTo>
                    <a:pt x="1069" y="253"/>
                    <a:pt x="1068" y="254"/>
                    <a:pt x="1070" y="256"/>
                  </a:cubicBezTo>
                  <a:cubicBezTo>
                    <a:pt x="1071" y="256"/>
                    <a:pt x="1072" y="256"/>
                    <a:pt x="1073" y="257"/>
                  </a:cubicBezTo>
                  <a:cubicBezTo>
                    <a:pt x="1076" y="259"/>
                    <a:pt x="1081" y="262"/>
                    <a:pt x="1086" y="266"/>
                  </a:cubicBezTo>
                  <a:cubicBezTo>
                    <a:pt x="1091" y="270"/>
                    <a:pt x="1096" y="275"/>
                    <a:pt x="1100" y="277"/>
                  </a:cubicBezTo>
                  <a:cubicBezTo>
                    <a:pt x="1103" y="279"/>
                    <a:pt x="1104" y="278"/>
                    <a:pt x="1105" y="279"/>
                  </a:cubicBezTo>
                  <a:cubicBezTo>
                    <a:pt x="1108" y="281"/>
                    <a:pt x="1107" y="282"/>
                    <a:pt x="1110" y="284"/>
                  </a:cubicBezTo>
                  <a:cubicBezTo>
                    <a:pt x="1111" y="285"/>
                    <a:pt x="1112" y="284"/>
                    <a:pt x="1115" y="286"/>
                  </a:cubicBezTo>
                  <a:cubicBezTo>
                    <a:pt x="1114" y="286"/>
                    <a:pt x="1113" y="288"/>
                    <a:pt x="1115" y="289"/>
                  </a:cubicBezTo>
                  <a:cubicBezTo>
                    <a:pt x="1117" y="291"/>
                    <a:pt x="1117" y="291"/>
                    <a:pt x="1119" y="291"/>
                  </a:cubicBezTo>
                  <a:cubicBezTo>
                    <a:pt x="1123" y="294"/>
                    <a:pt x="1123" y="296"/>
                    <a:pt x="1127" y="300"/>
                  </a:cubicBezTo>
                  <a:cubicBezTo>
                    <a:pt x="1131" y="303"/>
                    <a:pt x="1134" y="305"/>
                    <a:pt x="1138" y="308"/>
                  </a:cubicBezTo>
                  <a:cubicBezTo>
                    <a:pt x="1140" y="311"/>
                    <a:pt x="1143" y="314"/>
                    <a:pt x="1146" y="318"/>
                  </a:cubicBezTo>
                  <a:cubicBezTo>
                    <a:pt x="1147" y="319"/>
                    <a:pt x="1149" y="321"/>
                    <a:pt x="1150" y="323"/>
                  </a:cubicBezTo>
                  <a:cubicBezTo>
                    <a:pt x="1151" y="324"/>
                    <a:pt x="1153" y="326"/>
                    <a:pt x="1154" y="328"/>
                  </a:cubicBezTo>
                  <a:cubicBezTo>
                    <a:pt x="1157" y="330"/>
                    <a:pt x="1160" y="332"/>
                    <a:pt x="1162" y="334"/>
                  </a:cubicBezTo>
                  <a:cubicBezTo>
                    <a:pt x="1164" y="337"/>
                    <a:pt x="1165" y="340"/>
                    <a:pt x="1167" y="343"/>
                  </a:cubicBezTo>
                  <a:cubicBezTo>
                    <a:pt x="1173" y="349"/>
                    <a:pt x="1179" y="354"/>
                    <a:pt x="1184" y="362"/>
                  </a:cubicBezTo>
                  <a:cubicBezTo>
                    <a:pt x="1185" y="364"/>
                    <a:pt x="1185" y="366"/>
                    <a:pt x="1186" y="367"/>
                  </a:cubicBezTo>
                  <a:cubicBezTo>
                    <a:pt x="1186" y="367"/>
                    <a:pt x="1188" y="369"/>
                    <a:pt x="1190" y="370"/>
                  </a:cubicBezTo>
                  <a:cubicBezTo>
                    <a:pt x="1193" y="374"/>
                    <a:pt x="1194" y="378"/>
                    <a:pt x="1196" y="380"/>
                  </a:cubicBezTo>
                  <a:cubicBezTo>
                    <a:pt x="1199" y="383"/>
                    <a:pt x="1201" y="383"/>
                    <a:pt x="1203" y="385"/>
                  </a:cubicBezTo>
                  <a:cubicBezTo>
                    <a:pt x="1205" y="387"/>
                    <a:pt x="1207" y="390"/>
                    <a:pt x="1208" y="392"/>
                  </a:cubicBezTo>
                  <a:cubicBezTo>
                    <a:pt x="1211" y="395"/>
                    <a:pt x="1213" y="396"/>
                    <a:pt x="1215" y="398"/>
                  </a:cubicBezTo>
                  <a:cubicBezTo>
                    <a:pt x="1217" y="401"/>
                    <a:pt x="1219" y="405"/>
                    <a:pt x="1221" y="409"/>
                  </a:cubicBezTo>
                  <a:cubicBezTo>
                    <a:pt x="1224" y="413"/>
                    <a:pt x="1226" y="417"/>
                    <a:pt x="1228" y="421"/>
                  </a:cubicBezTo>
                  <a:cubicBezTo>
                    <a:pt x="1231" y="425"/>
                    <a:pt x="1236" y="429"/>
                    <a:pt x="1238" y="435"/>
                  </a:cubicBezTo>
                  <a:cubicBezTo>
                    <a:pt x="1238" y="435"/>
                    <a:pt x="1237" y="437"/>
                    <a:pt x="1237" y="437"/>
                  </a:cubicBezTo>
                  <a:cubicBezTo>
                    <a:pt x="1239" y="440"/>
                    <a:pt x="1241" y="441"/>
                    <a:pt x="1242" y="444"/>
                  </a:cubicBezTo>
                  <a:cubicBezTo>
                    <a:pt x="1243" y="446"/>
                    <a:pt x="1243" y="449"/>
                    <a:pt x="1243" y="451"/>
                  </a:cubicBezTo>
                  <a:cubicBezTo>
                    <a:pt x="1245" y="456"/>
                    <a:pt x="1248" y="461"/>
                    <a:pt x="1251" y="466"/>
                  </a:cubicBezTo>
                  <a:cubicBezTo>
                    <a:pt x="1252" y="467"/>
                    <a:pt x="1253" y="469"/>
                    <a:pt x="1254" y="470"/>
                  </a:cubicBezTo>
                  <a:cubicBezTo>
                    <a:pt x="1254" y="471"/>
                    <a:pt x="1255" y="473"/>
                    <a:pt x="1256" y="474"/>
                  </a:cubicBezTo>
                  <a:cubicBezTo>
                    <a:pt x="1258" y="477"/>
                    <a:pt x="1259" y="480"/>
                    <a:pt x="1261" y="483"/>
                  </a:cubicBezTo>
                  <a:cubicBezTo>
                    <a:pt x="1262" y="485"/>
                    <a:pt x="1262" y="488"/>
                    <a:pt x="1262" y="488"/>
                  </a:cubicBezTo>
                  <a:cubicBezTo>
                    <a:pt x="1263" y="489"/>
                    <a:pt x="1264" y="490"/>
                    <a:pt x="1265" y="492"/>
                  </a:cubicBezTo>
                  <a:cubicBezTo>
                    <a:pt x="1266" y="495"/>
                    <a:pt x="1266" y="498"/>
                    <a:pt x="1267" y="501"/>
                  </a:cubicBezTo>
                  <a:cubicBezTo>
                    <a:pt x="1268" y="503"/>
                    <a:pt x="1269" y="503"/>
                    <a:pt x="1270" y="505"/>
                  </a:cubicBezTo>
                  <a:cubicBezTo>
                    <a:pt x="1271" y="507"/>
                    <a:pt x="1271" y="508"/>
                    <a:pt x="1272" y="511"/>
                  </a:cubicBezTo>
                  <a:cubicBezTo>
                    <a:pt x="1273" y="515"/>
                    <a:pt x="1276" y="518"/>
                    <a:pt x="1277" y="522"/>
                  </a:cubicBezTo>
                  <a:cubicBezTo>
                    <a:pt x="1278" y="524"/>
                    <a:pt x="1278" y="525"/>
                    <a:pt x="1279" y="528"/>
                  </a:cubicBezTo>
                  <a:cubicBezTo>
                    <a:pt x="1280" y="531"/>
                    <a:pt x="1282" y="530"/>
                    <a:pt x="1283" y="534"/>
                  </a:cubicBezTo>
                  <a:cubicBezTo>
                    <a:pt x="1284" y="535"/>
                    <a:pt x="1283" y="538"/>
                    <a:pt x="1285" y="540"/>
                  </a:cubicBezTo>
                  <a:cubicBezTo>
                    <a:pt x="1281" y="542"/>
                    <a:pt x="1282" y="536"/>
                    <a:pt x="1280" y="533"/>
                  </a:cubicBezTo>
                  <a:cubicBezTo>
                    <a:pt x="1279" y="531"/>
                    <a:pt x="1277" y="528"/>
                    <a:pt x="1275" y="526"/>
                  </a:cubicBezTo>
                  <a:cubicBezTo>
                    <a:pt x="1272" y="519"/>
                    <a:pt x="1270" y="511"/>
                    <a:pt x="1266" y="503"/>
                  </a:cubicBezTo>
                  <a:cubicBezTo>
                    <a:pt x="1265" y="499"/>
                    <a:pt x="1258" y="488"/>
                    <a:pt x="1257" y="487"/>
                  </a:cubicBezTo>
                  <a:cubicBezTo>
                    <a:pt x="1253" y="485"/>
                    <a:pt x="1255" y="486"/>
                    <a:pt x="1252" y="479"/>
                  </a:cubicBezTo>
                  <a:cubicBezTo>
                    <a:pt x="1249" y="473"/>
                    <a:pt x="1245" y="468"/>
                    <a:pt x="1243" y="464"/>
                  </a:cubicBezTo>
                  <a:cubicBezTo>
                    <a:pt x="1241" y="460"/>
                    <a:pt x="1237" y="453"/>
                    <a:pt x="1233" y="445"/>
                  </a:cubicBezTo>
                  <a:cubicBezTo>
                    <a:pt x="1228" y="438"/>
                    <a:pt x="1224" y="431"/>
                    <a:pt x="1220" y="426"/>
                  </a:cubicBezTo>
                  <a:cubicBezTo>
                    <a:pt x="1218" y="423"/>
                    <a:pt x="1219" y="421"/>
                    <a:pt x="1217" y="420"/>
                  </a:cubicBezTo>
                  <a:cubicBezTo>
                    <a:pt x="1215" y="417"/>
                    <a:pt x="1211" y="416"/>
                    <a:pt x="1209" y="414"/>
                  </a:cubicBezTo>
                  <a:cubicBezTo>
                    <a:pt x="1205" y="410"/>
                    <a:pt x="1204" y="403"/>
                    <a:pt x="1199" y="400"/>
                  </a:cubicBezTo>
                  <a:cubicBezTo>
                    <a:pt x="1201" y="399"/>
                    <a:pt x="1203" y="403"/>
                    <a:pt x="1204" y="401"/>
                  </a:cubicBezTo>
                  <a:cubicBezTo>
                    <a:pt x="1202" y="399"/>
                    <a:pt x="1200" y="395"/>
                    <a:pt x="1198" y="397"/>
                  </a:cubicBezTo>
                  <a:cubicBezTo>
                    <a:pt x="1198" y="393"/>
                    <a:pt x="1194" y="389"/>
                    <a:pt x="1189" y="383"/>
                  </a:cubicBezTo>
                  <a:cubicBezTo>
                    <a:pt x="1187" y="381"/>
                    <a:pt x="1185" y="378"/>
                    <a:pt x="1182" y="375"/>
                  </a:cubicBezTo>
                  <a:cubicBezTo>
                    <a:pt x="1180" y="372"/>
                    <a:pt x="1177" y="370"/>
                    <a:pt x="1175" y="367"/>
                  </a:cubicBezTo>
                  <a:cubicBezTo>
                    <a:pt x="1175" y="366"/>
                    <a:pt x="1173" y="364"/>
                    <a:pt x="1172" y="363"/>
                  </a:cubicBezTo>
                  <a:cubicBezTo>
                    <a:pt x="1172" y="363"/>
                    <a:pt x="1172" y="360"/>
                    <a:pt x="1172" y="361"/>
                  </a:cubicBezTo>
                  <a:cubicBezTo>
                    <a:pt x="1172" y="359"/>
                    <a:pt x="1166" y="358"/>
                    <a:pt x="1163" y="352"/>
                  </a:cubicBezTo>
                  <a:cubicBezTo>
                    <a:pt x="1163" y="348"/>
                    <a:pt x="1165" y="352"/>
                    <a:pt x="1160" y="347"/>
                  </a:cubicBezTo>
                  <a:cubicBezTo>
                    <a:pt x="1159" y="345"/>
                    <a:pt x="1158" y="342"/>
                    <a:pt x="1157" y="341"/>
                  </a:cubicBezTo>
                  <a:cubicBezTo>
                    <a:pt x="1155" y="339"/>
                    <a:pt x="1154" y="339"/>
                    <a:pt x="1152" y="337"/>
                  </a:cubicBezTo>
                  <a:cubicBezTo>
                    <a:pt x="1149" y="334"/>
                    <a:pt x="1147" y="330"/>
                    <a:pt x="1144" y="327"/>
                  </a:cubicBezTo>
                  <a:cubicBezTo>
                    <a:pt x="1142" y="324"/>
                    <a:pt x="1139" y="321"/>
                    <a:pt x="1137" y="319"/>
                  </a:cubicBezTo>
                  <a:cubicBezTo>
                    <a:pt x="1133" y="315"/>
                    <a:pt x="1128" y="312"/>
                    <a:pt x="1124" y="308"/>
                  </a:cubicBezTo>
                  <a:cubicBezTo>
                    <a:pt x="1120" y="305"/>
                    <a:pt x="1117" y="301"/>
                    <a:pt x="1116" y="298"/>
                  </a:cubicBezTo>
                  <a:close/>
                  <a:moveTo>
                    <a:pt x="800" y="142"/>
                  </a:moveTo>
                  <a:cubicBezTo>
                    <a:pt x="797" y="145"/>
                    <a:pt x="781" y="144"/>
                    <a:pt x="777" y="141"/>
                  </a:cubicBezTo>
                  <a:cubicBezTo>
                    <a:pt x="778" y="138"/>
                    <a:pt x="787" y="142"/>
                    <a:pt x="792" y="142"/>
                  </a:cubicBezTo>
                  <a:cubicBezTo>
                    <a:pt x="796" y="142"/>
                    <a:pt x="799" y="140"/>
                    <a:pt x="800" y="142"/>
                  </a:cubicBezTo>
                  <a:close/>
                  <a:moveTo>
                    <a:pt x="847" y="150"/>
                  </a:moveTo>
                  <a:cubicBezTo>
                    <a:pt x="845" y="157"/>
                    <a:pt x="837" y="151"/>
                    <a:pt x="829" y="151"/>
                  </a:cubicBezTo>
                  <a:cubicBezTo>
                    <a:pt x="828" y="145"/>
                    <a:pt x="839" y="148"/>
                    <a:pt x="847" y="150"/>
                  </a:cubicBezTo>
                  <a:close/>
                  <a:moveTo>
                    <a:pt x="926" y="174"/>
                  </a:moveTo>
                  <a:cubicBezTo>
                    <a:pt x="925" y="179"/>
                    <a:pt x="916" y="173"/>
                    <a:pt x="910" y="172"/>
                  </a:cubicBezTo>
                  <a:cubicBezTo>
                    <a:pt x="908" y="171"/>
                    <a:pt x="905" y="172"/>
                    <a:pt x="904" y="171"/>
                  </a:cubicBezTo>
                  <a:cubicBezTo>
                    <a:pt x="900" y="170"/>
                    <a:pt x="898" y="168"/>
                    <a:pt x="895" y="166"/>
                  </a:cubicBezTo>
                  <a:cubicBezTo>
                    <a:pt x="888" y="164"/>
                    <a:pt x="880" y="162"/>
                    <a:pt x="874" y="160"/>
                  </a:cubicBezTo>
                  <a:cubicBezTo>
                    <a:pt x="871" y="159"/>
                    <a:pt x="871" y="159"/>
                    <a:pt x="871" y="157"/>
                  </a:cubicBezTo>
                  <a:cubicBezTo>
                    <a:pt x="872" y="158"/>
                    <a:pt x="873" y="157"/>
                    <a:pt x="874" y="157"/>
                  </a:cubicBezTo>
                  <a:cubicBezTo>
                    <a:pt x="876" y="158"/>
                    <a:pt x="877" y="160"/>
                    <a:pt x="877" y="160"/>
                  </a:cubicBezTo>
                  <a:cubicBezTo>
                    <a:pt x="879" y="161"/>
                    <a:pt x="883" y="160"/>
                    <a:pt x="886" y="161"/>
                  </a:cubicBezTo>
                  <a:cubicBezTo>
                    <a:pt x="889" y="161"/>
                    <a:pt x="892" y="162"/>
                    <a:pt x="895" y="163"/>
                  </a:cubicBezTo>
                  <a:cubicBezTo>
                    <a:pt x="899" y="164"/>
                    <a:pt x="902" y="166"/>
                    <a:pt x="906" y="167"/>
                  </a:cubicBezTo>
                  <a:cubicBezTo>
                    <a:pt x="913" y="170"/>
                    <a:pt x="920" y="173"/>
                    <a:pt x="926" y="174"/>
                  </a:cubicBezTo>
                  <a:close/>
                  <a:moveTo>
                    <a:pt x="1246" y="1071"/>
                  </a:moveTo>
                  <a:cubicBezTo>
                    <a:pt x="1246" y="1068"/>
                    <a:pt x="1248" y="1062"/>
                    <a:pt x="1251" y="1060"/>
                  </a:cubicBezTo>
                  <a:cubicBezTo>
                    <a:pt x="1252" y="1062"/>
                    <a:pt x="1248" y="1069"/>
                    <a:pt x="1246" y="1071"/>
                  </a:cubicBezTo>
                  <a:close/>
                  <a:moveTo>
                    <a:pt x="1235" y="1088"/>
                  </a:moveTo>
                  <a:cubicBezTo>
                    <a:pt x="1232" y="1089"/>
                    <a:pt x="1239" y="1078"/>
                    <a:pt x="1240" y="1079"/>
                  </a:cubicBezTo>
                  <a:cubicBezTo>
                    <a:pt x="1243" y="1079"/>
                    <a:pt x="1237" y="1089"/>
                    <a:pt x="1235" y="1088"/>
                  </a:cubicBezTo>
                  <a:close/>
                  <a:moveTo>
                    <a:pt x="1184" y="1155"/>
                  </a:moveTo>
                  <a:cubicBezTo>
                    <a:pt x="1187" y="1152"/>
                    <a:pt x="1188" y="1153"/>
                    <a:pt x="1190" y="1149"/>
                  </a:cubicBezTo>
                  <a:cubicBezTo>
                    <a:pt x="1186" y="1147"/>
                    <a:pt x="1182" y="1159"/>
                    <a:pt x="1177" y="1156"/>
                  </a:cubicBezTo>
                  <a:cubicBezTo>
                    <a:pt x="1179" y="1150"/>
                    <a:pt x="1183" y="1153"/>
                    <a:pt x="1183" y="1152"/>
                  </a:cubicBezTo>
                  <a:cubicBezTo>
                    <a:pt x="1186" y="1150"/>
                    <a:pt x="1186" y="1146"/>
                    <a:pt x="1188" y="1145"/>
                  </a:cubicBezTo>
                  <a:cubicBezTo>
                    <a:pt x="1190" y="1144"/>
                    <a:pt x="1193" y="1143"/>
                    <a:pt x="1195" y="1144"/>
                  </a:cubicBezTo>
                  <a:cubicBezTo>
                    <a:pt x="1198" y="1140"/>
                    <a:pt x="1201" y="1135"/>
                    <a:pt x="1203" y="1134"/>
                  </a:cubicBezTo>
                  <a:cubicBezTo>
                    <a:pt x="1204" y="1137"/>
                    <a:pt x="1199" y="1141"/>
                    <a:pt x="1196" y="1145"/>
                  </a:cubicBezTo>
                  <a:cubicBezTo>
                    <a:pt x="1192" y="1149"/>
                    <a:pt x="1188" y="1160"/>
                    <a:pt x="1184" y="1155"/>
                  </a:cubicBezTo>
                  <a:close/>
                  <a:moveTo>
                    <a:pt x="592" y="1374"/>
                  </a:moveTo>
                  <a:cubicBezTo>
                    <a:pt x="592" y="1372"/>
                    <a:pt x="598" y="1373"/>
                    <a:pt x="600" y="1375"/>
                  </a:cubicBezTo>
                  <a:cubicBezTo>
                    <a:pt x="599" y="1377"/>
                    <a:pt x="593" y="1376"/>
                    <a:pt x="592" y="1374"/>
                  </a:cubicBezTo>
                  <a:close/>
                  <a:moveTo>
                    <a:pt x="577" y="1372"/>
                  </a:moveTo>
                  <a:cubicBezTo>
                    <a:pt x="574" y="1371"/>
                    <a:pt x="568" y="1371"/>
                    <a:pt x="568" y="1370"/>
                  </a:cubicBezTo>
                  <a:cubicBezTo>
                    <a:pt x="569" y="1367"/>
                    <a:pt x="577" y="1370"/>
                    <a:pt x="581" y="1369"/>
                  </a:cubicBezTo>
                  <a:cubicBezTo>
                    <a:pt x="580" y="1371"/>
                    <a:pt x="575" y="1369"/>
                    <a:pt x="577" y="1372"/>
                  </a:cubicBezTo>
                  <a:close/>
                  <a:moveTo>
                    <a:pt x="558" y="1368"/>
                  </a:moveTo>
                  <a:cubicBezTo>
                    <a:pt x="559" y="1365"/>
                    <a:pt x="559" y="1365"/>
                    <a:pt x="559" y="1365"/>
                  </a:cubicBezTo>
                  <a:cubicBezTo>
                    <a:pt x="566" y="1367"/>
                    <a:pt x="566" y="1367"/>
                    <a:pt x="566" y="1367"/>
                  </a:cubicBezTo>
                  <a:cubicBezTo>
                    <a:pt x="564" y="1368"/>
                    <a:pt x="564" y="1370"/>
                    <a:pt x="558" y="1368"/>
                  </a:cubicBezTo>
                  <a:close/>
                  <a:moveTo>
                    <a:pt x="515" y="1356"/>
                  </a:moveTo>
                  <a:cubicBezTo>
                    <a:pt x="511" y="1355"/>
                    <a:pt x="507" y="1353"/>
                    <a:pt x="503" y="1352"/>
                  </a:cubicBezTo>
                  <a:cubicBezTo>
                    <a:pt x="504" y="1350"/>
                    <a:pt x="507" y="1350"/>
                    <a:pt x="510" y="1351"/>
                  </a:cubicBezTo>
                  <a:cubicBezTo>
                    <a:pt x="514" y="1352"/>
                    <a:pt x="516" y="1353"/>
                    <a:pt x="515" y="1356"/>
                  </a:cubicBezTo>
                  <a:close/>
                  <a:moveTo>
                    <a:pt x="813" y="145"/>
                  </a:moveTo>
                  <a:cubicBezTo>
                    <a:pt x="815" y="144"/>
                    <a:pt x="830" y="146"/>
                    <a:pt x="828" y="149"/>
                  </a:cubicBezTo>
                  <a:cubicBezTo>
                    <a:pt x="821" y="148"/>
                    <a:pt x="820" y="146"/>
                    <a:pt x="813" y="145"/>
                  </a:cubicBezTo>
                  <a:close/>
                  <a:moveTo>
                    <a:pt x="432" y="1322"/>
                  </a:moveTo>
                  <a:cubicBezTo>
                    <a:pt x="428" y="1319"/>
                    <a:pt x="425" y="1317"/>
                    <a:pt x="421" y="1315"/>
                  </a:cubicBezTo>
                  <a:cubicBezTo>
                    <a:pt x="417" y="1313"/>
                    <a:pt x="413" y="1311"/>
                    <a:pt x="409" y="1308"/>
                  </a:cubicBezTo>
                  <a:cubicBezTo>
                    <a:pt x="410" y="1306"/>
                    <a:pt x="416" y="1310"/>
                    <a:pt x="420" y="1312"/>
                  </a:cubicBezTo>
                  <a:cubicBezTo>
                    <a:pt x="423" y="1313"/>
                    <a:pt x="427" y="1315"/>
                    <a:pt x="429" y="1316"/>
                  </a:cubicBezTo>
                  <a:cubicBezTo>
                    <a:pt x="431" y="1318"/>
                    <a:pt x="433" y="1320"/>
                    <a:pt x="432" y="1322"/>
                  </a:cubicBezTo>
                  <a:close/>
                  <a:moveTo>
                    <a:pt x="302" y="1236"/>
                  </a:moveTo>
                  <a:cubicBezTo>
                    <a:pt x="306" y="1236"/>
                    <a:pt x="319" y="1247"/>
                    <a:pt x="322" y="1249"/>
                  </a:cubicBezTo>
                  <a:cubicBezTo>
                    <a:pt x="320" y="1251"/>
                    <a:pt x="320" y="1251"/>
                    <a:pt x="320" y="1251"/>
                  </a:cubicBezTo>
                  <a:cubicBezTo>
                    <a:pt x="316" y="1249"/>
                    <a:pt x="307" y="1241"/>
                    <a:pt x="302" y="1236"/>
                  </a:cubicBezTo>
                  <a:close/>
                  <a:moveTo>
                    <a:pt x="484" y="1342"/>
                  </a:moveTo>
                  <a:cubicBezTo>
                    <a:pt x="486" y="1340"/>
                    <a:pt x="500" y="1346"/>
                    <a:pt x="503" y="1348"/>
                  </a:cubicBezTo>
                  <a:cubicBezTo>
                    <a:pt x="502" y="1351"/>
                    <a:pt x="497" y="1347"/>
                    <a:pt x="495" y="1346"/>
                  </a:cubicBezTo>
                  <a:cubicBezTo>
                    <a:pt x="491" y="1345"/>
                    <a:pt x="486" y="1346"/>
                    <a:pt x="484" y="1342"/>
                  </a:cubicBezTo>
                  <a:close/>
                  <a:moveTo>
                    <a:pt x="442" y="1325"/>
                  </a:moveTo>
                  <a:cubicBezTo>
                    <a:pt x="443" y="1323"/>
                    <a:pt x="447" y="1325"/>
                    <a:pt x="451" y="1326"/>
                  </a:cubicBezTo>
                  <a:cubicBezTo>
                    <a:pt x="452" y="1327"/>
                    <a:pt x="455" y="1328"/>
                    <a:pt x="456" y="1329"/>
                  </a:cubicBezTo>
                  <a:cubicBezTo>
                    <a:pt x="458" y="1330"/>
                    <a:pt x="460" y="1331"/>
                    <a:pt x="461" y="1331"/>
                  </a:cubicBezTo>
                  <a:cubicBezTo>
                    <a:pt x="460" y="1333"/>
                    <a:pt x="460" y="1333"/>
                    <a:pt x="460" y="1333"/>
                  </a:cubicBezTo>
                  <a:cubicBezTo>
                    <a:pt x="457" y="1332"/>
                    <a:pt x="446" y="1329"/>
                    <a:pt x="442" y="1325"/>
                  </a:cubicBezTo>
                  <a:close/>
                  <a:moveTo>
                    <a:pt x="394" y="1300"/>
                  </a:moveTo>
                  <a:cubicBezTo>
                    <a:pt x="392" y="1301"/>
                    <a:pt x="383" y="1294"/>
                    <a:pt x="385" y="1293"/>
                  </a:cubicBezTo>
                  <a:cubicBezTo>
                    <a:pt x="389" y="1293"/>
                    <a:pt x="393" y="1298"/>
                    <a:pt x="394" y="1300"/>
                  </a:cubicBezTo>
                  <a:close/>
                  <a:moveTo>
                    <a:pt x="344" y="1268"/>
                  </a:moveTo>
                  <a:cubicBezTo>
                    <a:pt x="347" y="1264"/>
                    <a:pt x="352" y="1272"/>
                    <a:pt x="357" y="1275"/>
                  </a:cubicBezTo>
                  <a:cubicBezTo>
                    <a:pt x="362" y="1278"/>
                    <a:pt x="369" y="1280"/>
                    <a:pt x="371" y="1284"/>
                  </a:cubicBezTo>
                  <a:cubicBezTo>
                    <a:pt x="373" y="1285"/>
                    <a:pt x="373" y="1286"/>
                    <a:pt x="373" y="1287"/>
                  </a:cubicBezTo>
                  <a:cubicBezTo>
                    <a:pt x="365" y="1284"/>
                    <a:pt x="349" y="1274"/>
                    <a:pt x="344" y="1268"/>
                  </a:cubicBezTo>
                  <a:close/>
                  <a:moveTo>
                    <a:pt x="328" y="1255"/>
                  </a:moveTo>
                  <a:cubicBezTo>
                    <a:pt x="332" y="1256"/>
                    <a:pt x="334" y="1259"/>
                    <a:pt x="341" y="1262"/>
                  </a:cubicBezTo>
                  <a:cubicBezTo>
                    <a:pt x="341" y="1264"/>
                    <a:pt x="341" y="1265"/>
                    <a:pt x="343" y="1266"/>
                  </a:cubicBezTo>
                  <a:cubicBezTo>
                    <a:pt x="340" y="1267"/>
                    <a:pt x="328" y="1258"/>
                    <a:pt x="328" y="1255"/>
                  </a:cubicBezTo>
                  <a:close/>
                  <a:moveTo>
                    <a:pt x="1213" y="1118"/>
                  </a:moveTo>
                  <a:cubicBezTo>
                    <a:pt x="1214" y="1119"/>
                    <a:pt x="1209" y="1124"/>
                    <a:pt x="1208" y="1126"/>
                  </a:cubicBezTo>
                  <a:cubicBezTo>
                    <a:pt x="1206" y="1125"/>
                    <a:pt x="1211" y="1119"/>
                    <a:pt x="1213" y="1118"/>
                  </a:cubicBezTo>
                  <a:close/>
                  <a:moveTo>
                    <a:pt x="1274" y="996"/>
                  </a:moveTo>
                  <a:cubicBezTo>
                    <a:pt x="1277" y="989"/>
                    <a:pt x="1279" y="984"/>
                    <a:pt x="1281" y="979"/>
                  </a:cubicBezTo>
                  <a:cubicBezTo>
                    <a:pt x="1283" y="974"/>
                    <a:pt x="1285" y="970"/>
                    <a:pt x="1286" y="966"/>
                  </a:cubicBezTo>
                  <a:cubicBezTo>
                    <a:pt x="1289" y="967"/>
                    <a:pt x="1285" y="971"/>
                    <a:pt x="1284" y="975"/>
                  </a:cubicBezTo>
                  <a:cubicBezTo>
                    <a:pt x="1282" y="982"/>
                    <a:pt x="1279" y="996"/>
                    <a:pt x="1274" y="996"/>
                  </a:cubicBezTo>
                  <a:close/>
                  <a:moveTo>
                    <a:pt x="1253" y="1037"/>
                  </a:moveTo>
                  <a:cubicBezTo>
                    <a:pt x="1254" y="1036"/>
                    <a:pt x="1255" y="1033"/>
                    <a:pt x="1256" y="1031"/>
                  </a:cubicBezTo>
                  <a:cubicBezTo>
                    <a:pt x="1257" y="1029"/>
                    <a:pt x="1258" y="1027"/>
                    <a:pt x="1259" y="1029"/>
                  </a:cubicBezTo>
                  <a:cubicBezTo>
                    <a:pt x="1259" y="1032"/>
                    <a:pt x="1255" y="1039"/>
                    <a:pt x="1253" y="1037"/>
                  </a:cubicBezTo>
                  <a:close/>
                  <a:moveTo>
                    <a:pt x="1304" y="620"/>
                  </a:moveTo>
                  <a:cubicBezTo>
                    <a:pt x="1306" y="625"/>
                    <a:pt x="1305" y="627"/>
                    <a:pt x="1304" y="630"/>
                  </a:cubicBezTo>
                  <a:cubicBezTo>
                    <a:pt x="1301" y="629"/>
                    <a:pt x="1301" y="619"/>
                    <a:pt x="1304" y="620"/>
                  </a:cubicBezTo>
                  <a:close/>
                  <a:moveTo>
                    <a:pt x="1309" y="656"/>
                  </a:moveTo>
                  <a:cubicBezTo>
                    <a:pt x="1307" y="646"/>
                    <a:pt x="1305" y="641"/>
                    <a:pt x="1305" y="635"/>
                  </a:cubicBezTo>
                  <a:cubicBezTo>
                    <a:pt x="1306" y="635"/>
                    <a:pt x="1308" y="640"/>
                    <a:pt x="1310" y="645"/>
                  </a:cubicBezTo>
                  <a:cubicBezTo>
                    <a:pt x="1311" y="650"/>
                    <a:pt x="1311" y="655"/>
                    <a:pt x="1309" y="656"/>
                  </a:cubicBezTo>
                  <a:close/>
                  <a:moveTo>
                    <a:pt x="1242" y="1061"/>
                  </a:moveTo>
                  <a:cubicBezTo>
                    <a:pt x="1239" y="1060"/>
                    <a:pt x="1237" y="1059"/>
                    <a:pt x="1240" y="1054"/>
                  </a:cubicBezTo>
                  <a:cubicBezTo>
                    <a:pt x="1243" y="1052"/>
                    <a:pt x="1244" y="1057"/>
                    <a:pt x="1242" y="1061"/>
                  </a:cubicBezTo>
                  <a:close/>
                  <a:moveTo>
                    <a:pt x="1235" y="1072"/>
                  </a:moveTo>
                  <a:cubicBezTo>
                    <a:pt x="1231" y="1071"/>
                    <a:pt x="1235" y="1066"/>
                    <a:pt x="1238" y="1064"/>
                  </a:cubicBezTo>
                  <a:cubicBezTo>
                    <a:pt x="1239" y="1065"/>
                    <a:pt x="1237" y="1069"/>
                    <a:pt x="1235" y="1072"/>
                  </a:cubicBezTo>
                  <a:close/>
                  <a:moveTo>
                    <a:pt x="1300" y="610"/>
                  </a:moveTo>
                  <a:cubicBezTo>
                    <a:pt x="1296" y="612"/>
                    <a:pt x="1293" y="599"/>
                    <a:pt x="1293" y="593"/>
                  </a:cubicBezTo>
                  <a:cubicBezTo>
                    <a:pt x="1298" y="593"/>
                    <a:pt x="1297" y="602"/>
                    <a:pt x="1300" y="610"/>
                  </a:cubicBezTo>
                  <a:close/>
                  <a:moveTo>
                    <a:pt x="1311" y="794"/>
                  </a:moveTo>
                  <a:cubicBezTo>
                    <a:pt x="1311" y="789"/>
                    <a:pt x="1311" y="784"/>
                    <a:pt x="1311" y="780"/>
                  </a:cubicBezTo>
                  <a:cubicBezTo>
                    <a:pt x="1311" y="776"/>
                    <a:pt x="1311" y="771"/>
                    <a:pt x="1312" y="766"/>
                  </a:cubicBezTo>
                  <a:cubicBezTo>
                    <a:pt x="1312" y="758"/>
                    <a:pt x="1314" y="749"/>
                    <a:pt x="1311" y="740"/>
                  </a:cubicBezTo>
                  <a:cubicBezTo>
                    <a:pt x="1311" y="737"/>
                    <a:pt x="1311" y="738"/>
                    <a:pt x="1310" y="736"/>
                  </a:cubicBezTo>
                  <a:cubicBezTo>
                    <a:pt x="1309" y="735"/>
                    <a:pt x="1308" y="728"/>
                    <a:pt x="1308" y="721"/>
                  </a:cubicBezTo>
                  <a:cubicBezTo>
                    <a:pt x="1308" y="718"/>
                    <a:pt x="1309" y="714"/>
                    <a:pt x="1309" y="711"/>
                  </a:cubicBezTo>
                  <a:cubicBezTo>
                    <a:pt x="1309" y="708"/>
                    <a:pt x="1310" y="705"/>
                    <a:pt x="1311" y="704"/>
                  </a:cubicBezTo>
                  <a:cubicBezTo>
                    <a:pt x="1309" y="699"/>
                    <a:pt x="1308" y="694"/>
                    <a:pt x="1308" y="688"/>
                  </a:cubicBezTo>
                  <a:cubicBezTo>
                    <a:pt x="1308" y="685"/>
                    <a:pt x="1308" y="683"/>
                    <a:pt x="1308" y="680"/>
                  </a:cubicBezTo>
                  <a:cubicBezTo>
                    <a:pt x="1308" y="677"/>
                    <a:pt x="1308" y="674"/>
                    <a:pt x="1308" y="671"/>
                  </a:cubicBezTo>
                  <a:cubicBezTo>
                    <a:pt x="1310" y="673"/>
                    <a:pt x="1311" y="677"/>
                    <a:pt x="1311" y="680"/>
                  </a:cubicBezTo>
                  <a:cubicBezTo>
                    <a:pt x="1311" y="684"/>
                    <a:pt x="1311" y="688"/>
                    <a:pt x="1312" y="692"/>
                  </a:cubicBezTo>
                  <a:cubicBezTo>
                    <a:pt x="1313" y="698"/>
                    <a:pt x="1315" y="705"/>
                    <a:pt x="1316" y="713"/>
                  </a:cubicBezTo>
                  <a:cubicBezTo>
                    <a:pt x="1316" y="717"/>
                    <a:pt x="1315" y="718"/>
                    <a:pt x="1315" y="720"/>
                  </a:cubicBezTo>
                  <a:cubicBezTo>
                    <a:pt x="1316" y="725"/>
                    <a:pt x="1316" y="733"/>
                    <a:pt x="1317" y="740"/>
                  </a:cubicBezTo>
                  <a:cubicBezTo>
                    <a:pt x="1317" y="748"/>
                    <a:pt x="1317" y="756"/>
                    <a:pt x="1316" y="763"/>
                  </a:cubicBezTo>
                  <a:cubicBezTo>
                    <a:pt x="1315" y="768"/>
                    <a:pt x="1314" y="772"/>
                    <a:pt x="1314" y="777"/>
                  </a:cubicBezTo>
                  <a:cubicBezTo>
                    <a:pt x="1314" y="780"/>
                    <a:pt x="1315" y="780"/>
                    <a:pt x="1315" y="781"/>
                  </a:cubicBezTo>
                  <a:cubicBezTo>
                    <a:pt x="1315" y="781"/>
                    <a:pt x="1315" y="782"/>
                    <a:pt x="1315" y="783"/>
                  </a:cubicBezTo>
                  <a:cubicBezTo>
                    <a:pt x="1314" y="784"/>
                    <a:pt x="1314" y="786"/>
                    <a:pt x="1314" y="788"/>
                  </a:cubicBezTo>
                  <a:cubicBezTo>
                    <a:pt x="1313" y="791"/>
                    <a:pt x="1312" y="794"/>
                    <a:pt x="1311" y="794"/>
                  </a:cubicBezTo>
                  <a:close/>
                  <a:moveTo>
                    <a:pt x="1212" y="1103"/>
                  </a:moveTo>
                  <a:cubicBezTo>
                    <a:pt x="1210" y="1107"/>
                    <a:pt x="1206" y="1113"/>
                    <a:pt x="1203" y="1115"/>
                  </a:cubicBezTo>
                  <a:cubicBezTo>
                    <a:pt x="1202" y="1114"/>
                    <a:pt x="1204" y="1111"/>
                    <a:pt x="1206" y="1108"/>
                  </a:cubicBezTo>
                  <a:cubicBezTo>
                    <a:pt x="1208" y="1105"/>
                    <a:pt x="1211" y="1102"/>
                    <a:pt x="1212" y="1103"/>
                  </a:cubicBezTo>
                  <a:close/>
                  <a:moveTo>
                    <a:pt x="1285" y="565"/>
                  </a:moveTo>
                  <a:cubicBezTo>
                    <a:pt x="1282" y="569"/>
                    <a:pt x="1277" y="556"/>
                    <a:pt x="1281" y="556"/>
                  </a:cubicBezTo>
                  <a:cubicBezTo>
                    <a:pt x="1282" y="559"/>
                    <a:pt x="1284" y="560"/>
                    <a:pt x="1285" y="565"/>
                  </a:cubicBezTo>
                  <a:close/>
                  <a:moveTo>
                    <a:pt x="1315" y="805"/>
                  </a:moveTo>
                  <a:cubicBezTo>
                    <a:pt x="1315" y="809"/>
                    <a:pt x="1313" y="809"/>
                    <a:pt x="1312" y="813"/>
                  </a:cubicBezTo>
                  <a:cubicBezTo>
                    <a:pt x="1311" y="818"/>
                    <a:pt x="1311" y="824"/>
                    <a:pt x="1310" y="829"/>
                  </a:cubicBezTo>
                  <a:cubicBezTo>
                    <a:pt x="1310" y="833"/>
                    <a:pt x="1308" y="835"/>
                    <a:pt x="1305" y="831"/>
                  </a:cubicBezTo>
                  <a:cubicBezTo>
                    <a:pt x="1307" y="831"/>
                    <a:pt x="1306" y="825"/>
                    <a:pt x="1306" y="824"/>
                  </a:cubicBezTo>
                  <a:cubicBezTo>
                    <a:pt x="1307" y="821"/>
                    <a:pt x="1308" y="821"/>
                    <a:pt x="1309" y="818"/>
                  </a:cubicBezTo>
                  <a:cubicBezTo>
                    <a:pt x="1310" y="813"/>
                    <a:pt x="1309" y="807"/>
                    <a:pt x="1311" y="802"/>
                  </a:cubicBezTo>
                  <a:cubicBezTo>
                    <a:pt x="1314" y="801"/>
                    <a:pt x="1314" y="805"/>
                    <a:pt x="1315" y="805"/>
                  </a:cubicBezTo>
                  <a:close/>
                  <a:moveTo>
                    <a:pt x="1190" y="1127"/>
                  </a:moveTo>
                  <a:cubicBezTo>
                    <a:pt x="1193" y="1123"/>
                    <a:pt x="1198" y="1114"/>
                    <a:pt x="1200" y="1117"/>
                  </a:cubicBezTo>
                  <a:cubicBezTo>
                    <a:pt x="1199" y="1121"/>
                    <a:pt x="1193" y="1132"/>
                    <a:pt x="1190" y="1127"/>
                  </a:cubicBezTo>
                  <a:close/>
                  <a:moveTo>
                    <a:pt x="1286" y="950"/>
                  </a:moveTo>
                  <a:cubicBezTo>
                    <a:pt x="1284" y="955"/>
                    <a:pt x="1282" y="961"/>
                    <a:pt x="1279" y="960"/>
                  </a:cubicBezTo>
                  <a:cubicBezTo>
                    <a:pt x="1280" y="956"/>
                    <a:pt x="1282" y="948"/>
                    <a:pt x="1286" y="950"/>
                  </a:cubicBezTo>
                  <a:close/>
                  <a:moveTo>
                    <a:pt x="1256" y="1009"/>
                  </a:moveTo>
                  <a:cubicBezTo>
                    <a:pt x="1260" y="1002"/>
                    <a:pt x="1265" y="995"/>
                    <a:pt x="1268" y="988"/>
                  </a:cubicBezTo>
                  <a:cubicBezTo>
                    <a:pt x="1270" y="981"/>
                    <a:pt x="1270" y="977"/>
                    <a:pt x="1272" y="972"/>
                  </a:cubicBezTo>
                  <a:cubicBezTo>
                    <a:pt x="1274" y="971"/>
                    <a:pt x="1275" y="973"/>
                    <a:pt x="1274" y="976"/>
                  </a:cubicBezTo>
                  <a:cubicBezTo>
                    <a:pt x="1274" y="979"/>
                    <a:pt x="1272" y="984"/>
                    <a:pt x="1271" y="987"/>
                  </a:cubicBezTo>
                  <a:cubicBezTo>
                    <a:pt x="1269" y="992"/>
                    <a:pt x="1265" y="1000"/>
                    <a:pt x="1264" y="1002"/>
                  </a:cubicBezTo>
                  <a:cubicBezTo>
                    <a:pt x="1262" y="1005"/>
                    <a:pt x="1262" y="1004"/>
                    <a:pt x="1259" y="1007"/>
                  </a:cubicBezTo>
                  <a:cubicBezTo>
                    <a:pt x="1260" y="1005"/>
                    <a:pt x="1258" y="1012"/>
                    <a:pt x="1256" y="1009"/>
                  </a:cubicBezTo>
                  <a:close/>
                  <a:moveTo>
                    <a:pt x="1260" y="1013"/>
                  </a:moveTo>
                  <a:cubicBezTo>
                    <a:pt x="1256" y="1019"/>
                    <a:pt x="1256" y="1018"/>
                    <a:pt x="1254" y="1025"/>
                  </a:cubicBezTo>
                  <a:cubicBezTo>
                    <a:pt x="1252" y="1025"/>
                    <a:pt x="1250" y="1030"/>
                    <a:pt x="1248" y="1027"/>
                  </a:cubicBezTo>
                  <a:cubicBezTo>
                    <a:pt x="1247" y="1023"/>
                    <a:pt x="1251" y="1024"/>
                    <a:pt x="1253" y="1020"/>
                  </a:cubicBezTo>
                  <a:cubicBezTo>
                    <a:pt x="1254" y="1017"/>
                    <a:pt x="1252" y="1017"/>
                    <a:pt x="1255" y="1012"/>
                  </a:cubicBezTo>
                  <a:cubicBezTo>
                    <a:pt x="1257" y="1014"/>
                    <a:pt x="1258" y="1012"/>
                    <a:pt x="1260" y="1013"/>
                  </a:cubicBezTo>
                  <a:close/>
                  <a:moveTo>
                    <a:pt x="1169" y="1155"/>
                  </a:moveTo>
                  <a:cubicBezTo>
                    <a:pt x="1165" y="1160"/>
                    <a:pt x="1160" y="1159"/>
                    <a:pt x="1167" y="1153"/>
                  </a:cubicBezTo>
                  <a:lnTo>
                    <a:pt x="1169" y="1155"/>
                  </a:lnTo>
                  <a:close/>
                  <a:moveTo>
                    <a:pt x="1239" y="1046"/>
                  </a:moveTo>
                  <a:cubicBezTo>
                    <a:pt x="1240" y="1045"/>
                    <a:pt x="1242" y="1041"/>
                    <a:pt x="1244" y="1040"/>
                  </a:cubicBezTo>
                  <a:cubicBezTo>
                    <a:pt x="1246" y="1042"/>
                    <a:pt x="1241" y="1048"/>
                    <a:pt x="1239" y="1046"/>
                  </a:cubicBezTo>
                  <a:close/>
                  <a:moveTo>
                    <a:pt x="1161" y="1159"/>
                  </a:moveTo>
                  <a:cubicBezTo>
                    <a:pt x="1165" y="1162"/>
                    <a:pt x="1155" y="1170"/>
                    <a:pt x="1153" y="1169"/>
                  </a:cubicBezTo>
                  <a:cubicBezTo>
                    <a:pt x="1152" y="1168"/>
                    <a:pt x="1159" y="1164"/>
                    <a:pt x="1161" y="1159"/>
                  </a:cubicBezTo>
                  <a:close/>
                  <a:moveTo>
                    <a:pt x="1301" y="865"/>
                  </a:moveTo>
                  <a:cubicBezTo>
                    <a:pt x="1302" y="862"/>
                    <a:pt x="1301" y="853"/>
                    <a:pt x="1304" y="855"/>
                  </a:cubicBezTo>
                  <a:cubicBezTo>
                    <a:pt x="1305" y="857"/>
                    <a:pt x="1305" y="859"/>
                    <a:pt x="1304" y="861"/>
                  </a:cubicBezTo>
                  <a:cubicBezTo>
                    <a:pt x="1303" y="864"/>
                    <a:pt x="1302" y="865"/>
                    <a:pt x="1301" y="865"/>
                  </a:cubicBezTo>
                  <a:close/>
                  <a:moveTo>
                    <a:pt x="1291" y="918"/>
                  </a:moveTo>
                  <a:cubicBezTo>
                    <a:pt x="1288" y="918"/>
                    <a:pt x="1289" y="911"/>
                    <a:pt x="1291" y="909"/>
                  </a:cubicBezTo>
                  <a:cubicBezTo>
                    <a:pt x="1293" y="911"/>
                    <a:pt x="1293" y="915"/>
                    <a:pt x="1291" y="918"/>
                  </a:cubicBezTo>
                  <a:close/>
                  <a:moveTo>
                    <a:pt x="548" y="174"/>
                  </a:moveTo>
                  <a:cubicBezTo>
                    <a:pt x="548" y="176"/>
                    <a:pt x="542" y="177"/>
                    <a:pt x="540" y="176"/>
                  </a:cubicBezTo>
                  <a:cubicBezTo>
                    <a:pt x="540" y="174"/>
                    <a:pt x="547" y="173"/>
                    <a:pt x="548" y="174"/>
                  </a:cubicBezTo>
                  <a:close/>
                  <a:moveTo>
                    <a:pt x="1300" y="878"/>
                  </a:moveTo>
                  <a:cubicBezTo>
                    <a:pt x="1299" y="881"/>
                    <a:pt x="1298" y="886"/>
                    <a:pt x="1297" y="890"/>
                  </a:cubicBezTo>
                  <a:cubicBezTo>
                    <a:pt x="1296" y="894"/>
                    <a:pt x="1295" y="898"/>
                    <a:pt x="1293" y="901"/>
                  </a:cubicBezTo>
                  <a:cubicBezTo>
                    <a:pt x="1291" y="900"/>
                    <a:pt x="1292" y="894"/>
                    <a:pt x="1294" y="888"/>
                  </a:cubicBezTo>
                  <a:cubicBezTo>
                    <a:pt x="1295" y="883"/>
                    <a:pt x="1298" y="878"/>
                    <a:pt x="1300" y="878"/>
                  </a:cubicBezTo>
                  <a:close/>
                  <a:moveTo>
                    <a:pt x="1216" y="1086"/>
                  </a:moveTo>
                  <a:cubicBezTo>
                    <a:pt x="1214" y="1090"/>
                    <a:pt x="1209" y="1093"/>
                    <a:pt x="1209" y="1089"/>
                  </a:cubicBezTo>
                  <a:cubicBezTo>
                    <a:pt x="1212" y="1084"/>
                    <a:pt x="1217" y="1082"/>
                    <a:pt x="1216" y="1086"/>
                  </a:cubicBezTo>
                  <a:close/>
                  <a:moveTo>
                    <a:pt x="1095" y="1221"/>
                  </a:moveTo>
                  <a:cubicBezTo>
                    <a:pt x="1095" y="1219"/>
                    <a:pt x="1099" y="1215"/>
                    <a:pt x="1102" y="1212"/>
                  </a:cubicBezTo>
                  <a:cubicBezTo>
                    <a:pt x="1106" y="1209"/>
                    <a:pt x="1110" y="1207"/>
                    <a:pt x="1112" y="1209"/>
                  </a:cubicBezTo>
                  <a:cubicBezTo>
                    <a:pt x="1110" y="1215"/>
                    <a:pt x="1104" y="1214"/>
                    <a:pt x="1101" y="1216"/>
                  </a:cubicBezTo>
                  <a:cubicBezTo>
                    <a:pt x="1098" y="1218"/>
                    <a:pt x="1098" y="1221"/>
                    <a:pt x="1095" y="1221"/>
                  </a:cubicBezTo>
                  <a:close/>
                  <a:moveTo>
                    <a:pt x="604" y="161"/>
                  </a:moveTo>
                  <a:cubicBezTo>
                    <a:pt x="606" y="161"/>
                    <a:pt x="605" y="162"/>
                    <a:pt x="604" y="162"/>
                  </a:cubicBezTo>
                  <a:cubicBezTo>
                    <a:pt x="603" y="165"/>
                    <a:pt x="609" y="162"/>
                    <a:pt x="608" y="165"/>
                  </a:cubicBezTo>
                  <a:cubicBezTo>
                    <a:pt x="603" y="166"/>
                    <a:pt x="599" y="165"/>
                    <a:pt x="598" y="163"/>
                  </a:cubicBezTo>
                  <a:cubicBezTo>
                    <a:pt x="600" y="163"/>
                    <a:pt x="604" y="163"/>
                    <a:pt x="604" y="161"/>
                  </a:cubicBezTo>
                  <a:close/>
                  <a:moveTo>
                    <a:pt x="1195" y="1113"/>
                  </a:moveTo>
                  <a:cubicBezTo>
                    <a:pt x="1194" y="1111"/>
                    <a:pt x="1199" y="1107"/>
                    <a:pt x="1195" y="1107"/>
                  </a:cubicBezTo>
                  <a:cubicBezTo>
                    <a:pt x="1197" y="1103"/>
                    <a:pt x="1199" y="1101"/>
                    <a:pt x="1201" y="1103"/>
                  </a:cubicBezTo>
                  <a:cubicBezTo>
                    <a:pt x="1196" y="1108"/>
                    <a:pt x="1199" y="1111"/>
                    <a:pt x="1195" y="1113"/>
                  </a:cubicBezTo>
                  <a:close/>
                  <a:moveTo>
                    <a:pt x="383" y="249"/>
                  </a:moveTo>
                  <a:cubicBezTo>
                    <a:pt x="383" y="258"/>
                    <a:pt x="369" y="254"/>
                    <a:pt x="383" y="249"/>
                  </a:cubicBezTo>
                  <a:close/>
                  <a:moveTo>
                    <a:pt x="1061" y="1247"/>
                  </a:moveTo>
                  <a:cubicBezTo>
                    <a:pt x="1059" y="1244"/>
                    <a:pt x="1059" y="1244"/>
                    <a:pt x="1059" y="1244"/>
                  </a:cubicBezTo>
                  <a:cubicBezTo>
                    <a:pt x="1062" y="1242"/>
                    <a:pt x="1064" y="1242"/>
                    <a:pt x="1066" y="1241"/>
                  </a:cubicBezTo>
                  <a:cubicBezTo>
                    <a:pt x="1067" y="1242"/>
                    <a:pt x="1064" y="1245"/>
                    <a:pt x="1061" y="1247"/>
                  </a:cubicBezTo>
                  <a:close/>
                  <a:moveTo>
                    <a:pt x="1030" y="1263"/>
                  </a:moveTo>
                  <a:cubicBezTo>
                    <a:pt x="1033" y="1262"/>
                    <a:pt x="1038" y="1256"/>
                    <a:pt x="1038" y="1260"/>
                  </a:cubicBezTo>
                  <a:cubicBezTo>
                    <a:pt x="1035" y="1263"/>
                    <a:pt x="1032" y="1266"/>
                    <a:pt x="1030" y="1263"/>
                  </a:cubicBezTo>
                  <a:close/>
                  <a:moveTo>
                    <a:pt x="1015" y="1275"/>
                  </a:moveTo>
                  <a:cubicBezTo>
                    <a:pt x="1014" y="1271"/>
                    <a:pt x="1023" y="1266"/>
                    <a:pt x="1026" y="1268"/>
                  </a:cubicBezTo>
                  <a:cubicBezTo>
                    <a:pt x="1023" y="1271"/>
                    <a:pt x="1019" y="1273"/>
                    <a:pt x="1015" y="1275"/>
                  </a:cubicBezTo>
                  <a:close/>
                  <a:moveTo>
                    <a:pt x="944" y="213"/>
                  </a:moveTo>
                  <a:cubicBezTo>
                    <a:pt x="942" y="216"/>
                    <a:pt x="938" y="211"/>
                    <a:pt x="936" y="210"/>
                  </a:cubicBezTo>
                  <a:cubicBezTo>
                    <a:pt x="934" y="209"/>
                    <a:pt x="931" y="209"/>
                    <a:pt x="930" y="208"/>
                  </a:cubicBezTo>
                  <a:cubicBezTo>
                    <a:pt x="930" y="208"/>
                    <a:pt x="929" y="206"/>
                    <a:pt x="929" y="206"/>
                  </a:cubicBezTo>
                  <a:cubicBezTo>
                    <a:pt x="927" y="205"/>
                    <a:pt x="923" y="204"/>
                    <a:pt x="920" y="203"/>
                  </a:cubicBezTo>
                  <a:cubicBezTo>
                    <a:pt x="916" y="201"/>
                    <a:pt x="913" y="200"/>
                    <a:pt x="909" y="199"/>
                  </a:cubicBezTo>
                  <a:cubicBezTo>
                    <a:pt x="906" y="197"/>
                    <a:pt x="903" y="196"/>
                    <a:pt x="899" y="194"/>
                  </a:cubicBezTo>
                  <a:cubicBezTo>
                    <a:pt x="900" y="193"/>
                    <a:pt x="906" y="193"/>
                    <a:pt x="908" y="194"/>
                  </a:cubicBezTo>
                  <a:cubicBezTo>
                    <a:pt x="910" y="194"/>
                    <a:pt x="913" y="195"/>
                    <a:pt x="915" y="197"/>
                  </a:cubicBezTo>
                  <a:cubicBezTo>
                    <a:pt x="918" y="198"/>
                    <a:pt x="921" y="200"/>
                    <a:pt x="924" y="202"/>
                  </a:cubicBezTo>
                  <a:cubicBezTo>
                    <a:pt x="925" y="202"/>
                    <a:pt x="926" y="201"/>
                    <a:pt x="927" y="202"/>
                  </a:cubicBezTo>
                  <a:cubicBezTo>
                    <a:pt x="927" y="202"/>
                    <a:pt x="928" y="204"/>
                    <a:pt x="928" y="204"/>
                  </a:cubicBezTo>
                  <a:cubicBezTo>
                    <a:pt x="931" y="205"/>
                    <a:pt x="932" y="204"/>
                    <a:pt x="934" y="206"/>
                  </a:cubicBezTo>
                  <a:cubicBezTo>
                    <a:pt x="938" y="208"/>
                    <a:pt x="941" y="211"/>
                    <a:pt x="944" y="213"/>
                  </a:cubicBezTo>
                  <a:close/>
                  <a:moveTo>
                    <a:pt x="1166" y="1144"/>
                  </a:moveTo>
                  <a:cubicBezTo>
                    <a:pt x="1161" y="1148"/>
                    <a:pt x="1151" y="1161"/>
                    <a:pt x="1149" y="1163"/>
                  </a:cubicBezTo>
                  <a:cubicBezTo>
                    <a:pt x="1146" y="1159"/>
                    <a:pt x="1160" y="1148"/>
                    <a:pt x="1163" y="1141"/>
                  </a:cubicBezTo>
                  <a:lnTo>
                    <a:pt x="1166" y="1144"/>
                  </a:lnTo>
                  <a:close/>
                  <a:moveTo>
                    <a:pt x="1102" y="1210"/>
                  </a:moveTo>
                  <a:cubicBezTo>
                    <a:pt x="1099" y="1209"/>
                    <a:pt x="1100" y="1207"/>
                    <a:pt x="1102" y="1205"/>
                  </a:cubicBezTo>
                  <a:cubicBezTo>
                    <a:pt x="1104" y="1203"/>
                    <a:pt x="1106" y="1201"/>
                    <a:pt x="1108" y="1200"/>
                  </a:cubicBezTo>
                  <a:cubicBezTo>
                    <a:pt x="1109" y="1203"/>
                    <a:pt x="1104" y="1207"/>
                    <a:pt x="1102" y="1210"/>
                  </a:cubicBezTo>
                  <a:close/>
                  <a:moveTo>
                    <a:pt x="1204" y="1090"/>
                  </a:moveTo>
                  <a:cubicBezTo>
                    <a:pt x="1200" y="1089"/>
                    <a:pt x="1205" y="1079"/>
                    <a:pt x="1209" y="1076"/>
                  </a:cubicBezTo>
                  <a:cubicBezTo>
                    <a:pt x="1213" y="1078"/>
                    <a:pt x="1206" y="1085"/>
                    <a:pt x="1204" y="1090"/>
                  </a:cubicBezTo>
                  <a:close/>
                  <a:moveTo>
                    <a:pt x="1173" y="1133"/>
                  </a:moveTo>
                  <a:cubicBezTo>
                    <a:pt x="1168" y="1139"/>
                    <a:pt x="1168" y="1139"/>
                    <a:pt x="1168" y="1139"/>
                  </a:cubicBezTo>
                  <a:cubicBezTo>
                    <a:pt x="1164" y="1138"/>
                    <a:pt x="1171" y="1130"/>
                    <a:pt x="1173" y="1133"/>
                  </a:cubicBezTo>
                  <a:close/>
                  <a:moveTo>
                    <a:pt x="1080" y="1227"/>
                  </a:moveTo>
                  <a:cubicBezTo>
                    <a:pt x="1079" y="1226"/>
                    <a:pt x="1080" y="1224"/>
                    <a:pt x="1081" y="1223"/>
                  </a:cubicBezTo>
                  <a:cubicBezTo>
                    <a:pt x="1082" y="1219"/>
                    <a:pt x="1082" y="1219"/>
                    <a:pt x="1088" y="1214"/>
                  </a:cubicBezTo>
                  <a:cubicBezTo>
                    <a:pt x="1088" y="1218"/>
                    <a:pt x="1087" y="1222"/>
                    <a:pt x="1080" y="1227"/>
                  </a:cubicBezTo>
                  <a:close/>
                  <a:moveTo>
                    <a:pt x="1002" y="242"/>
                  </a:moveTo>
                  <a:cubicBezTo>
                    <a:pt x="1001" y="243"/>
                    <a:pt x="997" y="242"/>
                    <a:pt x="993" y="239"/>
                  </a:cubicBezTo>
                  <a:cubicBezTo>
                    <a:pt x="990" y="237"/>
                    <a:pt x="986" y="234"/>
                    <a:pt x="984" y="233"/>
                  </a:cubicBezTo>
                  <a:cubicBezTo>
                    <a:pt x="986" y="232"/>
                    <a:pt x="989" y="233"/>
                    <a:pt x="993" y="235"/>
                  </a:cubicBezTo>
                  <a:cubicBezTo>
                    <a:pt x="996" y="237"/>
                    <a:pt x="1000" y="241"/>
                    <a:pt x="1002" y="242"/>
                  </a:cubicBezTo>
                  <a:close/>
                  <a:moveTo>
                    <a:pt x="1108" y="1198"/>
                  </a:moveTo>
                  <a:cubicBezTo>
                    <a:pt x="1113" y="1193"/>
                    <a:pt x="1113" y="1193"/>
                    <a:pt x="1113" y="1193"/>
                  </a:cubicBezTo>
                  <a:cubicBezTo>
                    <a:pt x="1116" y="1195"/>
                    <a:pt x="1110" y="1201"/>
                    <a:pt x="1108" y="1198"/>
                  </a:cubicBezTo>
                  <a:close/>
                  <a:moveTo>
                    <a:pt x="1072" y="1232"/>
                  </a:moveTo>
                  <a:cubicBezTo>
                    <a:pt x="1067" y="1235"/>
                    <a:pt x="1059" y="1239"/>
                    <a:pt x="1060" y="1235"/>
                  </a:cubicBezTo>
                  <a:cubicBezTo>
                    <a:pt x="1064" y="1232"/>
                    <a:pt x="1067" y="1230"/>
                    <a:pt x="1071" y="1228"/>
                  </a:cubicBezTo>
                  <a:cubicBezTo>
                    <a:pt x="1073" y="1229"/>
                    <a:pt x="1072" y="1231"/>
                    <a:pt x="1072" y="1232"/>
                  </a:cubicBezTo>
                  <a:close/>
                  <a:moveTo>
                    <a:pt x="576" y="178"/>
                  </a:moveTo>
                  <a:cubicBezTo>
                    <a:pt x="571" y="180"/>
                    <a:pt x="571" y="178"/>
                    <a:pt x="566" y="179"/>
                  </a:cubicBezTo>
                  <a:cubicBezTo>
                    <a:pt x="565" y="177"/>
                    <a:pt x="575" y="176"/>
                    <a:pt x="576" y="178"/>
                  </a:cubicBezTo>
                  <a:close/>
                  <a:moveTo>
                    <a:pt x="645" y="165"/>
                  </a:moveTo>
                  <a:cubicBezTo>
                    <a:pt x="653" y="165"/>
                    <a:pt x="645" y="171"/>
                    <a:pt x="641" y="169"/>
                  </a:cubicBezTo>
                  <a:cubicBezTo>
                    <a:pt x="640" y="166"/>
                    <a:pt x="647" y="167"/>
                    <a:pt x="645" y="165"/>
                  </a:cubicBezTo>
                  <a:close/>
                  <a:moveTo>
                    <a:pt x="983" y="232"/>
                  </a:moveTo>
                  <a:cubicBezTo>
                    <a:pt x="981" y="233"/>
                    <a:pt x="976" y="231"/>
                    <a:pt x="975" y="229"/>
                  </a:cubicBezTo>
                  <a:cubicBezTo>
                    <a:pt x="976" y="227"/>
                    <a:pt x="981" y="230"/>
                    <a:pt x="983" y="232"/>
                  </a:cubicBezTo>
                  <a:close/>
                  <a:moveTo>
                    <a:pt x="1195" y="1101"/>
                  </a:moveTo>
                  <a:cubicBezTo>
                    <a:pt x="1191" y="1107"/>
                    <a:pt x="1188" y="1110"/>
                    <a:pt x="1185" y="1109"/>
                  </a:cubicBezTo>
                  <a:cubicBezTo>
                    <a:pt x="1184" y="1106"/>
                    <a:pt x="1187" y="1106"/>
                    <a:pt x="1189" y="1105"/>
                  </a:cubicBezTo>
                  <a:cubicBezTo>
                    <a:pt x="1191" y="1103"/>
                    <a:pt x="1194" y="1097"/>
                    <a:pt x="1195" y="1101"/>
                  </a:cubicBezTo>
                  <a:close/>
                  <a:moveTo>
                    <a:pt x="916" y="1318"/>
                  </a:moveTo>
                  <a:cubicBezTo>
                    <a:pt x="914" y="1314"/>
                    <a:pt x="922" y="1314"/>
                    <a:pt x="926" y="1313"/>
                  </a:cubicBezTo>
                  <a:cubicBezTo>
                    <a:pt x="926" y="1316"/>
                    <a:pt x="919" y="1317"/>
                    <a:pt x="916" y="1318"/>
                  </a:cubicBezTo>
                  <a:close/>
                  <a:moveTo>
                    <a:pt x="1052" y="1245"/>
                  </a:moveTo>
                  <a:cubicBezTo>
                    <a:pt x="1054" y="1235"/>
                    <a:pt x="1043" y="1253"/>
                    <a:pt x="1036" y="1254"/>
                  </a:cubicBezTo>
                  <a:cubicBezTo>
                    <a:pt x="1036" y="1253"/>
                    <a:pt x="1037" y="1251"/>
                    <a:pt x="1039" y="1250"/>
                  </a:cubicBezTo>
                  <a:cubicBezTo>
                    <a:pt x="1037" y="1248"/>
                    <a:pt x="1032" y="1252"/>
                    <a:pt x="1034" y="1248"/>
                  </a:cubicBezTo>
                  <a:cubicBezTo>
                    <a:pt x="1040" y="1243"/>
                    <a:pt x="1045" y="1244"/>
                    <a:pt x="1049" y="1242"/>
                  </a:cubicBezTo>
                  <a:cubicBezTo>
                    <a:pt x="1052" y="1240"/>
                    <a:pt x="1054" y="1235"/>
                    <a:pt x="1058" y="1235"/>
                  </a:cubicBezTo>
                  <a:cubicBezTo>
                    <a:pt x="1057" y="1237"/>
                    <a:pt x="1057" y="1238"/>
                    <a:pt x="1056" y="1240"/>
                  </a:cubicBezTo>
                  <a:cubicBezTo>
                    <a:pt x="1055" y="1242"/>
                    <a:pt x="1053" y="1243"/>
                    <a:pt x="1052" y="1245"/>
                  </a:cubicBezTo>
                  <a:close/>
                  <a:moveTo>
                    <a:pt x="1133" y="1173"/>
                  </a:moveTo>
                  <a:cubicBezTo>
                    <a:pt x="1131" y="1172"/>
                    <a:pt x="1132" y="1171"/>
                    <a:pt x="1135" y="1168"/>
                  </a:cubicBezTo>
                  <a:cubicBezTo>
                    <a:pt x="1131" y="1169"/>
                    <a:pt x="1126" y="1174"/>
                    <a:pt x="1122" y="1179"/>
                  </a:cubicBezTo>
                  <a:cubicBezTo>
                    <a:pt x="1121" y="1180"/>
                    <a:pt x="1120" y="1181"/>
                    <a:pt x="1119" y="1182"/>
                  </a:cubicBezTo>
                  <a:cubicBezTo>
                    <a:pt x="1118" y="1183"/>
                    <a:pt x="1117" y="1184"/>
                    <a:pt x="1116" y="1184"/>
                  </a:cubicBezTo>
                  <a:cubicBezTo>
                    <a:pt x="1114" y="1186"/>
                    <a:pt x="1112" y="1186"/>
                    <a:pt x="1110" y="1186"/>
                  </a:cubicBezTo>
                  <a:cubicBezTo>
                    <a:pt x="1111" y="1183"/>
                    <a:pt x="1114" y="1181"/>
                    <a:pt x="1116" y="1179"/>
                  </a:cubicBezTo>
                  <a:cubicBezTo>
                    <a:pt x="1119" y="1178"/>
                    <a:pt x="1121" y="1177"/>
                    <a:pt x="1123" y="1175"/>
                  </a:cubicBezTo>
                  <a:cubicBezTo>
                    <a:pt x="1126" y="1172"/>
                    <a:pt x="1127" y="1169"/>
                    <a:pt x="1132" y="1165"/>
                  </a:cubicBezTo>
                  <a:cubicBezTo>
                    <a:pt x="1131" y="1165"/>
                    <a:pt x="1133" y="1165"/>
                    <a:pt x="1133" y="1164"/>
                  </a:cubicBezTo>
                  <a:cubicBezTo>
                    <a:pt x="1134" y="1163"/>
                    <a:pt x="1136" y="1162"/>
                    <a:pt x="1139" y="1159"/>
                  </a:cubicBezTo>
                  <a:cubicBezTo>
                    <a:pt x="1141" y="1157"/>
                    <a:pt x="1144" y="1154"/>
                    <a:pt x="1146" y="1150"/>
                  </a:cubicBezTo>
                  <a:cubicBezTo>
                    <a:pt x="1150" y="1150"/>
                    <a:pt x="1143" y="1155"/>
                    <a:pt x="1145" y="1156"/>
                  </a:cubicBezTo>
                  <a:cubicBezTo>
                    <a:pt x="1146" y="1157"/>
                    <a:pt x="1150" y="1148"/>
                    <a:pt x="1151" y="1152"/>
                  </a:cubicBezTo>
                  <a:cubicBezTo>
                    <a:pt x="1146" y="1159"/>
                    <a:pt x="1141" y="1165"/>
                    <a:pt x="1136" y="1165"/>
                  </a:cubicBezTo>
                  <a:cubicBezTo>
                    <a:pt x="1136" y="1168"/>
                    <a:pt x="1138" y="1169"/>
                    <a:pt x="1133" y="1173"/>
                  </a:cubicBezTo>
                  <a:close/>
                  <a:moveTo>
                    <a:pt x="864" y="1333"/>
                  </a:moveTo>
                  <a:cubicBezTo>
                    <a:pt x="861" y="1334"/>
                    <a:pt x="860" y="1332"/>
                    <a:pt x="858" y="1333"/>
                  </a:cubicBezTo>
                  <a:cubicBezTo>
                    <a:pt x="856" y="1333"/>
                    <a:pt x="852" y="1336"/>
                    <a:pt x="852" y="1333"/>
                  </a:cubicBezTo>
                  <a:cubicBezTo>
                    <a:pt x="858" y="1331"/>
                    <a:pt x="862" y="1331"/>
                    <a:pt x="864" y="1333"/>
                  </a:cubicBezTo>
                  <a:close/>
                  <a:moveTo>
                    <a:pt x="775" y="172"/>
                  </a:moveTo>
                  <a:cubicBezTo>
                    <a:pt x="772" y="171"/>
                    <a:pt x="772" y="172"/>
                    <a:pt x="770" y="172"/>
                  </a:cubicBezTo>
                  <a:cubicBezTo>
                    <a:pt x="768" y="172"/>
                    <a:pt x="767" y="170"/>
                    <a:pt x="767" y="170"/>
                  </a:cubicBezTo>
                  <a:cubicBezTo>
                    <a:pt x="765" y="170"/>
                    <a:pt x="757" y="172"/>
                    <a:pt x="757" y="168"/>
                  </a:cubicBezTo>
                  <a:cubicBezTo>
                    <a:pt x="761" y="168"/>
                    <a:pt x="776" y="168"/>
                    <a:pt x="775" y="172"/>
                  </a:cubicBezTo>
                  <a:close/>
                  <a:moveTo>
                    <a:pt x="814" y="178"/>
                  </a:moveTo>
                  <a:cubicBezTo>
                    <a:pt x="805" y="176"/>
                    <a:pt x="805" y="176"/>
                    <a:pt x="805" y="176"/>
                  </a:cubicBezTo>
                  <a:cubicBezTo>
                    <a:pt x="805" y="173"/>
                    <a:pt x="816" y="174"/>
                    <a:pt x="814" y="178"/>
                  </a:cubicBezTo>
                  <a:close/>
                  <a:moveTo>
                    <a:pt x="511" y="202"/>
                  </a:moveTo>
                  <a:cubicBezTo>
                    <a:pt x="510" y="203"/>
                    <a:pt x="505" y="205"/>
                    <a:pt x="501" y="206"/>
                  </a:cubicBezTo>
                  <a:cubicBezTo>
                    <a:pt x="496" y="202"/>
                    <a:pt x="511" y="197"/>
                    <a:pt x="511" y="202"/>
                  </a:cubicBezTo>
                  <a:close/>
                  <a:moveTo>
                    <a:pt x="828" y="179"/>
                  </a:moveTo>
                  <a:cubicBezTo>
                    <a:pt x="833" y="180"/>
                    <a:pt x="837" y="181"/>
                    <a:pt x="836" y="183"/>
                  </a:cubicBezTo>
                  <a:cubicBezTo>
                    <a:pt x="832" y="184"/>
                    <a:pt x="828" y="181"/>
                    <a:pt x="828" y="179"/>
                  </a:cubicBezTo>
                  <a:close/>
                  <a:moveTo>
                    <a:pt x="861" y="187"/>
                  </a:moveTo>
                  <a:cubicBezTo>
                    <a:pt x="864" y="190"/>
                    <a:pt x="868" y="189"/>
                    <a:pt x="871" y="192"/>
                  </a:cubicBezTo>
                  <a:cubicBezTo>
                    <a:pt x="870" y="192"/>
                    <a:pt x="869" y="193"/>
                    <a:pt x="869" y="194"/>
                  </a:cubicBezTo>
                  <a:cubicBezTo>
                    <a:pt x="865" y="192"/>
                    <a:pt x="861" y="190"/>
                    <a:pt x="861" y="187"/>
                  </a:cubicBezTo>
                  <a:close/>
                  <a:moveTo>
                    <a:pt x="536" y="195"/>
                  </a:moveTo>
                  <a:cubicBezTo>
                    <a:pt x="532" y="196"/>
                    <a:pt x="528" y="197"/>
                    <a:pt x="527" y="195"/>
                  </a:cubicBezTo>
                  <a:cubicBezTo>
                    <a:pt x="530" y="193"/>
                    <a:pt x="536" y="191"/>
                    <a:pt x="536" y="195"/>
                  </a:cubicBezTo>
                  <a:close/>
                  <a:moveTo>
                    <a:pt x="874" y="193"/>
                  </a:moveTo>
                  <a:cubicBezTo>
                    <a:pt x="882" y="195"/>
                    <a:pt x="882" y="195"/>
                    <a:pt x="882" y="195"/>
                  </a:cubicBezTo>
                  <a:cubicBezTo>
                    <a:pt x="883" y="198"/>
                    <a:pt x="871" y="195"/>
                    <a:pt x="874" y="193"/>
                  </a:cubicBezTo>
                  <a:close/>
                  <a:moveTo>
                    <a:pt x="1017" y="1262"/>
                  </a:moveTo>
                  <a:cubicBezTo>
                    <a:pt x="1020" y="1258"/>
                    <a:pt x="1023" y="1255"/>
                    <a:pt x="1029" y="1252"/>
                  </a:cubicBezTo>
                  <a:cubicBezTo>
                    <a:pt x="1030" y="1255"/>
                    <a:pt x="1021" y="1259"/>
                    <a:pt x="1017" y="1262"/>
                  </a:cubicBezTo>
                  <a:close/>
                  <a:moveTo>
                    <a:pt x="1109" y="1189"/>
                  </a:moveTo>
                  <a:cubicBezTo>
                    <a:pt x="1103" y="1200"/>
                    <a:pt x="1099" y="1188"/>
                    <a:pt x="1109" y="1189"/>
                  </a:cubicBezTo>
                  <a:close/>
                  <a:moveTo>
                    <a:pt x="966" y="1288"/>
                  </a:moveTo>
                  <a:cubicBezTo>
                    <a:pt x="964" y="1286"/>
                    <a:pt x="969" y="1283"/>
                    <a:pt x="972" y="1283"/>
                  </a:cubicBezTo>
                  <a:cubicBezTo>
                    <a:pt x="973" y="1285"/>
                    <a:pt x="969" y="1287"/>
                    <a:pt x="966" y="1288"/>
                  </a:cubicBezTo>
                  <a:close/>
                  <a:moveTo>
                    <a:pt x="934" y="1303"/>
                  </a:moveTo>
                  <a:cubicBezTo>
                    <a:pt x="932" y="1303"/>
                    <a:pt x="931" y="1301"/>
                    <a:pt x="928" y="1301"/>
                  </a:cubicBezTo>
                  <a:cubicBezTo>
                    <a:pt x="931" y="1300"/>
                    <a:pt x="945" y="1293"/>
                    <a:pt x="950" y="1292"/>
                  </a:cubicBezTo>
                  <a:cubicBezTo>
                    <a:pt x="952" y="1295"/>
                    <a:pt x="944" y="1296"/>
                    <a:pt x="941" y="1298"/>
                  </a:cubicBezTo>
                  <a:cubicBezTo>
                    <a:pt x="937" y="1300"/>
                    <a:pt x="937" y="1302"/>
                    <a:pt x="934" y="1303"/>
                  </a:cubicBezTo>
                  <a:close/>
                  <a:moveTo>
                    <a:pt x="743" y="1348"/>
                  </a:moveTo>
                  <a:cubicBezTo>
                    <a:pt x="741" y="1345"/>
                    <a:pt x="754" y="1344"/>
                    <a:pt x="753" y="1347"/>
                  </a:cubicBezTo>
                  <a:cubicBezTo>
                    <a:pt x="751" y="1348"/>
                    <a:pt x="747" y="1348"/>
                    <a:pt x="743" y="1348"/>
                  </a:cubicBezTo>
                  <a:close/>
                  <a:moveTo>
                    <a:pt x="1099" y="1197"/>
                  </a:moveTo>
                  <a:cubicBezTo>
                    <a:pt x="1095" y="1201"/>
                    <a:pt x="1092" y="1201"/>
                    <a:pt x="1091" y="1200"/>
                  </a:cubicBezTo>
                  <a:cubicBezTo>
                    <a:pt x="1095" y="1196"/>
                    <a:pt x="1097" y="1195"/>
                    <a:pt x="1099" y="1197"/>
                  </a:cubicBezTo>
                  <a:close/>
                  <a:moveTo>
                    <a:pt x="1127" y="354"/>
                  </a:moveTo>
                  <a:cubicBezTo>
                    <a:pt x="1122" y="355"/>
                    <a:pt x="1121" y="348"/>
                    <a:pt x="1120" y="345"/>
                  </a:cubicBezTo>
                  <a:cubicBezTo>
                    <a:pt x="1124" y="345"/>
                    <a:pt x="1126" y="351"/>
                    <a:pt x="1127" y="354"/>
                  </a:cubicBezTo>
                  <a:close/>
                  <a:moveTo>
                    <a:pt x="1138" y="363"/>
                  </a:moveTo>
                  <a:cubicBezTo>
                    <a:pt x="1135" y="366"/>
                    <a:pt x="1127" y="356"/>
                    <a:pt x="1127" y="353"/>
                  </a:cubicBezTo>
                  <a:cubicBezTo>
                    <a:pt x="1131" y="353"/>
                    <a:pt x="1134" y="359"/>
                    <a:pt x="1138" y="363"/>
                  </a:cubicBezTo>
                  <a:close/>
                  <a:moveTo>
                    <a:pt x="907" y="1307"/>
                  </a:moveTo>
                  <a:cubicBezTo>
                    <a:pt x="913" y="1305"/>
                    <a:pt x="922" y="1301"/>
                    <a:pt x="926" y="1301"/>
                  </a:cubicBezTo>
                  <a:cubicBezTo>
                    <a:pt x="928" y="1303"/>
                    <a:pt x="919" y="1307"/>
                    <a:pt x="917" y="1307"/>
                  </a:cubicBezTo>
                  <a:cubicBezTo>
                    <a:pt x="914" y="1308"/>
                    <a:pt x="906" y="1310"/>
                    <a:pt x="907" y="1307"/>
                  </a:cubicBezTo>
                  <a:close/>
                  <a:moveTo>
                    <a:pt x="855" y="1326"/>
                  </a:moveTo>
                  <a:cubicBezTo>
                    <a:pt x="852" y="1331"/>
                    <a:pt x="846" y="1328"/>
                    <a:pt x="841" y="1329"/>
                  </a:cubicBezTo>
                  <a:cubicBezTo>
                    <a:pt x="842" y="1327"/>
                    <a:pt x="845" y="1326"/>
                    <a:pt x="847" y="1326"/>
                  </a:cubicBezTo>
                  <a:cubicBezTo>
                    <a:pt x="847" y="1326"/>
                    <a:pt x="847" y="1328"/>
                    <a:pt x="848" y="1328"/>
                  </a:cubicBezTo>
                  <a:cubicBezTo>
                    <a:pt x="851" y="1329"/>
                    <a:pt x="854" y="1323"/>
                    <a:pt x="855" y="1326"/>
                  </a:cubicBezTo>
                  <a:close/>
                  <a:moveTo>
                    <a:pt x="809" y="1336"/>
                  </a:moveTo>
                  <a:cubicBezTo>
                    <a:pt x="812" y="1336"/>
                    <a:pt x="820" y="1332"/>
                    <a:pt x="820" y="1335"/>
                  </a:cubicBezTo>
                  <a:cubicBezTo>
                    <a:pt x="818" y="1337"/>
                    <a:pt x="808" y="1340"/>
                    <a:pt x="809" y="1336"/>
                  </a:cubicBezTo>
                  <a:close/>
                  <a:moveTo>
                    <a:pt x="590" y="183"/>
                  </a:moveTo>
                  <a:cubicBezTo>
                    <a:pt x="594" y="183"/>
                    <a:pt x="597" y="182"/>
                    <a:pt x="601" y="181"/>
                  </a:cubicBezTo>
                  <a:cubicBezTo>
                    <a:pt x="601" y="183"/>
                    <a:pt x="601" y="183"/>
                    <a:pt x="601" y="183"/>
                  </a:cubicBezTo>
                  <a:cubicBezTo>
                    <a:pt x="598" y="183"/>
                    <a:pt x="594" y="184"/>
                    <a:pt x="590" y="185"/>
                  </a:cubicBezTo>
                  <a:lnTo>
                    <a:pt x="590" y="183"/>
                  </a:lnTo>
                  <a:close/>
                  <a:moveTo>
                    <a:pt x="1096" y="322"/>
                  </a:moveTo>
                  <a:cubicBezTo>
                    <a:pt x="1099" y="324"/>
                    <a:pt x="1101" y="326"/>
                    <a:pt x="1101" y="328"/>
                  </a:cubicBezTo>
                  <a:cubicBezTo>
                    <a:pt x="1100" y="330"/>
                    <a:pt x="1098" y="331"/>
                    <a:pt x="1094" y="327"/>
                  </a:cubicBezTo>
                  <a:cubicBezTo>
                    <a:pt x="1095" y="326"/>
                    <a:pt x="1097" y="328"/>
                    <a:pt x="1098" y="327"/>
                  </a:cubicBezTo>
                  <a:cubicBezTo>
                    <a:pt x="1100" y="326"/>
                    <a:pt x="1092" y="323"/>
                    <a:pt x="1096" y="322"/>
                  </a:cubicBezTo>
                  <a:close/>
                  <a:moveTo>
                    <a:pt x="1181" y="425"/>
                  </a:moveTo>
                  <a:cubicBezTo>
                    <a:pt x="1179" y="421"/>
                    <a:pt x="1177" y="416"/>
                    <a:pt x="1175" y="412"/>
                  </a:cubicBezTo>
                  <a:cubicBezTo>
                    <a:pt x="1180" y="415"/>
                    <a:pt x="1184" y="422"/>
                    <a:pt x="1181" y="425"/>
                  </a:cubicBezTo>
                  <a:close/>
                  <a:moveTo>
                    <a:pt x="905" y="1311"/>
                  </a:moveTo>
                  <a:cubicBezTo>
                    <a:pt x="901" y="1313"/>
                    <a:pt x="899" y="1312"/>
                    <a:pt x="896" y="1313"/>
                  </a:cubicBezTo>
                  <a:cubicBezTo>
                    <a:pt x="897" y="1311"/>
                    <a:pt x="901" y="1309"/>
                    <a:pt x="905" y="1308"/>
                  </a:cubicBezTo>
                  <a:cubicBezTo>
                    <a:pt x="905" y="1309"/>
                    <a:pt x="904" y="1310"/>
                    <a:pt x="905" y="1311"/>
                  </a:cubicBezTo>
                  <a:close/>
                  <a:moveTo>
                    <a:pt x="672" y="1343"/>
                  </a:moveTo>
                  <a:cubicBezTo>
                    <a:pt x="675" y="1343"/>
                    <a:pt x="682" y="1342"/>
                    <a:pt x="680" y="1345"/>
                  </a:cubicBezTo>
                  <a:cubicBezTo>
                    <a:pt x="676" y="1345"/>
                    <a:pt x="672" y="1346"/>
                    <a:pt x="672" y="1343"/>
                  </a:cubicBezTo>
                  <a:close/>
                  <a:moveTo>
                    <a:pt x="658" y="1342"/>
                  </a:moveTo>
                  <a:cubicBezTo>
                    <a:pt x="663" y="1343"/>
                    <a:pt x="666" y="1340"/>
                    <a:pt x="666" y="1344"/>
                  </a:cubicBezTo>
                  <a:cubicBezTo>
                    <a:pt x="664" y="1345"/>
                    <a:pt x="658" y="1344"/>
                    <a:pt x="658" y="1342"/>
                  </a:cubicBezTo>
                  <a:close/>
                  <a:moveTo>
                    <a:pt x="1148" y="377"/>
                  </a:moveTo>
                  <a:cubicBezTo>
                    <a:pt x="1152" y="382"/>
                    <a:pt x="1152" y="382"/>
                    <a:pt x="1152" y="382"/>
                  </a:cubicBezTo>
                  <a:cubicBezTo>
                    <a:pt x="1150" y="385"/>
                    <a:pt x="1145" y="379"/>
                    <a:pt x="1148" y="377"/>
                  </a:cubicBezTo>
                  <a:close/>
                  <a:moveTo>
                    <a:pt x="1157" y="388"/>
                  </a:moveTo>
                  <a:cubicBezTo>
                    <a:pt x="1161" y="393"/>
                    <a:pt x="1163" y="396"/>
                    <a:pt x="1161" y="399"/>
                  </a:cubicBezTo>
                  <a:cubicBezTo>
                    <a:pt x="1159" y="398"/>
                    <a:pt x="1158" y="396"/>
                    <a:pt x="1157" y="393"/>
                  </a:cubicBezTo>
                  <a:cubicBezTo>
                    <a:pt x="1156" y="391"/>
                    <a:pt x="1156" y="389"/>
                    <a:pt x="1157" y="388"/>
                  </a:cubicBezTo>
                  <a:close/>
                  <a:moveTo>
                    <a:pt x="631" y="1341"/>
                  </a:moveTo>
                  <a:cubicBezTo>
                    <a:pt x="623" y="1340"/>
                    <a:pt x="623" y="1340"/>
                    <a:pt x="623" y="1340"/>
                  </a:cubicBezTo>
                  <a:cubicBezTo>
                    <a:pt x="622" y="1336"/>
                    <a:pt x="633" y="1338"/>
                    <a:pt x="631" y="1341"/>
                  </a:cubicBezTo>
                  <a:close/>
                  <a:moveTo>
                    <a:pt x="1192" y="437"/>
                  </a:moveTo>
                  <a:cubicBezTo>
                    <a:pt x="1189" y="439"/>
                    <a:pt x="1189" y="439"/>
                    <a:pt x="1189" y="439"/>
                  </a:cubicBezTo>
                  <a:cubicBezTo>
                    <a:pt x="1188" y="436"/>
                    <a:pt x="1182" y="431"/>
                    <a:pt x="1184" y="429"/>
                  </a:cubicBezTo>
                  <a:cubicBezTo>
                    <a:pt x="1186" y="428"/>
                    <a:pt x="1189" y="433"/>
                    <a:pt x="1192" y="437"/>
                  </a:cubicBezTo>
                  <a:close/>
                  <a:moveTo>
                    <a:pt x="1199" y="458"/>
                  </a:moveTo>
                  <a:cubicBezTo>
                    <a:pt x="1195" y="454"/>
                    <a:pt x="1199" y="453"/>
                    <a:pt x="1197" y="450"/>
                  </a:cubicBezTo>
                  <a:cubicBezTo>
                    <a:pt x="1196" y="447"/>
                    <a:pt x="1192" y="446"/>
                    <a:pt x="1192" y="442"/>
                  </a:cubicBezTo>
                  <a:cubicBezTo>
                    <a:pt x="1195" y="439"/>
                    <a:pt x="1196" y="447"/>
                    <a:pt x="1198" y="450"/>
                  </a:cubicBezTo>
                  <a:cubicBezTo>
                    <a:pt x="1200" y="453"/>
                    <a:pt x="1208" y="462"/>
                    <a:pt x="1206" y="467"/>
                  </a:cubicBezTo>
                  <a:cubicBezTo>
                    <a:pt x="1207" y="469"/>
                    <a:pt x="1206" y="466"/>
                    <a:pt x="1205" y="463"/>
                  </a:cubicBezTo>
                  <a:cubicBezTo>
                    <a:pt x="1204" y="460"/>
                    <a:pt x="1201" y="457"/>
                    <a:pt x="1199" y="458"/>
                  </a:cubicBezTo>
                  <a:close/>
                  <a:moveTo>
                    <a:pt x="1251" y="962"/>
                  </a:moveTo>
                  <a:cubicBezTo>
                    <a:pt x="1249" y="960"/>
                    <a:pt x="1254" y="947"/>
                    <a:pt x="1256" y="944"/>
                  </a:cubicBezTo>
                  <a:cubicBezTo>
                    <a:pt x="1259" y="946"/>
                    <a:pt x="1253" y="959"/>
                    <a:pt x="1251" y="962"/>
                  </a:cubicBezTo>
                  <a:close/>
                  <a:moveTo>
                    <a:pt x="1137" y="1145"/>
                  </a:moveTo>
                  <a:cubicBezTo>
                    <a:pt x="1134" y="1140"/>
                    <a:pt x="1144" y="1134"/>
                    <a:pt x="1147" y="1131"/>
                  </a:cubicBezTo>
                  <a:cubicBezTo>
                    <a:pt x="1150" y="1127"/>
                    <a:pt x="1154" y="1122"/>
                    <a:pt x="1158" y="1116"/>
                  </a:cubicBezTo>
                  <a:cubicBezTo>
                    <a:pt x="1160" y="1113"/>
                    <a:pt x="1163" y="1111"/>
                    <a:pt x="1165" y="1108"/>
                  </a:cubicBezTo>
                  <a:cubicBezTo>
                    <a:pt x="1167" y="1105"/>
                    <a:pt x="1169" y="1102"/>
                    <a:pt x="1171" y="1099"/>
                  </a:cubicBezTo>
                  <a:cubicBezTo>
                    <a:pt x="1172" y="1097"/>
                    <a:pt x="1176" y="1094"/>
                    <a:pt x="1178" y="1091"/>
                  </a:cubicBezTo>
                  <a:cubicBezTo>
                    <a:pt x="1179" y="1089"/>
                    <a:pt x="1179" y="1088"/>
                    <a:pt x="1180" y="1086"/>
                  </a:cubicBezTo>
                  <a:cubicBezTo>
                    <a:pt x="1180" y="1085"/>
                    <a:pt x="1181" y="1083"/>
                    <a:pt x="1181" y="1082"/>
                  </a:cubicBezTo>
                  <a:cubicBezTo>
                    <a:pt x="1183" y="1080"/>
                    <a:pt x="1186" y="1078"/>
                    <a:pt x="1188" y="1075"/>
                  </a:cubicBezTo>
                  <a:cubicBezTo>
                    <a:pt x="1192" y="1070"/>
                    <a:pt x="1197" y="1064"/>
                    <a:pt x="1200" y="1057"/>
                  </a:cubicBezTo>
                  <a:cubicBezTo>
                    <a:pt x="1204" y="1050"/>
                    <a:pt x="1208" y="1043"/>
                    <a:pt x="1211" y="1037"/>
                  </a:cubicBezTo>
                  <a:cubicBezTo>
                    <a:pt x="1214" y="1031"/>
                    <a:pt x="1218" y="1026"/>
                    <a:pt x="1221" y="1021"/>
                  </a:cubicBezTo>
                  <a:cubicBezTo>
                    <a:pt x="1224" y="1016"/>
                    <a:pt x="1225" y="1009"/>
                    <a:pt x="1227" y="1005"/>
                  </a:cubicBezTo>
                  <a:cubicBezTo>
                    <a:pt x="1229" y="1001"/>
                    <a:pt x="1232" y="999"/>
                    <a:pt x="1234" y="996"/>
                  </a:cubicBezTo>
                  <a:cubicBezTo>
                    <a:pt x="1236" y="992"/>
                    <a:pt x="1238" y="987"/>
                    <a:pt x="1239" y="983"/>
                  </a:cubicBezTo>
                  <a:cubicBezTo>
                    <a:pt x="1241" y="978"/>
                    <a:pt x="1243" y="974"/>
                    <a:pt x="1245" y="970"/>
                  </a:cubicBezTo>
                  <a:cubicBezTo>
                    <a:pt x="1248" y="971"/>
                    <a:pt x="1248" y="971"/>
                    <a:pt x="1248" y="971"/>
                  </a:cubicBezTo>
                  <a:cubicBezTo>
                    <a:pt x="1248" y="977"/>
                    <a:pt x="1245" y="977"/>
                    <a:pt x="1243" y="981"/>
                  </a:cubicBezTo>
                  <a:cubicBezTo>
                    <a:pt x="1238" y="991"/>
                    <a:pt x="1235" y="1000"/>
                    <a:pt x="1230" y="1009"/>
                  </a:cubicBezTo>
                  <a:cubicBezTo>
                    <a:pt x="1227" y="1017"/>
                    <a:pt x="1223" y="1024"/>
                    <a:pt x="1219" y="1032"/>
                  </a:cubicBezTo>
                  <a:cubicBezTo>
                    <a:pt x="1217" y="1035"/>
                    <a:pt x="1215" y="1038"/>
                    <a:pt x="1213" y="1042"/>
                  </a:cubicBezTo>
                  <a:cubicBezTo>
                    <a:pt x="1211" y="1045"/>
                    <a:pt x="1209" y="1048"/>
                    <a:pt x="1207" y="1051"/>
                  </a:cubicBezTo>
                  <a:cubicBezTo>
                    <a:pt x="1205" y="1054"/>
                    <a:pt x="1205" y="1056"/>
                    <a:pt x="1203" y="1059"/>
                  </a:cubicBezTo>
                  <a:cubicBezTo>
                    <a:pt x="1202" y="1061"/>
                    <a:pt x="1201" y="1063"/>
                    <a:pt x="1199" y="1065"/>
                  </a:cubicBezTo>
                  <a:cubicBezTo>
                    <a:pt x="1197" y="1067"/>
                    <a:pt x="1196" y="1068"/>
                    <a:pt x="1194" y="1070"/>
                  </a:cubicBezTo>
                  <a:cubicBezTo>
                    <a:pt x="1193" y="1073"/>
                    <a:pt x="1192" y="1076"/>
                    <a:pt x="1190" y="1079"/>
                  </a:cubicBezTo>
                  <a:cubicBezTo>
                    <a:pt x="1189" y="1081"/>
                    <a:pt x="1186" y="1083"/>
                    <a:pt x="1185" y="1085"/>
                  </a:cubicBezTo>
                  <a:cubicBezTo>
                    <a:pt x="1183" y="1088"/>
                    <a:pt x="1182" y="1092"/>
                    <a:pt x="1180" y="1095"/>
                  </a:cubicBezTo>
                  <a:cubicBezTo>
                    <a:pt x="1179" y="1097"/>
                    <a:pt x="1178" y="1097"/>
                    <a:pt x="1176" y="1099"/>
                  </a:cubicBezTo>
                  <a:cubicBezTo>
                    <a:pt x="1174" y="1101"/>
                    <a:pt x="1175" y="1102"/>
                    <a:pt x="1174" y="1104"/>
                  </a:cubicBezTo>
                  <a:cubicBezTo>
                    <a:pt x="1171" y="1107"/>
                    <a:pt x="1167" y="1110"/>
                    <a:pt x="1164" y="1114"/>
                  </a:cubicBezTo>
                  <a:cubicBezTo>
                    <a:pt x="1160" y="1118"/>
                    <a:pt x="1156" y="1124"/>
                    <a:pt x="1152" y="1129"/>
                  </a:cubicBezTo>
                  <a:cubicBezTo>
                    <a:pt x="1150" y="1132"/>
                    <a:pt x="1148" y="1135"/>
                    <a:pt x="1145" y="1137"/>
                  </a:cubicBezTo>
                  <a:cubicBezTo>
                    <a:pt x="1143" y="1140"/>
                    <a:pt x="1140" y="1142"/>
                    <a:pt x="1137" y="1145"/>
                  </a:cubicBezTo>
                  <a:close/>
                  <a:moveTo>
                    <a:pt x="841" y="1327"/>
                  </a:moveTo>
                  <a:cubicBezTo>
                    <a:pt x="840" y="1329"/>
                    <a:pt x="830" y="1330"/>
                    <a:pt x="831" y="1327"/>
                  </a:cubicBezTo>
                  <a:cubicBezTo>
                    <a:pt x="836" y="1325"/>
                    <a:pt x="838" y="1326"/>
                    <a:pt x="841" y="1327"/>
                  </a:cubicBezTo>
                  <a:close/>
                  <a:moveTo>
                    <a:pt x="797" y="1335"/>
                  </a:moveTo>
                  <a:cubicBezTo>
                    <a:pt x="797" y="1332"/>
                    <a:pt x="797" y="1332"/>
                    <a:pt x="797" y="1332"/>
                  </a:cubicBezTo>
                  <a:cubicBezTo>
                    <a:pt x="804" y="1332"/>
                    <a:pt x="811" y="1328"/>
                    <a:pt x="813" y="1332"/>
                  </a:cubicBezTo>
                  <a:cubicBezTo>
                    <a:pt x="807" y="1333"/>
                    <a:pt x="801" y="1333"/>
                    <a:pt x="797" y="1335"/>
                  </a:cubicBezTo>
                  <a:close/>
                  <a:moveTo>
                    <a:pt x="1232" y="520"/>
                  </a:moveTo>
                  <a:cubicBezTo>
                    <a:pt x="1230" y="516"/>
                    <a:pt x="1232" y="516"/>
                    <a:pt x="1230" y="513"/>
                  </a:cubicBezTo>
                  <a:cubicBezTo>
                    <a:pt x="1232" y="512"/>
                    <a:pt x="1236" y="520"/>
                    <a:pt x="1232" y="520"/>
                  </a:cubicBezTo>
                  <a:close/>
                  <a:moveTo>
                    <a:pt x="699" y="1337"/>
                  </a:moveTo>
                  <a:cubicBezTo>
                    <a:pt x="704" y="1337"/>
                    <a:pt x="706" y="1335"/>
                    <a:pt x="710" y="1337"/>
                  </a:cubicBezTo>
                  <a:cubicBezTo>
                    <a:pt x="702" y="1340"/>
                    <a:pt x="713" y="1336"/>
                    <a:pt x="713" y="1341"/>
                  </a:cubicBezTo>
                  <a:cubicBezTo>
                    <a:pt x="708" y="1343"/>
                    <a:pt x="699" y="1340"/>
                    <a:pt x="699" y="1337"/>
                  </a:cubicBezTo>
                  <a:close/>
                  <a:moveTo>
                    <a:pt x="524" y="1312"/>
                  </a:moveTo>
                  <a:cubicBezTo>
                    <a:pt x="529" y="1309"/>
                    <a:pt x="539" y="1318"/>
                    <a:pt x="545" y="1317"/>
                  </a:cubicBezTo>
                  <a:cubicBezTo>
                    <a:pt x="545" y="1318"/>
                    <a:pt x="547" y="1318"/>
                    <a:pt x="548" y="1319"/>
                  </a:cubicBezTo>
                  <a:cubicBezTo>
                    <a:pt x="544" y="1321"/>
                    <a:pt x="528" y="1315"/>
                    <a:pt x="524" y="1312"/>
                  </a:cubicBezTo>
                  <a:close/>
                  <a:moveTo>
                    <a:pt x="457" y="1282"/>
                  </a:moveTo>
                  <a:cubicBezTo>
                    <a:pt x="460" y="1281"/>
                    <a:pt x="465" y="1286"/>
                    <a:pt x="466" y="1287"/>
                  </a:cubicBezTo>
                  <a:cubicBezTo>
                    <a:pt x="463" y="1290"/>
                    <a:pt x="457" y="1284"/>
                    <a:pt x="457" y="1282"/>
                  </a:cubicBezTo>
                  <a:close/>
                  <a:moveTo>
                    <a:pt x="478" y="1292"/>
                  </a:moveTo>
                  <a:cubicBezTo>
                    <a:pt x="477" y="1294"/>
                    <a:pt x="471" y="1290"/>
                    <a:pt x="469" y="1289"/>
                  </a:cubicBezTo>
                  <a:cubicBezTo>
                    <a:pt x="469" y="1288"/>
                    <a:pt x="471" y="1289"/>
                    <a:pt x="473" y="1289"/>
                  </a:cubicBezTo>
                  <a:cubicBezTo>
                    <a:pt x="475" y="1290"/>
                    <a:pt x="477" y="1291"/>
                    <a:pt x="478" y="1292"/>
                  </a:cubicBezTo>
                  <a:close/>
                  <a:moveTo>
                    <a:pt x="431" y="1270"/>
                  </a:moveTo>
                  <a:cubicBezTo>
                    <a:pt x="432" y="1273"/>
                    <a:pt x="427" y="1267"/>
                    <a:pt x="424" y="1265"/>
                  </a:cubicBezTo>
                  <a:cubicBezTo>
                    <a:pt x="420" y="1262"/>
                    <a:pt x="416" y="1261"/>
                    <a:pt x="413" y="1259"/>
                  </a:cubicBezTo>
                  <a:cubicBezTo>
                    <a:pt x="416" y="1258"/>
                    <a:pt x="419" y="1259"/>
                    <a:pt x="423" y="1262"/>
                  </a:cubicBezTo>
                  <a:cubicBezTo>
                    <a:pt x="426" y="1265"/>
                    <a:pt x="429" y="1268"/>
                    <a:pt x="431" y="1270"/>
                  </a:cubicBezTo>
                  <a:close/>
                  <a:moveTo>
                    <a:pt x="400" y="1249"/>
                  </a:moveTo>
                  <a:cubicBezTo>
                    <a:pt x="405" y="1252"/>
                    <a:pt x="412" y="1253"/>
                    <a:pt x="410" y="1257"/>
                  </a:cubicBezTo>
                  <a:cubicBezTo>
                    <a:pt x="406" y="1255"/>
                    <a:pt x="399" y="1253"/>
                    <a:pt x="400" y="1249"/>
                  </a:cubicBezTo>
                  <a:close/>
                  <a:moveTo>
                    <a:pt x="312" y="1185"/>
                  </a:moveTo>
                  <a:cubicBezTo>
                    <a:pt x="311" y="1182"/>
                    <a:pt x="309" y="1177"/>
                    <a:pt x="303" y="1175"/>
                  </a:cubicBezTo>
                  <a:cubicBezTo>
                    <a:pt x="305" y="1171"/>
                    <a:pt x="309" y="1175"/>
                    <a:pt x="312" y="1179"/>
                  </a:cubicBezTo>
                  <a:cubicBezTo>
                    <a:pt x="315" y="1183"/>
                    <a:pt x="317" y="1187"/>
                    <a:pt x="312" y="1185"/>
                  </a:cubicBezTo>
                  <a:close/>
                  <a:moveTo>
                    <a:pt x="1176" y="427"/>
                  </a:moveTo>
                  <a:cubicBezTo>
                    <a:pt x="1175" y="428"/>
                    <a:pt x="1167" y="422"/>
                    <a:pt x="1170" y="420"/>
                  </a:cubicBezTo>
                  <a:cubicBezTo>
                    <a:pt x="1172" y="421"/>
                    <a:pt x="1174" y="424"/>
                    <a:pt x="1176" y="427"/>
                  </a:cubicBezTo>
                  <a:close/>
                  <a:moveTo>
                    <a:pt x="1178" y="431"/>
                  </a:moveTo>
                  <a:cubicBezTo>
                    <a:pt x="1180" y="431"/>
                    <a:pt x="1185" y="440"/>
                    <a:pt x="1183" y="441"/>
                  </a:cubicBezTo>
                  <a:cubicBezTo>
                    <a:pt x="1178" y="436"/>
                    <a:pt x="1181" y="435"/>
                    <a:pt x="1178" y="431"/>
                  </a:cubicBezTo>
                  <a:close/>
                  <a:moveTo>
                    <a:pt x="330" y="1193"/>
                  </a:moveTo>
                  <a:cubicBezTo>
                    <a:pt x="331" y="1195"/>
                    <a:pt x="334" y="1197"/>
                    <a:pt x="336" y="1199"/>
                  </a:cubicBezTo>
                  <a:cubicBezTo>
                    <a:pt x="338" y="1201"/>
                    <a:pt x="339" y="1203"/>
                    <a:pt x="337" y="1204"/>
                  </a:cubicBezTo>
                  <a:cubicBezTo>
                    <a:pt x="333" y="1200"/>
                    <a:pt x="330" y="1201"/>
                    <a:pt x="331" y="1197"/>
                  </a:cubicBezTo>
                  <a:cubicBezTo>
                    <a:pt x="331" y="1196"/>
                    <a:pt x="328" y="1194"/>
                    <a:pt x="330" y="1193"/>
                  </a:cubicBezTo>
                  <a:close/>
                  <a:moveTo>
                    <a:pt x="260" y="1126"/>
                  </a:moveTo>
                  <a:cubicBezTo>
                    <a:pt x="262" y="1124"/>
                    <a:pt x="269" y="1132"/>
                    <a:pt x="266" y="1133"/>
                  </a:cubicBezTo>
                  <a:cubicBezTo>
                    <a:pt x="262" y="1130"/>
                    <a:pt x="261" y="1129"/>
                    <a:pt x="260" y="1126"/>
                  </a:cubicBezTo>
                  <a:close/>
                  <a:moveTo>
                    <a:pt x="1206" y="476"/>
                  </a:moveTo>
                  <a:cubicBezTo>
                    <a:pt x="1209" y="480"/>
                    <a:pt x="1210" y="484"/>
                    <a:pt x="1211" y="487"/>
                  </a:cubicBezTo>
                  <a:cubicBezTo>
                    <a:pt x="1209" y="486"/>
                    <a:pt x="1202" y="477"/>
                    <a:pt x="1206" y="476"/>
                  </a:cubicBezTo>
                  <a:close/>
                  <a:moveTo>
                    <a:pt x="656" y="1334"/>
                  </a:moveTo>
                  <a:cubicBezTo>
                    <a:pt x="652" y="1333"/>
                    <a:pt x="645" y="1334"/>
                    <a:pt x="647" y="1331"/>
                  </a:cubicBezTo>
                  <a:cubicBezTo>
                    <a:pt x="650" y="1332"/>
                    <a:pt x="657" y="1331"/>
                    <a:pt x="656" y="1334"/>
                  </a:cubicBezTo>
                  <a:close/>
                  <a:moveTo>
                    <a:pt x="536" y="1311"/>
                  </a:moveTo>
                  <a:cubicBezTo>
                    <a:pt x="524" y="1306"/>
                    <a:pt x="519" y="1304"/>
                    <a:pt x="509" y="1299"/>
                  </a:cubicBezTo>
                  <a:cubicBezTo>
                    <a:pt x="512" y="1296"/>
                    <a:pt x="516" y="1301"/>
                    <a:pt x="519" y="1302"/>
                  </a:cubicBezTo>
                  <a:cubicBezTo>
                    <a:pt x="524" y="1303"/>
                    <a:pt x="529" y="1301"/>
                    <a:pt x="536" y="1304"/>
                  </a:cubicBezTo>
                  <a:cubicBezTo>
                    <a:pt x="537" y="1307"/>
                    <a:pt x="535" y="1307"/>
                    <a:pt x="536" y="1311"/>
                  </a:cubicBezTo>
                  <a:close/>
                  <a:moveTo>
                    <a:pt x="344" y="1208"/>
                  </a:moveTo>
                  <a:cubicBezTo>
                    <a:pt x="345" y="1204"/>
                    <a:pt x="349" y="1211"/>
                    <a:pt x="352" y="1213"/>
                  </a:cubicBezTo>
                  <a:cubicBezTo>
                    <a:pt x="354" y="1215"/>
                    <a:pt x="355" y="1215"/>
                    <a:pt x="357" y="1217"/>
                  </a:cubicBezTo>
                  <a:cubicBezTo>
                    <a:pt x="359" y="1218"/>
                    <a:pt x="361" y="1219"/>
                    <a:pt x="362" y="1221"/>
                  </a:cubicBezTo>
                  <a:cubicBezTo>
                    <a:pt x="356" y="1221"/>
                    <a:pt x="347" y="1210"/>
                    <a:pt x="344" y="1208"/>
                  </a:cubicBezTo>
                  <a:close/>
                  <a:moveTo>
                    <a:pt x="244" y="1105"/>
                  </a:moveTo>
                  <a:cubicBezTo>
                    <a:pt x="246" y="1103"/>
                    <a:pt x="253" y="1112"/>
                    <a:pt x="252" y="1114"/>
                  </a:cubicBezTo>
                  <a:cubicBezTo>
                    <a:pt x="250" y="1117"/>
                    <a:pt x="244" y="1107"/>
                    <a:pt x="244" y="1105"/>
                  </a:cubicBezTo>
                  <a:close/>
                  <a:moveTo>
                    <a:pt x="231" y="1084"/>
                  </a:moveTo>
                  <a:cubicBezTo>
                    <a:pt x="234" y="1088"/>
                    <a:pt x="238" y="1093"/>
                    <a:pt x="238" y="1096"/>
                  </a:cubicBezTo>
                  <a:cubicBezTo>
                    <a:pt x="236" y="1097"/>
                    <a:pt x="227" y="1085"/>
                    <a:pt x="231" y="1084"/>
                  </a:cubicBezTo>
                  <a:close/>
                  <a:moveTo>
                    <a:pt x="1267" y="689"/>
                  </a:moveTo>
                  <a:cubicBezTo>
                    <a:pt x="1266" y="688"/>
                    <a:pt x="1265" y="688"/>
                    <a:pt x="1264" y="690"/>
                  </a:cubicBezTo>
                  <a:cubicBezTo>
                    <a:pt x="1264" y="696"/>
                    <a:pt x="1265" y="698"/>
                    <a:pt x="1265" y="703"/>
                  </a:cubicBezTo>
                  <a:cubicBezTo>
                    <a:pt x="1265" y="706"/>
                    <a:pt x="1264" y="707"/>
                    <a:pt x="1264" y="710"/>
                  </a:cubicBezTo>
                  <a:cubicBezTo>
                    <a:pt x="1264" y="711"/>
                    <a:pt x="1265" y="713"/>
                    <a:pt x="1265" y="715"/>
                  </a:cubicBezTo>
                  <a:cubicBezTo>
                    <a:pt x="1265" y="716"/>
                    <a:pt x="1265" y="718"/>
                    <a:pt x="1265" y="720"/>
                  </a:cubicBezTo>
                  <a:cubicBezTo>
                    <a:pt x="1266" y="724"/>
                    <a:pt x="1266" y="728"/>
                    <a:pt x="1266" y="732"/>
                  </a:cubicBezTo>
                  <a:cubicBezTo>
                    <a:pt x="1266" y="738"/>
                    <a:pt x="1269" y="732"/>
                    <a:pt x="1269" y="735"/>
                  </a:cubicBezTo>
                  <a:cubicBezTo>
                    <a:pt x="1270" y="738"/>
                    <a:pt x="1268" y="738"/>
                    <a:pt x="1267" y="738"/>
                  </a:cubicBezTo>
                  <a:cubicBezTo>
                    <a:pt x="1267" y="741"/>
                    <a:pt x="1269" y="740"/>
                    <a:pt x="1269" y="743"/>
                  </a:cubicBezTo>
                  <a:cubicBezTo>
                    <a:pt x="1269" y="745"/>
                    <a:pt x="1268" y="745"/>
                    <a:pt x="1268" y="747"/>
                  </a:cubicBezTo>
                  <a:cubicBezTo>
                    <a:pt x="1268" y="752"/>
                    <a:pt x="1269" y="753"/>
                    <a:pt x="1268" y="758"/>
                  </a:cubicBezTo>
                  <a:cubicBezTo>
                    <a:pt x="1268" y="760"/>
                    <a:pt x="1267" y="761"/>
                    <a:pt x="1266" y="762"/>
                  </a:cubicBezTo>
                  <a:cubicBezTo>
                    <a:pt x="1266" y="763"/>
                    <a:pt x="1265" y="768"/>
                    <a:pt x="1265" y="772"/>
                  </a:cubicBezTo>
                  <a:cubicBezTo>
                    <a:pt x="1264" y="777"/>
                    <a:pt x="1263" y="782"/>
                    <a:pt x="1263" y="785"/>
                  </a:cubicBezTo>
                  <a:cubicBezTo>
                    <a:pt x="1264" y="791"/>
                    <a:pt x="1265" y="791"/>
                    <a:pt x="1266" y="797"/>
                  </a:cubicBezTo>
                  <a:cubicBezTo>
                    <a:pt x="1264" y="798"/>
                    <a:pt x="1265" y="802"/>
                    <a:pt x="1264" y="805"/>
                  </a:cubicBezTo>
                  <a:cubicBezTo>
                    <a:pt x="1264" y="805"/>
                    <a:pt x="1262" y="804"/>
                    <a:pt x="1262" y="805"/>
                  </a:cubicBezTo>
                  <a:cubicBezTo>
                    <a:pt x="1261" y="807"/>
                    <a:pt x="1262" y="811"/>
                    <a:pt x="1260" y="813"/>
                  </a:cubicBezTo>
                  <a:cubicBezTo>
                    <a:pt x="1260" y="814"/>
                    <a:pt x="1259" y="814"/>
                    <a:pt x="1259" y="815"/>
                  </a:cubicBezTo>
                  <a:cubicBezTo>
                    <a:pt x="1257" y="819"/>
                    <a:pt x="1256" y="824"/>
                    <a:pt x="1256" y="831"/>
                  </a:cubicBezTo>
                  <a:cubicBezTo>
                    <a:pt x="1256" y="834"/>
                    <a:pt x="1257" y="835"/>
                    <a:pt x="1257" y="839"/>
                  </a:cubicBezTo>
                  <a:cubicBezTo>
                    <a:pt x="1255" y="838"/>
                    <a:pt x="1254" y="840"/>
                    <a:pt x="1252" y="843"/>
                  </a:cubicBezTo>
                  <a:cubicBezTo>
                    <a:pt x="1251" y="846"/>
                    <a:pt x="1253" y="849"/>
                    <a:pt x="1252" y="853"/>
                  </a:cubicBezTo>
                  <a:cubicBezTo>
                    <a:pt x="1251" y="857"/>
                    <a:pt x="1248" y="859"/>
                    <a:pt x="1246" y="863"/>
                  </a:cubicBezTo>
                  <a:cubicBezTo>
                    <a:pt x="1245" y="866"/>
                    <a:pt x="1245" y="871"/>
                    <a:pt x="1244" y="876"/>
                  </a:cubicBezTo>
                  <a:cubicBezTo>
                    <a:pt x="1243" y="879"/>
                    <a:pt x="1241" y="881"/>
                    <a:pt x="1240" y="884"/>
                  </a:cubicBezTo>
                  <a:cubicBezTo>
                    <a:pt x="1239" y="888"/>
                    <a:pt x="1238" y="893"/>
                    <a:pt x="1237" y="896"/>
                  </a:cubicBezTo>
                  <a:cubicBezTo>
                    <a:pt x="1237" y="897"/>
                    <a:pt x="1234" y="900"/>
                    <a:pt x="1234" y="901"/>
                  </a:cubicBezTo>
                  <a:cubicBezTo>
                    <a:pt x="1234" y="901"/>
                    <a:pt x="1235" y="913"/>
                    <a:pt x="1231" y="914"/>
                  </a:cubicBezTo>
                  <a:cubicBezTo>
                    <a:pt x="1228" y="914"/>
                    <a:pt x="1230" y="915"/>
                    <a:pt x="1229" y="919"/>
                  </a:cubicBezTo>
                  <a:cubicBezTo>
                    <a:pt x="1228" y="921"/>
                    <a:pt x="1224" y="925"/>
                    <a:pt x="1228" y="927"/>
                  </a:cubicBezTo>
                  <a:cubicBezTo>
                    <a:pt x="1226" y="931"/>
                    <a:pt x="1224" y="928"/>
                    <a:pt x="1222" y="931"/>
                  </a:cubicBezTo>
                  <a:cubicBezTo>
                    <a:pt x="1221" y="933"/>
                    <a:pt x="1222" y="935"/>
                    <a:pt x="1221" y="938"/>
                  </a:cubicBezTo>
                  <a:cubicBezTo>
                    <a:pt x="1220" y="939"/>
                    <a:pt x="1218" y="939"/>
                    <a:pt x="1218" y="942"/>
                  </a:cubicBezTo>
                  <a:cubicBezTo>
                    <a:pt x="1217" y="947"/>
                    <a:pt x="1219" y="943"/>
                    <a:pt x="1220" y="946"/>
                  </a:cubicBezTo>
                  <a:cubicBezTo>
                    <a:pt x="1218" y="949"/>
                    <a:pt x="1217" y="949"/>
                    <a:pt x="1216" y="952"/>
                  </a:cubicBezTo>
                  <a:cubicBezTo>
                    <a:pt x="1215" y="955"/>
                    <a:pt x="1216" y="962"/>
                    <a:pt x="1213" y="962"/>
                  </a:cubicBezTo>
                  <a:cubicBezTo>
                    <a:pt x="1208" y="962"/>
                    <a:pt x="1213" y="963"/>
                    <a:pt x="1210" y="967"/>
                  </a:cubicBezTo>
                  <a:cubicBezTo>
                    <a:pt x="1209" y="969"/>
                    <a:pt x="1205" y="970"/>
                    <a:pt x="1203" y="972"/>
                  </a:cubicBezTo>
                  <a:cubicBezTo>
                    <a:pt x="1203" y="975"/>
                    <a:pt x="1202" y="979"/>
                    <a:pt x="1199" y="984"/>
                  </a:cubicBezTo>
                  <a:cubicBezTo>
                    <a:pt x="1197" y="988"/>
                    <a:pt x="1194" y="992"/>
                    <a:pt x="1192" y="993"/>
                  </a:cubicBezTo>
                  <a:cubicBezTo>
                    <a:pt x="1191" y="995"/>
                    <a:pt x="1190" y="997"/>
                    <a:pt x="1189" y="999"/>
                  </a:cubicBezTo>
                  <a:cubicBezTo>
                    <a:pt x="1188" y="1001"/>
                    <a:pt x="1188" y="1002"/>
                    <a:pt x="1189" y="1003"/>
                  </a:cubicBezTo>
                  <a:cubicBezTo>
                    <a:pt x="1186" y="1006"/>
                    <a:pt x="1188" y="1000"/>
                    <a:pt x="1185" y="1003"/>
                  </a:cubicBezTo>
                  <a:cubicBezTo>
                    <a:pt x="1182" y="1009"/>
                    <a:pt x="1182" y="1013"/>
                    <a:pt x="1176" y="1021"/>
                  </a:cubicBezTo>
                  <a:cubicBezTo>
                    <a:pt x="1172" y="1026"/>
                    <a:pt x="1164" y="1029"/>
                    <a:pt x="1167" y="1036"/>
                  </a:cubicBezTo>
                  <a:cubicBezTo>
                    <a:pt x="1163" y="1036"/>
                    <a:pt x="1163" y="1042"/>
                    <a:pt x="1159" y="1045"/>
                  </a:cubicBezTo>
                  <a:cubicBezTo>
                    <a:pt x="1159" y="1045"/>
                    <a:pt x="1155" y="1047"/>
                    <a:pt x="1154" y="1048"/>
                  </a:cubicBezTo>
                  <a:cubicBezTo>
                    <a:pt x="1153" y="1049"/>
                    <a:pt x="1152" y="1052"/>
                    <a:pt x="1151" y="1053"/>
                  </a:cubicBezTo>
                  <a:cubicBezTo>
                    <a:pt x="1150" y="1054"/>
                    <a:pt x="1148" y="1056"/>
                    <a:pt x="1146" y="1058"/>
                  </a:cubicBezTo>
                  <a:cubicBezTo>
                    <a:pt x="1145" y="1059"/>
                    <a:pt x="1144" y="1060"/>
                    <a:pt x="1143" y="1061"/>
                  </a:cubicBezTo>
                  <a:cubicBezTo>
                    <a:pt x="1142" y="1062"/>
                    <a:pt x="1141" y="1063"/>
                    <a:pt x="1140" y="1065"/>
                  </a:cubicBezTo>
                  <a:cubicBezTo>
                    <a:pt x="1138" y="1067"/>
                    <a:pt x="1138" y="1070"/>
                    <a:pt x="1136" y="1073"/>
                  </a:cubicBezTo>
                  <a:cubicBezTo>
                    <a:pt x="1134" y="1075"/>
                    <a:pt x="1133" y="1074"/>
                    <a:pt x="1132" y="1076"/>
                  </a:cubicBezTo>
                  <a:cubicBezTo>
                    <a:pt x="1131" y="1077"/>
                    <a:pt x="1130" y="1081"/>
                    <a:pt x="1128" y="1079"/>
                  </a:cubicBezTo>
                  <a:cubicBezTo>
                    <a:pt x="1125" y="1081"/>
                    <a:pt x="1126" y="1083"/>
                    <a:pt x="1124" y="1085"/>
                  </a:cubicBezTo>
                  <a:cubicBezTo>
                    <a:pt x="1122" y="1087"/>
                    <a:pt x="1121" y="1086"/>
                    <a:pt x="1119" y="1088"/>
                  </a:cubicBezTo>
                  <a:cubicBezTo>
                    <a:pt x="1116" y="1092"/>
                    <a:pt x="1115" y="1094"/>
                    <a:pt x="1112" y="1097"/>
                  </a:cubicBezTo>
                  <a:cubicBezTo>
                    <a:pt x="1111" y="1097"/>
                    <a:pt x="1111" y="1099"/>
                    <a:pt x="1110" y="1099"/>
                  </a:cubicBezTo>
                  <a:cubicBezTo>
                    <a:pt x="1110" y="1099"/>
                    <a:pt x="1109" y="1098"/>
                    <a:pt x="1109" y="1098"/>
                  </a:cubicBezTo>
                  <a:cubicBezTo>
                    <a:pt x="1106" y="1100"/>
                    <a:pt x="1102" y="1105"/>
                    <a:pt x="1101" y="1106"/>
                  </a:cubicBezTo>
                  <a:cubicBezTo>
                    <a:pt x="1099" y="1108"/>
                    <a:pt x="1098" y="1112"/>
                    <a:pt x="1096" y="1114"/>
                  </a:cubicBezTo>
                  <a:cubicBezTo>
                    <a:pt x="1094" y="1116"/>
                    <a:pt x="1092" y="1115"/>
                    <a:pt x="1090" y="1117"/>
                  </a:cubicBezTo>
                  <a:cubicBezTo>
                    <a:pt x="1087" y="1119"/>
                    <a:pt x="1088" y="1121"/>
                    <a:pt x="1086" y="1122"/>
                  </a:cubicBezTo>
                  <a:cubicBezTo>
                    <a:pt x="1084" y="1124"/>
                    <a:pt x="1082" y="1125"/>
                    <a:pt x="1080" y="1126"/>
                  </a:cubicBezTo>
                  <a:cubicBezTo>
                    <a:pt x="1079" y="1127"/>
                    <a:pt x="1077" y="1129"/>
                    <a:pt x="1076" y="1131"/>
                  </a:cubicBezTo>
                  <a:cubicBezTo>
                    <a:pt x="1074" y="1133"/>
                    <a:pt x="1072" y="1135"/>
                    <a:pt x="1069" y="1137"/>
                  </a:cubicBezTo>
                  <a:cubicBezTo>
                    <a:pt x="1067" y="1138"/>
                    <a:pt x="1066" y="1138"/>
                    <a:pt x="1064" y="1140"/>
                  </a:cubicBezTo>
                  <a:cubicBezTo>
                    <a:pt x="1062" y="1141"/>
                    <a:pt x="1060" y="1144"/>
                    <a:pt x="1058" y="1145"/>
                  </a:cubicBezTo>
                  <a:cubicBezTo>
                    <a:pt x="1057" y="1146"/>
                    <a:pt x="1055" y="1146"/>
                    <a:pt x="1054" y="1147"/>
                  </a:cubicBezTo>
                  <a:cubicBezTo>
                    <a:pt x="1051" y="1149"/>
                    <a:pt x="1047" y="1152"/>
                    <a:pt x="1044" y="1154"/>
                  </a:cubicBezTo>
                  <a:cubicBezTo>
                    <a:pt x="1043" y="1155"/>
                    <a:pt x="1043" y="1156"/>
                    <a:pt x="1042" y="1157"/>
                  </a:cubicBezTo>
                  <a:cubicBezTo>
                    <a:pt x="1040" y="1158"/>
                    <a:pt x="1038" y="1158"/>
                    <a:pt x="1036" y="1159"/>
                  </a:cubicBezTo>
                  <a:cubicBezTo>
                    <a:pt x="1034" y="1161"/>
                    <a:pt x="1032" y="1163"/>
                    <a:pt x="1029" y="1165"/>
                  </a:cubicBezTo>
                  <a:cubicBezTo>
                    <a:pt x="1027" y="1166"/>
                    <a:pt x="1024" y="1168"/>
                    <a:pt x="1022" y="1170"/>
                  </a:cubicBezTo>
                  <a:cubicBezTo>
                    <a:pt x="1019" y="1172"/>
                    <a:pt x="1015" y="1173"/>
                    <a:pt x="1013" y="1175"/>
                  </a:cubicBezTo>
                  <a:cubicBezTo>
                    <a:pt x="1010" y="1177"/>
                    <a:pt x="1007" y="1179"/>
                    <a:pt x="1004" y="1181"/>
                  </a:cubicBezTo>
                  <a:cubicBezTo>
                    <a:pt x="1002" y="1182"/>
                    <a:pt x="999" y="1182"/>
                    <a:pt x="997" y="1184"/>
                  </a:cubicBezTo>
                  <a:cubicBezTo>
                    <a:pt x="995" y="1185"/>
                    <a:pt x="991" y="1189"/>
                    <a:pt x="987" y="1191"/>
                  </a:cubicBezTo>
                  <a:cubicBezTo>
                    <a:pt x="986" y="1191"/>
                    <a:pt x="983" y="1192"/>
                    <a:pt x="981" y="1192"/>
                  </a:cubicBezTo>
                  <a:cubicBezTo>
                    <a:pt x="973" y="1197"/>
                    <a:pt x="965" y="1204"/>
                    <a:pt x="956" y="1203"/>
                  </a:cubicBezTo>
                  <a:cubicBezTo>
                    <a:pt x="958" y="1201"/>
                    <a:pt x="960" y="1200"/>
                    <a:pt x="964" y="1198"/>
                  </a:cubicBezTo>
                  <a:cubicBezTo>
                    <a:pt x="967" y="1197"/>
                    <a:pt x="970" y="1196"/>
                    <a:pt x="973" y="1194"/>
                  </a:cubicBezTo>
                  <a:cubicBezTo>
                    <a:pt x="975" y="1193"/>
                    <a:pt x="978" y="1191"/>
                    <a:pt x="980" y="1190"/>
                  </a:cubicBezTo>
                  <a:cubicBezTo>
                    <a:pt x="982" y="1189"/>
                    <a:pt x="983" y="1190"/>
                    <a:pt x="984" y="1189"/>
                  </a:cubicBezTo>
                  <a:cubicBezTo>
                    <a:pt x="986" y="1189"/>
                    <a:pt x="986" y="1188"/>
                    <a:pt x="986" y="1187"/>
                  </a:cubicBezTo>
                  <a:cubicBezTo>
                    <a:pt x="986" y="1187"/>
                    <a:pt x="988" y="1187"/>
                    <a:pt x="989" y="1186"/>
                  </a:cubicBezTo>
                  <a:cubicBezTo>
                    <a:pt x="991" y="1186"/>
                    <a:pt x="992" y="1185"/>
                    <a:pt x="993" y="1185"/>
                  </a:cubicBezTo>
                  <a:cubicBezTo>
                    <a:pt x="994" y="1184"/>
                    <a:pt x="995" y="1182"/>
                    <a:pt x="997" y="1181"/>
                  </a:cubicBezTo>
                  <a:cubicBezTo>
                    <a:pt x="999" y="1179"/>
                    <a:pt x="1003" y="1179"/>
                    <a:pt x="1006" y="1177"/>
                  </a:cubicBezTo>
                  <a:cubicBezTo>
                    <a:pt x="1010" y="1175"/>
                    <a:pt x="1014" y="1171"/>
                    <a:pt x="1018" y="1167"/>
                  </a:cubicBezTo>
                  <a:cubicBezTo>
                    <a:pt x="1022" y="1164"/>
                    <a:pt x="1027" y="1161"/>
                    <a:pt x="1030" y="1160"/>
                  </a:cubicBezTo>
                  <a:cubicBezTo>
                    <a:pt x="1031" y="1160"/>
                    <a:pt x="1029" y="1163"/>
                    <a:pt x="1028" y="1163"/>
                  </a:cubicBezTo>
                  <a:cubicBezTo>
                    <a:pt x="1033" y="1160"/>
                    <a:pt x="1035" y="1155"/>
                    <a:pt x="1040" y="1152"/>
                  </a:cubicBezTo>
                  <a:cubicBezTo>
                    <a:pt x="1041" y="1151"/>
                    <a:pt x="1044" y="1152"/>
                    <a:pt x="1045" y="1151"/>
                  </a:cubicBezTo>
                  <a:cubicBezTo>
                    <a:pt x="1047" y="1149"/>
                    <a:pt x="1047" y="1148"/>
                    <a:pt x="1048" y="1147"/>
                  </a:cubicBezTo>
                  <a:cubicBezTo>
                    <a:pt x="1051" y="1145"/>
                    <a:pt x="1061" y="1137"/>
                    <a:pt x="1066" y="1133"/>
                  </a:cubicBezTo>
                  <a:cubicBezTo>
                    <a:pt x="1066" y="1132"/>
                    <a:pt x="1066" y="1131"/>
                    <a:pt x="1068" y="1130"/>
                  </a:cubicBezTo>
                  <a:cubicBezTo>
                    <a:pt x="1069" y="1129"/>
                    <a:pt x="1071" y="1129"/>
                    <a:pt x="1071" y="1129"/>
                  </a:cubicBezTo>
                  <a:cubicBezTo>
                    <a:pt x="1072" y="1128"/>
                    <a:pt x="1073" y="1127"/>
                    <a:pt x="1074" y="1126"/>
                  </a:cubicBezTo>
                  <a:cubicBezTo>
                    <a:pt x="1076" y="1125"/>
                    <a:pt x="1078" y="1124"/>
                    <a:pt x="1079" y="1123"/>
                  </a:cubicBezTo>
                  <a:cubicBezTo>
                    <a:pt x="1080" y="1123"/>
                    <a:pt x="1081" y="1120"/>
                    <a:pt x="1083" y="1118"/>
                  </a:cubicBezTo>
                  <a:cubicBezTo>
                    <a:pt x="1087" y="1115"/>
                    <a:pt x="1092" y="1110"/>
                    <a:pt x="1096" y="1106"/>
                  </a:cubicBezTo>
                  <a:cubicBezTo>
                    <a:pt x="1099" y="1103"/>
                    <a:pt x="1101" y="1100"/>
                    <a:pt x="1104" y="1098"/>
                  </a:cubicBezTo>
                  <a:cubicBezTo>
                    <a:pt x="1105" y="1096"/>
                    <a:pt x="1108" y="1095"/>
                    <a:pt x="1109" y="1093"/>
                  </a:cubicBezTo>
                  <a:cubicBezTo>
                    <a:pt x="1112" y="1090"/>
                    <a:pt x="1114" y="1087"/>
                    <a:pt x="1116" y="1084"/>
                  </a:cubicBezTo>
                  <a:cubicBezTo>
                    <a:pt x="1117" y="1082"/>
                    <a:pt x="1120" y="1079"/>
                    <a:pt x="1123" y="1076"/>
                  </a:cubicBezTo>
                  <a:cubicBezTo>
                    <a:pt x="1125" y="1072"/>
                    <a:pt x="1128" y="1069"/>
                    <a:pt x="1129" y="1069"/>
                  </a:cubicBezTo>
                  <a:cubicBezTo>
                    <a:pt x="1133" y="1068"/>
                    <a:pt x="1130" y="1069"/>
                    <a:pt x="1134" y="1064"/>
                  </a:cubicBezTo>
                  <a:cubicBezTo>
                    <a:pt x="1136" y="1062"/>
                    <a:pt x="1138" y="1061"/>
                    <a:pt x="1139" y="1060"/>
                  </a:cubicBezTo>
                  <a:cubicBezTo>
                    <a:pt x="1140" y="1058"/>
                    <a:pt x="1139" y="1058"/>
                    <a:pt x="1141" y="1055"/>
                  </a:cubicBezTo>
                  <a:cubicBezTo>
                    <a:pt x="1140" y="1055"/>
                    <a:pt x="1142" y="1055"/>
                    <a:pt x="1142" y="1054"/>
                  </a:cubicBezTo>
                  <a:cubicBezTo>
                    <a:pt x="1142" y="1054"/>
                    <a:pt x="1141" y="1053"/>
                    <a:pt x="1142" y="1052"/>
                  </a:cubicBezTo>
                  <a:cubicBezTo>
                    <a:pt x="1143" y="1050"/>
                    <a:pt x="1146" y="1049"/>
                    <a:pt x="1147" y="1047"/>
                  </a:cubicBezTo>
                  <a:cubicBezTo>
                    <a:pt x="1150" y="1044"/>
                    <a:pt x="1152" y="1041"/>
                    <a:pt x="1154" y="1038"/>
                  </a:cubicBezTo>
                  <a:cubicBezTo>
                    <a:pt x="1155" y="1035"/>
                    <a:pt x="1157" y="1032"/>
                    <a:pt x="1158" y="1030"/>
                  </a:cubicBezTo>
                  <a:cubicBezTo>
                    <a:pt x="1161" y="1027"/>
                    <a:pt x="1165" y="1025"/>
                    <a:pt x="1168" y="1021"/>
                  </a:cubicBezTo>
                  <a:cubicBezTo>
                    <a:pt x="1170" y="1019"/>
                    <a:pt x="1171" y="1015"/>
                    <a:pt x="1172" y="1012"/>
                  </a:cubicBezTo>
                  <a:cubicBezTo>
                    <a:pt x="1176" y="1004"/>
                    <a:pt x="1184" y="995"/>
                    <a:pt x="1188" y="986"/>
                  </a:cubicBezTo>
                  <a:cubicBezTo>
                    <a:pt x="1189" y="984"/>
                    <a:pt x="1190" y="981"/>
                    <a:pt x="1190" y="979"/>
                  </a:cubicBezTo>
                  <a:cubicBezTo>
                    <a:pt x="1192" y="978"/>
                    <a:pt x="1194" y="975"/>
                    <a:pt x="1196" y="972"/>
                  </a:cubicBezTo>
                  <a:cubicBezTo>
                    <a:pt x="1198" y="969"/>
                    <a:pt x="1200" y="965"/>
                    <a:pt x="1202" y="961"/>
                  </a:cubicBezTo>
                  <a:cubicBezTo>
                    <a:pt x="1204" y="957"/>
                    <a:pt x="1206" y="952"/>
                    <a:pt x="1207" y="948"/>
                  </a:cubicBezTo>
                  <a:cubicBezTo>
                    <a:pt x="1209" y="944"/>
                    <a:pt x="1211" y="940"/>
                    <a:pt x="1213" y="936"/>
                  </a:cubicBezTo>
                  <a:cubicBezTo>
                    <a:pt x="1217" y="935"/>
                    <a:pt x="1212" y="941"/>
                    <a:pt x="1214" y="941"/>
                  </a:cubicBezTo>
                  <a:cubicBezTo>
                    <a:pt x="1217" y="940"/>
                    <a:pt x="1218" y="932"/>
                    <a:pt x="1220" y="929"/>
                  </a:cubicBezTo>
                  <a:cubicBezTo>
                    <a:pt x="1217" y="925"/>
                    <a:pt x="1217" y="938"/>
                    <a:pt x="1214" y="934"/>
                  </a:cubicBezTo>
                  <a:cubicBezTo>
                    <a:pt x="1216" y="931"/>
                    <a:pt x="1213" y="931"/>
                    <a:pt x="1216" y="927"/>
                  </a:cubicBezTo>
                  <a:cubicBezTo>
                    <a:pt x="1216" y="926"/>
                    <a:pt x="1218" y="927"/>
                    <a:pt x="1219" y="925"/>
                  </a:cubicBezTo>
                  <a:cubicBezTo>
                    <a:pt x="1222" y="919"/>
                    <a:pt x="1223" y="909"/>
                    <a:pt x="1226" y="902"/>
                  </a:cubicBezTo>
                  <a:cubicBezTo>
                    <a:pt x="1227" y="899"/>
                    <a:pt x="1228" y="898"/>
                    <a:pt x="1229" y="895"/>
                  </a:cubicBezTo>
                  <a:cubicBezTo>
                    <a:pt x="1230" y="893"/>
                    <a:pt x="1231" y="890"/>
                    <a:pt x="1232" y="887"/>
                  </a:cubicBezTo>
                  <a:cubicBezTo>
                    <a:pt x="1233" y="883"/>
                    <a:pt x="1235" y="880"/>
                    <a:pt x="1236" y="877"/>
                  </a:cubicBezTo>
                  <a:cubicBezTo>
                    <a:pt x="1237" y="871"/>
                    <a:pt x="1238" y="864"/>
                    <a:pt x="1240" y="857"/>
                  </a:cubicBezTo>
                  <a:cubicBezTo>
                    <a:pt x="1241" y="851"/>
                    <a:pt x="1244" y="846"/>
                    <a:pt x="1245" y="840"/>
                  </a:cubicBezTo>
                  <a:cubicBezTo>
                    <a:pt x="1246" y="837"/>
                    <a:pt x="1246" y="829"/>
                    <a:pt x="1247" y="824"/>
                  </a:cubicBezTo>
                  <a:cubicBezTo>
                    <a:pt x="1248" y="822"/>
                    <a:pt x="1249" y="820"/>
                    <a:pt x="1250" y="818"/>
                  </a:cubicBezTo>
                  <a:cubicBezTo>
                    <a:pt x="1251" y="812"/>
                    <a:pt x="1251" y="805"/>
                    <a:pt x="1251" y="799"/>
                  </a:cubicBezTo>
                  <a:cubicBezTo>
                    <a:pt x="1251" y="792"/>
                    <a:pt x="1251" y="786"/>
                    <a:pt x="1252" y="780"/>
                  </a:cubicBezTo>
                  <a:cubicBezTo>
                    <a:pt x="1253" y="778"/>
                    <a:pt x="1255" y="777"/>
                    <a:pt x="1255" y="776"/>
                  </a:cubicBezTo>
                  <a:cubicBezTo>
                    <a:pt x="1257" y="770"/>
                    <a:pt x="1255" y="762"/>
                    <a:pt x="1255" y="755"/>
                  </a:cubicBezTo>
                  <a:cubicBezTo>
                    <a:pt x="1255" y="750"/>
                    <a:pt x="1257" y="748"/>
                    <a:pt x="1257" y="740"/>
                  </a:cubicBezTo>
                  <a:cubicBezTo>
                    <a:pt x="1257" y="738"/>
                    <a:pt x="1255" y="734"/>
                    <a:pt x="1255" y="734"/>
                  </a:cubicBezTo>
                  <a:cubicBezTo>
                    <a:pt x="1255" y="731"/>
                    <a:pt x="1257" y="729"/>
                    <a:pt x="1257" y="727"/>
                  </a:cubicBezTo>
                  <a:cubicBezTo>
                    <a:pt x="1257" y="724"/>
                    <a:pt x="1256" y="722"/>
                    <a:pt x="1255" y="719"/>
                  </a:cubicBezTo>
                  <a:cubicBezTo>
                    <a:pt x="1255" y="715"/>
                    <a:pt x="1256" y="711"/>
                    <a:pt x="1256" y="706"/>
                  </a:cubicBezTo>
                  <a:cubicBezTo>
                    <a:pt x="1256" y="704"/>
                    <a:pt x="1255" y="702"/>
                    <a:pt x="1255" y="700"/>
                  </a:cubicBezTo>
                  <a:cubicBezTo>
                    <a:pt x="1255" y="694"/>
                    <a:pt x="1257" y="687"/>
                    <a:pt x="1255" y="677"/>
                  </a:cubicBezTo>
                  <a:cubicBezTo>
                    <a:pt x="1255" y="675"/>
                    <a:pt x="1254" y="674"/>
                    <a:pt x="1253" y="671"/>
                  </a:cubicBezTo>
                  <a:cubicBezTo>
                    <a:pt x="1253" y="669"/>
                    <a:pt x="1253" y="667"/>
                    <a:pt x="1253" y="665"/>
                  </a:cubicBezTo>
                  <a:cubicBezTo>
                    <a:pt x="1252" y="662"/>
                    <a:pt x="1252" y="660"/>
                    <a:pt x="1251" y="658"/>
                  </a:cubicBezTo>
                  <a:cubicBezTo>
                    <a:pt x="1250" y="656"/>
                    <a:pt x="1250" y="654"/>
                    <a:pt x="1251" y="652"/>
                  </a:cubicBezTo>
                  <a:cubicBezTo>
                    <a:pt x="1251" y="650"/>
                    <a:pt x="1250" y="646"/>
                    <a:pt x="1249" y="640"/>
                  </a:cubicBezTo>
                  <a:cubicBezTo>
                    <a:pt x="1248" y="634"/>
                    <a:pt x="1249" y="629"/>
                    <a:pt x="1247" y="622"/>
                  </a:cubicBezTo>
                  <a:cubicBezTo>
                    <a:pt x="1247" y="618"/>
                    <a:pt x="1245" y="615"/>
                    <a:pt x="1244" y="612"/>
                  </a:cubicBezTo>
                  <a:cubicBezTo>
                    <a:pt x="1243" y="606"/>
                    <a:pt x="1243" y="601"/>
                    <a:pt x="1241" y="595"/>
                  </a:cubicBezTo>
                  <a:cubicBezTo>
                    <a:pt x="1240" y="591"/>
                    <a:pt x="1237" y="585"/>
                    <a:pt x="1236" y="581"/>
                  </a:cubicBezTo>
                  <a:cubicBezTo>
                    <a:pt x="1236" y="577"/>
                    <a:pt x="1236" y="573"/>
                    <a:pt x="1235" y="569"/>
                  </a:cubicBezTo>
                  <a:cubicBezTo>
                    <a:pt x="1233" y="563"/>
                    <a:pt x="1230" y="552"/>
                    <a:pt x="1228" y="548"/>
                  </a:cubicBezTo>
                  <a:cubicBezTo>
                    <a:pt x="1228" y="547"/>
                    <a:pt x="1227" y="547"/>
                    <a:pt x="1226" y="545"/>
                  </a:cubicBezTo>
                  <a:cubicBezTo>
                    <a:pt x="1225" y="542"/>
                    <a:pt x="1226" y="541"/>
                    <a:pt x="1225" y="538"/>
                  </a:cubicBezTo>
                  <a:cubicBezTo>
                    <a:pt x="1224" y="536"/>
                    <a:pt x="1220" y="529"/>
                    <a:pt x="1220" y="527"/>
                  </a:cubicBezTo>
                  <a:cubicBezTo>
                    <a:pt x="1220" y="526"/>
                    <a:pt x="1222" y="525"/>
                    <a:pt x="1221" y="523"/>
                  </a:cubicBezTo>
                  <a:cubicBezTo>
                    <a:pt x="1220" y="520"/>
                    <a:pt x="1218" y="518"/>
                    <a:pt x="1217" y="515"/>
                  </a:cubicBezTo>
                  <a:cubicBezTo>
                    <a:pt x="1215" y="512"/>
                    <a:pt x="1217" y="507"/>
                    <a:pt x="1212" y="500"/>
                  </a:cubicBezTo>
                  <a:cubicBezTo>
                    <a:pt x="1218" y="499"/>
                    <a:pt x="1218" y="514"/>
                    <a:pt x="1223" y="512"/>
                  </a:cubicBezTo>
                  <a:cubicBezTo>
                    <a:pt x="1226" y="516"/>
                    <a:pt x="1226" y="522"/>
                    <a:pt x="1228" y="525"/>
                  </a:cubicBezTo>
                  <a:cubicBezTo>
                    <a:pt x="1229" y="528"/>
                    <a:pt x="1230" y="527"/>
                    <a:pt x="1232" y="530"/>
                  </a:cubicBezTo>
                  <a:cubicBezTo>
                    <a:pt x="1235" y="535"/>
                    <a:pt x="1230" y="533"/>
                    <a:pt x="1231" y="536"/>
                  </a:cubicBezTo>
                  <a:cubicBezTo>
                    <a:pt x="1231" y="538"/>
                    <a:pt x="1233" y="541"/>
                    <a:pt x="1234" y="543"/>
                  </a:cubicBezTo>
                  <a:cubicBezTo>
                    <a:pt x="1234" y="544"/>
                    <a:pt x="1233" y="548"/>
                    <a:pt x="1234" y="551"/>
                  </a:cubicBezTo>
                  <a:cubicBezTo>
                    <a:pt x="1235" y="555"/>
                    <a:pt x="1237" y="549"/>
                    <a:pt x="1238" y="554"/>
                  </a:cubicBezTo>
                  <a:cubicBezTo>
                    <a:pt x="1240" y="560"/>
                    <a:pt x="1237" y="556"/>
                    <a:pt x="1235" y="557"/>
                  </a:cubicBezTo>
                  <a:cubicBezTo>
                    <a:pt x="1239" y="566"/>
                    <a:pt x="1239" y="566"/>
                    <a:pt x="1239" y="566"/>
                  </a:cubicBezTo>
                  <a:cubicBezTo>
                    <a:pt x="1242" y="570"/>
                    <a:pt x="1237" y="557"/>
                    <a:pt x="1242" y="561"/>
                  </a:cubicBezTo>
                  <a:cubicBezTo>
                    <a:pt x="1243" y="566"/>
                    <a:pt x="1246" y="570"/>
                    <a:pt x="1246" y="574"/>
                  </a:cubicBezTo>
                  <a:cubicBezTo>
                    <a:pt x="1246" y="577"/>
                    <a:pt x="1245" y="577"/>
                    <a:pt x="1245" y="578"/>
                  </a:cubicBezTo>
                  <a:cubicBezTo>
                    <a:pt x="1245" y="580"/>
                    <a:pt x="1245" y="582"/>
                    <a:pt x="1245" y="583"/>
                  </a:cubicBezTo>
                  <a:cubicBezTo>
                    <a:pt x="1245" y="585"/>
                    <a:pt x="1245" y="590"/>
                    <a:pt x="1246" y="596"/>
                  </a:cubicBezTo>
                  <a:cubicBezTo>
                    <a:pt x="1247" y="601"/>
                    <a:pt x="1249" y="607"/>
                    <a:pt x="1251" y="610"/>
                  </a:cubicBezTo>
                  <a:cubicBezTo>
                    <a:pt x="1251" y="610"/>
                    <a:pt x="1252" y="604"/>
                    <a:pt x="1253" y="608"/>
                  </a:cubicBezTo>
                  <a:cubicBezTo>
                    <a:pt x="1253" y="609"/>
                    <a:pt x="1252" y="612"/>
                    <a:pt x="1253" y="614"/>
                  </a:cubicBezTo>
                  <a:cubicBezTo>
                    <a:pt x="1254" y="615"/>
                    <a:pt x="1255" y="613"/>
                    <a:pt x="1256" y="615"/>
                  </a:cubicBezTo>
                  <a:cubicBezTo>
                    <a:pt x="1256" y="616"/>
                    <a:pt x="1257" y="619"/>
                    <a:pt x="1258" y="619"/>
                  </a:cubicBezTo>
                  <a:cubicBezTo>
                    <a:pt x="1259" y="622"/>
                    <a:pt x="1257" y="623"/>
                    <a:pt x="1257" y="624"/>
                  </a:cubicBezTo>
                  <a:cubicBezTo>
                    <a:pt x="1258" y="627"/>
                    <a:pt x="1260" y="628"/>
                    <a:pt x="1260" y="630"/>
                  </a:cubicBezTo>
                  <a:cubicBezTo>
                    <a:pt x="1261" y="633"/>
                    <a:pt x="1259" y="634"/>
                    <a:pt x="1260" y="636"/>
                  </a:cubicBezTo>
                  <a:cubicBezTo>
                    <a:pt x="1260" y="639"/>
                    <a:pt x="1262" y="639"/>
                    <a:pt x="1263" y="642"/>
                  </a:cubicBezTo>
                  <a:cubicBezTo>
                    <a:pt x="1263" y="645"/>
                    <a:pt x="1262" y="644"/>
                    <a:pt x="1263" y="650"/>
                  </a:cubicBezTo>
                  <a:cubicBezTo>
                    <a:pt x="1263" y="652"/>
                    <a:pt x="1264" y="654"/>
                    <a:pt x="1264" y="657"/>
                  </a:cubicBezTo>
                  <a:cubicBezTo>
                    <a:pt x="1265" y="659"/>
                    <a:pt x="1265" y="662"/>
                    <a:pt x="1266" y="664"/>
                  </a:cubicBezTo>
                  <a:cubicBezTo>
                    <a:pt x="1266" y="669"/>
                    <a:pt x="1266" y="674"/>
                    <a:pt x="1264" y="677"/>
                  </a:cubicBezTo>
                  <a:cubicBezTo>
                    <a:pt x="1265" y="682"/>
                    <a:pt x="1266" y="685"/>
                    <a:pt x="1267" y="689"/>
                  </a:cubicBezTo>
                  <a:close/>
                  <a:moveTo>
                    <a:pt x="1235" y="978"/>
                  </a:moveTo>
                  <a:cubicBezTo>
                    <a:pt x="1233" y="981"/>
                    <a:pt x="1231" y="989"/>
                    <a:pt x="1228" y="990"/>
                  </a:cubicBezTo>
                  <a:cubicBezTo>
                    <a:pt x="1228" y="989"/>
                    <a:pt x="1232" y="974"/>
                    <a:pt x="1235" y="978"/>
                  </a:cubicBezTo>
                  <a:close/>
                  <a:moveTo>
                    <a:pt x="453" y="1276"/>
                  </a:moveTo>
                  <a:cubicBezTo>
                    <a:pt x="449" y="1274"/>
                    <a:pt x="445" y="1272"/>
                    <a:pt x="443" y="1270"/>
                  </a:cubicBezTo>
                  <a:cubicBezTo>
                    <a:pt x="444" y="1270"/>
                    <a:pt x="447" y="1271"/>
                    <a:pt x="450" y="1272"/>
                  </a:cubicBezTo>
                  <a:cubicBezTo>
                    <a:pt x="452" y="1273"/>
                    <a:pt x="454" y="1275"/>
                    <a:pt x="453" y="1276"/>
                  </a:cubicBezTo>
                  <a:close/>
                  <a:moveTo>
                    <a:pt x="1182" y="1070"/>
                  </a:moveTo>
                  <a:cubicBezTo>
                    <a:pt x="1185" y="1067"/>
                    <a:pt x="1188" y="1059"/>
                    <a:pt x="1190" y="1062"/>
                  </a:cubicBezTo>
                  <a:cubicBezTo>
                    <a:pt x="1189" y="1064"/>
                    <a:pt x="1184" y="1073"/>
                    <a:pt x="1182" y="1070"/>
                  </a:cubicBezTo>
                  <a:close/>
                  <a:moveTo>
                    <a:pt x="1251" y="605"/>
                  </a:moveTo>
                  <a:cubicBezTo>
                    <a:pt x="1250" y="600"/>
                    <a:pt x="1248" y="594"/>
                    <a:pt x="1246" y="589"/>
                  </a:cubicBezTo>
                  <a:cubicBezTo>
                    <a:pt x="1248" y="587"/>
                    <a:pt x="1249" y="591"/>
                    <a:pt x="1249" y="593"/>
                  </a:cubicBezTo>
                  <a:cubicBezTo>
                    <a:pt x="1250" y="594"/>
                    <a:pt x="1251" y="597"/>
                    <a:pt x="1252" y="600"/>
                  </a:cubicBezTo>
                  <a:cubicBezTo>
                    <a:pt x="1252" y="603"/>
                    <a:pt x="1253" y="605"/>
                    <a:pt x="1251" y="605"/>
                  </a:cubicBezTo>
                  <a:close/>
                  <a:moveTo>
                    <a:pt x="1259" y="896"/>
                  </a:moveTo>
                  <a:cubicBezTo>
                    <a:pt x="1258" y="899"/>
                    <a:pt x="1258" y="899"/>
                    <a:pt x="1258" y="899"/>
                  </a:cubicBezTo>
                  <a:cubicBezTo>
                    <a:pt x="1257" y="899"/>
                    <a:pt x="1257" y="900"/>
                    <a:pt x="1257" y="901"/>
                  </a:cubicBezTo>
                  <a:cubicBezTo>
                    <a:pt x="1255" y="900"/>
                    <a:pt x="1255" y="900"/>
                    <a:pt x="1255" y="900"/>
                  </a:cubicBezTo>
                  <a:cubicBezTo>
                    <a:pt x="1255" y="899"/>
                    <a:pt x="1255" y="899"/>
                    <a:pt x="1254" y="898"/>
                  </a:cubicBezTo>
                  <a:cubicBezTo>
                    <a:pt x="1255" y="895"/>
                    <a:pt x="1255" y="895"/>
                    <a:pt x="1255" y="895"/>
                  </a:cubicBezTo>
                  <a:cubicBezTo>
                    <a:pt x="1256" y="896"/>
                    <a:pt x="1256" y="895"/>
                    <a:pt x="1256" y="894"/>
                  </a:cubicBezTo>
                  <a:cubicBezTo>
                    <a:pt x="1258" y="895"/>
                    <a:pt x="1258" y="895"/>
                    <a:pt x="1258" y="895"/>
                  </a:cubicBezTo>
                  <a:cubicBezTo>
                    <a:pt x="1258" y="896"/>
                    <a:pt x="1258" y="896"/>
                    <a:pt x="1259" y="896"/>
                  </a:cubicBezTo>
                  <a:close/>
                  <a:moveTo>
                    <a:pt x="1173" y="1080"/>
                  </a:moveTo>
                  <a:cubicBezTo>
                    <a:pt x="1175" y="1077"/>
                    <a:pt x="1176" y="1077"/>
                    <a:pt x="1178" y="1074"/>
                  </a:cubicBezTo>
                  <a:cubicBezTo>
                    <a:pt x="1179" y="1077"/>
                    <a:pt x="1175" y="1084"/>
                    <a:pt x="1173" y="1080"/>
                  </a:cubicBezTo>
                  <a:close/>
                  <a:moveTo>
                    <a:pt x="1253" y="914"/>
                  </a:moveTo>
                  <a:cubicBezTo>
                    <a:pt x="1251" y="914"/>
                    <a:pt x="1251" y="912"/>
                    <a:pt x="1251" y="909"/>
                  </a:cubicBezTo>
                  <a:cubicBezTo>
                    <a:pt x="1252" y="906"/>
                    <a:pt x="1252" y="903"/>
                    <a:pt x="1253" y="903"/>
                  </a:cubicBezTo>
                  <a:cubicBezTo>
                    <a:pt x="1255" y="905"/>
                    <a:pt x="1254" y="909"/>
                    <a:pt x="1253" y="914"/>
                  </a:cubicBezTo>
                  <a:close/>
                  <a:moveTo>
                    <a:pt x="1153" y="1107"/>
                  </a:moveTo>
                  <a:cubicBezTo>
                    <a:pt x="1153" y="1106"/>
                    <a:pt x="1154" y="1104"/>
                    <a:pt x="1156" y="1102"/>
                  </a:cubicBezTo>
                  <a:cubicBezTo>
                    <a:pt x="1157" y="1100"/>
                    <a:pt x="1159" y="1099"/>
                    <a:pt x="1160" y="1097"/>
                  </a:cubicBezTo>
                  <a:cubicBezTo>
                    <a:pt x="1163" y="1094"/>
                    <a:pt x="1168" y="1085"/>
                    <a:pt x="1171" y="1086"/>
                  </a:cubicBezTo>
                  <a:cubicBezTo>
                    <a:pt x="1169" y="1090"/>
                    <a:pt x="1167" y="1093"/>
                    <a:pt x="1164" y="1096"/>
                  </a:cubicBezTo>
                  <a:cubicBezTo>
                    <a:pt x="1163" y="1098"/>
                    <a:pt x="1160" y="1099"/>
                    <a:pt x="1160" y="1099"/>
                  </a:cubicBezTo>
                  <a:cubicBezTo>
                    <a:pt x="1160" y="1099"/>
                    <a:pt x="1159" y="1102"/>
                    <a:pt x="1158" y="1105"/>
                  </a:cubicBezTo>
                  <a:cubicBezTo>
                    <a:pt x="1157" y="1107"/>
                    <a:pt x="1155" y="1109"/>
                    <a:pt x="1153" y="1107"/>
                  </a:cubicBezTo>
                  <a:close/>
                  <a:moveTo>
                    <a:pt x="1243" y="943"/>
                  </a:moveTo>
                  <a:cubicBezTo>
                    <a:pt x="1242" y="945"/>
                    <a:pt x="1241" y="943"/>
                    <a:pt x="1240" y="943"/>
                  </a:cubicBezTo>
                  <a:cubicBezTo>
                    <a:pt x="1240" y="943"/>
                    <a:pt x="1238" y="946"/>
                    <a:pt x="1238" y="946"/>
                  </a:cubicBezTo>
                  <a:cubicBezTo>
                    <a:pt x="1237" y="945"/>
                    <a:pt x="1240" y="939"/>
                    <a:pt x="1238" y="936"/>
                  </a:cubicBezTo>
                  <a:cubicBezTo>
                    <a:pt x="1240" y="932"/>
                    <a:pt x="1240" y="935"/>
                    <a:pt x="1242" y="936"/>
                  </a:cubicBezTo>
                  <a:cubicBezTo>
                    <a:pt x="1244" y="933"/>
                    <a:pt x="1241" y="932"/>
                    <a:pt x="1242" y="930"/>
                  </a:cubicBezTo>
                  <a:cubicBezTo>
                    <a:pt x="1243" y="925"/>
                    <a:pt x="1247" y="924"/>
                    <a:pt x="1247" y="915"/>
                  </a:cubicBezTo>
                  <a:cubicBezTo>
                    <a:pt x="1248" y="917"/>
                    <a:pt x="1249" y="920"/>
                    <a:pt x="1249" y="922"/>
                  </a:cubicBezTo>
                  <a:cubicBezTo>
                    <a:pt x="1248" y="925"/>
                    <a:pt x="1246" y="924"/>
                    <a:pt x="1245" y="928"/>
                  </a:cubicBezTo>
                  <a:cubicBezTo>
                    <a:pt x="1245" y="929"/>
                    <a:pt x="1245" y="931"/>
                    <a:pt x="1245" y="934"/>
                  </a:cubicBezTo>
                  <a:cubicBezTo>
                    <a:pt x="1244" y="937"/>
                    <a:pt x="1244" y="941"/>
                    <a:pt x="1243" y="943"/>
                  </a:cubicBezTo>
                  <a:close/>
                  <a:moveTo>
                    <a:pt x="1268" y="706"/>
                  </a:moveTo>
                  <a:cubicBezTo>
                    <a:pt x="1268" y="703"/>
                    <a:pt x="1268" y="700"/>
                    <a:pt x="1267" y="697"/>
                  </a:cubicBezTo>
                  <a:cubicBezTo>
                    <a:pt x="1269" y="697"/>
                    <a:pt x="1272" y="707"/>
                    <a:pt x="1268" y="706"/>
                  </a:cubicBezTo>
                  <a:close/>
                  <a:moveTo>
                    <a:pt x="1237" y="954"/>
                  </a:moveTo>
                  <a:cubicBezTo>
                    <a:pt x="1236" y="958"/>
                    <a:pt x="1235" y="960"/>
                    <a:pt x="1233" y="959"/>
                  </a:cubicBezTo>
                  <a:cubicBezTo>
                    <a:pt x="1234" y="955"/>
                    <a:pt x="1235" y="951"/>
                    <a:pt x="1237" y="954"/>
                  </a:cubicBezTo>
                  <a:close/>
                  <a:moveTo>
                    <a:pt x="1229" y="972"/>
                  </a:moveTo>
                  <a:cubicBezTo>
                    <a:pt x="1226" y="972"/>
                    <a:pt x="1229" y="967"/>
                    <a:pt x="1230" y="963"/>
                  </a:cubicBezTo>
                  <a:cubicBezTo>
                    <a:pt x="1233" y="963"/>
                    <a:pt x="1230" y="968"/>
                    <a:pt x="1229" y="972"/>
                  </a:cubicBezTo>
                  <a:close/>
                  <a:moveTo>
                    <a:pt x="1222" y="984"/>
                  </a:moveTo>
                  <a:cubicBezTo>
                    <a:pt x="1221" y="981"/>
                    <a:pt x="1224" y="976"/>
                    <a:pt x="1226" y="977"/>
                  </a:cubicBezTo>
                  <a:cubicBezTo>
                    <a:pt x="1227" y="980"/>
                    <a:pt x="1224" y="986"/>
                    <a:pt x="1222" y="984"/>
                  </a:cubicBezTo>
                  <a:close/>
                  <a:moveTo>
                    <a:pt x="1216" y="1000"/>
                  </a:moveTo>
                  <a:cubicBezTo>
                    <a:pt x="1215" y="1002"/>
                    <a:pt x="1214" y="1002"/>
                    <a:pt x="1213" y="1005"/>
                  </a:cubicBezTo>
                  <a:cubicBezTo>
                    <a:pt x="1210" y="1004"/>
                    <a:pt x="1212" y="1001"/>
                    <a:pt x="1214" y="997"/>
                  </a:cubicBezTo>
                  <a:cubicBezTo>
                    <a:pt x="1216" y="997"/>
                    <a:pt x="1216" y="999"/>
                    <a:pt x="1216" y="1000"/>
                  </a:cubicBezTo>
                  <a:close/>
                  <a:moveTo>
                    <a:pt x="1210" y="1012"/>
                  </a:moveTo>
                  <a:cubicBezTo>
                    <a:pt x="1211" y="1014"/>
                    <a:pt x="1206" y="1016"/>
                    <a:pt x="1205" y="1021"/>
                  </a:cubicBezTo>
                  <a:cubicBezTo>
                    <a:pt x="1199" y="1018"/>
                    <a:pt x="1207" y="1013"/>
                    <a:pt x="1210" y="1012"/>
                  </a:cubicBezTo>
                  <a:close/>
                  <a:moveTo>
                    <a:pt x="1185" y="1057"/>
                  </a:moveTo>
                  <a:cubicBezTo>
                    <a:pt x="1184" y="1061"/>
                    <a:pt x="1181" y="1059"/>
                    <a:pt x="1179" y="1061"/>
                  </a:cubicBezTo>
                  <a:cubicBezTo>
                    <a:pt x="1178" y="1062"/>
                    <a:pt x="1176" y="1066"/>
                    <a:pt x="1175" y="1063"/>
                  </a:cubicBezTo>
                  <a:cubicBezTo>
                    <a:pt x="1180" y="1058"/>
                    <a:pt x="1179" y="1054"/>
                    <a:pt x="1183" y="1051"/>
                  </a:cubicBezTo>
                  <a:cubicBezTo>
                    <a:pt x="1185" y="1052"/>
                    <a:pt x="1182" y="1057"/>
                    <a:pt x="1185" y="1057"/>
                  </a:cubicBezTo>
                  <a:close/>
                  <a:moveTo>
                    <a:pt x="1266" y="779"/>
                  </a:moveTo>
                  <a:cubicBezTo>
                    <a:pt x="1264" y="765"/>
                    <a:pt x="1272" y="775"/>
                    <a:pt x="1266" y="779"/>
                  </a:cubicBezTo>
                  <a:close/>
                  <a:moveTo>
                    <a:pt x="1203" y="1023"/>
                  </a:moveTo>
                  <a:cubicBezTo>
                    <a:pt x="1201" y="1027"/>
                    <a:pt x="1199" y="1031"/>
                    <a:pt x="1197" y="1034"/>
                  </a:cubicBezTo>
                  <a:cubicBezTo>
                    <a:pt x="1194" y="1032"/>
                    <a:pt x="1199" y="1021"/>
                    <a:pt x="1203" y="1023"/>
                  </a:cubicBezTo>
                  <a:close/>
                  <a:moveTo>
                    <a:pt x="1192" y="1043"/>
                  </a:moveTo>
                  <a:cubicBezTo>
                    <a:pt x="1188" y="1048"/>
                    <a:pt x="1188" y="1048"/>
                    <a:pt x="1188" y="1048"/>
                  </a:cubicBezTo>
                  <a:cubicBezTo>
                    <a:pt x="1185" y="1048"/>
                    <a:pt x="1189" y="1039"/>
                    <a:pt x="1192" y="1043"/>
                  </a:cubicBezTo>
                  <a:close/>
                  <a:moveTo>
                    <a:pt x="1133" y="1123"/>
                  </a:moveTo>
                  <a:cubicBezTo>
                    <a:pt x="1130" y="1125"/>
                    <a:pt x="1129" y="1123"/>
                    <a:pt x="1131" y="1120"/>
                  </a:cubicBezTo>
                  <a:cubicBezTo>
                    <a:pt x="1132" y="1117"/>
                    <a:pt x="1135" y="1113"/>
                    <a:pt x="1137" y="1112"/>
                  </a:cubicBezTo>
                  <a:cubicBezTo>
                    <a:pt x="1137" y="1116"/>
                    <a:pt x="1133" y="1120"/>
                    <a:pt x="1133" y="1123"/>
                  </a:cubicBezTo>
                  <a:close/>
                  <a:moveTo>
                    <a:pt x="1126" y="1128"/>
                  </a:moveTo>
                  <a:cubicBezTo>
                    <a:pt x="1124" y="1131"/>
                    <a:pt x="1122" y="1133"/>
                    <a:pt x="1120" y="1134"/>
                  </a:cubicBezTo>
                  <a:cubicBezTo>
                    <a:pt x="1119" y="1132"/>
                    <a:pt x="1125" y="1124"/>
                    <a:pt x="1126" y="1128"/>
                  </a:cubicBezTo>
                  <a:close/>
                  <a:moveTo>
                    <a:pt x="1198" y="1019"/>
                  </a:moveTo>
                  <a:cubicBezTo>
                    <a:pt x="1198" y="1017"/>
                    <a:pt x="1197" y="1012"/>
                    <a:pt x="1200" y="1010"/>
                  </a:cubicBezTo>
                  <a:cubicBezTo>
                    <a:pt x="1203" y="1011"/>
                    <a:pt x="1201" y="1017"/>
                    <a:pt x="1198" y="1019"/>
                  </a:cubicBezTo>
                  <a:close/>
                  <a:moveTo>
                    <a:pt x="1193" y="1028"/>
                  </a:moveTo>
                  <a:cubicBezTo>
                    <a:pt x="1189" y="1028"/>
                    <a:pt x="1193" y="1018"/>
                    <a:pt x="1197" y="1022"/>
                  </a:cubicBezTo>
                  <a:cubicBezTo>
                    <a:pt x="1197" y="1024"/>
                    <a:pt x="1195" y="1027"/>
                    <a:pt x="1193" y="1028"/>
                  </a:cubicBezTo>
                  <a:close/>
                  <a:moveTo>
                    <a:pt x="1189" y="1033"/>
                  </a:moveTo>
                  <a:cubicBezTo>
                    <a:pt x="1189" y="1032"/>
                    <a:pt x="1191" y="1032"/>
                    <a:pt x="1191" y="1032"/>
                  </a:cubicBezTo>
                  <a:cubicBezTo>
                    <a:pt x="1191" y="1033"/>
                    <a:pt x="1188" y="1034"/>
                    <a:pt x="1188" y="1034"/>
                  </a:cubicBezTo>
                  <a:cubicBezTo>
                    <a:pt x="1186" y="1037"/>
                    <a:pt x="1184" y="1045"/>
                    <a:pt x="1180" y="1047"/>
                  </a:cubicBezTo>
                  <a:cubicBezTo>
                    <a:pt x="1176" y="1045"/>
                    <a:pt x="1182" y="1037"/>
                    <a:pt x="1186" y="1031"/>
                  </a:cubicBezTo>
                  <a:cubicBezTo>
                    <a:pt x="1188" y="1030"/>
                    <a:pt x="1186" y="1036"/>
                    <a:pt x="1189" y="1033"/>
                  </a:cubicBezTo>
                  <a:close/>
                  <a:moveTo>
                    <a:pt x="1246" y="884"/>
                  </a:moveTo>
                  <a:cubicBezTo>
                    <a:pt x="1243" y="880"/>
                    <a:pt x="1249" y="873"/>
                    <a:pt x="1249" y="865"/>
                  </a:cubicBezTo>
                  <a:cubicBezTo>
                    <a:pt x="1251" y="866"/>
                    <a:pt x="1250" y="870"/>
                    <a:pt x="1249" y="873"/>
                  </a:cubicBezTo>
                  <a:cubicBezTo>
                    <a:pt x="1249" y="875"/>
                    <a:pt x="1248" y="877"/>
                    <a:pt x="1248" y="879"/>
                  </a:cubicBezTo>
                  <a:cubicBezTo>
                    <a:pt x="1247" y="881"/>
                    <a:pt x="1246" y="882"/>
                    <a:pt x="1246" y="884"/>
                  </a:cubicBezTo>
                  <a:close/>
                  <a:moveTo>
                    <a:pt x="1068" y="1181"/>
                  </a:moveTo>
                  <a:cubicBezTo>
                    <a:pt x="1066" y="1184"/>
                    <a:pt x="1065" y="1183"/>
                    <a:pt x="1063" y="1184"/>
                  </a:cubicBezTo>
                  <a:cubicBezTo>
                    <a:pt x="1062" y="1183"/>
                    <a:pt x="1064" y="1181"/>
                    <a:pt x="1067" y="1179"/>
                  </a:cubicBezTo>
                  <a:lnTo>
                    <a:pt x="1068" y="1181"/>
                  </a:lnTo>
                  <a:close/>
                  <a:moveTo>
                    <a:pt x="1041" y="1200"/>
                  </a:moveTo>
                  <a:cubicBezTo>
                    <a:pt x="1042" y="1198"/>
                    <a:pt x="1048" y="1194"/>
                    <a:pt x="1049" y="1196"/>
                  </a:cubicBezTo>
                  <a:cubicBezTo>
                    <a:pt x="1048" y="1198"/>
                    <a:pt x="1042" y="1202"/>
                    <a:pt x="1041" y="1200"/>
                  </a:cubicBezTo>
                  <a:close/>
                  <a:moveTo>
                    <a:pt x="1014" y="1223"/>
                  </a:moveTo>
                  <a:cubicBezTo>
                    <a:pt x="1009" y="1226"/>
                    <a:pt x="1005" y="1226"/>
                    <a:pt x="1000" y="1227"/>
                  </a:cubicBezTo>
                  <a:cubicBezTo>
                    <a:pt x="1001" y="1225"/>
                    <a:pt x="1004" y="1223"/>
                    <a:pt x="1007" y="1222"/>
                  </a:cubicBezTo>
                  <a:cubicBezTo>
                    <a:pt x="1010" y="1221"/>
                    <a:pt x="1013" y="1221"/>
                    <a:pt x="1014" y="1223"/>
                  </a:cubicBezTo>
                  <a:close/>
                  <a:moveTo>
                    <a:pt x="974" y="1244"/>
                  </a:moveTo>
                  <a:cubicBezTo>
                    <a:pt x="971" y="1244"/>
                    <a:pt x="968" y="1245"/>
                    <a:pt x="964" y="1248"/>
                  </a:cubicBezTo>
                  <a:cubicBezTo>
                    <a:pt x="962" y="1243"/>
                    <a:pt x="972" y="1242"/>
                    <a:pt x="977" y="1238"/>
                  </a:cubicBezTo>
                  <a:cubicBezTo>
                    <a:pt x="976" y="1240"/>
                    <a:pt x="973" y="1242"/>
                    <a:pt x="974" y="1244"/>
                  </a:cubicBezTo>
                  <a:close/>
                  <a:moveTo>
                    <a:pt x="1207" y="989"/>
                  </a:moveTo>
                  <a:cubicBezTo>
                    <a:pt x="1206" y="992"/>
                    <a:pt x="1204" y="994"/>
                    <a:pt x="1202" y="993"/>
                  </a:cubicBezTo>
                  <a:cubicBezTo>
                    <a:pt x="1204" y="989"/>
                    <a:pt x="1205" y="986"/>
                    <a:pt x="1207" y="989"/>
                  </a:cubicBezTo>
                  <a:close/>
                  <a:moveTo>
                    <a:pt x="925" y="1263"/>
                  </a:moveTo>
                  <a:cubicBezTo>
                    <a:pt x="927" y="1261"/>
                    <a:pt x="929" y="1260"/>
                    <a:pt x="933" y="1258"/>
                  </a:cubicBezTo>
                  <a:cubicBezTo>
                    <a:pt x="934" y="1259"/>
                    <a:pt x="935" y="1259"/>
                    <a:pt x="935" y="1260"/>
                  </a:cubicBezTo>
                  <a:cubicBezTo>
                    <a:pt x="933" y="1263"/>
                    <a:pt x="928" y="1263"/>
                    <a:pt x="925" y="1263"/>
                  </a:cubicBezTo>
                  <a:close/>
                  <a:moveTo>
                    <a:pt x="923" y="1266"/>
                  </a:moveTo>
                  <a:cubicBezTo>
                    <a:pt x="919" y="1268"/>
                    <a:pt x="918" y="1267"/>
                    <a:pt x="915" y="1268"/>
                  </a:cubicBezTo>
                  <a:cubicBezTo>
                    <a:pt x="915" y="1266"/>
                    <a:pt x="924" y="1263"/>
                    <a:pt x="923" y="1266"/>
                  </a:cubicBezTo>
                  <a:close/>
                  <a:moveTo>
                    <a:pt x="882" y="1281"/>
                  </a:moveTo>
                  <a:cubicBezTo>
                    <a:pt x="877" y="1283"/>
                    <a:pt x="872" y="1285"/>
                    <a:pt x="872" y="1282"/>
                  </a:cubicBezTo>
                  <a:cubicBezTo>
                    <a:pt x="876" y="1279"/>
                    <a:pt x="881" y="1277"/>
                    <a:pt x="882" y="1281"/>
                  </a:cubicBezTo>
                  <a:close/>
                  <a:moveTo>
                    <a:pt x="773" y="1302"/>
                  </a:moveTo>
                  <a:cubicBezTo>
                    <a:pt x="765" y="1309"/>
                    <a:pt x="760" y="1298"/>
                    <a:pt x="773" y="1302"/>
                  </a:cubicBezTo>
                  <a:close/>
                  <a:moveTo>
                    <a:pt x="752" y="1306"/>
                  </a:moveTo>
                  <a:cubicBezTo>
                    <a:pt x="749" y="1307"/>
                    <a:pt x="747" y="1306"/>
                    <a:pt x="746" y="1305"/>
                  </a:cubicBezTo>
                  <a:cubicBezTo>
                    <a:pt x="744" y="1304"/>
                    <a:pt x="744" y="1303"/>
                    <a:pt x="743" y="1301"/>
                  </a:cubicBezTo>
                  <a:cubicBezTo>
                    <a:pt x="751" y="1300"/>
                    <a:pt x="752" y="1302"/>
                    <a:pt x="752" y="1306"/>
                  </a:cubicBezTo>
                  <a:close/>
                  <a:moveTo>
                    <a:pt x="811" y="1297"/>
                  </a:moveTo>
                  <a:cubicBezTo>
                    <a:pt x="809" y="1294"/>
                    <a:pt x="812" y="1292"/>
                    <a:pt x="817" y="1292"/>
                  </a:cubicBezTo>
                  <a:cubicBezTo>
                    <a:pt x="819" y="1295"/>
                    <a:pt x="815" y="1296"/>
                    <a:pt x="811" y="1297"/>
                  </a:cubicBezTo>
                  <a:close/>
                  <a:moveTo>
                    <a:pt x="718" y="1306"/>
                  </a:moveTo>
                  <a:cubicBezTo>
                    <a:pt x="715" y="1306"/>
                    <a:pt x="711" y="1306"/>
                    <a:pt x="709" y="1305"/>
                  </a:cubicBezTo>
                  <a:cubicBezTo>
                    <a:pt x="709" y="1303"/>
                    <a:pt x="721" y="1302"/>
                    <a:pt x="718" y="1306"/>
                  </a:cubicBezTo>
                  <a:close/>
                  <a:moveTo>
                    <a:pt x="650" y="1301"/>
                  </a:moveTo>
                  <a:cubicBezTo>
                    <a:pt x="648" y="1302"/>
                    <a:pt x="636" y="1301"/>
                    <a:pt x="638" y="1298"/>
                  </a:cubicBezTo>
                  <a:cubicBezTo>
                    <a:pt x="644" y="1298"/>
                    <a:pt x="647" y="1299"/>
                    <a:pt x="650" y="1301"/>
                  </a:cubicBezTo>
                  <a:close/>
                  <a:moveTo>
                    <a:pt x="626" y="1299"/>
                  </a:moveTo>
                  <a:cubicBezTo>
                    <a:pt x="622" y="1298"/>
                    <a:pt x="619" y="1298"/>
                    <a:pt x="619" y="1295"/>
                  </a:cubicBezTo>
                  <a:cubicBezTo>
                    <a:pt x="622" y="1296"/>
                    <a:pt x="623" y="1295"/>
                    <a:pt x="625" y="1295"/>
                  </a:cubicBezTo>
                  <a:cubicBezTo>
                    <a:pt x="626" y="1296"/>
                    <a:pt x="627" y="1297"/>
                    <a:pt x="626" y="1299"/>
                  </a:cubicBezTo>
                  <a:close/>
                  <a:moveTo>
                    <a:pt x="605" y="1292"/>
                  </a:moveTo>
                  <a:cubicBezTo>
                    <a:pt x="610" y="1292"/>
                    <a:pt x="611" y="1294"/>
                    <a:pt x="613" y="1295"/>
                  </a:cubicBezTo>
                  <a:cubicBezTo>
                    <a:pt x="611" y="1297"/>
                    <a:pt x="602" y="1296"/>
                    <a:pt x="605" y="1292"/>
                  </a:cubicBezTo>
                  <a:close/>
                  <a:moveTo>
                    <a:pt x="504" y="1262"/>
                  </a:moveTo>
                  <a:cubicBezTo>
                    <a:pt x="504" y="1261"/>
                    <a:pt x="505" y="1261"/>
                    <a:pt x="506" y="1260"/>
                  </a:cubicBezTo>
                  <a:cubicBezTo>
                    <a:pt x="515" y="1265"/>
                    <a:pt x="524" y="1265"/>
                    <a:pt x="525" y="1271"/>
                  </a:cubicBezTo>
                  <a:cubicBezTo>
                    <a:pt x="522" y="1273"/>
                    <a:pt x="523" y="1270"/>
                    <a:pt x="521" y="1269"/>
                  </a:cubicBezTo>
                  <a:cubicBezTo>
                    <a:pt x="518" y="1268"/>
                    <a:pt x="515" y="1267"/>
                    <a:pt x="512" y="1266"/>
                  </a:cubicBezTo>
                  <a:cubicBezTo>
                    <a:pt x="509" y="1265"/>
                    <a:pt x="506" y="1263"/>
                    <a:pt x="504" y="1262"/>
                  </a:cubicBezTo>
                  <a:close/>
                  <a:moveTo>
                    <a:pt x="372" y="1187"/>
                  </a:moveTo>
                  <a:cubicBezTo>
                    <a:pt x="368" y="1183"/>
                    <a:pt x="373" y="1184"/>
                    <a:pt x="375" y="1184"/>
                  </a:cubicBezTo>
                  <a:cubicBezTo>
                    <a:pt x="377" y="1187"/>
                    <a:pt x="383" y="1191"/>
                    <a:pt x="382" y="1194"/>
                  </a:cubicBezTo>
                  <a:cubicBezTo>
                    <a:pt x="376" y="1191"/>
                    <a:pt x="375" y="1185"/>
                    <a:pt x="372" y="1187"/>
                  </a:cubicBezTo>
                  <a:close/>
                  <a:moveTo>
                    <a:pt x="354" y="1172"/>
                  </a:moveTo>
                  <a:cubicBezTo>
                    <a:pt x="356" y="1169"/>
                    <a:pt x="369" y="1179"/>
                    <a:pt x="367" y="1182"/>
                  </a:cubicBezTo>
                  <a:cubicBezTo>
                    <a:pt x="361" y="1178"/>
                    <a:pt x="360" y="1177"/>
                    <a:pt x="354" y="1172"/>
                  </a:cubicBezTo>
                  <a:close/>
                  <a:moveTo>
                    <a:pt x="1152" y="1057"/>
                  </a:moveTo>
                  <a:cubicBezTo>
                    <a:pt x="1152" y="1054"/>
                    <a:pt x="1154" y="1052"/>
                    <a:pt x="1156" y="1049"/>
                  </a:cubicBezTo>
                  <a:cubicBezTo>
                    <a:pt x="1158" y="1051"/>
                    <a:pt x="1154" y="1056"/>
                    <a:pt x="1152" y="1057"/>
                  </a:cubicBezTo>
                  <a:close/>
                  <a:moveTo>
                    <a:pt x="944" y="1208"/>
                  </a:moveTo>
                  <a:cubicBezTo>
                    <a:pt x="944" y="1210"/>
                    <a:pt x="938" y="1212"/>
                    <a:pt x="935" y="1214"/>
                  </a:cubicBezTo>
                  <a:cubicBezTo>
                    <a:pt x="933" y="1212"/>
                    <a:pt x="936" y="1212"/>
                    <a:pt x="936" y="1212"/>
                  </a:cubicBezTo>
                  <a:cubicBezTo>
                    <a:pt x="937" y="1211"/>
                    <a:pt x="940" y="1207"/>
                    <a:pt x="944" y="1208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6ABB855-7A36-4F06-8207-1BA615630A43}"/>
              </a:ext>
            </a:extLst>
          </p:cNvPr>
          <p:cNvGrpSpPr/>
          <p:nvPr/>
        </p:nvGrpSpPr>
        <p:grpSpPr>
          <a:xfrm rot="13312107">
            <a:off x="7661558" y="3844254"/>
            <a:ext cx="1806437" cy="1829756"/>
            <a:chOff x="3482976" y="522288"/>
            <a:chExt cx="2090737" cy="2117725"/>
          </a:xfrm>
          <a:solidFill>
            <a:srgbClr val="C29354"/>
          </a:solidFill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95C31CA8-3AD9-41B3-A431-96A329350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2328863"/>
              <a:ext cx="39687" cy="34925"/>
            </a:xfrm>
            <a:custGeom>
              <a:avLst/>
              <a:gdLst>
                <a:gd name="T0" fmla="*/ 0 w 28"/>
                <a:gd name="T1" fmla="*/ 26 h 26"/>
                <a:gd name="T2" fmla="*/ 14 w 28"/>
                <a:gd name="T3" fmla="*/ 15 h 26"/>
                <a:gd name="T4" fmla="*/ 28 w 28"/>
                <a:gd name="T5" fmla="*/ 0 h 26"/>
                <a:gd name="T6" fmla="*/ 0 w 28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6">
                  <a:moveTo>
                    <a:pt x="0" y="26"/>
                  </a:moveTo>
                  <a:cubicBezTo>
                    <a:pt x="3" y="18"/>
                    <a:pt x="10" y="19"/>
                    <a:pt x="14" y="15"/>
                  </a:cubicBezTo>
                  <a:cubicBezTo>
                    <a:pt x="20" y="11"/>
                    <a:pt x="21" y="4"/>
                    <a:pt x="28" y="0"/>
                  </a:cubicBezTo>
                  <a:cubicBezTo>
                    <a:pt x="24" y="13"/>
                    <a:pt x="8" y="24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BB0B3207-903C-496C-B77E-7091F3522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1222375"/>
              <a:ext cx="20637" cy="50800"/>
            </a:xfrm>
            <a:custGeom>
              <a:avLst/>
              <a:gdLst>
                <a:gd name="T0" fmla="*/ 15 w 15"/>
                <a:gd name="T1" fmla="*/ 36 h 37"/>
                <a:gd name="T2" fmla="*/ 11 w 15"/>
                <a:gd name="T3" fmla="*/ 28 h 37"/>
                <a:gd name="T4" fmla="*/ 7 w 15"/>
                <a:gd name="T5" fmla="*/ 20 h 37"/>
                <a:gd name="T6" fmla="*/ 4 w 15"/>
                <a:gd name="T7" fmla="*/ 8 h 37"/>
                <a:gd name="T8" fmla="*/ 1 w 15"/>
                <a:gd name="T9" fmla="*/ 0 h 37"/>
                <a:gd name="T10" fmla="*/ 8 w 15"/>
                <a:gd name="T11" fmla="*/ 13 h 37"/>
                <a:gd name="T12" fmla="*/ 12 w 15"/>
                <a:gd name="T13" fmla="*/ 24 h 37"/>
                <a:gd name="T14" fmla="*/ 15 w 15"/>
                <a:gd name="T1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7">
                  <a:moveTo>
                    <a:pt x="15" y="36"/>
                  </a:moveTo>
                  <a:cubicBezTo>
                    <a:pt x="14" y="37"/>
                    <a:pt x="13" y="31"/>
                    <a:pt x="11" y="28"/>
                  </a:cubicBezTo>
                  <a:cubicBezTo>
                    <a:pt x="11" y="26"/>
                    <a:pt x="8" y="23"/>
                    <a:pt x="7" y="20"/>
                  </a:cubicBezTo>
                  <a:cubicBezTo>
                    <a:pt x="6" y="16"/>
                    <a:pt x="5" y="11"/>
                    <a:pt x="4" y="8"/>
                  </a:cubicBezTo>
                  <a:cubicBezTo>
                    <a:pt x="3" y="5"/>
                    <a:pt x="0" y="6"/>
                    <a:pt x="1" y="0"/>
                  </a:cubicBezTo>
                  <a:cubicBezTo>
                    <a:pt x="4" y="1"/>
                    <a:pt x="6" y="6"/>
                    <a:pt x="8" y="13"/>
                  </a:cubicBezTo>
                  <a:cubicBezTo>
                    <a:pt x="9" y="17"/>
                    <a:pt x="11" y="20"/>
                    <a:pt x="12" y="24"/>
                  </a:cubicBezTo>
                  <a:cubicBezTo>
                    <a:pt x="13" y="28"/>
                    <a:pt x="14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2200DE83-2999-4CFA-906C-F0877AAF6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688975"/>
              <a:ext cx="23812" cy="15875"/>
            </a:xfrm>
            <a:custGeom>
              <a:avLst/>
              <a:gdLst>
                <a:gd name="T0" fmla="*/ 0 w 17"/>
                <a:gd name="T1" fmla="*/ 0 h 11"/>
                <a:gd name="T2" fmla="*/ 13 w 17"/>
                <a:gd name="T3" fmla="*/ 11 h 11"/>
                <a:gd name="T4" fmla="*/ 0 w 17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0" y="0"/>
                  </a:moveTo>
                  <a:cubicBezTo>
                    <a:pt x="1" y="0"/>
                    <a:pt x="17" y="9"/>
                    <a:pt x="13" y="11"/>
                  </a:cubicBezTo>
                  <a:cubicBezTo>
                    <a:pt x="8" y="7"/>
                    <a:pt x="2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A2EB877B-4FF4-490C-AC1F-DAF16AEE9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642938"/>
              <a:ext cx="19050" cy="11113"/>
            </a:xfrm>
            <a:custGeom>
              <a:avLst/>
              <a:gdLst>
                <a:gd name="T0" fmla="*/ 14 w 14"/>
                <a:gd name="T1" fmla="*/ 6 h 8"/>
                <a:gd name="T2" fmla="*/ 4 w 14"/>
                <a:gd name="T3" fmla="*/ 0 h 8"/>
                <a:gd name="T4" fmla="*/ 14 w 14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4" y="8"/>
                    <a:pt x="0" y="1"/>
                    <a:pt x="4" y="0"/>
                  </a:cubicBezTo>
                  <a:cubicBezTo>
                    <a:pt x="8" y="0"/>
                    <a:pt x="10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C4C7FCB6-6576-4568-A3AF-E205B88F6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552450"/>
              <a:ext cx="22225" cy="7938"/>
            </a:xfrm>
            <a:custGeom>
              <a:avLst/>
              <a:gdLst>
                <a:gd name="T0" fmla="*/ 0 w 15"/>
                <a:gd name="T1" fmla="*/ 2 h 6"/>
                <a:gd name="T2" fmla="*/ 15 w 15"/>
                <a:gd name="T3" fmla="*/ 3 h 6"/>
                <a:gd name="T4" fmla="*/ 14 w 15"/>
                <a:gd name="T5" fmla="*/ 6 h 6"/>
                <a:gd name="T6" fmla="*/ 0 w 15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3" y="0"/>
                    <a:pt x="8" y="1"/>
                    <a:pt x="15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2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3D36A1B-B0E0-427A-87AC-BD7063D0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2438400"/>
              <a:ext cx="17462" cy="6350"/>
            </a:xfrm>
            <a:custGeom>
              <a:avLst/>
              <a:gdLst>
                <a:gd name="T0" fmla="*/ 12 w 12"/>
                <a:gd name="T1" fmla="*/ 4 h 4"/>
                <a:gd name="T2" fmla="*/ 7 w 12"/>
                <a:gd name="T3" fmla="*/ 3 h 4"/>
                <a:gd name="T4" fmla="*/ 0 w 12"/>
                <a:gd name="T5" fmla="*/ 1 h 4"/>
                <a:gd name="T6" fmla="*/ 6 w 12"/>
                <a:gd name="T7" fmla="*/ 1 h 4"/>
                <a:gd name="T8" fmla="*/ 12 w 1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2" y="4"/>
                  </a:moveTo>
                  <a:cubicBezTo>
                    <a:pt x="12" y="4"/>
                    <a:pt x="10" y="4"/>
                    <a:pt x="7" y="3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1" y="0"/>
                    <a:pt x="3" y="0"/>
                    <a:pt x="6" y="1"/>
                  </a:cubicBezTo>
                  <a:cubicBezTo>
                    <a:pt x="8" y="2"/>
                    <a:pt x="11" y="3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6B17F751-0692-4F69-9C68-0AC5EA686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2465388"/>
              <a:ext cx="19050" cy="6350"/>
            </a:xfrm>
            <a:custGeom>
              <a:avLst/>
              <a:gdLst>
                <a:gd name="T0" fmla="*/ 11 w 13"/>
                <a:gd name="T1" fmla="*/ 5 h 5"/>
                <a:gd name="T2" fmla="*/ 0 w 13"/>
                <a:gd name="T3" fmla="*/ 3 h 5"/>
                <a:gd name="T4" fmla="*/ 11 w 13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5" y="5"/>
                    <a:pt x="5" y="3"/>
                    <a:pt x="0" y="3"/>
                  </a:cubicBezTo>
                  <a:cubicBezTo>
                    <a:pt x="1" y="0"/>
                    <a:pt x="13" y="1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D8CF5595-6620-46C7-8876-8F0529A1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2447925"/>
              <a:ext cx="12700" cy="6350"/>
            </a:xfrm>
            <a:custGeom>
              <a:avLst/>
              <a:gdLst>
                <a:gd name="T0" fmla="*/ 9 w 10"/>
                <a:gd name="T1" fmla="*/ 3 h 4"/>
                <a:gd name="T2" fmla="*/ 0 w 10"/>
                <a:gd name="T3" fmla="*/ 4 h 4"/>
                <a:gd name="T4" fmla="*/ 9 w 10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9" y="3"/>
                  </a:moveTo>
                  <a:cubicBezTo>
                    <a:pt x="5" y="4"/>
                    <a:pt x="5" y="2"/>
                    <a:pt x="0" y="4"/>
                  </a:cubicBezTo>
                  <a:cubicBezTo>
                    <a:pt x="0" y="1"/>
                    <a:pt x="10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E870B4A4-4FDE-486B-9DA0-C8B5A96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2181225"/>
              <a:ext cx="11112" cy="12700"/>
            </a:xfrm>
            <a:custGeom>
              <a:avLst/>
              <a:gdLst>
                <a:gd name="T0" fmla="*/ 0 w 8"/>
                <a:gd name="T1" fmla="*/ 2 h 9"/>
                <a:gd name="T2" fmla="*/ 8 w 8"/>
                <a:gd name="T3" fmla="*/ 8 h 9"/>
                <a:gd name="T4" fmla="*/ 0 w 8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2"/>
                  </a:moveTo>
                  <a:cubicBezTo>
                    <a:pt x="2" y="0"/>
                    <a:pt x="5" y="4"/>
                    <a:pt x="8" y="8"/>
                  </a:cubicBezTo>
                  <a:cubicBezTo>
                    <a:pt x="6" y="9"/>
                    <a:pt x="3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F0652F2F-ED2B-492E-8458-1D804829E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800" y="885825"/>
              <a:ext cx="19050" cy="14288"/>
            </a:xfrm>
            <a:custGeom>
              <a:avLst/>
              <a:gdLst>
                <a:gd name="T0" fmla="*/ 12 w 13"/>
                <a:gd name="T1" fmla="*/ 1 h 10"/>
                <a:gd name="T2" fmla="*/ 1 w 13"/>
                <a:gd name="T3" fmla="*/ 10 h 10"/>
                <a:gd name="T4" fmla="*/ 7 w 13"/>
                <a:gd name="T5" fmla="*/ 5 h 10"/>
                <a:gd name="T6" fmla="*/ 12 w 13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2" y="1"/>
                  </a:moveTo>
                  <a:cubicBezTo>
                    <a:pt x="13" y="3"/>
                    <a:pt x="4" y="9"/>
                    <a:pt x="1" y="10"/>
                  </a:cubicBezTo>
                  <a:cubicBezTo>
                    <a:pt x="0" y="8"/>
                    <a:pt x="5" y="7"/>
                    <a:pt x="7" y="5"/>
                  </a:cubicBezTo>
                  <a:cubicBezTo>
                    <a:pt x="7" y="4"/>
                    <a:pt x="8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A3432715-F3C4-44EF-B0EB-5E007F4B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2344738"/>
              <a:ext cx="15875" cy="4763"/>
            </a:xfrm>
            <a:custGeom>
              <a:avLst/>
              <a:gdLst>
                <a:gd name="T0" fmla="*/ 2 w 11"/>
                <a:gd name="T1" fmla="*/ 0 h 4"/>
                <a:gd name="T2" fmla="*/ 11 w 11"/>
                <a:gd name="T3" fmla="*/ 2 h 4"/>
                <a:gd name="T4" fmla="*/ 2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cubicBezTo>
                    <a:pt x="5" y="0"/>
                    <a:pt x="8" y="1"/>
                    <a:pt x="11" y="2"/>
                  </a:cubicBezTo>
                  <a:cubicBezTo>
                    <a:pt x="11" y="4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56AF132E-AF5E-4696-BD48-9F6EE64DA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2338388"/>
              <a:ext cx="22225" cy="6350"/>
            </a:xfrm>
            <a:custGeom>
              <a:avLst/>
              <a:gdLst>
                <a:gd name="T0" fmla="*/ 0 w 17"/>
                <a:gd name="T1" fmla="*/ 2 h 5"/>
                <a:gd name="T2" fmla="*/ 17 w 17"/>
                <a:gd name="T3" fmla="*/ 4 h 5"/>
                <a:gd name="T4" fmla="*/ 10 w 17"/>
                <a:gd name="T5" fmla="*/ 5 h 5"/>
                <a:gd name="T6" fmla="*/ 5 w 17"/>
                <a:gd name="T7" fmla="*/ 3 h 5"/>
                <a:gd name="T8" fmla="*/ 0 w 1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2"/>
                  </a:moveTo>
                  <a:cubicBezTo>
                    <a:pt x="4" y="0"/>
                    <a:pt x="12" y="0"/>
                    <a:pt x="17" y="4"/>
                  </a:cubicBezTo>
                  <a:cubicBezTo>
                    <a:pt x="16" y="5"/>
                    <a:pt x="13" y="5"/>
                    <a:pt x="10" y="5"/>
                  </a:cubicBezTo>
                  <a:cubicBezTo>
                    <a:pt x="8" y="4"/>
                    <a:pt x="6" y="4"/>
                    <a:pt x="5" y="3"/>
                  </a:cubicBezTo>
                  <a:cubicBezTo>
                    <a:pt x="3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070261C5-793A-4EFB-88ED-E2A5BDF79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38" y="1308100"/>
              <a:ext cx="11112" cy="19050"/>
            </a:xfrm>
            <a:custGeom>
              <a:avLst/>
              <a:gdLst>
                <a:gd name="T0" fmla="*/ 8 w 8"/>
                <a:gd name="T1" fmla="*/ 9 h 14"/>
                <a:gd name="T2" fmla="*/ 4 w 8"/>
                <a:gd name="T3" fmla="*/ 0 h 14"/>
                <a:gd name="T4" fmla="*/ 8 w 8"/>
                <a:gd name="T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9"/>
                  </a:moveTo>
                  <a:cubicBezTo>
                    <a:pt x="4" y="14"/>
                    <a:pt x="0" y="0"/>
                    <a:pt x="4" y="0"/>
                  </a:cubicBezTo>
                  <a:cubicBezTo>
                    <a:pt x="5" y="4"/>
                    <a:pt x="7" y="4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17A9251-0C76-4285-A822-254312B54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1906588"/>
              <a:ext cx="6350" cy="14288"/>
            </a:xfrm>
            <a:custGeom>
              <a:avLst/>
              <a:gdLst>
                <a:gd name="T0" fmla="*/ 0 w 5"/>
                <a:gd name="T1" fmla="*/ 3 h 10"/>
                <a:gd name="T2" fmla="*/ 5 w 5"/>
                <a:gd name="T3" fmla="*/ 10 h 10"/>
                <a:gd name="T4" fmla="*/ 2 w 5"/>
                <a:gd name="T5" fmla="*/ 8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2" y="0"/>
                    <a:pt x="5" y="7"/>
                    <a:pt x="5" y="10"/>
                  </a:cubicBezTo>
                  <a:cubicBezTo>
                    <a:pt x="4" y="10"/>
                    <a:pt x="3" y="9"/>
                    <a:pt x="2" y="8"/>
                  </a:cubicBezTo>
                  <a:cubicBezTo>
                    <a:pt x="1" y="6"/>
                    <a:pt x="1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D1B61E12-1761-41D6-AC1B-9281B4533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976" y="522288"/>
              <a:ext cx="2090737" cy="2117725"/>
            </a:xfrm>
            <a:custGeom>
              <a:avLst/>
              <a:gdLst>
                <a:gd name="T0" fmla="*/ 1259 w 1515"/>
                <a:gd name="T1" fmla="*/ 230 h 1534"/>
                <a:gd name="T2" fmla="*/ 1482 w 1515"/>
                <a:gd name="T3" fmla="*/ 963 h 1534"/>
                <a:gd name="T4" fmla="*/ 1469 w 1515"/>
                <a:gd name="T5" fmla="*/ 1049 h 1534"/>
                <a:gd name="T6" fmla="*/ 1305 w 1515"/>
                <a:gd name="T7" fmla="*/ 253 h 1534"/>
                <a:gd name="T8" fmla="*/ 688 w 1515"/>
                <a:gd name="T9" fmla="*/ 4 h 1534"/>
                <a:gd name="T10" fmla="*/ 132 w 1515"/>
                <a:gd name="T11" fmla="*/ 316 h 1534"/>
                <a:gd name="T12" fmla="*/ 71 w 1515"/>
                <a:gd name="T13" fmla="*/ 739 h 1534"/>
                <a:gd name="T14" fmla="*/ 127 w 1515"/>
                <a:gd name="T15" fmla="*/ 575 h 1534"/>
                <a:gd name="T16" fmla="*/ 494 w 1515"/>
                <a:gd name="T17" fmla="*/ 205 h 1534"/>
                <a:gd name="T18" fmla="*/ 783 w 1515"/>
                <a:gd name="T19" fmla="*/ 194 h 1534"/>
                <a:gd name="T20" fmla="*/ 1198 w 1515"/>
                <a:gd name="T21" fmla="*/ 511 h 1534"/>
                <a:gd name="T22" fmla="*/ 1209 w 1515"/>
                <a:gd name="T23" fmla="*/ 912 h 1534"/>
                <a:gd name="T24" fmla="*/ 832 w 1515"/>
                <a:gd name="T25" fmla="*/ 1218 h 1534"/>
                <a:gd name="T26" fmla="*/ 1025 w 1515"/>
                <a:gd name="T27" fmla="*/ 1188 h 1534"/>
                <a:gd name="T28" fmla="*/ 967 w 1515"/>
                <a:gd name="T29" fmla="*/ 1237 h 1534"/>
                <a:gd name="T30" fmla="*/ 414 w 1515"/>
                <a:gd name="T31" fmla="*/ 1206 h 1534"/>
                <a:gd name="T32" fmla="*/ 373 w 1515"/>
                <a:gd name="T33" fmla="*/ 1194 h 1534"/>
                <a:gd name="T34" fmla="*/ 969 w 1515"/>
                <a:gd name="T35" fmla="*/ 1251 h 1534"/>
                <a:gd name="T36" fmla="*/ 859 w 1515"/>
                <a:gd name="T37" fmla="*/ 1317 h 1534"/>
                <a:gd name="T38" fmla="*/ 418 w 1515"/>
                <a:gd name="T39" fmla="*/ 1250 h 1534"/>
                <a:gd name="T40" fmla="*/ 205 w 1515"/>
                <a:gd name="T41" fmla="*/ 1049 h 1534"/>
                <a:gd name="T42" fmla="*/ 568 w 1515"/>
                <a:gd name="T43" fmla="*/ 1334 h 1534"/>
                <a:gd name="T44" fmla="*/ 1133 w 1515"/>
                <a:gd name="T45" fmla="*/ 1200 h 1534"/>
                <a:gd name="T46" fmla="*/ 811 w 1515"/>
                <a:gd name="T47" fmla="*/ 1371 h 1534"/>
                <a:gd name="T48" fmla="*/ 287 w 1515"/>
                <a:gd name="T49" fmla="*/ 1226 h 1534"/>
                <a:gd name="T50" fmla="*/ 874 w 1515"/>
                <a:gd name="T51" fmla="*/ 1382 h 1534"/>
                <a:gd name="T52" fmla="*/ 360 w 1515"/>
                <a:gd name="T53" fmla="*/ 1324 h 1534"/>
                <a:gd name="T54" fmla="*/ 53 w 1515"/>
                <a:gd name="T55" fmla="*/ 966 h 1534"/>
                <a:gd name="T56" fmla="*/ 319 w 1515"/>
                <a:gd name="T57" fmla="*/ 1342 h 1534"/>
                <a:gd name="T58" fmla="*/ 1023 w 1515"/>
                <a:gd name="T59" fmla="*/ 1374 h 1534"/>
                <a:gd name="T60" fmla="*/ 1097 w 1515"/>
                <a:gd name="T61" fmla="*/ 1391 h 1534"/>
                <a:gd name="T62" fmla="*/ 855 w 1515"/>
                <a:gd name="T63" fmla="*/ 1511 h 1534"/>
                <a:gd name="T64" fmla="*/ 1429 w 1515"/>
                <a:gd name="T65" fmla="*/ 987 h 1534"/>
                <a:gd name="T66" fmla="*/ 1219 w 1515"/>
                <a:gd name="T67" fmla="*/ 209 h 1534"/>
                <a:gd name="T68" fmla="*/ 1078 w 1515"/>
                <a:gd name="T69" fmla="*/ 127 h 1534"/>
                <a:gd name="T70" fmla="*/ 1288 w 1515"/>
                <a:gd name="T71" fmla="*/ 312 h 1534"/>
                <a:gd name="T72" fmla="*/ 1388 w 1515"/>
                <a:gd name="T73" fmla="*/ 932 h 1534"/>
                <a:gd name="T74" fmla="*/ 1245 w 1515"/>
                <a:gd name="T75" fmla="*/ 293 h 1534"/>
                <a:gd name="T76" fmla="*/ 335 w 1515"/>
                <a:gd name="T77" fmla="*/ 144 h 1534"/>
                <a:gd name="T78" fmla="*/ 697 w 1515"/>
                <a:gd name="T79" fmla="*/ 46 h 1534"/>
                <a:gd name="T80" fmla="*/ 1249 w 1515"/>
                <a:gd name="T81" fmla="*/ 1175 h 1534"/>
                <a:gd name="T82" fmla="*/ 246 w 1515"/>
                <a:gd name="T83" fmla="*/ 1263 h 1534"/>
                <a:gd name="T84" fmla="*/ 511 w 1515"/>
                <a:gd name="T85" fmla="*/ 1404 h 1534"/>
                <a:gd name="T86" fmla="*/ 800 w 1515"/>
                <a:gd name="T87" fmla="*/ 94 h 1534"/>
                <a:gd name="T88" fmla="*/ 1008 w 1515"/>
                <a:gd name="T89" fmla="*/ 176 h 1534"/>
                <a:gd name="T90" fmla="*/ 907 w 1515"/>
                <a:gd name="T91" fmla="*/ 1357 h 1534"/>
                <a:gd name="T92" fmla="*/ 1146 w 1515"/>
                <a:gd name="T93" fmla="*/ 318 h 1534"/>
                <a:gd name="T94" fmla="*/ 800 w 1515"/>
                <a:gd name="T95" fmla="*/ 142 h 1534"/>
                <a:gd name="T96" fmla="*/ 432 w 1515"/>
                <a:gd name="T97" fmla="*/ 1322 h 1534"/>
                <a:gd name="T98" fmla="*/ 1312 w 1515"/>
                <a:gd name="T99" fmla="*/ 766 h 1534"/>
                <a:gd name="T100" fmla="*/ 1169 w 1515"/>
                <a:gd name="T101" fmla="*/ 1155 h 1534"/>
                <a:gd name="T102" fmla="*/ 899 w 1515"/>
                <a:gd name="T103" fmla="*/ 194 h 1534"/>
                <a:gd name="T104" fmla="*/ 1034 w 1515"/>
                <a:gd name="T105" fmla="*/ 1248 h 1534"/>
                <a:gd name="T106" fmla="*/ 934 w 1515"/>
                <a:gd name="T107" fmla="*/ 1303 h 1534"/>
                <a:gd name="T108" fmla="*/ 1157 w 1515"/>
                <a:gd name="T109" fmla="*/ 393 h 1534"/>
                <a:gd name="T110" fmla="*/ 797 w 1515"/>
                <a:gd name="T111" fmla="*/ 1332 h 1534"/>
                <a:gd name="T112" fmla="*/ 536 w 1515"/>
                <a:gd name="T113" fmla="*/ 1311 h 1534"/>
                <a:gd name="T114" fmla="*/ 1176 w 1515"/>
                <a:gd name="T115" fmla="*/ 1021 h 1534"/>
                <a:gd name="T116" fmla="*/ 1083 w 1515"/>
                <a:gd name="T117" fmla="*/ 1118 h 1534"/>
                <a:gd name="T118" fmla="*/ 1228 w 1515"/>
                <a:gd name="T119" fmla="*/ 548 h 1534"/>
                <a:gd name="T120" fmla="*/ 1258 w 1515"/>
                <a:gd name="T121" fmla="*/ 895 h 1534"/>
                <a:gd name="T122" fmla="*/ 1192 w 1515"/>
                <a:gd name="T123" fmla="*/ 1043 h 1534"/>
                <a:gd name="T124" fmla="*/ 752 w 1515"/>
                <a:gd name="T125" fmla="*/ 1306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5" h="1534">
                  <a:moveTo>
                    <a:pt x="1219" y="209"/>
                  </a:moveTo>
                  <a:cubicBezTo>
                    <a:pt x="1214" y="204"/>
                    <a:pt x="1206" y="199"/>
                    <a:pt x="1200" y="194"/>
                  </a:cubicBezTo>
                  <a:cubicBezTo>
                    <a:pt x="1198" y="192"/>
                    <a:pt x="1197" y="191"/>
                    <a:pt x="1194" y="188"/>
                  </a:cubicBezTo>
                  <a:cubicBezTo>
                    <a:pt x="1188" y="182"/>
                    <a:pt x="1179" y="175"/>
                    <a:pt x="1172" y="169"/>
                  </a:cubicBezTo>
                  <a:cubicBezTo>
                    <a:pt x="1168" y="166"/>
                    <a:pt x="1164" y="163"/>
                    <a:pt x="1161" y="161"/>
                  </a:cubicBezTo>
                  <a:cubicBezTo>
                    <a:pt x="1158" y="159"/>
                    <a:pt x="1155" y="157"/>
                    <a:pt x="1153" y="156"/>
                  </a:cubicBezTo>
                  <a:cubicBezTo>
                    <a:pt x="1146" y="152"/>
                    <a:pt x="1144" y="152"/>
                    <a:pt x="1139" y="150"/>
                  </a:cubicBezTo>
                  <a:cubicBezTo>
                    <a:pt x="1138" y="150"/>
                    <a:pt x="1135" y="148"/>
                    <a:pt x="1134" y="147"/>
                  </a:cubicBezTo>
                  <a:cubicBezTo>
                    <a:pt x="1126" y="144"/>
                    <a:pt x="1125" y="141"/>
                    <a:pt x="1119" y="137"/>
                  </a:cubicBezTo>
                  <a:cubicBezTo>
                    <a:pt x="1111" y="131"/>
                    <a:pt x="1099" y="125"/>
                    <a:pt x="1086" y="118"/>
                  </a:cubicBezTo>
                  <a:cubicBezTo>
                    <a:pt x="1083" y="116"/>
                    <a:pt x="1080" y="113"/>
                    <a:pt x="1078" y="112"/>
                  </a:cubicBezTo>
                  <a:cubicBezTo>
                    <a:pt x="1075" y="110"/>
                    <a:pt x="1071" y="108"/>
                    <a:pt x="1067" y="106"/>
                  </a:cubicBezTo>
                  <a:cubicBezTo>
                    <a:pt x="1064" y="104"/>
                    <a:pt x="1060" y="103"/>
                    <a:pt x="1056" y="101"/>
                  </a:cubicBezTo>
                  <a:cubicBezTo>
                    <a:pt x="1053" y="99"/>
                    <a:pt x="1053" y="98"/>
                    <a:pt x="1050" y="96"/>
                  </a:cubicBezTo>
                  <a:cubicBezTo>
                    <a:pt x="1048" y="95"/>
                    <a:pt x="1045" y="95"/>
                    <a:pt x="1044" y="94"/>
                  </a:cubicBezTo>
                  <a:cubicBezTo>
                    <a:pt x="1040" y="92"/>
                    <a:pt x="1041" y="91"/>
                    <a:pt x="1038" y="89"/>
                  </a:cubicBezTo>
                  <a:cubicBezTo>
                    <a:pt x="1037" y="89"/>
                    <a:pt x="1033" y="88"/>
                    <a:pt x="1031" y="88"/>
                  </a:cubicBezTo>
                  <a:cubicBezTo>
                    <a:pt x="1023" y="85"/>
                    <a:pt x="1020" y="82"/>
                    <a:pt x="1017" y="80"/>
                  </a:cubicBezTo>
                  <a:cubicBezTo>
                    <a:pt x="1017" y="79"/>
                    <a:pt x="1017" y="77"/>
                    <a:pt x="1016" y="77"/>
                  </a:cubicBezTo>
                  <a:cubicBezTo>
                    <a:pt x="1015" y="76"/>
                    <a:pt x="1012" y="75"/>
                    <a:pt x="1011" y="75"/>
                  </a:cubicBezTo>
                  <a:cubicBezTo>
                    <a:pt x="1009" y="73"/>
                    <a:pt x="1008" y="72"/>
                    <a:pt x="1006" y="70"/>
                  </a:cubicBezTo>
                  <a:cubicBezTo>
                    <a:pt x="1004" y="69"/>
                    <a:pt x="997" y="68"/>
                    <a:pt x="992" y="67"/>
                  </a:cubicBezTo>
                  <a:cubicBezTo>
                    <a:pt x="997" y="72"/>
                    <a:pt x="1003" y="71"/>
                    <a:pt x="1009" y="74"/>
                  </a:cubicBezTo>
                  <a:cubicBezTo>
                    <a:pt x="1008" y="75"/>
                    <a:pt x="1014" y="77"/>
                    <a:pt x="1013" y="79"/>
                  </a:cubicBezTo>
                  <a:cubicBezTo>
                    <a:pt x="1009" y="78"/>
                    <a:pt x="1005" y="76"/>
                    <a:pt x="1001" y="74"/>
                  </a:cubicBezTo>
                  <a:cubicBezTo>
                    <a:pt x="996" y="71"/>
                    <a:pt x="992" y="69"/>
                    <a:pt x="988" y="67"/>
                  </a:cubicBezTo>
                  <a:cubicBezTo>
                    <a:pt x="982" y="66"/>
                    <a:pt x="979" y="66"/>
                    <a:pt x="974" y="64"/>
                  </a:cubicBezTo>
                  <a:cubicBezTo>
                    <a:pt x="974" y="63"/>
                    <a:pt x="973" y="62"/>
                    <a:pt x="973" y="61"/>
                  </a:cubicBezTo>
                  <a:cubicBezTo>
                    <a:pt x="974" y="56"/>
                    <a:pt x="987" y="63"/>
                    <a:pt x="989" y="59"/>
                  </a:cubicBezTo>
                  <a:cubicBezTo>
                    <a:pt x="991" y="61"/>
                    <a:pt x="989" y="63"/>
                    <a:pt x="995" y="65"/>
                  </a:cubicBezTo>
                  <a:cubicBezTo>
                    <a:pt x="1002" y="64"/>
                    <a:pt x="1004" y="67"/>
                    <a:pt x="1009" y="70"/>
                  </a:cubicBezTo>
                  <a:cubicBezTo>
                    <a:pt x="1011" y="71"/>
                    <a:pt x="1011" y="70"/>
                    <a:pt x="1014" y="71"/>
                  </a:cubicBezTo>
                  <a:cubicBezTo>
                    <a:pt x="1017" y="73"/>
                    <a:pt x="1017" y="74"/>
                    <a:pt x="1020" y="75"/>
                  </a:cubicBezTo>
                  <a:cubicBezTo>
                    <a:pt x="1028" y="78"/>
                    <a:pt x="1039" y="80"/>
                    <a:pt x="1047" y="84"/>
                  </a:cubicBezTo>
                  <a:cubicBezTo>
                    <a:pt x="1051" y="86"/>
                    <a:pt x="1053" y="90"/>
                    <a:pt x="1057" y="91"/>
                  </a:cubicBezTo>
                  <a:cubicBezTo>
                    <a:pt x="1062" y="93"/>
                    <a:pt x="1052" y="85"/>
                    <a:pt x="1060" y="89"/>
                  </a:cubicBezTo>
                  <a:cubicBezTo>
                    <a:pt x="1066" y="93"/>
                    <a:pt x="1069" y="97"/>
                    <a:pt x="1073" y="101"/>
                  </a:cubicBezTo>
                  <a:cubicBezTo>
                    <a:pt x="1077" y="99"/>
                    <a:pt x="1087" y="107"/>
                    <a:pt x="1093" y="110"/>
                  </a:cubicBezTo>
                  <a:cubicBezTo>
                    <a:pt x="1096" y="111"/>
                    <a:pt x="1098" y="111"/>
                    <a:pt x="1101" y="112"/>
                  </a:cubicBezTo>
                  <a:cubicBezTo>
                    <a:pt x="1111" y="118"/>
                    <a:pt x="1121" y="126"/>
                    <a:pt x="1132" y="133"/>
                  </a:cubicBezTo>
                  <a:cubicBezTo>
                    <a:pt x="1142" y="140"/>
                    <a:pt x="1151" y="148"/>
                    <a:pt x="1162" y="154"/>
                  </a:cubicBezTo>
                  <a:cubicBezTo>
                    <a:pt x="1167" y="152"/>
                    <a:pt x="1149" y="144"/>
                    <a:pt x="1153" y="142"/>
                  </a:cubicBezTo>
                  <a:cubicBezTo>
                    <a:pt x="1157" y="147"/>
                    <a:pt x="1166" y="153"/>
                    <a:pt x="1174" y="159"/>
                  </a:cubicBezTo>
                  <a:cubicBezTo>
                    <a:pt x="1177" y="161"/>
                    <a:pt x="1177" y="157"/>
                    <a:pt x="1182" y="162"/>
                  </a:cubicBezTo>
                  <a:cubicBezTo>
                    <a:pt x="1180" y="164"/>
                    <a:pt x="1190" y="177"/>
                    <a:pt x="1196" y="177"/>
                  </a:cubicBezTo>
                  <a:cubicBezTo>
                    <a:pt x="1196" y="175"/>
                    <a:pt x="1188" y="171"/>
                    <a:pt x="1189" y="169"/>
                  </a:cubicBezTo>
                  <a:cubicBezTo>
                    <a:pt x="1190" y="167"/>
                    <a:pt x="1192" y="165"/>
                    <a:pt x="1197" y="169"/>
                  </a:cubicBezTo>
                  <a:cubicBezTo>
                    <a:pt x="1194" y="170"/>
                    <a:pt x="1191" y="170"/>
                    <a:pt x="1197" y="175"/>
                  </a:cubicBezTo>
                  <a:cubicBezTo>
                    <a:pt x="1204" y="180"/>
                    <a:pt x="1195" y="168"/>
                    <a:pt x="1200" y="172"/>
                  </a:cubicBezTo>
                  <a:cubicBezTo>
                    <a:pt x="1208" y="179"/>
                    <a:pt x="1208" y="179"/>
                    <a:pt x="1208" y="179"/>
                  </a:cubicBezTo>
                  <a:cubicBezTo>
                    <a:pt x="1205" y="181"/>
                    <a:pt x="1205" y="181"/>
                    <a:pt x="1205" y="181"/>
                  </a:cubicBezTo>
                  <a:cubicBezTo>
                    <a:pt x="1209" y="186"/>
                    <a:pt x="1213" y="186"/>
                    <a:pt x="1217" y="190"/>
                  </a:cubicBezTo>
                  <a:cubicBezTo>
                    <a:pt x="1219" y="191"/>
                    <a:pt x="1222" y="195"/>
                    <a:pt x="1224" y="197"/>
                  </a:cubicBezTo>
                  <a:cubicBezTo>
                    <a:pt x="1230" y="203"/>
                    <a:pt x="1240" y="209"/>
                    <a:pt x="1247" y="215"/>
                  </a:cubicBezTo>
                  <a:cubicBezTo>
                    <a:pt x="1252" y="219"/>
                    <a:pt x="1256" y="224"/>
                    <a:pt x="1259" y="227"/>
                  </a:cubicBezTo>
                  <a:cubicBezTo>
                    <a:pt x="1262" y="230"/>
                    <a:pt x="1269" y="229"/>
                    <a:pt x="1268" y="236"/>
                  </a:cubicBezTo>
                  <a:cubicBezTo>
                    <a:pt x="1266" y="236"/>
                    <a:pt x="1261" y="229"/>
                    <a:pt x="1259" y="230"/>
                  </a:cubicBezTo>
                  <a:cubicBezTo>
                    <a:pt x="1265" y="239"/>
                    <a:pt x="1278" y="247"/>
                    <a:pt x="1284" y="257"/>
                  </a:cubicBezTo>
                  <a:cubicBezTo>
                    <a:pt x="1287" y="260"/>
                    <a:pt x="1284" y="252"/>
                    <a:pt x="1290" y="258"/>
                  </a:cubicBezTo>
                  <a:cubicBezTo>
                    <a:pt x="1295" y="265"/>
                    <a:pt x="1301" y="269"/>
                    <a:pt x="1307" y="276"/>
                  </a:cubicBezTo>
                  <a:cubicBezTo>
                    <a:pt x="1312" y="282"/>
                    <a:pt x="1317" y="288"/>
                    <a:pt x="1322" y="295"/>
                  </a:cubicBezTo>
                  <a:cubicBezTo>
                    <a:pt x="1325" y="298"/>
                    <a:pt x="1327" y="301"/>
                    <a:pt x="1329" y="304"/>
                  </a:cubicBezTo>
                  <a:cubicBezTo>
                    <a:pt x="1331" y="307"/>
                    <a:pt x="1333" y="309"/>
                    <a:pt x="1335" y="312"/>
                  </a:cubicBezTo>
                  <a:cubicBezTo>
                    <a:pt x="1339" y="315"/>
                    <a:pt x="1341" y="315"/>
                    <a:pt x="1344" y="319"/>
                  </a:cubicBezTo>
                  <a:cubicBezTo>
                    <a:pt x="1347" y="323"/>
                    <a:pt x="1347" y="327"/>
                    <a:pt x="1350" y="332"/>
                  </a:cubicBezTo>
                  <a:cubicBezTo>
                    <a:pt x="1352" y="335"/>
                    <a:pt x="1355" y="337"/>
                    <a:pt x="1357" y="340"/>
                  </a:cubicBezTo>
                  <a:cubicBezTo>
                    <a:pt x="1362" y="346"/>
                    <a:pt x="1365" y="353"/>
                    <a:pt x="1369" y="357"/>
                  </a:cubicBezTo>
                  <a:cubicBezTo>
                    <a:pt x="1369" y="354"/>
                    <a:pt x="1365" y="349"/>
                    <a:pt x="1368" y="348"/>
                  </a:cubicBezTo>
                  <a:cubicBezTo>
                    <a:pt x="1371" y="353"/>
                    <a:pt x="1376" y="360"/>
                    <a:pt x="1374" y="361"/>
                  </a:cubicBezTo>
                  <a:cubicBezTo>
                    <a:pt x="1373" y="365"/>
                    <a:pt x="1366" y="355"/>
                    <a:pt x="1371" y="363"/>
                  </a:cubicBezTo>
                  <a:cubicBezTo>
                    <a:pt x="1373" y="366"/>
                    <a:pt x="1374" y="367"/>
                    <a:pt x="1375" y="368"/>
                  </a:cubicBezTo>
                  <a:cubicBezTo>
                    <a:pt x="1377" y="371"/>
                    <a:pt x="1377" y="372"/>
                    <a:pt x="1378" y="374"/>
                  </a:cubicBezTo>
                  <a:cubicBezTo>
                    <a:pt x="1383" y="380"/>
                    <a:pt x="1389" y="386"/>
                    <a:pt x="1394" y="396"/>
                  </a:cubicBezTo>
                  <a:cubicBezTo>
                    <a:pt x="1403" y="396"/>
                    <a:pt x="1409" y="427"/>
                    <a:pt x="1417" y="432"/>
                  </a:cubicBezTo>
                  <a:cubicBezTo>
                    <a:pt x="1414" y="434"/>
                    <a:pt x="1418" y="443"/>
                    <a:pt x="1422" y="453"/>
                  </a:cubicBezTo>
                  <a:cubicBezTo>
                    <a:pt x="1425" y="453"/>
                    <a:pt x="1422" y="443"/>
                    <a:pt x="1426" y="449"/>
                  </a:cubicBezTo>
                  <a:cubicBezTo>
                    <a:pt x="1429" y="454"/>
                    <a:pt x="1428" y="457"/>
                    <a:pt x="1429" y="461"/>
                  </a:cubicBezTo>
                  <a:cubicBezTo>
                    <a:pt x="1428" y="461"/>
                    <a:pt x="1426" y="456"/>
                    <a:pt x="1425" y="458"/>
                  </a:cubicBezTo>
                  <a:cubicBezTo>
                    <a:pt x="1428" y="463"/>
                    <a:pt x="1430" y="476"/>
                    <a:pt x="1433" y="473"/>
                  </a:cubicBezTo>
                  <a:cubicBezTo>
                    <a:pt x="1436" y="471"/>
                    <a:pt x="1427" y="463"/>
                    <a:pt x="1431" y="462"/>
                  </a:cubicBezTo>
                  <a:cubicBezTo>
                    <a:pt x="1439" y="468"/>
                    <a:pt x="1438" y="484"/>
                    <a:pt x="1439" y="489"/>
                  </a:cubicBezTo>
                  <a:cubicBezTo>
                    <a:pt x="1441" y="493"/>
                    <a:pt x="1444" y="498"/>
                    <a:pt x="1446" y="504"/>
                  </a:cubicBezTo>
                  <a:cubicBezTo>
                    <a:pt x="1448" y="512"/>
                    <a:pt x="1448" y="517"/>
                    <a:pt x="1452" y="520"/>
                  </a:cubicBezTo>
                  <a:cubicBezTo>
                    <a:pt x="1453" y="525"/>
                    <a:pt x="1450" y="525"/>
                    <a:pt x="1453" y="531"/>
                  </a:cubicBezTo>
                  <a:cubicBezTo>
                    <a:pt x="1455" y="530"/>
                    <a:pt x="1456" y="533"/>
                    <a:pt x="1457" y="537"/>
                  </a:cubicBezTo>
                  <a:cubicBezTo>
                    <a:pt x="1458" y="541"/>
                    <a:pt x="1459" y="546"/>
                    <a:pt x="1460" y="549"/>
                  </a:cubicBezTo>
                  <a:cubicBezTo>
                    <a:pt x="1460" y="550"/>
                    <a:pt x="1462" y="550"/>
                    <a:pt x="1463" y="552"/>
                  </a:cubicBezTo>
                  <a:cubicBezTo>
                    <a:pt x="1464" y="556"/>
                    <a:pt x="1465" y="561"/>
                    <a:pt x="1466" y="567"/>
                  </a:cubicBezTo>
                  <a:cubicBezTo>
                    <a:pt x="1467" y="571"/>
                    <a:pt x="1468" y="571"/>
                    <a:pt x="1469" y="575"/>
                  </a:cubicBezTo>
                  <a:cubicBezTo>
                    <a:pt x="1471" y="583"/>
                    <a:pt x="1469" y="580"/>
                    <a:pt x="1472" y="585"/>
                  </a:cubicBezTo>
                  <a:cubicBezTo>
                    <a:pt x="1475" y="589"/>
                    <a:pt x="1475" y="599"/>
                    <a:pt x="1477" y="605"/>
                  </a:cubicBezTo>
                  <a:cubicBezTo>
                    <a:pt x="1479" y="605"/>
                    <a:pt x="1481" y="604"/>
                    <a:pt x="1483" y="606"/>
                  </a:cubicBezTo>
                  <a:cubicBezTo>
                    <a:pt x="1481" y="617"/>
                    <a:pt x="1485" y="625"/>
                    <a:pt x="1487" y="634"/>
                  </a:cubicBezTo>
                  <a:cubicBezTo>
                    <a:pt x="1489" y="642"/>
                    <a:pt x="1492" y="656"/>
                    <a:pt x="1492" y="659"/>
                  </a:cubicBezTo>
                  <a:cubicBezTo>
                    <a:pt x="1491" y="662"/>
                    <a:pt x="1489" y="657"/>
                    <a:pt x="1489" y="663"/>
                  </a:cubicBezTo>
                  <a:cubicBezTo>
                    <a:pt x="1491" y="676"/>
                    <a:pt x="1496" y="688"/>
                    <a:pt x="1495" y="699"/>
                  </a:cubicBezTo>
                  <a:cubicBezTo>
                    <a:pt x="1497" y="701"/>
                    <a:pt x="1497" y="693"/>
                    <a:pt x="1498" y="699"/>
                  </a:cubicBezTo>
                  <a:cubicBezTo>
                    <a:pt x="1499" y="721"/>
                    <a:pt x="1502" y="736"/>
                    <a:pt x="1503" y="753"/>
                  </a:cubicBezTo>
                  <a:cubicBezTo>
                    <a:pt x="1499" y="754"/>
                    <a:pt x="1499" y="766"/>
                    <a:pt x="1499" y="776"/>
                  </a:cubicBezTo>
                  <a:cubicBezTo>
                    <a:pt x="1500" y="778"/>
                    <a:pt x="1502" y="770"/>
                    <a:pt x="1502" y="776"/>
                  </a:cubicBezTo>
                  <a:cubicBezTo>
                    <a:pt x="1502" y="786"/>
                    <a:pt x="1504" y="798"/>
                    <a:pt x="1504" y="804"/>
                  </a:cubicBezTo>
                  <a:cubicBezTo>
                    <a:pt x="1504" y="807"/>
                    <a:pt x="1502" y="809"/>
                    <a:pt x="1502" y="813"/>
                  </a:cubicBezTo>
                  <a:cubicBezTo>
                    <a:pt x="1501" y="817"/>
                    <a:pt x="1503" y="820"/>
                    <a:pt x="1502" y="824"/>
                  </a:cubicBezTo>
                  <a:cubicBezTo>
                    <a:pt x="1502" y="827"/>
                    <a:pt x="1501" y="831"/>
                    <a:pt x="1501" y="834"/>
                  </a:cubicBezTo>
                  <a:cubicBezTo>
                    <a:pt x="1500" y="841"/>
                    <a:pt x="1501" y="845"/>
                    <a:pt x="1500" y="850"/>
                  </a:cubicBezTo>
                  <a:cubicBezTo>
                    <a:pt x="1500" y="853"/>
                    <a:pt x="1498" y="856"/>
                    <a:pt x="1497" y="860"/>
                  </a:cubicBezTo>
                  <a:cubicBezTo>
                    <a:pt x="1495" y="866"/>
                    <a:pt x="1494" y="875"/>
                    <a:pt x="1493" y="881"/>
                  </a:cubicBezTo>
                  <a:cubicBezTo>
                    <a:pt x="1492" y="886"/>
                    <a:pt x="1496" y="890"/>
                    <a:pt x="1494" y="897"/>
                  </a:cubicBezTo>
                  <a:cubicBezTo>
                    <a:pt x="1493" y="900"/>
                    <a:pt x="1491" y="899"/>
                    <a:pt x="1491" y="905"/>
                  </a:cubicBezTo>
                  <a:cubicBezTo>
                    <a:pt x="1494" y="907"/>
                    <a:pt x="1492" y="909"/>
                    <a:pt x="1492" y="912"/>
                  </a:cubicBezTo>
                  <a:cubicBezTo>
                    <a:pt x="1491" y="918"/>
                    <a:pt x="1489" y="933"/>
                    <a:pt x="1488" y="935"/>
                  </a:cubicBezTo>
                  <a:cubicBezTo>
                    <a:pt x="1488" y="939"/>
                    <a:pt x="1485" y="944"/>
                    <a:pt x="1484" y="948"/>
                  </a:cubicBezTo>
                  <a:cubicBezTo>
                    <a:pt x="1484" y="951"/>
                    <a:pt x="1484" y="954"/>
                    <a:pt x="1484" y="956"/>
                  </a:cubicBezTo>
                  <a:cubicBezTo>
                    <a:pt x="1484" y="959"/>
                    <a:pt x="1482" y="960"/>
                    <a:pt x="1482" y="963"/>
                  </a:cubicBezTo>
                  <a:cubicBezTo>
                    <a:pt x="1481" y="964"/>
                    <a:pt x="1481" y="967"/>
                    <a:pt x="1480" y="970"/>
                  </a:cubicBezTo>
                  <a:cubicBezTo>
                    <a:pt x="1479" y="973"/>
                    <a:pt x="1478" y="976"/>
                    <a:pt x="1477" y="979"/>
                  </a:cubicBezTo>
                  <a:cubicBezTo>
                    <a:pt x="1476" y="985"/>
                    <a:pt x="1474" y="992"/>
                    <a:pt x="1473" y="996"/>
                  </a:cubicBezTo>
                  <a:cubicBezTo>
                    <a:pt x="1472" y="999"/>
                    <a:pt x="1471" y="1007"/>
                    <a:pt x="1471" y="1007"/>
                  </a:cubicBezTo>
                  <a:cubicBezTo>
                    <a:pt x="1471" y="1009"/>
                    <a:pt x="1470" y="1009"/>
                    <a:pt x="1469" y="1011"/>
                  </a:cubicBezTo>
                  <a:cubicBezTo>
                    <a:pt x="1466" y="1022"/>
                    <a:pt x="1463" y="1036"/>
                    <a:pt x="1459" y="1047"/>
                  </a:cubicBezTo>
                  <a:cubicBezTo>
                    <a:pt x="1458" y="1049"/>
                    <a:pt x="1457" y="1050"/>
                    <a:pt x="1455" y="1054"/>
                  </a:cubicBezTo>
                  <a:cubicBezTo>
                    <a:pt x="1455" y="1055"/>
                    <a:pt x="1456" y="1058"/>
                    <a:pt x="1455" y="1059"/>
                  </a:cubicBezTo>
                  <a:cubicBezTo>
                    <a:pt x="1455" y="1061"/>
                    <a:pt x="1452" y="1065"/>
                    <a:pt x="1452" y="1067"/>
                  </a:cubicBezTo>
                  <a:cubicBezTo>
                    <a:pt x="1451" y="1070"/>
                    <a:pt x="1452" y="1072"/>
                    <a:pt x="1452" y="1074"/>
                  </a:cubicBezTo>
                  <a:cubicBezTo>
                    <a:pt x="1451" y="1082"/>
                    <a:pt x="1449" y="1084"/>
                    <a:pt x="1445" y="1092"/>
                  </a:cubicBezTo>
                  <a:cubicBezTo>
                    <a:pt x="1441" y="1100"/>
                    <a:pt x="1437" y="1109"/>
                    <a:pt x="1435" y="1114"/>
                  </a:cubicBezTo>
                  <a:cubicBezTo>
                    <a:pt x="1433" y="1114"/>
                    <a:pt x="1434" y="1111"/>
                    <a:pt x="1432" y="1111"/>
                  </a:cubicBezTo>
                  <a:cubicBezTo>
                    <a:pt x="1429" y="1116"/>
                    <a:pt x="1431" y="1118"/>
                    <a:pt x="1428" y="1123"/>
                  </a:cubicBezTo>
                  <a:cubicBezTo>
                    <a:pt x="1426" y="1127"/>
                    <a:pt x="1424" y="1127"/>
                    <a:pt x="1422" y="1132"/>
                  </a:cubicBezTo>
                  <a:cubicBezTo>
                    <a:pt x="1420" y="1136"/>
                    <a:pt x="1421" y="1136"/>
                    <a:pt x="1419" y="1141"/>
                  </a:cubicBezTo>
                  <a:cubicBezTo>
                    <a:pt x="1418" y="1143"/>
                    <a:pt x="1412" y="1151"/>
                    <a:pt x="1416" y="1151"/>
                  </a:cubicBezTo>
                  <a:cubicBezTo>
                    <a:pt x="1420" y="1144"/>
                    <a:pt x="1424" y="1136"/>
                    <a:pt x="1428" y="1131"/>
                  </a:cubicBezTo>
                  <a:cubicBezTo>
                    <a:pt x="1430" y="1128"/>
                    <a:pt x="1434" y="1121"/>
                    <a:pt x="1435" y="1124"/>
                  </a:cubicBezTo>
                  <a:cubicBezTo>
                    <a:pt x="1433" y="1128"/>
                    <a:pt x="1431" y="1131"/>
                    <a:pt x="1429" y="1133"/>
                  </a:cubicBezTo>
                  <a:cubicBezTo>
                    <a:pt x="1423" y="1141"/>
                    <a:pt x="1424" y="1141"/>
                    <a:pt x="1420" y="1148"/>
                  </a:cubicBezTo>
                  <a:cubicBezTo>
                    <a:pt x="1420" y="1149"/>
                    <a:pt x="1418" y="1149"/>
                    <a:pt x="1417" y="1152"/>
                  </a:cubicBezTo>
                  <a:cubicBezTo>
                    <a:pt x="1415" y="1157"/>
                    <a:pt x="1414" y="1160"/>
                    <a:pt x="1410" y="1163"/>
                  </a:cubicBezTo>
                  <a:cubicBezTo>
                    <a:pt x="1409" y="1166"/>
                    <a:pt x="1411" y="1167"/>
                    <a:pt x="1410" y="1171"/>
                  </a:cubicBezTo>
                  <a:cubicBezTo>
                    <a:pt x="1403" y="1178"/>
                    <a:pt x="1403" y="1185"/>
                    <a:pt x="1400" y="1190"/>
                  </a:cubicBezTo>
                  <a:cubicBezTo>
                    <a:pt x="1398" y="1193"/>
                    <a:pt x="1396" y="1194"/>
                    <a:pt x="1394" y="1197"/>
                  </a:cubicBezTo>
                  <a:cubicBezTo>
                    <a:pt x="1392" y="1202"/>
                    <a:pt x="1394" y="1205"/>
                    <a:pt x="1390" y="1210"/>
                  </a:cubicBezTo>
                  <a:cubicBezTo>
                    <a:pt x="1384" y="1217"/>
                    <a:pt x="1379" y="1217"/>
                    <a:pt x="1383" y="1208"/>
                  </a:cubicBezTo>
                  <a:cubicBezTo>
                    <a:pt x="1390" y="1200"/>
                    <a:pt x="1397" y="1191"/>
                    <a:pt x="1398" y="1184"/>
                  </a:cubicBezTo>
                  <a:cubicBezTo>
                    <a:pt x="1390" y="1193"/>
                    <a:pt x="1382" y="1206"/>
                    <a:pt x="1380" y="1211"/>
                  </a:cubicBezTo>
                  <a:cubicBezTo>
                    <a:pt x="1377" y="1219"/>
                    <a:pt x="1380" y="1217"/>
                    <a:pt x="1377" y="1225"/>
                  </a:cubicBezTo>
                  <a:cubicBezTo>
                    <a:pt x="1376" y="1227"/>
                    <a:pt x="1373" y="1232"/>
                    <a:pt x="1373" y="1233"/>
                  </a:cubicBezTo>
                  <a:cubicBezTo>
                    <a:pt x="1372" y="1233"/>
                    <a:pt x="1371" y="1238"/>
                    <a:pt x="1369" y="1238"/>
                  </a:cubicBezTo>
                  <a:cubicBezTo>
                    <a:pt x="1368" y="1236"/>
                    <a:pt x="1376" y="1224"/>
                    <a:pt x="1370" y="1228"/>
                  </a:cubicBezTo>
                  <a:cubicBezTo>
                    <a:pt x="1365" y="1236"/>
                    <a:pt x="1366" y="1239"/>
                    <a:pt x="1363" y="1245"/>
                  </a:cubicBezTo>
                  <a:cubicBezTo>
                    <a:pt x="1357" y="1255"/>
                    <a:pt x="1346" y="1266"/>
                    <a:pt x="1339" y="1276"/>
                  </a:cubicBezTo>
                  <a:cubicBezTo>
                    <a:pt x="1337" y="1278"/>
                    <a:pt x="1336" y="1281"/>
                    <a:pt x="1334" y="1284"/>
                  </a:cubicBezTo>
                  <a:cubicBezTo>
                    <a:pt x="1333" y="1287"/>
                    <a:pt x="1328" y="1290"/>
                    <a:pt x="1325" y="1293"/>
                  </a:cubicBezTo>
                  <a:cubicBezTo>
                    <a:pt x="1321" y="1298"/>
                    <a:pt x="1317" y="1304"/>
                    <a:pt x="1319" y="1306"/>
                  </a:cubicBezTo>
                  <a:cubicBezTo>
                    <a:pt x="1322" y="1306"/>
                    <a:pt x="1326" y="1299"/>
                    <a:pt x="1329" y="1297"/>
                  </a:cubicBezTo>
                  <a:cubicBezTo>
                    <a:pt x="1330" y="1296"/>
                    <a:pt x="1331" y="1297"/>
                    <a:pt x="1332" y="1296"/>
                  </a:cubicBezTo>
                  <a:cubicBezTo>
                    <a:pt x="1336" y="1291"/>
                    <a:pt x="1334" y="1290"/>
                    <a:pt x="1338" y="1284"/>
                  </a:cubicBezTo>
                  <a:cubicBezTo>
                    <a:pt x="1347" y="1281"/>
                    <a:pt x="1350" y="1272"/>
                    <a:pt x="1356" y="1264"/>
                  </a:cubicBezTo>
                  <a:cubicBezTo>
                    <a:pt x="1358" y="1261"/>
                    <a:pt x="1362" y="1257"/>
                    <a:pt x="1364" y="1254"/>
                  </a:cubicBezTo>
                  <a:cubicBezTo>
                    <a:pt x="1369" y="1248"/>
                    <a:pt x="1373" y="1242"/>
                    <a:pt x="1377" y="1235"/>
                  </a:cubicBezTo>
                  <a:cubicBezTo>
                    <a:pt x="1379" y="1232"/>
                    <a:pt x="1381" y="1228"/>
                    <a:pt x="1384" y="1225"/>
                  </a:cubicBezTo>
                  <a:cubicBezTo>
                    <a:pt x="1386" y="1222"/>
                    <a:pt x="1388" y="1218"/>
                    <a:pt x="1390" y="1215"/>
                  </a:cubicBezTo>
                  <a:cubicBezTo>
                    <a:pt x="1392" y="1212"/>
                    <a:pt x="1394" y="1210"/>
                    <a:pt x="1397" y="1206"/>
                  </a:cubicBezTo>
                  <a:cubicBezTo>
                    <a:pt x="1400" y="1201"/>
                    <a:pt x="1401" y="1197"/>
                    <a:pt x="1404" y="1192"/>
                  </a:cubicBezTo>
                  <a:cubicBezTo>
                    <a:pt x="1406" y="1187"/>
                    <a:pt x="1410" y="1182"/>
                    <a:pt x="1413" y="1177"/>
                  </a:cubicBezTo>
                  <a:cubicBezTo>
                    <a:pt x="1417" y="1169"/>
                    <a:pt x="1419" y="1160"/>
                    <a:pt x="1423" y="1152"/>
                  </a:cubicBezTo>
                  <a:cubicBezTo>
                    <a:pt x="1424" y="1150"/>
                    <a:pt x="1426" y="1149"/>
                    <a:pt x="1428" y="1145"/>
                  </a:cubicBezTo>
                  <a:cubicBezTo>
                    <a:pt x="1431" y="1138"/>
                    <a:pt x="1436" y="1130"/>
                    <a:pt x="1440" y="1121"/>
                  </a:cubicBezTo>
                  <a:cubicBezTo>
                    <a:pt x="1445" y="1113"/>
                    <a:pt x="1449" y="1104"/>
                    <a:pt x="1452" y="1096"/>
                  </a:cubicBezTo>
                  <a:cubicBezTo>
                    <a:pt x="1454" y="1090"/>
                    <a:pt x="1455" y="1086"/>
                    <a:pt x="1457" y="1081"/>
                  </a:cubicBezTo>
                  <a:cubicBezTo>
                    <a:pt x="1459" y="1074"/>
                    <a:pt x="1462" y="1067"/>
                    <a:pt x="1465" y="1059"/>
                  </a:cubicBezTo>
                  <a:cubicBezTo>
                    <a:pt x="1466" y="1056"/>
                    <a:pt x="1467" y="1052"/>
                    <a:pt x="1469" y="1049"/>
                  </a:cubicBezTo>
                  <a:cubicBezTo>
                    <a:pt x="1470" y="1046"/>
                    <a:pt x="1471" y="1043"/>
                    <a:pt x="1472" y="1040"/>
                  </a:cubicBezTo>
                  <a:cubicBezTo>
                    <a:pt x="1473" y="1036"/>
                    <a:pt x="1475" y="1033"/>
                    <a:pt x="1476" y="1029"/>
                  </a:cubicBezTo>
                  <a:cubicBezTo>
                    <a:pt x="1478" y="1025"/>
                    <a:pt x="1477" y="1021"/>
                    <a:pt x="1478" y="1016"/>
                  </a:cubicBezTo>
                  <a:cubicBezTo>
                    <a:pt x="1479" y="1015"/>
                    <a:pt x="1480" y="1013"/>
                    <a:pt x="1481" y="1011"/>
                  </a:cubicBezTo>
                  <a:cubicBezTo>
                    <a:pt x="1481" y="1009"/>
                    <a:pt x="1482" y="1006"/>
                    <a:pt x="1483" y="1004"/>
                  </a:cubicBezTo>
                  <a:cubicBezTo>
                    <a:pt x="1487" y="993"/>
                    <a:pt x="1488" y="984"/>
                    <a:pt x="1490" y="978"/>
                  </a:cubicBezTo>
                  <a:cubicBezTo>
                    <a:pt x="1491" y="975"/>
                    <a:pt x="1492" y="975"/>
                    <a:pt x="1493" y="970"/>
                  </a:cubicBezTo>
                  <a:cubicBezTo>
                    <a:pt x="1494" y="964"/>
                    <a:pt x="1494" y="958"/>
                    <a:pt x="1496" y="953"/>
                  </a:cubicBezTo>
                  <a:cubicBezTo>
                    <a:pt x="1497" y="945"/>
                    <a:pt x="1500" y="938"/>
                    <a:pt x="1502" y="931"/>
                  </a:cubicBezTo>
                  <a:cubicBezTo>
                    <a:pt x="1502" y="928"/>
                    <a:pt x="1501" y="924"/>
                    <a:pt x="1502" y="920"/>
                  </a:cubicBezTo>
                  <a:cubicBezTo>
                    <a:pt x="1503" y="909"/>
                    <a:pt x="1508" y="894"/>
                    <a:pt x="1508" y="884"/>
                  </a:cubicBezTo>
                  <a:cubicBezTo>
                    <a:pt x="1509" y="879"/>
                    <a:pt x="1508" y="877"/>
                    <a:pt x="1508" y="872"/>
                  </a:cubicBezTo>
                  <a:cubicBezTo>
                    <a:pt x="1509" y="863"/>
                    <a:pt x="1512" y="856"/>
                    <a:pt x="1512" y="847"/>
                  </a:cubicBezTo>
                  <a:cubicBezTo>
                    <a:pt x="1513" y="840"/>
                    <a:pt x="1513" y="833"/>
                    <a:pt x="1514" y="826"/>
                  </a:cubicBezTo>
                  <a:cubicBezTo>
                    <a:pt x="1514" y="823"/>
                    <a:pt x="1514" y="819"/>
                    <a:pt x="1514" y="817"/>
                  </a:cubicBezTo>
                  <a:cubicBezTo>
                    <a:pt x="1514" y="814"/>
                    <a:pt x="1514" y="811"/>
                    <a:pt x="1514" y="809"/>
                  </a:cubicBezTo>
                  <a:cubicBezTo>
                    <a:pt x="1514" y="806"/>
                    <a:pt x="1515" y="801"/>
                    <a:pt x="1515" y="798"/>
                  </a:cubicBezTo>
                  <a:cubicBezTo>
                    <a:pt x="1515" y="796"/>
                    <a:pt x="1513" y="796"/>
                    <a:pt x="1513" y="792"/>
                  </a:cubicBezTo>
                  <a:cubicBezTo>
                    <a:pt x="1513" y="792"/>
                    <a:pt x="1513" y="783"/>
                    <a:pt x="1513" y="783"/>
                  </a:cubicBezTo>
                  <a:cubicBezTo>
                    <a:pt x="1514" y="778"/>
                    <a:pt x="1515" y="775"/>
                    <a:pt x="1514" y="770"/>
                  </a:cubicBezTo>
                  <a:cubicBezTo>
                    <a:pt x="1514" y="756"/>
                    <a:pt x="1512" y="742"/>
                    <a:pt x="1512" y="733"/>
                  </a:cubicBezTo>
                  <a:cubicBezTo>
                    <a:pt x="1511" y="721"/>
                    <a:pt x="1511" y="716"/>
                    <a:pt x="1510" y="711"/>
                  </a:cubicBezTo>
                  <a:cubicBezTo>
                    <a:pt x="1508" y="703"/>
                    <a:pt x="1510" y="694"/>
                    <a:pt x="1508" y="685"/>
                  </a:cubicBezTo>
                  <a:cubicBezTo>
                    <a:pt x="1508" y="679"/>
                    <a:pt x="1505" y="672"/>
                    <a:pt x="1505" y="666"/>
                  </a:cubicBezTo>
                  <a:cubicBezTo>
                    <a:pt x="1504" y="663"/>
                    <a:pt x="1505" y="662"/>
                    <a:pt x="1504" y="657"/>
                  </a:cubicBezTo>
                  <a:cubicBezTo>
                    <a:pt x="1504" y="650"/>
                    <a:pt x="1501" y="643"/>
                    <a:pt x="1500" y="636"/>
                  </a:cubicBezTo>
                  <a:cubicBezTo>
                    <a:pt x="1500" y="633"/>
                    <a:pt x="1501" y="627"/>
                    <a:pt x="1500" y="625"/>
                  </a:cubicBezTo>
                  <a:cubicBezTo>
                    <a:pt x="1501" y="625"/>
                    <a:pt x="1497" y="620"/>
                    <a:pt x="1497" y="617"/>
                  </a:cubicBezTo>
                  <a:cubicBezTo>
                    <a:pt x="1495" y="612"/>
                    <a:pt x="1494" y="606"/>
                    <a:pt x="1493" y="602"/>
                  </a:cubicBezTo>
                  <a:cubicBezTo>
                    <a:pt x="1492" y="599"/>
                    <a:pt x="1490" y="598"/>
                    <a:pt x="1489" y="594"/>
                  </a:cubicBezTo>
                  <a:cubicBezTo>
                    <a:pt x="1488" y="589"/>
                    <a:pt x="1486" y="583"/>
                    <a:pt x="1485" y="577"/>
                  </a:cubicBezTo>
                  <a:cubicBezTo>
                    <a:pt x="1483" y="570"/>
                    <a:pt x="1481" y="564"/>
                    <a:pt x="1480" y="559"/>
                  </a:cubicBezTo>
                  <a:cubicBezTo>
                    <a:pt x="1479" y="554"/>
                    <a:pt x="1480" y="552"/>
                    <a:pt x="1478" y="548"/>
                  </a:cubicBezTo>
                  <a:cubicBezTo>
                    <a:pt x="1476" y="541"/>
                    <a:pt x="1473" y="535"/>
                    <a:pt x="1470" y="528"/>
                  </a:cubicBezTo>
                  <a:cubicBezTo>
                    <a:pt x="1468" y="522"/>
                    <a:pt x="1467" y="517"/>
                    <a:pt x="1465" y="511"/>
                  </a:cubicBezTo>
                  <a:cubicBezTo>
                    <a:pt x="1464" y="506"/>
                    <a:pt x="1462" y="501"/>
                    <a:pt x="1460" y="496"/>
                  </a:cubicBezTo>
                  <a:cubicBezTo>
                    <a:pt x="1458" y="491"/>
                    <a:pt x="1456" y="486"/>
                    <a:pt x="1454" y="481"/>
                  </a:cubicBezTo>
                  <a:cubicBezTo>
                    <a:pt x="1451" y="476"/>
                    <a:pt x="1449" y="471"/>
                    <a:pt x="1447" y="466"/>
                  </a:cubicBezTo>
                  <a:cubicBezTo>
                    <a:pt x="1446" y="464"/>
                    <a:pt x="1445" y="461"/>
                    <a:pt x="1444" y="459"/>
                  </a:cubicBezTo>
                  <a:cubicBezTo>
                    <a:pt x="1443" y="456"/>
                    <a:pt x="1442" y="454"/>
                    <a:pt x="1441" y="452"/>
                  </a:cubicBezTo>
                  <a:cubicBezTo>
                    <a:pt x="1444" y="452"/>
                    <a:pt x="1443" y="448"/>
                    <a:pt x="1440" y="442"/>
                  </a:cubicBezTo>
                  <a:cubicBezTo>
                    <a:pt x="1437" y="438"/>
                    <a:pt x="1439" y="451"/>
                    <a:pt x="1435" y="442"/>
                  </a:cubicBezTo>
                  <a:cubicBezTo>
                    <a:pt x="1432" y="431"/>
                    <a:pt x="1429" y="427"/>
                    <a:pt x="1424" y="419"/>
                  </a:cubicBezTo>
                  <a:cubicBezTo>
                    <a:pt x="1419" y="411"/>
                    <a:pt x="1413" y="399"/>
                    <a:pt x="1408" y="391"/>
                  </a:cubicBezTo>
                  <a:cubicBezTo>
                    <a:pt x="1407" y="388"/>
                    <a:pt x="1404" y="387"/>
                    <a:pt x="1403" y="384"/>
                  </a:cubicBezTo>
                  <a:cubicBezTo>
                    <a:pt x="1401" y="381"/>
                    <a:pt x="1400" y="377"/>
                    <a:pt x="1398" y="374"/>
                  </a:cubicBezTo>
                  <a:cubicBezTo>
                    <a:pt x="1397" y="372"/>
                    <a:pt x="1394" y="370"/>
                    <a:pt x="1393" y="368"/>
                  </a:cubicBezTo>
                  <a:cubicBezTo>
                    <a:pt x="1391" y="365"/>
                    <a:pt x="1392" y="363"/>
                    <a:pt x="1390" y="359"/>
                  </a:cubicBezTo>
                  <a:cubicBezTo>
                    <a:pt x="1388" y="356"/>
                    <a:pt x="1384" y="356"/>
                    <a:pt x="1383" y="351"/>
                  </a:cubicBezTo>
                  <a:cubicBezTo>
                    <a:pt x="1380" y="344"/>
                    <a:pt x="1383" y="343"/>
                    <a:pt x="1378" y="334"/>
                  </a:cubicBezTo>
                  <a:cubicBezTo>
                    <a:pt x="1372" y="330"/>
                    <a:pt x="1379" y="340"/>
                    <a:pt x="1376" y="340"/>
                  </a:cubicBezTo>
                  <a:cubicBezTo>
                    <a:pt x="1370" y="332"/>
                    <a:pt x="1365" y="322"/>
                    <a:pt x="1359" y="313"/>
                  </a:cubicBezTo>
                  <a:cubicBezTo>
                    <a:pt x="1357" y="311"/>
                    <a:pt x="1354" y="309"/>
                    <a:pt x="1351" y="306"/>
                  </a:cubicBezTo>
                  <a:cubicBezTo>
                    <a:pt x="1347" y="301"/>
                    <a:pt x="1343" y="293"/>
                    <a:pt x="1339" y="288"/>
                  </a:cubicBezTo>
                  <a:cubicBezTo>
                    <a:pt x="1333" y="282"/>
                    <a:pt x="1328" y="278"/>
                    <a:pt x="1324" y="273"/>
                  </a:cubicBezTo>
                  <a:cubicBezTo>
                    <a:pt x="1322" y="271"/>
                    <a:pt x="1319" y="265"/>
                    <a:pt x="1317" y="263"/>
                  </a:cubicBezTo>
                  <a:cubicBezTo>
                    <a:pt x="1313" y="258"/>
                    <a:pt x="1309" y="257"/>
                    <a:pt x="1305" y="253"/>
                  </a:cubicBezTo>
                  <a:cubicBezTo>
                    <a:pt x="1302" y="250"/>
                    <a:pt x="1300" y="244"/>
                    <a:pt x="1297" y="240"/>
                  </a:cubicBezTo>
                  <a:cubicBezTo>
                    <a:pt x="1295" y="239"/>
                    <a:pt x="1291" y="236"/>
                    <a:pt x="1288" y="234"/>
                  </a:cubicBezTo>
                  <a:cubicBezTo>
                    <a:pt x="1286" y="231"/>
                    <a:pt x="1284" y="227"/>
                    <a:pt x="1282" y="225"/>
                  </a:cubicBezTo>
                  <a:cubicBezTo>
                    <a:pt x="1280" y="223"/>
                    <a:pt x="1278" y="223"/>
                    <a:pt x="1276" y="222"/>
                  </a:cubicBezTo>
                  <a:cubicBezTo>
                    <a:pt x="1273" y="219"/>
                    <a:pt x="1269" y="216"/>
                    <a:pt x="1265" y="212"/>
                  </a:cubicBezTo>
                  <a:cubicBezTo>
                    <a:pt x="1261" y="208"/>
                    <a:pt x="1256" y="204"/>
                    <a:pt x="1253" y="200"/>
                  </a:cubicBezTo>
                  <a:cubicBezTo>
                    <a:pt x="1250" y="198"/>
                    <a:pt x="1250" y="196"/>
                    <a:pt x="1247" y="194"/>
                  </a:cubicBezTo>
                  <a:cubicBezTo>
                    <a:pt x="1245" y="192"/>
                    <a:pt x="1241" y="190"/>
                    <a:pt x="1239" y="188"/>
                  </a:cubicBezTo>
                  <a:cubicBezTo>
                    <a:pt x="1236" y="186"/>
                    <a:pt x="1234" y="183"/>
                    <a:pt x="1231" y="181"/>
                  </a:cubicBezTo>
                  <a:cubicBezTo>
                    <a:pt x="1228" y="178"/>
                    <a:pt x="1225" y="178"/>
                    <a:pt x="1222" y="175"/>
                  </a:cubicBezTo>
                  <a:cubicBezTo>
                    <a:pt x="1219" y="172"/>
                    <a:pt x="1213" y="168"/>
                    <a:pt x="1208" y="164"/>
                  </a:cubicBezTo>
                  <a:cubicBezTo>
                    <a:pt x="1203" y="160"/>
                    <a:pt x="1198" y="156"/>
                    <a:pt x="1197" y="155"/>
                  </a:cubicBezTo>
                  <a:cubicBezTo>
                    <a:pt x="1196" y="154"/>
                    <a:pt x="1196" y="153"/>
                    <a:pt x="1195" y="152"/>
                  </a:cubicBezTo>
                  <a:cubicBezTo>
                    <a:pt x="1189" y="149"/>
                    <a:pt x="1187" y="149"/>
                    <a:pt x="1183" y="146"/>
                  </a:cubicBezTo>
                  <a:cubicBezTo>
                    <a:pt x="1180" y="144"/>
                    <a:pt x="1178" y="139"/>
                    <a:pt x="1174" y="137"/>
                  </a:cubicBezTo>
                  <a:cubicBezTo>
                    <a:pt x="1171" y="135"/>
                    <a:pt x="1168" y="134"/>
                    <a:pt x="1163" y="132"/>
                  </a:cubicBezTo>
                  <a:cubicBezTo>
                    <a:pt x="1153" y="127"/>
                    <a:pt x="1144" y="121"/>
                    <a:pt x="1146" y="116"/>
                  </a:cubicBezTo>
                  <a:cubicBezTo>
                    <a:pt x="1141" y="113"/>
                    <a:pt x="1135" y="108"/>
                    <a:pt x="1130" y="105"/>
                  </a:cubicBezTo>
                  <a:cubicBezTo>
                    <a:pt x="1126" y="103"/>
                    <a:pt x="1124" y="104"/>
                    <a:pt x="1121" y="104"/>
                  </a:cubicBezTo>
                  <a:cubicBezTo>
                    <a:pt x="1112" y="101"/>
                    <a:pt x="1095" y="91"/>
                    <a:pt x="1084" y="85"/>
                  </a:cubicBezTo>
                  <a:cubicBezTo>
                    <a:pt x="1081" y="84"/>
                    <a:pt x="1082" y="82"/>
                    <a:pt x="1079" y="81"/>
                  </a:cubicBezTo>
                  <a:cubicBezTo>
                    <a:pt x="1077" y="81"/>
                    <a:pt x="1076" y="82"/>
                    <a:pt x="1074" y="81"/>
                  </a:cubicBezTo>
                  <a:cubicBezTo>
                    <a:pt x="1074" y="81"/>
                    <a:pt x="1073" y="79"/>
                    <a:pt x="1073" y="78"/>
                  </a:cubicBezTo>
                  <a:cubicBezTo>
                    <a:pt x="1067" y="73"/>
                    <a:pt x="1056" y="72"/>
                    <a:pt x="1052" y="70"/>
                  </a:cubicBezTo>
                  <a:cubicBezTo>
                    <a:pt x="1046" y="67"/>
                    <a:pt x="1044" y="62"/>
                    <a:pt x="1039" y="62"/>
                  </a:cubicBezTo>
                  <a:cubicBezTo>
                    <a:pt x="1036" y="62"/>
                    <a:pt x="1034" y="57"/>
                    <a:pt x="1031" y="59"/>
                  </a:cubicBezTo>
                  <a:cubicBezTo>
                    <a:pt x="1034" y="60"/>
                    <a:pt x="1036" y="62"/>
                    <a:pt x="1034" y="63"/>
                  </a:cubicBezTo>
                  <a:cubicBezTo>
                    <a:pt x="1028" y="61"/>
                    <a:pt x="1025" y="61"/>
                    <a:pt x="1021" y="58"/>
                  </a:cubicBezTo>
                  <a:cubicBezTo>
                    <a:pt x="1016" y="55"/>
                    <a:pt x="1014" y="55"/>
                    <a:pt x="1011" y="54"/>
                  </a:cubicBezTo>
                  <a:cubicBezTo>
                    <a:pt x="1009" y="53"/>
                    <a:pt x="1009" y="52"/>
                    <a:pt x="1006" y="51"/>
                  </a:cubicBezTo>
                  <a:cubicBezTo>
                    <a:pt x="1002" y="50"/>
                    <a:pt x="1001" y="50"/>
                    <a:pt x="997" y="49"/>
                  </a:cubicBezTo>
                  <a:cubicBezTo>
                    <a:pt x="994" y="48"/>
                    <a:pt x="989" y="44"/>
                    <a:pt x="984" y="43"/>
                  </a:cubicBezTo>
                  <a:cubicBezTo>
                    <a:pt x="982" y="42"/>
                    <a:pt x="981" y="43"/>
                    <a:pt x="978" y="41"/>
                  </a:cubicBezTo>
                  <a:cubicBezTo>
                    <a:pt x="974" y="40"/>
                    <a:pt x="971" y="37"/>
                    <a:pt x="967" y="36"/>
                  </a:cubicBezTo>
                  <a:cubicBezTo>
                    <a:pt x="961" y="34"/>
                    <a:pt x="957" y="37"/>
                    <a:pt x="951" y="32"/>
                  </a:cubicBezTo>
                  <a:cubicBezTo>
                    <a:pt x="951" y="30"/>
                    <a:pt x="961" y="37"/>
                    <a:pt x="959" y="33"/>
                  </a:cubicBezTo>
                  <a:cubicBezTo>
                    <a:pt x="953" y="29"/>
                    <a:pt x="952" y="30"/>
                    <a:pt x="944" y="27"/>
                  </a:cubicBezTo>
                  <a:cubicBezTo>
                    <a:pt x="944" y="31"/>
                    <a:pt x="939" y="28"/>
                    <a:pt x="937" y="29"/>
                  </a:cubicBezTo>
                  <a:cubicBezTo>
                    <a:pt x="931" y="29"/>
                    <a:pt x="929" y="29"/>
                    <a:pt x="924" y="27"/>
                  </a:cubicBezTo>
                  <a:cubicBezTo>
                    <a:pt x="921" y="26"/>
                    <a:pt x="917" y="24"/>
                    <a:pt x="914" y="24"/>
                  </a:cubicBezTo>
                  <a:cubicBezTo>
                    <a:pt x="909" y="22"/>
                    <a:pt x="903" y="23"/>
                    <a:pt x="898" y="22"/>
                  </a:cubicBezTo>
                  <a:cubicBezTo>
                    <a:pt x="893" y="21"/>
                    <a:pt x="890" y="18"/>
                    <a:pt x="886" y="17"/>
                  </a:cubicBezTo>
                  <a:cubicBezTo>
                    <a:pt x="883" y="16"/>
                    <a:pt x="875" y="15"/>
                    <a:pt x="872" y="15"/>
                  </a:cubicBezTo>
                  <a:cubicBezTo>
                    <a:pt x="868" y="14"/>
                    <a:pt x="868" y="16"/>
                    <a:pt x="864" y="15"/>
                  </a:cubicBezTo>
                  <a:cubicBezTo>
                    <a:pt x="857" y="15"/>
                    <a:pt x="851" y="13"/>
                    <a:pt x="844" y="12"/>
                  </a:cubicBezTo>
                  <a:cubicBezTo>
                    <a:pt x="838" y="10"/>
                    <a:pt x="831" y="9"/>
                    <a:pt x="825" y="10"/>
                  </a:cubicBezTo>
                  <a:cubicBezTo>
                    <a:pt x="823" y="8"/>
                    <a:pt x="824" y="6"/>
                    <a:pt x="819" y="6"/>
                  </a:cubicBezTo>
                  <a:cubicBezTo>
                    <a:pt x="813" y="9"/>
                    <a:pt x="802" y="8"/>
                    <a:pt x="790" y="6"/>
                  </a:cubicBezTo>
                  <a:cubicBezTo>
                    <a:pt x="788" y="6"/>
                    <a:pt x="781" y="4"/>
                    <a:pt x="778" y="4"/>
                  </a:cubicBezTo>
                  <a:cubicBezTo>
                    <a:pt x="778" y="4"/>
                    <a:pt x="773" y="5"/>
                    <a:pt x="772" y="5"/>
                  </a:cubicBezTo>
                  <a:cubicBezTo>
                    <a:pt x="768" y="5"/>
                    <a:pt x="763" y="5"/>
                    <a:pt x="759" y="5"/>
                  </a:cubicBezTo>
                  <a:cubicBezTo>
                    <a:pt x="754" y="4"/>
                    <a:pt x="750" y="4"/>
                    <a:pt x="746" y="4"/>
                  </a:cubicBezTo>
                  <a:cubicBezTo>
                    <a:pt x="738" y="4"/>
                    <a:pt x="733" y="8"/>
                    <a:pt x="727" y="3"/>
                  </a:cubicBezTo>
                  <a:cubicBezTo>
                    <a:pt x="731" y="3"/>
                    <a:pt x="738" y="4"/>
                    <a:pt x="737" y="1"/>
                  </a:cubicBezTo>
                  <a:cubicBezTo>
                    <a:pt x="731" y="1"/>
                    <a:pt x="724" y="1"/>
                    <a:pt x="717" y="0"/>
                  </a:cubicBezTo>
                  <a:cubicBezTo>
                    <a:pt x="711" y="0"/>
                    <a:pt x="705" y="0"/>
                    <a:pt x="699" y="1"/>
                  </a:cubicBezTo>
                  <a:cubicBezTo>
                    <a:pt x="694" y="2"/>
                    <a:pt x="693" y="4"/>
                    <a:pt x="688" y="4"/>
                  </a:cubicBezTo>
                  <a:cubicBezTo>
                    <a:pt x="685" y="4"/>
                    <a:pt x="684" y="3"/>
                    <a:pt x="680" y="3"/>
                  </a:cubicBezTo>
                  <a:cubicBezTo>
                    <a:pt x="668" y="3"/>
                    <a:pt x="665" y="5"/>
                    <a:pt x="658" y="6"/>
                  </a:cubicBezTo>
                  <a:cubicBezTo>
                    <a:pt x="656" y="6"/>
                    <a:pt x="655" y="5"/>
                    <a:pt x="652" y="6"/>
                  </a:cubicBezTo>
                  <a:cubicBezTo>
                    <a:pt x="645" y="6"/>
                    <a:pt x="635" y="7"/>
                    <a:pt x="632" y="8"/>
                  </a:cubicBezTo>
                  <a:cubicBezTo>
                    <a:pt x="631" y="8"/>
                    <a:pt x="632" y="10"/>
                    <a:pt x="630" y="11"/>
                  </a:cubicBezTo>
                  <a:cubicBezTo>
                    <a:pt x="625" y="13"/>
                    <a:pt x="618" y="11"/>
                    <a:pt x="618" y="14"/>
                  </a:cubicBezTo>
                  <a:cubicBezTo>
                    <a:pt x="615" y="13"/>
                    <a:pt x="612" y="11"/>
                    <a:pt x="604" y="13"/>
                  </a:cubicBezTo>
                  <a:cubicBezTo>
                    <a:pt x="603" y="16"/>
                    <a:pt x="611" y="15"/>
                    <a:pt x="606" y="17"/>
                  </a:cubicBezTo>
                  <a:cubicBezTo>
                    <a:pt x="598" y="19"/>
                    <a:pt x="590" y="21"/>
                    <a:pt x="582" y="22"/>
                  </a:cubicBezTo>
                  <a:cubicBezTo>
                    <a:pt x="578" y="23"/>
                    <a:pt x="574" y="24"/>
                    <a:pt x="570" y="24"/>
                  </a:cubicBezTo>
                  <a:cubicBezTo>
                    <a:pt x="566" y="25"/>
                    <a:pt x="562" y="26"/>
                    <a:pt x="557" y="27"/>
                  </a:cubicBezTo>
                  <a:cubicBezTo>
                    <a:pt x="552" y="28"/>
                    <a:pt x="546" y="31"/>
                    <a:pt x="544" y="31"/>
                  </a:cubicBezTo>
                  <a:cubicBezTo>
                    <a:pt x="543" y="31"/>
                    <a:pt x="543" y="31"/>
                    <a:pt x="542" y="31"/>
                  </a:cubicBezTo>
                  <a:cubicBezTo>
                    <a:pt x="541" y="30"/>
                    <a:pt x="539" y="30"/>
                    <a:pt x="539" y="30"/>
                  </a:cubicBezTo>
                  <a:cubicBezTo>
                    <a:pt x="532" y="32"/>
                    <a:pt x="532" y="35"/>
                    <a:pt x="526" y="37"/>
                  </a:cubicBezTo>
                  <a:cubicBezTo>
                    <a:pt x="523" y="35"/>
                    <a:pt x="511" y="41"/>
                    <a:pt x="510" y="38"/>
                  </a:cubicBezTo>
                  <a:cubicBezTo>
                    <a:pt x="509" y="41"/>
                    <a:pt x="504" y="43"/>
                    <a:pt x="497" y="45"/>
                  </a:cubicBezTo>
                  <a:cubicBezTo>
                    <a:pt x="491" y="47"/>
                    <a:pt x="483" y="49"/>
                    <a:pt x="477" y="52"/>
                  </a:cubicBezTo>
                  <a:cubicBezTo>
                    <a:pt x="470" y="54"/>
                    <a:pt x="466" y="57"/>
                    <a:pt x="462" y="59"/>
                  </a:cubicBezTo>
                  <a:cubicBezTo>
                    <a:pt x="460" y="60"/>
                    <a:pt x="458" y="59"/>
                    <a:pt x="454" y="61"/>
                  </a:cubicBezTo>
                  <a:cubicBezTo>
                    <a:pt x="451" y="62"/>
                    <a:pt x="449" y="65"/>
                    <a:pt x="446" y="66"/>
                  </a:cubicBezTo>
                  <a:cubicBezTo>
                    <a:pt x="442" y="68"/>
                    <a:pt x="440" y="67"/>
                    <a:pt x="438" y="68"/>
                  </a:cubicBezTo>
                  <a:cubicBezTo>
                    <a:pt x="435" y="69"/>
                    <a:pt x="432" y="72"/>
                    <a:pt x="429" y="73"/>
                  </a:cubicBezTo>
                  <a:cubicBezTo>
                    <a:pt x="422" y="76"/>
                    <a:pt x="415" y="79"/>
                    <a:pt x="409" y="82"/>
                  </a:cubicBezTo>
                  <a:cubicBezTo>
                    <a:pt x="401" y="86"/>
                    <a:pt x="396" y="90"/>
                    <a:pt x="390" y="92"/>
                  </a:cubicBezTo>
                  <a:cubicBezTo>
                    <a:pt x="387" y="94"/>
                    <a:pt x="383" y="94"/>
                    <a:pt x="380" y="95"/>
                  </a:cubicBezTo>
                  <a:cubicBezTo>
                    <a:pt x="381" y="97"/>
                    <a:pt x="385" y="97"/>
                    <a:pt x="380" y="100"/>
                  </a:cubicBezTo>
                  <a:cubicBezTo>
                    <a:pt x="375" y="101"/>
                    <a:pt x="373" y="98"/>
                    <a:pt x="364" y="103"/>
                  </a:cubicBezTo>
                  <a:cubicBezTo>
                    <a:pt x="360" y="106"/>
                    <a:pt x="370" y="105"/>
                    <a:pt x="362" y="109"/>
                  </a:cubicBezTo>
                  <a:cubicBezTo>
                    <a:pt x="354" y="112"/>
                    <a:pt x="348" y="116"/>
                    <a:pt x="341" y="120"/>
                  </a:cubicBezTo>
                  <a:cubicBezTo>
                    <a:pt x="335" y="124"/>
                    <a:pt x="329" y="128"/>
                    <a:pt x="323" y="132"/>
                  </a:cubicBezTo>
                  <a:cubicBezTo>
                    <a:pt x="321" y="133"/>
                    <a:pt x="321" y="131"/>
                    <a:pt x="319" y="132"/>
                  </a:cubicBezTo>
                  <a:cubicBezTo>
                    <a:pt x="316" y="133"/>
                    <a:pt x="314" y="136"/>
                    <a:pt x="311" y="138"/>
                  </a:cubicBezTo>
                  <a:cubicBezTo>
                    <a:pt x="304" y="142"/>
                    <a:pt x="306" y="138"/>
                    <a:pt x="301" y="142"/>
                  </a:cubicBezTo>
                  <a:cubicBezTo>
                    <a:pt x="296" y="146"/>
                    <a:pt x="297" y="148"/>
                    <a:pt x="290" y="153"/>
                  </a:cubicBezTo>
                  <a:cubicBezTo>
                    <a:pt x="287" y="155"/>
                    <a:pt x="288" y="152"/>
                    <a:pt x="285" y="154"/>
                  </a:cubicBezTo>
                  <a:cubicBezTo>
                    <a:pt x="286" y="153"/>
                    <a:pt x="275" y="162"/>
                    <a:pt x="274" y="162"/>
                  </a:cubicBezTo>
                  <a:cubicBezTo>
                    <a:pt x="270" y="167"/>
                    <a:pt x="275" y="168"/>
                    <a:pt x="269" y="171"/>
                  </a:cubicBezTo>
                  <a:cubicBezTo>
                    <a:pt x="263" y="178"/>
                    <a:pt x="265" y="170"/>
                    <a:pt x="259" y="175"/>
                  </a:cubicBezTo>
                  <a:cubicBezTo>
                    <a:pt x="258" y="179"/>
                    <a:pt x="263" y="176"/>
                    <a:pt x="260" y="179"/>
                  </a:cubicBezTo>
                  <a:cubicBezTo>
                    <a:pt x="255" y="183"/>
                    <a:pt x="256" y="184"/>
                    <a:pt x="251" y="187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43" y="190"/>
                    <a:pt x="239" y="192"/>
                    <a:pt x="231" y="200"/>
                  </a:cubicBezTo>
                  <a:cubicBezTo>
                    <a:pt x="240" y="201"/>
                    <a:pt x="223" y="209"/>
                    <a:pt x="223" y="214"/>
                  </a:cubicBezTo>
                  <a:cubicBezTo>
                    <a:pt x="218" y="217"/>
                    <a:pt x="217" y="214"/>
                    <a:pt x="211" y="219"/>
                  </a:cubicBezTo>
                  <a:cubicBezTo>
                    <a:pt x="209" y="223"/>
                    <a:pt x="208" y="227"/>
                    <a:pt x="204" y="231"/>
                  </a:cubicBezTo>
                  <a:cubicBezTo>
                    <a:pt x="201" y="234"/>
                    <a:pt x="198" y="234"/>
                    <a:pt x="193" y="237"/>
                  </a:cubicBezTo>
                  <a:cubicBezTo>
                    <a:pt x="188" y="241"/>
                    <a:pt x="182" y="248"/>
                    <a:pt x="182" y="248"/>
                  </a:cubicBezTo>
                  <a:cubicBezTo>
                    <a:pt x="181" y="251"/>
                    <a:pt x="179" y="255"/>
                    <a:pt x="177" y="257"/>
                  </a:cubicBezTo>
                  <a:cubicBezTo>
                    <a:pt x="175" y="260"/>
                    <a:pt x="172" y="262"/>
                    <a:pt x="170" y="264"/>
                  </a:cubicBezTo>
                  <a:cubicBezTo>
                    <a:pt x="167" y="266"/>
                    <a:pt x="165" y="268"/>
                    <a:pt x="163" y="271"/>
                  </a:cubicBezTo>
                  <a:cubicBezTo>
                    <a:pt x="160" y="275"/>
                    <a:pt x="168" y="273"/>
                    <a:pt x="162" y="278"/>
                  </a:cubicBezTo>
                  <a:cubicBezTo>
                    <a:pt x="159" y="281"/>
                    <a:pt x="159" y="276"/>
                    <a:pt x="157" y="276"/>
                  </a:cubicBezTo>
                  <a:cubicBezTo>
                    <a:pt x="150" y="282"/>
                    <a:pt x="150" y="288"/>
                    <a:pt x="147" y="293"/>
                  </a:cubicBezTo>
                  <a:cubicBezTo>
                    <a:pt x="145" y="295"/>
                    <a:pt x="142" y="297"/>
                    <a:pt x="140" y="300"/>
                  </a:cubicBezTo>
                  <a:cubicBezTo>
                    <a:pt x="136" y="304"/>
                    <a:pt x="135" y="309"/>
                    <a:pt x="129" y="314"/>
                  </a:cubicBezTo>
                  <a:cubicBezTo>
                    <a:pt x="130" y="317"/>
                    <a:pt x="135" y="311"/>
                    <a:pt x="132" y="316"/>
                  </a:cubicBezTo>
                  <a:cubicBezTo>
                    <a:pt x="131" y="318"/>
                    <a:pt x="130" y="320"/>
                    <a:pt x="128" y="322"/>
                  </a:cubicBezTo>
                  <a:cubicBezTo>
                    <a:pt x="127" y="323"/>
                    <a:pt x="126" y="325"/>
                    <a:pt x="124" y="326"/>
                  </a:cubicBezTo>
                  <a:cubicBezTo>
                    <a:pt x="121" y="329"/>
                    <a:pt x="118" y="332"/>
                    <a:pt x="116" y="336"/>
                  </a:cubicBezTo>
                  <a:cubicBezTo>
                    <a:pt x="113" y="339"/>
                    <a:pt x="112" y="344"/>
                    <a:pt x="110" y="348"/>
                  </a:cubicBezTo>
                  <a:cubicBezTo>
                    <a:pt x="106" y="355"/>
                    <a:pt x="97" y="363"/>
                    <a:pt x="95" y="366"/>
                  </a:cubicBezTo>
                  <a:cubicBezTo>
                    <a:pt x="92" y="370"/>
                    <a:pt x="90" y="373"/>
                    <a:pt x="88" y="377"/>
                  </a:cubicBezTo>
                  <a:cubicBezTo>
                    <a:pt x="86" y="381"/>
                    <a:pt x="84" y="385"/>
                    <a:pt x="82" y="388"/>
                  </a:cubicBezTo>
                  <a:cubicBezTo>
                    <a:pt x="80" y="392"/>
                    <a:pt x="77" y="396"/>
                    <a:pt x="74" y="400"/>
                  </a:cubicBezTo>
                  <a:cubicBezTo>
                    <a:pt x="74" y="401"/>
                    <a:pt x="73" y="406"/>
                    <a:pt x="72" y="407"/>
                  </a:cubicBezTo>
                  <a:cubicBezTo>
                    <a:pt x="70" y="412"/>
                    <a:pt x="67" y="418"/>
                    <a:pt x="63" y="424"/>
                  </a:cubicBezTo>
                  <a:cubicBezTo>
                    <a:pt x="60" y="430"/>
                    <a:pt x="56" y="437"/>
                    <a:pt x="53" y="443"/>
                  </a:cubicBezTo>
                  <a:cubicBezTo>
                    <a:pt x="52" y="447"/>
                    <a:pt x="51" y="451"/>
                    <a:pt x="50" y="455"/>
                  </a:cubicBezTo>
                  <a:cubicBezTo>
                    <a:pt x="48" y="458"/>
                    <a:pt x="47" y="462"/>
                    <a:pt x="45" y="466"/>
                  </a:cubicBezTo>
                  <a:cubicBezTo>
                    <a:pt x="44" y="468"/>
                    <a:pt x="43" y="470"/>
                    <a:pt x="42" y="472"/>
                  </a:cubicBezTo>
                  <a:cubicBezTo>
                    <a:pt x="42" y="474"/>
                    <a:pt x="41" y="476"/>
                    <a:pt x="40" y="478"/>
                  </a:cubicBezTo>
                  <a:cubicBezTo>
                    <a:pt x="37" y="486"/>
                    <a:pt x="34" y="493"/>
                    <a:pt x="31" y="498"/>
                  </a:cubicBezTo>
                  <a:cubicBezTo>
                    <a:pt x="30" y="500"/>
                    <a:pt x="28" y="501"/>
                    <a:pt x="27" y="504"/>
                  </a:cubicBezTo>
                  <a:cubicBezTo>
                    <a:pt x="25" y="508"/>
                    <a:pt x="26" y="509"/>
                    <a:pt x="25" y="512"/>
                  </a:cubicBezTo>
                  <a:cubicBezTo>
                    <a:pt x="23" y="517"/>
                    <a:pt x="19" y="522"/>
                    <a:pt x="18" y="524"/>
                  </a:cubicBezTo>
                  <a:cubicBezTo>
                    <a:pt x="15" y="530"/>
                    <a:pt x="13" y="537"/>
                    <a:pt x="12" y="540"/>
                  </a:cubicBezTo>
                  <a:cubicBezTo>
                    <a:pt x="7" y="549"/>
                    <a:pt x="0" y="558"/>
                    <a:pt x="1" y="570"/>
                  </a:cubicBezTo>
                  <a:cubicBezTo>
                    <a:pt x="2" y="568"/>
                    <a:pt x="3" y="566"/>
                    <a:pt x="5" y="567"/>
                  </a:cubicBezTo>
                  <a:cubicBezTo>
                    <a:pt x="6" y="571"/>
                    <a:pt x="2" y="574"/>
                    <a:pt x="3" y="578"/>
                  </a:cubicBezTo>
                  <a:cubicBezTo>
                    <a:pt x="7" y="579"/>
                    <a:pt x="10" y="574"/>
                    <a:pt x="14" y="577"/>
                  </a:cubicBezTo>
                  <a:cubicBezTo>
                    <a:pt x="15" y="581"/>
                    <a:pt x="16" y="584"/>
                    <a:pt x="15" y="589"/>
                  </a:cubicBezTo>
                  <a:cubicBezTo>
                    <a:pt x="18" y="592"/>
                    <a:pt x="19" y="581"/>
                    <a:pt x="22" y="583"/>
                  </a:cubicBezTo>
                  <a:cubicBezTo>
                    <a:pt x="20" y="589"/>
                    <a:pt x="18" y="595"/>
                    <a:pt x="17" y="602"/>
                  </a:cubicBezTo>
                  <a:cubicBezTo>
                    <a:pt x="20" y="603"/>
                    <a:pt x="24" y="600"/>
                    <a:pt x="22" y="611"/>
                  </a:cubicBezTo>
                  <a:cubicBezTo>
                    <a:pt x="25" y="611"/>
                    <a:pt x="28" y="603"/>
                    <a:pt x="29" y="608"/>
                  </a:cubicBezTo>
                  <a:cubicBezTo>
                    <a:pt x="25" y="616"/>
                    <a:pt x="29" y="617"/>
                    <a:pt x="28" y="623"/>
                  </a:cubicBezTo>
                  <a:cubicBezTo>
                    <a:pt x="27" y="628"/>
                    <a:pt x="27" y="633"/>
                    <a:pt x="26" y="637"/>
                  </a:cubicBezTo>
                  <a:cubicBezTo>
                    <a:pt x="24" y="644"/>
                    <a:pt x="24" y="644"/>
                    <a:pt x="24" y="644"/>
                  </a:cubicBezTo>
                  <a:cubicBezTo>
                    <a:pt x="23" y="651"/>
                    <a:pt x="23" y="651"/>
                    <a:pt x="23" y="651"/>
                  </a:cubicBezTo>
                  <a:cubicBezTo>
                    <a:pt x="22" y="660"/>
                    <a:pt x="20" y="669"/>
                    <a:pt x="18" y="678"/>
                  </a:cubicBezTo>
                  <a:cubicBezTo>
                    <a:pt x="17" y="684"/>
                    <a:pt x="17" y="689"/>
                    <a:pt x="16" y="695"/>
                  </a:cubicBezTo>
                  <a:cubicBezTo>
                    <a:pt x="16" y="697"/>
                    <a:pt x="15" y="698"/>
                    <a:pt x="14" y="700"/>
                  </a:cubicBezTo>
                  <a:cubicBezTo>
                    <a:pt x="13" y="704"/>
                    <a:pt x="13" y="709"/>
                    <a:pt x="12" y="713"/>
                  </a:cubicBezTo>
                  <a:cubicBezTo>
                    <a:pt x="11" y="724"/>
                    <a:pt x="11" y="728"/>
                    <a:pt x="11" y="734"/>
                  </a:cubicBezTo>
                  <a:cubicBezTo>
                    <a:pt x="12" y="739"/>
                    <a:pt x="13" y="742"/>
                    <a:pt x="13" y="745"/>
                  </a:cubicBezTo>
                  <a:cubicBezTo>
                    <a:pt x="14" y="747"/>
                    <a:pt x="14" y="748"/>
                    <a:pt x="16" y="749"/>
                  </a:cubicBezTo>
                  <a:cubicBezTo>
                    <a:pt x="19" y="749"/>
                    <a:pt x="19" y="744"/>
                    <a:pt x="21" y="743"/>
                  </a:cubicBezTo>
                  <a:cubicBezTo>
                    <a:pt x="23" y="743"/>
                    <a:pt x="22" y="748"/>
                    <a:pt x="23" y="749"/>
                  </a:cubicBezTo>
                  <a:cubicBezTo>
                    <a:pt x="24" y="740"/>
                    <a:pt x="28" y="747"/>
                    <a:pt x="30" y="745"/>
                  </a:cubicBezTo>
                  <a:cubicBezTo>
                    <a:pt x="31" y="744"/>
                    <a:pt x="34" y="738"/>
                    <a:pt x="36" y="736"/>
                  </a:cubicBezTo>
                  <a:cubicBezTo>
                    <a:pt x="37" y="735"/>
                    <a:pt x="38" y="736"/>
                    <a:pt x="38" y="735"/>
                  </a:cubicBezTo>
                  <a:cubicBezTo>
                    <a:pt x="40" y="729"/>
                    <a:pt x="40" y="719"/>
                    <a:pt x="41" y="711"/>
                  </a:cubicBezTo>
                  <a:cubicBezTo>
                    <a:pt x="41" y="709"/>
                    <a:pt x="43" y="708"/>
                    <a:pt x="43" y="706"/>
                  </a:cubicBezTo>
                  <a:cubicBezTo>
                    <a:pt x="45" y="698"/>
                    <a:pt x="44" y="694"/>
                    <a:pt x="48" y="692"/>
                  </a:cubicBezTo>
                  <a:cubicBezTo>
                    <a:pt x="50" y="693"/>
                    <a:pt x="50" y="698"/>
                    <a:pt x="53" y="698"/>
                  </a:cubicBezTo>
                  <a:cubicBezTo>
                    <a:pt x="55" y="695"/>
                    <a:pt x="57" y="692"/>
                    <a:pt x="58" y="688"/>
                  </a:cubicBezTo>
                  <a:cubicBezTo>
                    <a:pt x="59" y="687"/>
                    <a:pt x="59" y="685"/>
                    <a:pt x="60" y="683"/>
                  </a:cubicBezTo>
                  <a:cubicBezTo>
                    <a:pt x="60" y="681"/>
                    <a:pt x="61" y="679"/>
                    <a:pt x="61" y="676"/>
                  </a:cubicBezTo>
                  <a:cubicBezTo>
                    <a:pt x="66" y="673"/>
                    <a:pt x="68" y="676"/>
                    <a:pt x="68" y="680"/>
                  </a:cubicBezTo>
                  <a:cubicBezTo>
                    <a:pt x="68" y="685"/>
                    <a:pt x="67" y="691"/>
                    <a:pt x="65" y="696"/>
                  </a:cubicBezTo>
                  <a:cubicBezTo>
                    <a:pt x="68" y="698"/>
                    <a:pt x="67" y="707"/>
                    <a:pt x="68" y="713"/>
                  </a:cubicBezTo>
                  <a:cubicBezTo>
                    <a:pt x="69" y="718"/>
                    <a:pt x="73" y="710"/>
                    <a:pt x="73" y="717"/>
                  </a:cubicBezTo>
                  <a:cubicBezTo>
                    <a:pt x="70" y="725"/>
                    <a:pt x="71" y="732"/>
                    <a:pt x="71" y="739"/>
                  </a:cubicBezTo>
                  <a:cubicBezTo>
                    <a:pt x="71" y="742"/>
                    <a:pt x="71" y="745"/>
                    <a:pt x="70" y="748"/>
                  </a:cubicBezTo>
                  <a:cubicBezTo>
                    <a:pt x="70" y="751"/>
                    <a:pt x="70" y="753"/>
                    <a:pt x="70" y="756"/>
                  </a:cubicBezTo>
                  <a:cubicBezTo>
                    <a:pt x="70" y="760"/>
                    <a:pt x="72" y="764"/>
                    <a:pt x="72" y="768"/>
                  </a:cubicBezTo>
                  <a:cubicBezTo>
                    <a:pt x="72" y="770"/>
                    <a:pt x="71" y="774"/>
                    <a:pt x="71" y="777"/>
                  </a:cubicBezTo>
                  <a:cubicBezTo>
                    <a:pt x="71" y="780"/>
                    <a:pt x="72" y="782"/>
                    <a:pt x="72" y="784"/>
                  </a:cubicBezTo>
                  <a:cubicBezTo>
                    <a:pt x="72" y="786"/>
                    <a:pt x="71" y="789"/>
                    <a:pt x="72" y="792"/>
                  </a:cubicBezTo>
                  <a:cubicBezTo>
                    <a:pt x="72" y="799"/>
                    <a:pt x="73" y="812"/>
                    <a:pt x="75" y="821"/>
                  </a:cubicBezTo>
                  <a:cubicBezTo>
                    <a:pt x="75" y="823"/>
                    <a:pt x="76" y="827"/>
                    <a:pt x="76" y="828"/>
                  </a:cubicBezTo>
                  <a:cubicBezTo>
                    <a:pt x="76" y="831"/>
                    <a:pt x="75" y="833"/>
                    <a:pt x="75" y="836"/>
                  </a:cubicBezTo>
                  <a:cubicBezTo>
                    <a:pt x="76" y="838"/>
                    <a:pt x="77" y="840"/>
                    <a:pt x="78" y="843"/>
                  </a:cubicBezTo>
                  <a:cubicBezTo>
                    <a:pt x="78" y="845"/>
                    <a:pt x="78" y="849"/>
                    <a:pt x="78" y="851"/>
                  </a:cubicBezTo>
                  <a:cubicBezTo>
                    <a:pt x="80" y="859"/>
                    <a:pt x="83" y="867"/>
                    <a:pt x="84" y="875"/>
                  </a:cubicBezTo>
                  <a:cubicBezTo>
                    <a:pt x="90" y="869"/>
                    <a:pt x="82" y="856"/>
                    <a:pt x="81" y="847"/>
                  </a:cubicBezTo>
                  <a:cubicBezTo>
                    <a:pt x="81" y="844"/>
                    <a:pt x="82" y="842"/>
                    <a:pt x="83" y="839"/>
                  </a:cubicBezTo>
                  <a:cubicBezTo>
                    <a:pt x="83" y="832"/>
                    <a:pt x="82" y="825"/>
                    <a:pt x="83" y="818"/>
                  </a:cubicBezTo>
                  <a:cubicBezTo>
                    <a:pt x="83" y="815"/>
                    <a:pt x="80" y="822"/>
                    <a:pt x="79" y="815"/>
                  </a:cubicBezTo>
                  <a:cubicBezTo>
                    <a:pt x="79" y="810"/>
                    <a:pt x="79" y="806"/>
                    <a:pt x="78" y="803"/>
                  </a:cubicBezTo>
                  <a:cubicBezTo>
                    <a:pt x="78" y="799"/>
                    <a:pt x="78" y="796"/>
                    <a:pt x="78" y="790"/>
                  </a:cubicBezTo>
                  <a:cubicBezTo>
                    <a:pt x="81" y="790"/>
                    <a:pt x="81" y="790"/>
                    <a:pt x="81" y="790"/>
                  </a:cubicBezTo>
                  <a:cubicBezTo>
                    <a:pt x="82" y="783"/>
                    <a:pt x="79" y="783"/>
                    <a:pt x="79" y="778"/>
                  </a:cubicBezTo>
                  <a:cubicBezTo>
                    <a:pt x="82" y="775"/>
                    <a:pt x="80" y="769"/>
                    <a:pt x="80" y="763"/>
                  </a:cubicBezTo>
                  <a:cubicBezTo>
                    <a:pt x="80" y="760"/>
                    <a:pt x="81" y="755"/>
                    <a:pt x="81" y="750"/>
                  </a:cubicBezTo>
                  <a:cubicBezTo>
                    <a:pt x="81" y="746"/>
                    <a:pt x="82" y="742"/>
                    <a:pt x="82" y="741"/>
                  </a:cubicBezTo>
                  <a:cubicBezTo>
                    <a:pt x="84" y="735"/>
                    <a:pt x="82" y="733"/>
                    <a:pt x="82" y="728"/>
                  </a:cubicBezTo>
                  <a:cubicBezTo>
                    <a:pt x="82" y="723"/>
                    <a:pt x="83" y="720"/>
                    <a:pt x="82" y="716"/>
                  </a:cubicBezTo>
                  <a:cubicBezTo>
                    <a:pt x="86" y="718"/>
                    <a:pt x="86" y="713"/>
                    <a:pt x="86" y="710"/>
                  </a:cubicBezTo>
                  <a:cubicBezTo>
                    <a:pt x="87" y="709"/>
                    <a:pt x="88" y="707"/>
                    <a:pt x="89" y="707"/>
                  </a:cubicBezTo>
                  <a:cubicBezTo>
                    <a:pt x="90" y="703"/>
                    <a:pt x="91" y="701"/>
                    <a:pt x="92" y="699"/>
                  </a:cubicBezTo>
                  <a:cubicBezTo>
                    <a:pt x="93" y="695"/>
                    <a:pt x="92" y="692"/>
                    <a:pt x="93" y="689"/>
                  </a:cubicBezTo>
                  <a:cubicBezTo>
                    <a:pt x="93" y="687"/>
                    <a:pt x="94" y="686"/>
                    <a:pt x="95" y="684"/>
                  </a:cubicBezTo>
                  <a:cubicBezTo>
                    <a:pt x="96" y="681"/>
                    <a:pt x="96" y="681"/>
                    <a:pt x="98" y="679"/>
                  </a:cubicBezTo>
                  <a:cubicBezTo>
                    <a:pt x="98" y="679"/>
                    <a:pt x="99" y="681"/>
                    <a:pt x="99" y="681"/>
                  </a:cubicBezTo>
                  <a:cubicBezTo>
                    <a:pt x="99" y="681"/>
                    <a:pt x="101" y="678"/>
                    <a:pt x="101" y="678"/>
                  </a:cubicBezTo>
                  <a:cubicBezTo>
                    <a:pt x="103" y="677"/>
                    <a:pt x="105" y="679"/>
                    <a:pt x="107" y="677"/>
                  </a:cubicBezTo>
                  <a:cubicBezTo>
                    <a:pt x="108" y="676"/>
                    <a:pt x="108" y="671"/>
                    <a:pt x="111" y="666"/>
                  </a:cubicBezTo>
                  <a:cubicBezTo>
                    <a:pt x="112" y="664"/>
                    <a:pt x="116" y="663"/>
                    <a:pt x="118" y="661"/>
                  </a:cubicBezTo>
                  <a:cubicBezTo>
                    <a:pt x="119" y="660"/>
                    <a:pt x="120" y="656"/>
                    <a:pt x="121" y="655"/>
                  </a:cubicBezTo>
                  <a:cubicBezTo>
                    <a:pt x="121" y="654"/>
                    <a:pt x="122" y="657"/>
                    <a:pt x="122" y="657"/>
                  </a:cubicBezTo>
                  <a:cubicBezTo>
                    <a:pt x="124" y="656"/>
                    <a:pt x="122" y="652"/>
                    <a:pt x="123" y="651"/>
                  </a:cubicBezTo>
                  <a:cubicBezTo>
                    <a:pt x="124" y="650"/>
                    <a:pt x="124" y="653"/>
                    <a:pt x="125" y="652"/>
                  </a:cubicBezTo>
                  <a:cubicBezTo>
                    <a:pt x="125" y="652"/>
                    <a:pt x="126" y="648"/>
                    <a:pt x="126" y="648"/>
                  </a:cubicBezTo>
                  <a:cubicBezTo>
                    <a:pt x="127" y="647"/>
                    <a:pt x="127" y="646"/>
                    <a:pt x="128" y="645"/>
                  </a:cubicBezTo>
                  <a:cubicBezTo>
                    <a:pt x="128" y="645"/>
                    <a:pt x="131" y="644"/>
                    <a:pt x="131" y="644"/>
                  </a:cubicBezTo>
                  <a:cubicBezTo>
                    <a:pt x="132" y="642"/>
                    <a:pt x="131" y="639"/>
                    <a:pt x="131" y="638"/>
                  </a:cubicBezTo>
                  <a:cubicBezTo>
                    <a:pt x="132" y="636"/>
                    <a:pt x="133" y="637"/>
                    <a:pt x="134" y="633"/>
                  </a:cubicBezTo>
                  <a:cubicBezTo>
                    <a:pt x="134" y="631"/>
                    <a:pt x="133" y="630"/>
                    <a:pt x="134" y="627"/>
                  </a:cubicBezTo>
                  <a:cubicBezTo>
                    <a:pt x="134" y="627"/>
                    <a:pt x="136" y="625"/>
                    <a:pt x="136" y="624"/>
                  </a:cubicBezTo>
                  <a:cubicBezTo>
                    <a:pt x="137" y="622"/>
                    <a:pt x="137" y="619"/>
                    <a:pt x="138" y="617"/>
                  </a:cubicBezTo>
                  <a:cubicBezTo>
                    <a:pt x="139" y="613"/>
                    <a:pt x="141" y="614"/>
                    <a:pt x="141" y="611"/>
                  </a:cubicBezTo>
                  <a:cubicBezTo>
                    <a:pt x="141" y="611"/>
                    <a:pt x="140" y="609"/>
                    <a:pt x="140" y="609"/>
                  </a:cubicBezTo>
                  <a:cubicBezTo>
                    <a:pt x="140" y="607"/>
                    <a:pt x="142" y="604"/>
                    <a:pt x="141" y="603"/>
                  </a:cubicBezTo>
                  <a:cubicBezTo>
                    <a:pt x="141" y="601"/>
                    <a:pt x="138" y="601"/>
                    <a:pt x="139" y="597"/>
                  </a:cubicBezTo>
                  <a:cubicBezTo>
                    <a:pt x="139" y="591"/>
                    <a:pt x="140" y="595"/>
                    <a:pt x="137" y="592"/>
                  </a:cubicBezTo>
                  <a:cubicBezTo>
                    <a:pt x="137" y="592"/>
                    <a:pt x="137" y="588"/>
                    <a:pt x="138" y="589"/>
                  </a:cubicBezTo>
                  <a:cubicBezTo>
                    <a:pt x="136" y="588"/>
                    <a:pt x="135" y="588"/>
                    <a:pt x="134" y="589"/>
                  </a:cubicBezTo>
                  <a:cubicBezTo>
                    <a:pt x="134" y="585"/>
                    <a:pt x="133" y="582"/>
                    <a:pt x="134" y="577"/>
                  </a:cubicBezTo>
                  <a:cubicBezTo>
                    <a:pt x="131" y="576"/>
                    <a:pt x="128" y="579"/>
                    <a:pt x="127" y="575"/>
                  </a:cubicBezTo>
                  <a:cubicBezTo>
                    <a:pt x="130" y="573"/>
                    <a:pt x="132" y="566"/>
                    <a:pt x="134" y="564"/>
                  </a:cubicBezTo>
                  <a:cubicBezTo>
                    <a:pt x="134" y="563"/>
                    <a:pt x="136" y="564"/>
                    <a:pt x="137" y="563"/>
                  </a:cubicBezTo>
                  <a:cubicBezTo>
                    <a:pt x="138" y="562"/>
                    <a:pt x="138" y="558"/>
                    <a:pt x="139" y="557"/>
                  </a:cubicBezTo>
                  <a:cubicBezTo>
                    <a:pt x="140" y="556"/>
                    <a:pt x="141" y="556"/>
                    <a:pt x="142" y="553"/>
                  </a:cubicBezTo>
                  <a:cubicBezTo>
                    <a:pt x="143" y="552"/>
                    <a:pt x="144" y="549"/>
                    <a:pt x="145" y="547"/>
                  </a:cubicBezTo>
                  <a:cubicBezTo>
                    <a:pt x="146" y="545"/>
                    <a:pt x="147" y="543"/>
                    <a:pt x="148" y="541"/>
                  </a:cubicBezTo>
                  <a:cubicBezTo>
                    <a:pt x="148" y="541"/>
                    <a:pt x="146" y="539"/>
                    <a:pt x="146" y="537"/>
                  </a:cubicBezTo>
                  <a:cubicBezTo>
                    <a:pt x="147" y="536"/>
                    <a:pt x="150" y="533"/>
                    <a:pt x="150" y="530"/>
                  </a:cubicBezTo>
                  <a:cubicBezTo>
                    <a:pt x="150" y="526"/>
                    <a:pt x="148" y="524"/>
                    <a:pt x="148" y="520"/>
                  </a:cubicBezTo>
                  <a:cubicBezTo>
                    <a:pt x="148" y="519"/>
                    <a:pt x="149" y="517"/>
                    <a:pt x="150" y="516"/>
                  </a:cubicBezTo>
                  <a:cubicBezTo>
                    <a:pt x="150" y="512"/>
                    <a:pt x="148" y="513"/>
                    <a:pt x="149" y="508"/>
                  </a:cubicBezTo>
                  <a:cubicBezTo>
                    <a:pt x="150" y="505"/>
                    <a:pt x="154" y="502"/>
                    <a:pt x="156" y="499"/>
                  </a:cubicBezTo>
                  <a:cubicBezTo>
                    <a:pt x="157" y="497"/>
                    <a:pt x="157" y="493"/>
                    <a:pt x="159" y="489"/>
                  </a:cubicBezTo>
                  <a:cubicBezTo>
                    <a:pt x="162" y="484"/>
                    <a:pt x="167" y="475"/>
                    <a:pt x="169" y="472"/>
                  </a:cubicBezTo>
                  <a:cubicBezTo>
                    <a:pt x="170" y="471"/>
                    <a:pt x="170" y="470"/>
                    <a:pt x="170" y="470"/>
                  </a:cubicBezTo>
                  <a:cubicBezTo>
                    <a:pt x="173" y="466"/>
                    <a:pt x="174" y="466"/>
                    <a:pt x="176" y="463"/>
                  </a:cubicBezTo>
                  <a:cubicBezTo>
                    <a:pt x="178" y="461"/>
                    <a:pt x="177" y="460"/>
                    <a:pt x="178" y="457"/>
                  </a:cubicBezTo>
                  <a:cubicBezTo>
                    <a:pt x="181" y="452"/>
                    <a:pt x="185" y="446"/>
                    <a:pt x="188" y="442"/>
                  </a:cubicBezTo>
                  <a:cubicBezTo>
                    <a:pt x="189" y="440"/>
                    <a:pt x="192" y="439"/>
                    <a:pt x="193" y="438"/>
                  </a:cubicBezTo>
                  <a:cubicBezTo>
                    <a:pt x="199" y="432"/>
                    <a:pt x="200" y="426"/>
                    <a:pt x="204" y="423"/>
                  </a:cubicBezTo>
                  <a:cubicBezTo>
                    <a:pt x="204" y="423"/>
                    <a:pt x="205" y="421"/>
                    <a:pt x="207" y="419"/>
                  </a:cubicBezTo>
                  <a:cubicBezTo>
                    <a:pt x="209" y="418"/>
                    <a:pt x="211" y="416"/>
                    <a:pt x="211" y="416"/>
                  </a:cubicBezTo>
                  <a:cubicBezTo>
                    <a:pt x="212" y="414"/>
                    <a:pt x="212" y="411"/>
                    <a:pt x="215" y="407"/>
                  </a:cubicBezTo>
                  <a:cubicBezTo>
                    <a:pt x="221" y="400"/>
                    <a:pt x="226" y="399"/>
                    <a:pt x="231" y="395"/>
                  </a:cubicBezTo>
                  <a:cubicBezTo>
                    <a:pt x="232" y="393"/>
                    <a:pt x="233" y="390"/>
                    <a:pt x="235" y="388"/>
                  </a:cubicBezTo>
                  <a:cubicBezTo>
                    <a:pt x="238" y="384"/>
                    <a:pt x="241" y="382"/>
                    <a:pt x="244" y="378"/>
                  </a:cubicBezTo>
                  <a:cubicBezTo>
                    <a:pt x="246" y="374"/>
                    <a:pt x="249" y="367"/>
                    <a:pt x="253" y="365"/>
                  </a:cubicBezTo>
                  <a:cubicBezTo>
                    <a:pt x="257" y="364"/>
                    <a:pt x="262" y="354"/>
                    <a:pt x="266" y="350"/>
                  </a:cubicBezTo>
                  <a:cubicBezTo>
                    <a:pt x="268" y="348"/>
                    <a:pt x="269" y="349"/>
                    <a:pt x="271" y="347"/>
                  </a:cubicBezTo>
                  <a:cubicBezTo>
                    <a:pt x="278" y="343"/>
                    <a:pt x="278" y="340"/>
                    <a:pt x="281" y="336"/>
                  </a:cubicBezTo>
                  <a:cubicBezTo>
                    <a:pt x="282" y="335"/>
                    <a:pt x="283" y="333"/>
                    <a:pt x="284" y="332"/>
                  </a:cubicBezTo>
                  <a:cubicBezTo>
                    <a:pt x="285" y="331"/>
                    <a:pt x="287" y="330"/>
                    <a:pt x="288" y="329"/>
                  </a:cubicBezTo>
                  <a:cubicBezTo>
                    <a:pt x="290" y="328"/>
                    <a:pt x="292" y="327"/>
                    <a:pt x="294" y="325"/>
                  </a:cubicBezTo>
                  <a:cubicBezTo>
                    <a:pt x="298" y="323"/>
                    <a:pt x="302" y="321"/>
                    <a:pt x="305" y="317"/>
                  </a:cubicBezTo>
                  <a:cubicBezTo>
                    <a:pt x="308" y="314"/>
                    <a:pt x="309" y="310"/>
                    <a:pt x="312" y="308"/>
                  </a:cubicBezTo>
                  <a:cubicBezTo>
                    <a:pt x="315" y="306"/>
                    <a:pt x="318" y="305"/>
                    <a:pt x="321" y="304"/>
                  </a:cubicBezTo>
                  <a:cubicBezTo>
                    <a:pt x="323" y="303"/>
                    <a:pt x="326" y="300"/>
                    <a:pt x="329" y="298"/>
                  </a:cubicBezTo>
                  <a:cubicBezTo>
                    <a:pt x="332" y="296"/>
                    <a:pt x="335" y="294"/>
                    <a:pt x="338" y="292"/>
                  </a:cubicBezTo>
                  <a:cubicBezTo>
                    <a:pt x="342" y="290"/>
                    <a:pt x="345" y="290"/>
                    <a:pt x="348" y="288"/>
                  </a:cubicBezTo>
                  <a:cubicBezTo>
                    <a:pt x="350" y="287"/>
                    <a:pt x="352" y="284"/>
                    <a:pt x="355" y="282"/>
                  </a:cubicBezTo>
                  <a:cubicBezTo>
                    <a:pt x="357" y="280"/>
                    <a:pt x="362" y="278"/>
                    <a:pt x="363" y="277"/>
                  </a:cubicBezTo>
                  <a:cubicBezTo>
                    <a:pt x="366" y="274"/>
                    <a:pt x="362" y="275"/>
                    <a:pt x="366" y="273"/>
                  </a:cubicBezTo>
                  <a:cubicBezTo>
                    <a:pt x="369" y="271"/>
                    <a:pt x="374" y="263"/>
                    <a:pt x="377" y="261"/>
                  </a:cubicBezTo>
                  <a:cubicBezTo>
                    <a:pt x="378" y="261"/>
                    <a:pt x="385" y="261"/>
                    <a:pt x="384" y="257"/>
                  </a:cubicBezTo>
                  <a:cubicBezTo>
                    <a:pt x="385" y="259"/>
                    <a:pt x="383" y="260"/>
                    <a:pt x="385" y="261"/>
                  </a:cubicBezTo>
                  <a:cubicBezTo>
                    <a:pt x="387" y="260"/>
                    <a:pt x="390" y="260"/>
                    <a:pt x="393" y="259"/>
                  </a:cubicBezTo>
                  <a:cubicBezTo>
                    <a:pt x="395" y="258"/>
                    <a:pt x="399" y="254"/>
                    <a:pt x="403" y="252"/>
                  </a:cubicBezTo>
                  <a:cubicBezTo>
                    <a:pt x="407" y="250"/>
                    <a:pt x="410" y="250"/>
                    <a:pt x="410" y="247"/>
                  </a:cubicBezTo>
                  <a:cubicBezTo>
                    <a:pt x="413" y="245"/>
                    <a:pt x="414" y="248"/>
                    <a:pt x="418" y="245"/>
                  </a:cubicBezTo>
                  <a:cubicBezTo>
                    <a:pt x="417" y="244"/>
                    <a:pt x="414" y="244"/>
                    <a:pt x="418" y="242"/>
                  </a:cubicBezTo>
                  <a:cubicBezTo>
                    <a:pt x="421" y="242"/>
                    <a:pt x="424" y="241"/>
                    <a:pt x="427" y="239"/>
                  </a:cubicBezTo>
                  <a:cubicBezTo>
                    <a:pt x="431" y="237"/>
                    <a:pt x="434" y="235"/>
                    <a:pt x="437" y="233"/>
                  </a:cubicBezTo>
                  <a:cubicBezTo>
                    <a:pt x="445" y="230"/>
                    <a:pt x="456" y="227"/>
                    <a:pt x="466" y="221"/>
                  </a:cubicBezTo>
                  <a:cubicBezTo>
                    <a:pt x="469" y="218"/>
                    <a:pt x="472" y="212"/>
                    <a:pt x="478" y="212"/>
                  </a:cubicBezTo>
                  <a:cubicBezTo>
                    <a:pt x="478" y="213"/>
                    <a:pt x="474" y="214"/>
                    <a:pt x="476" y="215"/>
                  </a:cubicBezTo>
                  <a:cubicBezTo>
                    <a:pt x="483" y="213"/>
                    <a:pt x="485" y="212"/>
                    <a:pt x="487" y="210"/>
                  </a:cubicBezTo>
                  <a:cubicBezTo>
                    <a:pt x="489" y="208"/>
                    <a:pt x="490" y="206"/>
                    <a:pt x="494" y="205"/>
                  </a:cubicBezTo>
                  <a:cubicBezTo>
                    <a:pt x="496" y="206"/>
                    <a:pt x="491" y="207"/>
                    <a:pt x="492" y="208"/>
                  </a:cubicBezTo>
                  <a:cubicBezTo>
                    <a:pt x="492" y="209"/>
                    <a:pt x="497" y="206"/>
                    <a:pt x="497" y="209"/>
                  </a:cubicBezTo>
                  <a:cubicBezTo>
                    <a:pt x="492" y="211"/>
                    <a:pt x="481" y="217"/>
                    <a:pt x="478" y="218"/>
                  </a:cubicBezTo>
                  <a:cubicBezTo>
                    <a:pt x="477" y="219"/>
                    <a:pt x="476" y="218"/>
                    <a:pt x="474" y="219"/>
                  </a:cubicBezTo>
                  <a:cubicBezTo>
                    <a:pt x="472" y="220"/>
                    <a:pt x="471" y="222"/>
                    <a:pt x="469" y="223"/>
                  </a:cubicBezTo>
                  <a:cubicBezTo>
                    <a:pt x="465" y="225"/>
                    <a:pt x="461" y="226"/>
                    <a:pt x="457" y="228"/>
                  </a:cubicBezTo>
                  <a:cubicBezTo>
                    <a:pt x="453" y="230"/>
                    <a:pt x="449" y="232"/>
                    <a:pt x="446" y="234"/>
                  </a:cubicBezTo>
                  <a:cubicBezTo>
                    <a:pt x="443" y="235"/>
                    <a:pt x="442" y="238"/>
                    <a:pt x="440" y="239"/>
                  </a:cubicBezTo>
                  <a:cubicBezTo>
                    <a:pt x="435" y="241"/>
                    <a:pt x="431" y="242"/>
                    <a:pt x="427" y="245"/>
                  </a:cubicBezTo>
                  <a:cubicBezTo>
                    <a:pt x="419" y="250"/>
                    <a:pt x="406" y="256"/>
                    <a:pt x="398" y="262"/>
                  </a:cubicBezTo>
                  <a:cubicBezTo>
                    <a:pt x="397" y="263"/>
                    <a:pt x="396" y="265"/>
                    <a:pt x="394" y="267"/>
                  </a:cubicBezTo>
                  <a:cubicBezTo>
                    <a:pt x="391" y="269"/>
                    <a:pt x="387" y="271"/>
                    <a:pt x="385" y="273"/>
                  </a:cubicBezTo>
                  <a:cubicBezTo>
                    <a:pt x="383" y="275"/>
                    <a:pt x="383" y="278"/>
                    <a:pt x="380" y="280"/>
                  </a:cubicBezTo>
                  <a:cubicBezTo>
                    <a:pt x="380" y="280"/>
                    <a:pt x="378" y="279"/>
                    <a:pt x="378" y="279"/>
                  </a:cubicBezTo>
                  <a:cubicBezTo>
                    <a:pt x="377" y="280"/>
                    <a:pt x="377" y="281"/>
                    <a:pt x="376" y="282"/>
                  </a:cubicBezTo>
                  <a:cubicBezTo>
                    <a:pt x="384" y="283"/>
                    <a:pt x="374" y="290"/>
                    <a:pt x="377" y="294"/>
                  </a:cubicBezTo>
                  <a:cubicBezTo>
                    <a:pt x="383" y="291"/>
                    <a:pt x="387" y="290"/>
                    <a:pt x="393" y="285"/>
                  </a:cubicBezTo>
                  <a:cubicBezTo>
                    <a:pt x="396" y="283"/>
                    <a:pt x="398" y="280"/>
                    <a:pt x="401" y="278"/>
                  </a:cubicBezTo>
                  <a:cubicBezTo>
                    <a:pt x="404" y="277"/>
                    <a:pt x="406" y="277"/>
                    <a:pt x="409" y="276"/>
                  </a:cubicBezTo>
                  <a:cubicBezTo>
                    <a:pt x="414" y="274"/>
                    <a:pt x="414" y="272"/>
                    <a:pt x="417" y="271"/>
                  </a:cubicBezTo>
                  <a:cubicBezTo>
                    <a:pt x="418" y="270"/>
                    <a:pt x="419" y="271"/>
                    <a:pt x="421" y="270"/>
                  </a:cubicBezTo>
                  <a:cubicBezTo>
                    <a:pt x="424" y="268"/>
                    <a:pt x="429" y="265"/>
                    <a:pt x="431" y="263"/>
                  </a:cubicBezTo>
                  <a:cubicBezTo>
                    <a:pt x="433" y="261"/>
                    <a:pt x="437" y="258"/>
                    <a:pt x="441" y="256"/>
                  </a:cubicBezTo>
                  <a:cubicBezTo>
                    <a:pt x="445" y="254"/>
                    <a:pt x="449" y="251"/>
                    <a:pt x="451" y="251"/>
                  </a:cubicBezTo>
                  <a:cubicBezTo>
                    <a:pt x="453" y="250"/>
                    <a:pt x="457" y="249"/>
                    <a:pt x="460" y="248"/>
                  </a:cubicBezTo>
                  <a:cubicBezTo>
                    <a:pt x="461" y="247"/>
                    <a:pt x="464" y="244"/>
                    <a:pt x="466" y="243"/>
                  </a:cubicBezTo>
                  <a:cubicBezTo>
                    <a:pt x="470" y="241"/>
                    <a:pt x="477" y="238"/>
                    <a:pt x="481" y="236"/>
                  </a:cubicBezTo>
                  <a:cubicBezTo>
                    <a:pt x="484" y="235"/>
                    <a:pt x="486" y="235"/>
                    <a:pt x="488" y="234"/>
                  </a:cubicBezTo>
                  <a:cubicBezTo>
                    <a:pt x="490" y="232"/>
                    <a:pt x="492" y="230"/>
                    <a:pt x="495" y="229"/>
                  </a:cubicBezTo>
                  <a:cubicBezTo>
                    <a:pt x="500" y="227"/>
                    <a:pt x="507" y="224"/>
                    <a:pt x="514" y="222"/>
                  </a:cubicBezTo>
                  <a:cubicBezTo>
                    <a:pt x="521" y="220"/>
                    <a:pt x="529" y="217"/>
                    <a:pt x="537" y="215"/>
                  </a:cubicBezTo>
                  <a:cubicBezTo>
                    <a:pt x="539" y="214"/>
                    <a:pt x="542" y="212"/>
                    <a:pt x="544" y="211"/>
                  </a:cubicBezTo>
                  <a:cubicBezTo>
                    <a:pt x="546" y="210"/>
                    <a:pt x="549" y="209"/>
                    <a:pt x="551" y="209"/>
                  </a:cubicBezTo>
                  <a:cubicBezTo>
                    <a:pt x="557" y="207"/>
                    <a:pt x="565" y="206"/>
                    <a:pt x="571" y="204"/>
                  </a:cubicBezTo>
                  <a:cubicBezTo>
                    <a:pt x="577" y="203"/>
                    <a:pt x="581" y="200"/>
                    <a:pt x="587" y="198"/>
                  </a:cubicBezTo>
                  <a:cubicBezTo>
                    <a:pt x="592" y="197"/>
                    <a:pt x="598" y="197"/>
                    <a:pt x="604" y="197"/>
                  </a:cubicBezTo>
                  <a:cubicBezTo>
                    <a:pt x="610" y="196"/>
                    <a:pt x="617" y="195"/>
                    <a:pt x="623" y="193"/>
                  </a:cubicBezTo>
                  <a:cubicBezTo>
                    <a:pt x="626" y="193"/>
                    <a:pt x="627" y="193"/>
                    <a:pt x="629" y="192"/>
                  </a:cubicBezTo>
                  <a:cubicBezTo>
                    <a:pt x="631" y="192"/>
                    <a:pt x="633" y="192"/>
                    <a:pt x="634" y="192"/>
                  </a:cubicBezTo>
                  <a:cubicBezTo>
                    <a:pt x="637" y="192"/>
                    <a:pt x="640" y="191"/>
                    <a:pt x="643" y="191"/>
                  </a:cubicBezTo>
                  <a:cubicBezTo>
                    <a:pt x="648" y="190"/>
                    <a:pt x="654" y="189"/>
                    <a:pt x="659" y="188"/>
                  </a:cubicBezTo>
                  <a:cubicBezTo>
                    <a:pt x="661" y="189"/>
                    <a:pt x="665" y="190"/>
                    <a:pt x="668" y="190"/>
                  </a:cubicBezTo>
                  <a:cubicBezTo>
                    <a:pt x="671" y="190"/>
                    <a:pt x="674" y="187"/>
                    <a:pt x="679" y="187"/>
                  </a:cubicBezTo>
                  <a:cubicBezTo>
                    <a:pt x="679" y="187"/>
                    <a:pt x="681" y="188"/>
                    <a:pt x="683" y="187"/>
                  </a:cubicBezTo>
                  <a:cubicBezTo>
                    <a:pt x="687" y="189"/>
                    <a:pt x="682" y="190"/>
                    <a:pt x="685" y="191"/>
                  </a:cubicBezTo>
                  <a:cubicBezTo>
                    <a:pt x="692" y="192"/>
                    <a:pt x="687" y="187"/>
                    <a:pt x="692" y="187"/>
                  </a:cubicBezTo>
                  <a:cubicBezTo>
                    <a:pt x="696" y="189"/>
                    <a:pt x="700" y="186"/>
                    <a:pt x="702" y="187"/>
                  </a:cubicBezTo>
                  <a:cubicBezTo>
                    <a:pt x="704" y="187"/>
                    <a:pt x="702" y="190"/>
                    <a:pt x="706" y="189"/>
                  </a:cubicBezTo>
                  <a:cubicBezTo>
                    <a:pt x="712" y="189"/>
                    <a:pt x="705" y="187"/>
                    <a:pt x="709" y="186"/>
                  </a:cubicBezTo>
                  <a:cubicBezTo>
                    <a:pt x="714" y="188"/>
                    <a:pt x="721" y="186"/>
                    <a:pt x="728" y="187"/>
                  </a:cubicBezTo>
                  <a:cubicBezTo>
                    <a:pt x="731" y="188"/>
                    <a:pt x="732" y="190"/>
                    <a:pt x="735" y="190"/>
                  </a:cubicBezTo>
                  <a:cubicBezTo>
                    <a:pt x="737" y="190"/>
                    <a:pt x="738" y="189"/>
                    <a:pt x="740" y="190"/>
                  </a:cubicBezTo>
                  <a:cubicBezTo>
                    <a:pt x="742" y="190"/>
                    <a:pt x="746" y="191"/>
                    <a:pt x="748" y="191"/>
                  </a:cubicBezTo>
                  <a:cubicBezTo>
                    <a:pt x="751" y="191"/>
                    <a:pt x="754" y="190"/>
                    <a:pt x="757" y="191"/>
                  </a:cubicBezTo>
                  <a:cubicBezTo>
                    <a:pt x="759" y="191"/>
                    <a:pt x="757" y="192"/>
                    <a:pt x="758" y="193"/>
                  </a:cubicBezTo>
                  <a:cubicBezTo>
                    <a:pt x="762" y="196"/>
                    <a:pt x="767" y="195"/>
                    <a:pt x="772" y="194"/>
                  </a:cubicBezTo>
                  <a:cubicBezTo>
                    <a:pt x="777" y="194"/>
                    <a:pt x="781" y="193"/>
                    <a:pt x="783" y="194"/>
                  </a:cubicBezTo>
                  <a:cubicBezTo>
                    <a:pt x="784" y="195"/>
                    <a:pt x="779" y="195"/>
                    <a:pt x="780" y="195"/>
                  </a:cubicBezTo>
                  <a:cubicBezTo>
                    <a:pt x="784" y="196"/>
                    <a:pt x="789" y="191"/>
                    <a:pt x="792" y="196"/>
                  </a:cubicBezTo>
                  <a:cubicBezTo>
                    <a:pt x="790" y="196"/>
                    <a:pt x="786" y="195"/>
                    <a:pt x="786" y="196"/>
                  </a:cubicBezTo>
                  <a:cubicBezTo>
                    <a:pt x="793" y="200"/>
                    <a:pt x="795" y="195"/>
                    <a:pt x="801" y="195"/>
                  </a:cubicBezTo>
                  <a:cubicBezTo>
                    <a:pt x="805" y="195"/>
                    <a:pt x="811" y="197"/>
                    <a:pt x="817" y="198"/>
                  </a:cubicBezTo>
                  <a:cubicBezTo>
                    <a:pt x="820" y="199"/>
                    <a:pt x="823" y="199"/>
                    <a:pt x="827" y="200"/>
                  </a:cubicBezTo>
                  <a:cubicBezTo>
                    <a:pt x="831" y="201"/>
                    <a:pt x="834" y="202"/>
                    <a:pt x="836" y="203"/>
                  </a:cubicBezTo>
                  <a:cubicBezTo>
                    <a:pt x="839" y="204"/>
                    <a:pt x="840" y="207"/>
                    <a:pt x="842" y="208"/>
                  </a:cubicBezTo>
                  <a:cubicBezTo>
                    <a:pt x="844" y="209"/>
                    <a:pt x="848" y="210"/>
                    <a:pt x="851" y="211"/>
                  </a:cubicBezTo>
                  <a:cubicBezTo>
                    <a:pt x="855" y="212"/>
                    <a:pt x="858" y="213"/>
                    <a:pt x="859" y="213"/>
                  </a:cubicBezTo>
                  <a:cubicBezTo>
                    <a:pt x="861" y="214"/>
                    <a:pt x="861" y="213"/>
                    <a:pt x="863" y="213"/>
                  </a:cubicBezTo>
                  <a:cubicBezTo>
                    <a:pt x="863" y="213"/>
                    <a:pt x="865" y="215"/>
                    <a:pt x="866" y="215"/>
                  </a:cubicBezTo>
                  <a:cubicBezTo>
                    <a:pt x="867" y="216"/>
                    <a:pt x="868" y="214"/>
                    <a:pt x="869" y="215"/>
                  </a:cubicBezTo>
                  <a:cubicBezTo>
                    <a:pt x="871" y="215"/>
                    <a:pt x="872" y="217"/>
                    <a:pt x="875" y="217"/>
                  </a:cubicBezTo>
                  <a:cubicBezTo>
                    <a:pt x="879" y="215"/>
                    <a:pt x="885" y="219"/>
                    <a:pt x="896" y="223"/>
                  </a:cubicBezTo>
                  <a:cubicBezTo>
                    <a:pt x="906" y="226"/>
                    <a:pt x="917" y="231"/>
                    <a:pt x="927" y="235"/>
                  </a:cubicBezTo>
                  <a:cubicBezTo>
                    <a:pt x="932" y="237"/>
                    <a:pt x="937" y="239"/>
                    <a:pt x="941" y="241"/>
                  </a:cubicBezTo>
                  <a:cubicBezTo>
                    <a:pt x="945" y="243"/>
                    <a:pt x="949" y="245"/>
                    <a:pt x="952" y="247"/>
                  </a:cubicBezTo>
                  <a:cubicBezTo>
                    <a:pt x="952" y="248"/>
                    <a:pt x="950" y="250"/>
                    <a:pt x="954" y="251"/>
                  </a:cubicBezTo>
                  <a:cubicBezTo>
                    <a:pt x="956" y="251"/>
                    <a:pt x="954" y="249"/>
                    <a:pt x="956" y="249"/>
                  </a:cubicBezTo>
                  <a:cubicBezTo>
                    <a:pt x="958" y="249"/>
                    <a:pt x="965" y="252"/>
                    <a:pt x="967" y="254"/>
                  </a:cubicBezTo>
                  <a:cubicBezTo>
                    <a:pt x="969" y="255"/>
                    <a:pt x="967" y="255"/>
                    <a:pt x="968" y="256"/>
                  </a:cubicBezTo>
                  <a:cubicBezTo>
                    <a:pt x="970" y="260"/>
                    <a:pt x="983" y="264"/>
                    <a:pt x="984" y="265"/>
                  </a:cubicBezTo>
                  <a:cubicBezTo>
                    <a:pt x="984" y="265"/>
                    <a:pt x="986" y="268"/>
                    <a:pt x="987" y="269"/>
                  </a:cubicBezTo>
                  <a:cubicBezTo>
                    <a:pt x="994" y="274"/>
                    <a:pt x="999" y="274"/>
                    <a:pt x="1004" y="277"/>
                  </a:cubicBezTo>
                  <a:cubicBezTo>
                    <a:pt x="1006" y="278"/>
                    <a:pt x="1007" y="281"/>
                    <a:pt x="1009" y="282"/>
                  </a:cubicBezTo>
                  <a:cubicBezTo>
                    <a:pt x="1011" y="283"/>
                    <a:pt x="1014" y="284"/>
                    <a:pt x="1016" y="286"/>
                  </a:cubicBezTo>
                  <a:cubicBezTo>
                    <a:pt x="1018" y="287"/>
                    <a:pt x="1018" y="288"/>
                    <a:pt x="1020" y="289"/>
                  </a:cubicBezTo>
                  <a:cubicBezTo>
                    <a:pt x="1021" y="290"/>
                    <a:pt x="1023" y="290"/>
                    <a:pt x="1025" y="291"/>
                  </a:cubicBezTo>
                  <a:cubicBezTo>
                    <a:pt x="1028" y="293"/>
                    <a:pt x="1027" y="294"/>
                    <a:pt x="1030" y="296"/>
                  </a:cubicBezTo>
                  <a:cubicBezTo>
                    <a:pt x="1032" y="297"/>
                    <a:pt x="1033" y="296"/>
                    <a:pt x="1035" y="299"/>
                  </a:cubicBezTo>
                  <a:cubicBezTo>
                    <a:pt x="1039" y="302"/>
                    <a:pt x="1040" y="304"/>
                    <a:pt x="1043" y="306"/>
                  </a:cubicBezTo>
                  <a:cubicBezTo>
                    <a:pt x="1045" y="308"/>
                    <a:pt x="1048" y="309"/>
                    <a:pt x="1049" y="310"/>
                  </a:cubicBezTo>
                  <a:cubicBezTo>
                    <a:pt x="1051" y="312"/>
                    <a:pt x="1052" y="315"/>
                    <a:pt x="1054" y="317"/>
                  </a:cubicBezTo>
                  <a:cubicBezTo>
                    <a:pt x="1055" y="319"/>
                    <a:pt x="1058" y="320"/>
                    <a:pt x="1060" y="322"/>
                  </a:cubicBezTo>
                  <a:cubicBezTo>
                    <a:pt x="1063" y="325"/>
                    <a:pt x="1066" y="329"/>
                    <a:pt x="1069" y="332"/>
                  </a:cubicBezTo>
                  <a:cubicBezTo>
                    <a:pt x="1071" y="334"/>
                    <a:pt x="1072" y="333"/>
                    <a:pt x="1074" y="335"/>
                  </a:cubicBezTo>
                  <a:cubicBezTo>
                    <a:pt x="1079" y="339"/>
                    <a:pt x="1086" y="346"/>
                    <a:pt x="1092" y="352"/>
                  </a:cubicBezTo>
                  <a:cubicBezTo>
                    <a:pt x="1096" y="356"/>
                    <a:pt x="1100" y="361"/>
                    <a:pt x="1103" y="364"/>
                  </a:cubicBezTo>
                  <a:cubicBezTo>
                    <a:pt x="1108" y="369"/>
                    <a:pt x="1111" y="371"/>
                    <a:pt x="1113" y="374"/>
                  </a:cubicBezTo>
                  <a:cubicBezTo>
                    <a:pt x="1115" y="377"/>
                    <a:pt x="1114" y="380"/>
                    <a:pt x="1117" y="382"/>
                  </a:cubicBezTo>
                  <a:cubicBezTo>
                    <a:pt x="1118" y="385"/>
                    <a:pt x="1123" y="387"/>
                    <a:pt x="1125" y="389"/>
                  </a:cubicBezTo>
                  <a:cubicBezTo>
                    <a:pt x="1126" y="390"/>
                    <a:pt x="1126" y="391"/>
                    <a:pt x="1127" y="393"/>
                  </a:cubicBezTo>
                  <a:cubicBezTo>
                    <a:pt x="1129" y="395"/>
                    <a:pt x="1130" y="394"/>
                    <a:pt x="1132" y="397"/>
                  </a:cubicBezTo>
                  <a:cubicBezTo>
                    <a:pt x="1133" y="399"/>
                    <a:pt x="1131" y="398"/>
                    <a:pt x="1132" y="399"/>
                  </a:cubicBezTo>
                  <a:cubicBezTo>
                    <a:pt x="1132" y="403"/>
                    <a:pt x="1139" y="408"/>
                    <a:pt x="1141" y="411"/>
                  </a:cubicBezTo>
                  <a:cubicBezTo>
                    <a:pt x="1147" y="419"/>
                    <a:pt x="1154" y="430"/>
                    <a:pt x="1158" y="438"/>
                  </a:cubicBezTo>
                  <a:cubicBezTo>
                    <a:pt x="1159" y="440"/>
                    <a:pt x="1161" y="442"/>
                    <a:pt x="1162" y="444"/>
                  </a:cubicBezTo>
                  <a:cubicBezTo>
                    <a:pt x="1163" y="446"/>
                    <a:pt x="1163" y="448"/>
                    <a:pt x="1164" y="450"/>
                  </a:cubicBezTo>
                  <a:cubicBezTo>
                    <a:pt x="1167" y="455"/>
                    <a:pt x="1171" y="460"/>
                    <a:pt x="1172" y="462"/>
                  </a:cubicBezTo>
                  <a:cubicBezTo>
                    <a:pt x="1173" y="463"/>
                    <a:pt x="1173" y="464"/>
                    <a:pt x="1174" y="467"/>
                  </a:cubicBezTo>
                  <a:cubicBezTo>
                    <a:pt x="1176" y="469"/>
                    <a:pt x="1177" y="470"/>
                    <a:pt x="1179" y="472"/>
                  </a:cubicBezTo>
                  <a:cubicBezTo>
                    <a:pt x="1180" y="475"/>
                    <a:pt x="1180" y="479"/>
                    <a:pt x="1181" y="481"/>
                  </a:cubicBezTo>
                  <a:cubicBezTo>
                    <a:pt x="1182" y="484"/>
                    <a:pt x="1185" y="485"/>
                    <a:pt x="1186" y="489"/>
                  </a:cubicBezTo>
                  <a:cubicBezTo>
                    <a:pt x="1188" y="495"/>
                    <a:pt x="1190" y="495"/>
                    <a:pt x="1193" y="499"/>
                  </a:cubicBezTo>
                  <a:cubicBezTo>
                    <a:pt x="1194" y="500"/>
                    <a:pt x="1193" y="502"/>
                    <a:pt x="1194" y="505"/>
                  </a:cubicBezTo>
                  <a:cubicBezTo>
                    <a:pt x="1195" y="507"/>
                    <a:pt x="1197" y="509"/>
                    <a:pt x="1198" y="511"/>
                  </a:cubicBezTo>
                  <a:cubicBezTo>
                    <a:pt x="1203" y="521"/>
                    <a:pt x="1201" y="522"/>
                    <a:pt x="1204" y="528"/>
                  </a:cubicBezTo>
                  <a:cubicBezTo>
                    <a:pt x="1204" y="529"/>
                    <a:pt x="1206" y="531"/>
                    <a:pt x="1207" y="533"/>
                  </a:cubicBezTo>
                  <a:cubicBezTo>
                    <a:pt x="1208" y="536"/>
                    <a:pt x="1208" y="540"/>
                    <a:pt x="1209" y="542"/>
                  </a:cubicBezTo>
                  <a:cubicBezTo>
                    <a:pt x="1211" y="544"/>
                    <a:pt x="1212" y="544"/>
                    <a:pt x="1213" y="546"/>
                  </a:cubicBezTo>
                  <a:cubicBezTo>
                    <a:pt x="1214" y="548"/>
                    <a:pt x="1215" y="550"/>
                    <a:pt x="1215" y="552"/>
                  </a:cubicBezTo>
                  <a:cubicBezTo>
                    <a:pt x="1216" y="554"/>
                    <a:pt x="1217" y="556"/>
                    <a:pt x="1217" y="558"/>
                  </a:cubicBezTo>
                  <a:cubicBezTo>
                    <a:pt x="1218" y="562"/>
                    <a:pt x="1220" y="567"/>
                    <a:pt x="1221" y="571"/>
                  </a:cubicBezTo>
                  <a:cubicBezTo>
                    <a:pt x="1223" y="577"/>
                    <a:pt x="1223" y="575"/>
                    <a:pt x="1223" y="579"/>
                  </a:cubicBezTo>
                  <a:cubicBezTo>
                    <a:pt x="1223" y="587"/>
                    <a:pt x="1224" y="595"/>
                    <a:pt x="1229" y="599"/>
                  </a:cubicBezTo>
                  <a:cubicBezTo>
                    <a:pt x="1229" y="603"/>
                    <a:pt x="1227" y="604"/>
                    <a:pt x="1227" y="607"/>
                  </a:cubicBezTo>
                  <a:cubicBezTo>
                    <a:pt x="1229" y="616"/>
                    <a:pt x="1240" y="624"/>
                    <a:pt x="1235" y="629"/>
                  </a:cubicBezTo>
                  <a:cubicBezTo>
                    <a:pt x="1234" y="626"/>
                    <a:pt x="1234" y="618"/>
                    <a:pt x="1231" y="620"/>
                  </a:cubicBezTo>
                  <a:cubicBezTo>
                    <a:pt x="1232" y="624"/>
                    <a:pt x="1233" y="629"/>
                    <a:pt x="1234" y="633"/>
                  </a:cubicBezTo>
                  <a:cubicBezTo>
                    <a:pt x="1235" y="637"/>
                    <a:pt x="1236" y="641"/>
                    <a:pt x="1237" y="644"/>
                  </a:cubicBezTo>
                  <a:cubicBezTo>
                    <a:pt x="1238" y="648"/>
                    <a:pt x="1239" y="652"/>
                    <a:pt x="1239" y="655"/>
                  </a:cubicBezTo>
                  <a:cubicBezTo>
                    <a:pt x="1240" y="657"/>
                    <a:pt x="1240" y="658"/>
                    <a:pt x="1240" y="660"/>
                  </a:cubicBezTo>
                  <a:cubicBezTo>
                    <a:pt x="1240" y="661"/>
                    <a:pt x="1240" y="663"/>
                    <a:pt x="1240" y="665"/>
                  </a:cubicBezTo>
                  <a:cubicBezTo>
                    <a:pt x="1238" y="666"/>
                    <a:pt x="1239" y="658"/>
                    <a:pt x="1237" y="661"/>
                  </a:cubicBezTo>
                  <a:cubicBezTo>
                    <a:pt x="1236" y="666"/>
                    <a:pt x="1239" y="676"/>
                    <a:pt x="1237" y="680"/>
                  </a:cubicBezTo>
                  <a:cubicBezTo>
                    <a:pt x="1243" y="681"/>
                    <a:pt x="1239" y="691"/>
                    <a:pt x="1241" y="694"/>
                  </a:cubicBezTo>
                  <a:cubicBezTo>
                    <a:pt x="1243" y="689"/>
                    <a:pt x="1241" y="702"/>
                    <a:pt x="1244" y="705"/>
                  </a:cubicBezTo>
                  <a:cubicBezTo>
                    <a:pt x="1242" y="705"/>
                    <a:pt x="1240" y="703"/>
                    <a:pt x="1239" y="706"/>
                  </a:cubicBezTo>
                  <a:cubicBezTo>
                    <a:pt x="1239" y="709"/>
                    <a:pt x="1240" y="712"/>
                    <a:pt x="1241" y="715"/>
                  </a:cubicBezTo>
                  <a:cubicBezTo>
                    <a:pt x="1241" y="718"/>
                    <a:pt x="1242" y="721"/>
                    <a:pt x="1243" y="723"/>
                  </a:cubicBezTo>
                  <a:cubicBezTo>
                    <a:pt x="1243" y="725"/>
                    <a:pt x="1245" y="723"/>
                    <a:pt x="1246" y="727"/>
                  </a:cubicBezTo>
                  <a:cubicBezTo>
                    <a:pt x="1245" y="731"/>
                    <a:pt x="1244" y="732"/>
                    <a:pt x="1244" y="736"/>
                  </a:cubicBezTo>
                  <a:cubicBezTo>
                    <a:pt x="1244" y="739"/>
                    <a:pt x="1245" y="742"/>
                    <a:pt x="1245" y="744"/>
                  </a:cubicBezTo>
                  <a:cubicBezTo>
                    <a:pt x="1245" y="747"/>
                    <a:pt x="1245" y="749"/>
                    <a:pt x="1244" y="749"/>
                  </a:cubicBezTo>
                  <a:cubicBezTo>
                    <a:pt x="1242" y="749"/>
                    <a:pt x="1243" y="744"/>
                    <a:pt x="1240" y="744"/>
                  </a:cubicBezTo>
                  <a:cubicBezTo>
                    <a:pt x="1239" y="748"/>
                    <a:pt x="1237" y="756"/>
                    <a:pt x="1238" y="761"/>
                  </a:cubicBezTo>
                  <a:cubicBezTo>
                    <a:pt x="1238" y="763"/>
                    <a:pt x="1241" y="764"/>
                    <a:pt x="1241" y="767"/>
                  </a:cubicBezTo>
                  <a:cubicBezTo>
                    <a:pt x="1242" y="767"/>
                    <a:pt x="1242" y="769"/>
                    <a:pt x="1242" y="770"/>
                  </a:cubicBezTo>
                  <a:cubicBezTo>
                    <a:pt x="1242" y="772"/>
                    <a:pt x="1242" y="773"/>
                    <a:pt x="1242" y="775"/>
                  </a:cubicBezTo>
                  <a:cubicBezTo>
                    <a:pt x="1242" y="779"/>
                    <a:pt x="1242" y="781"/>
                    <a:pt x="1242" y="781"/>
                  </a:cubicBezTo>
                  <a:cubicBezTo>
                    <a:pt x="1242" y="781"/>
                    <a:pt x="1239" y="778"/>
                    <a:pt x="1239" y="778"/>
                  </a:cubicBezTo>
                  <a:cubicBezTo>
                    <a:pt x="1237" y="781"/>
                    <a:pt x="1240" y="782"/>
                    <a:pt x="1240" y="784"/>
                  </a:cubicBezTo>
                  <a:cubicBezTo>
                    <a:pt x="1240" y="785"/>
                    <a:pt x="1237" y="785"/>
                    <a:pt x="1236" y="785"/>
                  </a:cubicBezTo>
                  <a:cubicBezTo>
                    <a:pt x="1236" y="786"/>
                    <a:pt x="1236" y="790"/>
                    <a:pt x="1235" y="791"/>
                  </a:cubicBezTo>
                  <a:cubicBezTo>
                    <a:pt x="1235" y="795"/>
                    <a:pt x="1241" y="797"/>
                    <a:pt x="1238" y="800"/>
                  </a:cubicBezTo>
                  <a:cubicBezTo>
                    <a:pt x="1237" y="800"/>
                    <a:pt x="1238" y="797"/>
                    <a:pt x="1237" y="797"/>
                  </a:cubicBezTo>
                  <a:cubicBezTo>
                    <a:pt x="1235" y="803"/>
                    <a:pt x="1232" y="808"/>
                    <a:pt x="1232" y="818"/>
                  </a:cubicBezTo>
                  <a:cubicBezTo>
                    <a:pt x="1235" y="820"/>
                    <a:pt x="1233" y="812"/>
                    <a:pt x="1236" y="814"/>
                  </a:cubicBezTo>
                  <a:cubicBezTo>
                    <a:pt x="1237" y="820"/>
                    <a:pt x="1233" y="818"/>
                    <a:pt x="1233" y="824"/>
                  </a:cubicBezTo>
                  <a:cubicBezTo>
                    <a:pt x="1231" y="826"/>
                    <a:pt x="1230" y="821"/>
                    <a:pt x="1229" y="828"/>
                  </a:cubicBezTo>
                  <a:cubicBezTo>
                    <a:pt x="1229" y="831"/>
                    <a:pt x="1232" y="829"/>
                    <a:pt x="1231" y="832"/>
                  </a:cubicBezTo>
                  <a:cubicBezTo>
                    <a:pt x="1229" y="833"/>
                    <a:pt x="1231" y="836"/>
                    <a:pt x="1230" y="838"/>
                  </a:cubicBezTo>
                  <a:cubicBezTo>
                    <a:pt x="1230" y="840"/>
                    <a:pt x="1229" y="843"/>
                    <a:pt x="1229" y="845"/>
                  </a:cubicBezTo>
                  <a:cubicBezTo>
                    <a:pt x="1229" y="845"/>
                    <a:pt x="1230" y="847"/>
                    <a:pt x="1230" y="848"/>
                  </a:cubicBezTo>
                  <a:cubicBezTo>
                    <a:pt x="1230" y="850"/>
                    <a:pt x="1229" y="853"/>
                    <a:pt x="1228" y="853"/>
                  </a:cubicBezTo>
                  <a:cubicBezTo>
                    <a:pt x="1226" y="853"/>
                    <a:pt x="1229" y="847"/>
                    <a:pt x="1229" y="845"/>
                  </a:cubicBezTo>
                  <a:cubicBezTo>
                    <a:pt x="1227" y="845"/>
                    <a:pt x="1226" y="846"/>
                    <a:pt x="1225" y="848"/>
                  </a:cubicBezTo>
                  <a:cubicBezTo>
                    <a:pt x="1225" y="849"/>
                    <a:pt x="1224" y="851"/>
                    <a:pt x="1224" y="853"/>
                  </a:cubicBezTo>
                  <a:cubicBezTo>
                    <a:pt x="1223" y="857"/>
                    <a:pt x="1223" y="862"/>
                    <a:pt x="1222" y="865"/>
                  </a:cubicBezTo>
                  <a:cubicBezTo>
                    <a:pt x="1221" y="869"/>
                    <a:pt x="1219" y="871"/>
                    <a:pt x="1218" y="874"/>
                  </a:cubicBezTo>
                  <a:cubicBezTo>
                    <a:pt x="1217" y="877"/>
                    <a:pt x="1217" y="878"/>
                    <a:pt x="1217" y="880"/>
                  </a:cubicBezTo>
                  <a:cubicBezTo>
                    <a:pt x="1216" y="888"/>
                    <a:pt x="1216" y="889"/>
                    <a:pt x="1215" y="894"/>
                  </a:cubicBezTo>
                  <a:cubicBezTo>
                    <a:pt x="1211" y="895"/>
                    <a:pt x="1210" y="906"/>
                    <a:pt x="1209" y="912"/>
                  </a:cubicBezTo>
                  <a:cubicBezTo>
                    <a:pt x="1208" y="913"/>
                    <a:pt x="1206" y="915"/>
                    <a:pt x="1205" y="916"/>
                  </a:cubicBezTo>
                  <a:cubicBezTo>
                    <a:pt x="1205" y="918"/>
                    <a:pt x="1204" y="920"/>
                    <a:pt x="1204" y="921"/>
                  </a:cubicBezTo>
                  <a:cubicBezTo>
                    <a:pt x="1203" y="923"/>
                    <a:pt x="1203" y="925"/>
                    <a:pt x="1202" y="926"/>
                  </a:cubicBezTo>
                  <a:cubicBezTo>
                    <a:pt x="1202" y="927"/>
                    <a:pt x="1199" y="929"/>
                    <a:pt x="1199" y="931"/>
                  </a:cubicBezTo>
                  <a:cubicBezTo>
                    <a:pt x="1194" y="938"/>
                    <a:pt x="1195" y="942"/>
                    <a:pt x="1192" y="942"/>
                  </a:cubicBezTo>
                  <a:cubicBezTo>
                    <a:pt x="1190" y="942"/>
                    <a:pt x="1189" y="949"/>
                    <a:pt x="1188" y="951"/>
                  </a:cubicBezTo>
                  <a:cubicBezTo>
                    <a:pt x="1187" y="953"/>
                    <a:pt x="1186" y="953"/>
                    <a:pt x="1186" y="956"/>
                  </a:cubicBezTo>
                  <a:cubicBezTo>
                    <a:pt x="1185" y="957"/>
                    <a:pt x="1186" y="958"/>
                    <a:pt x="1185" y="960"/>
                  </a:cubicBezTo>
                  <a:cubicBezTo>
                    <a:pt x="1184" y="962"/>
                    <a:pt x="1182" y="962"/>
                    <a:pt x="1181" y="964"/>
                  </a:cubicBezTo>
                  <a:cubicBezTo>
                    <a:pt x="1181" y="965"/>
                    <a:pt x="1182" y="966"/>
                    <a:pt x="1181" y="967"/>
                  </a:cubicBezTo>
                  <a:cubicBezTo>
                    <a:pt x="1178" y="973"/>
                    <a:pt x="1174" y="981"/>
                    <a:pt x="1170" y="987"/>
                  </a:cubicBezTo>
                  <a:cubicBezTo>
                    <a:pt x="1169" y="989"/>
                    <a:pt x="1175" y="988"/>
                    <a:pt x="1170" y="993"/>
                  </a:cubicBezTo>
                  <a:cubicBezTo>
                    <a:pt x="1166" y="996"/>
                    <a:pt x="1171" y="990"/>
                    <a:pt x="1168" y="989"/>
                  </a:cubicBezTo>
                  <a:cubicBezTo>
                    <a:pt x="1165" y="996"/>
                    <a:pt x="1161" y="999"/>
                    <a:pt x="1159" y="1002"/>
                  </a:cubicBezTo>
                  <a:cubicBezTo>
                    <a:pt x="1158" y="1003"/>
                    <a:pt x="1159" y="1004"/>
                    <a:pt x="1158" y="1006"/>
                  </a:cubicBezTo>
                  <a:cubicBezTo>
                    <a:pt x="1157" y="1007"/>
                    <a:pt x="1155" y="1008"/>
                    <a:pt x="1154" y="1010"/>
                  </a:cubicBezTo>
                  <a:cubicBezTo>
                    <a:pt x="1149" y="1016"/>
                    <a:pt x="1143" y="1024"/>
                    <a:pt x="1140" y="1029"/>
                  </a:cubicBezTo>
                  <a:cubicBezTo>
                    <a:pt x="1138" y="1033"/>
                    <a:pt x="1138" y="1038"/>
                    <a:pt x="1136" y="1041"/>
                  </a:cubicBezTo>
                  <a:cubicBezTo>
                    <a:pt x="1134" y="1045"/>
                    <a:pt x="1131" y="1048"/>
                    <a:pt x="1128" y="1052"/>
                  </a:cubicBezTo>
                  <a:cubicBezTo>
                    <a:pt x="1125" y="1055"/>
                    <a:pt x="1123" y="1058"/>
                    <a:pt x="1120" y="1062"/>
                  </a:cubicBezTo>
                  <a:cubicBezTo>
                    <a:pt x="1117" y="1060"/>
                    <a:pt x="1117" y="1060"/>
                    <a:pt x="1117" y="1060"/>
                  </a:cubicBezTo>
                  <a:cubicBezTo>
                    <a:pt x="1113" y="1064"/>
                    <a:pt x="1115" y="1065"/>
                    <a:pt x="1115" y="1067"/>
                  </a:cubicBezTo>
                  <a:cubicBezTo>
                    <a:pt x="1109" y="1065"/>
                    <a:pt x="1108" y="1072"/>
                    <a:pt x="1104" y="1076"/>
                  </a:cubicBezTo>
                  <a:cubicBezTo>
                    <a:pt x="1104" y="1076"/>
                    <a:pt x="1102" y="1078"/>
                    <a:pt x="1101" y="1079"/>
                  </a:cubicBezTo>
                  <a:cubicBezTo>
                    <a:pt x="1098" y="1082"/>
                    <a:pt x="1095" y="1086"/>
                    <a:pt x="1093" y="1089"/>
                  </a:cubicBezTo>
                  <a:cubicBezTo>
                    <a:pt x="1089" y="1090"/>
                    <a:pt x="1094" y="1084"/>
                    <a:pt x="1090" y="1086"/>
                  </a:cubicBezTo>
                  <a:cubicBezTo>
                    <a:pt x="1087" y="1090"/>
                    <a:pt x="1083" y="1094"/>
                    <a:pt x="1079" y="1098"/>
                  </a:cubicBezTo>
                  <a:cubicBezTo>
                    <a:pt x="1077" y="1100"/>
                    <a:pt x="1077" y="1103"/>
                    <a:pt x="1074" y="1105"/>
                  </a:cubicBezTo>
                  <a:cubicBezTo>
                    <a:pt x="1071" y="1107"/>
                    <a:pt x="1066" y="1109"/>
                    <a:pt x="1063" y="1111"/>
                  </a:cubicBezTo>
                  <a:cubicBezTo>
                    <a:pt x="1061" y="1113"/>
                    <a:pt x="1059" y="1117"/>
                    <a:pt x="1057" y="1119"/>
                  </a:cubicBezTo>
                  <a:cubicBezTo>
                    <a:pt x="1052" y="1123"/>
                    <a:pt x="1043" y="1128"/>
                    <a:pt x="1036" y="1134"/>
                  </a:cubicBezTo>
                  <a:cubicBezTo>
                    <a:pt x="1029" y="1138"/>
                    <a:pt x="1023" y="1145"/>
                    <a:pt x="1017" y="1149"/>
                  </a:cubicBezTo>
                  <a:cubicBezTo>
                    <a:pt x="1011" y="1152"/>
                    <a:pt x="1005" y="1154"/>
                    <a:pt x="1000" y="1157"/>
                  </a:cubicBezTo>
                  <a:cubicBezTo>
                    <a:pt x="998" y="1159"/>
                    <a:pt x="998" y="1161"/>
                    <a:pt x="996" y="1163"/>
                  </a:cubicBezTo>
                  <a:cubicBezTo>
                    <a:pt x="991" y="1166"/>
                    <a:pt x="987" y="1168"/>
                    <a:pt x="983" y="1169"/>
                  </a:cubicBezTo>
                  <a:cubicBezTo>
                    <a:pt x="979" y="1171"/>
                    <a:pt x="975" y="1172"/>
                    <a:pt x="971" y="1174"/>
                  </a:cubicBezTo>
                  <a:cubicBezTo>
                    <a:pt x="969" y="1175"/>
                    <a:pt x="968" y="1177"/>
                    <a:pt x="966" y="1178"/>
                  </a:cubicBezTo>
                  <a:cubicBezTo>
                    <a:pt x="964" y="1178"/>
                    <a:pt x="961" y="1178"/>
                    <a:pt x="961" y="1178"/>
                  </a:cubicBezTo>
                  <a:cubicBezTo>
                    <a:pt x="959" y="1179"/>
                    <a:pt x="958" y="1183"/>
                    <a:pt x="956" y="1184"/>
                  </a:cubicBezTo>
                  <a:cubicBezTo>
                    <a:pt x="953" y="1184"/>
                    <a:pt x="951" y="1183"/>
                    <a:pt x="948" y="1184"/>
                  </a:cubicBezTo>
                  <a:cubicBezTo>
                    <a:pt x="946" y="1185"/>
                    <a:pt x="944" y="1188"/>
                    <a:pt x="942" y="1189"/>
                  </a:cubicBezTo>
                  <a:cubicBezTo>
                    <a:pt x="937" y="1191"/>
                    <a:pt x="932" y="1192"/>
                    <a:pt x="929" y="1193"/>
                  </a:cubicBezTo>
                  <a:cubicBezTo>
                    <a:pt x="928" y="1193"/>
                    <a:pt x="928" y="1194"/>
                    <a:pt x="927" y="1195"/>
                  </a:cubicBezTo>
                  <a:cubicBezTo>
                    <a:pt x="925" y="1195"/>
                    <a:pt x="919" y="1198"/>
                    <a:pt x="916" y="1199"/>
                  </a:cubicBezTo>
                  <a:cubicBezTo>
                    <a:pt x="914" y="1200"/>
                    <a:pt x="912" y="1200"/>
                    <a:pt x="910" y="1200"/>
                  </a:cubicBezTo>
                  <a:cubicBezTo>
                    <a:pt x="908" y="1201"/>
                    <a:pt x="906" y="1201"/>
                    <a:pt x="904" y="1202"/>
                  </a:cubicBezTo>
                  <a:cubicBezTo>
                    <a:pt x="901" y="1203"/>
                    <a:pt x="898" y="1205"/>
                    <a:pt x="896" y="1205"/>
                  </a:cubicBezTo>
                  <a:cubicBezTo>
                    <a:pt x="894" y="1206"/>
                    <a:pt x="892" y="1205"/>
                    <a:pt x="890" y="1206"/>
                  </a:cubicBezTo>
                  <a:cubicBezTo>
                    <a:pt x="888" y="1206"/>
                    <a:pt x="887" y="1209"/>
                    <a:pt x="886" y="1209"/>
                  </a:cubicBezTo>
                  <a:cubicBezTo>
                    <a:pt x="885" y="1209"/>
                    <a:pt x="882" y="1209"/>
                    <a:pt x="880" y="1209"/>
                  </a:cubicBezTo>
                  <a:cubicBezTo>
                    <a:pt x="880" y="1209"/>
                    <a:pt x="878" y="1209"/>
                    <a:pt x="878" y="1209"/>
                  </a:cubicBezTo>
                  <a:cubicBezTo>
                    <a:pt x="878" y="1209"/>
                    <a:pt x="875" y="1208"/>
                    <a:pt x="876" y="1208"/>
                  </a:cubicBezTo>
                  <a:cubicBezTo>
                    <a:pt x="874" y="1208"/>
                    <a:pt x="873" y="1210"/>
                    <a:pt x="870" y="1211"/>
                  </a:cubicBezTo>
                  <a:cubicBezTo>
                    <a:pt x="867" y="1212"/>
                    <a:pt x="865" y="1212"/>
                    <a:pt x="864" y="1212"/>
                  </a:cubicBezTo>
                  <a:cubicBezTo>
                    <a:pt x="861" y="1213"/>
                    <a:pt x="859" y="1216"/>
                    <a:pt x="857" y="1216"/>
                  </a:cubicBezTo>
                  <a:cubicBezTo>
                    <a:pt x="851" y="1218"/>
                    <a:pt x="847" y="1215"/>
                    <a:pt x="843" y="1215"/>
                  </a:cubicBezTo>
                  <a:cubicBezTo>
                    <a:pt x="840" y="1216"/>
                    <a:pt x="836" y="1217"/>
                    <a:pt x="832" y="1218"/>
                  </a:cubicBezTo>
                  <a:cubicBezTo>
                    <a:pt x="828" y="1219"/>
                    <a:pt x="823" y="1221"/>
                    <a:pt x="818" y="1222"/>
                  </a:cubicBezTo>
                  <a:cubicBezTo>
                    <a:pt x="814" y="1223"/>
                    <a:pt x="809" y="1224"/>
                    <a:pt x="804" y="1224"/>
                  </a:cubicBezTo>
                  <a:cubicBezTo>
                    <a:pt x="799" y="1225"/>
                    <a:pt x="794" y="1226"/>
                    <a:pt x="790" y="1226"/>
                  </a:cubicBezTo>
                  <a:cubicBezTo>
                    <a:pt x="785" y="1227"/>
                    <a:pt x="779" y="1230"/>
                    <a:pt x="774" y="1231"/>
                  </a:cubicBezTo>
                  <a:cubicBezTo>
                    <a:pt x="772" y="1231"/>
                    <a:pt x="770" y="1231"/>
                    <a:pt x="767" y="1232"/>
                  </a:cubicBezTo>
                  <a:cubicBezTo>
                    <a:pt x="765" y="1232"/>
                    <a:pt x="763" y="1232"/>
                    <a:pt x="761" y="1232"/>
                  </a:cubicBezTo>
                  <a:cubicBezTo>
                    <a:pt x="756" y="1232"/>
                    <a:pt x="751" y="1232"/>
                    <a:pt x="747" y="1232"/>
                  </a:cubicBezTo>
                  <a:cubicBezTo>
                    <a:pt x="743" y="1232"/>
                    <a:pt x="738" y="1232"/>
                    <a:pt x="735" y="1233"/>
                  </a:cubicBezTo>
                  <a:cubicBezTo>
                    <a:pt x="731" y="1234"/>
                    <a:pt x="729" y="1235"/>
                    <a:pt x="727" y="1236"/>
                  </a:cubicBezTo>
                  <a:cubicBezTo>
                    <a:pt x="728" y="1235"/>
                    <a:pt x="727" y="1240"/>
                    <a:pt x="727" y="1240"/>
                  </a:cubicBezTo>
                  <a:cubicBezTo>
                    <a:pt x="726" y="1242"/>
                    <a:pt x="725" y="1242"/>
                    <a:pt x="724" y="1243"/>
                  </a:cubicBezTo>
                  <a:cubicBezTo>
                    <a:pt x="724" y="1244"/>
                    <a:pt x="726" y="1246"/>
                    <a:pt x="726" y="1248"/>
                  </a:cubicBezTo>
                  <a:cubicBezTo>
                    <a:pt x="727" y="1253"/>
                    <a:pt x="724" y="1251"/>
                    <a:pt x="729" y="1254"/>
                  </a:cubicBezTo>
                  <a:cubicBezTo>
                    <a:pt x="734" y="1258"/>
                    <a:pt x="733" y="1257"/>
                    <a:pt x="741" y="1259"/>
                  </a:cubicBezTo>
                  <a:cubicBezTo>
                    <a:pt x="745" y="1260"/>
                    <a:pt x="747" y="1261"/>
                    <a:pt x="748" y="1260"/>
                  </a:cubicBezTo>
                  <a:cubicBezTo>
                    <a:pt x="749" y="1259"/>
                    <a:pt x="750" y="1261"/>
                    <a:pt x="750" y="1261"/>
                  </a:cubicBezTo>
                  <a:cubicBezTo>
                    <a:pt x="752" y="1261"/>
                    <a:pt x="755" y="1260"/>
                    <a:pt x="758" y="1260"/>
                  </a:cubicBezTo>
                  <a:cubicBezTo>
                    <a:pt x="760" y="1260"/>
                    <a:pt x="762" y="1261"/>
                    <a:pt x="763" y="1261"/>
                  </a:cubicBezTo>
                  <a:cubicBezTo>
                    <a:pt x="763" y="1261"/>
                    <a:pt x="767" y="1260"/>
                    <a:pt x="769" y="1260"/>
                  </a:cubicBezTo>
                  <a:cubicBezTo>
                    <a:pt x="772" y="1260"/>
                    <a:pt x="775" y="1261"/>
                    <a:pt x="778" y="1261"/>
                  </a:cubicBezTo>
                  <a:cubicBezTo>
                    <a:pt x="781" y="1261"/>
                    <a:pt x="784" y="1260"/>
                    <a:pt x="787" y="1260"/>
                  </a:cubicBezTo>
                  <a:cubicBezTo>
                    <a:pt x="790" y="1259"/>
                    <a:pt x="793" y="1260"/>
                    <a:pt x="796" y="1260"/>
                  </a:cubicBezTo>
                  <a:cubicBezTo>
                    <a:pt x="799" y="1260"/>
                    <a:pt x="802" y="1260"/>
                    <a:pt x="805" y="1260"/>
                  </a:cubicBezTo>
                  <a:cubicBezTo>
                    <a:pt x="807" y="1259"/>
                    <a:pt x="807" y="1258"/>
                    <a:pt x="810" y="1258"/>
                  </a:cubicBezTo>
                  <a:cubicBezTo>
                    <a:pt x="813" y="1257"/>
                    <a:pt x="817" y="1259"/>
                    <a:pt x="823" y="1259"/>
                  </a:cubicBezTo>
                  <a:cubicBezTo>
                    <a:pt x="826" y="1258"/>
                    <a:pt x="831" y="1256"/>
                    <a:pt x="835" y="1255"/>
                  </a:cubicBezTo>
                  <a:cubicBezTo>
                    <a:pt x="838" y="1255"/>
                    <a:pt x="840" y="1256"/>
                    <a:pt x="842" y="1255"/>
                  </a:cubicBezTo>
                  <a:cubicBezTo>
                    <a:pt x="846" y="1254"/>
                    <a:pt x="848" y="1253"/>
                    <a:pt x="850" y="1252"/>
                  </a:cubicBezTo>
                  <a:cubicBezTo>
                    <a:pt x="851" y="1252"/>
                    <a:pt x="854" y="1254"/>
                    <a:pt x="856" y="1254"/>
                  </a:cubicBezTo>
                  <a:cubicBezTo>
                    <a:pt x="860" y="1252"/>
                    <a:pt x="865" y="1250"/>
                    <a:pt x="869" y="1249"/>
                  </a:cubicBezTo>
                  <a:cubicBezTo>
                    <a:pt x="871" y="1248"/>
                    <a:pt x="874" y="1249"/>
                    <a:pt x="875" y="1249"/>
                  </a:cubicBezTo>
                  <a:cubicBezTo>
                    <a:pt x="878" y="1248"/>
                    <a:pt x="878" y="1247"/>
                    <a:pt x="880" y="1246"/>
                  </a:cubicBezTo>
                  <a:cubicBezTo>
                    <a:pt x="883" y="1245"/>
                    <a:pt x="883" y="1247"/>
                    <a:pt x="886" y="1247"/>
                  </a:cubicBezTo>
                  <a:cubicBezTo>
                    <a:pt x="890" y="1241"/>
                    <a:pt x="893" y="1243"/>
                    <a:pt x="898" y="1242"/>
                  </a:cubicBezTo>
                  <a:cubicBezTo>
                    <a:pt x="899" y="1242"/>
                    <a:pt x="903" y="1238"/>
                    <a:pt x="903" y="1241"/>
                  </a:cubicBezTo>
                  <a:cubicBezTo>
                    <a:pt x="900" y="1242"/>
                    <a:pt x="896" y="1242"/>
                    <a:pt x="897" y="1245"/>
                  </a:cubicBezTo>
                  <a:cubicBezTo>
                    <a:pt x="901" y="1244"/>
                    <a:pt x="903" y="1243"/>
                    <a:pt x="905" y="1241"/>
                  </a:cubicBezTo>
                  <a:cubicBezTo>
                    <a:pt x="906" y="1239"/>
                    <a:pt x="908" y="1238"/>
                    <a:pt x="909" y="1236"/>
                  </a:cubicBezTo>
                  <a:cubicBezTo>
                    <a:pt x="911" y="1239"/>
                    <a:pt x="915" y="1234"/>
                    <a:pt x="919" y="1234"/>
                  </a:cubicBezTo>
                  <a:cubicBezTo>
                    <a:pt x="922" y="1234"/>
                    <a:pt x="922" y="1236"/>
                    <a:pt x="925" y="1235"/>
                  </a:cubicBezTo>
                  <a:cubicBezTo>
                    <a:pt x="932" y="1233"/>
                    <a:pt x="936" y="1226"/>
                    <a:pt x="942" y="1227"/>
                  </a:cubicBezTo>
                  <a:cubicBezTo>
                    <a:pt x="943" y="1228"/>
                    <a:pt x="936" y="1229"/>
                    <a:pt x="939" y="1231"/>
                  </a:cubicBezTo>
                  <a:cubicBezTo>
                    <a:pt x="942" y="1230"/>
                    <a:pt x="942" y="1227"/>
                    <a:pt x="946" y="1225"/>
                  </a:cubicBezTo>
                  <a:cubicBezTo>
                    <a:pt x="947" y="1224"/>
                    <a:pt x="951" y="1224"/>
                    <a:pt x="954" y="1223"/>
                  </a:cubicBezTo>
                  <a:cubicBezTo>
                    <a:pt x="956" y="1222"/>
                    <a:pt x="958" y="1219"/>
                    <a:pt x="960" y="1218"/>
                  </a:cubicBezTo>
                  <a:cubicBezTo>
                    <a:pt x="960" y="1218"/>
                    <a:pt x="963" y="1218"/>
                    <a:pt x="964" y="1218"/>
                  </a:cubicBezTo>
                  <a:cubicBezTo>
                    <a:pt x="966" y="1217"/>
                    <a:pt x="968" y="1215"/>
                    <a:pt x="969" y="1216"/>
                  </a:cubicBezTo>
                  <a:cubicBezTo>
                    <a:pt x="970" y="1218"/>
                    <a:pt x="965" y="1219"/>
                    <a:pt x="966" y="1221"/>
                  </a:cubicBezTo>
                  <a:cubicBezTo>
                    <a:pt x="969" y="1219"/>
                    <a:pt x="973" y="1217"/>
                    <a:pt x="976" y="1215"/>
                  </a:cubicBezTo>
                  <a:cubicBezTo>
                    <a:pt x="980" y="1213"/>
                    <a:pt x="982" y="1212"/>
                    <a:pt x="983" y="1211"/>
                  </a:cubicBezTo>
                  <a:cubicBezTo>
                    <a:pt x="984" y="1209"/>
                    <a:pt x="983" y="1210"/>
                    <a:pt x="985" y="1208"/>
                  </a:cubicBezTo>
                  <a:cubicBezTo>
                    <a:pt x="988" y="1205"/>
                    <a:pt x="990" y="1204"/>
                    <a:pt x="992" y="1204"/>
                  </a:cubicBezTo>
                  <a:cubicBezTo>
                    <a:pt x="995" y="1203"/>
                    <a:pt x="997" y="1203"/>
                    <a:pt x="1000" y="1201"/>
                  </a:cubicBezTo>
                  <a:cubicBezTo>
                    <a:pt x="1003" y="1199"/>
                    <a:pt x="1004" y="1197"/>
                    <a:pt x="1006" y="1196"/>
                  </a:cubicBezTo>
                  <a:cubicBezTo>
                    <a:pt x="1009" y="1194"/>
                    <a:pt x="1014" y="1196"/>
                    <a:pt x="1017" y="1191"/>
                  </a:cubicBezTo>
                  <a:cubicBezTo>
                    <a:pt x="1015" y="1192"/>
                    <a:pt x="1014" y="1191"/>
                    <a:pt x="1015" y="1190"/>
                  </a:cubicBezTo>
                  <a:cubicBezTo>
                    <a:pt x="1019" y="1189"/>
                    <a:pt x="1022" y="1190"/>
                    <a:pt x="1025" y="1188"/>
                  </a:cubicBezTo>
                  <a:cubicBezTo>
                    <a:pt x="1030" y="1186"/>
                    <a:pt x="1032" y="1181"/>
                    <a:pt x="1037" y="1178"/>
                  </a:cubicBezTo>
                  <a:cubicBezTo>
                    <a:pt x="1040" y="1176"/>
                    <a:pt x="1042" y="1178"/>
                    <a:pt x="1046" y="1175"/>
                  </a:cubicBezTo>
                  <a:cubicBezTo>
                    <a:pt x="1046" y="1175"/>
                    <a:pt x="1050" y="1171"/>
                    <a:pt x="1051" y="1170"/>
                  </a:cubicBezTo>
                  <a:cubicBezTo>
                    <a:pt x="1052" y="1169"/>
                    <a:pt x="1053" y="1165"/>
                    <a:pt x="1055" y="1166"/>
                  </a:cubicBezTo>
                  <a:cubicBezTo>
                    <a:pt x="1057" y="1168"/>
                    <a:pt x="1052" y="1170"/>
                    <a:pt x="1053" y="1172"/>
                  </a:cubicBezTo>
                  <a:cubicBezTo>
                    <a:pt x="1056" y="1169"/>
                    <a:pt x="1061" y="1166"/>
                    <a:pt x="1064" y="1163"/>
                  </a:cubicBezTo>
                  <a:cubicBezTo>
                    <a:pt x="1068" y="1160"/>
                    <a:pt x="1071" y="1157"/>
                    <a:pt x="1074" y="1156"/>
                  </a:cubicBezTo>
                  <a:cubicBezTo>
                    <a:pt x="1075" y="1153"/>
                    <a:pt x="1071" y="1156"/>
                    <a:pt x="1073" y="1153"/>
                  </a:cubicBezTo>
                  <a:cubicBezTo>
                    <a:pt x="1076" y="1150"/>
                    <a:pt x="1086" y="1144"/>
                    <a:pt x="1087" y="1143"/>
                  </a:cubicBezTo>
                  <a:cubicBezTo>
                    <a:pt x="1087" y="1142"/>
                    <a:pt x="1087" y="1141"/>
                    <a:pt x="1088" y="1140"/>
                  </a:cubicBezTo>
                  <a:cubicBezTo>
                    <a:pt x="1090" y="1139"/>
                    <a:pt x="1092" y="1139"/>
                    <a:pt x="1094" y="1137"/>
                  </a:cubicBezTo>
                  <a:cubicBezTo>
                    <a:pt x="1098" y="1133"/>
                    <a:pt x="1102" y="1128"/>
                    <a:pt x="1106" y="1124"/>
                  </a:cubicBezTo>
                  <a:cubicBezTo>
                    <a:pt x="1107" y="1123"/>
                    <a:pt x="1108" y="1124"/>
                    <a:pt x="1110" y="1122"/>
                  </a:cubicBezTo>
                  <a:cubicBezTo>
                    <a:pt x="1115" y="1117"/>
                    <a:pt x="1119" y="1110"/>
                    <a:pt x="1125" y="1108"/>
                  </a:cubicBezTo>
                  <a:cubicBezTo>
                    <a:pt x="1125" y="1108"/>
                    <a:pt x="1124" y="1110"/>
                    <a:pt x="1124" y="1111"/>
                  </a:cubicBezTo>
                  <a:cubicBezTo>
                    <a:pt x="1130" y="1107"/>
                    <a:pt x="1138" y="1101"/>
                    <a:pt x="1142" y="1093"/>
                  </a:cubicBezTo>
                  <a:cubicBezTo>
                    <a:pt x="1143" y="1092"/>
                    <a:pt x="1141" y="1089"/>
                    <a:pt x="1142" y="1088"/>
                  </a:cubicBezTo>
                  <a:cubicBezTo>
                    <a:pt x="1143" y="1086"/>
                    <a:pt x="1147" y="1083"/>
                    <a:pt x="1148" y="1081"/>
                  </a:cubicBezTo>
                  <a:cubicBezTo>
                    <a:pt x="1150" y="1078"/>
                    <a:pt x="1152" y="1075"/>
                    <a:pt x="1154" y="1074"/>
                  </a:cubicBezTo>
                  <a:cubicBezTo>
                    <a:pt x="1157" y="1076"/>
                    <a:pt x="1153" y="1081"/>
                    <a:pt x="1154" y="1084"/>
                  </a:cubicBezTo>
                  <a:cubicBezTo>
                    <a:pt x="1160" y="1076"/>
                    <a:pt x="1157" y="1076"/>
                    <a:pt x="1157" y="1071"/>
                  </a:cubicBezTo>
                  <a:cubicBezTo>
                    <a:pt x="1160" y="1064"/>
                    <a:pt x="1165" y="1064"/>
                    <a:pt x="1168" y="1061"/>
                  </a:cubicBezTo>
                  <a:cubicBezTo>
                    <a:pt x="1172" y="1057"/>
                    <a:pt x="1173" y="1052"/>
                    <a:pt x="1177" y="1050"/>
                  </a:cubicBezTo>
                  <a:cubicBezTo>
                    <a:pt x="1176" y="1056"/>
                    <a:pt x="1168" y="1065"/>
                    <a:pt x="1164" y="1072"/>
                  </a:cubicBezTo>
                  <a:cubicBezTo>
                    <a:pt x="1163" y="1072"/>
                    <a:pt x="1162" y="1070"/>
                    <a:pt x="1160" y="1073"/>
                  </a:cubicBezTo>
                  <a:cubicBezTo>
                    <a:pt x="1157" y="1075"/>
                    <a:pt x="1161" y="1076"/>
                    <a:pt x="1160" y="1078"/>
                  </a:cubicBezTo>
                  <a:cubicBezTo>
                    <a:pt x="1158" y="1082"/>
                    <a:pt x="1149" y="1089"/>
                    <a:pt x="1143" y="1097"/>
                  </a:cubicBezTo>
                  <a:cubicBezTo>
                    <a:pt x="1140" y="1101"/>
                    <a:pt x="1140" y="1103"/>
                    <a:pt x="1138" y="1105"/>
                  </a:cubicBezTo>
                  <a:cubicBezTo>
                    <a:pt x="1136" y="1107"/>
                    <a:pt x="1133" y="1108"/>
                    <a:pt x="1132" y="1110"/>
                  </a:cubicBezTo>
                  <a:cubicBezTo>
                    <a:pt x="1131" y="1111"/>
                    <a:pt x="1129" y="1113"/>
                    <a:pt x="1127" y="1114"/>
                  </a:cubicBezTo>
                  <a:cubicBezTo>
                    <a:pt x="1126" y="1116"/>
                    <a:pt x="1124" y="1117"/>
                    <a:pt x="1124" y="1118"/>
                  </a:cubicBezTo>
                  <a:cubicBezTo>
                    <a:pt x="1122" y="1121"/>
                    <a:pt x="1124" y="1123"/>
                    <a:pt x="1121" y="1126"/>
                  </a:cubicBezTo>
                  <a:cubicBezTo>
                    <a:pt x="1118" y="1129"/>
                    <a:pt x="1117" y="1124"/>
                    <a:pt x="1115" y="1128"/>
                  </a:cubicBezTo>
                  <a:cubicBezTo>
                    <a:pt x="1115" y="1132"/>
                    <a:pt x="1112" y="1134"/>
                    <a:pt x="1110" y="1136"/>
                  </a:cubicBezTo>
                  <a:cubicBezTo>
                    <a:pt x="1107" y="1138"/>
                    <a:pt x="1103" y="1140"/>
                    <a:pt x="1100" y="1144"/>
                  </a:cubicBezTo>
                  <a:cubicBezTo>
                    <a:pt x="1100" y="1143"/>
                    <a:pt x="1101" y="1141"/>
                    <a:pt x="1100" y="1141"/>
                  </a:cubicBezTo>
                  <a:cubicBezTo>
                    <a:pt x="1098" y="1144"/>
                    <a:pt x="1096" y="1146"/>
                    <a:pt x="1094" y="1149"/>
                  </a:cubicBezTo>
                  <a:cubicBezTo>
                    <a:pt x="1092" y="1152"/>
                    <a:pt x="1090" y="1154"/>
                    <a:pt x="1088" y="1156"/>
                  </a:cubicBezTo>
                  <a:cubicBezTo>
                    <a:pt x="1084" y="1160"/>
                    <a:pt x="1084" y="1158"/>
                    <a:pt x="1081" y="1160"/>
                  </a:cubicBezTo>
                  <a:cubicBezTo>
                    <a:pt x="1081" y="1160"/>
                    <a:pt x="1080" y="1163"/>
                    <a:pt x="1078" y="1165"/>
                  </a:cubicBezTo>
                  <a:cubicBezTo>
                    <a:pt x="1075" y="1166"/>
                    <a:pt x="1073" y="1166"/>
                    <a:pt x="1070" y="1168"/>
                  </a:cubicBezTo>
                  <a:cubicBezTo>
                    <a:pt x="1070" y="1168"/>
                    <a:pt x="1069" y="1169"/>
                    <a:pt x="1068" y="1170"/>
                  </a:cubicBezTo>
                  <a:cubicBezTo>
                    <a:pt x="1067" y="1171"/>
                    <a:pt x="1066" y="1172"/>
                    <a:pt x="1066" y="1172"/>
                  </a:cubicBezTo>
                  <a:cubicBezTo>
                    <a:pt x="1062" y="1175"/>
                    <a:pt x="1060" y="1181"/>
                    <a:pt x="1056" y="1185"/>
                  </a:cubicBezTo>
                  <a:cubicBezTo>
                    <a:pt x="1055" y="1186"/>
                    <a:pt x="1052" y="1186"/>
                    <a:pt x="1050" y="1187"/>
                  </a:cubicBezTo>
                  <a:cubicBezTo>
                    <a:pt x="1043" y="1191"/>
                    <a:pt x="1039" y="1195"/>
                    <a:pt x="1035" y="1199"/>
                  </a:cubicBezTo>
                  <a:cubicBezTo>
                    <a:pt x="1033" y="1198"/>
                    <a:pt x="1036" y="1193"/>
                    <a:pt x="1032" y="1197"/>
                  </a:cubicBezTo>
                  <a:cubicBezTo>
                    <a:pt x="1026" y="1201"/>
                    <a:pt x="1032" y="1201"/>
                    <a:pt x="1030" y="1203"/>
                  </a:cubicBezTo>
                  <a:cubicBezTo>
                    <a:pt x="1025" y="1203"/>
                    <a:pt x="1021" y="1209"/>
                    <a:pt x="1015" y="1212"/>
                  </a:cubicBezTo>
                  <a:cubicBezTo>
                    <a:pt x="1013" y="1214"/>
                    <a:pt x="1012" y="1213"/>
                    <a:pt x="1009" y="1214"/>
                  </a:cubicBezTo>
                  <a:cubicBezTo>
                    <a:pt x="1010" y="1214"/>
                    <a:pt x="1008" y="1216"/>
                    <a:pt x="1008" y="1217"/>
                  </a:cubicBezTo>
                  <a:cubicBezTo>
                    <a:pt x="1006" y="1218"/>
                    <a:pt x="1004" y="1218"/>
                    <a:pt x="1003" y="1218"/>
                  </a:cubicBezTo>
                  <a:cubicBezTo>
                    <a:pt x="1000" y="1220"/>
                    <a:pt x="998" y="1223"/>
                    <a:pt x="995" y="1225"/>
                  </a:cubicBezTo>
                  <a:cubicBezTo>
                    <a:pt x="994" y="1225"/>
                    <a:pt x="991" y="1225"/>
                    <a:pt x="990" y="1225"/>
                  </a:cubicBezTo>
                  <a:cubicBezTo>
                    <a:pt x="987" y="1227"/>
                    <a:pt x="985" y="1229"/>
                    <a:pt x="983" y="1231"/>
                  </a:cubicBezTo>
                  <a:cubicBezTo>
                    <a:pt x="980" y="1233"/>
                    <a:pt x="978" y="1235"/>
                    <a:pt x="974" y="1236"/>
                  </a:cubicBezTo>
                  <a:cubicBezTo>
                    <a:pt x="972" y="1237"/>
                    <a:pt x="970" y="1236"/>
                    <a:pt x="967" y="1237"/>
                  </a:cubicBezTo>
                  <a:cubicBezTo>
                    <a:pt x="963" y="1239"/>
                    <a:pt x="960" y="1241"/>
                    <a:pt x="956" y="1243"/>
                  </a:cubicBezTo>
                  <a:cubicBezTo>
                    <a:pt x="953" y="1245"/>
                    <a:pt x="949" y="1247"/>
                    <a:pt x="945" y="1249"/>
                  </a:cubicBezTo>
                  <a:cubicBezTo>
                    <a:pt x="944" y="1250"/>
                    <a:pt x="943" y="1249"/>
                    <a:pt x="942" y="1250"/>
                  </a:cubicBezTo>
                  <a:cubicBezTo>
                    <a:pt x="940" y="1251"/>
                    <a:pt x="941" y="1252"/>
                    <a:pt x="938" y="1253"/>
                  </a:cubicBezTo>
                  <a:cubicBezTo>
                    <a:pt x="934" y="1255"/>
                    <a:pt x="928" y="1257"/>
                    <a:pt x="923" y="1259"/>
                  </a:cubicBezTo>
                  <a:cubicBezTo>
                    <a:pt x="917" y="1261"/>
                    <a:pt x="912" y="1263"/>
                    <a:pt x="909" y="1265"/>
                  </a:cubicBezTo>
                  <a:cubicBezTo>
                    <a:pt x="908" y="1265"/>
                    <a:pt x="906" y="1267"/>
                    <a:pt x="903" y="1268"/>
                  </a:cubicBezTo>
                  <a:cubicBezTo>
                    <a:pt x="901" y="1268"/>
                    <a:pt x="902" y="1267"/>
                    <a:pt x="899" y="1268"/>
                  </a:cubicBezTo>
                  <a:cubicBezTo>
                    <a:pt x="895" y="1269"/>
                    <a:pt x="893" y="1272"/>
                    <a:pt x="890" y="1273"/>
                  </a:cubicBezTo>
                  <a:cubicBezTo>
                    <a:pt x="888" y="1274"/>
                    <a:pt x="885" y="1273"/>
                    <a:pt x="882" y="1274"/>
                  </a:cubicBezTo>
                  <a:cubicBezTo>
                    <a:pt x="876" y="1275"/>
                    <a:pt x="867" y="1279"/>
                    <a:pt x="863" y="1280"/>
                  </a:cubicBezTo>
                  <a:cubicBezTo>
                    <a:pt x="860" y="1280"/>
                    <a:pt x="859" y="1280"/>
                    <a:pt x="857" y="1280"/>
                  </a:cubicBezTo>
                  <a:cubicBezTo>
                    <a:pt x="854" y="1281"/>
                    <a:pt x="851" y="1283"/>
                    <a:pt x="849" y="1284"/>
                  </a:cubicBezTo>
                  <a:cubicBezTo>
                    <a:pt x="843" y="1286"/>
                    <a:pt x="843" y="1284"/>
                    <a:pt x="841" y="1284"/>
                  </a:cubicBezTo>
                  <a:cubicBezTo>
                    <a:pt x="839" y="1285"/>
                    <a:pt x="836" y="1287"/>
                    <a:pt x="834" y="1287"/>
                  </a:cubicBezTo>
                  <a:cubicBezTo>
                    <a:pt x="834" y="1287"/>
                    <a:pt x="833" y="1287"/>
                    <a:pt x="832" y="1287"/>
                  </a:cubicBezTo>
                  <a:cubicBezTo>
                    <a:pt x="831" y="1287"/>
                    <a:pt x="829" y="1287"/>
                    <a:pt x="828" y="1288"/>
                  </a:cubicBezTo>
                  <a:cubicBezTo>
                    <a:pt x="821" y="1288"/>
                    <a:pt x="820" y="1289"/>
                    <a:pt x="820" y="1286"/>
                  </a:cubicBezTo>
                  <a:cubicBezTo>
                    <a:pt x="813" y="1290"/>
                    <a:pt x="803" y="1294"/>
                    <a:pt x="792" y="1295"/>
                  </a:cubicBezTo>
                  <a:cubicBezTo>
                    <a:pt x="791" y="1295"/>
                    <a:pt x="792" y="1294"/>
                    <a:pt x="791" y="1294"/>
                  </a:cubicBezTo>
                  <a:cubicBezTo>
                    <a:pt x="788" y="1292"/>
                    <a:pt x="781" y="1295"/>
                    <a:pt x="776" y="1295"/>
                  </a:cubicBezTo>
                  <a:cubicBezTo>
                    <a:pt x="771" y="1295"/>
                    <a:pt x="767" y="1292"/>
                    <a:pt x="761" y="1294"/>
                  </a:cubicBezTo>
                  <a:cubicBezTo>
                    <a:pt x="761" y="1295"/>
                    <a:pt x="764" y="1296"/>
                    <a:pt x="762" y="1296"/>
                  </a:cubicBezTo>
                  <a:cubicBezTo>
                    <a:pt x="756" y="1298"/>
                    <a:pt x="748" y="1297"/>
                    <a:pt x="743" y="1297"/>
                  </a:cubicBezTo>
                  <a:cubicBezTo>
                    <a:pt x="740" y="1297"/>
                    <a:pt x="737" y="1300"/>
                    <a:pt x="734" y="1300"/>
                  </a:cubicBezTo>
                  <a:cubicBezTo>
                    <a:pt x="733" y="1300"/>
                    <a:pt x="726" y="1300"/>
                    <a:pt x="722" y="1300"/>
                  </a:cubicBezTo>
                  <a:cubicBezTo>
                    <a:pt x="716" y="1300"/>
                    <a:pt x="706" y="1300"/>
                    <a:pt x="699" y="1300"/>
                  </a:cubicBezTo>
                  <a:cubicBezTo>
                    <a:pt x="697" y="1300"/>
                    <a:pt x="694" y="1299"/>
                    <a:pt x="692" y="1298"/>
                  </a:cubicBezTo>
                  <a:cubicBezTo>
                    <a:pt x="690" y="1298"/>
                    <a:pt x="687" y="1299"/>
                    <a:pt x="685" y="1299"/>
                  </a:cubicBezTo>
                  <a:cubicBezTo>
                    <a:pt x="683" y="1299"/>
                    <a:pt x="680" y="1298"/>
                    <a:pt x="677" y="1298"/>
                  </a:cubicBezTo>
                  <a:cubicBezTo>
                    <a:pt x="675" y="1298"/>
                    <a:pt x="674" y="1299"/>
                    <a:pt x="672" y="1298"/>
                  </a:cubicBezTo>
                  <a:cubicBezTo>
                    <a:pt x="669" y="1298"/>
                    <a:pt x="666" y="1297"/>
                    <a:pt x="663" y="1296"/>
                  </a:cubicBezTo>
                  <a:cubicBezTo>
                    <a:pt x="661" y="1296"/>
                    <a:pt x="660" y="1297"/>
                    <a:pt x="657" y="1296"/>
                  </a:cubicBezTo>
                  <a:cubicBezTo>
                    <a:pt x="654" y="1296"/>
                    <a:pt x="651" y="1295"/>
                    <a:pt x="649" y="1295"/>
                  </a:cubicBezTo>
                  <a:cubicBezTo>
                    <a:pt x="645" y="1294"/>
                    <a:pt x="641" y="1295"/>
                    <a:pt x="637" y="1294"/>
                  </a:cubicBezTo>
                  <a:cubicBezTo>
                    <a:pt x="633" y="1294"/>
                    <a:pt x="629" y="1292"/>
                    <a:pt x="624" y="1291"/>
                  </a:cubicBezTo>
                  <a:cubicBezTo>
                    <a:pt x="621" y="1290"/>
                    <a:pt x="618" y="1290"/>
                    <a:pt x="614" y="1290"/>
                  </a:cubicBezTo>
                  <a:cubicBezTo>
                    <a:pt x="611" y="1290"/>
                    <a:pt x="608" y="1289"/>
                    <a:pt x="604" y="1288"/>
                  </a:cubicBezTo>
                  <a:cubicBezTo>
                    <a:pt x="603" y="1288"/>
                    <a:pt x="603" y="1287"/>
                    <a:pt x="600" y="1287"/>
                  </a:cubicBezTo>
                  <a:cubicBezTo>
                    <a:pt x="599" y="1286"/>
                    <a:pt x="595" y="1287"/>
                    <a:pt x="593" y="1286"/>
                  </a:cubicBezTo>
                  <a:cubicBezTo>
                    <a:pt x="592" y="1286"/>
                    <a:pt x="590" y="1284"/>
                    <a:pt x="589" y="1284"/>
                  </a:cubicBezTo>
                  <a:cubicBezTo>
                    <a:pt x="585" y="1283"/>
                    <a:pt x="579" y="1284"/>
                    <a:pt x="576" y="1283"/>
                  </a:cubicBezTo>
                  <a:cubicBezTo>
                    <a:pt x="573" y="1279"/>
                    <a:pt x="571" y="1280"/>
                    <a:pt x="565" y="1279"/>
                  </a:cubicBezTo>
                  <a:cubicBezTo>
                    <a:pt x="558" y="1276"/>
                    <a:pt x="552" y="1275"/>
                    <a:pt x="547" y="1273"/>
                  </a:cubicBezTo>
                  <a:cubicBezTo>
                    <a:pt x="538" y="1271"/>
                    <a:pt x="529" y="1265"/>
                    <a:pt x="521" y="1262"/>
                  </a:cubicBezTo>
                  <a:cubicBezTo>
                    <a:pt x="514" y="1260"/>
                    <a:pt x="512" y="1259"/>
                    <a:pt x="507" y="1256"/>
                  </a:cubicBezTo>
                  <a:cubicBezTo>
                    <a:pt x="502" y="1254"/>
                    <a:pt x="496" y="1253"/>
                    <a:pt x="491" y="1251"/>
                  </a:cubicBezTo>
                  <a:cubicBezTo>
                    <a:pt x="482" y="1247"/>
                    <a:pt x="474" y="1242"/>
                    <a:pt x="465" y="1238"/>
                  </a:cubicBezTo>
                  <a:cubicBezTo>
                    <a:pt x="461" y="1236"/>
                    <a:pt x="457" y="1233"/>
                    <a:pt x="452" y="1231"/>
                  </a:cubicBezTo>
                  <a:cubicBezTo>
                    <a:pt x="450" y="1230"/>
                    <a:pt x="448" y="1229"/>
                    <a:pt x="446" y="1228"/>
                  </a:cubicBezTo>
                  <a:cubicBezTo>
                    <a:pt x="444" y="1227"/>
                    <a:pt x="441" y="1226"/>
                    <a:pt x="439" y="1225"/>
                  </a:cubicBezTo>
                  <a:cubicBezTo>
                    <a:pt x="439" y="1226"/>
                    <a:pt x="441" y="1228"/>
                    <a:pt x="443" y="1230"/>
                  </a:cubicBezTo>
                  <a:cubicBezTo>
                    <a:pt x="445" y="1231"/>
                    <a:pt x="447" y="1233"/>
                    <a:pt x="446" y="1234"/>
                  </a:cubicBezTo>
                  <a:cubicBezTo>
                    <a:pt x="442" y="1233"/>
                    <a:pt x="433" y="1230"/>
                    <a:pt x="432" y="1226"/>
                  </a:cubicBezTo>
                  <a:cubicBezTo>
                    <a:pt x="429" y="1222"/>
                    <a:pt x="434" y="1224"/>
                    <a:pt x="436" y="1223"/>
                  </a:cubicBezTo>
                  <a:cubicBezTo>
                    <a:pt x="431" y="1218"/>
                    <a:pt x="423" y="1215"/>
                    <a:pt x="417" y="1211"/>
                  </a:cubicBezTo>
                  <a:cubicBezTo>
                    <a:pt x="416" y="1209"/>
                    <a:pt x="415" y="1207"/>
                    <a:pt x="414" y="1206"/>
                  </a:cubicBezTo>
                  <a:cubicBezTo>
                    <a:pt x="414" y="1206"/>
                    <a:pt x="412" y="1207"/>
                    <a:pt x="411" y="1207"/>
                  </a:cubicBezTo>
                  <a:cubicBezTo>
                    <a:pt x="408" y="1206"/>
                    <a:pt x="405" y="1204"/>
                    <a:pt x="403" y="1202"/>
                  </a:cubicBezTo>
                  <a:cubicBezTo>
                    <a:pt x="400" y="1200"/>
                    <a:pt x="398" y="1197"/>
                    <a:pt x="396" y="1196"/>
                  </a:cubicBezTo>
                  <a:cubicBezTo>
                    <a:pt x="393" y="1194"/>
                    <a:pt x="390" y="1192"/>
                    <a:pt x="386" y="1190"/>
                  </a:cubicBezTo>
                  <a:cubicBezTo>
                    <a:pt x="384" y="1188"/>
                    <a:pt x="383" y="1187"/>
                    <a:pt x="381" y="1186"/>
                  </a:cubicBezTo>
                  <a:cubicBezTo>
                    <a:pt x="379" y="1184"/>
                    <a:pt x="378" y="1183"/>
                    <a:pt x="376" y="1182"/>
                  </a:cubicBezTo>
                  <a:cubicBezTo>
                    <a:pt x="374" y="1180"/>
                    <a:pt x="374" y="1177"/>
                    <a:pt x="371" y="1174"/>
                  </a:cubicBezTo>
                  <a:cubicBezTo>
                    <a:pt x="371" y="1175"/>
                    <a:pt x="368" y="1173"/>
                    <a:pt x="366" y="1171"/>
                  </a:cubicBezTo>
                  <a:cubicBezTo>
                    <a:pt x="364" y="1169"/>
                    <a:pt x="363" y="1167"/>
                    <a:pt x="362" y="1165"/>
                  </a:cubicBezTo>
                  <a:cubicBezTo>
                    <a:pt x="360" y="1164"/>
                    <a:pt x="355" y="1162"/>
                    <a:pt x="354" y="1163"/>
                  </a:cubicBezTo>
                  <a:cubicBezTo>
                    <a:pt x="355" y="1167"/>
                    <a:pt x="362" y="1168"/>
                    <a:pt x="360" y="1171"/>
                  </a:cubicBezTo>
                  <a:cubicBezTo>
                    <a:pt x="354" y="1167"/>
                    <a:pt x="349" y="1162"/>
                    <a:pt x="345" y="1158"/>
                  </a:cubicBezTo>
                  <a:cubicBezTo>
                    <a:pt x="343" y="1156"/>
                    <a:pt x="339" y="1154"/>
                    <a:pt x="338" y="1153"/>
                  </a:cubicBezTo>
                  <a:cubicBezTo>
                    <a:pt x="337" y="1151"/>
                    <a:pt x="336" y="1148"/>
                    <a:pt x="335" y="1146"/>
                  </a:cubicBezTo>
                  <a:cubicBezTo>
                    <a:pt x="331" y="1140"/>
                    <a:pt x="323" y="1135"/>
                    <a:pt x="320" y="1132"/>
                  </a:cubicBezTo>
                  <a:cubicBezTo>
                    <a:pt x="313" y="1125"/>
                    <a:pt x="305" y="1113"/>
                    <a:pt x="300" y="1111"/>
                  </a:cubicBezTo>
                  <a:cubicBezTo>
                    <a:pt x="298" y="1110"/>
                    <a:pt x="295" y="1110"/>
                    <a:pt x="294" y="1109"/>
                  </a:cubicBezTo>
                  <a:cubicBezTo>
                    <a:pt x="288" y="1105"/>
                    <a:pt x="288" y="1101"/>
                    <a:pt x="285" y="1097"/>
                  </a:cubicBezTo>
                  <a:cubicBezTo>
                    <a:pt x="283" y="1094"/>
                    <a:pt x="280" y="1093"/>
                    <a:pt x="278" y="1090"/>
                  </a:cubicBezTo>
                  <a:cubicBezTo>
                    <a:pt x="278" y="1090"/>
                    <a:pt x="279" y="1089"/>
                    <a:pt x="279" y="1088"/>
                  </a:cubicBezTo>
                  <a:cubicBezTo>
                    <a:pt x="279" y="1088"/>
                    <a:pt x="279" y="1087"/>
                    <a:pt x="277" y="1087"/>
                  </a:cubicBezTo>
                  <a:cubicBezTo>
                    <a:pt x="278" y="1089"/>
                    <a:pt x="278" y="1089"/>
                    <a:pt x="278" y="1090"/>
                  </a:cubicBezTo>
                  <a:cubicBezTo>
                    <a:pt x="274" y="1086"/>
                    <a:pt x="271" y="1079"/>
                    <a:pt x="277" y="1082"/>
                  </a:cubicBezTo>
                  <a:cubicBezTo>
                    <a:pt x="274" y="1077"/>
                    <a:pt x="269" y="1080"/>
                    <a:pt x="267" y="1077"/>
                  </a:cubicBezTo>
                  <a:cubicBezTo>
                    <a:pt x="267" y="1077"/>
                    <a:pt x="266" y="1068"/>
                    <a:pt x="268" y="1069"/>
                  </a:cubicBezTo>
                  <a:cubicBezTo>
                    <a:pt x="271" y="1072"/>
                    <a:pt x="269" y="1073"/>
                    <a:pt x="271" y="1076"/>
                  </a:cubicBezTo>
                  <a:cubicBezTo>
                    <a:pt x="274" y="1072"/>
                    <a:pt x="267" y="1064"/>
                    <a:pt x="262" y="1059"/>
                  </a:cubicBezTo>
                  <a:cubicBezTo>
                    <a:pt x="261" y="1057"/>
                    <a:pt x="258" y="1056"/>
                    <a:pt x="256" y="1054"/>
                  </a:cubicBezTo>
                  <a:cubicBezTo>
                    <a:pt x="253" y="1052"/>
                    <a:pt x="253" y="1050"/>
                    <a:pt x="251" y="1049"/>
                  </a:cubicBezTo>
                  <a:cubicBezTo>
                    <a:pt x="248" y="1050"/>
                    <a:pt x="256" y="1057"/>
                    <a:pt x="253" y="1058"/>
                  </a:cubicBezTo>
                  <a:cubicBezTo>
                    <a:pt x="251" y="1053"/>
                    <a:pt x="248" y="1049"/>
                    <a:pt x="244" y="1044"/>
                  </a:cubicBezTo>
                  <a:cubicBezTo>
                    <a:pt x="241" y="1040"/>
                    <a:pt x="238" y="1035"/>
                    <a:pt x="239" y="1031"/>
                  </a:cubicBezTo>
                  <a:cubicBezTo>
                    <a:pt x="240" y="1034"/>
                    <a:pt x="241" y="1035"/>
                    <a:pt x="243" y="1035"/>
                  </a:cubicBezTo>
                  <a:cubicBezTo>
                    <a:pt x="238" y="1029"/>
                    <a:pt x="237" y="1021"/>
                    <a:pt x="233" y="1019"/>
                  </a:cubicBezTo>
                  <a:cubicBezTo>
                    <a:pt x="232" y="1023"/>
                    <a:pt x="239" y="1026"/>
                    <a:pt x="236" y="1029"/>
                  </a:cubicBezTo>
                  <a:cubicBezTo>
                    <a:pt x="235" y="1028"/>
                    <a:pt x="233" y="1026"/>
                    <a:pt x="231" y="1024"/>
                  </a:cubicBezTo>
                  <a:cubicBezTo>
                    <a:pt x="230" y="1022"/>
                    <a:pt x="227" y="1017"/>
                    <a:pt x="225" y="1019"/>
                  </a:cubicBezTo>
                  <a:cubicBezTo>
                    <a:pt x="226" y="1024"/>
                    <a:pt x="231" y="1028"/>
                    <a:pt x="234" y="1030"/>
                  </a:cubicBezTo>
                  <a:cubicBezTo>
                    <a:pt x="234" y="1033"/>
                    <a:pt x="234" y="1036"/>
                    <a:pt x="236" y="1038"/>
                  </a:cubicBezTo>
                  <a:cubicBezTo>
                    <a:pt x="238" y="1041"/>
                    <a:pt x="240" y="1044"/>
                    <a:pt x="242" y="1046"/>
                  </a:cubicBezTo>
                  <a:cubicBezTo>
                    <a:pt x="245" y="1050"/>
                    <a:pt x="247" y="1055"/>
                    <a:pt x="249" y="1059"/>
                  </a:cubicBezTo>
                  <a:cubicBezTo>
                    <a:pt x="251" y="1061"/>
                    <a:pt x="252" y="1060"/>
                    <a:pt x="254" y="1063"/>
                  </a:cubicBezTo>
                  <a:cubicBezTo>
                    <a:pt x="257" y="1066"/>
                    <a:pt x="255" y="1067"/>
                    <a:pt x="257" y="1070"/>
                  </a:cubicBezTo>
                  <a:cubicBezTo>
                    <a:pt x="261" y="1075"/>
                    <a:pt x="265" y="1080"/>
                    <a:pt x="270" y="1086"/>
                  </a:cubicBezTo>
                  <a:cubicBezTo>
                    <a:pt x="273" y="1090"/>
                    <a:pt x="276" y="1094"/>
                    <a:pt x="279" y="1099"/>
                  </a:cubicBezTo>
                  <a:cubicBezTo>
                    <a:pt x="282" y="1103"/>
                    <a:pt x="285" y="1107"/>
                    <a:pt x="289" y="1111"/>
                  </a:cubicBezTo>
                  <a:cubicBezTo>
                    <a:pt x="291" y="1114"/>
                    <a:pt x="294" y="1118"/>
                    <a:pt x="297" y="1121"/>
                  </a:cubicBezTo>
                  <a:cubicBezTo>
                    <a:pt x="299" y="1124"/>
                    <a:pt x="302" y="1127"/>
                    <a:pt x="305" y="1129"/>
                  </a:cubicBezTo>
                  <a:cubicBezTo>
                    <a:pt x="306" y="1130"/>
                    <a:pt x="309" y="1131"/>
                    <a:pt x="311" y="1133"/>
                  </a:cubicBezTo>
                  <a:cubicBezTo>
                    <a:pt x="313" y="1135"/>
                    <a:pt x="314" y="1138"/>
                    <a:pt x="316" y="1141"/>
                  </a:cubicBezTo>
                  <a:cubicBezTo>
                    <a:pt x="319" y="1144"/>
                    <a:pt x="323" y="1148"/>
                    <a:pt x="326" y="1151"/>
                  </a:cubicBezTo>
                  <a:cubicBezTo>
                    <a:pt x="329" y="1153"/>
                    <a:pt x="330" y="1152"/>
                    <a:pt x="333" y="1155"/>
                  </a:cubicBezTo>
                  <a:cubicBezTo>
                    <a:pt x="334" y="1156"/>
                    <a:pt x="335" y="1159"/>
                    <a:pt x="338" y="1162"/>
                  </a:cubicBezTo>
                  <a:cubicBezTo>
                    <a:pt x="344" y="1169"/>
                    <a:pt x="353" y="1175"/>
                    <a:pt x="356" y="1179"/>
                  </a:cubicBezTo>
                  <a:cubicBezTo>
                    <a:pt x="359" y="1183"/>
                    <a:pt x="358" y="1182"/>
                    <a:pt x="361" y="1184"/>
                  </a:cubicBezTo>
                  <a:cubicBezTo>
                    <a:pt x="364" y="1186"/>
                    <a:pt x="363" y="1187"/>
                    <a:pt x="365" y="1189"/>
                  </a:cubicBezTo>
                  <a:cubicBezTo>
                    <a:pt x="367" y="1190"/>
                    <a:pt x="370" y="1192"/>
                    <a:pt x="373" y="1194"/>
                  </a:cubicBezTo>
                  <a:cubicBezTo>
                    <a:pt x="375" y="1195"/>
                    <a:pt x="378" y="1197"/>
                    <a:pt x="380" y="1199"/>
                  </a:cubicBezTo>
                  <a:cubicBezTo>
                    <a:pt x="382" y="1200"/>
                    <a:pt x="384" y="1202"/>
                    <a:pt x="385" y="1204"/>
                  </a:cubicBezTo>
                  <a:cubicBezTo>
                    <a:pt x="387" y="1205"/>
                    <a:pt x="389" y="1204"/>
                    <a:pt x="391" y="1206"/>
                  </a:cubicBezTo>
                  <a:cubicBezTo>
                    <a:pt x="393" y="1207"/>
                    <a:pt x="394" y="1209"/>
                    <a:pt x="397" y="1211"/>
                  </a:cubicBezTo>
                  <a:cubicBezTo>
                    <a:pt x="402" y="1214"/>
                    <a:pt x="411" y="1217"/>
                    <a:pt x="414" y="1220"/>
                  </a:cubicBezTo>
                  <a:cubicBezTo>
                    <a:pt x="415" y="1221"/>
                    <a:pt x="417" y="1224"/>
                    <a:pt x="418" y="1226"/>
                  </a:cubicBezTo>
                  <a:cubicBezTo>
                    <a:pt x="422" y="1229"/>
                    <a:pt x="426" y="1230"/>
                    <a:pt x="429" y="1233"/>
                  </a:cubicBezTo>
                  <a:cubicBezTo>
                    <a:pt x="425" y="1233"/>
                    <a:pt x="429" y="1236"/>
                    <a:pt x="431" y="1237"/>
                  </a:cubicBezTo>
                  <a:cubicBezTo>
                    <a:pt x="437" y="1241"/>
                    <a:pt x="439" y="1239"/>
                    <a:pt x="444" y="1240"/>
                  </a:cubicBezTo>
                  <a:cubicBezTo>
                    <a:pt x="446" y="1241"/>
                    <a:pt x="449" y="1244"/>
                    <a:pt x="451" y="1245"/>
                  </a:cubicBezTo>
                  <a:cubicBezTo>
                    <a:pt x="453" y="1246"/>
                    <a:pt x="455" y="1245"/>
                    <a:pt x="457" y="1246"/>
                  </a:cubicBezTo>
                  <a:cubicBezTo>
                    <a:pt x="459" y="1247"/>
                    <a:pt x="463" y="1250"/>
                    <a:pt x="466" y="1252"/>
                  </a:cubicBezTo>
                  <a:cubicBezTo>
                    <a:pt x="470" y="1254"/>
                    <a:pt x="476" y="1256"/>
                    <a:pt x="478" y="1257"/>
                  </a:cubicBezTo>
                  <a:cubicBezTo>
                    <a:pt x="481" y="1259"/>
                    <a:pt x="482" y="1261"/>
                    <a:pt x="484" y="1262"/>
                  </a:cubicBezTo>
                  <a:cubicBezTo>
                    <a:pt x="489" y="1264"/>
                    <a:pt x="495" y="1265"/>
                    <a:pt x="500" y="1267"/>
                  </a:cubicBezTo>
                  <a:cubicBezTo>
                    <a:pt x="503" y="1268"/>
                    <a:pt x="509" y="1269"/>
                    <a:pt x="511" y="1270"/>
                  </a:cubicBezTo>
                  <a:cubicBezTo>
                    <a:pt x="511" y="1270"/>
                    <a:pt x="512" y="1272"/>
                    <a:pt x="512" y="1272"/>
                  </a:cubicBezTo>
                  <a:cubicBezTo>
                    <a:pt x="515" y="1276"/>
                    <a:pt x="527" y="1278"/>
                    <a:pt x="534" y="1280"/>
                  </a:cubicBezTo>
                  <a:cubicBezTo>
                    <a:pt x="539" y="1282"/>
                    <a:pt x="548" y="1285"/>
                    <a:pt x="557" y="1287"/>
                  </a:cubicBezTo>
                  <a:cubicBezTo>
                    <a:pt x="566" y="1290"/>
                    <a:pt x="575" y="1293"/>
                    <a:pt x="576" y="1294"/>
                  </a:cubicBezTo>
                  <a:cubicBezTo>
                    <a:pt x="581" y="1297"/>
                    <a:pt x="584" y="1295"/>
                    <a:pt x="588" y="1296"/>
                  </a:cubicBezTo>
                  <a:cubicBezTo>
                    <a:pt x="593" y="1296"/>
                    <a:pt x="598" y="1298"/>
                    <a:pt x="604" y="1299"/>
                  </a:cubicBezTo>
                  <a:cubicBezTo>
                    <a:pt x="607" y="1300"/>
                    <a:pt x="610" y="1301"/>
                    <a:pt x="613" y="1302"/>
                  </a:cubicBezTo>
                  <a:cubicBezTo>
                    <a:pt x="616" y="1302"/>
                    <a:pt x="619" y="1303"/>
                    <a:pt x="623" y="1304"/>
                  </a:cubicBezTo>
                  <a:cubicBezTo>
                    <a:pt x="626" y="1304"/>
                    <a:pt x="629" y="1305"/>
                    <a:pt x="633" y="1306"/>
                  </a:cubicBezTo>
                  <a:cubicBezTo>
                    <a:pt x="636" y="1306"/>
                    <a:pt x="640" y="1307"/>
                    <a:pt x="643" y="1307"/>
                  </a:cubicBezTo>
                  <a:cubicBezTo>
                    <a:pt x="648" y="1308"/>
                    <a:pt x="654" y="1307"/>
                    <a:pt x="659" y="1308"/>
                  </a:cubicBezTo>
                  <a:cubicBezTo>
                    <a:pt x="663" y="1309"/>
                    <a:pt x="667" y="1310"/>
                    <a:pt x="671" y="1311"/>
                  </a:cubicBezTo>
                  <a:cubicBezTo>
                    <a:pt x="678" y="1311"/>
                    <a:pt x="684" y="1311"/>
                    <a:pt x="689" y="1311"/>
                  </a:cubicBezTo>
                  <a:cubicBezTo>
                    <a:pt x="692" y="1312"/>
                    <a:pt x="694" y="1315"/>
                    <a:pt x="698" y="1314"/>
                  </a:cubicBezTo>
                  <a:cubicBezTo>
                    <a:pt x="702" y="1310"/>
                    <a:pt x="710" y="1312"/>
                    <a:pt x="718" y="1312"/>
                  </a:cubicBezTo>
                  <a:cubicBezTo>
                    <a:pt x="721" y="1312"/>
                    <a:pt x="723" y="1311"/>
                    <a:pt x="726" y="1311"/>
                  </a:cubicBezTo>
                  <a:cubicBezTo>
                    <a:pt x="731" y="1311"/>
                    <a:pt x="736" y="1312"/>
                    <a:pt x="741" y="1311"/>
                  </a:cubicBezTo>
                  <a:cubicBezTo>
                    <a:pt x="743" y="1311"/>
                    <a:pt x="744" y="1310"/>
                    <a:pt x="747" y="1310"/>
                  </a:cubicBezTo>
                  <a:cubicBezTo>
                    <a:pt x="748" y="1310"/>
                    <a:pt x="752" y="1311"/>
                    <a:pt x="753" y="1311"/>
                  </a:cubicBezTo>
                  <a:cubicBezTo>
                    <a:pt x="753" y="1311"/>
                    <a:pt x="752" y="1310"/>
                    <a:pt x="754" y="1310"/>
                  </a:cubicBezTo>
                  <a:cubicBezTo>
                    <a:pt x="757" y="1310"/>
                    <a:pt x="760" y="1313"/>
                    <a:pt x="763" y="1311"/>
                  </a:cubicBezTo>
                  <a:cubicBezTo>
                    <a:pt x="766" y="1310"/>
                    <a:pt x="762" y="1306"/>
                    <a:pt x="767" y="1306"/>
                  </a:cubicBezTo>
                  <a:cubicBezTo>
                    <a:pt x="769" y="1306"/>
                    <a:pt x="769" y="1307"/>
                    <a:pt x="770" y="1307"/>
                  </a:cubicBezTo>
                  <a:cubicBezTo>
                    <a:pt x="772" y="1309"/>
                    <a:pt x="770" y="1308"/>
                    <a:pt x="773" y="1309"/>
                  </a:cubicBezTo>
                  <a:cubicBezTo>
                    <a:pt x="779" y="1310"/>
                    <a:pt x="785" y="1306"/>
                    <a:pt x="793" y="1305"/>
                  </a:cubicBezTo>
                  <a:cubicBezTo>
                    <a:pt x="795" y="1305"/>
                    <a:pt x="799" y="1306"/>
                    <a:pt x="802" y="1305"/>
                  </a:cubicBezTo>
                  <a:cubicBezTo>
                    <a:pt x="804" y="1305"/>
                    <a:pt x="806" y="1304"/>
                    <a:pt x="809" y="1303"/>
                  </a:cubicBezTo>
                  <a:cubicBezTo>
                    <a:pt x="815" y="1302"/>
                    <a:pt x="823" y="1302"/>
                    <a:pt x="831" y="1300"/>
                  </a:cubicBezTo>
                  <a:cubicBezTo>
                    <a:pt x="835" y="1299"/>
                    <a:pt x="839" y="1297"/>
                    <a:pt x="843" y="1296"/>
                  </a:cubicBezTo>
                  <a:cubicBezTo>
                    <a:pt x="846" y="1296"/>
                    <a:pt x="848" y="1296"/>
                    <a:pt x="852" y="1296"/>
                  </a:cubicBezTo>
                  <a:cubicBezTo>
                    <a:pt x="854" y="1295"/>
                    <a:pt x="857" y="1295"/>
                    <a:pt x="860" y="1294"/>
                  </a:cubicBezTo>
                  <a:cubicBezTo>
                    <a:pt x="863" y="1293"/>
                    <a:pt x="866" y="1292"/>
                    <a:pt x="869" y="1292"/>
                  </a:cubicBezTo>
                  <a:cubicBezTo>
                    <a:pt x="875" y="1290"/>
                    <a:pt x="880" y="1288"/>
                    <a:pt x="883" y="1286"/>
                  </a:cubicBezTo>
                  <a:cubicBezTo>
                    <a:pt x="885" y="1285"/>
                    <a:pt x="884" y="1284"/>
                    <a:pt x="887" y="1283"/>
                  </a:cubicBezTo>
                  <a:cubicBezTo>
                    <a:pt x="891" y="1282"/>
                    <a:pt x="889" y="1286"/>
                    <a:pt x="893" y="1284"/>
                  </a:cubicBezTo>
                  <a:cubicBezTo>
                    <a:pt x="898" y="1282"/>
                    <a:pt x="897" y="1280"/>
                    <a:pt x="901" y="1279"/>
                  </a:cubicBezTo>
                  <a:cubicBezTo>
                    <a:pt x="909" y="1281"/>
                    <a:pt x="915" y="1276"/>
                    <a:pt x="922" y="1273"/>
                  </a:cubicBezTo>
                  <a:cubicBezTo>
                    <a:pt x="927" y="1271"/>
                    <a:pt x="933" y="1269"/>
                    <a:pt x="939" y="1266"/>
                  </a:cubicBezTo>
                  <a:cubicBezTo>
                    <a:pt x="945" y="1263"/>
                    <a:pt x="950" y="1260"/>
                    <a:pt x="954" y="1258"/>
                  </a:cubicBezTo>
                  <a:cubicBezTo>
                    <a:pt x="957" y="1257"/>
                    <a:pt x="960" y="1257"/>
                    <a:pt x="963" y="1255"/>
                  </a:cubicBezTo>
                  <a:cubicBezTo>
                    <a:pt x="965" y="1254"/>
                    <a:pt x="967" y="1252"/>
                    <a:pt x="969" y="1251"/>
                  </a:cubicBezTo>
                  <a:cubicBezTo>
                    <a:pt x="973" y="1249"/>
                    <a:pt x="978" y="1248"/>
                    <a:pt x="982" y="1246"/>
                  </a:cubicBezTo>
                  <a:cubicBezTo>
                    <a:pt x="989" y="1244"/>
                    <a:pt x="996" y="1238"/>
                    <a:pt x="1004" y="1233"/>
                  </a:cubicBezTo>
                  <a:cubicBezTo>
                    <a:pt x="1008" y="1231"/>
                    <a:pt x="1012" y="1230"/>
                    <a:pt x="1015" y="1228"/>
                  </a:cubicBezTo>
                  <a:cubicBezTo>
                    <a:pt x="1019" y="1226"/>
                    <a:pt x="1022" y="1223"/>
                    <a:pt x="1026" y="1220"/>
                  </a:cubicBezTo>
                  <a:cubicBezTo>
                    <a:pt x="1030" y="1217"/>
                    <a:pt x="1034" y="1215"/>
                    <a:pt x="1035" y="1214"/>
                  </a:cubicBezTo>
                  <a:cubicBezTo>
                    <a:pt x="1037" y="1213"/>
                    <a:pt x="1038" y="1210"/>
                    <a:pt x="1040" y="1208"/>
                  </a:cubicBezTo>
                  <a:cubicBezTo>
                    <a:pt x="1047" y="1204"/>
                    <a:pt x="1053" y="1202"/>
                    <a:pt x="1057" y="1199"/>
                  </a:cubicBezTo>
                  <a:cubicBezTo>
                    <a:pt x="1059" y="1197"/>
                    <a:pt x="1060" y="1194"/>
                    <a:pt x="1062" y="1192"/>
                  </a:cubicBezTo>
                  <a:cubicBezTo>
                    <a:pt x="1065" y="1190"/>
                    <a:pt x="1069" y="1189"/>
                    <a:pt x="1073" y="1186"/>
                  </a:cubicBezTo>
                  <a:cubicBezTo>
                    <a:pt x="1080" y="1182"/>
                    <a:pt x="1088" y="1175"/>
                    <a:pt x="1095" y="1168"/>
                  </a:cubicBezTo>
                  <a:cubicBezTo>
                    <a:pt x="1097" y="1167"/>
                    <a:pt x="1099" y="1164"/>
                    <a:pt x="1100" y="1162"/>
                  </a:cubicBezTo>
                  <a:cubicBezTo>
                    <a:pt x="1102" y="1161"/>
                    <a:pt x="1105" y="1160"/>
                    <a:pt x="1107" y="1158"/>
                  </a:cubicBezTo>
                  <a:cubicBezTo>
                    <a:pt x="1110" y="1155"/>
                    <a:pt x="1112" y="1152"/>
                    <a:pt x="1115" y="1149"/>
                  </a:cubicBezTo>
                  <a:cubicBezTo>
                    <a:pt x="1117" y="1146"/>
                    <a:pt x="1120" y="1143"/>
                    <a:pt x="1123" y="1140"/>
                  </a:cubicBezTo>
                  <a:cubicBezTo>
                    <a:pt x="1125" y="1138"/>
                    <a:pt x="1127" y="1137"/>
                    <a:pt x="1129" y="1135"/>
                  </a:cubicBezTo>
                  <a:cubicBezTo>
                    <a:pt x="1131" y="1132"/>
                    <a:pt x="1133" y="1128"/>
                    <a:pt x="1135" y="1124"/>
                  </a:cubicBezTo>
                  <a:cubicBezTo>
                    <a:pt x="1138" y="1122"/>
                    <a:pt x="1142" y="1117"/>
                    <a:pt x="1144" y="1116"/>
                  </a:cubicBezTo>
                  <a:cubicBezTo>
                    <a:pt x="1146" y="1114"/>
                    <a:pt x="1150" y="1111"/>
                    <a:pt x="1153" y="1111"/>
                  </a:cubicBezTo>
                  <a:cubicBezTo>
                    <a:pt x="1150" y="1114"/>
                    <a:pt x="1147" y="1118"/>
                    <a:pt x="1145" y="1121"/>
                  </a:cubicBezTo>
                  <a:cubicBezTo>
                    <a:pt x="1143" y="1123"/>
                    <a:pt x="1142" y="1125"/>
                    <a:pt x="1141" y="1126"/>
                  </a:cubicBezTo>
                  <a:cubicBezTo>
                    <a:pt x="1139" y="1128"/>
                    <a:pt x="1138" y="1129"/>
                    <a:pt x="1137" y="1130"/>
                  </a:cubicBezTo>
                  <a:cubicBezTo>
                    <a:pt x="1123" y="1149"/>
                    <a:pt x="1100" y="1169"/>
                    <a:pt x="1086" y="1183"/>
                  </a:cubicBezTo>
                  <a:cubicBezTo>
                    <a:pt x="1085" y="1184"/>
                    <a:pt x="1084" y="1187"/>
                    <a:pt x="1083" y="1188"/>
                  </a:cubicBezTo>
                  <a:cubicBezTo>
                    <a:pt x="1082" y="1189"/>
                    <a:pt x="1081" y="1188"/>
                    <a:pt x="1081" y="1189"/>
                  </a:cubicBezTo>
                  <a:cubicBezTo>
                    <a:pt x="1080" y="1189"/>
                    <a:pt x="1080" y="1190"/>
                    <a:pt x="1080" y="1190"/>
                  </a:cubicBezTo>
                  <a:cubicBezTo>
                    <a:pt x="1074" y="1196"/>
                    <a:pt x="1072" y="1199"/>
                    <a:pt x="1072" y="1202"/>
                  </a:cubicBezTo>
                  <a:cubicBezTo>
                    <a:pt x="1071" y="1204"/>
                    <a:pt x="1069" y="1206"/>
                    <a:pt x="1067" y="1208"/>
                  </a:cubicBezTo>
                  <a:cubicBezTo>
                    <a:pt x="1064" y="1209"/>
                    <a:pt x="1062" y="1210"/>
                    <a:pt x="1062" y="1211"/>
                  </a:cubicBezTo>
                  <a:cubicBezTo>
                    <a:pt x="1065" y="1214"/>
                    <a:pt x="1066" y="1217"/>
                    <a:pt x="1071" y="1218"/>
                  </a:cubicBezTo>
                  <a:cubicBezTo>
                    <a:pt x="1063" y="1223"/>
                    <a:pt x="1058" y="1224"/>
                    <a:pt x="1058" y="1230"/>
                  </a:cubicBezTo>
                  <a:cubicBezTo>
                    <a:pt x="1056" y="1230"/>
                    <a:pt x="1055" y="1232"/>
                    <a:pt x="1054" y="1233"/>
                  </a:cubicBezTo>
                  <a:cubicBezTo>
                    <a:pt x="1051" y="1234"/>
                    <a:pt x="1051" y="1233"/>
                    <a:pt x="1048" y="1234"/>
                  </a:cubicBezTo>
                  <a:cubicBezTo>
                    <a:pt x="1045" y="1236"/>
                    <a:pt x="1045" y="1237"/>
                    <a:pt x="1043" y="1239"/>
                  </a:cubicBezTo>
                  <a:cubicBezTo>
                    <a:pt x="1040" y="1240"/>
                    <a:pt x="1034" y="1240"/>
                    <a:pt x="1031" y="1244"/>
                  </a:cubicBezTo>
                  <a:cubicBezTo>
                    <a:pt x="1030" y="1248"/>
                    <a:pt x="1038" y="1242"/>
                    <a:pt x="1034" y="1246"/>
                  </a:cubicBezTo>
                  <a:cubicBezTo>
                    <a:pt x="1031" y="1246"/>
                    <a:pt x="1028" y="1247"/>
                    <a:pt x="1026" y="1249"/>
                  </a:cubicBezTo>
                  <a:cubicBezTo>
                    <a:pt x="1024" y="1250"/>
                    <a:pt x="1022" y="1252"/>
                    <a:pt x="1020" y="1253"/>
                  </a:cubicBezTo>
                  <a:cubicBezTo>
                    <a:pt x="1018" y="1254"/>
                    <a:pt x="1018" y="1253"/>
                    <a:pt x="1016" y="1255"/>
                  </a:cubicBezTo>
                  <a:cubicBezTo>
                    <a:pt x="1013" y="1256"/>
                    <a:pt x="1013" y="1257"/>
                    <a:pt x="1011" y="1259"/>
                  </a:cubicBezTo>
                  <a:cubicBezTo>
                    <a:pt x="1005" y="1262"/>
                    <a:pt x="1000" y="1261"/>
                    <a:pt x="996" y="1264"/>
                  </a:cubicBezTo>
                  <a:cubicBezTo>
                    <a:pt x="993" y="1265"/>
                    <a:pt x="991" y="1269"/>
                    <a:pt x="987" y="1271"/>
                  </a:cubicBezTo>
                  <a:cubicBezTo>
                    <a:pt x="985" y="1273"/>
                    <a:pt x="982" y="1272"/>
                    <a:pt x="980" y="1274"/>
                  </a:cubicBezTo>
                  <a:cubicBezTo>
                    <a:pt x="978" y="1276"/>
                    <a:pt x="977" y="1278"/>
                    <a:pt x="974" y="1277"/>
                  </a:cubicBezTo>
                  <a:cubicBezTo>
                    <a:pt x="970" y="1277"/>
                    <a:pt x="966" y="1281"/>
                    <a:pt x="961" y="1283"/>
                  </a:cubicBezTo>
                  <a:cubicBezTo>
                    <a:pt x="960" y="1284"/>
                    <a:pt x="955" y="1286"/>
                    <a:pt x="950" y="1287"/>
                  </a:cubicBezTo>
                  <a:cubicBezTo>
                    <a:pt x="946" y="1289"/>
                    <a:pt x="942" y="1290"/>
                    <a:pt x="941" y="1291"/>
                  </a:cubicBezTo>
                  <a:cubicBezTo>
                    <a:pt x="938" y="1292"/>
                    <a:pt x="937" y="1294"/>
                    <a:pt x="934" y="1295"/>
                  </a:cubicBezTo>
                  <a:cubicBezTo>
                    <a:pt x="934" y="1296"/>
                    <a:pt x="932" y="1295"/>
                    <a:pt x="929" y="1296"/>
                  </a:cubicBezTo>
                  <a:cubicBezTo>
                    <a:pt x="927" y="1296"/>
                    <a:pt x="927" y="1298"/>
                    <a:pt x="924" y="1299"/>
                  </a:cubicBezTo>
                  <a:cubicBezTo>
                    <a:pt x="920" y="1300"/>
                    <a:pt x="917" y="1300"/>
                    <a:pt x="913" y="1301"/>
                  </a:cubicBezTo>
                  <a:cubicBezTo>
                    <a:pt x="911" y="1302"/>
                    <a:pt x="909" y="1304"/>
                    <a:pt x="906" y="1306"/>
                  </a:cubicBezTo>
                  <a:cubicBezTo>
                    <a:pt x="903" y="1307"/>
                    <a:pt x="900" y="1308"/>
                    <a:pt x="897" y="1309"/>
                  </a:cubicBezTo>
                  <a:cubicBezTo>
                    <a:pt x="894" y="1309"/>
                    <a:pt x="891" y="1309"/>
                    <a:pt x="888" y="1309"/>
                  </a:cubicBezTo>
                  <a:cubicBezTo>
                    <a:pt x="884" y="1311"/>
                    <a:pt x="878" y="1317"/>
                    <a:pt x="876" y="1314"/>
                  </a:cubicBezTo>
                  <a:cubicBezTo>
                    <a:pt x="875" y="1313"/>
                    <a:pt x="879" y="1312"/>
                    <a:pt x="879" y="1311"/>
                  </a:cubicBezTo>
                  <a:cubicBezTo>
                    <a:pt x="872" y="1313"/>
                    <a:pt x="866" y="1315"/>
                    <a:pt x="866" y="1318"/>
                  </a:cubicBezTo>
                  <a:cubicBezTo>
                    <a:pt x="865" y="1316"/>
                    <a:pt x="862" y="1317"/>
                    <a:pt x="859" y="1317"/>
                  </a:cubicBezTo>
                  <a:cubicBezTo>
                    <a:pt x="857" y="1317"/>
                    <a:pt x="850" y="1318"/>
                    <a:pt x="847" y="1319"/>
                  </a:cubicBezTo>
                  <a:cubicBezTo>
                    <a:pt x="844" y="1321"/>
                    <a:pt x="843" y="1322"/>
                    <a:pt x="840" y="1323"/>
                  </a:cubicBezTo>
                  <a:cubicBezTo>
                    <a:pt x="836" y="1324"/>
                    <a:pt x="832" y="1323"/>
                    <a:pt x="827" y="1324"/>
                  </a:cubicBezTo>
                  <a:cubicBezTo>
                    <a:pt x="823" y="1325"/>
                    <a:pt x="818" y="1326"/>
                    <a:pt x="813" y="1327"/>
                  </a:cubicBezTo>
                  <a:cubicBezTo>
                    <a:pt x="808" y="1329"/>
                    <a:pt x="803" y="1329"/>
                    <a:pt x="800" y="1329"/>
                  </a:cubicBezTo>
                  <a:cubicBezTo>
                    <a:pt x="797" y="1330"/>
                    <a:pt x="794" y="1329"/>
                    <a:pt x="792" y="1329"/>
                  </a:cubicBezTo>
                  <a:cubicBezTo>
                    <a:pt x="790" y="1329"/>
                    <a:pt x="790" y="1330"/>
                    <a:pt x="787" y="1331"/>
                  </a:cubicBezTo>
                  <a:cubicBezTo>
                    <a:pt x="785" y="1331"/>
                    <a:pt x="785" y="1330"/>
                    <a:pt x="782" y="1330"/>
                  </a:cubicBezTo>
                  <a:cubicBezTo>
                    <a:pt x="781" y="1331"/>
                    <a:pt x="778" y="1333"/>
                    <a:pt x="777" y="1333"/>
                  </a:cubicBezTo>
                  <a:cubicBezTo>
                    <a:pt x="774" y="1333"/>
                    <a:pt x="771" y="1330"/>
                    <a:pt x="769" y="1332"/>
                  </a:cubicBezTo>
                  <a:cubicBezTo>
                    <a:pt x="767" y="1336"/>
                    <a:pt x="778" y="1331"/>
                    <a:pt x="775" y="1336"/>
                  </a:cubicBezTo>
                  <a:cubicBezTo>
                    <a:pt x="763" y="1338"/>
                    <a:pt x="758" y="1334"/>
                    <a:pt x="750" y="1338"/>
                  </a:cubicBezTo>
                  <a:cubicBezTo>
                    <a:pt x="747" y="1337"/>
                    <a:pt x="752" y="1335"/>
                    <a:pt x="749" y="1335"/>
                  </a:cubicBezTo>
                  <a:cubicBezTo>
                    <a:pt x="747" y="1337"/>
                    <a:pt x="740" y="1337"/>
                    <a:pt x="735" y="1337"/>
                  </a:cubicBezTo>
                  <a:cubicBezTo>
                    <a:pt x="731" y="1338"/>
                    <a:pt x="727" y="1338"/>
                    <a:pt x="723" y="1338"/>
                  </a:cubicBezTo>
                  <a:cubicBezTo>
                    <a:pt x="720" y="1337"/>
                    <a:pt x="716" y="1337"/>
                    <a:pt x="713" y="1337"/>
                  </a:cubicBezTo>
                  <a:cubicBezTo>
                    <a:pt x="713" y="1334"/>
                    <a:pt x="723" y="1338"/>
                    <a:pt x="721" y="1334"/>
                  </a:cubicBezTo>
                  <a:cubicBezTo>
                    <a:pt x="714" y="1332"/>
                    <a:pt x="707" y="1335"/>
                    <a:pt x="700" y="1334"/>
                  </a:cubicBezTo>
                  <a:cubicBezTo>
                    <a:pt x="696" y="1334"/>
                    <a:pt x="692" y="1330"/>
                    <a:pt x="688" y="1332"/>
                  </a:cubicBezTo>
                  <a:cubicBezTo>
                    <a:pt x="684" y="1333"/>
                    <a:pt x="692" y="1335"/>
                    <a:pt x="693" y="1336"/>
                  </a:cubicBezTo>
                  <a:cubicBezTo>
                    <a:pt x="691" y="1338"/>
                    <a:pt x="685" y="1336"/>
                    <a:pt x="680" y="1336"/>
                  </a:cubicBezTo>
                  <a:cubicBezTo>
                    <a:pt x="677" y="1336"/>
                    <a:pt x="677" y="1338"/>
                    <a:pt x="674" y="1338"/>
                  </a:cubicBezTo>
                  <a:cubicBezTo>
                    <a:pt x="674" y="1338"/>
                    <a:pt x="671" y="1335"/>
                    <a:pt x="669" y="1335"/>
                  </a:cubicBezTo>
                  <a:cubicBezTo>
                    <a:pt x="668" y="1334"/>
                    <a:pt x="666" y="1335"/>
                    <a:pt x="664" y="1335"/>
                  </a:cubicBezTo>
                  <a:cubicBezTo>
                    <a:pt x="663" y="1334"/>
                    <a:pt x="662" y="1334"/>
                    <a:pt x="663" y="1333"/>
                  </a:cubicBezTo>
                  <a:cubicBezTo>
                    <a:pt x="673" y="1334"/>
                    <a:pt x="682" y="1337"/>
                    <a:pt x="684" y="1330"/>
                  </a:cubicBezTo>
                  <a:cubicBezTo>
                    <a:pt x="678" y="1331"/>
                    <a:pt x="673" y="1330"/>
                    <a:pt x="668" y="1330"/>
                  </a:cubicBezTo>
                  <a:cubicBezTo>
                    <a:pt x="663" y="1330"/>
                    <a:pt x="657" y="1329"/>
                    <a:pt x="652" y="1328"/>
                  </a:cubicBezTo>
                  <a:cubicBezTo>
                    <a:pt x="646" y="1327"/>
                    <a:pt x="641" y="1327"/>
                    <a:pt x="635" y="1326"/>
                  </a:cubicBezTo>
                  <a:cubicBezTo>
                    <a:pt x="630" y="1325"/>
                    <a:pt x="624" y="1324"/>
                    <a:pt x="618" y="1323"/>
                  </a:cubicBezTo>
                  <a:cubicBezTo>
                    <a:pt x="614" y="1325"/>
                    <a:pt x="623" y="1328"/>
                    <a:pt x="621" y="1332"/>
                  </a:cubicBezTo>
                  <a:cubicBezTo>
                    <a:pt x="611" y="1330"/>
                    <a:pt x="611" y="1330"/>
                    <a:pt x="611" y="1330"/>
                  </a:cubicBezTo>
                  <a:cubicBezTo>
                    <a:pt x="611" y="1328"/>
                    <a:pt x="615" y="1330"/>
                    <a:pt x="614" y="1327"/>
                  </a:cubicBezTo>
                  <a:cubicBezTo>
                    <a:pt x="607" y="1327"/>
                    <a:pt x="601" y="1325"/>
                    <a:pt x="594" y="1324"/>
                  </a:cubicBezTo>
                  <a:cubicBezTo>
                    <a:pt x="588" y="1322"/>
                    <a:pt x="581" y="1321"/>
                    <a:pt x="575" y="1318"/>
                  </a:cubicBezTo>
                  <a:cubicBezTo>
                    <a:pt x="569" y="1316"/>
                    <a:pt x="563" y="1315"/>
                    <a:pt x="558" y="1313"/>
                  </a:cubicBezTo>
                  <a:cubicBezTo>
                    <a:pt x="552" y="1312"/>
                    <a:pt x="546" y="1310"/>
                    <a:pt x="541" y="1310"/>
                  </a:cubicBezTo>
                  <a:cubicBezTo>
                    <a:pt x="542" y="1308"/>
                    <a:pt x="537" y="1307"/>
                    <a:pt x="539" y="1305"/>
                  </a:cubicBezTo>
                  <a:cubicBezTo>
                    <a:pt x="542" y="1306"/>
                    <a:pt x="546" y="1308"/>
                    <a:pt x="545" y="1305"/>
                  </a:cubicBezTo>
                  <a:cubicBezTo>
                    <a:pt x="540" y="1302"/>
                    <a:pt x="533" y="1301"/>
                    <a:pt x="528" y="1299"/>
                  </a:cubicBezTo>
                  <a:cubicBezTo>
                    <a:pt x="524" y="1298"/>
                    <a:pt x="519" y="1298"/>
                    <a:pt x="517" y="1298"/>
                  </a:cubicBezTo>
                  <a:cubicBezTo>
                    <a:pt x="515" y="1298"/>
                    <a:pt x="512" y="1296"/>
                    <a:pt x="510" y="1296"/>
                  </a:cubicBezTo>
                  <a:cubicBezTo>
                    <a:pt x="509" y="1295"/>
                    <a:pt x="506" y="1296"/>
                    <a:pt x="505" y="1296"/>
                  </a:cubicBezTo>
                  <a:cubicBezTo>
                    <a:pt x="503" y="1295"/>
                    <a:pt x="501" y="1294"/>
                    <a:pt x="499" y="1293"/>
                  </a:cubicBezTo>
                  <a:cubicBezTo>
                    <a:pt x="495" y="1292"/>
                    <a:pt x="495" y="1294"/>
                    <a:pt x="493" y="1293"/>
                  </a:cubicBezTo>
                  <a:cubicBezTo>
                    <a:pt x="488" y="1291"/>
                    <a:pt x="484" y="1288"/>
                    <a:pt x="479" y="1285"/>
                  </a:cubicBezTo>
                  <a:cubicBezTo>
                    <a:pt x="475" y="1284"/>
                    <a:pt x="481" y="1289"/>
                    <a:pt x="475" y="1287"/>
                  </a:cubicBezTo>
                  <a:cubicBezTo>
                    <a:pt x="474" y="1284"/>
                    <a:pt x="473" y="1283"/>
                    <a:pt x="469" y="1281"/>
                  </a:cubicBezTo>
                  <a:cubicBezTo>
                    <a:pt x="468" y="1280"/>
                    <a:pt x="468" y="1279"/>
                    <a:pt x="467" y="1278"/>
                  </a:cubicBezTo>
                  <a:cubicBezTo>
                    <a:pt x="465" y="1277"/>
                    <a:pt x="464" y="1277"/>
                    <a:pt x="463" y="1277"/>
                  </a:cubicBezTo>
                  <a:cubicBezTo>
                    <a:pt x="459" y="1275"/>
                    <a:pt x="454" y="1270"/>
                    <a:pt x="451" y="1269"/>
                  </a:cubicBezTo>
                  <a:cubicBezTo>
                    <a:pt x="448" y="1267"/>
                    <a:pt x="442" y="1266"/>
                    <a:pt x="438" y="1264"/>
                  </a:cubicBezTo>
                  <a:cubicBezTo>
                    <a:pt x="437" y="1263"/>
                    <a:pt x="437" y="1262"/>
                    <a:pt x="436" y="1262"/>
                  </a:cubicBezTo>
                  <a:cubicBezTo>
                    <a:pt x="435" y="1261"/>
                    <a:pt x="434" y="1262"/>
                    <a:pt x="431" y="1260"/>
                  </a:cubicBezTo>
                  <a:cubicBezTo>
                    <a:pt x="429" y="1259"/>
                    <a:pt x="429" y="1257"/>
                    <a:pt x="427" y="1256"/>
                  </a:cubicBezTo>
                  <a:cubicBezTo>
                    <a:pt x="425" y="1255"/>
                    <a:pt x="425" y="1257"/>
                    <a:pt x="423" y="1256"/>
                  </a:cubicBezTo>
                  <a:cubicBezTo>
                    <a:pt x="423" y="1256"/>
                    <a:pt x="421" y="1250"/>
                    <a:pt x="418" y="1250"/>
                  </a:cubicBezTo>
                  <a:cubicBezTo>
                    <a:pt x="415" y="1251"/>
                    <a:pt x="420" y="1256"/>
                    <a:pt x="415" y="1254"/>
                  </a:cubicBezTo>
                  <a:cubicBezTo>
                    <a:pt x="410" y="1250"/>
                    <a:pt x="408" y="1246"/>
                    <a:pt x="404" y="1244"/>
                  </a:cubicBezTo>
                  <a:cubicBezTo>
                    <a:pt x="399" y="1241"/>
                    <a:pt x="396" y="1242"/>
                    <a:pt x="394" y="1240"/>
                  </a:cubicBezTo>
                  <a:cubicBezTo>
                    <a:pt x="393" y="1239"/>
                    <a:pt x="396" y="1238"/>
                    <a:pt x="394" y="1237"/>
                  </a:cubicBezTo>
                  <a:cubicBezTo>
                    <a:pt x="394" y="1237"/>
                    <a:pt x="389" y="1239"/>
                    <a:pt x="388" y="1236"/>
                  </a:cubicBezTo>
                  <a:cubicBezTo>
                    <a:pt x="387" y="1233"/>
                    <a:pt x="389" y="1235"/>
                    <a:pt x="390" y="1233"/>
                  </a:cubicBezTo>
                  <a:cubicBezTo>
                    <a:pt x="388" y="1231"/>
                    <a:pt x="385" y="1229"/>
                    <a:pt x="382" y="1227"/>
                  </a:cubicBezTo>
                  <a:cubicBezTo>
                    <a:pt x="380" y="1226"/>
                    <a:pt x="377" y="1224"/>
                    <a:pt x="374" y="1222"/>
                  </a:cubicBezTo>
                  <a:cubicBezTo>
                    <a:pt x="369" y="1218"/>
                    <a:pt x="364" y="1214"/>
                    <a:pt x="360" y="1210"/>
                  </a:cubicBezTo>
                  <a:cubicBezTo>
                    <a:pt x="356" y="1206"/>
                    <a:pt x="352" y="1203"/>
                    <a:pt x="348" y="1203"/>
                  </a:cubicBezTo>
                  <a:cubicBezTo>
                    <a:pt x="349" y="1204"/>
                    <a:pt x="351" y="1205"/>
                    <a:pt x="350" y="1205"/>
                  </a:cubicBezTo>
                  <a:cubicBezTo>
                    <a:pt x="348" y="1201"/>
                    <a:pt x="342" y="1200"/>
                    <a:pt x="339" y="1197"/>
                  </a:cubicBezTo>
                  <a:cubicBezTo>
                    <a:pt x="336" y="1195"/>
                    <a:pt x="336" y="1193"/>
                    <a:pt x="333" y="1190"/>
                  </a:cubicBezTo>
                  <a:cubicBezTo>
                    <a:pt x="330" y="1188"/>
                    <a:pt x="329" y="1189"/>
                    <a:pt x="326" y="1186"/>
                  </a:cubicBezTo>
                  <a:cubicBezTo>
                    <a:pt x="327" y="1185"/>
                    <a:pt x="329" y="1186"/>
                    <a:pt x="330" y="1185"/>
                  </a:cubicBezTo>
                  <a:cubicBezTo>
                    <a:pt x="326" y="1182"/>
                    <a:pt x="324" y="1181"/>
                    <a:pt x="320" y="1179"/>
                  </a:cubicBezTo>
                  <a:cubicBezTo>
                    <a:pt x="318" y="1177"/>
                    <a:pt x="318" y="1175"/>
                    <a:pt x="315" y="1173"/>
                  </a:cubicBezTo>
                  <a:cubicBezTo>
                    <a:pt x="308" y="1166"/>
                    <a:pt x="297" y="1159"/>
                    <a:pt x="291" y="1152"/>
                  </a:cubicBezTo>
                  <a:cubicBezTo>
                    <a:pt x="289" y="1148"/>
                    <a:pt x="287" y="1144"/>
                    <a:pt x="284" y="1141"/>
                  </a:cubicBezTo>
                  <a:cubicBezTo>
                    <a:pt x="284" y="1142"/>
                    <a:pt x="282" y="1142"/>
                    <a:pt x="282" y="1141"/>
                  </a:cubicBezTo>
                  <a:cubicBezTo>
                    <a:pt x="281" y="1141"/>
                    <a:pt x="279" y="1139"/>
                    <a:pt x="279" y="1138"/>
                  </a:cubicBezTo>
                  <a:cubicBezTo>
                    <a:pt x="276" y="1135"/>
                    <a:pt x="274" y="1130"/>
                    <a:pt x="271" y="1126"/>
                  </a:cubicBezTo>
                  <a:cubicBezTo>
                    <a:pt x="269" y="1124"/>
                    <a:pt x="266" y="1122"/>
                    <a:pt x="264" y="1119"/>
                  </a:cubicBezTo>
                  <a:cubicBezTo>
                    <a:pt x="261" y="1116"/>
                    <a:pt x="259" y="1111"/>
                    <a:pt x="257" y="1109"/>
                  </a:cubicBezTo>
                  <a:cubicBezTo>
                    <a:pt x="255" y="1107"/>
                    <a:pt x="252" y="1105"/>
                    <a:pt x="251" y="1104"/>
                  </a:cubicBezTo>
                  <a:cubicBezTo>
                    <a:pt x="250" y="1103"/>
                    <a:pt x="250" y="1102"/>
                    <a:pt x="249" y="1101"/>
                  </a:cubicBezTo>
                  <a:cubicBezTo>
                    <a:pt x="248" y="1099"/>
                    <a:pt x="247" y="1097"/>
                    <a:pt x="245" y="1096"/>
                  </a:cubicBezTo>
                  <a:cubicBezTo>
                    <a:pt x="244" y="1094"/>
                    <a:pt x="242" y="1092"/>
                    <a:pt x="240" y="1090"/>
                  </a:cubicBezTo>
                  <a:cubicBezTo>
                    <a:pt x="237" y="1086"/>
                    <a:pt x="234" y="1082"/>
                    <a:pt x="231" y="1078"/>
                  </a:cubicBezTo>
                  <a:cubicBezTo>
                    <a:pt x="230" y="1077"/>
                    <a:pt x="229" y="1075"/>
                    <a:pt x="228" y="1073"/>
                  </a:cubicBezTo>
                  <a:cubicBezTo>
                    <a:pt x="227" y="1072"/>
                    <a:pt x="226" y="1070"/>
                    <a:pt x="225" y="1068"/>
                  </a:cubicBezTo>
                  <a:cubicBezTo>
                    <a:pt x="223" y="1065"/>
                    <a:pt x="222" y="1061"/>
                    <a:pt x="219" y="1058"/>
                  </a:cubicBezTo>
                  <a:cubicBezTo>
                    <a:pt x="216" y="1053"/>
                    <a:pt x="212" y="1050"/>
                    <a:pt x="209" y="1045"/>
                  </a:cubicBezTo>
                  <a:cubicBezTo>
                    <a:pt x="208" y="1042"/>
                    <a:pt x="207" y="1039"/>
                    <a:pt x="206" y="1036"/>
                  </a:cubicBezTo>
                  <a:cubicBezTo>
                    <a:pt x="204" y="1034"/>
                    <a:pt x="202" y="1033"/>
                    <a:pt x="200" y="1030"/>
                  </a:cubicBezTo>
                  <a:cubicBezTo>
                    <a:pt x="198" y="1027"/>
                    <a:pt x="196" y="1024"/>
                    <a:pt x="195" y="1021"/>
                  </a:cubicBezTo>
                  <a:cubicBezTo>
                    <a:pt x="193" y="1017"/>
                    <a:pt x="191" y="1013"/>
                    <a:pt x="189" y="1010"/>
                  </a:cubicBezTo>
                  <a:cubicBezTo>
                    <a:pt x="186" y="1002"/>
                    <a:pt x="183" y="994"/>
                    <a:pt x="180" y="987"/>
                  </a:cubicBezTo>
                  <a:cubicBezTo>
                    <a:pt x="179" y="985"/>
                    <a:pt x="176" y="983"/>
                    <a:pt x="175" y="981"/>
                  </a:cubicBezTo>
                  <a:cubicBezTo>
                    <a:pt x="173" y="977"/>
                    <a:pt x="172" y="968"/>
                    <a:pt x="168" y="971"/>
                  </a:cubicBezTo>
                  <a:cubicBezTo>
                    <a:pt x="168" y="973"/>
                    <a:pt x="169" y="975"/>
                    <a:pt x="170" y="977"/>
                  </a:cubicBezTo>
                  <a:cubicBezTo>
                    <a:pt x="171" y="979"/>
                    <a:pt x="172" y="981"/>
                    <a:pt x="172" y="982"/>
                  </a:cubicBezTo>
                  <a:cubicBezTo>
                    <a:pt x="174" y="986"/>
                    <a:pt x="177" y="990"/>
                    <a:pt x="179" y="994"/>
                  </a:cubicBezTo>
                  <a:cubicBezTo>
                    <a:pt x="181" y="998"/>
                    <a:pt x="182" y="1001"/>
                    <a:pt x="184" y="1005"/>
                  </a:cubicBezTo>
                  <a:cubicBezTo>
                    <a:pt x="185" y="1008"/>
                    <a:pt x="187" y="1011"/>
                    <a:pt x="189" y="1015"/>
                  </a:cubicBezTo>
                  <a:cubicBezTo>
                    <a:pt x="192" y="1021"/>
                    <a:pt x="195" y="1028"/>
                    <a:pt x="198" y="1032"/>
                  </a:cubicBezTo>
                  <a:cubicBezTo>
                    <a:pt x="200" y="1034"/>
                    <a:pt x="201" y="1034"/>
                    <a:pt x="203" y="1036"/>
                  </a:cubicBezTo>
                  <a:cubicBezTo>
                    <a:pt x="203" y="1038"/>
                    <a:pt x="203" y="1041"/>
                    <a:pt x="204" y="1042"/>
                  </a:cubicBezTo>
                  <a:cubicBezTo>
                    <a:pt x="206" y="1047"/>
                    <a:pt x="210" y="1052"/>
                    <a:pt x="211" y="1053"/>
                  </a:cubicBezTo>
                  <a:cubicBezTo>
                    <a:pt x="212" y="1054"/>
                    <a:pt x="211" y="1056"/>
                    <a:pt x="212" y="1058"/>
                  </a:cubicBezTo>
                  <a:cubicBezTo>
                    <a:pt x="212" y="1058"/>
                    <a:pt x="214" y="1058"/>
                    <a:pt x="214" y="1058"/>
                  </a:cubicBezTo>
                  <a:cubicBezTo>
                    <a:pt x="215" y="1059"/>
                    <a:pt x="216" y="1061"/>
                    <a:pt x="217" y="1062"/>
                  </a:cubicBezTo>
                  <a:cubicBezTo>
                    <a:pt x="219" y="1065"/>
                    <a:pt x="222" y="1070"/>
                    <a:pt x="224" y="1073"/>
                  </a:cubicBezTo>
                  <a:cubicBezTo>
                    <a:pt x="226" y="1077"/>
                    <a:pt x="227" y="1080"/>
                    <a:pt x="226" y="1081"/>
                  </a:cubicBezTo>
                  <a:cubicBezTo>
                    <a:pt x="221" y="1077"/>
                    <a:pt x="218" y="1069"/>
                    <a:pt x="215" y="1065"/>
                  </a:cubicBezTo>
                  <a:cubicBezTo>
                    <a:pt x="212" y="1060"/>
                    <a:pt x="209" y="1057"/>
                    <a:pt x="206" y="1052"/>
                  </a:cubicBezTo>
                  <a:cubicBezTo>
                    <a:pt x="205" y="1051"/>
                    <a:pt x="205" y="1050"/>
                    <a:pt x="205" y="1049"/>
                  </a:cubicBezTo>
                  <a:cubicBezTo>
                    <a:pt x="202" y="1045"/>
                    <a:pt x="199" y="1039"/>
                    <a:pt x="196" y="1033"/>
                  </a:cubicBezTo>
                  <a:cubicBezTo>
                    <a:pt x="195" y="1032"/>
                    <a:pt x="194" y="1030"/>
                    <a:pt x="193" y="1029"/>
                  </a:cubicBezTo>
                  <a:cubicBezTo>
                    <a:pt x="192" y="1027"/>
                    <a:pt x="192" y="1026"/>
                    <a:pt x="191" y="1024"/>
                  </a:cubicBezTo>
                  <a:cubicBezTo>
                    <a:pt x="189" y="1022"/>
                    <a:pt x="188" y="1019"/>
                    <a:pt x="186" y="1017"/>
                  </a:cubicBezTo>
                  <a:cubicBezTo>
                    <a:pt x="183" y="1011"/>
                    <a:pt x="182" y="1006"/>
                    <a:pt x="179" y="1001"/>
                  </a:cubicBezTo>
                  <a:cubicBezTo>
                    <a:pt x="177" y="997"/>
                    <a:pt x="174" y="993"/>
                    <a:pt x="171" y="988"/>
                  </a:cubicBezTo>
                  <a:cubicBezTo>
                    <a:pt x="169" y="983"/>
                    <a:pt x="167" y="978"/>
                    <a:pt x="166" y="975"/>
                  </a:cubicBezTo>
                  <a:cubicBezTo>
                    <a:pt x="165" y="972"/>
                    <a:pt x="163" y="970"/>
                    <a:pt x="161" y="968"/>
                  </a:cubicBezTo>
                  <a:cubicBezTo>
                    <a:pt x="160" y="965"/>
                    <a:pt x="159" y="958"/>
                    <a:pt x="156" y="960"/>
                  </a:cubicBezTo>
                  <a:cubicBezTo>
                    <a:pt x="158" y="966"/>
                    <a:pt x="159" y="972"/>
                    <a:pt x="162" y="978"/>
                  </a:cubicBezTo>
                  <a:cubicBezTo>
                    <a:pt x="164" y="981"/>
                    <a:pt x="166" y="982"/>
                    <a:pt x="167" y="984"/>
                  </a:cubicBezTo>
                  <a:cubicBezTo>
                    <a:pt x="168" y="986"/>
                    <a:pt x="167" y="988"/>
                    <a:pt x="169" y="990"/>
                  </a:cubicBezTo>
                  <a:cubicBezTo>
                    <a:pt x="171" y="996"/>
                    <a:pt x="175" y="1001"/>
                    <a:pt x="178" y="1007"/>
                  </a:cubicBezTo>
                  <a:cubicBezTo>
                    <a:pt x="180" y="1012"/>
                    <a:pt x="183" y="1017"/>
                    <a:pt x="185" y="1022"/>
                  </a:cubicBezTo>
                  <a:cubicBezTo>
                    <a:pt x="188" y="1027"/>
                    <a:pt x="190" y="1032"/>
                    <a:pt x="192" y="1036"/>
                  </a:cubicBezTo>
                  <a:cubicBezTo>
                    <a:pt x="195" y="1041"/>
                    <a:pt x="197" y="1046"/>
                    <a:pt x="200" y="1050"/>
                  </a:cubicBezTo>
                  <a:cubicBezTo>
                    <a:pt x="201" y="1052"/>
                    <a:pt x="202" y="1054"/>
                    <a:pt x="203" y="1056"/>
                  </a:cubicBezTo>
                  <a:cubicBezTo>
                    <a:pt x="204" y="1058"/>
                    <a:pt x="205" y="1059"/>
                    <a:pt x="207" y="1061"/>
                  </a:cubicBezTo>
                  <a:cubicBezTo>
                    <a:pt x="208" y="1063"/>
                    <a:pt x="210" y="1063"/>
                    <a:pt x="211" y="1065"/>
                  </a:cubicBezTo>
                  <a:cubicBezTo>
                    <a:pt x="213" y="1068"/>
                    <a:pt x="213" y="1072"/>
                    <a:pt x="215" y="1076"/>
                  </a:cubicBezTo>
                  <a:cubicBezTo>
                    <a:pt x="217" y="1079"/>
                    <a:pt x="220" y="1082"/>
                    <a:pt x="223" y="1086"/>
                  </a:cubicBezTo>
                  <a:cubicBezTo>
                    <a:pt x="225" y="1088"/>
                    <a:pt x="227" y="1092"/>
                    <a:pt x="229" y="1095"/>
                  </a:cubicBezTo>
                  <a:cubicBezTo>
                    <a:pt x="232" y="1099"/>
                    <a:pt x="234" y="1102"/>
                    <a:pt x="237" y="1106"/>
                  </a:cubicBezTo>
                  <a:cubicBezTo>
                    <a:pt x="240" y="1110"/>
                    <a:pt x="243" y="1114"/>
                    <a:pt x="246" y="1118"/>
                  </a:cubicBezTo>
                  <a:cubicBezTo>
                    <a:pt x="249" y="1122"/>
                    <a:pt x="252" y="1126"/>
                    <a:pt x="255" y="1130"/>
                  </a:cubicBezTo>
                  <a:cubicBezTo>
                    <a:pt x="257" y="1132"/>
                    <a:pt x="258" y="1132"/>
                    <a:pt x="260" y="1134"/>
                  </a:cubicBezTo>
                  <a:cubicBezTo>
                    <a:pt x="265" y="1141"/>
                    <a:pt x="269" y="1147"/>
                    <a:pt x="274" y="1152"/>
                  </a:cubicBezTo>
                  <a:cubicBezTo>
                    <a:pt x="280" y="1158"/>
                    <a:pt x="282" y="1160"/>
                    <a:pt x="286" y="1165"/>
                  </a:cubicBezTo>
                  <a:cubicBezTo>
                    <a:pt x="288" y="1167"/>
                    <a:pt x="291" y="1168"/>
                    <a:pt x="292" y="1170"/>
                  </a:cubicBezTo>
                  <a:cubicBezTo>
                    <a:pt x="294" y="1172"/>
                    <a:pt x="294" y="1174"/>
                    <a:pt x="296" y="1176"/>
                  </a:cubicBezTo>
                  <a:cubicBezTo>
                    <a:pt x="297" y="1177"/>
                    <a:pt x="299" y="1177"/>
                    <a:pt x="301" y="1179"/>
                  </a:cubicBezTo>
                  <a:cubicBezTo>
                    <a:pt x="301" y="1179"/>
                    <a:pt x="303" y="1181"/>
                    <a:pt x="304" y="1183"/>
                  </a:cubicBezTo>
                  <a:cubicBezTo>
                    <a:pt x="306" y="1184"/>
                    <a:pt x="306" y="1183"/>
                    <a:pt x="308" y="1185"/>
                  </a:cubicBezTo>
                  <a:cubicBezTo>
                    <a:pt x="310" y="1188"/>
                    <a:pt x="312" y="1192"/>
                    <a:pt x="315" y="1195"/>
                  </a:cubicBezTo>
                  <a:cubicBezTo>
                    <a:pt x="318" y="1199"/>
                    <a:pt x="325" y="1203"/>
                    <a:pt x="330" y="1208"/>
                  </a:cubicBezTo>
                  <a:cubicBezTo>
                    <a:pt x="332" y="1210"/>
                    <a:pt x="334" y="1213"/>
                    <a:pt x="335" y="1214"/>
                  </a:cubicBezTo>
                  <a:cubicBezTo>
                    <a:pt x="338" y="1217"/>
                    <a:pt x="343" y="1221"/>
                    <a:pt x="344" y="1221"/>
                  </a:cubicBezTo>
                  <a:cubicBezTo>
                    <a:pt x="345" y="1222"/>
                    <a:pt x="347" y="1226"/>
                    <a:pt x="351" y="1228"/>
                  </a:cubicBezTo>
                  <a:cubicBezTo>
                    <a:pt x="353" y="1229"/>
                    <a:pt x="355" y="1228"/>
                    <a:pt x="357" y="1229"/>
                  </a:cubicBezTo>
                  <a:cubicBezTo>
                    <a:pt x="360" y="1231"/>
                    <a:pt x="360" y="1233"/>
                    <a:pt x="363" y="1235"/>
                  </a:cubicBezTo>
                  <a:cubicBezTo>
                    <a:pt x="367" y="1237"/>
                    <a:pt x="371" y="1239"/>
                    <a:pt x="376" y="1241"/>
                  </a:cubicBezTo>
                  <a:cubicBezTo>
                    <a:pt x="382" y="1245"/>
                    <a:pt x="387" y="1251"/>
                    <a:pt x="394" y="1256"/>
                  </a:cubicBezTo>
                  <a:cubicBezTo>
                    <a:pt x="397" y="1258"/>
                    <a:pt x="400" y="1258"/>
                    <a:pt x="403" y="1260"/>
                  </a:cubicBezTo>
                  <a:cubicBezTo>
                    <a:pt x="405" y="1261"/>
                    <a:pt x="408" y="1264"/>
                    <a:pt x="410" y="1266"/>
                  </a:cubicBezTo>
                  <a:cubicBezTo>
                    <a:pt x="420" y="1273"/>
                    <a:pt x="432" y="1277"/>
                    <a:pt x="441" y="1283"/>
                  </a:cubicBezTo>
                  <a:cubicBezTo>
                    <a:pt x="443" y="1284"/>
                    <a:pt x="445" y="1287"/>
                    <a:pt x="447" y="1288"/>
                  </a:cubicBezTo>
                  <a:cubicBezTo>
                    <a:pt x="451" y="1290"/>
                    <a:pt x="455" y="1291"/>
                    <a:pt x="460" y="1294"/>
                  </a:cubicBezTo>
                  <a:cubicBezTo>
                    <a:pt x="462" y="1295"/>
                    <a:pt x="464" y="1297"/>
                    <a:pt x="467" y="1298"/>
                  </a:cubicBezTo>
                  <a:cubicBezTo>
                    <a:pt x="469" y="1299"/>
                    <a:pt x="472" y="1299"/>
                    <a:pt x="474" y="1300"/>
                  </a:cubicBezTo>
                  <a:cubicBezTo>
                    <a:pt x="479" y="1303"/>
                    <a:pt x="486" y="1307"/>
                    <a:pt x="490" y="1309"/>
                  </a:cubicBezTo>
                  <a:cubicBezTo>
                    <a:pt x="497" y="1314"/>
                    <a:pt x="499" y="1311"/>
                    <a:pt x="505" y="1313"/>
                  </a:cubicBezTo>
                  <a:cubicBezTo>
                    <a:pt x="506" y="1314"/>
                    <a:pt x="510" y="1316"/>
                    <a:pt x="514" y="1317"/>
                  </a:cubicBezTo>
                  <a:cubicBezTo>
                    <a:pt x="517" y="1318"/>
                    <a:pt x="521" y="1320"/>
                    <a:pt x="524" y="1321"/>
                  </a:cubicBezTo>
                  <a:cubicBezTo>
                    <a:pt x="527" y="1321"/>
                    <a:pt x="529" y="1320"/>
                    <a:pt x="531" y="1321"/>
                  </a:cubicBezTo>
                  <a:cubicBezTo>
                    <a:pt x="541" y="1323"/>
                    <a:pt x="543" y="1327"/>
                    <a:pt x="548" y="1329"/>
                  </a:cubicBezTo>
                  <a:cubicBezTo>
                    <a:pt x="552" y="1330"/>
                    <a:pt x="556" y="1329"/>
                    <a:pt x="559" y="1330"/>
                  </a:cubicBezTo>
                  <a:cubicBezTo>
                    <a:pt x="562" y="1331"/>
                    <a:pt x="565" y="1333"/>
                    <a:pt x="568" y="1334"/>
                  </a:cubicBezTo>
                  <a:cubicBezTo>
                    <a:pt x="571" y="1335"/>
                    <a:pt x="574" y="1334"/>
                    <a:pt x="576" y="1335"/>
                  </a:cubicBezTo>
                  <a:cubicBezTo>
                    <a:pt x="578" y="1335"/>
                    <a:pt x="579" y="1337"/>
                    <a:pt x="582" y="1337"/>
                  </a:cubicBezTo>
                  <a:cubicBezTo>
                    <a:pt x="587" y="1338"/>
                    <a:pt x="596" y="1339"/>
                    <a:pt x="601" y="1341"/>
                  </a:cubicBezTo>
                  <a:cubicBezTo>
                    <a:pt x="603" y="1341"/>
                    <a:pt x="605" y="1343"/>
                    <a:pt x="607" y="1344"/>
                  </a:cubicBezTo>
                  <a:cubicBezTo>
                    <a:pt x="609" y="1344"/>
                    <a:pt x="612" y="1344"/>
                    <a:pt x="615" y="1345"/>
                  </a:cubicBezTo>
                  <a:cubicBezTo>
                    <a:pt x="618" y="1345"/>
                    <a:pt x="620" y="1347"/>
                    <a:pt x="622" y="1347"/>
                  </a:cubicBezTo>
                  <a:cubicBezTo>
                    <a:pt x="621" y="1347"/>
                    <a:pt x="626" y="1347"/>
                    <a:pt x="627" y="1347"/>
                  </a:cubicBezTo>
                  <a:cubicBezTo>
                    <a:pt x="629" y="1347"/>
                    <a:pt x="631" y="1347"/>
                    <a:pt x="634" y="1348"/>
                  </a:cubicBezTo>
                  <a:cubicBezTo>
                    <a:pt x="637" y="1348"/>
                    <a:pt x="640" y="1348"/>
                    <a:pt x="642" y="1349"/>
                  </a:cubicBezTo>
                  <a:cubicBezTo>
                    <a:pt x="642" y="1349"/>
                    <a:pt x="641" y="1350"/>
                    <a:pt x="641" y="1351"/>
                  </a:cubicBezTo>
                  <a:cubicBezTo>
                    <a:pt x="644" y="1352"/>
                    <a:pt x="657" y="1351"/>
                    <a:pt x="656" y="1351"/>
                  </a:cubicBezTo>
                  <a:cubicBezTo>
                    <a:pt x="659" y="1352"/>
                    <a:pt x="661" y="1354"/>
                    <a:pt x="664" y="1354"/>
                  </a:cubicBezTo>
                  <a:cubicBezTo>
                    <a:pt x="664" y="1354"/>
                    <a:pt x="667" y="1352"/>
                    <a:pt x="668" y="1352"/>
                  </a:cubicBezTo>
                  <a:cubicBezTo>
                    <a:pt x="670" y="1352"/>
                    <a:pt x="670" y="1353"/>
                    <a:pt x="672" y="1353"/>
                  </a:cubicBezTo>
                  <a:cubicBezTo>
                    <a:pt x="672" y="1353"/>
                    <a:pt x="673" y="1352"/>
                    <a:pt x="675" y="1352"/>
                  </a:cubicBezTo>
                  <a:cubicBezTo>
                    <a:pt x="686" y="1353"/>
                    <a:pt x="694" y="1355"/>
                    <a:pt x="700" y="1355"/>
                  </a:cubicBezTo>
                  <a:cubicBezTo>
                    <a:pt x="702" y="1355"/>
                    <a:pt x="706" y="1353"/>
                    <a:pt x="708" y="1353"/>
                  </a:cubicBezTo>
                  <a:cubicBezTo>
                    <a:pt x="709" y="1353"/>
                    <a:pt x="710" y="1355"/>
                    <a:pt x="713" y="1355"/>
                  </a:cubicBezTo>
                  <a:cubicBezTo>
                    <a:pt x="716" y="1355"/>
                    <a:pt x="717" y="1354"/>
                    <a:pt x="720" y="1354"/>
                  </a:cubicBezTo>
                  <a:cubicBezTo>
                    <a:pt x="721" y="1354"/>
                    <a:pt x="724" y="1355"/>
                    <a:pt x="726" y="1355"/>
                  </a:cubicBezTo>
                  <a:cubicBezTo>
                    <a:pt x="735" y="1356"/>
                    <a:pt x="739" y="1354"/>
                    <a:pt x="745" y="1353"/>
                  </a:cubicBezTo>
                  <a:cubicBezTo>
                    <a:pt x="747" y="1353"/>
                    <a:pt x="750" y="1355"/>
                    <a:pt x="753" y="1355"/>
                  </a:cubicBezTo>
                  <a:cubicBezTo>
                    <a:pt x="760" y="1354"/>
                    <a:pt x="757" y="1352"/>
                    <a:pt x="761" y="1354"/>
                  </a:cubicBezTo>
                  <a:cubicBezTo>
                    <a:pt x="763" y="1355"/>
                    <a:pt x="767" y="1354"/>
                    <a:pt x="772" y="1354"/>
                  </a:cubicBezTo>
                  <a:cubicBezTo>
                    <a:pt x="777" y="1353"/>
                    <a:pt x="782" y="1352"/>
                    <a:pt x="787" y="1352"/>
                  </a:cubicBezTo>
                  <a:cubicBezTo>
                    <a:pt x="793" y="1351"/>
                    <a:pt x="799" y="1352"/>
                    <a:pt x="803" y="1352"/>
                  </a:cubicBezTo>
                  <a:cubicBezTo>
                    <a:pt x="807" y="1351"/>
                    <a:pt x="810" y="1349"/>
                    <a:pt x="813" y="1348"/>
                  </a:cubicBezTo>
                  <a:cubicBezTo>
                    <a:pt x="822" y="1347"/>
                    <a:pt x="836" y="1344"/>
                    <a:pt x="846" y="1342"/>
                  </a:cubicBezTo>
                  <a:cubicBezTo>
                    <a:pt x="848" y="1342"/>
                    <a:pt x="851" y="1342"/>
                    <a:pt x="853" y="1342"/>
                  </a:cubicBezTo>
                  <a:cubicBezTo>
                    <a:pt x="858" y="1341"/>
                    <a:pt x="867" y="1339"/>
                    <a:pt x="870" y="1338"/>
                  </a:cubicBezTo>
                  <a:cubicBezTo>
                    <a:pt x="872" y="1337"/>
                    <a:pt x="873" y="1334"/>
                    <a:pt x="875" y="1333"/>
                  </a:cubicBezTo>
                  <a:cubicBezTo>
                    <a:pt x="879" y="1332"/>
                    <a:pt x="883" y="1333"/>
                    <a:pt x="888" y="1332"/>
                  </a:cubicBezTo>
                  <a:cubicBezTo>
                    <a:pt x="893" y="1331"/>
                    <a:pt x="899" y="1328"/>
                    <a:pt x="902" y="1327"/>
                  </a:cubicBezTo>
                  <a:cubicBezTo>
                    <a:pt x="904" y="1327"/>
                    <a:pt x="906" y="1328"/>
                    <a:pt x="907" y="1327"/>
                  </a:cubicBezTo>
                  <a:cubicBezTo>
                    <a:pt x="915" y="1326"/>
                    <a:pt x="920" y="1323"/>
                    <a:pt x="926" y="1321"/>
                  </a:cubicBezTo>
                  <a:cubicBezTo>
                    <a:pt x="928" y="1320"/>
                    <a:pt x="930" y="1319"/>
                    <a:pt x="932" y="1319"/>
                  </a:cubicBezTo>
                  <a:cubicBezTo>
                    <a:pt x="934" y="1318"/>
                    <a:pt x="935" y="1318"/>
                    <a:pt x="937" y="1317"/>
                  </a:cubicBezTo>
                  <a:cubicBezTo>
                    <a:pt x="941" y="1316"/>
                    <a:pt x="944" y="1316"/>
                    <a:pt x="946" y="1315"/>
                  </a:cubicBezTo>
                  <a:cubicBezTo>
                    <a:pt x="953" y="1312"/>
                    <a:pt x="959" y="1309"/>
                    <a:pt x="965" y="1305"/>
                  </a:cubicBezTo>
                  <a:cubicBezTo>
                    <a:pt x="968" y="1304"/>
                    <a:pt x="973" y="1304"/>
                    <a:pt x="976" y="1302"/>
                  </a:cubicBezTo>
                  <a:cubicBezTo>
                    <a:pt x="977" y="1301"/>
                    <a:pt x="979" y="1299"/>
                    <a:pt x="982" y="1298"/>
                  </a:cubicBezTo>
                  <a:cubicBezTo>
                    <a:pt x="984" y="1297"/>
                    <a:pt x="985" y="1298"/>
                    <a:pt x="987" y="1297"/>
                  </a:cubicBezTo>
                  <a:cubicBezTo>
                    <a:pt x="989" y="1297"/>
                    <a:pt x="992" y="1293"/>
                    <a:pt x="995" y="1292"/>
                  </a:cubicBezTo>
                  <a:cubicBezTo>
                    <a:pt x="999" y="1290"/>
                    <a:pt x="1002" y="1288"/>
                    <a:pt x="1006" y="1286"/>
                  </a:cubicBezTo>
                  <a:cubicBezTo>
                    <a:pt x="1012" y="1283"/>
                    <a:pt x="1029" y="1274"/>
                    <a:pt x="1032" y="1272"/>
                  </a:cubicBezTo>
                  <a:cubicBezTo>
                    <a:pt x="1033" y="1271"/>
                    <a:pt x="1032" y="1270"/>
                    <a:pt x="1035" y="1269"/>
                  </a:cubicBezTo>
                  <a:cubicBezTo>
                    <a:pt x="1036" y="1269"/>
                    <a:pt x="1037" y="1270"/>
                    <a:pt x="1040" y="1268"/>
                  </a:cubicBezTo>
                  <a:cubicBezTo>
                    <a:pt x="1045" y="1265"/>
                    <a:pt x="1048" y="1262"/>
                    <a:pt x="1051" y="1261"/>
                  </a:cubicBezTo>
                  <a:cubicBezTo>
                    <a:pt x="1058" y="1259"/>
                    <a:pt x="1068" y="1255"/>
                    <a:pt x="1070" y="1249"/>
                  </a:cubicBezTo>
                  <a:cubicBezTo>
                    <a:pt x="1077" y="1249"/>
                    <a:pt x="1079" y="1244"/>
                    <a:pt x="1084" y="1239"/>
                  </a:cubicBezTo>
                  <a:cubicBezTo>
                    <a:pt x="1090" y="1233"/>
                    <a:pt x="1091" y="1234"/>
                    <a:pt x="1097" y="1230"/>
                  </a:cubicBezTo>
                  <a:cubicBezTo>
                    <a:pt x="1101" y="1227"/>
                    <a:pt x="1105" y="1224"/>
                    <a:pt x="1106" y="1223"/>
                  </a:cubicBezTo>
                  <a:cubicBezTo>
                    <a:pt x="1107" y="1223"/>
                    <a:pt x="1107" y="1224"/>
                    <a:pt x="1108" y="1224"/>
                  </a:cubicBezTo>
                  <a:cubicBezTo>
                    <a:pt x="1110" y="1224"/>
                    <a:pt x="1113" y="1221"/>
                    <a:pt x="1115" y="1218"/>
                  </a:cubicBezTo>
                  <a:cubicBezTo>
                    <a:pt x="1117" y="1215"/>
                    <a:pt x="1119" y="1212"/>
                    <a:pt x="1120" y="1211"/>
                  </a:cubicBezTo>
                  <a:cubicBezTo>
                    <a:pt x="1122" y="1208"/>
                    <a:pt x="1126" y="1207"/>
                    <a:pt x="1128" y="1205"/>
                  </a:cubicBezTo>
                  <a:cubicBezTo>
                    <a:pt x="1131" y="1203"/>
                    <a:pt x="1130" y="1202"/>
                    <a:pt x="1133" y="1200"/>
                  </a:cubicBezTo>
                  <a:cubicBezTo>
                    <a:pt x="1139" y="1194"/>
                    <a:pt x="1149" y="1186"/>
                    <a:pt x="1156" y="1179"/>
                  </a:cubicBezTo>
                  <a:cubicBezTo>
                    <a:pt x="1158" y="1176"/>
                    <a:pt x="1159" y="1174"/>
                    <a:pt x="1161" y="1172"/>
                  </a:cubicBezTo>
                  <a:cubicBezTo>
                    <a:pt x="1163" y="1170"/>
                    <a:pt x="1164" y="1170"/>
                    <a:pt x="1166" y="1168"/>
                  </a:cubicBezTo>
                  <a:cubicBezTo>
                    <a:pt x="1168" y="1166"/>
                    <a:pt x="1170" y="1164"/>
                    <a:pt x="1172" y="1162"/>
                  </a:cubicBezTo>
                  <a:cubicBezTo>
                    <a:pt x="1175" y="1162"/>
                    <a:pt x="1173" y="1164"/>
                    <a:pt x="1176" y="1163"/>
                  </a:cubicBezTo>
                  <a:cubicBezTo>
                    <a:pt x="1178" y="1162"/>
                    <a:pt x="1181" y="1156"/>
                    <a:pt x="1182" y="1158"/>
                  </a:cubicBezTo>
                  <a:cubicBezTo>
                    <a:pt x="1184" y="1161"/>
                    <a:pt x="1178" y="1165"/>
                    <a:pt x="1175" y="1169"/>
                  </a:cubicBezTo>
                  <a:cubicBezTo>
                    <a:pt x="1171" y="1174"/>
                    <a:pt x="1167" y="1181"/>
                    <a:pt x="1163" y="1185"/>
                  </a:cubicBezTo>
                  <a:cubicBezTo>
                    <a:pt x="1160" y="1188"/>
                    <a:pt x="1157" y="1188"/>
                    <a:pt x="1154" y="1191"/>
                  </a:cubicBezTo>
                  <a:cubicBezTo>
                    <a:pt x="1146" y="1197"/>
                    <a:pt x="1147" y="1200"/>
                    <a:pt x="1143" y="1204"/>
                  </a:cubicBezTo>
                  <a:cubicBezTo>
                    <a:pt x="1142" y="1206"/>
                    <a:pt x="1137" y="1208"/>
                    <a:pt x="1136" y="1211"/>
                  </a:cubicBezTo>
                  <a:cubicBezTo>
                    <a:pt x="1138" y="1209"/>
                    <a:pt x="1143" y="1209"/>
                    <a:pt x="1141" y="1211"/>
                  </a:cubicBezTo>
                  <a:cubicBezTo>
                    <a:pt x="1137" y="1218"/>
                    <a:pt x="1131" y="1216"/>
                    <a:pt x="1128" y="1219"/>
                  </a:cubicBezTo>
                  <a:cubicBezTo>
                    <a:pt x="1126" y="1220"/>
                    <a:pt x="1126" y="1221"/>
                    <a:pt x="1126" y="1222"/>
                  </a:cubicBezTo>
                  <a:cubicBezTo>
                    <a:pt x="1123" y="1224"/>
                    <a:pt x="1120" y="1225"/>
                    <a:pt x="1121" y="1229"/>
                  </a:cubicBezTo>
                  <a:cubicBezTo>
                    <a:pt x="1125" y="1225"/>
                    <a:pt x="1129" y="1222"/>
                    <a:pt x="1127" y="1226"/>
                  </a:cubicBezTo>
                  <a:cubicBezTo>
                    <a:pt x="1122" y="1231"/>
                    <a:pt x="1118" y="1229"/>
                    <a:pt x="1113" y="1232"/>
                  </a:cubicBezTo>
                  <a:cubicBezTo>
                    <a:pt x="1108" y="1235"/>
                    <a:pt x="1106" y="1239"/>
                    <a:pt x="1102" y="1243"/>
                  </a:cubicBezTo>
                  <a:cubicBezTo>
                    <a:pt x="1102" y="1243"/>
                    <a:pt x="1098" y="1245"/>
                    <a:pt x="1097" y="1245"/>
                  </a:cubicBezTo>
                  <a:cubicBezTo>
                    <a:pt x="1091" y="1249"/>
                    <a:pt x="1079" y="1259"/>
                    <a:pt x="1074" y="1260"/>
                  </a:cubicBezTo>
                  <a:cubicBezTo>
                    <a:pt x="1077" y="1262"/>
                    <a:pt x="1073" y="1266"/>
                    <a:pt x="1071" y="1267"/>
                  </a:cubicBezTo>
                  <a:cubicBezTo>
                    <a:pt x="1071" y="1268"/>
                    <a:pt x="1065" y="1271"/>
                    <a:pt x="1063" y="1272"/>
                  </a:cubicBezTo>
                  <a:cubicBezTo>
                    <a:pt x="1062" y="1272"/>
                    <a:pt x="1062" y="1271"/>
                    <a:pt x="1062" y="1271"/>
                  </a:cubicBezTo>
                  <a:cubicBezTo>
                    <a:pt x="1061" y="1271"/>
                    <a:pt x="1059" y="1273"/>
                    <a:pt x="1059" y="1273"/>
                  </a:cubicBezTo>
                  <a:cubicBezTo>
                    <a:pt x="1058" y="1273"/>
                    <a:pt x="1056" y="1271"/>
                    <a:pt x="1056" y="1272"/>
                  </a:cubicBezTo>
                  <a:cubicBezTo>
                    <a:pt x="1052" y="1273"/>
                    <a:pt x="1048" y="1277"/>
                    <a:pt x="1046" y="1278"/>
                  </a:cubicBezTo>
                  <a:cubicBezTo>
                    <a:pt x="1047" y="1279"/>
                    <a:pt x="1049" y="1282"/>
                    <a:pt x="1048" y="1284"/>
                  </a:cubicBezTo>
                  <a:cubicBezTo>
                    <a:pt x="1043" y="1288"/>
                    <a:pt x="1042" y="1285"/>
                    <a:pt x="1045" y="1282"/>
                  </a:cubicBezTo>
                  <a:cubicBezTo>
                    <a:pt x="1038" y="1285"/>
                    <a:pt x="1040" y="1288"/>
                    <a:pt x="1039" y="1289"/>
                  </a:cubicBezTo>
                  <a:cubicBezTo>
                    <a:pt x="1037" y="1291"/>
                    <a:pt x="1035" y="1295"/>
                    <a:pt x="1030" y="1294"/>
                  </a:cubicBezTo>
                  <a:cubicBezTo>
                    <a:pt x="1033" y="1292"/>
                    <a:pt x="1035" y="1290"/>
                    <a:pt x="1035" y="1288"/>
                  </a:cubicBezTo>
                  <a:cubicBezTo>
                    <a:pt x="1030" y="1289"/>
                    <a:pt x="1026" y="1295"/>
                    <a:pt x="1021" y="1297"/>
                  </a:cubicBezTo>
                  <a:cubicBezTo>
                    <a:pt x="1017" y="1299"/>
                    <a:pt x="1016" y="1298"/>
                    <a:pt x="1013" y="1300"/>
                  </a:cubicBezTo>
                  <a:cubicBezTo>
                    <a:pt x="1011" y="1301"/>
                    <a:pt x="1012" y="1302"/>
                    <a:pt x="1011" y="1303"/>
                  </a:cubicBezTo>
                  <a:cubicBezTo>
                    <a:pt x="1009" y="1304"/>
                    <a:pt x="1006" y="1304"/>
                    <a:pt x="1004" y="1305"/>
                  </a:cubicBezTo>
                  <a:cubicBezTo>
                    <a:pt x="1001" y="1306"/>
                    <a:pt x="997" y="1308"/>
                    <a:pt x="993" y="1310"/>
                  </a:cubicBezTo>
                  <a:cubicBezTo>
                    <a:pt x="990" y="1311"/>
                    <a:pt x="986" y="1313"/>
                    <a:pt x="983" y="1315"/>
                  </a:cubicBezTo>
                  <a:cubicBezTo>
                    <a:pt x="980" y="1316"/>
                    <a:pt x="979" y="1320"/>
                    <a:pt x="976" y="1321"/>
                  </a:cubicBezTo>
                  <a:cubicBezTo>
                    <a:pt x="975" y="1322"/>
                    <a:pt x="970" y="1325"/>
                    <a:pt x="966" y="1327"/>
                  </a:cubicBezTo>
                  <a:cubicBezTo>
                    <a:pt x="961" y="1329"/>
                    <a:pt x="957" y="1331"/>
                    <a:pt x="957" y="1331"/>
                  </a:cubicBezTo>
                  <a:cubicBezTo>
                    <a:pt x="953" y="1332"/>
                    <a:pt x="946" y="1331"/>
                    <a:pt x="943" y="1333"/>
                  </a:cubicBezTo>
                  <a:cubicBezTo>
                    <a:pt x="939" y="1336"/>
                    <a:pt x="938" y="1339"/>
                    <a:pt x="934" y="1341"/>
                  </a:cubicBezTo>
                  <a:cubicBezTo>
                    <a:pt x="931" y="1340"/>
                    <a:pt x="926" y="1344"/>
                    <a:pt x="924" y="1344"/>
                  </a:cubicBezTo>
                  <a:cubicBezTo>
                    <a:pt x="924" y="1344"/>
                    <a:pt x="921" y="1344"/>
                    <a:pt x="920" y="1344"/>
                  </a:cubicBezTo>
                  <a:cubicBezTo>
                    <a:pt x="914" y="1344"/>
                    <a:pt x="910" y="1348"/>
                    <a:pt x="903" y="1351"/>
                  </a:cubicBezTo>
                  <a:cubicBezTo>
                    <a:pt x="900" y="1351"/>
                    <a:pt x="900" y="1348"/>
                    <a:pt x="895" y="1351"/>
                  </a:cubicBezTo>
                  <a:cubicBezTo>
                    <a:pt x="893" y="1354"/>
                    <a:pt x="903" y="1352"/>
                    <a:pt x="896" y="1354"/>
                  </a:cubicBezTo>
                  <a:cubicBezTo>
                    <a:pt x="888" y="1357"/>
                    <a:pt x="897" y="1349"/>
                    <a:pt x="889" y="1351"/>
                  </a:cubicBezTo>
                  <a:cubicBezTo>
                    <a:pt x="880" y="1354"/>
                    <a:pt x="887" y="1356"/>
                    <a:pt x="886" y="1357"/>
                  </a:cubicBezTo>
                  <a:cubicBezTo>
                    <a:pt x="882" y="1360"/>
                    <a:pt x="880" y="1356"/>
                    <a:pt x="877" y="1356"/>
                  </a:cubicBezTo>
                  <a:cubicBezTo>
                    <a:pt x="875" y="1356"/>
                    <a:pt x="871" y="1358"/>
                    <a:pt x="869" y="1359"/>
                  </a:cubicBezTo>
                  <a:cubicBezTo>
                    <a:pt x="867" y="1359"/>
                    <a:pt x="867" y="1357"/>
                    <a:pt x="864" y="1358"/>
                  </a:cubicBezTo>
                  <a:cubicBezTo>
                    <a:pt x="862" y="1359"/>
                    <a:pt x="858" y="1360"/>
                    <a:pt x="856" y="1361"/>
                  </a:cubicBezTo>
                  <a:cubicBezTo>
                    <a:pt x="852" y="1362"/>
                    <a:pt x="848" y="1363"/>
                    <a:pt x="844" y="1364"/>
                  </a:cubicBezTo>
                  <a:cubicBezTo>
                    <a:pt x="840" y="1365"/>
                    <a:pt x="826" y="1366"/>
                    <a:pt x="823" y="1367"/>
                  </a:cubicBezTo>
                  <a:cubicBezTo>
                    <a:pt x="821" y="1367"/>
                    <a:pt x="819" y="1368"/>
                    <a:pt x="817" y="1369"/>
                  </a:cubicBezTo>
                  <a:cubicBezTo>
                    <a:pt x="815" y="1369"/>
                    <a:pt x="813" y="1370"/>
                    <a:pt x="811" y="1371"/>
                  </a:cubicBezTo>
                  <a:cubicBezTo>
                    <a:pt x="806" y="1373"/>
                    <a:pt x="802" y="1374"/>
                    <a:pt x="797" y="1374"/>
                  </a:cubicBezTo>
                  <a:cubicBezTo>
                    <a:pt x="794" y="1372"/>
                    <a:pt x="797" y="1373"/>
                    <a:pt x="796" y="1370"/>
                  </a:cubicBezTo>
                  <a:cubicBezTo>
                    <a:pt x="788" y="1372"/>
                    <a:pt x="796" y="1373"/>
                    <a:pt x="790" y="1375"/>
                  </a:cubicBezTo>
                  <a:cubicBezTo>
                    <a:pt x="786" y="1377"/>
                    <a:pt x="781" y="1376"/>
                    <a:pt x="776" y="1376"/>
                  </a:cubicBezTo>
                  <a:cubicBezTo>
                    <a:pt x="771" y="1376"/>
                    <a:pt x="766" y="1376"/>
                    <a:pt x="762" y="1378"/>
                  </a:cubicBezTo>
                  <a:cubicBezTo>
                    <a:pt x="762" y="1376"/>
                    <a:pt x="764" y="1376"/>
                    <a:pt x="763" y="1374"/>
                  </a:cubicBezTo>
                  <a:cubicBezTo>
                    <a:pt x="760" y="1374"/>
                    <a:pt x="757" y="1374"/>
                    <a:pt x="754" y="1375"/>
                  </a:cubicBezTo>
                  <a:cubicBezTo>
                    <a:pt x="751" y="1375"/>
                    <a:pt x="748" y="1376"/>
                    <a:pt x="745" y="1377"/>
                  </a:cubicBezTo>
                  <a:cubicBezTo>
                    <a:pt x="740" y="1378"/>
                    <a:pt x="732" y="1379"/>
                    <a:pt x="730" y="1379"/>
                  </a:cubicBezTo>
                  <a:cubicBezTo>
                    <a:pt x="728" y="1378"/>
                    <a:pt x="726" y="1377"/>
                    <a:pt x="724" y="1377"/>
                  </a:cubicBezTo>
                  <a:cubicBezTo>
                    <a:pt x="721" y="1377"/>
                    <a:pt x="718" y="1379"/>
                    <a:pt x="715" y="1379"/>
                  </a:cubicBezTo>
                  <a:cubicBezTo>
                    <a:pt x="711" y="1379"/>
                    <a:pt x="704" y="1378"/>
                    <a:pt x="699" y="1378"/>
                  </a:cubicBezTo>
                  <a:cubicBezTo>
                    <a:pt x="696" y="1378"/>
                    <a:pt x="696" y="1379"/>
                    <a:pt x="692" y="1379"/>
                  </a:cubicBezTo>
                  <a:cubicBezTo>
                    <a:pt x="687" y="1379"/>
                    <a:pt x="681" y="1377"/>
                    <a:pt x="675" y="1377"/>
                  </a:cubicBezTo>
                  <a:cubicBezTo>
                    <a:pt x="671" y="1376"/>
                    <a:pt x="667" y="1377"/>
                    <a:pt x="664" y="1376"/>
                  </a:cubicBezTo>
                  <a:cubicBezTo>
                    <a:pt x="661" y="1376"/>
                    <a:pt x="658" y="1374"/>
                    <a:pt x="656" y="1374"/>
                  </a:cubicBezTo>
                  <a:cubicBezTo>
                    <a:pt x="653" y="1374"/>
                    <a:pt x="650" y="1376"/>
                    <a:pt x="647" y="1376"/>
                  </a:cubicBezTo>
                  <a:cubicBezTo>
                    <a:pt x="647" y="1374"/>
                    <a:pt x="643" y="1373"/>
                    <a:pt x="638" y="1372"/>
                  </a:cubicBezTo>
                  <a:cubicBezTo>
                    <a:pt x="636" y="1371"/>
                    <a:pt x="634" y="1371"/>
                    <a:pt x="631" y="1371"/>
                  </a:cubicBezTo>
                  <a:cubicBezTo>
                    <a:pt x="629" y="1370"/>
                    <a:pt x="627" y="1370"/>
                    <a:pt x="626" y="1370"/>
                  </a:cubicBezTo>
                  <a:cubicBezTo>
                    <a:pt x="624" y="1370"/>
                    <a:pt x="620" y="1371"/>
                    <a:pt x="617" y="1371"/>
                  </a:cubicBezTo>
                  <a:cubicBezTo>
                    <a:pt x="616" y="1371"/>
                    <a:pt x="613" y="1370"/>
                    <a:pt x="609" y="1369"/>
                  </a:cubicBezTo>
                  <a:cubicBezTo>
                    <a:pt x="601" y="1369"/>
                    <a:pt x="592" y="1367"/>
                    <a:pt x="584" y="1367"/>
                  </a:cubicBezTo>
                  <a:cubicBezTo>
                    <a:pt x="587" y="1366"/>
                    <a:pt x="590" y="1365"/>
                    <a:pt x="585" y="1363"/>
                  </a:cubicBezTo>
                  <a:cubicBezTo>
                    <a:pt x="578" y="1363"/>
                    <a:pt x="583" y="1365"/>
                    <a:pt x="581" y="1366"/>
                  </a:cubicBezTo>
                  <a:cubicBezTo>
                    <a:pt x="575" y="1365"/>
                    <a:pt x="571" y="1366"/>
                    <a:pt x="568" y="1363"/>
                  </a:cubicBezTo>
                  <a:cubicBezTo>
                    <a:pt x="566" y="1362"/>
                    <a:pt x="569" y="1362"/>
                    <a:pt x="565" y="1361"/>
                  </a:cubicBezTo>
                  <a:cubicBezTo>
                    <a:pt x="564" y="1360"/>
                    <a:pt x="562" y="1361"/>
                    <a:pt x="562" y="1361"/>
                  </a:cubicBezTo>
                  <a:cubicBezTo>
                    <a:pt x="558" y="1360"/>
                    <a:pt x="554" y="1356"/>
                    <a:pt x="552" y="1359"/>
                  </a:cubicBezTo>
                  <a:cubicBezTo>
                    <a:pt x="553" y="1357"/>
                    <a:pt x="549" y="1356"/>
                    <a:pt x="546" y="1354"/>
                  </a:cubicBezTo>
                  <a:cubicBezTo>
                    <a:pt x="540" y="1356"/>
                    <a:pt x="532" y="1356"/>
                    <a:pt x="525" y="1352"/>
                  </a:cubicBezTo>
                  <a:cubicBezTo>
                    <a:pt x="524" y="1352"/>
                    <a:pt x="525" y="1350"/>
                    <a:pt x="525" y="1350"/>
                  </a:cubicBezTo>
                  <a:cubicBezTo>
                    <a:pt x="525" y="1347"/>
                    <a:pt x="516" y="1348"/>
                    <a:pt x="513" y="1346"/>
                  </a:cubicBezTo>
                  <a:cubicBezTo>
                    <a:pt x="510" y="1345"/>
                    <a:pt x="510" y="1344"/>
                    <a:pt x="507" y="1343"/>
                  </a:cubicBezTo>
                  <a:cubicBezTo>
                    <a:pt x="503" y="1342"/>
                    <a:pt x="498" y="1342"/>
                    <a:pt x="495" y="1341"/>
                  </a:cubicBezTo>
                  <a:cubicBezTo>
                    <a:pt x="492" y="1340"/>
                    <a:pt x="489" y="1337"/>
                    <a:pt x="486" y="1336"/>
                  </a:cubicBezTo>
                  <a:cubicBezTo>
                    <a:pt x="482" y="1334"/>
                    <a:pt x="476" y="1331"/>
                    <a:pt x="471" y="1329"/>
                  </a:cubicBezTo>
                  <a:cubicBezTo>
                    <a:pt x="467" y="1327"/>
                    <a:pt x="462" y="1326"/>
                    <a:pt x="457" y="1325"/>
                  </a:cubicBezTo>
                  <a:cubicBezTo>
                    <a:pt x="453" y="1323"/>
                    <a:pt x="448" y="1322"/>
                    <a:pt x="444" y="1320"/>
                  </a:cubicBezTo>
                  <a:cubicBezTo>
                    <a:pt x="439" y="1318"/>
                    <a:pt x="434" y="1315"/>
                    <a:pt x="429" y="1313"/>
                  </a:cubicBezTo>
                  <a:cubicBezTo>
                    <a:pt x="424" y="1310"/>
                    <a:pt x="420" y="1308"/>
                    <a:pt x="416" y="1306"/>
                  </a:cubicBezTo>
                  <a:cubicBezTo>
                    <a:pt x="413" y="1304"/>
                    <a:pt x="409" y="1302"/>
                    <a:pt x="406" y="1301"/>
                  </a:cubicBezTo>
                  <a:cubicBezTo>
                    <a:pt x="403" y="1299"/>
                    <a:pt x="400" y="1297"/>
                    <a:pt x="397" y="1295"/>
                  </a:cubicBezTo>
                  <a:cubicBezTo>
                    <a:pt x="391" y="1291"/>
                    <a:pt x="384" y="1287"/>
                    <a:pt x="377" y="1284"/>
                  </a:cubicBezTo>
                  <a:cubicBezTo>
                    <a:pt x="373" y="1281"/>
                    <a:pt x="377" y="1279"/>
                    <a:pt x="373" y="1277"/>
                  </a:cubicBezTo>
                  <a:cubicBezTo>
                    <a:pt x="367" y="1279"/>
                    <a:pt x="360" y="1272"/>
                    <a:pt x="354" y="1267"/>
                  </a:cubicBezTo>
                  <a:cubicBezTo>
                    <a:pt x="348" y="1263"/>
                    <a:pt x="345" y="1261"/>
                    <a:pt x="340" y="1258"/>
                  </a:cubicBezTo>
                  <a:cubicBezTo>
                    <a:pt x="337" y="1255"/>
                    <a:pt x="334" y="1253"/>
                    <a:pt x="330" y="1251"/>
                  </a:cubicBezTo>
                  <a:cubicBezTo>
                    <a:pt x="327" y="1249"/>
                    <a:pt x="324" y="1247"/>
                    <a:pt x="323" y="1245"/>
                  </a:cubicBezTo>
                  <a:cubicBezTo>
                    <a:pt x="321" y="1244"/>
                    <a:pt x="320" y="1242"/>
                    <a:pt x="319" y="1242"/>
                  </a:cubicBezTo>
                  <a:cubicBezTo>
                    <a:pt x="316" y="1239"/>
                    <a:pt x="312" y="1239"/>
                    <a:pt x="308" y="1236"/>
                  </a:cubicBezTo>
                  <a:cubicBezTo>
                    <a:pt x="304" y="1233"/>
                    <a:pt x="300" y="1228"/>
                    <a:pt x="296" y="1224"/>
                  </a:cubicBezTo>
                  <a:cubicBezTo>
                    <a:pt x="292" y="1219"/>
                    <a:pt x="287" y="1215"/>
                    <a:pt x="283" y="1213"/>
                  </a:cubicBezTo>
                  <a:cubicBezTo>
                    <a:pt x="285" y="1216"/>
                    <a:pt x="289" y="1220"/>
                    <a:pt x="290" y="1222"/>
                  </a:cubicBezTo>
                  <a:cubicBezTo>
                    <a:pt x="290" y="1223"/>
                    <a:pt x="291" y="1226"/>
                    <a:pt x="291" y="1226"/>
                  </a:cubicBezTo>
                  <a:cubicBezTo>
                    <a:pt x="293" y="1228"/>
                    <a:pt x="301" y="1229"/>
                    <a:pt x="300" y="1234"/>
                  </a:cubicBezTo>
                  <a:cubicBezTo>
                    <a:pt x="296" y="1228"/>
                    <a:pt x="292" y="1229"/>
                    <a:pt x="287" y="1226"/>
                  </a:cubicBezTo>
                  <a:cubicBezTo>
                    <a:pt x="284" y="1224"/>
                    <a:pt x="284" y="1222"/>
                    <a:pt x="282" y="1220"/>
                  </a:cubicBezTo>
                  <a:cubicBezTo>
                    <a:pt x="279" y="1218"/>
                    <a:pt x="277" y="1217"/>
                    <a:pt x="274" y="1214"/>
                  </a:cubicBezTo>
                  <a:cubicBezTo>
                    <a:pt x="272" y="1212"/>
                    <a:pt x="270" y="1209"/>
                    <a:pt x="268" y="1207"/>
                  </a:cubicBezTo>
                  <a:cubicBezTo>
                    <a:pt x="265" y="1204"/>
                    <a:pt x="263" y="1204"/>
                    <a:pt x="260" y="1202"/>
                  </a:cubicBezTo>
                  <a:cubicBezTo>
                    <a:pt x="260" y="1201"/>
                    <a:pt x="258" y="1199"/>
                    <a:pt x="257" y="1198"/>
                  </a:cubicBezTo>
                  <a:cubicBezTo>
                    <a:pt x="255" y="1196"/>
                    <a:pt x="254" y="1196"/>
                    <a:pt x="253" y="1197"/>
                  </a:cubicBezTo>
                  <a:cubicBezTo>
                    <a:pt x="259" y="1205"/>
                    <a:pt x="267" y="1211"/>
                    <a:pt x="272" y="1217"/>
                  </a:cubicBezTo>
                  <a:cubicBezTo>
                    <a:pt x="278" y="1223"/>
                    <a:pt x="284" y="1228"/>
                    <a:pt x="291" y="1233"/>
                  </a:cubicBezTo>
                  <a:cubicBezTo>
                    <a:pt x="294" y="1236"/>
                    <a:pt x="298" y="1239"/>
                    <a:pt x="301" y="1241"/>
                  </a:cubicBezTo>
                  <a:cubicBezTo>
                    <a:pt x="304" y="1244"/>
                    <a:pt x="308" y="1246"/>
                    <a:pt x="311" y="1249"/>
                  </a:cubicBezTo>
                  <a:cubicBezTo>
                    <a:pt x="316" y="1252"/>
                    <a:pt x="325" y="1258"/>
                    <a:pt x="327" y="1259"/>
                  </a:cubicBezTo>
                  <a:cubicBezTo>
                    <a:pt x="330" y="1262"/>
                    <a:pt x="333" y="1267"/>
                    <a:pt x="336" y="1269"/>
                  </a:cubicBezTo>
                  <a:cubicBezTo>
                    <a:pt x="340" y="1273"/>
                    <a:pt x="345" y="1276"/>
                    <a:pt x="350" y="1279"/>
                  </a:cubicBezTo>
                  <a:cubicBezTo>
                    <a:pt x="355" y="1281"/>
                    <a:pt x="360" y="1284"/>
                    <a:pt x="365" y="1287"/>
                  </a:cubicBezTo>
                  <a:cubicBezTo>
                    <a:pt x="368" y="1289"/>
                    <a:pt x="369" y="1291"/>
                    <a:pt x="371" y="1292"/>
                  </a:cubicBezTo>
                  <a:cubicBezTo>
                    <a:pt x="374" y="1294"/>
                    <a:pt x="378" y="1294"/>
                    <a:pt x="381" y="1296"/>
                  </a:cubicBezTo>
                  <a:cubicBezTo>
                    <a:pt x="383" y="1297"/>
                    <a:pt x="385" y="1301"/>
                    <a:pt x="387" y="1303"/>
                  </a:cubicBezTo>
                  <a:cubicBezTo>
                    <a:pt x="390" y="1305"/>
                    <a:pt x="396" y="1307"/>
                    <a:pt x="401" y="1310"/>
                  </a:cubicBezTo>
                  <a:cubicBezTo>
                    <a:pt x="408" y="1313"/>
                    <a:pt x="413" y="1317"/>
                    <a:pt x="418" y="1320"/>
                  </a:cubicBezTo>
                  <a:cubicBezTo>
                    <a:pt x="421" y="1321"/>
                    <a:pt x="423" y="1321"/>
                    <a:pt x="426" y="1323"/>
                  </a:cubicBezTo>
                  <a:cubicBezTo>
                    <a:pt x="430" y="1325"/>
                    <a:pt x="433" y="1328"/>
                    <a:pt x="436" y="1330"/>
                  </a:cubicBezTo>
                  <a:cubicBezTo>
                    <a:pt x="439" y="1331"/>
                    <a:pt x="445" y="1333"/>
                    <a:pt x="449" y="1334"/>
                  </a:cubicBezTo>
                  <a:cubicBezTo>
                    <a:pt x="454" y="1337"/>
                    <a:pt x="459" y="1339"/>
                    <a:pt x="463" y="1340"/>
                  </a:cubicBezTo>
                  <a:cubicBezTo>
                    <a:pt x="468" y="1342"/>
                    <a:pt x="474" y="1345"/>
                    <a:pt x="479" y="1347"/>
                  </a:cubicBezTo>
                  <a:cubicBezTo>
                    <a:pt x="484" y="1350"/>
                    <a:pt x="490" y="1352"/>
                    <a:pt x="496" y="1354"/>
                  </a:cubicBezTo>
                  <a:cubicBezTo>
                    <a:pt x="500" y="1356"/>
                    <a:pt x="504" y="1356"/>
                    <a:pt x="509" y="1358"/>
                  </a:cubicBezTo>
                  <a:cubicBezTo>
                    <a:pt x="516" y="1360"/>
                    <a:pt x="522" y="1363"/>
                    <a:pt x="529" y="1366"/>
                  </a:cubicBezTo>
                  <a:cubicBezTo>
                    <a:pt x="534" y="1367"/>
                    <a:pt x="537" y="1367"/>
                    <a:pt x="543" y="1369"/>
                  </a:cubicBezTo>
                  <a:cubicBezTo>
                    <a:pt x="549" y="1370"/>
                    <a:pt x="557" y="1373"/>
                    <a:pt x="564" y="1375"/>
                  </a:cubicBezTo>
                  <a:cubicBezTo>
                    <a:pt x="568" y="1376"/>
                    <a:pt x="572" y="1377"/>
                    <a:pt x="576" y="1377"/>
                  </a:cubicBezTo>
                  <a:cubicBezTo>
                    <a:pt x="579" y="1378"/>
                    <a:pt x="583" y="1379"/>
                    <a:pt x="587" y="1380"/>
                  </a:cubicBezTo>
                  <a:cubicBezTo>
                    <a:pt x="591" y="1380"/>
                    <a:pt x="594" y="1381"/>
                    <a:pt x="598" y="1382"/>
                  </a:cubicBezTo>
                  <a:cubicBezTo>
                    <a:pt x="602" y="1382"/>
                    <a:pt x="605" y="1383"/>
                    <a:pt x="609" y="1383"/>
                  </a:cubicBezTo>
                  <a:cubicBezTo>
                    <a:pt x="615" y="1384"/>
                    <a:pt x="622" y="1387"/>
                    <a:pt x="629" y="1388"/>
                  </a:cubicBezTo>
                  <a:cubicBezTo>
                    <a:pt x="632" y="1388"/>
                    <a:pt x="633" y="1387"/>
                    <a:pt x="636" y="1388"/>
                  </a:cubicBezTo>
                  <a:cubicBezTo>
                    <a:pt x="640" y="1388"/>
                    <a:pt x="646" y="1389"/>
                    <a:pt x="651" y="1390"/>
                  </a:cubicBezTo>
                  <a:cubicBezTo>
                    <a:pt x="657" y="1391"/>
                    <a:pt x="661" y="1391"/>
                    <a:pt x="666" y="1391"/>
                  </a:cubicBezTo>
                  <a:cubicBezTo>
                    <a:pt x="670" y="1391"/>
                    <a:pt x="674" y="1392"/>
                    <a:pt x="678" y="1392"/>
                  </a:cubicBezTo>
                  <a:cubicBezTo>
                    <a:pt x="681" y="1392"/>
                    <a:pt x="684" y="1392"/>
                    <a:pt x="687" y="1392"/>
                  </a:cubicBezTo>
                  <a:cubicBezTo>
                    <a:pt x="689" y="1392"/>
                    <a:pt x="690" y="1394"/>
                    <a:pt x="693" y="1394"/>
                  </a:cubicBezTo>
                  <a:cubicBezTo>
                    <a:pt x="693" y="1394"/>
                    <a:pt x="696" y="1393"/>
                    <a:pt x="698" y="1393"/>
                  </a:cubicBezTo>
                  <a:cubicBezTo>
                    <a:pt x="702" y="1393"/>
                    <a:pt x="706" y="1393"/>
                    <a:pt x="709" y="1393"/>
                  </a:cubicBezTo>
                  <a:cubicBezTo>
                    <a:pt x="707" y="1393"/>
                    <a:pt x="714" y="1393"/>
                    <a:pt x="714" y="1393"/>
                  </a:cubicBezTo>
                  <a:cubicBezTo>
                    <a:pt x="716" y="1393"/>
                    <a:pt x="718" y="1395"/>
                    <a:pt x="719" y="1395"/>
                  </a:cubicBezTo>
                  <a:cubicBezTo>
                    <a:pt x="722" y="1395"/>
                    <a:pt x="727" y="1393"/>
                    <a:pt x="731" y="1393"/>
                  </a:cubicBezTo>
                  <a:cubicBezTo>
                    <a:pt x="734" y="1393"/>
                    <a:pt x="736" y="1394"/>
                    <a:pt x="739" y="1394"/>
                  </a:cubicBezTo>
                  <a:cubicBezTo>
                    <a:pt x="747" y="1393"/>
                    <a:pt x="755" y="1392"/>
                    <a:pt x="761" y="1389"/>
                  </a:cubicBezTo>
                  <a:cubicBezTo>
                    <a:pt x="765" y="1391"/>
                    <a:pt x="770" y="1391"/>
                    <a:pt x="775" y="1390"/>
                  </a:cubicBezTo>
                  <a:cubicBezTo>
                    <a:pt x="777" y="1390"/>
                    <a:pt x="780" y="1390"/>
                    <a:pt x="783" y="1389"/>
                  </a:cubicBezTo>
                  <a:cubicBezTo>
                    <a:pt x="786" y="1389"/>
                    <a:pt x="789" y="1388"/>
                    <a:pt x="792" y="1388"/>
                  </a:cubicBezTo>
                  <a:cubicBezTo>
                    <a:pt x="796" y="1387"/>
                    <a:pt x="806" y="1386"/>
                    <a:pt x="811" y="1386"/>
                  </a:cubicBezTo>
                  <a:cubicBezTo>
                    <a:pt x="814" y="1385"/>
                    <a:pt x="816" y="1387"/>
                    <a:pt x="818" y="1386"/>
                  </a:cubicBezTo>
                  <a:cubicBezTo>
                    <a:pt x="819" y="1386"/>
                    <a:pt x="819" y="1384"/>
                    <a:pt x="823" y="1384"/>
                  </a:cubicBezTo>
                  <a:cubicBezTo>
                    <a:pt x="827" y="1383"/>
                    <a:pt x="826" y="1385"/>
                    <a:pt x="831" y="1383"/>
                  </a:cubicBezTo>
                  <a:cubicBezTo>
                    <a:pt x="838" y="1382"/>
                    <a:pt x="844" y="1380"/>
                    <a:pt x="850" y="1378"/>
                  </a:cubicBezTo>
                  <a:cubicBezTo>
                    <a:pt x="857" y="1377"/>
                    <a:pt x="863" y="1375"/>
                    <a:pt x="870" y="1374"/>
                  </a:cubicBezTo>
                  <a:cubicBezTo>
                    <a:pt x="867" y="1380"/>
                    <a:pt x="873" y="1379"/>
                    <a:pt x="874" y="1382"/>
                  </a:cubicBezTo>
                  <a:cubicBezTo>
                    <a:pt x="878" y="1381"/>
                    <a:pt x="882" y="1380"/>
                    <a:pt x="886" y="1379"/>
                  </a:cubicBezTo>
                  <a:cubicBezTo>
                    <a:pt x="890" y="1379"/>
                    <a:pt x="893" y="1379"/>
                    <a:pt x="895" y="1380"/>
                  </a:cubicBezTo>
                  <a:cubicBezTo>
                    <a:pt x="887" y="1383"/>
                    <a:pt x="879" y="1384"/>
                    <a:pt x="871" y="1386"/>
                  </a:cubicBezTo>
                  <a:cubicBezTo>
                    <a:pt x="863" y="1388"/>
                    <a:pt x="856" y="1389"/>
                    <a:pt x="849" y="1391"/>
                  </a:cubicBezTo>
                  <a:cubicBezTo>
                    <a:pt x="846" y="1392"/>
                    <a:pt x="844" y="1394"/>
                    <a:pt x="841" y="1395"/>
                  </a:cubicBezTo>
                  <a:cubicBezTo>
                    <a:pt x="839" y="1395"/>
                    <a:pt x="837" y="1394"/>
                    <a:pt x="834" y="1395"/>
                  </a:cubicBezTo>
                  <a:cubicBezTo>
                    <a:pt x="832" y="1396"/>
                    <a:pt x="831" y="1398"/>
                    <a:pt x="829" y="1398"/>
                  </a:cubicBezTo>
                  <a:cubicBezTo>
                    <a:pt x="829" y="1398"/>
                    <a:pt x="826" y="1397"/>
                    <a:pt x="825" y="1397"/>
                  </a:cubicBezTo>
                  <a:cubicBezTo>
                    <a:pt x="811" y="1398"/>
                    <a:pt x="811" y="1405"/>
                    <a:pt x="802" y="1406"/>
                  </a:cubicBezTo>
                  <a:cubicBezTo>
                    <a:pt x="800" y="1404"/>
                    <a:pt x="809" y="1401"/>
                    <a:pt x="801" y="1402"/>
                  </a:cubicBezTo>
                  <a:cubicBezTo>
                    <a:pt x="801" y="1408"/>
                    <a:pt x="797" y="1402"/>
                    <a:pt x="798" y="1402"/>
                  </a:cubicBezTo>
                  <a:cubicBezTo>
                    <a:pt x="794" y="1402"/>
                    <a:pt x="790" y="1404"/>
                    <a:pt x="786" y="1405"/>
                  </a:cubicBezTo>
                  <a:cubicBezTo>
                    <a:pt x="780" y="1406"/>
                    <a:pt x="774" y="1407"/>
                    <a:pt x="767" y="1408"/>
                  </a:cubicBezTo>
                  <a:cubicBezTo>
                    <a:pt x="764" y="1408"/>
                    <a:pt x="760" y="1409"/>
                    <a:pt x="757" y="1409"/>
                  </a:cubicBezTo>
                  <a:cubicBezTo>
                    <a:pt x="754" y="1409"/>
                    <a:pt x="750" y="1409"/>
                    <a:pt x="747" y="1410"/>
                  </a:cubicBezTo>
                  <a:cubicBezTo>
                    <a:pt x="742" y="1410"/>
                    <a:pt x="736" y="1411"/>
                    <a:pt x="731" y="1412"/>
                  </a:cubicBezTo>
                  <a:cubicBezTo>
                    <a:pt x="728" y="1412"/>
                    <a:pt x="726" y="1413"/>
                    <a:pt x="723" y="1413"/>
                  </a:cubicBezTo>
                  <a:cubicBezTo>
                    <a:pt x="721" y="1412"/>
                    <a:pt x="718" y="1412"/>
                    <a:pt x="716" y="1411"/>
                  </a:cubicBezTo>
                  <a:cubicBezTo>
                    <a:pt x="718" y="1409"/>
                    <a:pt x="723" y="1410"/>
                    <a:pt x="727" y="1409"/>
                  </a:cubicBezTo>
                  <a:cubicBezTo>
                    <a:pt x="731" y="1409"/>
                    <a:pt x="735" y="1409"/>
                    <a:pt x="735" y="1406"/>
                  </a:cubicBezTo>
                  <a:cubicBezTo>
                    <a:pt x="730" y="1408"/>
                    <a:pt x="725" y="1406"/>
                    <a:pt x="723" y="1407"/>
                  </a:cubicBezTo>
                  <a:cubicBezTo>
                    <a:pt x="720" y="1407"/>
                    <a:pt x="719" y="1408"/>
                    <a:pt x="716" y="1408"/>
                  </a:cubicBezTo>
                  <a:cubicBezTo>
                    <a:pt x="711" y="1409"/>
                    <a:pt x="704" y="1406"/>
                    <a:pt x="700" y="1409"/>
                  </a:cubicBezTo>
                  <a:cubicBezTo>
                    <a:pt x="703" y="1410"/>
                    <a:pt x="708" y="1410"/>
                    <a:pt x="707" y="1412"/>
                  </a:cubicBezTo>
                  <a:cubicBezTo>
                    <a:pt x="703" y="1413"/>
                    <a:pt x="700" y="1413"/>
                    <a:pt x="697" y="1413"/>
                  </a:cubicBezTo>
                  <a:cubicBezTo>
                    <a:pt x="695" y="1413"/>
                    <a:pt x="693" y="1413"/>
                    <a:pt x="691" y="1412"/>
                  </a:cubicBezTo>
                  <a:cubicBezTo>
                    <a:pt x="690" y="1412"/>
                    <a:pt x="688" y="1412"/>
                    <a:pt x="686" y="1412"/>
                  </a:cubicBezTo>
                  <a:cubicBezTo>
                    <a:pt x="683" y="1412"/>
                    <a:pt x="680" y="1413"/>
                    <a:pt x="677" y="1413"/>
                  </a:cubicBezTo>
                  <a:cubicBezTo>
                    <a:pt x="672" y="1413"/>
                    <a:pt x="665" y="1412"/>
                    <a:pt x="658" y="1411"/>
                  </a:cubicBezTo>
                  <a:cubicBezTo>
                    <a:pt x="656" y="1411"/>
                    <a:pt x="656" y="1412"/>
                    <a:pt x="654" y="1412"/>
                  </a:cubicBezTo>
                  <a:cubicBezTo>
                    <a:pt x="651" y="1412"/>
                    <a:pt x="649" y="1411"/>
                    <a:pt x="646" y="1411"/>
                  </a:cubicBezTo>
                  <a:cubicBezTo>
                    <a:pt x="642" y="1412"/>
                    <a:pt x="628" y="1410"/>
                    <a:pt x="625" y="1409"/>
                  </a:cubicBezTo>
                  <a:cubicBezTo>
                    <a:pt x="624" y="1409"/>
                    <a:pt x="624" y="1407"/>
                    <a:pt x="623" y="1406"/>
                  </a:cubicBezTo>
                  <a:cubicBezTo>
                    <a:pt x="621" y="1406"/>
                    <a:pt x="616" y="1405"/>
                    <a:pt x="616" y="1406"/>
                  </a:cubicBezTo>
                  <a:cubicBezTo>
                    <a:pt x="618" y="1407"/>
                    <a:pt x="620" y="1407"/>
                    <a:pt x="619" y="1408"/>
                  </a:cubicBezTo>
                  <a:cubicBezTo>
                    <a:pt x="609" y="1409"/>
                    <a:pt x="594" y="1406"/>
                    <a:pt x="586" y="1404"/>
                  </a:cubicBezTo>
                  <a:cubicBezTo>
                    <a:pt x="584" y="1404"/>
                    <a:pt x="580" y="1404"/>
                    <a:pt x="577" y="1404"/>
                  </a:cubicBezTo>
                  <a:cubicBezTo>
                    <a:pt x="575" y="1404"/>
                    <a:pt x="575" y="1403"/>
                    <a:pt x="572" y="1402"/>
                  </a:cubicBezTo>
                  <a:cubicBezTo>
                    <a:pt x="563" y="1401"/>
                    <a:pt x="553" y="1398"/>
                    <a:pt x="543" y="1396"/>
                  </a:cubicBezTo>
                  <a:cubicBezTo>
                    <a:pt x="533" y="1394"/>
                    <a:pt x="523" y="1390"/>
                    <a:pt x="514" y="1388"/>
                  </a:cubicBezTo>
                  <a:cubicBezTo>
                    <a:pt x="511" y="1388"/>
                    <a:pt x="510" y="1389"/>
                    <a:pt x="508" y="1388"/>
                  </a:cubicBezTo>
                  <a:cubicBezTo>
                    <a:pt x="508" y="1388"/>
                    <a:pt x="505" y="1386"/>
                    <a:pt x="503" y="1386"/>
                  </a:cubicBezTo>
                  <a:cubicBezTo>
                    <a:pt x="502" y="1386"/>
                    <a:pt x="493" y="1385"/>
                    <a:pt x="497" y="1383"/>
                  </a:cubicBezTo>
                  <a:cubicBezTo>
                    <a:pt x="490" y="1380"/>
                    <a:pt x="492" y="1386"/>
                    <a:pt x="486" y="1383"/>
                  </a:cubicBezTo>
                  <a:cubicBezTo>
                    <a:pt x="482" y="1379"/>
                    <a:pt x="472" y="1377"/>
                    <a:pt x="465" y="1373"/>
                  </a:cubicBezTo>
                  <a:cubicBezTo>
                    <a:pt x="462" y="1372"/>
                    <a:pt x="462" y="1369"/>
                    <a:pt x="459" y="1369"/>
                  </a:cubicBezTo>
                  <a:cubicBezTo>
                    <a:pt x="456" y="1372"/>
                    <a:pt x="448" y="1365"/>
                    <a:pt x="442" y="1364"/>
                  </a:cubicBezTo>
                  <a:cubicBezTo>
                    <a:pt x="438" y="1363"/>
                    <a:pt x="434" y="1363"/>
                    <a:pt x="431" y="1362"/>
                  </a:cubicBezTo>
                  <a:cubicBezTo>
                    <a:pt x="429" y="1361"/>
                    <a:pt x="426" y="1358"/>
                    <a:pt x="424" y="1356"/>
                  </a:cubicBezTo>
                  <a:cubicBezTo>
                    <a:pt x="421" y="1355"/>
                    <a:pt x="417" y="1352"/>
                    <a:pt x="414" y="1351"/>
                  </a:cubicBezTo>
                  <a:cubicBezTo>
                    <a:pt x="410" y="1349"/>
                    <a:pt x="406" y="1349"/>
                    <a:pt x="402" y="1347"/>
                  </a:cubicBezTo>
                  <a:cubicBezTo>
                    <a:pt x="399" y="1345"/>
                    <a:pt x="397" y="1342"/>
                    <a:pt x="394" y="1340"/>
                  </a:cubicBezTo>
                  <a:cubicBezTo>
                    <a:pt x="389" y="1339"/>
                    <a:pt x="395" y="1344"/>
                    <a:pt x="391" y="1343"/>
                  </a:cubicBezTo>
                  <a:cubicBezTo>
                    <a:pt x="389" y="1341"/>
                    <a:pt x="386" y="1340"/>
                    <a:pt x="383" y="1339"/>
                  </a:cubicBezTo>
                  <a:cubicBezTo>
                    <a:pt x="381" y="1338"/>
                    <a:pt x="378" y="1336"/>
                    <a:pt x="375" y="1334"/>
                  </a:cubicBezTo>
                  <a:cubicBezTo>
                    <a:pt x="372" y="1332"/>
                    <a:pt x="372" y="1330"/>
                    <a:pt x="368" y="1328"/>
                  </a:cubicBezTo>
                  <a:cubicBezTo>
                    <a:pt x="366" y="1327"/>
                    <a:pt x="363" y="1326"/>
                    <a:pt x="360" y="1324"/>
                  </a:cubicBezTo>
                  <a:cubicBezTo>
                    <a:pt x="352" y="1320"/>
                    <a:pt x="340" y="1312"/>
                    <a:pt x="333" y="1307"/>
                  </a:cubicBezTo>
                  <a:cubicBezTo>
                    <a:pt x="329" y="1304"/>
                    <a:pt x="327" y="1301"/>
                    <a:pt x="324" y="1298"/>
                  </a:cubicBezTo>
                  <a:cubicBezTo>
                    <a:pt x="322" y="1297"/>
                    <a:pt x="318" y="1296"/>
                    <a:pt x="316" y="1294"/>
                  </a:cubicBezTo>
                  <a:cubicBezTo>
                    <a:pt x="314" y="1293"/>
                    <a:pt x="312" y="1290"/>
                    <a:pt x="309" y="1289"/>
                  </a:cubicBezTo>
                  <a:cubicBezTo>
                    <a:pt x="307" y="1287"/>
                    <a:pt x="303" y="1286"/>
                    <a:pt x="301" y="1285"/>
                  </a:cubicBezTo>
                  <a:cubicBezTo>
                    <a:pt x="299" y="1283"/>
                    <a:pt x="297" y="1280"/>
                    <a:pt x="294" y="1278"/>
                  </a:cubicBezTo>
                  <a:cubicBezTo>
                    <a:pt x="294" y="1278"/>
                    <a:pt x="292" y="1278"/>
                    <a:pt x="290" y="1276"/>
                  </a:cubicBezTo>
                  <a:cubicBezTo>
                    <a:pt x="287" y="1274"/>
                    <a:pt x="287" y="1272"/>
                    <a:pt x="285" y="1271"/>
                  </a:cubicBezTo>
                  <a:cubicBezTo>
                    <a:pt x="282" y="1268"/>
                    <a:pt x="279" y="1268"/>
                    <a:pt x="277" y="1266"/>
                  </a:cubicBezTo>
                  <a:cubicBezTo>
                    <a:pt x="274" y="1264"/>
                    <a:pt x="274" y="1261"/>
                    <a:pt x="271" y="1259"/>
                  </a:cubicBezTo>
                  <a:cubicBezTo>
                    <a:pt x="269" y="1258"/>
                    <a:pt x="266" y="1257"/>
                    <a:pt x="265" y="1256"/>
                  </a:cubicBezTo>
                  <a:cubicBezTo>
                    <a:pt x="262" y="1254"/>
                    <a:pt x="261" y="1251"/>
                    <a:pt x="259" y="1249"/>
                  </a:cubicBezTo>
                  <a:cubicBezTo>
                    <a:pt x="255" y="1246"/>
                    <a:pt x="252" y="1243"/>
                    <a:pt x="248" y="1240"/>
                  </a:cubicBezTo>
                  <a:cubicBezTo>
                    <a:pt x="244" y="1236"/>
                    <a:pt x="240" y="1233"/>
                    <a:pt x="237" y="1229"/>
                  </a:cubicBezTo>
                  <a:cubicBezTo>
                    <a:pt x="235" y="1228"/>
                    <a:pt x="233" y="1226"/>
                    <a:pt x="231" y="1224"/>
                  </a:cubicBezTo>
                  <a:cubicBezTo>
                    <a:pt x="229" y="1222"/>
                    <a:pt x="227" y="1220"/>
                    <a:pt x="225" y="1219"/>
                  </a:cubicBezTo>
                  <a:cubicBezTo>
                    <a:pt x="221" y="1215"/>
                    <a:pt x="218" y="1211"/>
                    <a:pt x="214" y="1208"/>
                  </a:cubicBezTo>
                  <a:cubicBezTo>
                    <a:pt x="213" y="1206"/>
                    <a:pt x="211" y="1202"/>
                    <a:pt x="209" y="1200"/>
                  </a:cubicBezTo>
                  <a:cubicBezTo>
                    <a:pt x="206" y="1198"/>
                    <a:pt x="205" y="1199"/>
                    <a:pt x="203" y="1196"/>
                  </a:cubicBezTo>
                  <a:cubicBezTo>
                    <a:pt x="201" y="1194"/>
                    <a:pt x="201" y="1193"/>
                    <a:pt x="199" y="1190"/>
                  </a:cubicBezTo>
                  <a:cubicBezTo>
                    <a:pt x="197" y="1188"/>
                    <a:pt x="194" y="1186"/>
                    <a:pt x="194" y="1185"/>
                  </a:cubicBezTo>
                  <a:cubicBezTo>
                    <a:pt x="192" y="1183"/>
                    <a:pt x="193" y="1181"/>
                    <a:pt x="190" y="1179"/>
                  </a:cubicBezTo>
                  <a:cubicBezTo>
                    <a:pt x="189" y="1177"/>
                    <a:pt x="186" y="1176"/>
                    <a:pt x="185" y="1174"/>
                  </a:cubicBezTo>
                  <a:cubicBezTo>
                    <a:pt x="184" y="1173"/>
                    <a:pt x="178" y="1165"/>
                    <a:pt x="177" y="1162"/>
                  </a:cubicBezTo>
                  <a:cubicBezTo>
                    <a:pt x="174" y="1159"/>
                    <a:pt x="172" y="1156"/>
                    <a:pt x="169" y="1152"/>
                  </a:cubicBezTo>
                  <a:cubicBezTo>
                    <a:pt x="166" y="1149"/>
                    <a:pt x="163" y="1145"/>
                    <a:pt x="160" y="1140"/>
                  </a:cubicBezTo>
                  <a:cubicBezTo>
                    <a:pt x="157" y="1136"/>
                    <a:pt x="154" y="1132"/>
                    <a:pt x="151" y="1127"/>
                  </a:cubicBezTo>
                  <a:cubicBezTo>
                    <a:pt x="148" y="1123"/>
                    <a:pt x="145" y="1118"/>
                    <a:pt x="142" y="1113"/>
                  </a:cubicBezTo>
                  <a:cubicBezTo>
                    <a:pt x="139" y="1109"/>
                    <a:pt x="136" y="1104"/>
                    <a:pt x="133" y="1099"/>
                  </a:cubicBezTo>
                  <a:cubicBezTo>
                    <a:pt x="131" y="1095"/>
                    <a:pt x="128" y="1090"/>
                    <a:pt x="126" y="1086"/>
                  </a:cubicBezTo>
                  <a:cubicBezTo>
                    <a:pt x="120" y="1077"/>
                    <a:pt x="115" y="1070"/>
                    <a:pt x="112" y="1064"/>
                  </a:cubicBezTo>
                  <a:cubicBezTo>
                    <a:pt x="110" y="1061"/>
                    <a:pt x="107" y="1058"/>
                    <a:pt x="106" y="1055"/>
                  </a:cubicBezTo>
                  <a:cubicBezTo>
                    <a:pt x="106" y="1055"/>
                    <a:pt x="106" y="1052"/>
                    <a:pt x="106" y="1052"/>
                  </a:cubicBezTo>
                  <a:cubicBezTo>
                    <a:pt x="106" y="1048"/>
                    <a:pt x="103" y="1045"/>
                    <a:pt x="101" y="1041"/>
                  </a:cubicBezTo>
                  <a:cubicBezTo>
                    <a:pt x="99" y="1037"/>
                    <a:pt x="96" y="1030"/>
                    <a:pt x="94" y="1026"/>
                  </a:cubicBezTo>
                  <a:cubicBezTo>
                    <a:pt x="92" y="1021"/>
                    <a:pt x="91" y="1015"/>
                    <a:pt x="89" y="1011"/>
                  </a:cubicBezTo>
                  <a:cubicBezTo>
                    <a:pt x="88" y="1010"/>
                    <a:pt x="86" y="1008"/>
                    <a:pt x="85" y="1005"/>
                  </a:cubicBezTo>
                  <a:cubicBezTo>
                    <a:pt x="84" y="1003"/>
                    <a:pt x="85" y="1002"/>
                    <a:pt x="84" y="1000"/>
                  </a:cubicBezTo>
                  <a:cubicBezTo>
                    <a:pt x="82" y="996"/>
                    <a:pt x="80" y="992"/>
                    <a:pt x="79" y="987"/>
                  </a:cubicBezTo>
                  <a:cubicBezTo>
                    <a:pt x="77" y="983"/>
                    <a:pt x="75" y="978"/>
                    <a:pt x="73" y="973"/>
                  </a:cubicBezTo>
                  <a:cubicBezTo>
                    <a:pt x="72" y="968"/>
                    <a:pt x="70" y="963"/>
                    <a:pt x="68" y="957"/>
                  </a:cubicBezTo>
                  <a:cubicBezTo>
                    <a:pt x="66" y="952"/>
                    <a:pt x="64" y="946"/>
                    <a:pt x="63" y="941"/>
                  </a:cubicBezTo>
                  <a:cubicBezTo>
                    <a:pt x="61" y="936"/>
                    <a:pt x="60" y="930"/>
                    <a:pt x="58" y="925"/>
                  </a:cubicBezTo>
                  <a:cubicBezTo>
                    <a:pt x="56" y="920"/>
                    <a:pt x="53" y="917"/>
                    <a:pt x="52" y="912"/>
                  </a:cubicBezTo>
                  <a:cubicBezTo>
                    <a:pt x="49" y="903"/>
                    <a:pt x="48" y="895"/>
                    <a:pt x="46" y="891"/>
                  </a:cubicBezTo>
                  <a:cubicBezTo>
                    <a:pt x="45" y="891"/>
                    <a:pt x="44" y="892"/>
                    <a:pt x="44" y="891"/>
                  </a:cubicBezTo>
                  <a:cubicBezTo>
                    <a:pt x="44" y="891"/>
                    <a:pt x="43" y="888"/>
                    <a:pt x="42" y="888"/>
                  </a:cubicBezTo>
                  <a:cubicBezTo>
                    <a:pt x="41" y="888"/>
                    <a:pt x="40" y="891"/>
                    <a:pt x="39" y="890"/>
                  </a:cubicBezTo>
                  <a:cubicBezTo>
                    <a:pt x="37" y="889"/>
                    <a:pt x="35" y="882"/>
                    <a:pt x="34" y="884"/>
                  </a:cubicBezTo>
                  <a:cubicBezTo>
                    <a:pt x="32" y="885"/>
                    <a:pt x="31" y="892"/>
                    <a:pt x="32" y="898"/>
                  </a:cubicBezTo>
                  <a:cubicBezTo>
                    <a:pt x="32" y="901"/>
                    <a:pt x="35" y="904"/>
                    <a:pt x="36" y="908"/>
                  </a:cubicBezTo>
                  <a:cubicBezTo>
                    <a:pt x="37" y="911"/>
                    <a:pt x="36" y="912"/>
                    <a:pt x="37" y="915"/>
                  </a:cubicBezTo>
                  <a:cubicBezTo>
                    <a:pt x="37" y="918"/>
                    <a:pt x="38" y="918"/>
                    <a:pt x="39" y="921"/>
                  </a:cubicBezTo>
                  <a:cubicBezTo>
                    <a:pt x="40" y="924"/>
                    <a:pt x="39" y="925"/>
                    <a:pt x="40" y="928"/>
                  </a:cubicBezTo>
                  <a:cubicBezTo>
                    <a:pt x="41" y="932"/>
                    <a:pt x="44" y="937"/>
                    <a:pt x="45" y="942"/>
                  </a:cubicBezTo>
                  <a:cubicBezTo>
                    <a:pt x="46" y="945"/>
                    <a:pt x="47" y="950"/>
                    <a:pt x="48" y="954"/>
                  </a:cubicBezTo>
                  <a:cubicBezTo>
                    <a:pt x="50" y="958"/>
                    <a:pt x="51" y="962"/>
                    <a:pt x="53" y="966"/>
                  </a:cubicBezTo>
                  <a:cubicBezTo>
                    <a:pt x="55" y="972"/>
                    <a:pt x="58" y="978"/>
                    <a:pt x="60" y="983"/>
                  </a:cubicBezTo>
                  <a:cubicBezTo>
                    <a:pt x="62" y="989"/>
                    <a:pt x="63" y="992"/>
                    <a:pt x="65" y="997"/>
                  </a:cubicBezTo>
                  <a:cubicBezTo>
                    <a:pt x="68" y="1003"/>
                    <a:pt x="70" y="1010"/>
                    <a:pt x="73" y="1018"/>
                  </a:cubicBezTo>
                  <a:cubicBezTo>
                    <a:pt x="76" y="1025"/>
                    <a:pt x="79" y="1033"/>
                    <a:pt x="82" y="1040"/>
                  </a:cubicBezTo>
                  <a:cubicBezTo>
                    <a:pt x="85" y="1048"/>
                    <a:pt x="89" y="1055"/>
                    <a:pt x="92" y="1062"/>
                  </a:cubicBezTo>
                  <a:cubicBezTo>
                    <a:pt x="95" y="1068"/>
                    <a:pt x="98" y="1075"/>
                    <a:pt x="102" y="1079"/>
                  </a:cubicBezTo>
                  <a:cubicBezTo>
                    <a:pt x="103" y="1081"/>
                    <a:pt x="105" y="1083"/>
                    <a:pt x="107" y="1085"/>
                  </a:cubicBezTo>
                  <a:cubicBezTo>
                    <a:pt x="109" y="1089"/>
                    <a:pt x="111" y="1094"/>
                    <a:pt x="114" y="1099"/>
                  </a:cubicBezTo>
                  <a:cubicBezTo>
                    <a:pt x="115" y="1102"/>
                    <a:pt x="116" y="1104"/>
                    <a:pt x="117" y="1106"/>
                  </a:cubicBezTo>
                  <a:cubicBezTo>
                    <a:pt x="118" y="1109"/>
                    <a:pt x="119" y="1111"/>
                    <a:pt x="121" y="1113"/>
                  </a:cubicBezTo>
                  <a:cubicBezTo>
                    <a:pt x="122" y="1115"/>
                    <a:pt x="125" y="1117"/>
                    <a:pt x="127" y="1120"/>
                  </a:cubicBezTo>
                  <a:cubicBezTo>
                    <a:pt x="128" y="1122"/>
                    <a:pt x="130" y="1126"/>
                    <a:pt x="131" y="1128"/>
                  </a:cubicBezTo>
                  <a:cubicBezTo>
                    <a:pt x="133" y="1130"/>
                    <a:pt x="134" y="1133"/>
                    <a:pt x="136" y="1136"/>
                  </a:cubicBezTo>
                  <a:cubicBezTo>
                    <a:pt x="138" y="1139"/>
                    <a:pt x="140" y="1142"/>
                    <a:pt x="142" y="1145"/>
                  </a:cubicBezTo>
                  <a:cubicBezTo>
                    <a:pt x="145" y="1149"/>
                    <a:pt x="149" y="1154"/>
                    <a:pt x="153" y="1158"/>
                  </a:cubicBezTo>
                  <a:cubicBezTo>
                    <a:pt x="157" y="1163"/>
                    <a:pt x="161" y="1167"/>
                    <a:pt x="165" y="1171"/>
                  </a:cubicBezTo>
                  <a:cubicBezTo>
                    <a:pt x="166" y="1173"/>
                    <a:pt x="168" y="1177"/>
                    <a:pt x="170" y="1179"/>
                  </a:cubicBezTo>
                  <a:cubicBezTo>
                    <a:pt x="175" y="1187"/>
                    <a:pt x="183" y="1195"/>
                    <a:pt x="187" y="1200"/>
                  </a:cubicBezTo>
                  <a:cubicBezTo>
                    <a:pt x="189" y="1203"/>
                    <a:pt x="190" y="1206"/>
                    <a:pt x="192" y="1208"/>
                  </a:cubicBezTo>
                  <a:cubicBezTo>
                    <a:pt x="195" y="1213"/>
                    <a:pt x="201" y="1217"/>
                    <a:pt x="202" y="1219"/>
                  </a:cubicBezTo>
                  <a:cubicBezTo>
                    <a:pt x="208" y="1225"/>
                    <a:pt x="207" y="1229"/>
                    <a:pt x="214" y="1230"/>
                  </a:cubicBezTo>
                  <a:cubicBezTo>
                    <a:pt x="216" y="1232"/>
                    <a:pt x="218" y="1235"/>
                    <a:pt x="219" y="1237"/>
                  </a:cubicBezTo>
                  <a:cubicBezTo>
                    <a:pt x="220" y="1240"/>
                    <a:pt x="221" y="1242"/>
                    <a:pt x="223" y="1244"/>
                  </a:cubicBezTo>
                  <a:cubicBezTo>
                    <a:pt x="224" y="1245"/>
                    <a:pt x="228" y="1248"/>
                    <a:pt x="230" y="1250"/>
                  </a:cubicBezTo>
                  <a:cubicBezTo>
                    <a:pt x="232" y="1251"/>
                    <a:pt x="234" y="1255"/>
                    <a:pt x="234" y="1256"/>
                  </a:cubicBezTo>
                  <a:cubicBezTo>
                    <a:pt x="230" y="1253"/>
                    <a:pt x="224" y="1247"/>
                    <a:pt x="219" y="1242"/>
                  </a:cubicBezTo>
                  <a:cubicBezTo>
                    <a:pt x="213" y="1237"/>
                    <a:pt x="208" y="1232"/>
                    <a:pt x="205" y="1229"/>
                  </a:cubicBezTo>
                  <a:cubicBezTo>
                    <a:pt x="201" y="1225"/>
                    <a:pt x="197" y="1221"/>
                    <a:pt x="193" y="1217"/>
                  </a:cubicBezTo>
                  <a:cubicBezTo>
                    <a:pt x="189" y="1213"/>
                    <a:pt x="186" y="1209"/>
                    <a:pt x="183" y="1206"/>
                  </a:cubicBezTo>
                  <a:cubicBezTo>
                    <a:pt x="181" y="1204"/>
                    <a:pt x="178" y="1204"/>
                    <a:pt x="176" y="1202"/>
                  </a:cubicBezTo>
                  <a:cubicBezTo>
                    <a:pt x="175" y="1201"/>
                    <a:pt x="173" y="1199"/>
                    <a:pt x="172" y="1199"/>
                  </a:cubicBezTo>
                  <a:cubicBezTo>
                    <a:pt x="166" y="1194"/>
                    <a:pt x="167" y="1191"/>
                    <a:pt x="163" y="1186"/>
                  </a:cubicBezTo>
                  <a:cubicBezTo>
                    <a:pt x="160" y="1182"/>
                    <a:pt x="155" y="1180"/>
                    <a:pt x="150" y="1175"/>
                  </a:cubicBezTo>
                  <a:cubicBezTo>
                    <a:pt x="147" y="1172"/>
                    <a:pt x="145" y="1167"/>
                    <a:pt x="142" y="1163"/>
                  </a:cubicBezTo>
                  <a:cubicBezTo>
                    <a:pt x="140" y="1162"/>
                    <a:pt x="138" y="1160"/>
                    <a:pt x="136" y="1158"/>
                  </a:cubicBezTo>
                  <a:cubicBezTo>
                    <a:pt x="134" y="1156"/>
                    <a:pt x="132" y="1152"/>
                    <a:pt x="130" y="1150"/>
                  </a:cubicBezTo>
                  <a:cubicBezTo>
                    <a:pt x="128" y="1148"/>
                    <a:pt x="125" y="1146"/>
                    <a:pt x="123" y="1144"/>
                  </a:cubicBezTo>
                  <a:cubicBezTo>
                    <a:pt x="120" y="1142"/>
                    <a:pt x="118" y="1141"/>
                    <a:pt x="115" y="1138"/>
                  </a:cubicBezTo>
                  <a:cubicBezTo>
                    <a:pt x="113" y="1140"/>
                    <a:pt x="117" y="1144"/>
                    <a:pt x="115" y="1145"/>
                  </a:cubicBezTo>
                  <a:cubicBezTo>
                    <a:pt x="115" y="1145"/>
                    <a:pt x="110" y="1138"/>
                    <a:pt x="109" y="1142"/>
                  </a:cubicBezTo>
                  <a:cubicBezTo>
                    <a:pt x="112" y="1151"/>
                    <a:pt x="118" y="1157"/>
                    <a:pt x="123" y="1165"/>
                  </a:cubicBezTo>
                  <a:cubicBezTo>
                    <a:pt x="128" y="1170"/>
                    <a:pt x="132" y="1177"/>
                    <a:pt x="136" y="1182"/>
                  </a:cubicBezTo>
                  <a:cubicBezTo>
                    <a:pt x="137" y="1184"/>
                    <a:pt x="139" y="1183"/>
                    <a:pt x="140" y="1185"/>
                  </a:cubicBezTo>
                  <a:cubicBezTo>
                    <a:pt x="142" y="1187"/>
                    <a:pt x="142" y="1189"/>
                    <a:pt x="144" y="1192"/>
                  </a:cubicBezTo>
                  <a:cubicBezTo>
                    <a:pt x="148" y="1196"/>
                    <a:pt x="153" y="1201"/>
                    <a:pt x="157" y="1206"/>
                  </a:cubicBezTo>
                  <a:cubicBezTo>
                    <a:pt x="162" y="1210"/>
                    <a:pt x="165" y="1215"/>
                    <a:pt x="170" y="1220"/>
                  </a:cubicBezTo>
                  <a:cubicBezTo>
                    <a:pt x="172" y="1223"/>
                    <a:pt x="176" y="1225"/>
                    <a:pt x="178" y="1228"/>
                  </a:cubicBezTo>
                  <a:cubicBezTo>
                    <a:pt x="186" y="1235"/>
                    <a:pt x="193" y="1245"/>
                    <a:pt x="202" y="1252"/>
                  </a:cubicBezTo>
                  <a:cubicBezTo>
                    <a:pt x="205" y="1255"/>
                    <a:pt x="208" y="1257"/>
                    <a:pt x="211" y="1259"/>
                  </a:cubicBezTo>
                  <a:cubicBezTo>
                    <a:pt x="217" y="1264"/>
                    <a:pt x="223" y="1271"/>
                    <a:pt x="229" y="1276"/>
                  </a:cubicBezTo>
                  <a:cubicBezTo>
                    <a:pt x="232" y="1279"/>
                    <a:pt x="236" y="1281"/>
                    <a:pt x="240" y="1284"/>
                  </a:cubicBezTo>
                  <a:cubicBezTo>
                    <a:pt x="245" y="1288"/>
                    <a:pt x="251" y="1293"/>
                    <a:pt x="256" y="1298"/>
                  </a:cubicBezTo>
                  <a:cubicBezTo>
                    <a:pt x="262" y="1302"/>
                    <a:pt x="268" y="1307"/>
                    <a:pt x="273" y="1311"/>
                  </a:cubicBezTo>
                  <a:cubicBezTo>
                    <a:pt x="276" y="1313"/>
                    <a:pt x="279" y="1316"/>
                    <a:pt x="283" y="1318"/>
                  </a:cubicBezTo>
                  <a:cubicBezTo>
                    <a:pt x="286" y="1320"/>
                    <a:pt x="290" y="1323"/>
                    <a:pt x="293" y="1325"/>
                  </a:cubicBezTo>
                  <a:cubicBezTo>
                    <a:pt x="301" y="1329"/>
                    <a:pt x="308" y="1334"/>
                    <a:pt x="313" y="1337"/>
                  </a:cubicBezTo>
                  <a:cubicBezTo>
                    <a:pt x="316" y="1339"/>
                    <a:pt x="317" y="1341"/>
                    <a:pt x="319" y="1342"/>
                  </a:cubicBezTo>
                  <a:cubicBezTo>
                    <a:pt x="319" y="1342"/>
                    <a:pt x="323" y="1343"/>
                    <a:pt x="326" y="1344"/>
                  </a:cubicBezTo>
                  <a:cubicBezTo>
                    <a:pt x="328" y="1346"/>
                    <a:pt x="327" y="1347"/>
                    <a:pt x="330" y="1348"/>
                  </a:cubicBezTo>
                  <a:cubicBezTo>
                    <a:pt x="332" y="1349"/>
                    <a:pt x="335" y="1349"/>
                    <a:pt x="337" y="1351"/>
                  </a:cubicBezTo>
                  <a:cubicBezTo>
                    <a:pt x="338" y="1351"/>
                    <a:pt x="339" y="1353"/>
                    <a:pt x="342" y="1354"/>
                  </a:cubicBezTo>
                  <a:cubicBezTo>
                    <a:pt x="348" y="1358"/>
                    <a:pt x="355" y="1362"/>
                    <a:pt x="362" y="1366"/>
                  </a:cubicBezTo>
                  <a:cubicBezTo>
                    <a:pt x="366" y="1368"/>
                    <a:pt x="369" y="1370"/>
                    <a:pt x="373" y="1372"/>
                  </a:cubicBezTo>
                  <a:cubicBezTo>
                    <a:pt x="376" y="1374"/>
                    <a:pt x="380" y="1375"/>
                    <a:pt x="383" y="1377"/>
                  </a:cubicBezTo>
                  <a:cubicBezTo>
                    <a:pt x="386" y="1378"/>
                    <a:pt x="389" y="1378"/>
                    <a:pt x="392" y="1379"/>
                  </a:cubicBezTo>
                  <a:cubicBezTo>
                    <a:pt x="396" y="1382"/>
                    <a:pt x="400" y="1385"/>
                    <a:pt x="405" y="1388"/>
                  </a:cubicBezTo>
                  <a:cubicBezTo>
                    <a:pt x="409" y="1390"/>
                    <a:pt x="413" y="1391"/>
                    <a:pt x="419" y="1393"/>
                  </a:cubicBezTo>
                  <a:cubicBezTo>
                    <a:pt x="421" y="1394"/>
                    <a:pt x="421" y="1396"/>
                    <a:pt x="425" y="1397"/>
                  </a:cubicBezTo>
                  <a:cubicBezTo>
                    <a:pt x="430" y="1399"/>
                    <a:pt x="432" y="1400"/>
                    <a:pt x="437" y="1402"/>
                  </a:cubicBezTo>
                  <a:cubicBezTo>
                    <a:pt x="440" y="1403"/>
                    <a:pt x="441" y="1402"/>
                    <a:pt x="444" y="1404"/>
                  </a:cubicBezTo>
                  <a:cubicBezTo>
                    <a:pt x="448" y="1406"/>
                    <a:pt x="452" y="1408"/>
                    <a:pt x="456" y="1410"/>
                  </a:cubicBezTo>
                  <a:cubicBezTo>
                    <a:pt x="459" y="1411"/>
                    <a:pt x="462" y="1410"/>
                    <a:pt x="466" y="1411"/>
                  </a:cubicBezTo>
                  <a:cubicBezTo>
                    <a:pt x="467" y="1411"/>
                    <a:pt x="469" y="1412"/>
                    <a:pt x="471" y="1413"/>
                  </a:cubicBezTo>
                  <a:cubicBezTo>
                    <a:pt x="479" y="1417"/>
                    <a:pt x="491" y="1421"/>
                    <a:pt x="503" y="1424"/>
                  </a:cubicBezTo>
                  <a:cubicBezTo>
                    <a:pt x="509" y="1426"/>
                    <a:pt x="515" y="1427"/>
                    <a:pt x="520" y="1429"/>
                  </a:cubicBezTo>
                  <a:cubicBezTo>
                    <a:pt x="526" y="1430"/>
                    <a:pt x="531" y="1431"/>
                    <a:pt x="535" y="1432"/>
                  </a:cubicBezTo>
                  <a:cubicBezTo>
                    <a:pt x="538" y="1433"/>
                    <a:pt x="538" y="1434"/>
                    <a:pt x="541" y="1434"/>
                  </a:cubicBezTo>
                  <a:cubicBezTo>
                    <a:pt x="541" y="1434"/>
                    <a:pt x="542" y="1433"/>
                    <a:pt x="543" y="1433"/>
                  </a:cubicBezTo>
                  <a:cubicBezTo>
                    <a:pt x="550" y="1433"/>
                    <a:pt x="556" y="1438"/>
                    <a:pt x="561" y="1439"/>
                  </a:cubicBezTo>
                  <a:cubicBezTo>
                    <a:pt x="565" y="1440"/>
                    <a:pt x="569" y="1439"/>
                    <a:pt x="574" y="1440"/>
                  </a:cubicBezTo>
                  <a:cubicBezTo>
                    <a:pt x="581" y="1441"/>
                    <a:pt x="588" y="1443"/>
                    <a:pt x="598" y="1445"/>
                  </a:cubicBezTo>
                  <a:cubicBezTo>
                    <a:pt x="602" y="1445"/>
                    <a:pt x="608" y="1446"/>
                    <a:pt x="613" y="1446"/>
                  </a:cubicBezTo>
                  <a:cubicBezTo>
                    <a:pt x="618" y="1446"/>
                    <a:pt x="623" y="1447"/>
                    <a:pt x="627" y="1447"/>
                  </a:cubicBezTo>
                  <a:cubicBezTo>
                    <a:pt x="630" y="1447"/>
                    <a:pt x="634" y="1448"/>
                    <a:pt x="637" y="1449"/>
                  </a:cubicBezTo>
                  <a:cubicBezTo>
                    <a:pt x="642" y="1449"/>
                    <a:pt x="648" y="1449"/>
                    <a:pt x="654" y="1449"/>
                  </a:cubicBezTo>
                  <a:cubicBezTo>
                    <a:pt x="660" y="1449"/>
                    <a:pt x="666" y="1449"/>
                    <a:pt x="672" y="1449"/>
                  </a:cubicBezTo>
                  <a:cubicBezTo>
                    <a:pt x="675" y="1450"/>
                    <a:pt x="679" y="1451"/>
                    <a:pt x="679" y="1451"/>
                  </a:cubicBezTo>
                  <a:cubicBezTo>
                    <a:pt x="682" y="1451"/>
                    <a:pt x="683" y="1450"/>
                    <a:pt x="687" y="1450"/>
                  </a:cubicBezTo>
                  <a:cubicBezTo>
                    <a:pt x="689" y="1450"/>
                    <a:pt x="691" y="1452"/>
                    <a:pt x="692" y="1452"/>
                  </a:cubicBezTo>
                  <a:cubicBezTo>
                    <a:pt x="695" y="1452"/>
                    <a:pt x="696" y="1451"/>
                    <a:pt x="698" y="1451"/>
                  </a:cubicBezTo>
                  <a:cubicBezTo>
                    <a:pt x="702" y="1451"/>
                    <a:pt x="702" y="1452"/>
                    <a:pt x="705" y="1452"/>
                  </a:cubicBezTo>
                  <a:cubicBezTo>
                    <a:pt x="712" y="1452"/>
                    <a:pt x="718" y="1451"/>
                    <a:pt x="724" y="1451"/>
                  </a:cubicBezTo>
                  <a:cubicBezTo>
                    <a:pt x="731" y="1450"/>
                    <a:pt x="737" y="1450"/>
                    <a:pt x="743" y="1450"/>
                  </a:cubicBezTo>
                  <a:cubicBezTo>
                    <a:pt x="745" y="1450"/>
                    <a:pt x="748" y="1451"/>
                    <a:pt x="750" y="1451"/>
                  </a:cubicBezTo>
                  <a:cubicBezTo>
                    <a:pt x="751" y="1451"/>
                    <a:pt x="755" y="1449"/>
                    <a:pt x="756" y="1449"/>
                  </a:cubicBezTo>
                  <a:cubicBezTo>
                    <a:pt x="758" y="1449"/>
                    <a:pt x="762" y="1449"/>
                    <a:pt x="765" y="1448"/>
                  </a:cubicBezTo>
                  <a:cubicBezTo>
                    <a:pt x="768" y="1447"/>
                    <a:pt x="770" y="1444"/>
                    <a:pt x="774" y="1444"/>
                  </a:cubicBezTo>
                  <a:cubicBezTo>
                    <a:pt x="779" y="1446"/>
                    <a:pt x="786" y="1446"/>
                    <a:pt x="794" y="1445"/>
                  </a:cubicBezTo>
                  <a:cubicBezTo>
                    <a:pt x="802" y="1444"/>
                    <a:pt x="810" y="1442"/>
                    <a:pt x="818" y="1441"/>
                  </a:cubicBezTo>
                  <a:cubicBezTo>
                    <a:pt x="822" y="1440"/>
                    <a:pt x="825" y="1440"/>
                    <a:pt x="828" y="1440"/>
                  </a:cubicBezTo>
                  <a:cubicBezTo>
                    <a:pt x="832" y="1440"/>
                    <a:pt x="835" y="1439"/>
                    <a:pt x="839" y="1439"/>
                  </a:cubicBezTo>
                  <a:cubicBezTo>
                    <a:pt x="841" y="1438"/>
                    <a:pt x="845" y="1436"/>
                    <a:pt x="848" y="1436"/>
                  </a:cubicBezTo>
                  <a:cubicBezTo>
                    <a:pt x="851" y="1435"/>
                    <a:pt x="852" y="1436"/>
                    <a:pt x="855" y="1435"/>
                  </a:cubicBezTo>
                  <a:cubicBezTo>
                    <a:pt x="860" y="1434"/>
                    <a:pt x="864" y="1432"/>
                    <a:pt x="869" y="1430"/>
                  </a:cubicBezTo>
                  <a:cubicBezTo>
                    <a:pt x="877" y="1428"/>
                    <a:pt x="886" y="1427"/>
                    <a:pt x="895" y="1424"/>
                  </a:cubicBezTo>
                  <a:cubicBezTo>
                    <a:pt x="903" y="1422"/>
                    <a:pt x="908" y="1419"/>
                    <a:pt x="914" y="1417"/>
                  </a:cubicBezTo>
                  <a:cubicBezTo>
                    <a:pt x="917" y="1417"/>
                    <a:pt x="920" y="1417"/>
                    <a:pt x="923" y="1416"/>
                  </a:cubicBezTo>
                  <a:cubicBezTo>
                    <a:pt x="925" y="1416"/>
                    <a:pt x="929" y="1413"/>
                    <a:pt x="932" y="1412"/>
                  </a:cubicBezTo>
                  <a:cubicBezTo>
                    <a:pt x="943" y="1407"/>
                    <a:pt x="960" y="1403"/>
                    <a:pt x="967" y="1399"/>
                  </a:cubicBezTo>
                  <a:cubicBezTo>
                    <a:pt x="968" y="1398"/>
                    <a:pt x="968" y="1397"/>
                    <a:pt x="970" y="1396"/>
                  </a:cubicBezTo>
                  <a:cubicBezTo>
                    <a:pt x="971" y="1396"/>
                    <a:pt x="975" y="1396"/>
                    <a:pt x="977" y="1395"/>
                  </a:cubicBezTo>
                  <a:cubicBezTo>
                    <a:pt x="986" y="1392"/>
                    <a:pt x="993" y="1388"/>
                    <a:pt x="999" y="1385"/>
                  </a:cubicBezTo>
                  <a:cubicBezTo>
                    <a:pt x="1003" y="1383"/>
                    <a:pt x="1007" y="1382"/>
                    <a:pt x="1011" y="1380"/>
                  </a:cubicBezTo>
                  <a:cubicBezTo>
                    <a:pt x="1017" y="1378"/>
                    <a:pt x="1021" y="1375"/>
                    <a:pt x="1023" y="1374"/>
                  </a:cubicBezTo>
                  <a:cubicBezTo>
                    <a:pt x="1024" y="1374"/>
                    <a:pt x="1025" y="1377"/>
                    <a:pt x="1026" y="1377"/>
                  </a:cubicBezTo>
                  <a:cubicBezTo>
                    <a:pt x="1028" y="1377"/>
                    <a:pt x="1032" y="1374"/>
                    <a:pt x="1033" y="1374"/>
                  </a:cubicBezTo>
                  <a:cubicBezTo>
                    <a:pt x="1034" y="1374"/>
                    <a:pt x="1033" y="1375"/>
                    <a:pt x="1034" y="1375"/>
                  </a:cubicBezTo>
                  <a:cubicBezTo>
                    <a:pt x="1040" y="1375"/>
                    <a:pt x="1044" y="1374"/>
                    <a:pt x="1048" y="1373"/>
                  </a:cubicBezTo>
                  <a:cubicBezTo>
                    <a:pt x="1051" y="1372"/>
                    <a:pt x="1056" y="1371"/>
                    <a:pt x="1057" y="1370"/>
                  </a:cubicBezTo>
                  <a:cubicBezTo>
                    <a:pt x="1059" y="1370"/>
                    <a:pt x="1062" y="1367"/>
                    <a:pt x="1064" y="1367"/>
                  </a:cubicBezTo>
                  <a:cubicBezTo>
                    <a:pt x="1068" y="1365"/>
                    <a:pt x="1070" y="1365"/>
                    <a:pt x="1073" y="1364"/>
                  </a:cubicBezTo>
                  <a:cubicBezTo>
                    <a:pt x="1076" y="1363"/>
                    <a:pt x="1079" y="1360"/>
                    <a:pt x="1081" y="1359"/>
                  </a:cubicBezTo>
                  <a:cubicBezTo>
                    <a:pt x="1085" y="1357"/>
                    <a:pt x="1086" y="1358"/>
                    <a:pt x="1089" y="1356"/>
                  </a:cubicBezTo>
                  <a:cubicBezTo>
                    <a:pt x="1096" y="1352"/>
                    <a:pt x="1097" y="1352"/>
                    <a:pt x="1101" y="1350"/>
                  </a:cubicBezTo>
                  <a:cubicBezTo>
                    <a:pt x="1103" y="1350"/>
                    <a:pt x="1105" y="1349"/>
                    <a:pt x="1107" y="1348"/>
                  </a:cubicBezTo>
                  <a:cubicBezTo>
                    <a:pt x="1110" y="1348"/>
                    <a:pt x="1109" y="1351"/>
                    <a:pt x="1111" y="1352"/>
                  </a:cubicBezTo>
                  <a:cubicBezTo>
                    <a:pt x="1113" y="1352"/>
                    <a:pt x="1123" y="1349"/>
                    <a:pt x="1125" y="1348"/>
                  </a:cubicBezTo>
                  <a:cubicBezTo>
                    <a:pt x="1128" y="1347"/>
                    <a:pt x="1127" y="1346"/>
                    <a:pt x="1133" y="1342"/>
                  </a:cubicBezTo>
                  <a:cubicBezTo>
                    <a:pt x="1135" y="1340"/>
                    <a:pt x="1136" y="1340"/>
                    <a:pt x="1139" y="1338"/>
                  </a:cubicBezTo>
                  <a:cubicBezTo>
                    <a:pt x="1143" y="1335"/>
                    <a:pt x="1145" y="1331"/>
                    <a:pt x="1149" y="1328"/>
                  </a:cubicBezTo>
                  <a:cubicBezTo>
                    <a:pt x="1151" y="1326"/>
                    <a:pt x="1154" y="1324"/>
                    <a:pt x="1157" y="1321"/>
                  </a:cubicBezTo>
                  <a:cubicBezTo>
                    <a:pt x="1160" y="1319"/>
                    <a:pt x="1163" y="1316"/>
                    <a:pt x="1166" y="1314"/>
                  </a:cubicBezTo>
                  <a:cubicBezTo>
                    <a:pt x="1172" y="1309"/>
                    <a:pt x="1178" y="1304"/>
                    <a:pt x="1183" y="1299"/>
                  </a:cubicBezTo>
                  <a:cubicBezTo>
                    <a:pt x="1186" y="1298"/>
                    <a:pt x="1187" y="1298"/>
                    <a:pt x="1189" y="1297"/>
                  </a:cubicBezTo>
                  <a:cubicBezTo>
                    <a:pt x="1192" y="1295"/>
                    <a:pt x="1194" y="1291"/>
                    <a:pt x="1198" y="1289"/>
                  </a:cubicBezTo>
                  <a:cubicBezTo>
                    <a:pt x="1201" y="1286"/>
                    <a:pt x="1204" y="1285"/>
                    <a:pt x="1206" y="1283"/>
                  </a:cubicBezTo>
                  <a:cubicBezTo>
                    <a:pt x="1209" y="1281"/>
                    <a:pt x="1212" y="1278"/>
                    <a:pt x="1214" y="1275"/>
                  </a:cubicBezTo>
                  <a:cubicBezTo>
                    <a:pt x="1218" y="1272"/>
                    <a:pt x="1221" y="1271"/>
                    <a:pt x="1224" y="1268"/>
                  </a:cubicBezTo>
                  <a:cubicBezTo>
                    <a:pt x="1230" y="1262"/>
                    <a:pt x="1234" y="1257"/>
                    <a:pt x="1240" y="1251"/>
                  </a:cubicBezTo>
                  <a:cubicBezTo>
                    <a:pt x="1245" y="1246"/>
                    <a:pt x="1251" y="1242"/>
                    <a:pt x="1256" y="1237"/>
                  </a:cubicBezTo>
                  <a:cubicBezTo>
                    <a:pt x="1259" y="1234"/>
                    <a:pt x="1262" y="1230"/>
                    <a:pt x="1264" y="1228"/>
                  </a:cubicBezTo>
                  <a:cubicBezTo>
                    <a:pt x="1267" y="1225"/>
                    <a:pt x="1269" y="1224"/>
                    <a:pt x="1271" y="1221"/>
                  </a:cubicBezTo>
                  <a:cubicBezTo>
                    <a:pt x="1277" y="1214"/>
                    <a:pt x="1282" y="1207"/>
                    <a:pt x="1287" y="1201"/>
                  </a:cubicBezTo>
                  <a:cubicBezTo>
                    <a:pt x="1289" y="1198"/>
                    <a:pt x="1292" y="1197"/>
                    <a:pt x="1294" y="1194"/>
                  </a:cubicBezTo>
                  <a:cubicBezTo>
                    <a:pt x="1298" y="1190"/>
                    <a:pt x="1305" y="1181"/>
                    <a:pt x="1305" y="1180"/>
                  </a:cubicBezTo>
                  <a:cubicBezTo>
                    <a:pt x="1307" y="1179"/>
                    <a:pt x="1306" y="1178"/>
                    <a:pt x="1307" y="1177"/>
                  </a:cubicBezTo>
                  <a:cubicBezTo>
                    <a:pt x="1309" y="1174"/>
                    <a:pt x="1312" y="1172"/>
                    <a:pt x="1314" y="1169"/>
                  </a:cubicBezTo>
                  <a:cubicBezTo>
                    <a:pt x="1320" y="1162"/>
                    <a:pt x="1322" y="1157"/>
                    <a:pt x="1326" y="1151"/>
                  </a:cubicBezTo>
                  <a:cubicBezTo>
                    <a:pt x="1328" y="1148"/>
                    <a:pt x="1331" y="1147"/>
                    <a:pt x="1333" y="1144"/>
                  </a:cubicBezTo>
                  <a:cubicBezTo>
                    <a:pt x="1335" y="1139"/>
                    <a:pt x="1336" y="1131"/>
                    <a:pt x="1341" y="1130"/>
                  </a:cubicBezTo>
                  <a:cubicBezTo>
                    <a:pt x="1342" y="1137"/>
                    <a:pt x="1332" y="1149"/>
                    <a:pt x="1326" y="1158"/>
                  </a:cubicBezTo>
                  <a:cubicBezTo>
                    <a:pt x="1322" y="1164"/>
                    <a:pt x="1320" y="1170"/>
                    <a:pt x="1315" y="1175"/>
                  </a:cubicBezTo>
                  <a:cubicBezTo>
                    <a:pt x="1314" y="1178"/>
                    <a:pt x="1311" y="1180"/>
                    <a:pt x="1309" y="1183"/>
                  </a:cubicBezTo>
                  <a:cubicBezTo>
                    <a:pt x="1304" y="1190"/>
                    <a:pt x="1299" y="1201"/>
                    <a:pt x="1295" y="1207"/>
                  </a:cubicBezTo>
                  <a:cubicBezTo>
                    <a:pt x="1292" y="1210"/>
                    <a:pt x="1289" y="1212"/>
                    <a:pt x="1286" y="1215"/>
                  </a:cubicBezTo>
                  <a:cubicBezTo>
                    <a:pt x="1282" y="1221"/>
                    <a:pt x="1278" y="1226"/>
                    <a:pt x="1274" y="1232"/>
                  </a:cubicBezTo>
                  <a:cubicBezTo>
                    <a:pt x="1270" y="1237"/>
                    <a:pt x="1266" y="1242"/>
                    <a:pt x="1262" y="1247"/>
                  </a:cubicBezTo>
                  <a:cubicBezTo>
                    <a:pt x="1257" y="1253"/>
                    <a:pt x="1251" y="1257"/>
                    <a:pt x="1246" y="1262"/>
                  </a:cubicBezTo>
                  <a:cubicBezTo>
                    <a:pt x="1245" y="1263"/>
                    <a:pt x="1243" y="1268"/>
                    <a:pt x="1242" y="1269"/>
                  </a:cubicBezTo>
                  <a:cubicBezTo>
                    <a:pt x="1238" y="1274"/>
                    <a:pt x="1230" y="1282"/>
                    <a:pt x="1225" y="1286"/>
                  </a:cubicBezTo>
                  <a:cubicBezTo>
                    <a:pt x="1224" y="1288"/>
                    <a:pt x="1220" y="1289"/>
                    <a:pt x="1218" y="1291"/>
                  </a:cubicBezTo>
                  <a:cubicBezTo>
                    <a:pt x="1217" y="1292"/>
                    <a:pt x="1217" y="1295"/>
                    <a:pt x="1216" y="1297"/>
                  </a:cubicBezTo>
                  <a:cubicBezTo>
                    <a:pt x="1217" y="1296"/>
                    <a:pt x="1214" y="1297"/>
                    <a:pt x="1214" y="1297"/>
                  </a:cubicBezTo>
                  <a:cubicBezTo>
                    <a:pt x="1208" y="1302"/>
                    <a:pt x="1205" y="1307"/>
                    <a:pt x="1203" y="1310"/>
                  </a:cubicBezTo>
                  <a:cubicBezTo>
                    <a:pt x="1189" y="1324"/>
                    <a:pt x="1171" y="1338"/>
                    <a:pt x="1152" y="1352"/>
                  </a:cubicBezTo>
                  <a:cubicBezTo>
                    <a:pt x="1149" y="1355"/>
                    <a:pt x="1145" y="1358"/>
                    <a:pt x="1142" y="1361"/>
                  </a:cubicBezTo>
                  <a:cubicBezTo>
                    <a:pt x="1138" y="1364"/>
                    <a:pt x="1134" y="1366"/>
                    <a:pt x="1130" y="1369"/>
                  </a:cubicBezTo>
                  <a:cubicBezTo>
                    <a:pt x="1127" y="1371"/>
                    <a:pt x="1124" y="1372"/>
                    <a:pt x="1122" y="1374"/>
                  </a:cubicBezTo>
                  <a:cubicBezTo>
                    <a:pt x="1119" y="1376"/>
                    <a:pt x="1116" y="1378"/>
                    <a:pt x="1114" y="1380"/>
                  </a:cubicBezTo>
                  <a:cubicBezTo>
                    <a:pt x="1111" y="1382"/>
                    <a:pt x="1109" y="1384"/>
                    <a:pt x="1106" y="1386"/>
                  </a:cubicBezTo>
                  <a:cubicBezTo>
                    <a:pt x="1103" y="1388"/>
                    <a:pt x="1099" y="1389"/>
                    <a:pt x="1097" y="1391"/>
                  </a:cubicBezTo>
                  <a:cubicBezTo>
                    <a:pt x="1094" y="1393"/>
                    <a:pt x="1091" y="1395"/>
                    <a:pt x="1088" y="1397"/>
                  </a:cubicBezTo>
                  <a:cubicBezTo>
                    <a:pt x="1085" y="1399"/>
                    <a:pt x="1082" y="1401"/>
                    <a:pt x="1078" y="1403"/>
                  </a:cubicBezTo>
                  <a:cubicBezTo>
                    <a:pt x="1075" y="1405"/>
                    <a:pt x="1074" y="1405"/>
                    <a:pt x="1071" y="1406"/>
                  </a:cubicBezTo>
                  <a:cubicBezTo>
                    <a:pt x="1070" y="1407"/>
                    <a:pt x="1068" y="1409"/>
                    <a:pt x="1064" y="1411"/>
                  </a:cubicBezTo>
                  <a:cubicBezTo>
                    <a:pt x="1061" y="1413"/>
                    <a:pt x="1058" y="1413"/>
                    <a:pt x="1055" y="1415"/>
                  </a:cubicBezTo>
                  <a:cubicBezTo>
                    <a:pt x="1049" y="1419"/>
                    <a:pt x="1044" y="1423"/>
                    <a:pt x="1038" y="1426"/>
                  </a:cubicBezTo>
                  <a:cubicBezTo>
                    <a:pt x="1034" y="1428"/>
                    <a:pt x="1030" y="1429"/>
                    <a:pt x="1025" y="1430"/>
                  </a:cubicBezTo>
                  <a:cubicBezTo>
                    <a:pt x="1019" y="1433"/>
                    <a:pt x="1012" y="1436"/>
                    <a:pt x="1006" y="1438"/>
                  </a:cubicBezTo>
                  <a:cubicBezTo>
                    <a:pt x="1000" y="1441"/>
                    <a:pt x="995" y="1443"/>
                    <a:pt x="990" y="1445"/>
                  </a:cubicBezTo>
                  <a:cubicBezTo>
                    <a:pt x="986" y="1447"/>
                    <a:pt x="986" y="1448"/>
                    <a:pt x="983" y="1449"/>
                  </a:cubicBezTo>
                  <a:cubicBezTo>
                    <a:pt x="973" y="1452"/>
                    <a:pt x="964" y="1454"/>
                    <a:pt x="956" y="1457"/>
                  </a:cubicBezTo>
                  <a:cubicBezTo>
                    <a:pt x="953" y="1459"/>
                    <a:pt x="950" y="1461"/>
                    <a:pt x="947" y="1462"/>
                  </a:cubicBezTo>
                  <a:cubicBezTo>
                    <a:pt x="944" y="1463"/>
                    <a:pt x="940" y="1463"/>
                    <a:pt x="937" y="1464"/>
                  </a:cubicBezTo>
                  <a:cubicBezTo>
                    <a:pt x="933" y="1465"/>
                    <a:pt x="930" y="1467"/>
                    <a:pt x="926" y="1468"/>
                  </a:cubicBezTo>
                  <a:cubicBezTo>
                    <a:pt x="922" y="1469"/>
                    <a:pt x="917" y="1470"/>
                    <a:pt x="912" y="1471"/>
                  </a:cubicBezTo>
                  <a:cubicBezTo>
                    <a:pt x="892" y="1475"/>
                    <a:pt x="876" y="1481"/>
                    <a:pt x="858" y="1483"/>
                  </a:cubicBezTo>
                  <a:cubicBezTo>
                    <a:pt x="853" y="1484"/>
                    <a:pt x="846" y="1485"/>
                    <a:pt x="840" y="1486"/>
                  </a:cubicBezTo>
                  <a:cubicBezTo>
                    <a:pt x="837" y="1487"/>
                    <a:pt x="833" y="1486"/>
                    <a:pt x="830" y="1486"/>
                  </a:cubicBezTo>
                  <a:cubicBezTo>
                    <a:pt x="827" y="1486"/>
                    <a:pt x="825" y="1487"/>
                    <a:pt x="822" y="1487"/>
                  </a:cubicBezTo>
                  <a:cubicBezTo>
                    <a:pt x="819" y="1488"/>
                    <a:pt x="815" y="1487"/>
                    <a:pt x="812" y="1487"/>
                  </a:cubicBezTo>
                  <a:cubicBezTo>
                    <a:pt x="809" y="1487"/>
                    <a:pt x="805" y="1488"/>
                    <a:pt x="801" y="1488"/>
                  </a:cubicBezTo>
                  <a:cubicBezTo>
                    <a:pt x="797" y="1488"/>
                    <a:pt x="794" y="1488"/>
                    <a:pt x="790" y="1488"/>
                  </a:cubicBezTo>
                  <a:cubicBezTo>
                    <a:pt x="782" y="1489"/>
                    <a:pt x="775" y="1489"/>
                    <a:pt x="769" y="1489"/>
                  </a:cubicBezTo>
                  <a:cubicBezTo>
                    <a:pt x="764" y="1489"/>
                    <a:pt x="761" y="1489"/>
                    <a:pt x="758" y="1489"/>
                  </a:cubicBezTo>
                  <a:cubicBezTo>
                    <a:pt x="754" y="1490"/>
                    <a:pt x="751" y="1490"/>
                    <a:pt x="749" y="1490"/>
                  </a:cubicBezTo>
                  <a:cubicBezTo>
                    <a:pt x="743" y="1491"/>
                    <a:pt x="739" y="1492"/>
                    <a:pt x="733" y="1493"/>
                  </a:cubicBezTo>
                  <a:cubicBezTo>
                    <a:pt x="733" y="1499"/>
                    <a:pt x="741" y="1502"/>
                    <a:pt x="736" y="1507"/>
                  </a:cubicBezTo>
                  <a:cubicBezTo>
                    <a:pt x="728" y="1507"/>
                    <a:pt x="721" y="1507"/>
                    <a:pt x="716" y="1506"/>
                  </a:cubicBezTo>
                  <a:cubicBezTo>
                    <a:pt x="714" y="1503"/>
                    <a:pt x="714" y="1504"/>
                    <a:pt x="716" y="1501"/>
                  </a:cubicBezTo>
                  <a:cubicBezTo>
                    <a:pt x="711" y="1501"/>
                    <a:pt x="705" y="1499"/>
                    <a:pt x="700" y="1498"/>
                  </a:cubicBezTo>
                  <a:cubicBezTo>
                    <a:pt x="695" y="1497"/>
                    <a:pt x="689" y="1496"/>
                    <a:pt x="682" y="1496"/>
                  </a:cubicBezTo>
                  <a:cubicBezTo>
                    <a:pt x="679" y="1496"/>
                    <a:pt x="678" y="1497"/>
                    <a:pt x="676" y="1497"/>
                  </a:cubicBezTo>
                  <a:cubicBezTo>
                    <a:pt x="673" y="1498"/>
                    <a:pt x="670" y="1497"/>
                    <a:pt x="668" y="1498"/>
                  </a:cubicBezTo>
                  <a:cubicBezTo>
                    <a:pt x="663" y="1499"/>
                    <a:pt x="665" y="1502"/>
                    <a:pt x="664" y="1503"/>
                  </a:cubicBezTo>
                  <a:cubicBezTo>
                    <a:pt x="660" y="1505"/>
                    <a:pt x="656" y="1505"/>
                    <a:pt x="652" y="1505"/>
                  </a:cubicBezTo>
                  <a:cubicBezTo>
                    <a:pt x="647" y="1505"/>
                    <a:pt x="642" y="1504"/>
                    <a:pt x="637" y="1504"/>
                  </a:cubicBezTo>
                  <a:cubicBezTo>
                    <a:pt x="633" y="1503"/>
                    <a:pt x="624" y="1503"/>
                    <a:pt x="623" y="1503"/>
                  </a:cubicBezTo>
                  <a:cubicBezTo>
                    <a:pt x="622" y="1503"/>
                    <a:pt x="614" y="1509"/>
                    <a:pt x="614" y="1509"/>
                  </a:cubicBezTo>
                  <a:cubicBezTo>
                    <a:pt x="611" y="1512"/>
                    <a:pt x="613" y="1515"/>
                    <a:pt x="614" y="1516"/>
                  </a:cubicBezTo>
                  <a:cubicBezTo>
                    <a:pt x="614" y="1517"/>
                    <a:pt x="611" y="1517"/>
                    <a:pt x="611" y="1518"/>
                  </a:cubicBezTo>
                  <a:cubicBezTo>
                    <a:pt x="611" y="1521"/>
                    <a:pt x="614" y="1523"/>
                    <a:pt x="610" y="1524"/>
                  </a:cubicBezTo>
                  <a:cubicBezTo>
                    <a:pt x="618" y="1526"/>
                    <a:pt x="623" y="1531"/>
                    <a:pt x="633" y="1533"/>
                  </a:cubicBezTo>
                  <a:cubicBezTo>
                    <a:pt x="635" y="1533"/>
                    <a:pt x="642" y="1533"/>
                    <a:pt x="649" y="1533"/>
                  </a:cubicBezTo>
                  <a:cubicBezTo>
                    <a:pt x="657" y="1534"/>
                    <a:pt x="659" y="1534"/>
                    <a:pt x="666" y="1533"/>
                  </a:cubicBezTo>
                  <a:cubicBezTo>
                    <a:pt x="670" y="1533"/>
                    <a:pt x="673" y="1532"/>
                    <a:pt x="677" y="1532"/>
                  </a:cubicBezTo>
                  <a:cubicBezTo>
                    <a:pt x="683" y="1532"/>
                    <a:pt x="689" y="1533"/>
                    <a:pt x="693" y="1533"/>
                  </a:cubicBezTo>
                  <a:cubicBezTo>
                    <a:pt x="699" y="1532"/>
                    <a:pt x="703" y="1529"/>
                    <a:pt x="708" y="1529"/>
                  </a:cubicBezTo>
                  <a:cubicBezTo>
                    <a:pt x="709" y="1529"/>
                    <a:pt x="715" y="1530"/>
                    <a:pt x="718" y="1530"/>
                  </a:cubicBezTo>
                  <a:cubicBezTo>
                    <a:pt x="722" y="1530"/>
                    <a:pt x="725" y="1530"/>
                    <a:pt x="727" y="1530"/>
                  </a:cubicBezTo>
                  <a:cubicBezTo>
                    <a:pt x="730" y="1529"/>
                    <a:pt x="733" y="1529"/>
                    <a:pt x="737" y="1529"/>
                  </a:cubicBezTo>
                  <a:cubicBezTo>
                    <a:pt x="748" y="1529"/>
                    <a:pt x="759" y="1527"/>
                    <a:pt x="768" y="1527"/>
                  </a:cubicBezTo>
                  <a:cubicBezTo>
                    <a:pt x="772" y="1526"/>
                    <a:pt x="776" y="1527"/>
                    <a:pt x="780" y="1526"/>
                  </a:cubicBezTo>
                  <a:cubicBezTo>
                    <a:pt x="785" y="1525"/>
                    <a:pt x="789" y="1524"/>
                    <a:pt x="792" y="1523"/>
                  </a:cubicBezTo>
                  <a:cubicBezTo>
                    <a:pt x="800" y="1522"/>
                    <a:pt x="803" y="1524"/>
                    <a:pt x="805" y="1523"/>
                  </a:cubicBezTo>
                  <a:cubicBezTo>
                    <a:pt x="809" y="1523"/>
                    <a:pt x="812" y="1521"/>
                    <a:pt x="817" y="1520"/>
                  </a:cubicBezTo>
                  <a:cubicBezTo>
                    <a:pt x="827" y="1517"/>
                    <a:pt x="837" y="1517"/>
                    <a:pt x="843" y="1516"/>
                  </a:cubicBezTo>
                  <a:cubicBezTo>
                    <a:pt x="846" y="1515"/>
                    <a:pt x="850" y="1513"/>
                    <a:pt x="855" y="1511"/>
                  </a:cubicBezTo>
                  <a:cubicBezTo>
                    <a:pt x="855" y="1511"/>
                    <a:pt x="858" y="1511"/>
                    <a:pt x="861" y="1510"/>
                  </a:cubicBezTo>
                  <a:cubicBezTo>
                    <a:pt x="864" y="1510"/>
                    <a:pt x="868" y="1509"/>
                    <a:pt x="869" y="1508"/>
                  </a:cubicBezTo>
                  <a:cubicBezTo>
                    <a:pt x="872" y="1507"/>
                    <a:pt x="874" y="1505"/>
                    <a:pt x="877" y="1504"/>
                  </a:cubicBezTo>
                  <a:cubicBezTo>
                    <a:pt x="880" y="1503"/>
                    <a:pt x="883" y="1504"/>
                    <a:pt x="887" y="1503"/>
                  </a:cubicBezTo>
                  <a:cubicBezTo>
                    <a:pt x="893" y="1501"/>
                    <a:pt x="897" y="1498"/>
                    <a:pt x="902" y="1497"/>
                  </a:cubicBezTo>
                  <a:cubicBezTo>
                    <a:pt x="908" y="1496"/>
                    <a:pt x="908" y="1499"/>
                    <a:pt x="915" y="1497"/>
                  </a:cubicBezTo>
                  <a:cubicBezTo>
                    <a:pt x="921" y="1494"/>
                    <a:pt x="914" y="1495"/>
                    <a:pt x="918" y="1492"/>
                  </a:cubicBezTo>
                  <a:cubicBezTo>
                    <a:pt x="923" y="1491"/>
                    <a:pt x="924" y="1492"/>
                    <a:pt x="929" y="1491"/>
                  </a:cubicBezTo>
                  <a:cubicBezTo>
                    <a:pt x="931" y="1491"/>
                    <a:pt x="931" y="1489"/>
                    <a:pt x="934" y="1488"/>
                  </a:cubicBezTo>
                  <a:cubicBezTo>
                    <a:pt x="937" y="1488"/>
                    <a:pt x="937" y="1489"/>
                    <a:pt x="940" y="1487"/>
                  </a:cubicBezTo>
                  <a:cubicBezTo>
                    <a:pt x="944" y="1486"/>
                    <a:pt x="944" y="1484"/>
                    <a:pt x="948" y="1483"/>
                  </a:cubicBezTo>
                  <a:cubicBezTo>
                    <a:pt x="951" y="1482"/>
                    <a:pt x="956" y="1482"/>
                    <a:pt x="958" y="1482"/>
                  </a:cubicBezTo>
                  <a:cubicBezTo>
                    <a:pt x="971" y="1478"/>
                    <a:pt x="977" y="1473"/>
                    <a:pt x="984" y="1470"/>
                  </a:cubicBezTo>
                  <a:cubicBezTo>
                    <a:pt x="992" y="1467"/>
                    <a:pt x="994" y="1468"/>
                    <a:pt x="997" y="1467"/>
                  </a:cubicBezTo>
                  <a:cubicBezTo>
                    <a:pt x="1001" y="1465"/>
                    <a:pt x="1003" y="1462"/>
                    <a:pt x="1007" y="1460"/>
                  </a:cubicBezTo>
                  <a:cubicBezTo>
                    <a:pt x="1011" y="1459"/>
                    <a:pt x="1017" y="1458"/>
                    <a:pt x="1021" y="1456"/>
                  </a:cubicBezTo>
                  <a:cubicBezTo>
                    <a:pt x="1024" y="1455"/>
                    <a:pt x="1036" y="1448"/>
                    <a:pt x="1039" y="1447"/>
                  </a:cubicBezTo>
                  <a:cubicBezTo>
                    <a:pt x="1043" y="1444"/>
                    <a:pt x="1046" y="1441"/>
                    <a:pt x="1050" y="1439"/>
                  </a:cubicBezTo>
                  <a:cubicBezTo>
                    <a:pt x="1050" y="1439"/>
                    <a:pt x="1055" y="1439"/>
                    <a:pt x="1056" y="1438"/>
                  </a:cubicBezTo>
                  <a:cubicBezTo>
                    <a:pt x="1059" y="1437"/>
                    <a:pt x="1063" y="1436"/>
                    <a:pt x="1066" y="1434"/>
                  </a:cubicBezTo>
                  <a:cubicBezTo>
                    <a:pt x="1069" y="1432"/>
                    <a:pt x="1072" y="1431"/>
                    <a:pt x="1075" y="1429"/>
                  </a:cubicBezTo>
                  <a:cubicBezTo>
                    <a:pt x="1082" y="1425"/>
                    <a:pt x="1088" y="1420"/>
                    <a:pt x="1096" y="1416"/>
                  </a:cubicBezTo>
                  <a:cubicBezTo>
                    <a:pt x="1102" y="1412"/>
                    <a:pt x="1108" y="1410"/>
                    <a:pt x="1114" y="1406"/>
                  </a:cubicBezTo>
                  <a:cubicBezTo>
                    <a:pt x="1117" y="1404"/>
                    <a:pt x="1119" y="1400"/>
                    <a:pt x="1123" y="1398"/>
                  </a:cubicBezTo>
                  <a:cubicBezTo>
                    <a:pt x="1129" y="1394"/>
                    <a:pt x="1136" y="1390"/>
                    <a:pt x="1142" y="1386"/>
                  </a:cubicBezTo>
                  <a:cubicBezTo>
                    <a:pt x="1149" y="1382"/>
                    <a:pt x="1156" y="1378"/>
                    <a:pt x="1163" y="1372"/>
                  </a:cubicBezTo>
                  <a:cubicBezTo>
                    <a:pt x="1166" y="1369"/>
                    <a:pt x="1167" y="1367"/>
                    <a:pt x="1170" y="1365"/>
                  </a:cubicBezTo>
                  <a:cubicBezTo>
                    <a:pt x="1172" y="1363"/>
                    <a:pt x="1174" y="1363"/>
                    <a:pt x="1177" y="1361"/>
                  </a:cubicBezTo>
                  <a:cubicBezTo>
                    <a:pt x="1180" y="1359"/>
                    <a:pt x="1183" y="1355"/>
                    <a:pt x="1185" y="1354"/>
                  </a:cubicBezTo>
                  <a:cubicBezTo>
                    <a:pt x="1191" y="1350"/>
                    <a:pt x="1195" y="1345"/>
                    <a:pt x="1201" y="1341"/>
                  </a:cubicBezTo>
                  <a:cubicBezTo>
                    <a:pt x="1205" y="1337"/>
                    <a:pt x="1209" y="1334"/>
                    <a:pt x="1213" y="1331"/>
                  </a:cubicBezTo>
                  <a:cubicBezTo>
                    <a:pt x="1217" y="1327"/>
                    <a:pt x="1221" y="1324"/>
                    <a:pt x="1224" y="1320"/>
                  </a:cubicBezTo>
                  <a:cubicBezTo>
                    <a:pt x="1223" y="1318"/>
                    <a:pt x="1222" y="1316"/>
                    <a:pt x="1230" y="1309"/>
                  </a:cubicBezTo>
                  <a:cubicBezTo>
                    <a:pt x="1234" y="1308"/>
                    <a:pt x="1234" y="1307"/>
                    <a:pt x="1234" y="1310"/>
                  </a:cubicBezTo>
                  <a:cubicBezTo>
                    <a:pt x="1242" y="1304"/>
                    <a:pt x="1244" y="1300"/>
                    <a:pt x="1247" y="1296"/>
                  </a:cubicBezTo>
                  <a:cubicBezTo>
                    <a:pt x="1249" y="1292"/>
                    <a:pt x="1251" y="1288"/>
                    <a:pt x="1256" y="1282"/>
                  </a:cubicBezTo>
                  <a:cubicBezTo>
                    <a:pt x="1259" y="1282"/>
                    <a:pt x="1267" y="1281"/>
                    <a:pt x="1269" y="1273"/>
                  </a:cubicBezTo>
                  <a:cubicBezTo>
                    <a:pt x="1267" y="1275"/>
                    <a:pt x="1265" y="1277"/>
                    <a:pt x="1263" y="1278"/>
                  </a:cubicBezTo>
                  <a:cubicBezTo>
                    <a:pt x="1268" y="1266"/>
                    <a:pt x="1277" y="1265"/>
                    <a:pt x="1283" y="1260"/>
                  </a:cubicBezTo>
                  <a:cubicBezTo>
                    <a:pt x="1287" y="1251"/>
                    <a:pt x="1298" y="1242"/>
                    <a:pt x="1305" y="1232"/>
                  </a:cubicBezTo>
                  <a:cubicBezTo>
                    <a:pt x="1306" y="1230"/>
                    <a:pt x="1307" y="1227"/>
                    <a:pt x="1308" y="1225"/>
                  </a:cubicBezTo>
                  <a:cubicBezTo>
                    <a:pt x="1315" y="1216"/>
                    <a:pt x="1322" y="1208"/>
                    <a:pt x="1330" y="1197"/>
                  </a:cubicBezTo>
                  <a:cubicBezTo>
                    <a:pt x="1334" y="1191"/>
                    <a:pt x="1337" y="1187"/>
                    <a:pt x="1340" y="1182"/>
                  </a:cubicBezTo>
                  <a:cubicBezTo>
                    <a:pt x="1342" y="1179"/>
                    <a:pt x="1342" y="1178"/>
                    <a:pt x="1344" y="1175"/>
                  </a:cubicBezTo>
                  <a:cubicBezTo>
                    <a:pt x="1345" y="1173"/>
                    <a:pt x="1346" y="1173"/>
                    <a:pt x="1348" y="1170"/>
                  </a:cubicBezTo>
                  <a:cubicBezTo>
                    <a:pt x="1350" y="1165"/>
                    <a:pt x="1351" y="1161"/>
                    <a:pt x="1353" y="1156"/>
                  </a:cubicBezTo>
                  <a:cubicBezTo>
                    <a:pt x="1355" y="1154"/>
                    <a:pt x="1358" y="1150"/>
                    <a:pt x="1359" y="1148"/>
                  </a:cubicBezTo>
                  <a:cubicBezTo>
                    <a:pt x="1363" y="1143"/>
                    <a:pt x="1365" y="1137"/>
                    <a:pt x="1368" y="1132"/>
                  </a:cubicBezTo>
                  <a:cubicBezTo>
                    <a:pt x="1372" y="1124"/>
                    <a:pt x="1378" y="1114"/>
                    <a:pt x="1380" y="1110"/>
                  </a:cubicBezTo>
                  <a:cubicBezTo>
                    <a:pt x="1381" y="1108"/>
                    <a:pt x="1381" y="1105"/>
                    <a:pt x="1382" y="1102"/>
                  </a:cubicBezTo>
                  <a:cubicBezTo>
                    <a:pt x="1384" y="1098"/>
                    <a:pt x="1388" y="1095"/>
                    <a:pt x="1390" y="1090"/>
                  </a:cubicBezTo>
                  <a:cubicBezTo>
                    <a:pt x="1391" y="1087"/>
                    <a:pt x="1392" y="1083"/>
                    <a:pt x="1393" y="1080"/>
                  </a:cubicBezTo>
                  <a:cubicBezTo>
                    <a:pt x="1396" y="1075"/>
                    <a:pt x="1399" y="1070"/>
                    <a:pt x="1402" y="1064"/>
                  </a:cubicBezTo>
                  <a:cubicBezTo>
                    <a:pt x="1404" y="1056"/>
                    <a:pt x="1407" y="1052"/>
                    <a:pt x="1409" y="1045"/>
                  </a:cubicBezTo>
                  <a:cubicBezTo>
                    <a:pt x="1411" y="1041"/>
                    <a:pt x="1410" y="1039"/>
                    <a:pt x="1412" y="1035"/>
                  </a:cubicBezTo>
                  <a:cubicBezTo>
                    <a:pt x="1414" y="1027"/>
                    <a:pt x="1417" y="1018"/>
                    <a:pt x="1421" y="1010"/>
                  </a:cubicBezTo>
                  <a:cubicBezTo>
                    <a:pt x="1424" y="1002"/>
                    <a:pt x="1427" y="994"/>
                    <a:pt x="1429" y="987"/>
                  </a:cubicBezTo>
                  <a:cubicBezTo>
                    <a:pt x="1429" y="984"/>
                    <a:pt x="1429" y="981"/>
                    <a:pt x="1429" y="978"/>
                  </a:cubicBezTo>
                  <a:cubicBezTo>
                    <a:pt x="1430" y="975"/>
                    <a:pt x="1433" y="970"/>
                    <a:pt x="1434" y="967"/>
                  </a:cubicBezTo>
                  <a:cubicBezTo>
                    <a:pt x="1437" y="957"/>
                    <a:pt x="1437" y="946"/>
                    <a:pt x="1440" y="937"/>
                  </a:cubicBezTo>
                  <a:cubicBezTo>
                    <a:pt x="1440" y="933"/>
                    <a:pt x="1442" y="931"/>
                    <a:pt x="1443" y="927"/>
                  </a:cubicBezTo>
                  <a:cubicBezTo>
                    <a:pt x="1444" y="924"/>
                    <a:pt x="1444" y="921"/>
                    <a:pt x="1444" y="917"/>
                  </a:cubicBezTo>
                  <a:cubicBezTo>
                    <a:pt x="1445" y="911"/>
                    <a:pt x="1448" y="905"/>
                    <a:pt x="1449" y="899"/>
                  </a:cubicBezTo>
                  <a:cubicBezTo>
                    <a:pt x="1449" y="895"/>
                    <a:pt x="1450" y="890"/>
                    <a:pt x="1451" y="883"/>
                  </a:cubicBezTo>
                  <a:cubicBezTo>
                    <a:pt x="1451" y="877"/>
                    <a:pt x="1452" y="871"/>
                    <a:pt x="1453" y="865"/>
                  </a:cubicBezTo>
                  <a:cubicBezTo>
                    <a:pt x="1453" y="860"/>
                    <a:pt x="1455" y="855"/>
                    <a:pt x="1455" y="853"/>
                  </a:cubicBezTo>
                  <a:cubicBezTo>
                    <a:pt x="1455" y="848"/>
                    <a:pt x="1453" y="849"/>
                    <a:pt x="1453" y="844"/>
                  </a:cubicBezTo>
                  <a:cubicBezTo>
                    <a:pt x="1454" y="841"/>
                    <a:pt x="1455" y="838"/>
                    <a:pt x="1456" y="834"/>
                  </a:cubicBezTo>
                  <a:cubicBezTo>
                    <a:pt x="1458" y="825"/>
                    <a:pt x="1459" y="817"/>
                    <a:pt x="1459" y="809"/>
                  </a:cubicBezTo>
                  <a:cubicBezTo>
                    <a:pt x="1459" y="801"/>
                    <a:pt x="1458" y="792"/>
                    <a:pt x="1459" y="781"/>
                  </a:cubicBezTo>
                  <a:cubicBezTo>
                    <a:pt x="1459" y="779"/>
                    <a:pt x="1459" y="776"/>
                    <a:pt x="1459" y="774"/>
                  </a:cubicBezTo>
                  <a:cubicBezTo>
                    <a:pt x="1459" y="771"/>
                    <a:pt x="1459" y="769"/>
                    <a:pt x="1459" y="767"/>
                  </a:cubicBezTo>
                  <a:cubicBezTo>
                    <a:pt x="1460" y="762"/>
                    <a:pt x="1460" y="756"/>
                    <a:pt x="1460" y="751"/>
                  </a:cubicBezTo>
                  <a:cubicBezTo>
                    <a:pt x="1460" y="746"/>
                    <a:pt x="1460" y="741"/>
                    <a:pt x="1460" y="736"/>
                  </a:cubicBezTo>
                  <a:cubicBezTo>
                    <a:pt x="1459" y="731"/>
                    <a:pt x="1459" y="726"/>
                    <a:pt x="1459" y="721"/>
                  </a:cubicBezTo>
                  <a:cubicBezTo>
                    <a:pt x="1458" y="711"/>
                    <a:pt x="1457" y="702"/>
                    <a:pt x="1457" y="698"/>
                  </a:cubicBezTo>
                  <a:cubicBezTo>
                    <a:pt x="1456" y="695"/>
                    <a:pt x="1453" y="694"/>
                    <a:pt x="1453" y="690"/>
                  </a:cubicBezTo>
                  <a:cubicBezTo>
                    <a:pt x="1455" y="691"/>
                    <a:pt x="1455" y="688"/>
                    <a:pt x="1455" y="684"/>
                  </a:cubicBezTo>
                  <a:cubicBezTo>
                    <a:pt x="1455" y="685"/>
                    <a:pt x="1454" y="674"/>
                    <a:pt x="1454" y="676"/>
                  </a:cubicBezTo>
                  <a:cubicBezTo>
                    <a:pt x="1453" y="669"/>
                    <a:pt x="1451" y="668"/>
                    <a:pt x="1450" y="662"/>
                  </a:cubicBezTo>
                  <a:cubicBezTo>
                    <a:pt x="1450" y="658"/>
                    <a:pt x="1451" y="653"/>
                    <a:pt x="1451" y="648"/>
                  </a:cubicBezTo>
                  <a:cubicBezTo>
                    <a:pt x="1450" y="645"/>
                    <a:pt x="1448" y="638"/>
                    <a:pt x="1447" y="634"/>
                  </a:cubicBezTo>
                  <a:cubicBezTo>
                    <a:pt x="1447" y="631"/>
                    <a:pt x="1446" y="630"/>
                    <a:pt x="1445" y="626"/>
                  </a:cubicBezTo>
                  <a:cubicBezTo>
                    <a:pt x="1445" y="623"/>
                    <a:pt x="1446" y="622"/>
                    <a:pt x="1446" y="618"/>
                  </a:cubicBezTo>
                  <a:cubicBezTo>
                    <a:pt x="1445" y="614"/>
                    <a:pt x="1443" y="608"/>
                    <a:pt x="1441" y="602"/>
                  </a:cubicBezTo>
                  <a:cubicBezTo>
                    <a:pt x="1440" y="596"/>
                    <a:pt x="1439" y="590"/>
                    <a:pt x="1437" y="583"/>
                  </a:cubicBezTo>
                  <a:cubicBezTo>
                    <a:pt x="1435" y="577"/>
                    <a:pt x="1434" y="570"/>
                    <a:pt x="1432" y="563"/>
                  </a:cubicBezTo>
                  <a:cubicBezTo>
                    <a:pt x="1430" y="557"/>
                    <a:pt x="1429" y="550"/>
                    <a:pt x="1426" y="543"/>
                  </a:cubicBezTo>
                  <a:cubicBezTo>
                    <a:pt x="1424" y="537"/>
                    <a:pt x="1422" y="530"/>
                    <a:pt x="1419" y="524"/>
                  </a:cubicBezTo>
                  <a:cubicBezTo>
                    <a:pt x="1418" y="521"/>
                    <a:pt x="1415" y="517"/>
                    <a:pt x="1414" y="513"/>
                  </a:cubicBezTo>
                  <a:cubicBezTo>
                    <a:pt x="1413" y="511"/>
                    <a:pt x="1414" y="510"/>
                    <a:pt x="1413" y="507"/>
                  </a:cubicBezTo>
                  <a:cubicBezTo>
                    <a:pt x="1410" y="499"/>
                    <a:pt x="1408" y="493"/>
                    <a:pt x="1405" y="488"/>
                  </a:cubicBezTo>
                  <a:cubicBezTo>
                    <a:pt x="1402" y="482"/>
                    <a:pt x="1400" y="477"/>
                    <a:pt x="1398" y="472"/>
                  </a:cubicBezTo>
                  <a:cubicBezTo>
                    <a:pt x="1397" y="469"/>
                    <a:pt x="1398" y="466"/>
                    <a:pt x="1397" y="463"/>
                  </a:cubicBezTo>
                  <a:cubicBezTo>
                    <a:pt x="1394" y="457"/>
                    <a:pt x="1389" y="448"/>
                    <a:pt x="1389" y="447"/>
                  </a:cubicBezTo>
                  <a:cubicBezTo>
                    <a:pt x="1388" y="446"/>
                    <a:pt x="1388" y="444"/>
                    <a:pt x="1387" y="441"/>
                  </a:cubicBezTo>
                  <a:cubicBezTo>
                    <a:pt x="1385" y="437"/>
                    <a:pt x="1381" y="433"/>
                    <a:pt x="1379" y="429"/>
                  </a:cubicBezTo>
                  <a:cubicBezTo>
                    <a:pt x="1376" y="424"/>
                    <a:pt x="1374" y="417"/>
                    <a:pt x="1372" y="412"/>
                  </a:cubicBezTo>
                  <a:cubicBezTo>
                    <a:pt x="1367" y="405"/>
                    <a:pt x="1360" y="401"/>
                    <a:pt x="1358" y="392"/>
                  </a:cubicBezTo>
                  <a:cubicBezTo>
                    <a:pt x="1359" y="391"/>
                    <a:pt x="1361" y="397"/>
                    <a:pt x="1363" y="396"/>
                  </a:cubicBezTo>
                  <a:cubicBezTo>
                    <a:pt x="1357" y="388"/>
                    <a:pt x="1357" y="383"/>
                    <a:pt x="1352" y="375"/>
                  </a:cubicBezTo>
                  <a:cubicBezTo>
                    <a:pt x="1350" y="373"/>
                    <a:pt x="1349" y="376"/>
                    <a:pt x="1347" y="373"/>
                  </a:cubicBezTo>
                  <a:cubicBezTo>
                    <a:pt x="1340" y="364"/>
                    <a:pt x="1337" y="356"/>
                    <a:pt x="1331" y="347"/>
                  </a:cubicBezTo>
                  <a:cubicBezTo>
                    <a:pt x="1327" y="341"/>
                    <a:pt x="1318" y="332"/>
                    <a:pt x="1315" y="326"/>
                  </a:cubicBezTo>
                  <a:cubicBezTo>
                    <a:pt x="1313" y="323"/>
                    <a:pt x="1312" y="317"/>
                    <a:pt x="1309" y="313"/>
                  </a:cubicBezTo>
                  <a:cubicBezTo>
                    <a:pt x="1307" y="311"/>
                    <a:pt x="1304" y="309"/>
                    <a:pt x="1301" y="306"/>
                  </a:cubicBezTo>
                  <a:cubicBezTo>
                    <a:pt x="1299" y="304"/>
                    <a:pt x="1294" y="298"/>
                    <a:pt x="1290" y="292"/>
                  </a:cubicBezTo>
                  <a:cubicBezTo>
                    <a:pt x="1285" y="287"/>
                    <a:pt x="1281" y="282"/>
                    <a:pt x="1281" y="282"/>
                  </a:cubicBezTo>
                  <a:cubicBezTo>
                    <a:pt x="1279" y="279"/>
                    <a:pt x="1280" y="275"/>
                    <a:pt x="1277" y="272"/>
                  </a:cubicBezTo>
                  <a:cubicBezTo>
                    <a:pt x="1276" y="272"/>
                    <a:pt x="1275" y="273"/>
                    <a:pt x="1273" y="272"/>
                  </a:cubicBezTo>
                  <a:cubicBezTo>
                    <a:pt x="1268" y="260"/>
                    <a:pt x="1250" y="243"/>
                    <a:pt x="1239" y="229"/>
                  </a:cubicBezTo>
                  <a:cubicBezTo>
                    <a:pt x="1233" y="225"/>
                    <a:pt x="1238" y="234"/>
                    <a:pt x="1231" y="226"/>
                  </a:cubicBezTo>
                  <a:cubicBezTo>
                    <a:pt x="1228" y="223"/>
                    <a:pt x="1234" y="226"/>
                    <a:pt x="1232" y="222"/>
                  </a:cubicBezTo>
                  <a:cubicBezTo>
                    <a:pt x="1226" y="219"/>
                    <a:pt x="1224" y="213"/>
                    <a:pt x="1219" y="209"/>
                  </a:cubicBezTo>
                  <a:close/>
                  <a:moveTo>
                    <a:pt x="1478" y="1000"/>
                  </a:moveTo>
                  <a:cubicBezTo>
                    <a:pt x="1480" y="1004"/>
                    <a:pt x="1477" y="1014"/>
                    <a:pt x="1474" y="1015"/>
                  </a:cubicBezTo>
                  <a:cubicBezTo>
                    <a:pt x="1473" y="1015"/>
                    <a:pt x="1473" y="1013"/>
                    <a:pt x="1473" y="1010"/>
                  </a:cubicBezTo>
                  <a:cubicBezTo>
                    <a:pt x="1474" y="1007"/>
                    <a:pt x="1475" y="1003"/>
                    <a:pt x="1478" y="1000"/>
                  </a:cubicBezTo>
                  <a:close/>
                  <a:moveTo>
                    <a:pt x="1491" y="958"/>
                  </a:moveTo>
                  <a:cubicBezTo>
                    <a:pt x="1487" y="958"/>
                    <a:pt x="1490" y="943"/>
                    <a:pt x="1493" y="938"/>
                  </a:cubicBezTo>
                  <a:cubicBezTo>
                    <a:pt x="1496" y="942"/>
                    <a:pt x="1491" y="951"/>
                    <a:pt x="1491" y="958"/>
                  </a:cubicBezTo>
                  <a:close/>
                  <a:moveTo>
                    <a:pt x="1508" y="770"/>
                  </a:moveTo>
                  <a:cubicBezTo>
                    <a:pt x="1509" y="777"/>
                    <a:pt x="1508" y="784"/>
                    <a:pt x="1508" y="792"/>
                  </a:cubicBezTo>
                  <a:cubicBezTo>
                    <a:pt x="1506" y="794"/>
                    <a:pt x="1506" y="778"/>
                    <a:pt x="1506" y="776"/>
                  </a:cubicBezTo>
                  <a:cubicBezTo>
                    <a:pt x="1506" y="772"/>
                    <a:pt x="1507" y="769"/>
                    <a:pt x="1508" y="770"/>
                  </a:cubicBezTo>
                  <a:close/>
                  <a:moveTo>
                    <a:pt x="1371" y="341"/>
                  </a:moveTo>
                  <a:cubicBezTo>
                    <a:pt x="1374" y="346"/>
                    <a:pt x="1376" y="350"/>
                    <a:pt x="1377" y="353"/>
                  </a:cubicBezTo>
                  <a:cubicBezTo>
                    <a:pt x="1375" y="354"/>
                    <a:pt x="1365" y="340"/>
                    <a:pt x="1371" y="341"/>
                  </a:cubicBezTo>
                  <a:close/>
                  <a:moveTo>
                    <a:pt x="1127" y="106"/>
                  </a:moveTo>
                  <a:cubicBezTo>
                    <a:pt x="1136" y="112"/>
                    <a:pt x="1136" y="112"/>
                    <a:pt x="1136" y="112"/>
                  </a:cubicBezTo>
                  <a:cubicBezTo>
                    <a:pt x="1137" y="116"/>
                    <a:pt x="1123" y="107"/>
                    <a:pt x="1127" y="106"/>
                  </a:cubicBezTo>
                  <a:close/>
                  <a:moveTo>
                    <a:pt x="1178" y="149"/>
                  </a:moveTo>
                  <a:cubicBezTo>
                    <a:pt x="1177" y="148"/>
                    <a:pt x="1174" y="146"/>
                    <a:pt x="1172" y="144"/>
                  </a:cubicBezTo>
                  <a:cubicBezTo>
                    <a:pt x="1169" y="142"/>
                    <a:pt x="1168" y="141"/>
                    <a:pt x="1170" y="140"/>
                  </a:cubicBezTo>
                  <a:cubicBezTo>
                    <a:pt x="1174" y="142"/>
                    <a:pt x="1180" y="146"/>
                    <a:pt x="1178" y="149"/>
                  </a:cubicBezTo>
                  <a:close/>
                  <a:moveTo>
                    <a:pt x="1284" y="249"/>
                  </a:moveTo>
                  <a:cubicBezTo>
                    <a:pt x="1283" y="249"/>
                    <a:pt x="1281" y="249"/>
                    <a:pt x="1278" y="247"/>
                  </a:cubicBezTo>
                  <a:cubicBezTo>
                    <a:pt x="1276" y="246"/>
                    <a:pt x="1274" y="243"/>
                    <a:pt x="1272" y="240"/>
                  </a:cubicBezTo>
                  <a:cubicBezTo>
                    <a:pt x="1275" y="240"/>
                    <a:pt x="1279" y="242"/>
                    <a:pt x="1284" y="249"/>
                  </a:cubicBezTo>
                  <a:close/>
                  <a:moveTo>
                    <a:pt x="923" y="32"/>
                  </a:moveTo>
                  <a:cubicBezTo>
                    <a:pt x="936" y="37"/>
                    <a:pt x="936" y="37"/>
                    <a:pt x="936" y="37"/>
                  </a:cubicBezTo>
                  <a:cubicBezTo>
                    <a:pt x="936" y="38"/>
                    <a:pt x="936" y="38"/>
                    <a:pt x="936" y="38"/>
                  </a:cubicBezTo>
                  <a:cubicBezTo>
                    <a:pt x="922" y="34"/>
                    <a:pt x="922" y="34"/>
                    <a:pt x="922" y="34"/>
                  </a:cubicBezTo>
                  <a:lnTo>
                    <a:pt x="923" y="32"/>
                  </a:lnTo>
                  <a:close/>
                  <a:moveTo>
                    <a:pt x="979" y="56"/>
                  </a:moveTo>
                  <a:cubicBezTo>
                    <a:pt x="978" y="58"/>
                    <a:pt x="978" y="58"/>
                    <a:pt x="978" y="58"/>
                  </a:cubicBezTo>
                  <a:cubicBezTo>
                    <a:pt x="974" y="57"/>
                    <a:pt x="971" y="55"/>
                    <a:pt x="969" y="54"/>
                  </a:cubicBezTo>
                  <a:cubicBezTo>
                    <a:pt x="971" y="53"/>
                    <a:pt x="975" y="54"/>
                    <a:pt x="979" y="56"/>
                  </a:cubicBezTo>
                  <a:close/>
                  <a:moveTo>
                    <a:pt x="968" y="57"/>
                  </a:moveTo>
                  <a:cubicBezTo>
                    <a:pt x="963" y="60"/>
                    <a:pt x="944" y="52"/>
                    <a:pt x="934" y="50"/>
                  </a:cubicBezTo>
                  <a:cubicBezTo>
                    <a:pt x="934" y="49"/>
                    <a:pt x="937" y="49"/>
                    <a:pt x="937" y="48"/>
                  </a:cubicBezTo>
                  <a:cubicBezTo>
                    <a:pt x="938" y="46"/>
                    <a:pt x="928" y="45"/>
                    <a:pt x="932" y="43"/>
                  </a:cubicBezTo>
                  <a:cubicBezTo>
                    <a:pt x="944" y="47"/>
                    <a:pt x="956" y="50"/>
                    <a:pt x="968" y="57"/>
                  </a:cubicBezTo>
                  <a:close/>
                  <a:moveTo>
                    <a:pt x="890" y="38"/>
                  </a:moveTo>
                  <a:cubicBezTo>
                    <a:pt x="888" y="39"/>
                    <a:pt x="884" y="36"/>
                    <a:pt x="880" y="35"/>
                  </a:cubicBezTo>
                  <a:cubicBezTo>
                    <a:pt x="876" y="34"/>
                    <a:pt x="868" y="33"/>
                    <a:pt x="870" y="31"/>
                  </a:cubicBezTo>
                  <a:cubicBezTo>
                    <a:pt x="875" y="32"/>
                    <a:pt x="892" y="34"/>
                    <a:pt x="890" y="38"/>
                  </a:cubicBezTo>
                  <a:close/>
                  <a:moveTo>
                    <a:pt x="1077" y="117"/>
                  </a:moveTo>
                  <a:cubicBezTo>
                    <a:pt x="1077" y="121"/>
                    <a:pt x="1069" y="114"/>
                    <a:pt x="1068" y="113"/>
                  </a:cubicBezTo>
                  <a:cubicBezTo>
                    <a:pt x="1068" y="111"/>
                    <a:pt x="1077" y="115"/>
                    <a:pt x="1077" y="117"/>
                  </a:cubicBezTo>
                  <a:close/>
                  <a:moveTo>
                    <a:pt x="1352" y="1116"/>
                  </a:moveTo>
                  <a:cubicBezTo>
                    <a:pt x="1349" y="1114"/>
                    <a:pt x="1354" y="1104"/>
                    <a:pt x="1357" y="1098"/>
                  </a:cubicBezTo>
                  <a:cubicBezTo>
                    <a:pt x="1358" y="1097"/>
                    <a:pt x="1359" y="1097"/>
                    <a:pt x="1360" y="1095"/>
                  </a:cubicBezTo>
                  <a:cubicBezTo>
                    <a:pt x="1361" y="1093"/>
                    <a:pt x="1361" y="1092"/>
                    <a:pt x="1362" y="1090"/>
                  </a:cubicBezTo>
                  <a:cubicBezTo>
                    <a:pt x="1364" y="1085"/>
                    <a:pt x="1368" y="1080"/>
                    <a:pt x="1370" y="1072"/>
                  </a:cubicBezTo>
                  <a:cubicBezTo>
                    <a:pt x="1374" y="1069"/>
                    <a:pt x="1369" y="1077"/>
                    <a:pt x="1368" y="1080"/>
                  </a:cubicBezTo>
                  <a:cubicBezTo>
                    <a:pt x="1368" y="1080"/>
                    <a:pt x="1370" y="1080"/>
                    <a:pt x="1370" y="1081"/>
                  </a:cubicBezTo>
                  <a:cubicBezTo>
                    <a:pt x="1369" y="1084"/>
                    <a:pt x="1366" y="1087"/>
                    <a:pt x="1364" y="1091"/>
                  </a:cubicBezTo>
                  <a:cubicBezTo>
                    <a:pt x="1360" y="1098"/>
                    <a:pt x="1357" y="1108"/>
                    <a:pt x="1352" y="1116"/>
                  </a:cubicBezTo>
                  <a:close/>
                  <a:moveTo>
                    <a:pt x="1078" y="127"/>
                  </a:moveTo>
                  <a:cubicBezTo>
                    <a:pt x="1066" y="124"/>
                    <a:pt x="1072" y="115"/>
                    <a:pt x="1078" y="127"/>
                  </a:cubicBezTo>
                  <a:close/>
                  <a:moveTo>
                    <a:pt x="1260" y="278"/>
                  </a:moveTo>
                  <a:cubicBezTo>
                    <a:pt x="1257" y="277"/>
                    <a:pt x="1252" y="273"/>
                    <a:pt x="1247" y="270"/>
                  </a:cubicBezTo>
                  <a:cubicBezTo>
                    <a:pt x="1243" y="266"/>
                    <a:pt x="1238" y="261"/>
                    <a:pt x="1234" y="256"/>
                  </a:cubicBezTo>
                  <a:cubicBezTo>
                    <a:pt x="1234" y="255"/>
                    <a:pt x="1237" y="254"/>
                    <a:pt x="1237" y="253"/>
                  </a:cubicBezTo>
                  <a:cubicBezTo>
                    <a:pt x="1237" y="252"/>
                    <a:pt x="1225" y="241"/>
                    <a:pt x="1231" y="245"/>
                  </a:cubicBezTo>
                  <a:cubicBezTo>
                    <a:pt x="1235" y="246"/>
                    <a:pt x="1235" y="249"/>
                    <a:pt x="1238" y="253"/>
                  </a:cubicBezTo>
                  <a:cubicBezTo>
                    <a:pt x="1244" y="261"/>
                    <a:pt x="1256" y="271"/>
                    <a:pt x="1260" y="278"/>
                  </a:cubicBezTo>
                  <a:close/>
                  <a:moveTo>
                    <a:pt x="1212" y="228"/>
                  </a:moveTo>
                  <a:cubicBezTo>
                    <a:pt x="1212" y="230"/>
                    <a:pt x="1210" y="228"/>
                    <a:pt x="1209" y="229"/>
                  </a:cubicBezTo>
                  <a:cubicBezTo>
                    <a:pt x="1212" y="232"/>
                    <a:pt x="1213" y="230"/>
                    <a:pt x="1218" y="234"/>
                  </a:cubicBezTo>
                  <a:cubicBezTo>
                    <a:pt x="1220" y="236"/>
                    <a:pt x="1224" y="242"/>
                    <a:pt x="1226" y="245"/>
                  </a:cubicBezTo>
                  <a:cubicBezTo>
                    <a:pt x="1224" y="247"/>
                    <a:pt x="1217" y="239"/>
                    <a:pt x="1214" y="237"/>
                  </a:cubicBezTo>
                  <a:cubicBezTo>
                    <a:pt x="1212" y="235"/>
                    <a:pt x="1209" y="232"/>
                    <a:pt x="1205" y="228"/>
                  </a:cubicBezTo>
                  <a:cubicBezTo>
                    <a:pt x="1203" y="227"/>
                    <a:pt x="1201" y="225"/>
                    <a:pt x="1199" y="223"/>
                  </a:cubicBezTo>
                  <a:cubicBezTo>
                    <a:pt x="1198" y="221"/>
                    <a:pt x="1196" y="220"/>
                    <a:pt x="1194" y="219"/>
                  </a:cubicBezTo>
                  <a:cubicBezTo>
                    <a:pt x="1192" y="217"/>
                    <a:pt x="1187" y="213"/>
                    <a:pt x="1186" y="215"/>
                  </a:cubicBezTo>
                  <a:cubicBezTo>
                    <a:pt x="1181" y="212"/>
                    <a:pt x="1184" y="210"/>
                    <a:pt x="1181" y="207"/>
                  </a:cubicBezTo>
                  <a:cubicBezTo>
                    <a:pt x="1177" y="203"/>
                    <a:pt x="1175" y="204"/>
                    <a:pt x="1172" y="202"/>
                  </a:cubicBezTo>
                  <a:cubicBezTo>
                    <a:pt x="1167" y="198"/>
                    <a:pt x="1164" y="193"/>
                    <a:pt x="1159" y="189"/>
                  </a:cubicBezTo>
                  <a:cubicBezTo>
                    <a:pt x="1151" y="183"/>
                    <a:pt x="1143" y="181"/>
                    <a:pt x="1134" y="175"/>
                  </a:cubicBezTo>
                  <a:cubicBezTo>
                    <a:pt x="1125" y="170"/>
                    <a:pt x="1122" y="164"/>
                    <a:pt x="1114" y="159"/>
                  </a:cubicBezTo>
                  <a:cubicBezTo>
                    <a:pt x="1110" y="156"/>
                    <a:pt x="1107" y="156"/>
                    <a:pt x="1103" y="154"/>
                  </a:cubicBezTo>
                  <a:cubicBezTo>
                    <a:pt x="1099" y="152"/>
                    <a:pt x="1099" y="150"/>
                    <a:pt x="1097" y="149"/>
                  </a:cubicBezTo>
                  <a:cubicBezTo>
                    <a:pt x="1094" y="147"/>
                    <a:pt x="1094" y="148"/>
                    <a:pt x="1092" y="146"/>
                  </a:cubicBezTo>
                  <a:cubicBezTo>
                    <a:pt x="1088" y="144"/>
                    <a:pt x="1088" y="143"/>
                    <a:pt x="1086" y="141"/>
                  </a:cubicBezTo>
                  <a:cubicBezTo>
                    <a:pt x="1082" y="139"/>
                    <a:pt x="1078" y="139"/>
                    <a:pt x="1075" y="137"/>
                  </a:cubicBezTo>
                  <a:cubicBezTo>
                    <a:pt x="1070" y="135"/>
                    <a:pt x="1067" y="133"/>
                    <a:pt x="1062" y="131"/>
                  </a:cubicBezTo>
                  <a:cubicBezTo>
                    <a:pt x="1060" y="130"/>
                    <a:pt x="1057" y="129"/>
                    <a:pt x="1055" y="128"/>
                  </a:cubicBezTo>
                  <a:cubicBezTo>
                    <a:pt x="1052" y="127"/>
                    <a:pt x="1048" y="125"/>
                    <a:pt x="1044" y="123"/>
                  </a:cubicBezTo>
                  <a:cubicBezTo>
                    <a:pt x="1042" y="122"/>
                    <a:pt x="1040" y="122"/>
                    <a:pt x="1037" y="120"/>
                  </a:cubicBezTo>
                  <a:cubicBezTo>
                    <a:pt x="1033" y="118"/>
                    <a:pt x="1035" y="117"/>
                    <a:pt x="1031" y="114"/>
                  </a:cubicBezTo>
                  <a:cubicBezTo>
                    <a:pt x="1028" y="114"/>
                    <a:pt x="1025" y="113"/>
                    <a:pt x="1023" y="112"/>
                  </a:cubicBezTo>
                  <a:cubicBezTo>
                    <a:pt x="1020" y="111"/>
                    <a:pt x="1018" y="110"/>
                    <a:pt x="1016" y="110"/>
                  </a:cubicBezTo>
                  <a:cubicBezTo>
                    <a:pt x="1015" y="110"/>
                    <a:pt x="1010" y="108"/>
                    <a:pt x="1005" y="106"/>
                  </a:cubicBezTo>
                  <a:cubicBezTo>
                    <a:pt x="1010" y="103"/>
                    <a:pt x="1004" y="101"/>
                    <a:pt x="999" y="97"/>
                  </a:cubicBezTo>
                  <a:cubicBezTo>
                    <a:pt x="996" y="94"/>
                    <a:pt x="996" y="93"/>
                    <a:pt x="995" y="92"/>
                  </a:cubicBezTo>
                  <a:cubicBezTo>
                    <a:pt x="987" y="88"/>
                    <a:pt x="974" y="87"/>
                    <a:pt x="969" y="81"/>
                  </a:cubicBezTo>
                  <a:cubicBezTo>
                    <a:pt x="972" y="77"/>
                    <a:pt x="978" y="83"/>
                    <a:pt x="982" y="85"/>
                  </a:cubicBezTo>
                  <a:cubicBezTo>
                    <a:pt x="988" y="88"/>
                    <a:pt x="996" y="90"/>
                    <a:pt x="1002" y="94"/>
                  </a:cubicBezTo>
                  <a:cubicBezTo>
                    <a:pt x="1008" y="97"/>
                    <a:pt x="1008" y="98"/>
                    <a:pt x="1018" y="103"/>
                  </a:cubicBezTo>
                  <a:cubicBezTo>
                    <a:pt x="1020" y="104"/>
                    <a:pt x="1023" y="102"/>
                    <a:pt x="1026" y="104"/>
                  </a:cubicBezTo>
                  <a:cubicBezTo>
                    <a:pt x="1030" y="105"/>
                    <a:pt x="1035" y="108"/>
                    <a:pt x="1042" y="112"/>
                  </a:cubicBezTo>
                  <a:cubicBezTo>
                    <a:pt x="1047" y="114"/>
                    <a:pt x="1052" y="117"/>
                    <a:pt x="1058" y="119"/>
                  </a:cubicBezTo>
                  <a:cubicBezTo>
                    <a:pt x="1063" y="122"/>
                    <a:pt x="1068" y="125"/>
                    <a:pt x="1071" y="127"/>
                  </a:cubicBezTo>
                  <a:cubicBezTo>
                    <a:pt x="1074" y="129"/>
                    <a:pt x="1076" y="132"/>
                    <a:pt x="1079" y="134"/>
                  </a:cubicBezTo>
                  <a:cubicBezTo>
                    <a:pt x="1084" y="136"/>
                    <a:pt x="1089" y="136"/>
                    <a:pt x="1094" y="139"/>
                  </a:cubicBezTo>
                  <a:cubicBezTo>
                    <a:pt x="1093" y="138"/>
                    <a:pt x="1096" y="142"/>
                    <a:pt x="1100" y="145"/>
                  </a:cubicBezTo>
                  <a:cubicBezTo>
                    <a:pt x="1104" y="147"/>
                    <a:pt x="1107" y="149"/>
                    <a:pt x="1112" y="151"/>
                  </a:cubicBezTo>
                  <a:cubicBezTo>
                    <a:pt x="1115" y="154"/>
                    <a:pt x="1116" y="155"/>
                    <a:pt x="1118" y="156"/>
                  </a:cubicBezTo>
                  <a:cubicBezTo>
                    <a:pt x="1124" y="160"/>
                    <a:pt x="1131" y="166"/>
                    <a:pt x="1140" y="172"/>
                  </a:cubicBezTo>
                  <a:cubicBezTo>
                    <a:pt x="1142" y="174"/>
                    <a:pt x="1145" y="175"/>
                    <a:pt x="1147" y="177"/>
                  </a:cubicBezTo>
                  <a:cubicBezTo>
                    <a:pt x="1149" y="179"/>
                    <a:pt x="1151" y="180"/>
                    <a:pt x="1154" y="182"/>
                  </a:cubicBezTo>
                  <a:cubicBezTo>
                    <a:pt x="1158" y="186"/>
                    <a:pt x="1163" y="189"/>
                    <a:pt x="1167" y="192"/>
                  </a:cubicBezTo>
                  <a:cubicBezTo>
                    <a:pt x="1170" y="194"/>
                    <a:pt x="1173" y="195"/>
                    <a:pt x="1176" y="197"/>
                  </a:cubicBezTo>
                  <a:cubicBezTo>
                    <a:pt x="1183" y="202"/>
                    <a:pt x="1190" y="209"/>
                    <a:pt x="1197" y="215"/>
                  </a:cubicBezTo>
                  <a:cubicBezTo>
                    <a:pt x="1203" y="219"/>
                    <a:pt x="1208" y="222"/>
                    <a:pt x="1212" y="228"/>
                  </a:cubicBezTo>
                  <a:close/>
                  <a:moveTo>
                    <a:pt x="1288" y="312"/>
                  </a:moveTo>
                  <a:cubicBezTo>
                    <a:pt x="1286" y="314"/>
                    <a:pt x="1278" y="305"/>
                    <a:pt x="1278" y="302"/>
                  </a:cubicBezTo>
                  <a:cubicBezTo>
                    <a:pt x="1280" y="298"/>
                    <a:pt x="1285" y="308"/>
                    <a:pt x="1288" y="312"/>
                  </a:cubicBezTo>
                  <a:close/>
                  <a:moveTo>
                    <a:pt x="965" y="76"/>
                  </a:moveTo>
                  <a:cubicBezTo>
                    <a:pt x="965" y="79"/>
                    <a:pt x="962" y="77"/>
                    <a:pt x="957" y="75"/>
                  </a:cubicBezTo>
                  <a:cubicBezTo>
                    <a:pt x="954" y="74"/>
                    <a:pt x="943" y="71"/>
                    <a:pt x="946" y="69"/>
                  </a:cubicBezTo>
                  <a:cubicBezTo>
                    <a:pt x="952" y="70"/>
                    <a:pt x="956" y="73"/>
                    <a:pt x="965" y="76"/>
                  </a:cubicBezTo>
                  <a:close/>
                  <a:moveTo>
                    <a:pt x="1432" y="785"/>
                  </a:moveTo>
                  <a:cubicBezTo>
                    <a:pt x="1430" y="791"/>
                    <a:pt x="1433" y="795"/>
                    <a:pt x="1433" y="800"/>
                  </a:cubicBezTo>
                  <a:cubicBezTo>
                    <a:pt x="1433" y="803"/>
                    <a:pt x="1431" y="806"/>
                    <a:pt x="1431" y="810"/>
                  </a:cubicBezTo>
                  <a:cubicBezTo>
                    <a:pt x="1430" y="814"/>
                    <a:pt x="1431" y="815"/>
                    <a:pt x="1431" y="818"/>
                  </a:cubicBezTo>
                  <a:cubicBezTo>
                    <a:pt x="1430" y="821"/>
                    <a:pt x="1428" y="824"/>
                    <a:pt x="1428" y="826"/>
                  </a:cubicBezTo>
                  <a:cubicBezTo>
                    <a:pt x="1428" y="829"/>
                    <a:pt x="1429" y="836"/>
                    <a:pt x="1429" y="842"/>
                  </a:cubicBezTo>
                  <a:cubicBezTo>
                    <a:pt x="1429" y="842"/>
                    <a:pt x="1429" y="844"/>
                    <a:pt x="1428" y="846"/>
                  </a:cubicBezTo>
                  <a:cubicBezTo>
                    <a:pt x="1428" y="847"/>
                    <a:pt x="1427" y="849"/>
                    <a:pt x="1427" y="851"/>
                  </a:cubicBezTo>
                  <a:cubicBezTo>
                    <a:pt x="1427" y="853"/>
                    <a:pt x="1429" y="853"/>
                    <a:pt x="1428" y="857"/>
                  </a:cubicBezTo>
                  <a:cubicBezTo>
                    <a:pt x="1428" y="860"/>
                    <a:pt x="1425" y="862"/>
                    <a:pt x="1425" y="865"/>
                  </a:cubicBezTo>
                  <a:cubicBezTo>
                    <a:pt x="1424" y="870"/>
                    <a:pt x="1425" y="877"/>
                    <a:pt x="1424" y="882"/>
                  </a:cubicBezTo>
                  <a:cubicBezTo>
                    <a:pt x="1423" y="886"/>
                    <a:pt x="1421" y="886"/>
                    <a:pt x="1420" y="890"/>
                  </a:cubicBezTo>
                  <a:cubicBezTo>
                    <a:pt x="1418" y="893"/>
                    <a:pt x="1420" y="895"/>
                    <a:pt x="1419" y="898"/>
                  </a:cubicBezTo>
                  <a:cubicBezTo>
                    <a:pt x="1418" y="899"/>
                    <a:pt x="1417" y="899"/>
                    <a:pt x="1416" y="903"/>
                  </a:cubicBezTo>
                  <a:cubicBezTo>
                    <a:pt x="1415" y="910"/>
                    <a:pt x="1416" y="912"/>
                    <a:pt x="1415" y="917"/>
                  </a:cubicBezTo>
                  <a:cubicBezTo>
                    <a:pt x="1414" y="920"/>
                    <a:pt x="1411" y="934"/>
                    <a:pt x="1408" y="941"/>
                  </a:cubicBezTo>
                  <a:cubicBezTo>
                    <a:pt x="1407" y="945"/>
                    <a:pt x="1406" y="945"/>
                    <a:pt x="1405" y="947"/>
                  </a:cubicBezTo>
                  <a:cubicBezTo>
                    <a:pt x="1404" y="951"/>
                    <a:pt x="1404" y="953"/>
                    <a:pt x="1401" y="960"/>
                  </a:cubicBezTo>
                  <a:cubicBezTo>
                    <a:pt x="1398" y="967"/>
                    <a:pt x="1394" y="975"/>
                    <a:pt x="1390" y="987"/>
                  </a:cubicBezTo>
                  <a:cubicBezTo>
                    <a:pt x="1390" y="988"/>
                    <a:pt x="1391" y="989"/>
                    <a:pt x="1390" y="991"/>
                  </a:cubicBezTo>
                  <a:cubicBezTo>
                    <a:pt x="1388" y="994"/>
                    <a:pt x="1388" y="993"/>
                    <a:pt x="1390" y="997"/>
                  </a:cubicBezTo>
                  <a:cubicBezTo>
                    <a:pt x="1389" y="1001"/>
                    <a:pt x="1386" y="1000"/>
                    <a:pt x="1384" y="1003"/>
                  </a:cubicBezTo>
                  <a:cubicBezTo>
                    <a:pt x="1383" y="1007"/>
                    <a:pt x="1383" y="1009"/>
                    <a:pt x="1382" y="1013"/>
                  </a:cubicBezTo>
                  <a:cubicBezTo>
                    <a:pt x="1381" y="1016"/>
                    <a:pt x="1379" y="1018"/>
                    <a:pt x="1377" y="1021"/>
                  </a:cubicBezTo>
                  <a:cubicBezTo>
                    <a:pt x="1374" y="1028"/>
                    <a:pt x="1371" y="1038"/>
                    <a:pt x="1368" y="1043"/>
                  </a:cubicBezTo>
                  <a:cubicBezTo>
                    <a:pt x="1366" y="1047"/>
                    <a:pt x="1362" y="1051"/>
                    <a:pt x="1360" y="1054"/>
                  </a:cubicBezTo>
                  <a:cubicBezTo>
                    <a:pt x="1358" y="1059"/>
                    <a:pt x="1357" y="1064"/>
                    <a:pt x="1354" y="1069"/>
                  </a:cubicBezTo>
                  <a:cubicBezTo>
                    <a:pt x="1353" y="1072"/>
                    <a:pt x="1351" y="1072"/>
                    <a:pt x="1350" y="1075"/>
                  </a:cubicBezTo>
                  <a:cubicBezTo>
                    <a:pt x="1348" y="1079"/>
                    <a:pt x="1348" y="1080"/>
                    <a:pt x="1347" y="1082"/>
                  </a:cubicBezTo>
                  <a:cubicBezTo>
                    <a:pt x="1346" y="1084"/>
                    <a:pt x="1344" y="1085"/>
                    <a:pt x="1343" y="1087"/>
                  </a:cubicBezTo>
                  <a:cubicBezTo>
                    <a:pt x="1337" y="1097"/>
                    <a:pt x="1332" y="1108"/>
                    <a:pt x="1325" y="1119"/>
                  </a:cubicBezTo>
                  <a:cubicBezTo>
                    <a:pt x="1322" y="1124"/>
                    <a:pt x="1317" y="1130"/>
                    <a:pt x="1314" y="1135"/>
                  </a:cubicBezTo>
                  <a:cubicBezTo>
                    <a:pt x="1311" y="1139"/>
                    <a:pt x="1309" y="1144"/>
                    <a:pt x="1303" y="1151"/>
                  </a:cubicBezTo>
                  <a:cubicBezTo>
                    <a:pt x="1302" y="1152"/>
                    <a:pt x="1299" y="1154"/>
                    <a:pt x="1298" y="1156"/>
                  </a:cubicBezTo>
                  <a:cubicBezTo>
                    <a:pt x="1295" y="1160"/>
                    <a:pt x="1296" y="1161"/>
                    <a:pt x="1294" y="1163"/>
                  </a:cubicBezTo>
                  <a:cubicBezTo>
                    <a:pt x="1292" y="1166"/>
                    <a:pt x="1283" y="1177"/>
                    <a:pt x="1278" y="1182"/>
                  </a:cubicBezTo>
                  <a:cubicBezTo>
                    <a:pt x="1277" y="1176"/>
                    <a:pt x="1281" y="1171"/>
                    <a:pt x="1287" y="1165"/>
                  </a:cubicBezTo>
                  <a:cubicBezTo>
                    <a:pt x="1289" y="1163"/>
                    <a:pt x="1291" y="1161"/>
                    <a:pt x="1292" y="1160"/>
                  </a:cubicBezTo>
                  <a:cubicBezTo>
                    <a:pt x="1296" y="1155"/>
                    <a:pt x="1299" y="1150"/>
                    <a:pt x="1302" y="1145"/>
                  </a:cubicBezTo>
                  <a:cubicBezTo>
                    <a:pt x="1304" y="1141"/>
                    <a:pt x="1305" y="1136"/>
                    <a:pt x="1308" y="1131"/>
                  </a:cubicBezTo>
                  <a:cubicBezTo>
                    <a:pt x="1309" y="1129"/>
                    <a:pt x="1313" y="1126"/>
                    <a:pt x="1313" y="1125"/>
                  </a:cubicBezTo>
                  <a:cubicBezTo>
                    <a:pt x="1324" y="1111"/>
                    <a:pt x="1337" y="1080"/>
                    <a:pt x="1346" y="1060"/>
                  </a:cubicBezTo>
                  <a:cubicBezTo>
                    <a:pt x="1349" y="1053"/>
                    <a:pt x="1352" y="1050"/>
                    <a:pt x="1354" y="1043"/>
                  </a:cubicBezTo>
                  <a:cubicBezTo>
                    <a:pt x="1355" y="1040"/>
                    <a:pt x="1354" y="1040"/>
                    <a:pt x="1355" y="1037"/>
                  </a:cubicBezTo>
                  <a:cubicBezTo>
                    <a:pt x="1355" y="1033"/>
                    <a:pt x="1357" y="1024"/>
                    <a:pt x="1362" y="1015"/>
                  </a:cubicBezTo>
                  <a:cubicBezTo>
                    <a:pt x="1363" y="1012"/>
                    <a:pt x="1366" y="1010"/>
                    <a:pt x="1368" y="1006"/>
                  </a:cubicBezTo>
                  <a:cubicBezTo>
                    <a:pt x="1370" y="1002"/>
                    <a:pt x="1369" y="998"/>
                    <a:pt x="1370" y="994"/>
                  </a:cubicBezTo>
                  <a:cubicBezTo>
                    <a:pt x="1372" y="989"/>
                    <a:pt x="1375" y="984"/>
                    <a:pt x="1377" y="978"/>
                  </a:cubicBezTo>
                  <a:cubicBezTo>
                    <a:pt x="1379" y="972"/>
                    <a:pt x="1381" y="963"/>
                    <a:pt x="1382" y="956"/>
                  </a:cubicBezTo>
                  <a:cubicBezTo>
                    <a:pt x="1383" y="952"/>
                    <a:pt x="1384" y="948"/>
                    <a:pt x="1385" y="945"/>
                  </a:cubicBezTo>
                  <a:cubicBezTo>
                    <a:pt x="1385" y="941"/>
                    <a:pt x="1386" y="937"/>
                    <a:pt x="1388" y="932"/>
                  </a:cubicBezTo>
                  <a:cubicBezTo>
                    <a:pt x="1389" y="928"/>
                    <a:pt x="1385" y="930"/>
                    <a:pt x="1386" y="926"/>
                  </a:cubicBezTo>
                  <a:cubicBezTo>
                    <a:pt x="1386" y="917"/>
                    <a:pt x="1390" y="917"/>
                    <a:pt x="1391" y="912"/>
                  </a:cubicBezTo>
                  <a:cubicBezTo>
                    <a:pt x="1393" y="908"/>
                    <a:pt x="1395" y="898"/>
                    <a:pt x="1396" y="891"/>
                  </a:cubicBezTo>
                  <a:cubicBezTo>
                    <a:pt x="1397" y="888"/>
                    <a:pt x="1397" y="885"/>
                    <a:pt x="1397" y="882"/>
                  </a:cubicBezTo>
                  <a:cubicBezTo>
                    <a:pt x="1398" y="878"/>
                    <a:pt x="1400" y="874"/>
                    <a:pt x="1401" y="871"/>
                  </a:cubicBezTo>
                  <a:cubicBezTo>
                    <a:pt x="1402" y="866"/>
                    <a:pt x="1401" y="860"/>
                    <a:pt x="1402" y="854"/>
                  </a:cubicBezTo>
                  <a:cubicBezTo>
                    <a:pt x="1402" y="849"/>
                    <a:pt x="1403" y="845"/>
                    <a:pt x="1403" y="841"/>
                  </a:cubicBezTo>
                  <a:cubicBezTo>
                    <a:pt x="1403" y="837"/>
                    <a:pt x="1404" y="833"/>
                    <a:pt x="1404" y="830"/>
                  </a:cubicBezTo>
                  <a:cubicBezTo>
                    <a:pt x="1405" y="823"/>
                    <a:pt x="1405" y="817"/>
                    <a:pt x="1405" y="814"/>
                  </a:cubicBezTo>
                  <a:cubicBezTo>
                    <a:pt x="1405" y="811"/>
                    <a:pt x="1402" y="810"/>
                    <a:pt x="1402" y="806"/>
                  </a:cubicBezTo>
                  <a:cubicBezTo>
                    <a:pt x="1404" y="797"/>
                    <a:pt x="1407" y="791"/>
                    <a:pt x="1406" y="778"/>
                  </a:cubicBezTo>
                  <a:cubicBezTo>
                    <a:pt x="1406" y="775"/>
                    <a:pt x="1405" y="773"/>
                    <a:pt x="1404" y="770"/>
                  </a:cubicBezTo>
                  <a:cubicBezTo>
                    <a:pt x="1404" y="767"/>
                    <a:pt x="1405" y="765"/>
                    <a:pt x="1405" y="761"/>
                  </a:cubicBezTo>
                  <a:cubicBezTo>
                    <a:pt x="1405" y="759"/>
                    <a:pt x="1405" y="754"/>
                    <a:pt x="1404" y="749"/>
                  </a:cubicBezTo>
                  <a:cubicBezTo>
                    <a:pt x="1404" y="743"/>
                    <a:pt x="1404" y="737"/>
                    <a:pt x="1404" y="731"/>
                  </a:cubicBezTo>
                  <a:cubicBezTo>
                    <a:pt x="1404" y="728"/>
                    <a:pt x="1405" y="724"/>
                    <a:pt x="1405" y="721"/>
                  </a:cubicBezTo>
                  <a:cubicBezTo>
                    <a:pt x="1405" y="718"/>
                    <a:pt x="1403" y="715"/>
                    <a:pt x="1403" y="712"/>
                  </a:cubicBezTo>
                  <a:cubicBezTo>
                    <a:pt x="1402" y="707"/>
                    <a:pt x="1402" y="701"/>
                    <a:pt x="1402" y="697"/>
                  </a:cubicBezTo>
                  <a:cubicBezTo>
                    <a:pt x="1403" y="693"/>
                    <a:pt x="1402" y="687"/>
                    <a:pt x="1401" y="680"/>
                  </a:cubicBezTo>
                  <a:cubicBezTo>
                    <a:pt x="1400" y="674"/>
                    <a:pt x="1399" y="666"/>
                    <a:pt x="1398" y="660"/>
                  </a:cubicBezTo>
                  <a:cubicBezTo>
                    <a:pt x="1397" y="650"/>
                    <a:pt x="1396" y="632"/>
                    <a:pt x="1391" y="617"/>
                  </a:cubicBezTo>
                  <a:cubicBezTo>
                    <a:pt x="1392" y="613"/>
                    <a:pt x="1392" y="617"/>
                    <a:pt x="1395" y="616"/>
                  </a:cubicBezTo>
                  <a:cubicBezTo>
                    <a:pt x="1394" y="610"/>
                    <a:pt x="1392" y="611"/>
                    <a:pt x="1393" y="607"/>
                  </a:cubicBezTo>
                  <a:cubicBezTo>
                    <a:pt x="1391" y="604"/>
                    <a:pt x="1388" y="605"/>
                    <a:pt x="1387" y="598"/>
                  </a:cubicBezTo>
                  <a:cubicBezTo>
                    <a:pt x="1389" y="597"/>
                    <a:pt x="1389" y="601"/>
                    <a:pt x="1391" y="601"/>
                  </a:cubicBezTo>
                  <a:cubicBezTo>
                    <a:pt x="1392" y="598"/>
                    <a:pt x="1388" y="587"/>
                    <a:pt x="1386" y="581"/>
                  </a:cubicBezTo>
                  <a:cubicBezTo>
                    <a:pt x="1385" y="576"/>
                    <a:pt x="1384" y="581"/>
                    <a:pt x="1384" y="583"/>
                  </a:cubicBezTo>
                  <a:cubicBezTo>
                    <a:pt x="1382" y="581"/>
                    <a:pt x="1381" y="571"/>
                    <a:pt x="1379" y="565"/>
                  </a:cubicBezTo>
                  <a:cubicBezTo>
                    <a:pt x="1379" y="563"/>
                    <a:pt x="1381" y="563"/>
                    <a:pt x="1382" y="560"/>
                  </a:cubicBezTo>
                  <a:cubicBezTo>
                    <a:pt x="1382" y="557"/>
                    <a:pt x="1379" y="558"/>
                    <a:pt x="1379" y="557"/>
                  </a:cubicBezTo>
                  <a:cubicBezTo>
                    <a:pt x="1378" y="555"/>
                    <a:pt x="1379" y="552"/>
                    <a:pt x="1378" y="550"/>
                  </a:cubicBezTo>
                  <a:cubicBezTo>
                    <a:pt x="1378" y="546"/>
                    <a:pt x="1376" y="542"/>
                    <a:pt x="1375" y="539"/>
                  </a:cubicBezTo>
                  <a:cubicBezTo>
                    <a:pt x="1374" y="535"/>
                    <a:pt x="1372" y="534"/>
                    <a:pt x="1370" y="530"/>
                  </a:cubicBezTo>
                  <a:cubicBezTo>
                    <a:pt x="1369" y="527"/>
                    <a:pt x="1364" y="515"/>
                    <a:pt x="1363" y="513"/>
                  </a:cubicBezTo>
                  <a:cubicBezTo>
                    <a:pt x="1363" y="511"/>
                    <a:pt x="1363" y="511"/>
                    <a:pt x="1363" y="509"/>
                  </a:cubicBezTo>
                  <a:cubicBezTo>
                    <a:pt x="1360" y="504"/>
                    <a:pt x="1358" y="501"/>
                    <a:pt x="1356" y="497"/>
                  </a:cubicBezTo>
                  <a:cubicBezTo>
                    <a:pt x="1353" y="489"/>
                    <a:pt x="1350" y="479"/>
                    <a:pt x="1347" y="470"/>
                  </a:cubicBezTo>
                  <a:cubicBezTo>
                    <a:pt x="1345" y="468"/>
                    <a:pt x="1344" y="464"/>
                    <a:pt x="1342" y="461"/>
                  </a:cubicBezTo>
                  <a:cubicBezTo>
                    <a:pt x="1341" y="458"/>
                    <a:pt x="1339" y="456"/>
                    <a:pt x="1339" y="453"/>
                  </a:cubicBezTo>
                  <a:cubicBezTo>
                    <a:pt x="1338" y="447"/>
                    <a:pt x="1336" y="448"/>
                    <a:pt x="1332" y="442"/>
                  </a:cubicBezTo>
                  <a:cubicBezTo>
                    <a:pt x="1331" y="440"/>
                    <a:pt x="1331" y="437"/>
                    <a:pt x="1329" y="434"/>
                  </a:cubicBezTo>
                  <a:cubicBezTo>
                    <a:pt x="1328" y="432"/>
                    <a:pt x="1327" y="432"/>
                    <a:pt x="1326" y="430"/>
                  </a:cubicBezTo>
                  <a:cubicBezTo>
                    <a:pt x="1321" y="421"/>
                    <a:pt x="1319" y="412"/>
                    <a:pt x="1314" y="404"/>
                  </a:cubicBezTo>
                  <a:cubicBezTo>
                    <a:pt x="1313" y="401"/>
                    <a:pt x="1310" y="398"/>
                    <a:pt x="1309" y="396"/>
                  </a:cubicBezTo>
                  <a:cubicBezTo>
                    <a:pt x="1304" y="388"/>
                    <a:pt x="1293" y="369"/>
                    <a:pt x="1287" y="360"/>
                  </a:cubicBezTo>
                  <a:cubicBezTo>
                    <a:pt x="1283" y="355"/>
                    <a:pt x="1279" y="350"/>
                    <a:pt x="1275" y="344"/>
                  </a:cubicBezTo>
                  <a:cubicBezTo>
                    <a:pt x="1271" y="339"/>
                    <a:pt x="1267" y="333"/>
                    <a:pt x="1264" y="330"/>
                  </a:cubicBezTo>
                  <a:cubicBezTo>
                    <a:pt x="1260" y="324"/>
                    <a:pt x="1264" y="326"/>
                    <a:pt x="1263" y="323"/>
                  </a:cubicBezTo>
                  <a:cubicBezTo>
                    <a:pt x="1260" y="318"/>
                    <a:pt x="1255" y="316"/>
                    <a:pt x="1251" y="311"/>
                  </a:cubicBezTo>
                  <a:cubicBezTo>
                    <a:pt x="1249" y="309"/>
                    <a:pt x="1248" y="305"/>
                    <a:pt x="1246" y="303"/>
                  </a:cubicBezTo>
                  <a:cubicBezTo>
                    <a:pt x="1243" y="299"/>
                    <a:pt x="1237" y="295"/>
                    <a:pt x="1234" y="291"/>
                  </a:cubicBezTo>
                  <a:cubicBezTo>
                    <a:pt x="1231" y="288"/>
                    <a:pt x="1233" y="288"/>
                    <a:pt x="1230" y="284"/>
                  </a:cubicBezTo>
                  <a:cubicBezTo>
                    <a:pt x="1230" y="285"/>
                    <a:pt x="1223" y="278"/>
                    <a:pt x="1221" y="276"/>
                  </a:cubicBezTo>
                  <a:cubicBezTo>
                    <a:pt x="1222" y="276"/>
                    <a:pt x="1215" y="267"/>
                    <a:pt x="1217" y="267"/>
                  </a:cubicBezTo>
                  <a:cubicBezTo>
                    <a:pt x="1221" y="270"/>
                    <a:pt x="1224" y="273"/>
                    <a:pt x="1229" y="277"/>
                  </a:cubicBezTo>
                  <a:cubicBezTo>
                    <a:pt x="1230" y="279"/>
                    <a:pt x="1233" y="283"/>
                    <a:pt x="1234" y="285"/>
                  </a:cubicBezTo>
                  <a:cubicBezTo>
                    <a:pt x="1238" y="288"/>
                    <a:pt x="1242" y="290"/>
                    <a:pt x="1245" y="293"/>
                  </a:cubicBezTo>
                  <a:cubicBezTo>
                    <a:pt x="1246" y="294"/>
                    <a:pt x="1246" y="297"/>
                    <a:pt x="1248" y="299"/>
                  </a:cubicBezTo>
                  <a:cubicBezTo>
                    <a:pt x="1250" y="302"/>
                    <a:pt x="1254" y="305"/>
                    <a:pt x="1258" y="308"/>
                  </a:cubicBezTo>
                  <a:cubicBezTo>
                    <a:pt x="1263" y="313"/>
                    <a:pt x="1266" y="320"/>
                    <a:pt x="1272" y="326"/>
                  </a:cubicBezTo>
                  <a:cubicBezTo>
                    <a:pt x="1276" y="331"/>
                    <a:pt x="1282" y="335"/>
                    <a:pt x="1285" y="340"/>
                  </a:cubicBezTo>
                  <a:cubicBezTo>
                    <a:pt x="1287" y="342"/>
                    <a:pt x="1289" y="347"/>
                    <a:pt x="1290" y="349"/>
                  </a:cubicBezTo>
                  <a:cubicBezTo>
                    <a:pt x="1293" y="352"/>
                    <a:pt x="1295" y="356"/>
                    <a:pt x="1298" y="360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4" y="367"/>
                    <a:pt x="1305" y="369"/>
                    <a:pt x="1307" y="371"/>
                  </a:cubicBezTo>
                  <a:cubicBezTo>
                    <a:pt x="1312" y="379"/>
                    <a:pt x="1318" y="386"/>
                    <a:pt x="1322" y="392"/>
                  </a:cubicBezTo>
                  <a:cubicBezTo>
                    <a:pt x="1324" y="395"/>
                    <a:pt x="1324" y="398"/>
                    <a:pt x="1326" y="401"/>
                  </a:cubicBezTo>
                  <a:cubicBezTo>
                    <a:pt x="1328" y="405"/>
                    <a:pt x="1331" y="407"/>
                    <a:pt x="1332" y="409"/>
                  </a:cubicBezTo>
                  <a:cubicBezTo>
                    <a:pt x="1334" y="412"/>
                    <a:pt x="1334" y="416"/>
                    <a:pt x="1335" y="418"/>
                  </a:cubicBezTo>
                  <a:cubicBezTo>
                    <a:pt x="1337" y="421"/>
                    <a:pt x="1340" y="425"/>
                    <a:pt x="1342" y="428"/>
                  </a:cubicBezTo>
                  <a:cubicBezTo>
                    <a:pt x="1343" y="433"/>
                    <a:pt x="1344" y="437"/>
                    <a:pt x="1345" y="441"/>
                  </a:cubicBezTo>
                  <a:cubicBezTo>
                    <a:pt x="1349" y="448"/>
                    <a:pt x="1347" y="439"/>
                    <a:pt x="1350" y="443"/>
                  </a:cubicBezTo>
                  <a:cubicBezTo>
                    <a:pt x="1352" y="449"/>
                    <a:pt x="1355" y="453"/>
                    <a:pt x="1358" y="458"/>
                  </a:cubicBezTo>
                  <a:cubicBezTo>
                    <a:pt x="1360" y="463"/>
                    <a:pt x="1363" y="468"/>
                    <a:pt x="1366" y="472"/>
                  </a:cubicBezTo>
                  <a:cubicBezTo>
                    <a:pt x="1367" y="475"/>
                    <a:pt x="1367" y="479"/>
                    <a:pt x="1368" y="482"/>
                  </a:cubicBezTo>
                  <a:cubicBezTo>
                    <a:pt x="1368" y="484"/>
                    <a:pt x="1370" y="486"/>
                    <a:pt x="1371" y="488"/>
                  </a:cubicBezTo>
                  <a:cubicBezTo>
                    <a:pt x="1372" y="490"/>
                    <a:pt x="1374" y="492"/>
                    <a:pt x="1375" y="494"/>
                  </a:cubicBezTo>
                  <a:cubicBezTo>
                    <a:pt x="1375" y="495"/>
                    <a:pt x="1375" y="501"/>
                    <a:pt x="1376" y="502"/>
                  </a:cubicBezTo>
                  <a:cubicBezTo>
                    <a:pt x="1377" y="505"/>
                    <a:pt x="1380" y="509"/>
                    <a:pt x="1381" y="512"/>
                  </a:cubicBezTo>
                  <a:cubicBezTo>
                    <a:pt x="1383" y="516"/>
                    <a:pt x="1384" y="519"/>
                    <a:pt x="1385" y="523"/>
                  </a:cubicBezTo>
                  <a:cubicBezTo>
                    <a:pt x="1387" y="527"/>
                    <a:pt x="1388" y="531"/>
                    <a:pt x="1389" y="534"/>
                  </a:cubicBezTo>
                  <a:cubicBezTo>
                    <a:pt x="1390" y="538"/>
                    <a:pt x="1393" y="542"/>
                    <a:pt x="1395" y="547"/>
                  </a:cubicBezTo>
                  <a:cubicBezTo>
                    <a:pt x="1397" y="552"/>
                    <a:pt x="1398" y="557"/>
                    <a:pt x="1399" y="561"/>
                  </a:cubicBezTo>
                  <a:cubicBezTo>
                    <a:pt x="1400" y="565"/>
                    <a:pt x="1403" y="566"/>
                    <a:pt x="1404" y="568"/>
                  </a:cubicBezTo>
                  <a:cubicBezTo>
                    <a:pt x="1406" y="573"/>
                    <a:pt x="1407" y="578"/>
                    <a:pt x="1408" y="584"/>
                  </a:cubicBezTo>
                  <a:cubicBezTo>
                    <a:pt x="1409" y="586"/>
                    <a:pt x="1409" y="589"/>
                    <a:pt x="1410" y="592"/>
                  </a:cubicBezTo>
                  <a:cubicBezTo>
                    <a:pt x="1410" y="595"/>
                    <a:pt x="1411" y="597"/>
                    <a:pt x="1412" y="600"/>
                  </a:cubicBezTo>
                  <a:cubicBezTo>
                    <a:pt x="1412" y="603"/>
                    <a:pt x="1415" y="606"/>
                    <a:pt x="1415" y="610"/>
                  </a:cubicBezTo>
                  <a:cubicBezTo>
                    <a:pt x="1416" y="613"/>
                    <a:pt x="1416" y="616"/>
                    <a:pt x="1417" y="619"/>
                  </a:cubicBezTo>
                  <a:cubicBezTo>
                    <a:pt x="1418" y="624"/>
                    <a:pt x="1420" y="626"/>
                    <a:pt x="1421" y="631"/>
                  </a:cubicBezTo>
                  <a:cubicBezTo>
                    <a:pt x="1422" y="636"/>
                    <a:pt x="1421" y="641"/>
                    <a:pt x="1422" y="646"/>
                  </a:cubicBezTo>
                  <a:cubicBezTo>
                    <a:pt x="1423" y="649"/>
                    <a:pt x="1424" y="653"/>
                    <a:pt x="1425" y="656"/>
                  </a:cubicBezTo>
                  <a:cubicBezTo>
                    <a:pt x="1425" y="660"/>
                    <a:pt x="1424" y="660"/>
                    <a:pt x="1424" y="662"/>
                  </a:cubicBezTo>
                  <a:cubicBezTo>
                    <a:pt x="1424" y="665"/>
                    <a:pt x="1426" y="667"/>
                    <a:pt x="1426" y="669"/>
                  </a:cubicBezTo>
                  <a:cubicBezTo>
                    <a:pt x="1427" y="671"/>
                    <a:pt x="1425" y="671"/>
                    <a:pt x="1425" y="675"/>
                  </a:cubicBezTo>
                  <a:cubicBezTo>
                    <a:pt x="1426" y="685"/>
                    <a:pt x="1428" y="696"/>
                    <a:pt x="1432" y="700"/>
                  </a:cubicBezTo>
                  <a:cubicBezTo>
                    <a:pt x="1431" y="707"/>
                    <a:pt x="1431" y="712"/>
                    <a:pt x="1433" y="724"/>
                  </a:cubicBezTo>
                  <a:cubicBezTo>
                    <a:pt x="1434" y="727"/>
                    <a:pt x="1435" y="731"/>
                    <a:pt x="1435" y="734"/>
                  </a:cubicBezTo>
                  <a:cubicBezTo>
                    <a:pt x="1436" y="737"/>
                    <a:pt x="1435" y="740"/>
                    <a:pt x="1435" y="745"/>
                  </a:cubicBezTo>
                  <a:cubicBezTo>
                    <a:pt x="1435" y="752"/>
                    <a:pt x="1435" y="756"/>
                    <a:pt x="1435" y="761"/>
                  </a:cubicBezTo>
                  <a:cubicBezTo>
                    <a:pt x="1434" y="768"/>
                    <a:pt x="1432" y="761"/>
                    <a:pt x="1434" y="767"/>
                  </a:cubicBezTo>
                  <a:cubicBezTo>
                    <a:pt x="1434" y="768"/>
                    <a:pt x="1434" y="770"/>
                    <a:pt x="1435" y="773"/>
                  </a:cubicBezTo>
                  <a:cubicBezTo>
                    <a:pt x="1435" y="777"/>
                    <a:pt x="1435" y="780"/>
                    <a:pt x="1434" y="783"/>
                  </a:cubicBezTo>
                  <a:cubicBezTo>
                    <a:pt x="1434" y="790"/>
                    <a:pt x="1434" y="783"/>
                    <a:pt x="1432" y="785"/>
                  </a:cubicBezTo>
                  <a:close/>
                  <a:moveTo>
                    <a:pt x="389" y="109"/>
                  </a:moveTo>
                  <a:cubicBezTo>
                    <a:pt x="387" y="113"/>
                    <a:pt x="385" y="112"/>
                    <a:pt x="379" y="115"/>
                  </a:cubicBezTo>
                  <a:cubicBezTo>
                    <a:pt x="378" y="113"/>
                    <a:pt x="386" y="109"/>
                    <a:pt x="389" y="109"/>
                  </a:cubicBezTo>
                  <a:close/>
                  <a:moveTo>
                    <a:pt x="997" y="105"/>
                  </a:moveTo>
                  <a:cubicBezTo>
                    <a:pt x="995" y="103"/>
                    <a:pt x="992" y="102"/>
                    <a:pt x="990" y="101"/>
                  </a:cubicBezTo>
                  <a:cubicBezTo>
                    <a:pt x="987" y="100"/>
                    <a:pt x="985" y="99"/>
                    <a:pt x="982" y="99"/>
                  </a:cubicBezTo>
                  <a:cubicBezTo>
                    <a:pt x="978" y="97"/>
                    <a:pt x="975" y="96"/>
                    <a:pt x="975" y="93"/>
                  </a:cubicBezTo>
                  <a:cubicBezTo>
                    <a:pt x="977" y="94"/>
                    <a:pt x="984" y="96"/>
                    <a:pt x="989" y="98"/>
                  </a:cubicBezTo>
                  <a:cubicBezTo>
                    <a:pt x="994" y="100"/>
                    <a:pt x="999" y="103"/>
                    <a:pt x="997" y="105"/>
                  </a:cubicBezTo>
                  <a:close/>
                  <a:moveTo>
                    <a:pt x="335" y="144"/>
                  </a:moveTo>
                  <a:cubicBezTo>
                    <a:pt x="334" y="146"/>
                    <a:pt x="333" y="149"/>
                    <a:pt x="330" y="151"/>
                  </a:cubicBezTo>
                  <a:cubicBezTo>
                    <a:pt x="327" y="154"/>
                    <a:pt x="326" y="153"/>
                    <a:pt x="323" y="154"/>
                  </a:cubicBezTo>
                  <a:cubicBezTo>
                    <a:pt x="317" y="158"/>
                    <a:pt x="310" y="166"/>
                    <a:pt x="304" y="168"/>
                  </a:cubicBezTo>
                  <a:cubicBezTo>
                    <a:pt x="302" y="164"/>
                    <a:pt x="309" y="161"/>
                    <a:pt x="316" y="157"/>
                  </a:cubicBezTo>
                  <a:cubicBezTo>
                    <a:pt x="323" y="152"/>
                    <a:pt x="330" y="145"/>
                    <a:pt x="335" y="144"/>
                  </a:cubicBezTo>
                  <a:close/>
                  <a:moveTo>
                    <a:pt x="914" y="75"/>
                  </a:moveTo>
                  <a:cubicBezTo>
                    <a:pt x="911" y="78"/>
                    <a:pt x="898" y="74"/>
                    <a:pt x="891" y="72"/>
                  </a:cubicBezTo>
                  <a:cubicBezTo>
                    <a:pt x="880" y="69"/>
                    <a:pt x="868" y="64"/>
                    <a:pt x="859" y="64"/>
                  </a:cubicBezTo>
                  <a:cubicBezTo>
                    <a:pt x="856" y="64"/>
                    <a:pt x="850" y="63"/>
                    <a:pt x="846" y="62"/>
                  </a:cubicBezTo>
                  <a:cubicBezTo>
                    <a:pt x="842" y="62"/>
                    <a:pt x="840" y="60"/>
                    <a:pt x="838" y="60"/>
                  </a:cubicBezTo>
                  <a:cubicBezTo>
                    <a:pt x="834" y="59"/>
                    <a:pt x="831" y="61"/>
                    <a:pt x="827" y="60"/>
                  </a:cubicBezTo>
                  <a:cubicBezTo>
                    <a:pt x="817" y="59"/>
                    <a:pt x="809" y="58"/>
                    <a:pt x="802" y="56"/>
                  </a:cubicBezTo>
                  <a:cubicBezTo>
                    <a:pt x="794" y="54"/>
                    <a:pt x="788" y="52"/>
                    <a:pt x="781" y="50"/>
                  </a:cubicBezTo>
                  <a:cubicBezTo>
                    <a:pt x="775" y="48"/>
                    <a:pt x="780" y="53"/>
                    <a:pt x="775" y="52"/>
                  </a:cubicBezTo>
                  <a:cubicBezTo>
                    <a:pt x="770" y="53"/>
                    <a:pt x="770" y="50"/>
                    <a:pt x="764" y="51"/>
                  </a:cubicBezTo>
                  <a:cubicBezTo>
                    <a:pt x="769" y="45"/>
                    <a:pt x="783" y="48"/>
                    <a:pt x="793" y="49"/>
                  </a:cubicBezTo>
                  <a:cubicBezTo>
                    <a:pt x="801" y="50"/>
                    <a:pt x="812" y="52"/>
                    <a:pt x="822" y="53"/>
                  </a:cubicBezTo>
                  <a:cubicBezTo>
                    <a:pt x="824" y="54"/>
                    <a:pt x="830" y="56"/>
                    <a:pt x="829" y="55"/>
                  </a:cubicBezTo>
                  <a:cubicBezTo>
                    <a:pt x="833" y="56"/>
                    <a:pt x="838" y="55"/>
                    <a:pt x="841" y="55"/>
                  </a:cubicBezTo>
                  <a:cubicBezTo>
                    <a:pt x="845" y="55"/>
                    <a:pt x="848" y="57"/>
                    <a:pt x="849" y="57"/>
                  </a:cubicBezTo>
                  <a:cubicBezTo>
                    <a:pt x="850" y="58"/>
                    <a:pt x="852" y="57"/>
                    <a:pt x="854" y="58"/>
                  </a:cubicBezTo>
                  <a:cubicBezTo>
                    <a:pt x="861" y="59"/>
                    <a:pt x="866" y="61"/>
                    <a:pt x="871" y="63"/>
                  </a:cubicBezTo>
                  <a:cubicBezTo>
                    <a:pt x="872" y="63"/>
                    <a:pt x="875" y="62"/>
                    <a:pt x="875" y="62"/>
                  </a:cubicBezTo>
                  <a:cubicBezTo>
                    <a:pt x="877" y="62"/>
                    <a:pt x="877" y="63"/>
                    <a:pt x="877" y="63"/>
                  </a:cubicBezTo>
                  <a:cubicBezTo>
                    <a:pt x="880" y="64"/>
                    <a:pt x="884" y="65"/>
                    <a:pt x="887" y="65"/>
                  </a:cubicBezTo>
                  <a:cubicBezTo>
                    <a:pt x="889" y="66"/>
                    <a:pt x="891" y="66"/>
                    <a:pt x="892" y="66"/>
                  </a:cubicBezTo>
                  <a:cubicBezTo>
                    <a:pt x="894" y="67"/>
                    <a:pt x="896" y="67"/>
                    <a:pt x="897" y="68"/>
                  </a:cubicBezTo>
                  <a:cubicBezTo>
                    <a:pt x="904" y="70"/>
                    <a:pt x="910" y="72"/>
                    <a:pt x="914" y="75"/>
                  </a:cubicBezTo>
                  <a:close/>
                  <a:moveTo>
                    <a:pt x="294" y="177"/>
                  </a:moveTo>
                  <a:cubicBezTo>
                    <a:pt x="290" y="180"/>
                    <a:pt x="286" y="184"/>
                    <a:pt x="282" y="187"/>
                  </a:cubicBezTo>
                  <a:cubicBezTo>
                    <a:pt x="278" y="191"/>
                    <a:pt x="274" y="194"/>
                    <a:pt x="270" y="195"/>
                  </a:cubicBezTo>
                  <a:cubicBezTo>
                    <a:pt x="272" y="193"/>
                    <a:pt x="276" y="187"/>
                    <a:pt x="281" y="183"/>
                  </a:cubicBezTo>
                  <a:cubicBezTo>
                    <a:pt x="287" y="179"/>
                    <a:pt x="292" y="176"/>
                    <a:pt x="294" y="177"/>
                  </a:cubicBezTo>
                  <a:close/>
                  <a:moveTo>
                    <a:pt x="703" y="45"/>
                  </a:moveTo>
                  <a:cubicBezTo>
                    <a:pt x="705" y="49"/>
                    <a:pt x="697" y="48"/>
                    <a:pt x="691" y="48"/>
                  </a:cubicBezTo>
                  <a:cubicBezTo>
                    <a:pt x="689" y="48"/>
                    <a:pt x="685" y="48"/>
                    <a:pt x="682" y="48"/>
                  </a:cubicBezTo>
                  <a:cubicBezTo>
                    <a:pt x="679" y="48"/>
                    <a:pt x="677" y="48"/>
                    <a:pt x="674" y="49"/>
                  </a:cubicBezTo>
                  <a:cubicBezTo>
                    <a:pt x="668" y="50"/>
                    <a:pt x="662" y="52"/>
                    <a:pt x="655" y="53"/>
                  </a:cubicBezTo>
                  <a:cubicBezTo>
                    <a:pt x="653" y="53"/>
                    <a:pt x="650" y="54"/>
                    <a:pt x="646" y="54"/>
                  </a:cubicBezTo>
                  <a:cubicBezTo>
                    <a:pt x="643" y="55"/>
                    <a:pt x="638" y="55"/>
                    <a:pt x="634" y="56"/>
                  </a:cubicBezTo>
                  <a:cubicBezTo>
                    <a:pt x="625" y="56"/>
                    <a:pt x="617" y="57"/>
                    <a:pt x="615" y="56"/>
                  </a:cubicBezTo>
                  <a:cubicBezTo>
                    <a:pt x="614" y="56"/>
                    <a:pt x="608" y="56"/>
                    <a:pt x="608" y="56"/>
                  </a:cubicBezTo>
                  <a:cubicBezTo>
                    <a:pt x="602" y="58"/>
                    <a:pt x="602" y="60"/>
                    <a:pt x="599" y="60"/>
                  </a:cubicBezTo>
                  <a:cubicBezTo>
                    <a:pt x="595" y="61"/>
                    <a:pt x="592" y="61"/>
                    <a:pt x="589" y="61"/>
                  </a:cubicBezTo>
                  <a:cubicBezTo>
                    <a:pt x="584" y="62"/>
                    <a:pt x="579" y="63"/>
                    <a:pt x="574" y="64"/>
                  </a:cubicBezTo>
                  <a:cubicBezTo>
                    <a:pt x="569" y="65"/>
                    <a:pt x="564" y="67"/>
                    <a:pt x="559" y="68"/>
                  </a:cubicBezTo>
                  <a:cubicBezTo>
                    <a:pt x="551" y="69"/>
                    <a:pt x="540" y="74"/>
                    <a:pt x="536" y="70"/>
                  </a:cubicBezTo>
                  <a:cubicBezTo>
                    <a:pt x="548" y="68"/>
                    <a:pt x="558" y="64"/>
                    <a:pt x="570" y="62"/>
                  </a:cubicBezTo>
                  <a:cubicBezTo>
                    <a:pt x="574" y="61"/>
                    <a:pt x="579" y="61"/>
                    <a:pt x="583" y="60"/>
                  </a:cubicBezTo>
                  <a:cubicBezTo>
                    <a:pt x="587" y="60"/>
                    <a:pt x="591" y="57"/>
                    <a:pt x="594" y="57"/>
                  </a:cubicBezTo>
                  <a:cubicBezTo>
                    <a:pt x="596" y="56"/>
                    <a:pt x="600" y="58"/>
                    <a:pt x="602" y="57"/>
                  </a:cubicBezTo>
                  <a:cubicBezTo>
                    <a:pt x="603" y="57"/>
                    <a:pt x="606" y="54"/>
                    <a:pt x="609" y="53"/>
                  </a:cubicBezTo>
                  <a:cubicBezTo>
                    <a:pt x="620" y="52"/>
                    <a:pt x="634" y="51"/>
                    <a:pt x="647" y="49"/>
                  </a:cubicBezTo>
                  <a:cubicBezTo>
                    <a:pt x="653" y="49"/>
                    <a:pt x="658" y="47"/>
                    <a:pt x="663" y="47"/>
                  </a:cubicBezTo>
                  <a:cubicBezTo>
                    <a:pt x="667" y="46"/>
                    <a:pt x="672" y="46"/>
                    <a:pt x="676" y="46"/>
                  </a:cubicBezTo>
                  <a:cubicBezTo>
                    <a:pt x="680" y="46"/>
                    <a:pt x="684" y="46"/>
                    <a:pt x="687" y="46"/>
                  </a:cubicBezTo>
                  <a:cubicBezTo>
                    <a:pt x="691" y="46"/>
                    <a:pt x="695" y="47"/>
                    <a:pt x="697" y="46"/>
                  </a:cubicBezTo>
                  <a:cubicBezTo>
                    <a:pt x="699" y="46"/>
                    <a:pt x="700" y="42"/>
                    <a:pt x="703" y="45"/>
                  </a:cubicBezTo>
                  <a:close/>
                  <a:moveTo>
                    <a:pt x="267" y="198"/>
                  </a:moveTo>
                  <a:cubicBezTo>
                    <a:pt x="263" y="202"/>
                    <a:pt x="258" y="206"/>
                    <a:pt x="254" y="211"/>
                  </a:cubicBezTo>
                  <a:cubicBezTo>
                    <a:pt x="249" y="215"/>
                    <a:pt x="244" y="221"/>
                    <a:pt x="238" y="226"/>
                  </a:cubicBezTo>
                  <a:cubicBezTo>
                    <a:pt x="235" y="228"/>
                    <a:pt x="222" y="240"/>
                    <a:pt x="221" y="238"/>
                  </a:cubicBezTo>
                  <a:cubicBezTo>
                    <a:pt x="221" y="235"/>
                    <a:pt x="225" y="234"/>
                    <a:pt x="228" y="231"/>
                  </a:cubicBezTo>
                  <a:cubicBezTo>
                    <a:pt x="232" y="227"/>
                    <a:pt x="239" y="220"/>
                    <a:pt x="244" y="215"/>
                  </a:cubicBezTo>
                  <a:cubicBezTo>
                    <a:pt x="247" y="214"/>
                    <a:pt x="250" y="212"/>
                    <a:pt x="252" y="210"/>
                  </a:cubicBezTo>
                  <a:cubicBezTo>
                    <a:pt x="255" y="207"/>
                    <a:pt x="260" y="195"/>
                    <a:pt x="267" y="198"/>
                  </a:cubicBezTo>
                  <a:close/>
                  <a:moveTo>
                    <a:pt x="219" y="242"/>
                  </a:moveTo>
                  <a:cubicBezTo>
                    <a:pt x="222" y="244"/>
                    <a:pt x="213" y="249"/>
                    <a:pt x="209" y="253"/>
                  </a:cubicBezTo>
                  <a:cubicBezTo>
                    <a:pt x="204" y="258"/>
                    <a:pt x="200" y="265"/>
                    <a:pt x="196" y="270"/>
                  </a:cubicBezTo>
                  <a:cubicBezTo>
                    <a:pt x="194" y="272"/>
                    <a:pt x="191" y="272"/>
                    <a:pt x="190" y="272"/>
                  </a:cubicBezTo>
                  <a:cubicBezTo>
                    <a:pt x="184" y="280"/>
                    <a:pt x="181" y="289"/>
                    <a:pt x="172" y="295"/>
                  </a:cubicBezTo>
                  <a:cubicBezTo>
                    <a:pt x="173" y="289"/>
                    <a:pt x="180" y="283"/>
                    <a:pt x="184" y="279"/>
                  </a:cubicBezTo>
                  <a:cubicBezTo>
                    <a:pt x="186" y="277"/>
                    <a:pt x="185" y="276"/>
                    <a:pt x="187" y="275"/>
                  </a:cubicBezTo>
                  <a:cubicBezTo>
                    <a:pt x="190" y="272"/>
                    <a:pt x="191" y="272"/>
                    <a:pt x="193" y="270"/>
                  </a:cubicBezTo>
                  <a:cubicBezTo>
                    <a:pt x="194" y="269"/>
                    <a:pt x="193" y="266"/>
                    <a:pt x="194" y="265"/>
                  </a:cubicBezTo>
                  <a:cubicBezTo>
                    <a:pt x="196" y="262"/>
                    <a:pt x="198" y="262"/>
                    <a:pt x="200" y="260"/>
                  </a:cubicBezTo>
                  <a:cubicBezTo>
                    <a:pt x="202" y="258"/>
                    <a:pt x="203" y="256"/>
                    <a:pt x="206" y="253"/>
                  </a:cubicBezTo>
                  <a:cubicBezTo>
                    <a:pt x="210" y="249"/>
                    <a:pt x="215" y="246"/>
                    <a:pt x="219" y="242"/>
                  </a:cubicBezTo>
                  <a:close/>
                  <a:moveTo>
                    <a:pt x="1214" y="265"/>
                  </a:moveTo>
                  <a:cubicBezTo>
                    <a:pt x="1212" y="267"/>
                    <a:pt x="1199" y="257"/>
                    <a:pt x="1203" y="254"/>
                  </a:cubicBezTo>
                  <a:cubicBezTo>
                    <a:pt x="1206" y="257"/>
                    <a:pt x="1212" y="261"/>
                    <a:pt x="1214" y="265"/>
                  </a:cubicBezTo>
                  <a:close/>
                  <a:moveTo>
                    <a:pt x="520" y="76"/>
                  </a:moveTo>
                  <a:cubicBezTo>
                    <a:pt x="518" y="79"/>
                    <a:pt x="508" y="81"/>
                    <a:pt x="501" y="83"/>
                  </a:cubicBezTo>
                  <a:cubicBezTo>
                    <a:pt x="500" y="79"/>
                    <a:pt x="518" y="74"/>
                    <a:pt x="520" y="76"/>
                  </a:cubicBezTo>
                  <a:close/>
                  <a:moveTo>
                    <a:pt x="533" y="73"/>
                  </a:moveTo>
                  <a:cubicBezTo>
                    <a:pt x="529" y="75"/>
                    <a:pt x="526" y="77"/>
                    <a:pt x="522" y="76"/>
                  </a:cubicBezTo>
                  <a:cubicBezTo>
                    <a:pt x="521" y="74"/>
                    <a:pt x="534" y="69"/>
                    <a:pt x="533" y="73"/>
                  </a:cubicBezTo>
                  <a:close/>
                  <a:moveTo>
                    <a:pt x="486" y="86"/>
                  </a:moveTo>
                  <a:cubicBezTo>
                    <a:pt x="485" y="91"/>
                    <a:pt x="478" y="91"/>
                    <a:pt x="472" y="92"/>
                  </a:cubicBezTo>
                  <a:cubicBezTo>
                    <a:pt x="471" y="90"/>
                    <a:pt x="480" y="88"/>
                    <a:pt x="486" y="86"/>
                  </a:cubicBezTo>
                  <a:close/>
                  <a:moveTo>
                    <a:pt x="499" y="83"/>
                  </a:moveTo>
                  <a:cubicBezTo>
                    <a:pt x="497" y="85"/>
                    <a:pt x="493" y="87"/>
                    <a:pt x="490" y="87"/>
                  </a:cubicBezTo>
                  <a:cubicBezTo>
                    <a:pt x="489" y="85"/>
                    <a:pt x="496" y="83"/>
                    <a:pt x="499" y="83"/>
                  </a:cubicBezTo>
                  <a:close/>
                  <a:moveTo>
                    <a:pt x="163" y="307"/>
                  </a:moveTo>
                  <a:cubicBezTo>
                    <a:pt x="161" y="313"/>
                    <a:pt x="152" y="323"/>
                    <a:pt x="146" y="332"/>
                  </a:cubicBezTo>
                  <a:cubicBezTo>
                    <a:pt x="142" y="337"/>
                    <a:pt x="141" y="343"/>
                    <a:pt x="136" y="346"/>
                  </a:cubicBezTo>
                  <a:cubicBezTo>
                    <a:pt x="135" y="345"/>
                    <a:pt x="136" y="343"/>
                    <a:pt x="135" y="343"/>
                  </a:cubicBezTo>
                  <a:cubicBezTo>
                    <a:pt x="137" y="339"/>
                    <a:pt x="139" y="336"/>
                    <a:pt x="141" y="333"/>
                  </a:cubicBezTo>
                  <a:cubicBezTo>
                    <a:pt x="144" y="329"/>
                    <a:pt x="146" y="326"/>
                    <a:pt x="149" y="323"/>
                  </a:cubicBezTo>
                  <a:cubicBezTo>
                    <a:pt x="154" y="317"/>
                    <a:pt x="160" y="311"/>
                    <a:pt x="163" y="307"/>
                  </a:cubicBezTo>
                  <a:close/>
                  <a:moveTo>
                    <a:pt x="97" y="410"/>
                  </a:moveTo>
                  <a:cubicBezTo>
                    <a:pt x="101" y="412"/>
                    <a:pt x="96" y="418"/>
                    <a:pt x="93" y="421"/>
                  </a:cubicBezTo>
                  <a:cubicBezTo>
                    <a:pt x="91" y="420"/>
                    <a:pt x="95" y="415"/>
                    <a:pt x="97" y="410"/>
                  </a:cubicBezTo>
                  <a:close/>
                  <a:moveTo>
                    <a:pt x="279" y="1306"/>
                  </a:moveTo>
                  <a:cubicBezTo>
                    <a:pt x="274" y="1302"/>
                    <a:pt x="266" y="1297"/>
                    <a:pt x="264" y="1293"/>
                  </a:cubicBezTo>
                  <a:cubicBezTo>
                    <a:pt x="266" y="1291"/>
                    <a:pt x="283" y="1304"/>
                    <a:pt x="279" y="1306"/>
                  </a:cubicBezTo>
                  <a:close/>
                  <a:moveTo>
                    <a:pt x="1290" y="1120"/>
                  </a:moveTo>
                  <a:cubicBezTo>
                    <a:pt x="1288" y="1123"/>
                    <a:pt x="1284" y="1132"/>
                    <a:pt x="1283" y="1128"/>
                  </a:cubicBezTo>
                  <a:cubicBezTo>
                    <a:pt x="1285" y="1126"/>
                    <a:pt x="1289" y="1117"/>
                    <a:pt x="1290" y="1120"/>
                  </a:cubicBezTo>
                  <a:close/>
                  <a:moveTo>
                    <a:pt x="410" y="1381"/>
                  </a:moveTo>
                  <a:cubicBezTo>
                    <a:pt x="412" y="1380"/>
                    <a:pt x="413" y="1378"/>
                    <a:pt x="416" y="1377"/>
                  </a:cubicBezTo>
                  <a:cubicBezTo>
                    <a:pt x="421" y="1380"/>
                    <a:pt x="417" y="1387"/>
                    <a:pt x="410" y="1381"/>
                  </a:cubicBezTo>
                  <a:close/>
                  <a:moveTo>
                    <a:pt x="1257" y="1167"/>
                  </a:moveTo>
                  <a:cubicBezTo>
                    <a:pt x="1257" y="1170"/>
                    <a:pt x="1251" y="1173"/>
                    <a:pt x="1249" y="1175"/>
                  </a:cubicBezTo>
                  <a:cubicBezTo>
                    <a:pt x="1249" y="1171"/>
                    <a:pt x="1255" y="1168"/>
                    <a:pt x="1257" y="1167"/>
                  </a:cubicBezTo>
                  <a:close/>
                  <a:moveTo>
                    <a:pt x="1229" y="1201"/>
                  </a:moveTo>
                  <a:cubicBezTo>
                    <a:pt x="1227" y="1200"/>
                    <a:pt x="1235" y="1193"/>
                    <a:pt x="1235" y="1190"/>
                  </a:cubicBezTo>
                  <a:cubicBezTo>
                    <a:pt x="1237" y="1189"/>
                    <a:pt x="1239" y="1187"/>
                    <a:pt x="1240" y="1188"/>
                  </a:cubicBezTo>
                  <a:cubicBezTo>
                    <a:pt x="1238" y="1193"/>
                    <a:pt x="1232" y="1195"/>
                    <a:pt x="1229" y="1201"/>
                  </a:cubicBezTo>
                  <a:close/>
                  <a:moveTo>
                    <a:pt x="1205" y="1229"/>
                  </a:moveTo>
                  <a:cubicBezTo>
                    <a:pt x="1202" y="1227"/>
                    <a:pt x="1208" y="1223"/>
                    <a:pt x="1211" y="1220"/>
                  </a:cubicBezTo>
                  <a:cubicBezTo>
                    <a:pt x="1211" y="1222"/>
                    <a:pt x="1209" y="1225"/>
                    <a:pt x="1205" y="1229"/>
                  </a:cubicBezTo>
                  <a:close/>
                  <a:moveTo>
                    <a:pt x="1195" y="1240"/>
                  </a:moveTo>
                  <a:cubicBezTo>
                    <a:pt x="1192" y="1237"/>
                    <a:pt x="1196" y="1235"/>
                    <a:pt x="1200" y="1232"/>
                  </a:cubicBezTo>
                  <a:cubicBezTo>
                    <a:pt x="1201" y="1233"/>
                    <a:pt x="1198" y="1236"/>
                    <a:pt x="1195" y="1240"/>
                  </a:cubicBezTo>
                  <a:close/>
                  <a:moveTo>
                    <a:pt x="1150" y="1281"/>
                  </a:moveTo>
                  <a:cubicBezTo>
                    <a:pt x="1144" y="1286"/>
                    <a:pt x="1144" y="1286"/>
                    <a:pt x="1144" y="1286"/>
                  </a:cubicBezTo>
                  <a:cubicBezTo>
                    <a:pt x="1141" y="1284"/>
                    <a:pt x="1149" y="1278"/>
                    <a:pt x="1150" y="1281"/>
                  </a:cubicBezTo>
                  <a:close/>
                  <a:moveTo>
                    <a:pt x="804" y="85"/>
                  </a:moveTo>
                  <a:cubicBezTo>
                    <a:pt x="799" y="84"/>
                    <a:pt x="795" y="84"/>
                    <a:pt x="793" y="82"/>
                  </a:cubicBezTo>
                  <a:cubicBezTo>
                    <a:pt x="795" y="80"/>
                    <a:pt x="807" y="80"/>
                    <a:pt x="804" y="85"/>
                  </a:cubicBezTo>
                  <a:close/>
                  <a:moveTo>
                    <a:pt x="624" y="1441"/>
                  </a:moveTo>
                  <a:cubicBezTo>
                    <a:pt x="624" y="1438"/>
                    <a:pt x="630" y="1436"/>
                    <a:pt x="634" y="1439"/>
                  </a:cubicBezTo>
                  <a:cubicBezTo>
                    <a:pt x="632" y="1440"/>
                    <a:pt x="630" y="1442"/>
                    <a:pt x="624" y="1441"/>
                  </a:cubicBezTo>
                  <a:close/>
                  <a:moveTo>
                    <a:pt x="836" y="90"/>
                  </a:moveTo>
                  <a:cubicBezTo>
                    <a:pt x="830" y="89"/>
                    <a:pt x="825" y="89"/>
                    <a:pt x="820" y="88"/>
                  </a:cubicBezTo>
                  <a:cubicBezTo>
                    <a:pt x="815" y="88"/>
                    <a:pt x="810" y="88"/>
                    <a:pt x="807" y="87"/>
                  </a:cubicBezTo>
                  <a:cubicBezTo>
                    <a:pt x="805" y="84"/>
                    <a:pt x="819" y="85"/>
                    <a:pt x="824" y="86"/>
                  </a:cubicBezTo>
                  <a:cubicBezTo>
                    <a:pt x="823" y="86"/>
                    <a:pt x="839" y="86"/>
                    <a:pt x="836" y="90"/>
                  </a:cubicBezTo>
                  <a:close/>
                  <a:moveTo>
                    <a:pt x="867" y="96"/>
                  </a:moveTo>
                  <a:cubicBezTo>
                    <a:pt x="862" y="96"/>
                    <a:pt x="859" y="96"/>
                    <a:pt x="856" y="95"/>
                  </a:cubicBezTo>
                  <a:cubicBezTo>
                    <a:pt x="854" y="95"/>
                    <a:pt x="852" y="94"/>
                    <a:pt x="850" y="94"/>
                  </a:cubicBezTo>
                  <a:cubicBezTo>
                    <a:pt x="848" y="93"/>
                    <a:pt x="846" y="93"/>
                    <a:pt x="843" y="93"/>
                  </a:cubicBezTo>
                  <a:cubicBezTo>
                    <a:pt x="844" y="91"/>
                    <a:pt x="849" y="90"/>
                    <a:pt x="854" y="91"/>
                  </a:cubicBezTo>
                  <a:cubicBezTo>
                    <a:pt x="859" y="92"/>
                    <a:pt x="865" y="95"/>
                    <a:pt x="867" y="96"/>
                  </a:cubicBezTo>
                  <a:close/>
                  <a:moveTo>
                    <a:pt x="1063" y="1343"/>
                  </a:moveTo>
                  <a:cubicBezTo>
                    <a:pt x="1055" y="1348"/>
                    <a:pt x="1055" y="1348"/>
                    <a:pt x="1055" y="1348"/>
                  </a:cubicBezTo>
                  <a:cubicBezTo>
                    <a:pt x="1051" y="1346"/>
                    <a:pt x="1062" y="1339"/>
                    <a:pt x="1063" y="1343"/>
                  </a:cubicBezTo>
                  <a:close/>
                  <a:moveTo>
                    <a:pt x="903" y="1412"/>
                  </a:moveTo>
                  <a:cubicBezTo>
                    <a:pt x="908" y="1410"/>
                    <a:pt x="909" y="1411"/>
                    <a:pt x="913" y="1409"/>
                  </a:cubicBezTo>
                  <a:cubicBezTo>
                    <a:pt x="914" y="1412"/>
                    <a:pt x="902" y="1416"/>
                    <a:pt x="903" y="1412"/>
                  </a:cubicBezTo>
                  <a:close/>
                  <a:moveTo>
                    <a:pt x="729" y="1443"/>
                  </a:moveTo>
                  <a:cubicBezTo>
                    <a:pt x="727" y="1440"/>
                    <a:pt x="737" y="1441"/>
                    <a:pt x="739" y="1441"/>
                  </a:cubicBezTo>
                  <a:cubicBezTo>
                    <a:pt x="739" y="1443"/>
                    <a:pt x="730" y="1445"/>
                    <a:pt x="729" y="1443"/>
                  </a:cubicBezTo>
                  <a:close/>
                  <a:moveTo>
                    <a:pt x="709" y="1443"/>
                  </a:moveTo>
                  <a:cubicBezTo>
                    <a:pt x="709" y="1439"/>
                    <a:pt x="717" y="1443"/>
                    <a:pt x="722" y="1442"/>
                  </a:cubicBezTo>
                  <a:cubicBezTo>
                    <a:pt x="723" y="1444"/>
                    <a:pt x="711" y="1445"/>
                    <a:pt x="709" y="1443"/>
                  </a:cubicBezTo>
                  <a:close/>
                  <a:moveTo>
                    <a:pt x="669" y="1442"/>
                  </a:moveTo>
                  <a:cubicBezTo>
                    <a:pt x="667" y="1439"/>
                    <a:pt x="677" y="1441"/>
                    <a:pt x="678" y="1442"/>
                  </a:cubicBezTo>
                  <a:cubicBezTo>
                    <a:pt x="679" y="1444"/>
                    <a:pt x="669" y="1444"/>
                    <a:pt x="669" y="1442"/>
                  </a:cubicBezTo>
                  <a:close/>
                  <a:moveTo>
                    <a:pt x="612" y="1438"/>
                  </a:moveTo>
                  <a:cubicBezTo>
                    <a:pt x="609" y="1437"/>
                    <a:pt x="605" y="1437"/>
                    <a:pt x="605" y="1436"/>
                  </a:cubicBezTo>
                  <a:cubicBezTo>
                    <a:pt x="603" y="1433"/>
                    <a:pt x="616" y="1435"/>
                    <a:pt x="612" y="1438"/>
                  </a:cubicBezTo>
                  <a:close/>
                  <a:moveTo>
                    <a:pt x="833" y="1431"/>
                  </a:moveTo>
                  <a:cubicBezTo>
                    <a:pt x="830" y="1432"/>
                    <a:pt x="827" y="1432"/>
                    <a:pt x="824" y="1433"/>
                  </a:cubicBezTo>
                  <a:cubicBezTo>
                    <a:pt x="825" y="1431"/>
                    <a:pt x="827" y="1430"/>
                    <a:pt x="829" y="1429"/>
                  </a:cubicBezTo>
                  <a:cubicBezTo>
                    <a:pt x="831" y="1429"/>
                    <a:pt x="833" y="1429"/>
                    <a:pt x="833" y="1431"/>
                  </a:cubicBezTo>
                  <a:close/>
                  <a:moveTo>
                    <a:pt x="261" y="1279"/>
                  </a:moveTo>
                  <a:cubicBezTo>
                    <a:pt x="256" y="1275"/>
                    <a:pt x="253" y="1272"/>
                    <a:pt x="256" y="1270"/>
                  </a:cubicBezTo>
                  <a:cubicBezTo>
                    <a:pt x="259" y="1271"/>
                    <a:pt x="266" y="1278"/>
                    <a:pt x="261" y="1279"/>
                  </a:cubicBezTo>
                  <a:close/>
                  <a:moveTo>
                    <a:pt x="246" y="1263"/>
                  </a:moveTo>
                  <a:cubicBezTo>
                    <a:pt x="250" y="1265"/>
                    <a:pt x="254" y="1267"/>
                    <a:pt x="252" y="1270"/>
                  </a:cubicBezTo>
                  <a:cubicBezTo>
                    <a:pt x="249" y="1269"/>
                    <a:pt x="243" y="1264"/>
                    <a:pt x="246" y="1263"/>
                  </a:cubicBezTo>
                  <a:close/>
                  <a:moveTo>
                    <a:pt x="320" y="1323"/>
                  </a:moveTo>
                  <a:cubicBezTo>
                    <a:pt x="312" y="1314"/>
                    <a:pt x="299" y="1308"/>
                    <a:pt x="291" y="1300"/>
                  </a:cubicBezTo>
                  <a:cubicBezTo>
                    <a:pt x="294" y="1298"/>
                    <a:pt x="300" y="1302"/>
                    <a:pt x="304" y="1305"/>
                  </a:cubicBezTo>
                  <a:cubicBezTo>
                    <a:pt x="309" y="1309"/>
                    <a:pt x="311" y="1313"/>
                    <a:pt x="319" y="1317"/>
                  </a:cubicBezTo>
                  <a:cubicBezTo>
                    <a:pt x="319" y="1319"/>
                    <a:pt x="321" y="1321"/>
                    <a:pt x="320" y="1323"/>
                  </a:cubicBezTo>
                  <a:close/>
                  <a:moveTo>
                    <a:pt x="282" y="1294"/>
                  </a:moveTo>
                  <a:cubicBezTo>
                    <a:pt x="278" y="1291"/>
                    <a:pt x="279" y="1290"/>
                    <a:pt x="275" y="1288"/>
                  </a:cubicBezTo>
                  <a:cubicBezTo>
                    <a:pt x="277" y="1286"/>
                    <a:pt x="281" y="1288"/>
                    <a:pt x="284" y="1291"/>
                  </a:cubicBezTo>
                  <a:cubicBezTo>
                    <a:pt x="281" y="1291"/>
                    <a:pt x="284" y="1292"/>
                    <a:pt x="282" y="1294"/>
                  </a:cubicBezTo>
                  <a:close/>
                  <a:moveTo>
                    <a:pt x="221" y="1239"/>
                  </a:moveTo>
                  <a:cubicBezTo>
                    <a:pt x="222" y="1236"/>
                    <a:pt x="226" y="1241"/>
                    <a:pt x="229" y="1244"/>
                  </a:cubicBezTo>
                  <a:cubicBezTo>
                    <a:pt x="233" y="1247"/>
                    <a:pt x="241" y="1253"/>
                    <a:pt x="238" y="1255"/>
                  </a:cubicBezTo>
                  <a:cubicBezTo>
                    <a:pt x="232" y="1251"/>
                    <a:pt x="229" y="1245"/>
                    <a:pt x="221" y="1239"/>
                  </a:cubicBezTo>
                  <a:close/>
                  <a:moveTo>
                    <a:pt x="262" y="242"/>
                  </a:moveTo>
                  <a:cubicBezTo>
                    <a:pt x="265" y="244"/>
                    <a:pt x="263" y="247"/>
                    <a:pt x="260" y="250"/>
                  </a:cubicBezTo>
                  <a:cubicBezTo>
                    <a:pt x="256" y="251"/>
                    <a:pt x="259" y="246"/>
                    <a:pt x="262" y="242"/>
                  </a:cubicBezTo>
                  <a:close/>
                  <a:moveTo>
                    <a:pt x="403" y="1366"/>
                  </a:moveTo>
                  <a:cubicBezTo>
                    <a:pt x="412" y="1370"/>
                    <a:pt x="426" y="1371"/>
                    <a:pt x="437" y="1379"/>
                  </a:cubicBezTo>
                  <a:cubicBezTo>
                    <a:pt x="437" y="1382"/>
                    <a:pt x="431" y="1379"/>
                    <a:pt x="427" y="1378"/>
                  </a:cubicBezTo>
                  <a:cubicBezTo>
                    <a:pt x="420" y="1376"/>
                    <a:pt x="413" y="1373"/>
                    <a:pt x="403" y="1366"/>
                  </a:cubicBezTo>
                  <a:close/>
                  <a:moveTo>
                    <a:pt x="455" y="128"/>
                  </a:moveTo>
                  <a:cubicBezTo>
                    <a:pt x="463" y="126"/>
                    <a:pt x="474" y="120"/>
                    <a:pt x="479" y="120"/>
                  </a:cubicBezTo>
                  <a:cubicBezTo>
                    <a:pt x="482" y="121"/>
                    <a:pt x="466" y="128"/>
                    <a:pt x="463" y="129"/>
                  </a:cubicBezTo>
                  <a:cubicBezTo>
                    <a:pt x="460" y="130"/>
                    <a:pt x="455" y="130"/>
                    <a:pt x="455" y="128"/>
                  </a:cubicBezTo>
                  <a:close/>
                  <a:moveTo>
                    <a:pt x="539" y="1417"/>
                  </a:moveTo>
                  <a:cubicBezTo>
                    <a:pt x="540" y="1415"/>
                    <a:pt x="548" y="1417"/>
                    <a:pt x="550" y="1419"/>
                  </a:cubicBezTo>
                  <a:cubicBezTo>
                    <a:pt x="548" y="1420"/>
                    <a:pt x="542" y="1419"/>
                    <a:pt x="539" y="1417"/>
                  </a:cubicBezTo>
                  <a:close/>
                  <a:moveTo>
                    <a:pt x="367" y="1348"/>
                  </a:moveTo>
                  <a:cubicBezTo>
                    <a:pt x="367" y="1344"/>
                    <a:pt x="377" y="1351"/>
                    <a:pt x="379" y="1353"/>
                  </a:cubicBezTo>
                  <a:cubicBezTo>
                    <a:pt x="377" y="1355"/>
                    <a:pt x="371" y="1351"/>
                    <a:pt x="367" y="1348"/>
                  </a:cubicBezTo>
                  <a:close/>
                  <a:moveTo>
                    <a:pt x="631" y="1430"/>
                  </a:moveTo>
                  <a:cubicBezTo>
                    <a:pt x="650" y="1431"/>
                    <a:pt x="632" y="1437"/>
                    <a:pt x="631" y="1430"/>
                  </a:cubicBezTo>
                  <a:close/>
                  <a:moveTo>
                    <a:pt x="453" y="1387"/>
                  </a:moveTo>
                  <a:cubicBezTo>
                    <a:pt x="455" y="1386"/>
                    <a:pt x="459" y="1387"/>
                    <a:pt x="464" y="1389"/>
                  </a:cubicBezTo>
                  <a:cubicBezTo>
                    <a:pt x="468" y="1391"/>
                    <a:pt x="472" y="1394"/>
                    <a:pt x="476" y="1395"/>
                  </a:cubicBezTo>
                  <a:cubicBezTo>
                    <a:pt x="479" y="1396"/>
                    <a:pt x="482" y="1394"/>
                    <a:pt x="485" y="1395"/>
                  </a:cubicBezTo>
                  <a:cubicBezTo>
                    <a:pt x="487" y="1396"/>
                    <a:pt x="489" y="1398"/>
                    <a:pt x="491" y="1399"/>
                  </a:cubicBezTo>
                  <a:cubicBezTo>
                    <a:pt x="495" y="1401"/>
                    <a:pt x="498" y="1401"/>
                    <a:pt x="500" y="1403"/>
                  </a:cubicBezTo>
                  <a:cubicBezTo>
                    <a:pt x="493" y="1405"/>
                    <a:pt x="484" y="1399"/>
                    <a:pt x="477" y="1396"/>
                  </a:cubicBezTo>
                  <a:cubicBezTo>
                    <a:pt x="475" y="1396"/>
                    <a:pt x="471" y="1396"/>
                    <a:pt x="470" y="1395"/>
                  </a:cubicBezTo>
                  <a:cubicBezTo>
                    <a:pt x="464" y="1394"/>
                    <a:pt x="458" y="1390"/>
                    <a:pt x="453" y="1387"/>
                  </a:cubicBezTo>
                  <a:close/>
                  <a:moveTo>
                    <a:pt x="201" y="308"/>
                  </a:moveTo>
                  <a:cubicBezTo>
                    <a:pt x="203" y="309"/>
                    <a:pt x="198" y="314"/>
                    <a:pt x="196" y="315"/>
                  </a:cubicBezTo>
                  <a:cubicBezTo>
                    <a:pt x="196" y="313"/>
                    <a:pt x="199" y="309"/>
                    <a:pt x="201" y="308"/>
                  </a:cubicBezTo>
                  <a:close/>
                  <a:moveTo>
                    <a:pt x="403" y="154"/>
                  </a:moveTo>
                  <a:cubicBezTo>
                    <a:pt x="405" y="156"/>
                    <a:pt x="392" y="164"/>
                    <a:pt x="391" y="160"/>
                  </a:cubicBezTo>
                  <a:cubicBezTo>
                    <a:pt x="393" y="158"/>
                    <a:pt x="400" y="154"/>
                    <a:pt x="403" y="154"/>
                  </a:cubicBezTo>
                  <a:close/>
                  <a:moveTo>
                    <a:pt x="438" y="138"/>
                  </a:moveTo>
                  <a:cubicBezTo>
                    <a:pt x="438" y="141"/>
                    <a:pt x="430" y="143"/>
                    <a:pt x="425" y="146"/>
                  </a:cubicBezTo>
                  <a:cubicBezTo>
                    <a:pt x="417" y="150"/>
                    <a:pt x="418" y="151"/>
                    <a:pt x="410" y="153"/>
                  </a:cubicBezTo>
                  <a:cubicBezTo>
                    <a:pt x="408" y="153"/>
                    <a:pt x="406" y="155"/>
                    <a:pt x="406" y="153"/>
                  </a:cubicBezTo>
                  <a:cubicBezTo>
                    <a:pt x="411" y="150"/>
                    <a:pt x="416" y="147"/>
                    <a:pt x="422" y="144"/>
                  </a:cubicBezTo>
                  <a:cubicBezTo>
                    <a:pt x="427" y="142"/>
                    <a:pt x="433" y="140"/>
                    <a:pt x="438" y="138"/>
                  </a:cubicBezTo>
                  <a:close/>
                  <a:moveTo>
                    <a:pt x="501" y="1404"/>
                  </a:moveTo>
                  <a:cubicBezTo>
                    <a:pt x="503" y="1403"/>
                    <a:pt x="506" y="1404"/>
                    <a:pt x="511" y="1404"/>
                  </a:cubicBezTo>
                  <a:cubicBezTo>
                    <a:pt x="509" y="1406"/>
                    <a:pt x="505" y="1408"/>
                    <a:pt x="501" y="1404"/>
                  </a:cubicBezTo>
                  <a:close/>
                  <a:moveTo>
                    <a:pt x="696" y="1435"/>
                  </a:moveTo>
                  <a:cubicBezTo>
                    <a:pt x="694" y="1435"/>
                    <a:pt x="691" y="1436"/>
                    <a:pt x="689" y="1435"/>
                  </a:cubicBezTo>
                  <a:cubicBezTo>
                    <a:pt x="687" y="1431"/>
                    <a:pt x="699" y="1431"/>
                    <a:pt x="696" y="1435"/>
                  </a:cubicBezTo>
                  <a:close/>
                  <a:moveTo>
                    <a:pt x="314" y="208"/>
                  </a:moveTo>
                  <a:cubicBezTo>
                    <a:pt x="318" y="209"/>
                    <a:pt x="316" y="216"/>
                    <a:pt x="317" y="219"/>
                  </a:cubicBezTo>
                  <a:cubicBezTo>
                    <a:pt x="312" y="221"/>
                    <a:pt x="309" y="227"/>
                    <a:pt x="304" y="231"/>
                  </a:cubicBezTo>
                  <a:cubicBezTo>
                    <a:pt x="301" y="233"/>
                    <a:pt x="298" y="233"/>
                    <a:pt x="295" y="236"/>
                  </a:cubicBezTo>
                  <a:cubicBezTo>
                    <a:pt x="292" y="238"/>
                    <a:pt x="290" y="241"/>
                    <a:pt x="287" y="243"/>
                  </a:cubicBezTo>
                  <a:cubicBezTo>
                    <a:pt x="284" y="246"/>
                    <a:pt x="280" y="248"/>
                    <a:pt x="278" y="250"/>
                  </a:cubicBezTo>
                  <a:cubicBezTo>
                    <a:pt x="275" y="252"/>
                    <a:pt x="275" y="254"/>
                    <a:pt x="272" y="257"/>
                  </a:cubicBezTo>
                  <a:cubicBezTo>
                    <a:pt x="269" y="260"/>
                    <a:pt x="262" y="265"/>
                    <a:pt x="257" y="270"/>
                  </a:cubicBezTo>
                  <a:cubicBezTo>
                    <a:pt x="255" y="272"/>
                    <a:pt x="252" y="276"/>
                    <a:pt x="250" y="278"/>
                  </a:cubicBezTo>
                  <a:cubicBezTo>
                    <a:pt x="247" y="281"/>
                    <a:pt x="241" y="282"/>
                    <a:pt x="238" y="286"/>
                  </a:cubicBezTo>
                  <a:cubicBezTo>
                    <a:pt x="235" y="289"/>
                    <a:pt x="235" y="292"/>
                    <a:pt x="231" y="296"/>
                  </a:cubicBezTo>
                  <a:cubicBezTo>
                    <a:pt x="231" y="297"/>
                    <a:pt x="227" y="298"/>
                    <a:pt x="226" y="299"/>
                  </a:cubicBezTo>
                  <a:cubicBezTo>
                    <a:pt x="225" y="301"/>
                    <a:pt x="222" y="305"/>
                    <a:pt x="219" y="307"/>
                  </a:cubicBezTo>
                  <a:cubicBezTo>
                    <a:pt x="217" y="310"/>
                    <a:pt x="214" y="313"/>
                    <a:pt x="212" y="315"/>
                  </a:cubicBezTo>
                  <a:cubicBezTo>
                    <a:pt x="205" y="324"/>
                    <a:pt x="203" y="331"/>
                    <a:pt x="193" y="334"/>
                  </a:cubicBezTo>
                  <a:cubicBezTo>
                    <a:pt x="189" y="343"/>
                    <a:pt x="183" y="350"/>
                    <a:pt x="177" y="357"/>
                  </a:cubicBezTo>
                  <a:cubicBezTo>
                    <a:pt x="170" y="365"/>
                    <a:pt x="164" y="371"/>
                    <a:pt x="158" y="377"/>
                  </a:cubicBezTo>
                  <a:cubicBezTo>
                    <a:pt x="160" y="374"/>
                    <a:pt x="159" y="369"/>
                    <a:pt x="161" y="366"/>
                  </a:cubicBezTo>
                  <a:cubicBezTo>
                    <a:pt x="163" y="363"/>
                    <a:pt x="168" y="359"/>
                    <a:pt x="170" y="357"/>
                  </a:cubicBezTo>
                  <a:cubicBezTo>
                    <a:pt x="174" y="352"/>
                    <a:pt x="176" y="346"/>
                    <a:pt x="181" y="340"/>
                  </a:cubicBezTo>
                  <a:cubicBezTo>
                    <a:pt x="183" y="337"/>
                    <a:pt x="187" y="335"/>
                    <a:pt x="189" y="331"/>
                  </a:cubicBezTo>
                  <a:cubicBezTo>
                    <a:pt x="198" y="320"/>
                    <a:pt x="213" y="303"/>
                    <a:pt x="225" y="290"/>
                  </a:cubicBezTo>
                  <a:cubicBezTo>
                    <a:pt x="228" y="287"/>
                    <a:pt x="232" y="282"/>
                    <a:pt x="236" y="277"/>
                  </a:cubicBezTo>
                  <a:cubicBezTo>
                    <a:pt x="241" y="272"/>
                    <a:pt x="246" y="266"/>
                    <a:pt x="250" y="262"/>
                  </a:cubicBezTo>
                  <a:cubicBezTo>
                    <a:pt x="252" y="260"/>
                    <a:pt x="254" y="259"/>
                    <a:pt x="256" y="257"/>
                  </a:cubicBezTo>
                  <a:cubicBezTo>
                    <a:pt x="258" y="256"/>
                    <a:pt x="260" y="255"/>
                    <a:pt x="262" y="253"/>
                  </a:cubicBezTo>
                  <a:cubicBezTo>
                    <a:pt x="266" y="249"/>
                    <a:pt x="269" y="244"/>
                    <a:pt x="274" y="239"/>
                  </a:cubicBezTo>
                  <a:cubicBezTo>
                    <a:pt x="277" y="237"/>
                    <a:pt x="280" y="235"/>
                    <a:pt x="283" y="233"/>
                  </a:cubicBezTo>
                  <a:cubicBezTo>
                    <a:pt x="288" y="229"/>
                    <a:pt x="294" y="224"/>
                    <a:pt x="299" y="220"/>
                  </a:cubicBezTo>
                  <a:cubicBezTo>
                    <a:pt x="301" y="218"/>
                    <a:pt x="304" y="216"/>
                    <a:pt x="306" y="214"/>
                  </a:cubicBezTo>
                  <a:cubicBezTo>
                    <a:pt x="309" y="212"/>
                    <a:pt x="312" y="210"/>
                    <a:pt x="314" y="208"/>
                  </a:cubicBezTo>
                  <a:close/>
                  <a:moveTo>
                    <a:pt x="1323" y="497"/>
                  </a:moveTo>
                  <a:cubicBezTo>
                    <a:pt x="1320" y="492"/>
                    <a:pt x="1317" y="487"/>
                    <a:pt x="1316" y="480"/>
                  </a:cubicBezTo>
                  <a:cubicBezTo>
                    <a:pt x="1319" y="479"/>
                    <a:pt x="1328" y="496"/>
                    <a:pt x="1323" y="497"/>
                  </a:cubicBezTo>
                  <a:close/>
                  <a:moveTo>
                    <a:pt x="1331" y="511"/>
                  </a:moveTo>
                  <a:cubicBezTo>
                    <a:pt x="1328" y="514"/>
                    <a:pt x="1325" y="504"/>
                    <a:pt x="1328" y="504"/>
                  </a:cubicBezTo>
                  <a:cubicBezTo>
                    <a:pt x="1331" y="507"/>
                    <a:pt x="1329" y="507"/>
                    <a:pt x="1331" y="511"/>
                  </a:cubicBezTo>
                  <a:close/>
                  <a:moveTo>
                    <a:pt x="1369" y="656"/>
                  </a:moveTo>
                  <a:cubicBezTo>
                    <a:pt x="1367" y="653"/>
                    <a:pt x="1368" y="654"/>
                    <a:pt x="1367" y="649"/>
                  </a:cubicBezTo>
                  <a:cubicBezTo>
                    <a:pt x="1370" y="647"/>
                    <a:pt x="1372" y="657"/>
                    <a:pt x="1369" y="656"/>
                  </a:cubicBezTo>
                  <a:close/>
                  <a:moveTo>
                    <a:pt x="978" y="1374"/>
                  </a:moveTo>
                  <a:cubicBezTo>
                    <a:pt x="987" y="1371"/>
                    <a:pt x="987" y="1368"/>
                    <a:pt x="994" y="1365"/>
                  </a:cubicBezTo>
                  <a:cubicBezTo>
                    <a:pt x="993" y="1366"/>
                    <a:pt x="990" y="1370"/>
                    <a:pt x="987" y="1372"/>
                  </a:cubicBezTo>
                  <a:cubicBezTo>
                    <a:pt x="983" y="1375"/>
                    <a:pt x="980" y="1376"/>
                    <a:pt x="978" y="1374"/>
                  </a:cubicBezTo>
                  <a:close/>
                  <a:moveTo>
                    <a:pt x="597" y="1425"/>
                  </a:moveTo>
                  <a:cubicBezTo>
                    <a:pt x="595" y="1428"/>
                    <a:pt x="591" y="1424"/>
                    <a:pt x="588" y="1424"/>
                  </a:cubicBezTo>
                  <a:cubicBezTo>
                    <a:pt x="589" y="1423"/>
                    <a:pt x="591" y="1423"/>
                    <a:pt x="593" y="1423"/>
                  </a:cubicBezTo>
                  <a:cubicBezTo>
                    <a:pt x="595" y="1423"/>
                    <a:pt x="596" y="1424"/>
                    <a:pt x="597" y="1425"/>
                  </a:cubicBezTo>
                  <a:close/>
                  <a:moveTo>
                    <a:pt x="542" y="1414"/>
                  </a:moveTo>
                  <a:cubicBezTo>
                    <a:pt x="541" y="1412"/>
                    <a:pt x="555" y="1414"/>
                    <a:pt x="552" y="1417"/>
                  </a:cubicBezTo>
                  <a:cubicBezTo>
                    <a:pt x="550" y="1417"/>
                    <a:pt x="544" y="1416"/>
                    <a:pt x="542" y="1414"/>
                  </a:cubicBezTo>
                  <a:close/>
                  <a:moveTo>
                    <a:pt x="790" y="91"/>
                  </a:moveTo>
                  <a:cubicBezTo>
                    <a:pt x="794" y="92"/>
                    <a:pt x="803" y="91"/>
                    <a:pt x="800" y="94"/>
                  </a:cubicBezTo>
                  <a:cubicBezTo>
                    <a:pt x="797" y="93"/>
                    <a:pt x="788" y="94"/>
                    <a:pt x="790" y="91"/>
                  </a:cubicBezTo>
                  <a:close/>
                  <a:moveTo>
                    <a:pt x="320" y="1310"/>
                  </a:moveTo>
                  <a:cubicBezTo>
                    <a:pt x="322" y="1307"/>
                    <a:pt x="322" y="1307"/>
                    <a:pt x="322" y="1307"/>
                  </a:cubicBezTo>
                  <a:cubicBezTo>
                    <a:pt x="325" y="1309"/>
                    <a:pt x="325" y="1311"/>
                    <a:pt x="327" y="1312"/>
                  </a:cubicBezTo>
                  <a:cubicBezTo>
                    <a:pt x="326" y="1313"/>
                    <a:pt x="324" y="1312"/>
                    <a:pt x="320" y="1310"/>
                  </a:cubicBezTo>
                  <a:close/>
                  <a:moveTo>
                    <a:pt x="869" y="1405"/>
                  </a:moveTo>
                  <a:cubicBezTo>
                    <a:pt x="869" y="1402"/>
                    <a:pt x="873" y="1400"/>
                    <a:pt x="879" y="1399"/>
                  </a:cubicBezTo>
                  <a:cubicBezTo>
                    <a:pt x="885" y="1398"/>
                    <a:pt x="893" y="1397"/>
                    <a:pt x="899" y="1395"/>
                  </a:cubicBezTo>
                  <a:cubicBezTo>
                    <a:pt x="902" y="1394"/>
                    <a:pt x="902" y="1393"/>
                    <a:pt x="904" y="1392"/>
                  </a:cubicBezTo>
                  <a:cubicBezTo>
                    <a:pt x="904" y="1392"/>
                    <a:pt x="907" y="1392"/>
                    <a:pt x="909" y="1392"/>
                  </a:cubicBezTo>
                  <a:cubicBezTo>
                    <a:pt x="916" y="1389"/>
                    <a:pt x="923" y="1387"/>
                    <a:pt x="928" y="1385"/>
                  </a:cubicBezTo>
                  <a:cubicBezTo>
                    <a:pt x="929" y="1385"/>
                    <a:pt x="931" y="1387"/>
                    <a:pt x="934" y="1385"/>
                  </a:cubicBezTo>
                  <a:cubicBezTo>
                    <a:pt x="935" y="1388"/>
                    <a:pt x="935" y="1388"/>
                    <a:pt x="935" y="1388"/>
                  </a:cubicBezTo>
                  <a:cubicBezTo>
                    <a:pt x="932" y="1390"/>
                    <a:pt x="930" y="1390"/>
                    <a:pt x="926" y="1391"/>
                  </a:cubicBezTo>
                  <a:cubicBezTo>
                    <a:pt x="922" y="1392"/>
                    <a:pt x="919" y="1391"/>
                    <a:pt x="915" y="1392"/>
                  </a:cubicBezTo>
                  <a:cubicBezTo>
                    <a:pt x="911" y="1393"/>
                    <a:pt x="902" y="1397"/>
                    <a:pt x="893" y="1400"/>
                  </a:cubicBezTo>
                  <a:cubicBezTo>
                    <a:pt x="886" y="1401"/>
                    <a:pt x="877" y="1403"/>
                    <a:pt x="869" y="1405"/>
                  </a:cubicBezTo>
                  <a:close/>
                  <a:moveTo>
                    <a:pt x="851" y="1408"/>
                  </a:moveTo>
                  <a:cubicBezTo>
                    <a:pt x="852" y="1407"/>
                    <a:pt x="855" y="1406"/>
                    <a:pt x="858" y="1406"/>
                  </a:cubicBezTo>
                  <a:cubicBezTo>
                    <a:pt x="861" y="1405"/>
                    <a:pt x="863" y="1405"/>
                    <a:pt x="863" y="1407"/>
                  </a:cubicBezTo>
                  <a:cubicBezTo>
                    <a:pt x="860" y="1408"/>
                    <a:pt x="851" y="1412"/>
                    <a:pt x="851" y="1408"/>
                  </a:cubicBezTo>
                  <a:close/>
                  <a:moveTo>
                    <a:pt x="356" y="1327"/>
                  </a:moveTo>
                  <a:cubicBezTo>
                    <a:pt x="361" y="1328"/>
                    <a:pt x="365" y="1328"/>
                    <a:pt x="372" y="1333"/>
                  </a:cubicBezTo>
                  <a:cubicBezTo>
                    <a:pt x="369" y="1336"/>
                    <a:pt x="360" y="1332"/>
                    <a:pt x="356" y="1327"/>
                  </a:cubicBezTo>
                  <a:close/>
                  <a:moveTo>
                    <a:pt x="828" y="1414"/>
                  </a:moveTo>
                  <a:cubicBezTo>
                    <a:pt x="826" y="1415"/>
                    <a:pt x="823" y="1415"/>
                    <a:pt x="820" y="1416"/>
                  </a:cubicBezTo>
                  <a:cubicBezTo>
                    <a:pt x="818" y="1414"/>
                    <a:pt x="821" y="1413"/>
                    <a:pt x="824" y="1413"/>
                  </a:cubicBezTo>
                  <a:cubicBezTo>
                    <a:pt x="826" y="1412"/>
                    <a:pt x="829" y="1412"/>
                    <a:pt x="828" y="1414"/>
                  </a:cubicBezTo>
                  <a:close/>
                  <a:moveTo>
                    <a:pt x="460" y="1380"/>
                  </a:moveTo>
                  <a:cubicBezTo>
                    <a:pt x="454" y="1378"/>
                    <a:pt x="455" y="1376"/>
                    <a:pt x="453" y="1374"/>
                  </a:cubicBezTo>
                  <a:cubicBezTo>
                    <a:pt x="455" y="1373"/>
                    <a:pt x="463" y="1378"/>
                    <a:pt x="460" y="1380"/>
                  </a:cubicBezTo>
                  <a:close/>
                  <a:moveTo>
                    <a:pt x="1174" y="288"/>
                  </a:moveTo>
                  <a:cubicBezTo>
                    <a:pt x="1173" y="290"/>
                    <a:pt x="1170" y="289"/>
                    <a:pt x="1167" y="285"/>
                  </a:cubicBezTo>
                  <a:cubicBezTo>
                    <a:pt x="1168" y="283"/>
                    <a:pt x="1171" y="285"/>
                    <a:pt x="1174" y="288"/>
                  </a:cubicBezTo>
                  <a:close/>
                  <a:moveTo>
                    <a:pt x="645" y="1422"/>
                  </a:moveTo>
                  <a:cubicBezTo>
                    <a:pt x="636" y="1421"/>
                    <a:pt x="635" y="1417"/>
                    <a:pt x="625" y="1416"/>
                  </a:cubicBezTo>
                  <a:cubicBezTo>
                    <a:pt x="625" y="1412"/>
                    <a:pt x="634" y="1415"/>
                    <a:pt x="638" y="1416"/>
                  </a:cubicBezTo>
                  <a:cubicBezTo>
                    <a:pt x="644" y="1416"/>
                    <a:pt x="650" y="1415"/>
                    <a:pt x="654" y="1417"/>
                  </a:cubicBezTo>
                  <a:cubicBezTo>
                    <a:pt x="651" y="1418"/>
                    <a:pt x="647" y="1418"/>
                    <a:pt x="641" y="1418"/>
                  </a:cubicBezTo>
                  <a:cubicBezTo>
                    <a:pt x="639" y="1420"/>
                    <a:pt x="647" y="1419"/>
                    <a:pt x="645" y="1422"/>
                  </a:cubicBezTo>
                  <a:close/>
                  <a:moveTo>
                    <a:pt x="661" y="1420"/>
                  </a:moveTo>
                  <a:cubicBezTo>
                    <a:pt x="656" y="1420"/>
                    <a:pt x="657" y="1418"/>
                    <a:pt x="659" y="1418"/>
                  </a:cubicBezTo>
                  <a:cubicBezTo>
                    <a:pt x="661" y="1417"/>
                    <a:pt x="665" y="1416"/>
                    <a:pt x="666" y="1418"/>
                  </a:cubicBezTo>
                  <a:cubicBezTo>
                    <a:pt x="667" y="1420"/>
                    <a:pt x="658" y="1417"/>
                    <a:pt x="661" y="1420"/>
                  </a:cubicBezTo>
                  <a:close/>
                  <a:moveTo>
                    <a:pt x="1312" y="507"/>
                  </a:moveTo>
                  <a:cubicBezTo>
                    <a:pt x="1312" y="504"/>
                    <a:pt x="1307" y="498"/>
                    <a:pt x="1311" y="498"/>
                  </a:cubicBezTo>
                  <a:cubicBezTo>
                    <a:pt x="1313" y="502"/>
                    <a:pt x="1316" y="506"/>
                    <a:pt x="1312" y="507"/>
                  </a:cubicBezTo>
                  <a:close/>
                  <a:moveTo>
                    <a:pt x="709" y="1418"/>
                  </a:moveTo>
                  <a:cubicBezTo>
                    <a:pt x="708" y="1415"/>
                    <a:pt x="722" y="1416"/>
                    <a:pt x="720" y="1419"/>
                  </a:cubicBezTo>
                  <a:cubicBezTo>
                    <a:pt x="715" y="1420"/>
                    <a:pt x="712" y="1420"/>
                    <a:pt x="709" y="1418"/>
                  </a:cubicBezTo>
                  <a:close/>
                  <a:moveTo>
                    <a:pt x="1207" y="340"/>
                  </a:moveTo>
                  <a:cubicBezTo>
                    <a:pt x="1206" y="338"/>
                    <a:pt x="1205" y="336"/>
                    <a:pt x="1204" y="334"/>
                  </a:cubicBezTo>
                  <a:cubicBezTo>
                    <a:pt x="1209" y="333"/>
                    <a:pt x="1214" y="342"/>
                    <a:pt x="1207" y="340"/>
                  </a:cubicBezTo>
                  <a:close/>
                  <a:moveTo>
                    <a:pt x="730" y="1416"/>
                  </a:moveTo>
                  <a:cubicBezTo>
                    <a:pt x="735" y="1416"/>
                    <a:pt x="741" y="1415"/>
                    <a:pt x="746" y="1415"/>
                  </a:cubicBezTo>
                  <a:cubicBezTo>
                    <a:pt x="748" y="1418"/>
                    <a:pt x="729" y="1419"/>
                    <a:pt x="730" y="1416"/>
                  </a:cubicBezTo>
                  <a:close/>
                  <a:moveTo>
                    <a:pt x="1008" y="176"/>
                  </a:moveTo>
                  <a:cubicBezTo>
                    <a:pt x="1012" y="178"/>
                    <a:pt x="1017" y="181"/>
                    <a:pt x="1015" y="183"/>
                  </a:cubicBezTo>
                  <a:cubicBezTo>
                    <a:pt x="1011" y="183"/>
                    <a:pt x="1005" y="178"/>
                    <a:pt x="1008" y="176"/>
                  </a:cubicBezTo>
                  <a:close/>
                  <a:moveTo>
                    <a:pt x="1117" y="251"/>
                  </a:moveTo>
                  <a:cubicBezTo>
                    <a:pt x="1114" y="249"/>
                    <a:pt x="1106" y="245"/>
                    <a:pt x="1107" y="241"/>
                  </a:cubicBezTo>
                  <a:cubicBezTo>
                    <a:pt x="1112" y="245"/>
                    <a:pt x="1120" y="247"/>
                    <a:pt x="1117" y="251"/>
                  </a:cubicBezTo>
                  <a:close/>
                  <a:moveTo>
                    <a:pt x="1018" y="183"/>
                  </a:moveTo>
                  <a:cubicBezTo>
                    <a:pt x="1021" y="184"/>
                    <a:pt x="1024" y="186"/>
                    <a:pt x="1026" y="187"/>
                  </a:cubicBezTo>
                  <a:cubicBezTo>
                    <a:pt x="1027" y="189"/>
                    <a:pt x="1024" y="188"/>
                    <a:pt x="1021" y="187"/>
                  </a:cubicBezTo>
                  <a:cubicBezTo>
                    <a:pt x="1019" y="185"/>
                    <a:pt x="1017" y="183"/>
                    <a:pt x="1018" y="183"/>
                  </a:cubicBezTo>
                  <a:close/>
                  <a:moveTo>
                    <a:pt x="827" y="1405"/>
                  </a:moveTo>
                  <a:cubicBezTo>
                    <a:pt x="823" y="1406"/>
                    <a:pt x="822" y="1405"/>
                    <a:pt x="820" y="1405"/>
                  </a:cubicBezTo>
                  <a:cubicBezTo>
                    <a:pt x="820" y="1404"/>
                    <a:pt x="822" y="1403"/>
                    <a:pt x="826" y="1402"/>
                  </a:cubicBezTo>
                  <a:lnTo>
                    <a:pt x="827" y="1405"/>
                  </a:lnTo>
                  <a:close/>
                  <a:moveTo>
                    <a:pt x="799" y="1409"/>
                  </a:moveTo>
                  <a:cubicBezTo>
                    <a:pt x="792" y="1411"/>
                    <a:pt x="792" y="1411"/>
                    <a:pt x="792" y="1411"/>
                  </a:cubicBezTo>
                  <a:cubicBezTo>
                    <a:pt x="790" y="1407"/>
                    <a:pt x="800" y="1406"/>
                    <a:pt x="799" y="1409"/>
                  </a:cubicBezTo>
                  <a:close/>
                  <a:moveTo>
                    <a:pt x="859" y="1397"/>
                  </a:moveTo>
                  <a:cubicBezTo>
                    <a:pt x="857" y="1397"/>
                    <a:pt x="858" y="1396"/>
                    <a:pt x="859" y="1395"/>
                  </a:cubicBezTo>
                  <a:cubicBezTo>
                    <a:pt x="860" y="1394"/>
                    <a:pt x="861" y="1393"/>
                    <a:pt x="867" y="1391"/>
                  </a:cubicBezTo>
                  <a:cubicBezTo>
                    <a:pt x="867" y="1391"/>
                    <a:pt x="868" y="1392"/>
                    <a:pt x="869" y="1392"/>
                  </a:cubicBezTo>
                  <a:cubicBezTo>
                    <a:pt x="869" y="1391"/>
                    <a:pt x="877" y="1387"/>
                    <a:pt x="879" y="1389"/>
                  </a:cubicBezTo>
                  <a:cubicBezTo>
                    <a:pt x="880" y="1393"/>
                    <a:pt x="861" y="1393"/>
                    <a:pt x="859" y="1397"/>
                  </a:cubicBezTo>
                  <a:close/>
                  <a:moveTo>
                    <a:pt x="1190" y="1171"/>
                  </a:moveTo>
                  <a:cubicBezTo>
                    <a:pt x="1188" y="1174"/>
                    <a:pt x="1185" y="1177"/>
                    <a:pt x="1183" y="1178"/>
                  </a:cubicBezTo>
                  <a:cubicBezTo>
                    <a:pt x="1181" y="1176"/>
                    <a:pt x="1189" y="1168"/>
                    <a:pt x="1190" y="1171"/>
                  </a:cubicBezTo>
                  <a:close/>
                  <a:moveTo>
                    <a:pt x="1133" y="1227"/>
                  </a:moveTo>
                  <a:cubicBezTo>
                    <a:pt x="1133" y="1224"/>
                    <a:pt x="1141" y="1219"/>
                    <a:pt x="1145" y="1215"/>
                  </a:cubicBezTo>
                  <a:cubicBezTo>
                    <a:pt x="1144" y="1218"/>
                    <a:pt x="1137" y="1224"/>
                    <a:pt x="1133" y="1227"/>
                  </a:cubicBezTo>
                  <a:close/>
                  <a:moveTo>
                    <a:pt x="1114" y="1245"/>
                  </a:moveTo>
                  <a:cubicBezTo>
                    <a:pt x="1113" y="1240"/>
                    <a:pt x="1120" y="1236"/>
                    <a:pt x="1125" y="1233"/>
                  </a:cubicBezTo>
                  <a:cubicBezTo>
                    <a:pt x="1126" y="1236"/>
                    <a:pt x="1118" y="1241"/>
                    <a:pt x="1114" y="1245"/>
                  </a:cubicBezTo>
                  <a:close/>
                  <a:moveTo>
                    <a:pt x="1071" y="1273"/>
                  </a:moveTo>
                  <a:cubicBezTo>
                    <a:pt x="1087" y="1263"/>
                    <a:pt x="1071" y="1284"/>
                    <a:pt x="1071" y="1273"/>
                  </a:cubicBezTo>
                  <a:close/>
                  <a:moveTo>
                    <a:pt x="1047" y="1292"/>
                  </a:moveTo>
                  <a:cubicBezTo>
                    <a:pt x="1046" y="1290"/>
                    <a:pt x="1046" y="1290"/>
                    <a:pt x="1046" y="1290"/>
                  </a:cubicBezTo>
                  <a:cubicBezTo>
                    <a:pt x="1049" y="1288"/>
                    <a:pt x="1052" y="1287"/>
                    <a:pt x="1054" y="1286"/>
                  </a:cubicBezTo>
                  <a:cubicBezTo>
                    <a:pt x="1053" y="1288"/>
                    <a:pt x="1050" y="1290"/>
                    <a:pt x="1047" y="1292"/>
                  </a:cubicBezTo>
                  <a:close/>
                  <a:moveTo>
                    <a:pt x="992" y="1323"/>
                  </a:moveTo>
                  <a:cubicBezTo>
                    <a:pt x="992" y="1321"/>
                    <a:pt x="994" y="1319"/>
                    <a:pt x="997" y="1317"/>
                  </a:cubicBezTo>
                  <a:cubicBezTo>
                    <a:pt x="999" y="1315"/>
                    <a:pt x="1003" y="1314"/>
                    <a:pt x="1006" y="1312"/>
                  </a:cubicBezTo>
                  <a:cubicBezTo>
                    <a:pt x="1005" y="1318"/>
                    <a:pt x="998" y="1319"/>
                    <a:pt x="992" y="1323"/>
                  </a:cubicBezTo>
                  <a:close/>
                  <a:moveTo>
                    <a:pt x="1168" y="1185"/>
                  </a:moveTo>
                  <a:cubicBezTo>
                    <a:pt x="1170" y="1183"/>
                    <a:pt x="1174" y="1177"/>
                    <a:pt x="1175" y="1180"/>
                  </a:cubicBezTo>
                  <a:cubicBezTo>
                    <a:pt x="1174" y="1182"/>
                    <a:pt x="1169" y="1187"/>
                    <a:pt x="1168" y="1185"/>
                  </a:cubicBezTo>
                  <a:close/>
                  <a:moveTo>
                    <a:pt x="966" y="1334"/>
                  </a:moveTo>
                  <a:cubicBezTo>
                    <a:pt x="965" y="1332"/>
                    <a:pt x="968" y="1331"/>
                    <a:pt x="971" y="1329"/>
                  </a:cubicBezTo>
                  <a:cubicBezTo>
                    <a:pt x="974" y="1328"/>
                    <a:pt x="978" y="1326"/>
                    <a:pt x="980" y="1325"/>
                  </a:cubicBezTo>
                  <a:cubicBezTo>
                    <a:pt x="980" y="1328"/>
                    <a:pt x="970" y="1334"/>
                    <a:pt x="966" y="1334"/>
                  </a:cubicBezTo>
                  <a:close/>
                  <a:moveTo>
                    <a:pt x="955" y="1339"/>
                  </a:moveTo>
                  <a:cubicBezTo>
                    <a:pt x="954" y="1336"/>
                    <a:pt x="961" y="1333"/>
                    <a:pt x="964" y="1334"/>
                  </a:cubicBezTo>
                  <a:cubicBezTo>
                    <a:pt x="962" y="1336"/>
                    <a:pt x="958" y="1339"/>
                    <a:pt x="955" y="1339"/>
                  </a:cubicBezTo>
                  <a:close/>
                  <a:moveTo>
                    <a:pt x="907" y="1357"/>
                  </a:moveTo>
                  <a:cubicBezTo>
                    <a:pt x="904" y="1359"/>
                    <a:pt x="902" y="1357"/>
                    <a:pt x="902" y="1357"/>
                  </a:cubicBezTo>
                  <a:cubicBezTo>
                    <a:pt x="899" y="1357"/>
                    <a:pt x="894" y="1362"/>
                    <a:pt x="893" y="1358"/>
                  </a:cubicBezTo>
                  <a:cubicBezTo>
                    <a:pt x="896" y="1357"/>
                    <a:pt x="899" y="1355"/>
                    <a:pt x="901" y="1355"/>
                  </a:cubicBezTo>
                  <a:cubicBezTo>
                    <a:pt x="902" y="1355"/>
                    <a:pt x="901" y="1357"/>
                    <a:pt x="902" y="1357"/>
                  </a:cubicBezTo>
                  <a:cubicBezTo>
                    <a:pt x="904" y="1357"/>
                    <a:pt x="908" y="1354"/>
                    <a:pt x="907" y="1357"/>
                  </a:cubicBezTo>
                  <a:close/>
                  <a:moveTo>
                    <a:pt x="1148" y="1201"/>
                  </a:moveTo>
                  <a:cubicBezTo>
                    <a:pt x="1152" y="1196"/>
                    <a:pt x="1155" y="1194"/>
                    <a:pt x="1157" y="1196"/>
                  </a:cubicBezTo>
                  <a:cubicBezTo>
                    <a:pt x="1155" y="1201"/>
                    <a:pt x="1150" y="1203"/>
                    <a:pt x="1148" y="1201"/>
                  </a:cubicBezTo>
                  <a:close/>
                  <a:moveTo>
                    <a:pt x="793" y="1381"/>
                  </a:moveTo>
                  <a:cubicBezTo>
                    <a:pt x="789" y="1382"/>
                    <a:pt x="784" y="1383"/>
                    <a:pt x="784" y="1380"/>
                  </a:cubicBezTo>
                  <a:cubicBezTo>
                    <a:pt x="789" y="1379"/>
                    <a:pt x="793" y="1379"/>
                    <a:pt x="793" y="1381"/>
                  </a:cubicBezTo>
                  <a:close/>
                  <a:moveTo>
                    <a:pt x="954" y="186"/>
                  </a:moveTo>
                  <a:cubicBezTo>
                    <a:pt x="953" y="190"/>
                    <a:pt x="946" y="184"/>
                    <a:pt x="942" y="183"/>
                  </a:cubicBezTo>
                  <a:cubicBezTo>
                    <a:pt x="936" y="181"/>
                    <a:pt x="929" y="179"/>
                    <a:pt x="929" y="175"/>
                  </a:cubicBezTo>
                  <a:cubicBezTo>
                    <a:pt x="939" y="177"/>
                    <a:pt x="944" y="181"/>
                    <a:pt x="954" y="186"/>
                  </a:cubicBezTo>
                  <a:close/>
                  <a:moveTo>
                    <a:pt x="705" y="1386"/>
                  </a:moveTo>
                  <a:cubicBezTo>
                    <a:pt x="705" y="1384"/>
                    <a:pt x="712" y="1384"/>
                    <a:pt x="714" y="1385"/>
                  </a:cubicBezTo>
                  <a:cubicBezTo>
                    <a:pt x="714" y="1387"/>
                    <a:pt x="707" y="1387"/>
                    <a:pt x="705" y="1386"/>
                  </a:cubicBezTo>
                  <a:close/>
                  <a:moveTo>
                    <a:pt x="627" y="1378"/>
                  </a:moveTo>
                  <a:cubicBezTo>
                    <a:pt x="631" y="1386"/>
                    <a:pt x="606" y="1377"/>
                    <a:pt x="627" y="1378"/>
                  </a:cubicBezTo>
                  <a:close/>
                  <a:moveTo>
                    <a:pt x="982" y="200"/>
                  </a:moveTo>
                  <a:cubicBezTo>
                    <a:pt x="980" y="203"/>
                    <a:pt x="976" y="198"/>
                    <a:pt x="973" y="196"/>
                  </a:cubicBezTo>
                  <a:cubicBezTo>
                    <a:pt x="969" y="195"/>
                    <a:pt x="962" y="194"/>
                    <a:pt x="960" y="192"/>
                  </a:cubicBezTo>
                  <a:cubicBezTo>
                    <a:pt x="965" y="189"/>
                    <a:pt x="976" y="195"/>
                    <a:pt x="982" y="200"/>
                  </a:cubicBezTo>
                  <a:close/>
                  <a:moveTo>
                    <a:pt x="1116" y="298"/>
                  </a:moveTo>
                  <a:cubicBezTo>
                    <a:pt x="1112" y="295"/>
                    <a:pt x="1116" y="300"/>
                    <a:pt x="1113" y="300"/>
                  </a:cubicBezTo>
                  <a:cubicBezTo>
                    <a:pt x="1112" y="296"/>
                    <a:pt x="1108" y="291"/>
                    <a:pt x="1103" y="286"/>
                  </a:cubicBezTo>
                  <a:cubicBezTo>
                    <a:pt x="1097" y="280"/>
                    <a:pt x="1089" y="275"/>
                    <a:pt x="1082" y="268"/>
                  </a:cubicBezTo>
                  <a:cubicBezTo>
                    <a:pt x="1075" y="263"/>
                    <a:pt x="1069" y="258"/>
                    <a:pt x="1065" y="255"/>
                  </a:cubicBezTo>
                  <a:cubicBezTo>
                    <a:pt x="1063" y="254"/>
                    <a:pt x="1059" y="253"/>
                    <a:pt x="1058" y="252"/>
                  </a:cubicBezTo>
                  <a:cubicBezTo>
                    <a:pt x="1055" y="250"/>
                    <a:pt x="1055" y="247"/>
                    <a:pt x="1053" y="245"/>
                  </a:cubicBezTo>
                  <a:cubicBezTo>
                    <a:pt x="1053" y="245"/>
                    <a:pt x="1048" y="242"/>
                    <a:pt x="1046" y="241"/>
                  </a:cubicBezTo>
                  <a:cubicBezTo>
                    <a:pt x="1043" y="239"/>
                    <a:pt x="1039" y="236"/>
                    <a:pt x="1035" y="233"/>
                  </a:cubicBezTo>
                  <a:cubicBezTo>
                    <a:pt x="1030" y="230"/>
                    <a:pt x="1025" y="227"/>
                    <a:pt x="1022" y="226"/>
                  </a:cubicBezTo>
                  <a:cubicBezTo>
                    <a:pt x="1018" y="224"/>
                    <a:pt x="1013" y="224"/>
                    <a:pt x="1008" y="220"/>
                  </a:cubicBezTo>
                  <a:cubicBezTo>
                    <a:pt x="1007" y="219"/>
                    <a:pt x="1008" y="218"/>
                    <a:pt x="1006" y="216"/>
                  </a:cubicBezTo>
                  <a:cubicBezTo>
                    <a:pt x="1002" y="214"/>
                    <a:pt x="999" y="214"/>
                    <a:pt x="997" y="212"/>
                  </a:cubicBezTo>
                  <a:cubicBezTo>
                    <a:pt x="994" y="211"/>
                    <a:pt x="993" y="209"/>
                    <a:pt x="990" y="207"/>
                  </a:cubicBezTo>
                  <a:cubicBezTo>
                    <a:pt x="989" y="206"/>
                    <a:pt x="983" y="203"/>
                    <a:pt x="985" y="202"/>
                  </a:cubicBezTo>
                  <a:cubicBezTo>
                    <a:pt x="990" y="202"/>
                    <a:pt x="993" y="205"/>
                    <a:pt x="997" y="208"/>
                  </a:cubicBezTo>
                  <a:cubicBezTo>
                    <a:pt x="999" y="209"/>
                    <a:pt x="1004" y="210"/>
                    <a:pt x="1004" y="210"/>
                  </a:cubicBezTo>
                  <a:cubicBezTo>
                    <a:pt x="1005" y="211"/>
                    <a:pt x="1005" y="213"/>
                    <a:pt x="1006" y="213"/>
                  </a:cubicBezTo>
                  <a:cubicBezTo>
                    <a:pt x="1009" y="215"/>
                    <a:pt x="1009" y="214"/>
                    <a:pt x="1011" y="214"/>
                  </a:cubicBezTo>
                  <a:cubicBezTo>
                    <a:pt x="1013" y="215"/>
                    <a:pt x="1022" y="223"/>
                    <a:pt x="1025" y="224"/>
                  </a:cubicBezTo>
                  <a:cubicBezTo>
                    <a:pt x="1027" y="226"/>
                    <a:pt x="1031" y="226"/>
                    <a:pt x="1034" y="228"/>
                  </a:cubicBezTo>
                  <a:cubicBezTo>
                    <a:pt x="1033" y="227"/>
                    <a:pt x="1041" y="232"/>
                    <a:pt x="1040" y="232"/>
                  </a:cubicBezTo>
                  <a:cubicBezTo>
                    <a:pt x="1041" y="233"/>
                    <a:pt x="1040" y="234"/>
                    <a:pt x="1042" y="235"/>
                  </a:cubicBezTo>
                  <a:cubicBezTo>
                    <a:pt x="1046" y="238"/>
                    <a:pt x="1051" y="239"/>
                    <a:pt x="1055" y="242"/>
                  </a:cubicBezTo>
                  <a:cubicBezTo>
                    <a:pt x="1058" y="244"/>
                    <a:pt x="1058" y="246"/>
                    <a:pt x="1061" y="249"/>
                  </a:cubicBezTo>
                  <a:cubicBezTo>
                    <a:pt x="1061" y="249"/>
                    <a:pt x="1065" y="251"/>
                    <a:pt x="1067" y="252"/>
                  </a:cubicBezTo>
                  <a:cubicBezTo>
                    <a:pt x="1069" y="253"/>
                    <a:pt x="1068" y="254"/>
                    <a:pt x="1070" y="256"/>
                  </a:cubicBezTo>
                  <a:cubicBezTo>
                    <a:pt x="1071" y="256"/>
                    <a:pt x="1072" y="256"/>
                    <a:pt x="1073" y="257"/>
                  </a:cubicBezTo>
                  <a:cubicBezTo>
                    <a:pt x="1076" y="259"/>
                    <a:pt x="1081" y="262"/>
                    <a:pt x="1086" y="266"/>
                  </a:cubicBezTo>
                  <a:cubicBezTo>
                    <a:pt x="1091" y="270"/>
                    <a:pt x="1096" y="275"/>
                    <a:pt x="1100" y="277"/>
                  </a:cubicBezTo>
                  <a:cubicBezTo>
                    <a:pt x="1103" y="279"/>
                    <a:pt x="1104" y="278"/>
                    <a:pt x="1105" y="279"/>
                  </a:cubicBezTo>
                  <a:cubicBezTo>
                    <a:pt x="1108" y="281"/>
                    <a:pt x="1107" y="282"/>
                    <a:pt x="1110" y="284"/>
                  </a:cubicBezTo>
                  <a:cubicBezTo>
                    <a:pt x="1111" y="285"/>
                    <a:pt x="1112" y="284"/>
                    <a:pt x="1115" y="286"/>
                  </a:cubicBezTo>
                  <a:cubicBezTo>
                    <a:pt x="1114" y="286"/>
                    <a:pt x="1113" y="288"/>
                    <a:pt x="1115" y="289"/>
                  </a:cubicBezTo>
                  <a:cubicBezTo>
                    <a:pt x="1117" y="291"/>
                    <a:pt x="1117" y="291"/>
                    <a:pt x="1119" y="291"/>
                  </a:cubicBezTo>
                  <a:cubicBezTo>
                    <a:pt x="1123" y="294"/>
                    <a:pt x="1123" y="296"/>
                    <a:pt x="1127" y="300"/>
                  </a:cubicBezTo>
                  <a:cubicBezTo>
                    <a:pt x="1131" y="303"/>
                    <a:pt x="1134" y="305"/>
                    <a:pt x="1138" y="308"/>
                  </a:cubicBezTo>
                  <a:cubicBezTo>
                    <a:pt x="1140" y="311"/>
                    <a:pt x="1143" y="314"/>
                    <a:pt x="1146" y="318"/>
                  </a:cubicBezTo>
                  <a:cubicBezTo>
                    <a:pt x="1147" y="319"/>
                    <a:pt x="1149" y="321"/>
                    <a:pt x="1150" y="323"/>
                  </a:cubicBezTo>
                  <a:cubicBezTo>
                    <a:pt x="1151" y="324"/>
                    <a:pt x="1153" y="326"/>
                    <a:pt x="1154" y="328"/>
                  </a:cubicBezTo>
                  <a:cubicBezTo>
                    <a:pt x="1157" y="330"/>
                    <a:pt x="1160" y="332"/>
                    <a:pt x="1162" y="334"/>
                  </a:cubicBezTo>
                  <a:cubicBezTo>
                    <a:pt x="1164" y="337"/>
                    <a:pt x="1165" y="340"/>
                    <a:pt x="1167" y="343"/>
                  </a:cubicBezTo>
                  <a:cubicBezTo>
                    <a:pt x="1173" y="349"/>
                    <a:pt x="1179" y="354"/>
                    <a:pt x="1184" y="362"/>
                  </a:cubicBezTo>
                  <a:cubicBezTo>
                    <a:pt x="1185" y="364"/>
                    <a:pt x="1185" y="366"/>
                    <a:pt x="1186" y="367"/>
                  </a:cubicBezTo>
                  <a:cubicBezTo>
                    <a:pt x="1186" y="367"/>
                    <a:pt x="1188" y="369"/>
                    <a:pt x="1190" y="370"/>
                  </a:cubicBezTo>
                  <a:cubicBezTo>
                    <a:pt x="1193" y="374"/>
                    <a:pt x="1194" y="378"/>
                    <a:pt x="1196" y="380"/>
                  </a:cubicBezTo>
                  <a:cubicBezTo>
                    <a:pt x="1199" y="383"/>
                    <a:pt x="1201" y="383"/>
                    <a:pt x="1203" y="385"/>
                  </a:cubicBezTo>
                  <a:cubicBezTo>
                    <a:pt x="1205" y="387"/>
                    <a:pt x="1207" y="390"/>
                    <a:pt x="1208" y="392"/>
                  </a:cubicBezTo>
                  <a:cubicBezTo>
                    <a:pt x="1211" y="395"/>
                    <a:pt x="1213" y="396"/>
                    <a:pt x="1215" y="398"/>
                  </a:cubicBezTo>
                  <a:cubicBezTo>
                    <a:pt x="1217" y="401"/>
                    <a:pt x="1219" y="405"/>
                    <a:pt x="1221" y="409"/>
                  </a:cubicBezTo>
                  <a:cubicBezTo>
                    <a:pt x="1224" y="413"/>
                    <a:pt x="1226" y="417"/>
                    <a:pt x="1228" y="421"/>
                  </a:cubicBezTo>
                  <a:cubicBezTo>
                    <a:pt x="1231" y="425"/>
                    <a:pt x="1236" y="429"/>
                    <a:pt x="1238" y="435"/>
                  </a:cubicBezTo>
                  <a:cubicBezTo>
                    <a:pt x="1238" y="435"/>
                    <a:pt x="1237" y="437"/>
                    <a:pt x="1237" y="437"/>
                  </a:cubicBezTo>
                  <a:cubicBezTo>
                    <a:pt x="1239" y="440"/>
                    <a:pt x="1241" y="441"/>
                    <a:pt x="1242" y="444"/>
                  </a:cubicBezTo>
                  <a:cubicBezTo>
                    <a:pt x="1243" y="446"/>
                    <a:pt x="1243" y="449"/>
                    <a:pt x="1243" y="451"/>
                  </a:cubicBezTo>
                  <a:cubicBezTo>
                    <a:pt x="1245" y="456"/>
                    <a:pt x="1248" y="461"/>
                    <a:pt x="1251" y="466"/>
                  </a:cubicBezTo>
                  <a:cubicBezTo>
                    <a:pt x="1252" y="467"/>
                    <a:pt x="1253" y="469"/>
                    <a:pt x="1254" y="470"/>
                  </a:cubicBezTo>
                  <a:cubicBezTo>
                    <a:pt x="1254" y="471"/>
                    <a:pt x="1255" y="473"/>
                    <a:pt x="1256" y="474"/>
                  </a:cubicBezTo>
                  <a:cubicBezTo>
                    <a:pt x="1258" y="477"/>
                    <a:pt x="1259" y="480"/>
                    <a:pt x="1261" y="483"/>
                  </a:cubicBezTo>
                  <a:cubicBezTo>
                    <a:pt x="1262" y="485"/>
                    <a:pt x="1262" y="488"/>
                    <a:pt x="1262" y="488"/>
                  </a:cubicBezTo>
                  <a:cubicBezTo>
                    <a:pt x="1263" y="489"/>
                    <a:pt x="1264" y="490"/>
                    <a:pt x="1265" y="492"/>
                  </a:cubicBezTo>
                  <a:cubicBezTo>
                    <a:pt x="1266" y="495"/>
                    <a:pt x="1266" y="498"/>
                    <a:pt x="1267" y="501"/>
                  </a:cubicBezTo>
                  <a:cubicBezTo>
                    <a:pt x="1268" y="503"/>
                    <a:pt x="1269" y="503"/>
                    <a:pt x="1270" y="505"/>
                  </a:cubicBezTo>
                  <a:cubicBezTo>
                    <a:pt x="1271" y="507"/>
                    <a:pt x="1271" y="508"/>
                    <a:pt x="1272" y="511"/>
                  </a:cubicBezTo>
                  <a:cubicBezTo>
                    <a:pt x="1273" y="515"/>
                    <a:pt x="1276" y="518"/>
                    <a:pt x="1277" y="522"/>
                  </a:cubicBezTo>
                  <a:cubicBezTo>
                    <a:pt x="1278" y="524"/>
                    <a:pt x="1278" y="525"/>
                    <a:pt x="1279" y="528"/>
                  </a:cubicBezTo>
                  <a:cubicBezTo>
                    <a:pt x="1280" y="531"/>
                    <a:pt x="1282" y="530"/>
                    <a:pt x="1283" y="534"/>
                  </a:cubicBezTo>
                  <a:cubicBezTo>
                    <a:pt x="1284" y="535"/>
                    <a:pt x="1283" y="538"/>
                    <a:pt x="1285" y="540"/>
                  </a:cubicBezTo>
                  <a:cubicBezTo>
                    <a:pt x="1281" y="542"/>
                    <a:pt x="1282" y="536"/>
                    <a:pt x="1280" y="533"/>
                  </a:cubicBezTo>
                  <a:cubicBezTo>
                    <a:pt x="1279" y="531"/>
                    <a:pt x="1277" y="528"/>
                    <a:pt x="1275" y="526"/>
                  </a:cubicBezTo>
                  <a:cubicBezTo>
                    <a:pt x="1272" y="519"/>
                    <a:pt x="1270" y="511"/>
                    <a:pt x="1266" y="503"/>
                  </a:cubicBezTo>
                  <a:cubicBezTo>
                    <a:pt x="1265" y="499"/>
                    <a:pt x="1258" y="488"/>
                    <a:pt x="1257" y="487"/>
                  </a:cubicBezTo>
                  <a:cubicBezTo>
                    <a:pt x="1253" y="485"/>
                    <a:pt x="1255" y="486"/>
                    <a:pt x="1252" y="479"/>
                  </a:cubicBezTo>
                  <a:cubicBezTo>
                    <a:pt x="1249" y="473"/>
                    <a:pt x="1245" y="468"/>
                    <a:pt x="1243" y="464"/>
                  </a:cubicBezTo>
                  <a:cubicBezTo>
                    <a:pt x="1241" y="460"/>
                    <a:pt x="1237" y="453"/>
                    <a:pt x="1233" y="445"/>
                  </a:cubicBezTo>
                  <a:cubicBezTo>
                    <a:pt x="1228" y="438"/>
                    <a:pt x="1224" y="431"/>
                    <a:pt x="1220" y="426"/>
                  </a:cubicBezTo>
                  <a:cubicBezTo>
                    <a:pt x="1218" y="423"/>
                    <a:pt x="1219" y="421"/>
                    <a:pt x="1217" y="420"/>
                  </a:cubicBezTo>
                  <a:cubicBezTo>
                    <a:pt x="1215" y="417"/>
                    <a:pt x="1211" y="416"/>
                    <a:pt x="1209" y="414"/>
                  </a:cubicBezTo>
                  <a:cubicBezTo>
                    <a:pt x="1205" y="410"/>
                    <a:pt x="1204" y="403"/>
                    <a:pt x="1199" y="400"/>
                  </a:cubicBezTo>
                  <a:cubicBezTo>
                    <a:pt x="1201" y="399"/>
                    <a:pt x="1203" y="403"/>
                    <a:pt x="1204" y="401"/>
                  </a:cubicBezTo>
                  <a:cubicBezTo>
                    <a:pt x="1202" y="399"/>
                    <a:pt x="1200" y="395"/>
                    <a:pt x="1198" y="397"/>
                  </a:cubicBezTo>
                  <a:cubicBezTo>
                    <a:pt x="1198" y="393"/>
                    <a:pt x="1194" y="389"/>
                    <a:pt x="1189" y="383"/>
                  </a:cubicBezTo>
                  <a:cubicBezTo>
                    <a:pt x="1187" y="381"/>
                    <a:pt x="1185" y="378"/>
                    <a:pt x="1182" y="375"/>
                  </a:cubicBezTo>
                  <a:cubicBezTo>
                    <a:pt x="1180" y="372"/>
                    <a:pt x="1177" y="370"/>
                    <a:pt x="1175" y="367"/>
                  </a:cubicBezTo>
                  <a:cubicBezTo>
                    <a:pt x="1175" y="366"/>
                    <a:pt x="1173" y="364"/>
                    <a:pt x="1172" y="363"/>
                  </a:cubicBezTo>
                  <a:cubicBezTo>
                    <a:pt x="1172" y="363"/>
                    <a:pt x="1172" y="360"/>
                    <a:pt x="1172" y="361"/>
                  </a:cubicBezTo>
                  <a:cubicBezTo>
                    <a:pt x="1172" y="359"/>
                    <a:pt x="1166" y="358"/>
                    <a:pt x="1163" y="352"/>
                  </a:cubicBezTo>
                  <a:cubicBezTo>
                    <a:pt x="1163" y="348"/>
                    <a:pt x="1165" y="352"/>
                    <a:pt x="1160" y="347"/>
                  </a:cubicBezTo>
                  <a:cubicBezTo>
                    <a:pt x="1159" y="345"/>
                    <a:pt x="1158" y="342"/>
                    <a:pt x="1157" y="341"/>
                  </a:cubicBezTo>
                  <a:cubicBezTo>
                    <a:pt x="1155" y="339"/>
                    <a:pt x="1154" y="339"/>
                    <a:pt x="1152" y="337"/>
                  </a:cubicBezTo>
                  <a:cubicBezTo>
                    <a:pt x="1149" y="334"/>
                    <a:pt x="1147" y="330"/>
                    <a:pt x="1144" y="327"/>
                  </a:cubicBezTo>
                  <a:cubicBezTo>
                    <a:pt x="1142" y="324"/>
                    <a:pt x="1139" y="321"/>
                    <a:pt x="1137" y="319"/>
                  </a:cubicBezTo>
                  <a:cubicBezTo>
                    <a:pt x="1133" y="315"/>
                    <a:pt x="1128" y="312"/>
                    <a:pt x="1124" y="308"/>
                  </a:cubicBezTo>
                  <a:cubicBezTo>
                    <a:pt x="1120" y="305"/>
                    <a:pt x="1117" y="301"/>
                    <a:pt x="1116" y="298"/>
                  </a:cubicBezTo>
                  <a:close/>
                  <a:moveTo>
                    <a:pt x="800" y="142"/>
                  </a:moveTo>
                  <a:cubicBezTo>
                    <a:pt x="797" y="145"/>
                    <a:pt x="781" y="144"/>
                    <a:pt x="777" y="141"/>
                  </a:cubicBezTo>
                  <a:cubicBezTo>
                    <a:pt x="778" y="138"/>
                    <a:pt x="787" y="142"/>
                    <a:pt x="792" y="142"/>
                  </a:cubicBezTo>
                  <a:cubicBezTo>
                    <a:pt x="796" y="142"/>
                    <a:pt x="799" y="140"/>
                    <a:pt x="800" y="142"/>
                  </a:cubicBezTo>
                  <a:close/>
                  <a:moveTo>
                    <a:pt x="847" y="150"/>
                  </a:moveTo>
                  <a:cubicBezTo>
                    <a:pt x="845" y="157"/>
                    <a:pt x="837" y="151"/>
                    <a:pt x="829" y="151"/>
                  </a:cubicBezTo>
                  <a:cubicBezTo>
                    <a:pt x="828" y="145"/>
                    <a:pt x="839" y="148"/>
                    <a:pt x="847" y="150"/>
                  </a:cubicBezTo>
                  <a:close/>
                  <a:moveTo>
                    <a:pt x="926" y="174"/>
                  </a:moveTo>
                  <a:cubicBezTo>
                    <a:pt x="925" y="179"/>
                    <a:pt x="916" y="173"/>
                    <a:pt x="910" y="172"/>
                  </a:cubicBezTo>
                  <a:cubicBezTo>
                    <a:pt x="908" y="171"/>
                    <a:pt x="905" y="172"/>
                    <a:pt x="904" y="171"/>
                  </a:cubicBezTo>
                  <a:cubicBezTo>
                    <a:pt x="900" y="170"/>
                    <a:pt x="898" y="168"/>
                    <a:pt x="895" y="166"/>
                  </a:cubicBezTo>
                  <a:cubicBezTo>
                    <a:pt x="888" y="164"/>
                    <a:pt x="880" y="162"/>
                    <a:pt x="874" y="160"/>
                  </a:cubicBezTo>
                  <a:cubicBezTo>
                    <a:pt x="871" y="159"/>
                    <a:pt x="871" y="159"/>
                    <a:pt x="871" y="157"/>
                  </a:cubicBezTo>
                  <a:cubicBezTo>
                    <a:pt x="872" y="158"/>
                    <a:pt x="873" y="157"/>
                    <a:pt x="874" y="157"/>
                  </a:cubicBezTo>
                  <a:cubicBezTo>
                    <a:pt x="876" y="158"/>
                    <a:pt x="877" y="160"/>
                    <a:pt x="877" y="160"/>
                  </a:cubicBezTo>
                  <a:cubicBezTo>
                    <a:pt x="879" y="161"/>
                    <a:pt x="883" y="160"/>
                    <a:pt x="886" y="161"/>
                  </a:cubicBezTo>
                  <a:cubicBezTo>
                    <a:pt x="889" y="161"/>
                    <a:pt x="892" y="162"/>
                    <a:pt x="895" y="163"/>
                  </a:cubicBezTo>
                  <a:cubicBezTo>
                    <a:pt x="899" y="164"/>
                    <a:pt x="902" y="166"/>
                    <a:pt x="906" y="167"/>
                  </a:cubicBezTo>
                  <a:cubicBezTo>
                    <a:pt x="913" y="170"/>
                    <a:pt x="920" y="173"/>
                    <a:pt x="926" y="174"/>
                  </a:cubicBezTo>
                  <a:close/>
                  <a:moveTo>
                    <a:pt x="1246" y="1071"/>
                  </a:moveTo>
                  <a:cubicBezTo>
                    <a:pt x="1246" y="1068"/>
                    <a:pt x="1248" y="1062"/>
                    <a:pt x="1251" y="1060"/>
                  </a:cubicBezTo>
                  <a:cubicBezTo>
                    <a:pt x="1252" y="1062"/>
                    <a:pt x="1248" y="1069"/>
                    <a:pt x="1246" y="1071"/>
                  </a:cubicBezTo>
                  <a:close/>
                  <a:moveTo>
                    <a:pt x="1235" y="1088"/>
                  </a:moveTo>
                  <a:cubicBezTo>
                    <a:pt x="1232" y="1089"/>
                    <a:pt x="1239" y="1078"/>
                    <a:pt x="1240" y="1079"/>
                  </a:cubicBezTo>
                  <a:cubicBezTo>
                    <a:pt x="1243" y="1079"/>
                    <a:pt x="1237" y="1089"/>
                    <a:pt x="1235" y="1088"/>
                  </a:cubicBezTo>
                  <a:close/>
                  <a:moveTo>
                    <a:pt x="1184" y="1155"/>
                  </a:moveTo>
                  <a:cubicBezTo>
                    <a:pt x="1187" y="1152"/>
                    <a:pt x="1188" y="1153"/>
                    <a:pt x="1190" y="1149"/>
                  </a:cubicBezTo>
                  <a:cubicBezTo>
                    <a:pt x="1186" y="1147"/>
                    <a:pt x="1182" y="1159"/>
                    <a:pt x="1177" y="1156"/>
                  </a:cubicBezTo>
                  <a:cubicBezTo>
                    <a:pt x="1179" y="1150"/>
                    <a:pt x="1183" y="1153"/>
                    <a:pt x="1183" y="1152"/>
                  </a:cubicBezTo>
                  <a:cubicBezTo>
                    <a:pt x="1186" y="1150"/>
                    <a:pt x="1186" y="1146"/>
                    <a:pt x="1188" y="1145"/>
                  </a:cubicBezTo>
                  <a:cubicBezTo>
                    <a:pt x="1190" y="1144"/>
                    <a:pt x="1193" y="1143"/>
                    <a:pt x="1195" y="1144"/>
                  </a:cubicBezTo>
                  <a:cubicBezTo>
                    <a:pt x="1198" y="1140"/>
                    <a:pt x="1201" y="1135"/>
                    <a:pt x="1203" y="1134"/>
                  </a:cubicBezTo>
                  <a:cubicBezTo>
                    <a:pt x="1204" y="1137"/>
                    <a:pt x="1199" y="1141"/>
                    <a:pt x="1196" y="1145"/>
                  </a:cubicBezTo>
                  <a:cubicBezTo>
                    <a:pt x="1192" y="1149"/>
                    <a:pt x="1188" y="1160"/>
                    <a:pt x="1184" y="1155"/>
                  </a:cubicBezTo>
                  <a:close/>
                  <a:moveTo>
                    <a:pt x="592" y="1374"/>
                  </a:moveTo>
                  <a:cubicBezTo>
                    <a:pt x="592" y="1372"/>
                    <a:pt x="598" y="1373"/>
                    <a:pt x="600" y="1375"/>
                  </a:cubicBezTo>
                  <a:cubicBezTo>
                    <a:pt x="599" y="1377"/>
                    <a:pt x="593" y="1376"/>
                    <a:pt x="592" y="1374"/>
                  </a:cubicBezTo>
                  <a:close/>
                  <a:moveTo>
                    <a:pt x="577" y="1372"/>
                  </a:moveTo>
                  <a:cubicBezTo>
                    <a:pt x="574" y="1371"/>
                    <a:pt x="568" y="1371"/>
                    <a:pt x="568" y="1370"/>
                  </a:cubicBezTo>
                  <a:cubicBezTo>
                    <a:pt x="569" y="1367"/>
                    <a:pt x="577" y="1370"/>
                    <a:pt x="581" y="1369"/>
                  </a:cubicBezTo>
                  <a:cubicBezTo>
                    <a:pt x="580" y="1371"/>
                    <a:pt x="575" y="1369"/>
                    <a:pt x="577" y="1372"/>
                  </a:cubicBezTo>
                  <a:close/>
                  <a:moveTo>
                    <a:pt x="558" y="1368"/>
                  </a:moveTo>
                  <a:cubicBezTo>
                    <a:pt x="559" y="1365"/>
                    <a:pt x="559" y="1365"/>
                    <a:pt x="559" y="1365"/>
                  </a:cubicBezTo>
                  <a:cubicBezTo>
                    <a:pt x="566" y="1367"/>
                    <a:pt x="566" y="1367"/>
                    <a:pt x="566" y="1367"/>
                  </a:cubicBezTo>
                  <a:cubicBezTo>
                    <a:pt x="564" y="1368"/>
                    <a:pt x="564" y="1370"/>
                    <a:pt x="558" y="1368"/>
                  </a:cubicBezTo>
                  <a:close/>
                  <a:moveTo>
                    <a:pt x="515" y="1356"/>
                  </a:moveTo>
                  <a:cubicBezTo>
                    <a:pt x="511" y="1355"/>
                    <a:pt x="507" y="1353"/>
                    <a:pt x="503" y="1352"/>
                  </a:cubicBezTo>
                  <a:cubicBezTo>
                    <a:pt x="504" y="1350"/>
                    <a:pt x="507" y="1350"/>
                    <a:pt x="510" y="1351"/>
                  </a:cubicBezTo>
                  <a:cubicBezTo>
                    <a:pt x="514" y="1352"/>
                    <a:pt x="516" y="1353"/>
                    <a:pt x="515" y="1356"/>
                  </a:cubicBezTo>
                  <a:close/>
                  <a:moveTo>
                    <a:pt x="813" y="145"/>
                  </a:moveTo>
                  <a:cubicBezTo>
                    <a:pt x="815" y="144"/>
                    <a:pt x="830" y="146"/>
                    <a:pt x="828" y="149"/>
                  </a:cubicBezTo>
                  <a:cubicBezTo>
                    <a:pt x="821" y="148"/>
                    <a:pt x="820" y="146"/>
                    <a:pt x="813" y="145"/>
                  </a:cubicBezTo>
                  <a:close/>
                  <a:moveTo>
                    <a:pt x="432" y="1322"/>
                  </a:moveTo>
                  <a:cubicBezTo>
                    <a:pt x="428" y="1319"/>
                    <a:pt x="425" y="1317"/>
                    <a:pt x="421" y="1315"/>
                  </a:cubicBezTo>
                  <a:cubicBezTo>
                    <a:pt x="417" y="1313"/>
                    <a:pt x="413" y="1311"/>
                    <a:pt x="409" y="1308"/>
                  </a:cubicBezTo>
                  <a:cubicBezTo>
                    <a:pt x="410" y="1306"/>
                    <a:pt x="416" y="1310"/>
                    <a:pt x="420" y="1312"/>
                  </a:cubicBezTo>
                  <a:cubicBezTo>
                    <a:pt x="423" y="1313"/>
                    <a:pt x="427" y="1315"/>
                    <a:pt x="429" y="1316"/>
                  </a:cubicBezTo>
                  <a:cubicBezTo>
                    <a:pt x="431" y="1318"/>
                    <a:pt x="433" y="1320"/>
                    <a:pt x="432" y="1322"/>
                  </a:cubicBezTo>
                  <a:close/>
                  <a:moveTo>
                    <a:pt x="302" y="1236"/>
                  </a:moveTo>
                  <a:cubicBezTo>
                    <a:pt x="306" y="1236"/>
                    <a:pt x="319" y="1247"/>
                    <a:pt x="322" y="1249"/>
                  </a:cubicBezTo>
                  <a:cubicBezTo>
                    <a:pt x="320" y="1251"/>
                    <a:pt x="320" y="1251"/>
                    <a:pt x="320" y="1251"/>
                  </a:cubicBezTo>
                  <a:cubicBezTo>
                    <a:pt x="316" y="1249"/>
                    <a:pt x="307" y="1241"/>
                    <a:pt x="302" y="1236"/>
                  </a:cubicBezTo>
                  <a:close/>
                  <a:moveTo>
                    <a:pt x="484" y="1342"/>
                  </a:moveTo>
                  <a:cubicBezTo>
                    <a:pt x="486" y="1340"/>
                    <a:pt x="500" y="1346"/>
                    <a:pt x="503" y="1348"/>
                  </a:cubicBezTo>
                  <a:cubicBezTo>
                    <a:pt x="502" y="1351"/>
                    <a:pt x="497" y="1347"/>
                    <a:pt x="495" y="1346"/>
                  </a:cubicBezTo>
                  <a:cubicBezTo>
                    <a:pt x="491" y="1345"/>
                    <a:pt x="486" y="1346"/>
                    <a:pt x="484" y="1342"/>
                  </a:cubicBezTo>
                  <a:close/>
                  <a:moveTo>
                    <a:pt x="442" y="1325"/>
                  </a:moveTo>
                  <a:cubicBezTo>
                    <a:pt x="443" y="1323"/>
                    <a:pt x="447" y="1325"/>
                    <a:pt x="451" y="1326"/>
                  </a:cubicBezTo>
                  <a:cubicBezTo>
                    <a:pt x="452" y="1327"/>
                    <a:pt x="455" y="1328"/>
                    <a:pt x="456" y="1329"/>
                  </a:cubicBezTo>
                  <a:cubicBezTo>
                    <a:pt x="458" y="1330"/>
                    <a:pt x="460" y="1331"/>
                    <a:pt x="461" y="1331"/>
                  </a:cubicBezTo>
                  <a:cubicBezTo>
                    <a:pt x="460" y="1333"/>
                    <a:pt x="460" y="1333"/>
                    <a:pt x="460" y="1333"/>
                  </a:cubicBezTo>
                  <a:cubicBezTo>
                    <a:pt x="457" y="1332"/>
                    <a:pt x="446" y="1329"/>
                    <a:pt x="442" y="1325"/>
                  </a:cubicBezTo>
                  <a:close/>
                  <a:moveTo>
                    <a:pt x="394" y="1300"/>
                  </a:moveTo>
                  <a:cubicBezTo>
                    <a:pt x="392" y="1301"/>
                    <a:pt x="383" y="1294"/>
                    <a:pt x="385" y="1293"/>
                  </a:cubicBezTo>
                  <a:cubicBezTo>
                    <a:pt x="389" y="1293"/>
                    <a:pt x="393" y="1298"/>
                    <a:pt x="394" y="1300"/>
                  </a:cubicBezTo>
                  <a:close/>
                  <a:moveTo>
                    <a:pt x="344" y="1268"/>
                  </a:moveTo>
                  <a:cubicBezTo>
                    <a:pt x="347" y="1264"/>
                    <a:pt x="352" y="1272"/>
                    <a:pt x="357" y="1275"/>
                  </a:cubicBezTo>
                  <a:cubicBezTo>
                    <a:pt x="362" y="1278"/>
                    <a:pt x="369" y="1280"/>
                    <a:pt x="371" y="1284"/>
                  </a:cubicBezTo>
                  <a:cubicBezTo>
                    <a:pt x="373" y="1285"/>
                    <a:pt x="373" y="1286"/>
                    <a:pt x="373" y="1287"/>
                  </a:cubicBezTo>
                  <a:cubicBezTo>
                    <a:pt x="365" y="1284"/>
                    <a:pt x="349" y="1274"/>
                    <a:pt x="344" y="1268"/>
                  </a:cubicBezTo>
                  <a:close/>
                  <a:moveTo>
                    <a:pt x="328" y="1255"/>
                  </a:moveTo>
                  <a:cubicBezTo>
                    <a:pt x="332" y="1256"/>
                    <a:pt x="334" y="1259"/>
                    <a:pt x="341" y="1262"/>
                  </a:cubicBezTo>
                  <a:cubicBezTo>
                    <a:pt x="341" y="1264"/>
                    <a:pt x="341" y="1265"/>
                    <a:pt x="343" y="1266"/>
                  </a:cubicBezTo>
                  <a:cubicBezTo>
                    <a:pt x="340" y="1267"/>
                    <a:pt x="328" y="1258"/>
                    <a:pt x="328" y="1255"/>
                  </a:cubicBezTo>
                  <a:close/>
                  <a:moveTo>
                    <a:pt x="1213" y="1118"/>
                  </a:moveTo>
                  <a:cubicBezTo>
                    <a:pt x="1214" y="1119"/>
                    <a:pt x="1209" y="1124"/>
                    <a:pt x="1208" y="1126"/>
                  </a:cubicBezTo>
                  <a:cubicBezTo>
                    <a:pt x="1206" y="1125"/>
                    <a:pt x="1211" y="1119"/>
                    <a:pt x="1213" y="1118"/>
                  </a:cubicBezTo>
                  <a:close/>
                  <a:moveTo>
                    <a:pt x="1274" y="996"/>
                  </a:moveTo>
                  <a:cubicBezTo>
                    <a:pt x="1277" y="989"/>
                    <a:pt x="1279" y="984"/>
                    <a:pt x="1281" y="979"/>
                  </a:cubicBezTo>
                  <a:cubicBezTo>
                    <a:pt x="1283" y="974"/>
                    <a:pt x="1285" y="970"/>
                    <a:pt x="1286" y="966"/>
                  </a:cubicBezTo>
                  <a:cubicBezTo>
                    <a:pt x="1289" y="967"/>
                    <a:pt x="1285" y="971"/>
                    <a:pt x="1284" y="975"/>
                  </a:cubicBezTo>
                  <a:cubicBezTo>
                    <a:pt x="1282" y="982"/>
                    <a:pt x="1279" y="996"/>
                    <a:pt x="1274" y="996"/>
                  </a:cubicBezTo>
                  <a:close/>
                  <a:moveTo>
                    <a:pt x="1253" y="1037"/>
                  </a:moveTo>
                  <a:cubicBezTo>
                    <a:pt x="1254" y="1036"/>
                    <a:pt x="1255" y="1033"/>
                    <a:pt x="1256" y="1031"/>
                  </a:cubicBezTo>
                  <a:cubicBezTo>
                    <a:pt x="1257" y="1029"/>
                    <a:pt x="1258" y="1027"/>
                    <a:pt x="1259" y="1029"/>
                  </a:cubicBezTo>
                  <a:cubicBezTo>
                    <a:pt x="1259" y="1032"/>
                    <a:pt x="1255" y="1039"/>
                    <a:pt x="1253" y="1037"/>
                  </a:cubicBezTo>
                  <a:close/>
                  <a:moveTo>
                    <a:pt x="1304" y="620"/>
                  </a:moveTo>
                  <a:cubicBezTo>
                    <a:pt x="1306" y="625"/>
                    <a:pt x="1305" y="627"/>
                    <a:pt x="1304" y="630"/>
                  </a:cubicBezTo>
                  <a:cubicBezTo>
                    <a:pt x="1301" y="629"/>
                    <a:pt x="1301" y="619"/>
                    <a:pt x="1304" y="620"/>
                  </a:cubicBezTo>
                  <a:close/>
                  <a:moveTo>
                    <a:pt x="1309" y="656"/>
                  </a:moveTo>
                  <a:cubicBezTo>
                    <a:pt x="1307" y="646"/>
                    <a:pt x="1305" y="641"/>
                    <a:pt x="1305" y="635"/>
                  </a:cubicBezTo>
                  <a:cubicBezTo>
                    <a:pt x="1306" y="635"/>
                    <a:pt x="1308" y="640"/>
                    <a:pt x="1310" y="645"/>
                  </a:cubicBezTo>
                  <a:cubicBezTo>
                    <a:pt x="1311" y="650"/>
                    <a:pt x="1311" y="655"/>
                    <a:pt x="1309" y="656"/>
                  </a:cubicBezTo>
                  <a:close/>
                  <a:moveTo>
                    <a:pt x="1242" y="1061"/>
                  </a:moveTo>
                  <a:cubicBezTo>
                    <a:pt x="1239" y="1060"/>
                    <a:pt x="1237" y="1059"/>
                    <a:pt x="1240" y="1054"/>
                  </a:cubicBezTo>
                  <a:cubicBezTo>
                    <a:pt x="1243" y="1052"/>
                    <a:pt x="1244" y="1057"/>
                    <a:pt x="1242" y="1061"/>
                  </a:cubicBezTo>
                  <a:close/>
                  <a:moveTo>
                    <a:pt x="1235" y="1072"/>
                  </a:moveTo>
                  <a:cubicBezTo>
                    <a:pt x="1231" y="1071"/>
                    <a:pt x="1235" y="1066"/>
                    <a:pt x="1238" y="1064"/>
                  </a:cubicBezTo>
                  <a:cubicBezTo>
                    <a:pt x="1239" y="1065"/>
                    <a:pt x="1237" y="1069"/>
                    <a:pt x="1235" y="1072"/>
                  </a:cubicBezTo>
                  <a:close/>
                  <a:moveTo>
                    <a:pt x="1300" y="610"/>
                  </a:moveTo>
                  <a:cubicBezTo>
                    <a:pt x="1296" y="612"/>
                    <a:pt x="1293" y="599"/>
                    <a:pt x="1293" y="593"/>
                  </a:cubicBezTo>
                  <a:cubicBezTo>
                    <a:pt x="1298" y="593"/>
                    <a:pt x="1297" y="602"/>
                    <a:pt x="1300" y="610"/>
                  </a:cubicBezTo>
                  <a:close/>
                  <a:moveTo>
                    <a:pt x="1311" y="794"/>
                  </a:moveTo>
                  <a:cubicBezTo>
                    <a:pt x="1311" y="789"/>
                    <a:pt x="1311" y="784"/>
                    <a:pt x="1311" y="780"/>
                  </a:cubicBezTo>
                  <a:cubicBezTo>
                    <a:pt x="1311" y="776"/>
                    <a:pt x="1311" y="771"/>
                    <a:pt x="1312" y="766"/>
                  </a:cubicBezTo>
                  <a:cubicBezTo>
                    <a:pt x="1312" y="758"/>
                    <a:pt x="1314" y="749"/>
                    <a:pt x="1311" y="740"/>
                  </a:cubicBezTo>
                  <a:cubicBezTo>
                    <a:pt x="1311" y="737"/>
                    <a:pt x="1311" y="738"/>
                    <a:pt x="1310" y="736"/>
                  </a:cubicBezTo>
                  <a:cubicBezTo>
                    <a:pt x="1309" y="735"/>
                    <a:pt x="1308" y="728"/>
                    <a:pt x="1308" y="721"/>
                  </a:cubicBezTo>
                  <a:cubicBezTo>
                    <a:pt x="1308" y="718"/>
                    <a:pt x="1309" y="714"/>
                    <a:pt x="1309" y="711"/>
                  </a:cubicBezTo>
                  <a:cubicBezTo>
                    <a:pt x="1309" y="708"/>
                    <a:pt x="1310" y="705"/>
                    <a:pt x="1311" y="704"/>
                  </a:cubicBezTo>
                  <a:cubicBezTo>
                    <a:pt x="1309" y="699"/>
                    <a:pt x="1308" y="694"/>
                    <a:pt x="1308" y="688"/>
                  </a:cubicBezTo>
                  <a:cubicBezTo>
                    <a:pt x="1308" y="685"/>
                    <a:pt x="1308" y="683"/>
                    <a:pt x="1308" y="680"/>
                  </a:cubicBezTo>
                  <a:cubicBezTo>
                    <a:pt x="1308" y="677"/>
                    <a:pt x="1308" y="674"/>
                    <a:pt x="1308" y="671"/>
                  </a:cubicBezTo>
                  <a:cubicBezTo>
                    <a:pt x="1310" y="673"/>
                    <a:pt x="1311" y="677"/>
                    <a:pt x="1311" y="680"/>
                  </a:cubicBezTo>
                  <a:cubicBezTo>
                    <a:pt x="1311" y="684"/>
                    <a:pt x="1311" y="688"/>
                    <a:pt x="1312" y="692"/>
                  </a:cubicBezTo>
                  <a:cubicBezTo>
                    <a:pt x="1313" y="698"/>
                    <a:pt x="1315" y="705"/>
                    <a:pt x="1316" y="713"/>
                  </a:cubicBezTo>
                  <a:cubicBezTo>
                    <a:pt x="1316" y="717"/>
                    <a:pt x="1315" y="718"/>
                    <a:pt x="1315" y="720"/>
                  </a:cubicBezTo>
                  <a:cubicBezTo>
                    <a:pt x="1316" y="725"/>
                    <a:pt x="1316" y="733"/>
                    <a:pt x="1317" y="740"/>
                  </a:cubicBezTo>
                  <a:cubicBezTo>
                    <a:pt x="1317" y="748"/>
                    <a:pt x="1317" y="756"/>
                    <a:pt x="1316" y="763"/>
                  </a:cubicBezTo>
                  <a:cubicBezTo>
                    <a:pt x="1315" y="768"/>
                    <a:pt x="1314" y="772"/>
                    <a:pt x="1314" y="777"/>
                  </a:cubicBezTo>
                  <a:cubicBezTo>
                    <a:pt x="1314" y="780"/>
                    <a:pt x="1315" y="780"/>
                    <a:pt x="1315" y="781"/>
                  </a:cubicBezTo>
                  <a:cubicBezTo>
                    <a:pt x="1315" y="781"/>
                    <a:pt x="1315" y="782"/>
                    <a:pt x="1315" y="783"/>
                  </a:cubicBezTo>
                  <a:cubicBezTo>
                    <a:pt x="1314" y="784"/>
                    <a:pt x="1314" y="786"/>
                    <a:pt x="1314" y="788"/>
                  </a:cubicBezTo>
                  <a:cubicBezTo>
                    <a:pt x="1313" y="791"/>
                    <a:pt x="1312" y="794"/>
                    <a:pt x="1311" y="794"/>
                  </a:cubicBezTo>
                  <a:close/>
                  <a:moveTo>
                    <a:pt x="1212" y="1103"/>
                  </a:moveTo>
                  <a:cubicBezTo>
                    <a:pt x="1210" y="1107"/>
                    <a:pt x="1206" y="1113"/>
                    <a:pt x="1203" y="1115"/>
                  </a:cubicBezTo>
                  <a:cubicBezTo>
                    <a:pt x="1202" y="1114"/>
                    <a:pt x="1204" y="1111"/>
                    <a:pt x="1206" y="1108"/>
                  </a:cubicBezTo>
                  <a:cubicBezTo>
                    <a:pt x="1208" y="1105"/>
                    <a:pt x="1211" y="1102"/>
                    <a:pt x="1212" y="1103"/>
                  </a:cubicBezTo>
                  <a:close/>
                  <a:moveTo>
                    <a:pt x="1285" y="565"/>
                  </a:moveTo>
                  <a:cubicBezTo>
                    <a:pt x="1282" y="569"/>
                    <a:pt x="1277" y="556"/>
                    <a:pt x="1281" y="556"/>
                  </a:cubicBezTo>
                  <a:cubicBezTo>
                    <a:pt x="1282" y="559"/>
                    <a:pt x="1284" y="560"/>
                    <a:pt x="1285" y="565"/>
                  </a:cubicBezTo>
                  <a:close/>
                  <a:moveTo>
                    <a:pt x="1315" y="805"/>
                  </a:moveTo>
                  <a:cubicBezTo>
                    <a:pt x="1315" y="809"/>
                    <a:pt x="1313" y="809"/>
                    <a:pt x="1312" y="813"/>
                  </a:cubicBezTo>
                  <a:cubicBezTo>
                    <a:pt x="1311" y="818"/>
                    <a:pt x="1311" y="824"/>
                    <a:pt x="1310" y="829"/>
                  </a:cubicBezTo>
                  <a:cubicBezTo>
                    <a:pt x="1310" y="833"/>
                    <a:pt x="1308" y="835"/>
                    <a:pt x="1305" y="831"/>
                  </a:cubicBezTo>
                  <a:cubicBezTo>
                    <a:pt x="1307" y="831"/>
                    <a:pt x="1306" y="825"/>
                    <a:pt x="1306" y="824"/>
                  </a:cubicBezTo>
                  <a:cubicBezTo>
                    <a:pt x="1307" y="821"/>
                    <a:pt x="1308" y="821"/>
                    <a:pt x="1309" y="818"/>
                  </a:cubicBezTo>
                  <a:cubicBezTo>
                    <a:pt x="1310" y="813"/>
                    <a:pt x="1309" y="807"/>
                    <a:pt x="1311" y="802"/>
                  </a:cubicBezTo>
                  <a:cubicBezTo>
                    <a:pt x="1314" y="801"/>
                    <a:pt x="1314" y="805"/>
                    <a:pt x="1315" y="805"/>
                  </a:cubicBezTo>
                  <a:close/>
                  <a:moveTo>
                    <a:pt x="1190" y="1127"/>
                  </a:moveTo>
                  <a:cubicBezTo>
                    <a:pt x="1193" y="1123"/>
                    <a:pt x="1198" y="1114"/>
                    <a:pt x="1200" y="1117"/>
                  </a:cubicBezTo>
                  <a:cubicBezTo>
                    <a:pt x="1199" y="1121"/>
                    <a:pt x="1193" y="1132"/>
                    <a:pt x="1190" y="1127"/>
                  </a:cubicBezTo>
                  <a:close/>
                  <a:moveTo>
                    <a:pt x="1286" y="950"/>
                  </a:moveTo>
                  <a:cubicBezTo>
                    <a:pt x="1284" y="955"/>
                    <a:pt x="1282" y="961"/>
                    <a:pt x="1279" y="960"/>
                  </a:cubicBezTo>
                  <a:cubicBezTo>
                    <a:pt x="1280" y="956"/>
                    <a:pt x="1282" y="948"/>
                    <a:pt x="1286" y="950"/>
                  </a:cubicBezTo>
                  <a:close/>
                  <a:moveTo>
                    <a:pt x="1256" y="1009"/>
                  </a:moveTo>
                  <a:cubicBezTo>
                    <a:pt x="1260" y="1002"/>
                    <a:pt x="1265" y="995"/>
                    <a:pt x="1268" y="988"/>
                  </a:cubicBezTo>
                  <a:cubicBezTo>
                    <a:pt x="1270" y="981"/>
                    <a:pt x="1270" y="977"/>
                    <a:pt x="1272" y="972"/>
                  </a:cubicBezTo>
                  <a:cubicBezTo>
                    <a:pt x="1274" y="971"/>
                    <a:pt x="1275" y="973"/>
                    <a:pt x="1274" y="976"/>
                  </a:cubicBezTo>
                  <a:cubicBezTo>
                    <a:pt x="1274" y="979"/>
                    <a:pt x="1272" y="984"/>
                    <a:pt x="1271" y="987"/>
                  </a:cubicBezTo>
                  <a:cubicBezTo>
                    <a:pt x="1269" y="992"/>
                    <a:pt x="1265" y="1000"/>
                    <a:pt x="1264" y="1002"/>
                  </a:cubicBezTo>
                  <a:cubicBezTo>
                    <a:pt x="1262" y="1005"/>
                    <a:pt x="1262" y="1004"/>
                    <a:pt x="1259" y="1007"/>
                  </a:cubicBezTo>
                  <a:cubicBezTo>
                    <a:pt x="1260" y="1005"/>
                    <a:pt x="1258" y="1012"/>
                    <a:pt x="1256" y="1009"/>
                  </a:cubicBezTo>
                  <a:close/>
                  <a:moveTo>
                    <a:pt x="1260" y="1013"/>
                  </a:moveTo>
                  <a:cubicBezTo>
                    <a:pt x="1256" y="1019"/>
                    <a:pt x="1256" y="1018"/>
                    <a:pt x="1254" y="1025"/>
                  </a:cubicBezTo>
                  <a:cubicBezTo>
                    <a:pt x="1252" y="1025"/>
                    <a:pt x="1250" y="1030"/>
                    <a:pt x="1248" y="1027"/>
                  </a:cubicBezTo>
                  <a:cubicBezTo>
                    <a:pt x="1247" y="1023"/>
                    <a:pt x="1251" y="1024"/>
                    <a:pt x="1253" y="1020"/>
                  </a:cubicBezTo>
                  <a:cubicBezTo>
                    <a:pt x="1254" y="1017"/>
                    <a:pt x="1252" y="1017"/>
                    <a:pt x="1255" y="1012"/>
                  </a:cubicBezTo>
                  <a:cubicBezTo>
                    <a:pt x="1257" y="1014"/>
                    <a:pt x="1258" y="1012"/>
                    <a:pt x="1260" y="1013"/>
                  </a:cubicBezTo>
                  <a:close/>
                  <a:moveTo>
                    <a:pt x="1169" y="1155"/>
                  </a:moveTo>
                  <a:cubicBezTo>
                    <a:pt x="1165" y="1160"/>
                    <a:pt x="1160" y="1159"/>
                    <a:pt x="1167" y="1153"/>
                  </a:cubicBezTo>
                  <a:lnTo>
                    <a:pt x="1169" y="1155"/>
                  </a:lnTo>
                  <a:close/>
                  <a:moveTo>
                    <a:pt x="1239" y="1046"/>
                  </a:moveTo>
                  <a:cubicBezTo>
                    <a:pt x="1240" y="1045"/>
                    <a:pt x="1242" y="1041"/>
                    <a:pt x="1244" y="1040"/>
                  </a:cubicBezTo>
                  <a:cubicBezTo>
                    <a:pt x="1246" y="1042"/>
                    <a:pt x="1241" y="1048"/>
                    <a:pt x="1239" y="1046"/>
                  </a:cubicBezTo>
                  <a:close/>
                  <a:moveTo>
                    <a:pt x="1161" y="1159"/>
                  </a:moveTo>
                  <a:cubicBezTo>
                    <a:pt x="1165" y="1162"/>
                    <a:pt x="1155" y="1170"/>
                    <a:pt x="1153" y="1169"/>
                  </a:cubicBezTo>
                  <a:cubicBezTo>
                    <a:pt x="1152" y="1168"/>
                    <a:pt x="1159" y="1164"/>
                    <a:pt x="1161" y="1159"/>
                  </a:cubicBezTo>
                  <a:close/>
                  <a:moveTo>
                    <a:pt x="1301" y="865"/>
                  </a:moveTo>
                  <a:cubicBezTo>
                    <a:pt x="1302" y="862"/>
                    <a:pt x="1301" y="853"/>
                    <a:pt x="1304" y="855"/>
                  </a:cubicBezTo>
                  <a:cubicBezTo>
                    <a:pt x="1305" y="857"/>
                    <a:pt x="1305" y="859"/>
                    <a:pt x="1304" y="861"/>
                  </a:cubicBezTo>
                  <a:cubicBezTo>
                    <a:pt x="1303" y="864"/>
                    <a:pt x="1302" y="865"/>
                    <a:pt x="1301" y="865"/>
                  </a:cubicBezTo>
                  <a:close/>
                  <a:moveTo>
                    <a:pt x="1291" y="918"/>
                  </a:moveTo>
                  <a:cubicBezTo>
                    <a:pt x="1288" y="918"/>
                    <a:pt x="1289" y="911"/>
                    <a:pt x="1291" y="909"/>
                  </a:cubicBezTo>
                  <a:cubicBezTo>
                    <a:pt x="1293" y="911"/>
                    <a:pt x="1293" y="915"/>
                    <a:pt x="1291" y="918"/>
                  </a:cubicBezTo>
                  <a:close/>
                  <a:moveTo>
                    <a:pt x="548" y="174"/>
                  </a:moveTo>
                  <a:cubicBezTo>
                    <a:pt x="548" y="176"/>
                    <a:pt x="542" y="177"/>
                    <a:pt x="540" y="176"/>
                  </a:cubicBezTo>
                  <a:cubicBezTo>
                    <a:pt x="540" y="174"/>
                    <a:pt x="547" y="173"/>
                    <a:pt x="548" y="174"/>
                  </a:cubicBezTo>
                  <a:close/>
                  <a:moveTo>
                    <a:pt x="1300" y="878"/>
                  </a:moveTo>
                  <a:cubicBezTo>
                    <a:pt x="1299" y="881"/>
                    <a:pt x="1298" y="886"/>
                    <a:pt x="1297" y="890"/>
                  </a:cubicBezTo>
                  <a:cubicBezTo>
                    <a:pt x="1296" y="894"/>
                    <a:pt x="1295" y="898"/>
                    <a:pt x="1293" y="901"/>
                  </a:cubicBezTo>
                  <a:cubicBezTo>
                    <a:pt x="1291" y="900"/>
                    <a:pt x="1292" y="894"/>
                    <a:pt x="1294" y="888"/>
                  </a:cubicBezTo>
                  <a:cubicBezTo>
                    <a:pt x="1295" y="883"/>
                    <a:pt x="1298" y="878"/>
                    <a:pt x="1300" y="878"/>
                  </a:cubicBezTo>
                  <a:close/>
                  <a:moveTo>
                    <a:pt x="1216" y="1086"/>
                  </a:moveTo>
                  <a:cubicBezTo>
                    <a:pt x="1214" y="1090"/>
                    <a:pt x="1209" y="1093"/>
                    <a:pt x="1209" y="1089"/>
                  </a:cubicBezTo>
                  <a:cubicBezTo>
                    <a:pt x="1212" y="1084"/>
                    <a:pt x="1217" y="1082"/>
                    <a:pt x="1216" y="1086"/>
                  </a:cubicBezTo>
                  <a:close/>
                  <a:moveTo>
                    <a:pt x="1095" y="1221"/>
                  </a:moveTo>
                  <a:cubicBezTo>
                    <a:pt x="1095" y="1219"/>
                    <a:pt x="1099" y="1215"/>
                    <a:pt x="1102" y="1212"/>
                  </a:cubicBezTo>
                  <a:cubicBezTo>
                    <a:pt x="1106" y="1209"/>
                    <a:pt x="1110" y="1207"/>
                    <a:pt x="1112" y="1209"/>
                  </a:cubicBezTo>
                  <a:cubicBezTo>
                    <a:pt x="1110" y="1215"/>
                    <a:pt x="1104" y="1214"/>
                    <a:pt x="1101" y="1216"/>
                  </a:cubicBezTo>
                  <a:cubicBezTo>
                    <a:pt x="1098" y="1218"/>
                    <a:pt x="1098" y="1221"/>
                    <a:pt x="1095" y="1221"/>
                  </a:cubicBezTo>
                  <a:close/>
                  <a:moveTo>
                    <a:pt x="604" y="161"/>
                  </a:moveTo>
                  <a:cubicBezTo>
                    <a:pt x="606" y="161"/>
                    <a:pt x="605" y="162"/>
                    <a:pt x="604" y="162"/>
                  </a:cubicBezTo>
                  <a:cubicBezTo>
                    <a:pt x="603" y="165"/>
                    <a:pt x="609" y="162"/>
                    <a:pt x="608" y="165"/>
                  </a:cubicBezTo>
                  <a:cubicBezTo>
                    <a:pt x="603" y="166"/>
                    <a:pt x="599" y="165"/>
                    <a:pt x="598" y="163"/>
                  </a:cubicBezTo>
                  <a:cubicBezTo>
                    <a:pt x="600" y="163"/>
                    <a:pt x="604" y="163"/>
                    <a:pt x="604" y="161"/>
                  </a:cubicBezTo>
                  <a:close/>
                  <a:moveTo>
                    <a:pt x="1195" y="1113"/>
                  </a:moveTo>
                  <a:cubicBezTo>
                    <a:pt x="1194" y="1111"/>
                    <a:pt x="1199" y="1107"/>
                    <a:pt x="1195" y="1107"/>
                  </a:cubicBezTo>
                  <a:cubicBezTo>
                    <a:pt x="1197" y="1103"/>
                    <a:pt x="1199" y="1101"/>
                    <a:pt x="1201" y="1103"/>
                  </a:cubicBezTo>
                  <a:cubicBezTo>
                    <a:pt x="1196" y="1108"/>
                    <a:pt x="1199" y="1111"/>
                    <a:pt x="1195" y="1113"/>
                  </a:cubicBezTo>
                  <a:close/>
                  <a:moveTo>
                    <a:pt x="383" y="249"/>
                  </a:moveTo>
                  <a:cubicBezTo>
                    <a:pt x="383" y="258"/>
                    <a:pt x="369" y="254"/>
                    <a:pt x="383" y="249"/>
                  </a:cubicBezTo>
                  <a:close/>
                  <a:moveTo>
                    <a:pt x="1061" y="1247"/>
                  </a:moveTo>
                  <a:cubicBezTo>
                    <a:pt x="1059" y="1244"/>
                    <a:pt x="1059" y="1244"/>
                    <a:pt x="1059" y="1244"/>
                  </a:cubicBezTo>
                  <a:cubicBezTo>
                    <a:pt x="1062" y="1242"/>
                    <a:pt x="1064" y="1242"/>
                    <a:pt x="1066" y="1241"/>
                  </a:cubicBezTo>
                  <a:cubicBezTo>
                    <a:pt x="1067" y="1242"/>
                    <a:pt x="1064" y="1245"/>
                    <a:pt x="1061" y="1247"/>
                  </a:cubicBezTo>
                  <a:close/>
                  <a:moveTo>
                    <a:pt x="1030" y="1263"/>
                  </a:moveTo>
                  <a:cubicBezTo>
                    <a:pt x="1033" y="1262"/>
                    <a:pt x="1038" y="1256"/>
                    <a:pt x="1038" y="1260"/>
                  </a:cubicBezTo>
                  <a:cubicBezTo>
                    <a:pt x="1035" y="1263"/>
                    <a:pt x="1032" y="1266"/>
                    <a:pt x="1030" y="1263"/>
                  </a:cubicBezTo>
                  <a:close/>
                  <a:moveTo>
                    <a:pt x="1015" y="1275"/>
                  </a:moveTo>
                  <a:cubicBezTo>
                    <a:pt x="1014" y="1271"/>
                    <a:pt x="1023" y="1266"/>
                    <a:pt x="1026" y="1268"/>
                  </a:cubicBezTo>
                  <a:cubicBezTo>
                    <a:pt x="1023" y="1271"/>
                    <a:pt x="1019" y="1273"/>
                    <a:pt x="1015" y="1275"/>
                  </a:cubicBezTo>
                  <a:close/>
                  <a:moveTo>
                    <a:pt x="944" y="213"/>
                  </a:moveTo>
                  <a:cubicBezTo>
                    <a:pt x="942" y="216"/>
                    <a:pt x="938" y="211"/>
                    <a:pt x="936" y="210"/>
                  </a:cubicBezTo>
                  <a:cubicBezTo>
                    <a:pt x="934" y="209"/>
                    <a:pt x="931" y="209"/>
                    <a:pt x="930" y="208"/>
                  </a:cubicBezTo>
                  <a:cubicBezTo>
                    <a:pt x="930" y="208"/>
                    <a:pt x="929" y="206"/>
                    <a:pt x="929" y="206"/>
                  </a:cubicBezTo>
                  <a:cubicBezTo>
                    <a:pt x="927" y="205"/>
                    <a:pt x="923" y="204"/>
                    <a:pt x="920" y="203"/>
                  </a:cubicBezTo>
                  <a:cubicBezTo>
                    <a:pt x="916" y="201"/>
                    <a:pt x="913" y="200"/>
                    <a:pt x="909" y="199"/>
                  </a:cubicBezTo>
                  <a:cubicBezTo>
                    <a:pt x="906" y="197"/>
                    <a:pt x="903" y="196"/>
                    <a:pt x="899" y="194"/>
                  </a:cubicBezTo>
                  <a:cubicBezTo>
                    <a:pt x="900" y="193"/>
                    <a:pt x="906" y="193"/>
                    <a:pt x="908" y="194"/>
                  </a:cubicBezTo>
                  <a:cubicBezTo>
                    <a:pt x="910" y="194"/>
                    <a:pt x="913" y="195"/>
                    <a:pt x="915" y="197"/>
                  </a:cubicBezTo>
                  <a:cubicBezTo>
                    <a:pt x="918" y="198"/>
                    <a:pt x="921" y="200"/>
                    <a:pt x="924" y="202"/>
                  </a:cubicBezTo>
                  <a:cubicBezTo>
                    <a:pt x="925" y="202"/>
                    <a:pt x="926" y="201"/>
                    <a:pt x="927" y="202"/>
                  </a:cubicBezTo>
                  <a:cubicBezTo>
                    <a:pt x="927" y="202"/>
                    <a:pt x="928" y="204"/>
                    <a:pt x="928" y="204"/>
                  </a:cubicBezTo>
                  <a:cubicBezTo>
                    <a:pt x="931" y="205"/>
                    <a:pt x="932" y="204"/>
                    <a:pt x="934" y="206"/>
                  </a:cubicBezTo>
                  <a:cubicBezTo>
                    <a:pt x="938" y="208"/>
                    <a:pt x="941" y="211"/>
                    <a:pt x="944" y="213"/>
                  </a:cubicBezTo>
                  <a:close/>
                  <a:moveTo>
                    <a:pt x="1166" y="1144"/>
                  </a:moveTo>
                  <a:cubicBezTo>
                    <a:pt x="1161" y="1148"/>
                    <a:pt x="1151" y="1161"/>
                    <a:pt x="1149" y="1163"/>
                  </a:cubicBezTo>
                  <a:cubicBezTo>
                    <a:pt x="1146" y="1159"/>
                    <a:pt x="1160" y="1148"/>
                    <a:pt x="1163" y="1141"/>
                  </a:cubicBezTo>
                  <a:lnTo>
                    <a:pt x="1166" y="1144"/>
                  </a:lnTo>
                  <a:close/>
                  <a:moveTo>
                    <a:pt x="1102" y="1210"/>
                  </a:moveTo>
                  <a:cubicBezTo>
                    <a:pt x="1099" y="1209"/>
                    <a:pt x="1100" y="1207"/>
                    <a:pt x="1102" y="1205"/>
                  </a:cubicBezTo>
                  <a:cubicBezTo>
                    <a:pt x="1104" y="1203"/>
                    <a:pt x="1106" y="1201"/>
                    <a:pt x="1108" y="1200"/>
                  </a:cubicBezTo>
                  <a:cubicBezTo>
                    <a:pt x="1109" y="1203"/>
                    <a:pt x="1104" y="1207"/>
                    <a:pt x="1102" y="1210"/>
                  </a:cubicBezTo>
                  <a:close/>
                  <a:moveTo>
                    <a:pt x="1204" y="1090"/>
                  </a:moveTo>
                  <a:cubicBezTo>
                    <a:pt x="1200" y="1089"/>
                    <a:pt x="1205" y="1079"/>
                    <a:pt x="1209" y="1076"/>
                  </a:cubicBezTo>
                  <a:cubicBezTo>
                    <a:pt x="1213" y="1078"/>
                    <a:pt x="1206" y="1085"/>
                    <a:pt x="1204" y="1090"/>
                  </a:cubicBezTo>
                  <a:close/>
                  <a:moveTo>
                    <a:pt x="1173" y="1133"/>
                  </a:moveTo>
                  <a:cubicBezTo>
                    <a:pt x="1168" y="1139"/>
                    <a:pt x="1168" y="1139"/>
                    <a:pt x="1168" y="1139"/>
                  </a:cubicBezTo>
                  <a:cubicBezTo>
                    <a:pt x="1164" y="1138"/>
                    <a:pt x="1171" y="1130"/>
                    <a:pt x="1173" y="1133"/>
                  </a:cubicBezTo>
                  <a:close/>
                  <a:moveTo>
                    <a:pt x="1080" y="1227"/>
                  </a:moveTo>
                  <a:cubicBezTo>
                    <a:pt x="1079" y="1226"/>
                    <a:pt x="1080" y="1224"/>
                    <a:pt x="1081" y="1223"/>
                  </a:cubicBezTo>
                  <a:cubicBezTo>
                    <a:pt x="1082" y="1219"/>
                    <a:pt x="1082" y="1219"/>
                    <a:pt x="1088" y="1214"/>
                  </a:cubicBezTo>
                  <a:cubicBezTo>
                    <a:pt x="1088" y="1218"/>
                    <a:pt x="1087" y="1222"/>
                    <a:pt x="1080" y="1227"/>
                  </a:cubicBezTo>
                  <a:close/>
                  <a:moveTo>
                    <a:pt x="1002" y="242"/>
                  </a:moveTo>
                  <a:cubicBezTo>
                    <a:pt x="1001" y="243"/>
                    <a:pt x="997" y="242"/>
                    <a:pt x="993" y="239"/>
                  </a:cubicBezTo>
                  <a:cubicBezTo>
                    <a:pt x="990" y="237"/>
                    <a:pt x="986" y="234"/>
                    <a:pt x="984" y="233"/>
                  </a:cubicBezTo>
                  <a:cubicBezTo>
                    <a:pt x="986" y="232"/>
                    <a:pt x="989" y="233"/>
                    <a:pt x="993" y="235"/>
                  </a:cubicBezTo>
                  <a:cubicBezTo>
                    <a:pt x="996" y="237"/>
                    <a:pt x="1000" y="241"/>
                    <a:pt x="1002" y="242"/>
                  </a:cubicBezTo>
                  <a:close/>
                  <a:moveTo>
                    <a:pt x="1108" y="1198"/>
                  </a:moveTo>
                  <a:cubicBezTo>
                    <a:pt x="1113" y="1193"/>
                    <a:pt x="1113" y="1193"/>
                    <a:pt x="1113" y="1193"/>
                  </a:cubicBezTo>
                  <a:cubicBezTo>
                    <a:pt x="1116" y="1195"/>
                    <a:pt x="1110" y="1201"/>
                    <a:pt x="1108" y="1198"/>
                  </a:cubicBezTo>
                  <a:close/>
                  <a:moveTo>
                    <a:pt x="1072" y="1232"/>
                  </a:moveTo>
                  <a:cubicBezTo>
                    <a:pt x="1067" y="1235"/>
                    <a:pt x="1059" y="1239"/>
                    <a:pt x="1060" y="1235"/>
                  </a:cubicBezTo>
                  <a:cubicBezTo>
                    <a:pt x="1064" y="1232"/>
                    <a:pt x="1067" y="1230"/>
                    <a:pt x="1071" y="1228"/>
                  </a:cubicBezTo>
                  <a:cubicBezTo>
                    <a:pt x="1073" y="1229"/>
                    <a:pt x="1072" y="1231"/>
                    <a:pt x="1072" y="1232"/>
                  </a:cubicBezTo>
                  <a:close/>
                  <a:moveTo>
                    <a:pt x="576" y="178"/>
                  </a:moveTo>
                  <a:cubicBezTo>
                    <a:pt x="571" y="180"/>
                    <a:pt x="571" y="178"/>
                    <a:pt x="566" y="179"/>
                  </a:cubicBezTo>
                  <a:cubicBezTo>
                    <a:pt x="565" y="177"/>
                    <a:pt x="575" y="176"/>
                    <a:pt x="576" y="178"/>
                  </a:cubicBezTo>
                  <a:close/>
                  <a:moveTo>
                    <a:pt x="645" y="165"/>
                  </a:moveTo>
                  <a:cubicBezTo>
                    <a:pt x="653" y="165"/>
                    <a:pt x="645" y="171"/>
                    <a:pt x="641" y="169"/>
                  </a:cubicBezTo>
                  <a:cubicBezTo>
                    <a:pt x="640" y="166"/>
                    <a:pt x="647" y="167"/>
                    <a:pt x="645" y="165"/>
                  </a:cubicBezTo>
                  <a:close/>
                  <a:moveTo>
                    <a:pt x="983" y="232"/>
                  </a:moveTo>
                  <a:cubicBezTo>
                    <a:pt x="981" y="233"/>
                    <a:pt x="976" y="231"/>
                    <a:pt x="975" y="229"/>
                  </a:cubicBezTo>
                  <a:cubicBezTo>
                    <a:pt x="976" y="227"/>
                    <a:pt x="981" y="230"/>
                    <a:pt x="983" y="232"/>
                  </a:cubicBezTo>
                  <a:close/>
                  <a:moveTo>
                    <a:pt x="1195" y="1101"/>
                  </a:moveTo>
                  <a:cubicBezTo>
                    <a:pt x="1191" y="1107"/>
                    <a:pt x="1188" y="1110"/>
                    <a:pt x="1185" y="1109"/>
                  </a:cubicBezTo>
                  <a:cubicBezTo>
                    <a:pt x="1184" y="1106"/>
                    <a:pt x="1187" y="1106"/>
                    <a:pt x="1189" y="1105"/>
                  </a:cubicBezTo>
                  <a:cubicBezTo>
                    <a:pt x="1191" y="1103"/>
                    <a:pt x="1194" y="1097"/>
                    <a:pt x="1195" y="1101"/>
                  </a:cubicBezTo>
                  <a:close/>
                  <a:moveTo>
                    <a:pt x="916" y="1318"/>
                  </a:moveTo>
                  <a:cubicBezTo>
                    <a:pt x="914" y="1314"/>
                    <a:pt x="922" y="1314"/>
                    <a:pt x="926" y="1313"/>
                  </a:cubicBezTo>
                  <a:cubicBezTo>
                    <a:pt x="926" y="1316"/>
                    <a:pt x="919" y="1317"/>
                    <a:pt x="916" y="1318"/>
                  </a:cubicBezTo>
                  <a:close/>
                  <a:moveTo>
                    <a:pt x="1052" y="1245"/>
                  </a:moveTo>
                  <a:cubicBezTo>
                    <a:pt x="1054" y="1235"/>
                    <a:pt x="1043" y="1253"/>
                    <a:pt x="1036" y="1254"/>
                  </a:cubicBezTo>
                  <a:cubicBezTo>
                    <a:pt x="1036" y="1253"/>
                    <a:pt x="1037" y="1251"/>
                    <a:pt x="1039" y="1250"/>
                  </a:cubicBezTo>
                  <a:cubicBezTo>
                    <a:pt x="1037" y="1248"/>
                    <a:pt x="1032" y="1252"/>
                    <a:pt x="1034" y="1248"/>
                  </a:cubicBezTo>
                  <a:cubicBezTo>
                    <a:pt x="1040" y="1243"/>
                    <a:pt x="1045" y="1244"/>
                    <a:pt x="1049" y="1242"/>
                  </a:cubicBezTo>
                  <a:cubicBezTo>
                    <a:pt x="1052" y="1240"/>
                    <a:pt x="1054" y="1235"/>
                    <a:pt x="1058" y="1235"/>
                  </a:cubicBezTo>
                  <a:cubicBezTo>
                    <a:pt x="1057" y="1237"/>
                    <a:pt x="1057" y="1238"/>
                    <a:pt x="1056" y="1240"/>
                  </a:cubicBezTo>
                  <a:cubicBezTo>
                    <a:pt x="1055" y="1242"/>
                    <a:pt x="1053" y="1243"/>
                    <a:pt x="1052" y="1245"/>
                  </a:cubicBezTo>
                  <a:close/>
                  <a:moveTo>
                    <a:pt x="1133" y="1173"/>
                  </a:moveTo>
                  <a:cubicBezTo>
                    <a:pt x="1131" y="1172"/>
                    <a:pt x="1132" y="1171"/>
                    <a:pt x="1135" y="1168"/>
                  </a:cubicBezTo>
                  <a:cubicBezTo>
                    <a:pt x="1131" y="1169"/>
                    <a:pt x="1126" y="1174"/>
                    <a:pt x="1122" y="1179"/>
                  </a:cubicBezTo>
                  <a:cubicBezTo>
                    <a:pt x="1121" y="1180"/>
                    <a:pt x="1120" y="1181"/>
                    <a:pt x="1119" y="1182"/>
                  </a:cubicBezTo>
                  <a:cubicBezTo>
                    <a:pt x="1118" y="1183"/>
                    <a:pt x="1117" y="1184"/>
                    <a:pt x="1116" y="1184"/>
                  </a:cubicBezTo>
                  <a:cubicBezTo>
                    <a:pt x="1114" y="1186"/>
                    <a:pt x="1112" y="1186"/>
                    <a:pt x="1110" y="1186"/>
                  </a:cubicBezTo>
                  <a:cubicBezTo>
                    <a:pt x="1111" y="1183"/>
                    <a:pt x="1114" y="1181"/>
                    <a:pt x="1116" y="1179"/>
                  </a:cubicBezTo>
                  <a:cubicBezTo>
                    <a:pt x="1119" y="1178"/>
                    <a:pt x="1121" y="1177"/>
                    <a:pt x="1123" y="1175"/>
                  </a:cubicBezTo>
                  <a:cubicBezTo>
                    <a:pt x="1126" y="1172"/>
                    <a:pt x="1127" y="1169"/>
                    <a:pt x="1132" y="1165"/>
                  </a:cubicBezTo>
                  <a:cubicBezTo>
                    <a:pt x="1131" y="1165"/>
                    <a:pt x="1133" y="1165"/>
                    <a:pt x="1133" y="1164"/>
                  </a:cubicBezTo>
                  <a:cubicBezTo>
                    <a:pt x="1134" y="1163"/>
                    <a:pt x="1136" y="1162"/>
                    <a:pt x="1139" y="1159"/>
                  </a:cubicBezTo>
                  <a:cubicBezTo>
                    <a:pt x="1141" y="1157"/>
                    <a:pt x="1144" y="1154"/>
                    <a:pt x="1146" y="1150"/>
                  </a:cubicBezTo>
                  <a:cubicBezTo>
                    <a:pt x="1150" y="1150"/>
                    <a:pt x="1143" y="1155"/>
                    <a:pt x="1145" y="1156"/>
                  </a:cubicBezTo>
                  <a:cubicBezTo>
                    <a:pt x="1146" y="1157"/>
                    <a:pt x="1150" y="1148"/>
                    <a:pt x="1151" y="1152"/>
                  </a:cubicBezTo>
                  <a:cubicBezTo>
                    <a:pt x="1146" y="1159"/>
                    <a:pt x="1141" y="1165"/>
                    <a:pt x="1136" y="1165"/>
                  </a:cubicBezTo>
                  <a:cubicBezTo>
                    <a:pt x="1136" y="1168"/>
                    <a:pt x="1138" y="1169"/>
                    <a:pt x="1133" y="1173"/>
                  </a:cubicBezTo>
                  <a:close/>
                  <a:moveTo>
                    <a:pt x="864" y="1333"/>
                  </a:moveTo>
                  <a:cubicBezTo>
                    <a:pt x="861" y="1334"/>
                    <a:pt x="860" y="1332"/>
                    <a:pt x="858" y="1333"/>
                  </a:cubicBezTo>
                  <a:cubicBezTo>
                    <a:pt x="856" y="1333"/>
                    <a:pt x="852" y="1336"/>
                    <a:pt x="852" y="1333"/>
                  </a:cubicBezTo>
                  <a:cubicBezTo>
                    <a:pt x="858" y="1331"/>
                    <a:pt x="862" y="1331"/>
                    <a:pt x="864" y="1333"/>
                  </a:cubicBezTo>
                  <a:close/>
                  <a:moveTo>
                    <a:pt x="775" y="172"/>
                  </a:moveTo>
                  <a:cubicBezTo>
                    <a:pt x="772" y="171"/>
                    <a:pt x="772" y="172"/>
                    <a:pt x="770" y="172"/>
                  </a:cubicBezTo>
                  <a:cubicBezTo>
                    <a:pt x="768" y="172"/>
                    <a:pt x="767" y="170"/>
                    <a:pt x="767" y="170"/>
                  </a:cubicBezTo>
                  <a:cubicBezTo>
                    <a:pt x="765" y="170"/>
                    <a:pt x="757" y="172"/>
                    <a:pt x="757" y="168"/>
                  </a:cubicBezTo>
                  <a:cubicBezTo>
                    <a:pt x="761" y="168"/>
                    <a:pt x="776" y="168"/>
                    <a:pt x="775" y="172"/>
                  </a:cubicBezTo>
                  <a:close/>
                  <a:moveTo>
                    <a:pt x="814" y="178"/>
                  </a:moveTo>
                  <a:cubicBezTo>
                    <a:pt x="805" y="176"/>
                    <a:pt x="805" y="176"/>
                    <a:pt x="805" y="176"/>
                  </a:cubicBezTo>
                  <a:cubicBezTo>
                    <a:pt x="805" y="173"/>
                    <a:pt x="816" y="174"/>
                    <a:pt x="814" y="178"/>
                  </a:cubicBezTo>
                  <a:close/>
                  <a:moveTo>
                    <a:pt x="511" y="202"/>
                  </a:moveTo>
                  <a:cubicBezTo>
                    <a:pt x="510" y="203"/>
                    <a:pt x="505" y="205"/>
                    <a:pt x="501" y="206"/>
                  </a:cubicBezTo>
                  <a:cubicBezTo>
                    <a:pt x="496" y="202"/>
                    <a:pt x="511" y="197"/>
                    <a:pt x="511" y="202"/>
                  </a:cubicBezTo>
                  <a:close/>
                  <a:moveTo>
                    <a:pt x="828" y="179"/>
                  </a:moveTo>
                  <a:cubicBezTo>
                    <a:pt x="833" y="180"/>
                    <a:pt x="837" y="181"/>
                    <a:pt x="836" y="183"/>
                  </a:cubicBezTo>
                  <a:cubicBezTo>
                    <a:pt x="832" y="184"/>
                    <a:pt x="828" y="181"/>
                    <a:pt x="828" y="179"/>
                  </a:cubicBezTo>
                  <a:close/>
                  <a:moveTo>
                    <a:pt x="861" y="187"/>
                  </a:moveTo>
                  <a:cubicBezTo>
                    <a:pt x="864" y="190"/>
                    <a:pt x="868" y="189"/>
                    <a:pt x="871" y="192"/>
                  </a:cubicBezTo>
                  <a:cubicBezTo>
                    <a:pt x="870" y="192"/>
                    <a:pt x="869" y="193"/>
                    <a:pt x="869" y="194"/>
                  </a:cubicBezTo>
                  <a:cubicBezTo>
                    <a:pt x="865" y="192"/>
                    <a:pt x="861" y="190"/>
                    <a:pt x="861" y="187"/>
                  </a:cubicBezTo>
                  <a:close/>
                  <a:moveTo>
                    <a:pt x="536" y="195"/>
                  </a:moveTo>
                  <a:cubicBezTo>
                    <a:pt x="532" y="196"/>
                    <a:pt x="528" y="197"/>
                    <a:pt x="527" y="195"/>
                  </a:cubicBezTo>
                  <a:cubicBezTo>
                    <a:pt x="530" y="193"/>
                    <a:pt x="536" y="191"/>
                    <a:pt x="536" y="195"/>
                  </a:cubicBezTo>
                  <a:close/>
                  <a:moveTo>
                    <a:pt x="874" y="193"/>
                  </a:moveTo>
                  <a:cubicBezTo>
                    <a:pt x="882" y="195"/>
                    <a:pt x="882" y="195"/>
                    <a:pt x="882" y="195"/>
                  </a:cubicBezTo>
                  <a:cubicBezTo>
                    <a:pt x="883" y="198"/>
                    <a:pt x="871" y="195"/>
                    <a:pt x="874" y="193"/>
                  </a:cubicBezTo>
                  <a:close/>
                  <a:moveTo>
                    <a:pt x="1017" y="1262"/>
                  </a:moveTo>
                  <a:cubicBezTo>
                    <a:pt x="1020" y="1258"/>
                    <a:pt x="1023" y="1255"/>
                    <a:pt x="1029" y="1252"/>
                  </a:cubicBezTo>
                  <a:cubicBezTo>
                    <a:pt x="1030" y="1255"/>
                    <a:pt x="1021" y="1259"/>
                    <a:pt x="1017" y="1262"/>
                  </a:cubicBezTo>
                  <a:close/>
                  <a:moveTo>
                    <a:pt x="1109" y="1189"/>
                  </a:moveTo>
                  <a:cubicBezTo>
                    <a:pt x="1103" y="1200"/>
                    <a:pt x="1099" y="1188"/>
                    <a:pt x="1109" y="1189"/>
                  </a:cubicBezTo>
                  <a:close/>
                  <a:moveTo>
                    <a:pt x="966" y="1288"/>
                  </a:moveTo>
                  <a:cubicBezTo>
                    <a:pt x="964" y="1286"/>
                    <a:pt x="969" y="1283"/>
                    <a:pt x="972" y="1283"/>
                  </a:cubicBezTo>
                  <a:cubicBezTo>
                    <a:pt x="973" y="1285"/>
                    <a:pt x="969" y="1287"/>
                    <a:pt x="966" y="1288"/>
                  </a:cubicBezTo>
                  <a:close/>
                  <a:moveTo>
                    <a:pt x="934" y="1303"/>
                  </a:moveTo>
                  <a:cubicBezTo>
                    <a:pt x="932" y="1303"/>
                    <a:pt x="931" y="1301"/>
                    <a:pt x="928" y="1301"/>
                  </a:cubicBezTo>
                  <a:cubicBezTo>
                    <a:pt x="931" y="1300"/>
                    <a:pt x="945" y="1293"/>
                    <a:pt x="950" y="1292"/>
                  </a:cubicBezTo>
                  <a:cubicBezTo>
                    <a:pt x="952" y="1295"/>
                    <a:pt x="944" y="1296"/>
                    <a:pt x="941" y="1298"/>
                  </a:cubicBezTo>
                  <a:cubicBezTo>
                    <a:pt x="937" y="1300"/>
                    <a:pt x="937" y="1302"/>
                    <a:pt x="934" y="1303"/>
                  </a:cubicBezTo>
                  <a:close/>
                  <a:moveTo>
                    <a:pt x="743" y="1348"/>
                  </a:moveTo>
                  <a:cubicBezTo>
                    <a:pt x="741" y="1345"/>
                    <a:pt x="754" y="1344"/>
                    <a:pt x="753" y="1347"/>
                  </a:cubicBezTo>
                  <a:cubicBezTo>
                    <a:pt x="751" y="1348"/>
                    <a:pt x="747" y="1348"/>
                    <a:pt x="743" y="1348"/>
                  </a:cubicBezTo>
                  <a:close/>
                  <a:moveTo>
                    <a:pt x="1099" y="1197"/>
                  </a:moveTo>
                  <a:cubicBezTo>
                    <a:pt x="1095" y="1201"/>
                    <a:pt x="1092" y="1201"/>
                    <a:pt x="1091" y="1200"/>
                  </a:cubicBezTo>
                  <a:cubicBezTo>
                    <a:pt x="1095" y="1196"/>
                    <a:pt x="1097" y="1195"/>
                    <a:pt x="1099" y="1197"/>
                  </a:cubicBezTo>
                  <a:close/>
                  <a:moveTo>
                    <a:pt x="1127" y="354"/>
                  </a:moveTo>
                  <a:cubicBezTo>
                    <a:pt x="1122" y="355"/>
                    <a:pt x="1121" y="348"/>
                    <a:pt x="1120" y="345"/>
                  </a:cubicBezTo>
                  <a:cubicBezTo>
                    <a:pt x="1124" y="345"/>
                    <a:pt x="1126" y="351"/>
                    <a:pt x="1127" y="354"/>
                  </a:cubicBezTo>
                  <a:close/>
                  <a:moveTo>
                    <a:pt x="1138" y="363"/>
                  </a:moveTo>
                  <a:cubicBezTo>
                    <a:pt x="1135" y="366"/>
                    <a:pt x="1127" y="356"/>
                    <a:pt x="1127" y="353"/>
                  </a:cubicBezTo>
                  <a:cubicBezTo>
                    <a:pt x="1131" y="353"/>
                    <a:pt x="1134" y="359"/>
                    <a:pt x="1138" y="363"/>
                  </a:cubicBezTo>
                  <a:close/>
                  <a:moveTo>
                    <a:pt x="907" y="1307"/>
                  </a:moveTo>
                  <a:cubicBezTo>
                    <a:pt x="913" y="1305"/>
                    <a:pt x="922" y="1301"/>
                    <a:pt x="926" y="1301"/>
                  </a:cubicBezTo>
                  <a:cubicBezTo>
                    <a:pt x="928" y="1303"/>
                    <a:pt x="919" y="1307"/>
                    <a:pt x="917" y="1307"/>
                  </a:cubicBezTo>
                  <a:cubicBezTo>
                    <a:pt x="914" y="1308"/>
                    <a:pt x="906" y="1310"/>
                    <a:pt x="907" y="1307"/>
                  </a:cubicBezTo>
                  <a:close/>
                  <a:moveTo>
                    <a:pt x="855" y="1326"/>
                  </a:moveTo>
                  <a:cubicBezTo>
                    <a:pt x="852" y="1331"/>
                    <a:pt x="846" y="1328"/>
                    <a:pt x="841" y="1329"/>
                  </a:cubicBezTo>
                  <a:cubicBezTo>
                    <a:pt x="842" y="1327"/>
                    <a:pt x="845" y="1326"/>
                    <a:pt x="847" y="1326"/>
                  </a:cubicBezTo>
                  <a:cubicBezTo>
                    <a:pt x="847" y="1326"/>
                    <a:pt x="847" y="1328"/>
                    <a:pt x="848" y="1328"/>
                  </a:cubicBezTo>
                  <a:cubicBezTo>
                    <a:pt x="851" y="1329"/>
                    <a:pt x="854" y="1323"/>
                    <a:pt x="855" y="1326"/>
                  </a:cubicBezTo>
                  <a:close/>
                  <a:moveTo>
                    <a:pt x="809" y="1336"/>
                  </a:moveTo>
                  <a:cubicBezTo>
                    <a:pt x="812" y="1336"/>
                    <a:pt x="820" y="1332"/>
                    <a:pt x="820" y="1335"/>
                  </a:cubicBezTo>
                  <a:cubicBezTo>
                    <a:pt x="818" y="1337"/>
                    <a:pt x="808" y="1340"/>
                    <a:pt x="809" y="1336"/>
                  </a:cubicBezTo>
                  <a:close/>
                  <a:moveTo>
                    <a:pt x="590" y="183"/>
                  </a:moveTo>
                  <a:cubicBezTo>
                    <a:pt x="594" y="183"/>
                    <a:pt x="597" y="182"/>
                    <a:pt x="601" y="181"/>
                  </a:cubicBezTo>
                  <a:cubicBezTo>
                    <a:pt x="601" y="183"/>
                    <a:pt x="601" y="183"/>
                    <a:pt x="601" y="183"/>
                  </a:cubicBezTo>
                  <a:cubicBezTo>
                    <a:pt x="598" y="183"/>
                    <a:pt x="594" y="184"/>
                    <a:pt x="590" y="185"/>
                  </a:cubicBezTo>
                  <a:lnTo>
                    <a:pt x="590" y="183"/>
                  </a:lnTo>
                  <a:close/>
                  <a:moveTo>
                    <a:pt x="1096" y="322"/>
                  </a:moveTo>
                  <a:cubicBezTo>
                    <a:pt x="1099" y="324"/>
                    <a:pt x="1101" y="326"/>
                    <a:pt x="1101" y="328"/>
                  </a:cubicBezTo>
                  <a:cubicBezTo>
                    <a:pt x="1100" y="330"/>
                    <a:pt x="1098" y="331"/>
                    <a:pt x="1094" y="327"/>
                  </a:cubicBezTo>
                  <a:cubicBezTo>
                    <a:pt x="1095" y="326"/>
                    <a:pt x="1097" y="328"/>
                    <a:pt x="1098" y="327"/>
                  </a:cubicBezTo>
                  <a:cubicBezTo>
                    <a:pt x="1100" y="326"/>
                    <a:pt x="1092" y="323"/>
                    <a:pt x="1096" y="322"/>
                  </a:cubicBezTo>
                  <a:close/>
                  <a:moveTo>
                    <a:pt x="1181" y="425"/>
                  </a:moveTo>
                  <a:cubicBezTo>
                    <a:pt x="1179" y="421"/>
                    <a:pt x="1177" y="416"/>
                    <a:pt x="1175" y="412"/>
                  </a:cubicBezTo>
                  <a:cubicBezTo>
                    <a:pt x="1180" y="415"/>
                    <a:pt x="1184" y="422"/>
                    <a:pt x="1181" y="425"/>
                  </a:cubicBezTo>
                  <a:close/>
                  <a:moveTo>
                    <a:pt x="905" y="1311"/>
                  </a:moveTo>
                  <a:cubicBezTo>
                    <a:pt x="901" y="1313"/>
                    <a:pt x="899" y="1312"/>
                    <a:pt x="896" y="1313"/>
                  </a:cubicBezTo>
                  <a:cubicBezTo>
                    <a:pt x="897" y="1311"/>
                    <a:pt x="901" y="1309"/>
                    <a:pt x="905" y="1308"/>
                  </a:cubicBezTo>
                  <a:cubicBezTo>
                    <a:pt x="905" y="1309"/>
                    <a:pt x="904" y="1310"/>
                    <a:pt x="905" y="1311"/>
                  </a:cubicBezTo>
                  <a:close/>
                  <a:moveTo>
                    <a:pt x="672" y="1343"/>
                  </a:moveTo>
                  <a:cubicBezTo>
                    <a:pt x="675" y="1343"/>
                    <a:pt x="682" y="1342"/>
                    <a:pt x="680" y="1345"/>
                  </a:cubicBezTo>
                  <a:cubicBezTo>
                    <a:pt x="676" y="1345"/>
                    <a:pt x="672" y="1346"/>
                    <a:pt x="672" y="1343"/>
                  </a:cubicBezTo>
                  <a:close/>
                  <a:moveTo>
                    <a:pt x="658" y="1342"/>
                  </a:moveTo>
                  <a:cubicBezTo>
                    <a:pt x="663" y="1343"/>
                    <a:pt x="666" y="1340"/>
                    <a:pt x="666" y="1344"/>
                  </a:cubicBezTo>
                  <a:cubicBezTo>
                    <a:pt x="664" y="1345"/>
                    <a:pt x="658" y="1344"/>
                    <a:pt x="658" y="1342"/>
                  </a:cubicBezTo>
                  <a:close/>
                  <a:moveTo>
                    <a:pt x="1148" y="377"/>
                  </a:moveTo>
                  <a:cubicBezTo>
                    <a:pt x="1152" y="382"/>
                    <a:pt x="1152" y="382"/>
                    <a:pt x="1152" y="382"/>
                  </a:cubicBezTo>
                  <a:cubicBezTo>
                    <a:pt x="1150" y="385"/>
                    <a:pt x="1145" y="379"/>
                    <a:pt x="1148" y="377"/>
                  </a:cubicBezTo>
                  <a:close/>
                  <a:moveTo>
                    <a:pt x="1157" y="388"/>
                  </a:moveTo>
                  <a:cubicBezTo>
                    <a:pt x="1161" y="393"/>
                    <a:pt x="1163" y="396"/>
                    <a:pt x="1161" y="399"/>
                  </a:cubicBezTo>
                  <a:cubicBezTo>
                    <a:pt x="1159" y="398"/>
                    <a:pt x="1158" y="396"/>
                    <a:pt x="1157" y="393"/>
                  </a:cubicBezTo>
                  <a:cubicBezTo>
                    <a:pt x="1156" y="391"/>
                    <a:pt x="1156" y="389"/>
                    <a:pt x="1157" y="388"/>
                  </a:cubicBezTo>
                  <a:close/>
                  <a:moveTo>
                    <a:pt x="631" y="1341"/>
                  </a:moveTo>
                  <a:cubicBezTo>
                    <a:pt x="623" y="1340"/>
                    <a:pt x="623" y="1340"/>
                    <a:pt x="623" y="1340"/>
                  </a:cubicBezTo>
                  <a:cubicBezTo>
                    <a:pt x="622" y="1336"/>
                    <a:pt x="633" y="1338"/>
                    <a:pt x="631" y="1341"/>
                  </a:cubicBezTo>
                  <a:close/>
                  <a:moveTo>
                    <a:pt x="1192" y="437"/>
                  </a:moveTo>
                  <a:cubicBezTo>
                    <a:pt x="1189" y="439"/>
                    <a:pt x="1189" y="439"/>
                    <a:pt x="1189" y="439"/>
                  </a:cubicBezTo>
                  <a:cubicBezTo>
                    <a:pt x="1188" y="436"/>
                    <a:pt x="1182" y="431"/>
                    <a:pt x="1184" y="429"/>
                  </a:cubicBezTo>
                  <a:cubicBezTo>
                    <a:pt x="1186" y="428"/>
                    <a:pt x="1189" y="433"/>
                    <a:pt x="1192" y="437"/>
                  </a:cubicBezTo>
                  <a:close/>
                  <a:moveTo>
                    <a:pt x="1199" y="458"/>
                  </a:moveTo>
                  <a:cubicBezTo>
                    <a:pt x="1195" y="454"/>
                    <a:pt x="1199" y="453"/>
                    <a:pt x="1197" y="450"/>
                  </a:cubicBezTo>
                  <a:cubicBezTo>
                    <a:pt x="1196" y="447"/>
                    <a:pt x="1192" y="446"/>
                    <a:pt x="1192" y="442"/>
                  </a:cubicBezTo>
                  <a:cubicBezTo>
                    <a:pt x="1195" y="439"/>
                    <a:pt x="1196" y="447"/>
                    <a:pt x="1198" y="450"/>
                  </a:cubicBezTo>
                  <a:cubicBezTo>
                    <a:pt x="1200" y="453"/>
                    <a:pt x="1208" y="462"/>
                    <a:pt x="1206" y="467"/>
                  </a:cubicBezTo>
                  <a:cubicBezTo>
                    <a:pt x="1207" y="469"/>
                    <a:pt x="1206" y="466"/>
                    <a:pt x="1205" y="463"/>
                  </a:cubicBezTo>
                  <a:cubicBezTo>
                    <a:pt x="1204" y="460"/>
                    <a:pt x="1201" y="457"/>
                    <a:pt x="1199" y="458"/>
                  </a:cubicBezTo>
                  <a:close/>
                  <a:moveTo>
                    <a:pt x="1251" y="962"/>
                  </a:moveTo>
                  <a:cubicBezTo>
                    <a:pt x="1249" y="960"/>
                    <a:pt x="1254" y="947"/>
                    <a:pt x="1256" y="944"/>
                  </a:cubicBezTo>
                  <a:cubicBezTo>
                    <a:pt x="1259" y="946"/>
                    <a:pt x="1253" y="959"/>
                    <a:pt x="1251" y="962"/>
                  </a:cubicBezTo>
                  <a:close/>
                  <a:moveTo>
                    <a:pt x="1137" y="1145"/>
                  </a:moveTo>
                  <a:cubicBezTo>
                    <a:pt x="1134" y="1140"/>
                    <a:pt x="1144" y="1134"/>
                    <a:pt x="1147" y="1131"/>
                  </a:cubicBezTo>
                  <a:cubicBezTo>
                    <a:pt x="1150" y="1127"/>
                    <a:pt x="1154" y="1122"/>
                    <a:pt x="1158" y="1116"/>
                  </a:cubicBezTo>
                  <a:cubicBezTo>
                    <a:pt x="1160" y="1113"/>
                    <a:pt x="1163" y="1111"/>
                    <a:pt x="1165" y="1108"/>
                  </a:cubicBezTo>
                  <a:cubicBezTo>
                    <a:pt x="1167" y="1105"/>
                    <a:pt x="1169" y="1102"/>
                    <a:pt x="1171" y="1099"/>
                  </a:cubicBezTo>
                  <a:cubicBezTo>
                    <a:pt x="1172" y="1097"/>
                    <a:pt x="1176" y="1094"/>
                    <a:pt x="1178" y="1091"/>
                  </a:cubicBezTo>
                  <a:cubicBezTo>
                    <a:pt x="1179" y="1089"/>
                    <a:pt x="1179" y="1088"/>
                    <a:pt x="1180" y="1086"/>
                  </a:cubicBezTo>
                  <a:cubicBezTo>
                    <a:pt x="1180" y="1085"/>
                    <a:pt x="1181" y="1083"/>
                    <a:pt x="1181" y="1082"/>
                  </a:cubicBezTo>
                  <a:cubicBezTo>
                    <a:pt x="1183" y="1080"/>
                    <a:pt x="1186" y="1078"/>
                    <a:pt x="1188" y="1075"/>
                  </a:cubicBezTo>
                  <a:cubicBezTo>
                    <a:pt x="1192" y="1070"/>
                    <a:pt x="1197" y="1064"/>
                    <a:pt x="1200" y="1057"/>
                  </a:cubicBezTo>
                  <a:cubicBezTo>
                    <a:pt x="1204" y="1050"/>
                    <a:pt x="1208" y="1043"/>
                    <a:pt x="1211" y="1037"/>
                  </a:cubicBezTo>
                  <a:cubicBezTo>
                    <a:pt x="1214" y="1031"/>
                    <a:pt x="1218" y="1026"/>
                    <a:pt x="1221" y="1021"/>
                  </a:cubicBezTo>
                  <a:cubicBezTo>
                    <a:pt x="1224" y="1016"/>
                    <a:pt x="1225" y="1009"/>
                    <a:pt x="1227" y="1005"/>
                  </a:cubicBezTo>
                  <a:cubicBezTo>
                    <a:pt x="1229" y="1001"/>
                    <a:pt x="1232" y="999"/>
                    <a:pt x="1234" y="996"/>
                  </a:cubicBezTo>
                  <a:cubicBezTo>
                    <a:pt x="1236" y="992"/>
                    <a:pt x="1238" y="987"/>
                    <a:pt x="1239" y="983"/>
                  </a:cubicBezTo>
                  <a:cubicBezTo>
                    <a:pt x="1241" y="978"/>
                    <a:pt x="1243" y="974"/>
                    <a:pt x="1245" y="970"/>
                  </a:cubicBezTo>
                  <a:cubicBezTo>
                    <a:pt x="1248" y="971"/>
                    <a:pt x="1248" y="971"/>
                    <a:pt x="1248" y="971"/>
                  </a:cubicBezTo>
                  <a:cubicBezTo>
                    <a:pt x="1248" y="977"/>
                    <a:pt x="1245" y="977"/>
                    <a:pt x="1243" y="981"/>
                  </a:cubicBezTo>
                  <a:cubicBezTo>
                    <a:pt x="1238" y="991"/>
                    <a:pt x="1235" y="1000"/>
                    <a:pt x="1230" y="1009"/>
                  </a:cubicBezTo>
                  <a:cubicBezTo>
                    <a:pt x="1227" y="1017"/>
                    <a:pt x="1223" y="1024"/>
                    <a:pt x="1219" y="1032"/>
                  </a:cubicBezTo>
                  <a:cubicBezTo>
                    <a:pt x="1217" y="1035"/>
                    <a:pt x="1215" y="1038"/>
                    <a:pt x="1213" y="1042"/>
                  </a:cubicBezTo>
                  <a:cubicBezTo>
                    <a:pt x="1211" y="1045"/>
                    <a:pt x="1209" y="1048"/>
                    <a:pt x="1207" y="1051"/>
                  </a:cubicBezTo>
                  <a:cubicBezTo>
                    <a:pt x="1205" y="1054"/>
                    <a:pt x="1205" y="1056"/>
                    <a:pt x="1203" y="1059"/>
                  </a:cubicBezTo>
                  <a:cubicBezTo>
                    <a:pt x="1202" y="1061"/>
                    <a:pt x="1201" y="1063"/>
                    <a:pt x="1199" y="1065"/>
                  </a:cubicBezTo>
                  <a:cubicBezTo>
                    <a:pt x="1197" y="1067"/>
                    <a:pt x="1196" y="1068"/>
                    <a:pt x="1194" y="1070"/>
                  </a:cubicBezTo>
                  <a:cubicBezTo>
                    <a:pt x="1193" y="1073"/>
                    <a:pt x="1192" y="1076"/>
                    <a:pt x="1190" y="1079"/>
                  </a:cubicBezTo>
                  <a:cubicBezTo>
                    <a:pt x="1189" y="1081"/>
                    <a:pt x="1186" y="1083"/>
                    <a:pt x="1185" y="1085"/>
                  </a:cubicBezTo>
                  <a:cubicBezTo>
                    <a:pt x="1183" y="1088"/>
                    <a:pt x="1182" y="1092"/>
                    <a:pt x="1180" y="1095"/>
                  </a:cubicBezTo>
                  <a:cubicBezTo>
                    <a:pt x="1179" y="1097"/>
                    <a:pt x="1178" y="1097"/>
                    <a:pt x="1176" y="1099"/>
                  </a:cubicBezTo>
                  <a:cubicBezTo>
                    <a:pt x="1174" y="1101"/>
                    <a:pt x="1175" y="1102"/>
                    <a:pt x="1174" y="1104"/>
                  </a:cubicBezTo>
                  <a:cubicBezTo>
                    <a:pt x="1171" y="1107"/>
                    <a:pt x="1167" y="1110"/>
                    <a:pt x="1164" y="1114"/>
                  </a:cubicBezTo>
                  <a:cubicBezTo>
                    <a:pt x="1160" y="1118"/>
                    <a:pt x="1156" y="1124"/>
                    <a:pt x="1152" y="1129"/>
                  </a:cubicBezTo>
                  <a:cubicBezTo>
                    <a:pt x="1150" y="1132"/>
                    <a:pt x="1148" y="1135"/>
                    <a:pt x="1145" y="1137"/>
                  </a:cubicBezTo>
                  <a:cubicBezTo>
                    <a:pt x="1143" y="1140"/>
                    <a:pt x="1140" y="1142"/>
                    <a:pt x="1137" y="1145"/>
                  </a:cubicBezTo>
                  <a:close/>
                  <a:moveTo>
                    <a:pt x="841" y="1327"/>
                  </a:moveTo>
                  <a:cubicBezTo>
                    <a:pt x="840" y="1329"/>
                    <a:pt x="830" y="1330"/>
                    <a:pt x="831" y="1327"/>
                  </a:cubicBezTo>
                  <a:cubicBezTo>
                    <a:pt x="836" y="1325"/>
                    <a:pt x="838" y="1326"/>
                    <a:pt x="841" y="1327"/>
                  </a:cubicBezTo>
                  <a:close/>
                  <a:moveTo>
                    <a:pt x="797" y="1335"/>
                  </a:moveTo>
                  <a:cubicBezTo>
                    <a:pt x="797" y="1332"/>
                    <a:pt x="797" y="1332"/>
                    <a:pt x="797" y="1332"/>
                  </a:cubicBezTo>
                  <a:cubicBezTo>
                    <a:pt x="804" y="1332"/>
                    <a:pt x="811" y="1328"/>
                    <a:pt x="813" y="1332"/>
                  </a:cubicBezTo>
                  <a:cubicBezTo>
                    <a:pt x="807" y="1333"/>
                    <a:pt x="801" y="1333"/>
                    <a:pt x="797" y="1335"/>
                  </a:cubicBezTo>
                  <a:close/>
                  <a:moveTo>
                    <a:pt x="1232" y="520"/>
                  </a:moveTo>
                  <a:cubicBezTo>
                    <a:pt x="1230" y="516"/>
                    <a:pt x="1232" y="516"/>
                    <a:pt x="1230" y="513"/>
                  </a:cubicBezTo>
                  <a:cubicBezTo>
                    <a:pt x="1232" y="512"/>
                    <a:pt x="1236" y="520"/>
                    <a:pt x="1232" y="520"/>
                  </a:cubicBezTo>
                  <a:close/>
                  <a:moveTo>
                    <a:pt x="699" y="1337"/>
                  </a:moveTo>
                  <a:cubicBezTo>
                    <a:pt x="704" y="1337"/>
                    <a:pt x="706" y="1335"/>
                    <a:pt x="710" y="1337"/>
                  </a:cubicBezTo>
                  <a:cubicBezTo>
                    <a:pt x="702" y="1340"/>
                    <a:pt x="713" y="1336"/>
                    <a:pt x="713" y="1341"/>
                  </a:cubicBezTo>
                  <a:cubicBezTo>
                    <a:pt x="708" y="1343"/>
                    <a:pt x="699" y="1340"/>
                    <a:pt x="699" y="1337"/>
                  </a:cubicBezTo>
                  <a:close/>
                  <a:moveTo>
                    <a:pt x="524" y="1312"/>
                  </a:moveTo>
                  <a:cubicBezTo>
                    <a:pt x="529" y="1309"/>
                    <a:pt x="539" y="1318"/>
                    <a:pt x="545" y="1317"/>
                  </a:cubicBezTo>
                  <a:cubicBezTo>
                    <a:pt x="545" y="1318"/>
                    <a:pt x="547" y="1318"/>
                    <a:pt x="548" y="1319"/>
                  </a:cubicBezTo>
                  <a:cubicBezTo>
                    <a:pt x="544" y="1321"/>
                    <a:pt x="528" y="1315"/>
                    <a:pt x="524" y="1312"/>
                  </a:cubicBezTo>
                  <a:close/>
                  <a:moveTo>
                    <a:pt x="457" y="1282"/>
                  </a:moveTo>
                  <a:cubicBezTo>
                    <a:pt x="460" y="1281"/>
                    <a:pt x="465" y="1286"/>
                    <a:pt x="466" y="1287"/>
                  </a:cubicBezTo>
                  <a:cubicBezTo>
                    <a:pt x="463" y="1290"/>
                    <a:pt x="457" y="1284"/>
                    <a:pt x="457" y="1282"/>
                  </a:cubicBezTo>
                  <a:close/>
                  <a:moveTo>
                    <a:pt x="478" y="1292"/>
                  </a:moveTo>
                  <a:cubicBezTo>
                    <a:pt x="477" y="1294"/>
                    <a:pt x="471" y="1290"/>
                    <a:pt x="469" y="1289"/>
                  </a:cubicBezTo>
                  <a:cubicBezTo>
                    <a:pt x="469" y="1288"/>
                    <a:pt x="471" y="1289"/>
                    <a:pt x="473" y="1289"/>
                  </a:cubicBezTo>
                  <a:cubicBezTo>
                    <a:pt x="475" y="1290"/>
                    <a:pt x="477" y="1291"/>
                    <a:pt x="478" y="1292"/>
                  </a:cubicBezTo>
                  <a:close/>
                  <a:moveTo>
                    <a:pt x="431" y="1270"/>
                  </a:moveTo>
                  <a:cubicBezTo>
                    <a:pt x="432" y="1273"/>
                    <a:pt x="427" y="1267"/>
                    <a:pt x="424" y="1265"/>
                  </a:cubicBezTo>
                  <a:cubicBezTo>
                    <a:pt x="420" y="1262"/>
                    <a:pt x="416" y="1261"/>
                    <a:pt x="413" y="1259"/>
                  </a:cubicBezTo>
                  <a:cubicBezTo>
                    <a:pt x="416" y="1258"/>
                    <a:pt x="419" y="1259"/>
                    <a:pt x="423" y="1262"/>
                  </a:cubicBezTo>
                  <a:cubicBezTo>
                    <a:pt x="426" y="1265"/>
                    <a:pt x="429" y="1268"/>
                    <a:pt x="431" y="1270"/>
                  </a:cubicBezTo>
                  <a:close/>
                  <a:moveTo>
                    <a:pt x="400" y="1249"/>
                  </a:moveTo>
                  <a:cubicBezTo>
                    <a:pt x="405" y="1252"/>
                    <a:pt x="412" y="1253"/>
                    <a:pt x="410" y="1257"/>
                  </a:cubicBezTo>
                  <a:cubicBezTo>
                    <a:pt x="406" y="1255"/>
                    <a:pt x="399" y="1253"/>
                    <a:pt x="400" y="1249"/>
                  </a:cubicBezTo>
                  <a:close/>
                  <a:moveTo>
                    <a:pt x="312" y="1185"/>
                  </a:moveTo>
                  <a:cubicBezTo>
                    <a:pt x="311" y="1182"/>
                    <a:pt x="309" y="1177"/>
                    <a:pt x="303" y="1175"/>
                  </a:cubicBezTo>
                  <a:cubicBezTo>
                    <a:pt x="305" y="1171"/>
                    <a:pt x="309" y="1175"/>
                    <a:pt x="312" y="1179"/>
                  </a:cubicBezTo>
                  <a:cubicBezTo>
                    <a:pt x="315" y="1183"/>
                    <a:pt x="317" y="1187"/>
                    <a:pt x="312" y="1185"/>
                  </a:cubicBezTo>
                  <a:close/>
                  <a:moveTo>
                    <a:pt x="1176" y="427"/>
                  </a:moveTo>
                  <a:cubicBezTo>
                    <a:pt x="1175" y="428"/>
                    <a:pt x="1167" y="422"/>
                    <a:pt x="1170" y="420"/>
                  </a:cubicBezTo>
                  <a:cubicBezTo>
                    <a:pt x="1172" y="421"/>
                    <a:pt x="1174" y="424"/>
                    <a:pt x="1176" y="427"/>
                  </a:cubicBezTo>
                  <a:close/>
                  <a:moveTo>
                    <a:pt x="1178" y="431"/>
                  </a:moveTo>
                  <a:cubicBezTo>
                    <a:pt x="1180" y="431"/>
                    <a:pt x="1185" y="440"/>
                    <a:pt x="1183" y="441"/>
                  </a:cubicBezTo>
                  <a:cubicBezTo>
                    <a:pt x="1178" y="436"/>
                    <a:pt x="1181" y="435"/>
                    <a:pt x="1178" y="431"/>
                  </a:cubicBezTo>
                  <a:close/>
                  <a:moveTo>
                    <a:pt x="330" y="1193"/>
                  </a:moveTo>
                  <a:cubicBezTo>
                    <a:pt x="331" y="1195"/>
                    <a:pt x="334" y="1197"/>
                    <a:pt x="336" y="1199"/>
                  </a:cubicBezTo>
                  <a:cubicBezTo>
                    <a:pt x="338" y="1201"/>
                    <a:pt x="339" y="1203"/>
                    <a:pt x="337" y="1204"/>
                  </a:cubicBezTo>
                  <a:cubicBezTo>
                    <a:pt x="333" y="1200"/>
                    <a:pt x="330" y="1201"/>
                    <a:pt x="331" y="1197"/>
                  </a:cubicBezTo>
                  <a:cubicBezTo>
                    <a:pt x="331" y="1196"/>
                    <a:pt x="328" y="1194"/>
                    <a:pt x="330" y="1193"/>
                  </a:cubicBezTo>
                  <a:close/>
                  <a:moveTo>
                    <a:pt x="260" y="1126"/>
                  </a:moveTo>
                  <a:cubicBezTo>
                    <a:pt x="262" y="1124"/>
                    <a:pt x="269" y="1132"/>
                    <a:pt x="266" y="1133"/>
                  </a:cubicBezTo>
                  <a:cubicBezTo>
                    <a:pt x="262" y="1130"/>
                    <a:pt x="261" y="1129"/>
                    <a:pt x="260" y="1126"/>
                  </a:cubicBezTo>
                  <a:close/>
                  <a:moveTo>
                    <a:pt x="1206" y="476"/>
                  </a:moveTo>
                  <a:cubicBezTo>
                    <a:pt x="1209" y="480"/>
                    <a:pt x="1210" y="484"/>
                    <a:pt x="1211" y="487"/>
                  </a:cubicBezTo>
                  <a:cubicBezTo>
                    <a:pt x="1209" y="486"/>
                    <a:pt x="1202" y="477"/>
                    <a:pt x="1206" y="476"/>
                  </a:cubicBezTo>
                  <a:close/>
                  <a:moveTo>
                    <a:pt x="656" y="1334"/>
                  </a:moveTo>
                  <a:cubicBezTo>
                    <a:pt x="652" y="1333"/>
                    <a:pt x="645" y="1334"/>
                    <a:pt x="647" y="1331"/>
                  </a:cubicBezTo>
                  <a:cubicBezTo>
                    <a:pt x="650" y="1332"/>
                    <a:pt x="657" y="1331"/>
                    <a:pt x="656" y="1334"/>
                  </a:cubicBezTo>
                  <a:close/>
                  <a:moveTo>
                    <a:pt x="536" y="1311"/>
                  </a:moveTo>
                  <a:cubicBezTo>
                    <a:pt x="524" y="1306"/>
                    <a:pt x="519" y="1304"/>
                    <a:pt x="509" y="1299"/>
                  </a:cubicBezTo>
                  <a:cubicBezTo>
                    <a:pt x="512" y="1296"/>
                    <a:pt x="516" y="1301"/>
                    <a:pt x="519" y="1302"/>
                  </a:cubicBezTo>
                  <a:cubicBezTo>
                    <a:pt x="524" y="1303"/>
                    <a:pt x="529" y="1301"/>
                    <a:pt x="536" y="1304"/>
                  </a:cubicBezTo>
                  <a:cubicBezTo>
                    <a:pt x="537" y="1307"/>
                    <a:pt x="535" y="1307"/>
                    <a:pt x="536" y="1311"/>
                  </a:cubicBezTo>
                  <a:close/>
                  <a:moveTo>
                    <a:pt x="344" y="1208"/>
                  </a:moveTo>
                  <a:cubicBezTo>
                    <a:pt x="345" y="1204"/>
                    <a:pt x="349" y="1211"/>
                    <a:pt x="352" y="1213"/>
                  </a:cubicBezTo>
                  <a:cubicBezTo>
                    <a:pt x="354" y="1215"/>
                    <a:pt x="355" y="1215"/>
                    <a:pt x="357" y="1217"/>
                  </a:cubicBezTo>
                  <a:cubicBezTo>
                    <a:pt x="359" y="1218"/>
                    <a:pt x="361" y="1219"/>
                    <a:pt x="362" y="1221"/>
                  </a:cubicBezTo>
                  <a:cubicBezTo>
                    <a:pt x="356" y="1221"/>
                    <a:pt x="347" y="1210"/>
                    <a:pt x="344" y="1208"/>
                  </a:cubicBezTo>
                  <a:close/>
                  <a:moveTo>
                    <a:pt x="244" y="1105"/>
                  </a:moveTo>
                  <a:cubicBezTo>
                    <a:pt x="246" y="1103"/>
                    <a:pt x="253" y="1112"/>
                    <a:pt x="252" y="1114"/>
                  </a:cubicBezTo>
                  <a:cubicBezTo>
                    <a:pt x="250" y="1117"/>
                    <a:pt x="244" y="1107"/>
                    <a:pt x="244" y="1105"/>
                  </a:cubicBezTo>
                  <a:close/>
                  <a:moveTo>
                    <a:pt x="231" y="1084"/>
                  </a:moveTo>
                  <a:cubicBezTo>
                    <a:pt x="234" y="1088"/>
                    <a:pt x="238" y="1093"/>
                    <a:pt x="238" y="1096"/>
                  </a:cubicBezTo>
                  <a:cubicBezTo>
                    <a:pt x="236" y="1097"/>
                    <a:pt x="227" y="1085"/>
                    <a:pt x="231" y="1084"/>
                  </a:cubicBezTo>
                  <a:close/>
                  <a:moveTo>
                    <a:pt x="1267" y="689"/>
                  </a:moveTo>
                  <a:cubicBezTo>
                    <a:pt x="1266" y="688"/>
                    <a:pt x="1265" y="688"/>
                    <a:pt x="1264" y="690"/>
                  </a:cubicBezTo>
                  <a:cubicBezTo>
                    <a:pt x="1264" y="696"/>
                    <a:pt x="1265" y="698"/>
                    <a:pt x="1265" y="703"/>
                  </a:cubicBezTo>
                  <a:cubicBezTo>
                    <a:pt x="1265" y="706"/>
                    <a:pt x="1264" y="707"/>
                    <a:pt x="1264" y="710"/>
                  </a:cubicBezTo>
                  <a:cubicBezTo>
                    <a:pt x="1264" y="711"/>
                    <a:pt x="1265" y="713"/>
                    <a:pt x="1265" y="715"/>
                  </a:cubicBezTo>
                  <a:cubicBezTo>
                    <a:pt x="1265" y="716"/>
                    <a:pt x="1265" y="718"/>
                    <a:pt x="1265" y="720"/>
                  </a:cubicBezTo>
                  <a:cubicBezTo>
                    <a:pt x="1266" y="724"/>
                    <a:pt x="1266" y="728"/>
                    <a:pt x="1266" y="732"/>
                  </a:cubicBezTo>
                  <a:cubicBezTo>
                    <a:pt x="1266" y="738"/>
                    <a:pt x="1269" y="732"/>
                    <a:pt x="1269" y="735"/>
                  </a:cubicBezTo>
                  <a:cubicBezTo>
                    <a:pt x="1270" y="738"/>
                    <a:pt x="1268" y="738"/>
                    <a:pt x="1267" y="738"/>
                  </a:cubicBezTo>
                  <a:cubicBezTo>
                    <a:pt x="1267" y="741"/>
                    <a:pt x="1269" y="740"/>
                    <a:pt x="1269" y="743"/>
                  </a:cubicBezTo>
                  <a:cubicBezTo>
                    <a:pt x="1269" y="745"/>
                    <a:pt x="1268" y="745"/>
                    <a:pt x="1268" y="747"/>
                  </a:cubicBezTo>
                  <a:cubicBezTo>
                    <a:pt x="1268" y="752"/>
                    <a:pt x="1269" y="753"/>
                    <a:pt x="1268" y="758"/>
                  </a:cubicBezTo>
                  <a:cubicBezTo>
                    <a:pt x="1268" y="760"/>
                    <a:pt x="1267" y="761"/>
                    <a:pt x="1266" y="762"/>
                  </a:cubicBezTo>
                  <a:cubicBezTo>
                    <a:pt x="1266" y="763"/>
                    <a:pt x="1265" y="768"/>
                    <a:pt x="1265" y="772"/>
                  </a:cubicBezTo>
                  <a:cubicBezTo>
                    <a:pt x="1264" y="777"/>
                    <a:pt x="1263" y="782"/>
                    <a:pt x="1263" y="785"/>
                  </a:cubicBezTo>
                  <a:cubicBezTo>
                    <a:pt x="1264" y="791"/>
                    <a:pt x="1265" y="791"/>
                    <a:pt x="1266" y="797"/>
                  </a:cubicBezTo>
                  <a:cubicBezTo>
                    <a:pt x="1264" y="798"/>
                    <a:pt x="1265" y="802"/>
                    <a:pt x="1264" y="805"/>
                  </a:cubicBezTo>
                  <a:cubicBezTo>
                    <a:pt x="1264" y="805"/>
                    <a:pt x="1262" y="804"/>
                    <a:pt x="1262" y="805"/>
                  </a:cubicBezTo>
                  <a:cubicBezTo>
                    <a:pt x="1261" y="807"/>
                    <a:pt x="1262" y="811"/>
                    <a:pt x="1260" y="813"/>
                  </a:cubicBezTo>
                  <a:cubicBezTo>
                    <a:pt x="1260" y="814"/>
                    <a:pt x="1259" y="814"/>
                    <a:pt x="1259" y="815"/>
                  </a:cubicBezTo>
                  <a:cubicBezTo>
                    <a:pt x="1257" y="819"/>
                    <a:pt x="1256" y="824"/>
                    <a:pt x="1256" y="831"/>
                  </a:cubicBezTo>
                  <a:cubicBezTo>
                    <a:pt x="1256" y="834"/>
                    <a:pt x="1257" y="835"/>
                    <a:pt x="1257" y="839"/>
                  </a:cubicBezTo>
                  <a:cubicBezTo>
                    <a:pt x="1255" y="838"/>
                    <a:pt x="1254" y="840"/>
                    <a:pt x="1252" y="843"/>
                  </a:cubicBezTo>
                  <a:cubicBezTo>
                    <a:pt x="1251" y="846"/>
                    <a:pt x="1253" y="849"/>
                    <a:pt x="1252" y="853"/>
                  </a:cubicBezTo>
                  <a:cubicBezTo>
                    <a:pt x="1251" y="857"/>
                    <a:pt x="1248" y="859"/>
                    <a:pt x="1246" y="863"/>
                  </a:cubicBezTo>
                  <a:cubicBezTo>
                    <a:pt x="1245" y="866"/>
                    <a:pt x="1245" y="871"/>
                    <a:pt x="1244" y="876"/>
                  </a:cubicBezTo>
                  <a:cubicBezTo>
                    <a:pt x="1243" y="879"/>
                    <a:pt x="1241" y="881"/>
                    <a:pt x="1240" y="884"/>
                  </a:cubicBezTo>
                  <a:cubicBezTo>
                    <a:pt x="1239" y="888"/>
                    <a:pt x="1238" y="893"/>
                    <a:pt x="1237" y="896"/>
                  </a:cubicBezTo>
                  <a:cubicBezTo>
                    <a:pt x="1237" y="897"/>
                    <a:pt x="1234" y="900"/>
                    <a:pt x="1234" y="901"/>
                  </a:cubicBezTo>
                  <a:cubicBezTo>
                    <a:pt x="1234" y="901"/>
                    <a:pt x="1235" y="913"/>
                    <a:pt x="1231" y="914"/>
                  </a:cubicBezTo>
                  <a:cubicBezTo>
                    <a:pt x="1228" y="914"/>
                    <a:pt x="1230" y="915"/>
                    <a:pt x="1229" y="919"/>
                  </a:cubicBezTo>
                  <a:cubicBezTo>
                    <a:pt x="1228" y="921"/>
                    <a:pt x="1224" y="925"/>
                    <a:pt x="1228" y="927"/>
                  </a:cubicBezTo>
                  <a:cubicBezTo>
                    <a:pt x="1226" y="931"/>
                    <a:pt x="1224" y="928"/>
                    <a:pt x="1222" y="931"/>
                  </a:cubicBezTo>
                  <a:cubicBezTo>
                    <a:pt x="1221" y="933"/>
                    <a:pt x="1222" y="935"/>
                    <a:pt x="1221" y="938"/>
                  </a:cubicBezTo>
                  <a:cubicBezTo>
                    <a:pt x="1220" y="939"/>
                    <a:pt x="1218" y="939"/>
                    <a:pt x="1218" y="942"/>
                  </a:cubicBezTo>
                  <a:cubicBezTo>
                    <a:pt x="1217" y="947"/>
                    <a:pt x="1219" y="943"/>
                    <a:pt x="1220" y="946"/>
                  </a:cubicBezTo>
                  <a:cubicBezTo>
                    <a:pt x="1218" y="949"/>
                    <a:pt x="1217" y="949"/>
                    <a:pt x="1216" y="952"/>
                  </a:cubicBezTo>
                  <a:cubicBezTo>
                    <a:pt x="1215" y="955"/>
                    <a:pt x="1216" y="962"/>
                    <a:pt x="1213" y="962"/>
                  </a:cubicBezTo>
                  <a:cubicBezTo>
                    <a:pt x="1208" y="962"/>
                    <a:pt x="1213" y="963"/>
                    <a:pt x="1210" y="967"/>
                  </a:cubicBezTo>
                  <a:cubicBezTo>
                    <a:pt x="1209" y="969"/>
                    <a:pt x="1205" y="970"/>
                    <a:pt x="1203" y="972"/>
                  </a:cubicBezTo>
                  <a:cubicBezTo>
                    <a:pt x="1203" y="975"/>
                    <a:pt x="1202" y="979"/>
                    <a:pt x="1199" y="984"/>
                  </a:cubicBezTo>
                  <a:cubicBezTo>
                    <a:pt x="1197" y="988"/>
                    <a:pt x="1194" y="992"/>
                    <a:pt x="1192" y="993"/>
                  </a:cubicBezTo>
                  <a:cubicBezTo>
                    <a:pt x="1191" y="995"/>
                    <a:pt x="1190" y="997"/>
                    <a:pt x="1189" y="999"/>
                  </a:cubicBezTo>
                  <a:cubicBezTo>
                    <a:pt x="1188" y="1001"/>
                    <a:pt x="1188" y="1002"/>
                    <a:pt x="1189" y="1003"/>
                  </a:cubicBezTo>
                  <a:cubicBezTo>
                    <a:pt x="1186" y="1006"/>
                    <a:pt x="1188" y="1000"/>
                    <a:pt x="1185" y="1003"/>
                  </a:cubicBezTo>
                  <a:cubicBezTo>
                    <a:pt x="1182" y="1009"/>
                    <a:pt x="1182" y="1013"/>
                    <a:pt x="1176" y="1021"/>
                  </a:cubicBezTo>
                  <a:cubicBezTo>
                    <a:pt x="1172" y="1026"/>
                    <a:pt x="1164" y="1029"/>
                    <a:pt x="1167" y="1036"/>
                  </a:cubicBezTo>
                  <a:cubicBezTo>
                    <a:pt x="1163" y="1036"/>
                    <a:pt x="1163" y="1042"/>
                    <a:pt x="1159" y="1045"/>
                  </a:cubicBezTo>
                  <a:cubicBezTo>
                    <a:pt x="1159" y="1045"/>
                    <a:pt x="1155" y="1047"/>
                    <a:pt x="1154" y="1048"/>
                  </a:cubicBezTo>
                  <a:cubicBezTo>
                    <a:pt x="1153" y="1049"/>
                    <a:pt x="1152" y="1052"/>
                    <a:pt x="1151" y="1053"/>
                  </a:cubicBezTo>
                  <a:cubicBezTo>
                    <a:pt x="1150" y="1054"/>
                    <a:pt x="1148" y="1056"/>
                    <a:pt x="1146" y="1058"/>
                  </a:cubicBezTo>
                  <a:cubicBezTo>
                    <a:pt x="1145" y="1059"/>
                    <a:pt x="1144" y="1060"/>
                    <a:pt x="1143" y="1061"/>
                  </a:cubicBezTo>
                  <a:cubicBezTo>
                    <a:pt x="1142" y="1062"/>
                    <a:pt x="1141" y="1063"/>
                    <a:pt x="1140" y="1065"/>
                  </a:cubicBezTo>
                  <a:cubicBezTo>
                    <a:pt x="1138" y="1067"/>
                    <a:pt x="1138" y="1070"/>
                    <a:pt x="1136" y="1073"/>
                  </a:cubicBezTo>
                  <a:cubicBezTo>
                    <a:pt x="1134" y="1075"/>
                    <a:pt x="1133" y="1074"/>
                    <a:pt x="1132" y="1076"/>
                  </a:cubicBezTo>
                  <a:cubicBezTo>
                    <a:pt x="1131" y="1077"/>
                    <a:pt x="1130" y="1081"/>
                    <a:pt x="1128" y="1079"/>
                  </a:cubicBezTo>
                  <a:cubicBezTo>
                    <a:pt x="1125" y="1081"/>
                    <a:pt x="1126" y="1083"/>
                    <a:pt x="1124" y="1085"/>
                  </a:cubicBezTo>
                  <a:cubicBezTo>
                    <a:pt x="1122" y="1087"/>
                    <a:pt x="1121" y="1086"/>
                    <a:pt x="1119" y="1088"/>
                  </a:cubicBezTo>
                  <a:cubicBezTo>
                    <a:pt x="1116" y="1092"/>
                    <a:pt x="1115" y="1094"/>
                    <a:pt x="1112" y="1097"/>
                  </a:cubicBezTo>
                  <a:cubicBezTo>
                    <a:pt x="1111" y="1097"/>
                    <a:pt x="1111" y="1099"/>
                    <a:pt x="1110" y="1099"/>
                  </a:cubicBezTo>
                  <a:cubicBezTo>
                    <a:pt x="1110" y="1099"/>
                    <a:pt x="1109" y="1098"/>
                    <a:pt x="1109" y="1098"/>
                  </a:cubicBezTo>
                  <a:cubicBezTo>
                    <a:pt x="1106" y="1100"/>
                    <a:pt x="1102" y="1105"/>
                    <a:pt x="1101" y="1106"/>
                  </a:cubicBezTo>
                  <a:cubicBezTo>
                    <a:pt x="1099" y="1108"/>
                    <a:pt x="1098" y="1112"/>
                    <a:pt x="1096" y="1114"/>
                  </a:cubicBezTo>
                  <a:cubicBezTo>
                    <a:pt x="1094" y="1116"/>
                    <a:pt x="1092" y="1115"/>
                    <a:pt x="1090" y="1117"/>
                  </a:cubicBezTo>
                  <a:cubicBezTo>
                    <a:pt x="1087" y="1119"/>
                    <a:pt x="1088" y="1121"/>
                    <a:pt x="1086" y="1122"/>
                  </a:cubicBezTo>
                  <a:cubicBezTo>
                    <a:pt x="1084" y="1124"/>
                    <a:pt x="1082" y="1125"/>
                    <a:pt x="1080" y="1126"/>
                  </a:cubicBezTo>
                  <a:cubicBezTo>
                    <a:pt x="1079" y="1127"/>
                    <a:pt x="1077" y="1129"/>
                    <a:pt x="1076" y="1131"/>
                  </a:cubicBezTo>
                  <a:cubicBezTo>
                    <a:pt x="1074" y="1133"/>
                    <a:pt x="1072" y="1135"/>
                    <a:pt x="1069" y="1137"/>
                  </a:cubicBezTo>
                  <a:cubicBezTo>
                    <a:pt x="1067" y="1138"/>
                    <a:pt x="1066" y="1138"/>
                    <a:pt x="1064" y="1140"/>
                  </a:cubicBezTo>
                  <a:cubicBezTo>
                    <a:pt x="1062" y="1141"/>
                    <a:pt x="1060" y="1144"/>
                    <a:pt x="1058" y="1145"/>
                  </a:cubicBezTo>
                  <a:cubicBezTo>
                    <a:pt x="1057" y="1146"/>
                    <a:pt x="1055" y="1146"/>
                    <a:pt x="1054" y="1147"/>
                  </a:cubicBezTo>
                  <a:cubicBezTo>
                    <a:pt x="1051" y="1149"/>
                    <a:pt x="1047" y="1152"/>
                    <a:pt x="1044" y="1154"/>
                  </a:cubicBezTo>
                  <a:cubicBezTo>
                    <a:pt x="1043" y="1155"/>
                    <a:pt x="1043" y="1156"/>
                    <a:pt x="1042" y="1157"/>
                  </a:cubicBezTo>
                  <a:cubicBezTo>
                    <a:pt x="1040" y="1158"/>
                    <a:pt x="1038" y="1158"/>
                    <a:pt x="1036" y="1159"/>
                  </a:cubicBezTo>
                  <a:cubicBezTo>
                    <a:pt x="1034" y="1161"/>
                    <a:pt x="1032" y="1163"/>
                    <a:pt x="1029" y="1165"/>
                  </a:cubicBezTo>
                  <a:cubicBezTo>
                    <a:pt x="1027" y="1166"/>
                    <a:pt x="1024" y="1168"/>
                    <a:pt x="1022" y="1170"/>
                  </a:cubicBezTo>
                  <a:cubicBezTo>
                    <a:pt x="1019" y="1172"/>
                    <a:pt x="1015" y="1173"/>
                    <a:pt x="1013" y="1175"/>
                  </a:cubicBezTo>
                  <a:cubicBezTo>
                    <a:pt x="1010" y="1177"/>
                    <a:pt x="1007" y="1179"/>
                    <a:pt x="1004" y="1181"/>
                  </a:cubicBezTo>
                  <a:cubicBezTo>
                    <a:pt x="1002" y="1182"/>
                    <a:pt x="999" y="1182"/>
                    <a:pt x="997" y="1184"/>
                  </a:cubicBezTo>
                  <a:cubicBezTo>
                    <a:pt x="995" y="1185"/>
                    <a:pt x="991" y="1189"/>
                    <a:pt x="987" y="1191"/>
                  </a:cubicBezTo>
                  <a:cubicBezTo>
                    <a:pt x="986" y="1191"/>
                    <a:pt x="983" y="1192"/>
                    <a:pt x="981" y="1192"/>
                  </a:cubicBezTo>
                  <a:cubicBezTo>
                    <a:pt x="973" y="1197"/>
                    <a:pt x="965" y="1204"/>
                    <a:pt x="956" y="1203"/>
                  </a:cubicBezTo>
                  <a:cubicBezTo>
                    <a:pt x="958" y="1201"/>
                    <a:pt x="960" y="1200"/>
                    <a:pt x="964" y="1198"/>
                  </a:cubicBezTo>
                  <a:cubicBezTo>
                    <a:pt x="967" y="1197"/>
                    <a:pt x="970" y="1196"/>
                    <a:pt x="973" y="1194"/>
                  </a:cubicBezTo>
                  <a:cubicBezTo>
                    <a:pt x="975" y="1193"/>
                    <a:pt x="978" y="1191"/>
                    <a:pt x="980" y="1190"/>
                  </a:cubicBezTo>
                  <a:cubicBezTo>
                    <a:pt x="982" y="1189"/>
                    <a:pt x="983" y="1190"/>
                    <a:pt x="984" y="1189"/>
                  </a:cubicBezTo>
                  <a:cubicBezTo>
                    <a:pt x="986" y="1189"/>
                    <a:pt x="986" y="1188"/>
                    <a:pt x="986" y="1187"/>
                  </a:cubicBezTo>
                  <a:cubicBezTo>
                    <a:pt x="986" y="1187"/>
                    <a:pt x="988" y="1187"/>
                    <a:pt x="989" y="1186"/>
                  </a:cubicBezTo>
                  <a:cubicBezTo>
                    <a:pt x="991" y="1186"/>
                    <a:pt x="992" y="1185"/>
                    <a:pt x="993" y="1185"/>
                  </a:cubicBezTo>
                  <a:cubicBezTo>
                    <a:pt x="994" y="1184"/>
                    <a:pt x="995" y="1182"/>
                    <a:pt x="997" y="1181"/>
                  </a:cubicBezTo>
                  <a:cubicBezTo>
                    <a:pt x="999" y="1179"/>
                    <a:pt x="1003" y="1179"/>
                    <a:pt x="1006" y="1177"/>
                  </a:cubicBezTo>
                  <a:cubicBezTo>
                    <a:pt x="1010" y="1175"/>
                    <a:pt x="1014" y="1171"/>
                    <a:pt x="1018" y="1167"/>
                  </a:cubicBezTo>
                  <a:cubicBezTo>
                    <a:pt x="1022" y="1164"/>
                    <a:pt x="1027" y="1161"/>
                    <a:pt x="1030" y="1160"/>
                  </a:cubicBezTo>
                  <a:cubicBezTo>
                    <a:pt x="1031" y="1160"/>
                    <a:pt x="1029" y="1163"/>
                    <a:pt x="1028" y="1163"/>
                  </a:cubicBezTo>
                  <a:cubicBezTo>
                    <a:pt x="1033" y="1160"/>
                    <a:pt x="1035" y="1155"/>
                    <a:pt x="1040" y="1152"/>
                  </a:cubicBezTo>
                  <a:cubicBezTo>
                    <a:pt x="1041" y="1151"/>
                    <a:pt x="1044" y="1152"/>
                    <a:pt x="1045" y="1151"/>
                  </a:cubicBezTo>
                  <a:cubicBezTo>
                    <a:pt x="1047" y="1149"/>
                    <a:pt x="1047" y="1148"/>
                    <a:pt x="1048" y="1147"/>
                  </a:cubicBezTo>
                  <a:cubicBezTo>
                    <a:pt x="1051" y="1145"/>
                    <a:pt x="1061" y="1137"/>
                    <a:pt x="1066" y="1133"/>
                  </a:cubicBezTo>
                  <a:cubicBezTo>
                    <a:pt x="1066" y="1132"/>
                    <a:pt x="1066" y="1131"/>
                    <a:pt x="1068" y="1130"/>
                  </a:cubicBezTo>
                  <a:cubicBezTo>
                    <a:pt x="1069" y="1129"/>
                    <a:pt x="1071" y="1129"/>
                    <a:pt x="1071" y="1129"/>
                  </a:cubicBezTo>
                  <a:cubicBezTo>
                    <a:pt x="1072" y="1128"/>
                    <a:pt x="1073" y="1127"/>
                    <a:pt x="1074" y="1126"/>
                  </a:cubicBezTo>
                  <a:cubicBezTo>
                    <a:pt x="1076" y="1125"/>
                    <a:pt x="1078" y="1124"/>
                    <a:pt x="1079" y="1123"/>
                  </a:cubicBezTo>
                  <a:cubicBezTo>
                    <a:pt x="1080" y="1123"/>
                    <a:pt x="1081" y="1120"/>
                    <a:pt x="1083" y="1118"/>
                  </a:cubicBezTo>
                  <a:cubicBezTo>
                    <a:pt x="1087" y="1115"/>
                    <a:pt x="1092" y="1110"/>
                    <a:pt x="1096" y="1106"/>
                  </a:cubicBezTo>
                  <a:cubicBezTo>
                    <a:pt x="1099" y="1103"/>
                    <a:pt x="1101" y="1100"/>
                    <a:pt x="1104" y="1098"/>
                  </a:cubicBezTo>
                  <a:cubicBezTo>
                    <a:pt x="1105" y="1096"/>
                    <a:pt x="1108" y="1095"/>
                    <a:pt x="1109" y="1093"/>
                  </a:cubicBezTo>
                  <a:cubicBezTo>
                    <a:pt x="1112" y="1090"/>
                    <a:pt x="1114" y="1087"/>
                    <a:pt x="1116" y="1084"/>
                  </a:cubicBezTo>
                  <a:cubicBezTo>
                    <a:pt x="1117" y="1082"/>
                    <a:pt x="1120" y="1079"/>
                    <a:pt x="1123" y="1076"/>
                  </a:cubicBezTo>
                  <a:cubicBezTo>
                    <a:pt x="1125" y="1072"/>
                    <a:pt x="1128" y="1069"/>
                    <a:pt x="1129" y="1069"/>
                  </a:cubicBezTo>
                  <a:cubicBezTo>
                    <a:pt x="1133" y="1068"/>
                    <a:pt x="1130" y="1069"/>
                    <a:pt x="1134" y="1064"/>
                  </a:cubicBezTo>
                  <a:cubicBezTo>
                    <a:pt x="1136" y="1062"/>
                    <a:pt x="1138" y="1061"/>
                    <a:pt x="1139" y="1060"/>
                  </a:cubicBezTo>
                  <a:cubicBezTo>
                    <a:pt x="1140" y="1058"/>
                    <a:pt x="1139" y="1058"/>
                    <a:pt x="1141" y="1055"/>
                  </a:cubicBezTo>
                  <a:cubicBezTo>
                    <a:pt x="1140" y="1055"/>
                    <a:pt x="1142" y="1055"/>
                    <a:pt x="1142" y="1054"/>
                  </a:cubicBezTo>
                  <a:cubicBezTo>
                    <a:pt x="1142" y="1054"/>
                    <a:pt x="1141" y="1053"/>
                    <a:pt x="1142" y="1052"/>
                  </a:cubicBezTo>
                  <a:cubicBezTo>
                    <a:pt x="1143" y="1050"/>
                    <a:pt x="1146" y="1049"/>
                    <a:pt x="1147" y="1047"/>
                  </a:cubicBezTo>
                  <a:cubicBezTo>
                    <a:pt x="1150" y="1044"/>
                    <a:pt x="1152" y="1041"/>
                    <a:pt x="1154" y="1038"/>
                  </a:cubicBezTo>
                  <a:cubicBezTo>
                    <a:pt x="1155" y="1035"/>
                    <a:pt x="1157" y="1032"/>
                    <a:pt x="1158" y="1030"/>
                  </a:cubicBezTo>
                  <a:cubicBezTo>
                    <a:pt x="1161" y="1027"/>
                    <a:pt x="1165" y="1025"/>
                    <a:pt x="1168" y="1021"/>
                  </a:cubicBezTo>
                  <a:cubicBezTo>
                    <a:pt x="1170" y="1019"/>
                    <a:pt x="1171" y="1015"/>
                    <a:pt x="1172" y="1012"/>
                  </a:cubicBezTo>
                  <a:cubicBezTo>
                    <a:pt x="1176" y="1004"/>
                    <a:pt x="1184" y="995"/>
                    <a:pt x="1188" y="986"/>
                  </a:cubicBezTo>
                  <a:cubicBezTo>
                    <a:pt x="1189" y="984"/>
                    <a:pt x="1190" y="981"/>
                    <a:pt x="1190" y="979"/>
                  </a:cubicBezTo>
                  <a:cubicBezTo>
                    <a:pt x="1192" y="978"/>
                    <a:pt x="1194" y="975"/>
                    <a:pt x="1196" y="972"/>
                  </a:cubicBezTo>
                  <a:cubicBezTo>
                    <a:pt x="1198" y="969"/>
                    <a:pt x="1200" y="965"/>
                    <a:pt x="1202" y="961"/>
                  </a:cubicBezTo>
                  <a:cubicBezTo>
                    <a:pt x="1204" y="957"/>
                    <a:pt x="1206" y="952"/>
                    <a:pt x="1207" y="948"/>
                  </a:cubicBezTo>
                  <a:cubicBezTo>
                    <a:pt x="1209" y="944"/>
                    <a:pt x="1211" y="940"/>
                    <a:pt x="1213" y="936"/>
                  </a:cubicBezTo>
                  <a:cubicBezTo>
                    <a:pt x="1217" y="935"/>
                    <a:pt x="1212" y="941"/>
                    <a:pt x="1214" y="941"/>
                  </a:cubicBezTo>
                  <a:cubicBezTo>
                    <a:pt x="1217" y="940"/>
                    <a:pt x="1218" y="932"/>
                    <a:pt x="1220" y="929"/>
                  </a:cubicBezTo>
                  <a:cubicBezTo>
                    <a:pt x="1217" y="925"/>
                    <a:pt x="1217" y="938"/>
                    <a:pt x="1214" y="934"/>
                  </a:cubicBezTo>
                  <a:cubicBezTo>
                    <a:pt x="1216" y="931"/>
                    <a:pt x="1213" y="931"/>
                    <a:pt x="1216" y="927"/>
                  </a:cubicBezTo>
                  <a:cubicBezTo>
                    <a:pt x="1216" y="926"/>
                    <a:pt x="1218" y="927"/>
                    <a:pt x="1219" y="925"/>
                  </a:cubicBezTo>
                  <a:cubicBezTo>
                    <a:pt x="1222" y="919"/>
                    <a:pt x="1223" y="909"/>
                    <a:pt x="1226" y="902"/>
                  </a:cubicBezTo>
                  <a:cubicBezTo>
                    <a:pt x="1227" y="899"/>
                    <a:pt x="1228" y="898"/>
                    <a:pt x="1229" y="895"/>
                  </a:cubicBezTo>
                  <a:cubicBezTo>
                    <a:pt x="1230" y="893"/>
                    <a:pt x="1231" y="890"/>
                    <a:pt x="1232" y="887"/>
                  </a:cubicBezTo>
                  <a:cubicBezTo>
                    <a:pt x="1233" y="883"/>
                    <a:pt x="1235" y="880"/>
                    <a:pt x="1236" y="877"/>
                  </a:cubicBezTo>
                  <a:cubicBezTo>
                    <a:pt x="1237" y="871"/>
                    <a:pt x="1238" y="864"/>
                    <a:pt x="1240" y="857"/>
                  </a:cubicBezTo>
                  <a:cubicBezTo>
                    <a:pt x="1241" y="851"/>
                    <a:pt x="1244" y="846"/>
                    <a:pt x="1245" y="840"/>
                  </a:cubicBezTo>
                  <a:cubicBezTo>
                    <a:pt x="1246" y="837"/>
                    <a:pt x="1246" y="829"/>
                    <a:pt x="1247" y="824"/>
                  </a:cubicBezTo>
                  <a:cubicBezTo>
                    <a:pt x="1248" y="822"/>
                    <a:pt x="1249" y="820"/>
                    <a:pt x="1250" y="818"/>
                  </a:cubicBezTo>
                  <a:cubicBezTo>
                    <a:pt x="1251" y="812"/>
                    <a:pt x="1251" y="805"/>
                    <a:pt x="1251" y="799"/>
                  </a:cubicBezTo>
                  <a:cubicBezTo>
                    <a:pt x="1251" y="792"/>
                    <a:pt x="1251" y="786"/>
                    <a:pt x="1252" y="780"/>
                  </a:cubicBezTo>
                  <a:cubicBezTo>
                    <a:pt x="1253" y="778"/>
                    <a:pt x="1255" y="777"/>
                    <a:pt x="1255" y="776"/>
                  </a:cubicBezTo>
                  <a:cubicBezTo>
                    <a:pt x="1257" y="770"/>
                    <a:pt x="1255" y="762"/>
                    <a:pt x="1255" y="755"/>
                  </a:cubicBezTo>
                  <a:cubicBezTo>
                    <a:pt x="1255" y="750"/>
                    <a:pt x="1257" y="748"/>
                    <a:pt x="1257" y="740"/>
                  </a:cubicBezTo>
                  <a:cubicBezTo>
                    <a:pt x="1257" y="738"/>
                    <a:pt x="1255" y="734"/>
                    <a:pt x="1255" y="734"/>
                  </a:cubicBezTo>
                  <a:cubicBezTo>
                    <a:pt x="1255" y="731"/>
                    <a:pt x="1257" y="729"/>
                    <a:pt x="1257" y="727"/>
                  </a:cubicBezTo>
                  <a:cubicBezTo>
                    <a:pt x="1257" y="724"/>
                    <a:pt x="1256" y="722"/>
                    <a:pt x="1255" y="719"/>
                  </a:cubicBezTo>
                  <a:cubicBezTo>
                    <a:pt x="1255" y="715"/>
                    <a:pt x="1256" y="711"/>
                    <a:pt x="1256" y="706"/>
                  </a:cubicBezTo>
                  <a:cubicBezTo>
                    <a:pt x="1256" y="704"/>
                    <a:pt x="1255" y="702"/>
                    <a:pt x="1255" y="700"/>
                  </a:cubicBezTo>
                  <a:cubicBezTo>
                    <a:pt x="1255" y="694"/>
                    <a:pt x="1257" y="687"/>
                    <a:pt x="1255" y="677"/>
                  </a:cubicBezTo>
                  <a:cubicBezTo>
                    <a:pt x="1255" y="675"/>
                    <a:pt x="1254" y="674"/>
                    <a:pt x="1253" y="671"/>
                  </a:cubicBezTo>
                  <a:cubicBezTo>
                    <a:pt x="1253" y="669"/>
                    <a:pt x="1253" y="667"/>
                    <a:pt x="1253" y="665"/>
                  </a:cubicBezTo>
                  <a:cubicBezTo>
                    <a:pt x="1252" y="662"/>
                    <a:pt x="1252" y="660"/>
                    <a:pt x="1251" y="658"/>
                  </a:cubicBezTo>
                  <a:cubicBezTo>
                    <a:pt x="1250" y="656"/>
                    <a:pt x="1250" y="654"/>
                    <a:pt x="1251" y="652"/>
                  </a:cubicBezTo>
                  <a:cubicBezTo>
                    <a:pt x="1251" y="650"/>
                    <a:pt x="1250" y="646"/>
                    <a:pt x="1249" y="640"/>
                  </a:cubicBezTo>
                  <a:cubicBezTo>
                    <a:pt x="1248" y="634"/>
                    <a:pt x="1249" y="629"/>
                    <a:pt x="1247" y="622"/>
                  </a:cubicBezTo>
                  <a:cubicBezTo>
                    <a:pt x="1247" y="618"/>
                    <a:pt x="1245" y="615"/>
                    <a:pt x="1244" y="612"/>
                  </a:cubicBezTo>
                  <a:cubicBezTo>
                    <a:pt x="1243" y="606"/>
                    <a:pt x="1243" y="601"/>
                    <a:pt x="1241" y="595"/>
                  </a:cubicBezTo>
                  <a:cubicBezTo>
                    <a:pt x="1240" y="591"/>
                    <a:pt x="1237" y="585"/>
                    <a:pt x="1236" y="581"/>
                  </a:cubicBezTo>
                  <a:cubicBezTo>
                    <a:pt x="1236" y="577"/>
                    <a:pt x="1236" y="573"/>
                    <a:pt x="1235" y="569"/>
                  </a:cubicBezTo>
                  <a:cubicBezTo>
                    <a:pt x="1233" y="563"/>
                    <a:pt x="1230" y="552"/>
                    <a:pt x="1228" y="548"/>
                  </a:cubicBezTo>
                  <a:cubicBezTo>
                    <a:pt x="1228" y="547"/>
                    <a:pt x="1227" y="547"/>
                    <a:pt x="1226" y="545"/>
                  </a:cubicBezTo>
                  <a:cubicBezTo>
                    <a:pt x="1225" y="542"/>
                    <a:pt x="1226" y="541"/>
                    <a:pt x="1225" y="538"/>
                  </a:cubicBezTo>
                  <a:cubicBezTo>
                    <a:pt x="1224" y="536"/>
                    <a:pt x="1220" y="529"/>
                    <a:pt x="1220" y="527"/>
                  </a:cubicBezTo>
                  <a:cubicBezTo>
                    <a:pt x="1220" y="526"/>
                    <a:pt x="1222" y="525"/>
                    <a:pt x="1221" y="523"/>
                  </a:cubicBezTo>
                  <a:cubicBezTo>
                    <a:pt x="1220" y="520"/>
                    <a:pt x="1218" y="518"/>
                    <a:pt x="1217" y="515"/>
                  </a:cubicBezTo>
                  <a:cubicBezTo>
                    <a:pt x="1215" y="512"/>
                    <a:pt x="1217" y="507"/>
                    <a:pt x="1212" y="500"/>
                  </a:cubicBezTo>
                  <a:cubicBezTo>
                    <a:pt x="1218" y="499"/>
                    <a:pt x="1218" y="514"/>
                    <a:pt x="1223" y="512"/>
                  </a:cubicBezTo>
                  <a:cubicBezTo>
                    <a:pt x="1226" y="516"/>
                    <a:pt x="1226" y="522"/>
                    <a:pt x="1228" y="525"/>
                  </a:cubicBezTo>
                  <a:cubicBezTo>
                    <a:pt x="1229" y="528"/>
                    <a:pt x="1230" y="527"/>
                    <a:pt x="1232" y="530"/>
                  </a:cubicBezTo>
                  <a:cubicBezTo>
                    <a:pt x="1235" y="535"/>
                    <a:pt x="1230" y="533"/>
                    <a:pt x="1231" y="536"/>
                  </a:cubicBezTo>
                  <a:cubicBezTo>
                    <a:pt x="1231" y="538"/>
                    <a:pt x="1233" y="541"/>
                    <a:pt x="1234" y="543"/>
                  </a:cubicBezTo>
                  <a:cubicBezTo>
                    <a:pt x="1234" y="544"/>
                    <a:pt x="1233" y="548"/>
                    <a:pt x="1234" y="551"/>
                  </a:cubicBezTo>
                  <a:cubicBezTo>
                    <a:pt x="1235" y="555"/>
                    <a:pt x="1237" y="549"/>
                    <a:pt x="1238" y="554"/>
                  </a:cubicBezTo>
                  <a:cubicBezTo>
                    <a:pt x="1240" y="560"/>
                    <a:pt x="1237" y="556"/>
                    <a:pt x="1235" y="557"/>
                  </a:cubicBezTo>
                  <a:cubicBezTo>
                    <a:pt x="1239" y="566"/>
                    <a:pt x="1239" y="566"/>
                    <a:pt x="1239" y="566"/>
                  </a:cubicBezTo>
                  <a:cubicBezTo>
                    <a:pt x="1242" y="570"/>
                    <a:pt x="1237" y="557"/>
                    <a:pt x="1242" y="561"/>
                  </a:cubicBezTo>
                  <a:cubicBezTo>
                    <a:pt x="1243" y="566"/>
                    <a:pt x="1246" y="570"/>
                    <a:pt x="1246" y="574"/>
                  </a:cubicBezTo>
                  <a:cubicBezTo>
                    <a:pt x="1246" y="577"/>
                    <a:pt x="1245" y="577"/>
                    <a:pt x="1245" y="578"/>
                  </a:cubicBezTo>
                  <a:cubicBezTo>
                    <a:pt x="1245" y="580"/>
                    <a:pt x="1245" y="582"/>
                    <a:pt x="1245" y="583"/>
                  </a:cubicBezTo>
                  <a:cubicBezTo>
                    <a:pt x="1245" y="585"/>
                    <a:pt x="1245" y="590"/>
                    <a:pt x="1246" y="596"/>
                  </a:cubicBezTo>
                  <a:cubicBezTo>
                    <a:pt x="1247" y="601"/>
                    <a:pt x="1249" y="607"/>
                    <a:pt x="1251" y="610"/>
                  </a:cubicBezTo>
                  <a:cubicBezTo>
                    <a:pt x="1251" y="610"/>
                    <a:pt x="1252" y="604"/>
                    <a:pt x="1253" y="608"/>
                  </a:cubicBezTo>
                  <a:cubicBezTo>
                    <a:pt x="1253" y="609"/>
                    <a:pt x="1252" y="612"/>
                    <a:pt x="1253" y="614"/>
                  </a:cubicBezTo>
                  <a:cubicBezTo>
                    <a:pt x="1254" y="615"/>
                    <a:pt x="1255" y="613"/>
                    <a:pt x="1256" y="615"/>
                  </a:cubicBezTo>
                  <a:cubicBezTo>
                    <a:pt x="1256" y="616"/>
                    <a:pt x="1257" y="619"/>
                    <a:pt x="1258" y="619"/>
                  </a:cubicBezTo>
                  <a:cubicBezTo>
                    <a:pt x="1259" y="622"/>
                    <a:pt x="1257" y="623"/>
                    <a:pt x="1257" y="624"/>
                  </a:cubicBezTo>
                  <a:cubicBezTo>
                    <a:pt x="1258" y="627"/>
                    <a:pt x="1260" y="628"/>
                    <a:pt x="1260" y="630"/>
                  </a:cubicBezTo>
                  <a:cubicBezTo>
                    <a:pt x="1261" y="633"/>
                    <a:pt x="1259" y="634"/>
                    <a:pt x="1260" y="636"/>
                  </a:cubicBezTo>
                  <a:cubicBezTo>
                    <a:pt x="1260" y="639"/>
                    <a:pt x="1262" y="639"/>
                    <a:pt x="1263" y="642"/>
                  </a:cubicBezTo>
                  <a:cubicBezTo>
                    <a:pt x="1263" y="645"/>
                    <a:pt x="1262" y="644"/>
                    <a:pt x="1263" y="650"/>
                  </a:cubicBezTo>
                  <a:cubicBezTo>
                    <a:pt x="1263" y="652"/>
                    <a:pt x="1264" y="654"/>
                    <a:pt x="1264" y="657"/>
                  </a:cubicBezTo>
                  <a:cubicBezTo>
                    <a:pt x="1265" y="659"/>
                    <a:pt x="1265" y="662"/>
                    <a:pt x="1266" y="664"/>
                  </a:cubicBezTo>
                  <a:cubicBezTo>
                    <a:pt x="1266" y="669"/>
                    <a:pt x="1266" y="674"/>
                    <a:pt x="1264" y="677"/>
                  </a:cubicBezTo>
                  <a:cubicBezTo>
                    <a:pt x="1265" y="682"/>
                    <a:pt x="1266" y="685"/>
                    <a:pt x="1267" y="689"/>
                  </a:cubicBezTo>
                  <a:close/>
                  <a:moveTo>
                    <a:pt x="1235" y="978"/>
                  </a:moveTo>
                  <a:cubicBezTo>
                    <a:pt x="1233" y="981"/>
                    <a:pt x="1231" y="989"/>
                    <a:pt x="1228" y="990"/>
                  </a:cubicBezTo>
                  <a:cubicBezTo>
                    <a:pt x="1228" y="989"/>
                    <a:pt x="1232" y="974"/>
                    <a:pt x="1235" y="978"/>
                  </a:cubicBezTo>
                  <a:close/>
                  <a:moveTo>
                    <a:pt x="453" y="1276"/>
                  </a:moveTo>
                  <a:cubicBezTo>
                    <a:pt x="449" y="1274"/>
                    <a:pt x="445" y="1272"/>
                    <a:pt x="443" y="1270"/>
                  </a:cubicBezTo>
                  <a:cubicBezTo>
                    <a:pt x="444" y="1270"/>
                    <a:pt x="447" y="1271"/>
                    <a:pt x="450" y="1272"/>
                  </a:cubicBezTo>
                  <a:cubicBezTo>
                    <a:pt x="452" y="1273"/>
                    <a:pt x="454" y="1275"/>
                    <a:pt x="453" y="1276"/>
                  </a:cubicBezTo>
                  <a:close/>
                  <a:moveTo>
                    <a:pt x="1182" y="1070"/>
                  </a:moveTo>
                  <a:cubicBezTo>
                    <a:pt x="1185" y="1067"/>
                    <a:pt x="1188" y="1059"/>
                    <a:pt x="1190" y="1062"/>
                  </a:cubicBezTo>
                  <a:cubicBezTo>
                    <a:pt x="1189" y="1064"/>
                    <a:pt x="1184" y="1073"/>
                    <a:pt x="1182" y="1070"/>
                  </a:cubicBezTo>
                  <a:close/>
                  <a:moveTo>
                    <a:pt x="1251" y="605"/>
                  </a:moveTo>
                  <a:cubicBezTo>
                    <a:pt x="1250" y="600"/>
                    <a:pt x="1248" y="594"/>
                    <a:pt x="1246" y="589"/>
                  </a:cubicBezTo>
                  <a:cubicBezTo>
                    <a:pt x="1248" y="587"/>
                    <a:pt x="1249" y="591"/>
                    <a:pt x="1249" y="593"/>
                  </a:cubicBezTo>
                  <a:cubicBezTo>
                    <a:pt x="1250" y="594"/>
                    <a:pt x="1251" y="597"/>
                    <a:pt x="1252" y="600"/>
                  </a:cubicBezTo>
                  <a:cubicBezTo>
                    <a:pt x="1252" y="603"/>
                    <a:pt x="1253" y="605"/>
                    <a:pt x="1251" y="605"/>
                  </a:cubicBezTo>
                  <a:close/>
                  <a:moveTo>
                    <a:pt x="1259" y="896"/>
                  </a:moveTo>
                  <a:cubicBezTo>
                    <a:pt x="1258" y="899"/>
                    <a:pt x="1258" y="899"/>
                    <a:pt x="1258" y="899"/>
                  </a:cubicBezTo>
                  <a:cubicBezTo>
                    <a:pt x="1257" y="899"/>
                    <a:pt x="1257" y="900"/>
                    <a:pt x="1257" y="901"/>
                  </a:cubicBezTo>
                  <a:cubicBezTo>
                    <a:pt x="1255" y="900"/>
                    <a:pt x="1255" y="900"/>
                    <a:pt x="1255" y="900"/>
                  </a:cubicBezTo>
                  <a:cubicBezTo>
                    <a:pt x="1255" y="899"/>
                    <a:pt x="1255" y="899"/>
                    <a:pt x="1254" y="898"/>
                  </a:cubicBezTo>
                  <a:cubicBezTo>
                    <a:pt x="1255" y="895"/>
                    <a:pt x="1255" y="895"/>
                    <a:pt x="1255" y="895"/>
                  </a:cubicBezTo>
                  <a:cubicBezTo>
                    <a:pt x="1256" y="896"/>
                    <a:pt x="1256" y="895"/>
                    <a:pt x="1256" y="894"/>
                  </a:cubicBezTo>
                  <a:cubicBezTo>
                    <a:pt x="1258" y="895"/>
                    <a:pt x="1258" y="895"/>
                    <a:pt x="1258" y="895"/>
                  </a:cubicBezTo>
                  <a:cubicBezTo>
                    <a:pt x="1258" y="896"/>
                    <a:pt x="1258" y="896"/>
                    <a:pt x="1259" y="896"/>
                  </a:cubicBezTo>
                  <a:close/>
                  <a:moveTo>
                    <a:pt x="1173" y="1080"/>
                  </a:moveTo>
                  <a:cubicBezTo>
                    <a:pt x="1175" y="1077"/>
                    <a:pt x="1176" y="1077"/>
                    <a:pt x="1178" y="1074"/>
                  </a:cubicBezTo>
                  <a:cubicBezTo>
                    <a:pt x="1179" y="1077"/>
                    <a:pt x="1175" y="1084"/>
                    <a:pt x="1173" y="1080"/>
                  </a:cubicBezTo>
                  <a:close/>
                  <a:moveTo>
                    <a:pt x="1253" y="914"/>
                  </a:moveTo>
                  <a:cubicBezTo>
                    <a:pt x="1251" y="914"/>
                    <a:pt x="1251" y="912"/>
                    <a:pt x="1251" y="909"/>
                  </a:cubicBezTo>
                  <a:cubicBezTo>
                    <a:pt x="1252" y="906"/>
                    <a:pt x="1252" y="903"/>
                    <a:pt x="1253" y="903"/>
                  </a:cubicBezTo>
                  <a:cubicBezTo>
                    <a:pt x="1255" y="905"/>
                    <a:pt x="1254" y="909"/>
                    <a:pt x="1253" y="914"/>
                  </a:cubicBezTo>
                  <a:close/>
                  <a:moveTo>
                    <a:pt x="1153" y="1107"/>
                  </a:moveTo>
                  <a:cubicBezTo>
                    <a:pt x="1153" y="1106"/>
                    <a:pt x="1154" y="1104"/>
                    <a:pt x="1156" y="1102"/>
                  </a:cubicBezTo>
                  <a:cubicBezTo>
                    <a:pt x="1157" y="1100"/>
                    <a:pt x="1159" y="1099"/>
                    <a:pt x="1160" y="1097"/>
                  </a:cubicBezTo>
                  <a:cubicBezTo>
                    <a:pt x="1163" y="1094"/>
                    <a:pt x="1168" y="1085"/>
                    <a:pt x="1171" y="1086"/>
                  </a:cubicBezTo>
                  <a:cubicBezTo>
                    <a:pt x="1169" y="1090"/>
                    <a:pt x="1167" y="1093"/>
                    <a:pt x="1164" y="1096"/>
                  </a:cubicBezTo>
                  <a:cubicBezTo>
                    <a:pt x="1163" y="1098"/>
                    <a:pt x="1160" y="1099"/>
                    <a:pt x="1160" y="1099"/>
                  </a:cubicBezTo>
                  <a:cubicBezTo>
                    <a:pt x="1160" y="1099"/>
                    <a:pt x="1159" y="1102"/>
                    <a:pt x="1158" y="1105"/>
                  </a:cubicBezTo>
                  <a:cubicBezTo>
                    <a:pt x="1157" y="1107"/>
                    <a:pt x="1155" y="1109"/>
                    <a:pt x="1153" y="1107"/>
                  </a:cubicBezTo>
                  <a:close/>
                  <a:moveTo>
                    <a:pt x="1243" y="943"/>
                  </a:moveTo>
                  <a:cubicBezTo>
                    <a:pt x="1242" y="945"/>
                    <a:pt x="1241" y="943"/>
                    <a:pt x="1240" y="943"/>
                  </a:cubicBezTo>
                  <a:cubicBezTo>
                    <a:pt x="1240" y="943"/>
                    <a:pt x="1238" y="946"/>
                    <a:pt x="1238" y="946"/>
                  </a:cubicBezTo>
                  <a:cubicBezTo>
                    <a:pt x="1237" y="945"/>
                    <a:pt x="1240" y="939"/>
                    <a:pt x="1238" y="936"/>
                  </a:cubicBezTo>
                  <a:cubicBezTo>
                    <a:pt x="1240" y="932"/>
                    <a:pt x="1240" y="935"/>
                    <a:pt x="1242" y="936"/>
                  </a:cubicBezTo>
                  <a:cubicBezTo>
                    <a:pt x="1244" y="933"/>
                    <a:pt x="1241" y="932"/>
                    <a:pt x="1242" y="930"/>
                  </a:cubicBezTo>
                  <a:cubicBezTo>
                    <a:pt x="1243" y="925"/>
                    <a:pt x="1247" y="924"/>
                    <a:pt x="1247" y="915"/>
                  </a:cubicBezTo>
                  <a:cubicBezTo>
                    <a:pt x="1248" y="917"/>
                    <a:pt x="1249" y="920"/>
                    <a:pt x="1249" y="922"/>
                  </a:cubicBezTo>
                  <a:cubicBezTo>
                    <a:pt x="1248" y="925"/>
                    <a:pt x="1246" y="924"/>
                    <a:pt x="1245" y="928"/>
                  </a:cubicBezTo>
                  <a:cubicBezTo>
                    <a:pt x="1245" y="929"/>
                    <a:pt x="1245" y="931"/>
                    <a:pt x="1245" y="934"/>
                  </a:cubicBezTo>
                  <a:cubicBezTo>
                    <a:pt x="1244" y="937"/>
                    <a:pt x="1244" y="941"/>
                    <a:pt x="1243" y="943"/>
                  </a:cubicBezTo>
                  <a:close/>
                  <a:moveTo>
                    <a:pt x="1268" y="706"/>
                  </a:moveTo>
                  <a:cubicBezTo>
                    <a:pt x="1268" y="703"/>
                    <a:pt x="1268" y="700"/>
                    <a:pt x="1267" y="697"/>
                  </a:cubicBezTo>
                  <a:cubicBezTo>
                    <a:pt x="1269" y="697"/>
                    <a:pt x="1272" y="707"/>
                    <a:pt x="1268" y="706"/>
                  </a:cubicBezTo>
                  <a:close/>
                  <a:moveTo>
                    <a:pt x="1237" y="954"/>
                  </a:moveTo>
                  <a:cubicBezTo>
                    <a:pt x="1236" y="958"/>
                    <a:pt x="1235" y="960"/>
                    <a:pt x="1233" y="959"/>
                  </a:cubicBezTo>
                  <a:cubicBezTo>
                    <a:pt x="1234" y="955"/>
                    <a:pt x="1235" y="951"/>
                    <a:pt x="1237" y="954"/>
                  </a:cubicBezTo>
                  <a:close/>
                  <a:moveTo>
                    <a:pt x="1229" y="972"/>
                  </a:moveTo>
                  <a:cubicBezTo>
                    <a:pt x="1226" y="972"/>
                    <a:pt x="1229" y="967"/>
                    <a:pt x="1230" y="963"/>
                  </a:cubicBezTo>
                  <a:cubicBezTo>
                    <a:pt x="1233" y="963"/>
                    <a:pt x="1230" y="968"/>
                    <a:pt x="1229" y="972"/>
                  </a:cubicBezTo>
                  <a:close/>
                  <a:moveTo>
                    <a:pt x="1222" y="984"/>
                  </a:moveTo>
                  <a:cubicBezTo>
                    <a:pt x="1221" y="981"/>
                    <a:pt x="1224" y="976"/>
                    <a:pt x="1226" y="977"/>
                  </a:cubicBezTo>
                  <a:cubicBezTo>
                    <a:pt x="1227" y="980"/>
                    <a:pt x="1224" y="986"/>
                    <a:pt x="1222" y="984"/>
                  </a:cubicBezTo>
                  <a:close/>
                  <a:moveTo>
                    <a:pt x="1216" y="1000"/>
                  </a:moveTo>
                  <a:cubicBezTo>
                    <a:pt x="1215" y="1002"/>
                    <a:pt x="1214" y="1002"/>
                    <a:pt x="1213" y="1005"/>
                  </a:cubicBezTo>
                  <a:cubicBezTo>
                    <a:pt x="1210" y="1004"/>
                    <a:pt x="1212" y="1001"/>
                    <a:pt x="1214" y="997"/>
                  </a:cubicBezTo>
                  <a:cubicBezTo>
                    <a:pt x="1216" y="997"/>
                    <a:pt x="1216" y="999"/>
                    <a:pt x="1216" y="1000"/>
                  </a:cubicBezTo>
                  <a:close/>
                  <a:moveTo>
                    <a:pt x="1210" y="1012"/>
                  </a:moveTo>
                  <a:cubicBezTo>
                    <a:pt x="1211" y="1014"/>
                    <a:pt x="1206" y="1016"/>
                    <a:pt x="1205" y="1021"/>
                  </a:cubicBezTo>
                  <a:cubicBezTo>
                    <a:pt x="1199" y="1018"/>
                    <a:pt x="1207" y="1013"/>
                    <a:pt x="1210" y="1012"/>
                  </a:cubicBezTo>
                  <a:close/>
                  <a:moveTo>
                    <a:pt x="1185" y="1057"/>
                  </a:moveTo>
                  <a:cubicBezTo>
                    <a:pt x="1184" y="1061"/>
                    <a:pt x="1181" y="1059"/>
                    <a:pt x="1179" y="1061"/>
                  </a:cubicBezTo>
                  <a:cubicBezTo>
                    <a:pt x="1178" y="1062"/>
                    <a:pt x="1176" y="1066"/>
                    <a:pt x="1175" y="1063"/>
                  </a:cubicBezTo>
                  <a:cubicBezTo>
                    <a:pt x="1180" y="1058"/>
                    <a:pt x="1179" y="1054"/>
                    <a:pt x="1183" y="1051"/>
                  </a:cubicBezTo>
                  <a:cubicBezTo>
                    <a:pt x="1185" y="1052"/>
                    <a:pt x="1182" y="1057"/>
                    <a:pt x="1185" y="1057"/>
                  </a:cubicBezTo>
                  <a:close/>
                  <a:moveTo>
                    <a:pt x="1266" y="779"/>
                  </a:moveTo>
                  <a:cubicBezTo>
                    <a:pt x="1264" y="765"/>
                    <a:pt x="1272" y="775"/>
                    <a:pt x="1266" y="779"/>
                  </a:cubicBezTo>
                  <a:close/>
                  <a:moveTo>
                    <a:pt x="1203" y="1023"/>
                  </a:moveTo>
                  <a:cubicBezTo>
                    <a:pt x="1201" y="1027"/>
                    <a:pt x="1199" y="1031"/>
                    <a:pt x="1197" y="1034"/>
                  </a:cubicBezTo>
                  <a:cubicBezTo>
                    <a:pt x="1194" y="1032"/>
                    <a:pt x="1199" y="1021"/>
                    <a:pt x="1203" y="1023"/>
                  </a:cubicBezTo>
                  <a:close/>
                  <a:moveTo>
                    <a:pt x="1192" y="1043"/>
                  </a:moveTo>
                  <a:cubicBezTo>
                    <a:pt x="1188" y="1048"/>
                    <a:pt x="1188" y="1048"/>
                    <a:pt x="1188" y="1048"/>
                  </a:cubicBezTo>
                  <a:cubicBezTo>
                    <a:pt x="1185" y="1048"/>
                    <a:pt x="1189" y="1039"/>
                    <a:pt x="1192" y="1043"/>
                  </a:cubicBezTo>
                  <a:close/>
                  <a:moveTo>
                    <a:pt x="1133" y="1123"/>
                  </a:moveTo>
                  <a:cubicBezTo>
                    <a:pt x="1130" y="1125"/>
                    <a:pt x="1129" y="1123"/>
                    <a:pt x="1131" y="1120"/>
                  </a:cubicBezTo>
                  <a:cubicBezTo>
                    <a:pt x="1132" y="1117"/>
                    <a:pt x="1135" y="1113"/>
                    <a:pt x="1137" y="1112"/>
                  </a:cubicBezTo>
                  <a:cubicBezTo>
                    <a:pt x="1137" y="1116"/>
                    <a:pt x="1133" y="1120"/>
                    <a:pt x="1133" y="1123"/>
                  </a:cubicBezTo>
                  <a:close/>
                  <a:moveTo>
                    <a:pt x="1126" y="1128"/>
                  </a:moveTo>
                  <a:cubicBezTo>
                    <a:pt x="1124" y="1131"/>
                    <a:pt x="1122" y="1133"/>
                    <a:pt x="1120" y="1134"/>
                  </a:cubicBezTo>
                  <a:cubicBezTo>
                    <a:pt x="1119" y="1132"/>
                    <a:pt x="1125" y="1124"/>
                    <a:pt x="1126" y="1128"/>
                  </a:cubicBezTo>
                  <a:close/>
                  <a:moveTo>
                    <a:pt x="1198" y="1019"/>
                  </a:moveTo>
                  <a:cubicBezTo>
                    <a:pt x="1198" y="1017"/>
                    <a:pt x="1197" y="1012"/>
                    <a:pt x="1200" y="1010"/>
                  </a:cubicBezTo>
                  <a:cubicBezTo>
                    <a:pt x="1203" y="1011"/>
                    <a:pt x="1201" y="1017"/>
                    <a:pt x="1198" y="1019"/>
                  </a:cubicBezTo>
                  <a:close/>
                  <a:moveTo>
                    <a:pt x="1193" y="1028"/>
                  </a:moveTo>
                  <a:cubicBezTo>
                    <a:pt x="1189" y="1028"/>
                    <a:pt x="1193" y="1018"/>
                    <a:pt x="1197" y="1022"/>
                  </a:cubicBezTo>
                  <a:cubicBezTo>
                    <a:pt x="1197" y="1024"/>
                    <a:pt x="1195" y="1027"/>
                    <a:pt x="1193" y="1028"/>
                  </a:cubicBezTo>
                  <a:close/>
                  <a:moveTo>
                    <a:pt x="1189" y="1033"/>
                  </a:moveTo>
                  <a:cubicBezTo>
                    <a:pt x="1189" y="1032"/>
                    <a:pt x="1191" y="1032"/>
                    <a:pt x="1191" y="1032"/>
                  </a:cubicBezTo>
                  <a:cubicBezTo>
                    <a:pt x="1191" y="1033"/>
                    <a:pt x="1188" y="1034"/>
                    <a:pt x="1188" y="1034"/>
                  </a:cubicBezTo>
                  <a:cubicBezTo>
                    <a:pt x="1186" y="1037"/>
                    <a:pt x="1184" y="1045"/>
                    <a:pt x="1180" y="1047"/>
                  </a:cubicBezTo>
                  <a:cubicBezTo>
                    <a:pt x="1176" y="1045"/>
                    <a:pt x="1182" y="1037"/>
                    <a:pt x="1186" y="1031"/>
                  </a:cubicBezTo>
                  <a:cubicBezTo>
                    <a:pt x="1188" y="1030"/>
                    <a:pt x="1186" y="1036"/>
                    <a:pt x="1189" y="1033"/>
                  </a:cubicBezTo>
                  <a:close/>
                  <a:moveTo>
                    <a:pt x="1246" y="884"/>
                  </a:moveTo>
                  <a:cubicBezTo>
                    <a:pt x="1243" y="880"/>
                    <a:pt x="1249" y="873"/>
                    <a:pt x="1249" y="865"/>
                  </a:cubicBezTo>
                  <a:cubicBezTo>
                    <a:pt x="1251" y="866"/>
                    <a:pt x="1250" y="870"/>
                    <a:pt x="1249" y="873"/>
                  </a:cubicBezTo>
                  <a:cubicBezTo>
                    <a:pt x="1249" y="875"/>
                    <a:pt x="1248" y="877"/>
                    <a:pt x="1248" y="879"/>
                  </a:cubicBezTo>
                  <a:cubicBezTo>
                    <a:pt x="1247" y="881"/>
                    <a:pt x="1246" y="882"/>
                    <a:pt x="1246" y="884"/>
                  </a:cubicBezTo>
                  <a:close/>
                  <a:moveTo>
                    <a:pt x="1068" y="1181"/>
                  </a:moveTo>
                  <a:cubicBezTo>
                    <a:pt x="1066" y="1184"/>
                    <a:pt x="1065" y="1183"/>
                    <a:pt x="1063" y="1184"/>
                  </a:cubicBezTo>
                  <a:cubicBezTo>
                    <a:pt x="1062" y="1183"/>
                    <a:pt x="1064" y="1181"/>
                    <a:pt x="1067" y="1179"/>
                  </a:cubicBezTo>
                  <a:lnTo>
                    <a:pt x="1068" y="1181"/>
                  </a:lnTo>
                  <a:close/>
                  <a:moveTo>
                    <a:pt x="1041" y="1200"/>
                  </a:moveTo>
                  <a:cubicBezTo>
                    <a:pt x="1042" y="1198"/>
                    <a:pt x="1048" y="1194"/>
                    <a:pt x="1049" y="1196"/>
                  </a:cubicBezTo>
                  <a:cubicBezTo>
                    <a:pt x="1048" y="1198"/>
                    <a:pt x="1042" y="1202"/>
                    <a:pt x="1041" y="1200"/>
                  </a:cubicBezTo>
                  <a:close/>
                  <a:moveTo>
                    <a:pt x="1014" y="1223"/>
                  </a:moveTo>
                  <a:cubicBezTo>
                    <a:pt x="1009" y="1226"/>
                    <a:pt x="1005" y="1226"/>
                    <a:pt x="1000" y="1227"/>
                  </a:cubicBezTo>
                  <a:cubicBezTo>
                    <a:pt x="1001" y="1225"/>
                    <a:pt x="1004" y="1223"/>
                    <a:pt x="1007" y="1222"/>
                  </a:cubicBezTo>
                  <a:cubicBezTo>
                    <a:pt x="1010" y="1221"/>
                    <a:pt x="1013" y="1221"/>
                    <a:pt x="1014" y="1223"/>
                  </a:cubicBezTo>
                  <a:close/>
                  <a:moveTo>
                    <a:pt x="974" y="1244"/>
                  </a:moveTo>
                  <a:cubicBezTo>
                    <a:pt x="971" y="1244"/>
                    <a:pt x="968" y="1245"/>
                    <a:pt x="964" y="1248"/>
                  </a:cubicBezTo>
                  <a:cubicBezTo>
                    <a:pt x="962" y="1243"/>
                    <a:pt x="972" y="1242"/>
                    <a:pt x="977" y="1238"/>
                  </a:cubicBezTo>
                  <a:cubicBezTo>
                    <a:pt x="976" y="1240"/>
                    <a:pt x="973" y="1242"/>
                    <a:pt x="974" y="1244"/>
                  </a:cubicBezTo>
                  <a:close/>
                  <a:moveTo>
                    <a:pt x="1207" y="989"/>
                  </a:moveTo>
                  <a:cubicBezTo>
                    <a:pt x="1206" y="992"/>
                    <a:pt x="1204" y="994"/>
                    <a:pt x="1202" y="993"/>
                  </a:cubicBezTo>
                  <a:cubicBezTo>
                    <a:pt x="1204" y="989"/>
                    <a:pt x="1205" y="986"/>
                    <a:pt x="1207" y="989"/>
                  </a:cubicBezTo>
                  <a:close/>
                  <a:moveTo>
                    <a:pt x="925" y="1263"/>
                  </a:moveTo>
                  <a:cubicBezTo>
                    <a:pt x="927" y="1261"/>
                    <a:pt x="929" y="1260"/>
                    <a:pt x="933" y="1258"/>
                  </a:cubicBezTo>
                  <a:cubicBezTo>
                    <a:pt x="934" y="1259"/>
                    <a:pt x="935" y="1259"/>
                    <a:pt x="935" y="1260"/>
                  </a:cubicBezTo>
                  <a:cubicBezTo>
                    <a:pt x="933" y="1263"/>
                    <a:pt x="928" y="1263"/>
                    <a:pt x="925" y="1263"/>
                  </a:cubicBezTo>
                  <a:close/>
                  <a:moveTo>
                    <a:pt x="923" y="1266"/>
                  </a:moveTo>
                  <a:cubicBezTo>
                    <a:pt x="919" y="1268"/>
                    <a:pt x="918" y="1267"/>
                    <a:pt x="915" y="1268"/>
                  </a:cubicBezTo>
                  <a:cubicBezTo>
                    <a:pt x="915" y="1266"/>
                    <a:pt x="924" y="1263"/>
                    <a:pt x="923" y="1266"/>
                  </a:cubicBezTo>
                  <a:close/>
                  <a:moveTo>
                    <a:pt x="882" y="1281"/>
                  </a:moveTo>
                  <a:cubicBezTo>
                    <a:pt x="877" y="1283"/>
                    <a:pt x="872" y="1285"/>
                    <a:pt x="872" y="1282"/>
                  </a:cubicBezTo>
                  <a:cubicBezTo>
                    <a:pt x="876" y="1279"/>
                    <a:pt x="881" y="1277"/>
                    <a:pt x="882" y="1281"/>
                  </a:cubicBezTo>
                  <a:close/>
                  <a:moveTo>
                    <a:pt x="773" y="1302"/>
                  </a:moveTo>
                  <a:cubicBezTo>
                    <a:pt x="765" y="1309"/>
                    <a:pt x="760" y="1298"/>
                    <a:pt x="773" y="1302"/>
                  </a:cubicBezTo>
                  <a:close/>
                  <a:moveTo>
                    <a:pt x="752" y="1306"/>
                  </a:moveTo>
                  <a:cubicBezTo>
                    <a:pt x="749" y="1307"/>
                    <a:pt x="747" y="1306"/>
                    <a:pt x="746" y="1305"/>
                  </a:cubicBezTo>
                  <a:cubicBezTo>
                    <a:pt x="744" y="1304"/>
                    <a:pt x="744" y="1303"/>
                    <a:pt x="743" y="1301"/>
                  </a:cubicBezTo>
                  <a:cubicBezTo>
                    <a:pt x="751" y="1300"/>
                    <a:pt x="752" y="1302"/>
                    <a:pt x="752" y="1306"/>
                  </a:cubicBezTo>
                  <a:close/>
                  <a:moveTo>
                    <a:pt x="811" y="1297"/>
                  </a:moveTo>
                  <a:cubicBezTo>
                    <a:pt x="809" y="1294"/>
                    <a:pt x="812" y="1292"/>
                    <a:pt x="817" y="1292"/>
                  </a:cubicBezTo>
                  <a:cubicBezTo>
                    <a:pt x="819" y="1295"/>
                    <a:pt x="815" y="1296"/>
                    <a:pt x="811" y="1297"/>
                  </a:cubicBezTo>
                  <a:close/>
                  <a:moveTo>
                    <a:pt x="718" y="1306"/>
                  </a:moveTo>
                  <a:cubicBezTo>
                    <a:pt x="715" y="1306"/>
                    <a:pt x="711" y="1306"/>
                    <a:pt x="709" y="1305"/>
                  </a:cubicBezTo>
                  <a:cubicBezTo>
                    <a:pt x="709" y="1303"/>
                    <a:pt x="721" y="1302"/>
                    <a:pt x="718" y="1306"/>
                  </a:cubicBezTo>
                  <a:close/>
                  <a:moveTo>
                    <a:pt x="650" y="1301"/>
                  </a:moveTo>
                  <a:cubicBezTo>
                    <a:pt x="648" y="1302"/>
                    <a:pt x="636" y="1301"/>
                    <a:pt x="638" y="1298"/>
                  </a:cubicBezTo>
                  <a:cubicBezTo>
                    <a:pt x="644" y="1298"/>
                    <a:pt x="647" y="1299"/>
                    <a:pt x="650" y="1301"/>
                  </a:cubicBezTo>
                  <a:close/>
                  <a:moveTo>
                    <a:pt x="626" y="1299"/>
                  </a:moveTo>
                  <a:cubicBezTo>
                    <a:pt x="622" y="1298"/>
                    <a:pt x="619" y="1298"/>
                    <a:pt x="619" y="1295"/>
                  </a:cubicBezTo>
                  <a:cubicBezTo>
                    <a:pt x="622" y="1296"/>
                    <a:pt x="623" y="1295"/>
                    <a:pt x="625" y="1295"/>
                  </a:cubicBezTo>
                  <a:cubicBezTo>
                    <a:pt x="626" y="1296"/>
                    <a:pt x="627" y="1297"/>
                    <a:pt x="626" y="1299"/>
                  </a:cubicBezTo>
                  <a:close/>
                  <a:moveTo>
                    <a:pt x="605" y="1292"/>
                  </a:moveTo>
                  <a:cubicBezTo>
                    <a:pt x="610" y="1292"/>
                    <a:pt x="611" y="1294"/>
                    <a:pt x="613" y="1295"/>
                  </a:cubicBezTo>
                  <a:cubicBezTo>
                    <a:pt x="611" y="1297"/>
                    <a:pt x="602" y="1296"/>
                    <a:pt x="605" y="1292"/>
                  </a:cubicBezTo>
                  <a:close/>
                  <a:moveTo>
                    <a:pt x="504" y="1262"/>
                  </a:moveTo>
                  <a:cubicBezTo>
                    <a:pt x="504" y="1261"/>
                    <a:pt x="505" y="1261"/>
                    <a:pt x="506" y="1260"/>
                  </a:cubicBezTo>
                  <a:cubicBezTo>
                    <a:pt x="515" y="1265"/>
                    <a:pt x="524" y="1265"/>
                    <a:pt x="525" y="1271"/>
                  </a:cubicBezTo>
                  <a:cubicBezTo>
                    <a:pt x="522" y="1273"/>
                    <a:pt x="523" y="1270"/>
                    <a:pt x="521" y="1269"/>
                  </a:cubicBezTo>
                  <a:cubicBezTo>
                    <a:pt x="518" y="1268"/>
                    <a:pt x="515" y="1267"/>
                    <a:pt x="512" y="1266"/>
                  </a:cubicBezTo>
                  <a:cubicBezTo>
                    <a:pt x="509" y="1265"/>
                    <a:pt x="506" y="1263"/>
                    <a:pt x="504" y="1262"/>
                  </a:cubicBezTo>
                  <a:close/>
                  <a:moveTo>
                    <a:pt x="372" y="1187"/>
                  </a:moveTo>
                  <a:cubicBezTo>
                    <a:pt x="368" y="1183"/>
                    <a:pt x="373" y="1184"/>
                    <a:pt x="375" y="1184"/>
                  </a:cubicBezTo>
                  <a:cubicBezTo>
                    <a:pt x="377" y="1187"/>
                    <a:pt x="383" y="1191"/>
                    <a:pt x="382" y="1194"/>
                  </a:cubicBezTo>
                  <a:cubicBezTo>
                    <a:pt x="376" y="1191"/>
                    <a:pt x="375" y="1185"/>
                    <a:pt x="372" y="1187"/>
                  </a:cubicBezTo>
                  <a:close/>
                  <a:moveTo>
                    <a:pt x="354" y="1172"/>
                  </a:moveTo>
                  <a:cubicBezTo>
                    <a:pt x="356" y="1169"/>
                    <a:pt x="369" y="1179"/>
                    <a:pt x="367" y="1182"/>
                  </a:cubicBezTo>
                  <a:cubicBezTo>
                    <a:pt x="361" y="1178"/>
                    <a:pt x="360" y="1177"/>
                    <a:pt x="354" y="1172"/>
                  </a:cubicBezTo>
                  <a:close/>
                  <a:moveTo>
                    <a:pt x="1152" y="1057"/>
                  </a:moveTo>
                  <a:cubicBezTo>
                    <a:pt x="1152" y="1054"/>
                    <a:pt x="1154" y="1052"/>
                    <a:pt x="1156" y="1049"/>
                  </a:cubicBezTo>
                  <a:cubicBezTo>
                    <a:pt x="1158" y="1051"/>
                    <a:pt x="1154" y="1056"/>
                    <a:pt x="1152" y="1057"/>
                  </a:cubicBezTo>
                  <a:close/>
                  <a:moveTo>
                    <a:pt x="944" y="1208"/>
                  </a:moveTo>
                  <a:cubicBezTo>
                    <a:pt x="944" y="1210"/>
                    <a:pt x="938" y="1212"/>
                    <a:pt x="935" y="1214"/>
                  </a:cubicBezTo>
                  <a:cubicBezTo>
                    <a:pt x="933" y="1212"/>
                    <a:pt x="936" y="1212"/>
                    <a:pt x="936" y="1212"/>
                  </a:cubicBezTo>
                  <a:cubicBezTo>
                    <a:pt x="937" y="1211"/>
                    <a:pt x="940" y="1207"/>
                    <a:pt x="944" y="1208"/>
                  </a:cubicBezTo>
                  <a:close/>
                </a:path>
              </a:pathLst>
            </a:custGeom>
            <a:solidFill>
              <a:srgbClr val="C4A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 dirty="0"/>
            </a:p>
          </p:txBody>
        </p: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8435F58-E6E5-4EAE-8325-F1A2959B1427}"/>
              </a:ext>
            </a:extLst>
          </p:cNvPr>
          <p:cNvSpPr txBox="1"/>
          <p:nvPr/>
        </p:nvSpPr>
        <p:spPr>
          <a:xfrm>
            <a:off x="5026171" y="1782856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33" dirty="0"/>
              <a:t>输入你的标题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D867677-E888-447A-B0F7-4ABDDAF21446}"/>
              </a:ext>
            </a:extLst>
          </p:cNvPr>
          <p:cNvSpPr txBox="1"/>
          <p:nvPr/>
        </p:nvSpPr>
        <p:spPr>
          <a:xfrm>
            <a:off x="3050563" y="4466276"/>
            <a:ext cx="130997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67" dirty="0"/>
              <a:t>输入你的标题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82C3DB5-2DDE-4CE9-999F-931F0B46CECB}"/>
              </a:ext>
            </a:extLst>
          </p:cNvPr>
          <p:cNvSpPr txBox="1"/>
          <p:nvPr/>
        </p:nvSpPr>
        <p:spPr>
          <a:xfrm>
            <a:off x="5502670" y="4549632"/>
            <a:ext cx="130997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67" dirty="0"/>
              <a:t>输入你的标题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605C584B-C9CD-4508-9FB2-551354E753DE}"/>
              </a:ext>
            </a:extLst>
          </p:cNvPr>
          <p:cNvSpPr txBox="1"/>
          <p:nvPr/>
        </p:nvSpPr>
        <p:spPr>
          <a:xfrm>
            <a:off x="7924028" y="4582416"/>
            <a:ext cx="130997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67" dirty="0"/>
              <a:t>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250740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FF1742-63E0-47FB-8935-40AFDB38B16E}"/>
              </a:ext>
            </a:extLst>
          </p:cNvPr>
          <p:cNvGrpSpPr/>
          <p:nvPr/>
        </p:nvGrpSpPr>
        <p:grpSpPr>
          <a:xfrm>
            <a:off x="8035171" y="845772"/>
            <a:ext cx="2527300" cy="4793028"/>
            <a:chOff x="8035171" y="845772"/>
            <a:chExt cx="2527300" cy="4793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6244167-A4EE-40B1-9C28-0CDE3047935D}"/>
                </a:ext>
              </a:extLst>
            </p:cNvPr>
            <p:cNvGrpSpPr/>
            <p:nvPr/>
          </p:nvGrpSpPr>
          <p:grpSpPr>
            <a:xfrm>
              <a:off x="8035171" y="845772"/>
              <a:ext cx="2527300" cy="4793028"/>
              <a:chOff x="7679571" y="1264872"/>
              <a:chExt cx="2527300" cy="4793028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4DCCCA9-7BE0-4A8F-A43F-AAD030A30032}"/>
                  </a:ext>
                </a:extLst>
              </p:cNvPr>
              <p:cNvSpPr/>
              <p:nvPr/>
            </p:nvSpPr>
            <p:spPr>
              <a:xfrm>
                <a:off x="7679571" y="1264872"/>
                <a:ext cx="2527300" cy="4793028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793169-6229-4B61-AB8A-B816E3EC5B49}"/>
                  </a:ext>
                </a:extLst>
              </p:cNvPr>
              <p:cNvSpPr/>
              <p:nvPr/>
            </p:nvSpPr>
            <p:spPr>
              <a:xfrm>
                <a:off x="7988935" y="1667954"/>
                <a:ext cx="1877437" cy="1334584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9BD703C-625E-4861-9C64-D4F488F77ACF}"/>
                </a:ext>
              </a:extLst>
            </p:cNvPr>
            <p:cNvSpPr/>
            <p:nvPr/>
          </p:nvSpPr>
          <p:spPr>
            <a:xfrm>
              <a:off x="8360102" y="2872326"/>
              <a:ext cx="1877437" cy="1334584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5F486B-C221-496F-A8B5-AEA4C3E24461}"/>
              </a:ext>
            </a:extLst>
          </p:cNvPr>
          <p:cNvGrpSpPr/>
          <p:nvPr/>
        </p:nvGrpSpPr>
        <p:grpSpPr>
          <a:xfrm>
            <a:off x="6216905" y="1407810"/>
            <a:ext cx="1432476" cy="3650027"/>
            <a:chOff x="6262196" y="1407810"/>
            <a:chExt cx="1432476" cy="365002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C402E6D-E997-4B3C-8669-E5BEDD0989C8}"/>
                </a:ext>
              </a:extLst>
            </p:cNvPr>
            <p:cNvSpPr/>
            <p:nvPr/>
          </p:nvSpPr>
          <p:spPr>
            <a:xfrm>
              <a:off x="6262196" y="1407810"/>
              <a:ext cx="1432476" cy="3650027"/>
            </a:xfrm>
            <a:prstGeom prst="rect">
              <a:avLst/>
            </a:prstGeom>
            <a:solidFill>
              <a:srgbClr val="E2DCCF">
                <a:alpha val="9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ED97CE1-8793-4314-80C2-D7C25D12D4BB}"/>
                </a:ext>
              </a:extLst>
            </p:cNvPr>
            <p:cNvSpPr/>
            <p:nvPr/>
          </p:nvSpPr>
          <p:spPr>
            <a:xfrm>
              <a:off x="6471209" y="1723483"/>
              <a:ext cx="1200329" cy="1981817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292731-5CB6-4030-B28B-D5AD9DB258AE}"/>
              </a:ext>
            </a:extLst>
          </p:cNvPr>
          <p:cNvGrpSpPr/>
          <p:nvPr/>
        </p:nvGrpSpPr>
        <p:grpSpPr>
          <a:xfrm>
            <a:off x="4172148" y="1827246"/>
            <a:ext cx="1432476" cy="3650027"/>
            <a:chOff x="4172148" y="1878046"/>
            <a:chExt cx="1432476" cy="365002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277AEE-95BB-4409-8C23-A32009608CF3}"/>
                </a:ext>
              </a:extLst>
            </p:cNvPr>
            <p:cNvSpPr/>
            <p:nvPr/>
          </p:nvSpPr>
          <p:spPr>
            <a:xfrm>
              <a:off x="4172148" y="1878046"/>
              <a:ext cx="1432476" cy="3650027"/>
            </a:xfrm>
            <a:prstGeom prst="rect">
              <a:avLst/>
            </a:prstGeom>
            <a:solidFill>
              <a:srgbClr val="E2DCCF">
                <a:alpha val="9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2C2060-BEF7-44D5-869B-7D98A1C6A745}"/>
                </a:ext>
              </a:extLst>
            </p:cNvPr>
            <p:cNvSpPr/>
            <p:nvPr/>
          </p:nvSpPr>
          <p:spPr>
            <a:xfrm>
              <a:off x="4390293" y="2200771"/>
              <a:ext cx="1200329" cy="1981817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B50AF5-89D1-4716-86A0-DB1671462B9D}"/>
              </a:ext>
            </a:extLst>
          </p:cNvPr>
          <p:cNvGrpSpPr/>
          <p:nvPr/>
        </p:nvGrpSpPr>
        <p:grpSpPr>
          <a:xfrm>
            <a:off x="1935439" y="2089796"/>
            <a:ext cx="1432476" cy="3650027"/>
            <a:chOff x="1920731" y="2381896"/>
            <a:chExt cx="1432476" cy="36500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D02D41-72DC-437F-8C08-DE2207968221}"/>
                </a:ext>
              </a:extLst>
            </p:cNvPr>
            <p:cNvSpPr/>
            <p:nvPr/>
          </p:nvSpPr>
          <p:spPr>
            <a:xfrm>
              <a:off x="1920731" y="2381896"/>
              <a:ext cx="1432476" cy="3650027"/>
            </a:xfrm>
            <a:prstGeom prst="rect">
              <a:avLst/>
            </a:prstGeom>
            <a:solidFill>
              <a:srgbClr val="E2DCCF">
                <a:alpha val="9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530E322-275C-47AC-90BC-3C2072C2603B}"/>
                </a:ext>
              </a:extLst>
            </p:cNvPr>
            <p:cNvSpPr/>
            <p:nvPr/>
          </p:nvSpPr>
          <p:spPr>
            <a:xfrm>
              <a:off x="2112201" y="2583438"/>
              <a:ext cx="1200329" cy="1912361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730E322-C142-4321-9EDB-9AA821AB258E}"/>
              </a:ext>
            </a:extLst>
          </p:cNvPr>
          <p:cNvGrpSpPr/>
          <p:nvPr/>
        </p:nvGrpSpPr>
        <p:grpSpPr>
          <a:xfrm>
            <a:off x="9113838" y="4460875"/>
            <a:ext cx="1584325" cy="1177925"/>
            <a:chOff x="6497638" y="3581400"/>
            <a:chExt cx="1584325" cy="1177925"/>
          </a:xfrm>
          <a:solidFill>
            <a:srgbClr val="C4A077"/>
          </a:solidFill>
        </p:grpSpPr>
        <p:sp>
          <p:nvSpPr>
            <p:cNvPr id="20" name="Freeform 109">
              <a:extLst>
                <a:ext uri="{FF2B5EF4-FFF2-40B4-BE49-F238E27FC236}">
                  <a16:creationId xmlns:a16="http://schemas.microsoft.com/office/drawing/2014/main" id="{31691416-ED8D-447E-A79B-A9ED1C67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4481513"/>
              <a:ext cx="57150" cy="57150"/>
            </a:xfrm>
            <a:custGeom>
              <a:avLst/>
              <a:gdLst>
                <a:gd name="T0" fmla="*/ 0 w 36"/>
                <a:gd name="T1" fmla="*/ 0 h 36"/>
                <a:gd name="T2" fmla="*/ 0 w 36"/>
                <a:gd name="T3" fmla="*/ 22 h 36"/>
                <a:gd name="T4" fmla="*/ 18 w 36"/>
                <a:gd name="T5" fmla="*/ 29 h 36"/>
                <a:gd name="T6" fmla="*/ 36 w 36"/>
                <a:gd name="T7" fmla="*/ 36 h 36"/>
                <a:gd name="T8" fmla="*/ 36 w 36"/>
                <a:gd name="T9" fmla="*/ 12 h 36"/>
                <a:gd name="T10" fmla="*/ 18 w 36"/>
                <a:gd name="T11" fmla="*/ 7 h 36"/>
                <a:gd name="T12" fmla="*/ 0 w 36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0" y="0"/>
                  </a:moveTo>
                  <a:lnTo>
                    <a:pt x="0" y="22"/>
                  </a:lnTo>
                  <a:lnTo>
                    <a:pt x="18" y="29"/>
                  </a:lnTo>
                  <a:lnTo>
                    <a:pt x="36" y="36"/>
                  </a:lnTo>
                  <a:lnTo>
                    <a:pt x="36" y="12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45F0A287-A5C6-4F8A-8764-A0A3BE79C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450" y="4527550"/>
              <a:ext cx="60325" cy="52388"/>
            </a:xfrm>
            <a:custGeom>
              <a:avLst/>
              <a:gdLst>
                <a:gd name="T0" fmla="*/ 14 w 27"/>
                <a:gd name="T1" fmla="*/ 4 h 24"/>
                <a:gd name="T2" fmla="*/ 0 w 27"/>
                <a:gd name="T3" fmla="*/ 0 h 24"/>
                <a:gd name="T4" fmla="*/ 0 w 27"/>
                <a:gd name="T5" fmla="*/ 15 h 24"/>
                <a:gd name="T6" fmla="*/ 14 w 27"/>
                <a:gd name="T7" fmla="*/ 20 h 24"/>
                <a:gd name="T8" fmla="*/ 26 w 27"/>
                <a:gd name="T9" fmla="*/ 24 h 24"/>
                <a:gd name="T10" fmla="*/ 27 w 27"/>
                <a:gd name="T11" fmla="*/ 9 h 24"/>
                <a:gd name="T12" fmla="*/ 26 w 27"/>
                <a:gd name="T13" fmla="*/ 9 h 24"/>
                <a:gd name="T14" fmla="*/ 14 w 27"/>
                <a:gd name="T1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4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7"/>
                    <a:pt x="9" y="18"/>
                    <a:pt x="14" y="20"/>
                  </a:cubicBezTo>
                  <a:cubicBezTo>
                    <a:pt x="18" y="21"/>
                    <a:pt x="22" y="23"/>
                    <a:pt x="26" y="24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11">
              <a:extLst>
                <a:ext uri="{FF2B5EF4-FFF2-40B4-BE49-F238E27FC236}">
                  <a16:creationId xmlns:a16="http://schemas.microsoft.com/office/drawing/2014/main" id="{0B9CEC55-2473-4A63-8339-1AC650B4C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725" y="4360863"/>
              <a:ext cx="333375" cy="153988"/>
            </a:xfrm>
            <a:custGeom>
              <a:avLst/>
              <a:gdLst>
                <a:gd name="T0" fmla="*/ 95 w 151"/>
                <a:gd name="T1" fmla="*/ 33 h 69"/>
                <a:gd name="T2" fmla="*/ 1 w 151"/>
                <a:gd name="T3" fmla="*/ 0 h 69"/>
                <a:gd name="T4" fmla="*/ 0 w 151"/>
                <a:gd name="T5" fmla="*/ 16 h 69"/>
                <a:gd name="T6" fmla="*/ 95 w 151"/>
                <a:gd name="T7" fmla="*/ 50 h 69"/>
                <a:gd name="T8" fmla="*/ 126 w 151"/>
                <a:gd name="T9" fmla="*/ 60 h 69"/>
                <a:gd name="T10" fmla="*/ 150 w 151"/>
                <a:gd name="T11" fmla="*/ 69 h 69"/>
                <a:gd name="T12" fmla="*/ 151 w 151"/>
                <a:gd name="T13" fmla="*/ 53 h 69"/>
                <a:gd name="T14" fmla="*/ 126 w 151"/>
                <a:gd name="T15" fmla="*/ 44 h 69"/>
                <a:gd name="T16" fmla="*/ 95 w 151"/>
                <a:gd name="T17" fmla="*/ 3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69">
                  <a:moveTo>
                    <a:pt x="95" y="3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6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26" y="44"/>
                    <a:pt x="126" y="44"/>
                    <a:pt x="126" y="44"/>
                  </a:cubicBezTo>
                  <a:lnTo>
                    <a:pt x="9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2">
              <a:extLst>
                <a:ext uri="{FF2B5EF4-FFF2-40B4-BE49-F238E27FC236}">
                  <a16:creationId xmlns:a16="http://schemas.microsoft.com/office/drawing/2014/main" id="{984345D3-04CB-48F4-A29E-672CE1AA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268788"/>
              <a:ext cx="327025" cy="147638"/>
            </a:xfrm>
            <a:custGeom>
              <a:avLst/>
              <a:gdLst>
                <a:gd name="T0" fmla="*/ 92 w 148"/>
                <a:gd name="T1" fmla="*/ 32 h 67"/>
                <a:gd name="T2" fmla="*/ 1 w 148"/>
                <a:gd name="T3" fmla="*/ 0 h 67"/>
                <a:gd name="T4" fmla="*/ 0 w 148"/>
                <a:gd name="T5" fmla="*/ 15 h 67"/>
                <a:gd name="T6" fmla="*/ 92 w 148"/>
                <a:gd name="T7" fmla="*/ 47 h 67"/>
                <a:gd name="T8" fmla="*/ 123 w 148"/>
                <a:gd name="T9" fmla="*/ 58 h 67"/>
                <a:gd name="T10" fmla="*/ 148 w 148"/>
                <a:gd name="T11" fmla="*/ 67 h 67"/>
                <a:gd name="T12" fmla="*/ 148 w 148"/>
                <a:gd name="T13" fmla="*/ 52 h 67"/>
                <a:gd name="T14" fmla="*/ 123 w 148"/>
                <a:gd name="T15" fmla="*/ 43 h 67"/>
                <a:gd name="T16" fmla="*/ 92 w 148"/>
                <a:gd name="T1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67">
                  <a:moveTo>
                    <a:pt x="92" y="3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23" y="43"/>
                    <a:pt x="123" y="43"/>
                    <a:pt x="123" y="43"/>
                  </a:cubicBezTo>
                  <a:lnTo>
                    <a:pt x="9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3">
              <a:extLst>
                <a:ext uri="{FF2B5EF4-FFF2-40B4-BE49-F238E27FC236}">
                  <a16:creationId xmlns:a16="http://schemas.microsoft.com/office/drawing/2014/main" id="{B9A00C49-3B62-4EB3-8065-E5C90105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4310063"/>
              <a:ext cx="331787" cy="157163"/>
            </a:xfrm>
            <a:custGeom>
              <a:avLst/>
              <a:gdLst>
                <a:gd name="T0" fmla="*/ 94 w 150"/>
                <a:gd name="T1" fmla="*/ 33 h 71"/>
                <a:gd name="T2" fmla="*/ 1 w 150"/>
                <a:gd name="T3" fmla="*/ 0 h 71"/>
                <a:gd name="T4" fmla="*/ 0 w 150"/>
                <a:gd name="T5" fmla="*/ 19 h 71"/>
                <a:gd name="T6" fmla="*/ 94 w 150"/>
                <a:gd name="T7" fmla="*/ 52 h 71"/>
                <a:gd name="T8" fmla="*/ 125 w 150"/>
                <a:gd name="T9" fmla="*/ 63 h 71"/>
                <a:gd name="T10" fmla="*/ 150 w 150"/>
                <a:gd name="T11" fmla="*/ 71 h 71"/>
                <a:gd name="T12" fmla="*/ 150 w 150"/>
                <a:gd name="T13" fmla="*/ 52 h 71"/>
                <a:gd name="T14" fmla="*/ 125 w 150"/>
                <a:gd name="T15" fmla="*/ 44 h 71"/>
                <a:gd name="T16" fmla="*/ 94 w 150"/>
                <a:gd name="T17" fmla="*/ 3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71">
                  <a:moveTo>
                    <a:pt x="94" y="3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7"/>
                    <a:pt x="1" y="13"/>
                    <a:pt x="0" y="19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50" y="71"/>
                    <a:pt x="150" y="71"/>
                    <a:pt x="150" y="71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25" y="44"/>
                    <a:pt x="125" y="44"/>
                    <a:pt x="125" y="44"/>
                  </a:cubicBezTo>
                  <a:lnTo>
                    <a:pt x="9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B3F35103-02A1-4F0A-A958-8395CCA67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4387850"/>
              <a:ext cx="57150" cy="50800"/>
            </a:xfrm>
            <a:custGeom>
              <a:avLst/>
              <a:gdLst>
                <a:gd name="T0" fmla="*/ 1 w 36"/>
                <a:gd name="T1" fmla="*/ 0 h 32"/>
                <a:gd name="T2" fmla="*/ 0 w 36"/>
                <a:gd name="T3" fmla="*/ 20 h 32"/>
                <a:gd name="T4" fmla="*/ 18 w 36"/>
                <a:gd name="T5" fmla="*/ 27 h 32"/>
                <a:gd name="T6" fmla="*/ 36 w 36"/>
                <a:gd name="T7" fmla="*/ 32 h 32"/>
                <a:gd name="T8" fmla="*/ 36 w 36"/>
                <a:gd name="T9" fmla="*/ 13 h 32"/>
                <a:gd name="T10" fmla="*/ 18 w 36"/>
                <a:gd name="T11" fmla="*/ 6 h 32"/>
                <a:gd name="T12" fmla="*/ 1 w 3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1" y="0"/>
                  </a:moveTo>
                  <a:lnTo>
                    <a:pt x="0" y="20"/>
                  </a:lnTo>
                  <a:lnTo>
                    <a:pt x="18" y="27"/>
                  </a:lnTo>
                  <a:lnTo>
                    <a:pt x="36" y="32"/>
                  </a:lnTo>
                  <a:lnTo>
                    <a:pt x="36" y="13"/>
                  </a:lnTo>
                  <a:lnTo>
                    <a:pt x="18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C55AD9C6-DA40-4551-ACC4-B9C3A54E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4430713"/>
              <a:ext cx="57150" cy="61913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26 h 39"/>
                <a:gd name="T4" fmla="*/ 18 w 36"/>
                <a:gd name="T5" fmla="*/ 32 h 39"/>
                <a:gd name="T6" fmla="*/ 36 w 36"/>
                <a:gd name="T7" fmla="*/ 39 h 39"/>
                <a:gd name="T8" fmla="*/ 36 w 36"/>
                <a:gd name="T9" fmla="*/ 12 h 39"/>
                <a:gd name="T10" fmla="*/ 18 w 36"/>
                <a:gd name="T11" fmla="*/ 5 h 39"/>
                <a:gd name="T12" fmla="*/ 0 w 36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lnTo>
                    <a:pt x="0" y="26"/>
                  </a:lnTo>
                  <a:lnTo>
                    <a:pt x="18" y="32"/>
                  </a:lnTo>
                  <a:lnTo>
                    <a:pt x="36" y="39"/>
                  </a:lnTo>
                  <a:lnTo>
                    <a:pt x="36" y="12"/>
                  </a:lnTo>
                  <a:lnTo>
                    <a:pt x="18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4E68F794-B6F1-4F6A-AFAB-0D6D60BB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4400550"/>
              <a:ext cx="31750" cy="44450"/>
            </a:xfrm>
            <a:custGeom>
              <a:avLst/>
              <a:gdLst>
                <a:gd name="T0" fmla="*/ 20 w 20"/>
                <a:gd name="T1" fmla="*/ 10 h 28"/>
                <a:gd name="T2" fmla="*/ 20 w 20"/>
                <a:gd name="T3" fmla="*/ 0 h 28"/>
                <a:gd name="T4" fmla="*/ 10 w 20"/>
                <a:gd name="T5" fmla="*/ 9 h 28"/>
                <a:gd name="T6" fmla="*/ 0 w 20"/>
                <a:gd name="T7" fmla="*/ 17 h 28"/>
                <a:gd name="T8" fmla="*/ 0 w 20"/>
                <a:gd name="T9" fmla="*/ 28 h 28"/>
                <a:gd name="T10" fmla="*/ 10 w 20"/>
                <a:gd name="T11" fmla="*/ 19 h 28"/>
                <a:gd name="T12" fmla="*/ 20 w 20"/>
                <a:gd name="T1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8">
                  <a:moveTo>
                    <a:pt x="20" y="10"/>
                  </a:moveTo>
                  <a:lnTo>
                    <a:pt x="20" y="0"/>
                  </a:lnTo>
                  <a:lnTo>
                    <a:pt x="10" y="9"/>
                  </a:lnTo>
                  <a:lnTo>
                    <a:pt x="0" y="17"/>
                  </a:lnTo>
                  <a:lnTo>
                    <a:pt x="0" y="28"/>
                  </a:lnTo>
                  <a:lnTo>
                    <a:pt x="10" y="19"/>
                  </a:ln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8EC64A31-F22D-4014-AB50-843E9AF3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4713" y="4229100"/>
              <a:ext cx="211137" cy="347663"/>
            </a:xfrm>
            <a:custGeom>
              <a:avLst/>
              <a:gdLst>
                <a:gd name="T0" fmla="*/ 46 w 95"/>
                <a:gd name="T1" fmla="*/ 111 h 157"/>
                <a:gd name="T2" fmla="*/ 95 w 95"/>
                <a:gd name="T3" fmla="*/ 60 h 157"/>
                <a:gd name="T4" fmla="*/ 88 w 95"/>
                <a:gd name="T5" fmla="*/ 17 h 157"/>
                <a:gd name="T6" fmla="*/ 81 w 95"/>
                <a:gd name="T7" fmla="*/ 0 h 157"/>
                <a:gd name="T8" fmla="*/ 46 w 95"/>
                <a:gd name="T9" fmla="*/ 35 h 157"/>
                <a:gd name="T10" fmla="*/ 32 w 95"/>
                <a:gd name="T11" fmla="*/ 48 h 157"/>
                <a:gd name="T12" fmla="*/ 16 w 95"/>
                <a:gd name="T13" fmla="*/ 65 h 157"/>
                <a:gd name="T14" fmla="*/ 1 w 95"/>
                <a:gd name="T15" fmla="*/ 80 h 157"/>
                <a:gd name="T16" fmla="*/ 0 w 95"/>
                <a:gd name="T17" fmla="*/ 157 h 157"/>
                <a:gd name="T18" fmla="*/ 16 w 95"/>
                <a:gd name="T19" fmla="*/ 141 h 157"/>
                <a:gd name="T20" fmla="*/ 32 w 95"/>
                <a:gd name="T21" fmla="*/ 124 h 157"/>
                <a:gd name="T22" fmla="*/ 46 w 95"/>
                <a:gd name="T23" fmla="*/ 111 h 157"/>
                <a:gd name="T24" fmla="*/ 21 w 95"/>
                <a:gd name="T25" fmla="*/ 113 h 157"/>
                <a:gd name="T26" fmla="*/ 21 w 95"/>
                <a:gd name="T27" fmla="*/ 107 h 157"/>
                <a:gd name="T28" fmla="*/ 16 w 95"/>
                <a:gd name="T29" fmla="*/ 111 h 157"/>
                <a:gd name="T30" fmla="*/ 11 w 95"/>
                <a:gd name="T31" fmla="*/ 116 h 157"/>
                <a:gd name="T32" fmla="*/ 7 w 95"/>
                <a:gd name="T33" fmla="*/ 114 h 157"/>
                <a:gd name="T34" fmla="*/ 7 w 95"/>
                <a:gd name="T35" fmla="*/ 102 h 157"/>
                <a:gd name="T36" fmla="*/ 8 w 95"/>
                <a:gd name="T37" fmla="*/ 100 h 157"/>
                <a:gd name="T38" fmla="*/ 16 w 95"/>
                <a:gd name="T39" fmla="*/ 93 h 157"/>
                <a:gd name="T40" fmla="*/ 21 w 95"/>
                <a:gd name="T41" fmla="*/ 89 h 157"/>
                <a:gd name="T42" fmla="*/ 21 w 95"/>
                <a:gd name="T43" fmla="*/ 78 h 157"/>
                <a:gd name="T44" fmla="*/ 22 w 95"/>
                <a:gd name="T45" fmla="*/ 76 h 157"/>
                <a:gd name="T46" fmla="*/ 32 w 95"/>
                <a:gd name="T47" fmla="*/ 67 h 157"/>
                <a:gd name="T48" fmla="*/ 40 w 95"/>
                <a:gd name="T49" fmla="*/ 61 h 157"/>
                <a:gd name="T50" fmla="*/ 43 w 95"/>
                <a:gd name="T51" fmla="*/ 62 h 157"/>
                <a:gd name="T52" fmla="*/ 43 w 95"/>
                <a:gd name="T53" fmla="*/ 69 h 157"/>
                <a:gd name="T54" fmla="*/ 46 w 95"/>
                <a:gd name="T55" fmla="*/ 67 h 157"/>
                <a:gd name="T56" fmla="*/ 47 w 95"/>
                <a:gd name="T57" fmla="*/ 65 h 157"/>
                <a:gd name="T58" fmla="*/ 51 w 95"/>
                <a:gd name="T59" fmla="*/ 67 h 157"/>
                <a:gd name="T60" fmla="*/ 52 w 95"/>
                <a:gd name="T61" fmla="*/ 79 h 157"/>
                <a:gd name="T62" fmla="*/ 51 w 95"/>
                <a:gd name="T63" fmla="*/ 81 h 157"/>
                <a:gd name="T64" fmla="*/ 46 w 95"/>
                <a:gd name="T65" fmla="*/ 85 h 157"/>
                <a:gd name="T66" fmla="*/ 44 w 95"/>
                <a:gd name="T67" fmla="*/ 87 h 157"/>
                <a:gd name="T68" fmla="*/ 44 w 95"/>
                <a:gd name="T69" fmla="*/ 96 h 157"/>
                <a:gd name="T70" fmla="*/ 43 w 95"/>
                <a:gd name="T71" fmla="*/ 97 h 157"/>
                <a:gd name="T72" fmla="*/ 32 w 95"/>
                <a:gd name="T73" fmla="*/ 108 h 157"/>
                <a:gd name="T74" fmla="*/ 25 w 95"/>
                <a:gd name="T75" fmla="*/ 115 h 157"/>
                <a:gd name="T76" fmla="*/ 21 w 95"/>
                <a:gd name="T77" fmla="*/ 11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157">
                  <a:moveTo>
                    <a:pt x="46" y="111"/>
                  </a:moveTo>
                  <a:cubicBezTo>
                    <a:pt x="62" y="94"/>
                    <a:pt x="78" y="77"/>
                    <a:pt x="95" y="60"/>
                  </a:cubicBezTo>
                  <a:cubicBezTo>
                    <a:pt x="95" y="45"/>
                    <a:pt x="93" y="30"/>
                    <a:pt x="88" y="17"/>
                  </a:cubicBezTo>
                  <a:cubicBezTo>
                    <a:pt x="86" y="11"/>
                    <a:pt x="84" y="5"/>
                    <a:pt x="81" y="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5" y="152"/>
                    <a:pt x="11" y="146"/>
                    <a:pt x="16" y="141"/>
                  </a:cubicBezTo>
                  <a:cubicBezTo>
                    <a:pt x="22" y="135"/>
                    <a:pt x="27" y="130"/>
                    <a:pt x="32" y="124"/>
                  </a:cubicBezTo>
                  <a:cubicBezTo>
                    <a:pt x="37" y="120"/>
                    <a:pt x="41" y="115"/>
                    <a:pt x="46" y="111"/>
                  </a:cubicBezTo>
                  <a:close/>
                  <a:moveTo>
                    <a:pt x="21" y="113"/>
                  </a:moveTo>
                  <a:cubicBezTo>
                    <a:pt x="21" y="107"/>
                    <a:pt x="21" y="107"/>
                    <a:pt x="21" y="10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7"/>
                    <a:pt x="7" y="116"/>
                    <a:pt x="7" y="114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1"/>
                    <a:pt x="7" y="100"/>
                    <a:pt x="8" y="100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1" y="77"/>
                    <a:pt x="21" y="76"/>
                    <a:pt x="22" y="7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1" y="60"/>
                    <a:pt x="43" y="61"/>
                    <a:pt x="43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9" y="64"/>
                    <a:pt x="51" y="65"/>
                    <a:pt x="51" y="6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1" y="80"/>
                    <a:pt x="51" y="81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3" y="97"/>
                    <a:pt x="43" y="97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4" y="116"/>
                    <a:pt x="21" y="115"/>
                    <a:pt x="2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18">
              <a:extLst>
                <a:ext uri="{FF2B5EF4-FFF2-40B4-BE49-F238E27FC236}">
                  <a16:creationId xmlns:a16="http://schemas.microsoft.com/office/drawing/2014/main" id="{64F90DE5-AD1C-476F-96D4-132779F8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113" y="4437063"/>
              <a:ext cx="22225" cy="34925"/>
            </a:xfrm>
            <a:custGeom>
              <a:avLst/>
              <a:gdLst>
                <a:gd name="T0" fmla="*/ 7 w 14"/>
                <a:gd name="T1" fmla="*/ 5 h 22"/>
                <a:gd name="T2" fmla="*/ 0 w 14"/>
                <a:gd name="T3" fmla="*/ 12 h 22"/>
                <a:gd name="T4" fmla="*/ 1 w 14"/>
                <a:gd name="T5" fmla="*/ 22 h 22"/>
                <a:gd name="T6" fmla="*/ 7 w 14"/>
                <a:gd name="T7" fmla="*/ 16 h 22"/>
                <a:gd name="T8" fmla="*/ 14 w 14"/>
                <a:gd name="T9" fmla="*/ 10 h 22"/>
                <a:gd name="T10" fmla="*/ 14 w 14"/>
                <a:gd name="T11" fmla="*/ 0 h 22"/>
                <a:gd name="T12" fmla="*/ 7 w 14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7" y="5"/>
                  </a:moveTo>
                  <a:lnTo>
                    <a:pt x="0" y="12"/>
                  </a:lnTo>
                  <a:lnTo>
                    <a:pt x="1" y="22"/>
                  </a:lnTo>
                  <a:lnTo>
                    <a:pt x="7" y="16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DC28F681-853B-4E85-AA97-75505C01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4386263"/>
              <a:ext cx="6350" cy="23813"/>
            </a:xfrm>
            <a:custGeom>
              <a:avLst/>
              <a:gdLst>
                <a:gd name="T0" fmla="*/ 2 w 4"/>
                <a:gd name="T1" fmla="*/ 12 h 15"/>
                <a:gd name="T2" fmla="*/ 4 w 4"/>
                <a:gd name="T3" fmla="*/ 9 h 15"/>
                <a:gd name="T4" fmla="*/ 4 w 4"/>
                <a:gd name="T5" fmla="*/ 0 h 15"/>
                <a:gd name="T6" fmla="*/ 2 w 4"/>
                <a:gd name="T7" fmla="*/ 2 h 15"/>
                <a:gd name="T8" fmla="*/ 0 w 4"/>
                <a:gd name="T9" fmla="*/ 4 h 15"/>
                <a:gd name="T10" fmla="*/ 0 w 4"/>
                <a:gd name="T11" fmla="*/ 15 h 15"/>
                <a:gd name="T12" fmla="*/ 2 w 4"/>
                <a:gd name="T1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">
                  <a:moveTo>
                    <a:pt x="2" y="12"/>
                  </a:moveTo>
                  <a:lnTo>
                    <a:pt x="4" y="9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5"/>
                  </a:ln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20">
              <a:extLst>
                <a:ext uri="{FF2B5EF4-FFF2-40B4-BE49-F238E27FC236}">
                  <a16:creationId xmlns:a16="http://schemas.microsoft.com/office/drawing/2014/main" id="{ED756C73-8455-4AE0-8266-336B622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4046538"/>
              <a:ext cx="7937" cy="17463"/>
            </a:xfrm>
            <a:custGeom>
              <a:avLst/>
              <a:gdLst>
                <a:gd name="T0" fmla="*/ 0 w 5"/>
                <a:gd name="T1" fmla="*/ 3 h 11"/>
                <a:gd name="T2" fmla="*/ 0 w 5"/>
                <a:gd name="T3" fmla="*/ 11 h 11"/>
                <a:gd name="T4" fmla="*/ 3 w 5"/>
                <a:gd name="T5" fmla="*/ 10 h 11"/>
                <a:gd name="T6" fmla="*/ 5 w 5"/>
                <a:gd name="T7" fmla="*/ 7 h 11"/>
                <a:gd name="T8" fmla="*/ 5 w 5"/>
                <a:gd name="T9" fmla="*/ 0 h 11"/>
                <a:gd name="T10" fmla="*/ 3 w 5"/>
                <a:gd name="T11" fmla="*/ 2 h 11"/>
                <a:gd name="T12" fmla="*/ 0 w 5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0" y="3"/>
                  </a:moveTo>
                  <a:lnTo>
                    <a:pt x="0" y="11"/>
                  </a:lnTo>
                  <a:lnTo>
                    <a:pt x="3" y="10"/>
                  </a:lnTo>
                  <a:lnTo>
                    <a:pt x="5" y="7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4E2E5AB9-F763-4E63-A180-580D75571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4100513"/>
              <a:ext cx="236537" cy="169863"/>
            </a:xfrm>
            <a:custGeom>
              <a:avLst/>
              <a:gdLst>
                <a:gd name="T0" fmla="*/ 100 w 149"/>
                <a:gd name="T1" fmla="*/ 0 h 107"/>
                <a:gd name="T2" fmla="*/ 75 w 149"/>
                <a:gd name="T3" fmla="*/ 23 h 107"/>
                <a:gd name="T4" fmla="*/ 0 w 149"/>
                <a:gd name="T5" fmla="*/ 92 h 107"/>
                <a:gd name="T6" fmla="*/ 50 w 149"/>
                <a:gd name="T7" fmla="*/ 107 h 107"/>
                <a:gd name="T8" fmla="*/ 75 w 149"/>
                <a:gd name="T9" fmla="*/ 85 h 107"/>
                <a:gd name="T10" fmla="*/ 118 w 149"/>
                <a:gd name="T11" fmla="*/ 44 h 107"/>
                <a:gd name="T12" fmla="*/ 149 w 149"/>
                <a:gd name="T13" fmla="*/ 16 h 107"/>
                <a:gd name="T14" fmla="*/ 118 w 149"/>
                <a:gd name="T15" fmla="*/ 7 h 107"/>
                <a:gd name="T16" fmla="*/ 100 w 149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07">
                  <a:moveTo>
                    <a:pt x="100" y="0"/>
                  </a:moveTo>
                  <a:lnTo>
                    <a:pt x="75" y="23"/>
                  </a:lnTo>
                  <a:lnTo>
                    <a:pt x="0" y="92"/>
                  </a:lnTo>
                  <a:lnTo>
                    <a:pt x="50" y="107"/>
                  </a:lnTo>
                  <a:lnTo>
                    <a:pt x="75" y="85"/>
                  </a:lnTo>
                  <a:lnTo>
                    <a:pt x="118" y="44"/>
                  </a:lnTo>
                  <a:lnTo>
                    <a:pt x="149" y="16"/>
                  </a:lnTo>
                  <a:lnTo>
                    <a:pt x="118" y="7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413B4C85-931F-463C-A2ED-35141A2FF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9425" y="4056063"/>
              <a:ext cx="568325" cy="342900"/>
            </a:xfrm>
            <a:custGeom>
              <a:avLst/>
              <a:gdLst>
                <a:gd name="T0" fmla="*/ 211 w 257"/>
                <a:gd name="T1" fmla="*/ 120 h 155"/>
                <a:gd name="T2" fmla="*/ 225 w 257"/>
                <a:gd name="T3" fmla="*/ 107 h 155"/>
                <a:gd name="T4" fmla="*/ 257 w 257"/>
                <a:gd name="T5" fmla="*/ 74 h 155"/>
                <a:gd name="T6" fmla="*/ 225 w 257"/>
                <a:gd name="T7" fmla="*/ 36 h 155"/>
                <a:gd name="T8" fmla="*/ 214 w 257"/>
                <a:gd name="T9" fmla="*/ 27 h 155"/>
                <a:gd name="T10" fmla="*/ 211 w 257"/>
                <a:gd name="T11" fmla="*/ 26 h 155"/>
                <a:gd name="T12" fmla="*/ 195 w 257"/>
                <a:gd name="T13" fmla="*/ 17 h 155"/>
                <a:gd name="T14" fmla="*/ 162 w 257"/>
                <a:gd name="T15" fmla="*/ 4 h 155"/>
                <a:gd name="T16" fmla="*/ 134 w 257"/>
                <a:gd name="T17" fmla="*/ 0 h 155"/>
                <a:gd name="T18" fmla="*/ 120 w 257"/>
                <a:gd name="T19" fmla="*/ 1 h 155"/>
                <a:gd name="T20" fmla="*/ 95 w 257"/>
                <a:gd name="T21" fmla="*/ 6 h 155"/>
                <a:gd name="T22" fmla="*/ 94 w 257"/>
                <a:gd name="T23" fmla="*/ 6 h 155"/>
                <a:gd name="T24" fmla="*/ 89 w 257"/>
                <a:gd name="T25" fmla="*/ 11 h 155"/>
                <a:gd name="T26" fmla="*/ 0 w 257"/>
                <a:gd name="T27" fmla="*/ 92 h 155"/>
                <a:gd name="T28" fmla="*/ 89 w 257"/>
                <a:gd name="T29" fmla="*/ 124 h 155"/>
                <a:gd name="T30" fmla="*/ 120 w 257"/>
                <a:gd name="T31" fmla="*/ 135 h 155"/>
                <a:gd name="T32" fmla="*/ 162 w 257"/>
                <a:gd name="T33" fmla="*/ 149 h 155"/>
                <a:gd name="T34" fmla="*/ 177 w 257"/>
                <a:gd name="T35" fmla="*/ 155 h 155"/>
                <a:gd name="T36" fmla="*/ 177 w 257"/>
                <a:gd name="T37" fmla="*/ 155 h 155"/>
                <a:gd name="T38" fmla="*/ 195 w 257"/>
                <a:gd name="T39" fmla="*/ 137 h 155"/>
                <a:gd name="T40" fmla="*/ 211 w 257"/>
                <a:gd name="T41" fmla="*/ 120 h 155"/>
                <a:gd name="T42" fmla="*/ 148 w 257"/>
                <a:gd name="T43" fmla="*/ 33 h 155"/>
                <a:gd name="T44" fmla="*/ 120 w 257"/>
                <a:gd name="T45" fmla="*/ 58 h 155"/>
                <a:gd name="T46" fmla="*/ 89 w 257"/>
                <a:gd name="T47" fmla="*/ 87 h 155"/>
                <a:gd name="T48" fmla="*/ 73 w 257"/>
                <a:gd name="T49" fmla="*/ 101 h 155"/>
                <a:gd name="T50" fmla="*/ 71 w 257"/>
                <a:gd name="T51" fmla="*/ 102 h 155"/>
                <a:gd name="T52" fmla="*/ 31 w 257"/>
                <a:gd name="T53" fmla="*/ 89 h 155"/>
                <a:gd name="T54" fmla="*/ 30 w 257"/>
                <a:gd name="T55" fmla="*/ 85 h 155"/>
                <a:gd name="T56" fmla="*/ 89 w 257"/>
                <a:gd name="T57" fmla="*/ 31 h 155"/>
                <a:gd name="T58" fmla="*/ 105 w 257"/>
                <a:gd name="T59" fmla="*/ 17 h 155"/>
                <a:gd name="T60" fmla="*/ 107 w 257"/>
                <a:gd name="T61" fmla="*/ 16 h 155"/>
                <a:gd name="T62" fmla="*/ 120 w 257"/>
                <a:gd name="T63" fmla="*/ 20 h 155"/>
                <a:gd name="T64" fmla="*/ 147 w 257"/>
                <a:gd name="T65" fmla="*/ 29 h 155"/>
                <a:gd name="T66" fmla="*/ 148 w 257"/>
                <a:gd name="T67" fmla="*/ 3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7" h="155">
                  <a:moveTo>
                    <a:pt x="211" y="120"/>
                  </a:moveTo>
                  <a:cubicBezTo>
                    <a:pt x="225" y="107"/>
                    <a:pt x="225" y="107"/>
                    <a:pt x="225" y="107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49" y="59"/>
                    <a:pt x="238" y="46"/>
                    <a:pt x="225" y="36"/>
                  </a:cubicBezTo>
                  <a:cubicBezTo>
                    <a:pt x="221" y="33"/>
                    <a:pt x="217" y="30"/>
                    <a:pt x="214" y="27"/>
                  </a:cubicBezTo>
                  <a:cubicBezTo>
                    <a:pt x="213" y="27"/>
                    <a:pt x="212" y="26"/>
                    <a:pt x="211" y="26"/>
                  </a:cubicBezTo>
                  <a:cubicBezTo>
                    <a:pt x="206" y="23"/>
                    <a:pt x="201" y="19"/>
                    <a:pt x="195" y="17"/>
                  </a:cubicBezTo>
                  <a:cubicBezTo>
                    <a:pt x="184" y="11"/>
                    <a:pt x="173" y="7"/>
                    <a:pt x="162" y="4"/>
                  </a:cubicBezTo>
                  <a:cubicBezTo>
                    <a:pt x="153" y="2"/>
                    <a:pt x="143" y="1"/>
                    <a:pt x="134" y="0"/>
                  </a:cubicBezTo>
                  <a:cubicBezTo>
                    <a:pt x="130" y="0"/>
                    <a:pt x="125" y="0"/>
                    <a:pt x="120" y="1"/>
                  </a:cubicBezTo>
                  <a:cubicBezTo>
                    <a:pt x="111" y="1"/>
                    <a:pt x="103" y="3"/>
                    <a:pt x="95" y="6"/>
                  </a:cubicBezTo>
                  <a:cubicBezTo>
                    <a:pt x="95" y="6"/>
                    <a:pt x="94" y="6"/>
                    <a:pt x="94" y="6"/>
                  </a:cubicBezTo>
                  <a:cubicBezTo>
                    <a:pt x="93" y="8"/>
                    <a:pt x="91" y="9"/>
                    <a:pt x="89" y="11"/>
                  </a:cubicBezTo>
                  <a:cubicBezTo>
                    <a:pt x="59" y="38"/>
                    <a:pt x="29" y="65"/>
                    <a:pt x="0" y="92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77" y="155"/>
                    <a:pt x="177" y="155"/>
                    <a:pt x="177" y="155"/>
                  </a:cubicBezTo>
                  <a:cubicBezTo>
                    <a:pt x="177" y="155"/>
                    <a:pt x="177" y="155"/>
                    <a:pt x="177" y="155"/>
                  </a:cubicBezTo>
                  <a:cubicBezTo>
                    <a:pt x="195" y="137"/>
                    <a:pt x="195" y="137"/>
                    <a:pt x="195" y="137"/>
                  </a:cubicBezTo>
                  <a:lnTo>
                    <a:pt x="211" y="120"/>
                  </a:lnTo>
                  <a:close/>
                  <a:moveTo>
                    <a:pt x="148" y="33"/>
                  </a:moveTo>
                  <a:cubicBezTo>
                    <a:pt x="120" y="58"/>
                    <a:pt x="120" y="58"/>
                    <a:pt x="120" y="5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2" y="102"/>
                    <a:pt x="71" y="102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29" y="88"/>
                    <a:pt x="29" y="86"/>
                    <a:pt x="30" y="85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7" y="1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9"/>
                    <a:pt x="149" y="32"/>
                    <a:pt x="14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23">
              <a:extLst>
                <a:ext uri="{FF2B5EF4-FFF2-40B4-BE49-F238E27FC236}">
                  <a16:creationId xmlns:a16="http://schemas.microsoft.com/office/drawing/2014/main" id="{08AFF78F-8327-45C0-8598-AE60A091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3979863"/>
              <a:ext cx="474662" cy="379413"/>
            </a:xfrm>
            <a:custGeom>
              <a:avLst/>
              <a:gdLst>
                <a:gd name="T0" fmla="*/ 22 w 215"/>
                <a:gd name="T1" fmla="*/ 30 h 171"/>
                <a:gd name="T2" fmla="*/ 37 w 215"/>
                <a:gd name="T3" fmla="*/ 30 h 171"/>
                <a:gd name="T4" fmla="*/ 64 w 215"/>
                <a:gd name="T5" fmla="*/ 34 h 171"/>
                <a:gd name="T6" fmla="*/ 97 w 215"/>
                <a:gd name="T7" fmla="*/ 46 h 171"/>
                <a:gd name="T8" fmla="*/ 113 w 215"/>
                <a:gd name="T9" fmla="*/ 55 h 171"/>
                <a:gd name="T10" fmla="*/ 118 w 215"/>
                <a:gd name="T11" fmla="*/ 58 h 171"/>
                <a:gd name="T12" fmla="*/ 127 w 215"/>
                <a:gd name="T13" fmla="*/ 64 h 171"/>
                <a:gd name="T14" fmla="*/ 173 w 215"/>
                <a:gd name="T15" fmla="*/ 128 h 171"/>
                <a:gd name="T16" fmla="*/ 180 w 215"/>
                <a:gd name="T17" fmla="*/ 171 h 171"/>
                <a:gd name="T18" fmla="*/ 204 w 215"/>
                <a:gd name="T19" fmla="*/ 158 h 171"/>
                <a:gd name="T20" fmla="*/ 204 w 215"/>
                <a:gd name="T21" fmla="*/ 100 h 171"/>
                <a:gd name="T22" fmla="*/ 204 w 215"/>
                <a:gd name="T23" fmla="*/ 98 h 171"/>
                <a:gd name="T24" fmla="*/ 188 w 215"/>
                <a:gd name="T25" fmla="*/ 68 h 171"/>
                <a:gd name="T26" fmla="*/ 127 w 215"/>
                <a:gd name="T27" fmla="*/ 18 h 171"/>
                <a:gd name="T28" fmla="*/ 113 w 215"/>
                <a:gd name="T29" fmla="*/ 12 h 171"/>
                <a:gd name="T30" fmla="*/ 97 w 215"/>
                <a:gd name="T31" fmla="*/ 7 h 171"/>
                <a:gd name="T32" fmla="*/ 73 w 215"/>
                <a:gd name="T33" fmla="*/ 2 h 171"/>
                <a:gd name="T34" fmla="*/ 64 w 215"/>
                <a:gd name="T35" fmla="*/ 1 h 171"/>
                <a:gd name="T36" fmla="*/ 22 w 215"/>
                <a:gd name="T37" fmla="*/ 5 h 171"/>
                <a:gd name="T38" fmla="*/ 0 w 215"/>
                <a:gd name="T39" fmla="*/ 34 h 171"/>
                <a:gd name="T40" fmla="*/ 22 w 215"/>
                <a:gd name="T41" fmla="*/ 3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171">
                  <a:moveTo>
                    <a:pt x="22" y="30"/>
                  </a:moveTo>
                  <a:cubicBezTo>
                    <a:pt x="27" y="30"/>
                    <a:pt x="32" y="30"/>
                    <a:pt x="37" y="30"/>
                  </a:cubicBezTo>
                  <a:cubicBezTo>
                    <a:pt x="46" y="31"/>
                    <a:pt x="55" y="32"/>
                    <a:pt x="64" y="34"/>
                  </a:cubicBezTo>
                  <a:cubicBezTo>
                    <a:pt x="75" y="37"/>
                    <a:pt x="86" y="41"/>
                    <a:pt x="97" y="46"/>
                  </a:cubicBezTo>
                  <a:cubicBezTo>
                    <a:pt x="103" y="49"/>
                    <a:pt x="108" y="52"/>
                    <a:pt x="113" y="55"/>
                  </a:cubicBezTo>
                  <a:cubicBezTo>
                    <a:pt x="115" y="56"/>
                    <a:pt x="116" y="57"/>
                    <a:pt x="118" y="58"/>
                  </a:cubicBezTo>
                  <a:cubicBezTo>
                    <a:pt x="121" y="60"/>
                    <a:pt x="124" y="62"/>
                    <a:pt x="127" y="64"/>
                  </a:cubicBezTo>
                  <a:cubicBezTo>
                    <a:pt x="147" y="81"/>
                    <a:pt x="164" y="102"/>
                    <a:pt x="173" y="128"/>
                  </a:cubicBezTo>
                  <a:cubicBezTo>
                    <a:pt x="178" y="141"/>
                    <a:pt x="180" y="155"/>
                    <a:pt x="180" y="171"/>
                  </a:cubicBezTo>
                  <a:cubicBezTo>
                    <a:pt x="192" y="170"/>
                    <a:pt x="200" y="165"/>
                    <a:pt x="204" y="158"/>
                  </a:cubicBezTo>
                  <a:cubicBezTo>
                    <a:pt x="215" y="143"/>
                    <a:pt x="211" y="117"/>
                    <a:pt x="204" y="100"/>
                  </a:cubicBezTo>
                  <a:cubicBezTo>
                    <a:pt x="204" y="99"/>
                    <a:pt x="204" y="99"/>
                    <a:pt x="204" y="98"/>
                  </a:cubicBezTo>
                  <a:cubicBezTo>
                    <a:pt x="200" y="87"/>
                    <a:pt x="194" y="77"/>
                    <a:pt x="188" y="68"/>
                  </a:cubicBezTo>
                  <a:cubicBezTo>
                    <a:pt x="172" y="45"/>
                    <a:pt x="151" y="29"/>
                    <a:pt x="127" y="18"/>
                  </a:cubicBezTo>
                  <a:cubicBezTo>
                    <a:pt x="122" y="16"/>
                    <a:pt x="118" y="14"/>
                    <a:pt x="113" y="12"/>
                  </a:cubicBezTo>
                  <a:cubicBezTo>
                    <a:pt x="108" y="10"/>
                    <a:pt x="103" y="9"/>
                    <a:pt x="97" y="7"/>
                  </a:cubicBezTo>
                  <a:cubicBezTo>
                    <a:pt x="89" y="5"/>
                    <a:pt x="81" y="3"/>
                    <a:pt x="73" y="2"/>
                  </a:cubicBezTo>
                  <a:cubicBezTo>
                    <a:pt x="70" y="2"/>
                    <a:pt x="67" y="1"/>
                    <a:pt x="64" y="1"/>
                  </a:cubicBezTo>
                  <a:cubicBezTo>
                    <a:pt x="50" y="0"/>
                    <a:pt x="34" y="0"/>
                    <a:pt x="22" y="5"/>
                  </a:cubicBezTo>
                  <a:cubicBezTo>
                    <a:pt x="10" y="10"/>
                    <a:pt x="1" y="19"/>
                    <a:pt x="0" y="34"/>
                  </a:cubicBezTo>
                  <a:cubicBezTo>
                    <a:pt x="7" y="32"/>
                    <a:pt x="14" y="31"/>
                    <a:pt x="2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4">
              <a:extLst>
                <a:ext uri="{FF2B5EF4-FFF2-40B4-BE49-F238E27FC236}">
                  <a16:creationId xmlns:a16="http://schemas.microsoft.com/office/drawing/2014/main" id="{690302B1-1F81-4454-ABC9-20789AA1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3475" y="3938588"/>
              <a:ext cx="211137" cy="327025"/>
            </a:xfrm>
            <a:custGeom>
              <a:avLst/>
              <a:gdLst>
                <a:gd name="T0" fmla="*/ 60 w 95"/>
                <a:gd name="T1" fmla="*/ 34 h 148"/>
                <a:gd name="T2" fmla="*/ 47 w 95"/>
                <a:gd name="T3" fmla="*/ 47 h 148"/>
                <a:gd name="T4" fmla="*/ 6 w 95"/>
                <a:gd name="T5" fmla="*/ 88 h 148"/>
                <a:gd name="T6" fmla="*/ 0 w 95"/>
                <a:gd name="T7" fmla="*/ 95 h 148"/>
                <a:gd name="T8" fmla="*/ 6 w 95"/>
                <a:gd name="T9" fmla="*/ 107 h 148"/>
                <a:gd name="T10" fmla="*/ 10 w 95"/>
                <a:gd name="T11" fmla="*/ 116 h 148"/>
                <a:gd name="T12" fmla="*/ 18 w 95"/>
                <a:gd name="T13" fmla="*/ 148 h 148"/>
                <a:gd name="T14" fmla="*/ 47 w 95"/>
                <a:gd name="T15" fmla="*/ 116 h 148"/>
                <a:gd name="T16" fmla="*/ 60 w 95"/>
                <a:gd name="T17" fmla="*/ 102 h 148"/>
                <a:gd name="T18" fmla="*/ 76 w 95"/>
                <a:gd name="T19" fmla="*/ 85 h 148"/>
                <a:gd name="T20" fmla="*/ 95 w 95"/>
                <a:gd name="T21" fmla="*/ 63 h 148"/>
                <a:gd name="T22" fmla="*/ 93 w 95"/>
                <a:gd name="T23" fmla="*/ 0 h 148"/>
                <a:gd name="T24" fmla="*/ 76 w 95"/>
                <a:gd name="T25" fmla="*/ 18 h 148"/>
                <a:gd name="T26" fmla="*/ 60 w 95"/>
                <a:gd name="T27" fmla="*/ 34 h 148"/>
                <a:gd name="T28" fmla="*/ 81 w 95"/>
                <a:gd name="T29" fmla="*/ 44 h 148"/>
                <a:gd name="T30" fmla="*/ 81 w 95"/>
                <a:gd name="T31" fmla="*/ 55 h 148"/>
                <a:gd name="T32" fmla="*/ 81 w 95"/>
                <a:gd name="T33" fmla="*/ 57 h 148"/>
                <a:gd name="T34" fmla="*/ 76 w 95"/>
                <a:gd name="T35" fmla="*/ 61 h 148"/>
                <a:gd name="T36" fmla="*/ 75 w 95"/>
                <a:gd name="T37" fmla="*/ 62 h 148"/>
                <a:gd name="T38" fmla="*/ 76 w 95"/>
                <a:gd name="T39" fmla="*/ 68 h 148"/>
                <a:gd name="T40" fmla="*/ 76 w 95"/>
                <a:gd name="T41" fmla="*/ 71 h 148"/>
                <a:gd name="T42" fmla="*/ 76 w 95"/>
                <a:gd name="T43" fmla="*/ 72 h 148"/>
                <a:gd name="T44" fmla="*/ 75 w 95"/>
                <a:gd name="T45" fmla="*/ 72 h 148"/>
                <a:gd name="T46" fmla="*/ 60 w 95"/>
                <a:gd name="T47" fmla="*/ 88 h 148"/>
                <a:gd name="T48" fmla="*/ 57 w 95"/>
                <a:gd name="T49" fmla="*/ 90 h 148"/>
                <a:gd name="T50" fmla="*/ 54 w 95"/>
                <a:gd name="T51" fmla="*/ 89 h 148"/>
                <a:gd name="T52" fmla="*/ 53 w 95"/>
                <a:gd name="T53" fmla="*/ 83 h 148"/>
                <a:gd name="T54" fmla="*/ 47 w 95"/>
                <a:gd name="T55" fmla="*/ 88 h 148"/>
                <a:gd name="T56" fmla="*/ 43 w 95"/>
                <a:gd name="T57" fmla="*/ 92 h 148"/>
                <a:gd name="T58" fmla="*/ 40 w 95"/>
                <a:gd name="T59" fmla="*/ 91 h 148"/>
                <a:gd name="T60" fmla="*/ 38 w 95"/>
                <a:gd name="T61" fmla="*/ 80 h 148"/>
                <a:gd name="T62" fmla="*/ 38 w 95"/>
                <a:gd name="T63" fmla="*/ 78 h 148"/>
                <a:gd name="T64" fmla="*/ 47 w 95"/>
                <a:gd name="T65" fmla="*/ 70 h 148"/>
                <a:gd name="T66" fmla="*/ 51 w 95"/>
                <a:gd name="T67" fmla="*/ 67 h 148"/>
                <a:gd name="T68" fmla="*/ 50 w 95"/>
                <a:gd name="T69" fmla="*/ 60 h 148"/>
                <a:gd name="T70" fmla="*/ 50 w 95"/>
                <a:gd name="T71" fmla="*/ 58 h 148"/>
                <a:gd name="T72" fmla="*/ 60 w 95"/>
                <a:gd name="T73" fmla="*/ 50 h 148"/>
                <a:gd name="T74" fmla="*/ 69 w 95"/>
                <a:gd name="T75" fmla="*/ 40 h 148"/>
                <a:gd name="T76" fmla="*/ 73 w 95"/>
                <a:gd name="T77" fmla="*/ 41 h 148"/>
                <a:gd name="T78" fmla="*/ 73 w 95"/>
                <a:gd name="T79" fmla="*/ 46 h 148"/>
                <a:gd name="T80" fmla="*/ 76 w 95"/>
                <a:gd name="T81" fmla="*/ 44 h 148"/>
                <a:gd name="T82" fmla="*/ 77 w 95"/>
                <a:gd name="T83" fmla="*/ 43 h 148"/>
                <a:gd name="T84" fmla="*/ 81 w 95"/>
                <a:gd name="T85" fmla="*/ 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48">
                  <a:moveTo>
                    <a:pt x="60" y="34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9"/>
                    <a:pt x="4" y="103"/>
                    <a:pt x="6" y="107"/>
                  </a:cubicBezTo>
                  <a:cubicBezTo>
                    <a:pt x="8" y="110"/>
                    <a:pt x="9" y="113"/>
                    <a:pt x="10" y="116"/>
                  </a:cubicBezTo>
                  <a:cubicBezTo>
                    <a:pt x="13" y="126"/>
                    <a:pt x="16" y="136"/>
                    <a:pt x="18" y="148"/>
                  </a:cubicBezTo>
                  <a:cubicBezTo>
                    <a:pt x="28" y="137"/>
                    <a:pt x="37" y="127"/>
                    <a:pt x="47" y="116"/>
                  </a:cubicBezTo>
                  <a:cubicBezTo>
                    <a:pt x="51" y="112"/>
                    <a:pt x="55" y="107"/>
                    <a:pt x="60" y="102"/>
                  </a:cubicBezTo>
                  <a:cubicBezTo>
                    <a:pt x="65" y="96"/>
                    <a:pt x="70" y="91"/>
                    <a:pt x="76" y="85"/>
                  </a:cubicBezTo>
                  <a:cubicBezTo>
                    <a:pt x="82" y="77"/>
                    <a:pt x="89" y="70"/>
                    <a:pt x="95" y="63"/>
                  </a:cubicBezTo>
                  <a:cubicBezTo>
                    <a:pt x="95" y="42"/>
                    <a:pt x="94" y="21"/>
                    <a:pt x="93" y="0"/>
                  </a:cubicBezTo>
                  <a:cubicBezTo>
                    <a:pt x="76" y="18"/>
                    <a:pt x="76" y="18"/>
                    <a:pt x="76" y="18"/>
                  </a:cubicBezTo>
                  <a:lnTo>
                    <a:pt x="60" y="34"/>
                  </a:lnTo>
                  <a:close/>
                  <a:moveTo>
                    <a:pt x="81" y="44"/>
                  </a:moveTo>
                  <a:cubicBezTo>
                    <a:pt x="81" y="55"/>
                    <a:pt x="81" y="55"/>
                    <a:pt x="81" y="55"/>
                  </a:cubicBezTo>
                  <a:cubicBezTo>
                    <a:pt x="81" y="55"/>
                    <a:pt x="81" y="56"/>
                    <a:pt x="81" y="57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6" y="71"/>
                    <a:pt x="76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91"/>
                    <a:pt x="54" y="91"/>
                    <a:pt x="54" y="89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2"/>
                    <a:pt x="40" y="9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0"/>
                    <a:pt x="38" y="79"/>
                    <a:pt x="38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59"/>
                    <a:pt x="50" y="5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71" y="39"/>
                    <a:pt x="73" y="39"/>
                    <a:pt x="73" y="41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2"/>
                    <a:pt x="81" y="42"/>
                    <a:pt x="8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25">
              <a:extLst>
                <a:ext uri="{FF2B5EF4-FFF2-40B4-BE49-F238E27FC236}">
                  <a16:creationId xmlns:a16="http://schemas.microsoft.com/office/drawing/2014/main" id="{C1C1347F-F910-4BF0-A012-9187FB2ED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550" y="4408488"/>
              <a:ext cx="334962" cy="149225"/>
            </a:xfrm>
            <a:custGeom>
              <a:avLst/>
              <a:gdLst>
                <a:gd name="T0" fmla="*/ 96 w 151"/>
                <a:gd name="T1" fmla="*/ 33 h 68"/>
                <a:gd name="T2" fmla="*/ 1 w 151"/>
                <a:gd name="T3" fmla="*/ 0 h 68"/>
                <a:gd name="T4" fmla="*/ 0 w 151"/>
                <a:gd name="T5" fmla="*/ 16 h 68"/>
                <a:gd name="T6" fmla="*/ 96 w 151"/>
                <a:gd name="T7" fmla="*/ 49 h 68"/>
                <a:gd name="T8" fmla="*/ 127 w 151"/>
                <a:gd name="T9" fmla="*/ 59 h 68"/>
                <a:gd name="T10" fmla="*/ 151 w 151"/>
                <a:gd name="T11" fmla="*/ 68 h 68"/>
                <a:gd name="T12" fmla="*/ 151 w 151"/>
                <a:gd name="T13" fmla="*/ 52 h 68"/>
                <a:gd name="T14" fmla="*/ 127 w 151"/>
                <a:gd name="T15" fmla="*/ 44 h 68"/>
                <a:gd name="T16" fmla="*/ 96 w 151"/>
                <a:gd name="T17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68">
                  <a:moveTo>
                    <a:pt x="96" y="3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0"/>
                    <a:pt x="0" y="16"/>
                  </a:cubicBezTo>
                  <a:cubicBezTo>
                    <a:pt x="32" y="27"/>
                    <a:pt x="64" y="38"/>
                    <a:pt x="96" y="49"/>
                  </a:cubicBezTo>
                  <a:cubicBezTo>
                    <a:pt x="106" y="52"/>
                    <a:pt x="117" y="56"/>
                    <a:pt x="127" y="59"/>
                  </a:cubicBezTo>
                  <a:cubicBezTo>
                    <a:pt x="135" y="62"/>
                    <a:pt x="143" y="65"/>
                    <a:pt x="151" y="68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27" y="44"/>
                    <a:pt x="127" y="44"/>
                    <a:pt x="127" y="44"/>
                  </a:cubicBezTo>
                  <a:lnTo>
                    <a:pt x="9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6">
              <a:extLst>
                <a:ext uri="{FF2B5EF4-FFF2-40B4-BE49-F238E27FC236}">
                  <a16:creationId xmlns:a16="http://schemas.microsoft.com/office/drawing/2014/main" id="{475E5983-3D82-4379-A5AD-703D3469A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25" y="3816350"/>
              <a:ext cx="525462" cy="323850"/>
            </a:xfrm>
            <a:custGeom>
              <a:avLst/>
              <a:gdLst>
                <a:gd name="T0" fmla="*/ 76 w 238"/>
                <a:gd name="T1" fmla="*/ 8 h 146"/>
                <a:gd name="T2" fmla="*/ 62 w 238"/>
                <a:gd name="T3" fmla="*/ 19 h 146"/>
                <a:gd name="T4" fmla="*/ 46 w 238"/>
                <a:gd name="T5" fmla="*/ 32 h 146"/>
                <a:gd name="T6" fmla="*/ 13 w 238"/>
                <a:gd name="T7" fmla="*/ 59 h 146"/>
                <a:gd name="T8" fmla="*/ 0 w 238"/>
                <a:gd name="T9" fmla="*/ 70 h 146"/>
                <a:gd name="T10" fmla="*/ 13 w 238"/>
                <a:gd name="T11" fmla="*/ 71 h 146"/>
                <a:gd name="T12" fmla="*/ 46 w 238"/>
                <a:gd name="T13" fmla="*/ 77 h 146"/>
                <a:gd name="T14" fmla="*/ 62 w 238"/>
                <a:gd name="T15" fmla="*/ 82 h 146"/>
                <a:gd name="T16" fmla="*/ 76 w 238"/>
                <a:gd name="T17" fmla="*/ 87 h 146"/>
                <a:gd name="T18" fmla="*/ 140 w 238"/>
                <a:gd name="T19" fmla="*/ 139 h 146"/>
                <a:gd name="T20" fmla="*/ 145 w 238"/>
                <a:gd name="T21" fmla="*/ 146 h 146"/>
                <a:gd name="T22" fmla="*/ 153 w 238"/>
                <a:gd name="T23" fmla="*/ 137 h 146"/>
                <a:gd name="T24" fmla="*/ 194 w 238"/>
                <a:gd name="T25" fmla="*/ 96 h 146"/>
                <a:gd name="T26" fmla="*/ 207 w 238"/>
                <a:gd name="T27" fmla="*/ 83 h 146"/>
                <a:gd name="T28" fmla="*/ 223 w 238"/>
                <a:gd name="T29" fmla="*/ 67 h 146"/>
                <a:gd name="T30" fmla="*/ 238 w 238"/>
                <a:gd name="T31" fmla="*/ 51 h 146"/>
                <a:gd name="T32" fmla="*/ 223 w 238"/>
                <a:gd name="T33" fmla="*/ 46 h 146"/>
                <a:gd name="T34" fmla="*/ 207 w 238"/>
                <a:gd name="T35" fmla="*/ 41 h 146"/>
                <a:gd name="T36" fmla="*/ 194 w 238"/>
                <a:gd name="T37" fmla="*/ 36 h 146"/>
                <a:gd name="T38" fmla="*/ 153 w 238"/>
                <a:gd name="T39" fmla="*/ 23 h 146"/>
                <a:gd name="T40" fmla="*/ 85 w 238"/>
                <a:gd name="T41" fmla="*/ 0 h 146"/>
                <a:gd name="T42" fmla="*/ 76 w 238"/>
                <a:gd name="T43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146">
                  <a:moveTo>
                    <a:pt x="76" y="8"/>
                  </a:moveTo>
                  <a:cubicBezTo>
                    <a:pt x="71" y="11"/>
                    <a:pt x="67" y="15"/>
                    <a:pt x="62" y="19"/>
                  </a:cubicBezTo>
                  <a:cubicBezTo>
                    <a:pt x="57" y="23"/>
                    <a:pt x="52" y="27"/>
                    <a:pt x="46" y="32"/>
                  </a:cubicBezTo>
                  <a:cubicBezTo>
                    <a:pt x="35" y="41"/>
                    <a:pt x="24" y="50"/>
                    <a:pt x="13" y="59"/>
                  </a:cubicBezTo>
                  <a:cubicBezTo>
                    <a:pt x="8" y="63"/>
                    <a:pt x="4" y="66"/>
                    <a:pt x="0" y="70"/>
                  </a:cubicBezTo>
                  <a:cubicBezTo>
                    <a:pt x="4" y="70"/>
                    <a:pt x="8" y="70"/>
                    <a:pt x="13" y="71"/>
                  </a:cubicBezTo>
                  <a:cubicBezTo>
                    <a:pt x="24" y="72"/>
                    <a:pt x="35" y="74"/>
                    <a:pt x="46" y="77"/>
                  </a:cubicBezTo>
                  <a:cubicBezTo>
                    <a:pt x="52" y="78"/>
                    <a:pt x="57" y="80"/>
                    <a:pt x="62" y="82"/>
                  </a:cubicBezTo>
                  <a:cubicBezTo>
                    <a:pt x="67" y="83"/>
                    <a:pt x="71" y="85"/>
                    <a:pt x="76" y="87"/>
                  </a:cubicBezTo>
                  <a:cubicBezTo>
                    <a:pt x="101" y="98"/>
                    <a:pt x="124" y="116"/>
                    <a:pt x="140" y="139"/>
                  </a:cubicBezTo>
                  <a:cubicBezTo>
                    <a:pt x="142" y="142"/>
                    <a:pt x="143" y="144"/>
                    <a:pt x="145" y="14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94" y="96"/>
                    <a:pt x="194" y="96"/>
                    <a:pt x="194" y="96"/>
                  </a:cubicBezTo>
                  <a:cubicBezTo>
                    <a:pt x="207" y="83"/>
                    <a:pt x="207" y="83"/>
                    <a:pt x="207" y="83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3" y="50"/>
                    <a:pt x="228" y="48"/>
                    <a:pt x="223" y="46"/>
                  </a:cubicBezTo>
                  <a:cubicBezTo>
                    <a:pt x="217" y="44"/>
                    <a:pt x="212" y="43"/>
                    <a:pt x="207" y="41"/>
                  </a:cubicBezTo>
                  <a:cubicBezTo>
                    <a:pt x="202" y="39"/>
                    <a:pt x="198" y="38"/>
                    <a:pt x="194" y="36"/>
                  </a:cubicBezTo>
                  <a:cubicBezTo>
                    <a:pt x="180" y="32"/>
                    <a:pt x="167" y="27"/>
                    <a:pt x="153" y="23"/>
                  </a:cubicBezTo>
                  <a:cubicBezTo>
                    <a:pt x="131" y="15"/>
                    <a:pt x="108" y="7"/>
                    <a:pt x="85" y="0"/>
                  </a:cubicBezTo>
                  <a:cubicBezTo>
                    <a:pt x="82" y="2"/>
                    <a:pt x="79" y="5"/>
                    <a:pt x="7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27">
              <a:extLst>
                <a:ext uri="{FF2B5EF4-FFF2-40B4-BE49-F238E27FC236}">
                  <a16:creationId xmlns:a16="http://schemas.microsoft.com/office/drawing/2014/main" id="{5ED1E2CD-C266-430A-BF5D-B7C04CF5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13" y="4060825"/>
              <a:ext cx="34925" cy="41275"/>
            </a:xfrm>
            <a:custGeom>
              <a:avLst/>
              <a:gdLst>
                <a:gd name="T0" fmla="*/ 7 w 22"/>
                <a:gd name="T1" fmla="*/ 14 h 26"/>
                <a:gd name="T2" fmla="*/ 0 w 22"/>
                <a:gd name="T3" fmla="*/ 19 h 26"/>
                <a:gd name="T4" fmla="*/ 1 w 22"/>
                <a:gd name="T5" fmla="*/ 26 h 26"/>
                <a:gd name="T6" fmla="*/ 7 w 22"/>
                <a:gd name="T7" fmla="*/ 22 h 26"/>
                <a:gd name="T8" fmla="*/ 22 w 22"/>
                <a:gd name="T9" fmla="*/ 7 h 26"/>
                <a:gd name="T10" fmla="*/ 21 w 22"/>
                <a:gd name="T11" fmla="*/ 0 h 26"/>
                <a:gd name="T12" fmla="*/ 7 w 22"/>
                <a:gd name="T1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6">
                  <a:moveTo>
                    <a:pt x="7" y="14"/>
                  </a:moveTo>
                  <a:lnTo>
                    <a:pt x="0" y="19"/>
                  </a:lnTo>
                  <a:lnTo>
                    <a:pt x="1" y="26"/>
                  </a:lnTo>
                  <a:lnTo>
                    <a:pt x="7" y="22"/>
                  </a:lnTo>
                  <a:lnTo>
                    <a:pt x="22" y="7"/>
                  </a:lnTo>
                  <a:lnTo>
                    <a:pt x="21" y="0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28">
              <a:extLst>
                <a:ext uri="{FF2B5EF4-FFF2-40B4-BE49-F238E27FC236}">
                  <a16:creationId xmlns:a16="http://schemas.microsoft.com/office/drawing/2014/main" id="{2D78BFC1-8199-4DDC-BF50-B56DF8527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138" y="4097338"/>
              <a:ext cx="22225" cy="31750"/>
            </a:xfrm>
            <a:custGeom>
              <a:avLst/>
              <a:gdLst>
                <a:gd name="T0" fmla="*/ 7 w 14"/>
                <a:gd name="T1" fmla="*/ 6 h 20"/>
                <a:gd name="T2" fmla="*/ 0 w 14"/>
                <a:gd name="T3" fmla="*/ 13 h 20"/>
                <a:gd name="T4" fmla="*/ 1 w 14"/>
                <a:gd name="T5" fmla="*/ 20 h 20"/>
                <a:gd name="T6" fmla="*/ 7 w 14"/>
                <a:gd name="T7" fmla="*/ 14 h 20"/>
                <a:gd name="T8" fmla="*/ 14 w 14"/>
                <a:gd name="T9" fmla="*/ 9 h 20"/>
                <a:gd name="T10" fmla="*/ 12 w 14"/>
                <a:gd name="T11" fmla="*/ 0 h 20"/>
                <a:gd name="T12" fmla="*/ 7 w 14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7" y="6"/>
                  </a:moveTo>
                  <a:lnTo>
                    <a:pt x="0" y="13"/>
                  </a:lnTo>
                  <a:lnTo>
                    <a:pt x="1" y="20"/>
                  </a:lnTo>
                  <a:lnTo>
                    <a:pt x="7" y="14"/>
                  </a:lnTo>
                  <a:lnTo>
                    <a:pt x="14" y="9"/>
                  </a:lnTo>
                  <a:lnTo>
                    <a:pt x="12" y="0"/>
                  </a:lnTo>
                  <a:lnTo>
                    <a:pt x="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29">
              <a:extLst>
                <a:ext uri="{FF2B5EF4-FFF2-40B4-BE49-F238E27FC236}">
                  <a16:creationId xmlns:a16="http://schemas.microsoft.com/office/drawing/2014/main" id="{EB9DF5D2-AD0F-4EAD-8FCE-6D51664A7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13" y="4375150"/>
              <a:ext cx="438150" cy="292100"/>
            </a:xfrm>
            <a:custGeom>
              <a:avLst/>
              <a:gdLst>
                <a:gd name="T0" fmla="*/ 132 w 198"/>
                <a:gd name="T1" fmla="*/ 30 h 132"/>
                <a:gd name="T2" fmla="*/ 73 w 198"/>
                <a:gd name="T3" fmla="*/ 57 h 132"/>
                <a:gd name="T4" fmla="*/ 63 w 198"/>
                <a:gd name="T5" fmla="*/ 7 h 132"/>
                <a:gd name="T6" fmla="*/ 48 w 198"/>
                <a:gd name="T7" fmla="*/ 19 h 132"/>
                <a:gd name="T8" fmla="*/ 44 w 198"/>
                <a:gd name="T9" fmla="*/ 119 h 132"/>
                <a:gd name="T10" fmla="*/ 48 w 198"/>
                <a:gd name="T11" fmla="*/ 120 h 132"/>
                <a:gd name="T12" fmla="*/ 129 w 198"/>
                <a:gd name="T13" fmla="*/ 73 h 132"/>
                <a:gd name="T14" fmla="*/ 198 w 198"/>
                <a:gd name="T15" fmla="*/ 13 h 132"/>
                <a:gd name="T16" fmla="*/ 132 w 198"/>
                <a:gd name="T17" fmla="*/ 3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32">
                  <a:moveTo>
                    <a:pt x="132" y="30"/>
                  </a:moveTo>
                  <a:cubicBezTo>
                    <a:pt x="111" y="51"/>
                    <a:pt x="89" y="67"/>
                    <a:pt x="73" y="57"/>
                  </a:cubicBezTo>
                  <a:cubicBezTo>
                    <a:pt x="51" y="43"/>
                    <a:pt x="55" y="24"/>
                    <a:pt x="63" y="7"/>
                  </a:cubicBezTo>
                  <a:cubicBezTo>
                    <a:pt x="58" y="11"/>
                    <a:pt x="53" y="15"/>
                    <a:pt x="48" y="19"/>
                  </a:cubicBezTo>
                  <a:cubicBezTo>
                    <a:pt x="15" y="50"/>
                    <a:pt x="0" y="96"/>
                    <a:pt x="44" y="119"/>
                  </a:cubicBezTo>
                  <a:cubicBezTo>
                    <a:pt x="46" y="119"/>
                    <a:pt x="47" y="120"/>
                    <a:pt x="48" y="120"/>
                  </a:cubicBezTo>
                  <a:cubicBezTo>
                    <a:pt x="77" y="132"/>
                    <a:pt x="110" y="107"/>
                    <a:pt x="129" y="73"/>
                  </a:cubicBezTo>
                  <a:cubicBezTo>
                    <a:pt x="143" y="47"/>
                    <a:pt x="158" y="23"/>
                    <a:pt x="198" y="13"/>
                  </a:cubicBezTo>
                  <a:cubicBezTo>
                    <a:pt x="170" y="0"/>
                    <a:pt x="150" y="10"/>
                    <a:pt x="1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245F73AE-DFB3-4040-8A17-3FC82BD5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4368800"/>
              <a:ext cx="266700" cy="390525"/>
            </a:xfrm>
            <a:custGeom>
              <a:avLst/>
              <a:gdLst>
                <a:gd name="T0" fmla="*/ 86 w 120"/>
                <a:gd name="T1" fmla="*/ 0 h 177"/>
                <a:gd name="T2" fmla="*/ 76 w 120"/>
                <a:gd name="T3" fmla="*/ 1 h 177"/>
                <a:gd name="T4" fmla="*/ 39 w 120"/>
                <a:gd name="T5" fmla="*/ 42 h 177"/>
                <a:gd name="T6" fmla="*/ 15 w 120"/>
                <a:gd name="T7" fmla="*/ 66 h 177"/>
                <a:gd name="T8" fmla="*/ 70 w 120"/>
                <a:gd name="T9" fmla="*/ 171 h 177"/>
                <a:gd name="T10" fmla="*/ 114 w 120"/>
                <a:gd name="T11" fmla="*/ 128 h 177"/>
                <a:gd name="T12" fmla="*/ 114 w 120"/>
                <a:gd name="T13" fmla="*/ 70 h 177"/>
                <a:gd name="T14" fmla="*/ 86 w 120"/>
                <a:gd name="T1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77">
                  <a:moveTo>
                    <a:pt x="86" y="0"/>
                  </a:moveTo>
                  <a:cubicBezTo>
                    <a:pt x="83" y="1"/>
                    <a:pt x="79" y="1"/>
                    <a:pt x="76" y="1"/>
                  </a:cubicBezTo>
                  <a:cubicBezTo>
                    <a:pt x="120" y="86"/>
                    <a:pt x="46" y="139"/>
                    <a:pt x="39" y="42"/>
                  </a:cubicBezTo>
                  <a:cubicBezTo>
                    <a:pt x="31" y="50"/>
                    <a:pt x="23" y="58"/>
                    <a:pt x="15" y="66"/>
                  </a:cubicBezTo>
                  <a:cubicBezTo>
                    <a:pt x="0" y="108"/>
                    <a:pt x="10" y="177"/>
                    <a:pt x="70" y="171"/>
                  </a:cubicBezTo>
                  <a:cubicBezTo>
                    <a:pt x="95" y="169"/>
                    <a:pt x="109" y="151"/>
                    <a:pt x="114" y="128"/>
                  </a:cubicBezTo>
                  <a:cubicBezTo>
                    <a:pt x="118" y="111"/>
                    <a:pt x="118" y="90"/>
                    <a:pt x="114" y="70"/>
                  </a:cubicBezTo>
                  <a:cubicBezTo>
                    <a:pt x="110" y="45"/>
                    <a:pt x="100" y="2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1">
              <a:extLst>
                <a:ext uri="{FF2B5EF4-FFF2-40B4-BE49-F238E27FC236}">
                  <a16:creationId xmlns:a16="http://schemas.microsoft.com/office/drawing/2014/main" id="{34437C62-C1DB-4E2B-BFC6-BFBFD63C6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63" y="4152900"/>
              <a:ext cx="320675" cy="273050"/>
            </a:xfrm>
            <a:custGeom>
              <a:avLst/>
              <a:gdLst>
                <a:gd name="T0" fmla="*/ 89 w 145"/>
                <a:gd name="T1" fmla="*/ 123 h 123"/>
                <a:gd name="T2" fmla="*/ 102 w 145"/>
                <a:gd name="T3" fmla="*/ 112 h 123"/>
                <a:gd name="T4" fmla="*/ 123 w 145"/>
                <a:gd name="T5" fmla="*/ 33 h 123"/>
                <a:gd name="T6" fmla="*/ 102 w 145"/>
                <a:gd name="T7" fmla="*/ 17 h 123"/>
                <a:gd name="T8" fmla="*/ 2 w 145"/>
                <a:gd name="T9" fmla="*/ 55 h 123"/>
                <a:gd name="T10" fmla="*/ 1 w 145"/>
                <a:gd name="T11" fmla="*/ 56 h 123"/>
                <a:gd name="T12" fmla="*/ 0 w 145"/>
                <a:gd name="T13" fmla="*/ 66 h 123"/>
                <a:gd name="T14" fmla="*/ 2 w 145"/>
                <a:gd name="T15" fmla="*/ 63 h 123"/>
                <a:gd name="T16" fmla="*/ 89 w 145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23">
                  <a:moveTo>
                    <a:pt x="89" y="123"/>
                  </a:moveTo>
                  <a:cubicBezTo>
                    <a:pt x="94" y="119"/>
                    <a:pt x="98" y="115"/>
                    <a:pt x="102" y="112"/>
                  </a:cubicBezTo>
                  <a:cubicBezTo>
                    <a:pt x="130" y="86"/>
                    <a:pt x="145" y="58"/>
                    <a:pt x="123" y="33"/>
                  </a:cubicBezTo>
                  <a:cubicBezTo>
                    <a:pt x="116" y="26"/>
                    <a:pt x="109" y="21"/>
                    <a:pt x="102" y="17"/>
                  </a:cubicBezTo>
                  <a:cubicBezTo>
                    <a:pt x="69" y="0"/>
                    <a:pt x="34" y="20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1" y="59"/>
                    <a:pt x="1" y="63"/>
                    <a:pt x="0" y="66"/>
                  </a:cubicBezTo>
                  <a:cubicBezTo>
                    <a:pt x="0" y="65"/>
                    <a:pt x="1" y="64"/>
                    <a:pt x="2" y="63"/>
                  </a:cubicBezTo>
                  <a:cubicBezTo>
                    <a:pt x="46" y="29"/>
                    <a:pt x="100" y="52"/>
                    <a:pt x="89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2">
              <a:extLst>
                <a:ext uri="{FF2B5EF4-FFF2-40B4-BE49-F238E27FC236}">
                  <a16:creationId xmlns:a16="http://schemas.microsoft.com/office/drawing/2014/main" id="{57E0B3A0-2C83-4283-8D07-83B54D0F3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4005263"/>
              <a:ext cx="204787" cy="192088"/>
            </a:xfrm>
            <a:custGeom>
              <a:avLst/>
              <a:gdLst>
                <a:gd name="T0" fmla="*/ 76 w 93"/>
                <a:gd name="T1" fmla="*/ 71 h 87"/>
                <a:gd name="T2" fmla="*/ 44 w 93"/>
                <a:gd name="T3" fmla="*/ 0 h 87"/>
                <a:gd name="T4" fmla="*/ 44 w 93"/>
                <a:gd name="T5" fmla="*/ 0 h 87"/>
                <a:gd name="T6" fmla="*/ 44 w 93"/>
                <a:gd name="T7" fmla="*/ 1 h 87"/>
                <a:gd name="T8" fmla="*/ 44 w 93"/>
                <a:gd name="T9" fmla="*/ 38 h 87"/>
                <a:gd name="T10" fmla="*/ 3 w 93"/>
                <a:gd name="T11" fmla="*/ 75 h 87"/>
                <a:gd name="T12" fmla="*/ 0 w 93"/>
                <a:gd name="T13" fmla="*/ 76 h 87"/>
                <a:gd name="T14" fmla="*/ 3 w 93"/>
                <a:gd name="T15" fmla="*/ 77 h 87"/>
                <a:gd name="T16" fmla="*/ 44 w 93"/>
                <a:gd name="T17" fmla="*/ 87 h 87"/>
                <a:gd name="T18" fmla="*/ 76 w 93"/>
                <a:gd name="T19" fmla="*/ 7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87">
                  <a:moveTo>
                    <a:pt x="76" y="71"/>
                  </a:moveTo>
                  <a:cubicBezTo>
                    <a:pt x="93" y="44"/>
                    <a:pt x="69" y="2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1"/>
                    <a:pt x="44" y="1"/>
                  </a:cubicBezTo>
                  <a:cubicBezTo>
                    <a:pt x="48" y="15"/>
                    <a:pt x="48" y="27"/>
                    <a:pt x="44" y="38"/>
                  </a:cubicBezTo>
                  <a:cubicBezTo>
                    <a:pt x="39" y="54"/>
                    <a:pt x="26" y="67"/>
                    <a:pt x="3" y="75"/>
                  </a:cubicBezTo>
                  <a:cubicBezTo>
                    <a:pt x="2" y="75"/>
                    <a:pt x="1" y="76"/>
                    <a:pt x="0" y="76"/>
                  </a:cubicBezTo>
                  <a:cubicBezTo>
                    <a:pt x="1" y="76"/>
                    <a:pt x="2" y="77"/>
                    <a:pt x="3" y="77"/>
                  </a:cubicBezTo>
                  <a:cubicBezTo>
                    <a:pt x="17" y="83"/>
                    <a:pt x="32" y="87"/>
                    <a:pt x="44" y="87"/>
                  </a:cubicBezTo>
                  <a:cubicBezTo>
                    <a:pt x="57" y="87"/>
                    <a:pt x="69" y="83"/>
                    <a:pt x="7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3">
              <a:extLst>
                <a:ext uri="{FF2B5EF4-FFF2-40B4-BE49-F238E27FC236}">
                  <a16:creationId xmlns:a16="http://schemas.microsoft.com/office/drawing/2014/main" id="{3FE9912B-886F-49E7-8D59-78652567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3" y="3581400"/>
              <a:ext cx="295275" cy="395288"/>
            </a:xfrm>
            <a:custGeom>
              <a:avLst/>
              <a:gdLst>
                <a:gd name="T0" fmla="*/ 7 w 134"/>
                <a:gd name="T1" fmla="*/ 178 h 178"/>
                <a:gd name="T2" fmla="*/ 21 w 134"/>
                <a:gd name="T3" fmla="*/ 177 h 178"/>
                <a:gd name="T4" fmla="*/ 40 w 134"/>
                <a:gd name="T5" fmla="*/ 93 h 178"/>
                <a:gd name="T6" fmla="*/ 64 w 134"/>
                <a:gd name="T7" fmla="*/ 68 h 178"/>
                <a:gd name="T8" fmla="*/ 82 w 134"/>
                <a:gd name="T9" fmla="*/ 124 h 178"/>
                <a:gd name="T10" fmla="*/ 109 w 134"/>
                <a:gd name="T11" fmla="*/ 101 h 178"/>
                <a:gd name="T12" fmla="*/ 53 w 134"/>
                <a:gd name="T13" fmla="*/ 7 h 178"/>
                <a:gd name="T14" fmla="*/ 4 w 134"/>
                <a:gd name="T15" fmla="*/ 58 h 178"/>
                <a:gd name="T16" fmla="*/ 9 w 134"/>
                <a:gd name="T17" fmla="*/ 123 h 178"/>
                <a:gd name="T18" fmla="*/ 7 w 134"/>
                <a:gd name="T1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78">
                  <a:moveTo>
                    <a:pt x="7" y="178"/>
                  </a:moveTo>
                  <a:cubicBezTo>
                    <a:pt x="11" y="178"/>
                    <a:pt x="17" y="177"/>
                    <a:pt x="21" y="177"/>
                  </a:cubicBezTo>
                  <a:cubicBezTo>
                    <a:pt x="34" y="149"/>
                    <a:pt x="38" y="121"/>
                    <a:pt x="40" y="93"/>
                  </a:cubicBezTo>
                  <a:cubicBezTo>
                    <a:pt x="41" y="78"/>
                    <a:pt x="50" y="70"/>
                    <a:pt x="64" y="68"/>
                  </a:cubicBezTo>
                  <a:cubicBezTo>
                    <a:pt x="87" y="66"/>
                    <a:pt x="84" y="96"/>
                    <a:pt x="82" y="124"/>
                  </a:cubicBezTo>
                  <a:cubicBezTo>
                    <a:pt x="91" y="116"/>
                    <a:pt x="100" y="109"/>
                    <a:pt x="109" y="101"/>
                  </a:cubicBezTo>
                  <a:cubicBezTo>
                    <a:pt x="134" y="47"/>
                    <a:pt x="101" y="0"/>
                    <a:pt x="53" y="7"/>
                  </a:cubicBezTo>
                  <a:cubicBezTo>
                    <a:pt x="20" y="13"/>
                    <a:pt x="10" y="32"/>
                    <a:pt x="4" y="58"/>
                  </a:cubicBezTo>
                  <a:cubicBezTo>
                    <a:pt x="0" y="80"/>
                    <a:pt x="2" y="101"/>
                    <a:pt x="9" y="123"/>
                  </a:cubicBezTo>
                  <a:cubicBezTo>
                    <a:pt x="15" y="141"/>
                    <a:pt x="14" y="160"/>
                    <a:pt x="7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34">
              <a:extLst>
                <a:ext uri="{FF2B5EF4-FFF2-40B4-BE49-F238E27FC236}">
                  <a16:creationId xmlns:a16="http://schemas.microsoft.com/office/drawing/2014/main" id="{3C97BCFF-0C97-4753-B308-605B98C7C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638" y="4159250"/>
              <a:ext cx="195262" cy="303213"/>
            </a:xfrm>
            <a:custGeom>
              <a:avLst/>
              <a:gdLst>
                <a:gd name="T0" fmla="*/ 1 w 88"/>
                <a:gd name="T1" fmla="*/ 50 h 137"/>
                <a:gd name="T2" fmla="*/ 0 w 88"/>
                <a:gd name="T3" fmla="*/ 56 h 137"/>
                <a:gd name="T4" fmla="*/ 0 w 88"/>
                <a:gd name="T5" fmla="*/ 58 h 137"/>
                <a:gd name="T6" fmla="*/ 34 w 88"/>
                <a:gd name="T7" fmla="*/ 103 h 137"/>
                <a:gd name="T8" fmla="*/ 75 w 88"/>
                <a:gd name="T9" fmla="*/ 137 h 137"/>
                <a:gd name="T10" fmla="*/ 59 w 88"/>
                <a:gd name="T11" fmla="*/ 83 h 137"/>
                <a:gd name="T12" fmla="*/ 86 w 88"/>
                <a:gd name="T13" fmla="*/ 17 h 137"/>
                <a:gd name="T14" fmla="*/ 88 w 88"/>
                <a:gd name="T15" fmla="*/ 16 h 137"/>
                <a:gd name="T16" fmla="*/ 86 w 88"/>
                <a:gd name="T17" fmla="*/ 15 h 137"/>
                <a:gd name="T18" fmla="*/ 1 w 88"/>
                <a:gd name="T19" fmla="*/ 5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37">
                  <a:moveTo>
                    <a:pt x="1" y="50"/>
                  </a:moveTo>
                  <a:cubicBezTo>
                    <a:pt x="0" y="52"/>
                    <a:pt x="0" y="54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79"/>
                    <a:pt x="13" y="96"/>
                    <a:pt x="34" y="103"/>
                  </a:cubicBezTo>
                  <a:cubicBezTo>
                    <a:pt x="56" y="111"/>
                    <a:pt x="70" y="122"/>
                    <a:pt x="75" y="137"/>
                  </a:cubicBezTo>
                  <a:cubicBezTo>
                    <a:pt x="81" y="117"/>
                    <a:pt x="73" y="102"/>
                    <a:pt x="59" y="83"/>
                  </a:cubicBezTo>
                  <a:cubicBezTo>
                    <a:pt x="38" y="56"/>
                    <a:pt x="53" y="32"/>
                    <a:pt x="86" y="17"/>
                  </a:cubicBezTo>
                  <a:cubicBezTo>
                    <a:pt x="87" y="17"/>
                    <a:pt x="87" y="17"/>
                    <a:pt x="88" y="16"/>
                  </a:cubicBezTo>
                  <a:cubicBezTo>
                    <a:pt x="87" y="16"/>
                    <a:pt x="87" y="16"/>
                    <a:pt x="86" y="15"/>
                  </a:cubicBezTo>
                  <a:cubicBezTo>
                    <a:pt x="46" y="1"/>
                    <a:pt x="7" y="0"/>
                    <a:pt x="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5">
              <a:extLst>
                <a:ext uri="{FF2B5EF4-FFF2-40B4-BE49-F238E27FC236}">
                  <a16:creationId xmlns:a16="http://schemas.microsoft.com/office/drawing/2014/main" id="{1451C640-DDD3-4CB6-BB47-F0E90DB7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730625"/>
              <a:ext cx="381000" cy="314325"/>
            </a:xfrm>
            <a:custGeom>
              <a:avLst/>
              <a:gdLst>
                <a:gd name="T0" fmla="*/ 31 w 172"/>
                <a:gd name="T1" fmla="*/ 104 h 142"/>
                <a:gd name="T2" fmla="*/ 45 w 172"/>
                <a:gd name="T3" fmla="*/ 116 h 142"/>
                <a:gd name="T4" fmla="*/ 65 w 172"/>
                <a:gd name="T5" fmla="*/ 132 h 142"/>
                <a:gd name="T6" fmla="*/ 105 w 172"/>
                <a:gd name="T7" fmla="*/ 68 h 142"/>
                <a:gd name="T8" fmla="*/ 163 w 172"/>
                <a:gd name="T9" fmla="*/ 142 h 142"/>
                <a:gd name="T10" fmla="*/ 111 w 172"/>
                <a:gd name="T11" fmla="*/ 15 h 142"/>
                <a:gd name="T12" fmla="*/ 45 w 172"/>
                <a:gd name="T13" fmla="*/ 10 h 142"/>
                <a:gd name="T14" fmla="*/ 23 w 172"/>
                <a:gd name="T15" fmla="*/ 27 h 142"/>
                <a:gd name="T16" fmla="*/ 31 w 172"/>
                <a:gd name="T17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42">
                  <a:moveTo>
                    <a:pt x="31" y="104"/>
                  </a:moveTo>
                  <a:cubicBezTo>
                    <a:pt x="36" y="108"/>
                    <a:pt x="40" y="112"/>
                    <a:pt x="45" y="116"/>
                  </a:cubicBezTo>
                  <a:cubicBezTo>
                    <a:pt x="52" y="121"/>
                    <a:pt x="59" y="126"/>
                    <a:pt x="65" y="132"/>
                  </a:cubicBezTo>
                  <a:cubicBezTo>
                    <a:pt x="62" y="100"/>
                    <a:pt x="70" y="70"/>
                    <a:pt x="105" y="68"/>
                  </a:cubicBezTo>
                  <a:cubicBezTo>
                    <a:pt x="137" y="67"/>
                    <a:pt x="157" y="95"/>
                    <a:pt x="163" y="142"/>
                  </a:cubicBezTo>
                  <a:cubicBezTo>
                    <a:pt x="172" y="98"/>
                    <a:pt x="164" y="52"/>
                    <a:pt x="111" y="15"/>
                  </a:cubicBezTo>
                  <a:cubicBezTo>
                    <a:pt x="88" y="0"/>
                    <a:pt x="65" y="0"/>
                    <a:pt x="45" y="10"/>
                  </a:cubicBezTo>
                  <a:cubicBezTo>
                    <a:pt x="37" y="14"/>
                    <a:pt x="29" y="20"/>
                    <a:pt x="23" y="27"/>
                  </a:cubicBezTo>
                  <a:cubicBezTo>
                    <a:pt x="0" y="52"/>
                    <a:pt x="4" y="78"/>
                    <a:pt x="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58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63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3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2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63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2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322E6DA5-F1F0-404A-A994-D278935F5498}"/>
              </a:ext>
            </a:extLst>
          </p:cNvPr>
          <p:cNvSpPr>
            <a:spLocks noEditPoints="1"/>
          </p:cNvSpPr>
          <p:nvPr/>
        </p:nvSpPr>
        <p:spPr bwMode="auto">
          <a:xfrm>
            <a:off x="3405717" y="1476588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D48413EA-B5FB-48AE-974C-4196321F7DDD}"/>
              </a:ext>
            </a:extLst>
          </p:cNvPr>
          <p:cNvSpPr>
            <a:spLocks noEditPoints="1"/>
          </p:cNvSpPr>
          <p:nvPr/>
        </p:nvSpPr>
        <p:spPr bwMode="auto">
          <a:xfrm>
            <a:off x="8373957" y="1476588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97EC3E-D12B-42F6-B608-10468B9505F4}"/>
              </a:ext>
            </a:extLst>
          </p:cNvPr>
          <p:cNvSpPr txBox="1"/>
          <p:nvPr/>
        </p:nvSpPr>
        <p:spPr>
          <a:xfrm>
            <a:off x="5330006" y="1066217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C293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rgbClr val="BB995A"/>
                </a:solidFill>
              </a:rPr>
              <a:t>输入你的标题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91CDB-1A62-4D8B-97B3-B18935C9D501}"/>
              </a:ext>
            </a:extLst>
          </p:cNvPr>
          <p:cNvSpPr/>
          <p:nvPr/>
        </p:nvSpPr>
        <p:spPr>
          <a:xfrm>
            <a:off x="4195073" y="1476587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DF92C6-BE27-4671-BFF7-166135612355}"/>
              </a:ext>
            </a:extLst>
          </p:cNvPr>
          <p:cNvSpPr>
            <a:spLocks noEditPoints="1"/>
          </p:cNvSpPr>
          <p:nvPr/>
        </p:nvSpPr>
        <p:spPr bwMode="auto">
          <a:xfrm>
            <a:off x="3390053" y="257699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E4AC1D4-FC21-471C-8757-0FFB15BB48FE}"/>
              </a:ext>
            </a:extLst>
          </p:cNvPr>
          <p:cNvSpPr>
            <a:spLocks noEditPoints="1"/>
          </p:cNvSpPr>
          <p:nvPr/>
        </p:nvSpPr>
        <p:spPr bwMode="auto">
          <a:xfrm>
            <a:off x="8358293" y="257699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E1ACB0-00F7-447C-8241-7BD10F7D0A49}"/>
              </a:ext>
            </a:extLst>
          </p:cNvPr>
          <p:cNvGrpSpPr/>
          <p:nvPr/>
        </p:nvGrpSpPr>
        <p:grpSpPr>
          <a:xfrm>
            <a:off x="4179409" y="2166621"/>
            <a:ext cx="4178884" cy="954236"/>
            <a:chOff x="2915481" y="1682115"/>
            <a:chExt cx="3134163" cy="71567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7F82DCC-2454-425C-B110-F406E3EBEBEB}"/>
                </a:ext>
              </a:extLst>
            </p:cNvPr>
            <p:cNvSpPr txBox="1"/>
            <p:nvPr/>
          </p:nvSpPr>
          <p:spPr>
            <a:xfrm>
              <a:off x="3766681" y="1682115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rgbClr val="BB995A"/>
                  </a:solidFill>
                </a:rPr>
                <a:t>输入你的标题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FD8655-8058-4A47-8B1A-5D02DD64798D}"/>
                </a:ext>
              </a:extLst>
            </p:cNvPr>
            <p:cNvSpPr/>
            <p:nvPr/>
          </p:nvSpPr>
          <p:spPr>
            <a:xfrm>
              <a:off x="2915481" y="1989892"/>
              <a:ext cx="3134163" cy="40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67" dirty="0">
                  <a:solidFill>
                    <a:srgbClr val="BB995A"/>
                  </a:solidFill>
                </a:rPr>
                <a:t>请在此处添加详细描述文本，尽量与标题文本语言风格相符合，语言描述尽量简洁生动。</a:t>
              </a:r>
              <a:endParaRPr lang="zh-CN" altLang="en-US" sz="1467" dirty="0"/>
            </a:p>
          </p:txBody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B93BECE8-26AA-4AF5-AE8B-81DEF1C52A93}"/>
              </a:ext>
            </a:extLst>
          </p:cNvPr>
          <p:cNvSpPr>
            <a:spLocks noEditPoints="1"/>
          </p:cNvSpPr>
          <p:nvPr/>
        </p:nvSpPr>
        <p:spPr bwMode="auto">
          <a:xfrm>
            <a:off x="3377514" y="379291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81AD27B-F909-4359-966D-FF0B5E8DA236}"/>
              </a:ext>
            </a:extLst>
          </p:cNvPr>
          <p:cNvSpPr>
            <a:spLocks noEditPoints="1"/>
          </p:cNvSpPr>
          <p:nvPr/>
        </p:nvSpPr>
        <p:spPr bwMode="auto">
          <a:xfrm>
            <a:off x="8345754" y="379291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0E4227-E0EF-4944-B42D-494876A6B8AE}"/>
              </a:ext>
            </a:extLst>
          </p:cNvPr>
          <p:cNvGrpSpPr/>
          <p:nvPr/>
        </p:nvGrpSpPr>
        <p:grpSpPr>
          <a:xfrm>
            <a:off x="4166870" y="3382541"/>
            <a:ext cx="4178884" cy="954236"/>
            <a:chOff x="2906077" y="2594055"/>
            <a:chExt cx="3134163" cy="71567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81D58A0-E29D-4FAB-BED3-65DF8899F8D5}"/>
                </a:ext>
              </a:extLst>
            </p:cNvPr>
            <p:cNvSpPr txBox="1"/>
            <p:nvPr/>
          </p:nvSpPr>
          <p:spPr>
            <a:xfrm>
              <a:off x="3757277" y="2594055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rgbClr val="BB995A"/>
                  </a:solidFill>
                </a:rPr>
                <a:t>输入你的标题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166A54C-E757-4B23-BFC8-DB7826E7D130}"/>
                </a:ext>
              </a:extLst>
            </p:cNvPr>
            <p:cNvSpPr/>
            <p:nvPr/>
          </p:nvSpPr>
          <p:spPr>
            <a:xfrm>
              <a:off x="2906077" y="2901832"/>
              <a:ext cx="3134163" cy="40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67" dirty="0">
                  <a:solidFill>
                    <a:srgbClr val="BB995A"/>
                  </a:solidFill>
                </a:rPr>
                <a:t>请在此处添加详细描述文本，尽量与标题文本语言风格相符合，语言描述尽量简洁生动。</a:t>
              </a:r>
              <a:endParaRPr lang="zh-CN" altLang="en-US" sz="1467" dirty="0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6C5D8A02-C351-478C-B179-0F1FF288D044}"/>
              </a:ext>
            </a:extLst>
          </p:cNvPr>
          <p:cNvSpPr>
            <a:spLocks noEditPoints="1"/>
          </p:cNvSpPr>
          <p:nvPr/>
        </p:nvSpPr>
        <p:spPr bwMode="auto">
          <a:xfrm>
            <a:off x="3364976" y="500883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067D51F-472D-40CD-8EE4-250ACA96838C}"/>
              </a:ext>
            </a:extLst>
          </p:cNvPr>
          <p:cNvSpPr>
            <a:spLocks noEditPoints="1"/>
          </p:cNvSpPr>
          <p:nvPr/>
        </p:nvSpPr>
        <p:spPr bwMode="auto">
          <a:xfrm>
            <a:off x="8333216" y="5008830"/>
            <a:ext cx="776817" cy="690033"/>
          </a:xfrm>
          <a:custGeom>
            <a:avLst/>
            <a:gdLst>
              <a:gd name="T0" fmla="*/ 653 w 829"/>
              <a:gd name="T1" fmla="*/ 530 h 740"/>
              <a:gd name="T2" fmla="*/ 397 w 829"/>
              <a:gd name="T3" fmla="*/ 7 h 740"/>
              <a:gd name="T4" fmla="*/ 381 w 829"/>
              <a:gd name="T5" fmla="*/ 29 h 740"/>
              <a:gd name="T6" fmla="*/ 482 w 829"/>
              <a:gd name="T7" fmla="*/ 80 h 740"/>
              <a:gd name="T8" fmla="*/ 434 w 829"/>
              <a:gd name="T9" fmla="*/ 70 h 740"/>
              <a:gd name="T10" fmla="*/ 129 w 829"/>
              <a:gd name="T11" fmla="*/ 260 h 740"/>
              <a:gd name="T12" fmla="*/ 131 w 829"/>
              <a:gd name="T13" fmla="*/ 458 h 740"/>
              <a:gd name="T14" fmla="*/ 414 w 829"/>
              <a:gd name="T15" fmla="*/ 617 h 740"/>
              <a:gd name="T16" fmla="*/ 711 w 829"/>
              <a:gd name="T17" fmla="*/ 387 h 740"/>
              <a:gd name="T18" fmla="*/ 460 w 829"/>
              <a:gd name="T19" fmla="*/ 84 h 740"/>
              <a:gd name="T20" fmla="*/ 316 w 829"/>
              <a:gd name="T21" fmla="*/ 103 h 740"/>
              <a:gd name="T22" fmla="*/ 124 w 829"/>
              <a:gd name="T23" fmla="*/ 424 h 740"/>
              <a:gd name="T24" fmla="*/ 410 w 829"/>
              <a:gd name="T25" fmla="*/ 606 h 740"/>
              <a:gd name="T26" fmla="*/ 696 w 829"/>
              <a:gd name="T27" fmla="*/ 426 h 740"/>
              <a:gd name="T28" fmla="*/ 492 w 829"/>
              <a:gd name="T29" fmla="*/ 99 h 740"/>
              <a:gd name="T30" fmla="*/ 392 w 829"/>
              <a:gd name="T31" fmla="*/ 186 h 740"/>
              <a:gd name="T32" fmla="*/ 194 w 829"/>
              <a:gd name="T33" fmla="*/ 375 h 740"/>
              <a:gd name="T34" fmla="*/ 399 w 829"/>
              <a:gd name="T35" fmla="*/ 576 h 740"/>
              <a:gd name="T36" fmla="*/ 602 w 829"/>
              <a:gd name="T37" fmla="*/ 394 h 740"/>
              <a:gd name="T38" fmla="*/ 484 w 829"/>
              <a:gd name="T39" fmla="*/ 175 h 740"/>
              <a:gd name="T40" fmla="*/ 427 w 829"/>
              <a:gd name="T41" fmla="*/ 175 h 740"/>
              <a:gd name="T42" fmla="*/ 336 w 829"/>
              <a:gd name="T43" fmla="*/ 350 h 740"/>
              <a:gd name="T44" fmla="*/ 433 w 829"/>
              <a:gd name="T45" fmla="*/ 306 h 740"/>
              <a:gd name="T46" fmla="*/ 535 w 829"/>
              <a:gd name="T47" fmla="*/ 216 h 740"/>
              <a:gd name="T48" fmla="*/ 334 w 829"/>
              <a:gd name="T49" fmla="*/ 334 h 740"/>
              <a:gd name="T50" fmla="*/ 385 w 829"/>
              <a:gd name="T51" fmla="*/ 294 h 740"/>
              <a:gd name="T52" fmla="*/ 520 w 829"/>
              <a:gd name="T53" fmla="*/ 252 h 740"/>
              <a:gd name="T54" fmla="*/ 584 w 829"/>
              <a:gd name="T55" fmla="*/ 270 h 740"/>
              <a:gd name="T56" fmla="*/ 407 w 829"/>
              <a:gd name="T57" fmla="*/ 310 h 740"/>
              <a:gd name="T58" fmla="*/ 347 w 829"/>
              <a:gd name="T59" fmla="*/ 374 h 740"/>
              <a:gd name="T60" fmla="*/ 468 w 829"/>
              <a:gd name="T61" fmla="*/ 380 h 740"/>
              <a:gd name="T62" fmla="*/ 419 w 829"/>
              <a:gd name="T63" fmla="*/ 264 h 740"/>
              <a:gd name="T64" fmla="*/ 321 w 829"/>
              <a:gd name="T65" fmla="*/ 269 h 740"/>
              <a:gd name="T66" fmla="*/ 547 w 829"/>
              <a:gd name="T67" fmla="*/ 295 h 740"/>
              <a:gd name="T68" fmla="*/ 712 w 829"/>
              <a:gd name="T69" fmla="*/ 281 h 740"/>
              <a:gd name="T70" fmla="*/ 729 w 829"/>
              <a:gd name="T71" fmla="*/ 313 h 740"/>
              <a:gd name="T72" fmla="*/ 729 w 829"/>
              <a:gd name="T73" fmla="*/ 330 h 740"/>
              <a:gd name="T74" fmla="*/ 76 w 829"/>
              <a:gd name="T75" fmla="*/ 337 h 740"/>
              <a:gd name="T76" fmla="*/ 454 w 829"/>
              <a:gd name="T77" fmla="*/ 368 h 740"/>
              <a:gd name="T78" fmla="*/ 431 w 829"/>
              <a:gd name="T79" fmla="*/ 355 h 740"/>
              <a:gd name="T80" fmla="*/ 26 w 829"/>
              <a:gd name="T81" fmla="*/ 355 h 740"/>
              <a:gd name="T82" fmla="*/ 430 w 829"/>
              <a:gd name="T83" fmla="*/ 384 h 740"/>
              <a:gd name="T84" fmla="*/ 772 w 829"/>
              <a:gd name="T85" fmla="*/ 356 h 740"/>
              <a:gd name="T86" fmla="*/ 593 w 829"/>
              <a:gd name="T87" fmla="*/ 361 h 740"/>
              <a:gd name="T88" fmla="*/ 226 w 829"/>
              <a:gd name="T89" fmla="*/ 402 h 740"/>
              <a:gd name="T90" fmla="*/ 342 w 829"/>
              <a:gd name="T91" fmla="*/ 408 h 740"/>
              <a:gd name="T92" fmla="*/ 477 w 829"/>
              <a:gd name="T93" fmla="*/ 399 h 740"/>
              <a:gd name="T94" fmla="*/ 584 w 829"/>
              <a:gd name="T95" fmla="*/ 466 h 740"/>
              <a:gd name="T96" fmla="*/ 106 w 829"/>
              <a:gd name="T97" fmla="*/ 397 h 740"/>
              <a:gd name="T98" fmla="*/ 287 w 829"/>
              <a:gd name="T99" fmla="*/ 508 h 740"/>
              <a:gd name="T100" fmla="*/ 303 w 829"/>
              <a:gd name="T101" fmla="*/ 470 h 740"/>
              <a:gd name="T102" fmla="*/ 736 w 829"/>
              <a:gd name="T103" fmla="*/ 448 h 740"/>
              <a:gd name="T104" fmla="*/ 518 w 829"/>
              <a:gd name="T105" fmla="*/ 470 h 740"/>
              <a:gd name="T106" fmla="*/ 582 w 829"/>
              <a:gd name="T107" fmla="*/ 457 h 740"/>
              <a:gd name="T108" fmla="*/ 270 w 829"/>
              <a:gd name="T109" fmla="*/ 422 h 740"/>
              <a:gd name="T110" fmla="*/ 324 w 829"/>
              <a:gd name="T111" fmla="*/ 460 h 740"/>
              <a:gd name="T112" fmla="*/ 509 w 829"/>
              <a:gd name="T113" fmla="*/ 475 h 740"/>
              <a:gd name="T114" fmla="*/ 122 w 829"/>
              <a:gd name="T115" fmla="*/ 452 h 740"/>
              <a:gd name="T116" fmla="*/ 404 w 829"/>
              <a:gd name="T117" fmla="*/ 551 h 740"/>
              <a:gd name="T118" fmla="*/ 425 w 829"/>
              <a:gd name="T119" fmla="*/ 709 h 740"/>
              <a:gd name="T120" fmla="*/ 389 w 829"/>
              <a:gd name="T121" fmla="*/ 707 h 740"/>
              <a:gd name="T122" fmla="*/ 439 w 829"/>
              <a:gd name="T123" fmla="*/ 673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29" h="740">
                <a:moveTo>
                  <a:pt x="410" y="0"/>
                </a:moveTo>
                <a:cubicBezTo>
                  <a:pt x="520" y="101"/>
                  <a:pt x="634" y="201"/>
                  <a:pt x="748" y="302"/>
                </a:cubicBezTo>
                <a:cubicBezTo>
                  <a:pt x="749" y="309"/>
                  <a:pt x="752" y="316"/>
                  <a:pt x="760" y="317"/>
                </a:cubicBezTo>
                <a:cubicBezTo>
                  <a:pt x="766" y="319"/>
                  <a:pt x="766" y="319"/>
                  <a:pt x="766" y="319"/>
                </a:cubicBezTo>
                <a:cubicBezTo>
                  <a:pt x="786" y="337"/>
                  <a:pt x="804" y="354"/>
                  <a:pt x="826" y="371"/>
                </a:cubicBezTo>
                <a:cubicBezTo>
                  <a:pt x="827" y="372"/>
                  <a:pt x="827" y="372"/>
                  <a:pt x="827" y="372"/>
                </a:cubicBezTo>
                <a:cubicBezTo>
                  <a:pt x="829" y="377"/>
                  <a:pt x="821" y="380"/>
                  <a:pt x="818" y="383"/>
                </a:cubicBezTo>
                <a:cubicBezTo>
                  <a:pt x="774" y="423"/>
                  <a:pt x="728" y="463"/>
                  <a:pt x="685" y="501"/>
                </a:cubicBezTo>
                <a:cubicBezTo>
                  <a:pt x="674" y="510"/>
                  <a:pt x="664" y="521"/>
                  <a:pt x="653" y="530"/>
                </a:cubicBezTo>
                <a:cubicBezTo>
                  <a:pt x="575" y="596"/>
                  <a:pt x="501" y="664"/>
                  <a:pt x="425" y="731"/>
                </a:cubicBezTo>
                <a:cubicBezTo>
                  <a:pt x="421" y="734"/>
                  <a:pt x="419" y="740"/>
                  <a:pt x="414" y="739"/>
                </a:cubicBezTo>
                <a:cubicBezTo>
                  <a:pt x="411" y="739"/>
                  <a:pt x="411" y="736"/>
                  <a:pt x="410" y="735"/>
                </a:cubicBezTo>
                <a:cubicBezTo>
                  <a:pt x="382" y="712"/>
                  <a:pt x="356" y="687"/>
                  <a:pt x="329" y="664"/>
                </a:cubicBezTo>
                <a:cubicBezTo>
                  <a:pt x="221" y="565"/>
                  <a:pt x="109" y="470"/>
                  <a:pt x="0" y="368"/>
                </a:cubicBezTo>
                <a:cubicBezTo>
                  <a:pt x="0" y="363"/>
                  <a:pt x="6" y="365"/>
                  <a:pt x="8" y="361"/>
                </a:cubicBezTo>
                <a:cubicBezTo>
                  <a:pt x="29" y="343"/>
                  <a:pt x="29" y="343"/>
                  <a:pt x="29" y="343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250" y="140"/>
                  <a:pt x="323" y="71"/>
                  <a:pt x="397" y="7"/>
                </a:cubicBezTo>
                <a:cubicBezTo>
                  <a:pt x="401" y="4"/>
                  <a:pt x="405" y="1"/>
                  <a:pt x="410" y="0"/>
                </a:cubicBezTo>
                <a:close/>
                <a:moveTo>
                  <a:pt x="425" y="24"/>
                </a:moveTo>
                <a:cubicBezTo>
                  <a:pt x="409" y="7"/>
                  <a:pt x="409" y="7"/>
                  <a:pt x="409" y="7"/>
                </a:cubicBezTo>
                <a:cubicBezTo>
                  <a:pt x="403" y="6"/>
                  <a:pt x="398" y="13"/>
                  <a:pt x="394" y="18"/>
                </a:cubicBezTo>
                <a:cubicBezTo>
                  <a:pt x="389" y="38"/>
                  <a:pt x="391" y="57"/>
                  <a:pt x="393" y="78"/>
                </a:cubicBezTo>
                <a:cubicBezTo>
                  <a:pt x="397" y="87"/>
                  <a:pt x="399" y="97"/>
                  <a:pt x="406" y="105"/>
                </a:cubicBezTo>
                <a:cubicBezTo>
                  <a:pt x="426" y="84"/>
                  <a:pt x="429" y="53"/>
                  <a:pt x="425" y="24"/>
                </a:cubicBezTo>
                <a:close/>
                <a:moveTo>
                  <a:pt x="382" y="30"/>
                </a:moveTo>
                <a:cubicBezTo>
                  <a:pt x="381" y="29"/>
                  <a:pt x="381" y="29"/>
                  <a:pt x="381" y="29"/>
                </a:cubicBezTo>
                <a:cubicBezTo>
                  <a:pt x="328" y="76"/>
                  <a:pt x="328" y="76"/>
                  <a:pt x="328" y="76"/>
                </a:cubicBezTo>
                <a:cubicBezTo>
                  <a:pt x="328" y="78"/>
                  <a:pt x="325" y="80"/>
                  <a:pt x="328" y="81"/>
                </a:cubicBezTo>
                <a:cubicBezTo>
                  <a:pt x="339" y="79"/>
                  <a:pt x="349" y="74"/>
                  <a:pt x="359" y="71"/>
                </a:cubicBezTo>
                <a:cubicBezTo>
                  <a:pt x="366" y="68"/>
                  <a:pt x="369" y="61"/>
                  <a:pt x="376" y="59"/>
                </a:cubicBezTo>
                <a:cubicBezTo>
                  <a:pt x="384" y="53"/>
                  <a:pt x="381" y="40"/>
                  <a:pt x="382" y="30"/>
                </a:cubicBezTo>
                <a:close/>
                <a:moveTo>
                  <a:pt x="485" y="78"/>
                </a:moveTo>
                <a:cubicBezTo>
                  <a:pt x="471" y="63"/>
                  <a:pt x="453" y="48"/>
                  <a:pt x="437" y="34"/>
                </a:cubicBezTo>
                <a:cubicBezTo>
                  <a:pt x="436" y="42"/>
                  <a:pt x="434" y="52"/>
                  <a:pt x="439" y="59"/>
                </a:cubicBezTo>
                <a:cubicBezTo>
                  <a:pt x="447" y="76"/>
                  <a:pt x="466" y="77"/>
                  <a:pt x="482" y="80"/>
                </a:cubicBezTo>
                <a:cubicBezTo>
                  <a:pt x="485" y="79"/>
                  <a:pt x="485" y="79"/>
                  <a:pt x="485" y="79"/>
                </a:cubicBezTo>
                <a:cubicBezTo>
                  <a:pt x="485" y="78"/>
                  <a:pt x="485" y="78"/>
                  <a:pt x="485" y="78"/>
                </a:cubicBezTo>
                <a:close/>
                <a:moveTo>
                  <a:pt x="384" y="74"/>
                </a:moveTo>
                <a:cubicBezTo>
                  <a:pt x="382" y="71"/>
                  <a:pt x="385" y="68"/>
                  <a:pt x="381" y="67"/>
                </a:cubicBezTo>
                <a:cubicBezTo>
                  <a:pt x="376" y="70"/>
                  <a:pt x="370" y="73"/>
                  <a:pt x="368" y="78"/>
                </a:cubicBezTo>
                <a:cubicBezTo>
                  <a:pt x="368" y="82"/>
                  <a:pt x="373" y="83"/>
                  <a:pt x="378" y="82"/>
                </a:cubicBezTo>
                <a:cubicBezTo>
                  <a:pt x="381" y="82"/>
                  <a:pt x="382" y="78"/>
                  <a:pt x="384" y="74"/>
                </a:cubicBezTo>
                <a:close/>
                <a:moveTo>
                  <a:pt x="443" y="78"/>
                </a:moveTo>
                <a:cubicBezTo>
                  <a:pt x="441" y="74"/>
                  <a:pt x="439" y="69"/>
                  <a:pt x="434" y="70"/>
                </a:cubicBezTo>
                <a:cubicBezTo>
                  <a:pt x="431" y="71"/>
                  <a:pt x="431" y="74"/>
                  <a:pt x="431" y="77"/>
                </a:cubicBezTo>
                <a:cubicBezTo>
                  <a:pt x="433" y="79"/>
                  <a:pt x="436" y="81"/>
                  <a:pt x="438" y="81"/>
                </a:cubicBezTo>
                <a:cubicBezTo>
                  <a:pt x="440" y="82"/>
                  <a:pt x="442" y="80"/>
                  <a:pt x="443" y="78"/>
                </a:cubicBezTo>
                <a:close/>
                <a:moveTo>
                  <a:pt x="368" y="90"/>
                </a:moveTo>
                <a:cubicBezTo>
                  <a:pt x="358" y="82"/>
                  <a:pt x="358" y="82"/>
                  <a:pt x="358" y="82"/>
                </a:cubicBezTo>
                <a:cubicBezTo>
                  <a:pt x="353" y="81"/>
                  <a:pt x="349" y="83"/>
                  <a:pt x="344" y="85"/>
                </a:cubicBezTo>
                <a:cubicBezTo>
                  <a:pt x="335" y="85"/>
                  <a:pt x="327" y="90"/>
                  <a:pt x="318" y="88"/>
                </a:cubicBezTo>
                <a:cubicBezTo>
                  <a:pt x="302" y="97"/>
                  <a:pt x="292" y="111"/>
                  <a:pt x="278" y="122"/>
                </a:cubicBezTo>
                <a:cubicBezTo>
                  <a:pt x="228" y="167"/>
                  <a:pt x="179" y="214"/>
                  <a:pt x="129" y="260"/>
                </a:cubicBezTo>
                <a:cubicBezTo>
                  <a:pt x="132" y="272"/>
                  <a:pt x="135" y="283"/>
                  <a:pt x="130" y="295"/>
                </a:cubicBezTo>
                <a:cubicBezTo>
                  <a:pt x="127" y="305"/>
                  <a:pt x="114" y="307"/>
                  <a:pt x="109" y="314"/>
                </a:cubicBezTo>
                <a:cubicBezTo>
                  <a:pt x="115" y="321"/>
                  <a:pt x="113" y="331"/>
                  <a:pt x="111" y="339"/>
                </a:cubicBezTo>
                <a:cubicBezTo>
                  <a:pt x="109" y="345"/>
                  <a:pt x="103" y="350"/>
                  <a:pt x="99" y="355"/>
                </a:cubicBezTo>
                <a:cubicBezTo>
                  <a:pt x="106" y="360"/>
                  <a:pt x="115" y="363"/>
                  <a:pt x="118" y="370"/>
                </a:cubicBezTo>
                <a:cubicBezTo>
                  <a:pt x="121" y="379"/>
                  <a:pt x="110" y="380"/>
                  <a:pt x="110" y="386"/>
                </a:cubicBezTo>
                <a:cubicBezTo>
                  <a:pt x="117" y="394"/>
                  <a:pt x="117" y="406"/>
                  <a:pt x="114" y="415"/>
                </a:cubicBezTo>
                <a:cubicBezTo>
                  <a:pt x="113" y="420"/>
                  <a:pt x="104" y="421"/>
                  <a:pt x="107" y="428"/>
                </a:cubicBezTo>
                <a:cubicBezTo>
                  <a:pt x="119" y="434"/>
                  <a:pt x="130" y="444"/>
                  <a:pt x="131" y="458"/>
                </a:cubicBezTo>
                <a:cubicBezTo>
                  <a:pt x="132" y="465"/>
                  <a:pt x="127" y="472"/>
                  <a:pt x="130" y="479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62" y="595"/>
                  <a:pt x="284" y="614"/>
                  <a:pt x="305" y="634"/>
                </a:cubicBezTo>
                <a:cubicBezTo>
                  <a:pt x="309" y="637"/>
                  <a:pt x="309" y="637"/>
                  <a:pt x="309" y="637"/>
                </a:cubicBezTo>
                <a:cubicBezTo>
                  <a:pt x="315" y="634"/>
                  <a:pt x="324" y="636"/>
                  <a:pt x="330" y="638"/>
                </a:cubicBezTo>
                <a:cubicBezTo>
                  <a:pt x="343" y="638"/>
                  <a:pt x="356" y="657"/>
                  <a:pt x="368" y="641"/>
                </a:cubicBezTo>
                <a:cubicBezTo>
                  <a:pt x="377" y="638"/>
                  <a:pt x="385" y="642"/>
                  <a:pt x="394" y="642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402" y="627"/>
                  <a:pt x="405" y="617"/>
                  <a:pt x="414" y="617"/>
                </a:cubicBezTo>
                <a:cubicBezTo>
                  <a:pt x="419" y="623"/>
                  <a:pt x="426" y="629"/>
                  <a:pt x="428" y="638"/>
                </a:cubicBezTo>
                <a:cubicBezTo>
                  <a:pt x="429" y="648"/>
                  <a:pt x="437" y="640"/>
                  <a:pt x="442" y="640"/>
                </a:cubicBezTo>
                <a:cubicBezTo>
                  <a:pt x="453" y="637"/>
                  <a:pt x="462" y="643"/>
                  <a:pt x="468" y="651"/>
                </a:cubicBezTo>
                <a:cubicBezTo>
                  <a:pt x="484" y="647"/>
                  <a:pt x="500" y="635"/>
                  <a:pt x="517" y="640"/>
                </a:cubicBezTo>
                <a:cubicBezTo>
                  <a:pt x="574" y="590"/>
                  <a:pt x="633" y="540"/>
                  <a:pt x="689" y="490"/>
                </a:cubicBezTo>
                <a:cubicBezTo>
                  <a:pt x="695" y="483"/>
                  <a:pt x="687" y="475"/>
                  <a:pt x="688" y="467"/>
                </a:cubicBezTo>
                <a:cubicBezTo>
                  <a:pt x="686" y="454"/>
                  <a:pt x="696" y="440"/>
                  <a:pt x="708" y="433"/>
                </a:cubicBezTo>
                <a:cubicBezTo>
                  <a:pt x="709" y="424"/>
                  <a:pt x="702" y="417"/>
                  <a:pt x="702" y="408"/>
                </a:cubicBezTo>
                <a:cubicBezTo>
                  <a:pt x="703" y="400"/>
                  <a:pt x="705" y="393"/>
                  <a:pt x="711" y="387"/>
                </a:cubicBezTo>
                <a:cubicBezTo>
                  <a:pt x="717" y="380"/>
                  <a:pt x="705" y="377"/>
                  <a:pt x="703" y="372"/>
                </a:cubicBezTo>
                <a:cubicBezTo>
                  <a:pt x="696" y="364"/>
                  <a:pt x="710" y="362"/>
                  <a:pt x="711" y="356"/>
                </a:cubicBezTo>
                <a:cubicBezTo>
                  <a:pt x="701" y="344"/>
                  <a:pt x="698" y="324"/>
                  <a:pt x="706" y="310"/>
                </a:cubicBezTo>
                <a:cubicBezTo>
                  <a:pt x="702" y="307"/>
                  <a:pt x="698" y="304"/>
                  <a:pt x="694" y="301"/>
                </a:cubicBezTo>
                <a:cubicBezTo>
                  <a:pt x="683" y="293"/>
                  <a:pt x="677" y="280"/>
                  <a:pt x="679" y="266"/>
                </a:cubicBezTo>
                <a:cubicBezTo>
                  <a:pt x="678" y="261"/>
                  <a:pt x="683" y="256"/>
                  <a:pt x="680" y="251"/>
                </a:cubicBezTo>
                <a:cubicBezTo>
                  <a:pt x="618" y="195"/>
                  <a:pt x="556" y="139"/>
                  <a:pt x="493" y="85"/>
                </a:cubicBezTo>
                <a:cubicBezTo>
                  <a:pt x="483" y="88"/>
                  <a:pt x="474" y="85"/>
                  <a:pt x="465" y="83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57" y="94"/>
                  <a:pt x="444" y="88"/>
                  <a:pt x="436" y="92"/>
                </a:cubicBezTo>
                <a:cubicBezTo>
                  <a:pt x="433" y="91"/>
                  <a:pt x="429" y="86"/>
                  <a:pt x="425" y="90"/>
                </a:cubicBezTo>
                <a:cubicBezTo>
                  <a:pt x="422" y="98"/>
                  <a:pt x="416" y="107"/>
                  <a:pt x="409" y="114"/>
                </a:cubicBezTo>
                <a:cubicBezTo>
                  <a:pt x="407" y="115"/>
                  <a:pt x="403" y="114"/>
                  <a:pt x="401" y="113"/>
                </a:cubicBezTo>
                <a:cubicBezTo>
                  <a:pt x="388" y="90"/>
                  <a:pt x="388" y="90"/>
                  <a:pt x="388" y="90"/>
                </a:cubicBezTo>
                <a:cubicBezTo>
                  <a:pt x="381" y="90"/>
                  <a:pt x="376" y="93"/>
                  <a:pt x="368" y="90"/>
                </a:cubicBezTo>
                <a:close/>
                <a:moveTo>
                  <a:pt x="361" y="102"/>
                </a:moveTo>
                <a:cubicBezTo>
                  <a:pt x="354" y="101"/>
                  <a:pt x="349" y="96"/>
                  <a:pt x="342" y="94"/>
                </a:cubicBezTo>
                <a:cubicBezTo>
                  <a:pt x="335" y="102"/>
                  <a:pt x="326" y="102"/>
                  <a:pt x="316" y="103"/>
                </a:cubicBezTo>
                <a:cubicBezTo>
                  <a:pt x="287" y="129"/>
                  <a:pt x="259" y="159"/>
                  <a:pt x="229" y="183"/>
                </a:cubicBezTo>
                <a:cubicBezTo>
                  <a:pt x="202" y="210"/>
                  <a:pt x="171" y="232"/>
                  <a:pt x="147" y="259"/>
                </a:cubicBezTo>
                <a:cubicBezTo>
                  <a:pt x="151" y="278"/>
                  <a:pt x="148" y="296"/>
                  <a:pt x="135" y="308"/>
                </a:cubicBezTo>
                <a:cubicBezTo>
                  <a:pt x="133" y="314"/>
                  <a:pt x="125" y="315"/>
                  <a:pt x="125" y="321"/>
                </a:cubicBezTo>
                <a:cubicBezTo>
                  <a:pt x="131" y="327"/>
                  <a:pt x="131" y="336"/>
                  <a:pt x="127" y="343"/>
                </a:cubicBezTo>
                <a:cubicBezTo>
                  <a:pt x="125" y="347"/>
                  <a:pt x="121" y="348"/>
                  <a:pt x="119" y="352"/>
                </a:cubicBezTo>
                <a:cubicBezTo>
                  <a:pt x="122" y="360"/>
                  <a:pt x="135" y="360"/>
                  <a:pt x="138" y="369"/>
                </a:cubicBezTo>
                <a:cubicBezTo>
                  <a:pt x="135" y="377"/>
                  <a:pt x="125" y="382"/>
                  <a:pt x="124" y="390"/>
                </a:cubicBezTo>
                <a:cubicBezTo>
                  <a:pt x="132" y="400"/>
                  <a:pt x="127" y="414"/>
                  <a:pt x="124" y="424"/>
                </a:cubicBezTo>
                <a:cubicBezTo>
                  <a:pt x="125" y="429"/>
                  <a:pt x="130" y="431"/>
                  <a:pt x="134" y="434"/>
                </a:cubicBezTo>
                <a:cubicBezTo>
                  <a:pt x="151" y="444"/>
                  <a:pt x="145" y="466"/>
                  <a:pt x="146" y="483"/>
                </a:cubicBezTo>
                <a:cubicBezTo>
                  <a:pt x="163" y="501"/>
                  <a:pt x="182" y="513"/>
                  <a:pt x="200" y="530"/>
                </a:cubicBezTo>
                <a:cubicBezTo>
                  <a:pt x="232" y="565"/>
                  <a:pt x="272" y="588"/>
                  <a:pt x="304" y="622"/>
                </a:cubicBezTo>
                <a:cubicBezTo>
                  <a:pt x="310" y="626"/>
                  <a:pt x="319" y="626"/>
                  <a:pt x="325" y="625"/>
                </a:cubicBezTo>
                <a:cubicBezTo>
                  <a:pt x="332" y="628"/>
                  <a:pt x="338" y="631"/>
                  <a:pt x="345" y="631"/>
                </a:cubicBezTo>
                <a:cubicBezTo>
                  <a:pt x="347" y="635"/>
                  <a:pt x="352" y="635"/>
                  <a:pt x="355" y="635"/>
                </a:cubicBezTo>
                <a:cubicBezTo>
                  <a:pt x="362" y="626"/>
                  <a:pt x="376" y="625"/>
                  <a:pt x="388" y="629"/>
                </a:cubicBezTo>
                <a:cubicBezTo>
                  <a:pt x="394" y="620"/>
                  <a:pt x="403" y="614"/>
                  <a:pt x="410" y="606"/>
                </a:cubicBezTo>
                <a:cubicBezTo>
                  <a:pt x="414" y="602"/>
                  <a:pt x="418" y="608"/>
                  <a:pt x="422" y="608"/>
                </a:cubicBezTo>
                <a:cubicBezTo>
                  <a:pt x="432" y="614"/>
                  <a:pt x="431" y="637"/>
                  <a:pt x="446" y="628"/>
                </a:cubicBezTo>
                <a:cubicBezTo>
                  <a:pt x="457" y="626"/>
                  <a:pt x="468" y="629"/>
                  <a:pt x="475" y="638"/>
                </a:cubicBezTo>
                <a:cubicBezTo>
                  <a:pt x="488" y="632"/>
                  <a:pt x="501" y="628"/>
                  <a:pt x="516" y="629"/>
                </a:cubicBezTo>
                <a:cubicBezTo>
                  <a:pt x="534" y="614"/>
                  <a:pt x="553" y="597"/>
                  <a:pt x="570" y="581"/>
                </a:cubicBezTo>
                <a:cubicBezTo>
                  <a:pt x="603" y="557"/>
                  <a:pt x="636" y="527"/>
                  <a:pt x="665" y="499"/>
                </a:cubicBezTo>
                <a:cubicBezTo>
                  <a:pt x="669" y="494"/>
                  <a:pt x="677" y="491"/>
                  <a:pt x="678" y="484"/>
                </a:cubicBezTo>
                <a:cubicBezTo>
                  <a:pt x="673" y="468"/>
                  <a:pt x="677" y="453"/>
                  <a:pt x="685" y="438"/>
                </a:cubicBezTo>
                <a:cubicBezTo>
                  <a:pt x="688" y="432"/>
                  <a:pt x="694" y="431"/>
                  <a:pt x="696" y="426"/>
                </a:cubicBezTo>
                <a:cubicBezTo>
                  <a:pt x="690" y="415"/>
                  <a:pt x="693" y="400"/>
                  <a:pt x="698" y="390"/>
                </a:cubicBezTo>
                <a:cubicBezTo>
                  <a:pt x="702" y="382"/>
                  <a:pt x="692" y="378"/>
                  <a:pt x="688" y="373"/>
                </a:cubicBezTo>
                <a:cubicBezTo>
                  <a:pt x="685" y="366"/>
                  <a:pt x="695" y="363"/>
                  <a:pt x="697" y="358"/>
                </a:cubicBezTo>
                <a:cubicBezTo>
                  <a:pt x="691" y="346"/>
                  <a:pt x="686" y="329"/>
                  <a:pt x="694" y="317"/>
                </a:cubicBezTo>
                <a:cubicBezTo>
                  <a:pt x="695" y="306"/>
                  <a:pt x="682" y="307"/>
                  <a:pt x="677" y="300"/>
                </a:cubicBezTo>
                <a:cubicBezTo>
                  <a:pt x="668" y="288"/>
                  <a:pt x="662" y="272"/>
                  <a:pt x="667" y="255"/>
                </a:cubicBezTo>
                <a:cubicBezTo>
                  <a:pt x="655" y="244"/>
                  <a:pt x="655" y="244"/>
                  <a:pt x="655" y="244"/>
                </a:cubicBezTo>
                <a:cubicBezTo>
                  <a:pt x="602" y="198"/>
                  <a:pt x="550" y="151"/>
                  <a:pt x="499" y="104"/>
                </a:cubicBezTo>
                <a:cubicBezTo>
                  <a:pt x="492" y="99"/>
                  <a:pt x="492" y="99"/>
                  <a:pt x="492" y="99"/>
                </a:cubicBezTo>
                <a:cubicBezTo>
                  <a:pt x="484" y="103"/>
                  <a:pt x="473" y="102"/>
                  <a:pt x="466" y="97"/>
                </a:cubicBezTo>
                <a:cubicBezTo>
                  <a:pt x="458" y="102"/>
                  <a:pt x="446" y="108"/>
                  <a:pt x="437" y="102"/>
                </a:cubicBezTo>
                <a:cubicBezTo>
                  <a:pt x="426" y="108"/>
                  <a:pt x="423" y="119"/>
                  <a:pt x="412" y="125"/>
                </a:cubicBezTo>
                <a:cubicBezTo>
                  <a:pt x="410" y="127"/>
                  <a:pt x="406" y="132"/>
                  <a:pt x="402" y="129"/>
                </a:cubicBezTo>
                <a:cubicBezTo>
                  <a:pt x="394" y="120"/>
                  <a:pt x="384" y="112"/>
                  <a:pt x="378" y="102"/>
                </a:cubicBezTo>
                <a:cubicBezTo>
                  <a:pt x="373" y="96"/>
                  <a:pt x="367" y="102"/>
                  <a:pt x="361" y="102"/>
                </a:cubicBezTo>
                <a:close/>
                <a:moveTo>
                  <a:pt x="431" y="157"/>
                </a:moveTo>
                <a:cubicBezTo>
                  <a:pt x="425" y="153"/>
                  <a:pt x="416" y="152"/>
                  <a:pt x="411" y="155"/>
                </a:cubicBezTo>
                <a:cubicBezTo>
                  <a:pt x="400" y="161"/>
                  <a:pt x="390" y="172"/>
                  <a:pt x="392" y="186"/>
                </a:cubicBezTo>
                <a:cubicBezTo>
                  <a:pt x="390" y="188"/>
                  <a:pt x="387" y="184"/>
                  <a:pt x="384" y="186"/>
                </a:cubicBezTo>
                <a:cubicBezTo>
                  <a:pt x="367" y="178"/>
                  <a:pt x="346" y="173"/>
                  <a:pt x="326" y="178"/>
                </a:cubicBezTo>
                <a:cubicBezTo>
                  <a:pt x="303" y="186"/>
                  <a:pt x="272" y="199"/>
                  <a:pt x="269" y="228"/>
                </a:cubicBezTo>
                <a:cubicBezTo>
                  <a:pt x="260" y="239"/>
                  <a:pt x="246" y="238"/>
                  <a:pt x="237" y="248"/>
                </a:cubicBezTo>
                <a:cubicBezTo>
                  <a:pt x="214" y="263"/>
                  <a:pt x="208" y="292"/>
                  <a:pt x="211" y="317"/>
                </a:cubicBezTo>
                <a:cubicBezTo>
                  <a:pt x="215" y="324"/>
                  <a:pt x="217" y="331"/>
                  <a:pt x="218" y="339"/>
                </a:cubicBezTo>
                <a:cubicBezTo>
                  <a:pt x="216" y="342"/>
                  <a:pt x="216" y="342"/>
                  <a:pt x="216" y="342"/>
                </a:cubicBezTo>
                <a:cubicBezTo>
                  <a:pt x="208" y="345"/>
                  <a:pt x="199" y="348"/>
                  <a:pt x="194" y="357"/>
                </a:cubicBezTo>
                <a:cubicBezTo>
                  <a:pt x="191" y="362"/>
                  <a:pt x="193" y="369"/>
                  <a:pt x="194" y="375"/>
                </a:cubicBezTo>
                <a:cubicBezTo>
                  <a:pt x="200" y="386"/>
                  <a:pt x="214" y="385"/>
                  <a:pt x="217" y="395"/>
                </a:cubicBezTo>
                <a:cubicBezTo>
                  <a:pt x="211" y="409"/>
                  <a:pt x="207" y="427"/>
                  <a:pt x="211" y="443"/>
                </a:cubicBezTo>
                <a:cubicBezTo>
                  <a:pt x="216" y="464"/>
                  <a:pt x="234" y="480"/>
                  <a:pt x="252" y="492"/>
                </a:cubicBezTo>
                <a:cubicBezTo>
                  <a:pt x="258" y="493"/>
                  <a:pt x="258" y="493"/>
                  <a:pt x="258" y="493"/>
                </a:cubicBezTo>
                <a:cubicBezTo>
                  <a:pt x="263" y="494"/>
                  <a:pt x="263" y="499"/>
                  <a:pt x="263" y="503"/>
                </a:cubicBezTo>
                <a:cubicBezTo>
                  <a:pt x="272" y="535"/>
                  <a:pt x="302" y="558"/>
                  <a:pt x="333" y="564"/>
                </a:cubicBezTo>
                <a:cubicBezTo>
                  <a:pt x="344" y="565"/>
                  <a:pt x="355" y="564"/>
                  <a:pt x="365" y="562"/>
                </a:cubicBezTo>
                <a:cubicBezTo>
                  <a:pt x="373" y="560"/>
                  <a:pt x="378" y="549"/>
                  <a:pt x="387" y="553"/>
                </a:cubicBezTo>
                <a:cubicBezTo>
                  <a:pt x="388" y="562"/>
                  <a:pt x="391" y="570"/>
                  <a:pt x="399" y="576"/>
                </a:cubicBezTo>
                <a:cubicBezTo>
                  <a:pt x="407" y="581"/>
                  <a:pt x="418" y="581"/>
                  <a:pt x="427" y="577"/>
                </a:cubicBezTo>
                <a:cubicBezTo>
                  <a:pt x="434" y="574"/>
                  <a:pt x="437" y="566"/>
                  <a:pt x="437" y="560"/>
                </a:cubicBezTo>
                <a:cubicBezTo>
                  <a:pt x="441" y="551"/>
                  <a:pt x="448" y="561"/>
                  <a:pt x="454" y="561"/>
                </a:cubicBezTo>
                <a:cubicBezTo>
                  <a:pt x="465" y="565"/>
                  <a:pt x="477" y="565"/>
                  <a:pt x="488" y="564"/>
                </a:cubicBezTo>
                <a:cubicBezTo>
                  <a:pt x="513" y="561"/>
                  <a:pt x="531" y="540"/>
                  <a:pt x="543" y="519"/>
                </a:cubicBezTo>
                <a:cubicBezTo>
                  <a:pt x="547" y="512"/>
                  <a:pt x="541" y="501"/>
                  <a:pt x="550" y="497"/>
                </a:cubicBezTo>
                <a:cubicBezTo>
                  <a:pt x="561" y="499"/>
                  <a:pt x="567" y="490"/>
                  <a:pt x="575" y="487"/>
                </a:cubicBezTo>
                <a:cubicBezTo>
                  <a:pt x="595" y="475"/>
                  <a:pt x="603" y="454"/>
                  <a:pt x="612" y="434"/>
                </a:cubicBezTo>
                <a:cubicBezTo>
                  <a:pt x="616" y="420"/>
                  <a:pt x="611" y="405"/>
                  <a:pt x="602" y="394"/>
                </a:cubicBezTo>
                <a:cubicBezTo>
                  <a:pt x="603" y="391"/>
                  <a:pt x="608" y="391"/>
                  <a:pt x="611" y="391"/>
                </a:cubicBezTo>
                <a:cubicBezTo>
                  <a:pt x="617" y="390"/>
                  <a:pt x="622" y="385"/>
                  <a:pt x="624" y="380"/>
                </a:cubicBezTo>
                <a:cubicBezTo>
                  <a:pt x="627" y="374"/>
                  <a:pt x="628" y="366"/>
                  <a:pt x="623" y="361"/>
                </a:cubicBezTo>
                <a:cubicBezTo>
                  <a:pt x="619" y="354"/>
                  <a:pt x="612" y="353"/>
                  <a:pt x="605" y="350"/>
                </a:cubicBezTo>
                <a:cubicBezTo>
                  <a:pt x="599" y="342"/>
                  <a:pt x="610" y="337"/>
                  <a:pt x="612" y="330"/>
                </a:cubicBezTo>
                <a:cubicBezTo>
                  <a:pt x="621" y="315"/>
                  <a:pt x="616" y="293"/>
                  <a:pt x="609" y="278"/>
                </a:cubicBezTo>
                <a:cubicBezTo>
                  <a:pt x="597" y="262"/>
                  <a:pt x="585" y="242"/>
                  <a:pt x="563" y="240"/>
                </a:cubicBezTo>
                <a:cubicBezTo>
                  <a:pt x="551" y="235"/>
                  <a:pt x="554" y="222"/>
                  <a:pt x="548" y="214"/>
                </a:cubicBezTo>
                <a:cubicBezTo>
                  <a:pt x="534" y="191"/>
                  <a:pt x="509" y="177"/>
                  <a:pt x="484" y="175"/>
                </a:cubicBezTo>
                <a:cubicBezTo>
                  <a:pt x="480" y="171"/>
                  <a:pt x="475" y="174"/>
                  <a:pt x="471" y="174"/>
                </a:cubicBezTo>
                <a:cubicBezTo>
                  <a:pt x="462" y="172"/>
                  <a:pt x="454" y="177"/>
                  <a:pt x="446" y="180"/>
                </a:cubicBezTo>
                <a:cubicBezTo>
                  <a:pt x="431" y="180"/>
                  <a:pt x="440" y="163"/>
                  <a:pt x="431" y="157"/>
                </a:cubicBezTo>
                <a:close/>
                <a:moveTo>
                  <a:pt x="427" y="175"/>
                </a:moveTo>
                <a:cubicBezTo>
                  <a:pt x="424" y="169"/>
                  <a:pt x="419" y="166"/>
                  <a:pt x="413" y="166"/>
                </a:cubicBezTo>
                <a:cubicBezTo>
                  <a:pt x="409" y="168"/>
                  <a:pt x="407" y="173"/>
                  <a:pt x="406" y="177"/>
                </a:cubicBezTo>
                <a:cubicBezTo>
                  <a:pt x="405" y="182"/>
                  <a:pt x="407" y="187"/>
                  <a:pt x="412" y="189"/>
                </a:cubicBezTo>
                <a:cubicBezTo>
                  <a:pt x="416" y="192"/>
                  <a:pt x="419" y="188"/>
                  <a:pt x="422" y="188"/>
                </a:cubicBezTo>
                <a:cubicBezTo>
                  <a:pt x="425" y="184"/>
                  <a:pt x="428" y="180"/>
                  <a:pt x="427" y="175"/>
                </a:cubicBezTo>
                <a:close/>
                <a:moveTo>
                  <a:pt x="392" y="203"/>
                </a:moveTo>
                <a:cubicBezTo>
                  <a:pt x="384" y="198"/>
                  <a:pt x="378" y="192"/>
                  <a:pt x="369" y="189"/>
                </a:cubicBezTo>
                <a:cubicBezTo>
                  <a:pt x="356" y="183"/>
                  <a:pt x="344" y="189"/>
                  <a:pt x="330" y="189"/>
                </a:cubicBezTo>
                <a:cubicBezTo>
                  <a:pt x="307" y="193"/>
                  <a:pt x="288" y="214"/>
                  <a:pt x="283" y="236"/>
                </a:cubicBezTo>
                <a:cubicBezTo>
                  <a:pt x="281" y="246"/>
                  <a:pt x="269" y="242"/>
                  <a:pt x="263" y="245"/>
                </a:cubicBezTo>
                <a:cubicBezTo>
                  <a:pt x="249" y="249"/>
                  <a:pt x="236" y="259"/>
                  <a:pt x="229" y="272"/>
                </a:cubicBezTo>
                <a:cubicBezTo>
                  <a:pt x="219" y="295"/>
                  <a:pt x="223" y="325"/>
                  <a:pt x="237" y="345"/>
                </a:cubicBezTo>
                <a:cubicBezTo>
                  <a:pt x="243" y="347"/>
                  <a:pt x="243" y="347"/>
                  <a:pt x="243" y="347"/>
                </a:cubicBezTo>
                <a:cubicBezTo>
                  <a:pt x="273" y="348"/>
                  <a:pt x="307" y="347"/>
                  <a:pt x="336" y="350"/>
                </a:cubicBezTo>
                <a:cubicBezTo>
                  <a:pt x="341" y="347"/>
                  <a:pt x="341" y="339"/>
                  <a:pt x="345" y="334"/>
                </a:cubicBezTo>
                <a:cubicBezTo>
                  <a:pt x="352" y="325"/>
                  <a:pt x="361" y="314"/>
                  <a:pt x="372" y="310"/>
                </a:cubicBezTo>
                <a:cubicBezTo>
                  <a:pt x="379" y="305"/>
                  <a:pt x="390" y="306"/>
                  <a:pt x="394" y="298"/>
                </a:cubicBezTo>
                <a:cubicBezTo>
                  <a:pt x="391" y="265"/>
                  <a:pt x="399" y="235"/>
                  <a:pt x="392" y="203"/>
                </a:cubicBezTo>
                <a:close/>
                <a:moveTo>
                  <a:pt x="535" y="216"/>
                </a:moveTo>
                <a:cubicBezTo>
                  <a:pt x="523" y="200"/>
                  <a:pt x="505" y="190"/>
                  <a:pt x="486" y="187"/>
                </a:cubicBezTo>
                <a:cubicBezTo>
                  <a:pt x="471" y="186"/>
                  <a:pt x="450" y="185"/>
                  <a:pt x="443" y="202"/>
                </a:cubicBezTo>
                <a:cubicBezTo>
                  <a:pt x="442" y="236"/>
                  <a:pt x="435" y="264"/>
                  <a:pt x="434" y="297"/>
                </a:cubicBezTo>
                <a:cubicBezTo>
                  <a:pt x="434" y="300"/>
                  <a:pt x="430" y="303"/>
                  <a:pt x="433" y="306"/>
                </a:cubicBezTo>
                <a:cubicBezTo>
                  <a:pt x="454" y="311"/>
                  <a:pt x="470" y="333"/>
                  <a:pt x="477" y="353"/>
                </a:cubicBezTo>
                <a:cubicBezTo>
                  <a:pt x="487" y="354"/>
                  <a:pt x="498" y="353"/>
                  <a:pt x="508" y="352"/>
                </a:cubicBezTo>
                <a:cubicBezTo>
                  <a:pt x="514" y="354"/>
                  <a:pt x="520" y="350"/>
                  <a:pt x="526" y="352"/>
                </a:cubicBezTo>
                <a:cubicBezTo>
                  <a:pt x="543" y="350"/>
                  <a:pt x="559" y="349"/>
                  <a:pt x="575" y="350"/>
                </a:cubicBezTo>
                <a:cubicBezTo>
                  <a:pt x="595" y="344"/>
                  <a:pt x="601" y="321"/>
                  <a:pt x="604" y="302"/>
                </a:cubicBezTo>
                <a:cubicBezTo>
                  <a:pt x="606" y="287"/>
                  <a:pt x="595" y="276"/>
                  <a:pt x="589" y="264"/>
                </a:cubicBezTo>
                <a:cubicBezTo>
                  <a:pt x="582" y="257"/>
                  <a:pt x="573" y="253"/>
                  <a:pt x="564" y="249"/>
                </a:cubicBezTo>
                <a:cubicBezTo>
                  <a:pt x="558" y="248"/>
                  <a:pt x="550" y="249"/>
                  <a:pt x="544" y="244"/>
                </a:cubicBezTo>
                <a:cubicBezTo>
                  <a:pt x="541" y="235"/>
                  <a:pt x="541" y="224"/>
                  <a:pt x="535" y="216"/>
                </a:cubicBezTo>
                <a:close/>
                <a:moveTo>
                  <a:pt x="387" y="212"/>
                </a:moveTo>
                <a:cubicBezTo>
                  <a:pt x="378" y="195"/>
                  <a:pt x="357" y="191"/>
                  <a:pt x="338" y="194"/>
                </a:cubicBezTo>
                <a:cubicBezTo>
                  <a:pt x="320" y="195"/>
                  <a:pt x="304" y="209"/>
                  <a:pt x="295" y="224"/>
                </a:cubicBezTo>
                <a:cubicBezTo>
                  <a:pt x="288" y="233"/>
                  <a:pt x="293" y="255"/>
                  <a:pt x="275" y="251"/>
                </a:cubicBezTo>
                <a:cubicBezTo>
                  <a:pt x="260" y="250"/>
                  <a:pt x="245" y="258"/>
                  <a:pt x="238" y="272"/>
                </a:cubicBezTo>
                <a:cubicBezTo>
                  <a:pt x="227" y="293"/>
                  <a:pt x="229" y="319"/>
                  <a:pt x="242" y="339"/>
                </a:cubicBezTo>
                <a:cubicBezTo>
                  <a:pt x="269" y="341"/>
                  <a:pt x="302" y="339"/>
                  <a:pt x="330" y="340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5" y="337"/>
                  <a:pt x="335" y="335"/>
                  <a:pt x="334" y="334"/>
                </a:cubicBezTo>
                <a:cubicBezTo>
                  <a:pt x="312" y="328"/>
                  <a:pt x="289" y="325"/>
                  <a:pt x="267" y="321"/>
                </a:cubicBezTo>
                <a:cubicBezTo>
                  <a:pt x="263" y="319"/>
                  <a:pt x="260" y="321"/>
                  <a:pt x="257" y="317"/>
                </a:cubicBezTo>
                <a:cubicBezTo>
                  <a:pt x="250" y="310"/>
                  <a:pt x="255" y="302"/>
                  <a:pt x="257" y="293"/>
                </a:cubicBezTo>
                <a:cubicBezTo>
                  <a:pt x="265" y="278"/>
                  <a:pt x="280" y="265"/>
                  <a:pt x="296" y="261"/>
                </a:cubicBezTo>
                <a:cubicBezTo>
                  <a:pt x="308" y="258"/>
                  <a:pt x="305" y="243"/>
                  <a:pt x="310" y="233"/>
                </a:cubicBezTo>
                <a:cubicBezTo>
                  <a:pt x="315" y="226"/>
                  <a:pt x="322" y="219"/>
                  <a:pt x="330" y="215"/>
                </a:cubicBezTo>
                <a:cubicBezTo>
                  <a:pt x="341" y="211"/>
                  <a:pt x="354" y="214"/>
                  <a:pt x="363" y="220"/>
                </a:cubicBezTo>
                <a:cubicBezTo>
                  <a:pt x="368" y="244"/>
                  <a:pt x="372" y="272"/>
                  <a:pt x="381" y="296"/>
                </a:cubicBezTo>
                <a:cubicBezTo>
                  <a:pt x="382" y="297"/>
                  <a:pt x="385" y="296"/>
                  <a:pt x="385" y="294"/>
                </a:cubicBezTo>
                <a:cubicBezTo>
                  <a:pt x="386" y="267"/>
                  <a:pt x="387" y="240"/>
                  <a:pt x="387" y="212"/>
                </a:cubicBezTo>
                <a:close/>
                <a:moveTo>
                  <a:pt x="491" y="201"/>
                </a:moveTo>
                <a:cubicBezTo>
                  <a:pt x="490" y="192"/>
                  <a:pt x="480" y="195"/>
                  <a:pt x="474" y="194"/>
                </a:cubicBezTo>
                <a:cubicBezTo>
                  <a:pt x="466" y="196"/>
                  <a:pt x="454" y="195"/>
                  <a:pt x="451" y="204"/>
                </a:cubicBezTo>
                <a:cubicBezTo>
                  <a:pt x="450" y="231"/>
                  <a:pt x="444" y="259"/>
                  <a:pt x="442" y="287"/>
                </a:cubicBezTo>
                <a:cubicBezTo>
                  <a:pt x="443" y="290"/>
                  <a:pt x="442" y="294"/>
                  <a:pt x="446" y="295"/>
                </a:cubicBezTo>
                <a:cubicBezTo>
                  <a:pt x="455" y="272"/>
                  <a:pt x="458" y="247"/>
                  <a:pt x="466" y="224"/>
                </a:cubicBezTo>
                <a:cubicBezTo>
                  <a:pt x="466" y="220"/>
                  <a:pt x="471" y="218"/>
                  <a:pt x="475" y="217"/>
                </a:cubicBezTo>
                <a:cubicBezTo>
                  <a:pt x="495" y="218"/>
                  <a:pt x="513" y="235"/>
                  <a:pt x="520" y="252"/>
                </a:cubicBezTo>
                <a:cubicBezTo>
                  <a:pt x="524" y="256"/>
                  <a:pt x="521" y="264"/>
                  <a:pt x="526" y="268"/>
                </a:cubicBezTo>
                <a:cubicBezTo>
                  <a:pt x="543" y="269"/>
                  <a:pt x="560" y="278"/>
                  <a:pt x="568" y="294"/>
                </a:cubicBezTo>
                <a:cubicBezTo>
                  <a:pt x="570" y="301"/>
                  <a:pt x="573" y="312"/>
                  <a:pt x="568" y="319"/>
                </a:cubicBezTo>
                <a:cubicBezTo>
                  <a:pt x="547" y="322"/>
                  <a:pt x="527" y="327"/>
                  <a:pt x="507" y="331"/>
                </a:cubicBezTo>
                <a:cubicBezTo>
                  <a:pt x="498" y="333"/>
                  <a:pt x="491" y="334"/>
                  <a:pt x="483" y="338"/>
                </a:cubicBezTo>
                <a:cubicBezTo>
                  <a:pt x="482" y="340"/>
                  <a:pt x="483" y="343"/>
                  <a:pt x="485" y="345"/>
                </a:cubicBezTo>
                <a:cubicBezTo>
                  <a:pt x="516" y="345"/>
                  <a:pt x="546" y="342"/>
                  <a:pt x="576" y="339"/>
                </a:cubicBezTo>
                <a:cubicBezTo>
                  <a:pt x="586" y="337"/>
                  <a:pt x="589" y="328"/>
                  <a:pt x="593" y="321"/>
                </a:cubicBezTo>
                <a:cubicBezTo>
                  <a:pt x="601" y="305"/>
                  <a:pt x="596" y="284"/>
                  <a:pt x="584" y="270"/>
                </a:cubicBezTo>
                <a:cubicBezTo>
                  <a:pt x="572" y="258"/>
                  <a:pt x="557" y="255"/>
                  <a:pt x="542" y="253"/>
                </a:cubicBezTo>
                <a:cubicBezTo>
                  <a:pt x="532" y="249"/>
                  <a:pt x="537" y="238"/>
                  <a:pt x="534" y="230"/>
                </a:cubicBezTo>
                <a:cubicBezTo>
                  <a:pt x="529" y="214"/>
                  <a:pt x="511" y="200"/>
                  <a:pt x="495" y="198"/>
                </a:cubicBezTo>
                <a:cubicBezTo>
                  <a:pt x="494" y="198"/>
                  <a:pt x="495" y="200"/>
                  <a:pt x="494" y="201"/>
                </a:cubicBezTo>
                <a:cubicBezTo>
                  <a:pt x="493" y="202"/>
                  <a:pt x="492" y="202"/>
                  <a:pt x="491" y="201"/>
                </a:cubicBezTo>
                <a:close/>
                <a:moveTo>
                  <a:pt x="422" y="213"/>
                </a:moveTo>
                <a:cubicBezTo>
                  <a:pt x="420" y="201"/>
                  <a:pt x="420" y="201"/>
                  <a:pt x="420" y="201"/>
                </a:cubicBezTo>
                <a:cubicBezTo>
                  <a:pt x="417" y="200"/>
                  <a:pt x="413" y="196"/>
                  <a:pt x="410" y="201"/>
                </a:cubicBezTo>
                <a:cubicBezTo>
                  <a:pt x="409" y="238"/>
                  <a:pt x="408" y="273"/>
                  <a:pt x="407" y="310"/>
                </a:cubicBezTo>
                <a:cubicBezTo>
                  <a:pt x="404" y="315"/>
                  <a:pt x="404" y="315"/>
                  <a:pt x="404" y="315"/>
                </a:cubicBezTo>
                <a:cubicBezTo>
                  <a:pt x="384" y="316"/>
                  <a:pt x="366" y="328"/>
                  <a:pt x="356" y="345"/>
                </a:cubicBezTo>
                <a:cubicBezTo>
                  <a:pt x="352" y="351"/>
                  <a:pt x="352" y="358"/>
                  <a:pt x="347" y="363"/>
                </a:cubicBezTo>
                <a:cubicBezTo>
                  <a:pt x="271" y="365"/>
                  <a:pt x="271" y="365"/>
                  <a:pt x="271" y="365"/>
                </a:cubicBezTo>
                <a:cubicBezTo>
                  <a:pt x="244" y="365"/>
                  <a:pt x="244" y="365"/>
                  <a:pt x="244" y="365"/>
                </a:cubicBezTo>
                <a:cubicBezTo>
                  <a:pt x="240" y="366"/>
                  <a:pt x="233" y="359"/>
                  <a:pt x="234" y="367"/>
                </a:cubicBezTo>
                <a:cubicBezTo>
                  <a:pt x="234" y="369"/>
                  <a:pt x="235" y="372"/>
                  <a:pt x="238" y="373"/>
                </a:cubicBezTo>
                <a:cubicBezTo>
                  <a:pt x="274" y="373"/>
                  <a:pt x="309" y="373"/>
                  <a:pt x="344" y="373"/>
                </a:cubicBezTo>
                <a:cubicBezTo>
                  <a:pt x="347" y="374"/>
                  <a:pt x="347" y="374"/>
                  <a:pt x="347" y="374"/>
                </a:cubicBezTo>
                <a:cubicBezTo>
                  <a:pt x="347" y="399"/>
                  <a:pt x="365" y="420"/>
                  <a:pt x="387" y="429"/>
                </a:cubicBezTo>
                <a:cubicBezTo>
                  <a:pt x="393" y="432"/>
                  <a:pt x="401" y="430"/>
                  <a:pt x="407" y="435"/>
                </a:cubicBezTo>
                <a:cubicBezTo>
                  <a:pt x="408" y="464"/>
                  <a:pt x="408" y="464"/>
                  <a:pt x="408" y="464"/>
                </a:cubicBezTo>
                <a:cubicBezTo>
                  <a:pt x="410" y="487"/>
                  <a:pt x="407" y="511"/>
                  <a:pt x="411" y="533"/>
                </a:cubicBezTo>
                <a:cubicBezTo>
                  <a:pt x="417" y="533"/>
                  <a:pt x="417" y="533"/>
                  <a:pt x="417" y="533"/>
                </a:cubicBezTo>
                <a:cubicBezTo>
                  <a:pt x="419" y="513"/>
                  <a:pt x="416" y="495"/>
                  <a:pt x="417" y="475"/>
                </a:cubicBezTo>
                <a:cubicBezTo>
                  <a:pt x="420" y="460"/>
                  <a:pt x="415" y="447"/>
                  <a:pt x="419" y="433"/>
                </a:cubicBezTo>
                <a:cubicBezTo>
                  <a:pt x="427" y="428"/>
                  <a:pt x="436" y="428"/>
                  <a:pt x="443" y="421"/>
                </a:cubicBezTo>
                <a:cubicBezTo>
                  <a:pt x="459" y="412"/>
                  <a:pt x="464" y="396"/>
                  <a:pt x="468" y="380"/>
                </a:cubicBezTo>
                <a:cubicBezTo>
                  <a:pt x="472" y="376"/>
                  <a:pt x="479" y="378"/>
                  <a:pt x="485" y="379"/>
                </a:cubicBezTo>
                <a:cubicBezTo>
                  <a:pt x="500" y="376"/>
                  <a:pt x="512" y="379"/>
                  <a:pt x="526" y="377"/>
                </a:cubicBezTo>
                <a:cubicBezTo>
                  <a:pt x="544" y="375"/>
                  <a:pt x="560" y="379"/>
                  <a:pt x="578" y="375"/>
                </a:cubicBezTo>
                <a:cubicBezTo>
                  <a:pt x="579" y="372"/>
                  <a:pt x="579" y="368"/>
                  <a:pt x="576" y="366"/>
                </a:cubicBezTo>
                <a:cubicBezTo>
                  <a:pt x="547" y="363"/>
                  <a:pt x="517" y="366"/>
                  <a:pt x="489" y="364"/>
                </a:cubicBezTo>
                <a:cubicBezTo>
                  <a:pt x="481" y="362"/>
                  <a:pt x="474" y="366"/>
                  <a:pt x="467" y="363"/>
                </a:cubicBezTo>
                <a:cubicBezTo>
                  <a:pt x="463" y="348"/>
                  <a:pt x="453" y="331"/>
                  <a:pt x="438" y="324"/>
                </a:cubicBezTo>
                <a:cubicBezTo>
                  <a:pt x="433" y="316"/>
                  <a:pt x="419" y="321"/>
                  <a:pt x="418" y="310"/>
                </a:cubicBezTo>
                <a:cubicBezTo>
                  <a:pt x="419" y="264"/>
                  <a:pt x="419" y="264"/>
                  <a:pt x="419" y="264"/>
                </a:cubicBezTo>
                <a:cubicBezTo>
                  <a:pt x="422" y="248"/>
                  <a:pt x="420" y="228"/>
                  <a:pt x="422" y="213"/>
                </a:cubicBezTo>
                <a:close/>
                <a:moveTo>
                  <a:pt x="355" y="227"/>
                </a:moveTo>
                <a:cubicBezTo>
                  <a:pt x="353" y="221"/>
                  <a:pt x="353" y="221"/>
                  <a:pt x="353" y="221"/>
                </a:cubicBezTo>
                <a:cubicBezTo>
                  <a:pt x="345" y="218"/>
                  <a:pt x="335" y="221"/>
                  <a:pt x="328" y="226"/>
                </a:cubicBezTo>
                <a:cubicBezTo>
                  <a:pt x="312" y="234"/>
                  <a:pt x="315" y="252"/>
                  <a:pt x="307" y="265"/>
                </a:cubicBezTo>
                <a:cubicBezTo>
                  <a:pt x="295" y="272"/>
                  <a:pt x="280" y="275"/>
                  <a:pt x="271" y="287"/>
                </a:cubicBezTo>
                <a:cubicBezTo>
                  <a:pt x="266" y="295"/>
                  <a:pt x="257" y="302"/>
                  <a:pt x="263" y="312"/>
                </a:cubicBezTo>
                <a:cubicBezTo>
                  <a:pt x="264" y="313"/>
                  <a:pt x="267" y="314"/>
                  <a:pt x="268" y="312"/>
                </a:cubicBezTo>
                <a:cubicBezTo>
                  <a:pt x="271" y="286"/>
                  <a:pt x="299" y="275"/>
                  <a:pt x="321" y="269"/>
                </a:cubicBezTo>
                <a:cubicBezTo>
                  <a:pt x="324" y="250"/>
                  <a:pt x="324" y="250"/>
                  <a:pt x="324" y="250"/>
                </a:cubicBezTo>
                <a:cubicBezTo>
                  <a:pt x="328" y="242"/>
                  <a:pt x="334" y="237"/>
                  <a:pt x="342" y="233"/>
                </a:cubicBezTo>
                <a:cubicBezTo>
                  <a:pt x="346" y="229"/>
                  <a:pt x="354" y="235"/>
                  <a:pt x="355" y="227"/>
                </a:cubicBezTo>
                <a:close/>
                <a:moveTo>
                  <a:pt x="516" y="261"/>
                </a:moveTo>
                <a:cubicBezTo>
                  <a:pt x="512" y="249"/>
                  <a:pt x="503" y="236"/>
                  <a:pt x="491" y="230"/>
                </a:cubicBezTo>
                <a:cubicBezTo>
                  <a:pt x="485" y="230"/>
                  <a:pt x="478" y="223"/>
                  <a:pt x="474" y="229"/>
                </a:cubicBezTo>
                <a:cubicBezTo>
                  <a:pt x="470" y="238"/>
                  <a:pt x="480" y="232"/>
                  <a:pt x="483" y="236"/>
                </a:cubicBezTo>
                <a:cubicBezTo>
                  <a:pt x="502" y="244"/>
                  <a:pt x="505" y="266"/>
                  <a:pt x="510" y="283"/>
                </a:cubicBezTo>
                <a:cubicBezTo>
                  <a:pt x="523" y="282"/>
                  <a:pt x="538" y="285"/>
                  <a:pt x="547" y="295"/>
                </a:cubicBezTo>
                <a:cubicBezTo>
                  <a:pt x="554" y="299"/>
                  <a:pt x="552" y="317"/>
                  <a:pt x="563" y="310"/>
                </a:cubicBezTo>
                <a:cubicBezTo>
                  <a:pt x="564" y="304"/>
                  <a:pt x="562" y="298"/>
                  <a:pt x="558" y="293"/>
                </a:cubicBezTo>
                <a:cubicBezTo>
                  <a:pt x="549" y="281"/>
                  <a:pt x="535" y="274"/>
                  <a:pt x="521" y="278"/>
                </a:cubicBezTo>
                <a:cubicBezTo>
                  <a:pt x="514" y="275"/>
                  <a:pt x="518" y="267"/>
                  <a:pt x="516" y="261"/>
                </a:cubicBezTo>
                <a:close/>
                <a:moveTo>
                  <a:pt x="712" y="281"/>
                </a:moveTo>
                <a:cubicBezTo>
                  <a:pt x="706" y="274"/>
                  <a:pt x="697" y="266"/>
                  <a:pt x="689" y="261"/>
                </a:cubicBezTo>
                <a:cubicBezTo>
                  <a:pt x="684" y="268"/>
                  <a:pt x="686" y="277"/>
                  <a:pt x="691" y="285"/>
                </a:cubicBezTo>
                <a:cubicBezTo>
                  <a:pt x="695" y="294"/>
                  <a:pt x="706" y="301"/>
                  <a:pt x="715" y="303"/>
                </a:cubicBezTo>
                <a:cubicBezTo>
                  <a:pt x="715" y="296"/>
                  <a:pt x="714" y="288"/>
                  <a:pt x="712" y="281"/>
                </a:cubicBezTo>
                <a:close/>
                <a:moveTo>
                  <a:pt x="124" y="274"/>
                </a:moveTo>
                <a:cubicBezTo>
                  <a:pt x="121" y="261"/>
                  <a:pt x="111" y="279"/>
                  <a:pt x="106" y="282"/>
                </a:cubicBezTo>
                <a:cubicBezTo>
                  <a:pt x="107" y="290"/>
                  <a:pt x="100" y="295"/>
                  <a:pt x="104" y="302"/>
                </a:cubicBezTo>
                <a:cubicBezTo>
                  <a:pt x="108" y="304"/>
                  <a:pt x="112" y="301"/>
                  <a:pt x="115" y="299"/>
                </a:cubicBezTo>
                <a:cubicBezTo>
                  <a:pt x="122" y="293"/>
                  <a:pt x="125" y="284"/>
                  <a:pt x="124" y="274"/>
                </a:cubicBezTo>
                <a:close/>
                <a:moveTo>
                  <a:pt x="726" y="292"/>
                </a:moveTo>
                <a:cubicBezTo>
                  <a:pt x="723" y="291"/>
                  <a:pt x="723" y="291"/>
                  <a:pt x="723" y="291"/>
                </a:cubicBezTo>
                <a:cubicBezTo>
                  <a:pt x="722" y="293"/>
                  <a:pt x="722" y="293"/>
                  <a:pt x="722" y="293"/>
                </a:cubicBezTo>
                <a:cubicBezTo>
                  <a:pt x="729" y="313"/>
                  <a:pt x="729" y="313"/>
                  <a:pt x="729" y="313"/>
                </a:cubicBezTo>
                <a:cubicBezTo>
                  <a:pt x="738" y="335"/>
                  <a:pt x="760" y="347"/>
                  <a:pt x="783" y="348"/>
                </a:cubicBezTo>
                <a:cubicBezTo>
                  <a:pt x="789" y="346"/>
                  <a:pt x="781" y="343"/>
                  <a:pt x="781" y="340"/>
                </a:cubicBezTo>
                <a:cubicBezTo>
                  <a:pt x="763" y="325"/>
                  <a:pt x="744" y="308"/>
                  <a:pt x="726" y="292"/>
                </a:cubicBezTo>
                <a:close/>
                <a:moveTo>
                  <a:pt x="91" y="304"/>
                </a:moveTo>
                <a:cubicBezTo>
                  <a:pt x="92" y="301"/>
                  <a:pt x="96" y="296"/>
                  <a:pt x="92" y="294"/>
                </a:cubicBezTo>
                <a:cubicBezTo>
                  <a:pt x="41" y="340"/>
                  <a:pt x="41" y="340"/>
                  <a:pt x="41" y="340"/>
                </a:cubicBezTo>
                <a:cubicBezTo>
                  <a:pt x="41" y="344"/>
                  <a:pt x="41" y="344"/>
                  <a:pt x="41" y="344"/>
                </a:cubicBezTo>
                <a:cubicBezTo>
                  <a:pt x="64" y="344"/>
                  <a:pt x="81" y="322"/>
                  <a:pt x="91" y="304"/>
                </a:cubicBezTo>
                <a:close/>
                <a:moveTo>
                  <a:pt x="729" y="330"/>
                </a:moveTo>
                <a:cubicBezTo>
                  <a:pt x="723" y="324"/>
                  <a:pt x="723" y="315"/>
                  <a:pt x="717" y="310"/>
                </a:cubicBezTo>
                <a:cubicBezTo>
                  <a:pt x="714" y="313"/>
                  <a:pt x="711" y="316"/>
                  <a:pt x="710" y="319"/>
                </a:cubicBezTo>
                <a:cubicBezTo>
                  <a:pt x="708" y="331"/>
                  <a:pt x="711" y="344"/>
                  <a:pt x="720" y="353"/>
                </a:cubicBezTo>
                <a:cubicBezTo>
                  <a:pt x="728" y="355"/>
                  <a:pt x="735" y="349"/>
                  <a:pt x="744" y="350"/>
                </a:cubicBezTo>
                <a:cubicBezTo>
                  <a:pt x="744" y="347"/>
                  <a:pt x="744" y="347"/>
                  <a:pt x="744" y="347"/>
                </a:cubicBezTo>
                <a:cubicBezTo>
                  <a:pt x="729" y="330"/>
                  <a:pt x="729" y="330"/>
                  <a:pt x="729" y="330"/>
                </a:cubicBezTo>
                <a:close/>
                <a:moveTo>
                  <a:pt x="105" y="327"/>
                </a:moveTo>
                <a:cubicBezTo>
                  <a:pt x="104" y="321"/>
                  <a:pt x="101" y="315"/>
                  <a:pt x="96" y="313"/>
                </a:cubicBezTo>
                <a:cubicBezTo>
                  <a:pt x="76" y="337"/>
                  <a:pt x="76" y="337"/>
                  <a:pt x="76" y="337"/>
                </a:cubicBezTo>
                <a:cubicBezTo>
                  <a:pt x="73" y="340"/>
                  <a:pt x="67" y="342"/>
                  <a:pt x="67" y="346"/>
                </a:cubicBezTo>
                <a:cubicBezTo>
                  <a:pt x="77" y="346"/>
                  <a:pt x="90" y="356"/>
                  <a:pt x="99" y="344"/>
                </a:cubicBezTo>
                <a:cubicBezTo>
                  <a:pt x="103" y="339"/>
                  <a:pt x="104" y="333"/>
                  <a:pt x="105" y="327"/>
                </a:cubicBezTo>
                <a:close/>
                <a:moveTo>
                  <a:pt x="422" y="330"/>
                </a:moveTo>
                <a:cubicBezTo>
                  <a:pt x="403" y="324"/>
                  <a:pt x="385" y="330"/>
                  <a:pt x="372" y="342"/>
                </a:cubicBezTo>
                <a:cubicBezTo>
                  <a:pt x="362" y="354"/>
                  <a:pt x="358" y="369"/>
                  <a:pt x="361" y="385"/>
                </a:cubicBezTo>
                <a:cubicBezTo>
                  <a:pt x="365" y="399"/>
                  <a:pt x="377" y="413"/>
                  <a:pt x="391" y="418"/>
                </a:cubicBezTo>
                <a:cubicBezTo>
                  <a:pt x="405" y="422"/>
                  <a:pt x="422" y="423"/>
                  <a:pt x="434" y="414"/>
                </a:cubicBezTo>
                <a:cubicBezTo>
                  <a:pt x="449" y="403"/>
                  <a:pt x="456" y="385"/>
                  <a:pt x="454" y="368"/>
                </a:cubicBezTo>
                <a:cubicBezTo>
                  <a:pt x="453" y="350"/>
                  <a:pt x="439" y="336"/>
                  <a:pt x="422" y="330"/>
                </a:cubicBezTo>
                <a:close/>
                <a:moveTo>
                  <a:pt x="439" y="352"/>
                </a:moveTo>
                <a:cubicBezTo>
                  <a:pt x="428" y="336"/>
                  <a:pt x="408" y="333"/>
                  <a:pt x="391" y="339"/>
                </a:cubicBezTo>
                <a:cubicBezTo>
                  <a:pt x="380" y="345"/>
                  <a:pt x="372" y="356"/>
                  <a:pt x="368" y="368"/>
                </a:cubicBezTo>
                <a:cubicBezTo>
                  <a:pt x="367" y="382"/>
                  <a:pt x="370" y="396"/>
                  <a:pt x="382" y="403"/>
                </a:cubicBezTo>
                <a:cubicBezTo>
                  <a:pt x="393" y="411"/>
                  <a:pt x="409" y="415"/>
                  <a:pt x="422" y="410"/>
                </a:cubicBezTo>
                <a:cubicBezTo>
                  <a:pt x="431" y="405"/>
                  <a:pt x="440" y="397"/>
                  <a:pt x="443" y="386"/>
                </a:cubicBezTo>
                <a:cubicBezTo>
                  <a:pt x="444" y="374"/>
                  <a:pt x="447" y="362"/>
                  <a:pt x="439" y="352"/>
                </a:cubicBezTo>
                <a:close/>
                <a:moveTo>
                  <a:pt x="431" y="355"/>
                </a:moveTo>
                <a:cubicBezTo>
                  <a:pt x="428" y="351"/>
                  <a:pt x="423" y="347"/>
                  <a:pt x="417" y="345"/>
                </a:cubicBezTo>
                <a:cubicBezTo>
                  <a:pt x="405" y="342"/>
                  <a:pt x="391" y="346"/>
                  <a:pt x="382" y="356"/>
                </a:cubicBezTo>
                <a:cubicBezTo>
                  <a:pt x="374" y="366"/>
                  <a:pt x="376" y="381"/>
                  <a:pt x="382" y="391"/>
                </a:cubicBezTo>
                <a:cubicBezTo>
                  <a:pt x="388" y="402"/>
                  <a:pt x="400" y="406"/>
                  <a:pt x="411" y="405"/>
                </a:cubicBezTo>
                <a:cubicBezTo>
                  <a:pt x="422" y="404"/>
                  <a:pt x="432" y="397"/>
                  <a:pt x="436" y="388"/>
                </a:cubicBezTo>
                <a:cubicBezTo>
                  <a:pt x="442" y="378"/>
                  <a:pt x="439" y="363"/>
                  <a:pt x="431" y="355"/>
                </a:cubicBezTo>
                <a:close/>
                <a:moveTo>
                  <a:pt x="109" y="370"/>
                </a:moveTo>
                <a:cubicBezTo>
                  <a:pt x="100" y="362"/>
                  <a:pt x="90" y="360"/>
                  <a:pt x="80" y="356"/>
                </a:cubicBezTo>
                <a:cubicBezTo>
                  <a:pt x="62" y="355"/>
                  <a:pt x="44" y="348"/>
                  <a:pt x="26" y="355"/>
                </a:cubicBezTo>
                <a:cubicBezTo>
                  <a:pt x="21" y="360"/>
                  <a:pt x="15" y="364"/>
                  <a:pt x="12" y="370"/>
                </a:cubicBezTo>
                <a:cubicBezTo>
                  <a:pt x="29" y="388"/>
                  <a:pt x="29" y="388"/>
                  <a:pt x="29" y="388"/>
                </a:cubicBezTo>
                <a:cubicBezTo>
                  <a:pt x="56" y="393"/>
                  <a:pt x="86" y="393"/>
                  <a:pt x="107" y="376"/>
                </a:cubicBezTo>
                <a:cubicBezTo>
                  <a:pt x="109" y="374"/>
                  <a:pt x="110" y="372"/>
                  <a:pt x="109" y="370"/>
                </a:cubicBezTo>
                <a:close/>
                <a:moveTo>
                  <a:pt x="426" y="360"/>
                </a:moveTo>
                <a:cubicBezTo>
                  <a:pt x="417" y="354"/>
                  <a:pt x="402" y="349"/>
                  <a:pt x="393" y="358"/>
                </a:cubicBezTo>
                <a:cubicBezTo>
                  <a:pt x="384" y="365"/>
                  <a:pt x="384" y="374"/>
                  <a:pt x="387" y="383"/>
                </a:cubicBezTo>
                <a:cubicBezTo>
                  <a:pt x="391" y="393"/>
                  <a:pt x="399" y="400"/>
                  <a:pt x="410" y="400"/>
                </a:cubicBezTo>
                <a:cubicBezTo>
                  <a:pt x="418" y="397"/>
                  <a:pt x="426" y="393"/>
                  <a:pt x="430" y="384"/>
                </a:cubicBezTo>
                <a:cubicBezTo>
                  <a:pt x="433" y="376"/>
                  <a:pt x="432" y="367"/>
                  <a:pt x="426" y="360"/>
                </a:cubicBezTo>
                <a:close/>
                <a:moveTo>
                  <a:pt x="222" y="362"/>
                </a:moveTo>
                <a:cubicBezTo>
                  <a:pt x="220" y="358"/>
                  <a:pt x="216" y="356"/>
                  <a:pt x="211" y="355"/>
                </a:cubicBezTo>
                <a:cubicBezTo>
                  <a:pt x="208" y="356"/>
                  <a:pt x="206" y="356"/>
                  <a:pt x="205" y="359"/>
                </a:cubicBezTo>
                <a:cubicBezTo>
                  <a:pt x="201" y="363"/>
                  <a:pt x="202" y="369"/>
                  <a:pt x="205" y="374"/>
                </a:cubicBezTo>
                <a:cubicBezTo>
                  <a:pt x="207" y="377"/>
                  <a:pt x="210" y="376"/>
                  <a:pt x="214" y="376"/>
                </a:cubicBezTo>
                <a:cubicBezTo>
                  <a:pt x="217" y="372"/>
                  <a:pt x="225" y="369"/>
                  <a:pt x="222" y="362"/>
                </a:cubicBezTo>
                <a:close/>
                <a:moveTo>
                  <a:pt x="807" y="365"/>
                </a:moveTo>
                <a:cubicBezTo>
                  <a:pt x="799" y="354"/>
                  <a:pt x="784" y="357"/>
                  <a:pt x="772" y="356"/>
                </a:cubicBezTo>
                <a:cubicBezTo>
                  <a:pt x="752" y="357"/>
                  <a:pt x="731" y="359"/>
                  <a:pt x="713" y="368"/>
                </a:cubicBezTo>
                <a:cubicBezTo>
                  <a:pt x="713" y="370"/>
                  <a:pt x="713" y="370"/>
                  <a:pt x="713" y="370"/>
                </a:cubicBezTo>
                <a:cubicBezTo>
                  <a:pt x="723" y="380"/>
                  <a:pt x="737" y="385"/>
                  <a:pt x="750" y="388"/>
                </a:cubicBezTo>
                <a:cubicBezTo>
                  <a:pt x="768" y="392"/>
                  <a:pt x="787" y="388"/>
                  <a:pt x="806" y="385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5" y="372"/>
                  <a:pt x="810" y="368"/>
                  <a:pt x="807" y="365"/>
                </a:cubicBezTo>
                <a:close/>
                <a:moveTo>
                  <a:pt x="613" y="375"/>
                </a:moveTo>
                <a:cubicBezTo>
                  <a:pt x="612" y="368"/>
                  <a:pt x="615" y="359"/>
                  <a:pt x="607" y="356"/>
                </a:cubicBezTo>
                <a:cubicBezTo>
                  <a:pt x="602" y="357"/>
                  <a:pt x="598" y="358"/>
                  <a:pt x="593" y="361"/>
                </a:cubicBezTo>
                <a:cubicBezTo>
                  <a:pt x="591" y="365"/>
                  <a:pt x="588" y="369"/>
                  <a:pt x="591" y="374"/>
                </a:cubicBezTo>
                <a:cubicBezTo>
                  <a:pt x="594" y="380"/>
                  <a:pt x="599" y="382"/>
                  <a:pt x="606" y="381"/>
                </a:cubicBezTo>
                <a:cubicBezTo>
                  <a:pt x="609" y="380"/>
                  <a:pt x="613" y="379"/>
                  <a:pt x="613" y="375"/>
                </a:cubicBezTo>
                <a:close/>
                <a:moveTo>
                  <a:pt x="342" y="408"/>
                </a:moveTo>
                <a:cubicBezTo>
                  <a:pt x="339" y="395"/>
                  <a:pt x="339" y="395"/>
                  <a:pt x="339" y="395"/>
                </a:cubicBezTo>
                <a:cubicBezTo>
                  <a:pt x="334" y="380"/>
                  <a:pt x="318" y="389"/>
                  <a:pt x="307" y="388"/>
                </a:cubicBezTo>
                <a:cubicBezTo>
                  <a:pt x="291" y="388"/>
                  <a:pt x="275" y="388"/>
                  <a:pt x="258" y="388"/>
                </a:cubicBezTo>
                <a:cubicBezTo>
                  <a:pt x="249" y="387"/>
                  <a:pt x="243" y="393"/>
                  <a:pt x="234" y="394"/>
                </a:cubicBezTo>
                <a:cubicBezTo>
                  <a:pt x="226" y="402"/>
                  <a:pt x="226" y="402"/>
                  <a:pt x="226" y="402"/>
                </a:cubicBezTo>
                <a:cubicBezTo>
                  <a:pt x="219" y="417"/>
                  <a:pt x="219" y="433"/>
                  <a:pt x="225" y="448"/>
                </a:cubicBezTo>
                <a:cubicBezTo>
                  <a:pt x="234" y="472"/>
                  <a:pt x="258" y="480"/>
                  <a:pt x="277" y="492"/>
                </a:cubicBezTo>
                <a:cubicBezTo>
                  <a:pt x="278" y="510"/>
                  <a:pt x="287" y="526"/>
                  <a:pt x="301" y="538"/>
                </a:cubicBezTo>
                <a:cubicBezTo>
                  <a:pt x="315" y="550"/>
                  <a:pt x="337" y="557"/>
                  <a:pt x="356" y="551"/>
                </a:cubicBezTo>
                <a:cubicBezTo>
                  <a:pt x="369" y="553"/>
                  <a:pt x="377" y="539"/>
                  <a:pt x="386" y="533"/>
                </a:cubicBezTo>
                <a:cubicBezTo>
                  <a:pt x="397" y="525"/>
                  <a:pt x="387" y="512"/>
                  <a:pt x="391" y="501"/>
                </a:cubicBezTo>
                <a:cubicBezTo>
                  <a:pt x="391" y="484"/>
                  <a:pt x="393" y="466"/>
                  <a:pt x="393" y="448"/>
                </a:cubicBezTo>
                <a:cubicBezTo>
                  <a:pt x="390" y="445"/>
                  <a:pt x="390" y="445"/>
                  <a:pt x="390" y="445"/>
                </a:cubicBezTo>
                <a:cubicBezTo>
                  <a:pt x="370" y="441"/>
                  <a:pt x="352" y="427"/>
                  <a:pt x="342" y="408"/>
                </a:cubicBezTo>
                <a:close/>
                <a:moveTo>
                  <a:pt x="745" y="395"/>
                </a:moveTo>
                <a:cubicBezTo>
                  <a:pt x="736" y="394"/>
                  <a:pt x="728" y="389"/>
                  <a:pt x="720" y="388"/>
                </a:cubicBezTo>
                <a:cubicBezTo>
                  <a:pt x="714" y="392"/>
                  <a:pt x="712" y="399"/>
                  <a:pt x="711" y="406"/>
                </a:cubicBezTo>
                <a:cubicBezTo>
                  <a:pt x="712" y="415"/>
                  <a:pt x="715" y="426"/>
                  <a:pt x="724" y="430"/>
                </a:cubicBezTo>
                <a:cubicBezTo>
                  <a:pt x="729" y="419"/>
                  <a:pt x="737" y="409"/>
                  <a:pt x="746" y="402"/>
                </a:cubicBezTo>
                <a:cubicBezTo>
                  <a:pt x="747" y="400"/>
                  <a:pt x="748" y="397"/>
                  <a:pt x="745" y="395"/>
                </a:cubicBezTo>
                <a:close/>
                <a:moveTo>
                  <a:pt x="587" y="395"/>
                </a:moveTo>
                <a:cubicBezTo>
                  <a:pt x="555" y="391"/>
                  <a:pt x="520" y="392"/>
                  <a:pt x="486" y="389"/>
                </a:cubicBezTo>
                <a:cubicBezTo>
                  <a:pt x="483" y="392"/>
                  <a:pt x="477" y="393"/>
                  <a:pt x="477" y="399"/>
                </a:cubicBezTo>
                <a:cubicBezTo>
                  <a:pt x="472" y="416"/>
                  <a:pt x="457" y="432"/>
                  <a:pt x="441" y="440"/>
                </a:cubicBezTo>
                <a:cubicBezTo>
                  <a:pt x="437" y="441"/>
                  <a:pt x="437" y="441"/>
                  <a:pt x="437" y="441"/>
                </a:cubicBezTo>
                <a:cubicBezTo>
                  <a:pt x="433" y="443"/>
                  <a:pt x="432" y="446"/>
                  <a:pt x="431" y="449"/>
                </a:cubicBezTo>
                <a:cubicBezTo>
                  <a:pt x="433" y="466"/>
                  <a:pt x="433" y="482"/>
                  <a:pt x="434" y="499"/>
                </a:cubicBezTo>
                <a:cubicBezTo>
                  <a:pt x="437" y="512"/>
                  <a:pt x="433" y="522"/>
                  <a:pt x="438" y="535"/>
                </a:cubicBezTo>
                <a:cubicBezTo>
                  <a:pt x="447" y="548"/>
                  <a:pt x="463" y="550"/>
                  <a:pt x="477" y="552"/>
                </a:cubicBezTo>
                <a:cubicBezTo>
                  <a:pt x="497" y="549"/>
                  <a:pt x="497" y="549"/>
                  <a:pt x="497" y="549"/>
                </a:cubicBezTo>
                <a:cubicBezTo>
                  <a:pt x="522" y="541"/>
                  <a:pt x="533" y="514"/>
                  <a:pt x="541" y="492"/>
                </a:cubicBezTo>
                <a:cubicBezTo>
                  <a:pt x="557" y="487"/>
                  <a:pt x="570" y="474"/>
                  <a:pt x="584" y="466"/>
                </a:cubicBezTo>
                <a:cubicBezTo>
                  <a:pt x="596" y="455"/>
                  <a:pt x="602" y="441"/>
                  <a:pt x="602" y="426"/>
                </a:cubicBezTo>
                <a:cubicBezTo>
                  <a:pt x="600" y="415"/>
                  <a:pt x="599" y="400"/>
                  <a:pt x="587" y="395"/>
                </a:cubicBezTo>
                <a:close/>
                <a:moveTo>
                  <a:pt x="106" y="397"/>
                </a:moveTo>
                <a:cubicBezTo>
                  <a:pt x="105" y="394"/>
                  <a:pt x="103" y="390"/>
                  <a:pt x="99" y="390"/>
                </a:cubicBezTo>
                <a:cubicBezTo>
                  <a:pt x="92" y="395"/>
                  <a:pt x="83" y="396"/>
                  <a:pt x="74" y="399"/>
                </a:cubicBezTo>
                <a:cubicBezTo>
                  <a:pt x="73" y="400"/>
                  <a:pt x="73" y="400"/>
                  <a:pt x="73" y="400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96" y="420"/>
                  <a:pt x="101" y="416"/>
                  <a:pt x="104" y="412"/>
                </a:cubicBezTo>
                <a:cubicBezTo>
                  <a:pt x="107" y="408"/>
                  <a:pt x="108" y="402"/>
                  <a:pt x="106" y="397"/>
                </a:cubicBezTo>
                <a:close/>
                <a:moveTo>
                  <a:pt x="327" y="400"/>
                </a:moveTo>
                <a:cubicBezTo>
                  <a:pt x="329" y="393"/>
                  <a:pt x="321" y="395"/>
                  <a:pt x="317" y="395"/>
                </a:cubicBezTo>
                <a:cubicBezTo>
                  <a:pt x="303" y="397"/>
                  <a:pt x="290" y="395"/>
                  <a:pt x="276" y="395"/>
                </a:cubicBezTo>
                <a:cubicBezTo>
                  <a:pt x="268" y="395"/>
                  <a:pt x="258" y="398"/>
                  <a:pt x="251" y="395"/>
                </a:cubicBezTo>
                <a:cubicBezTo>
                  <a:pt x="245" y="398"/>
                  <a:pt x="238" y="400"/>
                  <a:pt x="233" y="406"/>
                </a:cubicBezTo>
                <a:cubicBezTo>
                  <a:pt x="225" y="415"/>
                  <a:pt x="228" y="432"/>
                  <a:pt x="231" y="443"/>
                </a:cubicBezTo>
                <a:cubicBezTo>
                  <a:pt x="237" y="462"/>
                  <a:pt x="256" y="472"/>
                  <a:pt x="272" y="480"/>
                </a:cubicBezTo>
                <a:cubicBezTo>
                  <a:pt x="275" y="482"/>
                  <a:pt x="280" y="481"/>
                  <a:pt x="283" y="484"/>
                </a:cubicBezTo>
                <a:cubicBezTo>
                  <a:pt x="284" y="492"/>
                  <a:pt x="284" y="501"/>
                  <a:pt x="287" y="508"/>
                </a:cubicBezTo>
                <a:cubicBezTo>
                  <a:pt x="297" y="532"/>
                  <a:pt x="320" y="546"/>
                  <a:pt x="346" y="545"/>
                </a:cubicBezTo>
                <a:cubicBezTo>
                  <a:pt x="360" y="545"/>
                  <a:pt x="375" y="539"/>
                  <a:pt x="382" y="527"/>
                </a:cubicBezTo>
                <a:cubicBezTo>
                  <a:pt x="385" y="455"/>
                  <a:pt x="385" y="455"/>
                  <a:pt x="385" y="455"/>
                </a:cubicBezTo>
                <a:cubicBezTo>
                  <a:pt x="383" y="452"/>
                  <a:pt x="383" y="452"/>
                  <a:pt x="383" y="452"/>
                </a:cubicBezTo>
                <a:cubicBezTo>
                  <a:pt x="381" y="451"/>
                  <a:pt x="379" y="447"/>
                  <a:pt x="377" y="451"/>
                </a:cubicBezTo>
                <a:cubicBezTo>
                  <a:pt x="372" y="475"/>
                  <a:pt x="371" y="496"/>
                  <a:pt x="367" y="520"/>
                </a:cubicBezTo>
                <a:cubicBezTo>
                  <a:pt x="357" y="531"/>
                  <a:pt x="341" y="522"/>
                  <a:pt x="330" y="519"/>
                </a:cubicBezTo>
                <a:cubicBezTo>
                  <a:pt x="318" y="513"/>
                  <a:pt x="310" y="500"/>
                  <a:pt x="306" y="487"/>
                </a:cubicBezTo>
                <a:cubicBezTo>
                  <a:pt x="303" y="483"/>
                  <a:pt x="307" y="475"/>
                  <a:pt x="303" y="470"/>
                </a:cubicBezTo>
                <a:cubicBezTo>
                  <a:pt x="284" y="465"/>
                  <a:pt x="261" y="459"/>
                  <a:pt x="254" y="437"/>
                </a:cubicBezTo>
                <a:cubicBezTo>
                  <a:pt x="254" y="429"/>
                  <a:pt x="251" y="420"/>
                  <a:pt x="259" y="415"/>
                </a:cubicBezTo>
                <a:cubicBezTo>
                  <a:pt x="281" y="414"/>
                  <a:pt x="300" y="407"/>
                  <a:pt x="321" y="403"/>
                </a:cubicBezTo>
                <a:cubicBezTo>
                  <a:pt x="324" y="403"/>
                  <a:pt x="327" y="402"/>
                  <a:pt x="327" y="400"/>
                </a:cubicBezTo>
                <a:close/>
                <a:moveTo>
                  <a:pt x="790" y="399"/>
                </a:moveTo>
                <a:cubicBezTo>
                  <a:pt x="790" y="397"/>
                  <a:pt x="790" y="397"/>
                  <a:pt x="790" y="397"/>
                </a:cubicBezTo>
                <a:cubicBezTo>
                  <a:pt x="781" y="399"/>
                  <a:pt x="773" y="397"/>
                  <a:pt x="764" y="399"/>
                </a:cubicBezTo>
                <a:cubicBezTo>
                  <a:pt x="749" y="409"/>
                  <a:pt x="734" y="426"/>
                  <a:pt x="734" y="445"/>
                </a:cubicBezTo>
                <a:cubicBezTo>
                  <a:pt x="734" y="446"/>
                  <a:pt x="734" y="450"/>
                  <a:pt x="736" y="448"/>
                </a:cubicBezTo>
                <a:cubicBezTo>
                  <a:pt x="790" y="399"/>
                  <a:pt x="790" y="399"/>
                  <a:pt x="790" y="399"/>
                </a:cubicBezTo>
                <a:close/>
                <a:moveTo>
                  <a:pt x="574" y="400"/>
                </a:moveTo>
                <a:cubicBezTo>
                  <a:pt x="546" y="399"/>
                  <a:pt x="518" y="399"/>
                  <a:pt x="489" y="399"/>
                </a:cubicBezTo>
                <a:cubicBezTo>
                  <a:pt x="485" y="399"/>
                  <a:pt x="488" y="403"/>
                  <a:pt x="489" y="404"/>
                </a:cubicBezTo>
                <a:cubicBezTo>
                  <a:pt x="510" y="411"/>
                  <a:pt x="534" y="411"/>
                  <a:pt x="555" y="417"/>
                </a:cubicBezTo>
                <a:cubicBezTo>
                  <a:pt x="559" y="414"/>
                  <a:pt x="564" y="415"/>
                  <a:pt x="568" y="418"/>
                </a:cubicBezTo>
                <a:cubicBezTo>
                  <a:pt x="571" y="424"/>
                  <a:pt x="568" y="431"/>
                  <a:pt x="566" y="437"/>
                </a:cubicBezTo>
                <a:cubicBezTo>
                  <a:pt x="560" y="450"/>
                  <a:pt x="548" y="461"/>
                  <a:pt x="534" y="464"/>
                </a:cubicBezTo>
                <a:cubicBezTo>
                  <a:pt x="529" y="468"/>
                  <a:pt x="523" y="466"/>
                  <a:pt x="518" y="470"/>
                </a:cubicBezTo>
                <a:cubicBezTo>
                  <a:pt x="515" y="489"/>
                  <a:pt x="508" y="512"/>
                  <a:pt x="486" y="519"/>
                </a:cubicBezTo>
                <a:cubicBezTo>
                  <a:pt x="480" y="523"/>
                  <a:pt x="472" y="523"/>
                  <a:pt x="464" y="520"/>
                </a:cubicBezTo>
                <a:cubicBezTo>
                  <a:pt x="455" y="498"/>
                  <a:pt x="457" y="471"/>
                  <a:pt x="445" y="450"/>
                </a:cubicBezTo>
                <a:cubicBezTo>
                  <a:pt x="442" y="449"/>
                  <a:pt x="441" y="454"/>
                  <a:pt x="440" y="455"/>
                </a:cubicBezTo>
                <a:cubicBezTo>
                  <a:pt x="440" y="480"/>
                  <a:pt x="443" y="506"/>
                  <a:pt x="446" y="530"/>
                </a:cubicBezTo>
                <a:cubicBezTo>
                  <a:pt x="454" y="541"/>
                  <a:pt x="467" y="542"/>
                  <a:pt x="479" y="544"/>
                </a:cubicBezTo>
                <a:cubicBezTo>
                  <a:pt x="500" y="544"/>
                  <a:pt x="518" y="532"/>
                  <a:pt x="526" y="513"/>
                </a:cubicBezTo>
                <a:cubicBezTo>
                  <a:pt x="531" y="503"/>
                  <a:pt x="530" y="491"/>
                  <a:pt x="538" y="483"/>
                </a:cubicBezTo>
                <a:cubicBezTo>
                  <a:pt x="554" y="478"/>
                  <a:pt x="570" y="469"/>
                  <a:pt x="582" y="457"/>
                </a:cubicBezTo>
                <a:cubicBezTo>
                  <a:pt x="594" y="442"/>
                  <a:pt x="597" y="422"/>
                  <a:pt x="589" y="406"/>
                </a:cubicBezTo>
                <a:cubicBezTo>
                  <a:pt x="585" y="402"/>
                  <a:pt x="579" y="400"/>
                  <a:pt x="574" y="400"/>
                </a:cubicBezTo>
                <a:close/>
                <a:moveTo>
                  <a:pt x="81" y="421"/>
                </a:moveTo>
                <a:cubicBezTo>
                  <a:pt x="75" y="414"/>
                  <a:pt x="68" y="405"/>
                  <a:pt x="58" y="402"/>
                </a:cubicBezTo>
                <a:cubicBezTo>
                  <a:pt x="54" y="402"/>
                  <a:pt x="47" y="398"/>
                  <a:pt x="46" y="402"/>
                </a:cubicBezTo>
                <a:cubicBezTo>
                  <a:pt x="59" y="414"/>
                  <a:pt x="73" y="428"/>
                  <a:pt x="87" y="439"/>
                </a:cubicBezTo>
                <a:cubicBezTo>
                  <a:pt x="87" y="432"/>
                  <a:pt x="84" y="426"/>
                  <a:pt x="81" y="421"/>
                </a:cubicBezTo>
                <a:close/>
                <a:moveTo>
                  <a:pt x="274" y="434"/>
                </a:moveTo>
                <a:cubicBezTo>
                  <a:pt x="271" y="431"/>
                  <a:pt x="273" y="424"/>
                  <a:pt x="270" y="422"/>
                </a:cubicBezTo>
                <a:cubicBezTo>
                  <a:pt x="268" y="421"/>
                  <a:pt x="265" y="422"/>
                  <a:pt x="263" y="424"/>
                </a:cubicBezTo>
                <a:cubicBezTo>
                  <a:pt x="260" y="428"/>
                  <a:pt x="262" y="434"/>
                  <a:pt x="263" y="437"/>
                </a:cubicBezTo>
                <a:cubicBezTo>
                  <a:pt x="270" y="451"/>
                  <a:pt x="284" y="459"/>
                  <a:pt x="299" y="463"/>
                </a:cubicBezTo>
                <a:cubicBezTo>
                  <a:pt x="304" y="465"/>
                  <a:pt x="314" y="461"/>
                  <a:pt x="316" y="469"/>
                </a:cubicBezTo>
                <a:cubicBezTo>
                  <a:pt x="310" y="482"/>
                  <a:pt x="316" y="494"/>
                  <a:pt x="323" y="504"/>
                </a:cubicBezTo>
                <a:cubicBezTo>
                  <a:pt x="332" y="515"/>
                  <a:pt x="346" y="519"/>
                  <a:pt x="358" y="518"/>
                </a:cubicBezTo>
                <a:cubicBezTo>
                  <a:pt x="359" y="516"/>
                  <a:pt x="360" y="513"/>
                  <a:pt x="359" y="510"/>
                </a:cubicBezTo>
                <a:cubicBezTo>
                  <a:pt x="343" y="509"/>
                  <a:pt x="332" y="496"/>
                  <a:pt x="327" y="483"/>
                </a:cubicBezTo>
                <a:cubicBezTo>
                  <a:pt x="324" y="475"/>
                  <a:pt x="329" y="465"/>
                  <a:pt x="324" y="460"/>
                </a:cubicBezTo>
                <a:cubicBezTo>
                  <a:pt x="304" y="458"/>
                  <a:pt x="282" y="453"/>
                  <a:pt x="274" y="434"/>
                </a:cubicBezTo>
                <a:close/>
                <a:moveTo>
                  <a:pt x="560" y="428"/>
                </a:moveTo>
                <a:cubicBezTo>
                  <a:pt x="559" y="425"/>
                  <a:pt x="556" y="423"/>
                  <a:pt x="555" y="424"/>
                </a:cubicBezTo>
                <a:cubicBezTo>
                  <a:pt x="548" y="440"/>
                  <a:pt x="534" y="447"/>
                  <a:pt x="519" y="450"/>
                </a:cubicBezTo>
                <a:cubicBezTo>
                  <a:pt x="513" y="454"/>
                  <a:pt x="505" y="450"/>
                  <a:pt x="499" y="455"/>
                </a:cubicBezTo>
                <a:cubicBezTo>
                  <a:pt x="497" y="472"/>
                  <a:pt x="500" y="495"/>
                  <a:pt x="481" y="504"/>
                </a:cubicBezTo>
                <a:cubicBezTo>
                  <a:pt x="477" y="506"/>
                  <a:pt x="472" y="507"/>
                  <a:pt x="470" y="510"/>
                </a:cubicBezTo>
                <a:cubicBezTo>
                  <a:pt x="469" y="515"/>
                  <a:pt x="475" y="515"/>
                  <a:pt x="479" y="515"/>
                </a:cubicBezTo>
                <a:cubicBezTo>
                  <a:pt x="497" y="512"/>
                  <a:pt x="506" y="492"/>
                  <a:pt x="509" y="475"/>
                </a:cubicBezTo>
                <a:cubicBezTo>
                  <a:pt x="511" y="470"/>
                  <a:pt x="503" y="467"/>
                  <a:pt x="509" y="463"/>
                </a:cubicBezTo>
                <a:cubicBezTo>
                  <a:pt x="518" y="463"/>
                  <a:pt x="528" y="461"/>
                  <a:pt x="537" y="456"/>
                </a:cubicBezTo>
                <a:cubicBezTo>
                  <a:pt x="548" y="450"/>
                  <a:pt x="558" y="440"/>
                  <a:pt x="560" y="428"/>
                </a:cubicBezTo>
                <a:close/>
                <a:moveTo>
                  <a:pt x="122" y="452"/>
                </a:moveTo>
                <a:cubicBezTo>
                  <a:pt x="119" y="443"/>
                  <a:pt x="109" y="435"/>
                  <a:pt x="99" y="434"/>
                </a:cubicBezTo>
                <a:cubicBezTo>
                  <a:pt x="97" y="434"/>
                  <a:pt x="98" y="437"/>
                  <a:pt x="99" y="438"/>
                </a:cubicBezTo>
                <a:cubicBezTo>
                  <a:pt x="103" y="447"/>
                  <a:pt x="103" y="457"/>
                  <a:pt x="112" y="463"/>
                </a:cubicBezTo>
                <a:cubicBezTo>
                  <a:pt x="115" y="465"/>
                  <a:pt x="118" y="469"/>
                  <a:pt x="121" y="467"/>
                </a:cubicBezTo>
                <a:cubicBezTo>
                  <a:pt x="121" y="462"/>
                  <a:pt x="124" y="458"/>
                  <a:pt x="122" y="452"/>
                </a:cubicBezTo>
                <a:close/>
                <a:moveTo>
                  <a:pt x="721" y="440"/>
                </a:moveTo>
                <a:cubicBezTo>
                  <a:pt x="717" y="438"/>
                  <a:pt x="712" y="440"/>
                  <a:pt x="709" y="443"/>
                </a:cubicBezTo>
                <a:cubicBezTo>
                  <a:pt x="698" y="452"/>
                  <a:pt x="696" y="464"/>
                  <a:pt x="700" y="478"/>
                </a:cubicBezTo>
                <a:cubicBezTo>
                  <a:pt x="702" y="478"/>
                  <a:pt x="702" y="478"/>
                  <a:pt x="702" y="478"/>
                </a:cubicBezTo>
                <a:cubicBezTo>
                  <a:pt x="719" y="463"/>
                  <a:pt x="719" y="463"/>
                  <a:pt x="719" y="463"/>
                </a:cubicBezTo>
                <a:cubicBezTo>
                  <a:pt x="725" y="457"/>
                  <a:pt x="721" y="447"/>
                  <a:pt x="721" y="440"/>
                </a:cubicBezTo>
                <a:close/>
                <a:moveTo>
                  <a:pt x="428" y="551"/>
                </a:moveTo>
                <a:cubicBezTo>
                  <a:pt x="425" y="548"/>
                  <a:pt x="421" y="544"/>
                  <a:pt x="416" y="544"/>
                </a:cubicBezTo>
                <a:cubicBezTo>
                  <a:pt x="411" y="545"/>
                  <a:pt x="406" y="546"/>
                  <a:pt x="404" y="551"/>
                </a:cubicBezTo>
                <a:cubicBezTo>
                  <a:pt x="403" y="557"/>
                  <a:pt x="403" y="565"/>
                  <a:pt x="410" y="568"/>
                </a:cubicBezTo>
                <a:cubicBezTo>
                  <a:pt x="413" y="570"/>
                  <a:pt x="418" y="571"/>
                  <a:pt x="422" y="568"/>
                </a:cubicBezTo>
                <a:cubicBezTo>
                  <a:pt x="427" y="564"/>
                  <a:pt x="428" y="557"/>
                  <a:pt x="428" y="551"/>
                </a:cubicBezTo>
                <a:close/>
                <a:moveTo>
                  <a:pt x="426" y="659"/>
                </a:moveTo>
                <a:cubicBezTo>
                  <a:pt x="422" y="648"/>
                  <a:pt x="419" y="635"/>
                  <a:pt x="411" y="627"/>
                </a:cubicBezTo>
                <a:cubicBezTo>
                  <a:pt x="404" y="633"/>
                  <a:pt x="402" y="643"/>
                  <a:pt x="399" y="651"/>
                </a:cubicBezTo>
                <a:cubicBezTo>
                  <a:pt x="391" y="673"/>
                  <a:pt x="397" y="697"/>
                  <a:pt x="399" y="718"/>
                </a:cubicBezTo>
                <a:cubicBezTo>
                  <a:pt x="415" y="730"/>
                  <a:pt x="415" y="730"/>
                  <a:pt x="415" y="730"/>
                </a:cubicBezTo>
                <a:cubicBezTo>
                  <a:pt x="425" y="728"/>
                  <a:pt x="424" y="716"/>
                  <a:pt x="425" y="709"/>
                </a:cubicBezTo>
                <a:cubicBezTo>
                  <a:pt x="426" y="705"/>
                  <a:pt x="429" y="699"/>
                  <a:pt x="424" y="698"/>
                </a:cubicBezTo>
                <a:cubicBezTo>
                  <a:pt x="424" y="697"/>
                  <a:pt x="422" y="693"/>
                  <a:pt x="425" y="692"/>
                </a:cubicBezTo>
                <a:cubicBezTo>
                  <a:pt x="426" y="693"/>
                  <a:pt x="427" y="694"/>
                  <a:pt x="428" y="694"/>
                </a:cubicBezTo>
                <a:cubicBezTo>
                  <a:pt x="431" y="683"/>
                  <a:pt x="428" y="670"/>
                  <a:pt x="426" y="659"/>
                </a:cubicBezTo>
                <a:close/>
                <a:moveTo>
                  <a:pt x="388" y="694"/>
                </a:moveTo>
                <a:cubicBezTo>
                  <a:pt x="383" y="674"/>
                  <a:pt x="365" y="663"/>
                  <a:pt x="349" y="653"/>
                </a:cubicBezTo>
                <a:cubicBezTo>
                  <a:pt x="339" y="651"/>
                  <a:pt x="330" y="644"/>
                  <a:pt x="320" y="646"/>
                </a:cubicBezTo>
                <a:cubicBezTo>
                  <a:pt x="340" y="669"/>
                  <a:pt x="364" y="684"/>
                  <a:pt x="385" y="706"/>
                </a:cubicBezTo>
                <a:cubicBezTo>
                  <a:pt x="389" y="707"/>
                  <a:pt x="389" y="707"/>
                  <a:pt x="389" y="707"/>
                </a:cubicBezTo>
                <a:cubicBezTo>
                  <a:pt x="388" y="694"/>
                  <a:pt x="388" y="694"/>
                  <a:pt x="388" y="694"/>
                </a:cubicBezTo>
                <a:close/>
                <a:moveTo>
                  <a:pt x="509" y="649"/>
                </a:moveTo>
                <a:cubicBezTo>
                  <a:pt x="509" y="647"/>
                  <a:pt x="508" y="647"/>
                  <a:pt x="506" y="647"/>
                </a:cubicBezTo>
                <a:cubicBezTo>
                  <a:pt x="483" y="651"/>
                  <a:pt x="463" y="661"/>
                  <a:pt x="446" y="678"/>
                </a:cubicBezTo>
                <a:cubicBezTo>
                  <a:pt x="436" y="687"/>
                  <a:pt x="436" y="702"/>
                  <a:pt x="434" y="714"/>
                </a:cubicBezTo>
                <a:cubicBezTo>
                  <a:pt x="460" y="694"/>
                  <a:pt x="485" y="671"/>
                  <a:pt x="509" y="649"/>
                </a:cubicBezTo>
                <a:close/>
                <a:moveTo>
                  <a:pt x="457" y="654"/>
                </a:moveTo>
                <a:cubicBezTo>
                  <a:pt x="454" y="646"/>
                  <a:pt x="443" y="650"/>
                  <a:pt x="437" y="651"/>
                </a:cubicBezTo>
                <a:cubicBezTo>
                  <a:pt x="431" y="657"/>
                  <a:pt x="437" y="666"/>
                  <a:pt x="439" y="673"/>
                </a:cubicBezTo>
                <a:cubicBezTo>
                  <a:pt x="445" y="670"/>
                  <a:pt x="449" y="663"/>
                  <a:pt x="456" y="658"/>
                </a:cubicBezTo>
                <a:cubicBezTo>
                  <a:pt x="457" y="654"/>
                  <a:pt x="457" y="654"/>
                  <a:pt x="457" y="654"/>
                </a:cubicBezTo>
                <a:close/>
                <a:moveTo>
                  <a:pt x="390" y="656"/>
                </a:moveTo>
                <a:cubicBezTo>
                  <a:pt x="387" y="649"/>
                  <a:pt x="378" y="649"/>
                  <a:pt x="372" y="652"/>
                </a:cubicBezTo>
                <a:cubicBezTo>
                  <a:pt x="371" y="654"/>
                  <a:pt x="370" y="657"/>
                  <a:pt x="372" y="658"/>
                </a:cubicBezTo>
                <a:cubicBezTo>
                  <a:pt x="378" y="663"/>
                  <a:pt x="382" y="668"/>
                  <a:pt x="387" y="671"/>
                </a:cubicBezTo>
                <a:cubicBezTo>
                  <a:pt x="388" y="666"/>
                  <a:pt x="391" y="661"/>
                  <a:pt x="390" y="656"/>
                </a:cubicBez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rgbClr val="BB995A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06BD69-A0CC-476A-AD4B-FF2B341C7FB8}"/>
              </a:ext>
            </a:extLst>
          </p:cNvPr>
          <p:cNvGrpSpPr/>
          <p:nvPr/>
        </p:nvGrpSpPr>
        <p:grpSpPr>
          <a:xfrm>
            <a:off x="4154331" y="4598461"/>
            <a:ext cx="4178884" cy="954236"/>
            <a:chOff x="2896673" y="3505995"/>
            <a:chExt cx="3134163" cy="7156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7C2A2E1-2A55-4F4F-AAE0-9A05189B6F53}"/>
                </a:ext>
              </a:extLst>
            </p:cNvPr>
            <p:cNvSpPr txBox="1"/>
            <p:nvPr/>
          </p:nvSpPr>
          <p:spPr>
            <a:xfrm>
              <a:off x="3747873" y="3505995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rgbClr val="BB995A"/>
                  </a:solidFill>
                </a:rPr>
                <a:t>输入你的标题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79E55-D42F-4958-9926-EFAE3654F2C9}"/>
                </a:ext>
              </a:extLst>
            </p:cNvPr>
            <p:cNvSpPr/>
            <p:nvPr/>
          </p:nvSpPr>
          <p:spPr>
            <a:xfrm>
              <a:off x="2896673" y="3813772"/>
              <a:ext cx="3134163" cy="40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67" dirty="0">
                  <a:solidFill>
                    <a:srgbClr val="BB995A"/>
                  </a:solidFill>
                </a:rPr>
                <a:t>请在此处添加详细描述文本，尽量与标题文本语言风格相符合，语言描述尽量简洁生动。</a:t>
              </a:r>
              <a:endParaRPr lang="zh-CN" altLang="en-US" sz="1467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2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6752A526-6A3C-49B8-9E8F-DFB5968F5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927"/>
            <a:ext cx="12192000" cy="2150108"/>
          </a:xfrm>
          <a:prstGeom prst="rect">
            <a:avLst/>
          </a:prstGeom>
        </p:spPr>
      </p:pic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15FF8283-5AF8-48C1-93AF-1B6AC2FCA2A1}"/>
              </a:ext>
            </a:extLst>
          </p:cNvPr>
          <p:cNvGrpSpPr/>
          <p:nvPr/>
        </p:nvGrpSpPr>
        <p:grpSpPr>
          <a:xfrm>
            <a:off x="1679499" y="736600"/>
            <a:ext cx="1835666" cy="3142066"/>
            <a:chOff x="1704899" y="1511300"/>
            <a:chExt cx="1835666" cy="314206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96CF485-1C59-49C4-B24C-776011DC1D82}"/>
                </a:ext>
              </a:extLst>
            </p:cNvPr>
            <p:cNvGrpSpPr/>
            <p:nvPr/>
          </p:nvGrpSpPr>
          <p:grpSpPr>
            <a:xfrm>
              <a:off x="2202089" y="3721436"/>
              <a:ext cx="1338476" cy="931930"/>
              <a:chOff x="1797050" y="2693988"/>
              <a:chExt cx="2038351" cy="1419226"/>
            </a:xfrm>
            <a:solidFill>
              <a:srgbClr val="C4A077"/>
            </a:solidFill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7B1F8CDC-7320-4DB5-A64E-4D5DF184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629026"/>
                <a:ext cx="214313" cy="282575"/>
              </a:xfrm>
              <a:custGeom>
                <a:avLst/>
                <a:gdLst>
                  <a:gd name="T0" fmla="*/ 51 w 67"/>
                  <a:gd name="T1" fmla="*/ 31 h 88"/>
                  <a:gd name="T2" fmla="*/ 67 w 67"/>
                  <a:gd name="T3" fmla="*/ 11 h 88"/>
                  <a:gd name="T4" fmla="*/ 65 w 67"/>
                  <a:gd name="T5" fmla="*/ 0 h 88"/>
                  <a:gd name="T6" fmla="*/ 44 w 67"/>
                  <a:gd name="T7" fmla="*/ 26 h 88"/>
                  <a:gd name="T8" fmla="*/ 26 w 67"/>
                  <a:gd name="T9" fmla="*/ 48 h 88"/>
                  <a:gd name="T10" fmla="*/ 19 w 67"/>
                  <a:gd name="T11" fmla="*/ 57 h 88"/>
                  <a:gd name="T12" fmla="*/ 3 w 67"/>
                  <a:gd name="T13" fmla="*/ 77 h 88"/>
                  <a:gd name="T14" fmla="*/ 0 w 67"/>
                  <a:gd name="T15" fmla="*/ 81 h 88"/>
                  <a:gd name="T16" fmla="*/ 3 w 67"/>
                  <a:gd name="T17" fmla="*/ 84 h 88"/>
                  <a:gd name="T18" fmla="*/ 6 w 67"/>
                  <a:gd name="T19" fmla="*/ 88 h 88"/>
                  <a:gd name="T20" fmla="*/ 19 w 67"/>
                  <a:gd name="T21" fmla="*/ 71 h 88"/>
                  <a:gd name="T22" fmla="*/ 26 w 67"/>
                  <a:gd name="T23" fmla="*/ 62 h 88"/>
                  <a:gd name="T24" fmla="*/ 44 w 67"/>
                  <a:gd name="T25" fmla="*/ 39 h 88"/>
                  <a:gd name="T26" fmla="*/ 51 w 67"/>
                  <a:gd name="T2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88">
                    <a:moveTo>
                      <a:pt x="51" y="31"/>
                    </a:moveTo>
                    <a:cubicBezTo>
                      <a:pt x="56" y="24"/>
                      <a:pt x="61" y="17"/>
                      <a:pt x="67" y="11"/>
                    </a:cubicBezTo>
                    <a:cubicBezTo>
                      <a:pt x="66" y="7"/>
                      <a:pt x="66" y="3"/>
                      <a:pt x="65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2"/>
                      <a:pt x="2" y="83"/>
                      <a:pt x="3" y="84"/>
                    </a:cubicBezTo>
                    <a:cubicBezTo>
                      <a:pt x="4" y="85"/>
                      <a:pt x="5" y="86"/>
                      <a:pt x="6" y="88"/>
                    </a:cubicBezTo>
                    <a:cubicBezTo>
                      <a:pt x="10" y="82"/>
                      <a:pt x="15" y="77"/>
                      <a:pt x="19" y="71"/>
                    </a:cubicBezTo>
                    <a:cubicBezTo>
                      <a:pt x="21" y="68"/>
                      <a:pt x="24" y="65"/>
                      <a:pt x="26" y="62"/>
                    </a:cubicBezTo>
                    <a:cubicBezTo>
                      <a:pt x="32" y="55"/>
                      <a:pt x="38" y="47"/>
                      <a:pt x="44" y="39"/>
                    </a:cubicBezTo>
                    <a:cubicBezTo>
                      <a:pt x="46" y="37"/>
                      <a:pt x="49" y="34"/>
                      <a:pt x="5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53E534F-539E-43C6-9ABF-8E8A07433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013" y="3500438"/>
                <a:ext cx="107950" cy="79375"/>
              </a:xfrm>
              <a:custGeom>
                <a:avLst/>
                <a:gdLst>
                  <a:gd name="T0" fmla="*/ 17 w 34"/>
                  <a:gd name="T1" fmla="*/ 3 h 25"/>
                  <a:gd name="T2" fmla="*/ 0 w 34"/>
                  <a:gd name="T3" fmla="*/ 23 h 25"/>
                  <a:gd name="T4" fmla="*/ 15 w 34"/>
                  <a:gd name="T5" fmla="*/ 25 h 25"/>
                  <a:gd name="T6" fmla="*/ 17 w 34"/>
                  <a:gd name="T7" fmla="*/ 22 h 25"/>
                  <a:gd name="T8" fmla="*/ 26 w 34"/>
                  <a:gd name="T9" fmla="*/ 11 h 25"/>
                  <a:gd name="T10" fmla="*/ 34 w 34"/>
                  <a:gd name="T11" fmla="*/ 3 h 25"/>
                  <a:gd name="T12" fmla="*/ 26 w 34"/>
                  <a:gd name="T13" fmla="*/ 1 h 25"/>
                  <a:gd name="T14" fmla="*/ 19 w 34"/>
                  <a:gd name="T15" fmla="*/ 0 h 25"/>
                  <a:gd name="T16" fmla="*/ 17 w 34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17" y="3"/>
                    </a:moveTo>
                    <a:cubicBezTo>
                      <a:pt x="11" y="10"/>
                      <a:pt x="5" y="16"/>
                      <a:pt x="0" y="23"/>
                    </a:cubicBezTo>
                    <a:cubicBezTo>
                      <a:pt x="5" y="23"/>
                      <a:pt x="10" y="24"/>
                      <a:pt x="15" y="25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2"/>
                      <a:pt x="29" y="2"/>
                      <a:pt x="26" y="1"/>
                    </a:cubicBezTo>
                    <a:cubicBezTo>
                      <a:pt x="24" y="1"/>
                      <a:pt x="21" y="1"/>
                      <a:pt x="19" y="0"/>
                    </a:cubicBezTo>
                    <a:cubicBezTo>
                      <a:pt x="18" y="1"/>
                      <a:pt x="17" y="2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3AE8F2-EBB7-4DD5-BF29-D4E6EA9CC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3714751"/>
                <a:ext cx="522288" cy="398463"/>
              </a:xfrm>
              <a:custGeom>
                <a:avLst/>
                <a:gdLst>
                  <a:gd name="T0" fmla="*/ 137 w 163"/>
                  <a:gd name="T1" fmla="*/ 47 h 124"/>
                  <a:gd name="T2" fmla="*/ 136 w 163"/>
                  <a:gd name="T3" fmla="*/ 45 h 124"/>
                  <a:gd name="T4" fmla="*/ 136 w 163"/>
                  <a:gd name="T5" fmla="*/ 45 h 124"/>
                  <a:gd name="T6" fmla="*/ 136 w 163"/>
                  <a:gd name="T7" fmla="*/ 45 h 124"/>
                  <a:gd name="T8" fmla="*/ 136 w 163"/>
                  <a:gd name="T9" fmla="*/ 29 h 124"/>
                  <a:gd name="T10" fmla="*/ 129 w 163"/>
                  <a:gd name="T11" fmla="*/ 12 h 124"/>
                  <a:gd name="T12" fmla="*/ 116 w 163"/>
                  <a:gd name="T13" fmla="*/ 2 h 124"/>
                  <a:gd name="T14" fmla="*/ 115 w 163"/>
                  <a:gd name="T15" fmla="*/ 2 h 124"/>
                  <a:gd name="T16" fmla="*/ 107 w 163"/>
                  <a:gd name="T17" fmla="*/ 0 h 124"/>
                  <a:gd name="T18" fmla="*/ 98 w 163"/>
                  <a:gd name="T19" fmla="*/ 1 h 124"/>
                  <a:gd name="T20" fmla="*/ 75 w 163"/>
                  <a:gd name="T21" fmla="*/ 17 h 124"/>
                  <a:gd name="T22" fmla="*/ 72 w 163"/>
                  <a:gd name="T23" fmla="*/ 17 h 124"/>
                  <a:gd name="T24" fmla="*/ 70 w 163"/>
                  <a:gd name="T25" fmla="*/ 17 h 124"/>
                  <a:gd name="T26" fmla="*/ 55 w 163"/>
                  <a:gd name="T27" fmla="*/ 14 h 124"/>
                  <a:gd name="T28" fmla="*/ 15 w 163"/>
                  <a:gd name="T29" fmla="*/ 79 h 124"/>
                  <a:gd name="T30" fmla="*/ 62 w 163"/>
                  <a:gd name="T31" fmla="*/ 85 h 124"/>
                  <a:gd name="T32" fmla="*/ 35 w 163"/>
                  <a:gd name="T33" fmla="*/ 67 h 124"/>
                  <a:gd name="T34" fmla="*/ 70 w 163"/>
                  <a:gd name="T35" fmla="*/ 31 h 124"/>
                  <a:gd name="T36" fmla="*/ 75 w 163"/>
                  <a:gd name="T37" fmla="*/ 31 h 124"/>
                  <a:gd name="T38" fmla="*/ 107 w 163"/>
                  <a:gd name="T39" fmla="*/ 24 h 124"/>
                  <a:gd name="T40" fmla="*/ 116 w 163"/>
                  <a:gd name="T41" fmla="*/ 33 h 124"/>
                  <a:gd name="T42" fmla="*/ 122 w 163"/>
                  <a:gd name="T43" fmla="*/ 50 h 124"/>
                  <a:gd name="T44" fmla="*/ 136 w 163"/>
                  <a:gd name="T45" fmla="*/ 60 h 124"/>
                  <a:gd name="T46" fmla="*/ 136 w 163"/>
                  <a:gd name="T47" fmla="*/ 87 h 124"/>
                  <a:gd name="T48" fmla="*/ 121 w 163"/>
                  <a:gd name="T49" fmla="*/ 96 h 124"/>
                  <a:gd name="T50" fmla="*/ 116 w 163"/>
                  <a:gd name="T51" fmla="*/ 78 h 124"/>
                  <a:gd name="T52" fmla="*/ 107 w 163"/>
                  <a:gd name="T53" fmla="*/ 74 h 124"/>
                  <a:gd name="T54" fmla="*/ 88 w 163"/>
                  <a:gd name="T55" fmla="*/ 92 h 124"/>
                  <a:gd name="T56" fmla="*/ 107 w 163"/>
                  <a:gd name="T57" fmla="*/ 122 h 124"/>
                  <a:gd name="T58" fmla="*/ 116 w 163"/>
                  <a:gd name="T59" fmla="*/ 124 h 124"/>
                  <a:gd name="T60" fmla="*/ 133 w 163"/>
                  <a:gd name="T61" fmla="*/ 121 h 124"/>
                  <a:gd name="T62" fmla="*/ 136 w 163"/>
                  <a:gd name="T63" fmla="*/ 120 h 124"/>
                  <a:gd name="T64" fmla="*/ 159 w 163"/>
                  <a:gd name="T65" fmla="*/ 95 h 124"/>
                  <a:gd name="T66" fmla="*/ 159 w 163"/>
                  <a:gd name="T67" fmla="*/ 64 h 124"/>
                  <a:gd name="T68" fmla="*/ 137 w 163"/>
                  <a:gd name="T6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" h="124">
                    <a:moveTo>
                      <a:pt x="137" y="47"/>
                    </a:moveTo>
                    <a:cubicBezTo>
                      <a:pt x="137" y="47"/>
                      <a:pt x="136" y="46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39"/>
                      <a:pt x="136" y="34"/>
                      <a:pt x="136" y="29"/>
                    </a:cubicBezTo>
                    <a:cubicBezTo>
                      <a:pt x="135" y="22"/>
                      <a:pt x="132" y="16"/>
                      <a:pt x="129" y="12"/>
                    </a:cubicBezTo>
                    <a:cubicBezTo>
                      <a:pt x="126" y="7"/>
                      <a:pt x="121" y="4"/>
                      <a:pt x="116" y="2"/>
                    </a:cubicBezTo>
                    <a:cubicBezTo>
                      <a:pt x="116" y="2"/>
                      <a:pt x="116" y="2"/>
                      <a:pt x="115" y="2"/>
                    </a:cubicBezTo>
                    <a:cubicBezTo>
                      <a:pt x="112" y="1"/>
                      <a:pt x="110" y="1"/>
                      <a:pt x="107" y="0"/>
                    </a:cubicBezTo>
                    <a:cubicBezTo>
                      <a:pt x="104" y="0"/>
                      <a:pt x="101" y="0"/>
                      <a:pt x="98" y="1"/>
                    </a:cubicBezTo>
                    <a:cubicBezTo>
                      <a:pt x="89" y="3"/>
                      <a:pt x="80" y="8"/>
                      <a:pt x="75" y="17"/>
                    </a:cubicBezTo>
                    <a:cubicBezTo>
                      <a:pt x="74" y="17"/>
                      <a:pt x="73" y="18"/>
                      <a:pt x="72" y="17"/>
                    </a:cubicBezTo>
                    <a:cubicBezTo>
                      <a:pt x="72" y="17"/>
                      <a:pt x="71" y="17"/>
                      <a:pt x="70" y="17"/>
                    </a:cubicBezTo>
                    <a:cubicBezTo>
                      <a:pt x="65" y="15"/>
                      <a:pt x="60" y="14"/>
                      <a:pt x="55" y="14"/>
                    </a:cubicBezTo>
                    <a:cubicBezTo>
                      <a:pt x="21" y="15"/>
                      <a:pt x="0" y="45"/>
                      <a:pt x="15" y="79"/>
                    </a:cubicBezTo>
                    <a:cubicBezTo>
                      <a:pt x="23" y="99"/>
                      <a:pt x="55" y="101"/>
                      <a:pt x="62" y="85"/>
                    </a:cubicBezTo>
                    <a:cubicBezTo>
                      <a:pt x="73" y="59"/>
                      <a:pt x="45" y="54"/>
                      <a:pt x="35" y="67"/>
                    </a:cubicBezTo>
                    <a:cubicBezTo>
                      <a:pt x="33" y="45"/>
                      <a:pt x="46" y="30"/>
                      <a:pt x="70" y="31"/>
                    </a:cubicBezTo>
                    <a:cubicBezTo>
                      <a:pt x="72" y="31"/>
                      <a:pt x="74" y="31"/>
                      <a:pt x="75" y="31"/>
                    </a:cubicBezTo>
                    <a:cubicBezTo>
                      <a:pt x="87" y="22"/>
                      <a:pt x="98" y="20"/>
                      <a:pt x="107" y="24"/>
                    </a:cubicBezTo>
                    <a:cubicBezTo>
                      <a:pt x="110" y="26"/>
                      <a:pt x="114" y="29"/>
                      <a:pt x="116" y="33"/>
                    </a:cubicBezTo>
                    <a:cubicBezTo>
                      <a:pt x="119" y="37"/>
                      <a:pt x="121" y="43"/>
                      <a:pt x="122" y="50"/>
                    </a:cubicBezTo>
                    <a:cubicBezTo>
                      <a:pt x="128" y="53"/>
                      <a:pt x="133" y="56"/>
                      <a:pt x="136" y="60"/>
                    </a:cubicBezTo>
                    <a:cubicBezTo>
                      <a:pt x="143" y="69"/>
                      <a:pt x="143" y="79"/>
                      <a:pt x="136" y="87"/>
                    </a:cubicBezTo>
                    <a:cubicBezTo>
                      <a:pt x="132" y="91"/>
                      <a:pt x="128" y="94"/>
                      <a:pt x="121" y="96"/>
                    </a:cubicBezTo>
                    <a:cubicBezTo>
                      <a:pt x="122" y="88"/>
                      <a:pt x="120" y="82"/>
                      <a:pt x="116" y="78"/>
                    </a:cubicBezTo>
                    <a:cubicBezTo>
                      <a:pt x="114" y="76"/>
                      <a:pt x="110" y="74"/>
                      <a:pt x="107" y="74"/>
                    </a:cubicBezTo>
                    <a:cubicBezTo>
                      <a:pt x="98" y="73"/>
                      <a:pt x="88" y="80"/>
                      <a:pt x="88" y="92"/>
                    </a:cubicBezTo>
                    <a:cubicBezTo>
                      <a:pt x="89" y="108"/>
                      <a:pt x="96" y="118"/>
                      <a:pt x="107" y="122"/>
                    </a:cubicBezTo>
                    <a:cubicBezTo>
                      <a:pt x="110" y="123"/>
                      <a:pt x="113" y="124"/>
                      <a:pt x="116" y="124"/>
                    </a:cubicBezTo>
                    <a:cubicBezTo>
                      <a:pt x="121" y="124"/>
                      <a:pt x="127" y="123"/>
                      <a:pt x="133" y="121"/>
                    </a:cubicBezTo>
                    <a:cubicBezTo>
                      <a:pt x="134" y="121"/>
                      <a:pt x="135" y="120"/>
                      <a:pt x="136" y="120"/>
                    </a:cubicBezTo>
                    <a:cubicBezTo>
                      <a:pt x="147" y="115"/>
                      <a:pt x="155" y="106"/>
                      <a:pt x="159" y="95"/>
                    </a:cubicBezTo>
                    <a:cubicBezTo>
                      <a:pt x="163" y="85"/>
                      <a:pt x="163" y="73"/>
                      <a:pt x="159" y="64"/>
                    </a:cubicBezTo>
                    <a:cubicBezTo>
                      <a:pt x="155" y="56"/>
                      <a:pt x="148" y="49"/>
                      <a:pt x="1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EF15C4DC-3E12-44AA-9268-C213AA25C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050" y="2876551"/>
                <a:ext cx="400050" cy="168275"/>
              </a:xfrm>
              <a:custGeom>
                <a:avLst/>
                <a:gdLst>
                  <a:gd name="T0" fmla="*/ 124 w 125"/>
                  <a:gd name="T1" fmla="*/ 23 h 52"/>
                  <a:gd name="T2" fmla="*/ 125 w 125"/>
                  <a:gd name="T3" fmla="*/ 22 h 52"/>
                  <a:gd name="T4" fmla="*/ 124 w 125"/>
                  <a:gd name="T5" fmla="*/ 22 h 52"/>
                  <a:gd name="T6" fmla="*/ 70 w 125"/>
                  <a:gd name="T7" fmla="*/ 17 h 52"/>
                  <a:gd name="T8" fmla="*/ 0 w 125"/>
                  <a:gd name="T9" fmla="*/ 20 h 52"/>
                  <a:gd name="T10" fmla="*/ 51 w 125"/>
                  <a:gd name="T11" fmla="*/ 32 h 52"/>
                  <a:gd name="T12" fmla="*/ 124 w 125"/>
                  <a:gd name="T13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52">
                    <a:moveTo>
                      <a:pt x="124" y="23"/>
                    </a:move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07" y="30"/>
                      <a:pt x="87" y="29"/>
                      <a:pt x="70" y="17"/>
                    </a:cubicBezTo>
                    <a:cubicBezTo>
                      <a:pt x="45" y="0"/>
                      <a:pt x="23" y="1"/>
                      <a:pt x="0" y="20"/>
                    </a:cubicBezTo>
                    <a:cubicBezTo>
                      <a:pt x="21" y="15"/>
                      <a:pt x="37" y="18"/>
                      <a:pt x="51" y="32"/>
                    </a:cubicBezTo>
                    <a:cubicBezTo>
                      <a:pt x="71" y="52"/>
                      <a:pt x="108" y="41"/>
                      <a:pt x="12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E5B17BF7-C5F3-4DBF-833F-BD1E272DC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2863851"/>
                <a:ext cx="346075" cy="282575"/>
              </a:xfrm>
              <a:custGeom>
                <a:avLst/>
                <a:gdLst>
                  <a:gd name="T0" fmla="*/ 0 w 108"/>
                  <a:gd name="T1" fmla="*/ 34 h 88"/>
                  <a:gd name="T2" fmla="*/ 1 w 108"/>
                  <a:gd name="T3" fmla="*/ 33 h 88"/>
                  <a:gd name="T4" fmla="*/ 38 w 108"/>
                  <a:gd name="T5" fmla="*/ 51 h 88"/>
                  <a:gd name="T6" fmla="*/ 38 w 108"/>
                  <a:gd name="T7" fmla="*/ 63 h 88"/>
                  <a:gd name="T8" fmla="*/ 7 w 108"/>
                  <a:gd name="T9" fmla="*/ 88 h 88"/>
                  <a:gd name="T10" fmla="*/ 38 w 108"/>
                  <a:gd name="T11" fmla="*/ 86 h 88"/>
                  <a:gd name="T12" fmla="*/ 47 w 108"/>
                  <a:gd name="T13" fmla="*/ 85 h 88"/>
                  <a:gd name="T14" fmla="*/ 67 w 108"/>
                  <a:gd name="T15" fmla="*/ 80 h 88"/>
                  <a:gd name="T16" fmla="*/ 90 w 108"/>
                  <a:gd name="T17" fmla="*/ 68 h 88"/>
                  <a:gd name="T18" fmla="*/ 99 w 108"/>
                  <a:gd name="T19" fmla="*/ 24 h 88"/>
                  <a:gd name="T20" fmla="*/ 90 w 108"/>
                  <a:gd name="T21" fmla="*/ 10 h 88"/>
                  <a:gd name="T22" fmla="*/ 67 w 108"/>
                  <a:gd name="T23" fmla="*/ 0 h 88"/>
                  <a:gd name="T24" fmla="*/ 47 w 108"/>
                  <a:gd name="T25" fmla="*/ 3 h 88"/>
                  <a:gd name="T26" fmla="*/ 38 w 108"/>
                  <a:gd name="T27" fmla="*/ 7 h 88"/>
                  <a:gd name="T28" fmla="*/ 1 w 108"/>
                  <a:gd name="T29" fmla="*/ 33 h 88"/>
                  <a:gd name="T30" fmla="*/ 0 w 108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88">
                    <a:moveTo>
                      <a:pt x="0" y="34"/>
                    </a:moveTo>
                    <a:cubicBezTo>
                      <a:pt x="1" y="34"/>
                      <a:pt x="1" y="33"/>
                      <a:pt x="1" y="33"/>
                    </a:cubicBezTo>
                    <a:cubicBezTo>
                      <a:pt x="21" y="29"/>
                      <a:pt x="34" y="38"/>
                      <a:pt x="38" y="51"/>
                    </a:cubicBezTo>
                    <a:cubicBezTo>
                      <a:pt x="39" y="54"/>
                      <a:pt x="39" y="59"/>
                      <a:pt x="38" y="63"/>
                    </a:cubicBezTo>
                    <a:cubicBezTo>
                      <a:pt x="35" y="73"/>
                      <a:pt x="25" y="84"/>
                      <a:pt x="7" y="88"/>
                    </a:cubicBezTo>
                    <a:cubicBezTo>
                      <a:pt x="15" y="88"/>
                      <a:pt x="26" y="88"/>
                      <a:pt x="38" y="86"/>
                    </a:cubicBezTo>
                    <a:cubicBezTo>
                      <a:pt x="41" y="86"/>
                      <a:pt x="44" y="85"/>
                      <a:pt x="47" y="85"/>
                    </a:cubicBezTo>
                    <a:cubicBezTo>
                      <a:pt x="54" y="83"/>
                      <a:pt x="60" y="82"/>
                      <a:pt x="67" y="80"/>
                    </a:cubicBezTo>
                    <a:cubicBezTo>
                      <a:pt x="76" y="77"/>
                      <a:pt x="84" y="73"/>
                      <a:pt x="90" y="68"/>
                    </a:cubicBezTo>
                    <a:cubicBezTo>
                      <a:pt x="103" y="58"/>
                      <a:pt x="108" y="44"/>
                      <a:pt x="99" y="24"/>
                    </a:cubicBezTo>
                    <a:cubicBezTo>
                      <a:pt x="96" y="18"/>
                      <a:pt x="93" y="14"/>
                      <a:pt x="90" y="10"/>
                    </a:cubicBezTo>
                    <a:cubicBezTo>
                      <a:pt x="83" y="4"/>
                      <a:pt x="75" y="1"/>
                      <a:pt x="67" y="0"/>
                    </a:cubicBezTo>
                    <a:cubicBezTo>
                      <a:pt x="60" y="0"/>
                      <a:pt x="54" y="1"/>
                      <a:pt x="47" y="3"/>
                    </a:cubicBezTo>
                    <a:cubicBezTo>
                      <a:pt x="44" y="4"/>
                      <a:pt x="41" y="5"/>
                      <a:pt x="38" y="7"/>
                    </a:cubicBezTo>
                    <a:cubicBezTo>
                      <a:pt x="23" y="13"/>
                      <a:pt x="10" y="23"/>
                      <a:pt x="1" y="33"/>
                    </a:cubicBezTo>
                    <a:cubicBezTo>
                      <a:pt x="1" y="33"/>
                      <a:pt x="1" y="33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F02A497E-A3C3-4EC3-AD7F-D4BF27948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688" y="3211513"/>
                <a:ext cx="428625" cy="401638"/>
              </a:xfrm>
              <a:custGeom>
                <a:avLst/>
                <a:gdLst>
                  <a:gd name="T0" fmla="*/ 62 w 134"/>
                  <a:gd name="T1" fmla="*/ 61 h 125"/>
                  <a:gd name="T2" fmla="*/ 62 w 134"/>
                  <a:gd name="T3" fmla="*/ 108 h 125"/>
                  <a:gd name="T4" fmla="*/ 51 w 134"/>
                  <a:gd name="T5" fmla="*/ 125 h 125"/>
                  <a:gd name="T6" fmla="*/ 62 w 134"/>
                  <a:gd name="T7" fmla="*/ 118 h 125"/>
                  <a:gd name="T8" fmla="*/ 110 w 134"/>
                  <a:gd name="T9" fmla="*/ 25 h 125"/>
                  <a:gd name="T10" fmla="*/ 62 w 134"/>
                  <a:gd name="T11" fmla="*/ 2 h 125"/>
                  <a:gd name="T12" fmla="*/ 15 w 134"/>
                  <a:gd name="T13" fmla="*/ 20 h 125"/>
                  <a:gd name="T14" fmla="*/ 8 w 134"/>
                  <a:gd name="T15" fmla="*/ 33 h 125"/>
                  <a:gd name="T16" fmla="*/ 5 w 134"/>
                  <a:gd name="T17" fmla="*/ 38 h 125"/>
                  <a:gd name="T18" fmla="*/ 0 w 134"/>
                  <a:gd name="T19" fmla="*/ 45 h 125"/>
                  <a:gd name="T20" fmla="*/ 8 w 134"/>
                  <a:gd name="T21" fmla="*/ 42 h 125"/>
                  <a:gd name="T22" fmla="*/ 62 w 134"/>
                  <a:gd name="T2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125">
                    <a:moveTo>
                      <a:pt x="62" y="61"/>
                    </a:moveTo>
                    <a:cubicBezTo>
                      <a:pt x="69" y="74"/>
                      <a:pt x="69" y="92"/>
                      <a:pt x="62" y="108"/>
                    </a:cubicBezTo>
                    <a:cubicBezTo>
                      <a:pt x="59" y="114"/>
                      <a:pt x="56" y="119"/>
                      <a:pt x="51" y="125"/>
                    </a:cubicBezTo>
                    <a:cubicBezTo>
                      <a:pt x="54" y="123"/>
                      <a:pt x="58" y="121"/>
                      <a:pt x="62" y="118"/>
                    </a:cubicBezTo>
                    <a:cubicBezTo>
                      <a:pt x="90" y="98"/>
                      <a:pt x="134" y="59"/>
                      <a:pt x="110" y="25"/>
                    </a:cubicBezTo>
                    <a:cubicBezTo>
                      <a:pt x="96" y="6"/>
                      <a:pt x="79" y="0"/>
                      <a:pt x="62" y="2"/>
                    </a:cubicBezTo>
                    <a:cubicBezTo>
                      <a:pt x="47" y="3"/>
                      <a:pt x="31" y="10"/>
                      <a:pt x="15" y="20"/>
                    </a:cubicBezTo>
                    <a:cubicBezTo>
                      <a:pt x="13" y="24"/>
                      <a:pt x="11" y="29"/>
                      <a:pt x="8" y="33"/>
                    </a:cubicBezTo>
                    <a:cubicBezTo>
                      <a:pt x="7" y="35"/>
                      <a:pt x="6" y="36"/>
                      <a:pt x="5" y="38"/>
                    </a:cubicBezTo>
                    <a:cubicBezTo>
                      <a:pt x="4" y="40"/>
                      <a:pt x="2" y="43"/>
                      <a:pt x="0" y="45"/>
                    </a:cubicBezTo>
                    <a:cubicBezTo>
                      <a:pt x="3" y="44"/>
                      <a:pt x="6" y="43"/>
                      <a:pt x="8" y="42"/>
                    </a:cubicBezTo>
                    <a:cubicBezTo>
                      <a:pt x="33" y="33"/>
                      <a:pt x="53" y="43"/>
                      <a:pt x="6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FEC5EFC7-6DB1-4BE6-8179-5792C3024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913" y="3576638"/>
                <a:ext cx="852488" cy="485775"/>
              </a:xfrm>
              <a:custGeom>
                <a:avLst/>
                <a:gdLst>
                  <a:gd name="T0" fmla="*/ 242 w 266"/>
                  <a:gd name="T1" fmla="*/ 85 h 151"/>
                  <a:gd name="T2" fmla="*/ 211 w 266"/>
                  <a:gd name="T3" fmla="*/ 42 h 151"/>
                  <a:gd name="T4" fmla="*/ 125 w 266"/>
                  <a:gd name="T5" fmla="*/ 59 h 151"/>
                  <a:gd name="T6" fmla="*/ 55 w 266"/>
                  <a:gd name="T7" fmla="*/ 81 h 151"/>
                  <a:gd name="T8" fmla="*/ 55 w 266"/>
                  <a:gd name="T9" fmla="*/ 10 h 151"/>
                  <a:gd name="T10" fmla="*/ 55 w 266"/>
                  <a:gd name="T11" fmla="*/ 10 h 151"/>
                  <a:gd name="T12" fmla="*/ 56 w 266"/>
                  <a:gd name="T13" fmla="*/ 9 h 151"/>
                  <a:gd name="T14" fmla="*/ 55 w 266"/>
                  <a:gd name="T15" fmla="*/ 10 h 151"/>
                  <a:gd name="T16" fmla="*/ 48 w 266"/>
                  <a:gd name="T17" fmla="*/ 13 h 151"/>
                  <a:gd name="T18" fmla="*/ 1 w 266"/>
                  <a:gd name="T19" fmla="*/ 76 h 151"/>
                  <a:gd name="T20" fmla="*/ 1 w 266"/>
                  <a:gd name="T21" fmla="*/ 97 h 151"/>
                  <a:gd name="T22" fmla="*/ 22 w 266"/>
                  <a:gd name="T23" fmla="*/ 134 h 151"/>
                  <a:gd name="T24" fmla="*/ 55 w 266"/>
                  <a:gd name="T25" fmla="*/ 149 h 151"/>
                  <a:gd name="T26" fmla="*/ 126 w 266"/>
                  <a:gd name="T27" fmla="*/ 74 h 151"/>
                  <a:gd name="T28" fmla="*/ 185 w 266"/>
                  <a:gd name="T29" fmla="*/ 71 h 151"/>
                  <a:gd name="T30" fmla="*/ 231 w 266"/>
                  <a:gd name="T31" fmla="*/ 100 h 151"/>
                  <a:gd name="T32" fmla="*/ 266 w 266"/>
                  <a:gd name="T33" fmla="*/ 107 h 151"/>
                  <a:gd name="T34" fmla="*/ 242 w 266"/>
                  <a:gd name="T35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6" h="151">
                    <a:moveTo>
                      <a:pt x="242" y="85"/>
                    </a:moveTo>
                    <a:cubicBezTo>
                      <a:pt x="221" y="80"/>
                      <a:pt x="222" y="63"/>
                      <a:pt x="211" y="42"/>
                    </a:cubicBezTo>
                    <a:cubicBezTo>
                      <a:pt x="188" y="0"/>
                      <a:pt x="139" y="20"/>
                      <a:pt x="125" y="59"/>
                    </a:cubicBezTo>
                    <a:cubicBezTo>
                      <a:pt x="114" y="88"/>
                      <a:pt x="77" y="93"/>
                      <a:pt x="55" y="81"/>
                    </a:cubicBezTo>
                    <a:cubicBezTo>
                      <a:pt x="35" y="70"/>
                      <a:pt x="26" y="45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6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3" y="11"/>
                      <a:pt x="50" y="11"/>
                      <a:pt x="48" y="13"/>
                    </a:cubicBezTo>
                    <a:cubicBezTo>
                      <a:pt x="24" y="26"/>
                      <a:pt x="5" y="50"/>
                      <a:pt x="1" y="76"/>
                    </a:cubicBezTo>
                    <a:cubicBezTo>
                      <a:pt x="0" y="83"/>
                      <a:pt x="0" y="90"/>
                      <a:pt x="1" y="97"/>
                    </a:cubicBezTo>
                    <a:cubicBezTo>
                      <a:pt x="3" y="111"/>
                      <a:pt x="10" y="123"/>
                      <a:pt x="22" y="134"/>
                    </a:cubicBezTo>
                    <a:cubicBezTo>
                      <a:pt x="34" y="144"/>
                      <a:pt x="44" y="149"/>
                      <a:pt x="55" y="149"/>
                    </a:cubicBezTo>
                    <a:cubicBezTo>
                      <a:pt x="85" y="151"/>
                      <a:pt x="111" y="119"/>
                      <a:pt x="126" y="74"/>
                    </a:cubicBezTo>
                    <a:cubicBezTo>
                      <a:pt x="133" y="53"/>
                      <a:pt x="163" y="48"/>
                      <a:pt x="185" y="71"/>
                    </a:cubicBezTo>
                    <a:cubicBezTo>
                      <a:pt x="202" y="87"/>
                      <a:pt x="214" y="101"/>
                      <a:pt x="231" y="100"/>
                    </a:cubicBezTo>
                    <a:cubicBezTo>
                      <a:pt x="243" y="100"/>
                      <a:pt x="255" y="101"/>
                      <a:pt x="266" y="107"/>
                    </a:cubicBezTo>
                    <a:cubicBezTo>
                      <a:pt x="261" y="98"/>
                      <a:pt x="255" y="88"/>
                      <a:pt x="24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047BD9BF-3577-4E21-A6B8-39CBBF7751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2713" y="2765426"/>
                <a:ext cx="560388" cy="612775"/>
              </a:xfrm>
              <a:custGeom>
                <a:avLst/>
                <a:gdLst>
                  <a:gd name="T0" fmla="*/ 123 w 175"/>
                  <a:gd name="T1" fmla="*/ 75 h 191"/>
                  <a:gd name="T2" fmla="*/ 158 w 175"/>
                  <a:gd name="T3" fmla="*/ 68 h 191"/>
                  <a:gd name="T4" fmla="*/ 166 w 175"/>
                  <a:gd name="T5" fmla="*/ 44 h 191"/>
                  <a:gd name="T6" fmla="*/ 169 w 175"/>
                  <a:gd name="T7" fmla="*/ 36 h 191"/>
                  <a:gd name="T8" fmla="*/ 158 w 175"/>
                  <a:gd name="T9" fmla="*/ 0 h 191"/>
                  <a:gd name="T10" fmla="*/ 111 w 175"/>
                  <a:gd name="T11" fmla="*/ 22 h 191"/>
                  <a:gd name="T12" fmla="*/ 104 w 175"/>
                  <a:gd name="T13" fmla="*/ 36 h 191"/>
                  <a:gd name="T14" fmla="*/ 98 w 175"/>
                  <a:gd name="T15" fmla="*/ 32 h 191"/>
                  <a:gd name="T16" fmla="*/ 91 w 175"/>
                  <a:gd name="T17" fmla="*/ 37 h 191"/>
                  <a:gd name="T18" fmla="*/ 94 w 175"/>
                  <a:gd name="T19" fmla="*/ 41 h 191"/>
                  <a:gd name="T20" fmla="*/ 89 w 175"/>
                  <a:gd name="T21" fmla="*/ 45 h 191"/>
                  <a:gd name="T22" fmla="*/ 79 w 175"/>
                  <a:gd name="T23" fmla="*/ 46 h 191"/>
                  <a:gd name="T24" fmla="*/ 58 w 175"/>
                  <a:gd name="T25" fmla="*/ 68 h 191"/>
                  <a:gd name="T26" fmla="*/ 79 w 175"/>
                  <a:gd name="T27" fmla="*/ 64 h 191"/>
                  <a:gd name="T28" fmla="*/ 79 w 175"/>
                  <a:gd name="T29" fmla="*/ 66 h 191"/>
                  <a:gd name="T30" fmla="*/ 58 w 175"/>
                  <a:gd name="T31" fmla="*/ 72 h 191"/>
                  <a:gd name="T32" fmla="*/ 26 w 175"/>
                  <a:gd name="T33" fmla="*/ 91 h 191"/>
                  <a:gd name="T34" fmla="*/ 0 w 175"/>
                  <a:gd name="T35" fmla="*/ 118 h 191"/>
                  <a:gd name="T36" fmla="*/ 39 w 175"/>
                  <a:gd name="T37" fmla="*/ 128 h 191"/>
                  <a:gd name="T38" fmla="*/ 51 w 175"/>
                  <a:gd name="T39" fmla="*/ 121 h 191"/>
                  <a:gd name="T40" fmla="*/ 64 w 175"/>
                  <a:gd name="T41" fmla="*/ 123 h 191"/>
                  <a:gd name="T42" fmla="*/ 52 w 175"/>
                  <a:gd name="T43" fmla="*/ 135 h 191"/>
                  <a:gd name="T44" fmla="*/ 61 w 175"/>
                  <a:gd name="T45" fmla="*/ 143 h 191"/>
                  <a:gd name="T46" fmla="*/ 72 w 175"/>
                  <a:gd name="T47" fmla="*/ 129 h 191"/>
                  <a:gd name="T48" fmla="*/ 74 w 175"/>
                  <a:gd name="T49" fmla="*/ 143 h 191"/>
                  <a:gd name="T50" fmla="*/ 65 w 175"/>
                  <a:gd name="T51" fmla="*/ 147 h 191"/>
                  <a:gd name="T52" fmla="*/ 79 w 175"/>
                  <a:gd name="T53" fmla="*/ 169 h 191"/>
                  <a:gd name="T54" fmla="*/ 86 w 175"/>
                  <a:gd name="T55" fmla="*/ 191 h 191"/>
                  <a:gd name="T56" fmla="*/ 93 w 175"/>
                  <a:gd name="T57" fmla="*/ 182 h 191"/>
                  <a:gd name="T58" fmla="*/ 104 w 175"/>
                  <a:gd name="T59" fmla="*/ 165 h 191"/>
                  <a:gd name="T60" fmla="*/ 156 w 175"/>
                  <a:gd name="T61" fmla="*/ 62 h 191"/>
                  <a:gd name="T62" fmla="*/ 158 w 175"/>
                  <a:gd name="T63" fmla="*/ 48 h 191"/>
                  <a:gd name="T64" fmla="*/ 158 w 175"/>
                  <a:gd name="T65" fmla="*/ 60 h 191"/>
                  <a:gd name="T66" fmla="*/ 170 w 175"/>
                  <a:gd name="T67" fmla="*/ 15 h 191"/>
                  <a:gd name="T68" fmla="*/ 158 w 175"/>
                  <a:gd name="T69" fmla="*/ 21 h 191"/>
                  <a:gd name="T70" fmla="*/ 158 w 175"/>
                  <a:gd name="T71" fmla="*/ 12 h 191"/>
                  <a:gd name="T72" fmla="*/ 158 w 175"/>
                  <a:gd name="T73" fmla="*/ 39 h 191"/>
                  <a:gd name="T74" fmla="*/ 158 w 175"/>
                  <a:gd name="T75" fmla="*/ 40 h 191"/>
                  <a:gd name="T76" fmla="*/ 144 w 175"/>
                  <a:gd name="T77" fmla="*/ 31 h 191"/>
                  <a:gd name="T78" fmla="*/ 79 w 175"/>
                  <a:gd name="T79" fmla="*/ 62 h 191"/>
                  <a:gd name="T80" fmla="*/ 73 w 175"/>
                  <a:gd name="T81" fmla="*/ 54 h 191"/>
                  <a:gd name="T82" fmla="*/ 79 w 175"/>
                  <a:gd name="T83" fmla="*/ 49 h 191"/>
                  <a:gd name="T84" fmla="*/ 83 w 175"/>
                  <a:gd name="T85" fmla="*/ 60 h 191"/>
                  <a:gd name="T86" fmla="*/ 109 w 175"/>
                  <a:gd name="T87" fmla="*/ 48 h 191"/>
                  <a:gd name="T88" fmla="*/ 102 w 175"/>
                  <a:gd name="T89" fmla="*/ 57 h 191"/>
                  <a:gd name="T90" fmla="*/ 104 w 175"/>
                  <a:gd name="T91" fmla="*/ 46 h 191"/>
                  <a:gd name="T92" fmla="*/ 58 w 175"/>
                  <a:gd name="T93" fmla="*/ 109 h 191"/>
                  <a:gd name="T94" fmla="*/ 51 w 175"/>
                  <a:gd name="T95" fmla="*/ 102 h 191"/>
                  <a:gd name="T96" fmla="*/ 58 w 175"/>
                  <a:gd name="T97" fmla="*/ 90 h 191"/>
                  <a:gd name="T98" fmla="*/ 66 w 175"/>
                  <a:gd name="T99" fmla="*/ 112 h 191"/>
                  <a:gd name="T100" fmla="*/ 73 w 175"/>
                  <a:gd name="T101" fmla="*/ 124 h 191"/>
                  <a:gd name="T102" fmla="*/ 72 w 175"/>
                  <a:gd name="T103" fmla="*/ 115 h 191"/>
                  <a:gd name="T104" fmla="*/ 78 w 175"/>
                  <a:gd name="T105" fmla="*/ 118 h 191"/>
                  <a:gd name="T106" fmla="*/ 79 w 175"/>
                  <a:gd name="T107" fmla="*/ 110 h 191"/>
                  <a:gd name="T108" fmla="*/ 79 w 175"/>
                  <a:gd name="T109" fmla="*/ 99 h 191"/>
                  <a:gd name="T110" fmla="*/ 93 w 175"/>
                  <a:gd name="T111" fmla="*/ 90 h 191"/>
                  <a:gd name="T112" fmla="*/ 93 w 175"/>
                  <a:gd name="T113" fmla="*/ 103 h 191"/>
                  <a:gd name="T114" fmla="*/ 93 w 175"/>
                  <a:gd name="T115" fmla="*/ 132 h 191"/>
                  <a:gd name="T116" fmla="*/ 93 w 175"/>
                  <a:gd name="T117" fmla="*/ 118 h 191"/>
                  <a:gd name="T118" fmla="*/ 94 w 175"/>
                  <a:gd name="T119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91">
                    <a:moveTo>
                      <a:pt x="104" y="165"/>
                    </a:moveTo>
                    <a:cubicBezTo>
                      <a:pt x="119" y="138"/>
                      <a:pt x="127" y="107"/>
                      <a:pt x="123" y="75"/>
                    </a:cubicBezTo>
                    <a:cubicBezTo>
                      <a:pt x="127" y="88"/>
                      <a:pt x="128" y="101"/>
                      <a:pt x="127" y="113"/>
                    </a:cubicBezTo>
                    <a:cubicBezTo>
                      <a:pt x="140" y="99"/>
                      <a:pt x="150" y="84"/>
                      <a:pt x="158" y="68"/>
                    </a:cubicBezTo>
                    <a:cubicBezTo>
                      <a:pt x="162" y="60"/>
                      <a:pt x="165" y="52"/>
                      <a:pt x="167" y="44"/>
                    </a:cubicBezTo>
                    <a:cubicBezTo>
                      <a:pt x="167" y="44"/>
                      <a:pt x="167" y="44"/>
                      <a:pt x="166" y="44"/>
                    </a:cubicBezTo>
                    <a:cubicBezTo>
                      <a:pt x="164" y="43"/>
                      <a:pt x="163" y="41"/>
                      <a:pt x="163" y="39"/>
                    </a:cubicBezTo>
                    <a:cubicBezTo>
                      <a:pt x="164" y="36"/>
                      <a:pt x="166" y="35"/>
                      <a:pt x="169" y="36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5" y="11"/>
                      <a:pt x="169" y="0"/>
                      <a:pt x="158" y="0"/>
                    </a:cubicBezTo>
                    <a:cubicBezTo>
                      <a:pt x="152" y="0"/>
                      <a:pt x="146" y="2"/>
                      <a:pt x="138" y="6"/>
                    </a:cubicBezTo>
                    <a:cubicBezTo>
                      <a:pt x="130" y="10"/>
                      <a:pt x="121" y="16"/>
                      <a:pt x="111" y="22"/>
                    </a:cubicBezTo>
                    <a:cubicBezTo>
                      <a:pt x="116" y="23"/>
                      <a:pt x="119" y="28"/>
                      <a:pt x="112" y="33"/>
                    </a:cubicBezTo>
                    <a:cubicBezTo>
                      <a:pt x="109" y="35"/>
                      <a:pt x="107" y="36"/>
                      <a:pt x="104" y="36"/>
                    </a:cubicBezTo>
                    <a:cubicBezTo>
                      <a:pt x="102" y="36"/>
                      <a:pt x="99" y="36"/>
                      <a:pt x="96" y="35"/>
                    </a:cubicBezTo>
                    <a:cubicBezTo>
                      <a:pt x="97" y="34"/>
                      <a:pt x="97" y="33"/>
                      <a:pt x="98" y="32"/>
                    </a:cubicBezTo>
                    <a:cubicBezTo>
                      <a:pt x="96" y="33"/>
                      <a:pt x="95" y="34"/>
                      <a:pt x="93" y="35"/>
                    </a:cubicBezTo>
                    <a:cubicBezTo>
                      <a:pt x="92" y="36"/>
                      <a:pt x="92" y="36"/>
                      <a:pt x="91" y="37"/>
                    </a:cubicBezTo>
                    <a:cubicBezTo>
                      <a:pt x="92" y="37"/>
                      <a:pt x="93" y="38"/>
                      <a:pt x="93" y="39"/>
                    </a:cubicBezTo>
                    <a:cubicBezTo>
                      <a:pt x="94" y="39"/>
                      <a:pt x="94" y="40"/>
                      <a:pt x="94" y="41"/>
                    </a:cubicBezTo>
                    <a:cubicBezTo>
                      <a:pt x="94" y="42"/>
                      <a:pt x="93" y="43"/>
                      <a:pt x="93" y="43"/>
                    </a:cubicBezTo>
                    <a:cubicBezTo>
                      <a:pt x="92" y="44"/>
                      <a:pt x="91" y="45"/>
                      <a:pt x="89" y="45"/>
                    </a:cubicBezTo>
                    <a:cubicBezTo>
                      <a:pt x="87" y="44"/>
                      <a:pt x="86" y="43"/>
                      <a:pt x="86" y="41"/>
                    </a:cubicBezTo>
                    <a:cubicBezTo>
                      <a:pt x="83" y="43"/>
                      <a:pt x="81" y="44"/>
                      <a:pt x="79" y="46"/>
                    </a:cubicBezTo>
                    <a:cubicBezTo>
                      <a:pt x="77" y="48"/>
                      <a:pt x="75" y="50"/>
                      <a:pt x="73" y="52"/>
                    </a:cubicBezTo>
                    <a:cubicBezTo>
                      <a:pt x="67" y="57"/>
                      <a:pt x="62" y="62"/>
                      <a:pt x="58" y="68"/>
                    </a:cubicBezTo>
                    <a:cubicBezTo>
                      <a:pt x="62" y="66"/>
                      <a:pt x="67" y="65"/>
                      <a:pt x="73" y="65"/>
                    </a:cubicBezTo>
                    <a:cubicBezTo>
                      <a:pt x="75" y="64"/>
                      <a:pt x="77" y="64"/>
                      <a:pt x="79" y="64"/>
                    </a:cubicBezTo>
                    <a:cubicBezTo>
                      <a:pt x="88" y="63"/>
                      <a:pt x="94" y="63"/>
                      <a:pt x="89" y="64"/>
                    </a:cubicBezTo>
                    <a:cubicBezTo>
                      <a:pt x="85" y="64"/>
                      <a:pt x="82" y="65"/>
                      <a:pt x="79" y="66"/>
                    </a:cubicBezTo>
                    <a:cubicBezTo>
                      <a:pt x="77" y="66"/>
                      <a:pt x="75" y="67"/>
                      <a:pt x="73" y="67"/>
                    </a:cubicBezTo>
                    <a:cubicBezTo>
                      <a:pt x="67" y="68"/>
                      <a:pt x="63" y="70"/>
                      <a:pt x="58" y="72"/>
                    </a:cubicBezTo>
                    <a:cubicBezTo>
                      <a:pt x="55" y="72"/>
                      <a:pt x="53" y="73"/>
                      <a:pt x="51" y="75"/>
                    </a:cubicBezTo>
                    <a:cubicBezTo>
                      <a:pt x="42" y="78"/>
                      <a:pt x="35" y="84"/>
                      <a:pt x="26" y="91"/>
                    </a:cubicBezTo>
                    <a:cubicBezTo>
                      <a:pt x="24" y="92"/>
                      <a:pt x="22" y="94"/>
                      <a:pt x="20" y="96"/>
                    </a:cubicBezTo>
                    <a:cubicBezTo>
                      <a:pt x="13" y="102"/>
                      <a:pt x="6" y="110"/>
                      <a:pt x="0" y="118"/>
                    </a:cubicBezTo>
                    <a:cubicBezTo>
                      <a:pt x="8" y="118"/>
                      <a:pt x="17" y="119"/>
                      <a:pt x="26" y="122"/>
                    </a:cubicBezTo>
                    <a:cubicBezTo>
                      <a:pt x="30" y="124"/>
                      <a:pt x="35" y="126"/>
                      <a:pt x="39" y="128"/>
                    </a:cubicBezTo>
                    <a:cubicBezTo>
                      <a:pt x="40" y="126"/>
                      <a:pt x="42" y="124"/>
                      <a:pt x="46" y="122"/>
                    </a:cubicBezTo>
                    <a:cubicBezTo>
                      <a:pt x="47" y="121"/>
                      <a:pt x="49" y="121"/>
                      <a:pt x="51" y="121"/>
                    </a:cubicBezTo>
                    <a:cubicBezTo>
                      <a:pt x="53" y="121"/>
                      <a:pt x="55" y="121"/>
                      <a:pt x="58" y="121"/>
                    </a:cubicBezTo>
                    <a:cubicBezTo>
                      <a:pt x="60" y="122"/>
                      <a:pt x="62" y="123"/>
                      <a:pt x="64" y="123"/>
                    </a:cubicBezTo>
                    <a:cubicBezTo>
                      <a:pt x="62" y="126"/>
                      <a:pt x="60" y="129"/>
                      <a:pt x="58" y="132"/>
                    </a:cubicBezTo>
                    <a:cubicBezTo>
                      <a:pt x="56" y="133"/>
                      <a:pt x="54" y="135"/>
                      <a:pt x="52" y="135"/>
                    </a:cubicBezTo>
                    <a:cubicBezTo>
                      <a:pt x="54" y="137"/>
                      <a:pt x="56" y="139"/>
                      <a:pt x="58" y="140"/>
                    </a:cubicBezTo>
                    <a:cubicBezTo>
                      <a:pt x="59" y="141"/>
                      <a:pt x="60" y="142"/>
                      <a:pt x="61" y="143"/>
                    </a:cubicBezTo>
                    <a:cubicBezTo>
                      <a:pt x="61" y="142"/>
                      <a:pt x="61" y="141"/>
                      <a:pt x="61" y="139"/>
                    </a:cubicBezTo>
                    <a:cubicBezTo>
                      <a:pt x="62" y="135"/>
                      <a:pt x="66" y="133"/>
                      <a:pt x="72" y="129"/>
                    </a:cubicBezTo>
                    <a:cubicBezTo>
                      <a:pt x="72" y="130"/>
                      <a:pt x="73" y="131"/>
                      <a:pt x="73" y="132"/>
                    </a:cubicBezTo>
                    <a:cubicBezTo>
                      <a:pt x="74" y="136"/>
                      <a:pt x="74" y="139"/>
                      <a:pt x="74" y="143"/>
                    </a:cubicBezTo>
                    <a:cubicBezTo>
                      <a:pt x="73" y="144"/>
                      <a:pt x="73" y="144"/>
                      <a:pt x="73" y="145"/>
                    </a:cubicBezTo>
                    <a:cubicBezTo>
                      <a:pt x="71" y="147"/>
                      <a:pt x="68" y="148"/>
                      <a:pt x="65" y="147"/>
                    </a:cubicBezTo>
                    <a:cubicBezTo>
                      <a:pt x="68" y="151"/>
                      <a:pt x="71" y="154"/>
                      <a:pt x="73" y="158"/>
                    </a:cubicBezTo>
                    <a:cubicBezTo>
                      <a:pt x="75" y="161"/>
                      <a:pt x="77" y="165"/>
                      <a:pt x="79" y="169"/>
                    </a:cubicBezTo>
                    <a:cubicBezTo>
                      <a:pt x="80" y="171"/>
                      <a:pt x="81" y="174"/>
                      <a:pt x="82" y="176"/>
                    </a:cubicBezTo>
                    <a:cubicBezTo>
                      <a:pt x="84" y="181"/>
                      <a:pt x="85" y="186"/>
                      <a:pt x="86" y="191"/>
                    </a:cubicBezTo>
                    <a:cubicBezTo>
                      <a:pt x="86" y="191"/>
                      <a:pt x="86" y="191"/>
                      <a:pt x="87" y="190"/>
                    </a:cubicBezTo>
                    <a:cubicBezTo>
                      <a:pt x="89" y="188"/>
                      <a:pt x="91" y="185"/>
                      <a:pt x="93" y="182"/>
                    </a:cubicBezTo>
                    <a:cubicBezTo>
                      <a:pt x="95" y="180"/>
                      <a:pt x="97" y="177"/>
                      <a:pt x="98" y="175"/>
                    </a:cubicBezTo>
                    <a:cubicBezTo>
                      <a:pt x="100" y="171"/>
                      <a:pt x="102" y="168"/>
                      <a:pt x="104" y="165"/>
                    </a:cubicBezTo>
                    <a:close/>
                    <a:moveTo>
                      <a:pt x="158" y="60"/>
                    </a:moveTo>
                    <a:cubicBezTo>
                      <a:pt x="157" y="61"/>
                      <a:pt x="157" y="61"/>
                      <a:pt x="156" y="62"/>
                    </a:cubicBezTo>
                    <a:cubicBezTo>
                      <a:pt x="151" y="66"/>
                      <a:pt x="140" y="60"/>
                      <a:pt x="147" y="53"/>
                    </a:cubicBezTo>
                    <a:cubicBezTo>
                      <a:pt x="149" y="50"/>
                      <a:pt x="153" y="49"/>
                      <a:pt x="158" y="48"/>
                    </a:cubicBezTo>
                    <a:cubicBezTo>
                      <a:pt x="159" y="47"/>
                      <a:pt x="161" y="47"/>
                      <a:pt x="162" y="47"/>
                    </a:cubicBezTo>
                    <a:cubicBezTo>
                      <a:pt x="163" y="51"/>
                      <a:pt x="161" y="56"/>
                      <a:pt x="158" y="60"/>
                    </a:cubicBezTo>
                    <a:close/>
                    <a:moveTo>
                      <a:pt x="158" y="12"/>
                    </a:moveTo>
                    <a:cubicBezTo>
                      <a:pt x="160" y="7"/>
                      <a:pt x="167" y="4"/>
                      <a:pt x="170" y="15"/>
                    </a:cubicBezTo>
                    <a:cubicBezTo>
                      <a:pt x="171" y="21"/>
                      <a:pt x="168" y="26"/>
                      <a:pt x="165" y="31"/>
                    </a:cubicBezTo>
                    <a:cubicBezTo>
                      <a:pt x="162" y="28"/>
                      <a:pt x="159" y="25"/>
                      <a:pt x="158" y="21"/>
                    </a:cubicBezTo>
                    <a:cubicBezTo>
                      <a:pt x="157" y="20"/>
                      <a:pt x="157" y="19"/>
                      <a:pt x="157" y="17"/>
                    </a:cubicBezTo>
                    <a:cubicBezTo>
                      <a:pt x="157" y="15"/>
                      <a:pt x="157" y="14"/>
                      <a:pt x="158" y="12"/>
                    </a:cubicBezTo>
                    <a:close/>
                    <a:moveTo>
                      <a:pt x="144" y="31"/>
                    </a:moveTo>
                    <a:cubicBezTo>
                      <a:pt x="150" y="31"/>
                      <a:pt x="154" y="34"/>
                      <a:pt x="158" y="39"/>
                    </a:cubicBezTo>
                    <a:cubicBezTo>
                      <a:pt x="158" y="39"/>
                      <a:pt x="158" y="39"/>
                      <a:pt x="159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3" y="43"/>
                      <a:pt x="149" y="45"/>
                      <a:pt x="143" y="44"/>
                    </a:cubicBezTo>
                    <a:cubicBezTo>
                      <a:pt x="136" y="43"/>
                      <a:pt x="130" y="30"/>
                      <a:pt x="144" y="31"/>
                    </a:cubicBezTo>
                    <a:close/>
                    <a:moveTo>
                      <a:pt x="83" y="60"/>
                    </a:moveTo>
                    <a:cubicBezTo>
                      <a:pt x="82" y="61"/>
                      <a:pt x="80" y="62"/>
                      <a:pt x="79" y="62"/>
                    </a:cubicBezTo>
                    <a:cubicBezTo>
                      <a:pt x="77" y="62"/>
                      <a:pt x="74" y="61"/>
                      <a:pt x="73" y="59"/>
                    </a:cubicBezTo>
                    <a:cubicBezTo>
                      <a:pt x="72" y="58"/>
                      <a:pt x="72" y="56"/>
                      <a:pt x="73" y="54"/>
                    </a:cubicBezTo>
                    <a:cubicBezTo>
                      <a:pt x="73" y="54"/>
                      <a:pt x="73" y="53"/>
                      <a:pt x="74" y="53"/>
                    </a:cubicBezTo>
                    <a:cubicBezTo>
                      <a:pt x="75" y="51"/>
                      <a:pt x="77" y="50"/>
                      <a:pt x="79" y="49"/>
                    </a:cubicBezTo>
                    <a:cubicBezTo>
                      <a:pt x="81" y="49"/>
                      <a:pt x="83" y="48"/>
                      <a:pt x="86" y="48"/>
                    </a:cubicBezTo>
                    <a:cubicBezTo>
                      <a:pt x="86" y="53"/>
                      <a:pt x="85" y="56"/>
                      <a:pt x="83" y="60"/>
                    </a:cubicBezTo>
                    <a:close/>
                    <a:moveTo>
                      <a:pt x="104" y="46"/>
                    </a:moveTo>
                    <a:cubicBezTo>
                      <a:pt x="106" y="46"/>
                      <a:pt x="107" y="47"/>
                      <a:pt x="109" y="48"/>
                    </a:cubicBezTo>
                    <a:cubicBezTo>
                      <a:pt x="114" y="52"/>
                      <a:pt x="113" y="64"/>
                      <a:pt x="104" y="59"/>
                    </a:cubicBezTo>
                    <a:cubicBezTo>
                      <a:pt x="103" y="58"/>
                      <a:pt x="103" y="58"/>
                      <a:pt x="102" y="57"/>
                    </a:cubicBezTo>
                    <a:cubicBezTo>
                      <a:pt x="99" y="54"/>
                      <a:pt x="97" y="51"/>
                      <a:pt x="96" y="45"/>
                    </a:cubicBezTo>
                    <a:cubicBezTo>
                      <a:pt x="99" y="45"/>
                      <a:pt x="102" y="45"/>
                      <a:pt x="104" y="46"/>
                    </a:cubicBezTo>
                    <a:close/>
                    <a:moveTo>
                      <a:pt x="66" y="112"/>
                    </a:moveTo>
                    <a:cubicBezTo>
                      <a:pt x="63" y="111"/>
                      <a:pt x="61" y="110"/>
                      <a:pt x="58" y="109"/>
                    </a:cubicBezTo>
                    <a:cubicBezTo>
                      <a:pt x="55" y="107"/>
                      <a:pt x="53" y="105"/>
                      <a:pt x="51" y="103"/>
                    </a:cubicBezTo>
                    <a:cubicBezTo>
                      <a:pt x="51" y="102"/>
                      <a:pt x="51" y="102"/>
                      <a:pt x="51" y="102"/>
                    </a:cubicBezTo>
                    <a:cubicBezTo>
                      <a:pt x="49" y="99"/>
                      <a:pt x="49" y="94"/>
                      <a:pt x="51" y="92"/>
                    </a:cubicBezTo>
                    <a:cubicBezTo>
                      <a:pt x="52" y="89"/>
                      <a:pt x="55" y="88"/>
                      <a:pt x="58" y="90"/>
                    </a:cubicBezTo>
                    <a:cubicBezTo>
                      <a:pt x="59" y="91"/>
                      <a:pt x="61" y="92"/>
                      <a:pt x="62" y="94"/>
                    </a:cubicBezTo>
                    <a:cubicBezTo>
                      <a:pt x="67" y="99"/>
                      <a:pt x="67" y="105"/>
                      <a:pt x="66" y="112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3" y="124"/>
                      <a:pt x="73" y="124"/>
                    </a:cubicBezTo>
                    <a:cubicBezTo>
                      <a:pt x="71" y="124"/>
                      <a:pt x="69" y="123"/>
                      <a:pt x="68" y="120"/>
                    </a:cubicBezTo>
                    <a:cubicBezTo>
                      <a:pt x="68" y="118"/>
                      <a:pt x="69" y="115"/>
                      <a:pt x="72" y="115"/>
                    </a:cubicBezTo>
                    <a:cubicBezTo>
                      <a:pt x="72" y="114"/>
                      <a:pt x="73" y="114"/>
                      <a:pt x="73" y="114"/>
                    </a:cubicBezTo>
                    <a:cubicBezTo>
                      <a:pt x="75" y="114"/>
                      <a:pt x="77" y="116"/>
                      <a:pt x="78" y="118"/>
                    </a:cubicBezTo>
                    <a:cubicBezTo>
                      <a:pt x="78" y="121"/>
                      <a:pt x="77" y="123"/>
                      <a:pt x="74" y="124"/>
                    </a:cubicBezTo>
                    <a:close/>
                    <a:moveTo>
                      <a:pt x="79" y="110"/>
                    </a:moveTo>
                    <a:cubicBezTo>
                      <a:pt x="79" y="111"/>
                      <a:pt x="78" y="111"/>
                      <a:pt x="78" y="111"/>
                    </a:cubicBezTo>
                    <a:cubicBezTo>
                      <a:pt x="78" y="107"/>
                      <a:pt x="78" y="103"/>
                      <a:pt x="79" y="99"/>
                    </a:cubicBezTo>
                    <a:cubicBezTo>
                      <a:pt x="80" y="97"/>
                      <a:pt x="81" y="95"/>
                      <a:pt x="82" y="93"/>
                    </a:cubicBezTo>
                    <a:cubicBezTo>
                      <a:pt x="85" y="90"/>
                      <a:pt x="90" y="89"/>
                      <a:pt x="93" y="90"/>
                    </a:cubicBezTo>
                    <a:cubicBezTo>
                      <a:pt x="96" y="91"/>
                      <a:pt x="98" y="95"/>
                      <a:pt x="94" y="102"/>
                    </a:cubicBezTo>
                    <a:cubicBezTo>
                      <a:pt x="94" y="102"/>
                      <a:pt x="93" y="103"/>
                      <a:pt x="93" y="103"/>
                    </a:cubicBezTo>
                    <a:cubicBezTo>
                      <a:pt x="90" y="108"/>
                      <a:pt x="85" y="109"/>
                      <a:pt x="79" y="110"/>
                    </a:cubicBezTo>
                    <a:close/>
                    <a:moveTo>
                      <a:pt x="93" y="132"/>
                    </a:moveTo>
                    <a:cubicBezTo>
                      <a:pt x="88" y="130"/>
                      <a:pt x="86" y="127"/>
                      <a:pt x="82" y="121"/>
                    </a:cubicBezTo>
                    <a:cubicBezTo>
                      <a:pt x="86" y="120"/>
                      <a:pt x="90" y="118"/>
                      <a:pt x="93" y="118"/>
                    </a:cubicBezTo>
                    <a:cubicBezTo>
                      <a:pt x="94" y="118"/>
                      <a:pt x="96" y="118"/>
                      <a:pt x="97" y="119"/>
                    </a:cubicBezTo>
                    <a:cubicBezTo>
                      <a:pt x="105" y="121"/>
                      <a:pt x="109" y="136"/>
                      <a:pt x="94" y="132"/>
                    </a:cubicBezTo>
                    <a:cubicBezTo>
                      <a:pt x="93" y="132"/>
                      <a:pt x="93" y="132"/>
                      <a:pt x="9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D52B4E10-9681-4C8B-B4E2-FA1785683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000" y="3149601"/>
                <a:ext cx="379413" cy="307975"/>
              </a:xfrm>
              <a:custGeom>
                <a:avLst/>
                <a:gdLst>
                  <a:gd name="T0" fmla="*/ 113 w 118"/>
                  <a:gd name="T1" fmla="*/ 57 h 96"/>
                  <a:gd name="T2" fmla="*/ 108 w 118"/>
                  <a:gd name="T3" fmla="*/ 45 h 96"/>
                  <a:gd name="T4" fmla="*/ 93 w 118"/>
                  <a:gd name="T5" fmla="*/ 25 h 96"/>
                  <a:gd name="T6" fmla="*/ 86 w 118"/>
                  <a:gd name="T7" fmla="*/ 19 h 96"/>
                  <a:gd name="T8" fmla="*/ 81 w 118"/>
                  <a:gd name="T9" fmla="*/ 16 h 96"/>
                  <a:gd name="T10" fmla="*/ 75 w 118"/>
                  <a:gd name="T11" fmla="*/ 12 h 96"/>
                  <a:gd name="T12" fmla="*/ 61 w 118"/>
                  <a:gd name="T13" fmla="*/ 6 h 96"/>
                  <a:gd name="T14" fmla="*/ 22 w 118"/>
                  <a:gd name="T15" fmla="*/ 2 h 96"/>
                  <a:gd name="T16" fmla="*/ 22 w 118"/>
                  <a:gd name="T17" fmla="*/ 2 h 96"/>
                  <a:gd name="T18" fmla="*/ 4 w 118"/>
                  <a:gd name="T19" fmla="*/ 9 h 96"/>
                  <a:gd name="T20" fmla="*/ 0 w 118"/>
                  <a:gd name="T21" fmla="*/ 21 h 96"/>
                  <a:gd name="T22" fmla="*/ 4 w 118"/>
                  <a:gd name="T23" fmla="*/ 20 h 96"/>
                  <a:gd name="T24" fmla="*/ 19 w 118"/>
                  <a:gd name="T25" fmla="*/ 19 h 96"/>
                  <a:gd name="T26" fmla="*/ 22 w 118"/>
                  <a:gd name="T27" fmla="*/ 19 h 96"/>
                  <a:gd name="T28" fmla="*/ 61 w 118"/>
                  <a:gd name="T29" fmla="*/ 32 h 96"/>
                  <a:gd name="T30" fmla="*/ 68 w 118"/>
                  <a:gd name="T31" fmla="*/ 38 h 96"/>
                  <a:gd name="T32" fmla="*/ 86 w 118"/>
                  <a:gd name="T33" fmla="*/ 58 h 96"/>
                  <a:gd name="T34" fmla="*/ 93 w 118"/>
                  <a:gd name="T35" fmla="*/ 73 h 96"/>
                  <a:gd name="T36" fmla="*/ 96 w 118"/>
                  <a:gd name="T37" fmla="*/ 81 h 96"/>
                  <a:gd name="T38" fmla="*/ 98 w 118"/>
                  <a:gd name="T39" fmla="*/ 96 h 96"/>
                  <a:gd name="T40" fmla="*/ 108 w 118"/>
                  <a:gd name="T41" fmla="*/ 91 h 96"/>
                  <a:gd name="T42" fmla="*/ 114 w 118"/>
                  <a:gd name="T43" fmla="*/ 84 h 96"/>
                  <a:gd name="T44" fmla="*/ 114 w 118"/>
                  <a:gd name="T45" fmla="*/ 59 h 96"/>
                  <a:gd name="T46" fmla="*/ 113 w 118"/>
                  <a:gd name="T47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96">
                    <a:moveTo>
                      <a:pt x="113" y="57"/>
                    </a:moveTo>
                    <a:cubicBezTo>
                      <a:pt x="112" y="53"/>
                      <a:pt x="110" y="49"/>
                      <a:pt x="108" y="45"/>
                    </a:cubicBezTo>
                    <a:cubicBezTo>
                      <a:pt x="104" y="38"/>
                      <a:pt x="99" y="31"/>
                      <a:pt x="93" y="25"/>
                    </a:cubicBezTo>
                    <a:cubicBezTo>
                      <a:pt x="91" y="23"/>
                      <a:pt x="88" y="21"/>
                      <a:pt x="86" y="19"/>
                    </a:cubicBezTo>
                    <a:cubicBezTo>
                      <a:pt x="84" y="18"/>
                      <a:pt x="83" y="17"/>
                      <a:pt x="81" y="16"/>
                    </a:cubicBezTo>
                    <a:cubicBezTo>
                      <a:pt x="79" y="16"/>
                      <a:pt x="76" y="14"/>
                      <a:pt x="75" y="12"/>
                    </a:cubicBezTo>
                    <a:cubicBezTo>
                      <a:pt x="70" y="10"/>
                      <a:pt x="66" y="8"/>
                      <a:pt x="61" y="6"/>
                    </a:cubicBezTo>
                    <a:cubicBezTo>
                      <a:pt x="48" y="2"/>
                      <a:pt x="35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3"/>
                      <a:pt x="8" y="5"/>
                      <a:pt x="4" y="9"/>
                    </a:cubicBezTo>
                    <a:cubicBezTo>
                      <a:pt x="2" y="12"/>
                      <a:pt x="0" y="15"/>
                      <a:pt x="0" y="21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9" y="19"/>
                      <a:pt x="14" y="19"/>
                      <a:pt x="19" y="19"/>
                    </a:cubicBezTo>
                    <a:cubicBezTo>
                      <a:pt x="20" y="19"/>
                      <a:pt x="21" y="19"/>
                      <a:pt x="22" y="19"/>
                    </a:cubicBezTo>
                    <a:cubicBezTo>
                      <a:pt x="36" y="20"/>
                      <a:pt x="50" y="25"/>
                      <a:pt x="61" y="32"/>
                    </a:cubicBezTo>
                    <a:cubicBezTo>
                      <a:pt x="63" y="34"/>
                      <a:pt x="66" y="36"/>
                      <a:pt x="68" y="38"/>
                    </a:cubicBezTo>
                    <a:cubicBezTo>
                      <a:pt x="75" y="43"/>
                      <a:pt x="81" y="50"/>
                      <a:pt x="86" y="58"/>
                    </a:cubicBezTo>
                    <a:cubicBezTo>
                      <a:pt x="88" y="63"/>
                      <a:pt x="91" y="68"/>
                      <a:pt x="93" y="73"/>
                    </a:cubicBezTo>
                    <a:cubicBezTo>
                      <a:pt x="94" y="76"/>
                      <a:pt x="95" y="78"/>
                      <a:pt x="96" y="81"/>
                    </a:cubicBezTo>
                    <a:cubicBezTo>
                      <a:pt x="97" y="86"/>
                      <a:pt x="98" y="91"/>
                      <a:pt x="98" y="96"/>
                    </a:cubicBezTo>
                    <a:cubicBezTo>
                      <a:pt x="102" y="94"/>
                      <a:pt x="105" y="93"/>
                      <a:pt x="108" y="91"/>
                    </a:cubicBezTo>
                    <a:cubicBezTo>
                      <a:pt x="111" y="89"/>
                      <a:pt x="113" y="87"/>
                      <a:pt x="114" y="84"/>
                    </a:cubicBezTo>
                    <a:cubicBezTo>
                      <a:pt x="118" y="77"/>
                      <a:pt x="117" y="69"/>
                      <a:pt x="114" y="59"/>
                    </a:cubicBezTo>
                    <a:cubicBezTo>
                      <a:pt x="114" y="58"/>
                      <a:pt x="114" y="58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BA876957-D5A7-4FFC-B380-23668FC10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3613151"/>
                <a:ext cx="317500" cy="500063"/>
              </a:xfrm>
              <a:custGeom>
                <a:avLst/>
                <a:gdLst>
                  <a:gd name="T0" fmla="*/ 79 w 99"/>
                  <a:gd name="T1" fmla="*/ 34 h 156"/>
                  <a:gd name="T2" fmla="*/ 72 w 99"/>
                  <a:gd name="T3" fmla="*/ 21 h 156"/>
                  <a:gd name="T4" fmla="*/ 58 w 99"/>
                  <a:gd name="T5" fmla="*/ 0 h 156"/>
                  <a:gd name="T6" fmla="*/ 47 w 99"/>
                  <a:gd name="T7" fmla="*/ 12 h 156"/>
                  <a:gd name="T8" fmla="*/ 47 w 99"/>
                  <a:gd name="T9" fmla="*/ 12 h 156"/>
                  <a:gd name="T10" fmla="*/ 46 w 99"/>
                  <a:gd name="T11" fmla="*/ 12 h 156"/>
                  <a:gd name="T12" fmla="*/ 47 w 99"/>
                  <a:gd name="T13" fmla="*/ 14 h 156"/>
                  <a:gd name="T14" fmla="*/ 62 w 99"/>
                  <a:gd name="T15" fmla="*/ 65 h 156"/>
                  <a:gd name="T16" fmla="*/ 47 w 99"/>
                  <a:gd name="T17" fmla="*/ 84 h 156"/>
                  <a:gd name="T18" fmla="*/ 32 w 99"/>
                  <a:gd name="T19" fmla="*/ 71 h 156"/>
                  <a:gd name="T20" fmla="*/ 28 w 99"/>
                  <a:gd name="T21" fmla="*/ 26 h 156"/>
                  <a:gd name="T22" fmla="*/ 18 w 99"/>
                  <a:gd name="T23" fmla="*/ 38 h 156"/>
                  <a:gd name="T24" fmla="*/ 8 w 99"/>
                  <a:gd name="T25" fmla="*/ 51 h 156"/>
                  <a:gd name="T26" fmla="*/ 3 w 99"/>
                  <a:gd name="T27" fmla="*/ 58 h 156"/>
                  <a:gd name="T28" fmla="*/ 8 w 99"/>
                  <a:gd name="T29" fmla="*/ 125 h 156"/>
                  <a:gd name="T30" fmla="*/ 47 w 99"/>
                  <a:gd name="T31" fmla="*/ 156 h 156"/>
                  <a:gd name="T32" fmla="*/ 57 w 99"/>
                  <a:gd name="T33" fmla="*/ 154 h 156"/>
                  <a:gd name="T34" fmla="*/ 72 w 99"/>
                  <a:gd name="T35" fmla="*/ 149 h 156"/>
                  <a:gd name="T36" fmla="*/ 79 w 99"/>
                  <a:gd name="T37" fmla="*/ 144 h 156"/>
                  <a:gd name="T38" fmla="*/ 94 w 99"/>
                  <a:gd name="T39" fmla="*/ 124 h 156"/>
                  <a:gd name="T40" fmla="*/ 94 w 99"/>
                  <a:gd name="T41" fmla="*/ 73 h 156"/>
                  <a:gd name="T42" fmla="*/ 79 w 99"/>
                  <a:gd name="T43" fmla="*/ 3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56">
                    <a:moveTo>
                      <a:pt x="79" y="34"/>
                    </a:moveTo>
                    <a:cubicBezTo>
                      <a:pt x="77" y="30"/>
                      <a:pt x="74" y="25"/>
                      <a:pt x="72" y="21"/>
                    </a:cubicBezTo>
                    <a:cubicBezTo>
                      <a:pt x="67" y="14"/>
                      <a:pt x="63" y="7"/>
                      <a:pt x="58" y="0"/>
                    </a:cubicBezTo>
                    <a:cubicBezTo>
                      <a:pt x="55" y="4"/>
                      <a:pt x="51" y="8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7" y="14"/>
                    </a:cubicBezTo>
                    <a:cubicBezTo>
                      <a:pt x="59" y="26"/>
                      <a:pt x="66" y="44"/>
                      <a:pt x="62" y="65"/>
                    </a:cubicBezTo>
                    <a:cubicBezTo>
                      <a:pt x="59" y="79"/>
                      <a:pt x="53" y="85"/>
                      <a:pt x="47" y="84"/>
                    </a:cubicBezTo>
                    <a:cubicBezTo>
                      <a:pt x="42" y="84"/>
                      <a:pt x="36" y="79"/>
                      <a:pt x="32" y="71"/>
                    </a:cubicBezTo>
                    <a:cubicBezTo>
                      <a:pt x="25" y="59"/>
                      <a:pt x="25" y="43"/>
                      <a:pt x="28" y="26"/>
                    </a:cubicBezTo>
                    <a:cubicBezTo>
                      <a:pt x="24" y="30"/>
                      <a:pt x="21" y="34"/>
                      <a:pt x="18" y="38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6" y="53"/>
                      <a:pt x="5" y="56"/>
                      <a:pt x="3" y="58"/>
                    </a:cubicBezTo>
                    <a:cubicBezTo>
                      <a:pt x="0" y="81"/>
                      <a:pt x="1" y="106"/>
                      <a:pt x="8" y="125"/>
                    </a:cubicBezTo>
                    <a:cubicBezTo>
                      <a:pt x="15" y="144"/>
                      <a:pt x="27" y="156"/>
                      <a:pt x="47" y="156"/>
                    </a:cubicBezTo>
                    <a:cubicBezTo>
                      <a:pt x="50" y="155"/>
                      <a:pt x="53" y="155"/>
                      <a:pt x="57" y="154"/>
                    </a:cubicBezTo>
                    <a:cubicBezTo>
                      <a:pt x="62" y="153"/>
                      <a:pt x="67" y="151"/>
                      <a:pt x="72" y="149"/>
                    </a:cubicBezTo>
                    <a:cubicBezTo>
                      <a:pt x="74" y="147"/>
                      <a:pt x="77" y="146"/>
                      <a:pt x="79" y="144"/>
                    </a:cubicBezTo>
                    <a:cubicBezTo>
                      <a:pt x="86" y="139"/>
                      <a:pt x="91" y="132"/>
                      <a:pt x="94" y="124"/>
                    </a:cubicBezTo>
                    <a:cubicBezTo>
                      <a:pt x="99" y="109"/>
                      <a:pt x="99" y="92"/>
                      <a:pt x="94" y="73"/>
                    </a:cubicBezTo>
                    <a:cubicBezTo>
                      <a:pt x="91" y="60"/>
                      <a:pt x="85" y="47"/>
                      <a:pt x="7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92B7FC2F-AFAC-4DBA-8043-56B613D64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238" y="3159126"/>
                <a:ext cx="482600" cy="354013"/>
              </a:xfrm>
              <a:custGeom>
                <a:avLst/>
                <a:gdLst>
                  <a:gd name="T0" fmla="*/ 92 w 151"/>
                  <a:gd name="T1" fmla="*/ 102 h 110"/>
                  <a:gd name="T2" fmla="*/ 129 w 151"/>
                  <a:gd name="T3" fmla="*/ 91 h 110"/>
                  <a:gd name="T4" fmla="*/ 138 w 151"/>
                  <a:gd name="T5" fmla="*/ 88 h 110"/>
                  <a:gd name="T6" fmla="*/ 147 w 151"/>
                  <a:gd name="T7" fmla="*/ 84 h 110"/>
                  <a:gd name="T8" fmla="*/ 147 w 151"/>
                  <a:gd name="T9" fmla="*/ 84 h 110"/>
                  <a:gd name="T10" fmla="*/ 149 w 151"/>
                  <a:gd name="T11" fmla="*/ 70 h 110"/>
                  <a:gd name="T12" fmla="*/ 151 w 151"/>
                  <a:gd name="T13" fmla="*/ 63 h 110"/>
                  <a:gd name="T14" fmla="*/ 138 w 151"/>
                  <a:gd name="T15" fmla="*/ 69 h 110"/>
                  <a:gd name="T16" fmla="*/ 129 w 151"/>
                  <a:gd name="T17" fmla="*/ 72 h 110"/>
                  <a:gd name="T18" fmla="*/ 92 w 151"/>
                  <a:gd name="T19" fmla="*/ 64 h 110"/>
                  <a:gd name="T20" fmla="*/ 92 w 151"/>
                  <a:gd name="T21" fmla="*/ 12 h 110"/>
                  <a:gd name="T22" fmla="*/ 114 w 151"/>
                  <a:gd name="T23" fmla="*/ 1 h 110"/>
                  <a:gd name="T24" fmla="*/ 92 w 151"/>
                  <a:gd name="T25" fmla="*/ 0 h 110"/>
                  <a:gd name="T26" fmla="*/ 11 w 151"/>
                  <a:gd name="T27" fmla="*/ 64 h 110"/>
                  <a:gd name="T28" fmla="*/ 92 w 151"/>
                  <a:gd name="T29" fmla="*/ 10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110">
                    <a:moveTo>
                      <a:pt x="92" y="102"/>
                    </a:moveTo>
                    <a:cubicBezTo>
                      <a:pt x="104" y="99"/>
                      <a:pt x="116" y="96"/>
                      <a:pt x="129" y="91"/>
                    </a:cubicBezTo>
                    <a:cubicBezTo>
                      <a:pt x="132" y="90"/>
                      <a:pt x="135" y="89"/>
                      <a:pt x="138" y="88"/>
                    </a:cubicBezTo>
                    <a:cubicBezTo>
                      <a:pt x="141" y="87"/>
                      <a:pt x="144" y="85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47" y="79"/>
                      <a:pt x="148" y="74"/>
                      <a:pt x="149" y="70"/>
                    </a:cubicBezTo>
                    <a:cubicBezTo>
                      <a:pt x="149" y="67"/>
                      <a:pt x="150" y="65"/>
                      <a:pt x="151" y="63"/>
                    </a:cubicBezTo>
                    <a:cubicBezTo>
                      <a:pt x="146" y="65"/>
                      <a:pt x="142" y="67"/>
                      <a:pt x="138" y="69"/>
                    </a:cubicBezTo>
                    <a:cubicBezTo>
                      <a:pt x="135" y="70"/>
                      <a:pt x="132" y="71"/>
                      <a:pt x="129" y="72"/>
                    </a:cubicBezTo>
                    <a:cubicBezTo>
                      <a:pt x="113" y="75"/>
                      <a:pt x="101" y="72"/>
                      <a:pt x="92" y="64"/>
                    </a:cubicBezTo>
                    <a:cubicBezTo>
                      <a:pt x="77" y="52"/>
                      <a:pt x="74" y="27"/>
                      <a:pt x="92" y="12"/>
                    </a:cubicBezTo>
                    <a:cubicBezTo>
                      <a:pt x="98" y="7"/>
                      <a:pt x="105" y="3"/>
                      <a:pt x="114" y="1"/>
                    </a:cubicBezTo>
                    <a:cubicBezTo>
                      <a:pt x="108" y="0"/>
                      <a:pt x="100" y="0"/>
                      <a:pt x="92" y="0"/>
                    </a:cubicBezTo>
                    <a:cubicBezTo>
                      <a:pt x="53" y="2"/>
                      <a:pt x="0" y="16"/>
                      <a:pt x="11" y="64"/>
                    </a:cubicBezTo>
                    <a:cubicBezTo>
                      <a:pt x="19" y="99"/>
                      <a:pt x="49" y="110"/>
                      <a:pt x="92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5B72704D-AD6A-4211-B189-35662E60C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200" y="3525838"/>
                <a:ext cx="566738" cy="352425"/>
              </a:xfrm>
              <a:custGeom>
                <a:avLst/>
                <a:gdLst>
                  <a:gd name="T0" fmla="*/ 110 w 177"/>
                  <a:gd name="T1" fmla="*/ 110 h 110"/>
                  <a:gd name="T2" fmla="*/ 116 w 177"/>
                  <a:gd name="T3" fmla="*/ 103 h 110"/>
                  <a:gd name="T4" fmla="*/ 132 w 177"/>
                  <a:gd name="T5" fmla="*/ 83 h 110"/>
                  <a:gd name="T6" fmla="*/ 139 w 177"/>
                  <a:gd name="T7" fmla="*/ 74 h 110"/>
                  <a:gd name="T8" fmla="*/ 157 w 177"/>
                  <a:gd name="T9" fmla="*/ 52 h 110"/>
                  <a:gd name="T10" fmla="*/ 177 w 177"/>
                  <a:gd name="T11" fmla="*/ 27 h 110"/>
                  <a:gd name="T12" fmla="*/ 176 w 177"/>
                  <a:gd name="T13" fmla="*/ 25 h 110"/>
                  <a:gd name="T14" fmla="*/ 168 w 177"/>
                  <a:gd name="T15" fmla="*/ 8 h 110"/>
                  <a:gd name="T16" fmla="*/ 162 w 177"/>
                  <a:gd name="T17" fmla="*/ 0 h 110"/>
                  <a:gd name="T18" fmla="*/ 157 w 177"/>
                  <a:gd name="T19" fmla="*/ 6 h 110"/>
                  <a:gd name="T20" fmla="*/ 139 w 177"/>
                  <a:gd name="T21" fmla="*/ 28 h 110"/>
                  <a:gd name="T22" fmla="*/ 132 w 177"/>
                  <a:gd name="T23" fmla="*/ 37 h 110"/>
                  <a:gd name="T24" fmla="*/ 121 w 177"/>
                  <a:gd name="T25" fmla="*/ 50 h 110"/>
                  <a:gd name="T26" fmla="*/ 118 w 177"/>
                  <a:gd name="T27" fmla="*/ 50 h 110"/>
                  <a:gd name="T28" fmla="*/ 116 w 177"/>
                  <a:gd name="T29" fmla="*/ 48 h 110"/>
                  <a:gd name="T30" fmla="*/ 93 w 177"/>
                  <a:gd name="T31" fmla="*/ 32 h 110"/>
                  <a:gd name="T32" fmla="*/ 73 w 177"/>
                  <a:gd name="T33" fmla="*/ 24 h 110"/>
                  <a:gd name="T34" fmla="*/ 64 w 177"/>
                  <a:gd name="T35" fmla="*/ 21 h 110"/>
                  <a:gd name="T36" fmla="*/ 44 w 177"/>
                  <a:gd name="T37" fmla="*/ 19 h 110"/>
                  <a:gd name="T38" fmla="*/ 27 w 177"/>
                  <a:gd name="T39" fmla="*/ 38 h 110"/>
                  <a:gd name="T40" fmla="*/ 0 w 177"/>
                  <a:gd name="T41" fmla="*/ 71 h 110"/>
                  <a:gd name="T42" fmla="*/ 12 w 177"/>
                  <a:gd name="T43" fmla="*/ 69 h 110"/>
                  <a:gd name="T44" fmla="*/ 27 w 177"/>
                  <a:gd name="T45" fmla="*/ 72 h 110"/>
                  <a:gd name="T46" fmla="*/ 29 w 177"/>
                  <a:gd name="T47" fmla="*/ 72 h 110"/>
                  <a:gd name="T48" fmla="*/ 54 w 177"/>
                  <a:gd name="T49" fmla="*/ 56 h 110"/>
                  <a:gd name="T50" fmla="*/ 64 w 177"/>
                  <a:gd name="T51" fmla="*/ 56 h 110"/>
                  <a:gd name="T52" fmla="*/ 73 w 177"/>
                  <a:gd name="T53" fmla="*/ 57 h 110"/>
                  <a:gd name="T54" fmla="*/ 73 w 177"/>
                  <a:gd name="T55" fmla="*/ 58 h 110"/>
                  <a:gd name="T56" fmla="*/ 89 w 177"/>
                  <a:gd name="T57" fmla="*/ 69 h 110"/>
                  <a:gd name="T58" fmla="*/ 93 w 177"/>
                  <a:gd name="T59" fmla="*/ 75 h 110"/>
                  <a:gd name="T60" fmla="*/ 97 w 177"/>
                  <a:gd name="T61" fmla="*/ 103 h 110"/>
                  <a:gd name="T62" fmla="*/ 110 w 177"/>
                  <a:gd name="T6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7" h="110">
                    <a:moveTo>
                      <a:pt x="110" y="110"/>
                    </a:move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77" y="27"/>
                      <a:pt x="177" y="27"/>
                      <a:pt x="177" y="27"/>
                    </a:cubicBezTo>
                    <a:cubicBezTo>
                      <a:pt x="176" y="27"/>
                      <a:pt x="176" y="26"/>
                      <a:pt x="176" y="25"/>
                    </a:cubicBezTo>
                    <a:cubicBezTo>
                      <a:pt x="174" y="19"/>
                      <a:pt x="171" y="14"/>
                      <a:pt x="168" y="8"/>
                    </a:cubicBezTo>
                    <a:cubicBezTo>
                      <a:pt x="166" y="6"/>
                      <a:pt x="164" y="3"/>
                      <a:pt x="162" y="0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0" y="51"/>
                      <a:pt x="119" y="51"/>
                      <a:pt x="118" y="50"/>
                    </a:cubicBezTo>
                    <a:cubicBezTo>
                      <a:pt x="117" y="49"/>
                      <a:pt x="117" y="49"/>
                      <a:pt x="116" y="48"/>
                    </a:cubicBezTo>
                    <a:cubicBezTo>
                      <a:pt x="109" y="42"/>
                      <a:pt x="101" y="36"/>
                      <a:pt x="93" y="32"/>
                    </a:cubicBezTo>
                    <a:cubicBezTo>
                      <a:pt x="87" y="29"/>
                      <a:pt x="80" y="26"/>
                      <a:pt x="73" y="24"/>
                    </a:cubicBezTo>
                    <a:cubicBezTo>
                      <a:pt x="70" y="23"/>
                      <a:pt x="67" y="22"/>
                      <a:pt x="64" y="21"/>
                    </a:cubicBezTo>
                    <a:cubicBezTo>
                      <a:pt x="57" y="20"/>
                      <a:pt x="51" y="19"/>
                      <a:pt x="44" y="19"/>
                    </a:cubicBezTo>
                    <a:cubicBezTo>
                      <a:pt x="38" y="25"/>
                      <a:pt x="33" y="32"/>
                      <a:pt x="27" y="38"/>
                    </a:cubicBezTo>
                    <a:cubicBezTo>
                      <a:pt x="18" y="49"/>
                      <a:pt x="9" y="60"/>
                      <a:pt x="0" y="71"/>
                    </a:cubicBezTo>
                    <a:cubicBezTo>
                      <a:pt x="4" y="70"/>
                      <a:pt x="8" y="70"/>
                      <a:pt x="12" y="69"/>
                    </a:cubicBezTo>
                    <a:cubicBezTo>
                      <a:pt x="17" y="69"/>
                      <a:pt x="22" y="70"/>
                      <a:pt x="27" y="72"/>
                    </a:cubicBezTo>
                    <a:cubicBezTo>
                      <a:pt x="28" y="72"/>
                      <a:pt x="29" y="72"/>
                      <a:pt x="29" y="72"/>
                    </a:cubicBezTo>
                    <a:cubicBezTo>
                      <a:pt x="35" y="64"/>
                      <a:pt x="45" y="58"/>
                      <a:pt x="54" y="56"/>
                    </a:cubicBezTo>
                    <a:cubicBezTo>
                      <a:pt x="58" y="56"/>
                      <a:pt x="61" y="56"/>
                      <a:pt x="64" y="56"/>
                    </a:cubicBezTo>
                    <a:cubicBezTo>
                      <a:pt x="67" y="56"/>
                      <a:pt x="70" y="56"/>
                      <a:pt x="73" y="57"/>
                    </a:cubicBezTo>
                    <a:cubicBezTo>
                      <a:pt x="73" y="57"/>
                      <a:pt x="73" y="57"/>
                      <a:pt x="73" y="58"/>
                    </a:cubicBezTo>
                    <a:cubicBezTo>
                      <a:pt x="79" y="59"/>
                      <a:pt x="85" y="63"/>
                      <a:pt x="89" y="69"/>
                    </a:cubicBezTo>
                    <a:cubicBezTo>
                      <a:pt x="90" y="71"/>
                      <a:pt x="92" y="73"/>
                      <a:pt x="93" y="75"/>
                    </a:cubicBezTo>
                    <a:cubicBezTo>
                      <a:pt x="96" y="82"/>
                      <a:pt x="98" y="91"/>
                      <a:pt x="97" y="103"/>
                    </a:cubicBezTo>
                    <a:cubicBezTo>
                      <a:pt x="101" y="104"/>
                      <a:pt x="106" y="106"/>
                      <a:pt x="110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533C53C8-A7EA-4512-AACA-AEDBC2DA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3" y="3532188"/>
                <a:ext cx="115888" cy="100013"/>
              </a:xfrm>
              <a:custGeom>
                <a:avLst/>
                <a:gdLst>
                  <a:gd name="T0" fmla="*/ 8 w 36"/>
                  <a:gd name="T1" fmla="*/ 26 h 31"/>
                  <a:gd name="T2" fmla="*/ 17 w 36"/>
                  <a:gd name="T3" fmla="*/ 31 h 31"/>
                  <a:gd name="T4" fmla="*/ 31 w 36"/>
                  <a:gd name="T5" fmla="*/ 15 h 31"/>
                  <a:gd name="T6" fmla="*/ 36 w 36"/>
                  <a:gd name="T7" fmla="*/ 9 h 31"/>
                  <a:gd name="T8" fmla="*/ 31 w 36"/>
                  <a:gd name="T9" fmla="*/ 7 h 31"/>
                  <a:gd name="T10" fmla="*/ 20 w 36"/>
                  <a:gd name="T11" fmla="*/ 1 h 31"/>
                  <a:gd name="T12" fmla="*/ 18 w 36"/>
                  <a:gd name="T13" fmla="*/ 0 h 31"/>
                  <a:gd name="T14" fmla="*/ 8 w 36"/>
                  <a:gd name="T15" fmla="*/ 13 h 31"/>
                  <a:gd name="T16" fmla="*/ 0 w 36"/>
                  <a:gd name="T17" fmla="*/ 22 h 31"/>
                  <a:gd name="T18" fmla="*/ 1 w 36"/>
                  <a:gd name="T19" fmla="*/ 22 h 31"/>
                  <a:gd name="T20" fmla="*/ 8 w 36"/>
                  <a:gd name="T2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1">
                    <a:moveTo>
                      <a:pt x="8" y="26"/>
                    </a:moveTo>
                    <a:cubicBezTo>
                      <a:pt x="11" y="27"/>
                      <a:pt x="14" y="29"/>
                      <a:pt x="17" y="3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3" y="7"/>
                      <a:pt x="31" y="7"/>
                    </a:cubicBezTo>
                    <a:cubicBezTo>
                      <a:pt x="27" y="4"/>
                      <a:pt x="24" y="2"/>
                      <a:pt x="20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3" y="23"/>
                      <a:pt x="5" y="24"/>
                      <a:pt x="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2AF75252-21EE-432E-8723-2F10D1CD9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2838" y="3221038"/>
                <a:ext cx="458788" cy="436563"/>
              </a:xfrm>
              <a:custGeom>
                <a:avLst/>
                <a:gdLst>
                  <a:gd name="T0" fmla="*/ 129 w 143"/>
                  <a:gd name="T1" fmla="*/ 35 h 136"/>
                  <a:gd name="T2" fmla="*/ 110 w 143"/>
                  <a:gd name="T3" fmla="*/ 15 h 136"/>
                  <a:gd name="T4" fmla="*/ 68 w 143"/>
                  <a:gd name="T5" fmla="*/ 1 h 136"/>
                  <a:gd name="T6" fmla="*/ 46 w 143"/>
                  <a:gd name="T7" fmla="*/ 3 h 136"/>
                  <a:gd name="T8" fmla="*/ 29 w 143"/>
                  <a:gd name="T9" fmla="*/ 22 h 136"/>
                  <a:gd name="T10" fmla="*/ 46 w 143"/>
                  <a:gd name="T11" fmla="*/ 21 h 136"/>
                  <a:gd name="T12" fmla="*/ 69 w 143"/>
                  <a:gd name="T13" fmla="*/ 26 h 136"/>
                  <a:gd name="T14" fmla="*/ 48 w 143"/>
                  <a:gd name="T15" fmla="*/ 24 h 136"/>
                  <a:gd name="T16" fmla="*/ 51 w 143"/>
                  <a:gd name="T17" fmla="*/ 44 h 136"/>
                  <a:gd name="T18" fmla="*/ 39 w 143"/>
                  <a:gd name="T19" fmla="*/ 33 h 136"/>
                  <a:gd name="T20" fmla="*/ 30 w 143"/>
                  <a:gd name="T21" fmla="*/ 26 h 136"/>
                  <a:gd name="T22" fmla="*/ 1 w 143"/>
                  <a:gd name="T23" fmla="*/ 51 h 136"/>
                  <a:gd name="T24" fmla="*/ 0 w 143"/>
                  <a:gd name="T25" fmla="*/ 62 h 136"/>
                  <a:gd name="T26" fmla="*/ 30 w 143"/>
                  <a:gd name="T27" fmla="*/ 65 h 136"/>
                  <a:gd name="T28" fmla="*/ 41 w 143"/>
                  <a:gd name="T29" fmla="*/ 66 h 136"/>
                  <a:gd name="T30" fmla="*/ 52 w 143"/>
                  <a:gd name="T31" fmla="*/ 59 h 136"/>
                  <a:gd name="T32" fmla="*/ 53 w 143"/>
                  <a:gd name="T33" fmla="*/ 73 h 136"/>
                  <a:gd name="T34" fmla="*/ 85 w 143"/>
                  <a:gd name="T35" fmla="*/ 101 h 136"/>
                  <a:gd name="T36" fmla="*/ 97 w 143"/>
                  <a:gd name="T37" fmla="*/ 136 h 136"/>
                  <a:gd name="T38" fmla="*/ 108 w 143"/>
                  <a:gd name="T39" fmla="*/ 131 h 136"/>
                  <a:gd name="T40" fmla="*/ 124 w 143"/>
                  <a:gd name="T41" fmla="*/ 110 h 136"/>
                  <a:gd name="T42" fmla="*/ 120 w 143"/>
                  <a:gd name="T43" fmla="*/ 56 h 136"/>
                  <a:gd name="T44" fmla="*/ 132 w 143"/>
                  <a:gd name="T45" fmla="*/ 56 h 136"/>
                  <a:gd name="T46" fmla="*/ 130 w 143"/>
                  <a:gd name="T47" fmla="*/ 96 h 136"/>
                  <a:gd name="T48" fmla="*/ 142 w 143"/>
                  <a:gd name="T49" fmla="*/ 84 h 136"/>
                  <a:gd name="T50" fmla="*/ 142 w 143"/>
                  <a:gd name="T51" fmla="*/ 73 h 136"/>
                  <a:gd name="T52" fmla="*/ 135 w 143"/>
                  <a:gd name="T53" fmla="*/ 77 h 136"/>
                  <a:gd name="T54" fmla="*/ 135 w 143"/>
                  <a:gd name="T55" fmla="*/ 63 h 136"/>
                  <a:gd name="T56" fmla="*/ 140 w 143"/>
                  <a:gd name="T57" fmla="*/ 58 h 136"/>
                  <a:gd name="T58" fmla="*/ 135 w 143"/>
                  <a:gd name="T59" fmla="*/ 58 h 136"/>
                  <a:gd name="T60" fmla="*/ 135 w 143"/>
                  <a:gd name="T61" fmla="*/ 51 h 136"/>
                  <a:gd name="T62" fmla="*/ 138 w 143"/>
                  <a:gd name="T63" fmla="*/ 50 h 136"/>
                  <a:gd name="T64" fmla="*/ 135 w 143"/>
                  <a:gd name="T65" fmla="*/ 49 h 136"/>
                  <a:gd name="T66" fmla="*/ 129 w 143"/>
                  <a:gd name="T67" fmla="*/ 35 h 136"/>
                  <a:gd name="T68" fmla="*/ 33 w 143"/>
                  <a:gd name="T69" fmla="*/ 61 h 136"/>
                  <a:gd name="T70" fmla="*/ 30 w 143"/>
                  <a:gd name="T71" fmla="*/ 49 h 136"/>
                  <a:gd name="T72" fmla="*/ 46 w 143"/>
                  <a:gd name="T73" fmla="*/ 53 h 136"/>
                  <a:gd name="T74" fmla="*/ 46 w 143"/>
                  <a:gd name="T75" fmla="*/ 54 h 136"/>
                  <a:gd name="T76" fmla="*/ 53 w 143"/>
                  <a:gd name="T77" fmla="*/ 55 h 136"/>
                  <a:gd name="T78" fmla="*/ 53 w 143"/>
                  <a:gd name="T79" fmla="*/ 48 h 136"/>
                  <a:gd name="T80" fmla="*/ 59 w 143"/>
                  <a:gd name="T81" fmla="*/ 51 h 136"/>
                  <a:gd name="T82" fmla="*/ 71 w 143"/>
                  <a:gd name="T83" fmla="*/ 67 h 136"/>
                  <a:gd name="T84" fmla="*/ 62 w 143"/>
                  <a:gd name="T85" fmla="*/ 55 h 136"/>
                  <a:gd name="T86" fmla="*/ 76 w 143"/>
                  <a:gd name="T87" fmla="*/ 56 h 136"/>
                  <a:gd name="T88" fmla="*/ 76 w 143"/>
                  <a:gd name="T89" fmla="*/ 41 h 136"/>
                  <a:gd name="T90" fmla="*/ 61 w 143"/>
                  <a:gd name="T91" fmla="*/ 45 h 136"/>
                  <a:gd name="T92" fmla="*/ 71 w 143"/>
                  <a:gd name="T93" fmla="*/ 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136">
                    <a:moveTo>
                      <a:pt x="129" y="35"/>
                    </a:moveTo>
                    <a:cubicBezTo>
                      <a:pt x="129" y="35"/>
                      <a:pt x="129" y="35"/>
                      <a:pt x="129" y="35"/>
                    </a:cubicBezTo>
                    <a:cubicBezTo>
                      <a:pt x="125" y="29"/>
                      <a:pt x="120" y="23"/>
                      <a:pt x="115" y="19"/>
                    </a:cubicBezTo>
                    <a:cubicBezTo>
                      <a:pt x="113" y="17"/>
                      <a:pt x="111" y="16"/>
                      <a:pt x="110" y="15"/>
                    </a:cubicBezTo>
                    <a:cubicBezTo>
                      <a:pt x="99" y="7"/>
                      <a:pt x="85" y="2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3" y="0"/>
                      <a:pt x="58" y="1"/>
                      <a:pt x="53" y="1"/>
                    </a:cubicBezTo>
                    <a:cubicBezTo>
                      <a:pt x="51" y="2"/>
                      <a:pt x="48" y="2"/>
                      <a:pt x="46" y="3"/>
                    </a:cubicBezTo>
                    <a:cubicBezTo>
                      <a:pt x="39" y="6"/>
                      <a:pt x="33" y="10"/>
                      <a:pt x="30" y="18"/>
                    </a:cubicBezTo>
                    <a:cubicBezTo>
                      <a:pt x="30" y="19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5" y="21"/>
                      <a:pt x="41" y="20"/>
                      <a:pt x="46" y="21"/>
                    </a:cubicBezTo>
                    <a:cubicBezTo>
                      <a:pt x="48" y="21"/>
                      <a:pt x="51" y="21"/>
                      <a:pt x="53" y="21"/>
                    </a:cubicBezTo>
                    <a:cubicBezTo>
                      <a:pt x="59" y="22"/>
                      <a:pt x="64" y="24"/>
                      <a:pt x="69" y="26"/>
                    </a:cubicBezTo>
                    <a:cubicBezTo>
                      <a:pt x="64" y="25"/>
                      <a:pt x="59" y="24"/>
                      <a:pt x="53" y="24"/>
                    </a:cubicBezTo>
                    <a:cubicBezTo>
                      <a:pt x="52" y="24"/>
                      <a:pt x="50" y="24"/>
                      <a:pt x="48" y="24"/>
                    </a:cubicBezTo>
                    <a:cubicBezTo>
                      <a:pt x="49" y="25"/>
                      <a:pt x="50" y="26"/>
                      <a:pt x="51" y="27"/>
                    </a:cubicBezTo>
                    <a:cubicBezTo>
                      <a:pt x="54" y="33"/>
                      <a:pt x="52" y="38"/>
                      <a:pt x="51" y="44"/>
                    </a:cubicBezTo>
                    <a:cubicBezTo>
                      <a:pt x="49" y="43"/>
                      <a:pt x="47" y="42"/>
                      <a:pt x="46" y="41"/>
                    </a:cubicBezTo>
                    <a:cubicBezTo>
                      <a:pt x="43" y="39"/>
                      <a:pt x="41" y="37"/>
                      <a:pt x="39" y="33"/>
                    </a:cubicBezTo>
                    <a:cubicBezTo>
                      <a:pt x="38" y="30"/>
                      <a:pt x="39" y="27"/>
                      <a:pt x="40" y="24"/>
                    </a:cubicBezTo>
                    <a:cubicBezTo>
                      <a:pt x="37" y="25"/>
                      <a:pt x="33" y="25"/>
                      <a:pt x="30" y="26"/>
                    </a:cubicBezTo>
                    <a:cubicBezTo>
                      <a:pt x="20" y="27"/>
                      <a:pt x="12" y="31"/>
                      <a:pt x="7" y="38"/>
                    </a:cubicBezTo>
                    <a:cubicBezTo>
                      <a:pt x="4" y="42"/>
                      <a:pt x="3" y="46"/>
                      <a:pt x="1" y="51"/>
                    </a:cubicBezTo>
                    <a:cubicBezTo>
                      <a:pt x="1" y="55"/>
                      <a:pt x="0" y="58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5" y="62"/>
                      <a:pt x="7" y="62"/>
                    </a:cubicBezTo>
                    <a:cubicBezTo>
                      <a:pt x="15" y="62"/>
                      <a:pt x="23" y="63"/>
                      <a:pt x="30" y="65"/>
                    </a:cubicBezTo>
                    <a:cubicBezTo>
                      <a:pt x="33" y="65"/>
                      <a:pt x="37" y="66"/>
                      <a:pt x="40" y="67"/>
                    </a:cubicBezTo>
                    <a:cubicBezTo>
                      <a:pt x="40" y="67"/>
                      <a:pt x="40" y="66"/>
                      <a:pt x="41" y="66"/>
                    </a:cubicBezTo>
                    <a:cubicBezTo>
                      <a:pt x="42" y="64"/>
                      <a:pt x="44" y="63"/>
                      <a:pt x="46" y="62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64"/>
                      <a:pt x="53" y="68"/>
                      <a:pt x="51" y="71"/>
                    </a:cubicBezTo>
                    <a:cubicBezTo>
                      <a:pt x="52" y="72"/>
                      <a:pt x="53" y="72"/>
                      <a:pt x="53" y="73"/>
                    </a:cubicBezTo>
                    <a:cubicBezTo>
                      <a:pt x="60" y="76"/>
                      <a:pt x="66" y="80"/>
                      <a:pt x="71" y="84"/>
                    </a:cubicBezTo>
                    <a:cubicBezTo>
                      <a:pt x="77" y="89"/>
                      <a:pt x="81" y="95"/>
                      <a:pt x="85" y="101"/>
                    </a:cubicBezTo>
                    <a:cubicBezTo>
                      <a:pt x="89" y="107"/>
                      <a:pt x="91" y="113"/>
                      <a:pt x="93" y="119"/>
                    </a:cubicBezTo>
                    <a:cubicBezTo>
                      <a:pt x="95" y="125"/>
                      <a:pt x="96" y="130"/>
                      <a:pt x="97" y="136"/>
                    </a:cubicBezTo>
                    <a:cubicBezTo>
                      <a:pt x="99" y="136"/>
                      <a:pt x="100" y="135"/>
                      <a:pt x="102" y="134"/>
                    </a:cubicBezTo>
                    <a:cubicBezTo>
                      <a:pt x="104" y="133"/>
                      <a:pt x="106" y="132"/>
                      <a:pt x="108" y="131"/>
                    </a:cubicBezTo>
                    <a:cubicBezTo>
                      <a:pt x="108" y="130"/>
                      <a:pt x="109" y="129"/>
                      <a:pt x="110" y="129"/>
                    </a:cubicBezTo>
                    <a:cubicBezTo>
                      <a:pt x="116" y="124"/>
                      <a:pt x="121" y="117"/>
                      <a:pt x="124" y="110"/>
                    </a:cubicBezTo>
                    <a:cubicBezTo>
                      <a:pt x="125" y="90"/>
                      <a:pt x="126" y="65"/>
                      <a:pt x="112" y="48"/>
                    </a:cubicBezTo>
                    <a:cubicBezTo>
                      <a:pt x="115" y="50"/>
                      <a:pt x="118" y="52"/>
                      <a:pt x="120" y="56"/>
                    </a:cubicBezTo>
                    <a:cubicBezTo>
                      <a:pt x="120" y="55"/>
                      <a:pt x="121" y="55"/>
                      <a:pt x="121" y="55"/>
                    </a:cubicBezTo>
                    <a:cubicBezTo>
                      <a:pt x="124" y="52"/>
                      <a:pt x="128" y="55"/>
                      <a:pt x="132" y="56"/>
                    </a:cubicBezTo>
                    <a:cubicBezTo>
                      <a:pt x="130" y="60"/>
                      <a:pt x="128" y="64"/>
                      <a:pt x="125" y="65"/>
                    </a:cubicBezTo>
                    <a:cubicBezTo>
                      <a:pt x="128" y="74"/>
                      <a:pt x="129" y="84"/>
                      <a:pt x="130" y="96"/>
                    </a:cubicBezTo>
                    <a:cubicBezTo>
                      <a:pt x="131" y="95"/>
                      <a:pt x="133" y="94"/>
                      <a:pt x="135" y="93"/>
                    </a:cubicBezTo>
                    <a:cubicBezTo>
                      <a:pt x="138" y="91"/>
                      <a:pt x="141" y="87"/>
                      <a:pt x="142" y="84"/>
                    </a:cubicBezTo>
                    <a:cubicBezTo>
                      <a:pt x="143" y="80"/>
                      <a:pt x="143" y="75"/>
                      <a:pt x="143" y="70"/>
                    </a:cubicBezTo>
                    <a:cubicBezTo>
                      <a:pt x="143" y="71"/>
                      <a:pt x="142" y="72"/>
                      <a:pt x="142" y="73"/>
                    </a:cubicBezTo>
                    <a:cubicBezTo>
                      <a:pt x="142" y="73"/>
                      <a:pt x="141" y="74"/>
                      <a:pt x="141" y="74"/>
                    </a:cubicBezTo>
                    <a:cubicBezTo>
                      <a:pt x="139" y="76"/>
                      <a:pt x="137" y="77"/>
                      <a:pt x="135" y="77"/>
                    </a:cubicBezTo>
                    <a:cubicBezTo>
                      <a:pt x="132" y="77"/>
                      <a:pt x="130" y="75"/>
                      <a:pt x="131" y="69"/>
                    </a:cubicBezTo>
                    <a:cubicBezTo>
                      <a:pt x="131" y="66"/>
                      <a:pt x="132" y="65"/>
                      <a:pt x="135" y="63"/>
                    </a:cubicBezTo>
                    <a:cubicBezTo>
                      <a:pt x="136" y="62"/>
                      <a:pt x="139" y="61"/>
                      <a:pt x="141" y="60"/>
                    </a:cubicBezTo>
                    <a:cubicBezTo>
                      <a:pt x="141" y="59"/>
                      <a:pt x="141" y="59"/>
                      <a:pt x="140" y="58"/>
                    </a:cubicBezTo>
                    <a:cubicBezTo>
                      <a:pt x="140" y="59"/>
                      <a:pt x="139" y="59"/>
                      <a:pt x="138" y="59"/>
                    </a:cubicBezTo>
                    <a:cubicBezTo>
                      <a:pt x="136" y="59"/>
                      <a:pt x="135" y="58"/>
                      <a:pt x="135" y="58"/>
                    </a:cubicBezTo>
                    <a:cubicBezTo>
                      <a:pt x="134" y="57"/>
                      <a:pt x="133" y="56"/>
                      <a:pt x="133" y="55"/>
                    </a:cubicBezTo>
                    <a:cubicBezTo>
                      <a:pt x="133" y="53"/>
                      <a:pt x="134" y="52"/>
                      <a:pt x="135" y="51"/>
                    </a:cubicBezTo>
                    <a:cubicBezTo>
                      <a:pt x="135" y="51"/>
                      <a:pt x="136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7" y="49"/>
                      <a:pt x="137" y="49"/>
                    </a:cubicBezTo>
                    <a:cubicBezTo>
                      <a:pt x="136" y="49"/>
                      <a:pt x="136" y="49"/>
                      <a:pt x="135" y="49"/>
                    </a:cubicBezTo>
                    <a:cubicBezTo>
                      <a:pt x="132" y="50"/>
                      <a:pt x="129" y="50"/>
                      <a:pt x="125" y="48"/>
                    </a:cubicBezTo>
                    <a:cubicBezTo>
                      <a:pt x="112" y="41"/>
                      <a:pt x="122" y="32"/>
                      <a:pt x="129" y="35"/>
                    </a:cubicBezTo>
                    <a:close/>
                    <a:moveTo>
                      <a:pt x="46" y="54"/>
                    </a:moveTo>
                    <a:cubicBezTo>
                      <a:pt x="42" y="57"/>
                      <a:pt x="39" y="60"/>
                      <a:pt x="33" y="61"/>
                    </a:cubicBezTo>
                    <a:cubicBezTo>
                      <a:pt x="32" y="61"/>
                      <a:pt x="31" y="61"/>
                      <a:pt x="30" y="61"/>
                    </a:cubicBezTo>
                    <a:cubicBezTo>
                      <a:pt x="24" y="59"/>
                      <a:pt x="19" y="52"/>
                      <a:pt x="30" y="49"/>
                    </a:cubicBezTo>
                    <a:cubicBezTo>
                      <a:pt x="30" y="49"/>
                      <a:pt x="30" y="49"/>
                      <a:pt x="31" y="49"/>
                    </a:cubicBezTo>
                    <a:cubicBezTo>
                      <a:pt x="37" y="47"/>
                      <a:pt x="41" y="50"/>
                      <a:pt x="46" y="53"/>
                    </a:cubicBezTo>
                    <a:cubicBezTo>
                      <a:pt x="46" y="53"/>
                      <a:pt x="46" y="53"/>
                      <a:pt x="47" y="53"/>
                    </a:cubicBezTo>
                    <a:cubicBezTo>
                      <a:pt x="46" y="53"/>
                      <a:pt x="46" y="54"/>
                      <a:pt x="46" y="54"/>
                    </a:cubicBezTo>
                    <a:close/>
                    <a:moveTo>
                      <a:pt x="55" y="56"/>
                    </a:moveTo>
                    <a:cubicBezTo>
                      <a:pt x="54" y="56"/>
                      <a:pt x="54" y="56"/>
                      <a:pt x="53" y="55"/>
                    </a:cubicBezTo>
                    <a:cubicBezTo>
                      <a:pt x="52" y="55"/>
                      <a:pt x="51" y="53"/>
                      <a:pt x="51" y="51"/>
                    </a:cubicBezTo>
                    <a:cubicBezTo>
                      <a:pt x="51" y="50"/>
                      <a:pt x="52" y="48"/>
                      <a:pt x="53" y="48"/>
                    </a:cubicBezTo>
                    <a:cubicBezTo>
                      <a:pt x="54" y="47"/>
                      <a:pt x="54" y="47"/>
                      <a:pt x="55" y="47"/>
                    </a:cubicBezTo>
                    <a:cubicBezTo>
                      <a:pt x="57" y="47"/>
                      <a:pt x="59" y="49"/>
                      <a:pt x="59" y="51"/>
                    </a:cubicBezTo>
                    <a:cubicBezTo>
                      <a:pt x="59" y="54"/>
                      <a:pt x="57" y="56"/>
                      <a:pt x="55" y="56"/>
                    </a:cubicBezTo>
                    <a:close/>
                    <a:moveTo>
                      <a:pt x="71" y="67"/>
                    </a:moveTo>
                    <a:cubicBezTo>
                      <a:pt x="71" y="67"/>
                      <a:pt x="70" y="66"/>
                      <a:pt x="70" y="66"/>
                    </a:cubicBezTo>
                    <a:cubicBezTo>
                      <a:pt x="66" y="64"/>
                      <a:pt x="64" y="60"/>
                      <a:pt x="62" y="55"/>
                    </a:cubicBezTo>
                    <a:cubicBezTo>
                      <a:pt x="66" y="54"/>
                      <a:pt x="68" y="54"/>
                      <a:pt x="71" y="54"/>
                    </a:cubicBezTo>
                    <a:cubicBezTo>
                      <a:pt x="73" y="55"/>
                      <a:pt x="74" y="55"/>
                      <a:pt x="76" y="56"/>
                    </a:cubicBezTo>
                    <a:cubicBezTo>
                      <a:pt x="82" y="59"/>
                      <a:pt x="82" y="72"/>
                      <a:pt x="71" y="67"/>
                    </a:cubicBezTo>
                    <a:close/>
                    <a:moveTo>
                      <a:pt x="76" y="41"/>
                    </a:moveTo>
                    <a:cubicBezTo>
                      <a:pt x="75" y="42"/>
                      <a:pt x="73" y="43"/>
                      <a:pt x="71" y="44"/>
                    </a:cubicBezTo>
                    <a:cubicBezTo>
                      <a:pt x="68" y="45"/>
                      <a:pt x="64" y="45"/>
                      <a:pt x="61" y="45"/>
                    </a:cubicBezTo>
                    <a:cubicBezTo>
                      <a:pt x="62" y="40"/>
                      <a:pt x="63" y="35"/>
                      <a:pt x="68" y="31"/>
                    </a:cubicBezTo>
                    <a:cubicBezTo>
                      <a:pt x="69" y="30"/>
                      <a:pt x="70" y="30"/>
                      <a:pt x="71" y="29"/>
                    </a:cubicBezTo>
                    <a:cubicBezTo>
                      <a:pt x="77" y="28"/>
                      <a:pt x="84" y="32"/>
                      <a:pt x="7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EE34033E-77A1-49C1-B2E5-3E6D057B8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63" y="3432176"/>
                <a:ext cx="103188" cy="68263"/>
              </a:xfrm>
              <a:custGeom>
                <a:avLst/>
                <a:gdLst>
                  <a:gd name="T0" fmla="*/ 16 w 32"/>
                  <a:gd name="T1" fmla="*/ 0 h 21"/>
                  <a:gd name="T2" fmla="*/ 16 w 32"/>
                  <a:gd name="T3" fmla="*/ 0 h 21"/>
                  <a:gd name="T4" fmla="*/ 13 w 32"/>
                  <a:gd name="T5" fmla="*/ 3 h 21"/>
                  <a:gd name="T6" fmla="*/ 4 w 32"/>
                  <a:gd name="T7" fmla="*/ 13 h 21"/>
                  <a:gd name="T8" fmla="*/ 0 w 32"/>
                  <a:gd name="T9" fmla="*/ 18 h 21"/>
                  <a:gd name="T10" fmla="*/ 4 w 32"/>
                  <a:gd name="T11" fmla="*/ 19 h 21"/>
                  <a:gd name="T12" fmla="*/ 14 w 32"/>
                  <a:gd name="T13" fmla="*/ 21 h 21"/>
                  <a:gd name="T14" fmla="*/ 24 w 32"/>
                  <a:gd name="T15" fmla="*/ 10 h 21"/>
                  <a:gd name="T16" fmla="*/ 32 w 32"/>
                  <a:gd name="T17" fmla="*/ 0 h 21"/>
                  <a:gd name="T18" fmla="*/ 24 w 32"/>
                  <a:gd name="T19" fmla="*/ 0 h 21"/>
                  <a:gd name="T20" fmla="*/ 16 w 32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1"/>
                      <a:pt x="14" y="1"/>
                      <a:pt x="13" y="3"/>
                    </a:cubicBezTo>
                    <a:cubicBezTo>
                      <a:pt x="10" y="6"/>
                      <a:pt x="7" y="10"/>
                      <a:pt x="4" y="13"/>
                    </a:cubicBezTo>
                    <a:cubicBezTo>
                      <a:pt x="3" y="15"/>
                      <a:pt x="1" y="16"/>
                      <a:pt x="0" y="18"/>
                    </a:cubicBezTo>
                    <a:cubicBezTo>
                      <a:pt x="1" y="18"/>
                      <a:pt x="3" y="18"/>
                      <a:pt x="4" y="19"/>
                    </a:cubicBezTo>
                    <a:cubicBezTo>
                      <a:pt x="8" y="19"/>
                      <a:pt x="11" y="20"/>
                      <a:pt x="14" y="2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15374C04-C8AE-4D6A-98B4-D75CF4A67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2693988"/>
                <a:ext cx="246063" cy="455613"/>
              </a:xfrm>
              <a:custGeom>
                <a:avLst/>
                <a:gdLst>
                  <a:gd name="T0" fmla="*/ 11 w 77"/>
                  <a:gd name="T1" fmla="*/ 140 h 142"/>
                  <a:gd name="T2" fmla="*/ 11 w 77"/>
                  <a:gd name="T3" fmla="*/ 140 h 142"/>
                  <a:gd name="T4" fmla="*/ 19 w 77"/>
                  <a:gd name="T5" fmla="*/ 140 h 142"/>
                  <a:gd name="T6" fmla="*/ 25 w 77"/>
                  <a:gd name="T7" fmla="*/ 132 h 142"/>
                  <a:gd name="T8" fmla="*/ 27 w 77"/>
                  <a:gd name="T9" fmla="*/ 91 h 142"/>
                  <a:gd name="T10" fmla="*/ 50 w 77"/>
                  <a:gd name="T11" fmla="*/ 66 h 142"/>
                  <a:gd name="T12" fmla="*/ 56 w 77"/>
                  <a:gd name="T13" fmla="*/ 78 h 142"/>
                  <a:gd name="T14" fmla="*/ 52 w 77"/>
                  <a:gd name="T15" fmla="*/ 106 h 142"/>
                  <a:gd name="T16" fmla="*/ 66 w 77"/>
                  <a:gd name="T17" fmla="*/ 97 h 142"/>
                  <a:gd name="T18" fmla="*/ 75 w 77"/>
                  <a:gd name="T19" fmla="*/ 57 h 142"/>
                  <a:gd name="T20" fmla="*/ 75 w 77"/>
                  <a:gd name="T21" fmla="*/ 23 h 142"/>
                  <a:gd name="T22" fmla="*/ 50 w 77"/>
                  <a:gd name="T23" fmla="*/ 0 h 142"/>
                  <a:gd name="T24" fmla="*/ 43 w 77"/>
                  <a:gd name="T25" fmla="*/ 0 h 142"/>
                  <a:gd name="T26" fmla="*/ 11 w 77"/>
                  <a:gd name="T27" fmla="*/ 18 h 142"/>
                  <a:gd name="T28" fmla="*/ 3 w 77"/>
                  <a:gd name="T29" fmla="*/ 94 h 142"/>
                  <a:gd name="T30" fmla="*/ 0 w 77"/>
                  <a:gd name="T31" fmla="*/ 142 h 142"/>
                  <a:gd name="T32" fmla="*/ 11 w 77"/>
                  <a:gd name="T33" fmla="*/ 1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142">
                    <a:moveTo>
                      <a:pt x="11" y="140"/>
                    </a:moveTo>
                    <a:cubicBezTo>
                      <a:pt x="11" y="140"/>
                      <a:pt x="11" y="140"/>
                      <a:pt x="11" y="140"/>
                    </a:cubicBezTo>
                    <a:cubicBezTo>
                      <a:pt x="14" y="140"/>
                      <a:pt x="16" y="140"/>
                      <a:pt x="19" y="140"/>
                    </a:cubicBezTo>
                    <a:cubicBezTo>
                      <a:pt x="21" y="137"/>
                      <a:pt x="23" y="134"/>
                      <a:pt x="25" y="132"/>
                    </a:cubicBezTo>
                    <a:cubicBezTo>
                      <a:pt x="28" y="118"/>
                      <a:pt x="29" y="104"/>
                      <a:pt x="27" y="91"/>
                    </a:cubicBezTo>
                    <a:cubicBezTo>
                      <a:pt x="24" y="74"/>
                      <a:pt x="40" y="61"/>
                      <a:pt x="50" y="66"/>
                    </a:cubicBezTo>
                    <a:cubicBezTo>
                      <a:pt x="53" y="68"/>
                      <a:pt x="56" y="72"/>
                      <a:pt x="56" y="78"/>
                    </a:cubicBezTo>
                    <a:cubicBezTo>
                      <a:pt x="57" y="89"/>
                      <a:pt x="54" y="96"/>
                      <a:pt x="52" y="106"/>
                    </a:cubicBezTo>
                    <a:cubicBezTo>
                      <a:pt x="57" y="103"/>
                      <a:pt x="61" y="100"/>
                      <a:pt x="66" y="97"/>
                    </a:cubicBezTo>
                    <a:cubicBezTo>
                      <a:pt x="70" y="83"/>
                      <a:pt x="73" y="69"/>
                      <a:pt x="75" y="57"/>
                    </a:cubicBezTo>
                    <a:cubicBezTo>
                      <a:pt x="76" y="44"/>
                      <a:pt x="77" y="33"/>
                      <a:pt x="75" y="23"/>
                    </a:cubicBezTo>
                    <a:cubicBezTo>
                      <a:pt x="72" y="10"/>
                      <a:pt x="64" y="2"/>
                      <a:pt x="50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28" y="0"/>
                      <a:pt x="18" y="6"/>
                      <a:pt x="11" y="18"/>
                    </a:cubicBezTo>
                    <a:cubicBezTo>
                      <a:pt x="2" y="35"/>
                      <a:pt x="0" y="61"/>
                      <a:pt x="3" y="94"/>
                    </a:cubicBezTo>
                    <a:cubicBezTo>
                      <a:pt x="5" y="110"/>
                      <a:pt x="5" y="126"/>
                      <a:pt x="0" y="142"/>
                    </a:cubicBezTo>
                    <a:cubicBezTo>
                      <a:pt x="4" y="141"/>
                      <a:pt x="7" y="14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4AC29BE4-57EE-46DF-82B1-F77655EF8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513138"/>
                <a:ext cx="109538" cy="85725"/>
              </a:xfrm>
              <a:custGeom>
                <a:avLst/>
                <a:gdLst>
                  <a:gd name="T0" fmla="*/ 34 w 34"/>
                  <a:gd name="T1" fmla="*/ 5 h 27"/>
                  <a:gd name="T2" fmla="*/ 27 w 34"/>
                  <a:gd name="T3" fmla="*/ 2 h 27"/>
                  <a:gd name="T4" fmla="*/ 19 w 34"/>
                  <a:gd name="T5" fmla="*/ 0 h 27"/>
                  <a:gd name="T6" fmla="*/ 7 w 34"/>
                  <a:gd name="T7" fmla="*/ 13 h 27"/>
                  <a:gd name="T8" fmla="*/ 0 w 34"/>
                  <a:gd name="T9" fmla="*/ 22 h 27"/>
                  <a:gd name="T10" fmla="*/ 7 w 34"/>
                  <a:gd name="T11" fmla="*/ 24 h 27"/>
                  <a:gd name="T12" fmla="*/ 15 w 34"/>
                  <a:gd name="T13" fmla="*/ 27 h 27"/>
                  <a:gd name="T14" fmla="*/ 27 w 34"/>
                  <a:gd name="T15" fmla="*/ 13 h 27"/>
                  <a:gd name="T16" fmla="*/ 34 w 34"/>
                  <a:gd name="T1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">
                    <a:moveTo>
                      <a:pt x="34" y="5"/>
                    </a:moveTo>
                    <a:cubicBezTo>
                      <a:pt x="31" y="4"/>
                      <a:pt x="29" y="3"/>
                      <a:pt x="27" y="2"/>
                    </a:cubicBezTo>
                    <a:cubicBezTo>
                      <a:pt x="24" y="1"/>
                      <a:pt x="21" y="0"/>
                      <a:pt x="19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5" y="23"/>
                      <a:pt x="7" y="24"/>
                    </a:cubicBezTo>
                    <a:cubicBezTo>
                      <a:pt x="10" y="25"/>
                      <a:pt x="13" y="26"/>
                      <a:pt x="15" y="27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3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279F2638-C50C-40CB-AFEC-803432ADB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3448051"/>
                <a:ext cx="122238" cy="103188"/>
              </a:xfrm>
              <a:custGeom>
                <a:avLst/>
                <a:gdLst>
                  <a:gd name="T0" fmla="*/ 26 w 38"/>
                  <a:gd name="T1" fmla="*/ 2 h 32"/>
                  <a:gd name="T2" fmla="*/ 19 w 38"/>
                  <a:gd name="T3" fmla="*/ 0 h 32"/>
                  <a:gd name="T4" fmla="*/ 10 w 38"/>
                  <a:gd name="T5" fmla="*/ 11 h 32"/>
                  <a:gd name="T6" fmla="*/ 0 w 38"/>
                  <a:gd name="T7" fmla="*/ 23 h 32"/>
                  <a:gd name="T8" fmla="*/ 0 w 38"/>
                  <a:gd name="T9" fmla="*/ 23 h 32"/>
                  <a:gd name="T10" fmla="*/ 10 w 38"/>
                  <a:gd name="T11" fmla="*/ 28 h 32"/>
                  <a:gd name="T12" fmla="*/ 17 w 38"/>
                  <a:gd name="T13" fmla="*/ 32 h 32"/>
                  <a:gd name="T14" fmla="*/ 26 w 38"/>
                  <a:gd name="T15" fmla="*/ 22 h 32"/>
                  <a:gd name="T16" fmla="*/ 33 w 38"/>
                  <a:gd name="T17" fmla="*/ 13 h 32"/>
                  <a:gd name="T18" fmla="*/ 38 w 38"/>
                  <a:gd name="T19" fmla="*/ 8 h 32"/>
                  <a:gd name="T20" fmla="*/ 33 w 38"/>
                  <a:gd name="T21" fmla="*/ 6 h 32"/>
                  <a:gd name="T22" fmla="*/ 26 w 38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2">
                    <a:moveTo>
                      <a:pt x="26" y="2"/>
                    </a:moveTo>
                    <a:cubicBezTo>
                      <a:pt x="24" y="1"/>
                      <a:pt x="21" y="0"/>
                      <a:pt x="19" y="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7" y="26"/>
                      <a:pt x="10" y="28"/>
                    </a:cubicBezTo>
                    <a:cubicBezTo>
                      <a:pt x="12" y="30"/>
                      <a:pt x="15" y="31"/>
                      <a:pt x="17" y="3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5" y="7"/>
                      <a:pt x="33" y="6"/>
                    </a:cubicBezTo>
                    <a:cubicBezTo>
                      <a:pt x="31" y="5"/>
                      <a:pt x="28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2D76E2AF-14C4-44C7-9AE0-D9C284EFA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013" y="3435351"/>
                <a:ext cx="109538" cy="84138"/>
              </a:xfrm>
              <a:custGeom>
                <a:avLst/>
                <a:gdLst>
                  <a:gd name="T0" fmla="*/ 18 w 34"/>
                  <a:gd name="T1" fmla="*/ 0 h 26"/>
                  <a:gd name="T2" fmla="*/ 6 w 34"/>
                  <a:gd name="T3" fmla="*/ 14 h 26"/>
                  <a:gd name="T4" fmla="*/ 0 w 34"/>
                  <a:gd name="T5" fmla="*/ 21 h 26"/>
                  <a:gd name="T6" fmla="*/ 6 w 34"/>
                  <a:gd name="T7" fmla="*/ 22 h 26"/>
                  <a:gd name="T8" fmla="*/ 15 w 34"/>
                  <a:gd name="T9" fmla="*/ 26 h 26"/>
                  <a:gd name="T10" fmla="*/ 29 w 34"/>
                  <a:gd name="T11" fmla="*/ 9 h 26"/>
                  <a:gd name="T12" fmla="*/ 34 w 34"/>
                  <a:gd name="T13" fmla="*/ 3 h 26"/>
                  <a:gd name="T14" fmla="*/ 29 w 34"/>
                  <a:gd name="T15" fmla="*/ 1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9" y="23"/>
                      <a:pt x="12" y="24"/>
                      <a:pt x="15" y="26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1" y="2"/>
                      <a:pt x="29" y="1"/>
                    </a:cubicBezTo>
                    <a:cubicBezTo>
                      <a:pt x="26" y="1"/>
                      <a:pt x="2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BE745E8-4761-4AE9-82E5-C6FF588E2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3481388"/>
                <a:ext cx="109538" cy="111125"/>
              </a:xfrm>
              <a:custGeom>
                <a:avLst/>
                <a:gdLst>
                  <a:gd name="T0" fmla="*/ 14 w 34"/>
                  <a:gd name="T1" fmla="*/ 35 h 35"/>
                  <a:gd name="T2" fmla="*/ 31 w 34"/>
                  <a:gd name="T3" fmla="*/ 15 h 35"/>
                  <a:gd name="T4" fmla="*/ 34 w 34"/>
                  <a:gd name="T5" fmla="*/ 11 h 35"/>
                  <a:gd name="T6" fmla="*/ 31 w 34"/>
                  <a:gd name="T7" fmla="*/ 9 h 35"/>
                  <a:gd name="T8" fmla="*/ 21 w 34"/>
                  <a:gd name="T9" fmla="*/ 0 h 35"/>
                  <a:gd name="T10" fmla="*/ 13 w 34"/>
                  <a:gd name="T11" fmla="*/ 9 h 35"/>
                  <a:gd name="T12" fmla="*/ 6 w 34"/>
                  <a:gd name="T13" fmla="*/ 18 h 35"/>
                  <a:gd name="T14" fmla="*/ 0 w 34"/>
                  <a:gd name="T15" fmla="*/ 24 h 35"/>
                  <a:gd name="T16" fmla="*/ 6 w 34"/>
                  <a:gd name="T17" fmla="*/ 29 h 35"/>
                  <a:gd name="T18" fmla="*/ 13 w 34"/>
                  <a:gd name="T19" fmla="*/ 34 h 35"/>
                  <a:gd name="T20" fmla="*/ 14 w 34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14" y="3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0"/>
                      <a:pt x="32" y="9"/>
                      <a:pt x="31" y="9"/>
                    </a:cubicBezTo>
                    <a:cubicBezTo>
                      <a:pt x="28" y="5"/>
                      <a:pt x="24" y="3"/>
                      <a:pt x="21" y="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4" y="27"/>
                      <a:pt x="6" y="29"/>
                    </a:cubicBezTo>
                    <a:cubicBezTo>
                      <a:pt x="8" y="30"/>
                      <a:pt x="11" y="32"/>
                      <a:pt x="13" y="34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24B03352-ED90-420B-8263-A24A3606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67113"/>
                <a:ext cx="104775" cy="106363"/>
              </a:xfrm>
              <a:custGeom>
                <a:avLst/>
                <a:gdLst>
                  <a:gd name="T0" fmla="*/ 14 w 33"/>
                  <a:gd name="T1" fmla="*/ 33 h 33"/>
                  <a:gd name="T2" fmla="*/ 27 w 33"/>
                  <a:gd name="T3" fmla="*/ 18 h 33"/>
                  <a:gd name="T4" fmla="*/ 33 w 33"/>
                  <a:gd name="T5" fmla="*/ 11 h 33"/>
                  <a:gd name="T6" fmla="*/ 27 w 33"/>
                  <a:gd name="T7" fmla="*/ 6 h 33"/>
                  <a:gd name="T8" fmla="*/ 19 w 33"/>
                  <a:gd name="T9" fmla="*/ 0 h 33"/>
                  <a:gd name="T10" fmla="*/ 11 w 33"/>
                  <a:gd name="T11" fmla="*/ 10 h 33"/>
                  <a:gd name="T12" fmla="*/ 0 w 33"/>
                  <a:gd name="T13" fmla="*/ 22 h 33"/>
                  <a:gd name="T14" fmla="*/ 11 w 33"/>
                  <a:gd name="T15" fmla="*/ 30 h 33"/>
                  <a:gd name="T16" fmla="*/ 14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14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9"/>
                      <a:pt x="29" y="8"/>
                      <a:pt x="27" y="6"/>
                    </a:cubicBezTo>
                    <a:cubicBezTo>
                      <a:pt x="24" y="4"/>
                      <a:pt x="22" y="2"/>
                      <a:pt x="19" y="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5"/>
                      <a:pt x="8" y="27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FDAF0E4F-479E-4D39-94A9-49827FD81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899" y="1511300"/>
              <a:ext cx="1166428" cy="3142066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7EEB471-2BFB-4D03-B8F0-99E21AFF3797}"/>
                </a:ext>
              </a:extLst>
            </p:cNvPr>
            <p:cNvSpPr txBox="1"/>
            <p:nvPr/>
          </p:nvSpPr>
          <p:spPr>
            <a:xfrm>
              <a:off x="1715849" y="1791821"/>
              <a:ext cx="1031051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演</a:t>
              </a:r>
              <a:endParaRPr lang="en-US" altLang="zh-CN" sz="6600" dirty="0">
                <a:solidFill>
                  <a:srgbClr val="C4A07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绎</a:t>
              </a:r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861C8783-2BC8-4BFB-A786-4B114A27003E}"/>
              </a:ext>
            </a:extLst>
          </p:cNvPr>
          <p:cNvGrpSpPr/>
          <p:nvPr/>
        </p:nvGrpSpPr>
        <p:grpSpPr>
          <a:xfrm>
            <a:off x="4004033" y="736600"/>
            <a:ext cx="1976103" cy="3168584"/>
            <a:chOff x="4029433" y="1511300"/>
            <a:chExt cx="1976103" cy="3168584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E41B222-7A1F-4820-A769-FB63A03F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433" y="1511300"/>
              <a:ext cx="1166428" cy="3142066"/>
            </a:xfrm>
            <a:prstGeom prst="rect">
              <a:avLst/>
            </a:prstGeom>
          </p:spPr>
        </p:pic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46ACBD6C-9CD0-4A77-9FAD-B601FF222340}"/>
                </a:ext>
              </a:extLst>
            </p:cNvPr>
            <p:cNvSpPr txBox="1"/>
            <p:nvPr/>
          </p:nvSpPr>
          <p:spPr>
            <a:xfrm>
              <a:off x="4040383" y="1791821"/>
              <a:ext cx="1031051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冲</a:t>
              </a:r>
              <a:endParaRPr lang="en-US" altLang="zh-CN" sz="6600" dirty="0">
                <a:solidFill>
                  <a:srgbClr val="C4A07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突</a:t>
              </a:r>
            </a:p>
          </p:txBody>
        </p: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365296B1-0FBC-46C0-8C29-866D37197CB7}"/>
                </a:ext>
              </a:extLst>
            </p:cNvPr>
            <p:cNvGrpSpPr/>
            <p:nvPr/>
          </p:nvGrpSpPr>
          <p:grpSpPr>
            <a:xfrm>
              <a:off x="4325190" y="3543817"/>
              <a:ext cx="1680346" cy="1136067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134" name="Freeform 29">
                <a:extLst>
                  <a:ext uri="{FF2B5EF4-FFF2-40B4-BE49-F238E27FC236}">
                    <a16:creationId xmlns:a16="http://schemas.microsoft.com/office/drawing/2014/main" id="{28A429FE-96AF-45E6-8BFD-448CF7DC1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0">
                <a:extLst>
                  <a:ext uri="{FF2B5EF4-FFF2-40B4-BE49-F238E27FC236}">
                    <a16:creationId xmlns:a16="http://schemas.microsoft.com/office/drawing/2014/main" id="{7D1E22EE-5347-4480-9173-96A6C60B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31">
                <a:extLst>
                  <a:ext uri="{FF2B5EF4-FFF2-40B4-BE49-F238E27FC236}">
                    <a16:creationId xmlns:a16="http://schemas.microsoft.com/office/drawing/2014/main" id="{68A0CB47-442A-4BB9-B4F4-5F903FC60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32">
                <a:extLst>
                  <a:ext uri="{FF2B5EF4-FFF2-40B4-BE49-F238E27FC236}">
                    <a16:creationId xmlns:a16="http://schemas.microsoft.com/office/drawing/2014/main" id="{7171285D-4723-4D9D-9071-18074B5DC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33">
                <a:extLst>
                  <a:ext uri="{FF2B5EF4-FFF2-40B4-BE49-F238E27FC236}">
                    <a16:creationId xmlns:a16="http://schemas.microsoft.com/office/drawing/2014/main" id="{8F6FA95F-3BF8-4470-9C71-68954CC86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4">
                <a:extLst>
                  <a:ext uri="{FF2B5EF4-FFF2-40B4-BE49-F238E27FC236}">
                    <a16:creationId xmlns:a16="http://schemas.microsoft.com/office/drawing/2014/main" id="{1340ABF6-8011-4126-9DBB-2314210E8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5">
                <a:extLst>
                  <a:ext uri="{FF2B5EF4-FFF2-40B4-BE49-F238E27FC236}">
                    <a16:creationId xmlns:a16="http://schemas.microsoft.com/office/drawing/2014/main" id="{A8B2BED2-02D1-4E3C-A626-A1AC76F2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6">
                <a:extLst>
                  <a:ext uri="{FF2B5EF4-FFF2-40B4-BE49-F238E27FC236}">
                    <a16:creationId xmlns:a16="http://schemas.microsoft.com/office/drawing/2014/main" id="{5C38A199-9BE0-471B-875B-36DE89E83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7">
                <a:extLst>
                  <a:ext uri="{FF2B5EF4-FFF2-40B4-BE49-F238E27FC236}">
                    <a16:creationId xmlns:a16="http://schemas.microsoft.com/office/drawing/2014/main" id="{EFD0F926-2B48-41F4-AAE3-EDC7C914A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7751771B-C6C4-4171-A91B-8FD7BE405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E1CA5304-87D9-4534-8458-78B4E0A7D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468B9890-B0E2-4143-A2C8-23016AB65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41">
                <a:extLst>
                  <a:ext uri="{FF2B5EF4-FFF2-40B4-BE49-F238E27FC236}">
                    <a16:creationId xmlns:a16="http://schemas.microsoft.com/office/drawing/2014/main" id="{0C671F0A-1BEA-423F-9029-6C150087D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42">
                <a:extLst>
                  <a:ext uri="{FF2B5EF4-FFF2-40B4-BE49-F238E27FC236}">
                    <a16:creationId xmlns:a16="http://schemas.microsoft.com/office/drawing/2014/main" id="{3A289DB6-1B71-4381-83A2-811295C7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43">
                <a:extLst>
                  <a:ext uri="{FF2B5EF4-FFF2-40B4-BE49-F238E27FC236}">
                    <a16:creationId xmlns:a16="http://schemas.microsoft.com/office/drawing/2014/main" id="{79FC3D47-BFC7-4BFC-9CBB-B37D3F3C8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44">
                <a:extLst>
                  <a:ext uri="{FF2B5EF4-FFF2-40B4-BE49-F238E27FC236}">
                    <a16:creationId xmlns:a16="http://schemas.microsoft.com/office/drawing/2014/main" id="{42D803B7-C2F7-4680-ACD4-F71DE8DD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45">
                <a:extLst>
                  <a:ext uri="{FF2B5EF4-FFF2-40B4-BE49-F238E27FC236}">
                    <a16:creationId xmlns:a16="http://schemas.microsoft.com/office/drawing/2014/main" id="{543D0554-B90B-49CB-8B01-8B4D71CC8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F8AD1DC2-16DA-4C86-9267-5D2F39F31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7">
                <a:extLst>
                  <a:ext uri="{FF2B5EF4-FFF2-40B4-BE49-F238E27FC236}">
                    <a16:creationId xmlns:a16="http://schemas.microsoft.com/office/drawing/2014/main" id="{802851EA-1F1A-4202-8A29-0ACB0FA68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8">
                <a:extLst>
                  <a:ext uri="{FF2B5EF4-FFF2-40B4-BE49-F238E27FC236}">
                    <a16:creationId xmlns:a16="http://schemas.microsoft.com/office/drawing/2014/main" id="{F6C5A177-1A8B-4985-A5EB-4749D13E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9">
                <a:extLst>
                  <a:ext uri="{FF2B5EF4-FFF2-40B4-BE49-F238E27FC236}">
                    <a16:creationId xmlns:a16="http://schemas.microsoft.com/office/drawing/2014/main" id="{6D8E13BA-3F75-4A8B-BA82-89D335CDE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50">
                <a:extLst>
                  <a:ext uri="{FF2B5EF4-FFF2-40B4-BE49-F238E27FC236}">
                    <a16:creationId xmlns:a16="http://schemas.microsoft.com/office/drawing/2014/main" id="{41994285-4BBD-454F-9D44-AED507E82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51">
                <a:extLst>
                  <a:ext uri="{FF2B5EF4-FFF2-40B4-BE49-F238E27FC236}">
                    <a16:creationId xmlns:a16="http://schemas.microsoft.com/office/drawing/2014/main" id="{46031D0F-5E83-42A7-97A8-131BD44EA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52">
                <a:extLst>
                  <a:ext uri="{FF2B5EF4-FFF2-40B4-BE49-F238E27FC236}">
                    <a16:creationId xmlns:a16="http://schemas.microsoft.com/office/drawing/2014/main" id="{6DC73CCF-E5A7-458F-8C1C-3867938A5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53">
                <a:extLst>
                  <a:ext uri="{FF2B5EF4-FFF2-40B4-BE49-F238E27FC236}">
                    <a16:creationId xmlns:a16="http://schemas.microsoft.com/office/drawing/2014/main" id="{885FD574-2F7A-4C1C-BC3E-A1DD0F026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EEAA6641-D9DA-41B4-A8C6-72C44D3D5D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5">
                <a:extLst>
                  <a:ext uri="{FF2B5EF4-FFF2-40B4-BE49-F238E27FC236}">
                    <a16:creationId xmlns:a16="http://schemas.microsoft.com/office/drawing/2014/main" id="{3470FB2F-F848-4AB3-89E1-5B7CDED67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6">
                <a:extLst>
                  <a:ext uri="{FF2B5EF4-FFF2-40B4-BE49-F238E27FC236}">
                    <a16:creationId xmlns:a16="http://schemas.microsoft.com/office/drawing/2014/main" id="{2318793D-3194-431F-BF13-9FC9450E9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7">
                <a:extLst>
                  <a:ext uri="{FF2B5EF4-FFF2-40B4-BE49-F238E27FC236}">
                    <a16:creationId xmlns:a16="http://schemas.microsoft.com/office/drawing/2014/main" id="{E595B21B-69FB-41BD-900C-478F5CC9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8">
                <a:extLst>
                  <a:ext uri="{FF2B5EF4-FFF2-40B4-BE49-F238E27FC236}">
                    <a16:creationId xmlns:a16="http://schemas.microsoft.com/office/drawing/2014/main" id="{D27243DF-E26E-4CAA-AE73-01C4F07B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9">
                <a:extLst>
                  <a:ext uri="{FF2B5EF4-FFF2-40B4-BE49-F238E27FC236}">
                    <a16:creationId xmlns:a16="http://schemas.microsoft.com/office/drawing/2014/main" id="{6FE459EC-7A71-4C50-B2AD-1456274A1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60">
                <a:extLst>
                  <a:ext uri="{FF2B5EF4-FFF2-40B4-BE49-F238E27FC236}">
                    <a16:creationId xmlns:a16="http://schemas.microsoft.com/office/drawing/2014/main" id="{9B0AC3F1-11ED-4DE2-A8D0-46DC848BD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1">
                <a:extLst>
                  <a:ext uri="{FF2B5EF4-FFF2-40B4-BE49-F238E27FC236}">
                    <a16:creationId xmlns:a16="http://schemas.microsoft.com/office/drawing/2014/main" id="{A98E9A77-6826-4328-83A0-66E5401C3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62">
                <a:extLst>
                  <a:ext uri="{FF2B5EF4-FFF2-40B4-BE49-F238E27FC236}">
                    <a16:creationId xmlns:a16="http://schemas.microsoft.com/office/drawing/2014/main" id="{32A48FC7-C84D-4FD8-9B38-F2D9FAFC4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3">
                <a:extLst>
                  <a:ext uri="{FF2B5EF4-FFF2-40B4-BE49-F238E27FC236}">
                    <a16:creationId xmlns:a16="http://schemas.microsoft.com/office/drawing/2014/main" id="{2E10C2A8-07E1-47E4-9E5A-896ED3619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64">
                <a:extLst>
                  <a:ext uri="{FF2B5EF4-FFF2-40B4-BE49-F238E27FC236}">
                    <a16:creationId xmlns:a16="http://schemas.microsoft.com/office/drawing/2014/main" id="{D681AB34-EE57-407F-A61B-DAD53AC7B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65">
                <a:extLst>
                  <a:ext uri="{FF2B5EF4-FFF2-40B4-BE49-F238E27FC236}">
                    <a16:creationId xmlns:a16="http://schemas.microsoft.com/office/drawing/2014/main" id="{E944AF67-442D-4E27-8FCA-AB6533DE2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6">
                <a:extLst>
                  <a:ext uri="{FF2B5EF4-FFF2-40B4-BE49-F238E27FC236}">
                    <a16:creationId xmlns:a16="http://schemas.microsoft.com/office/drawing/2014/main" id="{0F96B61C-EA43-4DE3-9535-AA6F9EFDA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7">
                <a:extLst>
                  <a:ext uri="{FF2B5EF4-FFF2-40B4-BE49-F238E27FC236}">
                    <a16:creationId xmlns:a16="http://schemas.microsoft.com/office/drawing/2014/main" id="{A53526AF-0F5E-4E33-A6F3-0B2100E0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8">
                <a:extLst>
                  <a:ext uri="{FF2B5EF4-FFF2-40B4-BE49-F238E27FC236}">
                    <a16:creationId xmlns:a16="http://schemas.microsoft.com/office/drawing/2014/main" id="{8CB262C8-2AA0-4783-B04A-F6517C428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9">
                <a:extLst>
                  <a:ext uri="{FF2B5EF4-FFF2-40B4-BE49-F238E27FC236}">
                    <a16:creationId xmlns:a16="http://schemas.microsoft.com/office/drawing/2014/main" id="{748E9F5A-E8E5-4564-88F1-CD1CD831A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70">
                <a:extLst>
                  <a:ext uri="{FF2B5EF4-FFF2-40B4-BE49-F238E27FC236}">
                    <a16:creationId xmlns:a16="http://schemas.microsoft.com/office/drawing/2014/main" id="{5B109C62-A8D3-4820-BC2F-84EC9650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71">
                <a:extLst>
                  <a:ext uri="{FF2B5EF4-FFF2-40B4-BE49-F238E27FC236}">
                    <a16:creationId xmlns:a16="http://schemas.microsoft.com/office/drawing/2014/main" id="{AC17336F-11D0-40C0-A221-C88146CD1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72">
                <a:extLst>
                  <a:ext uri="{FF2B5EF4-FFF2-40B4-BE49-F238E27FC236}">
                    <a16:creationId xmlns:a16="http://schemas.microsoft.com/office/drawing/2014/main" id="{D5E1EC5A-AA4B-407D-86E8-3B1F802FC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73">
                <a:extLst>
                  <a:ext uri="{FF2B5EF4-FFF2-40B4-BE49-F238E27FC236}">
                    <a16:creationId xmlns:a16="http://schemas.microsoft.com/office/drawing/2014/main" id="{C6EAC3AD-F18B-4C0E-AF36-7693B3DF4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74">
                <a:extLst>
                  <a:ext uri="{FF2B5EF4-FFF2-40B4-BE49-F238E27FC236}">
                    <a16:creationId xmlns:a16="http://schemas.microsoft.com/office/drawing/2014/main" id="{E49C2FB5-AF34-450A-B9C9-A231D643A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75">
                <a:extLst>
                  <a:ext uri="{FF2B5EF4-FFF2-40B4-BE49-F238E27FC236}">
                    <a16:creationId xmlns:a16="http://schemas.microsoft.com/office/drawing/2014/main" id="{D9E42E29-E449-4472-90AE-99670D682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6">
                <a:extLst>
                  <a:ext uri="{FF2B5EF4-FFF2-40B4-BE49-F238E27FC236}">
                    <a16:creationId xmlns:a16="http://schemas.microsoft.com/office/drawing/2014/main" id="{7C17D89D-DB28-4936-9344-6238FFA90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7">
                <a:extLst>
                  <a:ext uri="{FF2B5EF4-FFF2-40B4-BE49-F238E27FC236}">
                    <a16:creationId xmlns:a16="http://schemas.microsoft.com/office/drawing/2014/main" id="{E9910AE1-7421-4EB0-A880-F960B6D43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0AF43B8E-9776-4788-ADD8-A98462B0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474324F4-9852-4770-9F4B-DB28821FB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845089C1-4E13-4BBC-B519-D3AC3D71A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9EFC9BCB-808E-4BEB-A02A-BE9DC370D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163286C5-7AE8-4390-A585-D8E4EFABE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5AF8FF1D-A47A-4272-8FCF-9A313165A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36B7A155-6D99-484E-94F9-5FCB85E6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85">
                <a:extLst>
                  <a:ext uri="{FF2B5EF4-FFF2-40B4-BE49-F238E27FC236}">
                    <a16:creationId xmlns:a16="http://schemas.microsoft.com/office/drawing/2014/main" id="{660114A4-9BAA-4471-A233-66CA8D6D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6">
                <a:extLst>
                  <a:ext uri="{FF2B5EF4-FFF2-40B4-BE49-F238E27FC236}">
                    <a16:creationId xmlns:a16="http://schemas.microsoft.com/office/drawing/2014/main" id="{56D8B7CC-37F5-4785-A1EA-72614954E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7">
                <a:extLst>
                  <a:ext uri="{FF2B5EF4-FFF2-40B4-BE49-F238E27FC236}">
                    <a16:creationId xmlns:a16="http://schemas.microsoft.com/office/drawing/2014/main" id="{CA9860FA-E1AD-4A5F-9EDF-F40AB8BC5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8">
                <a:extLst>
                  <a:ext uri="{FF2B5EF4-FFF2-40B4-BE49-F238E27FC236}">
                    <a16:creationId xmlns:a16="http://schemas.microsoft.com/office/drawing/2014/main" id="{5F79DBAF-4E61-4B87-B0CF-DE007A845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9">
                <a:extLst>
                  <a:ext uri="{FF2B5EF4-FFF2-40B4-BE49-F238E27FC236}">
                    <a16:creationId xmlns:a16="http://schemas.microsoft.com/office/drawing/2014/main" id="{065D7A86-533A-46F9-AFF0-12483DE87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0">
                <a:extLst>
                  <a:ext uri="{FF2B5EF4-FFF2-40B4-BE49-F238E27FC236}">
                    <a16:creationId xmlns:a16="http://schemas.microsoft.com/office/drawing/2014/main" id="{785319BE-052E-44B3-936E-B3F3A83A7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1">
                <a:extLst>
                  <a:ext uri="{FF2B5EF4-FFF2-40B4-BE49-F238E27FC236}">
                    <a16:creationId xmlns:a16="http://schemas.microsoft.com/office/drawing/2014/main" id="{6B5EC63B-510A-4072-BA3A-FFAE7493D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2">
                <a:extLst>
                  <a:ext uri="{FF2B5EF4-FFF2-40B4-BE49-F238E27FC236}">
                    <a16:creationId xmlns:a16="http://schemas.microsoft.com/office/drawing/2014/main" id="{FD2D5CAB-47BC-429D-98C9-BB8C8753E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3">
                <a:extLst>
                  <a:ext uri="{FF2B5EF4-FFF2-40B4-BE49-F238E27FC236}">
                    <a16:creationId xmlns:a16="http://schemas.microsoft.com/office/drawing/2014/main" id="{DCA96939-E260-4DD6-8AC0-C422A67D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94">
                <a:extLst>
                  <a:ext uri="{FF2B5EF4-FFF2-40B4-BE49-F238E27FC236}">
                    <a16:creationId xmlns:a16="http://schemas.microsoft.com/office/drawing/2014/main" id="{0419D713-58A1-47FC-B227-945CC3D4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95">
                <a:extLst>
                  <a:ext uri="{FF2B5EF4-FFF2-40B4-BE49-F238E27FC236}">
                    <a16:creationId xmlns:a16="http://schemas.microsoft.com/office/drawing/2014/main" id="{6C886721-4B1F-4D64-9687-1C8ECBA9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6">
                <a:extLst>
                  <a:ext uri="{FF2B5EF4-FFF2-40B4-BE49-F238E27FC236}">
                    <a16:creationId xmlns:a16="http://schemas.microsoft.com/office/drawing/2014/main" id="{E3CB6F50-91FA-44F7-9077-1E3E1234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7">
                <a:extLst>
                  <a:ext uri="{FF2B5EF4-FFF2-40B4-BE49-F238E27FC236}">
                    <a16:creationId xmlns:a16="http://schemas.microsoft.com/office/drawing/2014/main" id="{B51A01DA-0F46-47AE-A828-7C979C94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8">
                <a:extLst>
                  <a:ext uri="{FF2B5EF4-FFF2-40B4-BE49-F238E27FC236}">
                    <a16:creationId xmlns:a16="http://schemas.microsoft.com/office/drawing/2014/main" id="{AA32E205-A8A4-4B77-8348-893147902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9">
                <a:extLst>
                  <a:ext uri="{FF2B5EF4-FFF2-40B4-BE49-F238E27FC236}">
                    <a16:creationId xmlns:a16="http://schemas.microsoft.com/office/drawing/2014/main" id="{6396ABFD-6619-49B1-BB2D-03F32444F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0">
                <a:extLst>
                  <a:ext uri="{FF2B5EF4-FFF2-40B4-BE49-F238E27FC236}">
                    <a16:creationId xmlns:a16="http://schemas.microsoft.com/office/drawing/2014/main" id="{FD52E08A-2641-4EF8-9FF6-58611D9A1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1">
                <a:extLst>
                  <a:ext uri="{FF2B5EF4-FFF2-40B4-BE49-F238E27FC236}">
                    <a16:creationId xmlns:a16="http://schemas.microsoft.com/office/drawing/2014/main" id="{314F119A-00B1-427B-AA7E-33F26106E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2">
                <a:extLst>
                  <a:ext uri="{FF2B5EF4-FFF2-40B4-BE49-F238E27FC236}">
                    <a16:creationId xmlns:a16="http://schemas.microsoft.com/office/drawing/2014/main" id="{AE08C7F7-AB8E-4F65-9415-744F4CBFB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03">
                <a:extLst>
                  <a:ext uri="{FF2B5EF4-FFF2-40B4-BE49-F238E27FC236}">
                    <a16:creationId xmlns:a16="http://schemas.microsoft.com/office/drawing/2014/main" id="{C1EAB594-D09C-458A-8F1A-DC61B39F2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04">
                <a:extLst>
                  <a:ext uri="{FF2B5EF4-FFF2-40B4-BE49-F238E27FC236}">
                    <a16:creationId xmlns:a16="http://schemas.microsoft.com/office/drawing/2014/main" id="{B6798593-850D-4B29-8B36-750F4A742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05">
                <a:extLst>
                  <a:ext uri="{FF2B5EF4-FFF2-40B4-BE49-F238E27FC236}">
                    <a16:creationId xmlns:a16="http://schemas.microsoft.com/office/drawing/2014/main" id="{D89525FA-26A1-47FD-AECD-38277282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C4CBC5C-9292-417C-AAB6-3ED6E004F89F}"/>
              </a:ext>
            </a:extLst>
          </p:cNvPr>
          <p:cNvGrpSpPr/>
          <p:nvPr/>
        </p:nvGrpSpPr>
        <p:grpSpPr>
          <a:xfrm>
            <a:off x="6231754" y="736600"/>
            <a:ext cx="1824809" cy="3248025"/>
            <a:chOff x="6257154" y="1511300"/>
            <a:chExt cx="1824809" cy="3248025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B1B69A4A-5B5D-4F65-8654-22B1231FB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154" y="1511300"/>
              <a:ext cx="1166428" cy="3142066"/>
            </a:xfrm>
            <a:prstGeom prst="rect">
              <a:avLst/>
            </a:prstGeom>
          </p:spPr>
        </p:pic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7138B44-E486-43AD-B5DE-831EDC467762}"/>
                </a:ext>
              </a:extLst>
            </p:cNvPr>
            <p:cNvSpPr txBox="1"/>
            <p:nvPr/>
          </p:nvSpPr>
          <p:spPr>
            <a:xfrm>
              <a:off x="6268104" y="1791821"/>
              <a:ext cx="1031051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融</a:t>
              </a:r>
              <a:endParaRPr lang="en-US" altLang="zh-CN" sz="6600" dirty="0">
                <a:solidFill>
                  <a:srgbClr val="C4A07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合</a:t>
              </a:r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DB81D1E8-C204-4C1C-8EBF-8F2C6DE94821}"/>
                </a:ext>
              </a:extLst>
            </p:cNvPr>
            <p:cNvGrpSpPr/>
            <p:nvPr/>
          </p:nvGrpSpPr>
          <p:grpSpPr>
            <a:xfrm>
              <a:off x="6497638" y="3581400"/>
              <a:ext cx="1584325" cy="1177925"/>
              <a:chOff x="6497638" y="3581400"/>
              <a:chExt cx="1584325" cy="1177925"/>
            </a:xfrm>
            <a:solidFill>
              <a:srgbClr val="C4A077"/>
            </a:solidFill>
          </p:grpSpPr>
          <p:sp>
            <p:nvSpPr>
              <p:cNvPr id="215" name="Freeform 109">
                <a:extLst>
                  <a:ext uri="{FF2B5EF4-FFF2-40B4-BE49-F238E27FC236}">
                    <a16:creationId xmlns:a16="http://schemas.microsoft.com/office/drawing/2014/main" id="{41F4ECEA-2458-4F59-9438-09C13CCFE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81513"/>
                <a:ext cx="57150" cy="57150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22 h 36"/>
                  <a:gd name="T4" fmla="*/ 18 w 36"/>
                  <a:gd name="T5" fmla="*/ 29 h 36"/>
                  <a:gd name="T6" fmla="*/ 36 w 36"/>
                  <a:gd name="T7" fmla="*/ 36 h 36"/>
                  <a:gd name="T8" fmla="*/ 36 w 36"/>
                  <a:gd name="T9" fmla="*/ 12 h 36"/>
                  <a:gd name="T10" fmla="*/ 18 w 36"/>
                  <a:gd name="T11" fmla="*/ 7 h 36"/>
                  <a:gd name="T12" fmla="*/ 0 w 3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22"/>
                    </a:lnTo>
                    <a:lnTo>
                      <a:pt x="18" y="29"/>
                    </a:lnTo>
                    <a:lnTo>
                      <a:pt x="36" y="36"/>
                    </a:lnTo>
                    <a:lnTo>
                      <a:pt x="36" y="12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10">
                <a:extLst>
                  <a:ext uri="{FF2B5EF4-FFF2-40B4-BE49-F238E27FC236}">
                    <a16:creationId xmlns:a16="http://schemas.microsoft.com/office/drawing/2014/main" id="{9F15E0AA-3D11-4630-AF7D-70590A57F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450" y="4527550"/>
                <a:ext cx="60325" cy="52388"/>
              </a:xfrm>
              <a:custGeom>
                <a:avLst/>
                <a:gdLst>
                  <a:gd name="T0" fmla="*/ 14 w 27"/>
                  <a:gd name="T1" fmla="*/ 4 h 24"/>
                  <a:gd name="T2" fmla="*/ 0 w 27"/>
                  <a:gd name="T3" fmla="*/ 0 h 24"/>
                  <a:gd name="T4" fmla="*/ 0 w 27"/>
                  <a:gd name="T5" fmla="*/ 15 h 24"/>
                  <a:gd name="T6" fmla="*/ 14 w 27"/>
                  <a:gd name="T7" fmla="*/ 20 h 24"/>
                  <a:gd name="T8" fmla="*/ 26 w 27"/>
                  <a:gd name="T9" fmla="*/ 24 h 24"/>
                  <a:gd name="T10" fmla="*/ 27 w 27"/>
                  <a:gd name="T11" fmla="*/ 9 h 24"/>
                  <a:gd name="T12" fmla="*/ 26 w 27"/>
                  <a:gd name="T13" fmla="*/ 9 h 24"/>
                  <a:gd name="T14" fmla="*/ 14 w 27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14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7"/>
                      <a:pt x="9" y="18"/>
                      <a:pt x="14" y="20"/>
                    </a:cubicBezTo>
                    <a:cubicBezTo>
                      <a:pt x="18" y="21"/>
                      <a:pt x="22" y="23"/>
                      <a:pt x="26" y="24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6" y="9"/>
                      <a:pt x="26" y="9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11">
                <a:extLst>
                  <a:ext uri="{FF2B5EF4-FFF2-40B4-BE49-F238E27FC236}">
                    <a16:creationId xmlns:a16="http://schemas.microsoft.com/office/drawing/2014/main" id="{39827950-054B-45FA-99CC-240A1815D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4360863"/>
                <a:ext cx="333375" cy="153988"/>
              </a:xfrm>
              <a:custGeom>
                <a:avLst/>
                <a:gdLst>
                  <a:gd name="T0" fmla="*/ 95 w 151"/>
                  <a:gd name="T1" fmla="*/ 33 h 69"/>
                  <a:gd name="T2" fmla="*/ 1 w 151"/>
                  <a:gd name="T3" fmla="*/ 0 h 69"/>
                  <a:gd name="T4" fmla="*/ 0 w 151"/>
                  <a:gd name="T5" fmla="*/ 16 h 69"/>
                  <a:gd name="T6" fmla="*/ 95 w 151"/>
                  <a:gd name="T7" fmla="*/ 50 h 69"/>
                  <a:gd name="T8" fmla="*/ 126 w 151"/>
                  <a:gd name="T9" fmla="*/ 60 h 69"/>
                  <a:gd name="T10" fmla="*/ 150 w 151"/>
                  <a:gd name="T11" fmla="*/ 69 h 69"/>
                  <a:gd name="T12" fmla="*/ 151 w 151"/>
                  <a:gd name="T13" fmla="*/ 53 h 69"/>
                  <a:gd name="T14" fmla="*/ 126 w 151"/>
                  <a:gd name="T15" fmla="*/ 44 h 69"/>
                  <a:gd name="T16" fmla="*/ 95 w 151"/>
                  <a:gd name="T17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9">
                    <a:moveTo>
                      <a:pt x="95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6"/>
                      <a:pt x="0" y="11"/>
                      <a:pt x="0" y="16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126" y="60"/>
                      <a:pt x="126" y="60"/>
                      <a:pt x="126" y="60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26" y="44"/>
                      <a:pt x="126" y="44"/>
                      <a:pt x="126" y="44"/>
                    </a:cubicBezTo>
                    <a:lnTo>
                      <a:pt x="9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12">
                <a:extLst>
                  <a:ext uri="{FF2B5EF4-FFF2-40B4-BE49-F238E27FC236}">
                    <a16:creationId xmlns:a16="http://schemas.microsoft.com/office/drawing/2014/main" id="{6DC20DF6-3288-4507-BE31-A676B1C74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5" y="4268788"/>
                <a:ext cx="327025" cy="147638"/>
              </a:xfrm>
              <a:custGeom>
                <a:avLst/>
                <a:gdLst>
                  <a:gd name="T0" fmla="*/ 92 w 148"/>
                  <a:gd name="T1" fmla="*/ 32 h 67"/>
                  <a:gd name="T2" fmla="*/ 1 w 148"/>
                  <a:gd name="T3" fmla="*/ 0 h 67"/>
                  <a:gd name="T4" fmla="*/ 0 w 148"/>
                  <a:gd name="T5" fmla="*/ 15 h 67"/>
                  <a:gd name="T6" fmla="*/ 92 w 148"/>
                  <a:gd name="T7" fmla="*/ 47 h 67"/>
                  <a:gd name="T8" fmla="*/ 123 w 148"/>
                  <a:gd name="T9" fmla="*/ 58 h 67"/>
                  <a:gd name="T10" fmla="*/ 148 w 148"/>
                  <a:gd name="T11" fmla="*/ 67 h 67"/>
                  <a:gd name="T12" fmla="*/ 148 w 148"/>
                  <a:gd name="T13" fmla="*/ 52 h 67"/>
                  <a:gd name="T14" fmla="*/ 123 w 148"/>
                  <a:gd name="T15" fmla="*/ 43 h 67"/>
                  <a:gd name="T16" fmla="*/ 92 w 148"/>
                  <a:gd name="T17" fmla="*/ 3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67">
                    <a:moveTo>
                      <a:pt x="92" y="3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123" y="58"/>
                      <a:pt x="123" y="58"/>
                      <a:pt x="123" y="5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23" y="43"/>
                      <a:pt x="123" y="43"/>
                      <a:pt x="123" y="43"/>
                    </a:cubicBezTo>
                    <a:lnTo>
                      <a:pt x="9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13">
                <a:extLst>
                  <a:ext uri="{FF2B5EF4-FFF2-40B4-BE49-F238E27FC236}">
                    <a16:creationId xmlns:a16="http://schemas.microsoft.com/office/drawing/2014/main" id="{5095AE95-0CAE-497A-9A8F-F442D75F6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8313" y="4310063"/>
                <a:ext cx="331787" cy="157163"/>
              </a:xfrm>
              <a:custGeom>
                <a:avLst/>
                <a:gdLst>
                  <a:gd name="T0" fmla="*/ 94 w 150"/>
                  <a:gd name="T1" fmla="*/ 33 h 71"/>
                  <a:gd name="T2" fmla="*/ 1 w 150"/>
                  <a:gd name="T3" fmla="*/ 0 h 71"/>
                  <a:gd name="T4" fmla="*/ 0 w 150"/>
                  <a:gd name="T5" fmla="*/ 19 h 71"/>
                  <a:gd name="T6" fmla="*/ 94 w 150"/>
                  <a:gd name="T7" fmla="*/ 52 h 71"/>
                  <a:gd name="T8" fmla="*/ 125 w 150"/>
                  <a:gd name="T9" fmla="*/ 63 h 71"/>
                  <a:gd name="T10" fmla="*/ 150 w 150"/>
                  <a:gd name="T11" fmla="*/ 71 h 71"/>
                  <a:gd name="T12" fmla="*/ 150 w 150"/>
                  <a:gd name="T13" fmla="*/ 52 h 71"/>
                  <a:gd name="T14" fmla="*/ 125 w 150"/>
                  <a:gd name="T15" fmla="*/ 44 h 71"/>
                  <a:gd name="T16" fmla="*/ 94 w 150"/>
                  <a:gd name="T17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71">
                    <a:moveTo>
                      <a:pt x="94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50" y="71"/>
                      <a:pt x="150" y="71"/>
                      <a:pt x="150" y="71"/>
                    </a:cubicBezTo>
                    <a:cubicBezTo>
                      <a:pt x="150" y="52"/>
                      <a:pt x="150" y="52"/>
                      <a:pt x="150" y="52"/>
                    </a:cubicBezTo>
                    <a:cubicBezTo>
                      <a:pt x="125" y="44"/>
                      <a:pt x="125" y="44"/>
                      <a:pt x="125" y="44"/>
                    </a:cubicBezTo>
                    <a:lnTo>
                      <a:pt x="9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14">
                <a:extLst>
                  <a:ext uri="{FF2B5EF4-FFF2-40B4-BE49-F238E27FC236}">
                    <a16:creationId xmlns:a16="http://schemas.microsoft.com/office/drawing/2014/main" id="{B47C20A3-CC2D-4BF0-B648-7DA49B42A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387850"/>
                <a:ext cx="57150" cy="50800"/>
              </a:xfrm>
              <a:custGeom>
                <a:avLst/>
                <a:gdLst>
                  <a:gd name="T0" fmla="*/ 1 w 36"/>
                  <a:gd name="T1" fmla="*/ 0 h 32"/>
                  <a:gd name="T2" fmla="*/ 0 w 36"/>
                  <a:gd name="T3" fmla="*/ 20 h 32"/>
                  <a:gd name="T4" fmla="*/ 18 w 36"/>
                  <a:gd name="T5" fmla="*/ 27 h 32"/>
                  <a:gd name="T6" fmla="*/ 36 w 36"/>
                  <a:gd name="T7" fmla="*/ 32 h 32"/>
                  <a:gd name="T8" fmla="*/ 36 w 36"/>
                  <a:gd name="T9" fmla="*/ 13 h 32"/>
                  <a:gd name="T10" fmla="*/ 18 w 36"/>
                  <a:gd name="T11" fmla="*/ 6 h 32"/>
                  <a:gd name="T12" fmla="*/ 1 w 3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2">
                    <a:moveTo>
                      <a:pt x="1" y="0"/>
                    </a:moveTo>
                    <a:lnTo>
                      <a:pt x="0" y="20"/>
                    </a:lnTo>
                    <a:lnTo>
                      <a:pt x="18" y="27"/>
                    </a:lnTo>
                    <a:lnTo>
                      <a:pt x="36" y="32"/>
                    </a:lnTo>
                    <a:lnTo>
                      <a:pt x="36" y="13"/>
                    </a:lnTo>
                    <a:lnTo>
                      <a:pt x="18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5">
                <a:extLst>
                  <a:ext uri="{FF2B5EF4-FFF2-40B4-BE49-F238E27FC236}">
                    <a16:creationId xmlns:a16="http://schemas.microsoft.com/office/drawing/2014/main" id="{4071DFDD-375C-4CDB-B6E7-3E2633481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4430713"/>
                <a:ext cx="57150" cy="61913"/>
              </a:xfrm>
              <a:custGeom>
                <a:avLst/>
                <a:gdLst>
                  <a:gd name="T0" fmla="*/ 0 w 36"/>
                  <a:gd name="T1" fmla="*/ 0 h 39"/>
                  <a:gd name="T2" fmla="*/ 0 w 36"/>
                  <a:gd name="T3" fmla="*/ 26 h 39"/>
                  <a:gd name="T4" fmla="*/ 18 w 36"/>
                  <a:gd name="T5" fmla="*/ 32 h 39"/>
                  <a:gd name="T6" fmla="*/ 36 w 36"/>
                  <a:gd name="T7" fmla="*/ 39 h 39"/>
                  <a:gd name="T8" fmla="*/ 36 w 36"/>
                  <a:gd name="T9" fmla="*/ 12 h 39"/>
                  <a:gd name="T10" fmla="*/ 18 w 36"/>
                  <a:gd name="T11" fmla="*/ 5 h 39"/>
                  <a:gd name="T12" fmla="*/ 0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0" y="0"/>
                    </a:moveTo>
                    <a:lnTo>
                      <a:pt x="0" y="26"/>
                    </a:lnTo>
                    <a:lnTo>
                      <a:pt x="18" y="32"/>
                    </a:lnTo>
                    <a:lnTo>
                      <a:pt x="36" y="39"/>
                    </a:lnTo>
                    <a:lnTo>
                      <a:pt x="36" y="12"/>
                    </a:lnTo>
                    <a:lnTo>
                      <a:pt x="18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6">
                <a:extLst>
                  <a:ext uri="{FF2B5EF4-FFF2-40B4-BE49-F238E27FC236}">
                    <a16:creationId xmlns:a16="http://schemas.microsoft.com/office/drawing/2014/main" id="{3E346B07-964E-435C-A8E4-F989BDD1E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0275" y="4400550"/>
                <a:ext cx="31750" cy="44450"/>
              </a:xfrm>
              <a:custGeom>
                <a:avLst/>
                <a:gdLst>
                  <a:gd name="T0" fmla="*/ 20 w 20"/>
                  <a:gd name="T1" fmla="*/ 10 h 28"/>
                  <a:gd name="T2" fmla="*/ 20 w 20"/>
                  <a:gd name="T3" fmla="*/ 0 h 28"/>
                  <a:gd name="T4" fmla="*/ 10 w 20"/>
                  <a:gd name="T5" fmla="*/ 9 h 28"/>
                  <a:gd name="T6" fmla="*/ 0 w 20"/>
                  <a:gd name="T7" fmla="*/ 17 h 28"/>
                  <a:gd name="T8" fmla="*/ 0 w 20"/>
                  <a:gd name="T9" fmla="*/ 28 h 28"/>
                  <a:gd name="T10" fmla="*/ 10 w 20"/>
                  <a:gd name="T11" fmla="*/ 19 h 28"/>
                  <a:gd name="T12" fmla="*/ 20 w 20"/>
                  <a:gd name="T1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20" y="10"/>
                    </a:moveTo>
                    <a:lnTo>
                      <a:pt x="20" y="0"/>
                    </a:lnTo>
                    <a:lnTo>
                      <a:pt x="10" y="9"/>
                    </a:lnTo>
                    <a:lnTo>
                      <a:pt x="0" y="17"/>
                    </a:lnTo>
                    <a:lnTo>
                      <a:pt x="0" y="28"/>
                    </a:lnTo>
                    <a:lnTo>
                      <a:pt x="10" y="19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7">
                <a:extLst>
                  <a:ext uri="{FF2B5EF4-FFF2-40B4-BE49-F238E27FC236}">
                    <a16:creationId xmlns:a16="http://schemas.microsoft.com/office/drawing/2014/main" id="{2C811E4D-AC12-4831-99CA-D7A16588F7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4713" y="4229100"/>
                <a:ext cx="211137" cy="347663"/>
              </a:xfrm>
              <a:custGeom>
                <a:avLst/>
                <a:gdLst>
                  <a:gd name="T0" fmla="*/ 46 w 95"/>
                  <a:gd name="T1" fmla="*/ 111 h 157"/>
                  <a:gd name="T2" fmla="*/ 95 w 95"/>
                  <a:gd name="T3" fmla="*/ 60 h 157"/>
                  <a:gd name="T4" fmla="*/ 88 w 95"/>
                  <a:gd name="T5" fmla="*/ 17 h 157"/>
                  <a:gd name="T6" fmla="*/ 81 w 95"/>
                  <a:gd name="T7" fmla="*/ 0 h 157"/>
                  <a:gd name="T8" fmla="*/ 46 w 95"/>
                  <a:gd name="T9" fmla="*/ 35 h 157"/>
                  <a:gd name="T10" fmla="*/ 32 w 95"/>
                  <a:gd name="T11" fmla="*/ 48 h 157"/>
                  <a:gd name="T12" fmla="*/ 16 w 95"/>
                  <a:gd name="T13" fmla="*/ 65 h 157"/>
                  <a:gd name="T14" fmla="*/ 1 w 95"/>
                  <a:gd name="T15" fmla="*/ 80 h 157"/>
                  <a:gd name="T16" fmla="*/ 0 w 95"/>
                  <a:gd name="T17" fmla="*/ 157 h 157"/>
                  <a:gd name="T18" fmla="*/ 16 w 95"/>
                  <a:gd name="T19" fmla="*/ 141 h 157"/>
                  <a:gd name="T20" fmla="*/ 32 w 95"/>
                  <a:gd name="T21" fmla="*/ 124 h 157"/>
                  <a:gd name="T22" fmla="*/ 46 w 95"/>
                  <a:gd name="T23" fmla="*/ 111 h 157"/>
                  <a:gd name="T24" fmla="*/ 21 w 95"/>
                  <a:gd name="T25" fmla="*/ 113 h 157"/>
                  <a:gd name="T26" fmla="*/ 21 w 95"/>
                  <a:gd name="T27" fmla="*/ 107 h 157"/>
                  <a:gd name="T28" fmla="*/ 16 w 95"/>
                  <a:gd name="T29" fmla="*/ 111 h 157"/>
                  <a:gd name="T30" fmla="*/ 11 w 95"/>
                  <a:gd name="T31" fmla="*/ 116 h 157"/>
                  <a:gd name="T32" fmla="*/ 7 w 95"/>
                  <a:gd name="T33" fmla="*/ 114 h 157"/>
                  <a:gd name="T34" fmla="*/ 7 w 95"/>
                  <a:gd name="T35" fmla="*/ 102 h 157"/>
                  <a:gd name="T36" fmla="*/ 8 w 95"/>
                  <a:gd name="T37" fmla="*/ 100 h 157"/>
                  <a:gd name="T38" fmla="*/ 16 w 95"/>
                  <a:gd name="T39" fmla="*/ 93 h 157"/>
                  <a:gd name="T40" fmla="*/ 21 w 95"/>
                  <a:gd name="T41" fmla="*/ 89 h 157"/>
                  <a:gd name="T42" fmla="*/ 21 w 95"/>
                  <a:gd name="T43" fmla="*/ 78 h 157"/>
                  <a:gd name="T44" fmla="*/ 22 w 95"/>
                  <a:gd name="T45" fmla="*/ 76 h 157"/>
                  <a:gd name="T46" fmla="*/ 32 w 95"/>
                  <a:gd name="T47" fmla="*/ 67 h 157"/>
                  <a:gd name="T48" fmla="*/ 40 w 95"/>
                  <a:gd name="T49" fmla="*/ 61 h 157"/>
                  <a:gd name="T50" fmla="*/ 43 w 95"/>
                  <a:gd name="T51" fmla="*/ 62 h 157"/>
                  <a:gd name="T52" fmla="*/ 43 w 95"/>
                  <a:gd name="T53" fmla="*/ 69 h 157"/>
                  <a:gd name="T54" fmla="*/ 46 w 95"/>
                  <a:gd name="T55" fmla="*/ 67 h 157"/>
                  <a:gd name="T56" fmla="*/ 47 w 95"/>
                  <a:gd name="T57" fmla="*/ 65 h 157"/>
                  <a:gd name="T58" fmla="*/ 51 w 95"/>
                  <a:gd name="T59" fmla="*/ 67 h 157"/>
                  <a:gd name="T60" fmla="*/ 52 w 95"/>
                  <a:gd name="T61" fmla="*/ 79 h 157"/>
                  <a:gd name="T62" fmla="*/ 51 w 95"/>
                  <a:gd name="T63" fmla="*/ 81 h 157"/>
                  <a:gd name="T64" fmla="*/ 46 w 95"/>
                  <a:gd name="T65" fmla="*/ 85 h 157"/>
                  <a:gd name="T66" fmla="*/ 44 w 95"/>
                  <a:gd name="T67" fmla="*/ 87 h 157"/>
                  <a:gd name="T68" fmla="*/ 44 w 95"/>
                  <a:gd name="T69" fmla="*/ 96 h 157"/>
                  <a:gd name="T70" fmla="*/ 43 w 95"/>
                  <a:gd name="T71" fmla="*/ 97 h 157"/>
                  <a:gd name="T72" fmla="*/ 32 w 95"/>
                  <a:gd name="T73" fmla="*/ 108 h 157"/>
                  <a:gd name="T74" fmla="*/ 25 w 95"/>
                  <a:gd name="T75" fmla="*/ 115 h 157"/>
                  <a:gd name="T76" fmla="*/ 21 w 95"/>
                  <a:gd name="T77" fmla="*/ 11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5" h="157">
                    <a:moveTo>
                      <a:pt x="46" y="111"/>
                    </a:moveTo>
                    <a:cubicBezTo>
                      <a:pt x="62" y="94"/>
                      <a:pt x="78" y="77"/>
                      <a:pt x="95" y="60"/>
                    </a:cubicBezTo>
                    <a:cubicBezTo>
                      <a:pt x="95" y="45"/>
                      <a:pt x="93" y="30"/>
                      <a:pt x="88" y="17"/>
                    </a:cubicBezTo>
                    <a:cubicBezTo>
                      <a:pt x="86" y="11"/>
                      <a:pt x="84" y="5"/>
                      <a:pt x="81" y="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5" y="152"/>
                      <a:pt x="11" y="146"/>
                      <a:pt x="16" y="141"/>
                    </a:cubicBezTo>
                    <a:cubicBezTo>
                      <a:pt x="22" y="135"/>
                      <a:pt x="27" y="130"/>
                      <a:pt x="32" y="124"/>
                    </a:cubicBezTo>
                    <a:cubicBezTo>
                      <a:pt x="37" y="120"/>
                      <a:pt x="41" y="115"/>
                      <a:pt x="46" y="111"/>
                    </a:cubicBezTo>
                    <a:close/>
                    <a:moveTo>
                      <a:pt x="21" y="113"/>
                    </a:moveTo>
                    <a:cubicBezTo>
                      <a:pt x="21" y="107"/>
                      <a:pt x="21" y="107"/>
                      <a:pt x="21" y="107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10" y="117"/>
                      <a:pt x="7" y="116"/>
                      <a:pt x="7" y="114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7" y="101"/>
                      <a:pt x="7" y="100"/>
                      <a:pt x="8" y="100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7"/>
                      <a:pt x="21" y="76"/>
                      <a:pt x="22" y="7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1" y="60"/>
                      <a:pt x="43" y="61"/>
                      <a:pt x="43" y="62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9" y="64"/>
                      <a:pt x="51" y="65"/>
                      <a:pt x="51" y="67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1" y="80"/>
                      <a:pt x="51" y="81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6"/>
                      <a:pt x="43" y="97"/>
                      <a:pt x="43" y="97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4" y="116"/>
                      <a:pt x="21" y="115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8">
                <a:extLst>
                  <a:ext uri="{FF2B5EF4-FFF2-40B4-BE49-F238E27FC236}">
                    <a16:creationId xmlns:a16="http://schemas.microsoft.com/office/drawing/2014/main" id="{94EEF0DE-B896-4642-A700-4E6DFA251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4437063"/>
                <a:ext cx="22225" cy="34925"/>
              </a:xfrm>
              <a:custGeom>
                <a:avLst/>
                <a:gdLst>
                  <a:gd name="T0" fmla="*/ 7 w 14"/>
                  <a:gd name="T1" fmla="*/ 5 h 22"/>
                  <a:gd name="T2" fmla="*/ 0 w 14"/>
                  <a:gd name="T3" fmla="*/ 12 h 22"/>
                  <a:gd name="T4" fmla="*/ 1 w 14"/>
                  <a:gd name="T5" fmla="*/ 22 h 22"/>
                  <a:gd name="T6" fmla="*/ 7 w 14"/>
                  <a:gd name="T7" fmla="*/ 16 h 22"/>
                  <a:gd name="T8" fmla="*/ 14 w 14"/>
                  <a:gd name="T9" fmla="*/ 10 h 22"/>
                  <a:gd name="T10" fmla="*/ 14 w 14"/>
                  <a:gd name="T11" fmla="*/ 0 h 22"/>
                  <a:gd name="T12" fmla="*/ 7 w 14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2">
                    <a:moveTo>
                      <a:pt x="7" y="5"/>
                    </a:moveTo>
                    <a:lnTo>
                      <a:pt x="0" y="12"/>
                    </a:lnTo>
                    <a:lnTo>
                      <a:pt x="1" y="22"/>
                    </a:lnTo>
                    <a:lnTo>
                      <a:pt x="7" y="16"/>
                    </a:lnTo>
                    <a:lnTo>
                      <a:pt x="14" y="10"/>
                    </a:lnTo>
                    <a:lnTo>
                      <a:pt x="14" y="0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9">
                <a:extLst>
                  <a:ext uri="{FF2B5EF4-FFF2-40B4-BE49-F238E27FC236}">
                    <a16:creationId xmlns:a16="http://schemas.microsoft.com/office/drawing/2014/main" id="{893569C4-3BD8-4D75-B053-5F558AB66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4386263"/>
                <a:ext cx="6350" cy="23813"/>
              </a:xfrm>
              <a:custGeom>
                <a:avLst/>
                <a:gdLst>
                  <a:gd name="T0" fmla="*/ 2 w 4"/>
                  <a:gd name="T1" fmla="*/ 12 h 15"/>
                  <a:gd name="T2" fmla="*/ 4 w 4"/>
                  <a:gd name="T3" fmla="*/ 9 h 15"/>
                  <a:gd name="T4" fmla="*/ 4 w 4"/>
                  <a:gd name="T5" fmla="*/ 0 h 15"/>
                  <a:gd name="T6" fmla="*/ 2 w 4"/>
                  <a:gd name="T7" fmla="*/ 2 h 15"/>
                  <a:gd name="T8" fmla="*/ 0 w 4"/>
                  <a:gd name="T9" fmla="*/ 4 h 15"/>
                  <a:gd name="T10" fmla="*/ 0 w 4"/>
                  <a:gd name="T11" fmla="*/ 15 h 15"/>
                  <a:gd name="T12" fmla="*/ 2 w 4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5">
                    <a:moveTo>
                      <a:pt x="2" y="12"/>
                    </a:moveTo>
                    <a:lnTo>
                      <a:pt x="4" y="9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5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20">
                <a:extLst>
                  <a:ext uri="{FF2B5EF4-FFF2-40B4-BE49-F238E27FC236}">
                    <a16:creationId xmlns:a16="http://schemas.microsoft.com/office/drawing/2014/main" id="{3EA6AF47-9D24-40C1-B9EB-4A23B9E99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6988" y="4046538"/>
                <a:ext cx="7937" cy="17463"/>
              </a:xfrm>
              <a:custGeom>
                <a:avLst/>
                <a:gdLst>
                  <a:gd name="T0" fmla="*/ 0 w 5"/>
                  <a:gd name="T1" fmla="*/ 3 h 11"/>
                  <a:gd name="T2" fmla="*/ 0 w 5"/>
                  <a:gd name="T3" fmla="*/ 11 h 11"/>
                  <a:gd name="T4" fmla="*/ 3 w 5"/>
                  <a:gd name="T5" fmla="*/ 10 h 11"/>
                  <a:gd name="T6" fmla="*/ 5 w 5"/>
                  <a:gd name="T7" fmla="*/ 7 h 11"/>
                  <a:gd name="T8" fmla="*/ 5 w 5"/>
                  <a:gd name="T9" fmla="*/ 0 h 11"/>
                  <a:gd name="T10" fmla="*/ 3 w 5"/>
                  <a:gd name="T11" fmla="*/ 2 h 11"/>
                  <a:gd name="T12" fmla="*/ 0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0" y="3"/>
                    </a:moveTo>
                    <a:lnTo>
                      <a:pt x="0" y="11"/>
                    </a:lnTo>
                    <a:lnTo>
                      <a:pt x="3" y="10"/>
                    </a:lnTo>
                    <a:lnTo>
                      <a:pt x="5" y="7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21">
                <a:extLst>
                  <a:ext uri="{FF2B5EF4-FFF2-40B4-BE49-F238E27FC236}">
                    <a16:creationId xmlns:a16="http://schemas.microsoft.com/office/drawing/2014/main" id="{0F02CA8D-8136-467D-B629-CB8FD9E6E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213" y="4100513"/>
                <a:ext cx="236537" cy="169863"/>
              </a:xfrm>
              <a:custGeom>
                <a:avLst/>
                <a:gdLst>
                  <a:gd name="T0" fmla="*/ 100 w 149"/>
                  <a:gd name="T1" fmla="*/ 0 h 107"/>
                  <a:gd name="T2" fmla="*/ 75 w 149"/>
                  <a:gd name="T3" fmla="*/ 23 h 107"/>
                  <a:gd name="T4" fmla="*/ 0 w 149"/>
                  <a:gd name="T5" fmla="*/ 92 h 107"/>
                  <a:gd name="T6" fmla="*/ 50 w 149"/>
                  <a:gd name="T7" fmla="*/ 107 h 107"/>
                  <a:gd name="T8" fmla="*/ 75 w 149"/>
                  <a:gd name="T9" fmla="*/ 85 h 107"/>
                  <a:gd name="T10" fmla="*/ 118 w 149"/>
                  <a:gd name="T11" fmla="*/ 44 h 107"/>
                  <a:gd name="T12" fmla="*/ 149 w 149"/>
                  <a:gd name="T13" fmla="*/ 16 h 107"/>
                  <a:gd name="T14" fmla="*/ 118 w 149"/>
                  <a:gd name="T15" fmla="*/ 7 h 107"/>
                  <a:gd name="T16" fmla="*/ 100 w 149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07">
                    <a:moveTo>
                      <a:pt x="100" y="0"/>
                    </a:moveTo>
                    <a:lnTo>
                      <a:pt x="75" y="23"/>
                    </a:lnTo>
                    <a:lnTo>
                      <a:pt x="0" y="92"/>
                    </a:lnTo>
                    <a:lnTo>
                      <a:pt x="50" y="107"/>
                    </a:lnTo>
                    <a:lnTo>
                      <a:pt x="75" y="85"/>
                    </a:lnTo>
                    <a:lnTo>
                      <a:pt x="118" y="44"/>
                    </a:lnTo>
                    <a:lnTo>
                      <a:pt x="149" y="16"/>
                    </a:lnTo>
                    <a:lnTo>
                      <a:pt x="118" y="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22">
                <a:extLst>
                  <a:ext uri="{FF2B5EF4-FFF2-40B4-BE49-F238E27FC236}">
                    <a16:creationId xmlns:a16="http://schemas.microsoft.com/office/drawing/2014/main" id="{96236C5A-7A5D-43EE-8E6B-1B2A0463E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9425" y="4056063"/>
                <a:ext cx="568325" cy="342900"/>
              </a:xfrm>
              <a:custGeom>
                <a:avLst/>
                <a:gdLst>
                  <a:gd name="T0" fmla="*/ 211 w 257"/>
                  <a:gd name="T1" fmla="*/ 120 h 155"/>
                  <a:gd name="T2" fmla="*/ 225 w 257"/>
                  <a:gd name="T3" fmla="*/ 107 h 155"/>
                  <a:gd name="T4" fmla="*/ 257 w 257"/>
                  <a:gd name="T5" fmla="*/ 74 h 155"/>
                  <a:gd name="T6" fmla="*/ 225 w 257"/>
                  <a:gd name="T7" fmla="*/ 36 h 155"/>
                  <a:gd name="T8" fmla="*/ 214 w 257"/>
                  <a:gd name="T9" fmla="*/ 27 h 155"/>
                  <a:gd name="T10" fmla="*/ 211 w 257"/>
                  <a:gd name="T11" fmla="*/ 26 h 155"/>
                  <a:gd name="T12" fmla="*/ 195 w 257"/>
                  <a:gd name="T13" fmla="*/ 17 h 155"/>
                  <a:gd name="T14" fmla="*/ 162 w 257"/>
                  <a:gd name="T15" fmla="*/ 4 h 155"/>
                  <a:gd name="T16" fmla="*/ 134 w 257"/>
                  <a:gd name="T17" fmla="*/ 0 h 155"/>
                  <a:gd name="T18" fmla="*/ 120 w 257"/>
                  <a:gd name="T19" fmla="*/ 1 h 155"/>
                  <a:gd name="T20" fmla="*/ 95 w 257"/>
                  <a:gd name="T21" fmla="*/ 6 h 155"/>
                  <a:gd name="T22" fmla="*/ 94 w 257"/>
                  <a:gd name="T23" fmla="*/ 6 h 155"/>
                  <a:gd name="T24" fmla="*/ 89 w 257"/>
                  <a:gd name="T25" fmla="*/ 11 h 155"/>
                  <a:gd name="T26" fmla="*/ 0 w 257"/>
                  <a:gd name="T27" fmla="*/ 92 h 155"/>
                  <a:gd name="T28" fmla="*/ 89 w 257"/>
                  <a:gd name="T29" fmla="*/ 124 h 155"/>
                  <a:gd name="T30" fmla="*/ 120 w 257"/>
                  <a:gd name="T31" fmla="*/ 135 h 155"/>
                  <a:gd name="T32" fmla="*/ 162 w 257"/>
                  <a:gd name="T33" fmla="*/ 149 h 155"/>
                  <a:gd name="T34" fmla="*/ 177 w 257"/>
                  <a:gd name="T35" fmla="*/ 155 h 155"/>
                  <a:gd name="T36" fmla="*/ 177 w 257"/>
                  <a:gd name="T37" fmla="*/ 155 h 155"/>
                  <a:gd name="T38" fmla="*/ 195 w 257"/>
                  <a:gd name="T39" fmla="*/ 137 h 155"/>
                  <a:gd name="T40" fmla="*/ 211 w 257"/>
                  <a:gd name="T41" fmla="*/ 120 h 155"/>
                  <a:gd name="T42" fmla="*/ 148 w 257"/>
                  <a:gd name="T43" fmla="*/ 33 h 155"/>
                  <a:gd name="T44" fmla="*/ 120 w 257"/>
                  <a:gd name="T45" fmla="*/ 58 h 155"/>
                  <a:gd name="T46" fmla="*/ 89 w 257"/>
                  <a:gd name="T47" fmla="*/ 87 h 155"/>
                  <a:gd name="T48" fmla="*/ 73 w 257"/>
                  <a:gd name="T49" fmla="*/ 101 h 155"/>
                  <a:gd name="T50" fmla="*/ 71 w 257"/>
                  <a:gd name="T51" fmla="*/ 102 h 155"/>
                  <a:gd name="T52" fmla="*/ 31 w 257"/>
                  <a:gd name="T53" fmla="*/ 89 h 155"/>
                  <a:gd name="T54" fmla="*/ 30 w 257"/>
                  <a:gd name="T55" fmla="*/ 85 h 155"/>
                  <a:gd name="T56" fmla="*/ 89 w 257"/>
                  <a:gd name="T57" fmla="*/ 31 h 155"/>
                  <a:gd name="T58" fmla="*/ 105 w 257"/>
                  <a:gd name="T59" fmla="*/ 17 h 155"/>
                  <a:gd name="T60" fmla="*/ 107 w 257"/>
                  <a:gd name="T61" fmla="*/ 16 h 155"/>
                  <a:gd name="T62" fmla="*/ 120 w 257"/>
                  <a:gd name="T63" fmla="*/ 20 h 155"/>
                  <a:gd name="T64" fmla="*/ 147 w 257"/>
                  <a:gd name="T65" fmla="*/ 29 h 155"/>
                  <a:gd name="T66" fmla="*/ 148 w 257"/>
                  <a:gd name="T67" fmla="*/ 3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7" h="155">
                    <a:moveTo>
                      <a:pt x="211" y="120"/>
                    </a:moveTo>
                    <a:cubicBezTo>
                      <a:pt x="225" y="107"/>
                      <a:pt x="225" y="107"/>
                      <a:pt x="225" y="107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49" y="59"/>
                      <a:pt x="238" y="46"/>
                      <a:pt x="225" y="36"/>
                    </a:cubicBezTo>
                    <a:cubicBezTo>
                      <a:pt x="221" y="33"/>
                      <a:pt x="217" y="30"/>
                      <a:pt x="214" y="27"/>
                    </a:cubicBezTo>
                    <a:cubicBezTo>
                      <a:pt x="213" y="27"/>
                      <a:pt x="212" y="26"/>
                      <a:pt x="211" y="26"/>
                    </a:cubicBezTo>
                    <a:cubicBezTo>
                      <a:pt x="206" y="23"/>
                      <a:pt x="201" y="19"/>
                      <a:pt x="195" y="17"/>
                    </a:cubicBezTo>
                    <a:cubicBezTo>
                      <a:pt x="184" y="11"/>
                      <a:pt x="173" y="7"/>
                      <a:pt x="162" y="4"/>
                    </a:cubicBezTo>
                    <a:cubicBezTo>
                      <a:pt x="153" y="2"/>
                      <a:pt x="143" y="1"/>
                      <a:pt x="134" y="0"/>
                    </a:cubicBezTo>
                    <a:cubicBezTo>
                      <a:pt x="130" y="0"/>
                      <a:pt x="125" y="0"/>
                      <a:pt x="120" y="1"/>
                    </a:cubicBezTo>
                    <a:cubicBezTo>
                      <a:pt x="111" y="1"/>
                      <a:pt x="103" y="3"/>
                      <a:pt x="95" y="6"/>
                    </a:cubicBezTo>
                    <a:cubicBezTo>
                      <a:pt x="95" y="6"/>
                      <a:pt x="94" y="6"/>
                      <a:pt x="94" y="6"/>
                    </a:cubicBezTo>
                    <a:cubicBezTo>
                      <a:pt x="93" y="8"/>
                      <a:pt x="91" y="9"/>
                      <a:pt x="89" y="11"/>
                    </a:cubicBezTo>
                    <a:cubicBezTo>
                      <a:pt x="59" y="38"/>
                      <a:pt x="29" y="65"/>
                      <a:pt x="0" y="92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62" y="149"/>
                      <a:pt x="162" y="149"/>
                      <a:pt x="162" y="149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95" y="137"/>
                      <a:pt x="195" y="137"/>
                      <a:pt x="195" y="137"/>
                    </a:cubicBezTo>
                    <a:lnTo>
                      <a:pt x="211" y="120"/>
                    </a:lnTo>
                    <a:close/>
                    <a:moveTo>
                      <a:pt x="148" y="33"/>
                    </a:moveTo>
                    <a:cubicBezTo>
                      <a:pt x="120" y="58"/>
                      <a:pt x="120" y="58"/>
                      <a:pt x="120" y="58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2" y="102"/>
                      <a:pt x="71" y="102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29" y="88"/>
                      <a:pt x="29" y="86"/>
                      <a:pt x="30" y="85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5" y="16"/>
                      <a:pt x="106" y="16"/>
                      <a:pt x="107" y="16"/>
                    </a:cubicBezTo>
                    <a:cubicBezTo>
                      <a:pt x="120" y="20"/>
                      <a:pt x="120" y="20"/>
                      <a:pt x="120" y="20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48" y="29"/>
                      <a:pt x="149" y="32"/>
                      <a:pt x="14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23">
                <a:extLst>
                  <a:ext uri="{FF2B5EF4-FFF2-40B4-BE49-F238E27FC236}">
                    <a16:creationId xmlns:a16="http://schemas.microsoft.com/office/drawing/2014/main" id="{AC637EFC-3510-4A92-BE23-859C0F121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6913" y="3979863"/>
                <a:ext cx="474662" cy="379413"/>
              </a:xfrm>
              <a:custGeom>
                <a:avLst/>
                <a:gdLst>
                  <a:gd name="T0" fmla="*/ 22 w 215"/>
                  <a:gd name="T1" fmla="*/ 30 h 171"/>
                  <a:gd name="T2" fmla="*/ 37 w 215"/>
                  <a:gd name="T3" fmla="*/ 30 h 171"/>
                  <a:gd name="T4" fmla="*/ 64 w 215"/>
                  <a:gd name="T5" fmla="*/ 34 h 171"/>
                  <a:gd name="T6" fmla="*/ 97 w 215"/>
                  <a:gd name="T7" fmla="*/ 46 h 171"/>
                  <a:gd name="T8" fmla="*/ 113 w 215"/>
                  <a:gd name="T9" fmla="*/ 55 h 171"/>
                  <a:gd name="T10" fmla="*/ 118 w 215"/>
                  <a:gd name="T11" fmla="*/ 58 h 171"/>
                  <a:gd name="T12" fmla="*/ 127 w 215"/>
                  <a:gd name="T13" fmla="*/ 64 h 171"/>
                  <a:gd name="T14" fmla="*/ 173 w 215"/>
                  <a:gd name="T15" fmla="*/ 128 h 171"/>
                  <a:gd name="T16" fmla="*/ 180 w 215"/>
                  <a:gd name="T17" fmla="*/ 171 h 171"/>
                  <a:gd name="T18" fmla="*/ 204 w 215"/>
                  <a:gd name="T19" fmla="*/ 158 h 171"/>
                  <a:gd name="T20" fmla="*/ 204 w 215"/>
                  <a:gd name="T21" fmla="*/ 100 h 171"/>
                  <a:gd name="T22" fmla="*/ 204 w 215"/>
                  <a:gd name="T23" fmla="*/ 98 h 171"/>
                  <a:gd name="T24" fmla="*/ 188 w 215"/>
                  <a:gd name="T25" fmla="*/ 68 h 171"/>
                  <a:gd name="T26" fmla="*/ 127 w 215"/>
                  <a:gd name="T27" fmla="*/ 18 h 171"/>
                  <a:gd name="T28" fmla="*/ 113 w 215"/>
                  <a:gd name="T29" fmla="*/ 12 h 171"/>
                  <a:gd name="T30" fmla="*/ 97 w 215"/>
                  <a:gd name="T31" fmla="*/ 7 h 171"/>
                  <a:gd name="T32" fmla="*/ 73 w 215"/>
                  <a:gd name="T33" fmla="*/ 2 h 171"/>
                  <a:gd name="T34" fmla="*/ 64 w 215"/>
                  <a:gd name="T35" fmla="*/ 1 h 171"/>
                  <a:gd name="T36" fmla="*/ 22 w 215"/>
                  <a:gd name="T37" fmla="*/ 5 h 171"/>
                  <a:gd name="T38" fmla="*/ 0 w 215"/>
                  <a:gd name="T39" fmla="*/ 34 h 171"/>
                  <a:gd name="T40" fmla="*/ 22 w 215"/>
                  <a:gd name="T41" fmla="*/ 3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" h="171">
                    <a:moveTo>
                      <a:pt x="22" y="30"/>
                    </a:moveTo>
                    <a:cubicBezTo>
                      <a:pt x="27" y="30"/>
                      <a:pt x="32" y="30"/>
                      <a:pt x="37" y="30"/>
                    </a:cubicBezTo>
                    <a:cubicBezTo>
                      <a:pt x="46" y="31"/>
                      <a:pt x="55" y="32"/>
                      <a:pt x="64" y="34"/>
                    </a:cubicBezTo>
                    <a:cubicBezTo>
                      <a:pt x="75" y="37"/>
                      <a:pt x="86" y="41"/>
                      <a:pt x="97" y="46"/>
                    </a:cubicBezTo>
                    <a:cubicBezTo>
                      <a:pt x="103" y="49"/>
                      <a:pt x="108" y="52"/>
                      <a:pt x="113" y="55"/>
                    </a:cubicBezTo>
                    <a:cubicBezTo>
                      <a:pt x="115" y="56"/>
                      <a:pt x="116" y="57"/>
                      <a:pt x="118" y="58"/>
                    </a:cubicBezTo>
                    <a:cubicBezTo>
                      <a:pt x="121" y="60"/>
                      <a:pt x="124" y="62"/>
                      <a:pt x="127" y="64"/>
                    </a:cubicBezTo>
                    <a:cubicBezTo>
                      <a:pt x="147" y="81"/>
                      <a:pt x="164" y="102"/>
                      <a:pt x="173" y="128"/>
                    </a:cubicBezTo>
                    <a:cubicBezTo>
                      <a:pt x="178" y="141"/>
                      <a:pt x="180" y="155"/>
                      <a:pt x="180" y="171"/>
                    </a:cubicBezTo>
                    <a:cubicBezTo>
                      <a:pt x="192" y="170"/>
                      <a:pt x="200" y="165"/>
                      <a:pt x="204" y="158"/>
                    </a:cubicBezTo>
                    <a:cubicBezTo>
                      <a:pt x="215" y="143"/>
                      <a:pt x="211" y="117"/>
                      <a:pt x="204" y="100"/>
                    </a:cubicBezTo>
                    <a:cubicBezTo>
                      <a:pt x="204" y="99"/>
                      <a:pt x="204" y="99"/>
                      <a:pt x="204" y="98"/>
                    </a:cubicBezTo>
                    <a:cubicBezTo>
                      <a:pt x="200" y="87"/>
                      <a:pt x="194" y="77"/>
                      <a:pt x="188" y="68"/>
                    </a:cubicBezTo>
                    <a:cubicBezTo>
                      <a:pt x="172" y="45"/>
                      <a:pt x="151" y="29"/>
                      <a:pt x="127" y="18"/>
                    </a:cubicBezTo>
                    <a:cubicBezTo>
                      <a:pt x="122" y="16"/>
                      <a:pt x="118" y="14"/>
                      <a:pt x="113" y="12"/>
                    </a:cubicBezTo>
                    <a:cubicBezTo>
                      <a:pt x="108" y="10"/>
                      <a:pt x="103" y="9"/>
                      <a:pt x="97" y="7"/>
                    </a:cubicBezTo>
                    <a:cubicBezTo>
                      <a:pt x="89" y="5"/>
                      <a:pt x="81" y="3"/>
                      <a:pt x="73" y="2"/>
                    </a:cubicBezTo>
                    <a:cubicBezTo>
                      <a:pt x="70" y="2"/>
                      <a:pt x="67" y="1"/>
                      <a:pt x="64" y="1"/>
                    </a:cubicBezTo>
                    <a:cubicBezTo>
                      <a:pt x="50" y="0"/>
                      <a:pt x="34" y="0"/>
                      <a:pt x="22" y="5"/>
                    </a:cubicBezTo>
                    <a:cubicBezTo>
                      <a:pt x="10" y="10"/>
                      <a:pt x="1" y="19"/>
                      <a:pt x="0" y="34"/>
                    </a:cubicBezTo>
                    <a:cubicBezTo>
                      <a:pt x="7" y="32"/>
                      <a:pt x="14" y="31"/>
                      <a:pt x="2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24">
                <a:extLst>
                  <a:ext uri="{FF2B5EF4-FFF2-40B4-BE49-F238E27FC236}">
                    <a16:creationId xmlns:a16="http://schemas.microsoft.com/office/drawing/2014/main" id="{20F6C874-723A-4119-90D5-CB042B56E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3475" y="3938588"/>
                <a:ext cx="211137" cy="327025"/>
              </a:xfrm>
              <a:custGeom>
                <a:avLst/>
                <a:gdLst>
                  <a:gd name="T0" fmla="*/ 60 w 95"/>
                  <a:gd name="T1" fmla="*/ 34 h 148"/>
                  <a:gd name="T2" fmla="*/ 47 w 95"/>
                  <a:gd name="T3" fmla="*/ 47 h 148"/>
                  <a:gd name="T4" fmla="*/ 6 w 95"/>
                  <a:gd name="T5" fmla="*/ 88 h 148"/>
                  <a:gd name="T6" fmla="*/ 0 w 95"/>
                  <a:gd name="T7" fmla="*/ 95 h 148"/>
                  <a:gd name="T8" fmla="*/ 6 w 95"/>
                  <a:gd name="T9" fmla="*/ 107 h 148"/>
                  <a:gd name="T10" fmla="*/ 10 w 95"/>
                  <a:gd name="T11" fmla="*/ 116 h 148"/>
                  <a:gd name="T12" fmla="*/ 18 w 95"/>
                  <a:gd name="T13" fmla="*/ 148 h 148"/>
                  <a:gd name="T14" fmla="*/ 47 w 95"/>
                  <a:gd name="T15" fmla="*/ 116 h 148"/>
                  <a:gd name="T16" fmla="*/ 60 w 95"/>
                  <a:gd name="T17" fmla="*/ 102 h 148"/>
                  <a:gd name="T18" fmla="*/ 76 w 95"/>
                  <a:gd name="T19" fmla="*/ 85 h 148"/>
                  <a:gd name="T20" fmla="*/ 95 w 95"/>
                  <a:gd name="T21" fmla="*/ 63 h 148"/>
                  <a:gd name="T22" fmla="*/ 93 w 95"/>
                  <a:gd name="T23" fmla="*/ 0 h 148"/>
                  <a:gd name="T24" fmla="*/ 76 w 95"/>
                  <a:gd name="T25" fmla="*/ 18 h 148"/>
                  <a:gd name="T26" fmla="*/ 60 w 95"/>
                  <a:gd name="T27" fmla="*/ 34 h 148"/>
                  <a:gd name="T28" fmla="*/ 81 w 95"/>
                  <a:gd name="T29" fmla="*/ 44 h 148"/>
                  <a:gd name="T30" fmla="*/ 81 w 95"/>
                  <a:gd name="T31" fmla="*/ 55 h 148"/>
                  <a:gd name="T32" fmla="*/ 81 w 95"/>
                  <a:gd name="T33" fmla="*/ 57 h 148"/>
                  <a:gd name="T34" fmla="*/ 76 w 95"/>
                  <a:gd name="T35" fmla="*/ 61 h 148"/>
                  <a:gd name="T36" fmla="*/ 75 w 95"/>
                  <a:gd name="T37" fmla="*/ 62 h 148"/>
                  <a:gd name="T38" fmla="*/ 76 w 95"/>
                  <a:gd name="T39" fmla="*/ 68 h 148"/>
                  <a:gd name="T40" fmla="*/ 76 w 95"/>
                  <a:gd name="T41" fmla="*/ 71 h 148"/>
                  <a:gd name="T42" fmla="*/ 76 w 95"/>
                  <a:gd name="T43" fmla="*/ 72 h 148"/>
                  <a:gd name="T44" fmla="*/ 75 w 95"/>
                  <a:gd name="T45" fmla="*/ 72 h 148"/>
                  <a:gd name="T46" fmla="*/ 60 w 95"/>
                  <a:gd name="T47" fmla="*/ 88 h 148"/>
                  <a:gd name="T48" fmla="*/ 57 w 95"/>
                  <a:gd name="T49" fmla="*/ 90 h 148"/>
                  <a:gd name="T50" fmla="*/ 54 w 95"/>
                  <a:gd name="T51" fmla="*/ 89 h 148"/>
                  <a:gd name="T52" fmla="*/ 53 w 95"/>
                  <a:gd name="T53" fmla="*/ 83 h 148"/>
                  <a:gd name="T54" fmla="*/ 47 w 95"/>
                  <a:gd name="T55" fmla="*/ 88 h 148"/>
                  <a:gd name="T56" fmla="*/ 43 w 95"/>
                  <a:gd name="T57" fmla="*/ 92 h 148"/>
                  <a:gd name="T58" fmla="*/ 40 w 95"/>
                  <a:gd name="T59" fmla="*/ 91 h 148"/>
                  <a:gd name="T60" fmla="*/ 38 w 95"/>
                  <a:gd name="T61" fmla="*/ 80 h 148"/>
                  <a:gd name="T62" fmla="*/ 38 w 95"/>
                  <a:gd name="T63" fmla="*/ 78 h 148"/>
                  <a:gd name="T64" fmla="*/ 47 w 95"/>
                  <a:gd name="T65" fmla="*/ 70 h 148"/>
                  <a:gd name="T66" fmla="*/ 51 w 95"/>
                  <a:gd name="T67" fmla="*/ 67 h 148"/>
                  <a:gd name="T68" fmla="*/ 50 w 95"/>
                  <a:gd name="T69" fmla="*/ 60 h 148"/>
                  <a:gd name="T70" fmla="*/ 50 w 95"/>
                  <a:gd name="T71" fmla="*/ 58 h 148"/>
                  <a:gd name="T72" fmla="*/ 60 w 95"/>
                  <a:gd name="T73" fmla="*/ 50 h 148"/>
                  <a:gd name="T74" fmla="*/ 69 w 95"/>
                  <a:gd name="T75" fmla="*/ 40 h 148"/>
                  <a:gd name="T76" fmla="*/ 73 w 95"/>
                  <a:gd name="T77" fmla="*/ 41 h 148"/>
                  <a:gd name="T78" fmla="*/ 73 w 95"/>
                  <a:gd name="T79" fmla="*/ 46 h 148"/>
                  <a:gd name="T80" fmla="*/ 76 w 95"/>
                  <a:gd name="T81" fmla="*/ 44 h 148"/>
                  <a:gd name="T82" fmla="*/ 77 w 95"/>
                  <a:gd name="T83" fmla="*/ 43 h 148"/>
                  <a:gd name="T84" fmla="*/ 81 w 95"/>
                  <a:gd name="T85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48">
                    <a:moveTo>
                      <a:pt x="60" y="34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" y="99"/>
                      <a:pt x="4" y="103"/>
                      <a:pt x="6" y="107"/>
                    </a:cubicBezTo>
                    <a:cubicBezTo>
                      <a:pt x="8" y="110"/>
                      <a:pt x="9" y="113"/>
                      <a:pt x="10" y="116"/>
                    </a:cubicBezTo>
                    <a:cubicBezTo>
                      <a:pt x="13" y="126"/>
                      <a:pt x="16" y="136"/>
                      <a:pt x="18" y="148"/>
                    </a:cubicBezTo>
                    <a:cubicBezTo>
                      <a:pt x="28" y="137"/>
                      <a:pt x="37" y="127"/>
                      <a:pt x="47" y="116"/>
                    </a:cubicBezTo>
                    <a:cubicBezTo>
                      <a:pt x="51" y="112"/>
                      <a:pt x="55" y="107"/>
                      <a:pt x="60" y="102"/>
                    </a:cubicBezTo>
                    <a:cubicBezTo>
                      <a:pt x="65" y="96"/>
                      <a:pt x="70" y="91"/>
                      <a:pt x="76" y="85"/>
                    </a:cubicBezTo>
                    <a:cubicBezTo>
                      <a:pt x="82" y="77"/>
                      <a:pt x="89" y="70"/>
                      <a:pt x="95" y="63"/>
                    </a:cubicBezTo>
                    <a:cubicBezTo>
                      <a:pt x="95" y="42"/>
                      <a:pt x="94" y="21"/>
                      <a:pt x="93" y="0"/>
                    </a:cubicBezTo>
                    <a:cubicBezTo>
                      <a:pt x="76" y="18"/>
                      <a:pt x="76" y="18"/>
                      <a:pt x="76" y="18"/>
                    </a:cubicBezTo>
                    <a:lnTo>
                      <a:pt x="60" y="34"/>
                    </a:lnTo>
                    <a:close/>
                    <a:moveTo>
                      <a:pt x="81" y="44"/>
                    </a:move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55"/>
                      <a:pt x="81" y="56"/>
                      <a:pt x="81" y="57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6" y="71"/>
                      <a:pt x="76" y="72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6" y="91"/>
                      <a:pt x="54" y="91"/>
                      <a:pt x="54" y="89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2" y="93"/>
                      <a:pt x="40" y="92"/>
                      <a:pt x="40" y="9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79"/>
                      <a:pt x="38" y="78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59"/>
                      <a:pt x="50" y="58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1" y="39"/>
                      <a:pt x="73" y="39"/>
                      <a:pt x="73" y="41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8" y="42"/>
                      <a:pt x="81" y="42"/>
                      <a:pt x="8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5">
                <a:extLst>
                  <a:ext uri="{FF2B5EF4-FFF2-40B4-BE49-F238E27FC236}">
                    <a16:creationId xmlns:a16="http://schemas.microsoft.com/office/drawing/2014/main" id="{F1E8FACB-D122-40A9-8FF1-DB40D30DD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3550" y="4408488"/>
                <a:ext cx="334962" cy="149225"/>
              </a:xfrm>
              <a:custGeom>
                <a:avLst/>
                <a:gdLst>
                  <a:gd name="T0" fmla="*/ 96 w 151"/>
                  <a:gd name="T1" fmla="*/ 33 h 68"/>
                  <a:gd name="T2" fmla="*/ 1 w 151"/>
                  <a:gd name="T3" fmla="*/ 0 h 68"/>
                  <a:gd name="T4" fmla="*/ 0 w 151"/>
                  <a:gd name="T5" fmla="*/ 16 h 68"/>
                  <a:gd name="T6" fmla="*/ 96 w 151"/>
                  <a:gd name="T7" fmla="*/ 49 h 68"/>
                  <a:gd name="T8" fmla="*/ 127 w 151"/>
                  <a:gd name="T9" fmla="*/ 59 h 68"/>
                  <a:gd name="T10" fmla="*/ 151 w 151"/>
                  <a:gd name="T11" fmla="*/ 68 h 68"/>
                  <a:gd name="T12" fmla="*/ 151 w 151"/>
                  <a:gd name="T13" fmla="*/ 52 h 68"/>
                  <a:gd name="T14" fmla="*/ 127 w 151"/>
                  <a:gd name="T15" fmla="*/ 44 h 68"/>
                  <a:gd name="T16" fmla="*/ 96 w 151"/>
                  <a:gd name="T17" fmla="*/ 3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8">
                    <a:moveTo>
                      <a:pt x="96" y="3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0" y="16"/>
                    </a:cubicBezTo>
                    <a:cubicBezTo>
                      <a:pt x="32" y="27"/>
                      <a:pt x="64" y="38"/>
                      <a:pt x="96" y="49"/>
                    </a:cubicBezTo>
                    <a:cubicBezTo>
                      <a:pt x="106" y="52"/>
                      <a:pt x="117" y="56"/>
                      <a:pt x="127" y="59"/>
                    </a:cubicBezTo>
                    <a:cubicBezTo>
                      <a:pt x="135" y="62"/>
                      <a:pt x="143" y="65"/>
                      <a:pt x="151" y="68"/>
                    </a:cubicBezTo>
                    <a:cubicBezTo>
                      <a:pt x="151" y="52"/>
                      <a:pt x="151" y="52"/>
                      <a:pt x="151" y="52"/>
                    </a:cubicBezTo>
                    <a:cubicBezTo>
                      <a:pt x="127" y="44"/>
                      <a:pt x="127" y="44"/>
                      <a:pt x="127" y="44"/>
                    </a:cubicBezTo>
                    <a:lnTo>
                      <a:pt x="9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6">
                <a:extLst>
                  <a:ext uri="{FF2B5EF4-FFF2-40B4-BE49-F238E27FC236}">
                    <a16:creationId xmlns:a16="http://schemas.microsoft.com/office/drawing/2014/main" id="{D6E92EEB-A11C-43AB-B74B-6372FFAC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5" y="3816350"/>
                <a:ext cx="525462" cy="323850"/>
              </a:xfrm>
              <a:custGeom>
                <a:avLst/>
                <a:gdLst>
                  <a:gd name="T0" fmla="*/ 76 w 238"/>
                  <a:gd name="T1" fmla="*/ 8 h 146"/>
                  <a:gd name="T2" fmla="*/ 62 w 238"/>
                  <a:gd name="T3" fmla="*/ 19 h 146"/>
                  <a:gd name="T4" fmla="*/ 46 w 238"/>
                  <a:gd name="T5" fmla="*/ 32 h 146"/>
                  <a:gd name="T6" fmla="*/ 13 w 238"/>
                  <a:gd name="T7" fmla="*/ 59 h 146"/>
                  <a:gd name="T8" fmla="*/ 0 w 238"/>
                  <a:gd name="T9" fmla="*/ 70 h 146"/>
                  <a:gd name="T10" fmla="*/ 13 w 238"/>
                  <a:gd name="T11" fmla="*/ 71 h 146"/>
                  <a:gd name="T12" fmla="*/ 46 w 238"/>
                  <a:gd name="T13" fmla="*/ 77 h 146"/>
                  <a:gd name="T14" fmla="*/ 62 w 238"/>
                  <a:gd name="T15" fmla="*/ 82 h 146"/>
                  <a:gd name="T16" fmla="*/ 76 w 238"/>
                  <a:gd name="T17" fmla="*/ 87 h 146"/>
                  <a:gd name="T18" fmla="*/ 140 w 238"/>
                  <a:gd name="T19" fmla="*/ 139 h 146"/>
                  <a:gd name="T20" fmla="*/ 145 w 238"/>
                  <a:gd name="T21" fmla="*/ 146 h 146"/>
                  <a:gd name="T22" fmla="*/ 153 w 238"/>
                  <a:gd name="T23" fmla="*/ 137 h 146"/>
                  <a:gd name="T24" fmla="*/ 194 w 238"/>
                  <a:gd name="T25" fmla="*/ 96 h 146"/>
                  <a:gd name="T26" fmla="*/ 207 w 238"/>
                  <a:gd name="T27" fmla="*/ 83 h 146"/>
                  <a:gd name="T28" fmla="*/ 223 w 238"/>
                  <a:gd name="T29" fmla="*/ 67 h 146"/>
                  <a:gd name="T30" fmla="*/ 238 w 238"/>
                  <a:gd name="T31" fmla="*/ 51 h 146"/>
                  <a:gd name="T32" fmla="*/ 223 w 238"/>
                  <a:gd name="T33" fmla="*/ 46 h 146"/>
                  <a:gd name="T34" fmla="*/ 207 w 238"/>
                  <a:gd name="T35" fmla="*/ 41 h 146"/>
                  <a:gd name="T36" fmla="*/ 194 w 238"/>
                  <a:gd name="T37" fmla="*/ 36 h 146"/>
                  <a:gd name="T38" fmla="*/ 153 w 238"/>
                  <a:gd name="T39" fmla="*/ 23 h 146"/>
                  <a:gd name="T40" fmla="*/ 85 w 238"/>
                  <a:gd name="T41" fmla="*/ 0 h 146"/>
                  <a:gd name="T42" fmla="*/ 76 w 238"/>
                  <a:gd name="T43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8" h="146">
                    <a:moveTo>
                      <a:pt x="76" y="8"/>
                    </a:moveTo>
                    <a:cubicBezTo>
                      <a:pt x="71" y="11"/>
                      <a:pt x="67" y="15"/>
                      <a:pt x="62" y="19"/>
                    </a:cubicBezTo>
                    <a:cubicBezTo>
                      <a:pt x="57" y="23"/>
                      <a:pt x="52" y="27"/>
                      <a:pt x="46" y="32"/>
                    </a:cubicBezTo>
                    <a:cubicBezTo>
                      <a:pt x="35" y="41"/>
                      <a:pt x="24" y="50"/>
                      <a:pt x="13" y="59"/>
                    </a:cubicBezTo>
                    <a:cubicBezTo>
                      <a:pt x="8" y="63"/>
                      <a:pt x="4" y="66"/>
                      <a:pt x="0" y="70"/>
                    </a:cubicBezTo>
                    <a:cubicBezTo>
                      <a:pt x="4" y="70"/>
                      <a:pt x="8" y="70"/>
                      <a:pt x="13" y="71"/>
                    </a:cubicBezTo>
                    <a:cubicBezTo>
                      <a:pt x="24" y="72"/>
                      <a:pt x="35" y="74"/>
                      <a:pt x="46" y="77"/>
                    </a:cubicBezTo>
                    <a:cubicBezTo>
                      <a:pt x="52" y="78"/>
                      <a:pt x="57" y="80"/>
                      <a:pt x="62" y="82"/>
                    </a:cubicBezTo>
                    <a:cubicBezTo>
                      <a:pt x="67" y="83"/>
                      <a:pt x="71" y="85"/>
                      <a:pt x="76" y="87"/>
                    </a:cubicBezTo>
                    <a:cubicBezTo>
                      <a:pt x="101" y="98"/>
                      <a:pt x="124" y="116"/>
                      <a:pt x="140" y="139"/>
                    </a:cubicBezTo>
                    <a:cubicBezTo>
                      <a:pt x="142" y="142"/>
                      <a:pt x="143" y="144"/>
                      <a:pt x="145" y="146"/>
                    </a:cubicBezTo>
                    <a:cubicBezTo>
                      <a:pt x="153" y="137"/>
                      <a:pt x="153" y="137"/>
                      <a:pt x="153" y="137"/>
                    </a:cubicBezTo>
                    <a:cubicBezTo>
                      <a:pt x="194" y="96"/>
                      <a:pt x="194" y="96"/>
                      <a:pt x="194" y="96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3" y="50"/>
                      <a:pt x="228" y="48"/>
                      <a:pt x="223" y="46"/>
                    </a:cubicBezTo>
                    <a:cubicBezTo>
                      <a:pt x="217" y="44"/>
                      <a:pt x="212" y="43"/>
                      <a:pt x="207" y="41"/>
                    </a:cubicBezTo>
                    <a:cubicBezTo>
                      <a:pt x="202" y="39"/>
                      <a:pt x="198" y="38"/>
                      <a:pt x="194" y="36"/>
                    </a:cubicBezTo>
                    <a:cubicBezTo>
                      <a:pt x="180" y="32"/>
                      <a:pt x="167" y="27"/>
                      <a:pt x="153" y="23"/>
                    </a:cubicBezTo>
                    <a:cubicBezTo>
                      <a:pt x="131" y="15"/>
                      <a:pt x="108" y="7"/>
                      <a:pt x="85" y="0"/>
                    </a:cubicBezTo>
                    <a:cubicBezTo>
                      <a:pt x="82" y="2"/>
                      <a:pt x="79" y="5"/>
                      <a:pt x="7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7">
                <a:extLst>
                  <a:ext uri="{FF2B5EF4-FFF2-40B4-BE49-F238E27FC236}">
                    <a16:creationId xmlns:a16="http://schemas.microsoft.com/office/drawing/2014/main" id="{4BCC8D84-5F51-436D-9B7F-78B8DDFAB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5713" y="4060825"/>
                <a:ext cx="34925" cy="41275"/>
              </a:xfrm>
              <a:custGeom>
                <a:avLst/>
                <a:gdLst>
                  <a:gd name="T0" fmla="*/ 7 w 22"/>
                  <a:gd name="T1" fmla="*/ 14 h 26"/>
                  <a:gd name="T2" fmla="*/ 0 w 22"/>
                  <a:gd name="T3" fmla="*/ 19 h 26"/>
                  <a:gd name="T4" fmla="*/ 1 w 22"/>
                  <a:gd name="T5" fmla="*/ 26 h 26"/>
                  <a:gd name="T6" fmla="*/ 7 w 22"/>
                  <a:gd name="T7" fmla="*/ 22 h 26"/>
                  <a:gd name="T8" fmla="*/ 22 w 22"/>
                  <a:gd name="T9" fmla="*/ 7 h 26"/>
                  <a:gd name="T10" fmla="*/ 21 w 22"/>
                  <a:gd name="T11" fmla="*/ 0 h 26"/>
                  <a:gd name="T12" fmla="*/ 7 w 22"/>
                  <a:gd name="T1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7" y="14"/>
                    </a:moveTo>
                    <a:lnTo>
                      <a:pt x="0" y="19"/>
                    </a:lnTo>
                    <a:lnTo>
                      <a:pt x="1" y="26"/>
                    </a:lnTo>
                    <a:lnTo>
                      <a:pt x="7" y="22"/>
                    </a:lnTo>
                    <a:lnTo>
                      <a:pt x="22" y="7"/>
                    </a:lnTo>
                    <a:lnTo>
                      <a:pt x="21" y="0"/>
                    </a:ln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8">
                <a:extLst>
                  <a:ext uri="{FF2B5EF4-FFF2-40B4-BE49-F238E27FC236}">
                    <a16:creationId xmlns:a16="http://schemas.microsoft.com/office/drawing/2014/main" id="{8734685F-7B68-40DD-9D3B-71620910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138" y="4097338"/>
                <a:ext cx="22225" cy="31750"/>
              </a:xfrm>
              <a:custGeom>
                <a:avLst/>
                <a:gdLst>
                  <a:gd name="T0" fmla="*/ 7 w 14"/>
                  <a:gd name="T1" fmla="*/ 6 h 20"/>
                  <a:gd name="T2" fmla="*/ 0 w 14"/>
                  <a:gd name="T3" fmla="*/ 13 h 20"/>
                  <a:gd name="T4" fmla="*/ 1 w 14"/>
                  <a:gd name="T5" fmla="*/ 20 h 20"/>
                  <a:gd name="T6" fmla="*/ 7 w 14"/>
                  <a:gd name="T7" fmla="*/ 14 h 20"/>
                  <a:gd name="T8" fmla="*/ 14 w 14"/>
                  <a:gd name="T9" fmla="*/ 9 h 20"/>
                  <a:gd name="T10" fmla="*/ 12 w 14"/>
                  <a:gd name="T11" fmla="*/ 0 h 20"/>
                  <a:gd name="T12" fmla="*/ 7 w 14"/>
                  <a:gd name="T1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0">
                    <a:moveTo>
                      <a:pt x="7" y="6"/>
                    </a:moveTo>
                    <a:lnTo>
                      <a:pt x="0" y="13"/>
                    </a:lnTo>
                    <a:lnTo>
                      <a:pt x="1" y="20"/>
                    </a:lnTo>
                    <a:lnTo>
                      <a:pt x="7" y="14"/>
                    </a:lnTo>
                    <a:lnTo>
                      <a:pt x="14" y="9"/>
                    </a:lnTo>
                    <a:lnTo>
                      <a:pt x="12" y="0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9">
                <a:extLst>
                  <a:ext uri="{FF2B5EF4-FFF2-40B4-BE49-F238E27FC236}">
                    <a16:creationId xmlns:a16="http://schemas.microsoft.com/office/drawing/2014/main" id="{2331F090-59BD-4CA4-BC70-A146BD670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3813" y="4375150"/>
                <a:ext cx="438150" cy="292100"/>
              </a:xfrm>
              <a:custGeom>
                <a:avLst/>
                <a:gdLst>
                  <a:gd name="T0" fmla="*/ 132 w 198"/>
                  <a:gd name="T1" fmla="*/ 30 h 132"/>
                  <a:gd name="T2" fmla="*/ 73 w 198"/>
                  <a:gd name="T3" fmla="*/ 57 h 132"/>
                  <a:gd name="T4" fmla="*/ 63 w 198"/>
                  <a:gd name="T5" fmla="*/ 7 h 132"/>
                  <a:gd name="T6" fmla="*/ 48 w 198"/>
                  <a:gd name="T7" fmla="*/ 19 h 132"/>
                  <a:gd name="T8" fmla="*/ 44 w 198"/>
                  <a:gd name="T9" fmla="*/ 119 h 132"/>
                  <a:gd name="T10" fmla="*/ 48 w 198"/>
                  <a:gd name="T11" fmla="*/ 120 h 132"/>
                  <a:gd name="T12" fmla="*/ 129 w 198"/>
                  <a:gd name="T13" fmla="*/ 73 h 132"/>
                  <a:gd name="T14" fmla="*/ 198 w 198"/>
                  <a:gd name="T15" fmla="*/ 13 h 132"/>
                  <a:gd name="T16" fmla="*/ 132 w 198"/>
                  <a:gd name="T17" fmla="*/ 3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132">
                    <a:moveTo>
                      <a:pt x="132" y="30"/>
                    </a:moveTo>
                    <a:cubicBezTo>
                      <a:pt x="111" y="51"/>
                      <a:pt x="89" y="67"/>
                      <a:pt x="73" y="57"/>
                    </a:cubicBezTo>
                    <a:cubicBezTo>
                      <a:pt x="51" y="43"/>
                      <a:pt x="55" y="24"/>
                      <a:pt x="63" y="7"/>
                    </a:cubicBezTo>
                    <a:cubicBezTo>
                      <a:pt x="58" y="11"/>
                      <a:pt x="53" y="15"/>
                      <a:pt x="48" y="19"/>
                    </a:cubicBezTo>
                    <a:cubicBezTo>
                      <a:pt x="15" y="50"/>
                      <a:pt x="0" y="96"/>
                      <a:pt x="44" y="119"/>
                    </a:cubicBezTo>
                    <a:cubicBezTo>
                      <a:pt x="46" y="119"/>
                      <a:pt x="47" y="120"/>
                      <a:pt x="48" y="120"/>
                    </a:cubicBezTo>
                    <a:cubicBezTo>
                      <a:pt x="77" y="132"/>
                      <a:pt x="110" y="107"/>
                      <a:pt x="129" y="73"/>
                    </a:cubicBezTo>
                    <a:cubicBezTo>
                      <a:pt x="143" y="47"/>
                      <a:pt x="158" y="23"/>
                      <a:pt x="198" y="13"/>
                    </a:cubicBezTo>
                    <a:cubicBezTo>
                      <a:pt x="170" y="0"/>
                      <a:pt x="150" y="10"/>
                      <a:pt x="13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30">
                <a:extLst>
                  <a:ext uri="{FF2B5EF4-FFF2-40B4-BE49-F238E27FC236}">
                    <a16:creationId xmlns:a16="http://schemas.microsoft.com/office/drawing/2014/main" id="{CEC2A134-6E63-415E-8769-5F6DA87DC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513" y="4368800"/>
                <a:ext cx="266700" cy="390525"/>
              </a:xfrm>
              <a:custGeom>
                <a:avLst/>
                <a:gdLst>
                  <a:gd name="T0" fmla="*/ 86 w 120"/>
                  <a:gd name="T1" fmla="*/ 0 h 177"/>
                  <a:gd name="T2" fmla="*/ 76 w 120"/>
                  <a:gd name="T3" fmla="*/ 1 h 177"/>
                  <a:gd name="T4" fmla="*/ 39 w 120"/>
                  <a:gd name="T5" fmla="*/ 42 h 177"/>
                  <a:gd name="T6" fmla="*/ 15 w 120"/>
                  <a:gd name="T7" fmla="*/ 66 h 177"/>
                  <a:gd name="T8" fmla="*/ 70 w 120"/>
                  <a:gd name="T9" fmla="*/ 171 h 177"/>
                  <a:gd name="T10" fmla="*/ 114 w 120"/>
                  <a:gd name="T11" fmla="*/ 128 h 177"/>
                  <a:gd name="T12" fmla="*/ 114 w 120"/>
                  <a:gd name="T13" fmla="*/ 70 h 177"/>
                  <a:gd name="T14" fmla="*/ 86 w 120"/>
                  <a:gd name="T1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77">
                    <a:moveTo>
                      <a:pt x="86" y="0"/>
                    </a:moveTo>
                    <a:cubicBezTo>
                      <a:pt x="83" y="1"/>
                      <a:pt x="79" y="1"/>
                      <a:pt x="76" y="1"/>
                    </a:cubicBezTo>
                    <a:cubicBezTo>
                      <a:pt x="120" y="86"/>
                      <a:pt x="46" y="139"/>
                      <a:pt x="39" y="42"/>
                    </a:cubicBezTo>
                    <a:cubicBezTo>
                      <a:pt x="31" y="50"/>
                      <a:pt x="23" y="58"/>
                      <a:pt x="15" y="66"/>
                    </a:cubicBezTo>
                    <a:cubicBezTo>
                      <a:pt x="0" y="108"/>
                      <a:pt x="10" y="177"/>
                      <a:pt x="70" y="171"/>
                    </a:cubicBezTo>
                    <a:cubicBezTo>
                      <a:pt x="95" y="169"/>
                      <a:pt x="109" y="151"/>
                      <a:pt x="114" y="128"/>
                    </a:cubicBezTo>
                    <a:cubicBezTo>
                      <a:pt x="118" y="111"/>
                      <a:pt x="118" y="90"/>
                      <a:pt x="114" y="70"/>
                    </a:cubicBezTo>
                    <a:cubicBezTo>
                      <a:pt x="110" y="45"/>
                      <a:pt x="100" y="2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31">
                <a:extLst>
                  <a:ext uri="{FF2B5EF4-FFF2-40B4-BE49-F238E27FC236}">
                    <a16:creationId xmlns:a16="http://schemas.microsoft.com/office/drawing/2014/main" id="{95656151-3F55-4AC6-9AF5-81B2EF6BC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163" y="4152900"/>
                <a:ext cx="320675" cy="273050"/>
              </a:xfrm>
              <a:custGeom>
                <a:avLst/>
                <a:gdLst>
                  <a:gd name="T0" fmla="*/ 89 w 145"/>
                  <a:gd name="T1" fmla="*/ 123 h 123"/>
                  <a:gd name="T2" fmla="*/ 102 w 145"/>
                  <a:gd name="T3" fmla="*/ 112 h 123"/>
                  <a:gd name="T4" fmla="*/ 123 w 145"/>
                  <a:gd name="T5" fmla="*/ 33 h 123"/>
                  <a:gd name="T6" fmla="*/ 102 w 145"/>
                  <a:gd name="T7" fmla="*/ 17 h 123"/>
                  <a:gd name="T8" fmla="*/ 2 w 145"/>
                  <a:gd name="T9" fmla="*/ 55 h 123"/>
                  <a:gd name="T10" fmla="*/ 1 w 145"/>
                  <a:gd name="T11" fmla="*/ 56 h 123"/>
                  <a:gd name="T12" fmla="*/ 0 w 145"/>
                  <a:gd name="T13" fmla="*/ 66 h 123"/>
                  <a:gd name="T14" fmla="*/ 2 w 145"/>
                  <a:gd name="T15" fmla="*/ 63 h 123"/>
                  <a:gd name="T16" fmla="*/ 89 w 145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23">
                    <a:moveTo>
                      <a:pt x="89" y="123"/>
                    </a:moveTo>
                    <a:cubicBezTo>
                      <a:pt x="94" y="119"/>
                      <a:pt x="98" y="115"/>
                      <a:pt x="102" y="112"/>
                    </a:cubicBezTo>
                    <a:cubicBezTo>
                      <a:pt x="130" y="86"/>
                      <a:pt x="145" y="58"/>
                      <a:pt x="123" y="33"/>
                    </a:cubicBezTo>
                    <a:cubicBezTo>
                      <a:pt x="116" y="26"/>
                      <a:pt x="109" y="21"/>
                      <a:pt x="102" y="17"/>
                    </a:cubicBezTo>
                    <a:cubicBezTo>
                      <a:pt x="69" y="0"/>
                      <a:pt x="34" y="20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1" y="59"/>
                      <a:pt x="1" y="63"/>
                      <a:pt x="0" y="66"/>
                    </a:cubicBezTo>
                    <a:cubicBezTo>
                      <a:pt x="0" y="65"/>
                      <a:pt x="1" y="64"/>
                      <a:pt x="2" y="63"/>
                    </a:cubicBezTo>
                    <a:cubicBezTo>
                      <a:pt x="46" y="29"/>
                      <a:pt x="100" y="52"/>
                      <a:pt x="89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32">
                <a:extLst>
                  <a:ext uri="{FF2B5EF4-FFF2-40B4-BE49-F238E27FC236}">
                    <a16:creationId xmlns:a16="http://schemas.microsoft.com/office/drawing/2014/main" id="{03A07D9E-85E9-494F-99A9-4F66D8827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4005263"/>
                <a:ext cx="204787" cy="192088"/>
              </a:xfrm>
              <a:custGeom>
                <a:avLst/>
                <a:gdLst>
                  <a:gd name="T0" fmla="*/ 76 w 93"/>
                  <a:gd name="T1" fmla="*/ 71 h 87"/>
                  <a:gd name="T2" fmla="*/ 44 w 93"/>
                  <a:gd name="T3" fmla="*/ 0 h 87"/>
                  <a:gd name="T4" fmla="*/ 44 w 93"/>
                  <a:gd name="T5" fmla="*/ 0 h 87"/>
                  <a:gd name="T6" fmla="*/ 44 w 93"/>
                  <a:gd name="T7" fmla="*/ 1 h 87"/>
                  <a:gd name="T8" fmla="*/ 44 w 93"/>
                  <a:gd name="T9" fmla="*/ 38 h 87"/>
                  <a:gd name="T10" fmla="*/ 3 w 93"/>
                  <a:gd name="T11" fmla="*/ 75 h 87"/>
                  <a:gd name="T12" fmla="*/ 0 w 93"/>
                  <a:gd name="T13" fmla="*/ 76 h 87"/>
                  <a:gd name="T14" fmla="*/ 3 w 93"/>
                  <a:gd name="T15" fmla="*/ 77 h 87"/>
                  <a:gd name="T16" fmla="*/ 44 w 93"/>
                  <a:gd name="T17" fmla="*/ 87 h 87"/>
                  <a:gd name="T18" fmla="*/ 76 w 93"/>
                  <a:gd name="T19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87">
                    <a:moveTo>
                      <a:pt x="76" y="71"/>
                    </a:moveTo>
                    <a:cubicBezTo>
                      <a:pt x="93" y="44"/>
                      <a:pt x="69" y="2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1"/>
                      <a:pt x="44" y="1"/>
                    </a:cubicBezTo>
                    <a:cubicBezTo>
                      <a:pt x="48" y="15"/>
                      <a:pt x="48" y="27"/>
                      <a:pt x="44" y="38"/>
                    </a:cubicBezTo>
                    <a:cubicBezTo>
                      <a:pt x="39" y="54"/>
                      <a:pt x="26" y="67"/>
                      <a:pt x="3" y="75"/>
                    </a:cubicBezTo>
                    <a:cubicBezTo>
                      <a:pt x="2" y="75"/>
                      <a:pt x="1" y="76"/>
                      <a:pt x="0" y="76"/>
                    </a:cubicBezTo>
                    <a:cubicBezTo>
                      <a:pt x="1" y="76"/>
                      <a:pt x="2" y="77"/>
                      <a:pt x="3" y="77"/>
                    </a:cubicBezTo>
                    <a:cubicBezTo>
                      <a:pt x="17" y="83"/>
                      <a:pt x="32" y="87"/>
                      <a:pt x="44" y="87"/>
                    </a:cubicBezTo>
                    <a:cubicBezTo>
                      <a:pt x="57" y="87"/>
                      <a:pt x="69" y="83"/>
                      <a:pt x="7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33">
                <a:extLst>
                  <a:ext uri="{FF2B5EF4-FFF2-40B4-BE49-F238E27FC236}">
                    <a16:creationId xmlns:a16="http://schemas.microsoft.com/office/drawing/2014/main" id="{9C269489-74CA-46B2-801C-C582F846B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063" y="3581400"/>
                <a:ext cx="295275" cy="395288"/>
              </a:xfrm>
              <a:custGeom>
                <a:avLst/>
                <a:gdLst>
                  <a:gd name="T0" fmla="*/ 7 w 134"/>
                  <a:gd name="T1" fmla="*/ 178 h 178"/>
                  <a:gd name="T2" fmla="*/ 21 w 134"/>
                  <a:gd name="T3" fmla="*/ 177 h 178"/>
                  <a:gd name="T4" fmla="*/ 40 w 134"/>
                  <a:gd name="T5" fmla="*/ 93 h 178"/>
                  <a:gd name="T6" fmla="*/ 64 w 134"/>
                  <a:gd name="T7" fmla="*/ 68 h 178"/>
                  <a:gd name="T8" fmla="*/ 82 w 134"/>
                  <a:gd name="T9" fmla="*/ 124 h 178"/>
                  <a:gd name="T10" fmla="*/ 109 w 134"/>
                  <a:gd name="T11" fmla="*/ 101 h 178"/>
                  <a:gd name="T12" fmla="*/ 53 w 134"/>
                  <a:gd name="T13" fmla="*/ 7 h 178"/>
                  <a:gd name="T14" fmla="*/ 4 w 134"/>
                  <a:gd name="T15" fmla="*/ 58 h 178"/>
                  <a:gd name="T16" fmla="*/ 9 w 134"/>
                  <a:gd name="T17" fmla="*/ 123 h 178"/>
                  <a:gd name="T18" fmla="*/ 7 w 134"/>
                  <a:gd name="T19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78">
                    <a:moveTo>
                      <a:pt x="7" y="178"/>
                    </a:moveTo>
                    <a:cubicBezTo>
                      <a:pt x="11" y="178"/>
                      <a:pt x="17" y="177"/>
                      <a:pt x="21" y="177"/>
                    </a:cubicBezTo>
                    <a:cubicBezTo>
                      <a:pt x="34" y="149"/>
                      <a:pt x="38" y="121"/>
                      <a:pt x="40" y="93"/>
                    </a:cubicBezTo>
                    <a:cubicBezTo>
                      <a:pt x="41" y="78"/>
                      <a:pt x="50" y="70"/>
                      <a:pt x="64" y="68"/>
                    </a:cubicBezTo>
                    <a:cubicBezTo>
                      <a:pt x="87" y="66"/>
                      <a:pt x="84" y="96"/>
                      <a:pt x="82" y="124"/>
                    </a:cubicBezTo>
                    <a:cubicBezTo>
                      <a:pt x="91" y="116"/>
                      <a:pt x="100" y="109"/>
                      <a:pt x="109" y="101"/>
                    </a:cubicBezTo>
                    <a:cubicBezTo>
                      <a:pt x="134" y="47"/>
                      <a:pt x="101" y="0"/>
                      <a:pt x="53" y="7"/>
                    </a:cubicBezTo>
                    <a:cubicBezTo>
                      <a:pt x="20" y="13"/>
                      <a:pt x="10" y="32"/>
                      <a:pt x="4" y="58"/>
                    </a:cubicBezTo>
                    <a:cubicBezTo>
                      <a:pt x="0" y="80"/>
                      <a:pt x="2" y="101"/>
                      <a:pt x="9" y="123"/>
                    </a:cubicBezTo>
                    <a:cubicBezTo>
                      <a:pt x="15" y="141"/>
                      <a:pt x="14" y="160"/>
                      <a:pt x="7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34">
                <a:extLst>
                  <a:ext uri="{FF2B5EF4-FFF2-40B4-BE49-F238E27FC236}">
                    <a16:creationId xmlns:a16="http://schemas.microsoft.com/office/drawing/2014/main" id="{9FD39370-E18E-470B-A3C9-39D2DABF0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638" y="4159250"/>
                <a:ext cx="195262" cy="303213"/>
              </a:xfrm>
              <a:custGeom>
                <a:avLst/>
                <a:gdLst>
                  <a:gd name="T0" fmla="*/ 1 w 88"/>
                  <a:gd name="T1" fmla="*/ 50 h 137"/>
                  <a:gd name="T2" fmla="*/ 0 w 88"/>
                  <a:gd name="T3" fmla="*/ 56 h 137"/>
                  <a:gd name="T4" fmla="*/ 0 w 88"/>
                  <a:gd name="T5" fmla="*/ 58 h 137"/>
                  <a:gd name="T6" fmla="*/ 34 w 88"/>
                  <a:gd name="T7" fmla="*/ 103 h 137"/>
                  <a:gd name="T8" fmla="*/ 75 w 88"/>
                  <a:gd name="T9" fmla="*/ 137 h 137"/>
                  <a:gd name="T10" fmla="*/ 59 w 88"/>
                  <a:gd name="T11" fmla="*/ 83 h 137"/>
                  <a:gd name="T12" fmla="*/ 86 w 88"/>
                  <a:gd name="T13" fmla="*/ 17 h 137"/>
                  <a:gd name="T14" fmla="*/ 88 w 88"/>
                  <a:gd name="T15" fmla="*/ 16 h 137"/>
                  <a:gd name="T16" fmla="*/ 86 w 88"/>
                  <a:gd name="T17" fmla="*/ 15 h 137"/>
                  <a:gd name="T18" fmla="*/ 1 w 88"/>
                  <a:gd name="T19" fmla="*/ 5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37">
                    <a:moveTo>
                      <a:pt x="1" y="50"/>
                    </a:moveTo>
                    <a:cubicBezTo>
                      <a:pt x="0" y="52"/>
                      <a:pt x="0" y="54"/>
                      <a:pt x="0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79"/>
                      <a:pt x="13" y="96"/>
                      <a:pt x="34" y="103"/>
                    </a:cubicBezTo>
                    <a:cubicBezTo>
                      <a:pt x="56" y="111"/>
                      <a:pt x="70" y="122"/>
                      <a:pt x="75" y="137"/>
                    </a:cubicBezTo>
                    <a:cubicBezTo>
                      <a:pt x="81" y="117"/>
                      <a:pt x="73" y="102"/>
                      <a:pt x="59" y="83"/>
                    </a:cubicBezTo>
                    <a:cubicBezTo>
                      <a:pt x="38" y="56"/>
                      <a:pt x="53" y="32"/>
                      <a:pt x="86" y="17"/>
                    </a:cubicBezTo>
                    <a:cubicBezTo>
                      <a:pt x="87" y="17"/>
                      <a:pt x="87" y="17"/>
                      <a:pt x="88" y="16"/>
                    </a:cubicBezTo>
                    <a:cubicBezTo>
                      <a:pt x="87" y="16"/>
                      <a:pt x="87" y="16"/>
                      <a:pt x="86" y="15"/>
                    </a:cubicBezTo>
                    <a:cubicBezTo>
                      <a:pt x="46" y="1"/>
                      <a:pt x="7" y="0"/>
                      <a:pt x="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5">
                <a:extLst>
                  <a:ext uri="{FF2B5EF4-FFF2-40B4-BE49-F238E27FC236}">
                    <a16:creationId xmlns:a16="http://schemas.microsoft.com/office/drawing/2014/main" id="{020B621C-AAAA-4B85-BAD0-168D0579E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3730625"/>
                <a:ext cx="381000" cy="314325"/>
              </a:xfrm>
              <a:custGeom>
                <a:avLst/>
                <a:gdLst>
                  <a:gd name="T0" fmla="*/ 31 w 172"/>
                  <a:gd name="T1" fmla="*/ 104 h 142"/>
                  <a:gd name="T2" fmla="*/ 45 w 172"/>
                  <a:gd name="T3" fmla="*/ 116 h 142"/>
                  <a:gd name="T4" fmla="*/ 65 w 172"/>
                  <a:gd name="T5" fmla="*/ 132 h 142"/>
                  <a:gd name="T6" fmla="*/ 105 w 172"/>
                  <a:gd name="T7" fmla="*/ 68 h 142"/>
                  <a:gd name="T8" fmla="*/ 163 w 172"/>
                  <a:gd name="T9" fmla="*/ 142 h 142"/>
                  <a:gd name="T10" fmla="*/ 111 w 172"/>
                  <a:gd name="T11" fmla="*/ 15 h 142"/>
                  <a:gd name="T12" fmla="*/ 45 w 172"/>
                  <a:gd name="T13" fmla="*/ 10 h 142"/>
                  <a:gd name="T14" fmla="*/ 23 w 172"/>
                  <a:gd name="T15" fmla="*/ 27 h 142"/>
                  <a:gd name="T16" fmla="*/ 31 w 172"/>
                  <a:gd name="T17" fmla="*/ 10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142">
                    <a:moveTo>
                      <a:pt x="31" y="104"/>
                    </a:moveTo>
                    <a:cubicBezTo>
                      <a:pt x="36" y="108"/>
                      <a:pt x="40" y="112"/>
                      <a:pt x="45" y="116"/>
                    </a:cubicBezTo>
                    <a:cubicBezTo>
                      <a:pt x="52" y="121"/>
                      <a:pt x="59" y="126"/>
                      <a:pt x="65" y="132"/>
                    </a:cubicBezTo>
                    <a:cubicBezTo>
                      <a:pt x="62" y="100"/>
                      <a:pt x="70" y="70"/>
                      <a:pt x="105" y="68"/>
                    </a:cubicBezTo>
                    <a:cubicBezTo>
                      <a:pt x="137" y="67"/>
                      <a:pt x="157" y="95"/>
                      <a:pt x="163" y="142"/>
                    </a:cubicBezTo>
                    <a:cubicBezTo>
                      <a:pt x="172" y="98"/>
                      <a:pt x="164" y="52"/>
                      <a:pt x="111" y="15"/>
                    </a:cubicBezTo>
                    <a:cubicBezTo>
                      <a:pt x="88" y="0"/>
                      <a:pt x="65" y="0"/>
                      <a:pt x="45" y="10"/>
                    </a:cubicBezTo>
                    <a:cubicBezTo>
                      <a:pt x="37" y="14"/>
                      <a:pt x="29" y="20"/>
                      <a:pt x="23" y="27"/>
                    </a:cubicBezTo>
                    <a:cubicBezTo>
                      <a:pt x="0" y="52"/>
                      <a:pt x="4" y="78"/>
                      <a:pt x="3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D8299BCE-C20F-4A8A-8981-D9E9710B3AA0}"/>
              </a:ext>
            </a:extLst>
          </p:cNvPr>
          <p:cNvGrpSpPr/>
          <p:nvPr/>
        </p:nvGrpSpPr>
        <p:grpSpPr>
          <a:xfrm>
            <a:off x="8355613" y="736600"/>
            <a:ext cx="1853768" cy="3284369"/>
            <a:chOff x="8381013" y="1511300"/>
            <a:chExt cx="1853768" cy="3284369"/>
          </a:xfrm>
        </p:grpSpPr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2ECFD161-7888-4C55-A332-E9716332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013" y="1511300"/>
              <a:ext cx="1166428" cy="3142066"/>
            </a:xfrm>
            <a:prstGeom prst="rect">
              <a:avLst/>
            </a:prstGeom>
          </p:spPr>
        </p:pic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1A8EE87-820B-4BF7-9DFF-920A9CBC89AE}"/>
                </a:ext>
              </a:extLst>
            </p:cNvPr>
            <p:cNvSpPr txBox="1"/>
            <p:nvPr/>
          </p:nvSpPr>
          <p:spPr>
            <a:xfrm>
              <a:off x="8391963" y="1791821"/>
              <a:ext cx="1031051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观</a:t>
              </a:r>
              <a:endParaRPr lang="en-US" altLang="zh-CN" sz="6600" dirty="0">
                <a:solidFill>
                  <a:srgbClr val="C4A07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6600" dirty="0">
                  <a:solidFill>
                    <a:srgbClr val="C4A07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点</a:t>
              </a:r>
            </a:p>
          </p:txBody>
        </p: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4E0EF68C-2E10-4709-BFCE-84D40D2F5092}"/>
                </a:ext>
              </a:extLst>
            </p:cNvPr>
            <p:cNvGrpSpPr/>
            <p:nvPr/>
          </p:nvGrpSpPr>
          <p:grpSpPr>
            <a:xfrm>
              <a:off x="8612356" y="3555831"/>
              <a:ext cx="1622425" cy="1239838"/>
              <a:chOff x="6694488" y="5256212"/>
              <a:chExt cx="1622425" cy="1239838"/>
            </a:xfrm>
            <a:solidFill>
              <a:srgbClr val="C4A077"/>
            </a:solidFill>
          </p:grpSpPr>
          <p:sp>
            <p:nvSpPr>
              <p:cNvPr id="246" name="Freeform 139">
                <a:extLst>
                  <a:ext uri="{FF2B5EF4-FFF2-40B4-BE49-F238E27FC236}">
                    <a16:creationId xmlns:a16="http://schemas.microsoft.com/office/drawing/2014/main" id="{7EB5D70C-2552-4FCD-8E01-6F1FF0A57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6246813"/>
                <a:ext cx="139700" cy="107950"/>
              </a:xfrm>
              <a:custGeom>
                <a:avLst/>
                <a:gdLst>
                  <a:gd name="T0" fmla="*/ 56 w 62"/>
                  <a:gd name="T1" fmla="*/ 0 h 48"/>
                  <a:gd name="T2" fmla="*/ 27 w 62"/>
                  <a:gd name="T3" fmla="*/ 21 h 48"/>
                  <a:gd name="T4" fmla="*/ 8 w 62"/>
                  <a:gd name="T5" fmla="*/ 38 h 48"/>
                  <a:gd name="T6" fmla="*/ 33 w 62"/>
                  <a:gd name="T7" fmla="*/ 30 h 48"/>
                  <a:gd name="T8" fmla="*/ 57 w 62"/>
                  <a:gd name="T9" fmla="*/ 13 h 48"/>
                  <a:gd name="T10" fmla="*/ 62 w 62"/>
                  <a:gd name="T11" fmla="*/ 10 h 48"/>
                  <a:gd name="T12" fmla="*/ 57 w 62"/>
                  <a:gd name="T13" fmla="*/ 3 h 48"/>
                  <a:gd name="T14" fmla="*/ 56 w 62"/>
                  <a:gd name="T1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8">
                    <a:moveTo>
                      <a:pt x="56" y="0"/>
                    </a:moveTo>
                    <a:cubicBezTo>
                      <a:pt x="46" y="7"/>
                      <a:pt x="36" y="14"/>
                      <a:pt x="27" y="21"/>
                    </a:cubicBezTo>
                    <a:cubicBezTo>
                      <a:pt x="13" y="16"/>
                      <a:pt x="0" y="24"/>
                      <a:pt x="8" y="38"/>
                    </a:cubicBezTo>
                    <a:cubicBezTo>
                      <a:pt x="13" y="48"/>
                      <a:pt x="36" y="48"/>
                      <a:pt x="33" y="30"/>
                    </a:cubicBezTo>
                    <a:cubicBezTo>
                      <a:pt x="41" y="24"/>
                      <a:pt x="49" y="18"/>
                      <a:pt x="57" y="13"/>
                    </a:cubicBezTo>
                    <a:cubicBezTo>
                      <a:pt x="59" y="12"/>
                      <a:pt x="60" y="11"/>
                      <a:pt x="62" y="10"/>
                    </a:cubicBezTo>
                    <a:cubicBezTo>
                      <a:pt x="60" y="8"/>
                      <a:pt x="59" y="5"/>
                      <a:pt x="57" y="3"/>
                    </a:cubicBezTo>
                    <a:cubicBezTo>
                      <a:pt x="57" y="2"/>
                      <a:pt x="56" y="1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40">
                <a:extLst>
                  <a:ext uri="{FF2B5EF4-FFF2-40B4-BE49-F238E27FC236}">
                    <a16:creationId xmlns:a16="http://schemas.microsoft.com/office/drawing/2014/main" id="{F629B79E-E349-40FC-B22E-E57D17ADF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5756275"/>
                <a:ext cx="273050" cy="222250"/>
              </a:xfrm>
              <a:custGeom>
                <a:avLst/>
                <a:gdLst>
                  <a:gd name="T0" fmla="*/ 8 w 121"/>
                  <a:gd name="T1" fmla="*/ 68 h 99"/>
                  <a:gd name="T2" fmla="*/ 12 w 121"/>
                  <a:gd name="T3" fmla="*/ 76 h 99"/>
                  <a:gd name="T4" fmla="*/ 38 w 121"/>
                  <a:gd name="T5" fmla="*/ 96 h 99"/>
                  <a:gd name="T6" fmla="*/ 45 w 121"/>
                  <a:gd name="T7" fmla="*/ 99 h 99"/>
                  <a:gd name="T8" fmla="*/ 50 w 121"/>
                  <a:gd name="T9" fmla="*/ 96 h 99"/>
                  <a:gd name="T10" fmla="*/ 38 w 121"/>
                  <a:gd name="T11" fmla="*/ 92 h 99"/>
                  <a:gd name="T12" fmla="*/ 38 w 121"/>
                  <a:gd name="T13" fmla="*/ 92 h 99"/>
                  <a:gd name="T14" fmla="*/ 33 w 121"/>
                  <a:gd name="T15" fmla="*/ 85 h 99"/>
                  <a:gd name="T16" fmla="*/ 31 w 121"/>
                  <a:gd name="T17" fmla="*/ 77 h 99"/>
                  <a:gd name="T18" fmla="*/ 36 w 121"/>
                  <a:gd name="T19" fmla="*/ 61 h 99"/>
                  <a:gd name="T20" fmla="*/ 38 w 121"/>
                  <a:gd name="T21" fmla="*/ 46 h 99"/>
                  <a:gd name="T22" fmla="*/ 39 w 121"/>
                  <a:gd name="T23" fmla="*/ 45 h 99"/>
                  <a:gd name="T24" fmla="*/ 48 w 121"/>
                  <a:gd name="T25" fmla="*/ 35 h 99"/>
                  <a:gd name="T26" fmla="*/ 58 w 121"/>
                  <a:gd name="T27" fmla="*/ 33 h 99"/>
                  <a:gd name="T28" fmla="*/ 61 w 121"/>
                  <a:gd name="T29" fmla="*/ 33 h 99"/>
                  <a:gd name="T30" fmla="*/ 74 w 121"/>
                  <a:gd name="T31" fmla="*/ 39 h 99"/>
                  <a:gd name="T32" fmla="*/ 82 w 121"/>
                  <a:gd name="T33" fmla="*/ 37 h 99"/>
                  <a:gd name="T34" fmla="*/ 86 w 121"/>
                  <a:gd name="T35" fmla="*/ 37 h 99"/>
                  <a:gd name="T36" fmla="*/ 90 w 121"/>
                  <a:gd name="T37" fmla="*/ 37 h 99"/>
                  <a:gd name="T38" fmla="*/ 97 w 121"/>
                  <a:gd name="T39" fmla="*/ 40 h 99"/>
                  <a:gd name="T40" fmla="*/ 97 w 121"/>
                  <a:gd name="T41" fmla="*/ 40 h 99"/>
                  <a:gd name="T42" fmla="*/ 108 w 121"/>
                  <a:gd name="T43" fmla="*/ 56 h 99"/>
                  <a:gd name="T44" fmla="*/ 121 w 121"/>
                  <a:gd name="T45" fmla="*/ 47 h 99"/>
                  <a:gd name="T46" fmla="*/ 97 w 121"/>
                  <a:gd name="T47" fmla="*/ 22 h 99"/>
                  <a:gd name="T48" fmla="*/ 90 w 121"/>
                  <a:gd name="T49" fmla="*/ 17 h 99"/>
                  <a:gd name="T50" fmla="*/ 86 w 121"/>
                  <a:gd name="T51" fmla="*/ 15 h 99"/>
                  <a:gd name="T52" fmla="*/ 82 w 121"/>
                  <a:gd name="T53" fmla="*/ 13 h 99"/>
                  <a:gd name="T54" fmla="*/ 66 w 121"/>
                  <a:gd name="T55" fmla="*/ 6 h 99"/>
                  <a:gd name="T56" fmla="*/ 58 w 121"/>
                  <a:gd name="T57" fmla="*/ 3 h 99"/>
                  <a:gd name="T58" fmla="*/ 56 w 121"/>
                  <a:gd name="T59" fmla="*/ 3 h 99"/>
                  <a:gd name="T60" fmla="*/ 38 w 121"/>
                  <a:gd name="T61" fmla="*/ 8 h 99"/>
                  <a:gd name="T62" fmla="*/ 35 w 121"/>
                  <a:gd name="T63" fmla="*/ 10 h 99"/>
                  <a:gd name="T64" fmla="*/ 8 w 121"/>
                  <a:gd name="T65" fmla="*/ 30 h 99"/>
                  <a:gd name="T66" fmla="*/ 1 w 121"/>
                  <a:gd name="T67" fmla="*/ 35 h 99"/>
                  <a:gd name="T68" fmla="*/ 0 w 121"/>
                  <a:gd name="T69" fmla="*/ 35 h 99"/>
                  <a:gd name="T70" fmla="*/ 1 w 121"/>
                  <a:gd name="T71" fmla="*/ 42 h 99"/>
                  <a:gd name="T72" fmla="*/ 8 w 121"/>
                  <a:gd name="T73" fmla="*/ 6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99">
                    <a:moveTo>
                      <a:pt x="8" y="68"/>
                    </a:moveTo>
                    <a:cubicBezTo>
                      <a:pt x="9" y="71"/>
                      <a:pt x="10" y="73"/>
                      <a:pt x="12" y="76"/>
                    </a:cubicBezTo>
                    <a:cubicBezTo>
                      <a:pt x="18" y="84"/>
                      <a:pt x="27" y="91"/>
                      <a:pt x="38" y="96"/>
                    </a:cubicBezTo>
                    <a:cubicBezTo>
                      <a:pt x="41" y="97"/>
                      <a:pt x="43" y="98"/>
                      <a:pt x="45" y="99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45" y="96"/>
                      <a:pt x="41" y="94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6" y="90"/>
                      <a:pt x="34" y="88"/>
                      <a:pt x="33" y="85"/>
                    </a:cubicBezTo>
                    <a:cubicBezTo>
                      <a:pt x="31" y="82"/>
                      <a:pt x="31" y="80"/>
                      <a:pt x="31" y="77"/>
                    </a:cubicBezTo>
                    <a:cubicBezTo>
                      <a:pt x="31" y="72"/>
                      <a:pt x="33" y="66"/>
                      <a:pt x="36" y="61"/>
                    </a:cubicBezTo>
                    <a:cubicBezTo>
                      <a:pt x="36" y="55"/>
                      <a:pt x="36" y="50"/>
                      <a:pt x="38" y="46"/>
                    </a:cubicBezTo>
                    <a:cubicBezTo>
                      <a:pt x="38" y="46"/>
                      <a:pt x="39" y="45"/>
                      <a:pt x="39" y="45"/>
                    </a:cubicBezTo>
                    <a:cubicBezTo>
                      <a:pt x="41" y="41"/>
                      <a:pt x="44" y="37"/>
                      <a:pt x="48" y="35"/>
                    </a:cubicBezTo>
                    <a:cubicBezTo>
                      <a:pt x="51" y="34"/>
                      <a:pt x="55" y="33"/>
                      <a:pt x="58" y="33"/>
                    </a:cubicBezTo>
                    <a:cubicBezTo>
                      <a:pt x="59" y="33"/>
                      <a:pt x="60" y="33"/>
                      <a:pt x="61" y="33"/>
                    </a:cubicBezTo>
                    <a:cubicBezTo>
                      <a:pt x="65" y="34"/>
                      <a:pt x="70" y="36"/>
                      <a:pt x="74" y="39"/>
                    </a:cubicBezTo>
                    <a:cubicBezTo>
                      <a:pt x="77" y="38"/>
                      <a:pt x="80" y="38"/>
                      <a:pt x="82" y="37"/>
                    </a:cubicBezTo>
                    <a:cubicBezTo>
                      <a:pt x="84" y="37"/>
                      <a:pt x="85" y="37"/>
                      <a:pt x="86" y="37"/>
                    </a:cubicBezTo>
                    <a:cubicBezTo>
                      <a:pt x="88" y="37"/>
                      <a:pt x="89" y="37"/>
                      <a:pt x="90" y="37"/>
                    </a:cubicBezTo>
                    <a:cubicBezTo>
                      <a:pt x="93" y="38"/>
                      <a:pt x="95" y="39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102" y="43"/>
                      <a:pt x="106" y="49"/>
                      <a:pt x="108" y="56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14" y="38"/>
                      <a:pt x="107" y="29"/>
                      <a:pt x="97" y="22"/>
                    </a:cubicBezTo>
                    <a:cubicBezTo>
                      <a:pt x="95" y="20"/>
                      <a:pt x="93" y="19"/>
                      <a:pt x="90" y="17"/>
                    </a:cubicBezTo>
                    <a:cubicBezTo>
                      <a:pt x="89" y="16"/>
                      <a:pt x="88" y="16"/>
                      <a:pt x="86" y="15"/>
                    </a:cubicBezTo>
                    <a:cubicBezTo>
                      <a:pt x="85" y="14"/>
                      <a:pt x="84" y="13"/>
                      <a:pt x="82" y="13"/>
                    </a:cubicBezTo>
                    <a:cubicBezTo>
                      <a:pt x="77" y="10"/>
                      <a:pt x="72" y="8"/>
                      <a:pt x="66" y="6"/>
                    </a:cubicBezTo>
                    <a:cubicBezTo>
                      <a:pt x="64" y="5"/>
                      <a:pt x="61" y="4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47" y="0"/>
                      <a:pt x="44" y="3"/>
                      <a:pt x="38" y="8"/>
                    </a:cubicBezTo>
                    <a:cubicBezTo>
                      <a:pt x="37" y="9"/>
                      <a:pt x="36" y="9"/>
                      <a:pt x="35" y="10"/>
                    </a:cubicBezTo>
                    <a:cubicBezTo>
                      <a:pt x="26" y="17"/>
                      <a:pt x="17" y="23"/>
                      <a:pt x="8" y="30"/>
                    </a:cubicBezTo>
                    <a:cubicBezTo>
                      <a:pt x="5" y="31"/>
                      <a:pt x="3" y="33"/>
                      <a:pt x="1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8"/>
                      <a:pt x="0" y="40"/>
                      <a:pt x="1" y="42"/>
                    </a:cubicBezTo>
                    <a:cubicBezTo>
                      <a:pt x="1" y="52"/>
                      <a:pt x="4" y="61"/>
                      <a:pt x="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41">
                <a:extLst>
                  <a:ext uri="{FF2B5EF4-FFF2-40B4-BE49-F238E27FC236}">
                    <a16:creationId xmlns:a16="http://schemas.microsoft.com/office/drawing/2014/main" id="{0337BEFB-85F7-4F85-9739-E8F30A90F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900" y="6064250"/>
                <a:ext cx="134938" cy="114300"/>
              </a:xfrm>
              <a:custGeom>
                <a:avLst/>
                <a:gdLst>
                  <a:gd name="T0" fmla="*/ 0 w 60"/>
                  <a:gd name="T1" fmla="*/ 38 h 51"/>
                  <a:gd name="T2" fmla="*/ 2 w 60"/>
                  <a:gd name="T3" fmla="*/ 44 h 51"/>
                  <a:gd name="T4" fmla="*/ 6 w 60"/>
                  <a:gd name="T5" fmla="*/ 48 h 51"/>
                  <a:gd name="T6" fmla="*/ 9 w 60"/>
                  <a:gd name="T7" fmla="*/ 48 h 51"/>
                  <a:gd name="T8" fmla="*/ 17 w 60"/>
                  <a:gd name="T9" fmla="*/ 47 h 51"/>
                  <a:gd name="T10" fmla="*/ 22 w 60"/>
                  <a:gd name="T11" fmla="*/ 46 h 51"/>
                  <a:gd name="T12" fmla="*/ 23 w 60"/>
                  <a:gd name="T13" fmla="*/ 46 h 51"/>
                  <a:gd name="T14" fmla="*/ 24 w 60"/>
                  <a:gd name="T15" fmla="*/ 46 h 51"/>
                  <a:gd name="T16" fmla="*/ 30 w 60"/>
                  <a:gd name="T17" fmla="*/ 49 h 51"/>
                  <a:gd name="T18" fmla="*/ 37 w 60"/>
                  <a:gd name="T19" fmla="*/ 51 h 51"/>
                  <a:gd name="T20" fmla="*/ 43 w 60"/>
                  <a:gd name="T21" fmla="*/ 50 h 51"/>
                  <a:gd name="T22" fmla="*/ 48 w 60"/>
                  <a:gd name="T23" fmla="*/ 47 h 51"/>
                  <a:gd name="T24" fmla="*/ 52 w 60"/>
                  <a:gd name="T25" fmla="*/ 34 h 51"/>
                  <a:gd name="T26" fmla="*/ 53 w 60"/>
                  <a:gd name="T27" fmla="*/ 33 h 51"/>
                  <a:gd name="T28" fmla="*/ 60 w 60"/>
                  <a:gd name="T29" fmla="*/ 20 h 51"/>
                  <a:gd name="T30" fmla="*/ 59 w 60"/>
                  <a:gd name="T31" fmla="*/ 12 h 51"/>
                  <a:gd name="T32" fmla="*/ 53 w 60"/>
                  <a:gd name="T33" fmla="*/ 7 h 51"/>
                  <a:gd name="T34" fmla="*/ 39 w 60"/>
                  <a:gd name="T35" fmla="*/ 6 h 51"/>
                  <a:gd name="T36" fmla="*/ 36 w 60"/>
                  <a:gd name="T37" fmla="*/ 6 h 51"/>
                  <a:gd name="T38" fmla="*/ 30 w 60"/>
                  <a:gd name="T39" fmla="*/ 1 h 51"/>
                  <a:gd name="T40" fmla="*/ 29 w 60"/>
                  <a:gd name="T41" fmla="*/ 0 h 51"/>
                  <a:gd name="T42" fmla="*/ 23 w 60"/>
                  <a:gd name="T43" fmla="*/ 1 h 51"/>
                  <a:gd name="T44" fmla="*/ 21 w 60"/>
                  <a:gd name="T45" fmla="*/ 1 h 51"/>
                  <a:gd name="T46" fmla="*/ 20 w 60"/>
                  <a:gd name="T47" fmla="*/ 2 h 51"/>
                  <a:gd name="T48" fmla="*/ 17 w 60"/>
                  <a:gd name="T49" fmla="*/ 3 h 51"/>
                  <a:gd name="T50" fmla="*/ 9 w 60"/>
                  <a:gd name="T51" fmla="*/ 10 h 51"/>
                  <a:gd name="T52" fmla="*/ 4 w 60"/>
                  <a:gd name="T53" fmla="*/ 14 h 51"/>
                  <a:gd name="T54" fmla="*/ 3 w 60"/>
                  <a:gd name="T55" fmla="*/ 17 h 51"/>
                  <a:gd name="T56" fmla="*/ 5 w 60"/>
                  <a:gd name="T57" fmla="*/ 23 h 51"/>
                  <a:gd name="T58" fmla="*/ 5 w 60"/>
                  <a:gd name="T59" fmla="*/ 26 h 51"/>
                  <a:gd name="T60" fmla="*/ 0 w 60"/>
                  <a:gd name="T61" fmla="*/ 38 h 51"/>
                  <a:gd name="T62" fmla="*/ 30 w 60"/>
                  <a:gd name="T63" fmla="*/ 18 h 51"/>
                  <a:gd name="T64" fmla="*/ 35 w 60"/>
                  <a:gd name="T65" fmla="*/ 23 h 51"/>
                  <a:gd name="T66" fmla="*/ 30 w 60"/>
                  <a:gd name="T67" fmla="*/ 29 h 51"/>
                  <a:gd name="T68" fmla="*/ 24 w 60"/>
                  <a:gd name="T69" fmla="*/ 23 h 51"/>
                  <a:gd name="T70" fmla="*/ 30 w 60"/>
                  <a:gd name="T71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51">
                    <a:moveTo>
                      <a:pt x="0" y="38"/>
                    </a:moveTo>
                    <a:cubicBezTo>
                      <a:pt x="0" y="40"/>
                      <a:pt x="1" y="42"/>
                      <a:pt x="2" y="44"/>
                    </a:cubicBezTo>
                    <a:cubicBezTo>
                      <a:pt x="3" y="46"/>
                      <a:pt x="4" y="47"/>
                      <a:pt x="6" y="48"/>
                    </a:cubicBezTo>
                    <a:cubicBezTo>
                      <a:pt x="7" y="48"/>
                      <a:pt x="8" y="48"/>
                      <a:pt x="9" y="48"/>
                    </a:cubicBezTo>
                    <a:cubicBezTo>
                      <a:pt x="11" y="49"/>
                      <a:pt x="14" y="48"/>
                      <a:pt x="17" y="47"/>
                    </a:cubicBezTo>
                    <a:cubicBezTo>
                      <a:pt x="19" y="47"/>
                      <a:pt x="20" y="46"/>
                      <a:pt x="22" y="46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6" y="47"/>
                      <a:pt x="28" y="48"/>
                      <a:pt x="30" y="49"/>
                    </a:cubicBezTo>
                    <a:cubicBezTo>
                      <a:pt x="32" y="50"/>
                      <a:pt x="35" y="51"/>
                      <a:pt x="37" y="51"/>
                    </a:cubicBezTo>
                    <a:cubicBezTo>
                      <a:pt x="39" y="51"/>
                      <a:pt x="42" y="51"/>
                      <a:pt x="43" y="50"/>
                    </a:cubicBezTo>
                    <a:cubicBezTo>
                      <a:pt x="45" y="50"/>
                      <a:pt x="47" y="48"/>
                      <a:pt x="48" y="47"/>
                    </a:cubicBezTo>
                    <a:cubicBezTo>
                      <a:pt x="50" y="44"/>
                      <a:pt x="52" y="40"/>
                      <a:pt x="52" y="34"/>
                    </a:cubicBezTo>
                    <a:cubicBezTo>
                      <a:pt x="52" y="34"/>
                      <a:pt x="52" y="33"/>
                      <a:pt x="53" y="33"/>
                    </a:cubicBezTo>
                    <a:cubicBezTo>
                      <a:pt x="57" y="29"/>
                      <a:pt x="59" y="24"/>
                      <a:pt x="60" y="20"/>
                    </a:cubicBezTo>
                    <a:cubicBezTo>
                      <a:pt x="60" y="17"/>
                      <a:pt x="60" y="15"/>
                      <a:pt x="59" y="12"/>
                    </a:cubicBezTo>
                    <a:cubicBezTo>
                      <a:pt x="58" y="10"/>
                      <a:pt x="56" y="9"/>
                      <a:pt x="53" y="7"/>
                    </a:cubicBezTo>
                    <a:cubicBezTo>
                      <a:pt x="50" y="6"/>
                      <a:pt x="45" y="5"/>
                      <a:pt x="39" y="6"/>
                    </a:cubicBezTo>
                    <a:cubicBezTo>
                      <a:pt x="38" y="6"/>
                      <a:pt x="37" y="6"/>
                      <a:pt x="36" y="6"/>
                    </a:cubicBezTo>
                    <a:cubicBezTo>
                      <a:pt x="34" y="3"/>
                      <a:pt x="32" y="1"/>
                      <a:pt x="30" y="1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7" y="0"/>
                      <a:pt x="25" y="0"/>
                      <a:pt x="23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4" y="6"/>
                      <a:pt x="12" y="7"/>
                      <a:pt x="9" y="10"/>
                    </a:cubicBezTo>
                    <a:cubicBezTo>
                      <a:pt x="7" y="11"/>
                      <a:pt x="5" y="12"/>
                      <a:pt x="4" y="14"/>
                    </a:cubicBezTo>
                    <a:cubicBezTo>
                      <a:pt x="3" y="15"/>
                      <a:pt x="3" y="16"/>
                      <a:pt x="3" y="17"/>
                    </a:cubicBezTo>
                    <a:cubicBezTo>
                      <a:pt x="3" y="19"/>
                      <a:pt x="4" y="21"/>
                      <a:pt x="5" y="23"/>
                    </a:cubicBezTo>
                    <a:cubicBezTo>
                      <a:pt x="6" y="23"/>
                      <a:pt x="6" y="25"/>
                      <a:pt x="5" y="26"/>
                    </a:cubicBezTo>
                    <a:cubicBezTo>
                      <a:pt x="1" y="29"/>
                      <a:pt x="0" y="34"/>
                      <a:pt x="0" y="38"/>
                    </a:cubicBezTo>
                    <a:close/>
                    <a:moveTo>
                      <a:pt x="30" y="18"/>
                    </a:moveTo>
                    <a:cubicBezTo>
                      <a:pt x="33" y="18"/>
                      <a:pt x="35" y="20"/>
                      <a:pt x="35" y="23"/>
                    </a:cubicBezTo>
                    <a:cubicBezTo>
                      <a:pt x="35" y="26"/>
                      <a:pt x="33" y="29"/>
                      <a:pt x="30" y="29"/>
                    </a:cubicBezTo>
                    <a:cubicBezTo>
                      <a:pt x="27" y="29"/>
                      <a:pt x="24" y="26"/>
                      <a:pt x="24" y="23"/>
                    </a:cubicBezTo>
                    <a:cubicBezTo>
                      <a:pt x="24" y="20"/>
                      <a:pt x="27" y="18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42">
                <a:extLst>
                  <a:ext uri="{FF2B5EF4-FFF2-40B4-BE49-F238E27FC236}">
                    <a16:creationId xmlns:a16="http://schemas.microsoft.com/office/drawing/2014/main" id="{C57510A3-B238-48BB-A8C1-69E1B23D3C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5838" y="6038850"/>
                <a:ext cx="107950" cy="111125"/>
              </a:xfrm>
              <a:custGeom>
                <a:avLst/>
                <a:gdLst>
                  <a:gd name="T0" fmla="*/ 1 w 48"/>
                  <a:gd name="T1" fmla="*/ 41 h 49"/>
                  <a:gd name="T2" fmla="*/ 10 w 48"/>
                  <a:gd name="T3" fmla="*/ 49 h 49"/>
                  <a:gd name="T4" fmla="*/ 16 w 48"/>
                  <a:gd name="T5" fmla="*/ 49 h 49"/>
                  <a:gd name="T6" fmla="*/ 20 w 48"/>
                  <a:gd name="T7" fmla="*/ 48 h 49"/>
                  <a:gd name="T8" fmla="*/ 22 w 48"/>
                  <a:gd name="T9" fmla="*/ 48 h 49"/>
                  <a:gd name="T10" fmla="*/ 30 w 48"/>
                  <a:gd name="T11" fmla="*/ 37 h 49"/>
                  <a:gd name="T12" fmla="*/ 32 w 48"/>
                  <a:gd name="T13" fmla="*/ 35 h 49"/>
                  <a:gd name="T14" fmla="*/ 44 w 48"/>
                  <a:gd name="T15" fmla="*/ 29 h 49"/>
                  <a:gd name="T16" fmla="*/ 46 w 48"/>
                  <a:gd name="T17" fmla="*/ 26 h 49"/>
                  <a:gd name="T18" fmla="*/ 47 w 48"/>
                  <a:gd name="T19" fmla="*/ 20 h 49"/>
                  <a:gd name="T20" fmla="*/ 45 w 48"/>
                  <a:gd name="T21" fmla="*/ 14 h 49"/>
                  <a:gd name="T22" fmla="*/ 44 w 48"/>
                  <a:gd name="T23" fmla="*/ 13 h 49"/>
                  <a:gd name="T24" fmla="*/ 28 w 48"/>
                  <a:gd name="T25" fmla="*/ 6 h 49"/>
                  <a:gd name="T26" fmla="*/ 26 w 48"/>
                  <a:gd name="T27" fmla="*/ 6 h 49"/>
                  <a:gd name="T28" fmla="*/ 20 w 48"/>
                  <a:gd name="T29" fmla="*/ 2 h 49"/>
                  <a:gd name="T30" fmla="*/ 13 w 48"/>
                  <a:gd name="T31" fmla="*/ 0 h 49"/>
                  <a:gd name="T32" fmla="*/ 8 w 48"/>
                  <a:gd name="T33" fmla="*/ 2 h 49"/>
                  <a:gd name="T34" fmla="*/ 4 w 48"/>
                  <a:gd name="T35" fmla="*/ 5 h 49"/>
                  <a:gd name="T36" fmla="*/ 0 w 48"/>
                  <a:gd name="T37" fmla="*/ 18 h 49"/>
                  <a:gd name="T38" fmla="*/ 3 w 48"/>
                  <a:gd name="T39" fmla="*/ 21 h 49"/>
                  <a:gd name="T40" fmla="*/ 4 w 48"/>
                  <a:gd name="T41" fmla="*/ 31 h 49"/>
                  <a:gd name="T42" fmla="*/ 1 w 48"/>
                  <a:gd name="T43" fmla="*/ 41 h 49"/>
                  <a:gd name="T44" fmla="*/ 20 w 48"/>
                  <a:gd name="T45" fmla="*/ 18 h 49"/>
                  <a:gd name="T46" fmla="*/ 25 w 48"/>
                  <a:gd name="T47" fmla="*/ 23 h 49"/>
                  <a:gd name="T48" fmla="*/ 20 w 48"/>
                  <a:gd name="T49" fmla="*/ 28 h 49"/>
                  <a:gd name="T50" fmla="*/ 15 w 48"/>
                  <a:gd name="T51" fmla="*/ 23 h 49"/>
                  <a:gd name="T52" fmla="*/ 20 w 48"/>
                  <a:gd name="T53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49">
                    <a:moveTo>
                      <a:pt x="1" y="41"/>
                    </a:moveTo>
                    <a:cubicBezTo>
                      <a:pt x="3" y="44"/>
                      <a:pt x="7" y="47"/>
                      <a:pt x="10" y="49"/>
                    </a:cubicBezTo>
                    <a:cubicBezTo>
                      <a:pt x="12" y="49"/>
                      <a:pt x="14" y="49"/>
                      <a:pt x="16" y="49"/>
                    </a:cubicBezTo>
                    <a:cubicBezTo>
                      <a:pt x="18" y="49"/>
                      <a:pt x="19" y="49"/>
                      <a:pt x="20" y="48"/>
                    </a:cubicBezTo>
                    <a:cubicBezTo>
                      <a:pt x="21" y="48"/>
                      <a:pt x="21" y="48"/>
                      <a:pt x="22" y="48"/>
                    </a:cubicBezTo>
                    <a:cubicBezTo>
                      <a:pt x="25" y="46"/>
                      <a:pt x="28" y="42"/>
                      <a:pt x="30" y="37"/>
                    </a:cubicBezTo>
                    <a:cubicBezTo>
                      <a:pt x="30" y="36"/>
                      <a:pt x="31" y="36"/>
                      <a:pt x="32" y="35"/>
                    </a:cubicBezTo>
                    <a:cubicBezTo>
                      <a:pt x="38" y="34"/>
                      <a:pt x="42" y="32"/>
                      <a:pt x="44" y="29"/>
                    </a:cubicBezTo>
                    <a:cubicBezTo>
                      <a:pt x="45" y="28"/>
                      <a:pt x="46" y="27"/>
                      <a:pt x="46" y="26"/>
                    </a:cubicBezTo>
                    <a:cubicBezTo>
                      <a:pt x="47" y="24"/>
                      <a:pt x="48" y="22"/>
                      <a:pt x="47" y="20"/>
                    </a:cubicBezTo>
                    <a:cubicBezTo>
                      <a:pt x="47" y="18"/>
                      <a:pt x="46" y="16"/>
                      <a:pt x="45" y="14"/>
                    </a:cubicBezTo>
                    <a:cubicBezTo>
                      <a:pt x="45" y="13"/>
                      <a:pt x="45" y="13"/>
                      <a:pt x="44" y="13"/>
                    </a:cubicBezTo>
                    <a:cubicBezTo>
                      <a:pt x="41" y="9"/>
                      <a:pt x="36" y="6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4" y="4"/>
                      <a:pt x="22" y="3"/>
                      <a:pt x="20" y="2"/>
                    </a:cubicBezTo>
                    <a:cubicBezTo>
                      <a:pt x="18" y="1"/>
                      <a:pt x="15" y="0"/>
                      <a:pt x="13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1" y="8"/>
                      <a:pt x="0" y="13"/>
                      <a:pt x="0" y="18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4" y="24"/>
                      <a:pt x="5" y="28"/>
                      <a:pt x="4" y="31"/>
                    </a:cubicBezTo>
                    <a:cubicBezTo>
                      <a:pt x="4" y="34"/>
                      <a:pt x="3" y="38"/>
                      <a:pt x="1" y="41"/>
                    </a:cubicBezTo>
                    <a:close/>
                    <a:moveTo>
                      <a:pt x="20" y="18"/>
                    </a:moveTo>
                    <a:cubicBezTo>
                      <a:pt x="23" y="18"/>
                      <a:pt x="25" y="20"/>
                      <a:pt x="25" y="23"/>
                    </a:cubicBezTo>
                    <a:cubicBezTo>
                      <a:pt x="25" y="26"/>
                      <a:pt x="23" y="28"/>
                      <a:pt x="20" y="28"/>
                    </a:cubicBezTo>
                    <a:cubicBezTo>
                      <a:pt x="18" y="28"/>
                      <a:pt x="15" y="26"/>
                      <a:pt x="15" y="23"/>
                    </a:cubicBezTo>
                    <a:cubicBezTo>
                      <a:pt x="15" y="20"/>
                      <a:pt x="18" y="18"/>
                      <a:pt x="2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43">
                <a:extLst>
                  <a:ext uri="{FF2B5EF4-FFF2-40B4-BE49-F238E27FC236}">
                    <a16:creationId xmlns:a16="http://schemas.microsoft.com/office/drawing/2014/main" id="{9F209222-AC23-4CFA-98FC-8ED7E47C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7313" y="5489575"/>
                <a:ext cx="150813" cy="169863"/>
              </a:xfrm>
              <a:custGeom>
                <a:avLst/>
                <a:gdLst>
                  <a:gd name="T0" fmla="*/ 12 w 67"/>
                  <a:gd name="T1" fmla="*/ 19 h 75"/>
                  <a:gd name="T2" fmla="*/ 28 w 67"/>
                  <a:gd name="T3" fmla="*/ 31 h 75"/>
                  <a:gd name="T4" fmla="*/ 31 w 67"/>
                  <a:gd name="T5" fmla="*/ 34 h 75"/>
                  <a:gd name="T6" fmla="*/ 38 w 67"/>
                  <a:gd name="T7" fmla="*/ 44 h 75"/>
                  <a:gd name="T8" fmla="*/ 46 w 67"/>
                  <a:gd name="T9" fmla="*/ 75 h 75"/>
                  <a:gd name="T10" fmla="*/ 56 w 67"/>
                  <a:gd name="T11" fmla="*/ 67 h 75"/>
                  <a:gd name="T12" fmla="*/ 67 w 67"/>
                  <a:gd name="T13" fmla="*/ 60 h 75"/>
                  <a:gd name="T14" fmla="*/ 56 w 67"/>
                  <a:gd name="T15" fmla="*/ 26 h 75"/>
                  <a:gd name="T16" fmla="*/ 51 w 67"/>
                  <a:gd name="T17" fmla="*/ 19 h 75"/>
                  <a:gd name="T18" fmla="*/ 38 w 67"/>
                  <a:gd name="T19" fmla="*/ 7 h 75"/>
                  <a:gd name="T20" fmla="*/ 28 w 67"/>
                  <a:gd name="T21" fmla="*/ 2 h 75"/>
                  <a:gd name="T22" fmla="*/ 21 w 67"/>
                  <a:gd name="T23" fmla="*/ 0 h 75"/>
                  <a:gd name="T24" fmla="*/ 12 w 67"/>
                  <a:gd name="T25" fmla="*/ 6 h 75"/>
                  <a:gd name="T26" fmla="*/ 6 w 67"/>
                  <a:gd name="T27" fmla="*/ 10 h 75"/>
                  <a:gd name="T28" fmla="*/ 0 w 67"/>
                  <a:gd name="T29" fmla="*/ 14 h 75"/>
                  <a:gd name="T30" fmla="*/ 6 w 67"/>
                  <a:gd name="T31" fmla="*/ 16 h 75"/>
                  <a:gd name="T32" fmla="*/ 12 w 67"/>
                  <a:gd name="T33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75">
                    <a:moveTo>
                      <a:pt x="12" y="19"/>
                    </a:moveTo>
                    <a:cubicBezTo>
                      <a:pt x="18" y="22"/>
                      <a:pt x="24" y="26"/>
                      <a:pt x="28" y="31"/>
                    </a:cubicBezTo>
                    <a:cubicBezTo>
                      <a:pt x="29" y="32"/>
                      <a:pt x="30" y="33"/>
                      <a:pt x="31" y="34"/>
                    </a:cubicBezTo>
                    <a:cubicBezTo>
                      <a:pt x="34" y="37"/>
                      <a:pt x="36" y="41"/>
                      <a:pt x="38" y="44"/>
                    </a:cubicBezTo>
                    <a:cubicBezTo>
                      <a:pt x="42" y="53"/>
                      <a:pt x="45" y="63"/>
                      <a:pt x="46" y="75"/>
                    </a:cubicBezTo>
                    <a:cubicBezTo>
                      <a:pt x="49" y="72"/>
                      <a:pt x="53" y="70"/>
                      <a:pt x="56" y="67"/>
                    </a:cubicBezTo>
                    <a:cubicBezTo>
                      <a:pt x="60" y="65"/>
                      <a:pt x="63" y="62"/>
                      <a:pt x="67" y="60"/>
                    </a:cubicBezTo>
                    <a:cubicBezTo>
                      <a:pt x="65" y="46"/>
                      <a:pt x="61" y="35"/>
                      <a:pt x="56" y="26"/>
                    </a:cubicBezTo>
                    <a:cubicBezTo>
                      <a:pt x="55" y="23"/>
                      <a:pt x="53" y="21"/>
                      <a:pt x="51" y="19"/>
                    </a:cubicBezTo>
                    <a:cubicBezTo>
                      <a:pt x="47" y="14"/>
                      <a:pt x="43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6" y="1"/>
                      <a:pt x="24" y="0"/>
                      <a:pt x="21" y="0"/>
                    </a:cubicBezTo>
                    <a:cubicBezTo>
                      <a:pt x="18" y="2"/>
                      <a:pt x="15" y="4"/>
                      <a:pt x="12" y="6"/>
                    </a:cubicBezTo>
                    <a:cubicBezTo>
                      <a:pt x="10" y="8"/>
                      <a:pt x="8" y="9"/>
                      <a:pt x="6" y="10"/>
                    </a:cubicBezTo>
                    <a:cubicBezTo>
                      <a:pt x="4" y="12"/>
                      <a:pt x="2" y="13"/>
                      <a:pt x="0" y="14"/>
                    </a:cubicBezTo>
                    <a:cubicBezTo>
                      <a:pt x="2" y="15"/>
                      <a:pt x="4" y="15"/>
                      <a:pt x="6" y="16"/>
                    </a:cubicBezTo>
                    <a:cubicBezTo>
                      <a:pt x="8" y="17"/>
                      <a:pt x="10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4">
                <a:extLst>
                  <a:ext uri="{FF2B5EF4-FFF2-40B4-BE49-F238E27FC236}">
                    <a16:creationId xmlns:a16="http://schemas.microsoft.com/office/drawing/2014/main" id="{ED7D729A-1796-4761-ADB1-FCCE8A8CD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5" y="5527675"/>
                <a:ext cx="120650" cy="149225"/>
              </a:xfrm>
              <a:custGeom>
                <a:avLst/>
                <a:gdLst>
                  <a:gd name="T0" fmla="*/ 18 w 54"/>
                  <a:gd name="T1" fmla="*/ 14 h 66"/>
                  <a:gd name="T2" fmla="*/ 24 w 54"/>
                  <a:gd name="T3" fmla="*/ 19 h 66"/>
                  <a:gd name="T4" fmla="*/ 31 w 54"/>
                  <a:gd name="T5" fmla="*/ 27 h 66"/>
                  <a:gd name="T6" fmla="*/ 40 w 54"/>
                  <a:gd name="T7" fmla="*/ 42 h 66"/>
                  <a:gd name="T8" fmla="*/ 47 w 54"/>
                  <a:gd name="T9" fmla="*/ 66 h 66"/>
                  <a:gd name="T10" fmla="*/ 50 w 54"/>
                  <a:gd name="T11" fmla="*/ 63 h 66"/>
                  <a:gd name="T12" fmla="*/ 54 w 54"/>
                  <a:gd name="T13" fmla="*/ 61 h 66"/>
                  <a:gd name="T14" fmla="*/ 50 w 54"/>
                  <a:gd name="T15" fmla="*/ 39 h 66"/>
                  <a:gd name="T16" fmla="*/ 40 w 54"/>
                  <a:gd name="T17" fmla="*/ 21 h 66"/>
                  <a:gd name="T18" fmla="*/ 40 w 54"/>
                  <a:gd name="T19" fmla="*/ 20 h 66"/>
                  <a:gd name="T20" fmla="*/ 24 w 54"/>
                  <a:gd name="T21" fmla="*/ 7 h 66"/>
                  <a:gd name="T22" fmla="*/ 18 w 54"/>
                  <a:gd name="T23" fmla="*/ 4 h 66"/>
                  <a:gd name="T24" fmla="*/ 10 w 54"/>
                  <a:gd name="T25" fmla="*/ 1 h 66"/>
                  <a:gd name="T26" fmla="*/ 7 w 54"/>
                  <a:gd name="T27" fmla="*/ 0 h 66"/>
                  <a:gd name="T28" fmla="*/ 0 w 54"/>
                  <a:gd name="T29" fmla="*/ 5 h 66"/>
                  <a:gd name="T30" fmla="*/ 10 w 54"/>
                  <a:gd name="T31" fmla="*/ 9 h 66"/>
                  <a:gd name="T32" fmla="*/ 18 w 54"/>
                  <a:gd name="T33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66">
                    <a:moveTo>
                      <a:pt x="18" y="14"/>
                    </a:moveTo>
                    <a:cubicBezTo>
                      <a:pt x="20" y="16"/>
                      <a:pt x="22" y="17"/>
                      <a:pt x="24" y="19"/>
                    </a:cubicBezTo>
                    <a:cubicBezTo>
                      <a:pt x="26" y="21"/>
                      <a:pt x="29" y="24"/>
                      <a:pt x="31" y="27"/>
                    </a:cubicBezTo>
                    <a:cubicBezTo>
                      <a:pt x="35" y="31"/>
                      <a:pt x="38" y="36"/>
                      <a:pt x="40" y="42"/>
                    </a:cubicBezTo>
                    <a:cubicBezTo>
                      <a:pt x="44" y="49"/>
                      <a:pt x="46" y="57"/>
                      <a:pt x="47" y="66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1" y="63"/>
                      <a:pt x="52" y="62"/>
                      <a:pt x="54" y="61"/>
                    </a:cubicBezTo>
                    <a:cubicBezTo>
                      <a:pt x="53" y="53"/>
                      <a:pt x="52" y="46"/>
                      <a:pt x="50" y="39"/>
                    </a:cubicBezTo>
                    <a:cubicBezTo>
                      <a:pt x="48" y="32"/>
                      <a:pt x="44" y="26"/>
                      <a:pt x="40" y="21"/>
                    </a:cubicBezTo>
                    <a:cubicBezTo>
                      <a:pt x="40" y="21"/>
                      <a:pt x="40" y="21"/>
                      <a:pt x="40" y="20"/>
                    </a:cubicBezTo>
                    <a:cubicBezTo>
                      <a:pt x="35" y="15"/>
                      <a:pt x="30" y="10"/>
                      <a:pt x="24" y="7"/>
                    </a:cubicBezTo>
                    <a:cubicBezTo>
                      <a:pt x="22" y="6"/>
                      <a:pt x="20" y="5"/>
                      <a:pt x="18" y="4"/>
                    </a:cubicBezTo>
                    <a:cubicBezTo>
                      <a:pt x="15" y="3"/>
                      <a:pt x="12" y="2"/>
                      <a:pt x="10" y="1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5" y="2"/>
                      <a:pt x="3" y="3"/>
                      <a:pt x="0" y="5"/>
                    </a:cubicBezTo>
                    <a:cubicBezTo>
                      <a:pt x="4" y="6"/>
                      <a:pt x="7" y="8"/>
                      <a:pt x="10" y="9"/>
                    </a:cubicBezTo>
                    <a:cubicBezTo>
                      <a:pt x="12" y="11"/>
                      <a:pt x="15" y="13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5">
                <a:extLst>
                  <a:ext uri="{FF2B5EF4-FFF2-40B4-BE49-F238E27FC236}">
                    <a16:creationId xmlns:a16="http://schemas.microsoft.com/office/drawing/2014/main" id="{8C50DC51-0E90-4BDC-BE27-BA87EF56B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075" y="5546725"/>
                <a:ext cx="150813" cy="131763"/>
              </a:xfrm>
              <a:custGeom>
                <a:avLst/>
                <a:gdLst>
                  <a:gd name="T0" fmla="*/ 2 w 67"/>
                  <a:gd name="T1" fmla="*/ 39 h 59"/>
                  <a:gd name="T2" fmla="*/ 4 w 67"/>
                  <a:gd name="T3" fmla="*/ 44 h 59"/>
                  <a:gd name="T4" fmla="*/ 9 w 67"/>
                  <a:gd name="T5" fmla="*/ 48 h 59"/>
                  <a:gd name="T6" fmla="*/ 22 w 67"/>
                  <a:gd name="T7" fmla="*/ 49 h 59"/>
                  <a:gd name="T8" fmla="*/ 22 w 67"/>
                  <a:gd name="T9" fmla="*/ 42 h 59"/>
                  <a:gd name="T10" fmla="*/ 24 w 67"/>
                  <a:gd name="T11" fmla="*/ 38 h 59"/>
                  <a:gd name="T12" fmla="*/ 26 w 67"/>
                  <a:gd name="T13" fmla="*/ 36 h 59"/>
                  <a:gd name="T14" fmla="*/ 33 w 67"/>
                  <a:gd name="T15" fmla="*/ 31 h 59"/>
                  <a:gd name="T16" fmla="*/ 43 w 67"/>
                  <a:gd name="T17" fmla="*/ 30 h 59"/>
                  <a:gd name="T18" fmla="*/ 45 w 67"/>
                  <a:gd name="T19" fmla="*/ 33 h 59"/>
                  <a:gd name="T20" fmla="*/ 42 w 67"/>
                  <a:gd name="T21" fmla="*/ 35 h 59"/>
                  <a:gd name="T22" fmla="*/ 33 w 67"/>
                  <a:gd name="T23" fmla="*/ 36 h 59"/>
                  <a:gd name="T24" fmla="*/ 29 w 67"/>
                  <a:gd name="T25" fmla="*/ 39 h 59"/>
                  <a:gd name="T26" fmla="*/ 27 w 67"/>
                  <a:gd name="T27" fmla="*/ 44 h 59"/>
                  <a:gd name="T28" fmla="*/ 27 w 67"/>
                  <a:gd name="T29" fmla="*/ 49 h 59"/>
                  <a:gd name="T30" fmla="*/ 33 w 67"/>
                  <a:gd name="T31" fmla="*/ 56 h 59"/>
                  <a:gd name="T32" fmla="*/ 34 w 67"/>
                  <a:gd name="T33" fmla="*/ 57 h 59"/>
                  <a:gd name="T34" fmla="*/ 45 w 67"/>
                  <a:gd name="T35" fmla="*/ 58 h 59"/>
                  <a:gd name="T36" fmla="*/ 51 w 67"/>
                  <a:gd name="T37" fmla="*/ 56 h 59"/>
                  <a:gd name="T38" fmla="*/ 52 w 67"/>
                  <a:gd name="T39" fmla="*/ 55 h 59"/>
                  <a:gd name="T40" fmla="*/ 54 w 67"/>
                  <a:gd name="T41" fmla="*/ 51 h 59"/>
                  <a:gd name="T42" fmla="*/ 55 w 67"/>
                  <a:gd name="T43" fmla="*/ 34 h 59"/>
                  <a:gd name="T44" fmla="*/ 56 w 67"/>
                  <a:gd name="T45" fmla="*/ 32 h 59"/>
                  <a:gd name="T46" fmla="*/ 60 w 67"/>
                  <a:gd name="T47" fmla="*/ 29 h 59"/>
                  <a:gd name="T48" fmla="*/ 63 w 67"/>
                  <a:gd name="T49" fmla="*/ 26 h 59"/>
                  <a:gd name="T50" fmla="*/ 60 w 67"/>
                  <a:gd name="T51" fmla="*/ 12 h 59"/>
                  <a:gd name="T52" fmla="*/ 60 w 67"/>
                  <a:gd name="T53" fmla="*/ 12 h 59"/>
                  <a:gd name="T54" fmla="*/ 52 w 67"/>
                  <a:gd name="T55" fmla="*/ 6 h 59"/>
                  <a:gd name="T56" fmla="*/ 38 w 67"/>
                  <a:gd name="T57" fmla="*/ 0 h 59"/>
                  <a:gd name="T58" fmla="*/ 33 w 67"/>
                  <a:gd name="T59" fmla="*/ 3 h 59"/>
                  <a:gd name="T60" fmla="*/ 24 w 67"/>
                  <a:gd name="T61" fmla="*/ 9 h 59"/>
                  <a:gd name="T62" fmla="*/ 11 w 67"/>
                  <a:gd name="T63" fmla="*/ 17 h 59"/>
                  <a:gd name="T64" fmla="*/ 2 w 67"/>
                  <a:gd name="T65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59">
                    <a:moveTo>
                      <a:pt x="2" y="39"/>
                    </a:moveTo>
                    <a:cubicBezTo>
                      <a:pt x="2" y="41"/>
                      <a:pt x="3" y="43"/>
                      <a:pt x="4" y="44"/>
                    </a:cubicBezTo>
                    <a:cubicBezTo>
                      <a:pt x="5" y="46"/>
                      <a:pt x="7" y="47"/>
                      <a:pt x="9" y="48"/>
                    </a:cubicBezTo>
                    <a:cubicBezTo>
                      <a:pt x="12" y="50"/>
                      <a:pt x="16" y="50"/>
                      <a:pt x="22" y="49"/>
                    </a:cubicBezTo>
                    <a:cubicBezTo>
                      <a:pt x="22" y="47"/>
                      <a:pt x="22" y="45"/>
                      <a:pt x="22" y="42"/>
                    </a:cubicBezTo>
                    <a:cubicBezTo>
                      <a:pt x="23" y="41"/>
                      <a:pt x="23" y="39"/>
                      <a:pt x="24" y="38"/>
                    </a:cubicBezTo>
                    <a:cubicBezTo>
                      <a:pt x="25" y="37"/>
                      <a:pt x="25" y="36"/>
                      <a:pt x="26" y="36"/>
                    </a:cubicBezTo>
                    <a:cubicBezTo>
                      <a:pt x="28" y="34"/>
                      <a:pt x="30" y="32"/>
                      <a:pt x="33" y="31"/>
                    </a:cubicBezTo>
                    <a:cubicBezTo>
                      <a:pt x="36" y="30"/>
                      <a:pt x="39" y="30"/>
                      <a:pt x="43" y="30"/>
                    </a:cubicBezTo>
                    <a:cubicBezTo>
                      <a:pt x="44" y="30"/>
                      <a:pt x="45" y="32"/>
                      <a:pt x="45" y="33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39" y="35"/>
                      <a:pt x="36" y="35"/>
                      <a:pt x="33" y="36"/>
                    </a:cubicBezTo>
                    <a:cubicBezTo>
                      <a:pt x="32" y="37"/>
                      <a:pt x="30" y="38"/>
                      <a:pt x="29" y="39"/>
                    </a:cubicBezTo>
                    <a:cubicBezTo>
                      <a:pt x="28" y="40"/>
                      <a:pt x="27" y="42"/>
                      <a:pt x="27" y="44"/>
                    </a:cubicBezTo>
                    <a:cubicBezTo>
                      <a:pt x="26" y="45"/>
                      <a:pt x="26" y="47"/>
                      <a:pt x="27" y="49"/>
                    </a:cubicBezTo>
                    <a:cubicBezTo>
                      <a:pt x="27" y="52"/>
                      <a:pt x="29" y="55"/>
                      <a:pt x="33" y="56"/>
                    </a:cubicBezTo>
                    <a:cubicBezTo>
                      <a:pt x="33" y="57"/>
                      <a:pt x="33" y="57"/>
                      <a:pt x="34" y="57"/>
                    </a:cubicBezTo>
                    <a:cubicBezTo>
                      <a:pt x="38" y="58"/>
                      <a:pt x="42" y="59"/>
                      <a:pt x="45" y="58"/>
                    </a:cubicBezTo>
                    <a:cubicBezTo>
                      <a:pt x="47" y="58"/>
                      <a:pt x="49" y="57"/>
                      <a:pt x="51" y="56"/>
                    </a:cubicBezTo>
                    <a:cubicBezTo>
                      <a:pt x="51" y="55"/>
                      <a:pt x="51" y="55"/>
                      <a:pt x="52" y="55"/>
                    </a:cubicBezTo>
                    <a:cubicBezTo>
                      <a:pt x="53" y="54"/>
                      <a:pt x="54" y="52"/>
                      <a:pt x="54" y="51"/>
                    </a:cubicBezTo>
                    <a:cubicBezTo>
                      <a:pt x="56" y="46"/>
                      <a:pt x="56" y="41"/>
                      <a:pt x="55" y="34"/>
                    </a:cubicBezTo>
                    <a:cubicBezTo>
                      <a:pt x="55" y="34"/>
                      <a:pt x="55" y="32"/>
                      <a:pt x="56" y="32"/>
                    </a:cubicBezTo>
                    <a:cubicBezTo>
                      <a:pt x="57" y="31"/>
                      <a:pt x="58" y="30"/>
                      <a:pt x="60" y="29"/>
                    </a:cubicBezTo>
                    <a:cubicBezTo>
                      <a:pt x="61" y="28"/>
                      <a:pt x="62" y="27"/>
                      <a:pt x="63" y="26"/>
                    </a:cubicBezTo>
                    <a:cubicBezTo>
                      <a:pt x="67" y="19"/>
                      <a:pt x="65" y="16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10"/>
                      <a:pt x="55" y="8"/>
                      <a:pt x="52" y="6"/>
                    </a:cubicBezTo>
                    <a:cubicBezTo>
                      <a:pt x="47" y="4"/>
                      <a:pt x="43" y="2"/>
                      <a:pt x="38" y="0"/>
                    </a:cubicBezTo>
                    <a:cubicBezTo>
                      <a:pt x="36" y="1"/>
                      <a:pt x="35" y="2"/>
                      <a:pt x="33" y="3"/>
                    </a:cubicBezTo>
                    <a:cubicBezTo>
                      <a:pt x="30" y="5"/>
                      <a:pt x="27" y="7"/>
                      <a:pt x="24" y="9"/>
                    </a:cubicBezTo>
                    <a:cubicBezTo>
                      <a:pt x="20" y="12"/>
                      <a:pt x="16" y="15"/>
                      <a:pt x="11" y="17"/>
                    </a:cubicBezTo>
                    <a:cubicBezTo>
                      <a:pt x="3" y="23"/>
                      <a:pt x="0" y="28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6">
                <a:extLst>
                  <a:ext uri="{FF2B5EF4-FFF2-40B4-BE49-F238E27FC236}">
                    <a16:creationId xmlns:a16="http://schemas.microsoft.com/office/drawing/2014/main" id="{9BC17FAC-D134-428D-9A78-168BE9257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288" y="5897563"/>
                <a:ext cx="127000" cy="161925"/>
              </a:xfrm>
              <a:custGeom>
                <a:avLst/>
                <a:gdLst>
                  <a:gd name="T0" fmla="*/ 11 w 56"/>
                  <a:gd name="T1" fmla="*/ 3 h 72"/>
                  <a:gd name="T2" fmla="*/ 9 w 56"/>
                  <a:gd name="T3" fmla="*/ 4 h 72"/>
                  <a:gd name="T4" fmla="*/ 1 w 56"/>
                  <a:gd name="T5" fmla="*/ 15 h 72"/>
                  <a:gd name="T6" fmla="*/ 1 w 56"/>
                  <a:gd name="T7" fmla="*/ 32 h 72"/>
                  <a:gd name="T8" fmla="*/ 9 w 56"/>
                  <a:gd name="T9" fmla="*/ 49 h 72"/>
                  <a:gd name="T10" fmla="*/ 30 w 56"/>
                  <a:gd name="T11" fmla="*/ 69 h 72"/>
                  <a:gd name="T12" fmla="*/ 42 w 56"/>
                  <a:gd name="T13" fmla="*/ 72 h 72"/>
                  <a:gd name="T14" fmla="*/ 50 w 56"/>
                  <a:gd name="T15" fmla="*/ 71 h 72"/>
                  <a:gd name="T16" fmla="*/ 53 w 56"/>
                  <a:gd name="T17" fmla="*/ 69 h 72"/>
                  <a:gd name="T18" fmla="*/ 56 w 56"/>
                  <a:gd name="T19" fmla="*/ 67 h 72"/>
                  <a:gd name="T20" fmla="*/ 56 w 56"/>
                  <a:gd name="T21" fmla="*/ 67 h 72"/>
                  <a:gd name="T22" fmla="*/ 56 w 56"/>
                  <a:gd name="T23" fmla="*/ 67 h 72"/>
                  <a:gd name="T24" fmla="*/ 50 w 56"/>
                  <a:gd name="T25" fmla="*/ 64 h 72"/>
                  <a:gd name="T26" fmla="*/ 49 w 56"/>
                  <a:gd name="T27" fmla="*/ 63 h 72"/>
                  <a:gd name="T28" fmla="*/ 42 w 56"/>
                  <a:gd name="T29" fmla="*/ 58 h 72"/>
                  <a:gd name="T30" fmla="*/ 39 w 56"/>
                  <a:gd name="T31" fmla="*/ 55 h 72"/>
                  <a:gd name="T32" fmla="*/ 30 w 56"/>
                  <a:gd name="T33" fmla="*/ 45 h 72"/>
                  <a:gd name="T34" fmla="*/ 15 w 56"/>
                  <a:gd name="T35" fmla="*/ 0 h 72"/>
                  <a:gd name="T36" fmla="*/ 11 w 56"/>
                  <a:gd name="T37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72">
                    <a:moveTo>
                      <a:pt x="11" y="3"/>
                    </a:moveTo>
                    <a:cubicBezTo>
                      <a:pt x="10" y="3"/>
                      <a:pt x="9" y="4"/>
                      <a:pt x="9" y="4"/>
                    </a:cubicBezTo>
                    <a:cubicBezTo>
                      <a:pt x="5" y="7"/>
                      <a:pt x="3" y="11"/>
                      <a:pt x="1" y="15"/>
                    </a:cubicBezTo>
                    <a:cubicBezTo>
                      <a:pt x="0" y="20"/>
                      <a:pt x="0" y="26"/>
                      <a:pt x="1" y="32"/>
                    </a:cubicBezTo>
                    <a:cubicBezTo>
                      <a:pt x="3" y="38"/>
                      <a:pt x="5" y="44"/>
                      <a:pt x="9" y="49"/>
                    </a:cubicBezTo>
                    <a:cubicBezTo>
                      <a:pt x="14" y="58"/>
                      <a:pt x="22" y="65"/>
                      <a:pt x="30" y="69"/>
                    </a:cubicBezTo>
                    <a:cubicBezTo>
                      <a:pt x="34" y="71"/>
                      <a:pt x="38" y="72"/>
                      <a:pt x="42" y="72"/>
                    </a:cubicBezTo>
                    <a:cubicBezTo>
                      <a:pt x="45" y="72"/>
                      <a:pt x="47" y="72"/>
                      <a:pt x="50" y="71"/>
                    </a:cubicBezTo>
                    <a:cubicBezTo>
                      <a:pt x="51" y="70"/>
                      <a:pt x="52" y="70"/>
                      <a:pt x="53" y="69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4" y="66"/>
                      <a:pt x="52" y="65"/>
                      <a:pt x="50" y="64"/>
                    </a:cubicBezTo>
                    <a:cubicBezTo>
                      <a:pt x="50" y="64"/>
                      <a:pt x="49" y="64"/>
                      <a:pt x="49" y="63"/>
                    </a:cubicBezTo>
                    <a:cubicBezTo>
                      <a:pt x="47" y="62"/>
                      <a:pt x="44" y="60"/>
                      <a:pt x="42" y="58"/>
                    </a:cubicBezTo>
                    <a:cubicBezTo>
                      <a:pt x="41" y="57"/>
                      <a:pt x="40" y="56"/>
                      <a:pt x="39" y="55"/>
                    </a:cubicBezTo>
                    <a:cubicBezTo>
                      <a:pt x="36" y="52"/>
                      <a:pt x="33" y="49"/>
                      <a:pt x="30" y="45"/>
                    </a:cubicBezTo>
                    <a:cubicBezTo>
                      <a:pt x="20" y="32"/>
                      <a:pt x="14" y="16"/>
                      <a:pt x="15" y="0"/>
                    </a:cubicBezTo>
                    <a:cubicBezTo>
                      <a:pt x="14" y="1"/>
                      <a:pt x="12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7">
                <a:extLst>
                  <a:ext uri="{FF2B5EF4-FFF2-40B4-BE49-F238E27FC236}">
                    <a16:creationId xmlns:a16="http://schemas.microsoft.com/office/drawing/2014/main" id="{C9015151-5FB5-4042-8B84-FC84C9DC8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7913" y="5972175"/>
                <a:ext cx="80963" cy="74613"/>
              </a:xfrm>
              <a:custGeom>
                <a:avLst/>
                <a:gdLst>
                  <a:gd name="T0" fmla="*/ 11 w 36"/>
                  <a:gd name="T1" fmla="*/ 32 h 33"/>
                  <a:gd name="T2" fmla="*/ 18 w 36"/>
                  <a:gd name="T3" fmla="*/ 30 h 33"/>
                  <a:gd name="T4" fmla="*/ 24 w 36"/>
                  <a:gd name="T5" fmla="*/ 27 h 33"/>
                  <a:gd name="T6" fmla="*/ 36 w 36"/>
                  <a:gd name="T7" fmla="*/ 9 h 33"/>
                  <a:gd name="T8" fmla="*/ 36 w 36"/>
                  <a:gd name="T9" fmla="*/ 9 h 33"/>
                  <a:gd name="T10" fmla="*/ 25 w 36"/>
                  <a:gd name="T11" fmla="*/ 4 h 33"/>
                  <a:gd name="T12" fmla="*/ 22 w 36"/>
                  <a:gd name="T13" fmla="*/ 1 h 33"/>
                  <a:gd name="T14" fmla="*/ 19 w 36"/>
                  <a:gd name="T15" fmla="*/ 0 h 33"/>
                  <a:gd name="T16" fmla="*/ 18 w 36"/>
                  <a:gd name="T17" fmla="*/ 1 h 33"/>
                  <a:gd name="T18" fmla="*/ 11 w 36"/>
                  <a:gd name="T19" fmla="*/ 15 h 33"/>
                  <a:gd name="T20" fmla="*/ 10 w 36"/>
                  <a:gd name="T21" fmla="*/ 18 h 33"/>
                  <a:gd name="T22" fmla="*/ 7 w 36"/>
                  <a:gd name="T23" fmla="*/ 22 h 33"/>
                  <a:gd name="T24" fmla="*/ 3 w 36"/>
                  <a:gd name="T25" fmla="*/ 28 h 33"/>
                  <a:gd name="T26" fmla="*/ 0 w 36"/>
                  <a:gd name="T27" fmla="*/ 32 h 33"/>
                  <a:gd name="T28" fmla="*/ 3 w 36"/>
                  <a:gd name="T29" fmla="*/ 33 h 33"/>
                  <a:gd name="T30" fmla="*/ 7 w 36"/>
                  <a:gd name="T31" fmla="*/ 32 h 33"/>
                  <a:gd name="T32" fmla="*/ 11 w 36"/>
                  <a:gd name="T3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33">
                    <a:moveTo>
                      <a:pt x="11" y="32"/>
                    </a:moveTo>
                    <a:cubicBezTo>
                      <a:pt x="14" y="32"/>
                      <a:pt x="16" y="31"/>
                      <a:pt x="18" y="30"/>
                    </a:cubicBezTo>
                    <a:cubicBezTo>
                      <a:pt x="21" y="30"/>
                      <a:pt x="22" y="29"/>
                      <a:pt x="24" y="27"/>
                    </a:cubicBezTo>
                    <a:cubicBezTo>
                      <a:pt x="30" y="24"/>
                      <a:pt x="34" y="1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2" y="9"/>
                      <a:pt x="28" y="7"/>
                      <a:pt x="25" y="4"/>
                    </a:cubicBezTo>
                    <a:cubicBezTo>
                      <a:pt x="24" y="3"/>
                      <a:pt x="23" y="2"/>
                      <a:pt x="22" y="1"/>
                    </a:cubicBezTo>
                    <a:cubicBezTo>
                      <a:pt x="21" y="1"/>
                      <a:pt x="20" y="1"/>
                      <a:pt x="19" y="0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6"/>
                      <a:pt x="14" y="11"/>
                      <a:pt x="11" y="15"/>
                    </a:cubicBezTo>
                    <a:cubicBezTo>
                      <a:pt x="11" y="16"/>
                      <a:pt x="11" y="17"/>
                      <a:pt x="10" y="18"/>
                    </a:cubicBezTo>
                    <a:cubicBezTo>
                      <a:pt x="9" y="19"/>
                      <a:pt x="8" y="21"/>
                      <a:pt x="7" y="22"/>
                    </a:cubicBezTo>
                    <a:cubicBezTo>
                      <a:pt x="6" y="24"/>
                      <a:pt x="5" y="26"/>
                      <a:pt x="3" y="28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3"/>
                      <a:pt x="2" y="33"/>
                      <a:pt x="3" y="33"/>
                    </a:cubicBezTo>
                    <a:cubicBezTo>
                      <a:pt x="5" y="33"/>
                      <a:pt x="6" y="32"/>
                      <a:pt x="7" y="32"/>
                    </a:cubicBezTo>
                    <a:cubicBezTo>
                      <a:pt x="9" y="32"/>
                      <a:pt x="10" y="32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8">
                <a:extLst>
                  <a:ext uri="{FF2B5EF4-FFF2-40B4-BE49-F238E27FC236}">
                    <a16:creationId xmlns:a16="http://schemas.microsoft.com/office/drawing/2014/main" id="{DF50F67D-0D2C-4991-AD23-A71E13525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963" y="5870575"/>
                <a:ext cx="111125" cy="112713"/>
              </a:xfrm>
              <a:custGeom>
                <a:avLst/>
                <a:gdLst>
                  <a:gd name="T0" fmla="*/ 37 w 50"/>
                  <a:gd name="T1" fmla="*/ 47 h 50"/>
                  <a:gd name="T2" fmla="*/ 39 w 50"/>
                  <a:gd name="T3" fmla="*/ 44 h 50"/>
                  <a:gd name="T4" fmla="*/ 42 w 50"/>
                  <a:gd name="T5" fmla="*/ 44 h 50"/>
                  <a:gd name="T6" fmla="*/ 46 w 50"/>
                  <a:gd name="T7" fmla="*/ 46 h 50"/>
                  <a:gd name="T8" fmla="*/ 50 w 50"/>
                  <a:gd name="T9" fmla="*/ 45 h 50"/>
                  <a:gd name="T10" fmla="*/ 36 w 50"/>
                  <a:gd name="T11" fmla="*/ 0 h 50"/>
                  <a:gd name="T12" fmla="*/ 30 w 50"/>
                  <a:gd name="T13" fmla="*/ 4 h 50"/>
                  <a:gd name="T14" fmla="*/ 35 w 50"/>
                  <a:gd name="T15" fmla="*/ 9 h 50"/>
                  <a:gd name="T16" fmla="*/ 29 w 50"/>
                  <a:gd name="T17" fmla="*/ 14 h 50"/>
                  <a:gd name="T18" fmla="*/ 24 w 50"/>
                  <a:gd name="T19" fmla="*/ 9 h 50"/>
                  <a:gd name="T20" fmla="*/ 25 w 50"/>
                  <a:gd name="T21" fmla="*/ 8 h 50"/>
                  <a:gd name="T22" fmla="*/ 10 w 50"/>
                  <a:gd name="T23" fmla="*/ 18 h 50"/>
                  <a:gd name="T24" fmla="*/ 3 w 50"/>
                  <a:gd name="T25" fmla="*/ 22 h 50"/>
                  <a:gd name="T26" fmla="*/ 1 w 50"/>
                  <a:gd name="T27" fmla="*/ 24 h 50"/>
                  <a:gd name="T28" fmla="*/ 3 w 50"/>
                  <a:gd name="T29" fmla="*/ 36 h 50"/>
                  <a:gd name="T30" fmla="*/ 3 w 50"/>
                  <a:gd name="T31" fmla="*/ 36 h 50"/>
                  <a:gd name="T32" fmla="*/ 10 w 50"/>
                  <a:gd name="T33" fmla="*/ 41 h 50"/>
                  <a:gd name="T34" fmla="*/ 16 w 50"/>
                  <a:gd name="T35" fmla="*/ 42 h 50"/>
                  <a:gd name="T36" fmla="*/ 17 w 50"/>
                  <a:gd name="T37" fmla="*/ 43 h 50"/>
                  <a:gd name="T38" fmla="*/ 20 w 50"/>
                  <a:gd name="T39" fmla="*/ 45 h 50"/>
                  <a:gd name="T40" fmla="*/ 28 w 50"/>
                  <a:gd name="T41" fmla="*/ 50 h 50"/>
                  <a:gd name="T42" fmla="*/ 37 w 50"/>
                  <a:gd name="T43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0">
                    <a:moveTo>
                      <a:pt x="37" y="47"/>
                    </a:moveTo>
                    <a:cubicBezTo>
                      <a:pt x="37" y="46"/>
                      <a:pt x="38" y="45"/>
                      <a:pt x="39" y="44"/>
                    </a:cubicBezTo>
                    <a:cubicBezTo>
                      <a:pt x="40" y="44"/>
                      <a:pt x="41" y="44"/>
                      <a:pt x="42" y="44"/>
                    </a:cubicBezTo>
                    <a:cubicBezTo>
                      <a:pt x="43" y="45"/>
                      <a:pt x="45" y="46"/>
                      <a:pt x="46" y="46"/>
                    </a:cubicBezTo>
                    <a:cubicBezTo>
                      <a:pt x="47" y="46"/>
                      <a:pt x="49" y="45"/>
                      <a:pt x="50" y="45"/>
                    </a:cubicBezTo>
                    <a:cubicBezTo>
                      <a:pt x="48" y="28"/>
                      <a:pt x="43" y="13"/>
                      <a:pt x="36" y="0"/>
                    </a:cubicBezTo>
                    <a:cubicBezTo>
                      <a:pt x="34" y="1"/>
                      <a:pt x="32" y="3"/>
                      <a:pt x="30" y="4"/>
                    </a:cubicBezTo>
                    <a:cubicBezTo>
                      <a:pt x="33" y="4"/>
                      <a:pt x="35" y="6"/>
                      <a:pt x="35" y="9"/>
                    </a:cubicBezTo>
                    <a:cubicBezTo>
                      <a:pt x="35" y="12"/>
                      <a:pt x="32" y="14"/>
                      <a:pt x="29" y="14"/>
                    </a:cubicBezTo>
                    <a:cubicBezTo>
                      <a:pt x="27" y="14"/>
                      <a:pt x="24" y="12"/>
                      <a:pt x="24" y="9"/>
                    </a:cubicBezTo>
                    <a:cubicBezTo>
                      <a:pt x="24" y="9"/>
                      <a:pt x="24" y="8"/>
                      <a:pt x="25" y="8"/>
                    </a:cubicBezTo>
                    <a:cubicBezTo>
                      <a:pt x="20" y="11"/>
                      <a:pt x="15" y="14"/>
                      <a:pt x="10" y="18"/>
                    </a:cubicBezTo>
                    <a:cubicBezTo>
                      <a:pt x="8" y="19"/>
                      <a:pt x="6" y="21"/>
                      <a:pt x="3" y="22"/>
                    </a:cubicBezTo>
                    <a:cubicBezTo>
                      <a:pt x="3" y="23"/>
                      <a:pt x="2" y="24"/>
                      <a:pt x="1" y="24"/>
                    </a:cubicBezTo>
                    <a:cubicBezTo>
                      <a:pt x="0" y="29"/>
                      <a:pt x="1" y="33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8"/>
                      <a:pt x="7" y="40"/>
                      <a:pt x="10" y="41"/>
                    </a:cubicBezTo>
                    <a:cubicBezTo>
                      <a:pt x="12" y="41"/>
                      <a:pt x="14" y="42"/>
                      <a:pt x="16" y="42"/>
                    </a:cubicBezTo>
                    <a:cubicBezTo>
                      <a:pt x="16" y="42"/>
                      <a:pt x="17" y="42"/>
                      <a:pt x="17" y="43"/>
                    </a:cubicBezTo>
                    <a:cubicBezTo>
                      <a:pt x="18" y="44"/>
                      <a:pt x="19" y="45"/>
                      <a:pt x="20" y="45"/>
                    </a:cubicBezTo>
                    <a:cubicBezTo>
                      <a:pt x="22" y="48"/>
                      <a:pt x="25" y="49"/>
                      <a:pt x="28" y="50"/>
                    </a:cubicBezTo>
                    <a:cubicBezTo>
                      <a:pt x="31" y="50"/>
                      <a:pt x="34" y="4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9">
                <a:extLst>
                  <a:ext uri="{FF2B5EF4-FFF2-40B4-BE49-F238E27FC236}">
                    <a16:creationId xmlns:a16="http://schemas.microsoft.com/office/drawing/2014/main" id="{F2AF937C-93E1-488F-9566-48E8B97A2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859463"/>
                <a:ext cx="150813" cy="182563"/>
              </a:xfrm>
              <a:custGeom>
                <a:avLst/>
                <a:gdLst>
                  <a:gd name="T0" fmla="*/ 2 w 67"/>
                  <a:gd name="T1" fmla="*/ 14 h 81"/>
                  <a:gd name="T2" fmla="*/ 12 w 67"/>
                  <a:gd name="T3" fmla="*/ 54 h 81"/>
                  <a:gd name="T4" fmla="*/ 24 w 67"/>
                  <a:gd name="T5" fmla="*/ 69 h 81"/>
                  <a:gd name="T6" fmla="*/ 32 w 67"/>
                  <a:gd name="T7" fmla="*/ 76 h 81"/>
                  <a:gd name="T8" fmla="*/ 33 w 67"/>
                  <a:gd name="T9" fmla="*/ 76 h 81"/>
                  <a:gd name="T10" fmla="*/ 38 w 67"/>
                  <a:gd name="T11" fmla="*/ 79 h 81"/>
                  <a:gd name="T12" fmla="*/ 42 w 67"/>
                  <a:gd name="T13" fmla="*/ 81 h 81"/>
                  <a:gd name="T14" fmla="*/ 45 w 67"/>
                  <a:gd name="T15" fmla="*/ 79 h 81"/>
                  <a:gd name="T16" fmla="*/ 67 w 67"/>
                  <a:gd name="T17" fmla="*/ 64 h 81"/>
                  <a:gd name="T18" fmla="*/ 45 w 67"/>
                  <a:gd name="T19" fmla="*/ 50 h 81"/>
                  <a:gd name="T20" fmla="*/ 38 w 67"/>
                  <a:gd name="T21" fmla="*/ 42 h 81"/>
                  <a:gd name="T22" fmla="*/ 35 w 67"/>
                  <a:gd name="T23" fmla="*/ 39 h 81"/>
                  <a:gd name="T24" fmla="*/ 32 w 67"/>
                  <a:gd name="T25" fmla="*/ 34 h 81"/>
                  <a:gd name="T26" fmla="*/ 24 w 67"/>
                  <a:gd name="T27" fmla="*/ 13 h 81"/>
                  <a:gd name="T28" fmla="*/ 22 w 67"/>
                  <a:gd name="T29" fmla="*/ 0 h 81"/>
                  <a:gd name="T30" fmla="*/ 12 w 67"/>
                  <a:gd name="T31" fmla="*/ 6 h 81"/>
                  <a:gd name="T32" fmla="*/ 2 w 67"/>
                  <a:gd name="T33" fmla="*/ 1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81">
                    <a:moveTo>
                      <a:pt x="2" y="14"/>
                    </a:moveTo>
                    <a:cubicBezTo>
                      <a:pt x="0" y="27"/>
                      <a:pt x="4" y="42"/>
                      <a:pt x="12" y="54"/>
                    </a:cubicBezTo>
                    <a:cubicBezTo>
                      <a:pt x="15" y="60"/>
                      <a:pt x="19" y="65"/>
                      <a:pt x="24" y="69"/>
                    </a:cubicBezTo>
                    <a:cubicBezTo>
                      <a:pt x="27" y="71"/>
                      <a:pt x="29" y="74"/>
                      <a:pt x="32" y="76"/>
                    </a:cubicBezTo>
                    <a:cubicBezTo>
                      <a:pt x="32" y="76"/>
                      <a:pt x="33" y="76"/>
                      <a:pt x="33" y="76"/>
                    </a:cubicBezTo>
                    <a:cubicBezTo>
                      <a:pt x="35" y="77"/>
                      <a:pt x="36" y="78"/>
                      <a:pt x="38" y="79"/>
                    </a:cubicBezTo>
                    <a:cubicBezTo>
                      <a:pt x="39" y="80"/>
                      <a:pt x="41" y="80"/>
                      <a:pt x="42" y="81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58" y="60"/>
                      <a:pt x="51" y="56"/>
                      <a:pt x="45" y="50"/>
                    </a:cubicBezTo>
                    <a:cubicBezTo>
                      <a:pt x="42" y="47"/>
                      <a:pt x="40" y="45"/>
                      <a:pt x="38" y="42"/>
                    </a:cubicBezTo>
                    <a:cubicBezTo>
                      <a:pt x="37" y="41"/>
                      <a:pt x="36" y="40"/>
                      <a:pt x="35" y="39"/>
                    </a:cubicBezTo>
                    <a:cubicBezTo>
                      <a:pt x="34" y="37"/>
                      <a:pt x="33" y="36"/>
                      <a:pt x="32" y="34"/>
                    </a:cubicBezTo>
                    <a:cubicBezTo>
                      <a:pt x="28" y="28"/>
                      <a:pt x="26" y="20"/>
                      <a:pt x="24" y="13"/>
                    </a:cubicBezTo>
                    <a:cubicBezTo>
                      <a:pt x="23" y="9"/>
                      <a:pt x="22" y="4"/>
                      <a:pt x="22" y="0"/>
                    </a:cubicBezTo>
                    <a:cubicBezTo>
                      <a:pt x="19" y="2"/>
                      <a:pt x="15" y="4"/>
                      <a:pt x="12" y="6"/>
                    </a:cubicBezTo>
                    <a:cubicBezTo>
                      <a:pt x="9" y="9"/>
                      <a:pt x="5" y="11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50">
                <a:extLst>
                  <a:ext uri="{FF2B5EF4-FFF2-40B4-BE49-F238E27FC236}">
                    <a16:creationId xmlns:a16="http://schemas.microsoft.com/office/drawing/2014/main" id="{B1FDB266-EE76-4D3C-94CD-253DCE8F8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0013" y="5826125"/>
                <a:ext cx="119063" cy="100013"/>
              </a:xfrm>
              <a:custGeom>
                <a:avLst/>
                <a:gdLst>
                  <a:gd name="T0" fmla="*/ 50 w 53"/>
                  <a:gd name="T1" fmla="*/ 20 h 45"/>
                  <a:gd name="T2" fmla="*/ 53 w 53"/>
                  <a:gd name="T3" fmla="*/ 17 h 45"/>
                  <a:gd name="T4" fmla="*/ 53 w 53"/>
                  <a:gd name="T5" fmla="*/ 14 h 45"/>
                  <a:gd name="T6" fmla="*/ 50 w 53"/>
                  <a:gd name="T7" fmla="*/ 8 h 45"/>
                  <a:gd name="T8" fmla="*/ 50 w 53"/>
                  <a:gd name="T9" fmla="*/ 8 h 45"/>
                  <a:gd name="T10" fmla="*/ 44 w 53"/>
                  <a:gd name="T11" fmla="*/ 6 h 45"/>
                  <a:gd name="T12" fmla="*/ 39 w 53"/>
                  <a:gd name="T13" fmla="*/ 6 h 45"/>
                  <a:gd name="T14" fmla="*/ 37 w 53"/>
                  <a:gd name="T15" fmla="*/ 6 h 45"/>
                  <a:gd name="T16" fmla="*/ 32 w 53"/>
                  <a:gd name="T17" fmla="*/ 2 h 45"/>
                  <a:gd name="T18" fmla="*/ 26 w 53"/>
                  <a:gd name="T19" fmla="*/ 1 h 45"/>
                  <a:gd name="T20" fmla="*/ 22 w 53"/>
                  <a:gd name="T21" fmla="*/ 1 h 45"/>
                  <a:gd name="T22" fmla="*/ 18 w 53"/>
                  <a:gd name="T23" fmla="*/ 2 h 45"/>
                  <a:gd name="T24" fmla="*/ 12 w 53"/>
                  <a:gd name="T25" fmla="*/ 6 h 45"/>
                  <a:gd name="T26" fmla="*/ 8 w 53"/>
                  <a:gd name="T27" fmla="*/ 15 h 45"/>
                  <a:gd name="T28" fmla="*/ 7 w 53"/>
                  <a:gd name="T29" fmla="*/ 17 h 45"/>
                  <a:gd name="T30" fmla="*/ 6 w 53"/>
                  <a:gd name="T31" fmla="*/ 19 h 45"/>
                  <a:gd name="T32" fmla="*/ 1 w 53"/>
                  <a:gd name="T33" fmla="*/ 28 h 45"/>
                  <a:gd name="T34" fmla="*/ 1 w 53"/>
                  <a:gd name="T35" fmla="*/ 34 h 45"/>
                  <a:gd name="T36" fmla="*/ 4 w 53"/>
                  <a:gd name="T37" fmla="*/ 39 h 45"/>
                  <a:gd name="T38" fmla="*/ 6 w 53"/>
                  <a:gd name="T39" fmla="*/ 41 h 45"/>
                  <a:gd name="T40" fmla="*/ 15 w 53"/>
                  <a:gd name="T41" fmla="*/ 45 h 45"/>
                  <a:gd name="T42" fmla="*/ 22 w 53"/>
                  <a:gd name="T43" fmla="*/ 40 h 45"/>
                  <a:gd name="T44" fmla="*/ 31 w 53"/>
                  <a:gd name="T45" fmla="*/ 33 h 45"/>
                  <a:gd name="T46" fmla="*/ 30 w 53"/>
                  <a:gd name="T47" fmla="*/ 34 h 45"/>
                  <a:gd name="T48" fmla="*/ 25 w 53"/>
                  <a:gd name="T49" fmla="*/ 28 h 45"/>
                  <a:gd name="T50" fmla="*/ 30 w 53"/>
                  <a:gd name="T51" fmla="*/ 22 h 45"/>
                  <a:gd name="T52" fmla="*/ 32 w 53"/>
                  <a:gd name="T53" fmla="*/ 22 h 45"/>
                  <a:gd name="T54" fmla="*/ 36 w 53"/>
                  <a:gd name="T55" fmla="*/ 28 h 45"/>
                  <a:gd name="T56" fmla="*/ 35 w 53"/>
                  <a:gd name="T57" fmla="*/ 31 h 45"/>
                  <a:gd name="T58" fmla="*/ 50 w 53"/>
                  <a:gd name="T59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45">
                    <a:moveTo>
                      <a:pt x="50" y="20"/>
                    </a:moveTo>
                    <a:cubicBezTo>
                      <a:pt x="51" y="19"/>
                      <a:pt x="52" y="18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3" y="12"/>
                      <a:pt x="52" y="10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7" y="6"/>
                      <a:pt x="44" y="6"/>
                    </a:cubicBezTo>
                    <a:cubicBezTo>
                      <a:pt x="42" y="6"/>
                      <a:pt x="41" y="6"/>
                      <a:pt x="39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5" y="4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1"/>
                    </a:cubicBezTo>
                    <a:cubicBezTo>
                      <a:pt x="24" y="0"/>
                      <a:pt x="23" y="0"/>
                      <a:pt x="22" y="1"/>
                    </a:cubicBezTo>
                    <a:cubicBezTo>
                      <a:pt x="21" y="1"/>
                      <a:pt x="19" y="1"/>
                      <a:pt x="18" y="2"/>
                    </a:cubicBezTo>
                    <a:cubicBezTo>
                      <a:pt x="16" y="3"/>
                      <a:pt x="14" y="4"/>
                      <a:pt x="12" y="6"/>
                    </a:cubicBezTo>
                    <a:cubicBezTo>
                      <a:pt x="10" y="8"/>
                      <a:pt x="8" y="12"/>
                      <a:pt x="8" y="15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7" y="17"/>
                      <a:pt x="6" y="18"/>
                      <a:pt x="6" y="19"/>
                    </a:cubicBezTo>
                    <a:cubicBezTo>
                      <a:pt x="3" y="21"/>
                      <a:pt x="1" y="24"/>
                      <a:pt x="1" y="28"/>
                    </a:cubicBezTo>
                    <a:cubicBezTo>
                      <a:pt x="0" y="30"/>
                      <a:pt x="0" y="32"/>
                      <a:pt x="1" y="34"/>
                    </a:cubicBezTo>
                    <a:cubicBezTo>
                      <a:pt x="1" y="36"/>
                      <a:pt x="2" y="38"/>
                      <a:pt x="4" y="39"/>
                    </a:cubicBezTo>
                    <a:cubicBezTo>
                      <a:pt x="4" y="40"/>
                      <a:pt x="5" y="40"/>
                      <a:pt x="6" y="41"/>
                    </a:cubicBezTo>
                    <a:cubicBezTo>
                      <a:pt x="8" y="43"/>
                      <a:pt x="11" y="44"/>
                      <a:pt x="15" y="45"/>
                    </a:cubicBezTo>
                    <a:cubicBezTo>
                      <a:pt x="18" y="44"/>
                      <a:pt x="20" y="42"/>
                      <a:pt x="22" y="40"/>
                    </a:cubicBezTo>
                    <a:cubicBezTo>
                      <a:pt x="25" y="38"/>
                      <a:pt x="28" y="36"/>
                      <a:pt x="31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27" y="34"/>
                      <a:pt x="25" y="31"/>
                      <a:pt x="25" y="28"/>
                    </a:cubicBezTo>
                    <a:cubicBezTo>
                      <a:pt x="25" y="25"/>
                      <a:pt x="27" y="22"/>
                      <a:pt x="30" y="22"/>
                    </a:cubicBezTo>
                    <a:cubicBezTo>
                      <a:pt x="31" y="22"/>
                      <a:pt x="31" y="22"/>
                      <a:pt x="32" y="22"/>
                    </a:cubicBezTo>
                    <a:cubicBezTo>
                      <a:pt x="34" y="23"/>
                      <a:pt x="36" y="25"/>
                      <a:pt x="36" y="28"/>
                    </a:cubicBezTo>
                    <a:cubicBezTo>
                      <a:pt x="36" y="29"/>
                      <a:pt x="36" y="30"/>
                      <a:pt x="35" y="31"/>
                    </a:cubicBezTo>
                    <a:cubicBezTo>
                      <a:pt x="40" y="27"/>
                      <a:pt x="45" y="23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51">
                <a:extLst>
                  <a:ext uri="{FF2B5EF4-FFF2-40B4-BE49-F238E27FC236}">
                    <a16:creationId xmlns:a16="http://schemas.microsoft.com/office/drawing/2014/main" id="{FC10BE9F-8888-4696-91B9-00979D351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9488" y="5842000"/>
                <a:ext cx="155575" cy="125413"/>
              </a:xfrm>
              <a:custGeom>
                <a:avLst/>
                <a:gdLst>
                  <a:gd name="T0" fmla="*/ 3 w 69"/>
                  <a:gd name="T1" fmla="*/ 29 h 56"/>
                  <a:gd name="T2" fmla="*/ 0 w 69"/>
                  <a:gd name="T3" fmla="*/ 39 h 56"/>
                  <a:gd name="T4" fmla="*/ 2 w 69"/>
                  <a:gd name="T5" fmla="*/ 45 h 56"/>
                  <a:gd name="T6" fmla="*/ 3 w 69"/>
                  <a:gd name="T7" fmla="*/ 47 h 56"/>
                  <a:gd name="T8" fmla="*/ 6 w 69"/>
                  <a:gd name="T9" fmla="*/ 50 h 56"/>
                  <a:gd name="T10" fmla="*/ 23 w 69"/>
                  <a:gd name="T11" fmla="*/ 52 h 56"/>
                  <a:gd name="T12" fmla="*/ 28 w 69"/>
                  <a:gd name="T13" fmla="*/ 49 h 56"/>
                  <a:gd name="T14" fmla="*/ 31 w 69"/>
                  <a:gd name="T15" fmla="*/ 33 h 56"/>
                  <a:gd name="T16" fmla="*/ 23 w 69"/>
                  <a:gd name="T17" fmla="*/ 32 h 56"/>
                  <a:gd name="T18" fmla="*/ 18 w 69"/>
                  <a:gd name="T19" fmla="*/ 33 h 56"/>
                  <a:gd name="T20" fmla="*/ 16 w 69"/>
                  <a:gd name="T21" fmla="*/ 31 h 56"/>
                  <a:gd name="T22" fmla="*/ 17 w 69"/>
                  <a:gd name="T23" fmla="*/ 28 h 56"/>
                  <a:gd name="T24" fmla="*/ 23 w 69"/>
                  <a:gd name="T25" fmla="*/ 27 h 56"/>
                  <a:gd name="T26" fmla="*/ 34 w 69"/>
                  <a:gd name="T27" fmla="*/ 29 h 56"/>
                  <a:gd name="T28" fmla="*/ 40 w 69"/>
                  <a:gd name="T29" fmla="*/ 41 h 56"/>
                  <a:gd name="T30" fmla="*/ 47 w 69"/>
                  <a:gd name="T31" fmla="*/ 36 h 56"/>
                  <a:gd name="T32" fmla="*/ 51 w 69"/>
                  <a:gd name="T33" fmla="*/ 33 h 56"/>
                  <a:gd name="T34" fmla="*/ 55 w 69"/>
                  <a:gd name="T35" fmla="*/ 30 h 56"/>
                  <a:gd name="T36" fmla="*/ 62 w 69"/>
                  <a:gd name="T37" fmla="*/ 25 h 56"/>
                  <a:gd name="T38" fmla="*/ 69 w 69"/>
                  <a:gd name="T39" fmla="*/ 21 h 56"/>
                  <a:gd name="T40" fmla="*/ 62 w 69"/>
                  <a:gd name="T41" fmla="*/ 8 h 56"/>
                  <a:gd name="T42" fmla="*/ 60 w 69"/>
                  <a:gd name="T43" fmla="*/ 6 h 56"/>
                  <a:gd name="T44" fmla="*/ 55 w 69"/>
                  <a:gd name="T45" fmla="*/ 4 h 56"/>
                  <a:gd name="T46" fmla="*/ 51 w 69"/>
                  <a:gd name="T47" fmla="*/ 4 h 56"/>
                  <a:gd name="T48" fmla="*/ 47 w 69"/>
                  <a:gd name="T49" fmla="*/ 4 h 56"/>
                  <a:gd name="T50" fmla="*/ 40 w 69"/>
                  <a:gd name="T51" fmla="*/ 6 h 56"/>
                  <a:gd name="T52" fmla="*/ 37 w 69"/>
                  <a:gd name="T53" fmla="*/ 5 h 56"/>
                  <a:gd name="T54" fmla="*/ 25 w 69"/>
                  <a:gd name="T55" fmla="*/ 0 h 56"/>
                  <a:gd name="T56" fmla="*/ 23 w 69"/>
                  <a:gd name="T57" fmla="*/ 0 h 56"/>
                  <a:gd name="T58" fmla="*/ 15 w 69"/>
                  <a:gd name="T59" fmla="*/ 1 h 56"/>
                  <a:gd name="T60" fmla="*/ 8 w 69"/>
                  <a:gd name="T61" fmla="*/ 9 h 56"/>
                  <a:gd name="T62" fmla="*/ 6 w 69"/>
                  <a:gd name="T63" fmla="*/ 24 h 56"/>
                  <a:gd name="T64" fmla="*/ 6 w 69"/>
                  <a:gd name="T65" fmla="*/ 25 h 56"/>
                  <a:gd name="T66" fmla="*/ 3 w 69"/>
                  <a:gd name="T67" fmla="*/ 2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56">
                    <a:moveTo>
                      <a:pt x="3" y="29"/>
                    </a:moveTo>
                    <a:cubicBezTo>
                      <a:pt x="1" y="32"/>
                      <a:pt x="0" y="36"/>
                      <a:pt x="0" y="39"/>
                    </a:cubicBezTo>
                    <a:cubicBezTo>
                      <a:pt x="0" y="41"/>
                      <a:pt x="1" y="43"/>
                      <a:pt x="2" y="45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4" y="48"/>
                      <a:pt x="5" y="49"/>
                      <a:pt x="6" y="50"/>
                    </a:cubicBezTo>
                    <a:cubicBezTo>
                      <a:pt x="13" y="56"/>
                      <a:pt x="18" y="55"/>
                      <a:pt x="23" y="52"/>
                    </a:cubicBezTo>
                    <a:cubicBezTo>
                      <a:pt x="25" y="51"/>
                      <a:pt x="26" y="50"/>
                      <a:pt x="28" y="49"/>
                    </a:cubicBezTo>
                    <a:cubicBezTo>
                      <a:pt x="33" y="45"/>
                      <a:pt x="40" y="39"/>
                      <a:pt x="31" y="33"/>
                    </a:cubicBezTo>
                    <a:cubicBezTo>
                      <a:pt x="29" y="32"/>
                      <a:pt x="27" y="31"/>
                      <a:pt x="23" y="32"/>
                    </a:cubicBezTo>
                    <a:cubicBezTo>
                      <a:pt x="22" y="32"/>
                      <a:pt x="20" y="32"/>
                      <a:pt x="18" y="33"/>
                    </a:cubicBezTo>
                    <a:cubicBezTo>
                      <a:pt x="17" y="33"/>
                      <a:pt x="16" y="32"/>
                      <a:pt x="16" y="31"/>
                    </a:cubicBezTo>
                    <a:cubicBezTo>
                      <a:pt x="15" y="30"/>
                      <a:pt x="16" y="29"/>
                      <a:pt x="17" y="28"/>
                    </a:cubicBezTo>
                    <a:cubicBezTo>
                      <a:pt x="19" y="28"/>
                      <a:pt x="21" y="27"/>
                      <a:pt x="23" y="27"/>
                    </a:cubicBezTo>
                    <a:cubicBezTo>
                      <a:pt x="27" y="27"/>
                      <a:pt x="31" y="27"/>
                      <a:pt x="34" y="29"/>
                    </a:cubicBezTo>
                    <a:cubicBezTo>
                      <a:pt x="37" y="32"/>
                      <a:pt x="39" y="35"/>
                      <a:pt x="40" y="41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15"/>
                      <a:pt x="65" y="11"/>
                      <a:pt x="62" y="8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58" y="5"/>
                      <a:pt x="57" y="4"/>
                      <a:pt x="55" y="4"/>
                    </a:cubicBezTo>
                    <a:cubicBezTo>
                      <a:pt x="54" y="4"/>
                      <a:pt x="53" y="4"/>
                      <a:pt x="51" y="4"/>
                    </a:cubicBezTo>
                    <a:cubicBezTo>
                      <a:pt x="50" y="4"/>
                      <a:pt x="49" y="4"/>
                      <a:pt x="47" y="4"/>
                    </a:cubicBezTo>
                    <a:cubicBezTo>
                      <a:pt x="45" y="4"/>
                      <a:pt x="42" y="5"/>
                      <a:pt x="40" y="6"/>
                    </a:cubicBezTo>
                    <a:cubicBezTo>
                      <a:pt x="39" y="6"/>
                      <a:pt x="38" y="6"/>
                      <a:pt x="37" y="5"/>
                    </a:cubicBezTo>
                    <a:cubicBezTo>
                      <a:pt x="33" y="2"/>
                      <a:pt x="29" y="0"/>
                      <a:pt x="25" y="0"/>
                    </a:cubicBezTo>
                    <a:cubicBezTo>
                      <a:pt x="25" y="0"/>
                      <a:pt x="24" y="0"/>
                      <a:pt x="23" y="0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2" y="3"/>
                      <a:pt x="10" y="6"/>
                      <a:pt x="8" y="9"/>
                    </a:cubicBezTo>
                    <a:cubicBezTo>
                      <a:pt x="6" y="13"/>
                      <a:pt x="5" y="18"/>
                      <a:pt x="6" y="24"/>
                    </a:cubicBezTo>
                    <a:cubicBezTo>
                      <a:pt x="6" y="24"/>
                      <a:pt x="6" y="25"/>
                      <a:pt x="6" y="25"/>
                    </a:cubicBezTo>
                    <a:cubicBezTo>
                      <a:pt x="5" y="27"/>
                      <a:pt x="4" y="28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52">
                <a:extLst>
                  <a:ext uri="{FF2B5EF4-FFF2-40B4-BE49-F238E27FC236}">
                    <a16:creationId xmlns:a16="http://schemas.microsoft.com/office/drawing/2014/main" id="{B9B0A6B0-11D5-47ED-9265-6C4398348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6005513"/>
                <a:ext cx="141288" cy="122238"/>
              </a:xfrm>
              <a:custGeom>
                <a:avLst/>
                <a:gdLst>
                  <a:gd name="T0" fmla="*/ 27 w 63"/>
                  <a:gd name="T1" fmla="*/ 33 h 54"/>
                  <a:gd name="T2" fmla="*/ 55 w 63"/>
                  <a:gd name="T3" fmla="*/ 15 h 54"/>
                  <a:gd name="T4" fmla="*/ 63 w 63"/>
                  <a:gd name="T5" fmla="*/ 10 h 54"/>
                  <a:gd name="T6" fmla="*/ 63 w 63"/>
                  <a:gd name="T7" fmla="*/ 10 h 54"/>
                  <a:gd name="T8" fmla="*/ 63 w 63"/>
                  <a:gd name="T9" fmla="*/ 10 h 54"/>
                  <a:gd name="T10" fmla="*/ 56 w 63"/>
                  <a:gd name="T11" fmla="*/ 0 h 54"/>
                  <a:gd name="T12" fmla="*/ 55 w 63"/>
                  <a:gd name="T13" fmla="*/ 1 h 54"/>
                  <a:gd name="T14" fmla="*/ 19 w 63"/>
                  <a:gd name="T15" fmla="*/ 24 h 54"/>
                  <a:gd name="T16" fmla="*/ 0 w 63"/>
                  <a:gd name="T17" fmla="*/ 34 h 54"/>
                  <a:gd name="T18" fmla="*/ 0 w 63"/>
                  <a:gd name="T19" fmla="*/ 35 h 54"/>
                  <a:gd name="T20" fmla="*/ 5 w 63"/>
                  <a:gd name="T21" fmla="*/ 45 h 54"/>
                  <a:gd name="T22" fmla="*/ 27 w 63"/>
                  <a:gd name="T23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54">
                    <a:moveTo>
                      <a:pt x="27" y="33"/>
                    </a:moveTo>
                    <a:cubicBezTo>
                      <a:pt x="37" y="27"/>
                      <a:pt x="46" y="21"/>
                      <a:pt x="55" y="15"/>
                    </a:cubicBezTo>
                    <a:cubicBezTo>
                      <a:pt x="58" y="13"/>
                      <a:pt x="60" y="12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43" y="9"/>
                      <a:pt x="31" y="17"/>
                      <a:pt x="19" y="24"/>
                    </a:cubicBezTo>
                    <a:cubicBezTo>
                      <a:pt x="10" y="22"/>
                      <a:pt x="1" y="26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2" y="42"/>
                      <a:pt x="5" y="45"/>
                    </a:cubicBezTo>
                    <a:cubicBezTo>
                      <a:pt x="12" y="54"/>
                      <a:pt x="28" y="49"/>
                      <a:pt x="2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53">
                <a:extLst>
                  <a:ext uri="{FF2B5EF4-FFF2-40B4-BE49-F238E27FC236}">
                    <a16:creationId xmlns:a16="http://schemas.microsoft.com/office/drawing/2014/main" id="{ED3FD013-7F09-4AAF-983E-41ADF9554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00" y="5934075"/>
                <a:ext cx="195263" cy="136525"/>
              </a:xfrm>
              <a:custGeom>
                <a:avLst/>
                <a:gdLst>
                  <a:gd name="T0" fmla="*/ 32 w 87"/>
                  <a:gd name="T1" fmla="*/ 49 h 61"/>
                  <a:gd name="T2" fmla="*/ 38 w 87"/>
                  <a:gd name="T3" fmla="*/ 45 h 61"/>
                  <a:gd name="T4" fmla="*/ 44 w 87"/>
                  <a:gd name="T5" fmla="*/ 43 h 61"/>
                  <a:gd name="T6" fmla="*/ 52 w 87"/>
                  <a:gd name="T7" fmla="*/ 44 h 61"/>
                  <a:gd name="T8" fmla="*/ 61 w 87"/>
                  <a:gd name="T9" fmla="*/ 48 h 61"/>
                  <a:gd name="T10" fmla="*/ 68 w 87"/>
                  <a:gd name="T11" fmla="*/ 50 h 61"/>
                  <a:gd name="T12" fmla="*/ 76 w 87"/>
                  <a:gd name="T13" fmla="*/ 37 h 61"/>
                  <a:gd name="T14" fmla="*/ 79 w 87"/>
                  <a:gd name="T15" fmla="*/ 32 h 61"/>
                  <a:gd name="T16" fmla="*/ 80 w 87"/>
                  <a:gd name="T17" fmla="*/ 30 h 61"/>
                  <a:gd name="T18" fmla="*/ 84 w 87"/>
                  <a:gd name="T19" fmla="*/ 23 h 61"/>
                  <a:gd name="T20" fmla="*/ 87 w 87"/>
                  <a:gd name="T21" fmla="*/ 16 h 61"/>
                  <a:gd name="T22" fmla="*/ 84 w 87"/>
                  <a:gd name="T23" fmla="*/ 14 h 61"/>
                  <a:gd name="T24" fmla="*/ 80 w 87"/>
                  <a:gd name="T25" fmla="*/ 11 h 61"/>
                  <a:gd name="T26" fmla="*/ 80 w 87"/>
                  <a:gd name="T27" fmla="*/ 11 h 61"/>
                  <a:gd name="T28" fmla="*/ 77 w 87"/>
                  <a:gd name="T29" fmla="*/ 0 h 61"/>
                  <a:gd name="T30" fmla="*/ 76 w 87"/>
                  <a:gd name="T31" fmla="*/ 0 h 61"/>
                  <a:gd name="T32" fmla="*/ 52 w 87"/>
                  <a:gd name="T33" fmla="*/ 17 h 61"/>
                  <a:gd name="T34" fmla="*/ 41 w 87"/>
                  <a:gd name="T35" fmla="*/ 24 h 61"/>
                  <a:gd name="T36" fmla="*/ 40 w 87"/>
                  <a:gd name="T37" fmla="*/ 25 h 61"/>
                  <a:gd name="T38" fmla="*/ 32 w 87"/>
                  <a:gd name="T39" fmla="*/ 30 h 61"/>
                  <a:gd name="T40" fmla="*/ 2 w 87"/>
                  <a:gd name="T41" fmla="*/ 52 h 61"/>
                  <a:gd name="T42" fmla="*/ 2 w 87"/>
                  <a:gd name="T43" fmla="*/ 52 h 61"/>
                  <a:gd name="T44" fmla="*/ 1 w 87"/>
                  <a:gd name="T45" fmla="*/ 53 h 61"/>
                  <a:gd name="T46" fmla="*/ 0 w 87"/>
                  <a:gd name="T47" fmla="*/ 54 h 61"/>
                  <a:gd name="T48" fmla="*/ 2 w 87"/>
                  <a:gd name="T49" fmla="*/ 54 h 61"/>
                  <a:gd name="T50" fmla="*/ 2 w 87"/>
                  <a:gd name="T51" fmla="*/ 54 h 61"/>
                  <a:gd name="T52" fmla="*/ 11 w 87"/>
                  <a:gd name="T53" fmla="*/ 60 h 61"/>
                  <a:gd name="T54" fmla="*/ 28 w 87"/>
                  <a:gd name="T55" fmla="*/ 61 h 61"/>
                  <a:gd name="T56" fmla="*/ 28 w 87"/>
                  <a:gd name="T57" fmla="*/ 61 h 61"/>
                  <a:gd name="T58" fmla="*/ 32 w 87"/>
                  <a:gd name="T5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61">
                    <a:moveTo>
                      <a:pt x="32" y="49"/>
                    </a:moveTo>
                    <a:cubicBezTo>
                      <a:pt x="34" y="47"/>
                      <a:pt x="36" y="46"/>
                      <a:pt x="38" y="45"/>
                    </a:cubicBezTo>
                    <a:cubicBezTo>
                      <a:pt x="40" y="44"/>
                      <a:pt x="42" y="43"/>
                      <a:pt x="44" y="43"/>
                    </a:cubicBezTo>
                    <a:cubicBezTo>
                      <a:pt x="47" y="43"/>
                      <a:pt x="50" y="43"/>
                      <a:pt x="52" y="44"/>
                    </a:cubicBezTo>
                    <a:cubicBezTo>
                      <a:pt x="55" y="45"/>
                      <a:pt x="58" y="46"/>
                      <a:pt x="61" y="48"/>
                    </a:cubicBezTo>
                    <a:cubicBezTo>
                      <a:pt x="63" y="49"/>
                      <a:pt x="66" y="49"/>
                      <a:pt x="68" y="50"/>
                    </a:cubicBezTo>
                    <a:cubicBezTo>
                      <a:pt x="71" y="45"/>
                      <a:pt x="74" y="41"/>
                      <a:pt x="76" y="37"/>
                    </a:cubicBezTo>
                    <a:cubicBezTo>
                      <a:pt x="77" y="35"/>
                      <a:pt x="78" y="34"/>
                      <a:pt x="79" y="32"/>
                    </a:cubicBezTo>
                    <a:cubicBezTo>
                      <a:pt x="80" y="32"/>
                      <a:pt x="80" y="31"/>
                      <a:pt x="80" y="30"/>
                    </a:cubicBezTo>
                    <a:cubicBezTo>
                      <a:pt x="82" y="28"/>
                      <a:pt x="83" y="25"/>
                      <a:pt x="84" y="23"/>
                    </a:cubicBezTo>
                    <a:cubicBezTo>
                      <a:pt x="86" y="20"/>
                      <a:pt x="87" y="18"/>
                      <a:pt x="87" y="16"/>
                    </a:cubicBezTo>
                    <a:cubicBezTo>
                      <a:pt x="86" y="16"/>
                      <a:pt x="85" y="15"/>
                      <a:pt x="84" y="14"/>
                    </a:cubicBezTo>
                    <a:cubicBezTo>
                      <a:pt x="83" y="13"/>
                      <a:pt x="81" y="12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8" y="8"/>
                      <a:pt x="77" y="4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68" y="6"/>
                      <a:pt x="60" y="11"/>
                      <a:pt x="52" y="17"/>
                    </a:cubicBezTo>
                    <a:cubicBezTo>
                      <a:pt x="48" y="19"/>
                      <a:pt x="45" y="22"/>
                      <a:pt x="41" y="24"/>
                    </a:cubicBezTo>
                    <a:cubicBezTo>
                      <a:pt x="41" y="24"/>
                      <a:pt x="41" y="25"/>
                      <a:pt x="40" y="25"/>
                    </a:cubicBezTo>
                    <a:cubicBezTo>
                      <a:pt x="38" y="27"/>
                      <a:pt x="35" y="28"/>
                      <a:pt x="32" y="30"/>
                    </a:cubicBezTo>
                    <a:cubicBezTo>
                      <a:pt x="22" y="38"/>
                      <a:pt x="12" y="45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54"/>
                      <a:pt x="1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5" y="55"/>
                      <a:pt x="8" y="57"/>
                      <a:pt x="11" y="60"/>
                    </a:cubicBezTo>
                    <a:cubicBezTo>
                      <a:pt x="18" y="58"/>
                      <a:pt x="23" y="59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57"/>
                      <a:pt x="30" y="53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4">
                <a:extLst>
                  <a:ext uri="{FF2B5EF4-FFF2-40B4-BE49-F238E27FC236}">
                    <a16:creationId xmlns:a16="http://schemas.microsoft.com/office/drawing/2014/main" id="{EF83F51D-9E99-4971-A831-649DE2A1C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6300" y="5842000"/>
                <a:ext cx="115888" cy="153988"/>
              </a:xfrm>
              <a:custGeom>
                <a:avLst/>
                <a:gdLst>
                  <a:gd name="T0" fmla="*/ 12 w 52"/>
                  <a:gd name="T1" fmla="*/ 42 h 69"/>
                  <a:gd name="T2" fmla="*/ 13 w 52"/>
                  <a:gd name="T3" fmla="*/ 44 h 69"/>
                  <a:gd name="T4" fmla="*/ 19 w 52"/>
                  <a:gd name="T5" fmla="*/ 51 h 69"/>
                  <a:gd name="T6" fmla="*/ 45 w 52"/>
                  <a:gd name="T7" fmla="*/ 69 h 69"/>
                  <a:gd name="T8" fmla="*/ 46 w 52"/>
                  <a:gd name="T9" fmla="*/ 69 h 69"/>
                  <a:gd name="T10" fmla="*/ 49 w 52"/>
                  <a:gd name="T11" fmla="*/ 66 h 69"/>
                  <a:gd name="T12" fmla="*/ 52 w 52"/>
                  <a:gd name="T13" fmla="*/ 64 h 69"/>
                  <a:gd name="T14" fmla="*/ 49 w 52"/>
                  <a:gd name="T15" fmla="*/ 63 h 69"/>
                  <a:gd name="T16" fmla="*/ 19 w 52"/>
                  <a:gd name="T17" fmla="*/ 40 h 69"/>
                  <a:gd name="T18" fmla="*/ 19 w 52"/>
                  <a:gd name="T19" fmla="*/ 39 h 69"/>
                  <a:gd name="T20" fmla="*/ 12 w 52"/>
                  <a:gd name="T21" fmla="*/ 25 h 69"/>
                  <a:gd name="T22" fmla="*/ 7 w 52"/>
                  <a:gd name="T23" fmla="*/ 0 h 69"/>
                  <a:gd name="T24" fmla="*/ 6 w 52"/>
                  <a:gd name="T25" fmla="*/ 1 h 69"/>
                  <a:gd name="T26" fmla="*/ 0 w 52"/>
                  <a:gd name="T27" fmla="*/ 5 h 69"/>
                  <a:gd name="T28" fmla="*/ 6 w 52"/>
                  <a:gd name="T29" fmla="*/ 31 h 69"/>
                  <a:gd name="T30" fmla="*/ 12 w 52"/>
                  <a:gd name="T31" fmla="*/ 4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69">
                    <a:moveTo>
                      <a:pt x="12" y="42"/>
                    </a:moveTo>
                    <a:cubicBezTo>
                      <a:pt x="12" y="43"/>
                      <a:pt x="12" y="43"/>
                      <a:pt x="13" y="44"/>
                    </a:cubicBezTo>
                    <a:cubicBezTo>
                      <a:pt x="15" y="47"/>
                      <a:pt x="17" y="49"/>
                      <a:pt x="19" y="51"/>
                    </a:cubicBezTo>
                    <a:cubicBezTo>
                      <a:pt x="25" y="59"/>
                      <a:pt x="34" y="64"/>
                      <a:pt x="45" y="69"/>
                    </a:cubicBezTo>
                    <a:cubicBezTo>
                      <a:pt x="45" y="69"/>
                      <a:pt x="45" y="69"/>
                      <a:pt x="46" y="69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1" y="64"/>
                      <a:pt x="50" y="64"/>
                      <a:pt x="49" y="63"/>
                    </a:cubicBezTo>
                    <a:cubicBezTo>
                      <a:pt x="36" y="58"/>
                      <a:pt x="26" y="5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6" y="35"/>
                      <a:pt x="13" y="30"/>
                      <a:pt x="12" y="25"/>
                    </a:cubicBezTo>
                    <a:cubicBezTo>
                      <a:pt x="9" y="18"/>
                      <a:pt x="7" y="9"/>
                      <a:pt x="7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4" y="2"/>
                      <a:pt x="2" y="3"/>
                      <a:pt x="0" y="5"/>
                    </a:cubicBezTo>
                    <a:cubicBezTo>
                      <a:pt x="1" y="14"/>
                      <a:pt x="3" y="23"/>
                      <a:pt x="6" y="31"/>
                    </a:cubicBezTo>
                    <a:cubicBezTo>
                      <a:pt x="8" y="35"/>
                      <a:pt x="9" y="39"/>
                      <a:pt x="1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5">
                <a:extLst>
                  <a:ext uri="{FF2B5EF4-FFF2-40B4-BE49-F238E27FC236}">
                    <a16:creationId xmlns:a16="http://schemas.microsoft.com/office/drawing/2014/main" id="{7FAF5F66-AEED-43CB-BC7C-434CB8355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238" y="5694363"/>
                <a:ext cx="301625" cy="414338"/>
              </a:xfrm>
              <a:custGeom>
                <a:avLst/>
                <a:gdLst>
                  <a:gd name="T0" fmla="*/ 133 w 134"/>
                  <a:gd name="T1" fmla="*/ 121 h 184"/>
                  <a:gd name="T2" fmla="*/ 131 w 134"/>
                  <a:gd name="T3" fmla="*/ 107 h 184"/>
                  <a:gd name="T4" fmla="*/ 124 w 134"/>
                  <a:gd name="T5" fmla="*/ 80 h 184"/>
                  <a:gd name="T6" fmla="*/ 124 w 134"/>
                  <a:gd name="T7" fmla="*/ 79 h 184"/>
                  <a:gd name="T8" fmla="*/ 61 w 134"/>
                  <a:gd name="T9" fmla="*/ 8 h 184"/>
                  <a:gd name="T10" fmla="*/ 48 w 134"/>
                  <a:gd name="T11" fmla="*/ 3 h 184"/>
                  <a:gd name="T12" fmla="*/ 41 w 134"/>
                  <a:gd name="T13" fmla="*/ 1 h 184"/>
                  <a:gd name="T14" fmla="*/ 37 w 134"/>
                  <a:gd name="T15" fmla="*/ 1 h 184"/>
                  <a:gd name="T16" fmla="*/ 33 w 134"/>
                  <a:gd name="T17" fmla="*/ 0 h 184"/>
                  <a:gd name="T18" fmla="*/ 9 w 134"/>
                  <a:gd name="T19" fmla="*/ 9 h 184"/>
                  <a:gd name="T20" fmla="*/ 6 w 134"/>
                  <a:gd name="T21" fmla="*/ 14 h 184"/>
                  <a:gd name="T22" fmla="*/ 8 w 134"/>
                  <a:gd name="T23" fmla="*/ 25 h 184"/>
                  <a:gd name="T24" fmla="*/ 9 w 134"/>
                  <a:gd name="T25" fmla="*/ 25 h 184"/>
                  <a:gd name="T26" fmla="*/ 33 w 134"/>
                  <a:gd name="T27" fmla="*/ 34 h 184"/>
                  <a:gd name="T28" fmla="*/ 37 w 134"/>
                  <a:gd name="T29" fmla="*/ 37 h 184"/>
                  <a:gd name="T30" fmla="*/ 41 w 134"/>
                  <a:gd name="T31" fmla="*/ 39 h 184"/>
                  <a:gd name="T32" fmla="*/ 48 w 134"/>
                  <a:gd name="T33" fmla="*/ 43 h 184"/>
                  <a:gd name="T34" fmla="*/ 76 w 134"/>
                  <a:gd name="T35" fmla="*/ 73 h 184"/>
                  <a:gd name="T36" fmla="*/ 91 w 134"/>
                  <a:gd name="T37" fmla="*/ 162 h 184"/>
                  <a:gd name="T38" fmla="*/ 111 w 134"/>
                  <a:gd name="T39" fmla="*/ 175 h 184"/>
                  <a:gd name="T40" fmla="*/ 124 w 134"/>
                  <a:gd name="T41" fmla="*/ 165 h 184"/>
                  <a:gd name="T42" fmla="*/ 133 w 134"/>
                  <a:gd name="T43" fmla="*/ 140 h 184"/>
                  <a:gd name="T44" fmla="*/ 133 w 134"/>
                  <a:gd name="T45" fmla="*/ 12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84">
                    <a:moveTo>
                      <a:pt x="133" y="121"/>
                    </a:moveTo>
                    <a:cubicBezTo>
                      <a:pt x="133" y="116"/>
                      <a:pt x="132" y="111"/>
                      <a:pt x="131" y="107"/>
                    </a:cubicBezTo>
                    <a:cubicBezTo>
                      <a:pt x="129" y="97"/>
                      <a:pt x="127" y="88"/>
                      <a:pt x="124" y="80"/>
                    </a:cubicBezTo>
                    <a:cubicBezTo>
                      <a:pt x="124" y="80"/>
                      <a:pt x="124" y="79"/>
                      <a:pt x="124" y="79"/>
                    </a:cubicBezTo>
                    <a:cubicBezTo>
                      <a:pt x="113" y="48"/>
                      <a:pt x="92" y="23"/>
                      <a:pt x="61" y="8"/>
                    </a:cubicBezTo>
                    <a:cubicBezTo>
                      <a:pt x="57" y="6"/>
                      <a:pt x="53" y="5"/>
                      <a:pt x="48" y="3"/>
                    </a:cubicBezTo>
                    <a:cubicBezTo>
                      <a:pt x="46" y="2"/>
                      <a:pt x="44" y="2"/>
                      <a:pt x="41" y="1"/>
                    </a:cubicBezTo>
                    <a:cubicBezTo>
                      <a:pt x="40" y="1"/>
                      <a:pt x="39" y="1"/>
                      <a:pt x="37" y="1"/>
                    </a:cubicBezTo>
                    <a:cubicBezTo>
                      <a:pt x="36" y="0"/>
                      <a:pt x="35" y="0"/>
                      <a:pt x="33" y="0"/>
                    </a:cubicBezTo>
                    <a:cubicBezTo>
                      <a:pt x="24" y="0"/>
                      <a:pt x="15" y="2"/>
                      <a:pt x="9" y="9"/>
                    </a:cubicBezTo>
                    <a:cubicBezTo>
                      <a:pt x="8" y="10"/>
                      <a:pt x="7" y="12"/>
                      <a:pt x="6" y="14"/>
                    </a:cubicBezTo>
                    <a:cubicBezTo>
                      <a:pt x="2" y="21"/>
                      <a:pt x="0" y="23"/>
                      <a:pt x="8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8" y="28"/>
                      <a:pt x="26" y="31"/>
                      <a:pt x="33" y="34"/>
                    </a:cubicBezTo>
                    <a:cubicBezTo>
                      <a:pt x="35" y="35"/>
                      <a:pt x="36" y="36"/>
                      <a:pt x="37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0"/>
                      <a:pt x="46" y="42"/>
                      <a:pt x="48" y="43"/>
                    </a:cubicBezTo>
                    <a:cubicBezTo>
                      <a:pt x="59" y="51"/>
                      <a:pt x="69" y="61"/>
                      <a:pt x="76" y="73"/>
                    </a:cubicBezTo>
                    <a:cubicBezTo>
                      <a:pt x="91" y="96"/>
                      <a:pt x="97" y="127"/>
                      <a:pt x="91" y="162"/>
                    </a:cubicBezTo>
                    <a:cubicBezTo>
                      <a:pt x="88" y="178"/>
                      <a:pt x="94" y="184"/>
                      <a:pt x="111" y="175"/>
                    </a:cubicBezTo>
                    <a:cubicBezTo>
                      <a:pt x="117" y="172"/>
                      <a:pt x="121" y="169"/>
                      <a:pt x="124" y="165"/>
                    </a:cubicBezTo>
                    <a:cubicBezTo>
                      <a:pt x="129" y="158"/>
                      <a:pt x="132" y="149"/>
                      <a:pt x="133" y="140"/>
                    </a:cubicBezTo>
                    <a:cubicBezTo>
                      <a:pt x="134" y="134"/>
                      <a:pt x="134" y="127"/>
                      <a:pt x="133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6">
                <a:extLst>
                  <a:ext uri="{FF2B5EF4-FFF2-40B4-BE49-F238E27FC236}">
                    <a16:creationId xmlns:a16="http://schemas.microsoft.com/office/drawing/2014/main" id="{AD5990E0-B74F-43C1-8266-6D8526287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513" y="5665788"/>
                <a:ext cx="141288" cy="160338"/>
              </a:xfrm>
              <a:custGeom>
                <a:avLst/>
                <a:gdLst>
                  <a:gd name="T0" fmla="*/ 57 w 63"/>
                  <a:gd name="T1" fmla="*/ 66 h 71"/>
                  <a:gd name="T2" fmla="*/ 62 w 63"/>
                  <a:gd name="T3" fmla="*/ 62 h 71"/>
                  <a:gd name="T4" fmla="*/ 62 w 63"/>
                  <a:gd name="T5" fmla="*/ 49 h 71"/>
                  <a:gd name="T6" fmla="*/ 59 w 63"/>
                  <a:gd name="T7" fmla="*/ 37 h 71"/>
                  <a:gd name="T8" fmla="*/ 57 w 63"/>
                  <a:gd name="T9" fmla="*/ 30 h 71"/>
                  <a:gd name="T10" fmla="*/ 22 w 63"/>
                  <a:gd name="T11" fmla="*/ 2 h 71"/>
                  <a:gd name="T12" fmla="*/ 14 w 63"/>
                  <a:gd name="T13" fmla="*/ 0 h 71"/>
                  <a:gd name="T14" fmla="*/ 13 w 63"/>
                  <a:gd name="T15" fmla="*/ 0 h 71"/>
                  <a:gd name="T16" fmla="*/ 12 w 63"/>
                  <a:gd name="T17" fmla="*/ 1 h 71"/>
                  <a:gd name="T18" fmla="*/ 11 w 63"/>
                  <a:gd name="T19" fmla="*/ 2 h 71"/>
                  <a:gd name="T20" fmla="*/ 4 w 63"/>
                  <a:gd name="T21" fmla="*/ 7 h 71"/>
                  <a:gd name="T22" fmla="*/ 0 w 63"/>
                  <a:gd name="T23" fmla="*/ 10 h 71"/>
                  <a:gd name="T24" fmla="*/ 3 w 63"/>
                  <a:gd name="T25" fmla="*/ 10 h 71"/>
                  <a:gd name="T26" fmla="*/ 4 w 63"/>
                  <a:gd name="T27" fmla="*/ 10 h 71"/>
                  <a:gd name="T28" fmla="*/ 22 w 63"/>
                  <a:gd name="T29" fmla="*/ 17 h 71"/>
                  <a:gd name="T30" fmla="*/ 36 w 63"/>
                  <a:gd name="T31" fmla="*/ 30 h 71"/>
                  <a:gd name="T32" fmla="*/ 49 w 63"/>
                  <a:gd name="T33" fmla="*/ 67 h 71"/>
                  <a:gd name="T34" fmla="*/ 49 w 63"/>
                  <a:gd name="T35" fmla="*/ 71 h 71"/>
                  <a:gd name="T36" fmla="*/ 57 w 63"/>
                  <a:gd name="T37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" h="71">
                    <a:moveTo>
                      <a:pt x="57" y="66"/>
                    </a:moveTo>
                    <a:cubicBezTo>
                      <a:pt x="59" y="65"/>
                      <a:pt x="61" y="63"/>
                      <a:pt x="62" y="62"/>
                    </a:cubicBezTo>
                    <a:cubicBezTo>
                      <a:pt x="63" y="58"/>
                      <a:pt x="63" y="54"/>
                      <a:pt x="62" y="49"/>
                    </a:cubicBezTo>
                    <a:cubicBezTo>
                      <a:pt x="62" y="45"/>
                      <a:pt x="61" y="41"/>
                      <a:pt x="59" y="37"/>
                    </a:cubicBezTo>
                    <a:cubicBezTo>
                      <a:pt x="59" y="34"/>
                      <a:pt x="58" y="32"/>
                      <a:pt x="57" y="30"/>
                    </a:cubicBezTo>
                    <a:cubicBezTo>
                      <a:pt x="50" y="16"/>
                      <a:pt x="37" y="6"/>
                      <a:pt x="22" y="2"/>
                    </a:cubicBezTo>
                    <a:cubicBezTo>
                      <a:pt x="20" y="1"/>
                      <a:pt x="17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10" y="11"/>
                      <a:pt x="17" y="14"/>
                      <a:pt x="22" y="17"/>
                    </a:cubicBezTo>
                    <a:cubicBezTo>
                      <a:pt x="27" y="21"/>
                      <a:pt x="32" y="25"/>
                      <a:pt x="36" y="30"/>
                    </a:cubicBezTo>
                    <a:cubicBezTo>
                      <a:pt x="44" y="40"/>
                      <a:pt x="49" y="53"/>
                      <a:pt x="49" y="67"/>
                    </a:cubicBezTo>
                    <a:cubicBezTo>
                      <a:pt x="49" y="68"/>
                      <a:pt x="49" y="70"/>
                      <a:pt x="49" y="71"/>
                    </a:cubicBezTo>
                    <a:cubicBezTo>
                      <a:pt x="52" y="70"/>
                      <a:pt x="54" y="68"/>
                      <a:pt x="5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7">
                <a:extLst>
                  <a:ext uri="{FF2B5EF4-FFF2-40B4-BE49-F238E27FC236}">
                    <a16:creationId xmlns:a16="http://schemas.microsoft.com/office/drawing/2014/main" id="{1FF98FA1-2D69-455B-8A96-F827FEBC4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00" y="5697538"/>
                <a:ext cx="265113" cy="195263"/>
              </a:xfrm>
              <a:custGeom>
                <a:avLst/>
                <a:gdLst>
                  <a:gd name="T0" fmla="*/ 103 w 118"/>
                  <a:gd name="T1" fmla="*/ 71 h 87"/>
                  <a:gd name="T2" fmla="*/ 118 w 118"/>
                  <a:gd name="T3" fmla="*/ 53 h 87"/>
                  <a:gd name="T4" fmla="*/ 95 w 118"/>
                  <a:gd name="T5" fmla="*/ 9 h 87"/>
                  <a:gd name="T6" fmla="*/ 76 w 118"/>
                  <a:gd name="T7" fmla="*/ 1 h 87"/>
                  <a:gd name="T8" fmla="*/ 67 w 118"/>
                  <a:gd name="T9" fmla="*/ 0 h 87"/>
                  <a:gd name="T10" fmla="*/ 51 w 118"/>
                  <a:gd name="T11" fmla="*/ 12 h 87"/>
                  <a:gd name="T12" fmla="*/ 37 w 118"/>
                  <a:gd name="T13" fmla="*/ 22 h 87"/>
                  <a:gd name="T14" fmla="*/ 9 w 118"/>
                  <a:gd name="T15" fmla="*/ 41 h 87"/>
                  <a:gd name="T16" fmla="*/ 9 w 118"/>
                  <a:gd name="T17" fmla="*/ 66 h 87"/>
                  <a:gd name="T18" fmla="*/ 17 w 118"/>
                  <a:gd name="T19" fmla="*/ 87 h 87"/>
                  <a:gd name="T20" fmla="*/ 19 w 118"/>
                  <a:gd name="T21" fmla="*/ 85 h 87"/>
                  <a:gd name="T22" fmla="*/ 27 w 118"/>
                  <a:gd name="T23" fmla="*/ 77 h 87"/>
                  <a:gd name="T24" fmla="*/ 35 w 118"/>
                  <a:gd name="T25" fmla="*/ 70 h 87"/>
                  <a:gd name="T26" fmla="*/ 37 w 118"/>
                  <a:gd name="T27" fmla="*/ 68 h 87"/>
                  <a:gd name="T28" fmla="*/ 40 w 118"/>
                  <a:gd name="T29" fmla="*/ 57 h 87"/>
                  <a:gd name="T30" fmla="*/ 44 w 118"/>
                  <a:gd name="T31" fmla="*/ 56 h 87"/>
                  <a:gd name="T32" fmla="*/ 45 w 118"/>
                  <a:gd name="T33" fmla="*/ 62 h 87"/>
                  <a:gd name="T34" fmla="*/ 40 w 118"/>
                  <a:gd name="T35" fmla="*/ 72 h 87"/>
                  <a:gd name="T36" fmla="*/ 37 w 118"/>
                  <a:gd name="T37" fmla="*/ 75 h 87"/>
                  <a:gd name="T38" fmla="*/ 29 w 118"/>
                  <a:gd name="T39" fmla="*/ 81 h 87"/>
                  <a:gd name="T40" fmla="*/ 42 w 118"/>
                  <a:gd name="T41" fmla="*/ 79 h 87"/>
                  <a:gd name="T42" fmla="*/ 45 w 118"/>
                  <a:gd name="T43" fmla="*/ 76 h 87"/>
                  <a:gd name="T44" fmla="*/ 51 w 118"/>
                  <a:gd name="T45" fmla="*/ 64 h 87"/>
                  <a:gd name="T46" fmla="*/ 61 w 118"/>
                  <a:gd name="T47" fmla="*/ 54 h 87"/>
                  <a:gd name="T48" fmla="*/ 62 w 118"/>
                  <a:gd name="T49" fmla="*/ 52 h 87"/>
                  <a:gd name="T50" fmla="*/ 65 w 118"/>
                  <a:gd name="T51" fmla="*/ 36 h 87"/>
                  <a:gd name="T52" fmla="*/ 68 w 118"/>
                  <a:gd name="T53" fmla="*/ 31 h 87"/>
                  <a:gd name="T54" fmla="*/ 76 w 118"/>
                  <a:gd name="T55" fmla="*/ 16 h 87"/>
                  <a:gd name="T56" fmla="*/ 78 w 118"/>
                  <a:gd name="T57" fmla="*/ 19 h 87"/>
                  <a:gd name="T58" fmla="*/ 72 w 118"/>
                  <a:gd name="T59" fmla="*/ 33 h 87"/>
                  <a:gd name="T60" fmla="*/ 67 w 118"/>
                  <a:gd name="T61" fmla="*/ 44 h 87"/>
                  <a:gd name="T62" fmla="*/ 67 w 118"/>
                  <a:gd name="T63" fmla="*/ 52 h 87"/>
                  <a:gd name="T64" fmla="*/ 67 w 118"/>
                  <a:gd name="T65" fmla="*/ 53 h 87"/>
                  <a:gd name="T66" fmla="*/ 74 w 118"/>
                  <a:gd name="T67" fmla="*/ 53 h 87"/>
                  <a:gd name="T68" fmla="*/ 77 w 118"/>
                  <a:gd name="T69" fmla="*/ 51 h 87"/>
                  <a:gd name="T70" fmla="*/ 95 w 118"/>
                  <a:gd name="T71" fmla="*/ 37 h 87"/>
                  <a:gd name="T72" fmla="*/ 104 w 118"/>
                  <a:gd name="T73" fmla="*/ 31 h 87"/>
                  <a:gd name="T74" fmla="*/ 95 w 118"/>
                  <a:gd name="T75" fmla="*/ 43 h 87"/>
                  <a:gd name="T76" fmla="*/ 79 w 118"/>
                  <a:gd name="T77" fmla="*/ 55 h 87"/>
                  <a:gd name="T78" fmla="*/ 89 w 118"/>
                  <a:gd name="T79" fmla="*/ 58 h 87"/>
                  <a:gd name="T80" fmla="*/ 98 w 118"/>
                  <a:gd name="T81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87">
                    <a:moveTo>
                      <a:pt x="103" y="71"/>
                    </a:moveTo>
                    <a:cubicBezTo>
                      <a:pt x="103" y="71"/>
                      <a:pt x="103" y="71"/>
                      <a:pt x="103" y="71"/>
                    </a:cubicBezTo>
                    <a:cubicBezTo>
                      <a:pt x="108" y="68"/>
                      <a:pt x="112" y="64"/>
                      <a:pt x="117" y="61"/>
                    </a:cubicBezTo>
                    <a:cubicBezTo>
                      <a:pt x="117" y="58"/>
                      <a:pt x="118" y="56"/>
                      <a:pt x="118" y="53"/>
                    </a:cubicBezTo>
                    <a:cubicBezTo>
                      <a:pt x="117" y="40"/>
                      <a:pt x="113" y="28"/>
                      <a:pt x="105" y="18"/>
                    </a:cubicBezTo>
                    <a:cubicBezTo>
                      <a:pt x="102" y="15"/>
                      <a:pt x="99" y="12"/>
                      <a:pt x="95" y="9"/>
                    </a:cubicBezTo>
                    <a:cubicBezTo>
                      <a:pt x="90" y="5"/>
                      <a:pt x="84" y="2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3" y="0"/>
                      <a:pt x="70" y="0"/>
                      <a:pt x="68" y="0"/>
                    </a:cubicBezTo>
                    <a:cubicBezTo>
                      <a:pt x="68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6" y="60"/>
                      <a:pt x="9" y="66"/>
                    </a:cubicBezTo>
                    <a:cubicBezTo>
                      <a:pt x="11" y="70"/>
                      <a:pt x="12" y="73"/>
                      <a:pt x="14" y="77"/>
                    </a:cubicBezTo>
                    <a:cubicBezTo>
                      <a:pt x="15" y="80"/>
                      <a:pt x="16" y="83"/>
                      <a:pt x="17" y="87"/>
                    </a:cubicBezTo>
                    <a:cubicBezTo>
                      <a:pt x="17" y="86"/>
                      <a:pt x="18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19" y="85"/>
                      <a:pt x="20" y="85"/>
                      <a:pt x="20" y="85"/>
                    </a:cubicBezTo>
                    <a:cubicBezTo>
                      <a:pt x="22" y="82"/>
                      <a:pt x="24" y="80"/>
                      <a:pt x="27" y="77"/>
                    </a:cubicBezTo>
                    <a:cubicBezTo>
                      <a:pt x="29" y="75"/>
                      <a:pt x="32" y="73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6" y="69"/>
                      <a:pt x="36" y="69"/>
                    </a:cubicBezTo>
                    <a:cubicBezTo>
                      <a:pt x="37" y="69"/>
                      <a:pt x="37" y="68"/>
                      <a:pt x="37" y="68"/>
                    </a:cubicBezTo>
                    <a:cubicBezTo>
                      <a:pt x="37" y="68"/>
                      <a:pt x="38" y="67"/>
                      <a:pt x="38" y="67"/>
                    </a:cubicBezTo>
                    <a:cubicBezTo>
                      <a:pt x="40" y="64"/>
                      <a:pt x="40" y="60"/>
                      <a:pt x="40" y="57"/>
                    </a:cubicBezTo>
                    <a:cubicBezTo>
                      <a:pt x="40" y="55"/>
                      <a:pt x="41" y="54"/>
                      <a:pt x="42" y="54"/>
                    </a:cubicBezTo>
                    <a:cubicBezTo>
                      <a:pt x="43" y="54"/>
                      <a:pt x="44" y="55"/>
                      <a:pt x="44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8"/>
                      <a:pt x="45" y="60"/>
                      <a:pt x="45" y="62"/>
                    </a:cubicBezTo>
                    <a:cubicBezTo>
                      <a:pt x="44" y="64"/>
                      <a:pt x="43" y="67"/>
                      <a:pt x="42" y="69"/>
                    </a:cubicBezTo>
                    <a:cubicBezTo>
                      <a:pt x="41" y="70"/>
                      <a:pt x="41" y="71"/>
                      <a:pt x="40" y="72"/>
                    </a:cubicBezTo>
                    <a:cubicBezTo>
                      <a:pt x="39" y="72"/>
                      <a:pt x="38" y="73"/>
                      <a:pt x="38" y="74"/>
                    </a:cubicBezTo>
                    <a:cubicBezTo>
                      <a:pt x="37" y="74"/>
                      <a:pt x="37" y="74"/>
                      <a:pt x="37" y="75"/>
                    </a:cubicBezTo>
                    <a:cubicBezTo>
                      <a:pt x="34" y="77"/>
                      <a:pt x="32" y="79"/>
                      <a:pt x="30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32" y="80"/>
                      <a:pt x="34" y="80"/>
                      <a:pt x="37" y="79"/>
                    </a:cubicBezTo>
                    <a:cubicBezTo>
                      <a:pt x="38" y="79"/>
                      <a:pt x="40" y="79"/>
                      <a:pt x="42" y="79"/>
                    </a:cubicBezTo>
                    <a:cubicBezTo>
                      <a:pt x="42" y="79"/>
                      <a:pt x="43" y="79"/>
                      <a:pt x="43" y="79"/>
                    </a:cubicBezTo>
                    <a:cubicBezTo>
                      <a:pt x="43" y="78"/>
                      <a:pt x="44" y="77"/>
                      <a:pt x="45" y="76"/>
                    </a:cubicBezTo>
                    <a:cubicBezTo>
                      <a:pt x="46" y="74"/>
                      <a:pt x="47" y="73"/>
                      <a:pt x="48" y="71"/>
                    </a:cubicBezTo>
                    <a:cubicBezTo>
                      <a:pt x="49" y="69"/>
                      <a:pt x="49" y="66"/>
                      <a:pt x="51" y="64"/>
                    </a:cubicBezTo>
                    <a:cubicBezTo>
                      <a:pt x="51" y="63"/>
                      <a:pt x="52" y="61"/>
                      <a:pt x="54" y="60"/>
                    </a:cubicBezTo>
                    <a:cubicBezTo>
                      <a:pt x="56" y="57"/>
                      <a:pt x="58" y="56"/>
                      <a:pt x="61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1"/>
                      <a:pt x="62" y="50"/>
                      <a:pt x="62" y="49"/>
                    </a:cubicBezTo>
                    <a:cubicBezTo>
                      <a:pt x="62" y="45"/>
                      <a:pt x="63" y="40"/>
                      <a:pt x="65" y="36"/>
                    </a:cubicBezTo>
                    <a:cubicBezTo>
                      <a:pt x="66" y="34"/>
                      <a:pt x="67" y="33"/>
                      <a:pt x="67" y="32"/>
                    </a:cubicBezTo>
                    <a:cubicBezTo>
                      <a:pt x="67" y="31"/>
                      <a:pt x="68" y="31"/>
                      <a:pt x="68" y="31"/>
                    </a:cubicBezTo>
                    <a:cubicBezTo>
                      <a:pt x="70" y="27"/>
                      <a:pt x="72" y="22"/>
                      <a:pt x="73" y="18"/>
                    </a:cubicBezTo>
                    <a:cubicBezTo>
                      <a:pt x="73" y="17"/>
                      <a:pt x="74" y="16"/>
                      <a:pt x="76" y="16"/>
                    </a:cubicBezTo>
                    <a:cubicBezTo>
                      <a:pt x="76" y="16"/>
                      <a:pt x="76" y="16"/>
                      <a:pt x="77" y="17"/>
                    </a:cubicBezTo>
                    <a:cubicBezTo>
                      <a:pt x="77" y="17"/>
                      <a:pt x="78" y="18"/>
                      <a:pt x="78" y="19"/>
                    </a:cubicBezTo>
                    <a:cubicBezTo>
                      <a:pt x="77" y="20"/>
                      <a:pt x="77" y="21"/>
                      <a:pt x="77" y="22"/>
                    </a:cubicBezTo>
                    <a:cubicBezTo>
                      <a:pt x="76" y="26"/>
                      <a:pt x="74" y="30"/>
                      <a:pt x="72" y="33"/>
                    </a:cubicBezTo>
                    <a:cubicBezTo>
                      <a:pt x="71" y="35"/>
                      <a:pt x="70" y="36"/>
                      <a:pt x="69" y="38"/>
                    </a:cubicBezTo>
                    <a:cubicBezTo>
                      <a:pt x="68" y="40"/>
                      <a:pt x="68" y="42"/>
                      <a:pt x="67" y="44"/>
                    </a:cubicBezTo>
                    <a:cubicBezTo>
                      <a:pt x="67" y="45"/>
                      <a:pt x="67" y="47"/>
                      <a:pt x="67" y="49"/>
                    </a:cubicBezTo>
                    <a:cubicBezTo>
                      <a:pt x="67" y="50"/>
                      <a:pt x="67" y="51"/>
                      <a:pt x="67" y="52"/>
                    </a:cubicBezTo>
                    <a:cubicBezTo>
                      <a:pt x="67" y="52"/>
                      <a:pt x="67" y="53"/>
                      <a:pt x="6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9" y="53"/>
                      <a:pt x="70" y="53"/>
                      <a:pt x="71" y="53"/>
                    </a:cubicBezTo>
                    <a:cubicBezTo>
                      <a:pt x="72" y="53"/>
                      <a:pt x="73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5" y="53"/>
                      <a:pt x="76" y="52"/>
                      <a:pt x="77" y="51"/>
                    </a:cubicBezTo>
                    <a:cubicBezTo>
                      <a:pt x="81" y="48"/>
                      <a:pt x="85" y="45"/>
                      <a:pt x="89" y="42"/>
                    </a:cubicBezTo>
                    <a:cubicBezTo>
                      <a:pt x="91" y="41"/>
                      <a:pt x="93" y="39"/>
                      <a:pt x="95" y="37"/>
                    </a:cubicBezTo>
                    <a:cubicBezTo>
                      <a:pt x="97" y="35"/>
                      <a:pt x="99" y="33"/>
                      <a:pt x="101" y="31"/>
                    </a:cubicBezTo>
                    <a:cubicBezTo>
                      <a:pt x="102" y="30"/>
                      <a:pt x="103" y="30"/>
                      <a:pt x="104" y="31"/>
                    </a:cubicBezTo>
                    <a:cubicBezTo>
                      <a:pt x="105" y="32"/>
                      <a:pt x="105" y="33"/>
                      <a:pt x="104" y="34"/>
                    </a:cubicBezTo>
                    <a:cubicBezTo>
                      <a:pt x="102" y="37"/>
                      <a:pt x="99" y="40"/>
                      <a:pt x="95" y="43"/>
                    </a:cubicBezTo>
                    <a:cubicBezTo>
                      <a:pt x="94" y="44"/>
                      <a:pt x="93" y="45"/>
                      <a:pt x="92" y="46"/>
                    </a:cubicBezTo>
                    <a:cubicBezTo>
                      <a:pt x="88" y="49"/>
                      <a:pt x="84" y="52"/>
                      <a:pt x="79" y="55"/>
                    </a:cubicBezTo>
                    <a:cubicBezTo>
                      <a:pt x="81" y="56"/>
                      <a:pt x="82" y="57"/>
                      <a:pt x="84" y="59"/>
                    </a:cubicBezTo>
                    <a:cubicBezTo>
                      <a:pt x="86" y="58"/>
                      <a:pt x="88" y="58"/>
                      <a:pt x="89" y="58"/>
                    </a:cubicBezTo>
                    <a:cubicBezTo>
                      <a:pt x="92" y="59"/>
                      <a:pt x="94" y="59"/>
                      <a:pt x="95" y="60"/>
                    </a:cubicBezTo>
                    <a:cubicBezTo>
                      <a:pt x="96" y="60"/>
                      <a:pt x="98" y="61"/>
                      <a:pt x="98" y="62"/>
                    </a:cubicBezTo>
                    <a:cubicBezTo>
                      <a:pt x="101" y="64"/>
                      <a:pt x="102" y="67"/>
                      <a:pt x="103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8">
                <a:extLst>
                  <a:ext uri="{FF2B5EF4-FFF2-40B4-BE49-F238E27FC236}">
                    <a16:creationId xmlns:a16="http://schemas.microsoft.com/office/drawing/2014/main" id="{61E8A61B-FD5C-441E-A562-FDF018883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595938"/>
                <a:ext cx="317500" cy="200025"/>
              </a:xfrm>
              <a:custGeom>
                <a:avLst/>
                <a:gdLst>
                  <a:gd name="T0" fmla="*/ 4 w 141"/>
                  <a:gd name="T1" fmla="*/ 38 h 89"/>
                  <a:gd name="T2" fmla="*/ 0 w 141"/>
                  <a:gd name="T3" fmla="*/ 41 h 89"/>
                  <a:gd name="T4" fmla="*/ 4 w 141"/>
                  <a:gd name="T5" fmla="*/ 42 h 89"/>
                  <a:gd name="T6" fmla="*/ 68 w 141"/>
                  <a:gd name="T7" fmla="*/ 89 h 89"/>
                  <a:gd name="T8" fmla="*/ 80 w 141"/>
                  <a:gd name="T9" fmla="*/ 81 h 89"/>
                  <a:gd name="T10" fmla="*/ 89 w 141"/>
                  <a:gd name="T11" fmla="*/ 74 h 89"/>
                  <a:gd name="T12" fmla="*/ 108 w 141"/>
                  <a:gd name="T13" fmla="*/ 61 h 89"/>
                  <a:gd name="T14" fmla="*/ 116 w 141"/>
                  <a:gd name="T15" fmla="*/ 56 h 89"/>
                  <a:gd name="T16" fmla="*/ 122 w 141"/>
                  <a:gd name="T17" fmla="*/ 52 h 89"/>
                  <a:gd name="T18" fmla="*/ 138 w 141"/>
                  <a:gd name="T19" fmla="*/ 40 h 89"/>
                  <a:gd name="T20" fmla="*/ 141 w 141"/>
                  <a:gd name="T21" fmla="*/ 39 h 89"/>
                  <a:gd name="T22" fmla="*/ 138 w 141"/>
                  <a:gd name="T23" fmla="*/ 25 h 89"/>
                  <a:gd name="T24" fmla="*/ 125 w 141"/>
                  <a:gd name="T25" fmla="*/ 0 h 89"/>
                  <a:gd name="T26" fmla="*/ 123 w 141"/>
                  <a:gd name="T27" fmla="*/ 6 h 89"/>
                  <a:gd name="T28" fmla="*/ 122 w 141"/>
                  <a:gd name="T29" fmla="*/ 8 h 89"/>
                  <a:gd name="T30" fmla="*/ 116 w 141"/>
                  <a:gd name="T31" fmla="*/ 13 h 89"/>
                  <a:gd name="T32" fmla="*/ 116 w 141"/>
                  <a:gd name="T33" fmla="*/ 27 h 89"/>
                  <a:gd name="T34" fmla="*/ 114 w 141"/>
                  <a:gd name="T35" fmla="*/ 30 h 89"/>
                  <a:gd name="T36" fmla="*/ 110 w 141"/>
                  <a:gd name="T37" fmla="*/ 37 h 89"/>
                  <a:gd name="T38" fmla="*/ 108 w 141"/>
                  <a:gd name="T39" fmla="*/ 39 h 89"/>
                  <a:gd name="T40" fmla="*/ 102 w 141"/>
                  <a:gd name="T41" fmla="*/ 41 h 89"/>
                  <a:gd name="T42" fmla="*/ 89 w 141"/>
                  <a:gd name="T43" fmla="*/ 39 h 89"/>
                  <a:gd name="T44" fmla="*/ 88 w 141"/>
                  <a:gd name="T45" fmla="*/ 39 h 89"/>
                  <a:gd name="T46" fmla="*/ 80 w 141"/>
                  <a:gd name="T47" fmla="*/ 33 h 89"/>
                  <a:gd name="T48" fmla="*/ 80 w 141"/>
                  <a:gd name="T49" fmla="*/ 32 h 89"/>
                  <a:gd name="T50" fmla="*/ 63 w 141"/>
                  <a:gd name="T51" fmla="*/ 30 h 89"/>
                  <a:gd name="T52" fmla="*/ 56 w 141"/>
                  <a:gd name="T53" fmla="*/ 25 h 89"/>
                  <a:gd name="T54" fmla="*/ 53 w 141"/>
                  <a:gd name="T55" fmla="*/ 18 h 89"/>
                  <a:gd name="T56" fmla="*/ 54 w 141"/>
                  <a:gd name="T57" fmla="*/ 5 h 89"/>
                  <a:gd name="T58" fmla="*/ 4 w 141"/>
                  <a:gd name="T59" fmla="*/ 3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1" h="89">
                    <a:moveTo>
                      <a:pt x="4" y="38"/>
                    </a:moveTo>
                    <a:cubicBezTo>
                      <a:pt x="3" y="39"/>
                      <a:pt x="1" y="40"/>
                      <a:pt x="0" y="41"/>
                    </a:cubicBezTo>
                    <a:cubicBezTo>
                      <a:pt x="2" y="41"/>
                      <a:pt x="3" y="42"/>
                      <a:pt x="4" y="42"/>
                    </a:cubicBezTo>
                    <a:cubicBezTo>
                      <a:pt x="32" y="51"/>
                      <a:pt x="53" y="67"/>
                      <a:pt x="68" y="89"/>
                    </a:cubicBezTo>
                    <a:cubicBezTo>
                      <a:pt x="72" y="86"/>
                      <a:pt x="76" y="83"/>
                      <a:pt x="80" y="81"/>
                    </a:cubicBezTo>
                    <a:cubicBezTo>
                      <a:pt x="83" y="79"/>
                      <a:pt x="86" y="76"/>
                      <a:pt x="89" y="74"/>
                    </a:cubicBezTo>
                    <a:cubicBezTo>
                      <a:pt x="95" y="70"/>
                      <a:pt x="102" y="66"/>
                      <a:pt x="108" y="61"/>
                    </a:cubicBezTo>
                    <a:cubicBezTo>
                      <a:pt x="110" y="60"/>
                      <a:pt x="113" y="58"/>
                      <a:pt x="116" y="56"/>
                    </a:cubicBezTo>
                    <a:cubicBezTo>
                      <a:pt x="118" y="55"/>
                      <a:pt x="119" y="53"/>
                      <a:pt x="122" y="52"/>
                    </a:cubicBezTo>
                    <a:cubicBezTo>
                      <a:pt x="127" y="48"/>
                      <a:pt x="133" y="44"/>
                      <a:pt x="138" y="40"/>
                    </a:cubicBezTo>
                    <a:cubicBezTo>
                      <a:pt x="139" y="40"/>
                      <a:pt x="140" y="39"/>
                      <a:pt x="141" y="39"/>
                    </a:cubicBezTo>
                    <a:cubicBezTo>
                      <a:pt x="140" y="34"/>
                      <a:pt x="139" y="30"/>
                      <a:pt x="138" y="25"/>
                    </a:cubicBezTo>
                    <a:cubicBezTo>
                      <a:pt x="136" y="15"/>
                      <a:pt x="131" y="7"/>
                      <a:pt x="125" y="0"/>
                    </a:cubicBezTo>
                    <a:cubicBezTo>
                      <a:pt x="125" y="2"/>
                      <a:pt x="124" y="4"/>
                      <a:pt x="123" y="6"/>
                    </a:cubicBezTo>
                    <a:cubicBezTo>
                      <a:pt x="122" y="7"/>
                      <a:pt x="122" y="7"/>
                      <a:pt x="122" y="8"/>
                    </a:cubicBezTo>
                    <a:cubicBezTo>
                      <a:pt x="120" y="10"/>
                      <a:pt x="118" y="12"/>
                      <a:pt x="116" y="13"/>
                    </a:cubicBezTo>
                    <a:cubicBezTo>
                      <a:pt x="117" y="18"/>
                      <a:pt x="116" y="23"/>
                      <a:pt x="116" y="27"/>
                    </a:cubicBezTo>
                    <a:cubicBezTo>
                      <a:pt x="115" y="28"/>
                      <a:pt x="115" y="29"/>
                      <a:pt x="114" y="30"/>
                    </a:cubicBezTo>
                    <a:cubicBezTo>
                      <a:pt x="113" y="33"/>
                      <a:pt x="112" y="35"/>
                      <a:pt x="110" y="37"/>
                    </a:cubicBezTo>
                    <a:cubicBezTo>
                      <a:pt x="109" y="38"/>
                      <a:pt x="108" y="38"/>
                      <a:pt x="108" y="39"/>
                    </a:cubicBezTo>
                    <a:cubicBezTo>
                      <a:pt x="106" y="40"/>
                      <a:pt x="104" y="40"/>
                      <a:pt x="102" y="41"/>
                    </a:cubicBezTo>
                    <a:cubicBezTo>
                      <a:pt x="99" y="42"/>
                      <a:pt x="94" y="41"/>
                      <a:pt x="89" y="39"/>
                    </a:cubicBezTo>
                    <a:cubicBezTo>
                      <a:pt x="89" y="39"/>
                      <a:pt x="88" y="39"/>
                      <a:pt x="88" y="39"/>
                    </a:cubicBezTo>
                    <a:cubicBezTo>
                      <a:pt x="84" y="37"/>
                      <a:pt x="82" y="35"/>
                      <a:pt x="80" y="33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3" y="33"/>
                      <a:pt x="67" y="32"/>
                      <a:pt x="63" y="30"/>
                    </a:cubicBezTo>
                    <a:cubicBezTo>
                      <a:pt x="60" y="29"/>
                      <a:pt x="58" y="27"/>
                      <a:pt x="56" y="25"/>
                    </a:cubicBezTo>
                    <a:cubicBezTo>
                      <a:pt x="55" y="23"/>
                      <a:pt x="54" y="21"/>
                      <a:pt x="53" y="18"/>
                    </a:cubicBezTo>
                    <a:cubicBezTo>
                      <a:pt x="52" y="14"/>
                      <a:pt x="53" y="9"/>
                      <a:pt x="54" y="5"/>
                    </a:cubicBezTo>
                    <a:cubicBezTo>
                      <a:pt x="37" y="16"/>
                      <a:pt x="21" y="27"/>
                      <a:pt x="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9">
                <a:extLst>
                  <a:ext uri="{FF2B5EF4-FFF2-40B4-BE49-F238E27FC236}">
                    <a16:creationId xmlns:a16="http://schemas.microsoft.com/office/drawing/2014/main" id="{79301344-BA10-49D3-8273-0B0FF13DA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088" y="5591175"/>
                <a:ext cx="96838" cy="106363"/>
              </a:xfrm>
              <a:custGeom>
                <a:avLst/>
                <a:gdLst>
                  <a:gd name="T0" fmla="*/ 20 w 43"/>
                  <a:gd name="T1" fmla="*/ 21 h 47"/>
                  <a:gd name="T2" fmla="*/ 4 w 43"/>
                  <a:gd name="T3" fmla="*/ 33 h 47"/>
                  <a:gd name="T4" fmla="*/ 0 w 43"/>
                  <a:gd name="T5" fmla="*/ 36 h 47"/>
                  <a:gd name="T6" fmla="*/ 4 w 43"/>
                  <a:gd name="T7" fmla="*/ 43 h 47"/>
                  <a:gd name="T8" fmla="*/ 7 w 43"/>
                  <a:gd name="T9" fmla="*/ 47 h 47"/>
                  <a:gd name="T10" fmla="*/ 29 w 43"/>
                  <a:gd name="T11" fmla="*/ 30 h 47"/>
                  <a:gd name="T12" fmla="*/ 43 w 43"/>
                  <a:gd name="T13" fmla="*/ 25 h 47"/>
                  <a:gd name="T14" fmla="*/ 43 w 43"/>
                  <a:gd name="T15" fmla="*/ 22 h 47"/>
                  <a:gd name="T16" fmla="*/ 39 w 43"/>
                  <a:gd name="T17" fmla="*/ 13 h 47"/>
                  <a:gd name="T18" fmla="*/ 20 w 43"/>
                  <a:gd name="T19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7">
                    <a:moveTo>
                      <a:pt x="20" y="21"/>
                    </a:moveTo>
                    <a:cubicBezTo>
                      <a:pt x="15" y="25"/>
                      <a:pt x="9" y="29"/>
                      <a:pt x="4" y="33"/>
                    </a:cubicBezTo>
                    <a:cubicBezTo>
                      <a:pt x="2" y="34"/>
                      <a:pt x="1" y="35"/>
                      <a:pt x="0" y="36"/>
                    </a:cubicBezTo>
                    <a:cubicBezTo>
                      <a:pt x="1" y="38"/>
                      <a:pt x="3" y="41"/>
                      <a:pt x="4" y="43"/>
                    </a:cubicBezTo>
                    <a:cubicBezTo>
                      <a:pt x="5" y="44"/>
                      <a:pt x="6" y="46"/>
                      <a:pt x="7" y="47"/>
                    </a:cubicBezTo>
                    <a:cubicBezTo>
                      <a:pt x="14" y="41"/>
                      <a:pt x="21" y="36"/>
                      <a:pt x="29" y="30"/>
                    </a:cubicBezTo>
                    <a:cubicBezTo>
                      <a:pt x="36" y="34"/>
                      <a:pt x="43" y="31"/>
                      <a:pt x="43" y="25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0"/>
                      <a:pt x="42" y="17"/>
                      <a:pt x="39" y="13"/>
                    </a:cubicBezTo>
                    <a:cubicBezTo>
                      <a:pt x="28" y="0"/>
                      <a:pt x="15" y="10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60">
                <a:extLst>
                  <a:ext uri="{FF2B5EF4-FFF2-40B4-BE49-F238E27FC236}">
                    <a16:creationId xmlns:a16="http://schemas.microsoft.com/office/drawing/2014/main" id="{8853A345-C24E-434D-ACB7-AFE86B1EE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883275"/>
                <a:ext cx="85725" cy="104775"/>
              </a:xfrm>
              <a:custGeom>
                <a:avLst/>
                <a:gdLst>
                  <a:gd name="T0" fmla="*/ 23 w 38"/>
                  <a:gd name="T1" fmla="*/ 0 h 46"/>
                  <a:gd name="T2" fmla="*/ 19 w 38"/>
                  <a:gd name="T3" fmla="*/ 1 h 46"/>
                  <a:gd name="T4" fmla="*/ 11 w 38"/>
                  <a:gd name="T5" fmla="*/ 3 h 46"/>
                  <a:gd name="T6" fmla="*/ 0 w 38"/>
                  <a:gd name="T7" fmla="*/ 8 h 46"/>
                  <a:gd name="T8" fmla="*/ 0 w 38"/>
                  <a:gd name="T9" fmla="*/ 8 h 46"/>
                  <a:gd name="T10" fmla="*/ 0 w 38"/>
                  <a:gd name="T11" fmla="*/ 10 h 46"/>
                  <a:gd name="T12" fmla="*/ 3 w 38"/>
                  <a:gd name="T13" fmla="*/ 22 h 46"/>
                  <a:gd name="T14" fmla="*/ 6 w 38"/>
                  <a:gd name="T15" fmla="*/ 46 h 46"/>
                  <a:gd name="T16" fmla="*/ 19 w 38"/>
                  <a:gd name="T17" fmla="*/ 37 h 46"/>
                  <a:gd name="T18" fmla="*/ 27 w 38"/>
                  <a:gd name="T19" fmla="*/ 31 h 46"/>
                  <a:gd name="T20" fmla="*/ 33 w 38"/>
                  <a:gd name="T21" fmla="*/ 27 h 46"/>
                  <a:gd name="T22" fmla="*/ 38 w 38"/>
                  <a:gd name="T23" fmla="*/ 23 h 46"/>
                  <a:gd name="T24" fmla="*/ 33 w 38"/>
                  <a:gd name="T25" fmla="*/ 21 h 46"/>
                  <a:gd name="T26" fmla="*/ 27 w 38"/>
                  <a:gd name="T27" fmla="*/ 16 h 46"/>
                  <a:gd name="T28" fmla="*/ 27 w 38"/>
                  <a:gd name="T29" fmla="*/ 15 h 46"/>
                  <a:gd name="T30" fmla="*/ 23 w 38"/>
                  <a:gd name="T31" fmla="*/ 9 h 46"/>
                  <a:gd name="T32" fmla="*/ 23 w 38"/>
                  <a:gd name="T33" fmla="*/ 1 h 46"/>
                  <a:gd name="T34" fmla="*/ 23 w 38"/>
                  <a:gd name="T3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46">
                    <a:moveTo>
                      <a:pt x="23" y="0"/>
                    </a:moveTo>
                    <a:cubicBezTo>
                      <a:pt x="22" y="1"/>
                      <a:pt x="20" y="1"/>
                      <a:pt x="19" y="1"/>
                    </a:cubicBezTo>
                    <a:cubicBezTo>
                      <a:pt x="16" y="2"/>
                      <a:pt x="14" y="2"/>
                      <a:pt x="11" y="3"/>
                    </a:cubicBezTo>
                    <a:cubicBezTo>
                      <a:pt x="8" y="4"/>
                      <a:pt x="4" y="6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4"/>
                      <a:pt x="2" y="18"/>
                      <a:pt x="3" y="22"/>
                    </a:cubicBezTo>
                    <a:cubicBezTo>
                      <a:pt x="4" y="30"/>
                      <a:pt x="5" y="38"/>
                      <a:pt x="6" y="46"/>
                    </a:cubicBezTo>
                    <a:cubicBezTo>
                      <a:pt x="10" y="43"/>
                      <a:pt x="14" y="40"/>
                      <a:pt x="19" y="37"/>
                    </a:cubicBezTo>
                    <a:cubicBezTo>
                      <a:pt x="21" y="35"/>
                      <a:pt x="24" y="33"/>
                      <a:pt x="27" y="31"/>
                    </a:cubicBezTo>
                    <a:cubicBezTo>
                      <a:pt x="29" y="30"/>
                      <a:pt x="30" y="28"/>
                      <a:pt x="33" y="27"/>
                    </a:cubicBezTo>
                    <a:cubicBezTo>
                      <a:pt x="34" y="25"/>
                      <a:pt x="36" y="24"/>
                      <a:pt x="38" y="23"/>
                    </a:cubicBezTo>
                    <a:cubicBezTo>
                      <a:pt x="36" y="22"/>
                      <a:pt x="34" y="21"/>
                      <a:pt x="33" y="21"/>
                    </a:cubicBezTo>
                    <a:cubicBezTo>
                      <a:pt x="30" y="19"/>
                      <a:pt x="29" y="18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5" y="13"/>
                      <a:pt x="24" y="11"/>
                      <a:pt x="23" y="9"/>
                    </a:cubicBezTo>
                    <a:cubicBezTo>
                      <a:pt x="23" y="6"/>
                      <a:pt x="23" y="3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61">
                <a:extLst>
                  <a:ext uri="{FF2B5EF4-FFF2-40B4-BE49-F238E27FC236}">
                    <a16:creationId xmlns:a16="http://schemas.microsoft.com/office/drawing/2014/main" id="{56FDC0B9-755B-4270-AA18-AE08D8DDA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5449888"/>
                <a:ext cx="120650" cy="139700"/>
              </a:xfrm>
              <a:custGeom>
                <a:avLst/>
                <a:gdLst>
                  <a:gd name="T0" fmla="*/ 27 w 54"/>
                  <a:gd name="T1" fmla="*/ 23 h 62"/>
                  <a:gd name="T2" fmla="*/ 42 w 54"/>
                  <a:gd name="T3" fmla="*/ 62 h 62"/>
                  <a:gd name="T4" fmla="*/ 46 w 54"/>
                  <a:gd name="T5" fmla="*/ 58 h 62"/>
                  <a:gd name="T6" fmla="*/ 46 w 54"/>
                  <a:gd name="T7" fmla="*/ 23 h 62"/>
                  <a:gd name="T8" fmla="*/ 11 w 54"/>
                  <a:gd name="T9" fmla="*/ 0 h 62"/>
                  <a:gd name="T10" fmla="*/ 0 w 54"/>
                  <a:gd name="T11" fmla="*/ 2 h 62"/>
                  <a:gd name="T12" fmla="*/ 11 w 54"/>
                  <a:gd name="T13" fmla="*/ 9 h 62"/>
                  <a:gd name="T14" fmla="*/ 27 w 54"/>
                  <a:gd name="T15" fmla="*/ 2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62">
                    <a:moveTo>
                      <a:pt x="27" y="23"/>
                    </a:moveTo>
                    <a:cubicBezTo>
                      <a:pt x="35" y="33"/>
                      <a:pt x="40" y="46"/>
                      <a:pt x="42" y="62"/>
                    </a:cubicBezTo>
                    <a:cubicBezTo>
                      <a:pt x="44" y="61"/>
                      <a:pt x="45" y="59"/>
                      <a:pt x="46" y="58"/>
                    </a:cubicBezTo>
                    <a:cubicBezTo>
                      <a:pt x="54" y="48"/>
                      <a:pt x="53" y="34"/>
                      <a:pt x="46" y="23"/>
                    </a:cubicBezTo>
                    <a:cubicBezTo>
                      <a:pt x="39" y="11"/>
                      <a:pt x="25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4" y="4"/>
                      <a:pt x="8" y="6"/>
                      <a:pt x="11" y="9"/>
                    </a:cubicBezTo>
                    <a:cubicBezTo>
                      <a:pt x="17" y="12"/>
                      <a:pt x="23" y="17"/>
                      <a:pt x="2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62">
                <a:extLst>
                  <a:ext uri="{FF2B5EF4-FFF2-40B4-BE49-F238E27FC236}">
                    <a16:creationId xmlns:a16="http://schemas.microsoft.com/office/drawing/2014/main" id="{26335E85-FFF2-444D-A2E4-6FFCC1D42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7813" y="5387975"/>
                <a:ext cx="122238" cy="100013"/>
              </a:xfrm>
              <a:custGeom>
                <a:avLst/>
                <a:gdLst>
                  <a:gd name="T0" fmla="*/ 6 w 54"/>
                  <a:gd name="T1" fmla="*/ 43 h 44"/>
                  <a:gd name="T2" fmla="*/ 7 w 54"/>
                  <a:gd name="T3" fmla="*/ 44 h 44"/>
                  <a:gd name="T4" fmla="*/ 22 w 54"/>
                  <a:gd name="T5" fmla="*/ 34 h 44"/>
                  <a:gd name="T6" fmla="*/ 34 w 54"/>
                  <a:gd name="T7" fmla="*/ 26 h 44"/>
                  <a:gd name="T8" fmla="*/ 45 w 54"/>
                  <a:gd name="T9" fmla="*/ 9 h 44"/>
                  <a:gd name="T10" fmla="*/ 26 w 54"/>
                  <a:gd name="T11" fmla="*/ 20 h 44"/>
                  <a:gd name="T12" fmla="*/ 22 w 54"/>
                  <a:gd name="T13" fmla="*/ 22 h 44"/>
                  <a:gd name="T14" fmla="*/ 6 w 54"/>
                  <a:gd name="T15" fmla="*/ 33 h 44"/>
                  <a:gd name="T16" fmla="*/ 0 w 54"/>
                  <a:gd name="T17" fmla="*/ 37 h 44"/>
                  <a:gd name="T18" fmla="*/ 6 w 54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4">
                    <a:moveTo>
                      <a:pt x="6" y="43"/>
                    </a:moveTo>
                    <a:cubicBezTo>
                      <a:pt x="6" y="43"/>
                      <a:pt x="7" y="44"/>
                      <a:pt x="7" y="44"/>
                    </a:cubicBezTo>
                    <a:cubicBezTo>
                      <a:pt x="12" y="41"/>
                      <a:pt x="17" y="38"/>
                      <a:pt x="22" y="34"/>
                    </a:cubicBezTo>
                    <a:cubicBezTo>
                      <a:pt x="26" y="32"/>
                      <a:pt x="30" y="29"/>
                      <a:pt x="34" y="26"/>
                    </a:cubicBezTo>
                    <a:cubicBezTo>
                      <a:pt x="46" y="30"/>
                      <a:pt x="54" y="18"/>
                      <a:pt x="45" y="9"/>
                    </a:cubicBezTo>
                    <a:cubicBezTo>
                      <a:pt x="36" y="0"/>
                      <a:pt x="24" y="9"/>
                      <a:pt x="26" y="20"/>
                    </a:cubicBezTo>
                    <a:cubicBezTo>
                      <a:pt x="25" y="20"/>
                      <a:pt x="23" y="21"/>
                      <a:pt x="22" y="22"/>
                    </a:cubicBezTo>
                    <a:cubicBezTo>
                      <a:pt x="17" y="26"/>
                      <a:pt x="11" y="29"/>
                      <a:pt x="6" y="33"/>
                    </a:cubicBezTo>
                    <a:cubicBezTo>
                      <a:pt x="4" y="34"/>
                      <a:pt x="2" y="36"/>
                      <a:pt x="0" y="37"/>
                    </a:cubicBezTo>
                    <a:cubicBezTo>
                      <a:pt x="2" y="39"/>
                      <a:pt x="4" y="41"/>
                      <a:pt x="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63">
                <a:extLst>
                  <a:ext uri="{FF2B5EF4-FFF2-40B4-BE49-F238E27FC236}">
                    <a16:creationId xmlns:a16="http://schemas.microsoft.com/office/drawing/2014/main" id="{5E817F0D-097E-4E0D-98D9-D6EBD5D13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6925" y="5980113"/>
                <a:ext cx="414338" cy="295275"/>
              </a:xfrm>
              <a:custGeom>
                <a:avLst/>
                <a:gdLst>
                  <a:gd name="T0" fmla="*/ 128 w 184"/>
                  <a:gd name="T1" fmla="*/ 79 h 131"/>
                  <a:gd name="T2" fmla="*/ 132 w 184"/>
                  <a:gd name="T3" fmla="*/ 76 h 131"/>
                  <a:gd name="T4" fmla="*/ 136 w 184"/>
                  <a:gd name="T5" fmla="*/ 73 h 131"/>
                  <a:gd name="T6" fmla="*/ 143 w 184"/>
                  <a:gd name="T7" fmla="*/ 69 h 131"/>
                  <a:gd name="T8" fmla="*/ 169 w 184"/>
                  <a:gd name="T9" fmla="*/ 51 h 131"/>
                  <a:gd name="T10" fmla="*/ 181 w 184"/>
                  <a:gd name="T11" fmla="*/ 34 h 131"/>
                  <a:gd name="T12" fmla="*/ 183 w 184"/>
                  <a:gd name="T13" fmla="*/ 1 h 131"/>
                  <a:gd name="T14" fmla="*/ 179 w 184"/>
                  <a:gd name="T15" fmla="*/ 1 h 131"/>
                  <a:gd name="T16" fmla="*/ 174 w 184"/>
                  <a:gd name="T17" fmla="*/ 0 h 131"/>
                  <a:gd name="T18" fmla="*/ 172 w 184"/>
                  <a:gd name="T19" fmla="*/ 1 h 131"/>
                  <a:gd name="T20" fmla="*/ 166 w 184"/>
                  <a:gd name="T21" fmla="*/ 5 h 131"/>
                  <a:gd name="T22" fmla="*/ 152 w 184"/>
                  <a:gd name="T23" fmla="*/ 27 h 131"/>
                  <a:gd name="T24" fmla="*/ 143 w 184"/>
                  <a:gd name="T25" fmla="*/ 31 h 131"/>
                  <a:gd name="T26" fmla="*/ 136 w 184"/>
                  <a:gd name="T27" fmla="*/ 33 h 131"/>
                  <a:gd name="T28" fmla="*/ 132 w 184"/>
                  <a:gd name="T29" fmla="*/ 33 h 131"/>
                  <a:gd name="T30" fmla="*/ 129 w 184"/>
                  <a:gd name="T31" fmla="*/ 33 h 131"/>
                  <a:gd name="T32" fmla="*/ 132 w 184"/>
                  <a:gd name="T33" fmla="*/ 37 h 131"/>
                  <a:gd name="T34" fmla="*/ 133 w 184"/>
                  <a:gd name="T35" fmla="*/ 37 h 131"/>
                  <a:gd name="T36" fmla="*/ 136 w 184"/>
                  <a:gd name="T37" fmla="*/ 46 h 131"/>
                  <a:gd name="T38" fmla="*/ 134 w 184"/>
                  <a:gd name="T39" fmla="*/ 54 h 131"/>
                  <a:gd name="T40" fmla="*/ 132 w 184"/>
                  <a:gd name="T41" fmla="*/ 57 h 131"/>
                  <a:gd name="T42" fmla="*/ 128 w 184"/>
                  <a:gd name="T43" fmla="*/ 61 h 131"/>
                  <a:gd name="T44" fmla="*/ 118 w 184"/>
                  <a:gd name="T45" fmla="*/ 66 h 131"/>
                  <a:gd name="T46" fmla="*/ 108 w 184"/>
                  <a:gd name="T47" fmla="*/ 78 h 131"/>
                  <a:gd name="T48" fmla="*/ 104 w 184"/>
                  <a:gd name="T49" fmla="*/ 79 h 131"/>
                  <a:gd name="T50" fmla="*/ 100 w 184"/>
                  <a:gd name="T51" fmla="*/ 80 h 131"/>
                  <a:gd name="T52" fmla="*/ 93 w 184"/>
                  <a:gd name="T53" fmla="*/ 79 h 131"/>
                  <a:gd name="T54" fmla="*/ 84 w 184"/>
                  <a:gd name="T55" fmla="*/ 73 h 131"/>
                  <a:gd name="T56" fmla="*/ 82 w 184"/>
                  <a:gd name="T57" fmla="*/ 71 h 131"/>
                  <a:gd name="T58" fmla="*/ 80 w 184"/>
                  <a:gd name="T59" fmla="*/ 73 h 131"/>
                  <a:gd name="T60" fmla="*/ 76 w 184"/>
                  <a:gd name="T61" fmla="*/ 86 h 131"/>
                  <a:gd name="T62" fmla="*/ 69 w 184"/>
                  <a:gd name="T63" fmla="*/ 92 h 131"/>
                  <a:gd name="T64" fmla="*/ 61 w 184"/>
                  <a:gd name="T65" fmla="*/ 93 h 131"/>
                  <a:gd name="T66" fmla="*/ 54 w 184"/>
                  <a:gd name="T67" fmla="*/ 91 h 131"/>
                  <a:gd name="T68" fmla="*/ 47 w 184"/>
                  <a:gd name="T69" fmla="*/ 87 h 131"/>
                  <a:gd name="T70" fmla="*/ 41 w 184"/>
                  <a:gd name="T71" fmla="*/ 89 h 131"/>
                  <a:gd name="T72" fmla="*/ 33 w 184"/>
                  <a:gd name="T73" fmla="*/ 90 h 131"/>
                  <a:gd name="T74" fmla="*/ 29 w 184"/>
                  <a:gd name="T75" fmla="*/ 89 h 131"/>
                  <a:gd name="T76" fmla="*/ 22 w 184"/>
                  <a:gd name="T77" fmla="*/ 84 h 131"/>
                  <a:gd name="T78" fmla="*/ 21 w 184"/>
                  <a:gd name="T79" fmla="*/ 82 h 131"/>
                  <a:gd name="T80" fmla="*/ 19 w 184"/>
                  <a:gd name="T81" fmla="*/ 75 h 131"/>
                  <a:gd name="T82" fmla="*/ 21 w 184"/>
                  <a:gd name="T83" fmla="*/ 67 h 131"/>
                  <a:gd name="T84" fmla="*/ 25 w 184"/>
                  <a:gd name="T85" fmla="*/ 61 h 131"/>
                  <a:gd name="T86" fmla="*/ 23 w 184"/>
                  <a:gd name="T87" fmla="*/ 55 h 131"/>
                  <a:gd name="T88" fmla="*/ 23 w 184"/>
                  <a:gd name="T89" fmla="*/ 55 h 131"/>
                  <a:gd name="T90" fmla="*/ 21 w 184"/>
                  <a:gd name="T91" fmla="*/ 56 h 131"/>
                  <a:gd name="T92" fmla="*/ 7 w 184"/>
                  <a:gd name="T93" fmla="*/ 67 h 131"/>
                  <a:gd name="T94" fmla="*/ 0 w 184"/>
                  <a:gd name="T95" fmla="*/ 78 h 131"/>
                  <a:gd name="T96" fmla="*/ 0 w 184"/>
                  <a:gd name="T97" fmla="*/ 84 h 131"/>
                  <a:gd name="T98" fmla="*/ 13 w 184"/>
                  <a:gd name="T99" fmla="*/ 110 h 131"/>
                  <a:gd name="T100" fmla="*/ 21 w 184"/>
                  <a:gd name="T101" fmla="*/ 119 h 131"/>
                  <a:gd name="T102" fmla="*/ 33 w 184"/>
                  <a:gd name="T103" fmla="*/ 129 h 131"/>
                  <a:gd name="T104" fmla="*/ 41 w 184"/>
                  <a:gd name="T105" fmla="*/ 131 h 131"/>
                  <a:gd name="T106" fmla="*/ 47 w 184"/>
                  <a:gd name="T107" fmla="*/ 131 h 131"/>
                  <a:gd name="T108" fmla="*/ 54 w 184"/>
                  <a:gd name="T109" fmla="*/ 129 h 131"/>
                  <a:gd name="T110" fmla="*/ 61 w 184"/>
                  <a:gd name="T111" fmla="*/ 125 h 131"/>
                  <a:gd name="T112" fmla="*/ 84 w 184"/>
                  <a:gd name="T113" fmla="*/ 109 h 131"/>
                  <a:gd name="T114" fmla="*/ 104 w 184"/>
                  <a:gd name="T115" fmla="*/ 95 h 131"/>
                  <a:gd name="T116" fmla="*/ 128 w 184"/>
                  <a:gd name="T117" fmla="*/ 7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4" h="131">
                    <a:moveTo>
                      <a:pt x="128" y="79"/>
                    </a:moveTo>
                    <a:cubicBezTo>
                      <a:pt x="130" y="78"/>
                      <a:pt x="131" y="77"/>
                      <a:pt x="132" y="76"/>
                    </a:cubicBezTo>
                    <a:cubicBezTo>
                      <a:pt x="134" y="75"/>
                      <a:pt x="135" y="74"/>
                      <a:pt x="136" y="73"/>
                    </a:cubicBezTo>
                    <a:cubicBezTo>
                      <a:pt x="139" y="72"/>
                      <a:pt x="141" y="70"/>
                      <a:pt x="143" y="69"/>
                    </a:cubicBezTo>
                    <a:cubicBezTo>
                      <a:pt x="152" y="63"/>
                      <a:pt x="161" y="57"/>
                      <a:pt x="169" y="51"/>
                    </a:cubicBezTo>
                    <a:cubicBezTo>
                      <a:pt x="178" y="45"/>
                      <a:pt x="179" y="45"/>
                      <a:pt x="181" y="34"/>
                    </a:cubicBezTo>
                    <a:cubicBezTo>
                      <a:pt x="183" y="22"/>
                      <a:pt x="184" y="11"/>
                      <a:pt x="183" y="1"/>
                    </a:cubicBezTo>
                    <a:cubicBezTo>
                      <a:pt x="182" y="1"/>
                      <a:pt x="180" y="1"/>
                      <a:pt x="179" y="1"/>
                    </a:cubicBezTo>
                    <a:cubicBezTo>
                      <a:pt x="177" y="1"/>
                      <a:pt x="176" y="0"/>
                      <a:pt x="174" y="0"/>
                    </a:cubicBezTo>
                    <a:cubicBezTo>
                      <a:pt x="174" y="0"/>
                      <a:pt x="173" y="1"/>
                      <a:pt x="172" y="1"/>
                    </a:cubicBezTo>
                    <a:cubicBezTo>
                      <a:pt x="170" y="3"/>
                      <a:pt x="168" y="4"/>
                      <a:pt x="166" y="5"/>
                    </a:cubicBezTo>
                    <a:cubicBezTo>
                      <a:pt x="164" y="15"/>
                      <a:pt x="159" y="23"/>
                      <a:pt x="152" y="27"/>
                    </a:cubicBezTo>
                    <a:cubicBezTo>
                      <a:pt x="149" y="29"/>
                      <a:pt x="146" y="30"/>
                      <a:pt x="143" y="31"/>
                    </a:cubicBezTo>
                    <a:cubicBezTo>
                      <a:pt x="141" y="32"/>
                      <a:pt x="139" y="32"/>
                      <a:pt x="136" y="33"/>
                    </a:cubicBezTo>
                    <a:cubicBezTo>
                      <a:pt x="135" y="33"/>
                      <a:pt x="134" y="33"/>
                      <a:pt x="132" y="33"/>
                    </a:cubicBezTo>
                    <a:cubicBezTo>
                      <a:pt x="131" y="33"/>
                      <a:pt x="130" y="33"/>
                      <a:pt x="129" y="33"/>
                    </a:cubicBezTo>
                    <a:cubicBezTo>
                      <a:pt x="130" y="34"/>
                      <a:pt x="131" y="35"/>
                      <a:pt x="132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5" y="40"/>
                      <a:pt x="136" y="43"/>
                      <a:pt x="136" y="46"/>
                    </a:cubicBezTo>
                    <a:cubicBezTo>
                      <a:pt x="136" y="48"/>
                      <a:pt x="136" y="51"/>
                      <a:pt x="134" y="54"/>
                    </a:cubicBezTo>
                    <a:cubicBezTo>
                      <a:pt x="134" y="55"/>
                      <a:pt x="133" y="56"/>
                      <a:pt x="132" y="57"/>
                    </a:cubicBezTo>
                    <a:cubicBezTo>
                      <a:pt x="131" y="59"/>
                      <a:pt x="130" y="60"/>
                      <a:pt x="128" y="61"/>
                    </a:cubicBezTo>
                    <a:cubicBezTo>
                      <a:pt x="126" y="63"/>
                      <a:pt x="122" y="65"/>
                      <a:pt x="118" y="66"/>
                    </a:cubicBezTo>
                    <a:cubicBezTo>
                      <a:pt x="116" y="72"/>
                      <a:pt x="112" y="76"/>
                      <a:pt x="108" y="78"/>
                    </a:cubicBezTo>
                    <a:cubicBezTo>
                      <a:pt x="107" y="78"/>
                      <a:pt x="106" y="79"/>
                      <a:pt x="104" y="79"/>
                    </a:cubicBezTo>
                    <a:cubicBezTo>
                      <a:pt x="103" y="80"/>
                      <a:pt x="102" y="80"/>
                      <a:pt x="100" y="80"/>
                    </a:cubicBezTo>
                    <a:cubicBezTo>
                      <a:pt x="98" y="80"/>
                      <a:pt x="95" y="80"/>
                      <a:pt x="93" y="79"/>
                    </a:cubicBezTo>
                    <a:cubicBezTo>
                      <a:pt x="90" y="78"/>
                      <a:pt x="87" y="76"/>
                      <a:pt x="84" y="73"/>
                    </a:cubicBezTo>
                    <a:cubicBezTo>
                      <a:pt x="83" y="72"/>
                      <a:pt x="83" y="71"/>
                      <a:pt x="82" y="71"/>
                    </a:cubicBezTo>
                    <a:cubicBezTo>
                      <a:pt x="82" y="71"/>
                      <a:pt x="81" y="72"/>
                      <a:pt x="80" y="73"/>
                    </a:cubicBezTo>
                    <a:cubicBezTo>
                      <a:pt x="80" y="79"/>
                      <a:pt x="78" y="83"/>
                      <a:pt x="76" y="86"/>
                    </a:cubicBezTo>
                    <a:cubicBezTo>
                      <a:pt x="74" y="89"/>
                      <a:pt x="72" y="90"/>
                      <a:pt x="69" y="92"/>
                    </a:cubicBezTo>
                    <a:cubicBezTo>
                      <a:pt x="67" y="93"/>
                      <a:pt x="64" y="93"/>
                      <a:pt x="61" y="93"/>
                    </a:cubicBezTo>
                    <a:cubicBezTo>
                      <a:pt x="59" y="93"/>
                      <a:pt x="56" y="92"/>
                      <a:pt x="54" y="91"/>
                    </a:cubicBezTo>
                    <a:cubicBezTo>
                      <a:pt x="51" y="90"/>
                      <a:pt x="49" y="89"/>
                      <a:pt x="47" y="87"/>
                    </a:cubicBezTo>
                    <a:cubicBezTo>
                      <a:pt x="45" y="88"/>
                      <a:pt x="43" y="89"/>
                      <a:pt x="41" y="89"/>
                    </a:cubicBezTo>
                    <a:cubicBezTo>
                      <a:pt x="38" y="90"/>
                      <a:pt x="35" y="90"/>
                      <a:pt x="33" y="90"/>
                    </a:cubicBezTo>
                    <a:cubicBezTo>
                      <a:pt x="32" y="90"/>
                      <a:pt x="30" y="89"/>
                      <a:pt x="29" y="89"/>
                    </a:cubicBezTo>
                    <a:cubicBezTo>
                      <a:pt x="26" y="88"/>
                      <a:pt x="24" y="86"/>
                      <a:pt x="22" y="84"/>
                    </a:cubicBezTo>
                    <a:cubicBezTo>
                      <a:pt x="22" y="83"/>
                      <a:pt x="21" y="82"/>
                      <a:pt x="21" y="82"/>
                    </a:cubicBezTo>
                    <a:cubicBezTo>
                      <a:pt x="20" y="80"/>
                      <a:pt x="19" y="78"/>
                      <a:pt x="19" y="75"/>
                    </a:cubicBezTo>
                    <a:cubicBezTo>
                      <a:pt x="19" y="73"/>
                      <a:pt x="20" y="70"/>
                      <a:pt x="21" y="67"/>
                    </a:cubicBezTo>
                    <a:cubicBezTo>
                      <a:pt x="22" y="65"/>
                      <a:pt x="23" y="63"/>
                      <a:pt x="25" y="61"/>
                    </a:cubicBezTo>
                    <a:cubicBezTo>
                      <a:pt x="23" y="59"/>
                      <a:pt x="23" y="57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2" y="55"/>
                      <a:pt x="21" y="55"/>
                      <a:pt x="21" y="56"/>
                    </a:cubicBezTo>
                    <a:cubicBezTo>
                      <a:pt x="16" y="59"/>
                      <a:pt x="12" y="63"/>
                      <a:pt x="7" y="67"/>
                    </a:cubicBezTo>
                    <a:cubicBezTo>
                      <a:pt x="3" y="70"/>
                      <a:pt x="1" y="74"/>
                      <a:pt x="0" y="78"/>
                    </a:cubicBezTo>
                    <a:cubicBezTo>
                      <a:pt x="0" y="80"/>
                      <a:pt x="0" y="82"/>
                      <a:pt x="0" y="84"/>
                    </a:cubicBezTo>
                    <a:cubicBezTo>
                      <a:pt x="1" y="93"/>
                      <a:pt x="7" y="102"/>
                      <a:pt x="13" y="110"/>
                    </a:cubicBezTo>
                    <a:cubicBezTo>
                      <a:pt x="15" y="114"/>
                      <a:pt x="18" y="117"/>
                      <a:pt x="21" y="119"/>
                    </a:cubicBezTo>
                    <a:cubicBezTo>
                      <a:pt x="25" y="124"/>
                      <a:pt x="29" y="127"/>
                      <a:pt x="33" y="129"/>
                    </a:cubicBezTo>
                    <a:cubicBezTo>
                      <a:pt x="36" y="130"/>
                      <a:pt x="38" y="131"/>
                      <a:pt x="41" y="131"/>
                    </a:cubicBezTo>
                    <a:cubicBezTo>
                      <a:pt x="43" y="131"/>
                      <a:pt x="45" y="131"/>
                      <a:pt x="47" y="131"/>
                    </a:cubicBezTo>
                    <a:cubicBezTo>
                      <a:pt x="49" y="131"/>
                      <a:pt x="51" y="130"/>
                      <a:pt x="54" y="129"/>
                    </a:cubicBezTo>
                    <a:cubicBezTo>
                      <a:pt x="56" y="128"/>
                      <a:pt x="58" y="126"/>
                      <a:pt x="61" y="125"/>
                    </a:cubicBezTo>
                    <a:cubicBezTo>
                      <a:pt x="69" y="119"/>
                      <a:pt x="76" y="114"/>
                      <a:pt x="84" y="109"/>
                    </a:cubicBezTo>
                    <a:cubicBezTo>
                      <a:pt x="91" y="104"/>
                      <a:pt x="98" y="100"/>
                      <a:pt x="104" y="95"/>
                    </a:cubicBezTo>
                    <a:cubicBezTo>
                      <a:pt x="112" y="90"/>
                      <a:pt x="120" y="84"/>
                      <a:pt x="1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4">
                <a:extLst>
                  <a:ext uri="{FF2B5EF4-FFF2-40B4-BE49-F238E27FC236}">
                    <a16:creationId xmlns:a16="http://schemas.microsoft.com/office/drawing/2014/main" id="{1B6793CE-550D-4274-8804-810C6B938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5461000"/>
                <a:ext cx="127000" cy="155575"/>
              </a:xfrm>
              <a:custGeom>
                <a:avLst/>
                <a:gdLst>
                  <a:gd name="T0" fmla="*/ 12 w 57"/>
                  <a:gd name="T1" fmla="*/ 14 h 69"/>
                  <a:gd name="T2" fmla="*/ 29 w 57"/>
                  <a:gd name="T3" fmla="*/ 29 h 69"/>
                  <a:gd name="T4" fmla="*/ 30 w 57"/>
                  <a:gd name="T5" fmla="*/ 31 h 69"/>
                  <a:gd name="T6" fmla="*/ 45 w 57"/>
                  <a:gd name="T7" fmla="*/ 69 h 69"/>
                  <a:gd name="T8" fmla="*/ 57 w 57"/>
                  <a:gd name="T9" fmla="*/ 60 h 69"/>
                  <a:gd name="T10" fmla="*/ 42 w 57"/>
                  <a:gd name="T11" fmla="*/ 21 h 69"/>
                  <a:gd name="T12" fmla="*/ 30 w 57"/>
                  <a:gd name="T13" fmla="*/ 9 h 69"/>
                  <a:gd name="T14" fmla="*/ 13 w 57"/>
                  <a:gd name="T15" fmla="*/ 0 h 69"/>
                  <a:gd name="T16" fmla="*/ 12 w 57"/>
                  <a:gd name="T17" fmla="*/ 1 h 69"/>
                  <a:gd name="T18" fmla="*/ 2 w 57"/>
                  <a:gd name="T19" fmla="*/ 8 h 69"/>
                  <a:gd name="T20" fmla="*/ 0 w 57"/>
                  <a:gd name="T21" fmla="*/ 9 h 69"/>
                  <a:gd name="T22" fmla="*/ 2 w 57"/>
                  <a:gd name="T23" fmla="*/ 10 h 69"/>
                  <a:gd name="T24" fmla="*/ 12 w 57"/>
                  <a:gd name="T25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69">
                    <a:moveTo>
                      <a:pt x="12" y="14"/>
                    </a:moveTo>
                    <a:cubicBezTo>
                      <a:pt x="18" y="18"/>
                      <a:pt x="24" y="23"/>
                      <a:pt x="29" y="29"/>
                    </a:cubicBezTo>
                    <a:cubicBezTo>
                      <a:pt x="29" y="29"/>
                      <a:pt x="30" y="30"/>
                      <a:pt x="30" y="31"/>
                    </a:cubicBezTo>
                    <a:cubicBezTo>
                      <a:pt x="37" y="40"/>
                      <a:pt x="42" y="53"/>
                      <a:pt x="45" y="69"/>
                    </a:cubicBezTo>
                    <a:cubicBezTo>
                      <a:pt x="49" y="66"/>
                      <a:pt x="53" y="63"/>
                      <a:pt x="57" y="60"/>
                    </a:cubicBezTo>
                    <a:cubicBezTo>
                      <a:pt x="55" y="43"/>
                      <a:pt x="50" y="30"/>
                      <a:pt x="42" y="21"/>
                    </a:cubicBezTo>
                    <a:cubicBezTo>
                      <a:pt x="39" y="16"/>
                      <a:pt x="35" y="12"/>
                      <a:pt x="30" y="9"/>
                    </a:cubicBezTo>
                    <a:cubicBezTo>
                      <a:pt x="25" y="5"/>
                      <a:pt x="19" y="3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9" y="3"/>
                      <a:pt x="5" y="6"/>
                      <a:pt x="2" y="8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6" y="11"/>
                      <a:pt x="9" y="13"/>
                      <a:pt x="1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5">
                <a:extLst>
                  <a:ext uri="{FF2B5EF4-FFF2-40B4-BE49-F238E27FC236}">
                    <a16:creationId xmlns:a16="http://schemas.microsoft.com/office/drawing/2014/main" id="{AFE032EF-AFA2-4ACA-8A0D-949CFC647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6151563"/>
                <a:ext cx="127000" cy="142875"/>
              </a:xfrm>
              <a:custGeom>
                <a:avLst/>
                <a:gdLst>
                  <a:gd name="T0" fmla="*/ 47 w 56"/>
                  <a:gd name="T1" fmla="*/ 58 h 63"/>
                  <a:gd name="T2" fmla="*/ 35 w 56"/>
                  <a:gd name="T3" fmla="*/ 50 h 63"/>
                  <a:gd name="T4" fmla="*/ 23 w 56"/>
                  <a:gd name="T5" fmla="*/ 37 h 63"/>
                  <a:gd name="T6" fmla="*/ 14 w 56"/>
                  <a:gd name="T7" fmla="*/ 20 h 63"/>
                  <a:gd name="T8" fmla="*/ 10 w 56"/>
                  <a:gd name="T9" fmla="*/ 0 h 63"/>
                  <a:gd name="T10" fmla="*/ 6 w 56"/>
                  <a:gd name="T11" fmla="*/ 4 h 63"/>
                  <a:gd name="T12" fmla="*/ 6 w 56"/>
                  <a:gd name="T13" fmla="*/ 36 h 63"/>
                  <a:gd name="T14" fmla="*/ 14 w 56"/>
                  <a:gd name="T15" fmla="*/ 47 h 63"/>
                  <a:gd name="T16" fmla="*/ 35 w 56"/>
                  <a:gd name="T17" fmla="*/ 61 h 63"/>
                  <a:gd name="T18" fmla="*/ 47 w 56"/>
                  <a:gd name="T19" fmla="*/ 62 h 63"/>
                  <a:gd name="T20" fmla="*/ 55 w 56"/>
                  <a:gd name="T21" fmla="*/ 61 h 63"/>
                  <a:gd name="T22" fmla="*/ 56 w 56"/>
                  <a:gd name="T23" fmla="*/ 60 h 63"/>
                  <a:gd name="T24" fmla="*/ 55 w 56"/>
                  <a:gd name="T25" fmla="*/ 60 h 63"/>
                  <a:gd name="T26" fmla="*/ 47 w 56"/>
                  <a:gd name="T27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63">
                    <a:moveTo>
                      <a:pt x="47" y="58"/>
                    </a:moveTo>
                    <a:cubicBezTo>
                      <a:pt x="43" y="56"/>
                      <a:pt x="39" y="53"/>
                      <a:pt x="35" y="50"/>
                    </a:cubicBezTo>
                    <a:cubicBezTo>
                      <a:pt x="30" y="46"/>
                      <a:pt x="26" y="42"/>
                      <a:pt x="23" y="37"/>
                    </a:cubicBezTo>
                    <a:cubicBezTo>
                      <a:pt x="19" y="32"/>
                      <a:pt x="16" y="26"/>
                      <a:pt x="14" y="20"/>
                    </a:cubicBezTo>
                    <a:cubicBezTo>
                      <a:pt x="11" y="13"/>
                      <a:pt x="10" y="6"/>
                      <a:pt x="10" y="0"/>
                    </a:cubicBezTo>
                    <a:cubicBezTo>
                      <a:pt x="8" y="1"/>
                      <a:pt x="7" y="3"/>
                      <a:pt x="6" y="4"/>
                    </a:cubicBezTo>
                    <a:cubicBezTo>
                      <a:pt x="0" y="13"/>
                      <a:pt x="1" y="25"/>
                      <a:pt x="6" y="36"/>
                    </a:cubicBezTo>
                    <a:cubicBezTo>
                      <a:pt x="8" y="40"/>
                      <a:pt x="11" y="44"/>
                      <a:pt x="14" y="47"/>
                    </a:cubicBezTo>
                    <a:cubicBezTo>
                      <a:pt x="20" y="54"/>
                      <a:pt x="27" y="59"/>
                      <a:pt x="35" y="61"/>
                    </a:cubicBezTo>
                    <a:cubicBezTo>
                      <a:pt x="39" y="62"/>
                      <a:pt x="43" y="63"/>
                      <a:pt x="47" y="62"/>
                    </a:cubicBezTo>
                    <a:cubicBezTo>
                      <a:pt x="50" y="62"/>
                      <a:pt x="52" y="62"/>
                      <a:pt x="55" y="61"/>
                    </a:cubicBezTo>
                    <a:cubicBezTo>
                      <a:pt x="55" y="61"/>
                      <a:pt x="56" y="61"/>
                      <a:pt x="56" y="60"/>
                    </a:cubicBezTo>
                    <a:cubicBezTo>
                      <a:pt x="56" y="60"/>
                      <a:pt x="55" y="60"/>
                      <a:pt x="55" y="60"/>
                    </a:cubicBezTo>
                    <a:cubicBezTo>
                      <a:pt x="52" y="59"/>
                      <a:pt x="50" y="59"/>
                      <a:pt x="4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6">
                <a:extLst>
                  <a:ext uri="{FF2B5EF4-FFF2-40B4-BE49-F238E27FC236}">
                    <a16:creationId xmlns:a16="http://schemas.microsoft.com/office/drawing/2014/main" id="{C20CFBDD-7620-4AEE-AA96-03C7DEE60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75" y="5632450"/>
                <a:ext cx="134938" cy="166688"/>
              </a:xfrm>
              <a:custGeom>
                <a:avLst/>
                <a:gdLst>
                  <a:gd name="T0" fmla="*/ 54 w 60"/>
                  <a:gd name="T1" fmla="*/ 67 h 74"/>
                  <a:gd name="T2" fmla="*/ 54 w 60"/>
                  <a:gd name="T3" fmla="*/ 34 h 74"/>
                  <a:gd name="T4" fmla="*/ 38 w 60"/>
                  <a:gd name="T5" fmla="*/ 13 h 74"/>
                  <a:gd name="T6" fmla="*/ 6 w 60"/>
                  <a:gd name="T7" fmla="*/ 7 h 74"/>
                  <a:gd name="T8" fmla="*/ 3 w 60"/>
                  <a:gd name="T9" fmla="*/ 9 h 74"/>
                  <a:gd name="T10" fmla="*/ 0 w 60"/>
                  <a:gd name="T11" fmla="*/ 11 h 74"/>
                  <a:gd name="T12" fmla="*/ 3 w 60"/>
                  <a:gd name="T13" fmla="*/ 12 h 74"/>
                  <a:gd name="T14" fmla="*/ 38 w 60"/>
                  <a:gd name="T15" fmla="*/ 36 h 74"/>
                  <a:gd name="T16" fmla="*/ 45 w 60"/>
                  <a:gd name="T17" fmla="*/ 50 h 74"/>
                  <a:gd name="T18" fmla="*/ 48 w 60"/>
                  <a:gd name="T19" fmla="*/ 64 h 74"/>
                  <a:gd name="T20" fmla="*/ 48 w 60"/>
                  <a:gd name="T21" fmla="*/ 74 h 74"/>
                  <a:gd name="T22" fmla="*/ 54 w 60"/>
                  <a:gd name="T2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74">
                    <a:moveTo>
                      <a:pt x="54" y="67"/>
                    </a:moveTo>
                    <a:cubicBezTo>
                      <a:pt x="60" y="57"/>
                      <a:pt x="59" y="45"/>
                      <a:pt x="54" y="34"/>
                    </a:cubicBezTo>
                    <a:cubicBezTo>
                      <a:pt x="50" y="26"/>
                      <a:pt x="44" y="18"/>
                      <a:pt x="38" y="13"/>
                    </a:cubicBezTo>
                    <a:cubicBezTo>
                      <a:pt x="27" y="4"/>
                      <a:pt x="15" y="0"/>
                      <a:pt x="6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17" y="15"/>
                      <a:pt x="30" y="24"/>
                      <a:pt x="38" y="36"/>
                    </a:cubicBezTo>
                    <a:cubicBezTo>
                      <a:pt x="41" y="40"/>
                      <a:pt x="43" y="45"/>
                      <a:pt x="45" y="50"/>
                    </a:cubicBezTo>
                    <a:cubicBezTo>
                      <a:pt x="46" y="54"/>
                      <a:pt x="47" y="59"/>
                      <a:pt x="48" y="64"/>
                    </a:cubicBezTo>
                    <a:cubicBezTo>
                      <a:pt x="48" y="67"/>
                      <a:pt x="48" y="70"/>
                      <a:pt x="48" y="74"/>
                    </a:cubicBezTo>
                    <a:cubicBezTo>
                      <a:pt x="50" y="72"/>
                      <a:pt x="52" y="70"/>
                      <a:pt x="54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7">
                <a:extLst>
                  <a:ext uri="{FF2B5EF4-FFF2-40B4-BE49-F238E27FC236}">
                    <a16:creationId xmlns:a16="http://schemas.microsoft.com/office/drawing/2014/main" id="{F8C71EC0-DF1C-4C5F-A5B3-44386BB2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6108700"/>
                <a:ext cx="325438" cy="387350"/>
              </a:xfrm>
              <a:custGeom>
                <a:avLst/>
                <a:gdLst>
                  <a:gd name="T0" fmla="*/ 63 w 145"/>
                  <a:gd name="T1" fmla="*/ 21 h 172"/>
                  <a:gd name="T2" fmla="*/ 17 w 145"/>
                  <a:gd name="T3" fmla="*/ 53 h 172"/>
                  <a:gd name="T4" fmla="*/ 65 w 145"/>
                  <a:gd name="T5" fmla="*/ 163 h 172"/>
                  <a:gd name="T6" fmla="*/ 109 w 145"/>
                  <a:gd name="T7" fmla="*/ 0 h 172"/>
                  <a:gd name="T8" fmla="*/ 63 w 145"/>
                  <a:gd name="T9" fmla="*/ 2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72">
                    <a:moveTo>
                      <a:pt x="63" y="21"/>
                    </a:moveTo>
                    <a:cubicBezTo>
                      <a:pt x="48" y="32"/>
                      <a:pt x="32" y="42"/>
                      <a:pt x="17" y="53"/>
                    </a:cubicBezTo>
                    <a:cubicBezTo>
                      <a:pt x="1" y="98"/>
                      <a:pt x="0" y="154"/>
                      <a:pt x="65" y="163"/>
                    </a:cubicBezTo>
                    <a:cubicBezTo>
                      <a:pt x="133" y="172"/>
                      <a:pt x="145" y="102"/>
                      <a:pt x="109" y="0"/>
                    </a:cubicBezTo>
                    <a:cubicBezTo>
                      <a:pt x="118" y="81"/>
                      <a:pt x="36" y="122"/>
                      <a:pt x="6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8">
                <a:extLst>
                  <a:ext uri="{FF2B5EF4-FFF2-40B4-BE49-F238E27FC236}">
                    <a16:creationId xmlns:a16="http://schemas.microsoft.com/office/drawing/2014/main" id="{EE3670E9-44B5-47CE-90E8-E4D28495A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7950" y="6189663"/>
                <a:ext cx="271463" cy="263525"/>
              </a:xfrm>
              <a:custGeom>
                <a:avLst/>
                <a:gdLst>
                  <a:gd name="T0" fmla="*/ 77 w 121"/>
                  <a:gd name="T1" fmla="*/ 0 h 117"/>
                  <a:gd name="T2" fmla="*/ 23 w 121"/>
                  <a:gd name="T3" fmla="*/ 81 h 117"/>
                  <a:gd name="T4" fmla="*/ 121 w 121"/>
                  <a:gd name="T5" fmla="*/ 64 h 117"/>
                  <a:gd name="T6" fmla="*/ 77 w 121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17">
                    <a:moveTo>
                      <a:pt x="77" y="0"/>
                    </a:moveTo>
                    <a:cubicBezTo>
                      <a:pt x="38" y="9"/>
                      <a:pt x="0" y="35"/>
                      <a:pt x="23" y="81"/>
                    </a:cubicBezTo>
                    <a:cubicBezTo>
                      <a:pt x="41" y="117"/>
                      <a:pt x="93" y="99"/>
                      <a:pt x="121" y="64"/>
                    </a:cubicBezTo>
                    <a:cubicBezTo>
                      <a:pt x="70" y="71"/>
                      <a:pt x="55" y="49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9">
                <a:extLst>
                  <a:ext uri="{FF2B5EF4-FFF2-40B4-BE49-F238E27FC236}">
                    <a16:creationId xmlns:a16="http://schemas.microsoft.com/office/drawing/2014/main" id="{C21DE802-4938-46A3-8CAF-C25BB07B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638" y="6213475"/>
                <a:ext cx="295275" cy="119063"/>
              </a:xfrm>
              <a:custGeom>
                <a:avLst/>
                <a:gdLst>
                  <a:gd name="T0" fmla="*/ 79 w 131"/>
                  <a:gd name="T1" fmla="*/ 1 h 53"/>
                  <a:gd name="T2" fmla="*/ 0 w 131"/>
                  <a:gd name="T3" fmla="*/ 53 h 53"/>
                  <a:gd name="T4" fmla="*/ 69 w 131"/>
                  <a:gd name="T5" fmla="*/ 30 h 53"/>
                  <a:gd name="T6" fmla="*/ 131 w 131"/>
                  <a:gd name="T7" fmla="*/ 8 h 53"/>
                  <a:gd name="T8" fmla="*/ 79 w 131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53">
                    <a:moveTo>
                      <a:pt x="79" y="1"/>
                    </a:moveTo>
                    <a:cubicBezTo>
                      <a:pt x="43" y="0"/>
                      <a:pt x="17" y="24"/>
                      <a:pt x="0" y="53"/>
                    </a:cubicBezTo>
                    <a:cubicBezTo>
                      <a:pt x="19" y="39"/>
                      <a:pt x="41" y="28"/>
                      <a:pt x="69" y="30"/>
                    </a:cubicBezTo>
                    <a:cubicBezTo>
                      <a:pt x="103" y="33"/>
                      <a:pt x="122" y="25"/>
                      <a:pt x="131" y="8"/>
                    </a:cubicBezTo>
                    <a:cubicBezTo>
                      <a:pt x="115" y="10"/>
                      <a:pt x="99" y="2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70">
                <a:extLst>
                  <a:ext uri="{FF2B5EF4-FFF2-40B4-BE49-F238E27FC236}">
                    <a16:creationId xmlns:a16="http://schemas.microsoft.com/office/drawing/2014/main" id="{E06C727F-CA4B-490D-809B-6529D8C4F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902325"/>
                <a:ext cx="431800" cy="280988"/>
              </a:xfrm>
              <a:custGeom>
                <a:avLst/>
                <a:gdLst>
                  <a:gd name="T0" fmla="*/ 93 w 192"/>
                  <a:gd name="T1" fmla="*/ 46 h 125"/>
                  <a:gd name="T2" fmla="*/ 97 w 192"/>
                  <a:gd name="T3" fmla="*/ 125 h 125"/>
                  <a:gd name="T4" fmla="*/ 127 w 192"/>
                  <a:gd name="T5" fmla="*/ 19 h 125"/>
                  <a:gd name="T6" fmla="*/ 7 w 192"/>
                  <a:gd name="T7" fmla="*/ 42 h 125"/>
                  <a:gd name="T8" fmla="*/ 0 w 192"/>
                  <a:gd name="T9" fmla="*/ 74 h 125"/>
                  <a:gd name="T10" fmla="*/ 93 w 192"/>
                  <a:gd name="T11" fmla="*/ 4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25">
                    <a:moveTo>
                      <a:pt x="93" y="46"/>
                    </a:moveTo>
                    <a:cubicBezTo>
                      <a:pt x="131" y="58"/>
                      <a:pt x="127" y="89"/>
                      <a:pt x="97" y="125"/>
                    </a:cubicBezTo>
                    <a:cubicBezTo>
                      <a:pt x="153" y="110"/>
                      <a:pt x="192" y="47"/>
                      <a:pt x="127" y="19"/>
                    </a:cubicBezTo>
                    <a:cubicBezTo>
                      <a:pt x="83" y="0"/>
                      <a:pt x="42" y="15"/>
                      <a:pt x="7" y="42"/>
                    </a:cubicBezTo>
                    <a:cubicBezTo>
                      <a:pt x="7" y="53"/>
                      <a:pt x="4" y="63"/>
                      <a:pt x="0" y="74"/>
                    </a:cubicBezTo>
                    <a:cubicBezTo>
                      <a:pt x="25" y="53"/>
                      <a:pt x="53" y="33"/>
                      <a:pt x="9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71">
                <a:extLst>
                  <a:ext uri="{FF2B5EF4-FFF2-40B4-BE49-F238E27FC236}">
                    <a16:creationId xmlns:a16="http://schemas.microsoft.com/office/drawing/2014/main" id="{57670A75-91ED-4899-92C4-12EE7F656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0" y="5256212"/>
                <a:ext cx="346075" cy="427038"/>
              </a:xfrm>
              <a:custGeom>
                <a:avLst/>
                <a:gdLst>
                  <a:gd name="T0" fmla="*/ 54 w 154"/>
                  <a:gd name="T1" fmla="*/ 190 h 190"/>
                  <a:gd name="T2" fmla="*/ 73 w 154"/>
                  <a:gd name="T3" fmla="*/ 104 h 190"/>
                  <a:gd name="T4" fmla="*/ 102 w 154"/>
                  <a:gd name="T5" fmla="*/ 156 h 190"/>
                  <a:gd name="T6" fmla="*/ 118 w 154"/>
                  <a:gd name="T7" fmla="*/ 144 h 190"/>
                  <a:gd name="T8" fmla="*/ 62 w 154"/>
                  <a:gd name="T9" fmla="*/ 24 h 190"/>
                  <a:gd name="T10" fmla="*/ 35 w 154"/>
                  <a:gd name="T11" fmla="*/ 190 h 190"/>
                  <a:gd name="T12" fmla="*/ 54 w 154"/>
                  <a:gd name="T1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90">
                    <a:moveTo>
                      <a:pt x="54" y="190"/>
                    </a:moveTo>
                    <a:cubicBezTo>
                      <a:pt x="45" y="149"/>
                      <a:pt x="42" y="110"/>
                      <a:pt x="73" y="104"/>
                    </a:cubicBezTo>
                    <a:cubicBezTo>
                      <a:pt x="94" y="99"/>
                      <a:pt x="104" y="120"/>
                      <a:pt x="102" y="156"/>
                    </a:cubicBezTo>
                    <a:cubicBezTo>
                      <a:pt x="107" y="152"/>
                      <a:pt x="112" y="148"/>
                      <a:pt x="118" y="144"/>
                    </a:cubicBezTo>
                    <a:cubicBezTo>
                      <a:pt x="154" y="68"/>
                      <a:pt x="119" y="0"/>
                      <a:pt x="62" y="24"/>
                    </a:cubicBezTo>
                    <a:cubicBezTo>
                      <a:pt x="0" y="52"/>
                      <a:pt x="8" y="119"/>
                      <a:pt x="35" y="190"/>
                    </a:cubicBezTo>
                    <a:cubicBezTo>
                      <a:pt x="41" y="189"/>
                      <a:pt x="48" y="189"/>
                      <a:pt x="54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72">
                <a:extLst>
                  <a:ext uri="{FF2B5EF4-FFF2-40B4-BE49-F238E27FC236}">
                    <a16:creationId xmlns:a16="http://schemas.microsoft.com/office/drawing/2014/main" id="{A45382E6-C2B2-4A05-9FDB-D905FFD8D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5730875"/>
                <a:ext cx="385763" cy="277813"/>
              </a:xfrm>
              <a:custGeom>
                <a:avLst/>
                <a:gdLst>
                  <a:gd name="T0" fmla="*/ 107 w 172"/>
                  <a:gd name="T1" fmla="*/ 0 h 123"/>
                  <a:gd name="T2" fmla="*/ 27 w 172"/>
                  <a:gd name="T3" fmla="*/ 74 h 123"/>
                  <a:gd name="T4" fmla="*/ 172 w 172"/>
                  <a:gd name="T5" fmla="*/ 65 h 123"/>
                  <a:gd name="T6" fmla="*/ 107 w 172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23">
                    <a:moveTo>
                      <a:pt x="107" y="0"/>
                    </a:moveTo>
                    <a:cubicBezTo>
                      <a:pt x="51" y="8"/>
                      <a:pt x="0" y="23"/>
                      <a:pt x="27" y="74"/>
                    </a:cubicBezTo>
                    <a:cubicBezTo>
                      <a:pt x="53" y="123"/>
                      <a:pt x="115" y="101"/>
                      <a:pt x="172" y="65"/>
                    </a:cubicBezTo>
                    <a:cubicBezTo>
                      <a:pt x="106" y="75"/>
                      <a:pt x="79" y="41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73">
                <a:extLst>
                  <a:ext uri="{FF2B5EF4-FFF2-40B4-BE49-F238E27FC236}">
                    <a16:creationId xmlns:a16="http://schemas.microsoft.com/office/drawing/2014/main" id="{D066B47A-BE9E-47AC-9307-CB93D6DD4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5395913"/>
                <a:ext cx="515938" cy="344488"/>
              </a:xfrm>
              <a:custGeom>
                <a:avLst/>
                <a:gdLst>
                  <a:gd name="T0" fmla="*/ 96 w 229"/>
                  <a:gd name="T1" fmla="*/ 102 h 153"/>
                  <a:gd name="T2" fmla="*/ 151 w 229"/>
                  <a:gd name="T3" fmla="*/ 83 h 153"/>
                  <a:gd name="T4" fmla="*/ 140 w 229"/>
                  <a:gd name="T5" fmla="*/ 142 h 153"/>
                  <a:gd name="T6" fmla="*/ 229 w 229"/>
                  <a:gd name="T7" fmla="*/ 80 h 153"/>
                  <a:gd name="T8" fmla="*/ 229 w 229"/>
                  <a:gd name="T9" fmla="*/ 62 h 153"/>
                  <a:gd name="T10" fmla="*/ 204 w 229"/>
                  <a:gd name="T11" fmla="*/ 29 h 153"/>
                  <a:gd name="T12" fmla="*/ 93 w 229"/>
                  <a:gd name="T13" fmla="*/ 59 h 153"/>
                  <a:gd name="T14" fmla="*/ 57 w 229"/>
                  <a:gd name="T15" fmla="*/ 125 h 153"/>
                  <a:gd name="T16" fmla="*/ 0 w 229"/>
                  <a:gd name="T17" fmla="*/ 147 h 153"/>
                  <a:gd name="T18" fmla="*/ 96 w 229"/>
                  <a:gd name="T19" fmla="*/ 10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53">
                    <a:moveTo>
                      <a:pt x="96" y="102"/>
                    </a:moveTo>
                    <a:cubicBezTo>
                      <a:pt x="108" y="81"/>
                      <a:pt x="129" y="67"/>
                      <a:pt x="151" y="83"/>
                    </a:cubicBezTo>
                    <a:cubicBezTo>
                      <a:pt x="176" y="101"/>
                      <a:pt x="161" y="123"/>
                      <a:pt x="140" y="142"/>
                    </a:cubicBezTo>
                    <a:cubicBezTo>
                      <a:pt x="187" y="142"/>
                      <a:pt x="223" y="112"/>
                      <a:pt x="229" y="80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26" y="50"/>
                      <a:pt x="218" y="38"/>
                      <a:pt x="204" y="29"/>
                    </a:cubicBezTo>
                    <a:cubicBezTo>
                      <a:pt x="160" y="0"/>
                      <a:pt x="121" y="19"/>
                      <a:pt x="93" y="59"/>
                    </a:cubicBezTo>
                    <a:cubicBezTo>
                      <a:pt x="79" y="80"/>
                      <a:pt x="72" y="105"/>
                      <a:pt x="57" y="125"/>
                    </a:cubicBezTo>
                    <a:cubicBezTo>
                      <a:pt x="45" y="140"/>
                      <a:pt x="21" y="142"/>
                      <a:pt x="0" y="147"/>
                    </a:cubicBezTo>
                    <a:cubicBezTo>
                      <a:pt x="46" y="153"/>
                      <a:pt x="76" y="136"/>
                      <a:pt x="9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88" name="文本框 287">
            <a:extLst>
              <a:ext uri="{FF2B5EF4-FFF2-40B4-BE49-F238E27FC236}">
                <a16:creationId xmlns:a16="http://schemas.microsoft.com/office/drawing/2014/main" id="{65364C2A-0DB1-4E60-8464-1DD7E4BE6B53}"/>
              </a:ext>
            </a:extLst>
          </p:cNvPr>
          <p:cNvSpPr txBox="1"/>
          <p:nvPr/>
        </p:nvSpPr>
        <p:spPr>
          <a:xfrm>
            <a:off x="5080558" y="5481211"/>
            <a:ext cx="2174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C4A07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456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4015BEE-BC34-41C5-A4E0-8C19552D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27" name="图片 26" descr="图片包含 事情, 物体&#10;&#10;已生成极高可信度的说明">
            <a:extLst>
              <a:ext uri="{FF2B5EF4-FFF2-40B4-BE49-F238E27FC236}">
                <a16:creationId xmlns:a16="http://schemas.microsoft.com/office/drawing/2014/main" id="{95F42CDA-D0A0-4B9E-AD43-B860E9F41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738" y="3155683"/>
            <a:ext cx="2743200" cy="1257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4BCF7C9-EE0A-4016-9FDF-A6770EF854E3}"/>
              </a:ext>
            </a:extLst>
          </p:cNvPr>
          <p:cNvSpPr/>
          <p:nvPr/>
        </p:nvSpPr>
        <p:spPr>
          <a:xfrm>
            <a:off x="5914974" y="1569125"/>
            <a:ext cx="2123658" cy="2657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4A0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0E37E7-6E0C-4DE8-909E-2317A898E7AF}"/>
              </a:ext>
            </a:extLst>
          </p:cNvPr>
          <p:cNvGrpSpPr/>
          <p:nvPr/>
        </p:nvGrpSpPr>
        <p:grpSpPr>
          <a:xfrm>
            <a:off x="4359199" y="1435100"/>
            <a:ext cx="1882511" cy="3287223"/>
            <a:chOff x="4359199" y="1435100"/>
            <a:chExt cx="1882511" cy="328722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FA4C446-5E95-4A0B-BDE8-B574E109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199" y="1435100"/>
              <a:ext cx="1166428" cy="314206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139231-DBD1-4718-8F6C-5610DFED6151}"/>
                </a:ext>
              </a:extLst>
            </p:cNvPr>
            <p:cNvSpPr txBox="1"/>
            <p:nvPr/>
          </p:nvSpPr>
          <p:spPr>
            <a:xfrm>
              <a:off x="4370149" y="1715621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AB7F974-6191-47D8-A505-62BF2B9C8C74}"/>
                </a:ext>
              </a:extLst>
            </p:cNvPr>
            <p:cNvGrpSpPr/>
            <p:nvPr/>
          </p:nvGrpSpPr>
          <p:grpSpPr>
            <a:xfrm>
              <a:off x="4619285" y="3482485"/>
              <a:ext cx="1622425" cy="1239838"/>
              <a:chOff x="6694488" y="5256212"/>
              <a:chExt cx="1622425" cy="1239838"/>
            </a:xfrm>
            <a:solidFill>
              <a:srgbClr val="C4A077"/>
            </a:solidFill>
          </p:grpSpPr>
          <p:sp>
            <p:nvSpPr>
              <p:cNvPr id="36" name="Freeform 139">
                <a:extLst>
                  <a:ext uri="{FF2B5EF4-FFF2-40B4-BE49-F238E27FC236}">
                    <a16:creationId xmlns:a16="http://schemas.microsoft.com/office/drawing/2014/main" id="{C1073E6B-D206-4288-9068-147A6AC27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75" y="6246813"/>
                <a:ext cx="139700" cy="107950"/>
              </a:xfrm>
              <a:custGeom>
                <a:avLst/>
                <a:gdLst>
                  <a:gd name="T0" fmla="*/ 56 w 62"/>
                  <a:gd name="T1" fmla="*/ 0 h 48"/>
                  <a:gd name="T2" fmla="*/ 27 w 62"/>
                  <a:gd name="T3" fmla="*/ 21 h 48"/>
                  <a:gd name="T4" fmla="*/ 8 w 62"/>
                  <a:gd name="T5" fmla="*/ 38 h 48"/>
                  <a:gd name="T6" fmla="*/ 33 w 62"/>
                  <a:gd name="T7" fmla="*/ 30 h 48"/>
                  <a:gd name="T8" fmla="*/ 57 w 62"/>
                  <a:gd name="T9" fmla="*/ 13 h 48"/>
                  <a:gd name="T10" fmla="*/ 62 w 62"/>
                  <a:gd name="T11" fmla="*/ 10 h 48"/>
                  <a:gd name="T12" fmla="*/ 57 w 62"/>
                  <a:gd name="T13" fmla="*/ 3 h 48"/>
                  <a:gd name="T14" fmla="*/ 56 w 62"/>
                  <a:gd name="T1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8">
                    <a:moveTo>
                      <a:pt x="56" y="0"/>
                    </a:moveTo>
                    <a:cubicBezTo>
                      <a:pt x="46" y="7"/>
                      <a:pt x="36" y="14"/>
                      <a:pt x="27" y="21"/>
                    </a:cubicBezTo>
                    <a:cubicBezTo>
                      <a:pt x="13" y="16"/>
                      <a:pt x="0" y="24"/>
                      <a:pt x="8" y="38"/>
                    </a:cubicBezTo>
                    <a:cubicBezTo>
                      <a:pt x="13" y="48"/>
                      <a:pt x="36" y="48"/>
                      <a:pt x="33" y="30"/>
                    </a:cubicBezTo>
                    <a:cubicBezTo>
                      <a:pt x="41" y="24"/>
                      <a:pt x="49" y="18"/>
                      <a:pt x="57" y="13"/>
                    </a:cubicBezTo>
                    <a:cubicBezTo>
                      <a:pt x="59" y="12"/>
                      <a:pt x="60" y="11"/>
                      <a:pt x="62" y="10"/>
                    </a:cubicBezTo>
                    <a:cubicBezTo>
                      <a:pt x="60" y="8"/>
                      <a:pt x="59" y="5"/>
                      <a:pt x="57" y="3"/>
                    </a:cubicBezTo>
                    <a:cubicBezTo>
                      <a:pt x="57" y="2"/>
                      <a:pt x="56" y="1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40">
                <a:extLst>
                  <a:ext uri="{FF2B5EF4-FFF2-40B4-BE49-F238E27FC236}">
                    <a16:creationId xmlns:a16="http://schemas.microsoft.com/office/drawing/2014/main" id="{3EAC99AF-2BCB-44C1-AB7B-E34B7B6AD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13" y="5756275"/>
                <a:ext cx="273050" cy="222250"/>
              </a:xfrm>
              <a:custGeom>
                <a:avLst/>
                <a:gdLst>
                  <a:gd name="T0" fmla="*/ 8 w 121"/>
                  <a:gd name="T1" fmla="*/ 68 h 99"/>
                  <a:gd name="T2" fmla="*/ 12 w 121"/>
                  <a:gd name="T3" fmla="*/ 76 h 99"/>
                  <a:gd name="T4" fmla="*/ 38 w 121"/>
                  <a:gd name="T5" fmla="*/ 96 h 99"/>
                  <a:gd name="T6" fmla="*/ 45 w 121"/>
                  <a:gd name="T7" fmla="*/ 99 h 99"/>
                  <a:gd name="T8" fmla="*/ 50 w 121"/>
                  <a:gd name="T9" fmla="*/ 96 h 99"/>
                  <a:gd name="T10" fmla="*/ 38 w 121"/>
                  <a:gd name="T11" fmla="*/ 92 h 99"/>
                  <a:gd name="T12" fmla="*/ 38 w 121"/>
                  <a:gd name="T13" fmla="*/ 92 h 99"/>
                  <a:gd name="T14" fmla="*/ 33 w 121"/>
                  <a:gd name="T15" fmla="*/ 85 h 99"/>
                  <a:gd name="T16" fmla="*/ 31 w 121"/>
                  <a:gd name="T17" fmla="*/ 77 h 99"/>
                  <a:gd name="T18" fmla="*/ 36 w 121"/>
                  <a:gd name="T19" fmla="*/ 61 h 99"/>
                  <a:gd name="T20" fmla="*/ 38 w 121"/>
                  <a:gd name="T21" fmla="*/ 46 h 99"/>
                  <a:gd name="T22" fmla="*/ 39 w 121"/>
                  <a:gd name="T23" fmla="*/ 45 h 99"/>
                  <a:gd name="T24" fmla="*/ 48 w 121"/>
                  <a:gd name="T25" fmla="*/ 35 h 99"/>
                  <a:gd name="T26" fmla="*/ 58 w 121"/>
                  <a:gd name="T27" fmla="*/ 33 h 99"/>
                  <a:gd name="T28" fmla="*/ 61 w 121"/>
                  <a:gd name="T29" fmla="*/ 33 h 99"/>
                  <a:gd name="T30" fmla="*/ 74 w 121"/>
                  <a:gd name="T31" fmla="*/ 39 h 99"/>
                  <a:gd name="T32" fmla="*/ 82 w 121"/>
                  <a:gd name="T33" fmla="*/ 37 h 99"/>
                  <a:gd name="T34" fmla="*/ 86 w 121"/>
                  <a:gd name="T35" fmla="*/ 37 h 99"/>
                  <a:gd name="T36" fmla="*/ 90 w 121"/>
                  <a:gd name="T37" fmla="*/ 37 h 99"/>
                  <a:gd name="T38" fmla="*/ 97 w 121"/>
                  <a:gd name="T39" fmla="*/ 40 h 99"/>
                  <a:gd name="T40" fmla="*/ 97 w 121"/>
                  <a:gd name="T41" fmla="*/ 40 h 99"/>
                  <a:gd name="T42" fmla="*/ 108 w 121"/>
                  <a:gd name="T43" fmla="*/ 56 h 99"/>
                  <a:gd name="T44" fmla="*/ 121 w 121"/>
                  <a:gd name="T45" fmla="*/ 47 h 99"/>
                  <a:gd name="T46" fmla="*/ 97 w 121"/>
                  <a:gd name="T47" fmla="*/ 22 h 99"/>
                  <a:gd name="T48" fmla="*/ 90 w 121"/>
                  <a:gd name="T49" fmla="*/ 17 h 99"/>
                  <a:gd name="T50" fmla="*/ 86 w 121"/>
                  <a:gd name="T51" fmla="*/ 15 h 99"/>
                  <a:gd name="T52" fmla="*/ 82 w 121"/>
                  <a:gd name="T53" fmla="*/ 13 h 99"/>
                  <a:gd name="T54" fmla="*/ 66 w 121"/>
                  <a:gd name="T55" fmla="*/ 6 h 99"/>
                  <a:gd name="T56" fmla="*/ 58 w 121"/>
                  <a:gd name="T57" fmla="*/ 3 h 99"/>
                  <a:gd name="T58" fmla="*/ 56 w 121"/>
                  <a:gd name="T59" fmla="*/ 3 h 99"/>
                  <a:gd name="T60" fmla="*/ 38 w 121"/>
                  <a:gd name="T61" fmla="*/ 8 h 99"/>
                  <a:gd name="T62" fmla="*/ 35 w 121"/>
                  <a:gd name="T63" fmla="*/ 10 h 99"/>
                  <a:gd name="T64" fmla="*/ 8 w 121"/>
                  <a:gd name="T65" fmla="*/ 30 h 99"/>
                  <a:gd name="T66" fmla="*/ 1 w 121"/>
                  <a:gd name="T67" fmla="*/ 35 h 99"/>
                  <a:gd name="T68" fmla="*/ 0 w 121"/>
                  <a:gd name="T69" fmla="*/ 35 h 99"/>
                  <a:gd name="T70" fmla="*/ 1 w 121"/>
                  <a:gd name="T71" fmla="*/ 42 h 99"/>
                  <a:gd name="T72" fmla="*/ 8 w 121"/>
                  <a:gd name="T73" fmla="*/ 6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99">
                    <a:moveTo>
                      <a:pt x="8" y="68"/>
                    </a:moveTo>
                    <a:cubicBezTo>
                      <a:pt x="9" y="71"/>
                      <a:pt x="10" y="73"/>
                      <a:pt x="12" y="76"/>
                    </a:cubicBezTo>
                    <a:cubicBezTo>
                      <a:pt x="18" y="84"/>
                      <a:pt x="27" y="91"/>
                      <a:pt x="38" y="96"/>
                    </a:cubicBezTo>
                    <a:cubicBezTo>
                      <a:pt x="41" y="97"/>
                      <a:pt x="43" y="98"/>
                      <a:pt x="45" y="99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45" y="96"/>
                      <a:pt x="41" y="94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6" y="90"/>
                      <a:pt x="34" y="88"/>
                      <a:pt x="33" y="85"/>
                    </a:cubicBezTo>
                    <a:cubicBezTo>
                      <a:pt x="31" y="82"/>
                      <a:pt x="31" y="80"/>
                      <a:pt x="31" y="77"/>
                    </a:cubicBezTo>
                    <a:cubicBezTo>
                      <a:pt x="31" y="72"/>
                      <a:pt x="33" y="66"/>
                      <a:pt x="36" y="61"/>
                    </a:cubicBezTo>
                    <a:cubicBezTo>
                      <a:pt x="36" y="55"/>
                      <a:pt x="36" y="50"/>
                      <a:pt x="38" y="46"/>
                    </a:cubicBezTo>
                    <a:cubicBezTo>
                      <a:pt x="38" y="46"/>
                      <a:pt x="39" y="45"/>
                      <a:pt x="39" y="45"/>
                    </a:cubicBezTo>
                    <a:cubicBezTo>
                      <a:pt x="41" y="41"/>
                      <a:pt x="44" y="37"/>
                      <a:pt x="48" y="35"/>
                    </a:cubicBezTo>
                    <a:cubicBezTo>
                      <a:pt x="51" y="34"/>
                      <a:pt x="55" y="33"/>
                      <a:pt x="58" y="33"/>
                    </a:cubicBezTo>
                    <a:cubicBezTo>
                      <a:pt x="59" y="33"/>
                      <a:pt x="60" y="33"/>
                      <a:pt x="61" y="33"/>
                    </a:cubicBezTo>
                    <a:cubicBezTo>
                      <a:pt x="65" y="34"/>
                      <a:pt x="70" y="36"/>
                      <a:pt x="74" y="39"/>
                    </a:cubicBezTo>
                    <a:cubicBezTo>
                      <a:pt x="77" y="38"/>
                      <a:pt x="80" y="38"/>
                      <a:pt x="82" y="37"/>
                    </a:cubicBezTo>
                    <a:cubicBezTo>
                      <a:pt x="84" y="37"/>
                      <a:pt x="85" y="37"/>
                      <a:pt x="86" y="37"/>
                    </a:cubicBezTo>
                    <a:cubicBezTo>
                      <a:pt x="88" y="37"/>
                      <a:pt x="89" y="37"/>
                      <a:pt x="90" y="37"/>
                    </a:cubicBezTo>
                    <a:cubicBezTo>
                      <a:pt x="93" y="38"/>
                      <a:pt x="95" y="39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102" y="43"/>
                      <a:pt x="106" y="49"/>
                      <a:pt x="108" y="56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14" y="38"/>
                      <a:pt x="107" y="29"/>
                      <a:pt x="97" y="22"/>
                    </a:cubicBezTo>
                    <a:cubicBezTo>
                      <a:pt x="95" y="20"/>
                      <a:pt x="93" y="19"/>
                      <a:pt x="90" y="17"/>
                    </a:cubicBezTo>
                    <a:cubicBezTo>
                      <a:pt x="89" y="16"/>
                      <a:pt x="88" y="16"/>
                      <a:pt x="86" y="15"/>
                    </a:cubicBezTo>
                    <a:cubicBezTo>
                      <a:pt x="85" y="14"/>
                      <a:pt x="84" y="13"/>
                      <a:pt x="82" y="13"/>
                    </a:cubicBezTo>
                    <a:cubicBezTo>
                      <a:pt x="77" y="10"/>
                      <a:pt x="72" y="8"/>
                      <a:pt x="66" y="6"/>
                    </a:cubicBezTo>
                    <a:cubicBezTo>
                      <a:pt x="64" y="5"/>
                      <a:pt x="61" y="4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47" y="0"/>
                      <a:pt x="44" y="3"/>
                      <a:pt x="38" y="8"/>
                    </a:cubicBezTo>
                    <a:cubicBezTo>
                      <a:pt x="37" y="9"/>
                      <a:pt x="36" y="9"/>
                      <a:pt x="35" y="10"/>
                    </a:cubicBezTo>
                    <a:cubicBezTo>
                      <a:pt x="26" y="17"/>
                      <a:pt x="17" y="23"/>
                      <a:pt x="8" y="30"/>
                    </a:cubicBezTo>
                    <a:cubicBezTo>
                      <a:pt x="5" y="31"/>
                      <a:pt x="3" y="33"/>
                      <a:pt x="1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8"/>
                      <a:pt x="0" y="40"/>
                      <a:pt x="1" y="42"/>
                    </a:cubicBezTo>
                    <a:cubicBezTo>
                      <a:pt x="1" y="52"/>
                      <a:pt x="4" y="61"/>
                      <a:pt x="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41">
                <a:extLst>
                  <a:ext uri="{FF2B5EF4-FFF2-40B4-BE49-F238E27FC236}">
                    <a16:creationId xmlns:a16="http://schemas.microsoft.com/office/drawing/2014/main" id="{3C0E17F1-B5B2-4C8A-A772-2D22277E67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900" y="6064250"/>
                <a:ext cx="134938" cy="114300"/>
              </a:xfrm>
              <a:custGeom>
                <a:avLst/>
                <a:gdLst>
                  <a:gd name="T0" fmla="*/ 0 w 60"/>
                  <a:gd name="T1" fmla="*/ 38 h 51"/>
                  <a:gd name="T2" fmla="*/ 2 w 60"/>
                  <a:gd name="T3" fmla="*/ 44 h 51"/>
                  <a:gd name="T4" fmla="*/ 6 w 60"/>
                  <a:gd name="T5" fmla="*/ 48 h 51"/>
                  <a:gd name="T6" fmla="*/ 9 w 60"/>
                  <a:gd name="T7" fmla="*/ 48 h 51"/>
                  <a:gd name="T8" fmla="*/ 17 w 60"/>
                  <a:gd name="T9" fmla="*/ 47 h 51"/>
                  <a:gd name="T10" fmla="*/ 22 w 60"/>
                  <a:gd name="T11" fmla="*/ 46 h 51"/>
                  <a:gd name="T12" fmla="*/ 23 w 60"/>
                  <a:gd name="T13" fmla="*/ 46 h 51"/>
                  <a:gd name="T14" fmla="*/ 24 w 60"/>
                  <a:gd name="T15" fmla="*/ 46 h 51"/>
                  <a:gd name="T16" fmla="*/ 30 w 60"/>
                  <a:gd name="T17" fmla="*/ 49 h 51"/>
                  <a:gd name="T18" fmla="*/ 37 w 60"/>
                  <a:gd name="T19" fmla="*/ 51 h 51"/>
                  <a:gd name="T20" fmla="*/ 43 w 60"/>
                  <a:gd name="T21" fmla="*/ 50 h 51"/>
                  <a:gd name="T22" fmla="*/ 48 w 60"/>
                  <a:gd name="T23" fmla="*/ 47 h 51"/>
                  <a:gd name="T24" fmla="*/ 52 w 60"/>
                  <a:gd name="T25" fmla="*/ 34 h 51"/>
                  <a:gd name="T26" fmla="*/ 53 w 60"/>
                  <a:gd name="T27" fmla="*/ 33 h 51"/>
                  <a:gd name="T28" fmla="*/ 60 w 60"/>
                  <a:gd name="T29" fmla="*/ 20 h 51"/>
                  <a:gd name="T30" fmla="*/ 59 w 60"/>
                  <a:gd name="T31" fmla="*/ 12 h 51"/>
                  <a:gd name="T32" fmla="*/ 53 w 60"/>
                  <a:gd name="T33" fmla="*/ 7 h 51"/>
                  <a:gd name="T34" fmla="*/ 39 w 60"/>
                  <a:gd name="T35" fmla="*/ 6 h 51"/>
                  <a:gd name="T36" fmla="*/ 36 w 60"/>
                  <a:gd name="T37" fmla="*/ 6 h 51"/>
                  <a:gd name="T38" fmla="*/ 30 w 60"/>
                  <a:gd name="T39" fmla="*/ 1 h 51"/>
                  <a:gd name="T40" fmla="*/ 29 w 60"/>
                  <a:gd name="T41" fmla="*/ 0 h 51"/>
                  <a:gd name="T42" fmla="*/ 23 w 60"/>
                  <a:gd name="T43" fmla="*/ 1 h 51"/>
                  <a:gd name="T44" fmla="*/ 21 w 60"/>
                  <a:gd name="T45" fmla="*/ 1 h 51"/>
                  <a:gd name="T46" fmla="*/ 20 w 60"/>
                  <a:gd name="T47" fmla="*/ 2 h 51"/>
                  <a:gd name="T48" fmla="*/ 17 w 60"/>
                  <a:gd name="T49" fmla="*/ 3 h 51"/>
                  <a:gd name="T50" fmla="*/ 9 w 60"/>
                  <a:gd name="T51" fmla="*/ 10 h 51"/>
                  <a:gd name="T52" fmla="*/ 4 w 60"/>
                  <a:gd name="T53" fmla="*/ 14 h 51"/>
                  <a:gd name="T54" fmla="*/ 3 w 60"/>
                  <a:gd name="T55" fmla="*/ 17 h 51"/>
                  <a:gd name="T56" fmla="*/ 5 w 60"/>
                  <a:gd name="T57" fmla="*/ 23 h 51"/>
                  <a:gd name="T58" fmla="*/ 5 w 60"/>
                  <a:gd name="T59" fmla="*/ 26 h 51"/>
                  <a:gd name="T60" fmla="*/ 0 w 60"/>
                  <a:gd name="T61" fmla="*/ 38 h 51"/>
                  <a:gd name="T62" fmla="*/ 30 w 60"/>
                  <a:gd name="T63" fmla="*/ 18 h 51"/>
                  <a:gd name="T64" fmla="*/ 35 w 60"/>
                  <a:gd name="T65" fmla="*/ 23 h 51"/>
                  <a:gd name="T66" fmla="*/ 30 w 60"/>
                  <a:gd name="T67" fmla="*/ 29 h 51"/>
                  <a:gd name="T68" fmla="*/ 24 w 60"/>
                  <a:gd name="T69" fmla="*/ 23 h 51"/>
                  <a:gd name="T70" fmla="*/ 30 w 60"/>
                  <a:gd name="T71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51">
                    <a:moveTo>
                      <a:pt x="0" y="38"/>
                    </a:moveTo>
                    <a:cubicBezTo>
                      <a:pt x="0" y="40"/>
                      <a:pt x="1" y="42"/>
                      <a:pt x="2" y="44"/>
                    </a:cubicBezTo>
                    <a:cubicBezTo>
                      <a:pt x="3" y="46"/>
                      <a:pt x="4" y="47"/>
                      <a:pt x="6" y="48"/>
                    </a:cubicBezTo>
                    <a:cubicBezTo>
                      <a:pt x="7" y="48"/>
                      <a:pt x="8" y="48"/>
                      <a:pt x="9" y="48"/>
                    </a:cubicBezTo>
                    <a:cubicBezTo>
                      <a:pt x="11" y="49"/>
                      <a:pt x="14" y="48"/>
                      <a:pt x="17" y="47"/>
                    </a:cubicBezTo>
                    <a:cubicBezTo>
                      <a:pt x="19" y="47"/>
                      <a:pt x="20" y="46"/>
                      <a:pt x="22" y="46"/>
                    </a:cubicBezTo>
                    <a:cubicBezTo>
                      <a:pt x="22" y="46"/>
                      <a:pt x="22" y="46"/>
                      <a:pt x="23" y="46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6" y="47"/>
                      <a:pt x="28" y="48"/>
                      <a:pt x="30" y="49"/>
                    </a:cubicBezTo>
                    <a:cubicBezTo>
                      <a:pt x="32" y="50"/>
                      <a:pt x="35" y="51"/>
                      <a:pt x="37" y="51"/>
                    </a:cubicBezTo>
                    <a:cubicBezTo>
                      <a:pt x="39" y="51"/>
                      <a:pt x="42" y="51"/>
                      <a:pt x="43" y="50"/>
                    </a:cubicBezTo>
                    <a:cubicBezTo>
                      <a:pt x="45" y="50"/>
                      <a:pt x="47" y="48"/>
                      <a:pt x="48" y="47"/>
                    </a:cubicBezTo>
                    <a:cubicBezTo>
                      <a:pt x="50" y="44"/>
                      <a:pt x="52" y="40"/>
                      <a:pt x="52" y="34"/>
                    </a:cubicBezTo>
                    <a:cubicBezTo>
                      <a:pt x="52" y="34"/>
                      <a:pt x="52" y="33"/>
                      <a:pt x="53" y="33"/>
                    </a:cubicBezTo>
                    <a:cubicBezTo>
                      <a:pt x="57" y="29"/>
                      <a:pt x="59" y="24"/>
                      <a:pt x="60" y="20"/>
                    </a:cubicBezTo>
                    <a:cubicBezTo>
                      <a:pt x="60" y="17"/>
                      <a:pt x="60" y="15"/>
                      <a:pt x="59" y="12"/>
                    </a:cubicBezTo>
                    <a:cubicBezTo>
                      <a:pt x="58" y="10"/>
                      <a:pt x="56" y="9"/>
                      <a:pt x="53" y="7"/>
                    </a:cubicBezTo>
                    <a:cubicBezTo>
                      <a:pt x="50" y="6"/>
                      <a:pt x="45" y="5"/>
                      <a:pt x="39" y="6"/>
                    </a:cubicBezTo>
                    <a:cubicBezTo>
                      <a:pt x="38" y="6"/>
                      <a:pt x="37" y="6"/>
                      <a:pt x="36" y="6"/>
                    </a:cubicBezTo>
                    <a:cubicBezTo>
                      <a:pt x="34" y="3"/>
                      <a:pt x="32" y="1"/>
                      <a:pt x="30" y="1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7" y="0"/>
                      <a:pt x="25" y="0"/>
                      <a:pt x="23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4" y="6"/>
                      <a:pt x="12" y="7"/>
                      <a:pt x="9" y="10"/>
                    </a:cubicBezTo>
                    <a:cubicBezTo>
                      <a:pt x="7" y="11"/>
                      <a:pt x="5" y="12"/>
                      <a:pt x="4" y="14"/>
                    </a:cubicBezTo>
                    <a:cubicBezTo>
                      <a:pt x="3" y="15"/>
                      <a:pt x="3" y="16"/>
                      <a:pt x="3" y="17"/>
                    </a:cubicBezTo>
                    <a:cubicBezTo>
                      <a:pt x="3" y="19"/>
                      <a:pt x="4" y="21"/>
                      <a:pt x="5" y="23"/>
                    </a:cubicBezTo>
                    <a:cubicBezTo>
                      <a:pt x="6" y="23"/>
                      <a:pt x="6" y="25"/>
                      <a:pt x="5" y="26"/>
                    </a:cubicBezTo>
                    <a:cubicBezTo>
                      <a:pt x="1" y="29"/>
                      <a:pt x="0" y="34"/>
                      <a:pt x="0" y="38"/>
                    </a:cubicBezTo>
                    <a:close/>
                    <a:moveTo>
                      <a:pt x="30" y="18"/>
                    </a:moveTo>
                    <a:cubicBezTo>
                      <a:pt x="33" y="18"/>
                      <a:pt x="35" y="20"/>
                      <a:pt x="35" y="23"/>
                    </a:cubicBezTo>
                    <a:cubicBezTo>
                      <a:pt x="35" y="26"/>
                      <a:pt x="33" y="29"/>
                      <a:pt x="30" y="29"/>
                    </a:cubicBezTo>
                    <a:cubicBezTo>
                      <a:pt x="27" y="29"/>
                      <a:pt x="24" y="26"/>
                      <a:pt x="24" y="23"/>
                    </a:cubicBezTo>
                    <a:cubicBezTo>
                      <a:pt x="24" y="20"/>
                      <a:pt x="27" y="18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2">
                <a:extLst>
                  <a:ext uri="{FF2B5EF4-FFF2-40B4-BE49-F238E27FC236}">
                    <a16:creationId xmlns:a16="http://schemas.microsoft.com/office/drawing/2014/main" id="{64EBF8D0-0ADB-4511-9963-A786D78A3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5838" y="6038850"/>
                <a:ext cx="107950" cy="111125"/>
              </a:xfrm>
              <a:custGeom>
                <a:avLst/>
                <a:gdLst>
                  <a:gd name="T0" fmla="*/ 1 w 48"/>
                  <a:gd name="T1" fmla="*/ 41 h 49"/>
                  <a:gd name="T2" fmla="*/ 10 w 48"/>
                  <a:gd name="T3" fmla="*/ 49 h 49"/>
                  <a:gd name="T4" fmla="*/ 16 w 48"/>
                  <a:gd name="T5" fmla="*/ 49 h 49"/>
                  <a:gd name="T6" fmla="*/ 20 w 48"/>
                  <a:gd name="T7" fmla="*/ 48 h 49"/>
                  <a:gd name="T8" fmla="*/ 22 w 48"/>
                  <a:gd name="T9" fmla="*/ 48 h 49"/>
                  <a:gd name="T10" fmla="*/ 30 w 48"/>
                  <a:gd name="T11" fmla="*/ 37 h 49"/>
                  <a:gd name="T12" fmla="*/ 32 w 48"/>
                  <a:gd name="T13" fmla="*/ 35 h 49"/>
                  <a:gd name="T14" fmla="*/ 44 w 48"/>
                  <a:gd name="T15" fmla="*/ 29 h 49"/>
                  <a:gd name="T16" fmla="*/ 46 w 48"/>
                  <a:gd name="T17" fmla="*/ 26 h 49"/>
                  <a:gd name="T18" fmla="*/ 47 w 48"/>
                  <a:gd name="T19" fmla="*/ 20 h 49"/>
                  <a:gd name="T20" fmla="*/ 45 w 48"/>
                  <a:gd name="T21" fmla="*/ 14 h 49"/>
                  <a:gd name="T22" fmla="*/ 44 w 48"/>
                  <a:gd name="T23" fmla="*/ 13 h 49"/>
                  <a:gd name="T24" fmla="*/ 28 w 48"/>
                  <a:gd name="T25" fmla="*/ 6 h 49"/>
                  <a:gd name="T26" fmla="*/ 26 w 48"/>
                  <a:gd name="T27" fmla="*/ 6 h 49"/>
                  <a:gd name="T28" fmla="*/ 20 w 48"/>
                  <a:gd name="T29" fmla="*/ 2 h 49"/>
                  <a:gd name="T30" fmla="*/ 13 w 48"/>
                  <a:gd name="T31" fmla="*/ 0 h 49"/>
                  <a:gd name="T32" fmla="*/ 8 w 48"/>
                  <a:gd name="T33" fmla="*/ 2 h 49"/>
                  <a:gd name="T34" fmla="*/ 4 w 48"/>
                  <a:gd name="T35" fmla="*/ 5 h 49"/>
                  <a:gd name="T36" fmla="*/ 0 w 48"/>
                  <a:gd name="T37" fmla="*/ 18 h 49"/>
                  <a:gd name="T38" fmla="*/ 3 w 48"/>
                  <a:gd name="T39" fmla="*/ 21 h 49"/>
                  <a:gd name="T40" fmla="*/ 4 w 48"/>
                  <a:gd name="T41" fmla="*/ 31 h 49"/>
                  <a:gd name="T42" fmla="*/ 1 w 48"/>
                  <a:gd name="T43" fmla="*/ 41 h 49"/>
                  <a:gd name="T44" fmla="*/ 20 w 48"/>
                  <a:gd name="T45" fmla="*/ 18 h 49"/>
                  <a:gd name="T46" fmla="*/ 25 w 48"/>
                  <a:gd name="T47" fmla="*/ 23 h 49"/>
                  <a:gd name="T48" fmla="*/ 20 w 48"/>
                  <a:gd name="T49" fmla="*/ 28 h 49"/>
                  <a:gd name="T50" fmla="*/ 15 w 48"/>
                  <a:gd name="T51" fmla="*/ 23 h 49"/>
                  <a:gd name="T52" fmla="*/ 20 w 48"/>
                  <a:gd name="T53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49">
                    <a:moveTo>
                      <a:pt x="1" y="41"/>
                    </a:moveTo>
                    <a:cubicBezTo>
                      <a:pt x="3" y="44"/>
                      <a:pt x="7" y="47"/>
                      <a:pt x="10" y="49"/>
                    </a:cubicBezTo>
                    <a:cubicBezTo>
                      <a:pt x="12" y="49"/>
                      <a:pt x="14" y="49"/>
                      <a:pt x="16" y="49"/>
                    </a:cubicBezTo>
                    <a:cubicBezTo>
                      <a:pt x="18" y="49"/>
                      <a:pt x="19" y="49"/>
                      <a:pt x="20" y="48"/>
                    </a:cubicBezTo>
                    <a:cubicBezTo>
                      <a:pt x="21" y="48"/>
                      <a:pt x="21" y="48"/>
                      <a:pt x="22" y="48"/>
                    </a:cubicBezTo>
                    <a:cubicBezTo>
                      <a:pt x="25" y="46"/>
                      <a:pt x="28" y="42"/>
                      <a:pt x="30" y="37"/>
                    </a:cubicBezTo>
                    <a:cubicBezTo>
                      <a:pt x="30" y="36"/>
                      <a:pt x="31" y="36"/>
                      <a:pt x="32" y="35"/>
                    </a:cubicBezTo>
                    <a:cubicBezTo>
                      <a:pt x="38" y="34"/>
                      <a:pt x="42" y="32"/>
                      <a:pt x="44" y="29"/>
                    </a:cubicBezTo>
                    <a:cubicBezTo>
                      <a:pt x="45" y="28"/>
                      <a:pt x="46" y="27"/>
                      <a:pt x="46" y="26"/>
                    </a:cubicBezTo>
                    <a:cubicBezTo>
                      <a:pt x="47" y="24"/>
                      <a:pt x="48" y="22"/>
                      <a:pt x="47" y="20"/>
                    </a:cubicBezTo>
                    <a:cubicBezTo>
                      <a:pt x="47" y="18"/>
                      <a:pt x="46" y="16"/>
                      <a:pt x="45" y="14"/>
                    </a:cubicBezTo>
                    <a:cubicBezTo>
                      <a:pt x="45" y="13"/>
                      <a:pt x="45" y="13"/>
                      <a:pt x="44" y="13"/>
                    </a:cubicBezTo>
                    <a:cubicBezTo>
                      <a:pt x="41" y="9"/>
                      <a:pt x="36" y="6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4" y="4"/>
                      <a:pt x="22" y="3"/>
                      <a:pt x="20" y="2"/>
                    </a:cubicBezTo>
                    <a:cubicBezTo>
                      <a:pt x="18" y="1"/>
                      <a:pt x="15" y="0"/>
                      <a:pt x="13" y="0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1" y="8"/>
                      <a:pt x="0" y="13"/>
                      <a:pt x="0" y="18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4" y="24"/>
                      <a:pt x="5" y="28"/>
                      <a:pt x="4" y="31"/>
                    </a:cubicBezTo>
                    <a:cubicBezTo>
                      <a:pt x="4" y="34"/>
                      <a:pt x="3" y="38"/>
                      <a:pt x="1" y="41"/>
                    </a:cubicBezTo>
                    <a:close/>
                    <a:moveTo>
                      <a:pt x="20" y="18"/>
                    </a:moveTo>
                    <a:cubicBezTo>
                      <a:pt x="23" y="18"/>
                      <a:pt x="25" y="20"/>
                      <a:pt x="25" y="23"/>
                    </a:cubicBezTo>
                    <a:cubicBezTo>
                      <a:pt x="25" y="26"/>
                      <a:pt x="23" y="28"/>
                      <a:pt x="20" y="28"/>
                    </a:cubicBezTo>
                    <a:cubicBezTo>
                      <a:pt x="18" y="28"/>
                      <a:pt x="15" y="26"/>
                      <a:pt x="15" y="23"/>
                    </a:cubicBezTo>
                    <a:cubicBezTo>
                      <a:pt x="15" y="20"/>
                      <a:pt x="18" y="18"/>
                      <a:pt x="2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43">
                <a:extLst>
                  <a:ext uri="{FF2B5EF4-FFF2-40B4-BE49-F238E27FC236}">
                    <a16:creationId xmlns:a16="http://schemas.microsoft.com/office/drawing/2014/main" id="{2A50F2D3-08B6-41A8-B694-655F7F464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7313" y="5489575"/>
                <a:ext cx="150813" cy="169863"/>
              </a:xfrm>
              <a:custGeom>
                <a:avLst/>
                <a:gdLst>
                  <a:gd name="T0" fmla="*/ 12 w 67"/>
                  <a:gd name="T1" fmla="*/ 19 h 75"/>
                  <a:gd name="T2" fmla="*/ 28 w 67"/>
                  <a:gd name="T3" fmla="*/ 31 h 75"/>
                  <a:gd name="T4" fmla="*/ 31 w 67"/>
                  <a:gd name="T5" fmla="*/ 34 h 75"/>
                  <a:gd name="T6" fmla="*/ 38 w 67"/>
                  <a:gd name="T7" fmla="*/ 44 h 75"/>
                  <a:gd name="T8" fmla="*/ 46 w 67"/>
                  <a:gd name="T9" fmla="*/ 75 h 75"/>
                  <a:gd name="T10" fmla="*/ 56 w 67"/>
                  <a:gd name="T11" fmla="*/ 67 h 75"/>
                  <a:gd name="T12" fmla="*/ 67 w 67"/>
                  <a:gd name="T13" fmla="*/ 60 h 75"/>
                  <a:gd name="T14" fmla="*/ 56 w 67"/>
                  <a:gd name="T15" fmla="*/ 26 h 75"/>
                  <a:gd name="T16" fmla="*/ 51 w 67"/>
                  <a:gd name="T17" fmla="*/ 19 h 75"/>
                  <a:gd name="T18" fmla="*/ 38 w 67"/>
                  <a:gd name="T19" fmla="*/ 7 h 75"/>
                  <a:gd name="T20" fmla="*/ 28 w 67"/>
                  <a:gd name="T21" fmla="*/ 2 h 75"/>
                  <a:gd name="T22" fmla="*/ 21 w 67"/>
                  <a:gd name="T23" fmla="*/ 0 h 75"/>
                  <a:gd name="T24" fmla="*/ 12 w 67"/>
                  <a:gd name="T25" fmla="*/ 6 h 75"/>
                  <a:gd name="T26" fmla="*/ 6 w 67"/>
                  <a:gd name="T27" fmla="*/ 10 h 75"/>
                  <a:gd name="T28" fmla="*/ 0 w 67"/>
                  <a:gd name="T29" fmla="*/ 14 h 75"/>
                  <a:gd name="T30" fmla="*/ 6 w 67"/>
                  <a:gd name="T31" fmla="*/ 16 h 75"/>
                  <a:gd name="T32" fmla="*/ 12 w 67"/>
                  <a:gd name="T33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75">
                    <a:moveTo>
                      <a:pt x="12" y="19"/>
                    </a:moveTo>
                    <a:cubicBezTo>
                      <a:pt x="18" y="22"/>
                      <a:pt x="24" y="26"/>
                      <a:pt x="28" y="31"/>
                    </a:cubicBezTo>
                    <a:cubicBezTo>
                      <a:pt x="29" y="32"/>
                      <a:pt x="30" y="33"/>
                      <a:pt x="31" y="34"/>
                    </a:cubicBezTo>
                    <a:cubicBezTo>
                      <a:pt x="34" y="37"/>
                      <a:pt x="36" y="41"/>
                      <a:pt x="38" y="44"/>
                    </a:cubicBezTo>
                    <a:cubicBezTo>
                      <a:pt x="42" y="53"/>
                      <a:pt x="45" y="63"/>
                      <a:pt x="46" y="75"/>
                    </a:cubicBezTo>
                    <a:cubicBezTo>
                      <a:pt x="49" y="72"/>
                      <a:pt x="53" y="70"/>
                      <a:pt x="56" y="67"/>
                    </a:cubicBezTo>
                    <a:cubicBezTo>
                      <a:pt x="60" y="65"/>
                      <a:pt x="63" y="62"/>
                      <a:pt x="67" y="60"/>
                    </a:cubicBezTo>
                    <a:cubicBezTo>
                      <a:pt x="65" y="46"/>
                      <a:pt x="61" y="35"/>
                      <a:pt x="56" y="26"/>
                    </a:cubicBezTo>
                    <a:cubicBezTo>
                      <a:pt x="55" y="23"/>
                      <a:pt x="53" y="21"/>
                      <a:pt x="51" y="19"/>
                    </a:cubicBezTo>
                    <a:cubicBezTo>
                      <a:pt x="47" y="14"/>
                      <a:pt x="43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6" y="1"/>
                      <a:pt x="24" y="0"/>
                      <a:pt x="21" y="0"/>
                    </a:cubicBezTo>
                    <a:cubicBezTo>
                      <a:pt x="18" y="2"/>
                      <a:pt x="15" y="4"/>
                      <a:pt x="12" y="6"/>
                    </a:cubicBezTo>
                    <a:cubicBezTo>
                      <a:pt x="10" y="8"/>
                      <a:pt x="8" y="9"/>
                      <a:pt x="6" y="10"/>
                    </a:cubicBezTo>
                    <a:cubicBezTo>
                      <a:pt x="4" y="12"/>
                      <a:pt x="2" y="13"/>
                      <a:pt x="0" y="14"/>
                    </a:cubicBezTo>
                    <a:cubicBezTo>
                      <a:pt x="2" y="15"/>
                      <a:pt x="4" y="15"/>
                      <a:pt x="6" y="16"/>
                    </a:cubicBezTo>
                    <a:cubicBezTo>
                      <a:pt x="8" y="17"/>
                      <a:pt x="10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44">
                <a:extLst>
                  <a:ext uri="{FF2B5EF4-FFF2-40B4-BE49-F238E27FC236}">
                    <a16:creationId xmlns:a16="http://schemas.microsoft.com/office/drawing/2014/main" id="{57A65405-80C8-4388-85F0-04BB739C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5" y="5527675"/>
                <a:ext cx="120650" cy="149225"/>
              </a:xfrm>
              <a:custGeom>
                <a:avLst/>
                <a:gdLst>
                  <a:gd name="T0" fmla="*/ 18 w 54"/>
                  <a:gd name="T1" fmla="*/ 14 h 66"/>
                  <a:gd name="T2" fmla="*/ 24 w 54"/>
                  <a:gd name="T3" fmla="*/ 19 h 66"/>
                  <a:gd name="T4" fmla="*/ 31 w 54"/>
                  <a:gd name="T5" fmla="*/ 27 h 66"/>
                  <a:gd name="T6" fmla="*/ 40 w 54"/>
                  <a:gd name="T7" fmla="*/ 42 h 66"/>
                  <a:gd name="T8" fmla="*/ 47 w 54"/>
                  <a:gd name="T9" fmla="*/ 66 h 66"/>
                  <a:gd name="T10" fmla="*/ 50 w 54"/>
                  <a:gd name="T11" fmla="*/ 63 h 66"/>
                  <a:gd name="T12" fmla="*/ 54 w 54"/>
                  <a:gd name="T13" fmla="*/ 61 h 66"/>
                  <a:gd name="T14" fmla="*/ 50 w 54"/>
                  <a:gd name="T15" fmla="*/ 39 h 66"/>
                  <a:gd name="T16" fmla="*/ 40 w 54"/>
                  <a:gd name="T17" fmla="*/ 21 h 66"/>
                  <a:gd name="T18" fmla="*/ 40 w 54"/>
                  <a:gd name="T19" fmla="*/ 20 h 66"/>
                  <a:gd name="T20" fmla="*/ 24 w 54"/>
                  <a:gd name="T21" fmla="*/ 7 h 66"/>
                  <a:gd name="T22" fmla="*/ 18 w 54"/>
                  <a:gd name="T23" fmla="*/ 4 h 66"/>
                  <a:gd name="T24" fmla="*/ 10 w 54"/>
                  <a:gd name="T25" fmla="*/ 1 h 66"/>
                  <a:gd name="T26" fmla="*/ 7 w 54"/>
                  <a:gd name="T27" fmla="*/ 0 h 66"/>
                  <a:gd name="T28" fmla="*/ 0 w 54"/>
                  <a:gd name="T29" fmla="*/ 5 h 66"/>
                  <a:gd name="T30" fmla="*/ 10 w 54"/>
                  <a:gd name="T31" fmla="*/ 9 h 66"/>
                  <a:gd name="T32" fmla="*/ 18 w 54"/>
                  <a:gd name="T33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66">
                    <a:moveTo>
                      <a:pt x="18" y="14"/>
                    </a:moveTo>
                    <a:cubicBezTo>
                      <a:pt x="20" y="16"/>
                      <a:pt x="22" y="17"/>
                      <a:pt x="24" y="19"/>
                    </a:cubicBezTo>
                    <a:cubicBezTo>
                      <a:pt x="26" y="21"/>
                      <a:pt x="29" y="24"/>
                      <a:pt x="31" y="27"/>
                    </a:cubicBezTo>
                    <a:cubicBezTo>
                      <a:pt x="35" y="31"/>
                      <a:pt x="38" y="36"/>
                      <a:pt x="40" y="42"/>
                    </a:cubicBezTo>
                    <a:cubicBezTo>
                      <a:pt x="44" y="49"/>
                      <a:pt x="46" y="57"/>
                      <a:pt x="47" y="66"/>
                    </a:cubicBezTo>
                    <a:cubicBezTo>
                      <a:pt x="48" y="65"/>
                      <a:pt x="49" y="64"/>
                      <a:pt x="50" y="63"/>
                    </a:cubicBezTo>
                    <a:cubicBezTo>
                      <a:pt x="51" y="63"/>
                      <a:pt x="52" y="62"/>
                      <a:pt x="54" y="61"/>
                    </a:cubicBezTo>
                    <a:cubicBezTo>
                      <a:pt x="53" y="53"/>
                      <a:pt x="52" y="46"/>
                      <a:pt x="50" y="39"/>
                    </a:cubicBezTo>
                    <a:cubicBezTo>
                      <a:pt x="48" y="32"/>
                      <a:pt x="44" y="26"/>
                      <a:pt x="40" y="21"/>
                    </a:cubicBezTo>
                    <a:cubicBezTo>
                      <a:pt x="40" y="21"/>
                      <a:pt x="40" y="21"/>
                      <a:pt x="40" y="20"/>
                    </a:cubicBezTo>
                    <a:cubicBezTo>
                      <a:pt x="35" y="15"/>
                      <a:pt x="30" y="10"/>
                      <a:pt x="24" y="7"/>
                    </a:cubicBezTo>
                    <a:cubicBezTo>
                      <a:pt x="22" y="6"/>
                      <a:pt x="20" y="5"/>
                      <a:pt x="18" y="4"/>
                    </a:cubicBezTo>
                    <a:cubicBezTo>
                      <a:pt x="15" y="3"/>
                      <a:pt x="12" y="2"/>
                      <a:pt x="10" y="1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5" y="2"/>
                      <a:pt x="3" y="3"/>
                      <a:pt x="0" y="5"/>
                    </a:cubicBezTo>
                    <a:cubicBezTo>
                      <a:pt x="4" y="6"/>
                      <a:pt x="7" y="8"/>
                      <a:pt x="10" y="9"/>
                    </a:cubicBezTo>
                    <a:cubicBezTo>
                      <a:pt x="12" y="11"/>
                      <a:pt x="15" y="13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45">
                <a:extLst>
                  <a:ext uri="{FF2B5EF4-FFF2-40B4-BE49-F238E27FC236}">
                    <a16:creationId xmlns:a16="http://schemas.microsoft.com/office/drawing/2014/main" id="{9FBDE6E4-3F7E-43A7-B989-D33CC655D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075" y="5546725"/>
                <a:ext cx="150813" cy="131763"/>
              </a:xfrm>
              <a:custGeom>
                <a:avLst/>
                <a:gdLst>
                  <a:gd name="T0" fmla="*/ 2 w 67"/>
                  <a:gd name="T1" fmla="*/ 39 h 59"/>
                  <a:gd name="T2" fmla="*/ 4 w 67"/>
                  <a:gd name="T3" fmla="*/ 44 h 59"/>
                  <a:gd name="T4" fmla="*/ 9 w 67"/>
                  <a:gd name="T5" fmla="*/ 48 h 59"/>
                  <a:gd name="T6" fmla="*/ 22 w 67"/>
                  <a:gd name="T7" fmla="*/ 49 h 59"/>
                  <a:gd name="T8" fmla="*/ 22 w 67"/>
                  <a:gd name="T9" fmla="*/ 42 h 59"/>
                  <a:gd name="T10" fmla="*/ 24 w 67"/>
                  <a:gd name="T11" fmla="*/ 38 h 59"/>
                  <a:gd name="T12" fmla="*/ 26 w 67"/>
                  <a:gd name="T13" fmla="*/ 36 h 59"/>
                  <a:gd name="T14" fmla="*/ 33 w 67"/>
                  <a:gd name="T15" fmla="*/ 31 h 59"/>
                  <a:gd name="T16" fmla="*/ 43 w 67"/>
                  <a:gd name="T17" fmla="*/ 30 h 59"/>
                  <a:gd name="T18" fmla="*/ 45 w 67"/>
                  <a:gd name="T19" fmla="*/ 33 h 59"/>
                  <a:gd name="T20" fmla="*/ 42 w 67"/>
                  <a:gd name="T21" fmla="*/ 35 h 59"/>
                  <a:gd name="T22" fmla="*/ 33 w 67"/>
                  <a:gd name="T23" fmla="*/ 36 h 59"/>
                  <a:gd name="T24" fmla="*/ 29 w 67"/>
                  <a:gd name="T25" fmla="*/ 39 h 59"/>
                  <a:gd name="T26" fmla="*/ 27 w 67"/>
                  <a:gd name="T27" fmla="*/ 44 h 59"/>
                  <a:gd name="T28" fmla="*/ 27 w 67"/>
                  <a:gd name="T29" fmla="*/ 49 h 59"/>
                  <a:gd name="T30" fmla="*/ 33 w 67"/>
                  <a:gd name="T31" fmla="*/ 56 h 59"/>
                  <a:gd name="T32" fmla="*/ 34 w 67"/>
                  <a:gd name="T33" fmla="*/ 57 h 59"/>
                  <a:gd name="T34" fmla="*/ 45 w 67"/>
                  <a:gd name="T35" fmla="*/ 58 h 59"/>
                  <a:gd name="T36" fmla="*/ 51 w 67"/>
                  <a:gd name="T37" fmla="*/ 56 h 59"/>
                  <a:gd name="T38" fmla="*/ 52 w 67"/>
                  <a:gd name="T39" fmla="*/ 55 h 59"/>
                  <a:gd name="T40" fmla="*/ 54 w 67"/>
                  <a:gd name="T41" fmla="*/ 51 h 59"/>
                  <a:gd name="T42" fmla="*/ 55 w 67"/>
                  <a:gd name="T43" fmla="*/ 34 h 59"/>
                  <a:gd name="T44" fmla="*/ 56 w 67"/>
                  <a:gd name="T45" fmla="*/ 32 h 59"/>
                  <a:gd name="T46" fmla="*/ 60 w 67"/>
                  <a:gd name="T47" fmla="*/ 29 h 59"/>
                  <a:gd name="T48" fmla="*/ 63 w 67"/>
                  <a:gd name="T49" fmla="*/ 26 h 59"/>
                  <a:gd name="T50" fmla="*/ 60 w 67"/>
                  <a:gd name="T51" fmla="*/ 12 h 59"/>
                  <a:gd name="T52" fmla="*/ 60 w 67"/>
                  <a:gd name="T53" fmla="*/ 12 h 59"/>
                  <a:gd name="T54" fmla="*/ 52 w 67"/>
                  <a:gd name="T55" fmla="*/ 6 h 59"/>
                  <a:gd name="T56" fmla="*/ 38 w 67"/>
                  <a:gd name="T57" fmla="*/ 0 h 59"/>
                  <a:gd name="T58" fmla="*/ 33 w 67"/>
                  <a:gd name="T59" fmla="*/ 3 h 59"/>
                  <a:gd name="T60" fmla="*/ 24 w 67"/>
                  <a:gd name="T61" fmla="*/ 9 h 59"/>
                  <a:gd name="T62" fmla="*/ 11 w 67"/>
                  <a:gd name="T63" fmla="*/ 17 h 59"/>
                  <a:gd name="T64" fmla="*/ 2 w 67"/>
                  <a:gd name="T65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59">
                    <a:moveTo>
                      <a:pt x="2" y="39"/>
                    </a:moveTo>
                    <a:cubicBezTo>
                      <a:pt x="2" y="41"/>
                      <a:pt x="3" y="43"/>
                      <a:pt x="4" y="44"/>
                    </a:cubicBezTo>
                    <a:cubicBezTo>
                      <a:pt x="5" y="46"/>
                      <a:pt x="7" y="47"/>
                      <a:pt x="9" y="48"/>
                    </a:cubicBezTo>
                    <a:cubicBezTo>
                      <a:pt x="12" y="50"/>
                      <a:pt x="16" y="50"/>
                      <a:pt x="22" y="49"/>
                    </a:cubicBezTo>
                    <a:cubicBezTo>
                      <a:pt x="22" y="47"/>
                      <a:pt x="22" y="45"/>
                      <a:pt x="22" y="42"/>
                    </a:cubicBezTo>
                    <a:cubicBezTo>
                      <a:pt x="23" y="41"/>
                      <a:pt x="23" y="39"/>
                      <a:pt x="24" y="38"/>
                    </a:cubicBezTo>
                    <a:cubicBezTo>
                      <a:pt x="25" y="37"/>
                      <a:pt x="25" y="36"/>
                      <a:pt x="26" y="36"/>
                    </a:cubicBezTo>
                    <a:cubicBezTo>
                      <a:pt x="28" y="34"/>
                      <a:pt x="30" y="32"/>
                      <a:pt x="33" y="31"/>
                    </a:cubicBezTo>
                    <a:cubicBezTo>
                      <a:pt x="36" y="30"/>
                      <a:pt x="39" y="30"/>
                      <a:pt x="43" y="30"/>
                    </a:cubicBezTo>
                    <a:cubicBezTo>
                      <a:pt x="44" y="30"/>
                      <a:pt x="45" y="32"/>
                      <a:pt x="45" y="33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39" y="35"/>
                      <a:pt x="36" y="35"/>
                      <a:pt x="33" y="36"/>
                    </a:cubicBezTo>
                    <a:cubicBezTo>
                      <a:pt x="32" y="37"/>
                      <a:pt x="30" y="38"/>
                      <a:pt x="29" y="39"/>
                    </a:cubicBezTo>
                    <a:cubicBezTo>
                      <a:pt x="28" y="40"/>
                      <a:pt x="27" y="42"/>
                      <a:pt x="27" y="44"/>
                    </a:cubicBezTo>
                    <a:cubicBezTo>
                      <a:pt x="26" y="45"/>
                      <a:pt x="26" y="47"/>
                      <a:pt x="27" y="49"/>
                    </a:cubicBezTo>
                    <a:cubicBezTo>
                      <a:pt x="27" y="52"/>
                      <a:pt x="29" y="55"/>
                      <a:pt x="33" y="56"/>
                    </a:cubicBezTo>
                    <a:cubicBezTo>
                      <a:pt x="33" y="57"/>
                      <a:pt x="33" y="57"/>
                      <a:pt x="34" y="57"/>
                    </a:cubicBezTo>
                    <a:cubicBezTo>
                      <a:pt x="38" y="58"/>
                      <a:pt x="42" y="59"/>
                      <a:pt x="45" y="58"/>
                    </a:cubicBezTo>
                    <a:cubicBezTo>
                      <a:pt x="47" y="58"/>
                      <a:pt x="49" y="57"/>
                      <a:pt x="51" y="56"/>
                    </a:cubicBezTo>
                    <a:cubicBezTo>
                      <a:pt x="51" y="55"/>
                      <a:pt x="51" y="55"/>
                      <a:pt x="52" y="55"/>
                    </a:cubicBezTo>
                    <a:cubicBezTo>
                      <a:pt x="53" y="54"/>
                      <a:pt x="54" y="52"/>
                      <a:pt x="54" y="51"/>
                    </a:cubicBezTo>
                    <a:cubicBezTo>
                      <a:pt x="56" y="46"/>
                      <a:pt x="56" y="41"/>
                      <a:pt x="55" y="34"/>
                    </a:cubicBezTo>
                    <a:cubicBezTo>
                      <a:pt x="55" y="34"/>
                      <a:pt x="55" y="32"/>
                      <a:pt x="56" y="32"/>
                    </a:cubicBezTo>
                    <a:cubicBezTo>
                      <a:pt x="57" y="31"/>
                      <a:pt x="58" y="30"/>
                      <a:pt x="60" y="29"/>
                    </a:cubicBezTo>
                    <a:cubicBezTo>
                      <a:pt x="61" y="28"/>
                      <a:pt x="62" y="27"/>
                      <a:pt x="63" y="26"/>
                    </a:cubicBezTo>
                    <a:cubicBezTo>
                      <a:pt x="67" y="19"/>
                      <a:pt x="65" y="16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10"/>
                      <a:pt x="55" y="8"/>
                      <a:pt x="52" y="6"/>
                    </a:cubicBezTo>
                    <a:cubicBezTo>
                      <a:pt x="47" y="4"/>
                      <a:pt x="43" y="2"/>
                      <a:pt x="38" y="0"/>
                    </a:cubicBezTo>
                    <a:cubicBezTo>
                      <a:pt x="36" y="1"/>
                      <a:pt x="35" y="2"/>
                      <a:pt x="33" y="3"/>
                    </a:cubicBezTo>
                    <a:cubicBezTo>
                      <a:pt x="30" y="5"/>
                      <a:pt x="27" y="7"/>
                      <a:pt x="24" y="9"/>
                    </a:cubicBezTo>
                    <a:cubicBezTo>
                      <a:pt x="20" y="12"/>
                      <a:pt x="16" y="15"/>
                      <a:pt x="11" y="17"/>
                    </a:cubicBezTo>
                    <a:cubicBezTo>
                      <a:pt x="3" y="23"/>
                      <a:pt x="0" y="28"/>
                      <a:pt x="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46">
                <a:extLst>
                  <a:ext uri="{FF2B5EF4-FFF2-40B4-BE49-F238E27FC236}">
                    <a16:creationId xmlns:a16="http://schemas.microsoft.com/office/drawing/2014/main" id="{515914C6-D8C2-4704-980D-EEB0EE152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288" y="5897563"/>
                <a:ext cx="127000" cy="161925"/>
              </a:xfrm>
              <a:custGeom>
                <a:avLst/>
                <a:gdLst>
                  <a:gd name="T0" fmla="*/ 11 w 56"/>
                  <a:gd name="T1" fmla="*/ 3 h 72"/>
                  <a:gd name="T2" fmla="*/ 9 w 56"/>
                  <a:gd name="T3" fmla="*/ 4 h 72"/>
                  <a:gd name="T4" fmla="*/ 1 w 56"/>
                  <a:gd name="T5" fmla="*/ 15 h 72"/>
                  <a:gd name="T6" fmla="*/ 1 w 56"/>
                  <a:gd name="T7" fmla="*/ 32 h 72"/>
                  <a:gd name="T8" fmla="*/ 9 w 56"/>
                  <a:gd name="T9" fmla="*/ 49 h 72"/>
                  <a:gd name="T10" fmla="*/ 30 w 56"/>
                  <a:gd name="T11" fmla="*/ 69 h 72"/>
                  <a:gd name="T12" fmla="*/ 42 w 56"/>
                  <a:gd name="T13" fmla="*/ 72 h 72"/>
                  <a:gd name="T14" fmla="*/ 50 w 56"/>
                  <a:gd name="T15" fmla="*/ 71 h 72"/>
                  <a:gd name="T16" fmla="*/ 53 w 56"/>
                  <a:gd name="T17" fmla="*/ 69 h 72"/>
                  <a:gd name="T18" fmla="*/ 56 w 56"/>
                  <a:gd name="T19" fmla="*/ 67 h 72"/>
                  <a:gd name="T20" fmla="*/ 56 w 56"/>
                  <a:gd name="T21" fmla="*/ 67 h 72"/>
                  <a:gd name="T22" fmla="*/ 56 w 56"/>
                  <a:gd name="T23" fmla="*/ 67 h 72"/>
                  <a:gd name="T24" fmla="*/ 50 w 56"/>
                  <a:gd name="T25" fmla="*/ 64 h 72"/>
                  <a:gd name="T26" fmla="*/ 49 w 56"/>
                  <a:gd name="T27" fmla="*/ 63 h 72"/>
                  <a:gd name="T28" fmla="*/ 42 w 56"/>
                  <a:gd name="T29" fmla="*/ 58 h 72"/>
                  <a:gd name="T30" fmla="*/ 39 w 56"/>
                  <a:gd name="T31" fmla="*/ 55 h 72"/>
                  <a:gd name="T32" fmla="*/ 30 w 56"/>
                  <a:gd name="T33" fmla="*/ 45 h 72"/>
                  <a:gd name="T34" fmla="*/ 15 w 56"/>
                  <a:gd name="T35" fmla="*/ 0 h 72"/>
                  <a:gd name="T36" fmla="*/ 11 w 56"/>
                  <a:gd name="T37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72">
                    <a:moveTo>
                      <a:pt x="11" y="3"/>
                    </a:moveTo>
                    <a:cubicBezTo>
                      <a:pt x="10" y="3"/>
                      <a:pt x="9" y="4"/>
                      <a:pt x="9" y="4"/>
                    </a:cubicBezTo>
                    <a:cubicBezTo>
                      <a:pt x="5" y="7"/>
                      <a:pt x="3" y="11"/>
                      <a:pt x="1" y="15"/>
                    </a:cubicBezTo>
                    <a:cubicBezTo>
                      <a:pt x="0" y="20"/>
                      <a:pt x="0" y="26"/>
                      <a:pt x="1" y="32"/>
                    </a:cubicBezTo>
                    <a:cubicBezTo>
                      <a:pt x="3" y="38"/>
                      <a:pt x="5" y="44"/>
                      <a:pt x="9" y="49"/>
                    </a:cubicBezTo>
                    <a:cubicBezTo>
                      <a:pt x="14" y="58"/>
                      <a:pt x="22" y="65"/>
                      <a:pt x="30" y="69"/>
                    </a:cubicBezTo>
                    <a:cubicBezTo>
                      <a:pt x="34" y="71"/>
                      <a:pt x="38" y="72"/>
                      <a:pt x="42" y="72"/>
                    </a:cubicBezTo>
                    <a:cubicBezTo>
                      <a:pt x="45" y="72"/>
                      <a:pt x="47" y="72"/>
                      <a:pt x="50" y="71"/>
                    </a:cubicBezTo>
                    <a:cubicBezTo>
                      <a:pt x="51" y="70"/>
                      <a:pt x="52" y="70"/>
                      <a:pt x="53" y="69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4" y="66"/>
                      <a:pt x="52" y="65"/>
                      <a:pt x="50" y="64"/>
                    </a:cubicBezTo>
                    <a:cubicBezTo>
                      <a:pt x="50" y="64"/>
                      <a:pt x="49" y="64"/>
                      <a:pt x="49" y="63"/>
                    </a:cubicBezTo>
                    <a:cubicBezTo>
                      <a:pt x="47" y="62"/>
                      <a:pt x="44" y="60"/>
                      <a:pt x="42" y="58"/>
                    </a:cubicBezTo>
                    <a:cubicBezTo>
                      <a:pt x="41" y="57"/>
                      <a:pt x="40" y="56"/>
                      <a:pt x="39" y="55"/>
                    </a:cubicBezTo>
                    <a:cubicBezTo>
                      <a:pt x="36" y="52"/>
                      <a:pt x="33" y="49"/>
                      <a:pt x="30" y="45"/>
                    </a:cubicBezTo>
                    <a:cubicBezTo>
                      <a:pt x="20" y="32"/>
                      <a:pt x="14" y="16"/>
                      <a:pt x="15" y="0"/>
                    </a:cubicBezTo>
                    <a:cubicBezTo>
                      <a:pt x="14" y="1"/>
                      <a:pt x="12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47">
                <a:extLst>
                  <a:ext uri="{FF2B5EF4-FFF2-40B4-BE49-F238E27FC236}">
                    <a16:creationId xmlns:a16="http://schemas.microsoft.com/office/drawing/2014/main" id="{1F2EA135-0DAF-4B67-B991-1156C7DB2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7913" y="5972175"/>
                <a:ext cx="80963" cy="74613"/>
              </a:xfrm>
              <a:custGeom>
                <a:avLst/>
                <a:gdLst>
                  <a:gd name="T0" fmla="*/ 11 w 36"/>
                  <a:gd name="T1" fmla="*/ 32 h 33"/>
                  <a:gd name="T2" fmla="*/ 18 w 36"/>
                  <a:gd name="T3" fmla="*/ 30 h 33"/>
                  <a:gd name="T4" fmla="*/ 24 w 36"/>
                  <a:gd name="T5" fmla="*/ 27 h 33"/>
                  <a:gd name="T6" fmla="*/ 36 w 36"/>
                  <a:gd name="T7" fmla="*/ 9 h 33"/>
                  <a:gd name="T8" fmla="*/ 36 w 36"/>
                  <a:gd name="T9" fmla="*/ 9 h 33"/>
                  <a:gd name="T10" fmla="*/ 25 w 36"/>
                  <a:gd name="T11" fmla="*/ 4 h 33"/>
                  <a:gd name="T12" fmla="*/ 22 w 36"/>
                  <a:gd name="T13" fmla="*/ 1 h 33"/>
                  <a:gd name="T14" fmla="*/ 19 w 36"/>
                  <a:gd name="T15" fmla="*/ 0 h 33"/>
                  <a:gd name="T16" fmla="*/ 18 w 36"/>
                  <a:gd name="T17" fmla="*/ 1 h 33"/>
                  <a:gd name="T18" fmla="*/ 11 w 36"/>
                  <a:gd name="T19" fmla="*/ 15 h 33"/>
                  <a:gd name="T20" fmla="*/ 10 w 36"/>
                  <a:gd name="T21" fmla="*/ 18 h 33"/>
                  <a:gd name="T22" fmla="*/ 7 w 36"/>
                  <a:gd name="T23" fmla="*/ 22 h 33"/>
                  <a:gd name="T24" fmla="*/ 3 w 36"/>
                  <a:gd name="T25" fmla="*/ 28 h 33"/>
                  <a:gd name="T26" fmla="*/ 0 w 36"/>
                  <a:gd name="T27" fmla="*/ 32 h 33"/>
                  <a:gd name="T28" fmla="*/ 3 w 36"/>
                  <a:gd name="T29" fmla="*/ 33 h 33"/>
                  <a:gd name="T30" fmla="*/ 7 w 36"/>
                  <a:gd name="T31" fmla="*/ 32 h 33"/>
                  <a:gd name="T32" fmla="*/ 11 w 36"/>
                  <a:gd name="T3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33">
                    <a:moveTo>
                      <a:pt x="11" y="32"/>
                    </a:moveTo>
                    <a:cubicBezTo>
                      <a:pt x="14" y="32"/>
                      <a:pt x="16" y="31"/>
                      <a:pt x="18" y="30"/>
                    </a:cubicBezTo>
                    <a:cubicBezTo>
                      <a:pt x="21" y="30"/>
                      <a:pt x="22" y="29"/>
                      <a:pt x="24" y="27"/>
                    </a:cubicBezTo>
                    <a:cubicBezTo>
                      <a:pt x="30" y="24"/>
                      <a:pt x="34" y="1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2" y="9"/>
                      <a:pt x="28" y="7"/>
                      <a:pt x="25" y="4"/>
                    </a:cubicBezTo>
                    <a:cubicBezTo>
                      <a:pt x="24" y="3"/>
                      <a:pt x="23" y="2"/>
                      <a:pt x="22" y="1"/>
                    </a:cubicBezTo>
                    <a:cubicBezTo>
                      <a:pt x="21" y="1"/>
                      <a:pt x="20" y="1"/>
                      <a:pt x="19" y="0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6"/>
                      <a:pt x="14" y="11"/>
                      <a:pt x="11" y="15"/>
                    </a:cubicBezTo>
                    <a:cubicBezTo>
                      <a:pt x="11" y="16"/>
                      <a:pt x="11" y="17"/>
                      <a:pt x="10" y="18"/>
                    </a:cubicBezTo>
                    <a:cubicBezTo>
                      <a:pt x="9" y="19"/>
                      <a:pt x="8" y="21"/>
                      <a:pt x="7" y="22"/>
                    </a:cubicBezTo>
                    <a:cubicBezTo>
                      <a:pt x="6" y="24"/>
                      <a:pt x="5" y="26"/>
                      <a:pt x="3" y="28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3"/>
                      <a:pt x="2" y="33"/>
                      <a:pt x="3" y="33"/>
                    </a:cubicBezTo>
                    <a:cubicBezTo>
                      <a:pt x="5" y="33"/>
                      <a:pt x="6" y="32"/>
                      <a:pt x="7" y="32"/>
                    </a:cubicBezTo>
                    <a:cubicBezTo>
                      <a:pt x="9" y="32"/>
                      <a:pt x="10" y="32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48">
                <a:extLst>
                  <a:ext uri="{FF2B5EF4-FFF2-40B4-BE49-F238E27FC236}">
                    <a16:creationId xmlns:a16="http://schemas.microsoft.com/office/drawing/2014/main" id="{4517D1FC-7423-4BCC-9CE1-7A451B0AB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963" y="5870575"/>
                <a:ext cx="111125" cy="112713"/>
              </a:xfrm>
              <a:custGeom>
                <a:avLst/>
                <a:gdLst>
                  <a:gd name="T0" fmla="*/ 37 w 50"/>
                  <a:gd name="T1" fmla="*/ 47 h 50"/>
                  <a:gd name="T2" fmla="*/ 39 w 50"/>
                  <a:gd name="T3" fmla="*/ 44 h 50"/>
                  <a:gd name="T4" fmla="*/ 42 w 50"/>
                  <a:gd name="T5" fmla="*/ 44 h 50"/>
                  <a:gd name="T6" fmla="*/ 46 w 50"/>
                  <a:gd name="T7" fmla="*/ 46 h 50"/>
                  <a:gd name="T8" fmla="*/ 50 w 50"/>
                  <a:gd name="T9" fmla="*/ 45 h 50"/>
                  <a:gd name="T10" fmla="*/ 36 w 50"/>
                  <a:gd name="T11" fmla="*/ 0 h 50"/>
                  <a:gd name="T12" fmla="*/ 30 w 50"/>
                  <a:gd name="T13" fmla="*/ 4 h 50"/>
                  <a:gd name="T14" fmla="*/ 35 w 50"/>
                  <a:gd name="T15" fmla="*/ 9 h 50"/>
                  <a:gd name="T16" fmla="*/ 29 w 50"/>
                  <a:gd name="T17" fmla="*/ 14 h 50"/>
                  <a:gd name="T18" fmla="*/ 24 w 50"/>
                  <a:gd name="T19" fmla="*/ 9 h 50"/>
                  <a:gd name="T20" fmla="*/ 25 w 50"/>
                  <a:gd name="T21" fmla="*/ 8 h 50"/>
                  <a:gd name="T22" fmla="*/ 10 w 50"/>
                  <a:gd name="T23" fmla="*/ 18 h 50"/>
                  <a:gd name="T24" fmla="*/ 3 w 50"/>
                  <a:gd name="T25" fmla="*/ 22 h 50"/>
                  <a:gd name="T26" fmla="*/ 1 w 50"/>
                  <a:gd name="T27" fmla="*/ 24 h 50"/>
                  <a:gd name="T28" fmla="*/ 3 w 50"/>
                  <a:gd name="T29" fmla="*/ 36 h 50"/>
                  <a:gd name="T30" fmla="*/ 3 w 50"/>
                  <a:gd name="T31" fmla="*/ 36 h 50"/>
                  <a:gd name="T32" fmla="*/ 10 w 50"/>
                  <a:gd name="T33" fmla="*/ 41 h 50"/>
                  <a:gd name="T34" fmla="*/ 16 w 50"/>
                  <a:gd name="T35" fmla="*/ 42 h 50"/>
                  <a:gd name="T36" fmla="*/ 17 w 50"/>
                  <a:gd name="T37" fmla="*/ 43 h 50"/>
                  <a:gd name="T38" fmla="*/ 20 w 50"/>
                  <a:gd name="T39" fmla="*/ 45 h 50"/>
                  <a:gd name="T40" fmla="*/ 28 w 50"/>
                  <a:gd name="T41" fmla="*/ 50 h 50"/>
                  <a:gd name="T42" fmla="*/ 37 w 50"/>
                  <a:gd name="T43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50">
                    <a:moveTo>
                      <a:pt x="37" y="47"/>
                    </a:moveTo>
                    <a:cubicBezTo>
                      <a:pt x="37" y="46"/>
                      <a:pt x="38" y="45"/>
                      <a:pt x="39" y="44"/>
                    </a:cubicBezTo>
                    <a:cubicBezTo>
                      <a:pt x="40" y="44"/>
                      <a:pt x="41" y="44"/>
                      <a:pt x="42" y="44"/>
                    </a:cubicBezTo>
                    <a:cubicBezTo>
                      <a:pt x="43" y="45"/>
                      <a:pt x="45" y="46"/>
                      <a:pt x="46" y="46"/>
                    </a:cubicBezTo>
                    <a:cubicBezTo>
                      <a:pt x="47" y="46"/>
                      <a:pt x="49" y="45"/>
                      <a:pt x="50" y="45"/>
                    </a:cubicBezTo>
                    <a:cubicBezTo>
                      <a:pt x="48" y="28"/>
                      <a:pt x="43" y="13"/>
                      <a:pt x="36" y="0"/>
                    </a:cubicBezTo>
                    <a:cubicBezTo>
                      <a:pt x="34" y="1"/>
                      <a:pt x="32" y="3"/>
                      <a:pt x="30" y="4"/>
                    </a:cubicBezTo>
                    <a:cubicBezTo>
                      <a:pt x="33" y="4"/>
                      <a:pt x="35" y="6"/>
                      <a:pt x="35" y="9"/>
                    </a:cubicBezTo>
                    <a:cubicBezTo>
                      <a:pt x="35" y="12"/>
                      <a:pt x="32" y="14"/>
                      <a:pt x="29" y="14"/>
                    </a:cubicBezTo>
                    <a:cubicBezTo>
                      <a:pt x="27" y="14"/>
                      <a:pt x="24" y="12"/>
                      <a:pt x="24" y="9"/>
                    </a:cubicBezTo>
                    <a:cubicBezTo>
                      <a:pt x="24" y="9"/>
                      <a:pt x="24" y="8"/>
                      <a:pt x="25" y="8"/>
                    </a:cubicBezTo>
                    <a:cubicBezTo>
                      <a:pt x="20" y="11"/>
                      <a:pt x="15" y="14"/>
                      <a:pt x="10" y="18"/>
                    </a:cubicBezTo>
                    <a:cubicBezTo>
                      <a:pt x="8" y="19"/>
                      <a:pt x="6" y="21"/>
                      <a:pt x="3" y="22"/>
                    </a:cubicBezTo>
                    <a:cubicBezTo>
                      <a:pt x="3" y="23"/>
                      <a:pt x="2" y="24"/>
                      <a:pt x="1" y="24"/>
                    </a:cubicBezTo>
                    <a:cubicBezTo>
                      <a:pt x="0" y="29"/>
                      <a:pt x="1" y="33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8"/>
                      <a:pt x="7" y="40"/>
                      <a:pt x="10" y="41"/>
                    </a:cubicBezTo>
                    <a:cubicBezTo>
                      <a:pt x="12" y="41"/>
                      <a:pt x="14" y="42"/>
                      <a:pt x="16" y="42"/>
                    </a:cubicBezTo>
                    <a:cubicBezTo>
                      <a:pt x="16" y="42"/>
                      <a:pt x="17" y="42"/>
                      <a:pt x="17" y="43"/>
                    </a:cubicBezTo>
                    <a:cubicBezTo>
                      <a:pt x="18" y="44"/>
                      <a:pt x="19" y="45"/>
                      <a:pt x="20" y="45"/>
                    </a:cubicBezTo>
                    <a:cubicBezTo>
                      <a:pt x="22" y="48"/>
                      <a:pt x="25" y="49"/>
                      <a:pt x="28" y="50"/>
                    </a:cubicBezTo>
                    <a:cubicBezTo>
                      <a:pt x="31" y="50"/>
                      <a:pt x="34" y="4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49">
                <a:extLst>
                  <a:ext uri="{FF2B5EF4-FFF2-40B4-BE49-F238E27FC236}">
                    <a16:creationId xmlns:a16="http://schemas.microsoft.com/office/drawing/2014/main" id="{C7371820-1915-41C2-AB94-8C496C378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859463"/>
                <a:ext cx="150813" cy="182563"/>
              </a:xfrm>
              <a:custGeom>
                <a:avLst/>
                <a:gdLst>
                  <a:gd name="T0" fmla="*/ 2 w 67"/>
                  <a:gd name="T1" fmla="*/ 14 h 81"/>
                  <a:gd name="T2" fmla="*/ 12 w 67"/>
                  <a:gd name="T3" fmla="*/ 54 h 81"/>
                  <a:gd name="T4" fmla="*/ 24 w 67"/>
                  <a:gd name="T5" fmla="*/ 69 h 81"/>
                  <a:gd name="T6" fmla="*/ 32 w 67"/>
                  <a:gd name="T7" fmla="*/ 76 h 81"/>
                  <a:gd name="T8" fmla="*/ 33 w 67"/>
                  <a:gd name="T9" fmla="*/ 76 h 81"/>
                  <a:gd name="T10" fmla="*/ 38 w 67"/>
                  <a:gd name="T11" fmla="*/ 79 h 81"/>
                  <a:gd name="T12" fmla="*/ 42 w 67"/>
                  <a:gd name="T13" fmla="*/ 81 h 81"/>
                  <a:gd name="T14" fmla="*/ 45 w 67"/>
                  <a:gd name="T15" fmla="*/ 79 h 81"/>
                  <a:gd name="T16" fmla="*/ 67 w 67"/>
                  <a:gd name="T17" fmla="*/ 64 h 81"/>
                  <a:gd name="T18" fmla="*/ 45 w 67"/>
                  <a:gd name="T19" fmla="*/ 50 h 81"/>
                  <a:gd name="T20" fmla="*/ 38 w 67"/>
                  <a:gd name="T21" fmla="*/ 42 h 81"/>
                  <a:gd name="T22" fmla="*/ 35 w 67"/>
                  <a:gd name="T23" fmla="*/ 39 h 81"/>
                  <a:gd name="T24" fmla="*/ 32 w 67"/>
                  <a:gd name="T25" fmla="*/ 34 h 81"/>
                  <a:gd name="T26" fmla="*/ 24 w 67"/>
                  <a:gd name="T27" fmla="*/ 13 h 81"/>
                  <a:gd name="T28" fmla="*/ 22 w 67"/>
                  <a:gd name="T29" fmla="*/ 0 h 81"/>
                  <a:gd name="T30" fmla="*/ 12 w 67"/>
                  <a:gd name="T31" fmla="*/ 6 h 81"/>
                  <a:gd name="T32" fmla="*/ 2 w 67"/>
                  <a:gd name="T33" fmla="*/ 1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81">
                    <a:moveTo>
                      <a:pt x="2" y="14"/>
                    </a:moveTo>
                    <a:cubicBezTo>
                      <a:pt x="0" y="27"/>
                      <a:pt x="4" y="42"/>
                      <a:pt x="12" y="54"/>
                    </a:cubicBezTo>
                    <a:cubicBezTo>
                      <a:pt x="15" y="60"/>
                      <a:pt x="19" y="65"/>
                      <a:pt x="24" y="69"/>
                    </a:cubicBezTo>
                    <a:cubicBezTo>
                      <a:pt x="27" y="71"/>
                      <a:pt x="29" y="74"/>
                      <a:pt x="32" y="76"/>
                    </a:cubicBezTo>
                    <a:cubicBezTo>
                      <a:pt x="32" y="76"/>
                      <a:pt x="33" y="76"/>
                      <a:pt x="33" y="76"/>
                    </a:cubicBezTo>
                    <a:cubicBezTo>
                      <a:pt x="35" y="77"/>
                      <a:pt x="36" y="78"/>
                      <a:pt x="38" y="79"/>
                    </a:cubicBezTo>
                    <a:cubicBezTo>
                      <a:pt x="39" y="80"/>
                      <a:pt x="41" y="80"/>
                      <a:pt x="42" y="81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58" y="60"/>
                      <a:pt x="51" y="56"/>
                      <a:pt x="45" y="50"/>
                    </a:cubicBezTo>
                    <a:cubicBezTo>
                      <a:pt x="42" y="47"/>
                      <a:pt x="40" y="45"/>
                      <a:pt x="38" y="42"/>
                    </a:cubicBezTo>
                    <a:cubicBezTo>
                      <a:pt x="37" y="41"/>
                      <a:pt x="36" y="40"/>
                      <a:pt x="35" y="39"/>
                    </a:cubicBezTo>
                    <a:cubicBezTo>
                      <a:pt x="34" y="37"/>
                      <a:pt x="33" y="36"/>
                      <a:pt x="32" y="34"/>
                    </a:cubicBezTo>
                    <a:cubicBezTo>
                      <a:pt x="28" y="28"/>
                      <a:pt x="26" y="20"/>
                      <a:pt x="24" y="13"/>
                    </a:cubicBezTo>
                    <a:cubicBezTo>
                      <a:pt x="23" y="9"/>
                      <a:pt x="22" y="4"/>
                      <a:pt x="22" y="0"/>
                    </a:cubicBezTo>
                    <a:cubicBezTo>
                      <a:pt x="19" y="2"/>
                      <a:pt x="15" y="4"/>
                      <a:pt x="12" y="6"/>
                    </a:cubicBezTo>
                    <a:cubicBezTo>
                      <a:pt x="9" y="9"/>
                      <a:pt x="5" y="11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50">
                <a:extLst>
                  <a:ext uri="{FF2B5EF4-FFF2-40B4-BE49-F238E27FC236}">
                    <a16:creationId xmlns:a16="http://schemas.microsoft.com/office/drawing/2014/main" id="{923CFDB7-5476-4384-BBD3-60EECB95E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0013" y="5826125"/>
                <a:ext cx="119063" cy="100013"/>
              </a:xfrm>
              <a:custGeom>
                <a:avLst/>
                <a:gdLst>
                  <a:gd name="T0" fmla="*/ 50 w 53"/>
                  <a:gd name="T1" fmla="*/ 20 h 45"/>
                  <a:gd name="T2" fmla="*/ 53 w 53"/>
                  <a:gd name="T3" fmla="*/ 17 h 45"/>
                  <a:gd name="T4" fmla="*/ 53 w 53"/>
                  <a:gd name="T5" fmla="*/ 14 h 45"/>
                  <a:gd name="T6" fmla="*/ 50 w 53"/>
                  <a:gd name="T7" fmla="*/ 8 h 45"/>
                  <a:gd name="T8" fmla="*/ 50 w 53"/>
                  <a:gd name="T9" fmla="*/ 8 h 45"/>
                  <a:gd name="T10" fmla="*/ 44 w 53"/>
                  <a:gd name="T11" fmla="*/ 6 h 45"/>
                  <a:gd name="T12" fmla="*/ 39 w 53"/>
                  <a:gd name="T13" fmla="*/ 6 h 45"/>
                  <a:gd name="T14" fmla="*/ 37 w 53"/>
                  <a:gd name="T15" fmla="*/ 6 h 45"/>
                  <a:gd name="T16" fmla="*/ 32 w 53"/>
                  <a:gd name="T17" fmla="*/ 2 h 45"/>
                  <a:gd name="T18" fmla="*/ 26 w 53"/>
                  <a:gd name="T19" fmla="*/ 1 h 45"/>
                  <a:gd name="T20" fmla="*/ 22 w 53"/>
                  <a:gd name="T21" fmla="*/ 1 h 45"/>
                  <a:gd name="T22" fmla="*/ 18 w 53"/>
                  <a:gd name="T23" fmla="*/ 2 h 45"/>
                  <a:gd name="T24" fmla="*/ 12 w 53"/>
                  <a:gd name="T25" fmla="*/ 6 h 45"/>
                  <a:gd name="T26" fmla="*/ 8 w 53"/>
                  <a:gd name="T27" fmla="*/ 15 h 45"/>
                  <a:gd name="T28" fmla="*/ 7 w 53"/>
                  <a:gd name="T29" fmla="*/ 17 h 45"/>
                  <a:gd name="T30" fmla="*/ 6 w 53"/>
                  <a:gd name="T31" fmla="*/ 19 h 45"/>
                  <a:gd name="T32" fmla="*/ 1 w 53"/>
                  <a:gd name="T33" fmla="*/ 28 h 45"/>
                  <a:gd name="T34" fmla="*/ 1 w 53"/>
                  <a:gd name="T35" fmla="*/ 34 h 45"/>
                  <a:gd name="T36" fmla="*/ 4 w 53"/>
                  <a:gd name="T37" fmla="*/ 39 h 45"/>
                  <a:gd name="T38" fmla="*/ 6 w 53"/>
                  <a:gd name="T39" fmla="*/ 41 h 45"/>
                  <a:gd name="T40" fmla="*/ 15 w 53"/>
                  <a:gd name="T41" fmla="*/ 45 h 45"/>
                  <a:gd name="T42" fmla="*/ 22 w 53"/>
                  <a:gd name="T43" fmla="*/ 40 h 45"/>
                  <a:gd name="T44" fmla="*/ 31 w 53"/>
                  <a:gd name="T45" fmla="*/ 33 h 45"/>
                  <a:gd name="T46" fmla="*/ 30 w 53"/>
                  <a:gd name="T47" fmla="*/ 34 h 45"/>
                  <a:gd name="T48" fmla="*/ 25 w 53"/>
                  <a:gd name="T49" fmla="*/ 28 h 45"/>
                  <a:gd name="T50" fmla="*/ 30 w 53"/>
                  <a:gd name="T51" fmla="*/ 22 h 45"/>
                  <a:gd name="T52" fmla="*/ 32 w 53"/>
                  <a:gd name="T53" fmla="*/ 22 h 45"/>
                  <a:gd name="T54" fmla="*/ 36 w 53"/>
                  <a:gd name="T55" fmla="*/ 28 h 45"/>
                  <a:gd name="T56" fmla="*/ 35 w 53"/>
                  <a:gd name="T57" fmla="*/ 31 h 45"/>
                  <a:gd name="T58" fmla="*/ 50 w 53"/>
                  <a:gd name="T59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45">
                    <a:moveTo>
                      <a:pt x="50" y="20"/>
                    </a:moveTo>
                    <a:cubicBezTo>
                      <a:pt x="51" y="19"/>
                      <a:pt x="52" y="18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3" y="12"/>
                      <a:pt x="52" y="10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7" y="6"/>
                      <a:pt x="44" y="6"/>
                    </a:cubicBezTo>
                    <a:cubicBezTo>
                      <a:pt x="42" y="6"/>
                      <a:pt x="41" y="6"/>
                      <a:pt x="39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5" y="4"/>
                      <a:pt x="33" y="3"/>
                      <a:pt x="32" y="2"/>
                    </a:cubicBezTo>
                    <a:cubicBezTo>
                      <a:pt x="30" y="1"/>
                      <a:pt x="28" y="1"/>
                      <a:pt x="26" y="1"/>
                    </a:cubicBezTo>
                    <a:cubicBezTo>
                      <a:pt x="24" y="0"/>
                      <a:pt x="23" y="0"/>
                      <a:pt x="22" y="1"/>
                    </a:cubicBezTo>
                    <a:cubicBezTo>
                      <a:pt x="21" y="1"/>
                      <a:pt x="19" y="1"/>
                      <a:pt x="18" y="2"/>
                    </a:cubicBezTo>
                    <a:cubicBezTo>
                      <a:pt x="16" y="3"/>
                      <a:pt x="14" y="4"/>
                      <a:pt x="12" y="6"/>
                    </a:cubicBezTo>
                    <a:cubicBezTo>
                      <a:pt x="10" y="8"/>
                      <a:pt x="8" y="12"/>
                      <a:pt x="8" y="15"/>
                    </a:cubicBezTo>
                    <a:cubicBezTo>
                      <a:pt x="8" y="16"/>
                      <a:pt x="7" y="17"/>
                      <a:pt x="7" y="17"/>
                    </a:cubicBezTo>
                    <a:cubicBezTo>
                      <a:pt x="7" y="17"/>
                      <a:pt x="6" y="18"/>
                      <a:pt x="6" y="19"/>
                    </a:cubicBezTo>
                    <a:cubicBezTo>
                      <a:pt x="3" y="21"/>
                      <a:pt x="1" y="24"/>
                      <a:pt x="1" y="28"/>
                    </a:cubicBezTo>
                    <a:cubicBezTo>
                      <a:pt x="0" y="30"/>
                      <a:pt x="0" y="32"/>
                      <a:pt x="1" y="34"/>
                    </a:cubicBezTo>
                    <a:cubicBezTo>
                      <a:pt x="1" y="36"/>
                      <a:pt x="2" y="38"/>
                      <a:pt x="4" y="39"/>
                    </a:cubicBezTo>
                    <a:cubicBezTo>
                      <a:pt x="4" y="40"/>
                      <a:pt x="5" y="40"/>
                      <a:pt x="6" y="41"/>
                    </a:cubicBezTo>
                    <a:cubicBezTo>
                      <a:pt x="8" y="43"/>
                      <a:pt x="11" y="44"/>
                      <a:pt x="15" y="45"/>
                    </a:cubicBezTo>
                    <a:cubicBezTo>
                      <a:pt x="18" y="44"/>
                      <a:pt x="20" y="42"/>
                      <a:pt x="22" y="40"/>
                    </a:cubicBezTo>
                    <a:cubicBezTo>
                      <a:pt x="25" y="38"/>
                      <a:pt x="28" y="36"/>
                      <a:pt x="31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27" y="34"/>
                      <a:pt x="25" y="31"/>
                      <a:pt x="25" y="28"/>
                    </a:cubicBezTo>
                    <a:cubicBezTo>
                      <a:pt x="25" y="25"/>
                      <a:pt x="27" y="22"/>
                      <a:pt x="30" y="22"/>
                    </a:cubicBezTo>
                    <a:cubicBezTo>
                      <a:pt x="31" y="22"/>
                      <a:pt x="31" y="22"/>
                      <a:pt x="32" y="22"/>
                    </a:cubicBezTo>
                    <a:cubicBezTo>
                      <a:pt x="34" y="23"/>
                      <a:pt x="36" y="25"/>
                      <a:pt x="36" y="28"/>
                    </a:cubicBezTo>
                    <a:cubicBezTo>
                      <a:pt x="36" y="29"/>
                      <a:pt x="36" y="30"/>
                      <a:pt x="35" y="31"/>
                    </a:cubicBezTo>
                    <a:cubicBezTo>
                      <a:pt x="40" y="27"/>
                      <a:pt x="45" y="23"/>
                      <a:pt x="5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51">
                <a:extLst>
                  <a:ext uri="{FF2B5EF4-FFF2-40B4-BE49-F238E27FC236}">
                    <a16:creationId xmlns:a16="http://schemas.microsoft.com/office/drawing/2014/main" id="{2353A237-FAC8-4778-98B2-3A57BB0AD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9488" y="5842000"/>
                <a:ext cx="155575" cy="125413"/>
              </a:xfrm>
              <a:custGeom>
                <a:avLst/>
                <a:gdLst>
                  <a:gd name="T0" fmla="*/ 3 w 69"/>
                  <a:gd name="T1" fmla="*/ 29 h 56"/>
                  <a:gd name="T2" fmla="*/ 0 w 69"/>
                  <a:gd name="T3" fmla="*/ 39 h 56"/>
                  <a:gd name="T4" fmla="*/ 2 w 69"/>
                  <a:gd name="T5" fmla="*/ 45 h 56"/>
                  <a:gd name="T6" fmla="*/ 3 w 69"/>
                  <a:gd name="T7" fmla="*/ 47 h 56"/>
                  <a:gd name="T8" fmla="*/ 6 w 69"/>
                  <a:gd name="T9" fmla="*/ 50 h 56"/>
                  <a:gd name="T10" fmla="*/ 23 w 69"/>
                  <a:gd name="T11" fmla="*/ 52 h 56"/>
                  <a:gd name="T12" fmla="*/ 28 w 69"/>
                  <a:gd name="T13" fmla="*/ 49 h 56"/>
                  <a:gd name="T14" fmla="*/ 31 w 69"/>
                  <a:gd name="T15" fmla="*/ 33 h 56"/>
                  <a:gd name="T16" fmla="*/ 23 w 69"/>
                  <a:gd name="T17" fmla="*/ 32 h 56"/>
                  <a:gd name="T18" fmla="*/ 18 w 69"/>
                  <a:gd name="T19" fmla="*/ 33 h 56"/>
                  <a:gd name="T20" fmla="*/ 16 w 69"/>
                  <a:gd name="T21" fmla="*/ 31 h 56"/>
                  <a:gd name="T22" fmla="*/ 17 w 69"/>
                  <a:gd name="T23" fmla="*/ 28 h 56"/>
                  <a:gd name="T24" fmla="*/ 23 w 69"/>
                  <a:gd name="T25" fmla="*/ 27 h 56"/>
                  <a:gd name="T26" fmla="*/ 34 w 69"/>
                  <a:gd name="T27" fmla="*/ 29 h 56"/>
                  <a:gd name="T28" fmla="*/ 40 w 69"/>
                  <a:gd name="T29" fmla="*/ 41 h 56"/>
                  <a:gd name="T30" fmla="*/ 47 w 69"/>
                  <a:gd name="T31" fmla="*/ 36 h 56"/>
                  <a:gd name="T32" fmla="*/ 51 w 69"/>
                  <a:gd name="T33" fmla="*/ 33 h 56"/>
                  <a:gd name="T34" fmla="*/ 55 w 69"/>
                  <a:gd name="T35" fmla="*/ 30 h 56"/>
                  <a:gd name="T36" fmla="*/ 62 w 69"/>
                  <a:gd name="T37" fmla="*/ 25 h 56"/>
                  <a:gd name="T38" fmla="*/ 69 w 69"/>
                  <a:gd name="T39" fmla="*/ 21 h 56"/>
                  <a:gd name="T40" fmla="*/ 62 w 69"/>
                  <a:gd name="T41" fmla="*/ 8 h 56"/>
                  <a:gd name="T42" fmla="*/ 60 w 69"/>
                  <a:gd name="T43" fmla="*/ 6 h 56"/>
                  <a:gd name="T44" fmla="*/ 55 w 69"/>
                  <a:gd name="T45" fmla="*/ 4 h 56"/>
                  <a:gd name="T46" fmla="*/ 51 w 69"/>
                  <a:gd name="T47" fmla="*/ 4 h 56"/>
                  <a:gd name="T48" fmla="*/ 47 w 69"/>
                  <a:gd name="T49" fmla="*/ 4 h 56"/>
                  <a:gd name="T50" fmla="*/ 40 w 69"/>
                  <a:gd name="T51" fmla="*/ 6 h 56"/>
                  <a:gd name="T52" fmla="*/ 37 w 69"/>
                  <a:gd name="T53" fmla="*/ 5 h 56"/>
                  <a:gd name="T54" fmla="*/ 25 w 69"/>
                  <a:gd name="T55" fmla="*/ 0 h 56"/>
                  <a:gd name="T56" fmla="*/ 23 w 69"/>
                  <a:gd name="T57" fmla="*/ 0 h 56"/>
                  <a:gd name="T58" fmla="*/ 15 w 69"/>
                  <a:gd name="T59" fmla="*/ 1 h 56"/>
                  <a:gd name="T60" fmla="*/ 8 w 69"/>
                  <a:gd name="T61" fmla="*/ 9 h 56"/>
                  <a:gd name="T62" fmla="*/ 6 w 69"/>
                  <a:gd name="T63" fmla="*/ 24 h 56"/>
                  <a:gd name="T64" fmla="*/ 6 w 69"/>
                  <a:gd name="T65" fmla="*/ 25 h 56"/>
                  <a:gd name="T66" fmla="*/ 3 w 69"/>
                  <a:gd name="T67" fmla="*/ 2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56">
                    <a:moveTo>
                      <a:pt x="3" y="29"/>
                    </a:moveTo>
                    <a:cubicBezTo>
                      <a:pt x="1" y="32"/>
                      <a:pt x="0" y="36"/>
                      <a:pt x="0" y="39"/>
                    </a:cubicBezTo>
                    <a:cubicBezTo>
                      <a:pt x="0" y="41"/>
                      <a:pt x="1" y="43"/>
                      <a:pt x="2" y="45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4" y="48"/>
                      <a:pt x="5" y="49"/>
                      <a:pt x="6" y="50"/>
                    </a:cubicBezTo>
                    <a:cubicBezTo>
                      <a:pt x="13" y="56"/>
                      <a:pt x="18" y="55"/>
                      <a:pt x="23" y="52"/>
                    </a:cubicBezTo>
                    <a:cubicBezTo>
                      <a:pt x="25" y="51"/>
                      <a:pt x="26" y="50"/>
                      <a:pt x="28" y="49"/>
                    </a:cubicBezTo>
                    <a:cubicBezTo>
                      <a:pt x="33" y="45"/>
                      <a:pt x="40" y="39"/>
                      <a:pt x="31" y="33"/>
                    </a:cubicBezTo>
                    <a:cubicBezTo>
                      <a:pt x="29" y="32"/>
                      <a:pt x="27" y="31"/>
                      <a:pt x="23" y="32"/>
                    </a:cubicBezTo>
                    <a:cubicBezTo>
                      <a:pt x="22" y="32"/>
                      <a:pt x="20" y="32"/>
                      <a:pt x="18" y="33"/>
                    </a:cubicBezTo>
                    <a:cubicBezTo>
                      <a:pt x="17" y="33"/>
                      <a:pt x="16" y="32"/>
                      <a:pt x="16" y="31"/>
                    </a:cubicBezTo>
                    <a:cubicBezTo>
                      <a:pt x="15" y="30"/>
                      <a:pt x="16" y="29"/>
                      <a:pt x="17" y="28"/>
                    </a:cubicBezTo>
                    <a:cubicBezTo>
                      <a:pt x="19" y="28"/>
                      <a:pt x="21" y="27"/>
                      <a:pt x="23" y="27"/>
                    </a:cubicBezTo>
                    <a:cubicBezTo>
                      <a:pt x="27" y="27"/>
                      <a:pt x="31" y="27"/>
                      <a:pt x="34" y="29"/>
                    </a:cubicBezTo>
                    <a:cubicBezTo>
                      <a:pt x="37" y="32"/>
                      <a:pt x="39" y="35"/>
                      <a:pt x="40" y="41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15"/>
                      <a:pt x="65" y="11"/>
                      <a:pt x="62" y="8"/>
                    </a:cubicBezTo>
                    <a:cubicBezTo>
                      <a:pt x="62" y="7"/>
                      <a:pt x="61" y="7"/>
                      <a:pt x="60" y="6"/>
                    </a:cubicBezTo>
                    <a:cubicBezTo>
                      <a:pt x="58" y="5"/>
                      <a:pt x="57" y="4"/>
                      <a:pt x="55" y="4"/>
                    </a:cubicBezTo>
                    <a:cubicBezTo>
                      <a:pt x="54" y="4"/>
                      <a:pt x="53" y="4"/>
                      <a:pt x="51" y="4"/>
                    </a:cubicBezTo>
                    <a:cubicBezTo>
                      <a:pt x="50" y="4"/>
                      <a:pt x="49" y="4"/>
                      <a:pt x="47" y="4"/>
                    </a:cubicBezTo>
                    <a:cubicBezTo>
                      <a:pt x="45" y="4"/>
                      <a:pt x="42" y="5"/>
                      <a:pt x="40" y="6"/>
                    </a:cubicBezTo>
                    <a:cubicBezTo>
                      <a:pt x="39" y="6"/>
                      <a:pt x="38" y="6"/>
                      <a:pt x="37" y="5"/>
                    </a:cubicBezTo>
                    <a:cubicBezTo>
                      <a:pt x="33" y="2"/>
                      <a:pt x="29" y="0"/>
                      <a:pt x="25" y="0"/>
                    </a:cubicBezTo>
                    <a:cubicBezTo>
                      <a:pt x="25" y="0"/>
                      <a:pt x="24" y="0"/>
                      <a:pt x="23" y="0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2" y="3"/>
                      <a:pt x="10" y="6"/>
                      <a:pt x="8" y="9"/>
                    </a:cubicBezTo>
                    <a:cubicBezTo>
                      <a:pt x="6" y="13"/>
                      <a:pt x="5" y="18"/>
                      <a:pt x="6" y="24"/>
                    </a:cubicBezTo>
                    <a:cubicBezTo>
                      <a:pt x="6" y="24"/>
                      <a:pt x="6" y="25"/>
                      <a:pt x="6" y="25"/>
                    </a:cubicBezTo>
                    <a:cubicBezTo>
                      <a:pt x="5" y="27"/>
                      <a:pt x="4" y="28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52">
                <a:extLst>
                  <a:ext uri="{FF2B5EF4-FFF2-40B4-BE49-F238E27FC236}">
                    <a16:creationId xmlns:a16="http://schemas.microsoft.com/office/drawing/2014/main" id="{8B1DEE08-7BA3-49A6-A280-0A958E8F1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6005513"/>
                <a:ext cx="141288" cy="122238"/>
              </a:xfrm>
              <a:custGeom>
                <a:avLst/>
                <a:gdLst>
                  <a:gd name="T0" fmla="*/ 27 w 63"/>
                  <a:gd name="T1" fmla="*/ 33 h 54"/>
                  <a:gd name="T2" fmla="*/ 55 w 63"/>
                  <a:gd name="T3" fmla="*/ 15 h 54"/>
                  <a:gd name="T4" fmla="*/ 63 w 63"/>
                  <a:gd name="T5" fmla="*/ 10 h 54"/>
                  <a:gd name="T6" fmla="*/ 63 w 63"/>
                  <a:gd name="T7" fmla="*/ 10 h 54"/>
                  <a:gd name="T8" fmla="*/ 63 w 63"/>
                  <a:gd name="T9" fmla="*/ 10 h 54"/>
                  <a:gd name="T10" fmla="*/ 56 w 63"/>
                  <a:gd name="T11" fmla="*/ 0 h 54"/>
                  <a:gd name="T12" fmla="*/ 55 w 63"/>
                  <a:gd name="T13" fmla="*/ 1 h 54"/>
                  <a:gd name="T14" fmla="*/ 19 w 63"/>
                  <a:gd name="T15" fmla="*/ 24 h 54"/>
                  <a:gd name="T16" fmla="*/ 0 w 63"/>
                  <a:gd name="T17" fmla="*/ 34 h 54"/>
                  <a:gd name="T18" fmla="*/ 0 w 63"/>
                  <a:gd name="T19" fmla="*/ 35 h 54"/>
                  <a:gd name="T20" fmla="*/ 5 w 63"/>
                  <a:gd name="T21" fmla="*/ 45 h 54"/>
                  <a:gd name="T22" fmla="*/ 27 w 63"/>
                  <a:gd name="T23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54">
                    <a:moveTo>
                      <a:pt x="27" y="33"/>
                    </a:moveTo>
                    <a:cubicBezTo>
                      <a:pt x="37" y="27"/>
                      <a:pt x="46" y="21"/>
                      <a:pt x="55" y="15"/>
                    </a:cubicBezTo>
                    <a:cubicBezTo>
                      <a:pt x="58" y="13"/>
                      <a:pt x="60" y="12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43" y="9"/>
                      <a:pt x="31" y="17"/>
                      <a:pt x="19" y="24"/>
                    </a:cubicBezTo>
                    <a:cubicBezTo>
                      <a:pt x="10" y="22"/>
                      <a:pt x="1" y="26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2" y="42"/>
                      <a:pt x="5" y="45"/>
                    </a:cubicBezTo>
                    <a:cubicBezTo>
                      <a:pt x="12" y="54"/>
                      <a:pt x="28" y="49"/>
                      <a:pt x="2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53">
                <a:extLst>
                  <a:ext uri="{FF2B5EF4-FFF2-40B4-BE49-F238E27FC236}">
                    <a16:creationId xmlns:a16="http://schemas.microsoft.com/office/drawing/2014/main" id="{F33C47E5-5A02-406E-802A-08BBDFC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00" y="5934075"/>
                <a:ext cx="195263" cy="136525"/>
              </a:xfrm>
              <a:custGeom>
                <a:avLst/>
                <a:gdLst>
                  <a:gd name="T0" fmla="*/ 32 w 87"/>
                  <a:gd name="T1" fmla="*/ 49 h 61"/>
                  <a:gd name="T2" fmla="*/ 38 w 87"/>
                  <a:gd name="T3" fmla="*/ 45 h 61"/>
                  <a:gd name="T4" fmla="*/ 44 w 87"/>
                  <a:gd name="T5" fmla="*/ 43 h 61"/>
                  <a:gd name="T6" fmla="*/ 52 w 87"/>
                  <a:gd name="T7" fmla="*/ 44 h 61"/>
                  <a:gd name="T8" fmla="*/ 61 w 87"/>
                  <a:gd name="T9" fmla="*/ 48 h 61"/>
                  <a:gd name="T10" fmla="*/ 68 w 87"/>
                  <a:gd name="T11" fmla="*/ 50 h 61"/>
                  <a:gd name="T12" fmla="*/ 76 w 87"/>
                  <a:gd name="T13" fmla="*/ 37 h 61"/>
                  <a:gd name="T14" fmla="*/ 79 w 87"/>
                  <a:gd name="T15" fmla="*/ 32 h 61"/>
                  <a:gd name="T16" fmla="*/ 80 w 87"/>
                  <a:gd name="T17" fmla="*/ 30 h 61"/>
                  <a:gd name="T18" fmla="*/ 84 w 87"/>
                  <a:gd name="T19" fmla="*/ 23 h 61"/>
                  <a:gd name="T20" fmla="*/ 87 w 87"/>
                  <a:gd name="T21" fmla="*/ 16 h 61"/>
                  <a:gd name="T22" fmla="*/ 84 w 87"/>
                  <a:gd name="T23" fmla="*/ 14 h 61"/>
                  <a:gd name="T24" fmla="*/ 80 w 87"/>
                  <a:gd name="T25" fmla="*/ 11 h 61"/>
                  <a:gd name="T26" fmla="*/ 80 w 87"/>
                  <a:gd name="T27" fmla="*/ 11 h 61"/>
                  <a:gd name="T28" fmla="*/ 77 w 87"/>
                  <a:gd name="T29" fmla="*/ 0 h 61"/>
                  <a:gd name="T30" fmla="*/ 76 w 87"/>
                  <a:gd name="T31" fmla="*/ 0 h 61"/>
                  <a:gd name="T32" fmla="*/ 52 w 87"/>
                  <a:gd name="T33" fmla="*/ 17 h 61"/>
                  <a:gd name="T34" fmla="*/ 41 w 87"/>
                  <a:gd name="T35" fmla="*/ 24 h 61"/>
                  <a:gd name="T36" fmla="*/ 40 w 87"/>
                  <a:gd name="T37" fmla="*/ 25 h 61"/>
                  <a:gd name="T38" fmla="*/ 32 w 87"/>
                  <a:gd name="T39" fmla="*/ 30 h 61"/>
                  <a:gd name="T40" fmla="*/ 2 w 87"/>
                  <a:gd name="T41" fmla="*/ 52 h 61"/>
                  <a:gd name="T42" fmla="*/ 2 w 87"/>
                  <a:gd name="T43" fmla="*/ 52 h 61"/>
                  <a:gd name="T44" fmla="*/ 1 w 87"/>
                  <a:gd name="T45" fmla="*/ 53 h 61"/>
                  <a:gd name="T46" fmla="*/ 0 w 87"/>
                  <a:gd name="T47" fmla="*/ 54 h 61"/>
                  <a:gd name="T48" fmla="*/ 2 w 87"/>
                  <a:gd name="T49" fmla="*/ 54 h 61"/>
                  <a:gd name="T50" fmla="*/ 2 w 87"/>
                  <a:gd name="T51" fmla="*/ 54 h 61"/>
                  <a:gd name="T52" fmla="*/ 11 w 87"/>
                  <a:gd name="T53" fmla="*/ 60 h 61"/>
                  <a:gd name="T54" fmla="*/ 28 w 87"/>
                  <a:gd name="T55" fmla="*/ 61 h 61"/>
                  <a:gd name="T56" fmla="*/ 28 w 87"/>
                  <a:gd name="T57" fmla="*/ 61 h 61"/>
                  <a:gd name="T58" fmla="*/ 32 w 87"/>
                  <a:gd name="T5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61">
                    <a:moveTo>
                      <a:pt x="32" y="49"/>
                    </a:moveTo>
                    <a:cubicBezTo>
                      <a:pt x="34" y="47"/>
                      <a:pt x="36" y="46"/>
                      <a:pt x="38" y="45"/>
                    </a:cubicBezTo>
                    <a:cubicBezTo>
                      <a:pt x="40" y="44"/>
                      <a:pt x="42" y="43"/>
                      <a:pt x="44" y="43"/>
                    </a:cubicBezTo>
                    <a:cubicBezTo>
                      <a:pt x="47" y="43"/>
                      <a:pt x="50" y="43"/>
                      <a:pt x="52" y="44"/>
                    </a:cubicBezTo>
                    <a:cubicBezTo>
                      <a:pt x="55" y="45"/>
                      <a:pt x="58" y="46"/>
                      <a:pt x="61" y="48"/>
                    </a:cubicBezTo>
                    <a:cubicBezTo>
                      <a:pt x="63" y="49"/>
                      <a:pt x="66" y="49"/>
                      <a:pt x="68" y="50"/>
                    </a:cubicBezTo>
                    <a:cubicBezTo>
                      <a:pt x="71" y="45"/>
                      <a:pt x="74" y="41"/>
                      <a:pt x="76" y="37"/>
                    </a:cubicBezTo>
                    <a:cubicBezTo>
                      <a:pt x="77" y="35"/>
                      <a:pt x="78" y="34"/>
                      <a:pt x="79" y="32"/>
                    </a:cubicBezTo>
                    <a:cubicBezTo>
                      <a:pt x="80" y="32"/>
                      <a:pt x="80" y="31"/>
                      <a:pt x="80" y="30"/>
                    </a:cubicBezTo>
                    <a:cubicBezTo>
                      <a:pt x="82" y="28"/>
                      <a:pt x="83" y="25"/>
                      <a:pt x="84" y="23"/>
                    </a:cubicBezTo>
                    <a:cubicBezTo>
                      <a:pt x="86" y="20"/>
                      <a:pt x="87" y="18"/>
                      <a:pt x="87" y="16"/>
                    </a:cubicBezTo>
                    <a:cubicBezTo>
                      <a:pt x="86" y="16"/>
                      <a:pt x="85" y="15"/>
                      <a:pt x="84" y="14"/>
                    </a:cubicBezTo>
                    <a:cubicBezTo>
                      <a:pt x="83" y="13"/>
                      <a:pt x="81" y="12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8" y="8"/>
                      <a:pt x="77" y="4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68" y="6"/>
                      <a:pt x="60" y="11"/>
                      <a:pt x="52" y="17"/>
                    </a:cubicBezTo>
                    <a:cubicBezTo>
                      <a:pt x="48" y="19"/>
                      <a:pt x="45" y="22"/>
                      <a:pt x="41" y="24"/>
                    </a:cubicBezTo>
                    <a:cubicBezTo>
                      <a:pt x="41" y="24"/>
                      <a:pt x="41" y="25"/>
                      <a:pt x="40" y="25"/>
                    </a:cubicBezTo>
                    <a:cubicBezTo>
                      <a:pt x="38" y="27"/>
                      <a:pt x="35" y="28"/>
                      <a:pt x="32" y="30"/>
                    </a:cubicBezTo>
                    <a:cubicBezTo>
                      <a:pt x="22" y="38"/>
                      <a:pt x="12" y="45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54"/>
                      <a:pt x="1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5" y="55"/>
                      <a:pt x="8" y="57"/>
                      <a:pt x="11" y="60"/>
                    </a:cubicBezTo>
                    <a:cubicBezTo>
                      <a:pt x="18" y="58"/>
                      <a:pt x="23" y="59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57"/>
                      <a:pt x="30" y="53"/>
                      <a:pt x="32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54">
                <a:extLst>
                  <a:ext uri="{FF2B5EF4-FFF2-40B4-BE49-F238E27FC236}">
                    <a16:creationId xmlns:a16="http://schemas.microsoft.com/office/drawing/2014/main" id="{F9F489B7-AC14-4916-85A0-466D9DAF4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6300" y="5842000"/>
                <a:ext cx="115888" cy="153988"/>
              </a:xfrm>
              <a:custGeom>
                <a:avLst/>
                <a:gdLst>
                  <a:gd name="T0" fmla="*/ 12 w 52"/>
                  <a:gd name="T1" fmla="*/ 42 h 69"/>
                  <a:gd name="T2" fmla="*/ 13 w 52"/>
                  <a:gd name="T3" fmla="*/ 44 h 69"/>
                  <a:gd name="T4" fmla="*/ 19 w 52"/>
                  <a:gd name="T5" fmla="*/ 51 h 69"/>
                  <a:gd name="T6" fmla="*/ 45 w 52"/>
                  <a:gd name="T7" fmla="*/ 69 h 69"/>
                  <a:gd name="T8" fmla="*/ 46 w 52"/>
                  <a:gd name="T9" fmla="*/ 69 h 69"/>
                  <a:gd name="T10" fmla="*/ 49 w 52"/>
                  <a:gd name="T11" fmla="*/ 66 h 69"/>
                  <a:gd name="T12" fmla="*/ 52 w 52"/>
                  <a:gd name="T13" fmla="*/ 64 h 69"/>
                  <a:gd name="T14" fmla="*/ 49 w 52"/>
                  <a:gd name="T15" fmla="*/ 63 h 69"/>
                  <a:gd name="T16" fmla="*/ 19 w 52"/>
                  <a:gd name="T17" fmla="*/ 40 h 69"/>
                  <a:gd name="T18" fmla="*/ 19 w 52"/>
                  <a:gd name="T19" fmla="*/ 39 h 69"/>
                  <a:gd name="T20" fmla="*/ 12 w 52"/>
                  <a:gd name="T21" fmla="*/ 25 h 69"/>
                  <a:gd name="T22" fmla="*/ 7 w 52"/>
                  <a:gd name="T23" fmla="*/ 0 h 69"/>
                  <a:gd name="T24" fmla="*/ 6 w 52"/>
                  <a:gd name="T25" fmla="*/ 1 h 69"/>
                  <a:gd name="T26" fmla="*/ 0 w 52"/>
                  <a:gd name="T27" fmla="*/ 5 h 69"/>
                  <a:gd name="T28" fmla="*/ 6 w 52"/>
                  <a:gd name="T29" fmla="*/ 31 h 69"/>
                  <a:gd name="T30" fmla="*/ 12 w 52"/>
                  <a:gd name="T31" fmla="*/ 4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69">
                    <a:moveTo>
                      <a:pt x="12" y="42"/>
                    </a:moveTo>
                    <a:cubicBezTo>
                      <a:pt x="12" y="43"/>
                      <a:pt x="12" y="43"/>
                      <a:pt x="13" y="44"/>
                    </a:cubicBezTo>
                    <a:cubicBezTo>
                      <a:pt x="15" y="47"/>
                      <a:pt x="17" y="49"/>
                      <a:pt x="19" y="51"/>
                    </a:cubicBezTo>
                    <a:cubicBezTo>
                      <a:pt x="25" y="59"/>
                      <a:pt x="34" y="64"/>
                      <a:pt x="45" y="69"/>
                    </a:cubicBezTo>
                    <a:cubicBezTo>
                      <a:pt x="45" y="69"/>
                      <a:pt x="45" y="69"/>
                      <a:pt x="46" y="69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1" y="64"/>
                      <a:pt x="50" y="64"/>
                      <a:pt x="49" y="63"/>
                    </a:cubicBezTo>
                    <a:cubicBezTo>
                      <a:pt x="36" y="58"/>
                      <a:pt x="26" y="50"/>
                      <a:pt x="19" y="40"/>
                    </a:cubicBezTo>
                    <a:cubicBezTo>
                      <a:pt x="19" y="40"/>
                      <a:pt x="19" y="40"/>
                      <a:pt x="19" y="39"/>
                    </a:cubicBezTo>
                    <a:cubicBezTo>
                      <a:pt x="16" y="35"/>
                      <a:pt x="13" y="30"/>
                      <a:pt x="12" y="25"/>
                    </a:cubicBezTo>
                    <a:cubicBezTo>
                      <a:pt x="9" y="18"/>
                      <a:pt x="7" y="9"/>
                      <a:pt x="7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4" y="2"/>
                      <a:pt x="2" y="3"/>
                      <a:pt x="0" y="5"/>
                    </a:cubicBezTo>
                    <a:cubicBezTo>
                      <a:pt x="1" y="14"/>
                      <a:pt x="3" y="23"/>
                      <a:pt x="6" y="31"/>
                    </a:cubicBezTo>
                    <a:cubicBezTo>
                      <a:pt x="8" y="35"/>
                      <a:pt x="9" y="39"/>
                      <a:pt x="1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5">
                <a:extLst>
                  <a:ext uri="{FF2B5EF4-FFF2-40B4-BE49-F238E27FC236}">
                    <a16:creationId xmlns:a16="http://schemas.microsoft.com/office/drawing/2014/main" id="{D7547AB2-DD9D-4BD2-B2A5-722E1C59F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238" y="5694363"/>
                <a:ext cx="301625" cy="414338"/>
              </a:xfrm>
              <a:custGeom>
                <a:avLst/>
                <a:gdLst>
                  <a:gd name="T0" fmla="*/ 133 w 134"/>
                  <a:gd name="T1" fmla="*/ 121 h 184"/>
                  <a:gd name="T2" fmla="*/ 131 w 134"/>
                  <a:gd name="T3" fmla="*/ 107 h 184"/>
                  <a:gd name="T4" fmla="*/ 124 w 134"/>
                  <a:gd name="T5" fmla="*/ 80 h 184"/>
                  <a:gd name="T6" fmla="*/ 124 w 134"/>
                  <a:gd name="T7" fmla="*/ 79 h 184"/>
                  <a:gd name="T8" fmla="*/ 61 w 134"/>
                  <a:gd name="T9" fmla="*/ 8 h 184"/>
                  <a:gd name="T10" fmla="*/ 48 w 134"/>
                  <a:gd name="T11" fmla="*/ 3 h 184"/>
                  <a:gd name="T12" fmla="*/ 41 w 134"/>
                  <a:gd name="T13" fmla="*/ 1 h 184"/>
                  <a:gd name="T14" fmla="*/ 37 w 134"/>
                  <a:gd name="T15" fmla="*/ 1 h 184"/>
                  <a:gd name="T16" fmla="*/ 33 w 134"/>
                  <a:gd name="T17" fmla="*/ 0 h 184"/>
                  <a:gd name="T18" fmla="*/ 9 w 134"/>
                  <a:gd name="T19" fmla="*/ 9 h 184"/>
                  <a:gd name="T20" fmla="*/ 6 w 134"/>
                  <a:gd name="T21" fmla="*/ 14 h 184"/>
                  <a:gd name="T22" fmla="*/ 8 w 134"/>
                  <a:gd name="T23" fmla="*/ 25 h 184"/>
                  <a:gd name="T24" fmla="*/ 9 w 134"/>
                  <a:gd name="T25" fmla="*/ 25 h 184"/>
                  <a:gd name="T26" fmla="*/ 33 w 134"/>
                  <a:gd name="T27" fmla="*/ 34 h 184"/>
                  <a:gd name="T28" fmla="*/ 37 w 134"/>
                  <a:gd name="T29" fmla="*/ 37 h 184"/>
                  <a:gd name="T30" fmla="*/ 41 w 134"/>
                  <a:gd name="T31" fmla="*/ 39 h 184"/>
                  <a:gd name="T32" fmla="*/ 48 w 134"/>
                  <a:gd name="T33" fmla="*/ 43 h 184"/>
                  <a:gd name="T34" fmla="*/ 76 w 134"/>
                  <a:gd name="T35" fmla="*/ 73 h 184"/>
                  <a:gd name="T36" fmla="*/ 91 w 134"/>
                  <a:gd name="T37" fmla="*/ 162 h 184"/>
                  <a:gd name="T38" fmla="*/ 111 w 134"/>
                  <a:gd name="T39" fmla="*/ 175 h 184"/>
                  <a:gd name="T40" fmla="*/ 124 w 134"/>
                  <a:gd name="T41" fmla="*/ 165 h 184"/>
                  <a:gd name="T42" fmla="*/ 133 w 134"/>
                  <a:gd name="T43" fmla="*/ 140 h 184"/>
                  <a:gd name="T44" fmla="*/ 133 w 134"/>
                  <a:gd name="T45" fmla="*/ 12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84">
                    <a:moveTo>
                      <a:pt x="133" y="121"/>
                    </a:moveTo>
                    <a:cubicBezTo>
                      <a:pt x="133" y="116"/>
                      <a:pt x="132" y="111"/>
                      <a:pt x="131" y="107"/>
                    </a:cubicBezTo>
                    <a:cubicBezTo>
                      <a:pt x="129" y="97"/>
                      <a:pt x="127" y="88"/>
                      <a:pt x="124" y="80"/>
                    </a:cubicBezTo>
                    <a:cubicBezTo>
                      <a:pt x="124" y="80"/>
                      <a:pt x="124" y="79"/>
                      <a:pt x="124" y="79"/>
                    </a:cubicBezTo>
                    <a:cubicBezTo>
                      <a:pt x="113" y="48"/>
                      <a:pt x="92" y="23"/>
                      <a:pt x="61" y="8"/>
                    </a:cubicBezTo>
                    <a:cubicBezTo>
                      <a:pt x="57" y="6"/>
                      <a:pt x="53" y="5"/>
                      <a:pt x="48" y="3"/>
                    </a:cubicBezTo>
                    <a:cubicBezTo>
                      <a:pt x="46" y="2"/>
                      <a:pt x="44" y="2"/>
                      <a:pt x="41" y="1"/>
                    </a:cubicBezTo>
                    <a:cubicBezTo>
                      <a:pt x="40" y="1"/>
                      <a:pt x="39" y="1"/>
                      <a:pt x="37" y="1"/>
                    </a:cubicBezTo>
                    <a:cubicBezTo>
                      <a:pt x="36" y="0"/>
                      <a:pt x="35" y="0"/>
                      <a:pt x="33" y="0"/>
                    </a:cubicBezTo>
                    <a:cubicBezTo>
                      <a:pt x="24" y="0"/>
                      <a:pt x="15" y="2"/>
                      <a:pt x="9" y="9"/>
                    </a:cubicBezTo>
                    <a:cubicBezTo>
                      <a:pt x="8" y="10"/>
                      <a:pt x="7" y="12"/>
                      <a:pt x="6" y="14"/>
                    </a:cubicBezTo>
                    <a:cubicBezTo>
                      <a:pt x="2" y="21"/>
                      <a:pt x="0" y="23"/>
                      <a:pt x="8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8" y="28"/>
                      <a:pt x="26" y="31"/>
                      <a:pt x="33" y="34"/>
                    </a:cubicBezTo>
                    <a:cubicBezTo>
                      <a:pt x="35" y="35"/>
                      <a:pt x="36" y="36"/>
                      <a:pt x="37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0"/>
                      <a:pt x="46" y="42"/>
                      <a:pt x="48" y="43"/>
                    </a:cubicBezTo>
                    <a:cubicBezTo>
                      <a:pt x="59" y="51"/>
                      <a:pt x="69" y="61"/>
                      <a:pt x="76" y="73"/>
                    </a:cubicBezTo>
                    <a:cubicBezTo>
                      <a:pt x="91" y="96"/>
                      <a:pt x="97" y="127"/>
                      <a:pt x="91" y="162"/>
                    </a:cubicBezTo>
                    <a:cubicBezTo>
                      <a:pt x="88" y="178"/>
                      <a:pt x="94" y="184"/>
                      <a:pt x="111" y="175"/>
                    </a:cubicBezTo>
                    <a:cubicBezTo>
                      <a:pt x="117" y="172"/>
                      <a:pt x="121" y="169"/>
                      <a:pt x="124" y="165"/>
                    </a:cubicBezTo>
                    <a:cubicBezTo>
                      <a:pt x="129" y="158"/>
                      <a:pt x="132" y="149"/>
                      <a:pt x="133" y="140"/>
                    </a:cubicBezTo>
                    <a:cubicBezTo>
                      <a:pt x="134" y="134"/>
                      <a:pt x="134" y="127"/>
                      <a:pt x="133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56">
                <a:extLst>
                  <a:ext uri="{FF2B5EF4-FFF2-40B4-BE49-F238E27FC236}">
                    <a16:creationId xmlns:a16="http://schemas.microsoft.com/office/drawing/2014/main" id="{0380FB47-E2EE-4346-A0CD-9567118D3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513" y="5665788"/>
                <a:ext cx="141288" cy="160338"/>
              </a:xfrm>
              <a:custGeom>
                <a:avLst/>
                <a:gdLst>
                  <a:gd name="T0" fmla="*/ 57 w 63"/>
                  <a:gd name="T1" fmla="*/ 66 h 71"/>
                  <a:gd name="T2" fmla="*/ 62 w 63"/>
                  <a:gd name="T3" fmla="*/ 62 h 71"/>
                  <a:gd name="T4" fmla="*/ 62 w 63"/>
                  <a:gd name="T5" fmla="*/ 49 h 71"/>
                  <a:gd name="T6" fmla="*/ 59 w 63"/>
                  <a:gd name="T7" fmla="*/ 37 h 71"/>
                  <a:gd name="T8" fmla="*/ 57 w 63"/>
                  <a:gd name="T9" fmla="*/ 30 h 71"/>
                  <a:gd name="T10" fmla="*/ 22 w 63"/>
                  <a:gd name="T11" fmla="*/ 2 h 71"/>
                  <a:gd name="T12" fmla="*/ 14 w 63"/>
                  <a:gd name="T13" fmla="*/ 0 h 71"/>
                  <a:gd name="T14" fmla="*/ 13 w 63"/>
                  <a:gd name="T15" fmla="*/ 0 h 71"/>
                  <a:gd name="T16" fmla="*/ 12 w 63"/>
                  <a:gd name="T17" fmla="*/ 1 h 71"/>
                  <a:gd name="T18" fmla="*/ 11 w 63"/>
                  <a:gd name="T19" fmla="*/ 2 h 71"/>
                  <a:gd name="T20" fmla="*/ 4 w 63"/>
                  <a:gd name="T21" fmla="*/ 7 h 71"/>
                  <a:gd name="T22" fmla="*/ 0 w 63"/>
                  <a:gd name="T23" fmla="*/ 10 h 71"/>
                  <a:gd name="T24" fmla="*/ 3 w 63"/>
                  <a:gd name="T25" fmla="*/ 10 h 71"/>
                  <a:gd name="T26" fmla="*/ 4 w 63"/>
                  <a:gd name="T27" fmla="*/ 10 h 71"/>
                  <a:gd name="T28" fmla="*/ 22 w 63"/>
                  <a:gd name="T29" fmla="*/ 17 h 71"/>
                  <a:gd name="T30" fmla="*/ 36 w 63"/>
                  <a:gd name="T31" fmla="*/ 30 h 71"/>
                  <a:gd name="T32" fmla="*/ 49 w 63"/>
                  <a:gd name="T33" fmla="*/ 67 h 71"/>
                  <a:gd name="T34" fmla="*/ 49 w 63"/>
                  <a:gd name="T35" fmla="*/ 71 h 71"/>
                  <a:gd name="T36" fmla="*/ 57 w 63"/>
                  <a:gd name="T37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" h="71">
                    <a:moveTo>
                      <a:pt x="57" y="66"/>
                    </a:moveTo>
                    <a:cubicBezTo>
                      <a:pt x="59" y="65"/>
                      <a:pt x="61" y="63"/>
                      <a:pt x="62" y="62"/>
                    </a:cubicBezTo>
                    <a:cubicBezTo>
                      <a:pt x="63" y="58"/>
                      <a:pt x="63" y="54"/>
                      <a:pt x="62" y="49"/>
                    </a:cubicBezTo>
                    <a:cubicBezTo>
                      <a:pt x="62" y="45"/>
                      <a:pt x="61" y="41"/>
                      <a:pt x="59" y="37"/>
                    </a:cubicBezTo>
                    <a:cubicBezTo>
                      <a:pt x="59" y="34"/>
                      <a:pt x="58" y="32"/>
                      <a:pt x="57" y="30"/>
                    </a:cubicBezTo>
                    <a:cubicBezTo>
                      <a:pt x="50" y="16"/>
                      <a:pt x="37" y="6"/>
                      <a:pt x="22" y="2"/>
                    </a:cubicBezTo>
                    <a:cubicBezTo>
                      <a:pt x="20" y="1"/>
                      <a:pt x="17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10" y="11"/>
                      <a:pt x="17" y="14"/>
                      <a:pt x="22" y="17"/>
                    </a:cubicBezTo>
                    <a:cubicBezTo>
                      <a:pt x="27" y="21"/>
                      <a:pt x="32" y="25"/>
                      <a:pt x="36" y="30"/>
                    </a:cubicBezTo>
                    <a:cubicBezTo>
                      <a:pt x="44" y="40"/>
                      <a:pt x="49" y="53"/>
                      <a:pt x="49" y="67"/>
                    </a:cubicBezTo>
                    <a:cubicBezTo>
                      <a:pt x="49" y="68"/>
                      <a:pt x="49" y="70"/>
                      <a:pt x="49" y="71"/>
                    </a:cubicBezTo>
                    <a:cubicBezTo>
                      <a:pt x="52" y="70"/>
                      <a:pt x="54" y="68"/>
                      <a:pt x="5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57">
                <a:extLst>
                  <a:ext uri="{FF2B5EF4-FFF2-40B4-BE49-F238E27FC236}">
                    <a16:creationId xmlns:a16="http://schemas.microsoft.com/office/drawing/2014/main" id="{063A8E60-E955-47B4-B04B-A9D2B0334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00" y="5697538"/>
                <a:ext cx="265113" cy="195263"/>
              </a:xfrm>
              <a:custGeom>
                <a:avLst/>
                <a:gdLst>
                  <a:gd name="T0" fmla="*/ 103 w 118"/>
                  <a:gd name="T1" fmla="*/ 71 h 87"/>
                  <a:gd name="T2" fmla="*/ 118 w 118"/>
                  <a:gd name="T3" fmla="*/ 53 h 87"/>
                  <a:gd name="T4" fmla="*/ 95 w 118"/>
                  <a:gd name="T5" fmla="*/ 9 h 87"/>
                  <a:gd name="T6" fmla="*/ 76 w 118"/>
                  <a:gd name="T7" fmla="*/ 1 h 87"/>
                  <a:gd name="T8" fmla="*/ 67 w 118"/>
                  <a:gd name="T9" fmla="*/ 0 h 87"/>
                  <a:gd name="T10" fmla="*/ 51 w 118"/>
                  <a:gd name="T11" fmla="*/ 12 h 87"/>
                  <a:gd name="T12" fmla="*/ 37 w 118"/>
                  <a:gd name="T13" fmla="*/ 22 h 87"/>
                  <a:gd name="T14" fmla="*/ 9 w 118"/>
                  <a:gd name="T15" fmla="*/ 41 h 87"/>
                  <a:gd name="T16" fmla="*/ 9 w 118"/>
                  <a:gd name="T17" fmla="*/ 66 h 87"/>
                  <a:gd name="T18" fmla="*/ 17 w 118"/>
                  <a:gd name="T19" fmla="*/ 87 h 87"/>
                  <a:gd name="T20" fmla="*/ 19 w 118"/>
                  <a:gd name="T21" fmla="*/ 85 h 87"/>
                  <a:gd name="T22" fmla="*/ 27 w 118"/>
                  <a:gd name="T23" fmla="*/ 77 h 87"/>
                  <a:gd name="T24" fmla="*/ 35 w 118"/>
                  <a:gd name="T25" fmla="*/ 70 h 87"/>
                  <a:gd name="T26" fmla="*/ 37 w 118"/>
                  <a:gd name="T27" fmla="*/ 68 h 87"/>
                  <a:gd name="T28" fmla="*/ 40 w 118"/>
                  <a:gd name="T29" fmla="*/ 57 h 87"/>
                  <a:gd name="T30" fmla="*/ 44 w 118"/>
                  <a:gd name="T31" fmla="*/ 56 h 87"/>
                  <a:gd name="T32" fmla="*/ 45 w 118"/>
                  <a:gd name="T33" fmla="*/ 62 h 87"/>
                  <a:gd name="T34" fmla="*/ 40 w 118"/>
                  <a:gd name="T35" fmla="*/ 72 h 87"/>
                  <a:gd name="T36" fmla="*/ 37 w 118"/>
                  <a:gd name="T37" fmla="*/ 75 h 87"/>
                  <a:gd name="T38" fmla="*/ 29 w 118"/>
                  <a:gd name="T39" fmla="*/ 81 h 87"/>
                  <a:gd name="T40" fmla="*/ 42 w 118"/>
                  <a:gd name="T41" fmla="*/ 79 h 87"/>
                  <a:gd name="T42" fmla="*/ 45 w 118"/>
                  <a:gd name="T43" fmla="*/ 76 h 87"/>
                  <a:gd name="T44" fmla="*/ 51 w 118"/>
                  <a:gd name="T45" fmla="*/ 64 h 87"/>
                  <a:gd name="T46" fmla="*/ 61 w 118"/>
                  <a:gd name="T47" fmla="*/ 54 h 87"/>
                  <a:gd name="T48" fmla="*/ 62 w 118"/>
                  <a:gd name="T49" fmla="*/ 52 h 87"/>
                  <a:gd name="T50" fmla="*/ 65 w 118"/>
                  <a:gd name="T51" fmla="*/ 36 h 87"/>
                  <a:gd name="T52" fmla="*/ 68 w 118"/>
                  <a:gd name="T53" fmla="*/ 31 h 87"/>
                  <a:gd name="T54" fmla="*/ 76 w 118"/>
                  <a:gd name="T55" fmla="*/ 16 h 87"/>
                  <a:gd name="T56" fmla="*/ 78 w 118"/>
                  <a:gd name="T57" fmla="*/ 19 h 87"/>
                  <a:gd name="T58" fmla="*/ 72 w 118"/>
                  <a:gd name="T59" fmla="*/ 33 h 87"/>
                  <a:gd name="T60" fmla="*/ 67 w 118"/>
                  <a:gd name="T61" fmla="*/ 44 h 87"/>
                  <a:gd name="T62" fmla="*/ 67 w 118"/>
                  <a:gd name="T63" fmla="*/ 52 h 87"/>
                  <a:gd name="T64" fmla="*/ 67 w 118"/>
                  <a:gd name="T65" fmla="*/ 53 h 87"/>
                  <a:gd name="T66" fmla="*/ 74 w 118"/>
                  <a:gd name="T67" fmla="*/ 53 h 87"/>
                  <a:gd name="T68" fmla="*/ 77 w 118"/>
                  <a:gd name="T69" fmla="*/ 51 h 87"/>
                  <a:gd name="T70" fmla="*/ 95 w 118"/>
                  <a:gd name="T71" fmla="*/ 37 h 87"/>
                  <a:gd name="T72" fmla="*/ 104 w 118"/>
                  <a:gd name="T73" fmla="*/ 31 h 87"/>
                  <a:gd name="T74" fmla="*/ 95 w 118"/>
                  <a:gd name="T75" fmla="*/ 43 h 87"/>
                  <a:gd name="T76" fmla="*/ 79 w 118"/>
                  <a:gd name="T77" fmla="*/ 55 h 87"/>
                  <a:gd name="T78" fmla="*/ 89 w 118"/>
                  <a:gd name="T79" fmla="*/ 58 h 87"/>
                  <a:gd name="T80" fmla="*/ 98 w 118"/>
                  <a:gd name="T81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87">
                    <a:moveTo>
                      <a:pt x="103" y="71"/>
                    </a:moveTo>
                    <a:cubicBezTo>
                      <a:pt x="103" y="71"/>
                      <a:pt x="103" y="71"/>
                      <a:pt x="103" y="71"/>
                    </a:cubicBezTo>
                    <a:cubicBezTo>
                      <a:pt x="108" y="68"/>
                      <a:pt x="112" y="64"/>
                      <a:pt x="117" y="61"/>
                    </a:cubicBezTo>
                    <a:cubicBezTo>
                      <a:pt x="117" y="58"/>
                      <a:pt x="118" y="56"/>
                      <a:pt x="118" y="53"/>
                    </a:cubicBezTo>
                    <a:cubicBezTo>
                      <a:pt x="117" y="40"/>
                      <a:pt x="113" y="28"/>
                      <a:pt x="105" y="18"/>
                    </a:cubicBezTo>
                    <a:cubicBezTo>
                      <a:pt x="102" y="15"/>
                      <a:pt x="99" y="12"/>
                      <a:pt x="95" y="9"/>
                    </a:cubicBezTo>
                    <a:cubicBezTo>
                      <a:pt x="90" y="5"/>
                      <a:pt x="84" y="2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3" y="0"/>
                      <a:pt x="70" y="0"/>
                      <a:pt x="68" y="0"/>
                    </a:cubicBezTo>
                    <a:cubicBezTo>
                      <a:pt x="68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6" y="60"/>
                      <a:pt x="9" y="66"/>
                    </a:cubicBezTo>
                    <a:cubicBezTo>
                      <a:pt x="11" y="70"/>
                      <a:pt x="12" y="73"/>
                      <a:pt x="14" y="77"/>
                    </a:cubicBezTo>
                    <a:cubicBezTo>
                      <a:pt x="15" y="80"/>
                      <a:pt x="16" y="83"/>
                      <a:pt x="17" y="87"/>
                    </a:cubicBezTo>
                    <a:cubicBezTo>
                      <a:pt x="17" y="86"/>
                      <a:pt x="18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19" y="85"/>
                      <a:pt x="20" y="85"/>
                      <a:pt x="20" y="85"/>
                    </a:cubicBezTo>
                    <a:cubicBezTo>
                      <a:pt x="22" y="82"/>
                      <a:pt x="24" y="80"/>
                      <a:pt x="27" y="77"/>
                    </a:cubicBezTo>
                    <a:cubicBezTo>
                      <a:pt x="29" y="75"/>
                      <a:pt x="32" y="73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6" y="69"/>
                      <a:pt x="36" y="69"/>
                    </a:cubicBezTo>
                    <a:cubicBezTo>
                      <a:pt x="37" y="69"/>
                      <a:pt x="37" y="68"/>
                      <a:pt x="37" y="68"/>
                    </a:cubicBezTo>
                    <a:cubicBezTo>
                      <a:pt x="37" y="68"/>
                      <a:pt x="38" y="67"/>
                      <a:pt x="38" y="67"/>
                    </a:cubicBezTo>
                    <a:cubicBezTo>
                      <a:pt x="40" y="64"/>
                      <a:pt x="40" y="60"/>
                      <a:pt x="40" y="57"/>
                    </a:cubicBezTo>
                    <a:cubicBezTo>
                      <a:pt x="40" y="55"/>
                      <a:pt x="41" y="54"/>
                      <a:pt x="42" y="54"/>
                    </a:cubicBezTo>
                    <a:cubicBezTo>
                      <a:pt x="43" y="54"/>
                      <a:pt x="44" y="55"/>
                      <a:pt x="44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5" y="58"/>
                      <a:pt x="45" y="60"/>
                      <a:pt x="45" y="62"/>
                    </a:cubicBezTo>
                    <a:cubicBezTo>
                      <a:pt x="44" y="64"/>
                      <a:pt x="43" y="67"/>
                      <a:pt x="42" y="69"/>
                    </a:cubicBezTo>
                    <a:cubicBezTo>
                      <a:pt x="41" y="70"/>
                      <a:pt x="41" y="71"/>
                      <a:pt x="40" y="72"/>
                    </a:cubicBezTo>
                    <a:cubicBezTo>
                      <a:pt x="39" y="72"/>
                      <a:pt x="38" y="73"/>
                      <a:pt x="38" y="74"/>
                    </a:cubicBezTo>
                    <a:cubicBezTo>
                      <a:pt x="37" y="74"/>
                      <a:pt x="37" y="74"/>
                      <a:pt x="37" y="75"/>
                    </a:cubicBezTo>
                    <a:cubicBezTo>
                      <a:pt x="34" y="77"/>
                      <a:pt x="32" y="79"/>
                      <a:pt x="30" y="81"/>
                    </a:cubicBezTo>
                    <a:cubicBezTo>
                      <a:pt x="30" y="81"/>
                      <a:pt x="29" y="81"/>
                      <a:pt x="29" y="81"/>
                    </a:cubicBezTo>
                    <a:cubicBezTo>
                      <a:pt x="32" y="80"/>
                      <a:pt x="34" y="80"/>
                      <a:pt x="37" y="79"/>
                    </a:cubicBezTo>
                    <a:cubicBezTo>
                      <a:pt x="38" y="79"/>
                      <a:pt x="40" y="79"/>
                      <a:pt x="42" y="79"/>
                    </a:cubicBezTo>
                    <a:cubicBezTo>
                      <a:pt x="42" y="79"/>
                      <a:pt x="43" y="79"/>
                      <a:pt x="43" y="79"/>
                    </a:cubicBezTo>
                    <a:cubicBezTo>
                      <a:pt x="43" y="78"/>
                      <a:pt x="44" y="77"/>
                      <a:pt x="45" y="76"/>
                    </a:cubicBezTo>
                    <a:cubicBezTo>
                      <a:pt x="46" y="74"/>
                      <a:pt x="47" y="73"/>
                      <a:pt x="48" y="71"/>
                    </a:cubicBezTo>
                    <a:cubicBezTo>
                      <a:pt x="49" y="69"/>
                      <a:pt x="49" y="66"/>
                      <a:pt x="51" y="64"/>
                    </a:cubicBezTo>
                    <a:cubicBezTo>
                      <a:pt x="51" y="63"/>
                      <a:pt x="52" y="61"/>
                      <a:pt x="54" y="60"/>
                    </a:cubicBezTo>
                    <a:cubicBezTo>
                      <a:pt x="56" y="57"/>
                      <a:pt x="58" y="56"/>
                      <a:pt x="61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1"/>
                      <a:pt x="62" y="50"/>
                      <a:pt x="62" y="49"/>
                    </a:cubicBezTo>
                    <a:cubicBezTo>
                      <a:pt x="62" y="45"/>
                      <a:pt x="63" y="40"/>
                      <a:pt x="65" y="36"/>
                    </a:cubicBezTo>
                    <a:cubicBezTo>
                      <a:pt x="66" y="34"/>
                      <a:pt x="67" y="33"/>
                      <a:pt x="67" y="32"/>
                    </a:cubicBezTo>
                    <a:cubicBezTo>
                      <a:pt x="67" y="31"/>
                      <a:pt x="68" y="31"/>
                      <a:pt x="68" y="31"/>
                    </a:cubicBezTo>
                    <a:cubicBezTo>
                      <a:pt x="70" y="27"/>
                      <a:pt x="72" y="22"/>
                      <a:pt x="73" y="18"/>
                    </a:cubicBezTo>
                    <a:cubicBezTo>
                      <a:pt x="73" y="17"/>
                      <a:pt x="74" y="16"/>
                      <a:pt x="76" y="16"/>
                    </a:cubicBezTo>
                    <a:cubicBezTo>
                      <a:pt x="76" y="16"/>
                      <a:pt x="76" y="16"/>
                      <a:pt x="77" y="17"/>
                    </a:cubicBezTo>
                    <a:cubicBezTo>
                      <a:pt x="77" y="17"/>
                      <a:pt x="78" y="18"/>
                      <a:pt x="78" y="19"/>
                    </a:cubicBezTo>
                    <a:cubicBezTo>
                      <a:pt x="77" y="20"/>
                      <a:pt x="77" y="21"/>
                      <a:pt x="77" y="22"/>
                    </a:cubicBezTo>
                    <a:cubicBezTo>
                      <a:pt x="76" y="26"/>
                      <a:pt x="74" y="30"/>
                      <a:pt x="72" y="33"/>
                    </a:cubicBezTo>
                    <a:cubicBezTo>
                      <a:pt x="71" y="35"/>
                      <a:pt x="70" y="36"/>
                      <a:pt x="69" y="38"/>
                    </a:cubicBezTo>
                    <a:cubicBezTo>
                      <a:pt x="68" y="40"/>
                      <a:pt x="68" y="42"/>
                      <a:pt x="67" y="44"/>
                    </a:cubicBezTo>
                    <a:cubicBezTo>
                      <a:pt x="67" y="45"/>
                      <a:pt x="67" y="47"/>
                      <a:pt x="67" y="49"/>
                    </a:cubicBezTo>
                    <a:cubicBezTo>
                      <a:pt x="67" y="50"/>
                      <a:pt x="67" y="51"/>
                      <a:pt x="67" y="52"/>
                    </a:cubicBezTo>
                    <a:cubicBezTo>
                      <a:pt x="67" y="52"/>
                      <a:pt x="67" y="53"/>
                      <a:pt x="6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9" y="53"/>
                      <a:pt x="70" y="53"/>
                      <a:pt x="71" y="53"/>
                    </a:cubicBezTo>
                    <a:cubicBezTo>
                      <a:pt x="72" y="53"/>
                      <a:pt x="73" y="53"/>
                      <a:pt x="74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5" y="53"/>
                      <a:pt x="76" y="52"/>
                      <a:pt x="77" y="51"/>
                    </a:cubicBezTo>
                    <a:cubicBezTo>
                      <a:pt x="81" y="48"/>
                      <a:pt x="85" y="45"/>
                      <a:pt x="89" y="42"/>
                    </a:cubicBezTo>
                    <a:cubicBezTo>
                      <a:pt x="91" y="41"/>
                      <a:pt x="93" y="39"/>
                      <a:pt x="95" y="37"/>
                    </a:cubicBezTo>
                    <a:cubicBezTo>
                      <a:pt x="97" y="35"/>
                      <a:pt x="99" y="33"/>
                      <a:pt x="101" y="31"/>
                    </a:cubicBezTo>
                    <a:cubicBezTo>
                      <a:pt x="102" y="30"/>
                      <a:pt x="103" y="30"/>
                      <a:pt x="104" y="31"/>
                    </a:cubicBezTo>
                    <a:cubicBezTo>
                      <a:pt x="105" y="32"/>
                      <a:pt x="105" y="33"/>
                      <a:pt x="104" y="34"/>
                    </a:cubicBezTo>
                    <a:cubicBezTo>
                      <a:pt x="102" y="37"/>
                      <a:pt x="99" y="40"/>
                      <a:pt x="95" y="43"/>
                    </a:cubicBezTo>
                    <a:cubicBezTo>
                      <a:pt x="94" y="44"/>
                      <a:pt x="93" y="45"/>
                      <a:pt x="92" y="46"/>
                    </a:cubicBezTo>
                    <a:cubicBezTo>
                      <a:pt x="88" y="49"/>
                      <a:pt x="84" y="52"/>
                      <a:pt x="79" y="55"/>
                    </a:cubicBezTo>
                    <a:cubicBezTo>
                      <a:pt x="81" y="56"/>
                      <a:pt x="82" y="57"/>
                      <a:pt x="84" y="59"/>
                    </a:cubicBezTo>
                    <a:cubicBezTo>
                      <a:pt x="86" y="58"/>
                      <a:pt x="88" y="58"/>
                      <a:pt x="89" y="58"/>
                    </a:cubicBezTo>
                    <a:cubicBezTo>
                      <a:pt x="92" y="59"/>
                      <a:pt x="94" y="59"/>
                      <a:pt x="95" y="60"/>
                    </a:cubicBezTo>
                    <a:cubicBezTo>
                      <a:pt x="96" y="60"/>
                      <a:pt x="98" y="61"/>
                      <a:pt x="98" y="62"/>
                    </a:cubicBezTo>
                    <a:cubicBezTo>
                      <a:pt x="101" y="64"/>
                      <a:pt x="102" y="67"/>
                      <a:pt x="103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58">
                <a:extLst>
                  <a:ext uri="{FF2B5EF4-FFF2-40B4-BE49-F238E27FC236}">
                    <a16:creationId xmlns:a16="http://schemas.microsoft.com/office/drawing/2014/main" id="{2E090EFA-772C-4474-8DE5-24F673F6C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595938"/>
                <a:ext cx="317500" cy="200025"/>
              </a:xfrm>
              <a:custGeom>
                <a:avLst/>
                <a:gdLst>
                  <a:gd name="T0" fmla="*/ 4 w 141"/>
                  <a:gd name="T1" fmla="*/ 38 h 89"/>
                  <a:gd name="T2" fmla="*/ 0 w 141"/>
                  <a:gd name="T3" fmla="*/ 41 h 89"/>
                  <a:gd name="T4" fmla="*/ 4 w 141"/>
                  <a:gd name="T5" fmla="*/ 42 h 89"/>
                  <a:gd name="T6" fmla="*/ 68 w 141"/>
                  <a:gd name="T7" fmla="*/ 89 h 89"/>
                  <a:gd name="T8" fmla="*/ 80 w 141"/>
                  <a:gd name="T9" fmla="*/ 81 h 89"/>
                  <a:gd name="T10" fmla="*/ 89 w 141"/>
                  <a:gd name="T11" fmla="*/ 74 h 89"/>
                  <a:gd name="T12" fmla="*/ 108 w 141"/>
                  <a:gd name="T13" fmla="*/ 61 h 89"/>
                  <a:gd name="T14" fmla="*/ 116 w 141"/>
                  <a:gd name="T15" fmla="*/ 56 h 89"/>
                  <a:gd name="T16" fmla="*/ 122 w 141"/>
                  <a:gd name="T17" fmla="*/ 52 h 89"/>
                  <a:gd name="T18" fmla="*/ 138 w 141"/>
                  <a:gd name="T19" fmla="*/ 40 h 89"/>
                  <a:gd name="T20" fmla="*/ 141 w 141"/>
                  <a:gd name="T21" fmla="*/ 39 h 89"/>
                  <a:gd name="T22" fmla="*/ 138 w 141"/>
                  <a:gd name="T23" fmla="*/ 25 h 89"/>
                  <a:gd name="T24" fmla="*/ 125 w 141"/>
                  <a:gd name="T25" fmla="*/ 0 h 89"/>
                  <a:gd name="T26" fmla="*/ 123 w 141"/>
                  <a:gd name="T27" fmla="*/ 6 h 89"/>
                  <a:gd name="T28" fmla="*/ 122 w 141"/>
                  <a:gd name="T29" fmla="*/ 8 h 89"/>
                  <a:gd name="T30" fmla="*/ 116 w 141"/>
                  <a:gd name="T31" fmla="*/ 13 h 89"/>
                  <a:gd name="T32" fmla="*/ 116 w 141"/>
                  <a:gd name="T33" fmla="*/ 27 h 89"/>
                  <a:gd name="T34" fmla="*/ 114 w 141"/>
                  <a:gd name="T35" fmla="*/ 30 h 89"/>
                  <a:gd name="T36" fmla="*/ 110 w 141"/>
                  <a:gd name="T37" fmla="*/ 37 h 89"/>
                  <a:gd name="T38" fmla="*/ 108 w 141"/>
                  <a:gd name="T39" fmla="*/ 39 h 89"/>
                  <a:gd name="T40" fmla="*/ 102 w 141"/>
                  <a:gd name="T41" fmla="*/ 41 h 89"/>
                  <a:gd name="T42" fmla="*/ 89 w 141"/>
                  <a:gd name="T43" fmla="*/ 39 h 89"/>
                  <a:gd name="T44" fmla="*/ 88 w 141"/>
                  <a:gd name="T45" fmla="*/ 39 h 89"/>
                  <a:gd name="T46" fmla="*/ 80 w 141"/>
                  <a:gd name="T47" fmla="*/ 33 h 89"/>
                  <a:gd name="T48" fmla="*/ 80 w 141"/>
                  <a:gd name="T49" fmla="*/ 32 h 89"/>
                  <a:gd name="T50" fmla="*/ 63 w 141"/>
                  <a:gd name="T51" fmla="*/ 30 h 89"/>
                  <a:gd name="T52" fmla="*/ 56 w 141"/>
                  <a:gd name="T53" fmla="*/ 25 h 89"/>
                  <a:gd name="T54" fmla="*/ 53 w 141"/>
                  <a:gd name="T55" fmla="*/ 18 h 89"/>
                  <a:gd name="T56" fmla="*/ 54 w 141"/>
                  <a:gd name="T57" fmla="*/ 5 h 89"/>
                  <a:gd name="T58" fmla="*/ 4 w 141"/>
                  <a:gd name="T59" fmla="*/ 3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1" h="89">
                    <a:moveTo>
                      <a:pt x="4" y="38"/>
                    </a:moveTo>
                    <a:cubicBezTo>
                      <a:pt x="3" y="39"/>
                      <a:pt x="1" y="40"/>
                      <a:pt x="0" y="41"/>
                    </a:cubicBezTo>
                    <a:cubicBezTo>
                      <a:pt x="2" y="41"/>
                      <a:pt x="3" y="42"/>
                      <a:pt x="4" y="42"/>
                    </a:cubicBezTo>
                    <a:cubicBezTo>
                      <a:pt x="32" y="51"/>
                      <a:pt x="53" y="67"/>
                      <a:pt x="68" y="89"/>
                    </a:cubicBezTo>
                    <a:cubicBezTo>
                      <a:pt x="72" y="86"/>
                      <a:pt x="76" y="83"/>
                      <a:pt x="80" y="81"/>
                    </a:cubicBezTo>
                    <a:cubicBezTo>
                      <a:pt x="83" y="79"/>
                      <a:pt x="86" y="76"/>
                      <a:pt x="89" y="74"/>
                    </a:cubicBezTo>
                    <a:cubicBezTo>
                      <a:pt x="95" y="70"/>
                      <a:pt x="102" y="66"/>
                      <a:pt x="108" y="61"/>
                    </a:cubicBezTo>
                    <a:cubicBezTo>
                      <a:pt x="110" y="60"/>
                      <a:pt x="113" y="58"/>
                      <a:pt x="116" y="56"/>
                    </a:cubicBezTo>
                    <a:cubicBezTo>
                      <a:pt x="118" y="55"/>
                      <a:pt x="119" y="53"/>
                      <a:pt x="122" y="52"/>
                    </a:cubicBezTo>
                    <a:cubicBezTo>
                      <a:pt x="127" y="48"/>
                      <a:pt x="133" y="44"/>
                      <a:pt x="138" y="40"/>
                    </a:cubicBezTo>
                    <a:cubicBezTo>
                      <a:pt x="139" y="40"/>
                      <a:pt x="140" y="39"/>
                      <a:pt x="141" y="39"/>
                    </a:cubicBezTo>
                    <a:cubicBezTo>
                      <a:pt x="140" y="34"/>
                      <a:pt x="139" y="30"/>
                      <a:pt x="138" y="25"/>
                    </a:cubicBezTo>
                    <a:cubicBezTo>
                      <a:pt x="136" y="15"/>
                      <a:pt x="131" y="7"/>
                      <a:pt x="125" y="0"/>
                    </a:cubicBezTo>
                    <a:cubicBezTo>
                      <a:pt x="125" y="2"/>
                      <a:pt x="124" y="4"/>
                      <a:pt x="123" y="6"/>
                    </a:cubicBezTo>
                    <a:cubicBezTo>
                      <a:pt x="122" y="7"/>
                      <a:pt x="122" y="7"/>
                      <a:pt x="122" y="8"/>
                    </a:cubicBezTo>
                    <a:cubicBezTo>
                      <a:pt x="120" y="10"/>
                      <a:pt x="118" y="12"/>
                      <a:pt x="116" y="13"/>
                    </a:cubicBezTo>
                    <a:cubicBezTo>
                      <a:pt x="117" y="18"/>
                      <a:pt x="116" y="23"/>
                      <a:pt x="116" y="27"/>
                    </a:cubicBezTo>
                    <a:cubicBezTo>
                      <a:pt x="115" y="28"/>
                      <a:pt x="115" y="29"/>
                      <a:pt x="114" y="30"/>
                    </a:cubicBezTo>
                    <a:cubicBezTo>
                      <a:pt x="113" y="33"/>
                      <a:pt x="112" y="35"/>
                      <a:pt x="110" y="37"/>
                    </a:cubicBezTo>
                    <a:cubicBezTo>
                      <a:pt x="109" y="38"/>
                      <a:pt x="108" y="38"/>
                      <a:pt x="108" y="39"/>
                    </a:cubicBezTo>
                    <a:cubicBezTo>
                      <a:pt x="106" y="40"/>
                      <a:pt x="104" y="40"/>
                      <a:pt x="102" y="41"/>
                    </a:cubicBezTo>
                    <a:cubicBezTo>
                      <a:pt x="99" y="42"/>
                      <a:pt x="94" y="41"/>
                      <a:pt x="89" y="39"/>
                    </a:cubicBezTo>
                    <a:cubicBezTo>
                      <a:pt x="89" y="39"/>
                      <a:pt x="88" y="39"/>
                      <a:pt x="88" y="39"/>
                    </a:cubicBezTo>
                    <a:cubicBezTo>
                      <a:pt x="84" y="37"/>
                      <a:pt x="82" y="35"/>
                      <a:pt x="80" y="33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3" y="33"/>
                      <a:pt x="67" y="32"/>
                      <a:pt x="63" y="30"/>
                    </a:cubicBezTo>
                    <a:cubicBezTo>
                      <a:pt x="60" y="29"/>
                      <a:pt x="58" y="27"/>
                      <a:pt x="56" y="25"/>
                    </a:cubicBezTo>
                    <a:cubicBezTo>
                      <a:pt x="55" y="23"/>
                      <a:pt x="54" y="21"/>
                      <a:pt x="53" y="18"/>
                    </a:cubicBezTo>
                    <a:cubicBezTo>
                      <a:pt x="52" y="14"/>
                      <a:pt x="53" y="9"/>
                      <a:pt x="54" y="5"/>
                    </a:cubicBezTo>
                    <a:cubicBezTo>
                      <a:pt x="37" y="16"/>
                      <a:pt x="21" y="27"/>
                      <a:pt x="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59">
                <a:extLst>
                  <a:ext uri="{FF2B5EF4-FFF2-40B4-BE49-F238E27FC236}">
                    <a16:creationId xmlns:a16="http://schemas.microsoft.com/office/drawing/2014/main" id="{A82D4AC9-DAD2-4851-8FA7-2E8953843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088" y="5591175"/>
                <a:ext cx="96838" cy="106363"/>
              </a:xfrm>
              <a:custGeom>
                <a:avLst/>
                <a:gdLst>
                  <a:gd name="T0" fmla="*/ 20 w 43"/>
                  <a:gd name="T1" fmla="*/ 21 h 47"/>
                  <a:gd name="T2" fmla="*/ 4 w 43"/>
                  <a:gd name="T3" fmla="*/ 33 h 47"/>
                  <a:gd name="T4" fmla="*/ 0 w 43"/>
                  <a:gd name="T5" fmla="*/ 36 h 47"/>
                  <a:gd name="T6" fmla="*/ 4 w 43"/>
                  <a:gd name="T7" fmla="*/ 43 h 47"/>
                  <a:gd name="T8" fmla="*/ 7 w 43"/>
                  <a:gd name="T9" fmla="*/ 47 h 47"/>
                  <a:gd name="T10" fmla="*/ 29 w 43"/>
                  <a:gd name="T11" fmla="*/ 30 h 47"/>
                  <a:gd name="T12" fmla="*/ 43 w 43"/>
                  <a:gd name="T13" fmla="*/ 25 h 47"/>
                  <a:gd name="T14" fmla="*/ 43 w 43"/>
                  <a:gd name="T15" fmla="*/ 22 h 47"/>
                  <a:gd name="T16" fmla="*/ 39 w 43"/>
                  <a:gd name="T17" fmla="*/ 13 h 47"/>
                  <a:gd name="T18" fmla="*/ 20 w 43"/>
                  <a:gd name="T19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7">
                    <a:moveTo>
                      <a:pt x="20" y="21"/>
                    </a:moveTo>
                    <a:cubicBezTo>
                      <a:pt x="15" y="25"/>
                      <a:pt x="9" y="29"/>
                      <a:pt x="4" y="33"/>
                    </a:cubicBezTo>
                    <a:cubicBezTo>
                      <a:pt x="2" y="34"/>
                      <a:pt x="1" y="35"/>
                      <a:pt x="0" y="36"/>
                    </a:cubicBezTo>
                    <a:cubicBezTo>
                      <a:pt x="1" y="38"/>
                      <a:pt x="3" y="41"/>
                      <a:pt x="4" y="43"/>
                    </a:cubicBezTo>
                    <a:cubicBezTo>
                      <a:pt x="5" y="44"/>
                      <a:pt x="6" y="46"/>
                      <a:pt x="7" y="47"/>
                    </a:cubicBezTo>
                    <a:cubicBezTo>
                      <a:pt x="14" y="41"/>
                      <a:pt x="21" y="36"/>
                      <a:pt x="29" y="30"/>
                    </a:cubicBezTo>
                    <a:cubicBezTo>
                      <a:pt x="36" y="34"/>
                      <a:pt x="43" y="31"/>
                      <a:pt x="43" y="25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0"/>
                      <a:pt x="42" y="17"/>
                      <a:pt x="39" y="13"/>
                    </a:cubicBezTo>
                    <a:cubicBezTo>
                      <a:pt x="28" y="0"/>
                      <a:pt x="15" y="10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0">
                <a:extLst>
                  <a:ext uri="{FF2B5EF4-FFF2-40B4-BE49-F238E27FC236}">
                    <a16:creationId xmlns:a16="http://schemas.microsoft.com/office/drawing/2014/main" id="{86245A81-34B9-4C02-A722-8C0429C03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883275"/>
                <a:ext cx="85725" cy="104775"/>
              </a:xfrm>
              <a:custGeom>
                <a:avLst/>
                <a:gdLst>
                  <a:gd name="T0" fmla="*/ 23 w 38"/>
                  <a:gd name="T1" fmla="*/ 0 h 46"/>
                  <a:gd name="T2" fmla="*/ 19 w 38"/>
                  <a:gd name="T3" fmla="*/ 1 h 46"/>
                  <a:gd name="T4" fmla="*/ 11 w 38"/>
                  <a:gd name="T5" fmla="*/ 3 h 46"/>
                  <a:gd name="T6" fmla="*/ 0 w 38"/>
                  <a:gd name="T7" fmla="*/ 8 h 46"/>
                  <a:gd name="T8" fmla="*/ 0 w 38"/>
                  <a:gd name="T9" fmla="*/ 8 h 46"/>
                  <a:gd name="T10" fmla="*/ 0 w 38"/>
                  <a:gd name="T11" fmla="*/ 10 h 46"/>
                  <a:gd name="T12" fmla="*/ 3 w 38"/>
                  <a:gd name="T13" fmla="*/ 22 h 46"/>
                  <a:gd name="T14" fmla="*/ 6 w 38"/>
                  <a:gd name="T15" fmla="*/ 46 h 46"/>
                  <a:gd name="T16" fmla="*/ 19 w 38"/>
                  <a:gd name="T17" fmla="*/ 37 h 46"/>
                  <a:gd name="T18" fmla="*/ 27 w 38"/>
                  <a:gd name="T19" fmla="*/ 31 h 46"/>
                  <a:gd name="T20" fmla="*/ 33 w 38"/>
                  <a:gd name="T21" fmla="*/ 27 h 46"/>
                  <a:gd name="T22" fmla="*/ 38 w 38"/>
                  <a:gd name="T23" fmla="*/ 23 h 46"/>
                  <a:gd name="T24" fmla="*/ 33 w 38"/>
                  <a:gd name="T25" fmla="*/ 21 h 46"/>
                  <a:gd name="T26" fmla="*/ 27 w 38"/>
                  <a:gd name="T27" fmla="*/ 16 h 46"/>
                  <a:gd name="T28" fmla="*/ 27 w 38"/>
                  <a:gd name="T29" fmla="*/ 15 h 46"/>
                  <a:gd name="T30" fmla="*/ 23 w 38"/>
                  <a:gd name="T31" fmla="*/ 9 h 46"/>
                  <a:gd name="T32" fmla="*/ 23 w 38"/>
                  <a:gd name="T33" fmla="*/ 1 h 46"/>
                  <a:gd name="T34" fmla="*/ 23 w 38"/>
                  <a:gd name="T3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46">
                    <a:moveTo>
                      <a:pt x="23" y="0"/>
                    </a:moveTo>
                    <a:cubicBezTo>
                      <a:pt x="22" y="1"/>
                      <a:pt x="20" y="1"/>
                      <a:pt x="19" y="1"/>
                    </a:cubicBezTo>
                    <a:cubicBezTo>
                      <a:pt x="16" y="2"/>
                      <a:pt x="14" y="2"/>
                      <a:pt x="11" y="3"/>
                    </a:cubicBezTo>
                    <a:cubicBezTo>
                      <a:pt x="8" y="4"/>
                      <a:pt x="4" y="6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4"/>
                      <a:pt x="2" y="18"/>
                      <a:pt x="3" y="22"/>
                    </a:cubicBezTo>
                    <a:cubicBezTo>
                      <a:pt x="4" y="30"/>
                      <a:pt x="5" y="38"/>
                      <a:pt x="6" y="46"/>
                    </a:cubicBezTo>
                    <a:cubicBezTo>
                      <a:pt x="10" y="43"/>
                      <a:pt x="14" y="40"/>
                      <a:pt x="19" y="37"/>
                    </a:cubicBezTo>
                    <a:cubicBezTo>
                      <a:pt x="21" y="35"/>
                      <a:pt x="24" y="33"/>
                      <a:pt x="27" y="31"/>
                    </a:cubicBezTo>
                    <a:cubicBezTo>
                      <a:pt x="29" y="30"/>
                      <a:pt x="30" y="28"/>
                      <a:pt x="33" y="27"/>
                    </a:cubicBezTo>
                    <a:cubicBezTo>
                      <a:pt x="34" y="25"/>
                      <a:pt x="36" y="24"/>
                      <a:pt x="38" y="23"/>
                    </a:cubicBezTo>
                    <a:cubicBezTo>
                      <a:pt x="36" y="22"/>
                      <a:pt x="34" y="21"/>
                      <a:pt x="33" y="21"/>
                    </a:cubicBezTo>
                    <a:cubicBezTo>
                      <a:pt x="30" y="19"/>
                      <a:pt x="29" y="18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5" y="13"/>
                      <a:pt x="24" y="11"/>
                      <a:pt x="23" y="9"/>
                    </a:cubicBezTo>
                    <a:cubicBezTo>
                      <a:pt x="23" y="6"/>
                      <a:pt x="23" y="3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61">
                <a:extLst>
                  <a:ext uri="{FF2B5EF4-FFF2-40B4-BE49-F238E27FC236}">
                    <a16:creationId xmlns:a16="http://schemas.microsoft.com/office/drawing/2014/main" id="{CED82401-B832-4603-A2CD-1A0A8A890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5449888"/>
                <a:ext cx="120650" cy="139700"/>
              </a:xfrm>
              <a:custGeom>
                <a:avLst/>
                <a:gdLst>
                  <a:gd name="T0" fmla="*/ 27 w 54"/>
                  <a:gd name="T1" fmla="*/ 23 h 62"/>
                  <a:gd name="T2" fmla="*/ 42 w 54"/>
                  <a:gd name="T3" fmla="*/ 62 h 62"/>
                  <a:gd name="T4" fmla="*/ 46 w 54"/>
                  <a:gd name="T5" fmla="*/ 58 h 62"/>
                  <a:gd name="T6" fmla="*/ 46 w 54"/>
                  <a:gd name="T7" fmla="*/ 23 h 62"/>
                  <a:gd name="T8" fmla="*/ 11 w 54"/>
                  <a:gd name="T9" fmla="*/ 0 h 62"/>
                  <a:gd name="T10" fmla="*/ 0 w 54"/>
                  <a:gd name="T11" fmla="*/ 2 h 62"/>
                  <a:gd name="T12" fmla="*/ 11 w 54"/>
                  <a:gd name="T13" fmla="*/ 9 h 62"/>
                  <a:gd name="T14" fmla="*/ 27 w 54"/>
                  <a:gd name="T15" fmla="*/ 2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62">
                    <a:moveTo>
                      <a:pt x="27" y="23"/>
                    </a:moveTo>
                    <a:cubicBezTo>
                      <a:pt x="35" y="33"/>
                      <a:pt x="40" y="46"/>
                      <a:pt x="42" y="62"/>
                    </a:cubicBezTo>
                    <a:cubicBezTo>
                      <a:pt x="44" y="61"/>
                      <a:pt x="45" y="59"/>
                      <a:pt x="46" y="58"/>
                    </a:cubicBezTo>
                    <a:cubicBezTo>
                      <a:pt x="54" y="48"/>
                      <a:pt x="53" y="34"/>
                      <a:pt x="46" y="23"/>
                    </a:cubicBezTo>
                    <a:cubicBezTo>
                      <a:pt x="39" y="11"/>
                      <a:pt x="25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4" y="4"/>
                      <a:pt x="8" y="6"/>
                      <a:pt x="11" y="9"/>
                    </a:cubicBezTo>
                    <a:cubicBezTo>
                      <a:pt x="17" y="12"/>
                      <a:pt x="23" y="17"/>
                      <a:pt x="2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62">
                <a:extLst>
                  <a:ext uri="{FF2B5EF4-FFF2-40B4-BE49-F238E27FC236}">
                    <a16:creationId xmlns:a16="http://schemas.microsoft.com/office/drawing/2014/main" id="{1F44FB94-4970-4D54-A5EE-1935D0E70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7813" y="5387975"/>
                <a:ext cx="122238" cy="100013"/>
              </a:xfrm>
              <a:custGeom>
                <a:avLst/>
                <a:gdLst>
                  <a:gd name="T0" fmla="*/ 6 w 54"/>
                  <a:gd name="T1" fmla="*/ 43 h 44"/>
                  <a:gd name="T2" fmla="*/ 7 w 54"/>
                  <a:gd name="T3" fmla="*/ 44 h 44"/>
                  <a:gd name="T4" fmla="*/ 22 w 54"/>
                  <a:gd name="T5" fmla="*/ 34 h 44"/>
                  <a:gd name="T6" fmla="*/ 34 w 54"/>
                  <a:gd name="T7" fmla="*/ 26 h 44"/>
                  <a:gd name="T8" fmla="*/ 45 w 54"/>
                  <a:gd name="T9" fmla="*/ 9 h 44"/>
                  <a:gd name="T10" fmla="*/ 26 w 54"/>
                  <a:gd name="T11" fmla="*/ 20 h 44"/>
                  <a:gd name="T12" fmla="*/ 22 w 54"/>
                  <a:gd name="T13" fmla="*/ 22 h 44"/>
                  <a:gd name="T14" fmla="*/ 6 w 54"/>
                  <a:gd name="T15" fmla="*/ 33 h 44"/>
                  <a:gd name="T16" fmla="*/ 0 w 54"/>
                  <a:gd name="T17" fmla="*/ 37 h 44"/>
                  <a:gd name="T18" fmla="*/ 6 w 54"/>
                  <a:gd name="T1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4">
                    <a:moveTo>
                      <a:pt x="6" y="43"/>
                    </a:moveTo>
                    <a:cubicBezTo>
                      <a:pt x="6" y="43"/>
                      <a:pt x="7" y="44"/>
                      <a:pt x="7" y="44"/>
                    </a:cubicBezTo>
                    <a:cubicBezTo>
                      <a:pt x="12" y="41"/>
                      <a:pt x="17" y="38"/>
                      <a:pt x="22" y="34"/>
                    </a:cubicBezTo>
                    <a:cubicBezTo>
                      <a:pt x="26" y="32"/>
                      <a:pt x="30" y="29"/>
                      <a:pt x="34" y="26"/>
                    </a:cubicBezTo>
                    <a:cubicBezTo>
                      <a:pt x="46" y="30"/>
                      <a:pt x="54" y="18"/>
                      <a:pt x="45" y="9"/>
                    </a:cubicBezTo>
                    <a:cubicBezTo>
                      <a:pt x="36" y="0"/>
                      <a:pt x="24" y="9"/>
                      <a:pt x="26" y="20"/>
                    </a:cubicBezTo>
                    <a:cubicBezTo>
                      <a:pt x="25" y="20"/>
                      <a:pt x="23" y="21"/>
                      <a:pt x="22" y="22"/>
                    </a:cubicBezTo>
                    <a:cubicBezTo>
                      <a:pt x="17" y="26"/>
                      <a:pt x="11" y="29"/>
                      <a:pt x="6" y="33"/>
                    </a:cubicBezTo>
                    <a:cubicBezTo>
                      <a:pt x="4" y="34"/>
                      <a:pt x="2" y="36"/>
                      <a:pt x="0" y="37"/>
                    </a:cubicBezTo>
                    <a:cubicBezTo>
                      <a:pt x="2" y="39"/>
                      <a:pt x="4" y="41"/>
                      <a:pt x="6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63">
                <a:extLst>
                  <a:ext uri="{FF2B5EF4-FFF2-40B4-BE49-F238E27FC236}">
                    <a16:creationId xmlns:a16="http://schemas.microsoft.com/office/drawing/2014/main" id="{0F9337E0-D201-491C-902F-EF3887ABE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6925" y="5980113"/>
                <a:ext cx="414338" cy="295275"/>
              </a:xfrm>
              <a:custGeom>
                <a:avLst/>
                <a:gdLst>
                  <a:gd name="T0" fmla="*/ 128 w 184"/>
                  <a:gd name="T1" fmla="*/ 79 h 131"/>
                  <a:gd name="T2" fmla="*/ 132 w 184"/>
                  <a:gd name="T3" fmla="*/ 76 h 131"/>
                  <a:gd name="T4" fmla="*/ 136 w 184"/>
                  <a:gd name="T5" fmla="*/ 73 h 131"/>
                  <a:gd name="T6" fmla="*/ 143 w 184"/>
                  <a:gd name="T7" fmla="*/ 69 h 131"/>
                  <a:gd name="T8" fmla="*/ 169 w 184"/>
                  <a:gd name="T9" fmla="*/ 51 h 131"/>
                  <a:gd name="T10" fmla="*/ 181 w 184"/>
                  <a:gd name="T11" fmla="*/ 34 h 131"/>
                  <a:gd name="T12" fmla="*/ 183 w 184"/>
                  <a:gd name="T13" fmla="*/ 1 h 131"/>
                  <a:gd name="T14" fmla="*/ 179 w 184"/>
                  <a:gd name="T15" fmla="*/ 1 h 131"/>
                  <a:gd name="T16" fmla="*/ 174 w 184"/>
                  <a:gd name="T17" fmla="*/ 0 h 131"/>
                  <a:gd name="T18" fmla="*/ 172 w 184"/>
                  <a:gd name="T19" fmla="*/ 1 h 131"/>
                  <a:gd name="T20" fmla="*/ 166 w 184"/>
                  <a:gd name="T21" fmla="*/ 5 h 131"/>
                  <a:gd name="T22" fmla="*/ 152 w 184"/>
                  <a:gd name="T23" fmla="*/ 27 h 131"/>
                  <a:gd name="T24" fmla="*/ 143 w 184"/>
                  <a:gd name="T25" fmla="*/ 31 h 131"/>
                  <a:gd name="T26" fmla="*/ 136 w 184"/>
                  <a:gd name="T27" fmla="*/ 33 h 131"/>
                  <a:gd name="T28" fmla="*/ 132 w 184"/>
                  <a:gd name="T29" fmla="*/ 33 h 131"/>
                  <a:gd name="T30" fmla="*/ 129 w 184"/>
                  <a:gd name="T31" fmla="*/ 33 h 131"/>
                  <a:gd name="T32" fmla="*/ 132 w 184"/>
                  <a:gd name="T33" fmla="*/ 37 h 131"/>
                  <a:gd name="T34" fmla="*/ 133 w 184"/>
                  <a:gd name="T35" fmla="*/ 37 h 131"/>
                  <a:gd name="T36" fmla="*/ 136 w 184"/>
                  <a:gd name="T37" fmla="*/ 46 h 131"/>
                  <a:gd name="T38" fmla="*/ 134 w 184"/>
                  <a:gd name="T39" fmla="*/ 54 h 131"/>
                  <a:gd name="T40" fmla="*/ 132 w 184"/>
                  <a:gd name="T41" fmla="*/ 57 h 131"/>
                  <a:gd name="T42" fmla="*/ 128 w 184"/>
                  <a:gd name="T43" fmla="*/ 61 h 131"/>
                  <a:gd name="T44" fmla="*/ 118 w 184"/>
                  <a:gd name="T45" fmla="*/ 66 h 131"/>
                  <a:gd name="T46" fmla="*/ 108 w 184"/>
                  <a:gd name="T47" fmla="*/ 78 h 131"/>
                  <a:gd name="T48" fmla="*/ 104 w 184"/>
                  <a:gd name="T49" fmla="*/ 79 h 131"/>
                  <a:gd name="T50" fmla="*/ 100 w 184"/>
                  <a:gd name="T51" fmla="*/ 80 h 131"/>
                  <a:gd name="T52" fmla="*/ 93 w 184"/>
                  <a:gd name="T53" fmla="*/ 79 h 131"/>
                  <a:gd name="T54" fmla="*/ 84 w 184"/>
                  <a:gd name="T55" fmla="*/ 73 h 131"/>
                  <a:gd name="T56" fmla="*/ 82 w 184"/>
                  <a:gd name="T57" fmla="*/ 71 h 131"/>
                  <a:gd name="T58" fmla="*/ 80 w 184"/>
                  <a:gd name="T59" fmla="*/ 73 h 131"/>
                  <a:gd name="T60" fmla="*/ 76 w 184"/>
                  <a:gd name="T61" fmla="*/ 86 h 131"/>
                  <a:gd name="T62" fmla="*/ 69 w 184"/>
                  <a:gd name="T63" fmla="*/ 92 h 131"/>
                  <a:gd name="T64" fmla="*/ 61 w 184"/>
                  <a:gd name="T65" fmla="*/ 93 h 131"/>
                  <a:gd name="T66" fmla="*/ 54 w 184"/>
                  <a:gd name="T67" fmla="*/ 91 h 131"/>
                  <a:gd name="T68" fmla="*/ 47 w 184"/>
                  <a:gd name="T69" fmla="*/ 87 h 131"/>
                  <a:gd name="T70" fmla="*/ 41 w 184"/>
                  <a:gd name="T71" fmla="*/ 89 h 131"/>
                  <a:gd name="T72" fmla="*/ 33 w 184"/>
                  <a:gd name="T73" fmla="*/ 90 h 131"/>
                  <a:gd name="T74" fmla="*/ 29 w 184"/>
                  <a:gd name="T75" fmla="*/ 89 h 131"/>
                  <a:gd name="T76" fmla="*/ 22 w 184"/>
                  <a:gd name="T77" fmla="*/ 84 h 131"/>
                  <a:gd name="T78" fmla="*/ 21 w 184"/>
                  <a:gd name="T79" fmla="*/ 82 h 131"/>
                  <a:gd name="T80" fmla="*/ 19 w 184"/>
                  <a:gd name="T81" fmla="*/ 75 h 131"/>
                  <a:gd name="T82" fmla="*/ 21 w 184"/>
                  <a:gd name="T83" fmla="*/ 67 h 131"/>
                  <a:gd name="T84" fmla="*/ 25 w 184"/>
                  <a:gd name="T85" fmla="*/ 61 h 131"/>
                  <a:gd name="T86" fmla="*/ 23 w 184"/>
                  <a:gd name="T87" fmla="*/ 55 h 131"/>
                  <a:gd name="T88" fmla="*/ 23 w 184"/>
                  <a:gd name="T89" fmla="*/ 55 h 131"/>
                  <a:gd name="T90" fmla="*/ 21 w 184"/>
                  <a:gd name="T91" fmla="*/ 56 h 131"/>
                  <a:gd name="T92" fmla="*/ 7 w 184"/>
                  <a:gd name="T93" fmla="*/ 67 h 131"/>
                  <a:gd name="T94" fmla="*/ 0 w 184"/>
                  <a:gd name="T95" fmla="*/ 78 h 131"/>
                  <a:gd name="T96" fmla="*/ 0 w 184"/>
                  <a:gd name="T97" fmla="*/ 84 h 131"/>
                  <a:gd name="T98" fmla="*/ 13 w 184"/>
                  <a:gd name="T99" fmla="*/ 110 h 131"/>
                  <a:gd name="T100" fmla="*/ 21 w 184"/>
                  <a:gd name="T101" fmla="*/ 119 h 131"/>
                  <a:gd name="T102" fmla="*/ 33 w 184"/>
                  <a:gd name="T103" fmla="*/ 129 h 131"/>
                  <a:gd name="T104" fmla="*/ 41 w 184"/>
                  <a:gd name="T105" fmla="*/ 131 h 131"/>
                  <a:gd name="T106" fmla="*/ 47 w 184"/>
                  <a:gd name="T107" fmla="*/ 131 h 131"/>
                  <a:gd name="T108" fmla="*/ 54 w 184"/>
                  <a:gd name="T109" fmla="*/ 129 h 131"/>
                  <a:gd name="T110" fmla="*/ 61 w 184"/>
                  <a:gd name="T111" fmla="*/ 125 h 131"/>
                  <a:gd name="T112" fmla="*/ 84 w 184"/>
                  <a:gd name="T113" fmla="*/ 109 h 131"/>
                  <a:gd name="T114" fmla="*/ 104 w 184"/>
                  <a:gd name="T115" fmla="*/ 95 h 131"/>
                  <a:gd name="T116" fmla="*/ 128 w 184"/>
                  <a:gd name="T117" fmla="*/ 7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4" h="131">
                    <a:moveTo>
                      <a:pt x="128" y="79"/>
                    </a:moveTo>
                    <a:cubicBezTo>
                      <a:pt x="130" y="78"/>
                      <a:pt x="131" y="77"/>
                      <a:pt x="132" y="76"/>
                    </a:cubicBezTo>
                    <a:cubicBezTo>
                      <a:pt x="134" y="75"/>
                      <a:pt x="135" y="74"/>
                      <a:pt x="136" y="73"/>
                    </a:cubicBezTo>
                    <a:cubicBezTo>
                      <a:pt x="139" y="72"/>
                      <a:pt x="141" y="70"/>
                      <a:pt x="143" y="69"/>
                    </a:cubicBezTo>
                    <a:cubicBezTo>
                      <a:pt x="152" y="63"/>
                      <a:pt x="161" y="57"/>
                      <a:pt x="169" y="51"/>
                    </a:cubicBezTo>
                    <a:cubicBezTo>
                      <a:pt x="178" y="45"/>
                      <a:pt x="179" y="45"/>
                      <a:pt x="181" y="34"/>
                    </a:cubicBezTo>
                    <a:cubicBezTo>
                      <a:pt x="183" y="22"/>
                      <a:pt x="184" y="11"/>
                      <a:pt x="183" y="1"/>
                    </a:cubicBezTo>
                    <a:cubicBezTo>
                      <a:pt x="182" y="1"/>
                      <a:pt x="180" y="1"/>
                      <a:pt x="179" y="1"/>
                    </a:cubicBezTo>
                    <a:cubicBezTo>
                      <a:pt x="177" y="1"/>
                      <a:pt x="176" y="0"/>
                      <a:pt x="174" y="0"/>
                    </a:cubicBezTo>
                    <a:cubicBezTo>
                      <a:pt x="174" y="0"/>
                      <a:pt x="173" y="1"/>
                      <a:pt x="172" y="1"/>
                    </a:cubicBezTo>
                    <a:cubicBezTo>
                      <a:pt x="170" y="3"/>
                      <a:pt x="168" y="4"/>
                      <a:pt x="166" y="5"/>
                    </a:cubicBezTo>
                    <a:cubicBezTo>
                      <a:pt x="164" y="15"/>
                      <a:pt x="159" y="23"/>
                      <a:pt x="152" y="27"/>
                    </a:cubicBezTo>
                    <a:cubicBezTo>
                      <a:pt x="149" y="29"/>
                      <a:pt x="146" y="30"/>
                      <a:pt x="143" y="31"/>
                    </a:cubicBezTo>
                    <a:cubicBezTo>
                      <a:pt x="141" y="32"/>
                      <a:pt x="139" y="32"/>
                      <a:pt x="136" y="33"/>
                    </a:cubicBezTo>
                    <a:cubicBezTo>
                      <a:pt x="135" y="33"/>
                      <a:pt x="134" y="33"/>
                      <a:pt x="132" y="33"/>
                    </a:cubicBezTo>
                    <a:cubicBezTo>
                      <a:pt x="131" y="33"/>
                      <a:pt x="130" y="33"/>
                      <a:pt x="129" y="33"/>
                    </a:cubicBezTo>
                    <a:cubicBezTo>
                      <a:pt x="130" y="34"/>
                      <a:pt x="131" y="35"/>
                      <a:pt x="132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5" y="40"/>
                      <a:pt x="136" y="43"/>
                      <a:pt x="136" y="46"/>
                    </a:cubicBezTo>
                    <a:cubicBezTo>
                      <a:pt x="136" y="48"/>
                      <a:pt x="136" y="51"/>
                      <a:pt x="134" y="54"/>
                    </a:cubicBezTo>
                    <a:cubicBezTo>
                      <a:pt x="134" y="55"/>
                      <a:pt x="133" y="56"/>
                      <a:pt x="132" y="57"/>
                    </a:cubicBezTo>
                    <a:cubicBezTo>
                      <a:pt x="131" y="59"/>
                      <a:pt x="130" y="60"/>
                      <a:pt x="128" y="61"/>
                    </a:cubicBezTo>
                    <a:cubicBezTo>
                      <a:pt x="126" y="63"/>
                      <a:pt x="122" y="65"/>
                      <a:pt x="118" y="66"/>
                    </a:cubicBezTo>
                    <a:cubicBezTo>
                      <a:pt x="116" y="72"/>
                      <a:pt x="112" y="76"/>
                      <a:pt x="108" y="78"/>
                    </a:cubicBezTo>
                    <a:cubicBezTo>
                      <a:pt x="107" y="78"/>
                      <a:pt x="106" y="79"/>
                      <a:pt x="104" y="79"/>
                    </a:cubicBezTo>
                    <a:cubicBezTo>
                      <a:pt x="103" y="80"/>
                      <a:pt x="102" y="80"/>
                      <a:pt x="100" y="80"/>
                    </a:cubicBezTo>
                    <a:cubicBezTo>
                      <a:pt x="98" y="80"/>
                      <a:pt x="95" y="80"/>
                      <a:pt x="93" y="79"/>
                    </a:cubicBezTo>
                    <a:cubicBezTo>
                      <a:pt x="90" y="78"/>
                      <a:pt x="87" y="76"/>
                      <a:pt x="84" y="73"/>
                    </a:cubicBezTo>
                    <a:cubicBezTo>
                      <a:pt x="83" y="72"/>
                      <a:pt x="83" y="71"/>
                      <a:pt x="82" y="71"/>
                    </a:cubicBezTo>
                    <a:cubicBezTo>
                      <a:pt x="82" y="71"/>
                      <a:pt x="81" y="72"/>
                      <a:pt x="80" y="73"/>
                    </a:cubicBezTo>
                    <a:cubicBezTo>
                      <a:pt x="80" y="79"/>
                      <a:pt x="78" y="83"/>
                      <a:pt x="76" y="86"/>
                    </a:cubicBezTo>
                    <a:cubicBezTo>
                      <a:pt x="74" y="89"/>
                      <a:pt x="72" y="90"/>
                      <a:pt x="69" y="92"/>
                    </a:cubicBezTo>
                    <a:cubicBezTo>
                      <a:pt x="67" y="93"/>
                      <a:pt x="64" y="93"/>
                      <a:pt x="61" y="93"/>
                    </a:cubicBezTo>
                    <a:cubicBezTo>
                      <a:pt x="59" y="93"/>
                      <a:pt x="56" y="92"/>
                      <a:pt x="54" y="91"/>
                    </a:cubicBezTo>
                    <a:cubicBezTo>
                      <a:pt x="51" y="90"/>
                      <a:pt x="49" y="89"/>
                      <a:pt x="47" y="87"/>
                    </a:cubicBezTo>
                    <a:cubicBezTo>
                      <a:pt x="45" y="88"/>
                      <a:pt x="43" y="89"/>
                      <a:pt x="41" y="89"/>
                    </a:cubicBezTo>
                    <a:cubicBezTo>
                      <a:pt x="38" y="90"/>
                      <a:pt x="35" y="90"/>
                      <a:pt x="33" y="90"/>
                    </a:cubicBezTo>
                    <a:cubicBezTo>
                      <a:pt x="32" y="90"/>
                      <a:pt x="30" y="89"/>
                      <a:pt x="29" y="89"/>
                    </a:cubicBezTo>
                    <a:cubicBezTo>
                      <a:pt x="26" y="88"/>
                      <a:pt x="24" y="86"/>
                      <a:pt x="22" y="84"/>
                    </a:cubicBezTo>
                    <a:cubicBezTo>
                      <a:pt x="22" y="83"/>
                      <a:pt x="21" y="82"/>
                      <a:pt x="21" y="82"/>
                    </a:cubicBezTo>
                    <a:cubicBezTo>
                      <a:pt x="20" y="80"/>
                      <a:pt x="19" y="78"/>
                      <a:pt x="19" y="75"/>
                    </a:cubicBezTo>
                    <a:cubicBezTo>
                      <a:pt x="19" y="73"/>
                      <a:pt x="20" y="70"/>
                      <a:pt x="21" y="67"/>
                    </a:cubicBezTo>
                    <a:cubicBezTo>
                      <a:pt x="22" y="65"/>
                      <a:pt x="23" y="63"/>
                      <a:pt x="25" y="61"/>
                    </a:cubicBezTo>
                    <a:cubicBezTo>
                      <a:pt x="23" y="59"/>
                      <a:pt x="23" y="57"/>
                      <a:pt x="23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2" y="55"/>
                      <a:pt x="21" y="55"/>
                      <a:pt x="21" y="56"/>
                    </a:cubicBezTo>
                    <a:cubicBezTo>
                      <a:pt x="16" y="59"/>
                      <a:pt x="12" y="63"/>
                      <a:pt x="7" y="67"/>
                    </a:cubicBezTo>
                    <a:cubicBezTo>
                      <a:pt x="3" y="70"/>
                      <a:pt x="1" y="74"/>
                      <a:pt x="0" y="78"/>
                    </a:cubicBezTo>
                    <a:cubicBezTo>
                      <a:pt x="0" y="80"/>
                      <a:pt x="0" y="82"/>
                      <a:pt x="0" y="84"/>
                    </a:cubicBezTo>
                    <a:cubicBezTo>
                      <a:pt x="1" y="93"/>
                      <a:pt x="7" y="102"/>
                      <a:pt x="13" y="110"/>
                    </a:cubicBezTo>
                    <a:cubicBezTo>
                      <a:pt x="15" y="114"/>
                      <a:pt x="18" y="117"/>
                      <a:pt x="21" y="119"/>
                    </a:cubicBezTo>
                    <a:cubicBezTo>
                      <a:pt x="25" y="124"/>
                      <a:pt x="29" y="127"/>
                      <a:pt x="33" y="129"/>
                    </a:cubicBezTo>
                    <a:cubicBezTo>
                      <a:pt x="36" y="130"/>
                      <a:pt x="38" y="131"/>
                      <a:pt x="41" y="131"/>
                    </a:cubicBezTo>
                    <a:cubicBezTo>
                      <a:pt x="43" y="131"/>
                      <a:pt x="45" y="131"/>
                      <a:pt x="47" y="131"/>
                    </a:cubicBezTo>
                    <a:cubicBezTo>
                      <a:pt x="49" y="131"/>
                      <a:pt x="51" y="130"/>
                      <a:pt x="54" y="129"/>
                    </a:cubicBezTo>
                    <a:cubicBezTo>
                      <a:pt x="56" y="128"/>
                      <a:pt x="58" y="126"/>
                      <a:pt x="61" y="125"/>
                    </a:cubicBezTo>
                    <a:cubicBezTo>
                      <a:pt x="69" y="119"/>
                      <a:pt x="76" y="114"/>
                      <a:pt x="84" y="109"/>
                    </a:cubicBezTo>
                    <a:cubicBezTo>
                      <a:pt x="91" y="104"/>
                      <a:pt x="98" y="100"/>
                      <a:pt x="104" y="95"/>
                    </a:cubicBezTo>
                    <a:cubicBezTo>
                      <a:pt x="112" y="90"/>
                      <a:pt x="120" y="84"/>
                      <a:pt x="1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4">
                <a:extLst>
                  <a:ext uri="{FF2B5EF4-FFF2-40B4-BE49-F238E27FC236}">
                    <a16:creationId xmlns:a16="http://schemas.microsoft.com/office/drawing/2014/main" id="{E482041E-A608-4D59-9E3E-5F0AE996E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5461000"/>
                <a:ext cx="127000" cy="155575"/>
              </a:xfrm>
              <a:custGeom>
                <a:avLst/>
                <a:gdLst>
                  <a:gd name="T0" fmla="*/ 12 w 57"/>
                  <a:gd name="T1" fmla="*/ 14 h 69"/>
                  <a:gd name="T2" fmla="*/ 29 w 57"/>
                  <a:gd name="T3" fmla="*/ 29 h 69"/>
                  <a:gd name="T4" fmla="*/ 30 w 57"/>
                  <a:gd name="T5" fmla="*/ 31 h 69"/>
                  <a:gd name="T6" fmla="*/ 45 w 57"/>
                  <a:gd name="T7" fmla="*/ 69 h 69"/>
                  <a:gd name="T8" fmla="*/ 57 w 57"/>
                  <a:gd name="T9" fmla="*/ 60 h 69"/>
                  <a:gd name="T10" fmla="*/ 42 w 57"/>
                  <a:gd name="T11" fmla="*/ 21 h 69"/>
                  <a:gd name="T12" fmla="*/ 30 w 57"/>
                  <a:gd name="T13" fmla="*/ 9 h 69"/>
                  <a:gd name="T14" fmla="*/ 13 w 57"/>
                  <a:gd name="T15" fmla="*/ 0 h 69"/>
                  <a:gd name="T16" fmla="*/ 12 w 57"/>
                  <a:gd name="T17" fmla="*/ 1 h 69"/>
                  <a:gd name="T18" fmla="*/ 2 w 57"/>
                  <a:gd name="T19" fmla="*/ 8 h 69"/>
                  <a:gd name="T20" fmla="*/ 0 w 57"/>
                  <a:gd name="T21" fmla="*/ 9 h 69"/>
                  <a:gd name="T22" fmla="*/ 2 w 57"/>
                  <a:gd name="T23" fmla="*/ 10 h 69"/>
                  <a:gd name="T24" fmla="*/ 12 w 57"/>
                  <a:gd name="T25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69">
                    <a:moveTo>
                      <a:pt x="12" y="14"/>
                    </a:moveTo>
                    <a:cubicBezTo>
                      <a:pt x="18" y="18"/>
                      <a:pt x="24" y="23"/>
                      <a:pt x="29" y="29"/>
                    </a:cubicBezTo>
                    <a:cubicBezTo>
                      <a:pt x="29" y="29"/>
                      <a:pt x="30" y="30"/>
                      <a:pt x="30" y="31"/>
                    </a:cubicBezTo>
                    <a:cubicBezTo>
                      <a:pt x="37" y="40"/>
                      <a:pt x="42" y="53"/>
                      <a:pt x="45" y="69"/>
                    </a:cubicBezTo>
                    <a:cubicBezTo>
                      <a:pt x="49" y="66"/>
                      <a:pt x="53" y="63"/>
                      <a:pt x="57" y="60"/>
                    </a:cubicBezTo>
                    <a:cubicBezTo>
                      <a:pt x="55" y="43"/>
                      <a:pt x="50" y="30"/>
                      <a:pt x="42" y="21"/>
                    </a:cubicBezTo>
                    <a:cubicBezTo>
                      <a:pt x="39" y="16"/>
                      <a:pt x="35" y="12"/>
                      <a:pt x="30" y="9"/>
                    </a:cubicBezTo>
                    <a:cubicBezTo>
                      <a:pt x="25" y="5"/>
                      <a:pt x="19" y="3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9" y="3"/>
                      <a:pt x="5" y="6"/>
                      <a:pt x="2" y="8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6" y="11"/>
                      <a:pt x="9" y="13"/>
                      <a:pt x="1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65">
                <a:extLst>
                  <a:ext uri="{FF2B5EF4-FFF2-40B4-BE49-F238E27FC236}">
                    <a16:creationId xmlns:a16="http://schemas.microsoft.com/office/drawing/2014/main" id="{EE6A4526-F613-433C-BABE-B830F6F7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6151563"/>
                <a:ext cx="127000" cy="142875"/>
              </a:xfrm>
              <a:custGeom>
                <a:avLst/>
                <a:gdLst>
                  <a:gd name="T0" fmla="*/ 47 w 56"/>
                  <a:gd name="T1" fmla="*/ 58 h 63"/>
                  <a:gd name="T2" fmla="*/ 35 w 56"/>
                  <a:gd name="T3" fmla="*/ 50 h 63"/>
                  <a:gd name="T4" fmla="*/ 23 w 56"/>
                  <a:gd name="T5" fmla="*/ 37 h 63"/>
                  <a:gd name="T6" fmla="*/ 14 w 56"/>
                  <a:gd name="T7" fmla="*/ 20 h 63"/>
                  <a:gd name="T8" fmla="*/ 10 w 56"/>
                  <a:gd name="T9" fmla="*/ 0 h 63"/>
                  <a:gd name="T10" fmla="*/ 6 w 56"/>
                  <a:gd name="T11" fmla="*/ 4 h 63"/>
                  <a:gd name="T12" fmla="*/ 6 w 56"/>
                  <a:gd name="T13" fmla="*/ 36 h 63"/>
                  <a:gd name="T14" fmla="*/ 14 w 56"/>
                  <a:gd name="T15" fmla="*/ 47 h 63"/>
                  <a:gd name="T16" fmla="*/ 35 w 56"/>
                  <a:gd name="T17" fmla="*/ 61 h 63"/>
                  <a:gd name="T18" fmla="*/ 47 w 56"/>
                  <a:gd name="T19" fmla="*/ 62 h 63"/>
                  <a:gd name="T20" fmla="*/ 55 w 56"/>
                  <a:gd name="T21" fmla="*/ 61 h 63"/>
                  <a:gd name="T22" fmla="*/ 56 w 56"/>
                  <a:gd name="T23" fmla="*/ 60 h 63"/>
                  <a:gd name="T24" fmla="*/ 55 w 56"/>
                  <a:gd name="T25" fmla="*/ 60 h 63"/>
                  <a:gd name="T26" fmla="*/ 47 w 56"/>
                  <a:gd name="T27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63">
                    <a:moveTo>
                      <a:pt x="47" y="58"/>
                    </a:moveTo>
                    <a:cubicBezTo>
                      <a:pt x="43" y="56"/>
                      <a:pt x="39" y="53"/>
                      <a:pt x="35" y="50"/>
                    </a:cubicBezTo>
                    <a:cubicBezTo>
                      <a:pt x="30" y="46"/>
                      <a:pt x="26" y="42"/>
                      <a:pt x="23" y="37"/>
                    </a:cubicBezTo>
                    <a:cubicBezTo>
                      <a:pt x="19" y="32"/>
                      <a:pt x="16" y="26"/>
                      <a:pt x="14" y="20"/>
                    </a:cubicBezTo>
                    <a:cubicBezTo>
                      <a:pt x="11" y="13"/>
                      <a:pt x="10" y="6"/>
                      <a:pt x="10" y="0"/>
                    </a:cubicBezTo>
                    <a:cubicBezTo>
                      <a:pt x="8" y="1"/>
                      <a:pt x="7" y="3"/>
                      <a:pt x="6" y="4"/>
                    </a:cubicBezTo>
                    <a:cubicBezTo>
                      <a:pt x="0" y="13"/>
                      <a:pt x="1" y="25"/>
                      <a:pt x="6" y="36"/>
                    </a:cubicBezTo>
                    <a:cubicBezTo>
                      <a:pt x="8" y="40"/>
                      <a:pt x="11" y="44"/>
                      <a:pt x="14" y="47"/>
                    </a:cubicBezTo>
                    <a:cubicBezTo>
                      <a:pt x="20" y="54"/>
                      <a:pt x="27" y="59"/>
                      <a:pt x="35" y="61"/>
                    </a:cubicBezTo>
                    <a:cubicBezTo>
                      <a:pt x="39" y="62"/>
                      <a:pt x="43" y="63"/>
                      <a:pt x="47" y="62"/>
                    </a:cubicBezTo>
                    <a:cubicBezTo>
                      <a:pt x="50" y="62"/>
                      <a:pt x="52" y="62"/>
                      <a:pt x="55" y="61"/>
                    </a:cubicBezTo>
                    <a:cubicBezTo>
                      <a:pt x="55" y="61"/>
                      <a:pt x="56" y="61"/>
                      <a:pt x="56" y="60"/>
                    </a:cubicBezTo>
                    <a:cubicBezTo>
                      <a:pt x="56" y="60"/>
                      <a:pt x="55" y="60"/>
                      <a:pt x="55" y="60"/>
                    </a:cubicBezTo>
                    <a:cubicBezTo>
                      <a:pt x="52" y="59"/>
                      <a:pt x="50" y="59"/>
                      <a:pt x="4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66">
                <a:extLst>
                  <a:ext uri="{FF2B5EF4-FFF2-40B4-BE49-F238E27FC236}">
                    <a16:creationId xmlns:a16="http://schemas.microsoft.com/office/drawing/2014/main" id="{6AA3FD98-C67A-45EB-8771-3F92E8A42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75" y="5632450"/>
                <a:ext cx="134938" cy="166688"/>
              </a:xfrm>
              <a:custGeom>
                <a:avLst/>
                <a:gdLst>
                  <a:gd name="T0" fmla="*/ 54 w 60"/>
                  <a:gd name="T1" fmla="*/ 67 h 74"/>
                  <a:gd name="T2" fmla="*/ 54 w 60"/>
                  <a:gd name="T3" fmla="*/ 34 h 74"/>
                  <a:gd name="T4" fmla="*/ 38 w 60"/>
                  <a:gd name="T5" fmla="*/ 13 h 74"/>
                  <a:gd name="T6" fmla="*/ 6 w 60"/>
                  <a:gd name="T7" fmla="*/ 7 h 74"/>
                  <a:gd name="T8" fmla="*/ 3 w 60"/>
                  <a:gd name="T9" fmla="*/ 9 h 74"/>
                  <a:gd name="T10" fmla="*/ 0 w 60"/>
                  <a:gd name="T11" fmla="*/ 11 h 74"/>
                  <a:gd name="T12" fmla="*/ 3 w 60"/>
                  <a:gd name="T13" fmla="*/ 12 h 74"/>
                  <a:gd name="T14" fmla="*/ 38 w 60"/>
                  <a:gd name="T15" fmla="*/ 36 h 74"/>
                  <a:gd name="T16" fmla="*/ 45 w 60"/>
                  <a:gd name="T17" fmla="*/ 50 h 74"/>
                  <a:gd name="T18" fmla="*/ 48 w 60"/>
                  <a:gd name="T19" fmla="*/ 64 h 74"/>
                  <a:gd name="T20" fmla="*/ 48 w 60"/>
                  <a:gd name="T21" fmla="*/ 74 h 74"/>
                  <a:gd name="T22" fmla="*/ 54 w 60"/>
                  <a:gd name="T2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74">
                    <a:moveTo>
                      <a:pt x="54" y="67"/>
                    </a:moveTo>
                    <a:cubicBezTo>
                      <a:pt x="60" y="57"/>
                      <a:pt x="59" y="45"/>
                      <a:pt x="54" y="34"/>
                    </a:cubicBezTo>
                    <a:cubicBezTo>
                      <a:pt x="50" y="26"/>
                      <a:pt x="44" y="18"/>
                      <a:pt x="38" y="13"/>
                    </a:cubicBezTo>
                    <a:cubicBezTo>
                      <a:pt x="27" y="4"/>
                      <a:pt x="15" y="0"/>
                      <a:pt x="6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17" y="15"/>
                      <a:pt x="30" y="24"/>
                      <a:pt x="38" y="36"/>
                    </a:cubicBezTo>
                    <a:cubicBezTo>
                      <a:pt x="41" y="40"/>
                      <a:pt x="43" y="45"/>
                      <a:pt x="45" y="50"/>
                    </a:cubicBezTo>
                    <a:cubicBezTo>
                      <a:pt x="46" y="54"/>
                      <a:pt x="47" y="59"/>
                      <a:pt x="48" y="64"/>
                    </a:cubicBezTo>
                    <a:cubicBezTo>
                      <a:pt x="48" y="67"/>
                      <a:pt x="48" y="70"/>
                      <a:pt x="48" y="74"/>
                    </a:cubicBezTo>
                    <a:cubicBezTo>
                      <a:pt x="50" y="72"/>
                      <a:pt x="52" y="70"/>
                      <a:pt x="54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67">
                <a:extLst>
                  <a:ext uri="{FF2B5EF4-FFF2-40B4-BE49-F238E27FC236}">
                    <a16:creationId xmlns:a16="http://schemas.microsoft.com/office/drawing/2014/main" id="{F2EAC6D9-3200-492F-B043-220147828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138" y="6108700"/>
                <a:ext cx="325438" cy="387350"/>
              </a:xfrm>
              <a:custGeom>
                <a:avLst/>
                <a:gdLst>
                  <a:gd name="T0" fmla="*/ 63 w 145"/>
                  <a:gd name="T1" fmla="*/ 21 h 172"/>
                  <a:gd name="T2" fmla="*/ 17 w 145"/>
                  <a:gd name="T3" fmla="*/ 53 h 172"/>
                  <a:gd name="T4" fmla="*/ 65 w 145"/>
                  <a:gd name="T5" fmla="*/ 163 h 172"/>
                  <a:gd name="T6" fmla="*/ 109 w 145"/>
                  <a:gd name="T7" fmla="*/ 0 h 172"/>
                  <a:gd name="T8" fmla="*/ 63 w 145"/>
                  <a:gd name="T9" fmla="*/ 2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72">
                    <a:moveTo>
                      <a:pt x="63" y="21"/>
                    </a:moveTo>
                    <a:cubicBezTo>
                      <a:pt x="48" y="32"/>
                      <a:pt x="32" y="42"/>
                      <a:pt x="17" y="53"/>
                    </a:cubicBezTo>
                    <a:cubicBezTo>
                      <a:pt x="1" y="98"/>
                      <a:pt x="0" y="154"/>
                      <a:pt x="65" y="163"/>
                    </a:cubicBezTo>
                    <a:cubicBezTo>
                      <a:pt x="133" y="172"/>
                      <a:pt x="145" y="102"/>
                      <a:pt x="109" y="0"/>
                    </a:cubicBezTo>
                    <a:cubicBezTo>
                      <a:pt x="118" y="81"/>
                      <a:pt x="36" y="122"/>
                      <a:pt x="6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68">
                <a:extLst>
                  <a:ext uri="{FF2B5EF4-FFF2-40B4-BE49-F238E27FC236}">
                    <a16:creationId xmlns:a16="http://schemas.microsoft.com/office/drawing/2014/main" id="{CF2D5F36-BD1D-47EA-ADFA-F6279BD75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7950" y="6189663"/>
                <a:ext cx="271463" cy="263525"/>
              </a:xfrm>
              <a:custGeom>
                <a:avLst/>
                <a:gdLst>
                  <a:gd name="T0" fmla="*/ 77 w 121"/>
                  <a:gd name="T1" fmla="*/ 0 h 117"/>
                  <a:gd name="T2" fmla="*/ 23 w 121"/>
                  <a:gd name="T3" fmla="*/ 81 h 117"/>
                  <a:gd name="T4" fmla="*/ 121 w 121"/>
                  <a:gd name="T5" fmla="*/ 64 h 117"/>
                  <a:gd name="T6" fmla="*/ 77 w 121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17">
                    <a:moveTo>
                      <a:pt x="77" y="0"/>
                    </a:moveTo>
                    <a:cubicBezTo>
                      <a:pt x="38" y="9"/>
                      <a:pt x="0" y="35"/>
                      <a:pt x="23" y="81"/>
                    </a:cubicBezTo>
                    <a:cubicBezTo>
                      <a:pt x="41" y="117"/>
                      <a:pt x="93" y="99"/>
                      <a:pt x="121" y="64"/>
                    </a:cubicBezTo>
                    <a:cubicBezTo>
                      <a:pt x="70" y="71"/>
                      <a:pt x="55" y="49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69">
                <a:extLst>
                  <a:ext uri="{FF2B5EF4-FFF2-40B4-BE49-F238E27FC236}">
                    <a16:creationId xmlns:a16="http://schemas.microsoft.com/office/drawing/2014/main" id="{0C0DD48E-D808-4EFB-9E1C-1232DE5D0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638" y="6213475"/>
                <a:ext cx="295275" cy="119063"/>
              </a:xfrm>
              <a:custGeom>
                <a:avLst/>
                <a:gdLst>
                  <a:gd name="T0" fmla="*/ 79 w 131"/>
                  <a:gd name="T1" fmla="*/ 1 h 53"/>
                  <a:gd name="T2" fmla="*/ 0 w 131"/>
                  <a:gd name="T3" fmla="*/ 53 h 53"/>
                  <a:gd name="T4" fmla="*/ 69 w 131"/>
                  <a:gd name="T5" fmla="*/ 30 h 53"/>
                  <a:gd name="T6" fmla="*/ 131 w 131"/>
                  <a:gd name="T7" fmla="*/ 8 h 53"/>
                  <a:gd name="T8" fmla="*/ 79 w 131"/>
                  <a:gd name="T9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53">
                    <a:moveTo>
                      <a:pt x="79" y="1"/>
                    </a:moveTo>
                    <a:cubicBezTo>
                      <a:pt x="43" y="0"/>
                      <a:pt x="17" y="24"/>
                      <a:pt x="0" y="53"/>
                    </a:cubicBezTo>
                    <a:cubicBezTo>
                      <a:pt x="19" y="39"/>
                      <a:pt x="41" y="28"/>
                      <a:pt x="69" y="30"/>
                    </a:cubicBezTo>
                    <a:cubicBezTo>
                      <a:pt x="103" y="33"/>
                      <a:pt x="122" y="25"/>
                      <a:pt x="131" y="8"/>
                    </a:cubicBezTo>
                    <a:cubicBezTo>
                      <a:pt x="115" y="10"/>
                      <a:pt x="99" y="2"/>
                      <a:pt x="7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70">
                <a:extLst>
                  <a:ext uri="{FF2B5EF4-FFF2-40B4-BE49-F238E27FC236}">
                    <a16:creationId xmlns:a16="http://schemas.microsoft.com/office/drawing/2014/main" id="{DD539FE6-CB38-4887-8488-EDDF4B034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8" y="5902325"/>
                <a:ext cx="431800" cy="280988"/>
              </a:xfrm>
              <a:custGeom>
                <a:avLst/>
                <a:gdLst>
                  <a:gd name="T0" fmla="*/ 93 w 192"/>
                  <a:gd name="T1" fmla="*/ 46 h 125"/>
                  <a:gd name="T2" fmla="*/ 97 w 192"/>
                  <a:gd name="T3" fmla="*/ 125 h 125"/>
                  <a:gd name="T4" fmla="*/ 127 w 192"/>
                  <a:gd name="T5" fmla="*/ 19 h 125"/>
                  <a:gd name="T6" fmla="*/ 7 w 192"/>
                  <a:gd name="T7" fmla="*/ 42 h 125"/>
                  <a:gd name="T8" fmla="*/ 0 w 192"/>
                  <a:gd name="T9" fmla="*/ 74 h 125"/>
                  <a:gd name="T10" fmla="*/ 93 w 192"/>
                  <a:gd name="T11" fmla="*/ 4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25">
                    <a:moveTo>
                      <a:pt x="93" y="46"/>
                    </a:moveTo>
                    <a:cubicBezTo>
                      <a:pt x="131" y="58"/>
                      <a:pt x="127" y="89"/>
                      <a:pt x="97" y="125"/>
                    </a:cubicBezTo>
                    <a:cubicBezTo>
                      <a:pt x="153" y="110"/>
                      <a:pt x="192" y="47"/>
                      <a:pt x="127" y="19"/>
                    </a:cubicBezTo>
                    <a:cubicBezTo>
                      <a:pt x="83" y="0"/>
                      <a:pt x="42" y="15"/>
                      <a:pt x="7" y="42"/>
                    </a:cubicBezTo>
                    <a:cubicBezTo>
                      <a:pt x="7" y="53"/>
                      <a:pt x="4" y="63"/>
                      <a:pt x="0" y="74"/>
                    </a:cubicBezTo>
                    <a:cubicBezTo>
                      <a:pt x="25" y="53"/>
                      <a:pt x="53" y="33"/>
                      <a:pt x="9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71">
                <a:extLst>
                  <a:ext uri="{FF2B5EF4-FFF2-40B4-BE49-F238E27FC236}">
                    <a16:creationId xmlns:a16="http://schemas.microsoft.com/office/drawing/2014/main" id="{E88D455F-54D2-48F4-9A22-29F7B890C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0" y="5256212"/>
                <a:ext cx="346075" cy="427038"/>
              </a:xfrm>
              <a:custGeom>
                <a:avLst/>
                <a:gdLst>
                  <a:gd name="T0" fmla="*/ 54 w 154"/>
                  <a:gd name="T1" fmla="*/ 190 h 190"/>
                  <a:gd name="T2" fmla="*/ 73 w 154"/>
                  <a:gd name="T3" fmla="*/ 104 h 190"/>
                  <a:gd name="T4" fmla="*/ 102 w 154"/>
                  <a:gd name="T5" fmla="*/ 156 h 190"/>
                  <a:gd name="T6" fmla="*/ 118 w 154"/>
                  <a:gd name="T7" fmla="*/ 144 h 190"/>
                  <a:gd name="T8" fmla="*/ 62 w 154"/>
                  <a:gd name="T9" fmla="*/ 24 h 190"/>
                  <a:gd name="T10" fmla="*/ 35 w 154"/>
                  <a:gd name="T11" fmla="*/ 190 h 190"/>
                  <a:gd name="T12" fmla="*/ 54 w 154"/>
                  <a:gd name="T1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90">
                    <a:moveTo>
                      <a:pt x="54" y="190"/>
                    </a:moveTo>
                    <a:cubicBezTo>
                      <a:pt x="45" y="149"/>
                      <a:pt x="42" y="110"/>
                      <a:pt x="73" y="104"/>
                    </a:cubicBezTo>
                    <a:cubicBezTo>
                      <a:pt x="94" y="99"/>
                      <a:pt x="104" y="120"/>
                      <a:pt x="102" y="156"/>
                    </a:cubicBezTo>
                    <a:cubicBezTo>
                      <a:pt x="107" y="152"/>
                      <a:pt x="112" y="148"/>
                      <a:pt x="118" y="144"/>
                    </a:cubicBezTo>
                    <a:cubicBezTo>
                      <a:pt x="154" y="68"/>
                      <a:pt x="119" y="0"/>
                      <a:pt x="62" y="24"/>
                    </a:cubicBezTo>
                    <a:cubicBezTo>
                      <a:pt x="0" y="52"/>
                      <a:pt x="8" y="119"/>
                      <a:pt x="35" y="190"/>
                    </a:cubicBezTo>
                    <a:cubicBezTo>
                      <a:pt x="41" y="189"/>
                      <a:pt x="48" y="189"/>
                      <a:pt x="54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72">
                <a:extLst>
                  <a:ext uri="{FF2B5EF4-FFF2-40B4-BE49-F238E27FC236}">
                    <a16:creationId xmlns:a16="http://schemas.microsoft.com/office/drawing/2014/main" id="{1B22B468-F7E8-4D09-AC15-1EA567D1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5730875"/>
                <a:ext cx="385763" cy="277813"/>
              </a:xfrm>
              <a:custGeom>
                <a:avLst/>
                <a:gdLst>
                  <a:gd name="T0" fmla="*/ 107 w 172"/>
                  <a:gd name="T1" fmla="*/ 0 h 123"/>
                  <a:gd name="T2" fmla="*/ 27 w 172"/>
                  <a:gd name="T3" fmla="*/ 74 h 123"/>
                  <a:gd name="T4" fmla="*/ 172 w 172"/>
                  <a:gd name="T5" fmla="*/ 65 h 123"/>
                  <a:gd name="T6" fmla="*/ 107 w 172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23">
                    <a:moveTo>
                      <a:pt x="107" y="0"/>
                    </a:moveTo>
                    <a:cubicBezTo>
                      <a:pt x="51" y="8"/>
                      <a:pt x="0" y="23"/>
                      <a:pt x="27" y="74"/>
                    </a:cubicBezTo>
                    <a:cubicBezTo>
                      <a:pt x="53" y="123"/>
                      <a:pt x="115" y="101"/>
                      <a:pt x="172" y="65"/>
                    </a:cubicBezTo>
                    <a:cubicBezTo>
                      <a:pt x="106" y="75"/>
                      <a:pt x="79" y="41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73">
                <a:extLst>
                  <a:ext uri="{FF2B5EF4-FFF2-40B4-BE49-F238E27FC236}">
                    <a16:creationId xmlns:a16="http://schemas.microsoft.com/office/drawing/2014/main" id="{9D9B0CF7-E1D1-430F-96EF-78A03963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5395913"/>
                <a:ext cx="515938" cy="344488"/>
              </a:xfrm>
              <a:custGeom>
                <a:avLst/>
                <a:gdLst>
                  <a:gd name="T0" fmla="*/ 96 w 229"/>
                  <a:gd name="T1" fmla="*/ 102 h 153"/>
                  <a:gd name="T2" fmla="*/ 151 w 229"/>
                  <a:gd name="T3" fmla="*/ 83 h 153"/>
                  <a:gd name="T4" fmla="*/ 140 w 229"/>
                  <a:gd name="T5" fmla="*/ 142 h 153"/>
                  <a:gd name="T6" fmla="*/ 229 w 229"/>
                  <a:gd name="T7" fmla="*/ 80 h 153"/>
                  <a:gd name="T8" fmla="*/ 229 w 229"/>
                  <a:gd name="T9" fmla="*/ 62 h 153"/>
                  <a:gd name="T10" fmla="*/ 204 w 229"/>
                  <a:gd name="T11" fmla="*/ 29 h 153"/>
                  <a:gd name="T12" fmla="*/ 93 w 229"/>
                  <a:gd name="T13" fmla="*/ 59 h 153"/>
                  <a:gd name="T14" fmla="*/ 57 w 229"/>
                  <a:gd name="T15" fmla="*/ 125 h 153"/>
                  <a:gd name="T16" fmla="*/ 0 w 229"/>
                  <a:gd name="T17" fmla="*/ 147 h 153"/>
                  <a:gd name="T18" fmla="*/ 96 w 229"/>
                  <a:gd name="T19" fmla="*/ 10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153">
                    <a:moveTo>
                      <a:pt x="96" y="102"/>
                    </a:moveTo>
                    <a:cubicBezTo>
                      <a:pt x="108" y="81"/>
                      <a:pt x="129" y="67"/>
                      <a:pt x="151" y="83"/>
                    </a:cubicBezTo>
                    <a:cubicBezTo>
                      <a:pt x="176" y="101"/>
                      <a:pt x="161" y="123"/>
                      <a:pt x="140" y="142"/>
                    </a:cubicBezTo>
                    <a:cubicBezTo>
                      <a:pt x="187" y="142"/>
                      <a:pt x="223" y="112"/>
                      <a:pt x="229" y="80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26" y="50"/>
                      <a:pt x="218" y="38"/>
                      <a:pt x="204" y="29"/>
                    </a:cubicBezTo>
                    <a:cubicBezTo>
                      <a:pt x="160" y="0"/>
                      <a:pt x="121" y="19"/>
                      <a:pt x="93" y="59"/>
                    </a:cubicBezTo>
                    <a:cubicBezTo>
                      <a:pt x="79" y="80"/>
                      <a:pt x="72" y="105"/>
                      <a:pt x="57" y="125"/>
                    </a:cubicBezTo>
                    <a:cubicBezTo>
                      <a:pt x="45" y="140"/>
                      <a:pt x="21" y="142"/>
                      <a:pt x="0" y="147"/>
                    </a:cubicBezTo>
                    <a:cubicBezTo>
                      <a:pt x="46" y="153"/>
                      <a:pt x="76" y="136"/>
                      <a:pt x="9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2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中国风素材\1.png">
            <a:extLst>
              <a:ext uri="{FF2B5EF4-FFF2-40B4-BE49-F238E27FC236}">
                <a16:creationId xmlns:a16="http://schemas.microsoft.com/office/drawing/2014/main" id="{91260112-9004-46CA-B681-31C4FDAF7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1" r="31422" b="37360"/>
          <a:stretch/>
        </p:blipFill>
        <p:spPr bwMode="auto">
          <a:xfrm>
            <a:off x="2305787" y="1292224"/>
            <a:ext cx="3045521" cy="3968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27DCD74-C42D-4B9B-9D0A-809DD5A10A5B}"/>
              </a:ext>
            </a:extLst>
          </p:cNvPr>
          <p:cNvGrpSpPr/>
          <p:nvPr/>
        </p:nvGrpSpPr>
        <p:grpSpPr>
          <a:xfrm>
            <a:off x="6024053" y="1292224"/>
            <a:ext cx="1321320" cy="4148828"/>
            <a:chOff x="5975009" y="1387621"/>
            <a:chExt cx="1321320" cy="414882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3F42B78-970E-4CEC-95AF-62536FA70BD3}"/>
                </a:ext>
              </a:extLst>
            </p:cNvPr>
            <p:cNvGrpSpPr/>
            <p:nvPr/>
          </p:nvGrpSpPr>
          <p:grpSpPr>
            <a:xfrm>
              <a:off x="5975009" y="1387621"/>
              <a:ext cx="1321320" cy="4148828"/>
              <a:chOff x="2112201" y="1883096"/>
              <a:chExt cx="1321320" cy="414882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C477D9F-3C93-4FE4-A71A-50C8EE43CB98}"/>
                  </a:ext>
                </a:extLst>
              </p:cNvPr>
              <p:cNvSpPr/>
              <p:nvPr/>
            </p:nvSpPr>
            <p:spPr>
              <a:xfrm>
                <a:off x="2112201" y="1883096"/>
                <a:ext cx="1241006" cy="4148828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44A5F63-88EE-42AB-93FF-64A717D85CF7}"/>
                  </a:ext>
                </a:extLst>
              </p:cNvPr>
              <p:cNvSpPr/>
              <p:nvPr/>
            </p:nvSpPr>
            <p:spPr>
              <a:xfrm>
                <a:off x="2233192" y="2846176"/>
                <a:ext cx="1200329" cy="2426887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156447-0290-4B4E-BA08-7F47F520A362}"/>
                </a:ext>
              </a:extLst>
            </p:cNvPr>
            <p:cNvGrpSpPr/>
            <p:nvPr/>
          </p:nvGrpSpPr>
          <p:grpSpPr>
            <a:xfrm>
              <a:off x="6290539" y="1554230"/>
              <a:ext cx="654916" cy="654916"/>
              <a:chOff x="4333875" y="219075"/>
              <a:chExt cx="654916" cy="6549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DFDA749-0B56-4FE2-97B6-51119A3E3A8D}"/>
                  </a:ext>
                </a:extLst>
              </p:cNvPr>
              <p:cNvSpPr/>
              <p:nvPr/>
            </p:nvSpPr>
            <p:spPr>
              <a:xfrm>
                <a:off x="4333875" y="219075"/>
                <a:ext cx="654916" cy="654916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026619-7EC1-4378-8A4B-6DA94524E519}"/>
                  </a:ext>
                </a:extLst>
              </p:cNvPr>
              <p:cNvSpPr txBox="1"/>
              <p:nvPr/>
            </p:nvSpPr>
            <p:spPr>
              <a:xfrm>
                <a:off x="4374706" y="225570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壹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F78FCE8-C1F0-4D7D-9921-C49D49E77B95}"/>
              </a:ext>
            </a:extLst>
          </p:cNvPr>
          <p:cNvGrpSpPr/>
          <p:nvPr/>
        </p:nvGrpSpPr>
        <p:grpSpPr>
          <a:xfrm>
            <a:off x="7956205" y="979232"/>
            <a:ext cx="1321320" cy="4723068"/>
            <a:chOff x="5975009" y="1387621"/>
            <a:chExt cx="1321320" cy="472306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3540F7-3772-492A-A1DB-42FF96347C28}"/>
                </a:ext>
              </a:extLst>
            </p:cNvPr>
            <p:cNvGrpSpPr/>
            <p:nvPr/>
          </p:nvGrpSpPr>
          <p:grpSpPr>
            <a:xfrm>
              <a:off x="5975009" y="1387621"/>
              <a:ext cx="1321320" cy="4723068"/>
              <a:chOff x="2112201" y="1883096"/>
              <a:chExt cx="1321320" cy="472306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F47DE85-613E-4146-9370-C9FE61EC7540}"/>
                  </a:ext>
                </a:extLst>
              </p:cNvPr>
              <p:cNvSpPr/>
              <p:nvPr/>
            </p:nvSpPr>
            <p:spPr>
              <a:xfrm>
                <a:off x="2112201" y="1883096"/>
                <a:ext cx="1241006" cy="4723068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840C0C7-EABE-4607-9A59-C6DF5CF1D0B3}"/>
                  </a:ext>
                </a:extLst>
              </p:cNvPr>
              <p:cNvSpPr/>
              <p:nvPr/>
            </p:nvSpPr>
            <p:spPr>
              <a:xfrm>
                <a:off x="2233192" y="2846176"/>
                <a:ext cx="1200329" cy="2426887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6DBB09E-B5F7-41FB-AFB0-41CBA4EFF55A}"/>
                </a:ext>
              </a:extLst>
            </p:cNvPr>
            <p:cNvGrpSpPr/>
            <p:nvPr/>
          </p:nvGrpSpPr>
          <p:grpSpPr>
            <a:xfrm>
              <a:off x="6290539" y="1554230"/>
              <a:ext cx="654916" cy="654916"/>
              <a:chOff x="4333875" y="219075"/>
              <a:chExt cx="654916" cy="65491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95A502A-4E59-463A-B4DB-829695F276CA}"/>
                  </a:ext>
                </a:extLst>
              </p:cNvPr>
              <p:cNvSpPr/>
              <p:nvPr/>
            </p:nvSpPr>
            <p:spPr>
              <a:xfrm>
                <a:off x="4333875" y="219075"/>
                <a:ext cx="654916" cy="654916"/>
              </a:xfrm>
              <a:prstGeom prst="ellipse">
                <a:avLst/>
              </a:prstGeom>
              <a:noFill/>
              <a:ln w="19050">
                <a:solidFill>
                  <a:srgbClr val="C4A0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D3C3AC5-5F54-4BC2-BC39-1E7109BEF841}"/>
                  </a:ext>
                </a:extLst>
              </p:cNvPr>
              <p:cNvSpPr txBox="1"/>
              <p:nvPr/>
            </p:nvSpPr>
            <p:spPr>
              <a:xfrm>
                <a:off x="4374706" y="225570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C4A077"/>
                    </a:solidFill>
                  </a:rPr>
                  <a:t>贰</a:t>
                </a: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BE0EEB-7907-44FD-8DC0-59196E3509CB}"/>
              </a:ext>
            </a:extLst>
          </p:cNvPr>
          <p:cNvGrpSpPr/>
          <p:nvPr/>
        </p:nvGrpSpPr>
        <p:grpSpPr>
          <a:xfrm>
            <a:off x="9968672" y="1317264"/>
            <a:ext cx="1321320" cy="4148828"/>
            <a:chOff x="5975009" y="1387621"/>
            <a:chExt cx="1321320" cy="414882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9342F8D-1050-470B-AC1A-3C8738685247}"/>
                </a:ext>
              </a:extLst>
            </p:cNvPr>
            <p:cNvGrpSpPr/>
            <p:nvPr/>
          </p:nvGrpSpPr>
          <p:grpSpPr>
            <a:xfrm>
              <a:off x="5975009" y="1387621"/>
              <a:ext cx="1321320" cy="4148828"/>
              <a:chOff x="2112201" y="1883096"/>
              <a:chExt cx="1321320" cy="4148828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A76384A-4581-443D-A7B6-8F54E933CBA7}"/>
                  </a:ext>
                </a:extLst>
              </p:cNvPr>
              <p:cNvSpPr/>
              <p:nvPr/>
            </p:nvSpPr>
            <p:spPr>
              <a:xfrm>
                <a:off x="2112201" y="1883096"/>
                <a:ext cx="1241006" cy="4148828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2A23F20-6B3F-411A-B114-9B16D3244027}"/>
                  </a:ext>
                </a:extLst>
              </p:cNvPr>
              <p:cNvSpPr/>
              <p:nvPr/>
            </p:nvSpPr>
            <p:spPr>
              <a:xfrm>
                <a:off x="2233192" y="2846176"/>
                <a:ext cx="1200329" cy="2426887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90AAB39-1CF8-4346-85AE-750AF6C23064}"/>
                </a:ext>
              </a:extLst>
            </p:cNvPr>
            <p:cNvGrpSpPr/>
            <p:nvPr/>
          </p:nvGrpSpPr>
          <p:grpSpPr>
            <a:xfrm>
              <a:off x="6290539" y="1554230"/>
              <a:ext cx="654916" cy="654916"/>
              <a:chOff x="4333875" y="219075"/>
              <a:chExt cx="654916" cy="65491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EE2A9C2-4922-4D41-A6D3-18489D10A542}"/>
                  </a:ext>
                </a:extLst>
              </p:cNvPr>
              <p:cNvSpPr/>
              <p:nvPr/>
            </p:nvSpPr>
            <p:spPr>
              <a:xfrm>
                <a:off x="4333875" y="219075"/>
                <a:ext cx="654916" cy="654916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8C1D126-03B6-4BB3-B6AD-7A92E00EE202}"/>
                  </a:ext>
                </a:extLst>
              </p:cNvPr>
              <p:cNvSpPr txBox="1"/>
              <p:nvPr/>
            </p:nvSpPr>
            <p:spPr>
              <a:xfrm>
                <a:off x="4374706" y="225570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叁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556A6E5-2FE6-4025-8DAE-250700D826E4}"/>
              </a:ext>
            </a:extLst>
          </p:cNvPr>
          <p:cNvGrpSpPr/>
          <p:nvPr/>
        </p:nvGrpSpPr>
        <p:grpSpPr>
          <a:xfrm>
            <a:off x="7866147" y="4494285"/>
            <a:ext cx="1622425" cy="1239838"/>
            <a:chOff x="6694488" y="5256212"/>
            <a:chExt cx="1622425" cy="1239838"/>
          </a:xfrm>
          <a:solidFill>
            <a:srgbClr val="C4A077"/>
          </a:solidFill>
        </p:grpSpPr>
        <p:sp>
          <p:nvSpPr>
            <p:cNvPr id="25" name="Freeform 139">
              <a:extLst>
                <a:ext uri="{FF2B5EF4-FFF2-40B4-BE49-F238E27FC236}">
                  <a16:creationId xmlns:a16="http://schemas.microsoft.com/office/drawing/2014/main" id="{B41B46B9-69EA-4615-97D0-D9577B145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5" y="6246813"/>
              <a:ext cx="139700" cy="107950"/>
            </a:xfrm>
            <a:custGeom>
              <a:avLst/>
              <a:gdLst>
                <a:gd name="T0" fmla="*/ 56 w 62"/>
                <a:gd name="T1" fmla="*/ 0 h 48"/>
                <a:gd name="T2" fmla="*/ 27 w 62"/>
                <a:gd name="T3" fmla="*/ 21 h 48"/>
                <a:gd name="T4" fmla="*/ 8 w 62"/>
                <a:gd name="T5" fmla="*/ 38 h 48"/>
                <a:gd name="T6" fmla="*/ 33 w 62"/>
                <a:gd name="T7" fmla="*/ 30 h 48"/>
                <a:gd name="T8" fmla="*/ 57 w 62"/>
                <a:gd name="T9" fmla="*/ 13 h 48"/>
                <a:gd name="T10" fmla="*/ 62 w 62"/>
                <a:gd name="T11" fmla="*/ 10 h 48"/>
                <a:gd name="T12" fmla="*/ 57 w 62"/>
                <a:gd name="T13" fmla="*/ 3 h 48"/>
                <a:gd name="T14" fmla="*/ 56 w 62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8">
                  <a:moveTo>
                    <a:pt x="56" y="0"/>
                  </a:moveTo>
                  <a:cubicBezTo>
                    <a:pt x="46" y="7"/>
                    <a:pt x="36" y="14"/>
                    <a:pt x="27" y="21"/>
                  </a:cubicBezTo>
                  <a:cubicBezTo>
                    <a:pt x="13" y="16"/>
                    <a:pt x="0" y="24"/>
                    <a:pt x="8" y="38"/>
                  </a:cubicBezTo>
                  <a:cubicBezTo>
                    <a:pt x="13" y="48"/>
                    <a:pt x="36" y="48"/>
                    <a:pt x="33" y="30"/>
                  </a:cubicBezTo>
                  <a:cubicBezTo>
                    <a:pt x="41" y="24"/>
                    <a:pt x="49" y="18"/>
                    <a:pt x="57" y="13"/>
                  </a:cubicBezTo>
                  <a:cubicBezTo>
                    <a:pt x="59" y="12"/>
                    <a:pt x="60" y="11"/>
                    <a:pt x="62" y="10"/>
                  </a:cubicBezTo>
                  <a:cubicBezTo>
                    <a:pt x="60" y="8"/>
                    <a:pt x="59" y="5"/>
                    <a:pt x="57" y="3"/>
                  </a:cubicBezTo>
                  <a:cubicBezTo>
                    <a:pt x="57" y="2"/>
                    <a:pt x="56" y="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0">
              <a:extLst>
                <a:ext uri="{FF2B5EF4-FFF2-40B4-BE49-F238E27FC236}">
                  <a16:creationId xmlns:a16="http://schemas.microsoft.com/office/drawing/2014/main" id="{CE384F87-F601-466A-AE7A-56ED09345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113" y="5756275"/>
              <a:ext cx="273050" cy="222250"/>
            </a:xfrm>
            <a:custGeom>
              <a:avLst/>
              <a:gdLst>
                <a:gd name="T0" fmla="*/ 8 w 121"/>
                <a:gd name="T1" fmla="*/ 68 h 99"/>
                <a:gd name="T2" fmla="*/ 12 w 121"/>
                <a:gd name="T3" fmla="*/ 76 h 99"/>
                <a:gd name="T4" fmla="*/ 38 w 121"/>
                <a:gd name="T5" fmla="*/ 96 h 99"/>
                <a:gd name="T6" fmla="*/ 45 w 121"/>
                <a:gd name="T7" fmla="*/ 99 h 99"/>
                <a:gd name="T8" fmla="*/ 50 w 121"/>
                <a:gd name="T9" fmla="*/ 96 h 99"/>
                <a:gd name="T10" fmla="*/ 38 w 121"/>
                <a:gd name="T11" fmla="*/ 92 h 99"/>
                <a:gd name="T12" fmla="*/ 38 w 121"/>
                <a:gd name="T13" fmla="*/ 92 h 99"/>
                <a:gd name="T14" fmla="*/ 33 w 121"/>
                <a:gd name="T15" fmla="*/ 85 h 99"/>
                <a:gd name="T16" fmla="*/ 31 w 121"/>
                <a:gd name="T17" fmla="*/ 77 h 99"/>
                <a:gd name="T18" fmla="*/ 36 w 121"/>
                <a:gd name="T19" fmla="*/ 61 h 99"/>
                <a:gd name="T20" fmla="*/ 38 w 121"/>
                <a:gd name="T21" fmla="*/ 46 h 99"/>
                <a:gd name="T22" fmla="*/ 39 w 121"/>
                <a:gd name="T23" fmla="*/ 45 h 99"/>
                <a:gd name="T24" fmla="*/ 48 w 121"/>
                <a:gd name="T25" fmla="*/ 35 h 99"/>
                <a:gd name="T26" fmla="*/ 58 w 121"/>
                <a:gd name="T27" fmla="*/ 33 h 99"/>
                <a:gd name="T28" fmla="*/ 61 w 121"/>
                <a:gd name="T29" fmla="*/ 33 h 99"/>
                <a:gd name="T30" fmla="*/ 74 w 121"/>
                <a:gd name="T31" fmla="*/ 39 h 99"/>
                <a:gd name="T32" fmla="*/ 82 w 121"/>
                <a:gd name="T33" fmla="*/ 37 h 99"/>
                <a:gd name="T34" fmla="*/ 86 w 121"/>
                <a:gd name="T35" fmla="*/ 37 h 99"/>
                <a:gd name="T36" fmla="*/ 90 w 121"/>
                <a:gd name="T37" fmla="*/ 37 h 99"/>
                <a:gd name="T38" fmla="*/ 97 w 121"/>
                <a:gd name="T39" fmla="*/ 40 h 99"/>
                <a:gd name="T40" fmla="*/ 97 w 121"/>
                <a:gd name="T41" fmla="*/ 40 h 99"/>
                <a:gd name="T42" fmla="*/ 108 w 121"/>
                <a:gd name="T43" fmla="*/ 56 h 99"/>
                <a:gd name="T44" fmla="*/ 121 w 121"/>
                <a:gd name="T45" fmla="*/ 47 h 99"/>
                <a:gd name="T46" fmla="*/ 97 w 121"/>
                <a:gd name="T47" fmla="*/ 22 h 99"/>
                <a:gd name="T48" fmla="*/ 90 w 121"/>
                <a:gd name="T49" fmla="*/ 17 h 99"/>
                <a:gd name="T50" fmla="*/ 86 w 121"/>
                <a:gd name="T51" fmla="*/ 15 h 99"/>
                <a:gd name="T52" fmla="*/ 82 w 121"/>
                <a:gd name="T53" fmla="*/ 13 h 99"/>
                <a:gd name="T54" fmla="*/ 66 w 121"/>
                <a:gd name="T55" fmla="*/ 6 h 99"/>
                <a:gd name="T56" fmla="*/ 58 w 121"/>
                <a:gd name="T57" fmla="*/ 3 h 99"/>
                <a:gd name="T58" fmla="*/ 56 w 121"/>
                <a:gd name="T59" fmla="*/ 3 h 99"/>
                <a:gd name="T60" fmla="*/ 38 w 121"/>
                <a:gd name="T61" fmla="*/ 8 h 99"/>
                <a:gd name="T62" fmla="*/ 35 w 121"/>
                <a:gd name="T63" fmla="*/ 10 h 99"/>
                <a:gd name="T64" fmla="*/ 8 w 121"/>
                <a:gd name="T65" fmla="*/ 30 h 99"/>
                <a:gd name="T66" fmla="*/ 1 w 121"/>
                <a:gd name="T67" fmla="*/ 35 h 99"/>
                <a:gd name="T68" fmla="*/ 0 w 121"/>
                <a:gd name="T69" fmla="*/ 35 h 99"/>
                <a:gd name="T70" fmla="*/ 1 w 121"/>
                <a:gd name="T71" fmla="*/ 42 h 99"/>
                <a:gd name="T72" fmla="*/ 8 w 121"/>
                <a:gd name="T73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1" h="99">
                  <a:moveTo>
                    <a:pt x="8" y="68"/>
                  </a:moveTo>
                  <a:cubicBezTo>
                    <a:pt x="9" y="71"/>
                    <a:pt x="10" y="73"/>
                    <a:pt x="12" y="76"/>
                  </a:cubicBezTo>
                  <a:cubicBezTo>
                    <a:pt x="18" y="84"/>
                    <a:pt x="27" y="91"/>
                    <a:pt x="38" y="96"/>
                  </a:cubicBezTo>
                  <a:cubicBezTo>
                    <a:pt x="41" y="97"/>
                    <a:pt x="43" y="98"/>
                    <a:pt x="45" y="99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5" y="96"/>
                    <a:pt x="41" y="94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6" y="90"/>
                    <a:pt x="34" y="88"/>
                    <a:pt x="33" y="85"/>
                  </a:cubicBezTo>
                  <a:cubicBezTo>
                    <a:pt x="31" y="82"/>
                    <a:pt x="31" y="80"/>
                    <a:pt x="31" y="77"/>
                  </a:cubicBezTo>
                  <a:cubicBezTo>
                    <a:pt x="31" y="72"/>
                    <a:pt x="33" y="66"/>
                    <a:pt x="36" y="61"/>
                  </a:cubicBezTo>
                  <a:cubicBezTo>
                    <a:pt x="36" y="55"/>
                    <a:pt x="36" y="50"/>
                    <a:pt x="38" y="46"/>
                  </a:cubicBezTo>
                  <a:cubicBezTo>
                    <a:pt x="38" y="46"/>
                    <a:pt x="39" y="45"/>
                    <a:pt x="39" y="45"/>
                  </a:cubicBezTo>
                  <a:cubicBezTo>
                    <a:pt x="41" y="41"/>
                    <a:pt x="44" y="37"/>
                    <a:pt x="48" y="35"/>
                  </a:cubicBezTo>
                  <a:cubicBezTo>
                    <a:pt x="51" y="34"/>
                    <a:pt x="55" y="33"/>
                    <a:pt x="58" y="33"/>
                  </a:cubicBezTo>
                  <a:cubicBezTo>
                    <a:pt x="59" y="33"/>
                    <a:pt x="60" y="33"/>
                    <a:pt x="61" y="33"/>
                  </a:cubicBezTo>
                  <a:cubicBezTo>
                    <a:pt x="65" y="34"/>
                    <a:pt x="70" y="36"/>
                    <a:pt x="74" y="39"/>
                  </a:cubicBezTo>
                  <a:cubicBezTo>
                    <a:pt x="77" y="38"/>
                    <a:pt x="80" y="38"/>
                    <a:pt x="82" y="37"/>
                  </a:cubicBezTo>
                  <a:cubicBezTo>
                    <a:pt x="84" y="37"/>
                    <a:pt x="85" y="37"/>
                    <a:pt x="86" y="37"/>
                  </a:cubicBezTo>
                  <a:cubicBezTo>
                    <a:pt x="88" y="37"/>
                    <a:pt x="89" y="37"/>
                    <a:pt x="90" y="37"/>
                  </a:cubicBezTo>
                  <a:cubicBezTo>
                    <a:pt x="93" y="38"/>
                    <a:pt x="95" y="39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2" y="43"/>
                    <a:pt x="106" y="49"/>
                    <a:pt x="108" y="56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14" y="38"/>
                    <a:pt x="107" y="29"/>
                    <a:pt x="97" y="22"/>
                  </a:cubicBezTo>
                  <a:cubicBezTo>
                    <a:pt x="95" y="20"/>
                    <a:pt x="93" y="19"/>
                    <a:pt x="90" y="17"/>
                  </a:cubicBezTo>
                  <a:cubicBezTo>
                    <a:pt x="89" y="16"/>
                    <a:pt x="88" y="16"/>
                    <a:pt x="86" y="15"/>
                  </a:cubicBezTo>
                  <a:cubicBezTo>
                    <a:pt x="85" y="14"/>
                    <a:pt x="84" y="13"/>
                    <a:pt x="82" y="13"/>
                  </a:cubicBezTo>
                  <a:cubicBezTo>
                    <a:pt x="77" y="10"/>
                    <a:pt x="72" y="8"/>
                    <a:pt x="66" y="6"/>
                  </a:cubicBezTo>
                  <a:cubicBezTo>
                    <a:pt x="64" y="5"/>
                    <a:pt x="61" y="4"/>
                    <a:pt x="58" y="3"/>
                  </a:cubicBezTo>
                  <a:cubicBezTo>
                    <a:pt x="58" y="3"/>
                    <a:pt x="57" y="3"/>
                    <a:pt x="56" y="3"/>
                  </a:cubicBezTo>
                  <a:cubicBezTo>
                    <a:pt x="47" y="0"/>
                    <a:pt x="44" y="3"/>
                    <a:pt x="38" y="8"/>
                  </a:cubicBezTo>
                  <a:cubicBezTo>
                    <a:pt x="37" y="9"/>
                    <a:pt x="36" y="9"/>
                    <a:pt x="35" y="10"/>
                  </a:cubicBezTo>
                  <a:cubicBezTo>
                    <a:pt x="26" y="17"/>
                    <a:pt x="17" y="23"/>
                    <a:pt x="8" y="30"/>
                  </a:cubicBezTo>
                  <a:cubicBezTo>
                    <a:pt x="5" y="31"/>
                    <a:pt x="3" y="33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0" y="40"/>
                    <a:pt x="1" y="42"/>
                  </a:cubicBezTo>
                  <a:cubicBezTo>
                    <a:pt x="1" y="52"/>
                    <a:pt x="4" y="61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41">
              <a:extLst>
                <a:ext uri="{FF2B5EF4-FFF2-40B4-BE49-F238E27FC236}">
                  <a16:creationId xmlns:a16="http://schemas.microsoft.com/office/drawing/2014/main" id="{BB05E827-EE48-4866-98E1-AE288C9CE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0900" y="6064250"/>
              <a:ext cx="134938" cy="114300"/>
            </a:xfrm>
            <a:custGeom>
              <a:avLst/>
              <a:gdLst>
                <a:gd name="T0" fmla="*/ 0 w 60"/>
                <a:gd name="T1" fmla="*/ 38 h 51"/>
                <a:gd name="T2" fmla="*/ 2 w 60"/>
                <a:gd name="T3" fmla="*/ 44 h 51"/>
                <a:gd name="T4" fmla="*/ 6 w 60"/>
                <a:gd name="T5" fmla="*/ 48 h 51"/>
                <a:gd name="T6" fmla="*/ 9 w 60"/>
                <a:gd name="T7" fmla="*/ 48 h 51"/>
                <a:gd name="T8" fmla="*/ 17 w 60"/>
                <a:gd name="T9" fmla="*/ 47 h 51"/>
                <a:gd name="T10" fmla="*/ 22 w 60"/>
                <a:gd name="T11" fmla="*/ 46 h 51"/>
                <a:gd name="T12" fmla="*/ 23 w 60"/>
                <a:gd name="T13" fmla="*/ 46 h 51"/>
                <a:gd name="T14" fmla="*/ 24 w 60"/>
                <a:gd name="T15" fmla="*/ 46 h 51"/>
                <a:gd name="T16" fmla="*/ 30 w 60"/>
                <a:gd name="T17" fmla="*/ 49 h 51"/>
                <a:gd name="T18" fmla="*/ 37 w 60"/>
                <a:gd name="T19" fmla="*/ 51 h 51"/>
                <a:gd name="T20" fmla="*/ 43 w 60"/>
                <a:gd name="T21" fmla="*/ 50 h 51"/>
                <a:gd name="T22" fmla="*/ 48 w 60"/>
                <a:gd name="T23" fmla="*/ 47 h 51"/>
                <a:gd name="T24" fmla="*/ 52 w 60"/>
                <a:gd name="T25" fmla="*/ 34 h 51"/>
                <a:gd name="T26" fmla="*/ 53 w 60"/>
                <a:gd name="T27" fmla="*/ 33 h 51"/>
                <a:gd name="T28" fmla="*/ 60 w 60"/>
                <a:gd name="T29" fmla="*/ 20 h 51"/>
                <a:gd name="T30" fmla="*/ 59 w 60"/>
                <a:gd name="T31" fmla="*/ 12 h 51"/>
                <a:gd name="T32" fmla="*/ 53 w 60"/>
                <a:gd name="T33" fmla="*/ 7 h 51"/>
                <a:gd name="T34" fmla="*/ 39 w 60"/>
                <a:gd name="T35" fmla="*/ 6 h 51"/>
                <a:gd name="T36" fmla="*/ 36 w 60"/>
                <a:gd name="T37" fmla="*/ 6 h 51"/>
                <a:gd name="T38" fmla="*/ 30 w 60"/>
                <a:gd name="T39" fmla="*/ 1 h 51"/>
                <a:gd name="T40" fmla="*/ 29 w 60"/>
                <a:gd name="T41" fmla="*/ 0 h 51"/>
                <a:gd name="T42" fmla="*/ 23 w 60"/>
                <a:gd name="T43" fmla="*/ 1 h 51"/>
                <a:gd name="T44" fmla="*/ 21 w 60"/>
                <a:gd name="T45" fmla="*/ 1 h 51"/>
                <a:gd name="T46" fmla="*/ 20 w 60"/>
                <a:gd name="T47" fmla="*/ 2 h 51"/>
                <a:gd name="T48" fmla="*/ 17 w 60"/>
                <a:gd name="T49" fmla="*/ 3 h 51"/>
                <a:gd name="T50" fmla="*/ 9 w 60"/>
                <a:gd name="T51" fmla="*/ 10 h 51"/>
                <a:gd name="T52" fmla="*/ 4 w 60"/>
                <a:gd name="T53" fmla="*/ 14 h 51"/>
                <a:gd name="T54" fmla="*/ 3 w 60"/>
                <a:gd name="T55" fmla="*/ 17 h 51"/>
                <a:gd name="T56" fmla="*/ 5 w 60"/>
                <a:gd name="T57" fmla="*/ 23 h 51"/>
                <a:gd name="T58" fmla="*/ 5 w 60"/>
                <a:gd name="T59" fmla="*/ 26 h 51"/>
                <a:gd name="T60" fmla="*/ 0 w 60"/>
                <a:gd name="T61" fmla="*/ 38 h 51"/>
                <a:gd name="T62" fmla="*/ 30 w 60"/>
                <a:gd name="T63" fmla="*/ 18 h 51"/>
                <a:gd name="T64" fmla="*/ 35 w 60"/>
                <a:gd name="T65" fmla="*/ 23 h 51"/>
                <a:gd name="T66" fmla="*/ 30 w 60"/>
                <a:gd name="T67" fmla="*/ 29 h 51"/>
                <a:gd name="T68" fmla="*/ 24 w 60"/>
                <a:gd name="T69" fmla="*/ 23 h 51"/>
                <a:gd name="T70" fmla="*/ 30 w 60"/>
                <a:gd name="T71" fmla="*/ 1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51">
                  <a:moveTo>
                    <a:pt x="0" y="38"/>
                  </a:moveTo>
                  <a:cubicBezTo>
                    <a:pt x="0" y="40"/>
                    <a:pt x="1" y="42"/>
                    <a:pt x="2" y="44"/>
                  </a:cubicBezTo>
                  <a:cubicBezTo>
                    <a:pt x="3" y="46"/>
                    <a:pt x="4" y="47"/>
                    <a:pt x="6" y="48"/>
                  </a:cubicBezTo>
                  <a:cubicBezTo>
                    <a:pt x="7" y="48"/>
                    <a:pt x="8" y="48"/>
                    <a:pt x="9" y="48"/>
                  </a:cubicBezTo>
                  <a:cubicBezTo>
                    <a:pt x="11" y="49"/>
                    <a:pt x="14" y="48"/>
                    <a:pt x="17" y="47"/>
                  </a:cubicBezTo>
                  <a:cubicBezTo>
                    <a:pt x="19" y="47"/>
                    <a:pt x="20" y="46"/>
                    <a:pt x="22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6" y="47"/>
                    <a:pt x="28" y="48"/>
                    <a:pt x="30" y="49"/>
                  </a:cubicBezTo>
                  <a:cubicBezTo>
                    <a:pt x="32" y="50"/>
                    <a:pt x="35" y="51"/>
                    <a:pt x="37" y="51"/>
                  </a:cubicBezTo>
                  <a:cubicBezTo>
                    <a:pt x="39" y="51"/>
                    <a:pt x="42" y="51"/>
                    <a:pt x="43" y="50"/>
                  </a:cubicBezTo>
                  <a:cubicBezTo>
                    <a:pt x="45" y="50"/>
                    <a:pt x="47" y="48"/>
                    <a:pt x="48" y="47"/>
                  </a:cubicBezTo>
                  <a:cubicBezTo>
                    <a:pt x="50" y="44"/>
                    <a:pt x="52" y="40"/>
                    <a:pt x="52" y="34"/>
                  </a:cubicBezTo>
                  <a:cubicBezTo>
                    <a:pt x="52" y="34"/>
                    <a:pt x="52" y="33"/>
                    <a:pt x="53" y="33"/>
                  </a:cubicBezTo>
                  <a:cubicBezTo>
                    <a:pt x="57" y="29"/>
                    <a:pt x="59" y="24"/>
                    <a:pt x="60" y="20"/>
                  </a:cubicBezTo>
                  <a:cubicBezTo>
                    <a:pt x="60" y="17"/>
                    <a:pt x="60" y="15"/>
                    <a:pt x="59" y="12"/>
                  </a:cubicBezTo>
                  <a:cubicBezTo>
                    <a:pt x="58" y="10"/>
                    <a:pt x="56" y="9"/>
                    <a:pt x="53" y="7"/>
                  </a:cubicBezTo>
                  <a:cubicBezTo>
                    <a:pt x="50" y="6"/>
                    <a:pt x="45" y="5"/>
                    <a:pt x="39" y="6"/>
                  </a:cubicBezTo>
                  <a:cubicBezTo>
                    <a:pt x="38" y="6"/>
                    <a:pt x="37" y="6"/>
                    <a:pt x="36" y="6"/>
                  </a:cubicBezTo>
                  <a:cubicBezTo>
                    <a:pt x="34" y="3"/>
                    <a:pt x="32" y="1"/>
                    <a:pt x="30" y="1"/>
                  </a:cubicBezTo>
                  <a:cubicBezTo>
                    <a:pt x="30" y="1"/>
                    <a:pt x="29" y="0"/>
                    <a:pt x="29" y="0"/>
                  </a:cubicBezTo>
                  <a:cubicBezTo>
                    <a:pt x="27" y="0"/>
                    <a:pt x="25" y="0"/>
                    <a:pt x="23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4" y="6"/>
                    <a:pt x="12" y="7"/>
                    <a:pt x="9" y="10"/>
                  </a:cubicBezTo>
                  <a:cubicBezTo>
                    <a:pt x="7" y="11"/>
                    <a:pt x="5" y="12"/>
                    <a:pt x="4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9"/>
                    <a:pt x="4" y="21"/>
                    <a:pt x="5" y="23"/>
                  </a:cubicBezTo>
                  <a:cubicBezTo>
                    <a:pt x="6" y="23"/>
                    <a:pt x="6" y="25"/>
                    <a:pt x="5" y="26"/>
                  </a:cubicBezTo>
                  <a:cubicBezTo>
                    <a:pt x="1" y="29"/>
                    <a:pt x="0" y="34"/>
                    <a:pt x="0" y="38"/>
                  </a:cubicBezTo>
                  <a:close/>
                  <a:moveTo>
                    <a:pt x="30" y="18"/>
                  </a:moveTo>
                  <a:cubicBezTo>
                    <a:pt x="33" y="18"/>
                    <a:pt x="35" y="20"/>
                    <a:pt x="35" y="23"/>
                  </a:cubicBezTo>
                  <a:cubicBezTo>
                    <a:pt x="35" y="26"/>
                    <a:pt x="33" y="29"/>
                    <a:pt x="30" y="29"/>
                  </a:cubicBezTo>
                  <a:cubicBezTo>
                    <a:pt x="27" y="29"/>
                    <a:pt x="24" y="26"/>
                    <a:pt x="24" y="23"/>
                  </a:cubicBezTo>
                  <a:cubicBezTo>
                    <a:pt x="24" y="20"/>
                    <a:pt x="27" y="18"/>
                    <a:pt x="3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2">
              <a:extLst>
                <a:ext uri="{FF2B5EF4-FFF2-40B4-BE49-F238E27FC236}">
                  <a16:creationId xmlns:a16="http://schemas.microsoft.com/office/drawing/2014/main" id="{BFB89B8C-34F6-4780-887D-6C2805820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5838" y="6038850"/>
              <a:ext cx="107950" cy="111125"/>
            </a:xfrm>
            <a:custGeom>
              <a:avLst/>
              <a:gdLst>
                <a:gd name="T0" fmla="*/ 1 w 48"/>
                <a:gd name="T1" fmla="*/ 41 h 49"/>
                <a:gd name="T2" fmla="*/ 10 w 48"/>
                <a:gd name="T3" fmla="*/ 49 h 49"/>
                <a:gd name="T4" fmla="*/ 16 w 48"/>
                <a:gd name="T5" fmla="*/ 49 h 49"/>
                <a:gd name="T6" fmla="*/ 20 w 48"/>
                <a:gd name="T7" fmla="*/ 48 h 49"/>
                <a:gd name="T8" fmla="*/ 22 w 48"/>
                <a:gd name="T9" fmla="*/ 48 h 49"/>
                <a:gd name="T10" fmla="*/ 30 w 48"/>
                <a:gd name="T11" fmla="*/ 37 h 49"/>
                <a:gd name="T12" fmla="*/ 32 w 48"/>
                <a:gd name="T13" fmla="*/ 35 h 49"/>
                <a:gd name="T14" fmla="*/ 44 w 48"/>
                <a:gd name="T15" fmla="*/ 29 h 49"/>
                <a:gd name="T16" fmla="*/ 46 w 48"/>
                <a:gd name="T17" fmla="*/ 26 h 49"/>
                <a:gd name="T18" fmla="*/ 47 w 48"/>
                <a:gd name="T19" fmla="*/ 20 h 49"/>
                <a:gd name="T20" fmla="*/ 45 w 48"/>
                <a:gd name="T21" fmla="*/ 14 h 49"/>
                <a:gd name="T22" fmla="*/ 44 w 48"/>
                <a:gd name="T23" fmla="*/ 13 h 49"/>
                <a:gd name="T24" fmla="*/ 28 w 48"/>
                <a:gd name="T25" fmla="*/ 6 h 49"/>
                <a:gd name="T26" fmla="*/ 26 w 48"/>
                <a:gd name="T27" fmla="*/ 6 h 49"/>
                <a:gd name="T28" fmla="*/ 20 w 48"/>
                <a:gd name="T29" fmla="*/ 2 h 49"/>
                <a:gd name="T30" fmla="*/ 13 w 48"/>
                <a:gd name="T31" fmla="*/ 0 h 49"/>
                <a:gd name="T32" fmla="*/ 8 w 48"/>
                <a:gd name="T33" fmla="*/ 2 h 49"/>
                <a:gd name="T34" fmla="*/ 4 w 48"/>
                <a:gd name="T35" fmla="*/ 5 h 49"/>
                <a:gd name="T36" fmla="*/ 0 w 48"/>
                <a:gd name="T37" fmla="*/ 18 h 49"/>
                <a:gd name="T38" fmla="*/ 3 w 48"/>
                <a:gd name="T39" fmla="*/ 21 h 49"/>
                <a:gd name="T40" fmla="*/ 4 w 48"/>
                <a:gd name="T41" fmla="*/ 31 h 49"/>
                <a:gd name="T42" fmla="*/ 1 w 48"/>
                <a:gd name="T43" fmla="*/ 41 h 49"/>
                <a:gd name="T44" fmla="*/ 20 w 48"/>
                <a:gd name="T45" fmla="*/ 18 h 49"/>
                <a:gd name="T46" fmla="*/ 25 w 48"/>
                <a:gd name="T47" fmla="*/ 23 h 49"/>
                <a:gd name="T48" fmla="*/ 20 w 48"/>
                <a:gd name="T49" fmla="*/ 28 h 49"/>
                <a:gd name="T50" fmla="*/ 15 w 48"/>
                <a:gd name="T51" fmla="*/ 23 h 49"/>
                <a:gd name="T52" fmla="*/ 20 w 48"/>
                <a:gd name="T5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9">
                  <a:moveTo>
                    <a:pt x="1" y="41"/>
                  </a:moveTo>
                  <a:cubicBezTo>
                    <a:pt x="3" y="44"/>
                    <a:pt x="7" y="47"/>
                    <a:pt x="10" y="49"/>
                  </a:cubicBezTo>
                  <a:cubicBezTo>
                    <a:pt x="12" y="49"/>
                    <a:pt x="14" y="49"/>
                    <a:pt x="16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1" y="48"/>
                    <a:pt x="21" y="48"/>
                    <a:pt x="22" y="48"/>
                  </a:cubicBezTo>
                  <a:cubicBezTo>
                    <a:pt x="25" y="46"/>
                    <a:pt x="28" y="42"/>
                    <a:pt x="30" y="37"/>
                  </a:cubicBezTo>
                  <a:cubicBezTo>
                    <a:pt x="30" y="36"/>
                    <a:pt x="31" y="36"/>
                    <a:pt x="32" y="35"/>
                  </a:cubicBezTo>
                  <a:cubicBezTo>
                    <a:pt x="38" y="34"/>
                    <a:pt x="42" y="32"/>
                    <a:pt x="44" y="29"/>
                  </a:cubicBezTo>
                  <a:cubicBezTo>
                    <a:pt x="45" y="28"/>
                    <a:pt x="46" y="27"/>
                    <a:pt x="46" y="26"/>
                  </a:cubicBezTo>
                  <a:cubicBezTo>
                    <a:pt x="47" y="24"/>
                    <a:pt x="48" y="22"/>
                    <a:pt x="47" y="20"/>
                  </a:cubicBezTo>
                  <a:cubicBezTo>
                    <a:pt x="47" y="18"/>
                    <a:pt x="46" y="16"/>
                    <a:pt x="45" y="14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1" y="9"/>
                    <a:pt x="36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4" y="4"/>
                    <a:pt x="22" y="3"/>
                    <a:pt x="20" y="2"/>
                  </a:cubicBezTo>
                  <a:cubicBezTo>
                    <a:pt x="18" y="1"/>
                    <a:pt x="15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1" y="8"/>
                    <a:pt x="0" y="13"/>
                    <a:pt x="0" y="18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4" y="24"/>
                    <a:pt x="5" y="28"/>
                    <a:pt x="4" y="31"/>
                  </a:cubicBezTo>
                  <a:cubicBezTo>
                    <a:pt x="4" y="34"/>
                    <a:pt x="3" y="38"/>
                    <a:pt x="1" y="41"/>
                  </a:cubicBezTo>
                  <a:close/>
                  <a:moveTo>
                    <a:pt x="20" y="18"/>
                  </a:moveTo>
                  <a:cubicBezTo>
                    <a:pt x="23" y="18"/>
                    <a:pt x="25" y="20"/>
                    <a:pt x="25" y="23"/>
                  </a:cubicBezTo>
                  <a:cubicBezTo>
                    <a:pt x="25" y="26"/>
                    <a:pt x="23" y="28"/>
                    <a:pt x="20" y="28"/>
                  </a:cubicBezTo>
                  <a:cubicBezTo>
                    <a:pt x="18" y="28"/>
                    <a:pt x="15" y="26"/>
                    <a:pt x="15" y="23"/>
                  </a:cubicBezTo>
                  <a:cubicBezTo>
                    <a:pt x="15" y="20"/>
                    <a:pt x="18" y="18"/>
                    <a:pt x="2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43">
              <a:extLst>
                <a:ext uri="{FF2B5EF4-FFF2-40B4-BE49-F238E27FC236}">
                  <a16:creationId xmlns:a16="http://schemas.microsoft.com/office/drawing/2014/main" id="{3A593821-F355-45BD-AEEF-DB7A9B544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489575"/>
              <a:ext cx="150813" cy="169863"/>
            </a:xfrm>
            <a:custGeom>
              <a:avLst/>
              <a:gdLst>
                <a:gd name="T0" fmla="*/ 12 w 67"/>
                <a:gd name="T1" fmla="*/ 19 h 75"/>
                <a:gd name="T2" fmla="*/ 28 w 67"/>
                <a:gd name="T3" fmla="*/ 31 h 75"/>
                <a:gd name="T4" fmla="*/ 31 w 67"/>
                <a:gd name="T5" fmla="*/ 34 h 75"/>
                <a:gd name="T6" fmla="*/ 38 w 67"/>
                <a:gd name="T7" fmla="*/ 44 h 75"/>
                <a:gd name="T8" fmla="*/ 46 w 67"/>
                <a:gd name="T9" fmla="*/ 75 h 75"/>
                <a:gd name="T10" fmla="*/ 56 w 67"/>
                <a:gd name="T11" fmla="*/ 67 h 75"/>
                <a:gd name="T12" fmla="*/ 67 w 67"/>
                <a:gd name="T13" fmla="*/ 60 h 75"/>
                <a:gd name="T14" fmla="*/ 56 w 67"/>
                <a:gd name="T15" fmla="*/ 26 h 75"/>
                <a:gd name="T16" fmla="*/ 51 w 67"/>
                <a:gd name="T17" fmla="*/ 19 h 75"/>
                <a:gd name="T18" fmla="*/ 38 w 67"/>
                <a:gd name="T19" fmla="*/ 7 h 75"/>
                <a:gd name="T20" fmla="*/ 28 w 67"/>
                <a:gd name="T21" fmla="*/ 2 h 75"/>
                <a:gd name="T22" fmla="*/ 21 w 67"/>
                <a:gd name="T23" fmla="*/ 0 h 75"/>
                <a:gd name="T24" fmla="*/ 12 w 67"/>
                <a:gd name="T25" fmla="*/ 6 h 75"/>
                <a:gd name="T26" fmla="*/ 6 w 67"/>
                <a:gd name="T27" fmla="*/ 10 h 75"/>
                <a:gd name="T28" fmla="*/ 0 w 67"/>
                <a:gd name="T29" fmla="*/ 14 h 75"/>
                <a:gd name="T30" fmla="*/ 6 w 67"/>
                <a:gd name="T31" fmla="*/ 16 h 75"/>
                <a:gd name="T32" fmla="*/ 12 w 67"/>
                <a:gd name="T33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75">
                  <a:moveTo>
                    <a:pt x="12" y="19"/>
                  </a:moveTo>
                  <a:cubicBezTo>
                    <a:pt x="18" y="22"/>
                    <a:pt x="24" y="26"/>
                    <a:pt x="28" y="31"/>
                  </a:cubicBezTo>
                  <a:cubicBezTo>
                    <a:pt x="29" y="32"/>
                    <a:pt x="30" y="33"/>
                    <a:pt x="31" y="34"/>
                  </a:cubicBezTo>
                  <a:cubicBezTo>
                    <a:pt x="34" y="37"/>
                    <a:pt x="36" y="41"/>
                    <a:pt x="38" y="44"/>
                  </a:cubicBezTo>
                  <a:cubicBezTo>
                    <a:pt x="42" y="53"/>
                    <a:pt x="45" y="63"/>
                    <a:pt x="46" y="75"/>
                  </a:cubicBezTo>
                  <a:cubicBezTo>
                    <a:pt x="49" y="72"/>
                    <a:pt x="53" y="70"/>
                    <a:pt x="56" y="67"/>
                  </a:cubicBezTo>
                  <a:cubicBezTo>
                    <a:pt x="60" y="65"/>
                    <a:pt x="63" y="62"/>
                    <a:pt x="67" y="60"/>
                  </a:cubicBezTo>
                  <a:cubicBezTo>
                    <a:pt x="65" y="46"/>
                    <a:pt x="61" y="35"/>
                    <a:pt x="56" y="26"/>
                  </a:cubicBezTo>
                  <a:cubicBezTo>
                    <a:pt x="55" y="23"/>
                    <a:pt x="53" y="21"/>
                    <a:pt x="51" y="19"/>
                  </a:cubicBezTo>
                  <a:cubicBezTo>
                    <a:pt x="47" y="14"/>
                    <a:pt x="43" y="10"/>
                    <a:pt x="38" y="7"/>
                  </a:cubicBezTo>
                  <a:cubicBezTo>
                    <a:pt x="35" y="5"/>
                    <a:pt x="32" y="3"/>
                    <a:pt x="28" y="2"/>
                  </a:cubicBezTo>
                  <a:cubicBezTo>
                    <a:pt x="26" y="1"/>
                    <a:pt x="24" y="0"/>
                    <a:pt x="21" y="0"/>
                  </a:cubicBezTo>
                  <a:cubicBezTo>
                    <a:pt x="18" y="2"/>
                    <a:pt x="15" y="4"/>
                    <a:pt x="12" y="6"/>
                  </a:cubicBezTo>
                  <a:cubicBezTo>
                    <a:pt x="10" y="8"/>
                    <a:pt x="8" y="9"/>
                    <a:pt x="6" y="10"/>
                  </a:cubicBezTo>
                  <a:cubicBezTo>
                    <a:pt x="4" y="12"/>
                    <a:pt x="2" y="13"/>
                    <a:pt x="0" y="14"/>
                  </a:cubicBezTo>
                  <a:cubicBezTo>
                    <a:pt x="2" y="15"/>
                    <a:pt x="4" y="15"/>
                    <a:pt x="6" y="16"/>
                  </a:cubicBezTo>
                  <a:cubicBezTo>
                    <a:pt x="8" y="17"/>
                    <a:pt x="10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4">
              <a:extLst>
                <a:ext uri="{FF2B5EF4-FFF2-40B4-BE49-F238E27FC236}">
                  <a16:creationId xmlns:a16="http://schemas.microsoft.com/office/drawing/2014/main" id="{6C859E3A-D62E-400E-8954-9ED88500C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5" y="5527675"/>
              <a:ext cx="120650" cy="149225"/>
            </a:xfrm>
            <a:custGeom>
              <a:avLst/>
              <a:gdLst>
                <a:gd name="T0" fmla="*/ 18 w 54"/>
                <a:gd name="T1" fmla="*/ 14 h 66"/>
                <a:gd name="T2" fmla="*/ 24 w 54"/>
                <a:gd name="T3" fmla="*/ 19 h 66"/>
                <a:gd name="T4" fmla="*/ 31 w 54"/>
                <a:gd name="T5" fmla="*/ 27 h 66"/>
                <a:gd name="T6" fmla="*/ 40 w 54"/>
                <a:gd name="T7" fmla="*/ 42 h 66"/>
                <a:gd name="T8" fmla="*/ 47 w 54"/>
                <a:gd name="T9" fmla="*/ 66 h 66"/>
                <a:gd name="T10" fmla="*/ 50 w 54"/>
                <a:gd name="T11" fmla="*/ 63 h 66"/>
                <a:gd name="T12" fmla="*/ 54 w 54"/>
                <a:gd name="T13" fmla="*/ 61 h 66"/>
                <a:gd name="T14" fmla="*/ 50 w 54"/>
                <a:gd name="T15" fmla="*/ 39 h 66"/>
                <a:gd name="T16" fmla="*/ 40 w 54"/>
                <a:gd name="T17" fmla="*/ 21 h 66"/>
                <a:gd name="T18" fmla="*/ 40 w 54"/>
                <a:gd name="T19" fmla="*/ 20 h 66"/>
                <a:gd name="T20" fmla="*/ 24 w 54"/>
                <a:gd name="T21" fmla="*/ 7 h 66"/>
                <a:gd name="T22" fmla="*/ 18 w 54"/>
                <a:gd name="T23" fmla="*/ 4 h 66"/>
                <a:gd name="T24" fmla="*/ 10 w 54"/>
                <a:gd name="T25" fmla="*/ 1 h 66"/>
                <a:gd name="T26" fmla="*/ 7 w 54"/>
                <a:gd name="T27" fmla="*/ 0 h 66"/>
                <a:gd name="T28" fmla="*/ 0 w 54"/>
                <a:gd name="T29" fmla="*/ 5 h 66"/>
                <a:gd name="T30" fmla="*/ 10 w 54"/>
                <a:gd name="T31" fmla="*/ 9 h 66"/>
                <a:gd name="T32" fmla="*/ 18 w 54"/>
                <a:gd name="T3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6">
                  <a:moveTo>
                    <a:pt x="18" y="14"/>
                  </a:moveTo>
                  <a:cubicBezTo>
                    <a:pt x="20" y="16"/>
                    <a:pt x="22" y="17"/>
                    <a:pt x="24" y="19"/>
                  </a:cubicBezTo>
                  <a:cubicBezTo>
                    <a:pt x="26" y="21"/>
                    <a:pt x="29" y="24"/>
                    <a:pt x="31" y="27"/>
                  </a:cubicBezTo>
                  <a:cubicBezTo>
                    <a:pt x="35" y="31"/>
                    <a:pt x="38" y="36"/>
                    <a:pt x="40" y="42"/>
                  </a:cubicBezTo>
                  <a:cubicBezTo>
                    <a:pt x="44" y="49"/>
                    <a:pt x="46" y="57"/>
                    <a:pt x="47" y="66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1" y="63"/>
                    <a:pt x="52" y="62"/>
                    <a:pt x="54" y="61"/>
                  </a:cubicBezTo>
                  <a:cubicBezTo>
                    <a:pt x="53" y="53"/>
                    <a:pt x="52" y="46"/>
                    <a:pt x="50" y="39"/>
                  </a:cubicBezTo>
                  <a:cubicBezTo>
                    <a:pt x="48" y="32"/>
                    <a:pt x="44" y="26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35" y="15"/>
                    <a:pt x="30" y="10"/>
                    <a:pt x="24" y="7"/>
                  </a:cubicBezTo>
                  <a:cubicBezTo>
                    <a:pt x="22" y="6"/>
                    <a:pt x="20" y="5"/>
                    <a:pt x="18" y="4"/>
                  </a:cubicBezTo>
                  <a:cubicBezTo>
                    <a:pt x="15" y="3"/>
                    <a:pt x="12" y="2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5" y="2"/>
                    <a:pt x="3" y="3"/>
                    <a:pt x="0" y="5"/>
                  </a:cubicBezTo>
                  <a:cubicBezTo>
                    <a:pt x="4" y="6"/>
                    <a:pt x="7" y="8"/>
                    <a:pt x="10" y="9"/>
                  </a:cubicBezTo>
                  <a:cubicBezTo>
                    <a:pt x="12" y="11"/>
                    <a:pt x="15" y="13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5">
              <a:extLst>
                <a:ext uri="{FF2B5EF4-FFF2-40B4-BE49-F238E27FC236}">
                  <a16:creationId xmlns:a16="http://schemas.microsoft.com/office/drawing/2014/main" id="{33F11C55-AA23-4A24-AFEF-A1350ED3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5546725"/>
              <a:ext cx="150813" cy="131763"/>
            </a:xfrm>
            <a:custGeom>
              <a:avLst/>
              <a:gdLst>
                <a:gd name="T0" fmla="*/ 2 w 67"/>
                <a:gd name="T1" fmla="*/ 39 h 59"/>
                <a:gd name="T2" fmla="*/ 4 w 67"/>
                <a:gd name="T3" fmla="*/ 44 h 59"/>
                <a:gd name="T4" fmla="*/ 9 w 67"/>
                <a:gd name="T5" fmla="*/ 48 h 59"/>
                <a:gd name="T6" fmla="*/ 22 w 67"/>
                <a:gd name="T7" fmla="*/ 49 h 59"/>
                <a:gd name="T8" fmla="*/ 22 w 67"/>
                <a:gd name="T9" fmla="*/ 42 h 59"/>
                <a:gd name="T10" fmla="*/ 24 w 67"/>
                <a:gd name="T11" fmla="*/ 38 h 59"/>
                <a:gd name="T12" fmla="*/ 26 w 67"/>
                <a:gd name="T13" fmla="*/ 36 h 59"/>
                <a:gd name="T14" fmla="*/ 33 w 67"/>
                <a:gd name="T15" fmla="*/ 31 h 59"/>
                <a:gd name="T16" fmla="*/ 43 w 67"/>
                <a:gd name="T17" fmla="*/ 30 h 59"/>
                <a:gd name="T18" fmla="*/ 45 w 67"/>
                <a:gd name="T19" fmla="*/ 33 h 59"/>
                <a:gd name="T20" fmla="*/ 42 w 67"/>
                <a:gd name="T21" fmla="*/ 35 h 59"/>
                <a:gd name="T22" fmla="*/ 33 w 67"/>
                <a:gd name="T23" fmla="*/ 36 h 59"/>
                <a:gd name="T24" fmla="*/ 29 w 67"/>
                <a:gd name="T25" fmla="*/ 39 h 59"/>
                <a:gd name="T26" fmla="*/ 27 w 67"/>
                <a:gd name="T27" fmla="*/ 44 h 59"/>
                <a:gd name="T28" fmla="*/ 27 w 67"/>
                <a:gd name="T29" fmla="*/ 49 h 59"/>
                <a:gd name="T30" fmla="*/ 33 w 67"/>
                <a:gd name="T31" fmla="*/ 56 h 59"/>
                <a:gd name="T32" fmla="*/ 34 w 67"/>
                <a:gd name="T33" fmla="*/ 57 h 59"/>
                <a:gd name="T34" fmla="*/ 45 w 67"/>
                <a:gd name="T35" fmla="*/ 58 h 59"/>
                <a:gd name="T36" fmla="*/ 51 w 67"/>
                <a:gd name="T37" fmla="*/ 56 h 59"/>
                <a:gd name="T38" fmla="*/ 52 w 67"/>
                <a:gd name="T39" fmla="*/ 55 h 59"/>
                <a:gd name="T40" fmla="*/ 54 w 67"/>
                <a:gd name="T41" fmla="*/ 51 h 59"/>
                <a:gd name="T42" fmla="*/ 55 w 67"/>
                <a:gd name="T43" fmla="*/ 34 h 59"/>
                <a:gd name="T44" fmla="*/ 56 w 67"/>
                <a:gd name="T45" fmla="*/ 32 h 59"/>
                <a:gd name="T46" fmla="*/ 60 w 67"/>
                <a:gd name="T47" fmla="*/ 29 h 59"/>
                <a:gd name="T48" fmla="*/ 63 w 67"/>
                <a:gd name="T49" fmla="*/ 26 h 59"/>
                <a:gd name="T50" fmla="*/ 60 w 67"/>
                <a:gd name="T51" fmla="*/ 12 h 59"/>
                <a:gd name="T52" fmla="*/ 60 w 67"/>
                <a:gd name="T53" fmla="*/ 12 h 59"/>
                <a:gd name="T54" fmla="*/ 52 w 67"/>
                <a:gd name="T55" fmla="*/ 6 h 59"/>
                <a:gd name="T56" fmla="*/ 38 w 67"/>
                <a:gd name="T57" fmla="*/ 0 h 59"/>
                <a:gd name="T58" fmla="*/ 33 w 67"/>
                <a:gd name="T59" fmla="*/ 3 h 59"/>
                <a:gd name="T60" fmla="*/ 24 w 67"/>
                <a:gd name="T61" fmla="*/ 9 h 59"/>
                <a:gd name="T62" fmla="*/ 11 w 67"/>
                <a:gd name="T63" fmla="*/ 17 h 59"/>
                <a:gd name="T64" fmla="*/ 2 w 67"/>
                <a:gd name="T6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59">
                  <a:moveTo>
                    <a:pt x="2" y="39"/>
                  </a:moveTo>
                  <a:cubicBezTo>
                    <a:pt x="2" y="41"/>
                    <a:pt x="3" y="43"/>
                    <a:pt x="4" y="44"/>
                  </a:cubicBezTo>
                  <a:cubicBezTo>
                    <a:pt x="5" y="46"/>
                    <a:pt x="7" y="47"/>
                    <a:pt x="9" y="48"/>
                  </a:cubicBezTo>
                  <a:cubicBezTo>
                    <a:pt x="12" y="50"/>
                    <a:pt x="16" y="50"/>
                    <a:pt x="22" y="49"/>
                  </a:cubicBezTo>
                  <a:cubicBezTo>
                    <a:pt x="22" y="47"/>
                    <a:pt x="22" y="45"/>
                    <a:pt x="22" y="42"/>
                  </a:cubicBezTo>
                  <a:cubicBezTo>
                    <a:pt x="23" y="41"/>
                    <a:pt x="23" y="39"/>
                    <a:pt x="24" y="38"/>
                  </a:cubicBezTo>
                  <a:cubicBezTo>
                    <a:pt x="25" y="37"/>
                    <a:pt x="25" y="36"/>
                    <a:pt x="26" y="36"/>
                  </a:cubicBezTo>
                  <a:cubicBezTo>
                    <a:pt x="28" y="34"/>
                    <a:pt x="30" y="32"/>
                    <a:pt x="33" y="31"/>
                  </a:cubicBezTo>
                  <a:cubicBezTo>
                    <a:pt x="36" y="30"/>
                    <a:pt x="39" y="30"/>
                    <a:pt x="43" y="30"/>
                  </a:cubicBezTo>
                  <a:cubicBezTo>
                    <a:pt x="44" y="30"/>
                    <a:pt x="45" y="32"/>
                    <a:pt x="45" y="33"/>
                  </a:cubicBezTo>
                  <a:cubicBezTo>
                    <a:pt x="44" y="34"/>
                    <a:pt x="43" y="35"/>
                    <a:pt x="42" y="35"/>
                  </a:cubicBezTo>
                  <a:cubicBezTo>
                    <a:pt x="39" y="35"/>
                    <a:pt x="36" y="35"/>
                    <a:pt x="33" y="36"/>
                  </a:cubicBezTo>
                  <a:cubicBezTo>
                    <a:pt x="32" y="37"/>
                    <a:pt x="30" y="38"/>
                    <a:pt x="29" y="39"/>
                  </a:cubicBezTo>
                  <a:cubicBezTo>
                    <a:pt x="28" y="40"/>
                    <a:pt x="27" y="42"/>
                    <a:pt x="27" y="44"/>
                  </a:cubicBezTo>
                  <a:cubicBezTo>
                    <a:pt x="26" y="45"/>
                    <a:pt x="26" y="47"/>
                    <a:pt x="27" y="49"/>
                  </a:cubicBezTo>
                  <a:cubicBezTo>
                    <a:pt x="27" y="52"/>
                    <a:pt x="29" y="55"/>
                    <a:pt x="33" y="56"/>
                  </a:cubicBezTo>
                  <a:cubicBezTo>
                    <a:pt x="33" y="57"/>
                    <a:pt x="33" y="57"/>
                    <a:pt x="34" y="57"/>
                  </a:cubicBezTo>
                  <a:cubicBezTo>
                    <a:pt x="38" y="58"/>
                    <a:pt x="42" y="59"/>
                    <a:pt x="45" y="58"/>
                  </a:cubicBezTo>
                  <a:cubicBezTo>
                    <a:pt x="47" y="58"/>
                    <a:pt x="49" y="57"/>
                    <a:pt x="51" y="56"/>
                  </a:cubicBezTo>
                  <a:cubicBezTo>
                    <a:pt x="51" y="55"/>
                    <a:pt x="51" y="55"/>
                    <a:pt x="52" y="55"/>
                  </a:cubicBezTo>
                  <a:cubicBezTo>
                    <a:pt x="53" y="54"/>
                    <a:pt x="54" y="52"/>
                    <a:pt x="54" y="51"/>
                  </a:cubicBezTo>
                  <a:cubicBezTo>
                    <a:pt x="56" y="46"/>
                    <a:pt x="56" y="41"/>
                    <a:pt x="55" y="34"/>
                  </a:cubicBezTo>
                  <a:cubicBezTo>
                    <a:pt x="55" y="34"/>
                    <a:pt x="55" y="32"/>
                    <a:pt x="56" y="32"/>
                  </a:cubicBezTo>
                  <a:cubicBezTo>
                    <a:pt x="57" y="31"/>
                    <a:pt x="58" y="30"/>
                    <a:pt x="60" y="29"/>
                  </a:cubicBezTo>
                  <a:cubicBezTo>
                    <a:pt x="61" y="28"/>
                    <a:pt x="62" y="27"/>
                    <a:pt x="63" y="26"/>
                  </a:cubicBezTo>
                  <a:cubicBezTo>
                    <a:pt x="67" y="19"/>
                    <a:pt x="65" y="16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7" y="10"/>
                    <a:pt x="55" y="8"/>
                    <a:pt x="52" y="6"/>
                  </a:cubicBezTo>
                  <a:cubicBezTo>
                    <a:pt x="47" y="4"/>
                    <a:pt x="43" y="2"/>
                    <a:pt x="38" y="0"/>
                  </a:cubicBezTo>
                  <a:cubicBezTo>
                    <a:pt x="36" y="1"/>
                    <a:pt x="35" y="2"/>
                    <a:pt x="33" y="3"/>
                  </a:cubicBezTo>
                  <a:cubicBezTo>
                    <a:pt x="30" y="5"/>
                    <a:pt x="27" y="7"/>
                    <a:pt x="24" y="9"/>
                  </a:cubicBezTo>
                  <a:cubicBezTo>
                    <a:pt x="20" y="12"/>
                    <a:pt x="16" y="15"/>
                    <a:pt x="11" y="17"/>
                  </a:cubicBezTo>
                  <a:cubicBezTo>
                    <a:pt x="3" y="23"/>
                    <a:pt x="0" y="28"/>
                    <a:pt x="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75AB4374-EEEF-4F4F-93D3-E081AC41F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88" y="5897563"/>
              <a:ext cx="127000" cy="161925"/>
            </a:xfrm>
            <a:custGeom>
              <a:avLst/>
              <a:gdLst>
                <a:gd name="T0" fmla="*/ 11 w 56"/>
                <a:gd name="T1" fmla="*/ 3 h 72"/>
                <a:gd name="T2" fmla="*/ 9 w 56"/>
                <a:gd name="T3" fmla="*/ 4 h 72"/>
                <a:gd name="T4" fmla="*/ 1 w 56"/>
                <a:gd name="T5" fmla="*/ 15 h 72"/>
                <a:gd name="T6" fmla="*/ 1 w 56"/>
                <a:gd name="T7" fmla="*/ 32 h 72"/>
                <a:gd name="T8" fmla="*/ 9 w 56"/>
                <a:gd name="T9" fmla="*/ 49 h 72"/>
                <a:gd name="T10" fmla="*/ 30 w 56"/>
                <a:gd name="T11" fmla="*/ 69 h 72"/>
                <a:gd name="T12" fmla="*/ 42 w 56"/>
                <a:gd name="T13" fmla="*/ 72 h 72"/>
                <a:gd name="T14" fmla="*/ 50 w 56"/>
                <a:gd name="T15" fmla="*/ 71 h 72"/>
                <a:gd name="T16" fmla="*/ 53 w 56"/>
                <a:gd name="T17" fmla="*/ 69 h 72"/>
                <a:gd name="T18" fmla="*/ 56 w 56"/>
                <a:gd name="T19" fmla="*/ 67 h 72"/>
                <a:gd name="T20" fmla="*/ 56 w 56"/>
                <a:gd name="T21" fmla="*/ 67 h 72"/>
                <a:gd name="T22" fmla="*/ 56 w 56"/>
                <a:gd name="T23" fmla="*/ 67 h 72"/>
                <a:gd name="T24" fmla="*/ 50 w 56"/>
                <a:gd name="T25" fmla="*/ 64 h 72"/>
                <a:gd name="T26" fmla="*/ 49 w 56"/>
                <a:gd name="T27" fmla="*/ 63 h 72"/>
                <a:gd name="T28" fmla="*/ 42 w 56"/>
                <a:gd name="T29" fmla="*/ 58 h 72"/>
                <a:gd name="T30" fmla="*/ 39 w 56"/>
                <a:gd name="T31" fmla="*/ 55 h 72"/>
                <a:gd name="T32" fmla="*/ 30 w 56"/>
                <a:gd name="T33" fmla="*/ 45 h 72"/>
                <a:gd name="T34" fmla="*/ 15 w 56"/>
                <a:gd name="T35" fmla="*/ 0 h 72"/>
                <a:gd name="T36" fmla="*/ 11 w 56"/>
                <a:gd name="T37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72">
                  <a:moveTo>
                    <a:pt x="11" y="3"/>
                  </a:moveTo>
                  <a:cubicBezTo>
                    <a:pt x="10" y="3"/>
                    <a:pt x="9" y="4"/>
                    <a:pt x="9" y="4"/>
                  </a:cubicBezTo>
                  <a:cubicBezTo>
                    <a:pt x="5" y="7"/>
                    <a:pt x="3" y="11"/>
                    <a:pt x="1" y="15"/>
                  </a:cubicBezTo>
                  <a:cubicBezTo>
                    <a:pt x="0" y="20"/>
                    <a:pt x="0" y="26"/>
                    <a:pt x="1" y="32"/>
                  </a:cubicBezTo>
                  <a:cubicBezTo>
                    <a:pt x="3" y="38"/>
                    <a:pt x="5" y="44"/>
                    <a:pt x="9" y="49"/>
                  </a:cubicBezTo>
                  <a:cubicBezTo>
                    <a:pt x="14" y="58"/>
                    <a:pt x="22" y="65"/>
                    <a:pt x="30" y="69"/>
                  </a:cubicBezTo>
                  <a:cubicBezTo>
                    <a:pt x="34" y="71"/>
                    <a:pt x="38" y="72"/>
                    <a:pt x="42" y="72"/>
                  </a:cubicBezTo>
                  <a:cubicBezTo>
                    <a:pt x="45" y="72"/>
                    <a:pt x="47" y="72"/>
                    <a:pt x="50" y="71"/>
                  </a:cubicBezTo>
                  <a:cubicBezTo>
                    <a:pt x="51" y="70"/>
                    <a:pt x="52" y="70"/>
                    <a:pt x="53" y="69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4" y="66"/>
                    <a:pt x="52" y="65"/>
                    <a:pt x="50" y="64"/>
                  </a:cubicBezTo>
                  <a:cubicBezTo>
                    <a:pt x="50" y="64"/>
                    <a:pt x="49" y="64"/>
                    <a:pt x="49" y="63"/>
                  </a:cubicBezTo>
                  <a:cubicBezTo>
                    <a:pt x="47" y="62"/>
                    <a:pt x="44" y="60"/>
                    <a:pt x="42" y="58"/>
                  </a:cubicBezTo>
                  <a:cubicBezTo>
                    <a:pt x="41" y="57"/>
                    <a:pt x="40" y="56"/>
                    <a:pt x="39" y="55"/>
                  </a:cubicBezTo>
                  <a:cubicBezTo>
                    <a:pt x="36" y="52"/>
                    <a:pt x="33" y="49"/>
                    <a:pt x="30" y="45"/>
                  </a:cubicBezTo>
                  <a:cubicBezTo>
                    <a:pt x="20" y="32"/>
                    <a:pt x="14" y="16"/>
                    <a:pt x="15" y="0"/>
                  </a:cubicBezTo>
                  <a:cubicBezTo>
                    <a:pt x="14" y="1"/>
                    <a:pt x="12" y="2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47">
              <a:extLst>
                <a:ext uri="{FF2B5EF4-FFF2-40B4-BE49-F238E27FC236}">
                  <a16:creationId xmlns:a16="http://schemas.microsoft.com/office/drawing/2014/main" id="{745EBA7C-824E-4AB0-BBB7-4E00351A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5972175"/>
              <a:ext cx="80963" cy="74613"/>
            </a:xfrm>
            <a:custGeom>
              <a:avLst/>
              <a:gdLst>
                <a:gd name="T0" fmla="*/ 11 w 36"/>
                <a:gd name="T1" fmla="*/ 32 h 33"/>
                <a:gd name="T2" fmla="*/ 18 w 36"/>
                <a:gd name="T3" fmla="*/ 30 h 33"/>
                <a:gd name="T4" fmla="*/ 24 w 36"/>
                <a:gd name="T5" fmla="*/ 27 h 33"/>
                <a:gd name="T6" fmla="*/ 36 w 36"/>
                <a:gd name="T7" fmla="*/ 9 h 33"/>
                <a:gd name="T8" fmla="*/ 36 w 36"/>
                <a:gd name="T9" fmla="*/ 9 h 33"/>
                <a:gd name="T10" fmla="*/ 25 w 36"/>
                <a:gd name="T11" fmla="*/ 4 h 33"/>
                <a:gd name="T12" fmla="*/ 22 w 36"/>
                <a:gd name="T13" fmla="*/ 1 h 33"/>
                <a:gd name="T14" fmla="*/ 19 w 36"/>
                <a:gd name="T15" fmla="*/ 0 h 33"/>
                <a:gd name="T16" fmla="*/ 18 w 36"/>
                <a:gd name="T17" fmla="*/ 1 h 33"/>
                <a:gd name="T18" fmla="*/ 11 w 36"/>
                <a:gd name="T19" fmla="*/ 15 h 33"/>
                <a:gd name="T20" fmla="*/ 10 w 36"/>
                <a:gd name="T21" fmla="*/ 18 h 33"/>
                <a:gd name="T22" fmla="*/ 7 w 36"/>
                <a:gd name="T23" fmla="*/ 22 h 33"/>
                <a:gd name="T24" fmla="*/ 3 w 36"/>
                <a:gd name="T25" fmla="*/ 28 h 33"/>
                <a:gd name="T26" fmla="*/ 0 w 36"/>
                <a:gd name="T27" fmla="*/ 32 h 33"/>
                <a:gd name="T28" fmla="*/ 3 w 36"/>
                <a:gd name="T29" fmla="*/ 33 h 33"/>
                <a:gd name="T30" fmla="*/ 7 w 36"/>
                <a:gd name="T31" fmla="*/ 32 h 33"/>
                <a:gd name="T32" fmla="*/ 11 w 36"/>
                <a:gd name="T3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3">
                  <a:moveTo>
                    <a:pt x="11" y="32"/>
                  </a:moveTo>
                  <a:cubicBezTo>
                    <a:pt x="14" y="32"/>
                    <a:pt x="16" y="31"/>
                    <a:pt x="18" y="30"/>
                  </a:cubicBezTo>
                  <a:cubicBezTo>
                    <a:pt x="21" y="30"/>
                    <a:pt x="22" y="29"/>
                    <a:pt x="24" y="27"/>
                  </a:cubicBezTo>
                  <a:cubicBezTo>
                    <a:pt x="30" y="24"/>
                    <a:pt x="34" y="1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9"/>
                    <a:pt x="28" y="7"/>
                    <a:pt x="25" y="4"/>
                  </a:cubicBezTo>
                  <a:cubicBezTo>
                    <a:pt x="24" y="3"/>
                    <a:pt x="23" y="2"/>
                    <a:pt x="22" y="1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6"/>
                    <a:pt x="14" y="11"/>
                    <a:pt x="11" y="15"/>
                  </a:cubicBezTo>
                  <a:cubicBezTo>
                    <a:pt x="11" y="16"/>
                    <a:pt x="11" y="17"/>
                    <a:pt x="10" y="18"/>
                  </a:cubicBezTo>
                  <a:cubicBezTo>
                    <a:pt x="9" y="19"/>
                    <a:pt x="8" y="21"/>
                    <a:pt x="7" y="22"/>
                  </a:cubicBezTo>
                  <a:cubicBezTo>
                    <a:pt x="6" y="24"/>
                    <a:pt x="5" y="26"/>
                    <a:pt x="3" y="28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3"/>
                    <a:pt x="2" y="33"/>
                    <a:pt x="3" y="33"/>
                  </a:cubicBezTo>
                  <a:cubicBezTo>
                    <a:pt x="5" y="33"/>
                    <a:pt x="6" y="32"/>
                    <a:pt x="7" y="32"/>
                  </a:cubicBezTo>
                  <a:cubicBezTo>
                    <a:pt x="9" y="32"/>
                    <a:pt x="10" y="32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8">
              <a:extLst>
                <a:ext uri="{FF2B5EF4-FFF2-40B4-BE49-F238E27FC236}">
                  <a16:creationId xmlns:a16="http://schemas.microsoft.com/office/drawing/2014/main" id="{4ADC1195-38E7-4195-A0C2-B9E8DEAE8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5870575"/>
              <a:ext cx="111125" cy="112713"/>
            </a:xfrm>
            <a:custGeom>
              <a:avLst/>
              <a:gdLst>
                <a:gd name="T0" fmla="*/ 37 w 50"/>
                <a:gd name="T1" fmla="*/ 47 h 50"/>
                <a:gd name="T2" fmla="*/ 39 w 50"/>
                <a:gd name="T3" fmla="*/ 44 h 50"/>
                <a:gd name="T4" fmla="*/ 42 w 50"/>
                <a:gd name="T5" fmla="*/ 44 h 50"/>
                <a:gd name="T6" fmla="*/ 46 w 50"/>
                <a:gd name="T7" fmla="*/ 46 h 50"/>
                <a:gd name="T8" fmla="*/ 50 w 50"/>
                <a:gd name="T9" fmla="*/ 45 h 50"/>
                <a:gd name="T10" fmla="*/ 36 w 50"/>
                <a:gd name="T11" fmla="*/ 0 h 50"/>
                <a:gd name="T12" fmla="*/ 30 w 50"/>
                <a:gd name="T13" fmla="*/ 4 h 50"/>
                <a:gd name="T14" fmla="*/ 35 w 50"/>
                <a:gd name="T15" fmla="*/ 9 h 50"/>
                <a:gd name="T16" fmla="*/ 29 w 50"/>
                <a:gd name="T17" fmla="*/ 14 h 50"/>
                <a:gd name="T18" fmla="*/ 24 w 50"/>
                <a:gd name="T19" fmla="*/ 9 h 50"/>
                <a:gd name="T20" fmla="*/ 25 w 50"/>
                <a:gd name="T21" fmla="*/ 8 h 50"/>
                <a:gd name="T22" fmla="*/ 10 w 50"/>
                <a:gd name="T23" fmla="*/ 18 h 50"/>
                <a:gd name="T24" fmla="*/ 3 w 50"/>
                <a:gd name="T25" fmla="*/ 22 h 50"/>
                <a:gd name="T26" fmla="*/ 1 w 50"/>
                <a:gd name="T27" fmla="*/ 24 h 50"/>
                <a:gd name="T28" fmla="*/ 3 w 50"/>
                <a:gd name="T29" fmla="*/ 36 h 50"/>
                <a:gd name="T30" fmla="*/ 3 w 50"/>
                <a:gd name="T31" fmla="*/ 36 h 50"/>
                <a:gd name="T32" fmla="*/ 10 w 50"/>
                <a:gd name="T33" fmla="*/ 41 h 50"/>
                <a:gd name="T34" fmla="*/ 16 w 50"/>
                <a:gd name="T35" fmla="*/ 42 h 50"/>
                <a:gd name="T36" fmla="*/ 17 w 50"/>
                <a:gd name="T37" fmla="*/ 43 h 50"/>
                <a:gd name="T38" fmla="*/ 20 w 50"/>
                <a:gd name="T39" fmla="*/ 45 h 50"/>
                <a:gd name="T40" fmla="*/ 28 w 50"/>
                <a:gd name="T41" fmla="*/ 50 h 50"/>
                <a:gd name="T42" fmla="*/ 37 w 50"/>
                <a:gd name="T4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37" y="47"/>
                  </a:moveTo>
                  <a:cubicBezTo>
                    <a:pt x="37" y="46"/>
                    <a:pt x="38" y="45"/>
                    <a:pt x="39" y="44"/>
                  </a:cubicBezTo>
                  <a:cubicBezTo>
                    <a:pt x="40" y="44"/>
                    <a:pt x="41" y="44"/>
                    <a:pt x="42" y="44"/>
                  </a:cubicBezTo>
                  <a:cubicBezTo>
                    <a:pt x="43" y="45"/>
                    <a:pt x="45" y="46"/>
                    <a:pt x="46" y="46"/>
                  </a:cubicBezTo>
                  <a:cubicBezTo>
                    <a:pt x="47" y="46"/>
                    <a:pt x="49" y="45"/>
                    <a:pt x="50" y="45"/>
                  </a:cubicBezTo>
                  <a:cubicBezTo>
                    <a:pt x="48" y="28"/>
                    <a:pt x="43" y="13"/>
                    <a:pt x="36" y="0"/>
                  </a:cubicBezTo>
                  <a:cubicBezTo>
                    <a:pt x="34" y="1"/>
                    <a:pt x="32" y="3"/>
                    <a:pt x="30" y="4"/>
                  </a:cubicBezTo>
                  <a:cubicBezTo>
                    <a:pt x="33" y="4"/>
                    <a:pt x="35" y="6"/>
                    <a:pt x="35" y="9"/>
                  </a:cubicBezTo>
                  <a:cubicBezTo>
                    <a:pt x="35" y="12"/>
                    <a:pt x="32" y="14"/>
                    <a:pt x="29" y="14"/>
                  </a:cubicBezTo>
                  <a:cubicBezTo>
                    <a:pt x="27" y="14"/>
                    <a:pt x="24" y="12"/>
                    <a:pt x="24" y="9"/>
                  </a:cubicBezTo>
                  <a:cubicBezTo>
                    <a:pt x="24" y="9"/>
                    <a:pt x="24" y="8"/>
                    <a:pt x="25" y="8"/>
                  </a:cubicBezTo>
                  <a:cubicBezTo>
                    <a:pt x="20" y="11"/>
                    <a:pt x="15" y="14"/>
                    <a:pt x="10" y="18"/>
                  </a:cubicBezTo>
                  <a:cubicBezTo>
                    <a:pt x="8" y="19"/>
                    <a:pt x="6" y="21"/>
                    <a:pt x="3" y="22"/>
                  </a:cubicBezTo>
                  <a:cubicBezTo>
                    <a:pt x="3" y="23"/>
                    <a:pt x="2" y="24"/>
                    <a:pt x="1" y="24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8"/>
                    <a:pt x="7" y="40"/>
                    <a:pt x="10" y="41"/>
                  </a:cubicBezTo>
                  <a:cubicBezTo>
                    <a:pt x="12" y="41"/>
                    <a:pt x="14" y="42"/>
                    <a:pt x="16" y="42"/>
                  </a:cubicBezTo>
                  <a:cubicBezTo>
                    <a:pt x="16" y="42"/>
                    <a:pt x="17" y="42"/>
                    <a:pt x="17" y="43"/>
                  </a:cubicBezTo>
                  <a:cubicBezTo>
                    <a:pt x="18" y="44"/>
                    <a:pt x="19" y="45"/>
                    <a:pt x="20" y="45"/>
                  </a:cubicBezTo>
                  <a:cubicBezTo>
                    <a:pt x="22" y="48"/>
                    <a:pt x="25" y="49"/>
                    <a:pt x="28" y="50"/>
                  </a:cubicBezTo>
                  <a:cubicBezTo>
                    <a:pt x="31" y="50"/>
                    <a:pt x="34" y="49"/>
                    <a:pt x="3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49">
              <a:extLst>
                <a:ext uri="{FF2B5EF4-FFF2-40B4-BE49-F238E27FC236}">
                  <a16:creationId xmlns:a16="http://schemas.microsoft.com/office/drawing/2014/main" id="{98007295-5508-43DB-A946-C2C0BAB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859463"/>
              <a:ext cx="150813" cy="182563"/>
            </a:xfrm>
            <a:custGeom>
              <a:avLst/>
              <a:gdLst>
                <a:gd name="T0" fmla="*/ 2 w 67"/>
                <a:gd name="T1" fmla="*/ 14 h 81"/>
                <a:gd name="T2" fmla="*/ 12 w 67"/>
                <a:gd name="T3" fmla="*/ 54 h 81"/>
                <a:gd name="T4" fmla="*/ 24 w 67"/>
                <a:gd name="T5" fmla="*/ 69 h 81"/>
                <a:gd name="T6" fmla="*/ 32 w 67"/>
                <a:gd name="T7" fmla="*/ 76 h 81"/>
                <a:gd name="T8" fmla="*/ 33 w 67"/>
                <a:gd name="T9" fmla="*/ 76 h 81"/>
                <a:gd name="T10" fmla="*/ 38 w 67"/>
                <a:gd name="T11" fmla="*/ 79 h 81"/>
                <a:gd name="T12" fmla="*/ 42 w 67"/>
                <a:gd name="T13" fmla="*/ 81 h 81"/>
                <a:gd name="T14" fmla="*/ 45 w 67"/>
                <a:gd name="T15" fmla="*/ 79 h 81"/>
                <a:gd name="T16" fmla="*/ 67 w 67"/>
                <a:gd name="T17" fmla="*/ 64 h 81"/>
                <a:gd name="T18" fmla="*/ 45 w 67"/>
                <a:gd name="T19" fmla="*/ 50 h 81"/>
                <a:gd name="T20" fmla="*/ 38 w 67"/>
                <a:gd name="T21" fmla="*/ 42 h 81"/>
                <a:gd name="T22" fmla="*/ 35 w 67"/>
                <a:gd name="T23" fmla="*/ 39 h 81"/>
                <a:gd name="T24" fmla="*/ 32 w 67"/>
                <a:gd name="T25" fmla="*/ 34 h 81"/>
                <a:gd name="T26" fmla="*/ 24 w 67"/>
                <a:gd name="T27" fmla="*/ 13 h 81"/>
                <a:gd name="T28" fmla="*/ 22 w 67"/>
                <a:gd name="T29" fmla="*/ 0 h 81"/>
                <a:gd name="T30" fmla="*/ 12 w 67"/>
                <a:gd name="T31" fmla="*/ 6 h 81"/>
                <a:gd name="T32" fmla="*/ 2 w 67"/>
                <a:gd name="T33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1">
                  <a:moveTo>
                    <a:pt x="2" y="14"/>
                  </a:moveTo>
                  <a:cubicBezTo>
                    <a:pt x="0" y="27"/>
                    <a:pt x="4" y="42"/>
                    <a:pt x="12" y="54"/>
                  </a:cubicBezTo>
                  <a:cubicBezTo>
                    <a:pt x="15" y="60"/>
                    <a:pt x="19" y="65"/>
                    <a:pt x="24" y="69"/>
                  </a:cubicBezTo>
                  <a:cubicBezTo>
                    <a:pt x="27" y="71"/>
                    <a:pt x="29" y="74"/>
                    <a:pt x="32" y="76"/>
                  </a:cubicBezTo>
                  <a:cubicBezTo>
                    <a:pt x="32" y="76"/>
                    <a:pt x="33" y="76"/>
                    <a:pt x="33" y="76"/>
                  </a:cubicBezTo>
                  <a:cubicBezTo>
                    <a:pt x="35" y="77"/>
                    <a:pt x="36" y="78"/>
                    <a:pt x="38" y="79"/>
                  </a:cubicBezTo>
                  <a:cubicBezTo>
                    <a:pt x="39" y="80"/>
                    <a:pt x="41" y="80"/>
                    <a:pt x="42" y="81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58" y="60"/>
                    <a:pt x="51" y="56"/>
                    <a:pt x="45" y="50"/>
                  </a:cubicBezTo>
                  <a:cubicBezTo>
                    <a:pt x="42" y="47"/>
                    <a:pt x="40" y="45"/>
                    <a:pt x="38" y="42"/>
                  </a:cubicBezTo>
                  <a:cubicBezTo>
                    <a:pt x="37" y="41"/>
                    <a:pt x="36" y="40"/>
                    <a:pt x="35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28" y="28"/>
                    <a:pt x="26" y="20"/>
                    <a:pt x="24" y="13"/>
                  </a:cubicBezTo>
                  <a:cubicBezTo>
                    <a:pt x="23" y="9"/>
                    <a:pt x="22" y="4"/>
                    <a:pt x="22" y="0"/>
                  </a:cubicBezTo>
                  <a:cubicBezTo>
                    <a:pt x="19" y="2"/>
                    <a:pt x="15" y="4"/>
                    <a:pt x="12" y="6"/>
                  </a:cubicBezTo>
                  <a:cubicBezTo>
                    <a:pt x="9" y="9"/>
                    <a:pt x="5" y="11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0">
              <a:extLst>
                <a:ext uri="{FF2B5EF4-FFF2-40B4-BE49-F238E27FC236}">
                  <a16:creationId xmlns:a16="http://schemas.microsoft.com/office/drawing/2014/main" id="{5C7EFF9F-F633-410A-BABF-02B441738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013" y="5826125"/>
              <a:ext cx="119063" cy="100013"/>
            </a:xfrm>
            <a:custGeom>
              <a:avLst/>
              <a:gdLst>
                <a:gd name="T0" fmla="*/ 50 w 53"/>
                <a:gd name="T1" fmla="*/ 20 h 45"/>
                <a:gd name="T2" fmla="*/ 53 w 53"/>
                <a:gd name="T3" fmla="*/ 17 h 45"/>
                <a:gd name="T4" fmla="*/ 53 w 53"/>
                <a:gd name="T5" fmla="*/ 14 h 45"/>
                <a:gd name="T6" fmla="*/ 50 w 53"/>
                <a:gd name="T7" fmla="*/ 8 h 45"/>
                <a:gd name="T8" fmla="*/ 50 w 53"/>
                <a:gd name="T9" fmla="*/ 8 h 45"/>
                <a:gd name="T10" fmla="*/ 44 w 53"/>
                <a:gd name="T11" fmla="*/ 6 h 45"/>
                <a:gd name="T12" fmla="*/ 39 w 53"/>
                <a:gd name="T13" fmla="*/ 6 h 45"/>
                <a:gd name="T14" fmla="*/ 37 w 53"/>
                <a:gd name="T15" fmla="*/ 6 h 45"/>
                <a:gd name="T16" fmla="*/ 32 w 53"/>
                <a:gd name="T17" fmla="*/ 2 h 45"/>
                <a:gd name="T18" fmla="*/ 26 w 53"/>
                <a:gd name="T19" fmla="*/ 1 h 45"/>
                <a:gd name="T20" fmla="*/ 22 w 53"/>
                <a:gd name="T21" fmla="*/ 1 h 45"/>
                <a:gd name="T22" fmla="*/ 18 w 53"/>
                <a:gd name="T23" fmla="*/ 2 h 45"/>
                <a:gd name="T24" fmla="*/ 12 w 53"/>
                <a:gd name="T25" fmla="*/ 6 h 45"/>
                <a:gd name="T26" fmla="*/ 8 w 53"/>
                <a:gd name="T27" fmla="*/ 15 h 45"/>
                <a:gd name="T28" fmla="*/ 7 w 53"/>
                <a:gd name="T29" fmla="*/ 17 h 45"/>
                <a:gd name="T30" fmla="*/ 6 w 53"/>
                <a:gd name="T31" fmla="*/ 19 h 45"/>
                <a:gd name="T32" fmla="*/ 1 w 53"/>
                <a:gd name="T33" fmla="*/ 28 h 45"/>
                <a:gd name="T34" fmla="*/ 1 w 53"/>
                <a:gd name="T35" fmla="*/ 34 h 45"/>
                <a:gd name="T36" fmla="*/ 4 w 53"/>
                <a:gd name="T37" fmla="*/ 39 h 45"/>
                <a:gd name="T38" fmla="*/ 6 w 53"/>
                <a:gd name="T39" fmla="*/ 41 h 45"/>
                <a:gd name="T40" fmla="*/ 15 w 53"/>
                <a:gd name="T41" fmla="*/ 45 h 45"/>
                <a:gd name="T42" fmla="*/ 22 w 53"/>
                <a:gd name="T43" fmla="*/ 40 h 45"/>
                <a:gd name="T44" fmla="*/ 31 w 53"/>
                <a:gd name="T45" fmla="*/ 33 h 45"/>
                <a:gd name="T46" fmla="*/ 30 w 53"/>
                <a:gd name="T47" fmla="*/ 34 h 45"/>
                <a:gd name="T48" fmla="*/ 25 w 53"/>
                <a:gd name="T49" fmla="*/ 28 h 45"/>
                <a:gd name="T50" fmla="*/ 30 w 53"/>
                <a:gd name="T51" fmla="*/ 22 h 45"/>
                <a:gd name="T52" fmla="*/ 32 w 53"/>
                <a:gd name="T53" fmla="*/ 22 h 45"/>
                <a:gd name="T54" fmla="*/ 36 w 53"/>
                <a:gd name="T55" fmla="*/ 28 h 45"/>
                <a:gd name="T56" fmla="*/ 35 w 53"/>
                <a:gd name="T57" fmla="*/ 31 h 45"/>
                <a:gd name="T58" fmla="*/ 50 w 53"/>
                <a:gd name="T5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45">
                  <a:moveTo>
                    <a:pt x="50" y="20"/>
                  </a:moveTo>
                  <a:cubicBezTo>
                    <a:pt x="51" y="19"/>
                    <a:pt x="52" y="18"/>
                    <a:pt x="53" y="17"/>
                  </a:cubicBezTo>
                  <a:cubicBezTo>
                    <a:pt x="53" y="16"/>
                    <a:pt x="53" y="15"/>
                    <a:pt x="53" y="14"/>
                  </a:cubicBezTo>
                  <a:cubicBezTo>
                    <a:pt x="53" y="12"/>
                    <a:pt x="52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7"/>
                    <a:pt x="47" y="6"/>
                    <a:pt x="44" y="6"/>
                  </a:cubicBezTo>
                  <a:cubicBezTo>
                    <a:pt x="42" y="6"/>
                    <a:pt x="41" y="6"/>
                    <a:pt x="39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5" y="4"/>
                    <a:pt x="33" y="3"/>
                    <a:pt x="32" y="2"/>
                  </a:cubicBezTo>
                  <a:cubicBezTo>
                    <a:pt x="30" y="1"/>
                    <a:pt x="28" y="1"/>
                    <a:pt x="26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21" y="1"/>
                    <a:pt x="19" y="1"/>
                    <a:pt x="18" y="2"/>
                  </a:cubicBezTo>
                  <a:cubicBezTo>
                    <a:pt x="16" y="3"/>
                    <a:pt x="14" y="4"/>
                    <a:pt x="12" y="6"/>
                  </a:cubicBezTo>
                  <a:cubicBezTo>
                    <a:pt x="10" y="8"/>
                    <a:pt x="8" y="12"/>
                    <a:pt x="8" y="15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7" y="17"/>
                    <a:pt x="6" y="18"/>
                    <a:pt x="6" y="19"/>
                  </a:cubicBezTo>
                  <a:cubicBezTo>
                    <a:pt x="3" y="21"/>
                    <a:pt x="1" y="24"/>
                    <a:pt x="1" y="28"/>
                  </a:cubicBezTo>
                  <a:cubicBezTo>
                    <a:pt x="0" y="30"/>
                    <a:pt x="0" y="32"/>
                    <a:pt x="1" y="34"/>
                  </a:cubicBezTo>
                  <a:cubicBezTo>
                    <a:pt x="1" y="36"/>
                    <a:pt x="2" y="38"/>
                    <a:pt x="4" y="39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8" y="43"/>
                    <a:pt x="11" y="44"/>
                    <a:pt x="15" y="45"/>
                  </a:cubicBezTo>
                  <a:cubicBezTo>
                    <a:pt x="18" y="44"/>
                    <a:pt x="20" y="42"/>
                    <a:pt x="22" y="40"/>
                  </a:cubicBezTo>
                  <a:cubicBezTo>
                    <a:pt x="25" y="38"/>
                    <a:pt x="28" y="36"/>
                    <a:pt x="31" y="33"/>
                  </a:cubicBezTo>
                  <a:cubicBezTo>
                    <a:pt x="31" y="34"/>
                    <a:pt x="31" y="34"/>
                    <a:pt x="30" y="34"/>
                  </a:cubicBezTo>
                  <a:cubicBezTo>
                    <a:pt x="27" y="34"/>
                    <a:pt x="25" y="31"/>
                    <a:pt x="25" y="28"/>
                  </a:cubicBezTo>
                  <a:cubicBezTo>
                    <a:pt x="25" y="25"/>
                    <a:pt x="27" y="22"/>
                    <a:pt x="30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4" y="23"/>
                    <a:pt x="36" y="25"/>
                    <a:pt x="36" y="28"/>
                  </a:cubicBezTo>
                  <a:cubicBezTo>
                    <a:pt x="36" y="29"/>
                    <a:pt x="36" y="30"/>
                    <a:pt x="35" y="31"/>
                  </a:cubicBezTo>
                  <a:cubicBezTo>
                    <a:pt x="40" y="27"/>
                    <a:pt x="45" y="23"/>
                    <a:pt x="5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1">
              <a:extLst>
                <a:ext uri="{FF2B5EF4-FFF2-40B4-BE49-F238E27FC236}">
                  <a16:creationId xmlns:a16="http://schemas.microsoft.com/office/drawing/2014/main" id="{B88C07D0-DA3B-4245-B933-B23844FF2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842000"/>
              <a:ext cx="155575" cy="125413"/>
            </a:xfrm>
            <a:custGeom>
              <a:avLst/>
              <a:gdLst>
                <a:gd name="T0" fmla="*/ 3 w 69"/>
                <a:gd name="T1" fmla="*/ 29 h 56"/>
                <a:gd name="T2" fmla="*/ 0 w 69"/>
                <a:gd name="T3" fmla="*/ 39 h 56"/>
                <a:gd name="T4" fmla="*/ 2 w 69"/>
                <a:gd name="T5" fmla="*/ 45 h 56"/>
                <a:gd name="T6" fmla="*/ 3 w 69"/>
                <a:gd name="T7" fmla="*/ 47 h 56"/>
                <a:gd name="T8" fmla="*/ 6 w 69"/>
                <a:gd name="T9" fmla="*/ 50 h 56"/>
                <a:gd name="T10" fmla="*/ 23 w 69"/>
                <a:gd name="T11" fmla="*/ 52 h 56"/>
                <a:gd name="T12" fmla="*/ 28 w 69"/>
                <a:gd name="T13" fmla="*/ 49 h 56"/>
                <a:gd name="T14" fmla="*/ 31 w 69"/>
                <a:gd name="T15" fmla="*/ 33 h 56"/>
                <a:gd name="T16" fmla="*/ 23 w 69"/>
                <a:gd name="T17" fmla="*/ 32 h 56"/>
                <a:gd name="T18" fmla="*/ 18 w 69"/>
                <a:gd name="T19" fmla="*/ 33 h 56"/>
                <a:gd name="T20" fmla="*/ 16 w 69"/>
                <a:gd name="T21" fmla="*/ 31 h 56"/>
                <a:gd name="T22" fmla="*/ 17 w 69"/>
                <a:gd name="T23" fmla="*/ 28 h 56"/>
                <a:gd name="T24" fmla="*/ 23 w 69"/>
                <a:gd name="T25" fmla="*/ 27 h 56"/>
                <a:gd name="T26" fmla="*/ 34 w 69"/>
                <a:gd name="T27" fmla="*/ 29 h 56"/>
                <a:gd name="T28" fmla="*/ 40 w 69"/>
                <a:gd name="T29" fmla="*/ 41 h 56"/>
                <a:gd name="T30" fmla="*/ 47 w 69"/>
                <a:gd name="T31" fmla="*/ 36 h 56"/>
                <a:gd name="T32" fmla="*/ 51 w 69"/>
                <a:gd name="T33" fmla="*/ 33 h 56"/>
                <a:gd name="T34" fmla="*/ 55 w 69"/>
                <a:gd name="T35" fmla="*/ 30 h 56"/>
                <a:gd name="T36" fmla="*/ 62 w 69"/>
                <a:gd name="T37" fmla="*/ 25 h 56"/>
                <a:gd name="T38" fmla="*/ 69 w 69"/>
                <a:gd name="T39" fmla="*/ 21 h 56"/>
                <a:gd name="T40" fmla="*/ 62 w 69"/>
                <a:gd name="T41" fmla="*/ 8 h 56"/>
                <a:gd name="T42" fmla="*/ 60 w 69"/>
                <a:gd name="T43" fmla="*/ 6 h 56"/>
                <a:gd name="T44" fmla="*/ 55 w 69"/>
                <a:gd name="T45" fmla="*/ 4 h 56"/>
                <a:gd name="T46" fmla="*/ 51 w 69"/>
                <a:gd name="T47" fmla="*/ 4 h 56"/>
                <a:gd name="T48" fmla="*/ 47 w 69"/>
                <a:gd name="T49" fmla="*/ 4 h 56"/>
                <a:gd name="T50" fmla="*/ 40 w 69"/>
                <a:gd name="T51" fmla="*/ 6 h 56"/>
                <a:gd name="T52" fmla="*/ 37 w 69"/>
                <a:gd name="T53" fmla="*/ 5 h 56"/>
                <a:gd name="T54" fmla="*/ 25 w 69"/>
                <a:gd name="T55" fmla="*/ 0 h 56"/>
                <a:gd name="T56" fmla="*/ 23 w 69"/>
                <a:gd name="T57" fmla="*/ 0 h 56"/>
                <a:gd name="T58" fmla="*/ 15 w 69"/>
                <a:gd name="T59" fmla="*/ 1 h 56"/>
                <a:gd name="T60" fmla="*/ 8 w 69"/>
                <a:gd name="T61" fmla="*/ 9 h 56"/>
                <a:gd name="T62" fmla="*/ 6 w 69"/>
                <a:gd name="T63" fmla="*/ 24 h 56"/>
                <a:gd name="T64" fmla="*/ 6 w 69"/>
                <a:gd name="T65" fmla="*/ 25 h 56"/>
                <a:gd name="T66" fmla="*/ 3 w 69"/>
                <a:gd name="T67" fmla="*/ 2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56">
                  <a:moveTo>
                    <a:pt x="3" y="29"/>
                  </a:moveTo>
                  <a:cubicBezTo>
                    <a:pt x="1" y="32"/>
                    <a:pt x="0" y="36"/>
                    <a:pt x="0" y="39"/>
                  </a:cubicBezTo>
                  <a:cubicBezTo>
                    <a:pt x="0" y="41"/>
                    <a:pt x="1" y="43"/>
                    <a:pt x="2" y="45"/>
                  </a:cubicBezTo>
                  <a:cubicBezTo>
                    <a:pt x="2" y="46"/>
                    <a:pt x="3" y="47"/>
                    <a:pt x="3" y="47"/>
                  </a:cubicBezTo>
                  <a:cubicBezTo>
                    <a:pt x="4" y="48"/>
                    <a:pt x="5" y="49"/>
                    <a:pt x="6" y="50"/>
                  </a:cubicBezTo>
                  <a:cubicBezTo>
                    <a:pt x="13" y="56"/>
                    <a:pt x="18" y="55"/>
                    <a:pt x="23" y="52"/>
                  </a:cubicBezTo>
                  <a:cubicBezTo>
                    <a:pt x="25" y="51"/>
                    <a:pt x="26" y="50"/>
                    <a:pt x="28" y="49"/>
                  </a:cubicBezTo>
                  <a:cubicBezTo>
                    <a:pt x="33" y="45"/>
                    <a:pt x="40" y="39"/>
                    <a:pt x="31" y="33"/>
                  </a:cubicBezTo>
                  <a:cubicBezTo>
                    <a:pt x="29" y="32"/>
                    <a:pt x="27" y="31"/>
                    <a:pt x="23" y="32"/>
                  </a:cubicBezTo>
                  <a:cubicBezTo>
                    <a:pt x="22" y="32"/>
                    <a:pt x="20" y="32"/>
                    <a:pt x="18" y="33"/>
                  </a:cubicBezTo>
                  <a:cubicBezTo>
                    <a:pt x="17" y="33"/>
                    <a:pt x="16" y="32"/>
                    <a:pt x="16" y="31"/>
                  </a:cubicBezTo>
                  <a:cubicBezTo>
                    <a:pt x="15" y="30"/>
                    <a:pt x="16" y="29"/>
                    <a:pt x="17" y="28"/>
                  </a:cubicBezTo>
                  <a:cubicBezTo>
                    <a:pt x="19" y="28"/>
                    <a:pt x="21" y="27"/>
                    <a:pt x="23" y="27"/>
                  </a:cubicBezTo>
                  <a:cubicBezTo>
                    <a:pt x="27" y="27"/>
                    <a:pt x="31" y="27"/>
                    <a:pt x="34" y="29"/>
                  </a:cubicBezTo>
                  <a:cubicBezTo>
                    <a:pt x="37" y="32"/>
                    <a:pt x="39" y="35"/>
                    <a:pt x="40" y="4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7" y="15"/>
                    <a:pt x="65" y="11"/>
                    <a:pt x="62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8" y="5"/>
                    <a:pt x="57" y="4"/>
                    <a:pt x="55" y="4"/>
                  </a:cubicBezTo>
                  <a:cubicBezTo>
                    <a:pt x="54" y="4"/>
                    <a:pt x="53" y="4"/>
                    <a:pt x="51" y="4"/>
                  </a:cubicBezTo>
                  <a:cubicBezTo>
                    <a:pt x="50" y="4"/>
                    <a:pt x="49" y="4"/>
                    <a:pt x="47" y="4"/>
                  </a:cubicBezTo>
                  <a:cubicBezTo>
                    <a:pt x="45" y="4"/>
                    <a:pt x="42" y="5"/>
                    <a:pt x="40" y="6"/>
                  </a:cubicBezTo>
                  <a:cubicBezTo>
                    <a:pt x="39" y="6"/>
                    <a:pt x="38" y="6"/>
                    <a:pt x="37" y="5"/>
                  </a:cubicBezTo>
                  <a:cubicBezTo>
                    <a:pt x="33" y="2"/>
                    <a:pt x="29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0" y="0"/>
                    <a:pt x="18" y="0"/>
                    <a:pt x="15" y="1"/>
                  </a:cubicBezTo>
                  <a:cubicBezTo>
                    <a:pt x="12" y="3"/>
                    <a:pt x="10" y="6"/>
                    <a:pt x="8" y="9"/>
                  </a:cubicBezTo>
                  <a:cubicBezTo>
                    <a:pt x="6" y="13"/>
                    <a:pt x="5" y="18"/>
                    <a:pt x="6" y="24"/>
                  </a:cubicBezTo>
                  <a:cubicBezTo>
                    <a:pt x="6" y="24"/>
                    <a:pt x="6" y="25"/>
                    <a:pt x="6" y="25"/>
                  </a:cubicBezTo>
                  <a:cubicBezTo>
                    <a:pt x="5" y="27"/>
                    <a:pt x="4" y="28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2">
              <a:extLst>
                <a:ext uri="{FF2B5EF4-FFF2-40B4-BE49-F238E27FC236}">
                  <a16:creationId xmlns:a16="http://schemas.microsoft.com/office/drawing/2014/main" id="{999FB85E-6C12-416B-BE66-8F081ACFC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6005513"/>
              <a:ext cx="141288" cy="122238"/>
            </a:xfrm>
            <a:custGeom>
              <a:avLst/>
              <a:gdLst>
                <a:gd name="T0" fmla="*/ 27 w 63"/>
                <a:gd name="T1" fmla="*/ 33 h 54"/>
                <a:gd name="T2" fmla="*/ 55 w 63"/>
                <a:gd name="T3" fmla="*/ 15 h 54"/>
                <a:gd name="T4" fmla="*/ 63 w 63"/>
                <a:gd name="T5" fmla="*/ 10 h 54"/>
                <a:gd name="T6" fmla="*/ 63 w 63"/>
                <a:gd name="T7" fmla="*/ 10 h 54"/>
                <a:gd name="T8" fmla="*/ 63 w 63"/>
                <a:gd name="T9" fmla="*/ 10 h 54"/>
                <a:gd name="T10" fmla="*/ 56 w 63"/>
                <a:gd name="T11" fmla="*/ 0 h 54"/>
                <a:gd name="T12" fmla="*/ 55 w 63"/>
                <a:gd name="T13" fmla="*/ 1 h 54"/>
                <a:gd name="T14" fmla="*/ 19 w 63"/>
                <a:gd name="T15" fmla="*/ 24 h 54"/>
                <a:gd name="T16" fmla="*/ 0 w 63"/>
                <a:gd name="T17" fmla="*/ 34 h 54"/>
                <a:gd name="T18" fmla="*/ 0 w 63"/>
                <a:gd name="T19" fmla="*/ 35 h 54"/>
                <a:gd name="T20" fmla="*/ 5 w 63"/>
                <a:gd name="T21" fmla="*/ 45 h 54"/>
                <a:gd name="T22" fmla="*/ 27 w 63"/>
                <a:gd name="T23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54">
                  <a:moveTo>
                    <a:pt x="27" y="33"/>
                  </a:moveTo>
                  <a:cubicBezTo>
                    <a:pt x="37" y="27"/>
                    <a:pt x="46" y="21"/>
                    <a:pt x="55" y="15"/>
                  </a:cubicBezTo>
                  <a:cubicBezTo>
                    <a:pt x="58" y="13"/>
                    <a:pt x="60" y="12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43" y="9"/>
                    <a:pt x="31" y="17"/>
                    <a:pt x="19" y="24"/>
                  </a:cubicBezTo>
                  <a:cubicBezTo>
                    <a:pt x="10" y="22"/>
                    <a:pt x="1" y="26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2" y="42"/>
                    <a:pt x="5" y="45"/>
                  </a:cubicBezTo>
                  <a:cubicBezTo>
                    <a:pt x="12" y="54"/>
                    <a:pt x="28" y="4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3">
              <a:extLst>
                <a:ext uri="{FF2B5EF4-FFF2-40B4-BE49-F238E27FC236}">
                  <a16:creationId xmlns:a16="http://schemas.microsoft.com/office/drawing/2014/main" id="{C60B819A-787C-43D8-89B6-2C89D25D4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00" y="5934075"/>
              <a:ext cx="195263" cy="136525"/>
            </a:xfrm>
            <a:custGeom>
              <a:avLst/>
              <a:gdLst>
                <a:gd name="T0" fmla="*/ 32 w 87"/>
                <a:gd name="T1" fmla="*/ 49 h 61"/>
                <a:gd name="T2" fmla="*/ 38 w 87"/>
                <a:gd name="T3" fmla="*/ 45 h 61"/>
                <a:gd name="T4" fmla="*/ 44 w 87"/>
                <a:gd name="T5" fmla="*/ 43 h 61"/>
                <a:gd name="T6" fmla="*/ 52 w 87"/>
                <a:gd name="T7" fmla="*/ 44 h 61"/>
                <a:gd name="T8" fmla="*/ 61 w 87"/>
                <a:gd name="T9" fmla="*/ 48 h 61"/>
                <a:gd name="T10" fmla="*/ 68 w 87"/>
                <a:gd name="T11" fmla="*/ 50 h 61"/>
                <a:gd name="T12" fmla="*/ 76 w 87"/>
                <a:gd name="T13" fmla="*/ 37 h 61"/>
                <a:gd name="T14" fmla="*/ 79 w 87"/>
                <a:gd name="T15" fmla="*/ 32 h 61"/>
                <a:gd name="T16" fmla="*/ 80 w 87"/>
                <a:gd name="T17" fmla="*/ 30 h 61"/>
                <a:gd name="T18" fmla="*/ 84 w 87"/>
                <a:gd name="T19" fmla="*/ 23 h 61"/>
                <a:gd name="T20" fmla="*/ 87 w 87"/>
                <a:gd name="T21" fmla="*/ 16 h 61"/>
                <a:gd name="T22" fmla="*/ 84 w 87"/>
                <a:gd name="T23" fmla="*/ 14 h 61"/>
                <a:gd name="T24" fmla="*/ 80 w 87"/>
                <a:gd name="T25" fmla="*/ 11 h 61"/>
                <a:gd name="T26" fmla="*/ 80 w 87"/>
                <a:gd name="T27" fmla="*/ 11 h 61"/>
                <a:gd name="T28" fmla="*/ 77 w 87"/>
                <a:gd name="T29" fmla="*/ 0 h 61"/>
                <a:gd name="T30" fmla="*/ 76 w 87"/>
                <a:gd name="T31" fmla="*/ 0 h 61"/>
                <a:gd name="T32" fmla="*/ 52 w 87"/>
                <a:gd name="T33" fmla="*/ 17 h 61"/>
                <a:gd name="T34" fmla="*/ 41 w 87"/>
                <a:gd name="T35" fmla="*/ 24 h 61"/>
                <a:gd name="T36" fmla="*/ 40 w 87"/>
                <a:gd name="T37" fmla="*/ 25 h 61"/>
                <a:gd name="T38" fmla="*/ 32 w 87"/>
                <a:gd name="T39" fmla="*/ 30 h 61"/>
                <a:gd name="T40" fmla="*/ 2 w 87"/>
                <a:gd name="T41" fmla="*/ 52 h 61"/>
                <a:gd name="T42" fmla="*/ 2 w 87"/>
                <a:gd name="T43" fmla="*/ 52 h 61"/>
                <a:gd name="T44" fmla="*/ 1 w 87"/>
                <a:gd name="T45" fmla="*/ 53 h 61"/>
                <a:gd name="T46" fmla="*/ 0 w 87"/>
                <a:gd name="T47" fmla="*/ 54 h 61"/>
                <a:gd name="T48" fmla="*/ 2 w 87"/>
                <a:gd name="T49" fmla="*/ 54 h 61"/>
                <a:gd name="T50" fmla="*/ 2 w 87"/>
                <a:gd name="T51" fmla="*/ 54 h 61"/>
                <a:gd name="T52" fmla="*/ 11 w 87"/>
                <a:gd name="T53" fmla="*/ 60 h 61"/>
                <a:gd name="T54" fmla="*/ 28 w 87"/>
                <a:gd name="T55" fmla="*/ 61 h 61"/>
                <a:gd name="T56" fmla="*/ 28 w 87"/>
                <a:gd name="T57" fmla="*/ 61 h 61"/>
                <a:gd name="T58" fmla="*/ 32 w 87"/>
                <a:gd name="T59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61">
                  <a:moveTo>
                    <a:pt x="32" y="49"/>
                  </a:moveTo>
                  <a:cubicBezTo>
                    <a:pt x="34" y="47"/>
                    <a:pt x="36" y="46"/>
                    <a:pt x="38" y="45"/>
                  </a:cubicBezTo>
                  <a:cubicBezTo>
                    <a:pt x="40" y="44"/>
                    <a:pt x="42" y="43"/>
                    <a:pt x="44" y="43"/>
                  </a:cubicBezTo>
                  <a:cubicBezTo>
                    <a:pt x="47" y="43"/>
                    <a:pt x="50" y="43"/>
                    <a:pt x="52" y="44"/>
                  </a:cubicBezTo>
                  <a:cubicBezTo>
                    <a:pt x="55" y="45"/>
                    <a:pt x="58" y="46"/>
                    <a:pt x="61" y="48"/>
                  </a:cubicBezTo>
                  <a:cubicBezTo>
                    <a:pt x="63" y="49"/>
                    <a:pt x="66" y="49"/>
                    <a:pt x="68" y="50"/>
                  </a:cubicBezTo>
                  <a:cubicBezTo>
                    <a:pt x="71" y="45"/>
                    <a:pt x="74" y="41"/>
                    <a:pt x="76" y="37"/>
                  </a:cubicBezTo>
                  <a:cubicBezTo>
                    <a:pt x="77" y="35"/>
                    <a:pt x="78" y="34"/>
                    <a:pt x="79" y="32"/>
                  </a:cubicBezTo>
                  <a:cubicBezTo>
                    <a:pt x="80" y="32"/>
                    <a:pt x="80" y="31"/>
                    <a:pt x="80" y="30"/>
                  </a:cubicBezTo>
                  <a:cubicBezTo>
                    <a:pt x="82" y="28"/>
                    <a:pt x="83" y="25"/>
                    <a:pt x="84" y="23"/>
                  </a:cubicBezTo>
                  <a:cubicBezTo>
                    <a:pt x="86" y="20"/>
                    <a:pt x="87" y="18"/>
                    <a:pt x="87" y="16"/>
                  </a:cubicBezTo>
                  <a:cubicBezTo>
                    <a:pt x="86" y="16"/>
                    <a:pt x="85" y="15"/>
                    <a:pt x="84" y="14"/>
                  </a:cubicBezTo>
                  <a:cubicBezTo>
                    <a:pt x="83" y="13"/>
                    <a:pt x="81" y="12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8" y="8"/>
                    <a:pt x="77" y="4"/>
                    <a:pt x="77" y="0"/>
                  </a:cubicBezTo>
                  <a:cubicBezTo>
                    <a:pt x="77" y="0"/>
                    <a:pt x="77" y="0"/>
                    <a:pt x="76" y="0"/>
                  </a:cubicBezTo>
                  <a:cubicBezTo>
                    <a:pt x="68" y="6"/>
                    <a:pt x="60" y="11"/>
                    <a:pt x="52" y="17"/>
                  </a:cubicBezTo>
                  <a:cubicBezTo>
                    <a:pt x="48" y="19"/>
                    <a:pt x="45" y="22"/>
                    <a:pt x="41" y="24"/>
                  </a:cubicBezTo>
                  <a:cubicBezTo>
                    <a:pt x="41" y="24"/>
                    <a:pt x="41" y="25"/>
                    <a:pt x="40" y="25"/>
                  </a:cubicBezTo>
                  <a:cubicBezTo>
                    <a:pt x="38" y="27"/>
                    <a:pt x="35" y="28"/>
                    <a:pt x="32" y="30"/>
                  </a:cubicBezTo>
                  <a:cubicBezTo>
                    <a:pt x="22" y="38"/>
                    <a:pt x="12" y="45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54"/>
                    <a:pt x="1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5" y="55"/>
                    <a:pt x="8" y="57"/>
                    <a:pt x="11" y="60"/>
                  </a:cubicBezTo>
                  <a:cubicBezTo>
                    <a:pt x="18" y="58"/>
                    <a:pt x="23" y="59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7"/>
                    <a:pt x="30" y="53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4">
              <a:extLst>
                <a:ext uri="{FF2B5EF4-FFF2-40B4-BE49-F238E27FC236}">
                  <a16:creationId xmlns:a16="http://schemas.microsoft.com/office/drawing/2014/main" id="{C6A755D8-0EAB-4359-A435-0002D6E8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5842000"/>
              <a:ext cx="115888" cy="153988"/>
            </a:xfrm>
            <a:custGeom>
              <a:avLst/>
              <a:gdLst>
                <a:gd name="T0" fmla="*/ 12 w 52"/>
                <a:gd name="T1" fmla="*/ 42 h 69"/>
                <a:gd name="T2" fmla="*/ 13 w 52"/>
                <a:gd name="T3" fmla="*/ 44 h 69"/>
                <a:gd name="T4" fmla="*/ 19 w 52"/>
                <a:gd name="T5" fmla="*/ 51 h 69"/>
                <a:gd name="T6" fmla="*/ 45 w 52"/>
                <a:gd name="T7" fmla="*/ 69 h 69"/>
                <a:gd name="T8" fmla="*/ 46 w 52"/>
                <a:gd name="T9" fmla="*/ 69 h 69"/>
                <a:gd name="T10" fmla="*/ 49 w 52"/>
                <a:gd name="T11" fmla="*/ 66 h 69"/>
                <a:gd name="T12" fmla="*/ 52 w 52"/>
                <a:gd name="T13" fmla="*/ 64 h 69"/>
                <a:gd name="T14" fmla="*/ 49 w 52"/>
                <a:gd name="T15" fmla="*/ 63 h 69"/>
                <a:gd name="T16" fmla="*/ 19 w 52"/>
                <a:gd name="T17" fmla="*/ 40 h 69"/>
                <a:gd name="T18" fmla="*/ 19 w 52"/>
                <a:gd name="T19" fmla="*/ 39 h 69"/>
                <a:gd name="T20" fmla="*/ 12 w 52"/>
                <a:gd name="T21" fmla="*/ 25 h 69"/>
                <a:gd name="T22" fmla="*/ 7 w 52"/>
                <a:gd name="T23" fmla="*/ 0 h 69"/>
                <a:gd name="T24" fmla="*/ 6 w 52"/>
                <a:gd name="T25" fmla="*/ 1 h 69"/>
                <a:gd name="T26" fmla="*/ 0 w 52"/>
                <a:gd name="T27" fmla="*/ 5 h 69"/>
                <a:gd name="T28" fmla="*/ 6 w 52"/>
                <a:gd name="T29" fmla="*/ 31 h 69"/>
                <a:gd name="T30" fmla="*/ 12 w 52"/>
                <a:gd name="T31" fmla="*/ 4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69">
                  <a:moveTo>
                    <a:pt x="12" y="42"/>
                  </a:moveTo>
                  <a:cubicBezTo>
                    <a:pt x="12" y="43"/>
                    <a:pt x="12" y="43"/>
                    <a:pt x="13" y="44"/>
                  </a:cubicBezTo>
                  <a:cubicBezTo>
                    <a:pt x="15" y="47"/>
                    <a:pt x="17" y="49"/>
                    <a:pt x="19" y="51"/>
                  </a:cubicBezTo>
                  <a:cubicBezTo>
                    <a:pt x="25" y="59"/>
                    <a:pt x="34" y="64"/>
                    <a:pt x="45" y="69"/>
                  </a:cubicBezTo>
                  <a:cubicBezTo>
                    <a:pt x="45" y="69"/>
                    <a:pt x="45" y="69"/>
                    <a:pt x="46" y="69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1" y="64"/>
                    <a:pt x="50" y="64"/>
                    <a:pt x="49" y="63"/>
                  </a:cubicBezTo>
                  <a:cubicBezTo>
                    <a:pt x="36" y="58"/>
                    <a:pt x="26" y="5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6" y="35"/>
                    <a:pt x="13" y="30"/>
                    <a:pt x="12" y="25"/>
                  </a:cubicBezTo>
                  <a:cubicBezTo>
                    <a:pt x="9" y="18"/>
                    <a:pt x="7" y="9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1" y="14"/>
                    <a:pt x="3" y="23"/>
                    <a:pt x="6" y="31"/>
                  </a:cubicBezTo>
                  <a:cubicBezTo>
                    <a:pt x="8" y="35"/>
                    <a:pt x="9" y="39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5">
              <a:extLst>
                <a:ext uri="{FF2B5EF4-FFF2-40B4-BE49-F238E27FC236}">
                  <a16:creationId xmlns:a16="http://schemas.microsoft.com/office/drawing/2014/main" id="{F85213A4-39ED-4BD7-BAAB-E3114019B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5694363"/>
              <a:ext cx="301625" cy="414338"/>
            </a:xfrm>
            <a:custGeom>
              <a:avLst/>
              <a:gdLst>
                <a:gd name="T0" fmla="*/ 133 w 134"/>
                <a:gd name="T1" fmla="*/ 121 h 184"/>
                <a:gd name="T2" fmla="*/ 131 w 134"/>
                <a:gd name="T3" fmla="*/ 107 h 184"/>
                <a:gd name="T4" fmla="*/ 124 w 134"/>
                <a:gd name="T5" fmla="*/ 80 h 184"/>
                <a:gd name="T6" fmla="*/ 124 w 134"/>
                <a:gd name="T7" fmla="*/ 79 h 184"/>
                <a:gd name="T8" fmla="*/ 61 w 134"/>
                <a:gd name="T9" fmla="*/ 8 h 184"/>
                <a:gd name="T10" fmla="*/ 48 w 134"/>
                <a:gd name="T11" fmla="*/ 3 h 184"/>
                <a:gd name="T12" fmla="*/ 41 w 134"/>
                <a:gd name="T13" fmla="*/ 1 h 184"/>
                <a:gd name="T14" fmla="*/ 37 w 134"/>
                <a:gd name="T15" fmla="*/ 1 h 184"/>
                <a:gd name="T16" fmla="*/ 33 w 134"/>
                <a:gd name="T17" fmla="*/ 0 h 184"/>
                <a:gd name="T18" fmla="*/ 9 w 134"/>
                <a:gd name="T19" fmla="*/ 9 h 184"/>
                <a:gd name="T20" fmla="*/ 6 w 134"/>
                <a:gd name="T21" fmla="*/ 14 h 184"/>
                <a:gd name="T22" fmla="*/ 8 w 134"/>
                <a:gd name="T23" fmla="*/ 25 h 184"/>
                <a:gd name="T24" fmla="*/ 9 w 134"/>
                <a:gd name="T25" fmla="*/ 25 h 184"/>
                <a:gd name="T26" fmla="*/ 33 w 134"/>
                <a:gd name="T27" fmla="*/ 34 h 184"/>
                <a:gd name="T28" fmla="*/ 37 w 134"/>
                <a:gd name="T29" fmla="*/ 37 h 184"/>
                <a:gd name="T30" fmla="*/ 41 w 134"/>
                <a:gd name="T31" fmla="*/ 39 h 184"/>
                <a:gd name="T32" fmla="*/ 48 w 134"/>
                <a:gd name="T33" fmla="*/ 43 h 184"/>
                <a:gd name="T34" fmla="*/ 76 w 134"/>
                <a:gd name="T35" fmla="*/ 73 h 184"/>
                <a:gd name="T36" fmla="*/ 91 w 134"/>
                <a:gd name="T37" fmla="*/ 162 h 184"/>
                <a:gd name="T38" fmla="*/ 111 w 134"/>
                <a:gd name="T39" fmla="*/ 175 h 184"/>
                <a:gd name="T40" fmla="*/ 124 w 134"/>
                <a:gd name="T41" fmla="*/ 165 h 184"/>
                <a:gd name="T42" fmla="*/ 133 w 134"/>
                <a:gd name="T43" fmla="*/ 140 h 184"/>
                <a:gd name="T44" fmla="*/ 133 w 134"/>
                <a:gd name="T45" fmla="*/ 12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84">
                  <a:moveTo>
                    <a:pt x="133" y="121"/>
                  </a:moveTo>
                  <a:cubicBezTo>
                    <a:pt x="133" y="116"/>
                    <a:pt x="132" y="111"/>
                    <a:pt x="131" y="107"/>
                  </a:cubicBezTo>
                  <a:cubicBezTo>
                    <a:pt x="129" y="97"/>
                    <a:pt x="127" y="88"/>
                    <a:pt x="124" y="80"/>
                  </a:cubicBezTo>
                  <a:cubicBezTo>
                    <a:pt x="124" y="80"/>
                    <a:pt x="124" y="79"/>
                    <a:pt x="124" y="79"/>
                  </a:cubicBezTo>
                  <a:cubicBezTo>
                    <a:pt x="113" y="48"/>
                    <a:pt x="92" y="23"/>
                    <a:pt x="61" y="8"/>
                  </a:cubicBezTo>
                  <a:cubicBezTo>
                    <a:pt x="57" y="6"/>
                    <a:pt x="53" y="5"/>
                    <a:pt x="48" y="3"/>
                  </a:cubicBezTo>
                  <a:cubicBezTo>
                    <a:pt x="46" y="2"/>
                    <a:pt x="44" y="2"/>
                    <a:pt x="41" y="1"/>
                  </a:cubicBezTo>
                  <a:cubicBezTo>
                    <a:pt x="40" y="1"/>
                    <a:pt x="39" y="1"/>
                    <a:pt x="37" y="1"/>
                  </a:cubicBezTo>
                  <a:cubicBezTo>
                    <a:pt x="36" y="0"/>
                    <a:pt x="35" y="0"/>
                    <a:pt x="33" y="0"/>
                  </a:cubicBezTo>
                  <a:cubicBezTo>
                    <a:pt x="24" y="0"/>
                    <a:pt x="15" y="2"/>
                    <a:pt x="9" y="9"/>
                  </a:cubicBezTo>
                  <a:cubicBezTo>
                    <a:pt x="8" y="10"/>
                    <a:pt x="7" y="12"/>
                    <a:pt x="6" y="14"/>
                  </a:cubicBezTo>
                  <a:cubicBezTo>
                    <a:pt x="2" y="21"/>
                    <a:pt x="0" y="23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8" y="28"/>
                    <a:pt x="26" y="31"/>
                    <a:pt x="33" y="34"/>
                  </a:cubicBezTo>
                  <a:cubicBezTo>
                    <a:pt x="35" y="35"/>
                    <a:pt x="36" y="36"/>
                    <a:pt x="37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0"/>
                    <a:pt x="46" y="42"/>
                    <a:pt x="48" y="43"/>
                  </a:cubicBezTo>
                  <a:cubicBezTo>
                    <a:pt x="59" y="51"/>
                    <a:pt x="69" y="61"/>
                    <a:pt x="76" y="73"/>
                  </a:cubicBezTo>
                  <a:cubicBezTo>
                    <a:pt x="91" y="96"/>
                    <a:pt x="97" y="127"/>
                    <a:pt x="91" y="162"/>
                  </a:cubicBezTo>
                  <a:cubicBezTo>
                    <a:pt x="88" y="178"/>
                    <a:pt x="94" y="184"/>
                    <a:pt x="111" y="175"/>
                  </a:cubicBezTo>
                  <a:cubicBezTo>
                    <a:pt x="117" y="172"/>
                    <a:pt x="121" y="169"/>
                    <a:pt x="124" y="165"/>
                  </a:cubicBezTo>
                  <a:cubicBezTo>
                    <a:pt x="129" y="158"/>
                    <a:pt x="132" y="149"/>
                    <a:pt x="133" y="140"/>
                  </a:cubicBezTo>
                  <a:cubicBezTo>
                    <a:pt x="134" y="134"/>
                    <a:pt x="134" y="127"/>
                    <a:pt x="133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56">
              <a:extLst>
                <a:ext uri="{FF2B5EF4-FFF2-40B4-BE49-F238E27FC236}">
                  <a16:creationId xmlns:a16="http://schemas.microsoft.com/office/drawing/2014/main" id="{CD581665-B17F-40A6-B237-0D2535B3F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5665788"/>
              <a:ext cx="141288" cy="160338"/>
            </a:xfrm>
            <a:custGeom>
              <a:avLst/>
              <a:gdLst>
                <a:gd name="T0" fmla="*/ 57 w 63"/>
                <a:gd name="T1" fmla="*/ 66 h 71"/>
                <a:gd name="T2" fmla="*/ 62 w 63"/>
                <a:gd name="T3" fmla="*/ 62 h 71"/>
                <a:gd name="T4" fmla="*/ 62 w 63"/>
                <a:gd name="T5" fmla="*/ 49 h 71"/>
                <a:gd name="T6" fmla="*/ 59 w 63"/>
                <a:gd name="T7" fmla="*/ 37 h 71"/>
                <a:gd name="T8" fmla="*/ 57 w 63"/>
                <a:gd name="T9" fmla="*/ 30 h 71"/>
                <a:gd name="T10" fmla="*/ 22 w 63"/>
                <a:gd name="T11" fmla="*/ 2 h 71"/>
                <a:gd name="T12" fmla="*/ 14 w 63"/>
                <a:gd name="T13" fmla="*/ 0 h 71"/>
                <a:gd name="T14" fmla="*/ 13 w 63"/>
                <a:gd name="T15" fmla="*/ 0 h 71"/>
                <a:gd name="T16" fmla="*/ 12 w 63"/>
                <a:gd name="T17" fmla="*/ 1 h 71"/>
                <a:gd name="T18" fmla="*/ 11 w 63"/>
                <a:gd name="T19" fmla="*/ 2 h 71"/>
                <a:gd name="T20" fmla="*/ 4 w 63"/>
                <a:gd name="T21" fmla="*/ 7 h 71"/>
                <a:gd name="T22" fmla="*/ 0 w 63"/>
                <a:gd name="T23" fmla="*/ 10 h 71"/>
                <a:gd name="T24" fmla="*/ 3 w 63"/>
                <a:gd name="T25" fmla="*/ 10 h 71"/>
                <a:gd name="T26" fmla="*/ 4 w 63"/>
                <a:gd name="T27" fmla="*/ 10 h 71"/>
                <a:gd name="T28" fmla="*/ 22 w 63"/>
                <a:gd name="T29" fmla="*/ 17 h 71"/>
                <a:gd name="T30" fmla="*/ 36 w 63"/>
                <a:gd name="T31" fmla="*/ 30 h 71"/>
                <a:gd name="T32" fmla="*/ 49 w 63"/>
                <a:gd name="T33" fmla="*/ 67 h 71"/>
                <a:gd name="T34" fmla="*/ 49 w 63"/>
                <a:gd name="T35" fmla="*/ 71 h 71"/>
                <a:gd name="T36" fmla="*/ 57 w 63"/>
                <a:gd name="T37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71">
                  <a:moveTo>
                    <a:pt x="57" y="66"/>
                  </a:moveTo>
                  <a:cubicBezTo>
                    <a:pt x="59" y="65"/>
                    <a:pt x="61" y="63"/>
                    <a:pt x="62" y="62"/>
                  </a:cubicBezTo>
                  <a:cubicBezTo>
                    <a:pt x="63" y="58"/>
                    <a:pt x="63" y="54"/>
                    <a:pt x="62" y="49"/>
                  </a:cubicBezTo>
                  <a:cubicBezTo>
                    <a:pt x="62" y="45"/>
                    <a:pt x="61" y="41"/>
                    <a:pt x="59" y="37"/>
                  </a:cubicBezTo>
                  <a:cubicBezTo>
                    <a:pt x="59" y="34"/>
                    <a:pt x="58" y="32"/>
                    <a:pt x="57" y="30"/>
                  </a:cubicBezTo>
                  <a:cubicBezTo>
                    <a:pt x="50" y="16"/>
                    <a:pt x="37" y="6"/>
                    <a:pt x="22" y="2"/>
                  </a:cubicBezTo>
                  <a:cubicBezTo>
                    <a:pt x="20" y="1"/>
                    <a:pt x="17" y="1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10" y="11"/>
                    <a:pt x="17" y="14"/>
                    <a:pt x="22" y="17"/>
                  </a:cubicBezTo>
                  <a:cubicBezTo>
                    <a:pt x="27" y="21"/>
                    <a:pt x="32" y="25"/>
                    <a:pt x="36" y="30"/>
                  </a:cubicBezTo>
                  <a:cubicBezTo>
                    <a:pt x="44" y="40"/>
                    <a:pt x="49" y="53"/>
                    <a:pt x="49" y="67"/>
                  </a:cubicBezTo>
                  <a:cubicBezTo>
                    <a:pt x="49" y="68"/>
                    <a:pt x="49" y="70"/>
                    <a:pt x="49" y="71"/>
                  </a:cubicBezTo>
                  <a:cubicBezTo>
                    <a:pt x="52" y="70"/>
                    <a:pt x="54" y="68"/>
                    <a:pt x="5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7">
              <a:extLst>
                <a:ext uri="{FF2B5EF4-FFF2-40B4-BE49-F238E27FC236}">
                  <a16:creationId xmlns:a16="http://schemas.microsoft.com/office/drawing/2014/main" id="{6AE33977-8959-4A6E-9DA6-23BA85502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0" y="5697538"/>
              <a:ext cx="265113" cy="195263"/>
            </a:xfrm>
            <a:custGeom>
              <a:avLst/>
              <a:gdLst>
                <a:gd name="T0" fmla="*/ 103 w 118"/>
                <a:gd name="T1" fmla="*/ 71 h 87"/>
                <a:gd name="T2" fmla="*/ 118 w 118"/>
                <a:gd name="T3" fmla="*/ 53 h 87"/>
                <a:gd name="T4" fmla="*/ 95 w 118"/>
                <a:gd name="T5" fmla="*/ 9 h 87"/>
                <a:gd name="T6" fmla="*/ 76 w 118"/>
                <a:gd name="T7" fmla="*/ 1 h 87"/>
                <a:gd name="T8" fmla="*/ 67 w 118"/>
                <a:gd name="T9" fmla="*/ 0 h 87"/>
                <a:gd name="T10" fmla="*/ 51 w 118"/>
                <a:gd name="T11" fmla="*/ 12 h 87"/>
                <a:gd name="T12" fmla="*/ 37 w 118"/>
                <a:gd name="T13" fmla="*/ 22 h 87"/>
                <a:gd name="T14" fmla="*/ 9 w 118"/>
                <a:gd name="T15" fmla="*/ 41 h 87"/>
                <a:gd name="T16" fmla="*/ 9 w 118"/>
                <a:gd name="T17" fmla="*/ 66 h 87"/>
                <a:gd name="T18" fmla="*/ 17 w 118"/>
                <a:gd name="T19" fmla="*/ 87 h 87"/>
                <a:gd name="T20" fmla="*/ 19 w 118"/>
                <a:gd name="T21" fmla="*/ 85 h 87"/>
                <a:gd name="T22" fmla="*/ 27 w 118"/>
                <a:gd name="T23" fmla="*/ 77 h 87"/>
                <a:gd name="T24" fmla="*/ 35 w 118"/>
                <a:gd name="T25" fmla="*/ 70 h 87"/>
                <a:gd name="T26" fmla="*/ 37 w 118"/>
                <a:gd name="T27" fmla="*/ 68 h 87"/>
                <a:gd name="T28" fmla="*/ 40 w 118"/>
                <a:gd name="T29" fmla="*/ 57 h 87"/>
                <a:gd name="T30" fmla="*/ 44 w 118"/>
                <a:gd name="T31" fmla="*/ 56 h 87"/>
                <a:gd name="T32" fmla="*/ 45 w 118"/>
                <a:gd name="T33" fmla="*/ 62 h 87"/>
                <a:gd name="T34" fmla="*/ 40 w 118"/>
                <a:gd name="T35" fmla="*/ 72 h 87"/>
                <a:gd name="T36" fmla="*/ 37 w 118"/>
                <a:gd name="T37" fmla="*/ 75 h 87"/>
                <a:gd name="T38" fmla="*/ 29 w 118"/>
                <a:gd name="T39" fmla="*/ 81 h 87"/>
                <a:gd name="T40" fmla="*/ 42 w 118"/>
                <a:gd name="T41" fmla="*/ 79 h 87"/>
                <a:gd name="T42" fmla="*/ 45 w 118"/>
                <a:gd name="T43" fmla="*/ 76 h 87"/>
                <a:gd name="T44" fmla="*/ 51 w 118"/>
                <a:gd name="T45" fmla="*/ 64 h 87"/>
                <a:gd name="T46" fmla="*/ 61 w 118"/>
                <a:gd name="T47" fmla="*/ 54 h 87"/>
                <a:gd name="T48" fmla="*/ 62 w 118"/>
                <a:gd name="T49" fmla="*/ 52 h 87"/>
                <a:gd name="T50" fmla="*/ 65 w 118"/>
                <a:gd name="T51" fmla="*/ 36 h 87"/>
                <a:gd name="T52" fmla="*/ 68 w 118"/>
                <a:gd name="T53" fmla="*/ 31 h 87"/>
                <a:gd name="T54" fmla="*/ 76 w 118"/>
                <a:gd name="T55" fmla="*/ 16 h 87"/>
                <a:gd name="T56" fmla="*/ 78 w 118"/>
                <a:gd name="T57" fmla="*/ 19 h 87"/>
                <a:gd name="T58" fmla="*/ 72 w 118"/>
                <a:gd name="T59" fmla="*/ 33 h 87"/>
                <a:gd name="T60" fmla="*/ 67 w 118"/>
                <a:gd name="T61" fmla="*/ 44 h 87"/>
                <a:gd name="T62" fmla="*/ 67 w 118"/>
                <a:gd name="T63" fmla="*/ 52 h 87"/>
                <a:gd name="T64" fmla="*/ 67 w 118"/>
                <a:gd name="T65" fmla="*/ 53 h 87"/>
                <a:gd name="T66" fmla="*/ 74 w 118"/>
                <a:gd name="T67" fmla="*/ 53 h 87"/>
                <a:gd name="T68" fmla="*/ 77 w 118"/>
                <a:gd name="T69" fmla="*/ 51 h 87"/>
                <a:gd name="T70" fmla="*/ 95 w 118"/>
                <a:gd name="T71" fmla="*/ 37 h 87"/>
                <a:gd name="T72" fmla="*/ 104 w 118"/>
                <a:gd name="T73" fmla="*/ 31 h 87"/>
                <a:gd name="T74" fmla="*/ 95 w 118"/>
                <a:gd name="T75" fmla="*/ 43 h 87"/>
                <a:gd name="T76" fmla="*/ 79 w 118"/>
                <a:gd name="T77" fmla="*/ 55 h 87"/>
                <a:gd name="T78" fmla="*/ 89 w 118"/>
                <a:gd name="T79" fmla="*/ 58 h 87"/>
                <a:gd name="T80" fmla="*/ 98 w 118"/>
                <a:gd name="T81" fmla="*/ 6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87">
                  <a:moveTo>
                    <a:pt x="103" y="71"/>
                  </a:moveTo>
                  <a:cubicBezTo>
                    <a:pt x="103" y="71"/>
                    <a:pt x="103" y="71"/>
                    <a:pt x="103" y="71"/>
                  </a:cubicBezTo>
                  <a:cubicBezTo>
                    <a:pt x="108" y="68"/>
                    <a:pt x="112" y="64"/>
                    <a:pt x="117" y="61"/>
                  </a:cubicBezTo>
                  <a:cubicBezTo>
                    <a:pt x="117" y="58"/>
                    <a:pt x="118" y="56"/>
                    <a:pt x="118" y="53"/>
                  </a:cubicBezTo>
                  <a:cubicBezTo>
                    <a:pt x="117" y="40"/>
                    <a:pt x="113" y="28"/>
                    <a:pt x="105" y="18"/>
                  </a:cubicBezTo>
                  <a:cubicBezTo>
                    <a:pt x="102" y="15"/>
                    <a:pt x="99" y="12"/>
                    <a:pt x="95" y="9"/>
                  </a:cubicBezTo>
                  <a:cubicBezTo>
                    <a:pt x="90" y="5"/>
                    <a:pt x="84" y="2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3" y="0"/>
                    <a:pt x="70" y="0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54"/>
                    <a:pt x="6" y="60"/>
                    <a:pt x="9" y="66"/>
                  </a:cubicBezTo>
                  <a:cubicBezTo>
                    <a:pt x="11" y="70"/>
                    <a:pt x="12" y="73"/>
                    <a:pt x="14" y="77"/>
                  </a:cubicBezTo>
                  <a:cubicBezTo>
                    <a:pt x="15" y="80"/>
                    <a:pt x="16" y="83"/>
                    <a:pt x="17" y="87"/>
                  </a:cubicBezTo>
                  <a:cubicBezTo>
                    <a:pt x="17" y="86"/>
                    <a:pt x="18" y="86"/>
                    <a:pt x="18" y="86"/>
                  </a:cubicBezTo>
                  <a:cubicBezTo>
                    <a:pt x="19" y="86"/>
                    <a:pt x="19" y="85"/>
                    <a:pt x="19" y="85"/>
                  </a:cubicBezTo>
                  <a:cubicBezTo>
                    <a:pt x="19" y="85"/>
                    <a:pt x="20" y="85"/>
                    <a:pt x="20" y="85"/>
                  </a:cubicBezTo>
                  <a:cubicBezTo>
                    <a:pt x="22" y="82"/>
                    <a:pt x="24" y="80"/>
                    <a:pt x="27" y="77"/>
                  </a:cubicBezTo>
                  <a:cubicBezTo>
                    <a:pt x="29" y="75"/>
                    <a:pt x="32" y="73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6" y="69"/>
                    <a:pt x="36" y="69"/>
                  </a:cubicBezTo>
                  <a:cubicBezTo>
                    <a:pt x="37" y="69"/>
                    <a:pt x="37" y="68"/>
                    <a:pt x="37" y="68"/>
                  </a:cubicBezTo>
                  <a:cubicBezTo>
                    <a:pt x="37" y="68"/>
                    <a:pt x="38" y="67"/>
                    <a:pt x="38" y="67"/>
                  </a:cubicBezTo>
                  <a:cubicBezTo>
                    <a:pt x="40" y="64"/>
                    <a:pt x="40" y="60"/>
                    <a:pt x="40" y="57"/>
                  </a:cubicBezTo>
                  <a:cubicBezTo>
                    <a:pt x="40" y="55"/>
                    <a:pt x="41" y="54"/>
                    <a:pt x="42" y="54"/>
                  </a:cubicBezTo>
                  <a:cubicBezTo>
                    <a:pt x="43" y="54"/>
                    <a:pt x="44" y="55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8"/>
                    <a:pt x="45" y="60"/>
                    <a:pt x="45" y="62"/>
                  </a:cubicBezTo>
                  <a:cubicBezTo>
                    <a:pt x="44" y="64"/>
                    <a:pt x="43" y="67"/>
                    <a:pt x="42" y="69"/>
                  </a:cubicBezTo>
                  <a:cubicBezTo>
                    <a:pt x="41" y="70"/>
                    <a:pt x="41" y="71"/>
                    <a:pt x="40" y="72"/>
                  </a:cubicBezTo>
                  <a:cubicBezTo>
                    <a:pt x="39" y="72"/>
                    <a:pt x="38" y="73"/>
                    <a:pt x="38" y="74"/>
                  </a:cubicBezTo>
                  <a:cubicBezTo>
                    <a:pt x="37" y="74"/>
                    <a:pt x="37" y="74"/>
                    <a:pt x="37" y="75"/>
                  </a:cubicBezTo>
                  <a:cubicBezTo>
                    <a:pt x="34" y="77"/>
                    <a:pt x="32" y="79"/>
                    <a:pt x="30" y="81"/>
                  </a:cubicBezTo>
                  <a:cubicBezTo>
                    <a:pt x="30" y="81"/>
                    <a:pt x="29" y="81"/>
                    <a:pt x="29" y="81"/>
                  </a:cubicBezTo>
                  <a:cubicBezTo>
                    <a:pt x="32" y="80"/>
                    <a:pt x="34" y="80"/>
                    <a:pt x="37" y="79"/>
                  </a:cubicBezTo>
                  <a:cubicBezTo>
                    <a:pt x="38" y="79"/>
                    <a:pt x="40" y="79"/>
                    <a:pt x="42" y="79"/>
                  </a:cubicBezTo>
                  <a:cubicBezTo>
                    <a:pt x="42" y="79"/>
                    <a:pt x="43" y="79"/>
                    <a:pt x="43" y="79"/>
                  </a:cubicBezTo>
                  <a:cubicBezTo>
                    <a:pt x="43" y="78"/>
                    <a:pt x="44" y="77"/>
                    <a:pt x="45" y="76"/>
                  </a:cubicBezTo>
                  <a:cubicBezTo>
                    <a:pt x="46" y="74"/>
                    <a:pt x="47" y="73"/>
                    <a:pt x="48" y="71"/>
                  </a:cubicBezTo>
                  <a:cubicBezTo>
                    <a:pt x="49" y="69"/>
                    <a:pt x="49" y="66"/>
                    <a:pt x="51" y="64"/>
                  </a:cubicBezTo>
                  <a:cubicBezTo>
                    <a:pt x="51" y="63"/>
                    <a:pt x="52" y="61"/>
                    <a:pt x="54" y="60"/>
                  </a:cubicBezTo>
                  <a:cubicBezTo>
                    <a:pt x="56" y="57"/>
                    <a:pt x="58" y="56"/>
                    <a:pt x="61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3"/>
                    <a:pt x="62" y="53"/>
                    <a:pt x="62" y="52"/>
                  </a:cubicBezTo>
                  <a:cubicBezTo>
                    <a:pt x="62" y="51"/>
                    <a:pt x="62" y="50"/>
                    <a:pt x="62" y="49"/>
                  </a:cubicBezTo>
                  <a:cubicBezTo>
                    <a:pt x="62" y="45"/>
                    <a:pt x="63" y="40"/>
                    <a:pt x="65" y="36"/>
                  </a:cubicBezTo>
                  <a:cubicBezTo>
                    <a:pt x="66" y="34"/>
                    <a:pt x="67" y="33"/>
                    <a:pt x="67" y="32"/>
                  </a:cubicBezTo>
                  <a:cubicBezTo>
                    <a:pt x="67" y="31"/>
                    <a:pt x="68" y="31"/>
                    <a:pt x="68" y="31"/>
                  </a:cubicBezTo>
                  <a:cubicBezTo>
                    <a:pt x="70" y="27"/>
                    <a:pt x="72" y="22"/>
                    <a:pt x="73" y="18"/>
                  </a:cubicBezTo>
                  <a:cubicBezTo>
                    <a:pt x="73" y="17"/>
                    <a:pt x="74" y="16"/>
                    <a:pt x="76" y="16"/>
                  </a:cubicBezTo>
                  <a:cubicBezTo>
                    <a:pt x="76" y="16"/>
                    <a:pt x="76" y="16"/>
                    <a:pt x="77" y="17"/>
                  </a:cubicBezTo>
                  <a:cubicBezTo>
                    <a:pt x="77" y="17"/>
                    <a:pt x="78" y="18"/>
                    <a:pt x="78" y="19"/>
                  </a:cubicBezTo>
                  <a:cubicBezTo>
                    <a:pt x="77" y="20"/>
                    <a:pt x="77" y="21"/>
                    <a:pt x="77" y="22"/>
                  </a:cubicBezTo>
                  <a:cubicBezTo>
                    <a:pt x="76" y="26"/>
                    <a:pt x="74" y="30"/>
                    <a:pt x="72" y="33"/>
                  </a:cubicBezTo>
                  <a:cubicBezTo>
                    <a:pt x="71" y="35"/>
                    <a:pt x="70" y="36"/>
                    <a:pt x="69" y="38"/>
                  </a:cubicBezTo>
                  <a:cubicBezTo>
                    <a:pt x="68" y="40"/>
                    <a:pt x="68" y="42"/>
                    <a:pt x="67" y="44"/>
                  </a:cubicBezTo>
                  <a:cubicBezTo>
                    <a:pt x="67" y="45"/>
                    <a:pt x="67" y="47"/>
                    <a:pt x="67" y="49"/>
                  </a:cubicBezTo>
                  <a:cubicBezTo>
                    <a:pt x="67" y="50"/>
                    <a:pt x="67" y="51"/>
                    <a:pt x="67" y="52"/>
                  </a:cubicBezTo>
                  <a:cubicBezTo>
                    <a:pt x="67" y="52"/>
                    <a:pt x="67" y="53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9" y="53"/>
                    <a:pt x="70" y="53"/>
                    <a:pt x="71" y="53"/>
                  </a:cubicBezTo>
                  <a:cubicBezTo>
                    <a:pt x="72" y="53"/>
                    <a:pt x="73" y="53"/>
                    <a:pt x="74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5" y="53"/>
                    <a:pt x="76" y="52"/>
                    <a:pt x="77" y="51"/>
                  </a:cubicBezTo>
                  <a:cubicBezTo>
                    <a:pt x="81" y="48"/>
                    <a:pt x="85" y="45"/>
                    <a:pt x="89" y="42"/>
                  </a:cubicBezTo>
                  <a:cubicBezTo>
                    <a:pt x="91" y="41"/>
                    <a:pt x="93" y="39"/>
                    <a:pt x="95" y="37"/>
                  </a:cubicBezTo>
                  <a:cubicBezTo>
                    <a:pt x="97" y="35"/>
                    <a:pt x="99" y="33"/>
                    <a:pt x="101" y="31"/>
                  </a:cubicBezTo>
                  <a:cubicBezTo>
                    <a:pt x="102" y="30"/>
                    <a:pt x="103" y="30"/>
                    <a:pt x="104" y="31"/>
                  </a:cubicBezTo>
                  <a:cubicBezTo>
                    <a:pt x="105" y="32"/>
                    <a:pt x="105" y="33"/>
                    <a:pt x="104" y="34"/>
                  </a:cubicBezTo>
                  <a:cubicBezTo>
                    <a:pt x="102" y="37"/>
                    <a:pt x="99" y="40"/>
                    <a:pt x="95" y="43"/>
                  </a:cubicBezTo>
                  <a:cubicBezTo>
                    <a:pt x="94" y="44"/>
                    <a:pt x="93" y="45"/>
                    <a:pt x="92" y="46"/>
                  </a:cubicBezTo>
                  <a:cubicBezTo>
                    <a:pt x="88" y="49"/>
                    <a:pt x="84" y="52"/>
                    <a:pt x="79" y="55"/>
                  </a:cubicBezTo>
                  <a:cubicBezTo>
                    <a:pt x="81" y="56"/>
                    <a:pt x="82" y="57"/>
                    <a:pt x="84" y="59"/>
                  </a:cubicBezTo>
                  <a:cubicBezTo>
                    <a:pt x="86" y="58"/>
                    <a:pt x="88" y="58"/>
                    <a:pt x="89" y="58"/>
                  </a:cubicBezTo>
                  <a:cubicBezTo>
                    <a:pt x="92" y="59"/>
                    <a:pt x="94" y="59"/>
                    <a:pt x="95" y="60"/>
                  </a:cubicBezTo>
                  <a:cubicBezTo>
                    <a:pt x="96" y="60"/>
                    <a:pt x="98" y="61"/>
                    <a:pt x="98" y="62"/>
                  </a:cubicBezTo>
                  <a:cubicBezTo>
                    <a:pt x="101" y="64"/>
                    <a:pt x="102" y="67"/>
                    <a:pt x="103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58">
              <a:extLst>
                <a:ext uri="{FF2B5EF4-FFF2-40B4-BE49-F238E27FC236}">
                  <a16:creationId xmlns:a16="http://schemas.microsoft.com/office/drawing/2014/main" id="{29C43611-8B29-4FD2-97B4-ED9D1DE8A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663" y="5595938"/>
              <a:ext cx="317500" cy="200025"/>
            </a:xfrm>
            <a:custGeom>
              <a:avLst/>
              <a:gdLst>
                <a:gd name="T0" fmla="*/ 4 w 141"/>
                <a:gd name="T1" fmla="*/ 38 h 89"/>
                <a:gd name="T2" fmla="*/ 0 w 141"/>
                <a:gd name="T3" fmla="*/ 41 h 89"/>
                <a:gd name="T4" fmla="*/ 4 w 141"/>
                <a:gd name="T5" fmla="*/ 42 h 89"/>
                <a:gd name="T6" fmla="*/ 68 w 141"/>
                <a:gd name="T7" fmla="*/ 89 h 89"/>
                <a:gd name="T8" fmla="*/ 80 w 141"/>
                <a:gd name="T9" fmla="*/ 81 h 89"/>
                <a:gd name="T10" fmla="*/ 89 w 141"/>
                <a:gd name="T11" fmla="*/ 74 h 89"/>
                <a:gd name="T12" fmla="*/ 108 w 141"/>
                <a:gd name="T13" fmla="*/ 61 h 89"/>
                <a:gd name="T14" fmla="*/ 116 w 141"/>
                <a:gd name="T15" fmla="*/ 56 h 89"/>
                <a:gd name="T16" fmla="*/ 122 w 141"/>
                <a:gd name="T17" fmla="*/ 52 h 89"/>
                <a:gd name="T18" fmla="*/ 138 w 141"/>
                <a:gd name="T19" fmla="*/ 40 h 89"/>
                <a:gd name="T20" fmla="*/ 141 w 141"/>
                <a:gd name="T21" fmla="*/ 39 h 89"/>
                <a:gd name="T22" fmla="*/ 138 w 141"/>
                <a:gd name="T23" fmla="*/ 25 h 89"/>
                <a:gd name="T24" fmla="*/ 125 w 141"/>
                <a:gd name="T25" fmla="*/ 0 h 89"/>
                <a:gd name="T26" fmla="*/ 123 w 141"/>
                <a:gd name="T27" fmla="*/ 6 h 89"/>
                <a:gd name="T28" fmla="*/ 122 w 141"/>
                <a:gd name="T29" fmla="*/ 8 h 89"/>
                <a:gd name="T30" fmla="*/ 116 w 141"/>
                <a:gd name="T31" fmla="*/ 13 h 89"/>
                <a:gd name="T32" fmla="*/ 116 w 141"/>
                <a:gd name="T33" fmla="*/ 27 h 89"/>
                <a:gd name="T34" fmla="*/ 114 w 141"/>
                <a:gd name="T35" fmla="*/ 30 h 89"/>
                <a:gd name="T36" fmla="*/ 110 w 141"/>
                <a:gd name="T37" fmla="*/ 37 h 89"/>
                <a:gd name="T38" fmla="*/ 108 w 141"/>
                <a:gd name="T39" fmla="*/ 39 h 89"/>
                <a:gd name="T40" fmla="*/ 102 w 141"/>
                <a:gd name="T41" fmla="*/ 41 h 89"/>
                <a:gd name="T42" fmla="*/ 89 w 141"/>
                <a:gd name="T43" fmla="*/ 39 h 89"/>
                <a:gd name="T44" fmla="*/ 88 w 141"/>
                <a:gd name="T45" fmla="*/ 39 h 89"/>
                <a:gd name="T46" fmla="*/ 80 w 141"/>
                <a:gd name="T47" fmla="*/ 33 h 89"/>
                <a:gd name="T48" fmla="*/ 80 w 141"/>
                <a:gd name="T49" fmla="*/ 32 h 89"/>
                <a:gd name="T50" fmla="*/ 63 w 141"/>
                <a:gd name="T51" fmla="*/ 30 h 89"/>
                <a:gd name="T52" fmla="*/ 56 w 141"/>
                <a:gd name="T53" fmla="*/ 25 h 89"/>
                <a:gd name="T54" fmla="*/ 53 w 141"/>
                <a:gd name="T55" fmla="*/ 18 h 89"/>
                <a:gd name="T56" fmla="*/ 54 w 141"/>
                <a:gd name="T57" fmla="*/ 5 h 89"/>
                <a:gd name="T58" fmla="*/ 4 w 141"/>
                <a:gd name="T59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1" h="89">
                  <a:moveTo>
                    <a:pt x="4" y="38"/>
                  </a:moveTo>
                  <a:cubicBezTo>
                    <a:pt x="3" y="39"/>
                    <a:pt x="1" y="40"/>
                    <a:pt x="0" y="41"/>
                  </a:cubicBezTo>
                  <a:cubicBezTo>
                    <a:pt x="2" y="41"/>
                    <a:pt x="3" y="42"/>
                    <a:pt x="4" y="42"/>
                  </a:cubicBezTo>
                  <a:cubicBezTo>
                    <a:pt x="32" y="51"/>
                    <a:pt x="53" y="67"/>
                    <a:pt x="68" y="89"/>
                  </a:cubicBezTo>
                  <a:cubicBezTo>
                    <a:pt x="72" y="86"/>
                    <a:pt x="76" y="83"/>
                    <a:pt x="80" y="81"/>
                  </a:cubicBezTo>
                  <a:cubicBezTo>
                    <a:pt x="83" y="79"/>
                    <a:pt x="86" y="76"/>
                    <a:pt x="89" y="74"/>
                  </a:cubicBezTo>
                  <a:cubicBezTo>
                    <a:pt x="95" y="70"/>
                    <a:pt x="102" y="66"/>
                    <a:pt x="108" y="61"/>
                  </a:cubicBezTo>
                  <a:cubicBezTo>
                    <a:pt x="110" y="60"/>
                    <a:pt x="113" y="58"/>
                    <a:pt x="116" y="56"/>
                  </a:cubicBezTo>
                  <a:cubicBezTo>
                    <a:pt x="118" y="55"/>
                    <a:pt x="119" y="53"/>
                    <a:pt x="122" y="52"/>
                  </a:cubicBezTo>
                  <a:cubicBezTo>
                    <a:pt x="127" y="48"/>
                    <a:pt x="133" y="44"/>
                    <a:pt x="138" y="40"/>
                  </a:cubicBezTo>
                  <a:cubicBezTo>
                    <a:pt x="139" y="40"/>
                    <a:pt x="140" y="39"/>
                    <a:pt x="141" y="39"/>
                  </a:cubicBezTo>
                  <a:cubicBezTo>
                    <a:pt x="140" y="34"/>
                    <a:pt x="139" y="30"/>
                    <a:pt x="138" y="25"/>
                  </a:cubicBezTo>
                  <a:cubicBezTo>
                    <a:pt x="136" y="15"/>
                    <a:pt x="131" y="7"/>
                    <a:pt x="125" y="0"/>
                  </a:cubicBezTo>
                  <a:cubicBezTo>
                    <a:pt x="125" y="2"/>
                    <a:pt x="124" y="4"/>
                    <a:pt x="123" y="6"/>
                  </a:cubicBezTo>
                  <a:cubicBezTo>
                    <a:pt x="122" y="7"/>
                    <a:pt x="122" y="7"/>
                    <a:pt x="122" y="8"/>
                  </a:cubicBezTo>
                  <a:cubicBezTo>
                    <a:pt x="120" y="10"/>
                    <a:pt x="118" y="12"/>
                    <a:pt x="116" y="13"/>
                  </a:cubicBezTo>
                  <a:cubicBezTo>
                    <a:pt x="117" y="18"/>
                    <a:pt x="116" y="23"/>
                    <a:pt x="116" y="27"/>
                  </a:cubicBezTo>
                  <a:cubicBezTo>
                    <a:pt x="115" y="28"/>
                    <a:pt x="115" y="29"/>
                    <a:pt x="114" y="30"/>
                  </a:cubicBezTo>
                  <a:cubicBezTo>
                    <a:pt x="113" y="33"/>
                    <a:pt x="112" y="35"/>
                    <a:pt x="110" y="37"/>
                  </a:cubicBezTo>
                  <a:cubicBezTo>
                    <a:pt x="109" y="38"/>
                    <a:pt x="108" y="38"/>
                    <a:pt x="108" y="39"/>
                  </a:cubicBezTo>
                  <a:cubicBezTo>
                    <a:pt x="106" y="40"/>
                    <a:pt x="104" y="40"/>
                    <a:pt x="102" y="41"/>
                  </a:cubicBezTo>
                  <a:cubicBezTo>
                    <a:pt x="99" y="42"/>
                    <a:pt x="94" y="41"/>
                    <a:pt x="89" y="39"/>
                  </a:cubicBezTo>
                  <a:cubicBezTo>
                    <a:pt x="89" y="39"/>
                    <a:pt x="88" y="39"/>
                    <a:pt x="88" y="39"/>
                  </a:cubicBezTo>
                  <a:cubicBezTo>
                    <a:pt x="84" y="37"/>
                    <a:pt x="82" y="35"/>
                    <a:pt x="80" y="33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3" y="33"/>
                    <a:pt x="67" y="32"/>
                    <a:pt x="63" y="30"/>
                  </a:cubicBezTo>
                  <a:cubicBezTo>
                    <a:pt x="60" y="29"/>
                    <a:pt x="58" y="27"/>
                    <a:pt x="56" y="25"/>
                  </a:cubicBezTo>
                  <a:cubicBezTo>
                    <a:pt x="55" y="23"/>
                    <a:pt x="54" y="21"/>
                    <a:pt x="53" y="18"/>
                  </a:cubicBezTo>
                  <a:cubicBezTo>
                    <a:pt x="52" y="14"/>
                    <a:pt x="53" y="9"/>
                    <a:pt x="54" y="5"/>
                  </a:cubicBezTo>
                  <a:cubicBezTo>
                    <a:pt x="37" y="16"/>
                    <a:pt x="21" y="27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9">
              <a:extLst>
                <a:ext uri="{FF2B5EF4-FFF2-40B4-BE49-F238E27FC236}">
                  <a16:creationId xmlns:a16="http://schemas.microsoft.com/office/drawing/2014/main" id="{29631FD3-4BCF-470C-81AC-196087BC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8" y="5591175"/>
              <a:ext cx="96838" cy="106363"/>
            </a:xfrm>
            <a:custGeom>
              <a:avLst/>
              <a:gdLst>
                <a:gd name="T0" fmla="*/ 20 w 43"/>
                <a:gd name="T1" fmla="*/ 21 h 47"/>
                <a:gd name="T2" fmla="*/ 4 w 43"/>
                <a:gd name="T3" fmla="*/ 33 h 47"/>
                <a:gd name="T4" fmla="*/ 0 w 43"/>
                <a:gd name="T5" fmla="*/ 36 h 47"/>
                <a:gd name="T6" fmla="*/ 4 w 43"/>
                <a:gd name="T7" fmla="*/ 43 h 47"/>
                <a:gd name="T8" fmla="*/ 7 w 43"/>
                <a:gd name="T9" fmla="*/ 47 h 47"/>
                <a:gd name="T10" fmla="*/ 29 w 43"/>
                <a:gd name="T11" fmla="*/ 30 h 47"/>
                <a:gd name="T12" fmla="*/ 43 w 43"/>
                <a:gd name="T13" fmla="*/ 25 h 47"/>
                <a:gd name="T14" fmla="*/ 43 w 43"/>
                <a:gd name="T15" fmla="*/ 22 h 47"/>
                <a:gd name="T16" fmla="*/ 39 w 43"/>
                <a:gd name="T17" fmla="*/ 13 h 47"/>
                <a:gd name="T18" fmla="*/ 20 w 43"/>
                <a:gd name="T19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0" y="21"/>
                  </a:moveTo>
                  <a:cubicBezTo>
                    <a:pt x="15" y="25"/>
                    <a:pt x="9" y="29"/>
                    <a:pt x="4" y="33"/>
                  </a:cubicBezTo>
                  <a:cubicBezTo>
                    <a:pt x="2" y="34"/>
                    <a:pt x="1" y="35"/>
                    <a:pt x="0" y="36"/>
                  </a:cubicBezTo>
                  <a:cubicBezTo>
                    <a:pt x="1" y="38"/>
                    <a:pt x="3" y="41"/>
                    <a:pt x="4" y="43"/>
                  </a:cubicBezTo>
                  <a:cubicBezTo>
                    <a:pt x="5" y="44"/>
                    <a:pt x="6" y="46"/>
                    <a:pt x="7" y="47"/>
                  </a:cubicBezTo>
                  <a:cubicBezTo>
                    <a:pt x="14" y="41"/>
                    <a:pt x="21" y="36"/>
                    <a:pt x="29" y="30"/>
                  </a:cubicBezTo>
                  <a:cubicBezTo>
                    <a:pt x="36" y="34"/>
                    <a:pt x="43" y="31"/>
                    <a:pt x="43" y="2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0"/>
                    <a:pt x="42" y="17"/>
                    <a:pt x="39" y="13"/>
                  </a:cubicBezTo>
                  <a:cubicBezTo>
                    <a:pt x="28" y="0"/>
                    <a:pt x="15" y="10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0">
              <a:extLst>
                <a:ext uri="{FF2B5EF4-FFF2-40B4-BE49-F238E27FC236}">
                  <a16:creationId xmlns:a16="http://schemas.microsoft.com/office/drawing/2014/main" id="{5068B6DF-B7E4-40DD-B28D-06751FBEE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5883275"/>
              <a:ext cx="85725" cy="104775"/>
            </a:xfrm>
            <a:custGeom>
              <a:avLst/>
              <a:gdLst>
                <a:gd name="T0" fmla="*/ 23 w 38"/>
                <a:gd name="T1" fmla="*/ 0 h 46"/>
                <a:gd name="T2" fmla="*/ 19 w 38"/>
                <a:gd name="T3" fmla="*/ 1 h 46"/>
                <a:gd name="T4" fmla="*/ 11 w 38"/>
                <a:gd name="T5" fmla="*/ 3 h 46"/>
                <a:gd name="T6" fmla="*/ 0 w 38"/>
                <a:gd name="T7" fmla="*/ 8 h 46"/>
                <a:gd name="T8" fmla="*/ 0 w 38"/>
                <a:gd name="T9" fmla="*/ 8 h 46"/>
                <a:gd name="T10" fmla="*/ 0 w 38"/>
                <a:gd name="T11" fmla="*/ 10 h 46"/>
                <a:gd name="T12" fmla="*/ 3 w 38"/>
                <a:gd name="T13" fmla="*/ 22 h 46"/>
                <a:gd name="T14" fmla="*/ 6 w 38"/>
                <a:gd name="T15" fmla="*/ 46 h 46"/>
                <a:gd name="T16" fmla="*/ 19 w 38"/>
                <a:gd name="T17" fmla="*/ 37 h 46"/>
                <a:gd name="T18" fmla="*/ 27 w 38"/>
                <a:gd name="T19" fmla="*/ 31 h 46"/>
                <a:gd name="T20" fmla="*/ 33 w 38"/>
                <a:gd name="T21" fmla="*/ 27 h 46"/>
                <a:gd name="T22" fmla="*/ 38 w 38"/>
                <a:gd name="T23" fmla="*/ 23 h 46"/>
                <a:gd name="T24" fmla="*/ 33 w 38"/>
                <a:gd name="T25" fmla="*/ 21 h 46"/>
                <a:gd name="T26" fmla="*/ 27 w 38"/>
                <a:gd name="T27" fmla="*/ 16 h 46"/>
                <a:gd name="T28" fmla="*/ 27 w 38"/>
                <a:gd name="T29" fmla="*/ 15 h 46"/>
                <a:gd name="T30" fmla="*/ 23 w 38"/>
                <a:gd name="T31" fmla="*/ 9 h 46"/>
                <a:gd name="T32" fmla="*/ 23 w 38"/>
                <a:gd name="T33" fmla="*/ 1 h 46"/>
                <a:gd name="T34" fmla="*/ 23 w 38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6">
                  <a:moveTo>
                    <a:pt x="23" y="0"/>
                  </a:moveTo>
                  <a:cubicBezTo>
                    <a:pt x="22" y="1"/>
                    <a:pt x="20" y="1"/>
                    <a:pt x="19" y="1"/>
                  </a:cubicBezTo>
                  <a:cubicBezTo>
                    <a:pt x="16" y="2"/>
                    <a:pt x="14" y="2"/>
                    <a:pt x="11" y="3"/>
                  </a:cubicBezTo>
                  <a:cubicBezTo>
                    <a:pt x="8" y="4"/>
                    <a:pt x="4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4"/>
                    <a:pt x="2" y="18"/>
                    <a:pt x="3" y="22"/>
                  </a:cubicBezTo>
                  <a:cubicBezTo>
                    <a:pt x="4" y="30"/>
                    <a:pt x="5" y="38"/>
                    <a:pt x="6" y="46"/>
                  </a:cubicBezTo>
                  <a:cubicBezTo>
                    <a:pt x="10" y="43"/>
                    <a:pt x="14" y="40"/>
                    <a:pt x="19" y="37"/>
                  </a:cubicBezTo>
                  <a:cubicBezTo>
                    <a:pt x="21" y="35"/>
                    <a:pt x="24" y="33"/>
                    <a:pt x="27" y="31"/>
                  </a:cubicBezTo>
                  <a:cubicBezTo>
                    <a:pt x="29" y="30"/>
                    <a:pt x="30" y="28"/>
                    <a:pt x="33" y="27"/>
                  </a:cubicBezTo>
                  <a:cubicBezTo>
                    <a:pt x="34" y="25"/>
                    <a:pt x="36" y="24"/>
                    <a:pt x="38" y="23"/>
                  </a:cubicBezTo>
                  <a:cubicBezTo>
                    <a:pt x="36" y="22"/>
                    <a:pt x="34" y="21"/>
                    <a:pt x="33" y="21"/>
                  </a:cubicBezTo>
                  <a:cubicBezTo>
                    <a:pt x="30" y="19"/>
                    <a:pt x="29" y="18"/>
                    <a:pt x="27" y="16"/>
                  </a:cubicBezTo>
                  <a:cubicBezTo>
                    <a:pt x="27" y="16"/>
                    <a:pt x="27" y="16"/>
                    <a:pt x="27" y="15"/>
                  </a:cubicBezTo>
                  <a:cubicBezTo>
                    <a:pt x="25" y="13"/>
                    <a:pt x="24" y="11"/>
                    <a:pt x="23" y="9"/>
                  </a:cubicBezTo>
                  <a:cubicBezTo>
                    <a:pt x="23" y="6"/>
                    <a:pt x="23" y="3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1">
              <a:extLst>
                <a:ext uri="{FF2B5EF4-FFF2-40B4-BE49-F238E27FC236}">
                  <a16:creationId xmlns:a16="http://schemas.microsoft.com/office/drawing/2014/main" id="{64912B25-2554-487A-BA0F-2ED28321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5449888"/>
              <a:ext cx="120650" cy="139700"/>
            </a:xfrm>
            <a:custGeom>
              <a:avLst/>
              <a:gdLst>
                <a:gd name="T0" fmla="*/ 27 w 54"/>
                <a:gd name="T1" fmla="*/ 23 h 62"/>
                <a:gd name="T2" fmla="*/ 42 w 54"/>
                <a:gd name="T3" fmla="*/ 62 h 62"/>
                <a:gd name="T4" fmla="*/ 46 w 54"/>
                <a:gd name="T5" fmla="*/ 58 h 62"/>
                <a:gd name="T6" fmla="*/ 46 w 54"/>
                <a:gd name="T7" fmla="*/ 23 h 62"/>
                <a:gd name="T8" fmla="*/ 11 w 54"/>
                <a:gd name="T9" fmla="*/ 0 h 62"/>
                <a:gd name="T10" fmla="*/ 0 w 54"/>
                <a:gd name="T11" fmla="*/ 2 h 62"/>
                <a:gd name="T12" fmla="*/ 11 w 54"/>
                <a:gd name="T13" fmla="*/ 9 h 62"/>
                <a:gd name="T14" fmla="*/ 27 w 54"/>
                <a:gd name="T15" fmla="*/ 2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62">
                  <a:moveTo>
                    <a:pt x="27" y="23"/>
                  </a:moveTo>
                  <a:cubicBezTo>
                    <a:pt x="35" y="33"/>
                    <a:pt x="40" y="46"/>
                    <a:pt x="42" y="62"/>
                  </a:cubicBezTo>
                  <a:cubicBezTo>
                    <a:pt x="44" y="61"/>
                    <a:pt x="45" y="59"/>
                    <a:pt x="46" y="58"/>
                  </a:cubicBezTo>
                  <a:cubicBezTo>
                    <a:pt x="54" y="48"/>
                    <a:pt x="53" y="34"/>
                    <a:pt x="46" y="23"/>
                  </a:cubicBezTo>
                  <a:cubicBezTo>
                    <a:pt x="39" y="11"/>
                    <a:pt x="25" y="1"/>
                    <a:pt x="11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4" y="4"/>
                    <a:pt x="8" y="6"/>
                    <a:pt x="11" y="9"/>
                  </a:cubicBezTo>
                  <a:cubicBezTo>
                    <a:pt x="17" y="12"/>
                    <a:pt x="23" y="17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2">
              <a:extLst>
                <a:ext uri="{FF2B5EF4-FFF2-40B4-BE49-F238E27FC236}">
                  <a16:creationId xmlns:a16="http://schemas.microsoft.com/office/drawing/2014/main" id="{C169A6A3-20D0-4570-AC61-1A6B71E0B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5387975"/>
              <a:ext cx="122238" cy="100013"/>
            </a:xfrm>
            <a:custGeom>
              <a:avLst/>
              <a:gdLst>
                <a:gd name="T0" fmla="*/ 6 w 54"/>
                <a:gd name="T1" fmla="*/ 43 h 44"/>
                <a:gd name="T2" fmla="*/ 7 w 54"/>
                <a:gd name="T3" fmla="*/ 44 h 44"/>
                <a:gd name="T4" fmla="*/ 22 w 54"/>
                <a:gd name="T5" fmla="*/ 34 h 44"/>
                <a:gd name="T6" fmla="*/ 34 w 54"/>
                <a:gd name="T7" fmla="*/ 26 h 44"/>
                <a:gd name="T8" fmla="*/ 45 w 54"/>
                <a:gd name="T9" fmla="*/ 9 h 44"/>
                <a:gd name="T10" fmla="*/ 26 w 54"/>
                <a:gd name="T11" fmla="*/ 20 h 44"/>
                <a:gd name="T12" fmla="*/ 22 w 54"/>
                <a:gd name="T13" fmla="*/ 22 h 44"/>
                <a:gd name="T14" fmla="*/ 6 w 54"/>
                <a:gd name="T15" fmla="*/ 33 h 44"/>
                <a:gd name="T16" fmla="*/ 0 w 54"/>
                <a:gd name="T17" fmla="*/ 37 h 44"/>
                <a:gd name="T18" fmla="*/ 6 w 54"/>
                <a:gd name="T19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4">
                  <a:moveTo>
                    <a:pt x="6" y="43"/>
                  </a:moveTo>
                  <a:cubicBezTo>
                    <a:pt x="6" y="43"/>
                    <a:pt x="7" y="44"/>
                    <a:pt x="7" y="44"/>
                  </a:cubicBezTo>
                  <a:cubicBezTo>
                    <a:pt x="12" y="41"/>
                    <a:pt x="17" y="38"/>
                    <a:pt x="22" y="34"/>
                  </a:cubicBezTo>
                  <a:cubicBezTo>
                    <a:pt x="26" y="32"/>
                    <a:pt x="30" y="29"/>
                    <a:pt x="34" y="26"/>
                  </a:cubicBezTo>
                  <a:cubicBezTo>
                    <a:pt x="46" y="30"/>
                    <a:pt x="54" y="18"/>
                    <a:pt x="45" y="9"/>
                  </a:cubicBezTo>
                  <a:cubicBezTo>
                    <a:pt x="36" y="0"/>
                    <a:pt x="24" y="9"/>
                    <a:pt x="26" y="20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17" y="26"/>
                    <a:pt x="11" y="29"/>
                    <a:pt x="6" y="33"/>
                  </a:cubicBezTo>
                  <a:cubicBezTo>
                    <a:pt x="4" y="34"/>
                    <a:pt x="2" y="36"/>
                    <a:pt x="0" y="37"/>
                  </a:cubicBezTo>
                  <a:cubicBezTo>
                    <a:pt x="2" y="39"/>
                    <a:pt x="4" y="41"/>
                    <a:pt x="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3">
              <a:extLst>
                <a:ext uri="{FF2B5EF4-FFF2-40B4-BE49-F238E27FC236}">
                  <a16:creationId xmlns:a16="http://schemas.microsoft.com/office/drawing/2014/main" id="{CD5304A4-2BC2-428A-B6FE-6393F5DB0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5980113"/>
              <a:ext cx="414338" cy="295275"/>
            </a:xfrm>
            <a:custGeom>
              <a:avLst/>
              <a:gdLst>
                <a:gd name="T0" fmla="*/ 128 w 184"/>
                <a:gd name="T1" fmla="*/ 79 h 131"/>
                <a:gd name="T2" fmla="*/ 132 w 184"/>
                <a:gd name="T3" fmla="*/ 76 h 131"/>
                <a:gd name="T4" fmla="*/ 136 w 184"/>
                <a:gd name="T5" fmla="*/ 73 h 131"/>
                <a:gd name="T6" fmla="*/ 143 w 184"/>
                <a:gd name="T7" fmla="*/ 69 h 131"/>
                <a:gd name="T8" fmla="*/ 169 w 184"/>
                <a:gd name="T9" fmla="*/ 51 h 131"/>
                <a:gd name="T10" fmla="*/ 181 w 184"/>
                <a:gd name="T11" fmla="*/ 34 h 131"/>
                <a:gd name="T12" fmla="*/ 183 w 184"/>
                <a:gd name="T13" fmla="*/ 1 h 131"/>
                <a:gd name="T14" fmla="*/ 179 w 184"/>
                <a:gd name="T15" fmla="*/ 1 h 131"/>
                <a:gd name="T16" fmla="*/ 174 w 184"/>
                <a:gd name="T17" fmla="*/ 0 h 131"/>
                <a:gd name="T18" fmla="*/ 172 w 184"/>
                <a:gd name="T19" fmla="*/ 1 h 131"/>
                <a:gd name="T20" fmla="*/ 166 w 184"/>
                <a:gd name="T21" fmla="*/ 5 h 131"/>
                <a:gd name="T22" fmla="*/ 152 w 184"/>
                <a:gd name="T23" fmla="*/ 27 h 131"/>
                <a:gd name="T24" fmla="*/ 143 w 184"/>
                <a:gd name="T25" fmla="*/ 31 h 131"/>
                <a:gd name="T26" fmla="*/ 136 w 184"/>
                <a:gd name="T27" fmla="*/ 33 h 131"/>
                <a:gd name="T28" fmla="*/ 132 w 184"/>
                <a:gd name="T29" fmla="*/ 33 h 131"/>
                <a:gd name="T30" fmla="*/ 129 w 184"/>
                <a:gd name="T31" fmla="*/ 33 h 131"/>
                <a:gd name="T32" fmla="*/ 132 w 184"/>
                <a:gd name="T33" fmla="*/ 37 h 131"/>
                <a:gd name="T34" fmla="*/ 133 w 184"/>
                <a:gd name="T35" fmla="*/ 37 h 131"/>
                <a:gd name="T36" fmla="*/ 136 w 184"/>
                <a:gd name="T37" fmla="*/ 46 h 131"/>
                <a:gd name="T38" fmla="*/ 134 w 184"/>
                <a:gd name="T39" fmla="*/ 54 h 131"/>
                <a:gd name="T40" fmla="*/ 132 w 184"/>
                <a:gd name="T41" fmla="*/ 57 h 131"/>
                <a:gd name="T42" fmla="*/ 128 w 184"/>
                <a:gd name="T43" fmla="*/ 61 h 131"/>
                <a:gd name="T44" fmla="*/ 118 w 184"/>
                <a:gd name="T45" fmla="*/ 66 h 131"/>
                <a:gd name="T46" fmla="*/ 108 w 184"/>
                <a:gd name="T47" fmla="*/ 78 h 131"/>
                <a:gd name="T48" fmla="*/ 104 w 184"/>
                <a:gd name="T49" fmla="*/ 79 h 131"/>
                <a:gd name="T50" fmla="*/ 100 w 184"/>
                <a:gd name="T51" fmla="*/ 80 h 131"/>
                <a:gd name="T52" fmla="*/ 93 w 184"/>
                <a:gd name="T53" fmla="*/ 79 h 131"/>
                <a:gd name="T54" fmla="*/ 84 w 184"/>
                <a:gd name="T55" fmla="*/ 73 h 131"/>
                <a:gd name="T56" fmla="*/ 82 w 184"/>
                <a:gd name="T57" fmla="*/ 71 h 131"/>
                <a:gd name="T58" fmla="*/ 80 w 184"/>
                <a:gd name="T59" fmla="*/ 73 h 131"/>
                <a:gd name="T60" fmla="*/ 76 w 184"/>
                <a:gd name="T61" fmla="*/ 86 h 131"/>
                <a:gd name="T62" fmla="*/ 69 w 184"/>
                <a:gd name="T63" fmla="*/ 92 h 131"/>
                <a:gd name="T64" fmla="*/ 61 w 184"/>
                <a:gd name="T65" fmla="*/ 93 h 131"/>
                <a:gd name="T66" fmla="*/ 54 w 184"/>
                <a:gd name="T67" fmla="*/ 91 h 131"/>
                <a:gd name="T68" fmla="*/ 47 w 184"/>
                <a:gd name="T69" fmla="*/ 87 h 131"/>
                <a:gd name="T70" fmla="*/ 41 w 184"/>
                <a:gd name="T71" fmla="*/ 89 h 131"/>
                <a:gd name="T72" fmla="*/ 33 w 184"/>
                <a:gd name="T73" fmla="*/ 90 h 131"/>
                <a:gd name="T74" fmla="*/ 29 w 184"/>
                <a:gd name="T75" fmla="*/ 89 h 131"/>
                <a:gd name="T76" fmla="*/ 22 w 184"/>
                <a:gd name="T77" fmla="*/ 84 h 131"/>
                <a:gd name="T78" fmla="*/ 21 w 184"/>
                <a:gd name="T79" fmla="*/ 82 h 131"/>
                <a:gd name="T80" fmla="*/ 19 w 184"/>
                <a:gd name="T81" fmla="*/ 75 h 131"/>
                <a:gd name="T82" fmla="*/ 21 w 184"/>
                <a:gd name="T83" fmla="*/ 67 h 131"/>
                <a:gd name="T84" fmla="*/ 25 w 184"/>
                <a:gd name="T85" fmla="*/ 61 h 131"/>
                <a:gd name="T86" fmla="*/ 23 w 184"/>
                <a:gd name="T87" fmla="*/ 55 h 131"/>
                <a:gd name="T88" fmla="*/ 23 w 184"/>
                <a:gd name="T89" fmla="*/ 55 h 131"/>
                <a:gd name="T90" fmla="*/ 21 w 184"/>
                <a:gd name="T91" fmla="*/ 56 h 131"/>
                <a:gd name="T92" fmla="*/ 7 w 184"/>
                <a:gd name="T93" fmla="*/ 67 h 131"/>
                <a:gd name="T94" fmla="*/ 0 w 184"/>
                <a:gd name="T95" fmla="*/ 78 h 131"/>
                <a:gd name="T96" fmla="*/ 0 w 184"/>
                <a:gd name="T97" fmla="*/ 84 h 131"/>
                <a:gd name="T98" fmla="*/ 13 w 184"/>
                <a:gd name="T99" fmla="*/ 110 h 131"/>
                <a:gd name="T100" fmla="*/ 21 w 184"/>
                <a:gd name="T101" fmla="*/ 119 h 131"/>
                <a:gd name="T102" fmla="*/ 33 w 184"/>
                <a:gd name="T103" fmla="*/ 129 h 131"/>
                <a:gd name="T104" fmla="*/ 41 w 184"/>
                <a:gd name="T105" fmla="*/ 131 h 131"/>
                <a:gd name="T106" fmla="*/ 47 w 184"/>
                <a:gd name="T107" fmla="*/ 131 h 131"/>
                <a:gd name="T108" fmla="*/ 54 w 184"/>
                <a:gd name="T109" fmla="*/ 129 h 131"/>
                <a:gd name="T110" fmla="*/ 61 w 184"/>
                <a:gd name="T111" fmla="*/ 125 h 131"/>
                <a:gd name="T112" fmla="*/ 84 w 184"/>
                <a:gd name="T113" fmla="*/ 109 h 131"/>
                <a:gd name="T114" fmla="*/ 104 w 184"/>
                <a:gd name="T115" fmla="*/ 95 h 131"/>
                <a:gd name="T116" fmla="*/ 128 w 184"/>
                <a:gd name="T117" fmla="*/ 7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31">
                  <a:moveTo>
                    <a:pt x="128" y="79"/>
                  </a:moveTo>
                  <a:cubicBezTo>
                    <a:pt x="130" y="78"/>
                    <a:pt x="131" y="77"/>
                    <a:pt x="132" y="76"/>
                  </a:cubicBezTo>
                  <a:cubicBezTo>
                    <a:pt x="134" y="75"/>
                    <a:pt x="135" y="74"/>
                    <a:pt x="136" y="73"/>
                  </a:cubicBezTo>
                  <a:cubicBezTo>
                    <a:pt x="139" y="72"/>
                    <a:pt x="141" y="70"/>
                    <a:pt x="143" y="69"/>
                  </a:cubicBezTo>
                  <a:cubicBezTo>
                    <a:pt x="152" y="63"/>
                    <a:pt x="161" y="57"/>
                    <a:pt x="169" y="51"/>
                  </a:cubicBezTo>
                  <a:cubicBezTo>
                    <a:pt x="178" y="45"/>
                    <a:pt x="179" y="45"/>
                    <a:pt x="181" y="34"/>
                  </a:cubicBezTo>
                  <a:cubicBezTo>
                    <a:pt x="183" y="22"/>
                    <a:pt x="184" y="11"/>
                    <a:pt x="183" y="1"/>
                  </a:cubicBezTo>
                  <a:cubicBezTo>
                    <a:pt x="182" y="1"/>
                    <a:pt x="180" y="1"/>
                    <a:pt x="179" y="1"/>
                  </a:cubicBezTo>
                  <a:cubicBezTo>
                    <a:pt x="177" y="1"/>
                    <a:pt x="176" y="0"/>
                    <a:pt x="174" y="0"/>
                  </a:cubicBezTo>
                  <a:cubicBezTo>
                    <a:pt x="174" y="0"/>
                    <a:pt x="173" y="1"/>
                    <a:pt x="172" y="1"/>
                  </a:cubicBezTo>
                  <a:cubicBezTo>
                    <a:pt x="170" y="3"/>
                    <a:pt x="168" y="4"/>
                    <a:pt x="166" y="5"/>
                  </a:cubicBezTo>
                  <a:cubicBezTo>
                    <a:pt x="164" y="15"/>
                    <a:pt x="159" y="23"/>
                    <a:pt x="152" y="27"/>
                  </a:cubicBezTo>
                  <a:cubicBezTo>
                    <a:pt x="149" y="29"/>
                    <a:pt x="146" y="30"/>
                    <a:pt x="143" y="31"/>
                  </a:cubicBezTo>
                  <a:cubicBezTo>
                    <a:pt x="141" y="32"/>
                    <a:pt x="139" y="32"/>
                    <a:pt x="136" y="33"/>
                  </a:cubicBezTo>
                  <a:cubicBezTo>
                    <a:pt x="135" y="33"/>
                    <a:pt x="134" y="33"/>
                    <a:pt x="132" y="33"/>
                  </a:cubicBezTo>
                  <a:cubicBezTo>
                    <a:pt x="131" y="33"/>
                    <a:pt x="130" y="33"/>
                    <a:pt x="129" y="33"/>
                  </a:cubicBezTo>
                  <a:cubicBezTo>
                    <a:pt x="130" y="34"/>
                    <a:pt x="131" y="35"/>
                    <a:pt x="132" y="37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35" y="40"/>
                    <a:pt x="136" y="43"/>
                    <a:pt x="136" y="46"/>
                  </a:cubicBezTo>
                  <a:cubicBezTo>
                    <a:pt x="136" y="48"/>
                    <a:pt x="136" y="51"/>
                    <a:pt x="134" y="54"/>
                  </a:cubicBezTo>
                  <a:cubicBezTo>
                    <a:pt x="134" y="55"/>
                    <a:pt x="133" y="56"/>
                    <a:pt x="132" y="57"/>
                  </a:cubicBezTo>
                  <a:cubicBezTo>
                    <a:pt x="131" y="59"/>
                    <a:pt x="130" y="60"/>
                    <a:pt x="128" y="61"/>
                  </a:cubicBezTo>
                  <a:cubicBezTo>
                    <a:pt x="126" y="63"/>
                    <a:pt x="122" y="65"/>
                    <a:pt x="118" y="66"/>
                  </a:cubicBezTo>
                  <a:cubicBezTo>
                    <a:pt x="116" y="72"/>
                    <a:pt x="112" y="76"/>
                    <a:pt x="108" y="78"/>
                  </a:cubicBezTo>
                  <a:cubicBezTo>
                    <a:pt x="107" y="78"/>
                    <a:pt x="106" y="79"/>
                    <a:pt x="104" y="79"/>
                  </a:cubicBezTo>
                  <a:cubicBezTo>
                    <a:pt x="103" y="80"/>
                    <a:pt x="102" y="80"/>
                    <a:pt x="100" y="80"/>
                  </a:cubicBezTo>
                  <a:cubicBezTo>
                    <a:pt x="98" y="80"/>
                    <a:pt x="95" y="80"/>
                    <a:pt x="93" y="79"/>
                  </a:cubicBezTo>
                  <a:cubicBezTo>
                    <a:pt x="90" y="78"/>
                    <a:pt x="87" y="76"/>
                    <a:pt x="84" y="73"/>
                  </a:cubicBezTo>
                  <a:cubicBezTo>
                    <a:pt x="83" y="72"/>
                    <a:pt x="83" y="71"/>
                    <a:pt x="82" y="71"/>
                  </a:cubicBezTo>
                  <a:cubicBezTo>
                    <a:pt x="82" y="71"/>
                    <a:pt x="81" y="72"/>
                    <a:pt x="80" y="73"/>
                  </a:cubicBezTo>
                  <a:cubicBezTo>
                    <a:pt x="80" y="79"/>
                    <a:pt x="78" y="83"/>
                    <a:pt x="76" y="86"/>
                  </a:cubicBezTo>
                  <a:cubicBezTo>
                    <a:pt x="74" y="89"/>
                    <a:pt x="72" y="90"/>
                    <a:pt x="69" y="92"/>
                  </a:cubicBezTo>
                  <a:cubicBezTo>
                    <a:pt x="67" y="93"/>
                    <a:pt x="64" y="93"/>
                    <a:pt x="61" y="93"/>
                  </a:cubicBezTo>
                  <a:cubicBezTo>
                    <a:pt x="59" y="93"/>
                    <a:pt x="56" y="92"/>
                    <a:pt x="54" y="91"/>
                  </a:cubicBezTo>
                  <a:cubicBezTo>
                    <a:pt x="51" y="90"/>
                    <a:pt x="49" y="89"/>
                    <a:pt x="47" y="87"/>
                  </a:cubicBezTo>
                  <a:cubicBezTo>
                    <a:pt x="45" y="88"/>
                    <a:pt x="43" y="89"/>
                    <a:pt x="41" y="89"/>
                  </a:cubicBezTo>
                  <a:cubicBezTo>
                    <a:pt x="38" y="90"/>
                    <a:pt x="35" y="90"/>
                    <a:pt x="33" y="90"/>
                  </a:cubicBezTo>
                  <a:cubicBezTo>
                    <a:pt x="32" y="90"/>
                    <a:pt x="30" y="89"/>
                    <a:pt x="29" y="89"/>
                  </a:cubicBezTo>
                  <a:cubicBezTo>
                    <a:pt x="26" y="88"/>
                    <a:pt x="24" y="86"/>
                    <a:pt x="22" y="84"/>
                  </a:cubicBezTo>
                  <a:cubicBezTo>
                    <a:pt x="22" y="83"/>
                    <a:pt x="21" y="82"/>
                    <a:pt x="21" y="82"/>
                  </a:cubicBezTo>
                  <a:cubicBezTo>
                    <a:pt x="20" y="80"/>
                    <a:pt x="19" y="78"/>
                    <a:pt x="19" y="75"/>
                  </a:cubicBezTo>
                  <a:cubicBezTo>
                    <a:pt x="19" y="73"/>
                    <a:pt x="20" y="70"/>
                    <a:pt x="21" y="67"/>
                  </a:cubicBezTo>
                  <a:cubicBezTo>
                    <a:pt x="22" y="65"/>
                    <a:pt x="23" y="63"/>
                    <a:pt x="25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1" y="55"/>
                    <a:pt x="21" y="56"/>
                  </a:cubicBezTo>
                  <a:cubicBezTo>
                    <a:pt x="16" y="59"/>
                    <a:pt x="12" y="63"/>
                    <a:pt x="7" y="67"/>
                  </a:cubicBezTo>
                  <a:cubicBezTo>
                    <a:pt x="3" y="70"/>
                    <a:pt x="1" y="74"/>
                    <a:pt x="0" y="78"/>
                  </a:cubicBezTo>
                  <a:cubicBezTo>
                    <a:pt x="0" y="80"/>
                    <a:pt x="0" y="82"/>
                    <a:pt x="0" y="84"/>
                  </a:cubicBezTo>
                  <a:cubicBezTo>
                    <a:pt x="1" y="93"/>
                    <a:pt x="7" y="102"/>
                    <a:pt x="13" y="110"/>
                  </a:cubicBezTo>
                  <a:cubicBezTo>
                    <a:pt x="15" y="114"/>
                    <a:pt x="18" y="117"/>
                    <a:pt x="21" y="119"/>
                  </a:cubicBezTo>
                  <a:cubicBezTo>
                    <a:pt x="25" y="124"/>
                    <a:pt x="29" y="127"/>
                    <a:pt x="33" y="129"/>
                  </a:cubicBezTo>
                  <a:cubicBezTo>
                    <a:pt x="36" y="130"/>
                    <a:pt x="38" y="131"/>
                    <a:pt x="41" y="131"/>
                  </a:cubicBezTo>
                  <a:cubicBezTo>
                    <a:pt x="43" y="131"/>
                    <a:pt x="45" y="131"/>
                    <a:pt x="47" y="131"/>
                  </a:cubicBezTo>
                  <a:cubicBezTo>
                    <a:pt x="49" y="131"/>
                    <a:pt x="51" y="130"/>
                    <a:pt x="54" y="129"/>
                  </a:cubicBezTo>
                  <a:cubicBezTo>
                    <a:pt x="56" y="128"/>
                    <a:pt x="58" y="126"/>
                    <a:pt x="61" y="125"/>
                  </a:cubicBezTo>
                  <a:cubicBezTo>
                    <a:pt x="69" y="119"/>
                    <a:pt x="76" y="114"/>
                    <a:pt x="84" y="109"/>
                  </a:cubicBezTo>
                  <a:cubicBezTo>
                    <a:pt x="91" y="104"/>
                    <a:pt x="98" y="100"/>
                    <a:pt x="104" y="95"/>
                  </a:cubicBezTo>
                  <a:cubicBezTo>
                    <a:pt x="112" y="90"/>
                    <a:pt x="120" y="84"/>
                    <a:pt x="1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64">
              <a:extLst>
                <a:ext uri="{FF2B5EF4-FFF2-40B4-BE49-F238E27FC236}">
                  <a16:creationId xmlns:a16="http://schemas.microsoft.com/office/drawing/2014/main" id="{8663B9D8-A240-440D-8AEB-8AAAC6AF4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5461000"/>
              <a:ext cx="127000" cy="155575"/>
            </a:xfrm>
            <a:custGeom>
              <a:avLst/>
              <a:gdLst>
                <a:gd name="T0" fmla="*/ 12 w 57"/>
                <a:gd name="T1" fmla="*/ 14 h 69"/>
                <a:gd name="T2" fmla="*/ 29 w 57"/>
                <a:gd name="T3" fmla="*/ 29 h 69"/>
                <a:gd name="T4" fmla="*/ 30 w 57"/>
                <a:gd name="T5" fmla="*/ 31 h 69"/>
                <a:gd name="T6" fmla="*/ 45 w 57"/>
                <a:gd name="T7" fmla="*/ 69 h 69"/>
                <a:gd name="T8" fmla="*/ 57 w 57"/>
                <a:gd name="T9" fmla="*/ 60 h 69"/>
                <a:gd name="T10" fmla="*/ 42 w 57"/>
                <a:gd name="T11" fmla="*/ 21 h 69"/>
                <a:gd name="T12" fmla="*/ 30 w 57"/>
                <a:gd name="T13" fmla="*/ 9 h 69"/>
                <a:gd name="T14" fmla="*/ 13 w 57"/>
                <a:gd name="T15" fmla="*/ 0 h 69"/>
                <a:gd name="T16" fmla="*/ 12 w 57"/>
                <a:gd name="T17" fmla="*/ 1 h 69"/>
                <a:gd name="T18" fmla="*/ 2 w 57"/>
                <a:gd name="T19" fmla="*/ 8 h 69"/>
                <a:gd name="T20" fmla="*/ 0 w 57"/>
                <a:gd name="T21" fmla="*/ 9 h 69"/>
                <a:gd name="T22" fmla="*/ 2 w 57"/>
                <a:gd name="T23" fmla="*/ 10 h 69"/>
                <a:gd name="T24" fmla="*/ 12 w 57"/>
                <a:gd name="T25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9">
                  <a:moveTo>
                    <a:pt x="12" y="14"/>
                  </a:moveTo>
                  <a:cubicBezTo>
                    <a:pt x="18" y="18"/>
                    <a:pt x="24" y="23"/>
                    <a:pt x="29" y="29"/>
                  </a:cubicBezTo>
                  <a:cubicBezTo>
                    <a:pt x="29" y="29"/>
                    <a:pt x="30" y="30"/>
                    <a:pt x="30" y="31"/>
                  </a:cubicBezTo>
                  <a:cubicBezTo>
                    <a:pt x="37" y="40"/>
                    <a:pt x="42" y="53"/>
                    <a:pt x="45" y="69"/>
                  </a:cubicBezTo>
                  <a:cubicBezTo>
                    <a:pt x="49" y="66"/>
                    <a:pt x="53" y="63"/>
                    <a:pt x="57" y="60"/>
                  </a:cubicBezTo>
                  <a:cubicBezTo>
                    <a:pt x="55" y="43"/>
                    <a:pt x="50" y="30"/>
                    <a:pt x="42" y="21"/>
                  </a:cubicBezTo>
                  <a:cubicBezTo>
                    <a:pt x="39" y="16"/>
                    <a:pt x="35" y="12"/>
                    <a:pt x="30" y="9"/>
                  </a:cubicBezTo>
                  <a:cubicBezTo>
                    <a:pt x="25" y="5"/>
                    <a:pt x="19" y="3"/>
                    <a:pt x="13" y="0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9" y="3"/>
                    <a:pt x="5" y="6"/>
                    <a:pt x="2" y="8"/>
                  </a:cubicBezTo>
                  <a:cubicBezTo>
                    <a:pt x="2" y="8"/>
                    <a:pt x="1" y="9"/>
                    <a:pt x="0" y="9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6" y="11"/>
                    <a:pt x="9" y="13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5">
              <a:extLst>
                <a:ext uri="{FF2B5EF4-FFF2-40B4-BE49-F238E27FC236}">
                  <a16:creationId xmlns:a16="http://schemas.microsoft.com/office/drawing/2014/main" id="{D7809D68-33E8-42C7-A75E-C0E03C30A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5" y="6151563"/>
              <a:ext cx="127000" cy="142875"/>
            </a:xfrm>
            <a:custGeom>
              <a:avLst/>
              <a:gdLst>
                <a:gd name="T0" fmla="*/ 47 w 56"/>
                <a:gd name="T1" fmla="*/ 58 h 63"/>
                <a:gd name="T2" fmla="*/ 35 w 56"/>
                <a:gd name="T3" fmla="*/ 50 h 63"/>
                <a:gd name="T4" fmla="*/ 23 w 56"/>
                <a:gd name="T5" fmla="*/ 37 h 63"/>
                <a:gd name="T6" fmla="*/ 14 w 56"/>
                <a:gd name="T7" fmla="*/ 20 h 63"/>
                <a:gd name="T8" fmla="*/ 10 w 56"/>
                <a:gd name="T9" fmla="*/ 0 h 63"/>
                <a:gd name="T10" fmla="*/ 6 w 56"/>
                <a:gd name="T11" fmla="*/ 4 h 63"/>
                <a:gd name="T12" fmla="*/ 6 w 56"/>
                <a:gd name="T13" fmla="*/ 36 h 63"/>
                <a:gd name="T14" fmla="*/ 14 w 56"/>
                <a:gd name="T15" fmla="*/ 47 h 63"/>
                <a:gd name="T16" fmla="*/ 35 w 56"/>
                <a:gd name="T17" fmla="*/ 61 h 63"/>
                <a:gd name="T18" fmla="*/ 47 w 56"/>
                <a:gd name="T19" fmla="*/ 62 h 63"/>
                <a:gd name="T20" fmla="*/ 55 w 56"/>
                <a:gd name="T21" fmla="*/ 61 h 63"/>
                <a:gd name="T22" fmla="*/ 56 w 56"/>
                <a:gd name="T23" fmla="*/ 60 h 63"/>
                <a:gd name="T24" fmla="*/ 55 w 56"/>
                <a:gd name="T25" fmla="*/ 60 h 63"/>
                <a:gd name="T26" fmla="*/ 47 w 56"/>
                <a:gd name="T27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63">
                  <a:moveTo>
                    <a:pt x="47" y="58"/>
                  </a:moveTo>
                  <a:cubicBezTo>
                    <a:pt x="43" y="56"/>
                    <a:pt x="39" y="53"/>
                    <a:pt x="35" y="50"/>
                  </a:cubicBezTo>
                  <a:cubicBezTo>
                    <a:pt x="30" y="46"/>
                    <a:pt x="26" y="42"/>
                    <a:pt x="23" y="37"/>
                  </a:cubicBezTo>
                  <a:cubicBezTo>
                    <a:pt x="19" y="32"/>
                    <a:pt x="16" y="26"/>
                    <a:pt x="14" y="20"/>
                  </a:cubicBezTo>
                  <a:cubicBezTo>
                    <a:pt x="11" y="13"/>
                    <a:pt x="10" y="6"/>
                    <a:pt x="10" y="0"/>
                  </a:cubicBezTo>
                  <a:cubicBezTo>
                    <a:pt x="8" y="1"/>
                    <a:pt x="7" y="3"/>
                    <a:pt x="6" y="4"/>
                  </a:cubicBezTo>
                  <a:cubicBezTo>
                    <a:pt x="0" y="13"/>
                    <a:pt x="1" y="25"/>
                    <a:pt x="6" y="36"/>
                  </a:cubicBezTo>
                  <a:cubicBezTo>
                    <a:pt x="8" y="40"/>
                    <a:pt x="11" y="44"/>
                    <a:pt x="14" y="47"/>
                  </a:cubicBezTo>
                  <a:cubicBezTo>
                    <a:pt x="20" y="54"/>
                    <a:pt x="27" y="59"/>
                    <a:pt x="35" y="61"/>
                  </a:cubicBezTo>
                  <a:cubicBezTo>
                    <a:pt x="39" y="62"/>
                    <a:pt x="43" y="63"/>
                    <a:pt x="47" y="62"/>
                  </a:cubicBezTo>
                  <a:cubicBezTo>
                    <a:pt x="50" y="62"/>
                    <a:pt x="52" y="62"/>
                    <a:pt x="55" y="61"/>
                  </a:cubicBezTo>
                  <a:cubicBezTo>
                    <a:pt x="55" y="61"/>
                    <a:pt x="56" y="61"/>
                    <a:pt x="56" y="60"/>
                  </a:cubicBezTo>
                  <a:cubicBezTo>
                    <a:pt x="56" y="60"/>
                    <a:pt x="55" y="60"/>
                    <a:pt x="55" y="60"/>
                  </a:cubicBezTo>
                  <a:cubicBezTo>
                    <a:pt x="52" y="59"/>
                    <a:pt x="50" y="59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6">
              <a:extLst>
                <a:ext uri="{FF2B5EF4-FFF2-40B4-BE49-F238E27FC236}">
                  <a16:creationId xmlns:a16="http://schemas.microsoft.com/office/drawing/2014/main" id="{E2939EC3-04C9-4521-9A7F-BBE99B1A1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75" y="5632450"/>
              <a:ext cx="134938" cy="166688"/>
            </a:xfrm>
            <a:custGeom>
              <a:avLst/>
              <a:gdLst>
                <a:gd name="T0" fmla="*/ 54 w 60"/>
                <a:gd name="T1" fmla="*/ 67 h 74"/>
                <a:gd name="T2" fmla="*/ 54 w 60"/>
                <a:gd name="T3" fmla="*/ 34 h 74"/>
                <a:gd name="T4" fmla="*/ 38 w 60"/>
                <a:gd name="T5" fmla="*/ 13 h 74"/>
                <a:gd name="T6" fmla="*/ 6 w 60"/>
                <a:gd name="T7" fmla="*/ 7 h 74"/>
                <a:gd name="T8" fmla="*/ 3 w 60"/>
                <a:gd name="T9" fmla="*/ 9 h 74"/>
                <a:gd name="T10" fmla="*/ 0 w 60"/>
                <a:gd name="T11" fmla="*/ 11 h 74"/>
                <a:gd name="T12" fmla="*/ 3 w 60"/>
                <a:gd name="T13" fmla="*/ 12 h 74"/>
                <a:gd name="T14" fmla="*/ 38 w 60"/>
                <a:gd name="T15" fmla="*/ 36 h 74"/>
                <a:gd name="T16" fmla="*/ 45 w 60"/>
                <a:gd name="T17" fmla="*/ 50 h 74"/>
                <a:gd name="T18" fmla="*/ 48 w 60"/>
                <a:gd name="T19" fmla="*/ 64 h 74"/>
                <a:gd name="T20" fmla="*/ 48 w 60"/>
                <a:gd name="T21" fmla="*/ 74 h 74"/>
                <a:gd name="T22" fmla="*/ 54 w 60"/>
                <a:gd name="T23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74">
                  <a:moveTo>
                    <a:pt x="54" y="67"/>
                  </a:moveTo>
                  <a:cubicBezTo>
                    <a:pt x="60" y="57"/>
                    <a:pt x="59" y="45"/>
                    <a:pt x="54" y="34"/>
                  </a:cubicBezTo>
                  <a:cubicBezTo>
                    <a:pt x="50" y="26"/>
                    <a:pt x="44" y="18"/>
                    <a:pt x="38" y="13"/>
                  </a:cubicBezTo>
                  <a:cubicBezTo>
                    <a:pt x="27" y="4"/>
                    <a:pt x="15" y="0"/>
                    <a:pt x="6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12"/>
                    <a:pt x="3" y="12"/>
                  </a:cubicBezTo>
                  <a:cubicBezTo>
                    <a:pt x="17" y="15"/>
                    <a:pt x="30" y="24"/>
                    <a:pt x="38" y="36"/>
                  </a:cubicBezTo>
                  <a:cubicBezTo>
                    <a:pt x="41" y="40"/>
                    <a:pt x="43" y="45"/>
                    <a:pt x="45" y="50"/>
                  </a:cubicBezTo>
                  <a:cubicBezTo>
                    <a:pt x="46" y="54"/>
                    <a:pt x="47" y="59"/>
                    <a:pt x="48" y="64"/>
                  </a:cubicBezTo>
                  <a:cubicBezTo>
                    <a:pt x="48" y="67"/>
                    <a:pt x="48" y="70"/>
                    <a:pt x="48" y="74"/>
                  </a:cubicBezTo>
                  <a:cubicBezTo>
                    <a:pt x="50" y="72"/>
                    <a:pt x="52" y="70"/>
                    <a:pt x="54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67">
              <a:extLst>
                <a:ext uri="{FF2B5EF4-FFF2-40B4-BE49-F238E27FC236}">
                  <a16:creationId xmlns:a16="http://schemas.microsoft.com/office/drawing/2014/main" id="{D8A2475E-1F3D-4055-B5DD-68C6F72F9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6108700"/>
              <a:ext cx="325438" cy="387350"/>
            </a:xfrm>
            <a:custGeom>
              <a:avLst/>
              <a:gdLst>
                <a:gd name="T0" fmla="*/ 63 w 145"/>
                <a:gd name="T1" fmla="*/ 21 h 172"/>
                <a:gd name="T2" fmla="*/ 17 w 145"/>
                <a:gd name="T3" fmla="*/ 53 h 172"/>
                <a:gd name="T4" fmla="*/ 65 w 145"/>
                <a:gd name="T5" fmla="*/ 163 h 172"/>
                <a:gd name="T6" fmla="*/ 109 w 145"/>
                <a:gd name="T7" fmla="*/ 0 h 172"/>
                <a:gd name="T8" fmla="*/ 63 w 145"/>
                <a:gd name="T9" fmla="*/ 2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2">
                  <a:moveTo>
                    <a:pt x="63" y="21"/>
                  </a:moveTo>
                  <a:cubicBezTo>
                    <a:pt x="48" y="32"/>
                    <a:pt x="32" y="42"/>
                    <a:pt x="17" y="53"/>
                  </a:cubicBezTo>
                  <a:cubicBezTo>
                    <a:pt x="1" y="98"/>
                    <a:pt x="0" y="154"/>
                    <a:pt x="65" y="163"/>
                  </a:cubicBezTo>
                  <a:cubicBezTo>
                    <a:pt x="133" y="172"/>
                    <a:pt x="145" y="102"/>
                    <a:pt x="109" y="0"/>
                  </a:cubicBezTo>
                  <a:cubicBezTo>
                    <a:pt x="118" y="81"/>
                    <a:pt x="36" y="122"/>
                    <a:pt x="6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68">
              <a:extLst>
                <a:ext uri="{FF2B5EF4-FFF2-40B4-BE49-F238E27FC236}">
                  <a16:creationId xmlns:a16="http://schemas.microsoft.com/office/drawing/2014/main" id="{18D4E927-55BC-48EE-B5E6-82DE9D8BE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950" y="6189663"/>
              <a:ext cx="271463" cy="263525"/>
            </a:xfrm>
            <a:custGeom>
              <a:avLst/>
              <a:gdLst>
                <a:gd name="T0" fmla="*/ 77 w 121"/>
                <a:gd name="T1" fmla="*/ 0 h 117"/>
                <a:gd name="T2" fmla="*/ 23 w 121"/>
                <a:gd name="T3" fmla="*/ 81 h 117"/>
                <a:gd name="T4" fmla="*/ 121 w 121"/>
                <a:gd name="T5" fmla="*/ 64 h 117"/>
                <a:gd name="T6" fmla="*/ 77 w 121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7">
                  <a:moveTo>
                    <a:pt x="77" y="0"/>
                  </a:moveTo>
                  <a:cubicBezTo>
                    <a:pt x="38" y="9"/>
                    <a:pt x="0" y="35"/>
                    <a:pt x="23" y="81"/>
                  </a:cubicBezTo>
                  <a:cubicBezTo>
                    <a:pt x="41" y="117"/>
                    <a:pt x="93" y="99"/>
                    <a:pt x="121" y="64"/>
                  </a:cubicBezTo>
                  <a:cubicBezTo>
                    <a:pt x="70" y="71"/>
                    <a:pt x="55" y="49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69">
              <a:extLst>
                <a:ext uri="{FF2B5EF4-FFF2-40B4-BE49-F238E27FC236}">
                  <a16:creationId xmlns:a16="http://schemas.microsoft.com/office/drawing/2014/main" id="{A0EC55BE-D0D9-4A76-BDBB-D19BD61C3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6213475"/>
              <a:ext cx="295275" cy="119063"/>
            </a:xfrm>
            <a:custGeom>
              <a:avLst/>
              <a:gdLst>
                <a:gd name="T0" fmla="*/ 79 w 131"/>
                <a:gd name="T1" fmla="*/ 1 h 53"/>
                <a:gd name="T2" fmla="*/ 0 w 131"/>
                <a:gd name="T3" fmla="*/ 53 h 53"/>
                <a:gd name="T4" fmla="*/ 69 w 131"/>
                <a:gd name="T5" fmla="*/ 30 h 53"/>
                <a:gd name="T6" fmla="*/ 131 w 131"/>
                <a:gd name="T7" fmla="*/ 8 h 53"/>
                <a:gd name="T8" fmla="*/ 79 w 131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53">
                  <a:moveTo>
                    <a:pt x="79" y="1"/>
                  </a:moveTo>
                  <a:cubicBezTo>
                    <a:pt x="43" y="0"/>
                    <a:pt x="17" y="24"/>
                    <a:pt x="0" y="53"/>
                  </a:cubicBezTo>
                  <a:cubicBezTo>
                    <a:pt x="19" y="39"/>
                    <a:pt x="41" y="28"/>
                    <a:pt x="69" y="30"/>
                  </a:cubicBezTo>
                  <a:cubicBezTo>
                    <a:pt x="103" y="33"/>
                    <a:pt x="122" y="25"/>
                    <a:pt x="131" y="8"/>
                  </a:cubicBezTo>
                  <a:cubicBezTo>
                    <a:pt x="115" y="10"/>
                    <a:pt x="99" y="2"/>
                    <a:pt x="7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0">
              <a:extLst>
                <a:ext uri="{FF2B5EF4-FFF2-40B4-BE49-F238E27FC236}">
                  <a16:creationId xmlns:a16="http://schemas.microsoft.com/office/drawing/2014/main" id="{4F2F77FF-54DF-4178-A9BA-A49E9F1E6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8" y="5902325"/>
              <a:ext cx="431800" cy="280988"/>
            </a:xfrm>
            <a:custGeom>
              <a:avLst/>
              <a:gdLst>
                <a:gd name="T0" fmla="*/ 93 w 192"/>
                <a:gd name="T1" fmla="*/ 46 h 125"/>
                <a:gd name="T2" fmla="*/ 97 w 192"/>
                <a:gd name="T3" fmla="*/ 125 h 125"/>
                <a:gd name="T4" fmla="*/ 127 w 192"/>
                <a:gd name="T5" fmla="*/ 19 h 125"/>
                <a:gd name="T6" fmla="*/ 7 w 192"/>
                <a:gd name="T7" fmla="*/ 42 h 125"/>
                <a:gd name="T8" fmla="*/ 0 w 192"/>
                <a:gd name="T9" fmla="*/ 74 h 125"/>
                <a:gd name="T10" fmla="*/ 93 w 192"/>
                <a:gd name="T11" fmla="*/ 4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25">
                  <a:moveTo>
                    <a:pt x="93" y="46"/>
                  </a:moveTo>
                  <a:cubicBezTo>
                    <a:pt x="131" y="58"/>
                    <a:pt x="127" y="89"/>
                    <a:pt x="97" y="125"/>
                  </a:cubicBezTo>
                  <a:cubicBezTo>
                    <a:pt x="153" y="110"/>
                    <a:pt x="192" y="47"/>
                    <a:pt x="127" y="19"/>
                  </a:cubicBezTo>
                  <a:cubicBezTo>
                    <a:pt x="83" y="0"/>
                    <a:pt x="42" y="15"/>
                    <a:pt x="7" y="42"/>
                  </a:cubicBezTo>
                  <a:cubicBezTo>
                    <a:pt x="7" y="53"/>
                    <a:pt x="4" y="63"/>
                    <a:pt x="0" y="74"/>
                  </a:cubicBezTo>
                  <a:cubicBezTo>
                    <a:pt x="25" y="53"/>
                    <a:pt x="53" y="33"/>
                    <a:pt x="9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1">
              <a:extLst>
                <a:ext uri="{FF2B5EF4-FFF2-40B4-BE49-F238E27FC236}">
                  <a16:creationId xmlns:a16="http://schemas.microsoft.com/office/drawing/2014/main" id="{AEB19966-404A-4A8A-A42B-875A26CD3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256212"/>
              <a:ext cx="346075" cy="427038"/>
            </a:xfrm>
            <a:custGeom>
              <a:avLst/>
              <a:gdLst>
                <a:gd name="T0" fmla="*/ 54 w 154"/>
                <a:gd name="T1" fmla="*/ 190 h 190"/>
                <a:gd name="T2" fmla="*/ 73 w 154"/>
                <a:gd name="T3" fmla="*/ 104 h 190"/>
                <a:gd name="T4" fmla="*/ 102 w 154"/>
                <a:gd name="T5" fmla="*/ 156 h 190"/>
                <a:gd name="T6" fmla="*/ 118 w 154"/>
                <a:gd name="T7" fmla="*/ 144 h 190"/>
                <a:gd name="T8" fmla="*/ 62 w 154"/>
                <a:gd name="T9" fmla="*/ 24 h 190"/>
                <a:gd name="T10" fmla="*/ 35 w 154"/>
                <a:gd name="T11" fmla="*/ 190 h 190"/>
                <a:gd name="T12" fmla="*/ 54 w 154"/>
                <a:gd name="T1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90">
                  <a:moveTo>
                    <a:pt x="54" y="190"/>
                  </a:moveTo>
                  <a:cubicBezTo>
                    <a:pt x="45" y="149"/>
                    <a:pt x="42" y="110"/>
                    <a:pt x="73" y="104"/>
                  </a:cubicBezTo>
                  <a:cubicBezTo>
                    <a:pt x="94" y="99"/>
                    <a:pt x="104" y="120"/>
                    <a:pt x="102" y="156"/>
                  </a:cubicBezTo>
                  <a:cubicBezTo>
                    <a:pt x="107" y="152"/>
                    <a:pt x="112" y="148"/>
                    <a:pt x="118" y="144"/>
                  </a:cubicBezTo>
                  <a:cubicBezTo>
                    <a:pt x="154" y="68"/>
                    <a:pt x="119" y="0"/>
                    <a:pt x="62" y="24"/>
                  </a:cubicBezTo>
                  <a:cubicBezTo>
                    <a:pt x="0" y="52"/>
                    <a:pt x="8" y="119"/>
                    <a:pt x="35" y="190"/>
                  </a:cubicBezTo>
                  <a:cubicBezTo>
                    <a:pt x="41" y="189"/>
                    <a:pt x="48" y="189"/>
                    <a:pt x="5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72">
              <a:extLst>
                <a:ext uri="{FF2B5EF4-FFF2-40B4-BE49-F238E27FC236}">
                  <a16:creationId xmlns:a16="http://schemas.microsoft.com/office/drawing/2014/main" id="{8ECDB205-541E-4D75-BE6E-5631B8A63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5730875"/>
              <a:ext cx="385763" cy="277813"/>
            </a:xfrm>
            <a:custGeom>
              <a:avLst/>
              <a:gdLst>
                <a:gd name="T0" fmla="*/ 107 w 172"/>
                <a:gd name="T1" fmla="*/ 0 h 123"/>
                <a:gd name="T2" fmla="*/ 27 w 172"/>
                <a:gd name="T3" fmla="*/ 74 h 123"/>
                <a:gd name="T4" fmla="*/ 172 w 172"/>
                <a:gd name="T5" fmla="*/ 65 h 123"/>
                <a:gd name="T6" fmla="*/ 107 w 172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23">
                  <a:moveTo>
                    <a:pt x="107" y="0"/>
                  </a:moveTo>
                  <a:cubicBezTo>
                    <a:pt x="51" y="8"/>
                    <a:pt x="0" y="23"/>
                    <a:pt x="27" y="74"/>
                  </a:cubicBezTo>
                  <a:cubicBezTo>
                    <a:pt x="53" y="123"/>
                    <a:pt x="115" y="101"/>
                    <a:pt x="172" y="65"/>
                  </a:cubicBezTo>
                  <a:cubicBezTo>
                    <a:pt x="106" y="75"/>
                    <a:pt x="79" y="41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3">
              <a:extLst>
                <a:ext uri="{FF2B5EF4-FFF2-40B4-BE49-F238E27FC236}">
                  <a16:creationId xmlns:a16="http://schemas.microsoft.com/office/drawing/2014/main" id="{0EAFCC1E-59F4-4161-9ECE-A6B372B1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5395913"/>
              <a:ext cx="515938" cy="344488"/>
            </a:xfrm>
            <a:custGeom>
              <a:avLst/>
              <a:gdLst>
                <a:gd name="T0" fmla="*/ 96 w 229"/>
                <a:gd name="T1" fmla="*/ 102 h 153"/>
                <a:gd name="T2" fmla="*/ 151 w 229"/>
                <a:gd name="T3" fmla="*/ 83 h 153"/>
                <a:gd name="T4" fmla="*/ 140 w 229"/>
                <a:gd name="T5" fmla="*/ 142 h 153"/>
                <a:gd name="T6" fmla="*/ 229 w 229"/>
                <a:gd name="T7" fmla="*/ 80 h 153"/>
                <a:gd name="T8" fmla="*/ 229 w 229"/>
                <a:gd name="T9" fmla="*/ 62 h 153"/>
                <a:gd name="T10" fmla="*/ 204 w 229"/>
                <a:gd name="T11" fmla="*/ 29 h 153"/>
                <a:gd name="T12" fmla="*/ 93 w 229"/>
                <a:gd name="T13" fmla="*/ 59 h 153"/>
                <a:gd name="T14" fmla="*/ 57 w 229"/>
                <a:gd name="T15" fmla="*/ 125 h 153"/>
                <a:gd name="T16" fmla="*/ 0 w 229"/>
                <a:gd name="T17" fmla="*/ 147 h 153"/>
                <a:gd name="T18" fmla="*/ 96 w 229"/>
                <a:gd name="T19" fmla="*/ 10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53">
                  <a:moveTo>
                    <a:pt x="96" y="102"/>
                  </a:moveTo>
                  <a:cubicBezTo>
                    <a:pt x="108" y="81"/>
                    <a:pt x="129" y="67"/>
                    <a:pt x="151" y="83"/>
                  </a:cubicBezTo>
                  <a:cubicBezTo>
                    <a:pt x="176" y="101"/>
                    <a:pt x="161" y="123"/>
                    <a:pt x="140" y="142"/>
                  </a:cubicBezTo>
                  <a:cubicBezTo>
                    <a:pt x="187" y="142"/>
                    <a:pt x="223" y="112"/>
                    <a:pt x="229" y="80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50"/>
                    <a:pt x="218" y="38"/>
                    <a:pt x="204" y="29"/>
                  </a:cubicBezTo>
                  <a:cubicBezTo>
                    <a:pt x="160" y="0"/>
                    <a:pt x="121" y="19"/>
                    <a:pt x="93" y="59"/>
                  </a:cubicBezTo>
                  <a:cubicBezTo>
                    <a:pt x="79" y="80"/>
                    <a:pt x="72" y="105"/>
                    <a:pt x="57" y="125"/>
                  </a:cubicBezTo>
                  <a:cubicBezTo>
                    <a:pt x="45" y="140"/>
                    <a:pt x="21" y="142"/>
                    <a:pt x="0" y="147"/>
                  </a:cubicBezTo>
                  <a:cubicBezTo>
                    <a:pt x="46" y="153"/>
                    <a:pt x="76" y="136"/>
                    <a:pt x="9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60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4" fill="hold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D34C4CF-DAC7-4273-8A89-0DB52AFB6446}"/>
              </a:ext>
            </a:extLst>
          </p:cNvPr>
          <p:cNvGrpSpPr/>
          <p:nvPr/>
        </p:nvGrpSpPr>
        <p:grpSpPr>
          <a:xfrm>
            <a:off x="3341159" y="1156763"/>
            <a:ext cx="6101300" cy="2760133"/>
            <a:chOff x="3341159" y="1156763"/>
            <a:chExt cx="6101300" cy="2760133"/>
          </a:xfr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r"/>
          </a:blipFill>
        </p:grpSpPr>
        <p:sp>
          <p:nvSpPr>
            <p:cNvPr id="2" name="Freeform 127">
              <a:extLst>
                <a:ext uri="{FF2B5EF4-FFF2-40B4-BE49-F238E27FC236}">
                  <a16:creationId xmlns:a16="http://schemas.microsoft.com/office/drawing/2014/main" id="{362FCC03-8405-427D-BC77-69121113A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33134" y="1864788"/>
              <a:ext cx="2760133" cy="1344084"/>
            </a:xfrm>
            <a:custGeom>
              <a:avLst/>
              <a:gdLst>
                <a:gd name="T0" fmla="*/ 446 w 486"/>
                <a:gd name="T1" fmla="*/ 164 h 235"/>
                <a:gd name="T2" fmla="*/ 467 w 486"/>
                <a:gd name="T3" fmla="*/ 169 h 235"/>
                <a:gd name="T4" fmla="*/ 429 w 486"/>
                <a:gd name="T5" fmla="*/ 173 h 235"/>
                <a:gd name="T6" fmla="*/ 456 w 486"/>
                <a:gd name="T7" fmla="*/ 180 h 235"/>
                <a:gd name="T8" fmla="*/ 429 w 486"/>
                <a:gd name="T9" fmla="*/ 188 h 235"/>
                <a:gd name="T10" fmla="*/ 424 w 486"/>
                <a:gd name="T11" fmla="*/ 193 h 235"/>
                <a:gd name="T12" fmla="*/ 417 w 486"/>
                <a:gd name="T13" fmla="*/ 200 h 235"/>
                <a:gd name="T14" fmla="*/ 406 w 486"/>
                <a:gd name="T15" fmla="*/ 211 h 235"/>
                <a:gd name="T16" fmla="*/ 387 w 486"/>
                <a:gd name="T17" fmla="*/ 215 h 235"/>
                <a:gd name="T18" fmla="*/ 396 w 486"/>
                <a:gd name="T19" fmla="*/ 219 h 235"/>
                <a:gd name="T20" fmla="*/ 376 w 486"/>
                <a:gd name="T21" fmla="*/ 222 h 235"/>
                <a:gd name="T22" fmla="*/ 386 w 486"/>
                <a:gd name="T23" fmla="*/ 226 h 235"/>
                <a:gd name="T24" fmla="*/ 390 w 486"/>
                <a:gd name="T25" fmla="*/ 229 h 235"/>
                <a:gd name="T26" fmla="*/ 392 w 486"/>
                <a:gd name="T27" fmla="*/ 234 h 235"/>
                <a:gd name="T28" fmla="*/ 278 w 486"/>
                <a:gd name="T29" fmla="*/ 233 h 235"/>
                <a:gd name="T30" fmla="*/ 114 w 486"/>
                <a:gd name="T31" fmla="*/ 234 h 235"/>
                <a:gd name="T32" fmla="*/ 70 w 486"/>
                <a:gd name="T33" fmla="*/ 225 h 235"/>
                <a:gd name="T34" fmla="*/ 79 w 486"/>
                <a:gd name="T35" fmla="*/ 216 h 235"/>
                <a:gd name="T36" fmla="*/ 25 w 486"/>
                <a:gd name="T37" fmla="*/ 206 h 235"/>
                <a:gd name="T38" fmla="*/ 31 w 486"/>
                <a:gd name="T39" fmla="*/ 197 h 235"/>
                <a:gd name="T40" fmla="*/ 44 w 486"/>
                <a:gd name="T41" fmla="*/ 190 h 235"/>
                <a:gd name="T42" fmla="*/ 45 w 486"/>
                <a:gd name="T43" fmla="*/ 181 h 235"/>
                <a:gd name="T44" fmla="*/ 54 w 486"/>
                <a:gd name="T45" fmla="*/ 170 h 235"/>
                <a:gd name="T46" fmla="*/ 57 w 486"/>
                <a:gd name="T47" fmla="*/ 164 h 235"/>
                <a:gd name="T48" fmla="*/ 29 w 486"/>
                <a:gd name="T49" fmla="*/ 154 h 235"/>
                <a:gd name="T50" fmla="*/ 34 w 486"/>
                <a:gd name="T51" fmla="*/ 143 h 235"/>
                <a:gd name="T52" fmla="*/ 44 w 486"/>
                <a:gd name="T53" fmla="*/ 132 h 235"/>
                <a:gd name="T54" fmla="*/ 52 w 486"/>
                <a:gd name="T55" fmla="*/ 118 h 235"/>
                <a:gd name="T56" fmla="*/ 34 w 486"/>
                <a:gd name="T57" fmla="*/ 108 h 235"/>
                <a:gd name="T58" fmla="*/ 9 w 486"/>
                <a:gd name="T59" fmla="*/ 97 h 235"/>
                <a:gd name="T60" fmla="*/ 15 w 486"/>
                <a:gd name="T61" fmla="*/ 85 h 235"/>
                <a:gd name="T62" fmla="*/ 21 w 486"/>
                <a:gd name="T63" fmla="*/ 71 h 235"/>
                <a:gd name="T64" fmla="*/ 6 w 486"/>
                <a:gd name="T65" fmla="*/ 58 h 235"/>
                <a:gd name="T66" fmla="*/ 14 w 486"/>
                <a:gd name="T67" fmla="*/ 44 h 235"/>
                <a:gd name="T68" fmla="*/ 33 w 486"/>
                <a:gd name="T69" fmla="*/ 31 h 235"/>
                <a:gd name="T70" fmla="*/ 39 w 486"/>
                <a:gd name="T71" fmla="*/ 22 h 235"/>
                <a:gd name="T72" fmla="*/ 48 w 486"/>
                <a:gd name="T73" fmla="*/ 13 h 235"/>
                <a:gd name="T74" fmla="*/ 92 w 486"/>
                <a:gd name="T75" fmla="*/ 5 h 235"/>
                <a:gd name="T76" fmla="*/ 160 w 486"/>
                <a:gd name="T77" fmla="*/ 2 h 235"/>
                <a:gd name="T78" fmla="*/ 258 w 486"/>
                <a:gd name="T79" fmla="*/ 8 h 235"/>
                <a:gd name="T80" fmla="*/ 314 w 486"/>
                <a:gd name="T81" fmla="*/ 13 h 235"/>
                <a:gd name="T82" fmla="*/ 344 w 486"/>
                <a:gd name="T83" fmla="*/ 16 h 235"/>
                <a:gd name="T84" fmla="*/ 347 w 486"/>
                <a:gd name="T85" fmla="*/ 18 h 235"/>
                <a:gd name="T86" fmla="*/ 329 w 486"/>
                <a:gd name="T87" fmla="*/ 19 h 235"/>
                <a:gd name="T88" fmla="*/ 355 w 486"/>
                <a:gd name="T89" fmla="*/ 23 h 235"/>
                <a:gd name="T90" fmla="*/ 349 w 486"/>
                <a:gd name="T91" fmla="*/ 25 h 235"/>
                <a:gd name="T92" fmla="*/ 358 w 486"/>
                <a:gd name="T93" fmla="*/ 29 h 235"/>
                <a:gd name="T94" fmla="*/ 404 w 486"/>
                <a:gd name="T95" fmla="*/ 38 h 235"/>
                <a:gd name="T96" fmla="*/ 402 w 486"/>
                <a:gd name="T97" fmla="*/ 40 h 235"/>
                <a:gd name="T98" fmla="*/ 413 w 486"/>
                <a:gd name="T99" fmla="*/ 44 h 235"/>
                <a:gd name="T100" fmla="*/ 425 w 486"/>
                <a:gd name="T101" fmla="*/ 54 h 235"/>
                <a:gd name="T102" fmla="*/ 430 w 486"/>
                <a:gd name="T103" fmla="*/ 70 h 235"/>
                <a:gd name="T104" fmla="*/ 400 w 486"/>
                <a:gd name="T105" fmla="*/ 87 h 235"/>
                <a:gd name="T106" fmla="*/ 387 w 486"/>
                <a:gd name="T107" fmla="*/ 100 h 235"/>
                <a:gd name="T108" fmla="*/ 419 w 486"/>
                <a:gd name="T109" fmla="*/ 117 h 235"/>
                <a:gd name="T110" fmla="*/ 400 w 486"/>
                <a:gd name="T111" fmla="*/ 126 h 235"/>
                <a:gd name="T112" fmla="*/ 442 w 486"/>
                <a:gd name="T113" fmla="*/ 138 h 235"/>
                <a:gd name="T114" fmla="*/ 431 w 486"/>
                <a:gd name="T115" fmla="*/ 143 h 235"/>
                <a:gd name="T116" fmla="*/ 440 w 486"/>
                <a:gd name="T117" fmla="*/ 145 h 235"/>
                <a:gd name="T118" fmla="*/ 415 w 486"/>
                <a:gd name="T119" fmla="*/ 147 h 235"/>
                <a:gd name="T120" fmla="*/ 437 w 486"/>
                <a:gd name="T121" fmla="*/ 151 h 235"/>
                <a:gd name="T122" fmla="*/ 467 w 486"/>
                <a:gd name="T123" fmla="*/ 15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6" h="235">
                  <a:moveTo>
                    <a:pt x="479" y="159"/>
                  </a:moveTo>
                  <a:cubicBezTo>
                    <a:pt x="469" y="159"/>
                    <a:pt x="458" y="158"/>
                    <a:pt x="447" y="159"/>
                  </a:cubicBezTo>
                  <a:cubicBezTo>
                    <a:pt x="442" y="159"/>
                    <a:pt x="442" y="159"/>
                    <a:pt x="442" y="159"/>
                  </a:cubicBezTo>
                  <a:cubicBezTo>
                    <a:pt x="442" y="159"/>
                    <a:pt x="443" y="159"/>
                    <a:pt x="444" y="159"/>
                  </a:cubicBezTo>
                  <a:cubicBezTo>
                    <a:pt x="447" y="159"/>
                    <a:pt x="451" y="159"/>
                    <a:pt x="455" y="160"/>
                  </a:cubicBezTo>
                  <a:cubicBezTo>
                    <a:pt x="455" y="160"/>
                    <a:pt x="456" y="160"/>
                    <a:pt x="456" y="160"/>
                  </a:cubicBezTo>
                  <a:cubicBezTo>
                    <a:pt x="457" y="160"/>
                    <a:pt x="458" y="160"/>
                    <a:pt x="459" y="160"/>
                  </a:cubicBezTo>
                  <a:cubicBezTo>
                    <a:pt x="461" y="160"/>
                    <a:pt x="463" y="160"/>
                    <a:pt x="465" y="161"/>
                  </a:cubicBezTo>
                  <a:cubicBezTo>
                    <a:pt x="466" y="160"/>
                    <a:pt x="467" y="160"/>
                    <a:pt x="468" y="161"/>
                  </a:cubicBezTo>
                  <a:cubicBezTo>
                    <a:pt x="465" y="161"/>
                    <a:pt x="464" y="160"/>
                    <a:pt x="461" y="161"/>
                  </a:cubicBezTo>
                  <a:cubicBezTo>
                    <a:pt x="468" y="161"/>
                    <a:pt x="473" y="161"/>
                    <a:pt x="480" y="162"/>
                  </a:cubicBezTo>
                  <a:cubicBezTo>
                    <a:pt x="479" y="162"/>
                    <a:pt x="479" y="162"/>
                    <a:pt x="479" y="162"/>
                  </a:cubicBezTo>
                  <a:cubicBezTo>
                    <a:pt x="475" y="161"/>
                    <a:pt x="471" y="161"/>
                    <a:pt x="466" y="161"/>
                  </a:cubicBezTo>
                  <a:cubicBezTo>
                    <a:pt x="466" y="161"/>
                    <a:pt x="465" y="162"/>
                    <a:pt x="465" y="161"/>
                  </a:cubicBezTo>
                  <a:cubicBezTo>
                    <a:pt x="465" y="161"/>
                    <a:pt x="465" y="161"/>
                    <a:pt x="465" y="161"/>
                  </a:cubicBezTo>
                  <a:cubicBezTo>
                    <a:pt x="461" y="161"/>
                    <a:pt x="456" y="161"/>
                    <a:pt x="453" y="161"/>
                  </a:cubicBezTo>
                  <a:cubicBezTo>
                    <a:pt x="454" y="161"/>
                    <a:pt x="455" y="161"/>
                    <a:pt x="457" y="162"/>
                  </a:cubicBezTo>
                  <a:cubicBezTo>
                    <a:pt x="462" y="162"/>
                    <a:pt x="467" y="162"/>
                    <a:pt x="473" y="162"/>
                  </a:cubicBezTo>
                  <a:cubicBezTo>
                    <a:pt x="470" y="162"/>
                    <a:pt x="467" y="162"/>
                    <a:pt x="464" y="162"/>
                  </a:cubicBezTo>
                  <a:cubicBezTo>
                    <a:pt x="468" y="163"/>
                    <a:pt x="471" y="163"/>
                    <a:pt x="475" y="163"/>
                  </a:cubicBezTo>
                  <a:cubicBezTo>
                    <a:pt x="472" y="163"/>
                    <a:pt x="472" y="163"/>
                    <a:pt x="472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2" y="163"/>
                    <a:pt x="471" y="163"/>
                    <a:pt x="470" y="163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471" y="163"/>
                    <a:pt x="470" y="163"/>
                    <a:pt x="470" y="163"/>
                  </a:cubicBezTo>
                  <a:cubicBezTo>
                    <a:pt x="469" y="163"/>
                    <a:pt x="468" y="163"/>
                    <a:pt x="467" y="163"/>
                  </a:cubicBezTo>
                  <a:cubicBezTo>
                    <a:pt x="466" y="163"/>
                    <a:pt x="465" y="163"/>
                    <a:pt x="464" y="163"/>
                  </a:cubicBezTo>
                  <a:cubicBezTo>
                    <a:pt x="461" y="163"/>
                    <a:pt x="458" y="163"/>
                    <a:pt x="455" y="163"/>
                  </a:cubicBezTo>
                  <a:cubicBezTo>
                    <a:pt x="456" y="163"/>
                    <a:pt x="458" y="163"/>
                    <a:pt x="459" y="163"/>
                  </a:cubicBezTo>
                  <a:cubicBezTo>
                    <a:pt x="461" y="163"/>
                    <a:pt x="463" y="163"/>
                    <a:pt x="465" y="164"/>
                  </a:cubicBezTo>
                  <a:cubicBezTo>
                    <a:pt x="469" y="163"/>
                    <a:pt x="473" y="164"/>
                    <a:pt x="476" y="164"/>
                  </a:cubicBezTo>
                  <a:cubicBezTo>
                    <a:pt x="472" y="164"/>
                    <a:pt x="468" y="164"/>
                    <a:pt x="464" y="164"/>
                  </a:cubicBezTo>
                  <a:cubicBezTo>
                    <a:pt x="464" y="164"/>
                    <a:pt x="465" y="164"/>
                    <a:pt x="466" y="164"/>
                  </a:cubicBezTo>
                  <a:cubicBezTo>
                    <a:pt x="464" y="164"/>
                    <a:pt x="462" y="165"/>
                    <a:pt x="460" y="164"/>
                  </a:cubicBezTo>
                  <a:cubicBezTo>
                    <a:pt x="459" y="165"/>
                    <a:pt x="458" y="164"/>
                    <a:pt x="457" y="164"/>
                  </a:cubicBezTo>
                  <a:cubicBezTo>
                    <a:pt x="453" y="165"/>
                    <a:pt x="449" y="164"/>
                    <a:pt x="446" y="164"/>
                  </a:cubicBezTo>
                  <a:cubicBezTo>
                    <a:pt x="444" y="164"/>
                    <a:pt x="443" y="164"/>
                    <a:pt x="442" y="164"/>
                  </a:cubicBezTo>
                  <a:cubicBezTo>
                    <a:pt x="441" y="164"/>
                    <a:pt x="440" y="164"/>
                    <a:pt x="439" y="164"/>
                  </a:cubicBezTo>
                  <a:cubicBezTo>
                    <a:pt x="442" y="164"/>
                    <a:pt x="445" y="165"/>
                    <a:pt x="448" y="165"/>
                  </a:cubicBezTo>
                  <a:cubicBezTo>
                    <a:pt x="448" y="165"/>
                    <a:pt x="446" y="164"/>
                    <a:pt x="445" y="165"/>
                  </a:cubicBezTo>
                  <a:cubicBezTo>
                    <a:pt x="443" y="165"/>
                    <a:pt x="440" y="164"/>
                    <a:pt x="437" y="164"/>
                  </a:cubicBezTo>
                  <a:cubicBezTo>
                    <a:pt x="436" y="164"/>
                    <a:pt x="434" y="164"/>
                    <a:pt x="433" y="164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50" y="165"/>
                    <a:pt x="458" y="166"/>
                    <a:pt x="465" y="166"/>
                  </a:cubicBezTo>
                  <a:cubicBezTo>
                    <a:pt x="465" y="167"/>
                    <a:pt x="463" y="166"/>
                    <a:pt x="463" y="166"/>
                  </a:cubicBezTo>
                  <a:cubicBezTo>
                    <a:pt x="461" y="166"/>
                    <a:pt x="459" y="166"/>
                    <a:pt x="457" y="166"/>
                  </a:cubicBezTo>
                  <a:cubicBezTo>
                    <a:pt x="457" y="166"/>
                    <a:pt x="456" y="166"/>
                    <a:pt x="456" y="166"/>
                  </a:cubicBezTo>
                  <a:cubicBezTo>
                    <a:pt x="456" y="167"/>
                    <a:pt x="455" y="166"/>
                    <a:pt x="455" y="167"/>
                  </a:cubicBezTo>
                  <a:cubicBezTo>
                    <a:pt x="455" y="167"/>
                    <a:pt x="455" y="167"/>
                    <a:pt x="455" y="167"/>
                  </a:cubicBezTo>
                  <a:cubicBezTo>
                    <a:pt x="447" y="167"/>
                    <a:pt x="440" y="167"/>
                    <a:pt x="433" y="166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3" y="167"/>
                    <a:pt x="434" y="167"/>
                    <a:pt x="434" y="167"/>
                  </a:cubicBezTo>
                  <a:cubicBezTo>
                    <a:pt x="434" y="167"/>
                    <a:pt x="433" y="167"/>
                    <a:pt x="433" y="167"/>
                  </a:cubicBezTo>
                  <a:cubicBezTo>
                    <a:pt x="436" y="167"/>
                    <a:pt x="438" y="167"/>
                    <a:pt x="441" y="167"/>
                  </a:cubicBezTo>
                  <a:cubicBezTo>
                    <a:pt x="441" y="167"/>
                    <a:pt x="440" y="167"/>
                    <a:pt x="440" y="167"/>
                  </a:cubicBezTo>
                  <a:cubicBezTo>
                    <a:pt x="440" y="167"/>
                    <a:pt x="441" y="167"/>
                    <a:pt x="441" y="167"/>
                  </a:cubicBezTo>
                  <a:cubicBezTo>
                    <a:pt x="441" y="168"/>
                    <a:pt x="441" y="168"/>
                    <a:pt x="441" y="168"/>
                  </a:cubicBezTo>
                  <a:cubicBezTo>
                    <a:pt x="444" y="168"/>
                    <a:pt x="446" y="168"/>
                    <a:pt x="449" y="168"/>
                  </a:cubicBezTo>
                  <a:cubicBezTo>
                    <a:pt x="450" y="168"/>
                    <a:pt x="451" y="168"/>
                    <a:pt x="452" y="168"/>
                  </a:cubicBezTo>
                  <a:cubicBezTo>
                    <a:pt x="453" y="168"/>
                    <a:pt x="453" y="168"/>
                    <a:pt x="453" y="168"/>
                  </a:cubicBezTo>
                  <a:cubicBezTo>
                    <a:pt x="455" y="168"/>
                    <a:pt x="457" y="169"/>
                    <a:pt x="459" y="169"/>
                  </a:cubicBezTo>
                  <a:cubicBezTo>
                    <a:pt x="460" y="169"/>
                    <a:pt x="459" y="169"/>
                    <a:pt x="459" y="169"/>
                  </a:cubicBezTo>
                  <a:cubicBezTo>
                    <a:pt x="460" y="169"/>
                    <a:pt x="460" y="169"/>
                    <a:pt x="460" y="169"/>
                  </a:cubicBezTo>
                  <a:cubicBezTo>
                    <a:pt x="461" y="169"/>
                    <a:pt x="461" y="169"/>
                    <a:pt x="462" y="169"/>
                  </a:cubicBezTo>
                  <a:cubicBezTo>
                    <a:pt x="462" y="169"/>
                    <a:pt x="463" y="169"/>
                    <a:pt x="463" y="169"/>
                  </a:cubicBezTo>
                  <a:cubicBezTo>
                    <a:pt x="464" y="170"/>
                    <a:pt x="464" y="169"/>
                    <a:pt x="464" y="169"/>
                  </a:cubicBezTo>
                  <a:cubicBezTo>
                    <a:pt x="465" y="169"/>
                    <a:pt x="466" y="169"/>
                    <a:pt x="468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8" y="170"/>
                    <a:pt x="468" y="169"/>
                  </a:cubicBezTo>
                  <a:cubicBezTo>
                    <a:pt x="468" y="169"/>
                    <a:pt x="469" y="169"/>
                    <a:pt x="469" y="170"/>
                  </a:cubicBezTo>
                  <a:cubicBezTo>
                    <a:pt x="468" y="170"/>
                    <a:pt x="467" y="170"/>
                    <a:pt x="467" y="170"/>
                  </a:cubicBezTo>
                  <a:cubicBezTo>
                    <a:pt x="467" y="170"/>
                    <a:pt x="466" y="170"/>
                    <a:pt x="466" y="169"/>
                  </a:cubicBezTo>
                  <a:cubicBezTo>
                    <a:pt x="466" y="170"/>
                    <a:pt x="465" y="170"/>
                    <a:pt x="465" y="169"/>
                  </a:cubicBezTo>
                  <a:cubicBezTo>
                    <a:pt x="464" y="170"/>
                    <a:pt x="463" y="169"/>
                    <a:pt x="463" y="169"/>
                  </a:cubicBezTo>
                  <a:cubicBezTo>
                    <a:pt x="461" y="170"/>
                    <a:pt x="459" y="170"/>
                    <a:pt x="457" y="169"/>
                  </a:cubicBezTo>
                  <a:cubicBezTo>
                    <a:pt x="454" y="170"/>
                    <a:pt x="451" y="169"/>
                    <a:pt x="448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6" y="169"/>
                    <a:pt x="447" y="170"/>
                  </a:cubicBezTo>
                  <a:cubicBezTo>
                    <a:pt x="447" y="170"/>
                    <a:pt x="448" y="170"/>
                    <a:pt x="449" y="170"/>
                  </a:cubicBezTo>
                  <a:cubicBezTo>
                    <a:pt x="449" y="170"/>
                    <a:pt x="450" y="170"/>
                    <a:pt x="450" y="170"/>
                  </a:cubicBezTo>
                  <a:cubicBezTo>
                    <a:pt x="451" y="170"/>
                    <a:pt x="452" y="170"/>
                    <a:pt x="452" y="171"/>
                  </a:cubicBezTo>
                  <a:cubicBezTo>
                    <a:pt x="453" y="170"/>
                    <a:pt x="453" y="170"/>
                    <a:pt x="453" y="171"/>
                  </a:cubicBezTo>
                  <a:cubicBezTo>
                    <a:pt x="453" y="170"/>
                    <a:pt x="453" y="170"/>
                    <a:pt x="453" y="170"/>
                  </a:cubicBezTo>
                  <a:cubicBezTo>
                    <a:pt x="454" y="170"/>
                    <a:pt x="456" y="171"/>
                    <a:pt x="457" y="171"/>
                  </a:cubicBezTo>
                  <a:cubicBezTo>
                    <a:pt x="457" y="171"/>
                    <a:pt x="458" y="171"/>
                    <a:pt x="458" y="171"/>
                  </a:cubicBezTo>
                  <a:cubicBezTo>
                    <a:pt x="458" y="171"/>
                    <a:pt x="458" y="171"/>
                    <a:pt x="458" y="171"/>
                  </a:cubicBezTo>
                  <a:cubicBezTo>
                    <a:pt x="459" y="171"/>
                    <a:pt x="461" y="171"/>
                    <a:pt x="462" y="171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1"/>
                    <a:pt x="460" y="171"/>
                    <a:pt x="460" y="171"/>
                  </a:cubicBezTo>
                  <a:cubicBezTo>
                    <a:pt x="457" y="171"/>
                    <a:pt x="455" y="171"/>
                    <a:pt x="452" y="171"/>
                  </a:cubicBezTo>
                  <a:cubicBezTo>
                    <a:pt x="451" y="171"/>
                    <a:pt x="451" y="171"/>
                    <a:pt x="450" y="171"/>
                  </a:cubicBezTo>
                  <a:cubicBezTo>
                    <a:pt x="449" y="171"/>
                    <a:pt x="447" y="171"/>
                    <a:pt x="445" y="171"/>
                  </a:cubicBezTo>
                  <a:cubicBezTo>
                    <a:pt x="446" y="172"/>
                    <a:pt x="447" y="172"/>
                    <a:pt x="448" y="172"/>
                  </a:cubicBezTo>
                  <a:cubicBezTo>
                    <a:pt x="449" y="172"/>
                    <a:pt x="449" y="172"/>
                    <a:pt x="449" y="172"/>
                  </a:cubicBezTo>
                  <a:cubicBezTo>
                    <a:pt x="449" y="171"/>
                    <a:pt x="450" y="172"/>
                    <a:pt x="450" y="172"/>
                  </a:cubicBezTo>
                  <a:cubicBezTo>
                    <a:pt x="451" y="172"/>
                    <a:pt x="451" y="172"/>
                    <a:pt x="451" y="172"/>
                  </a:cubicBezTo>
                  <a:cubicBezTo>
                    <a:pt x="450" y="172"/>
                    <a:pt x="449" y="172"/>
                    <a:pt x="448" y="172"/>
                  </a:cubicBezTo>
                  <a:cubicBezTo>
                    <a:pt x="447" y="172"/>
                    <a:pt x="446" y="172"/>
                    <a:pt x="444" y="172"/>
                  </a:cubicBezTo>
                  <a:cubicBezTo>
                    <a:pt x="442" y="172"/>
                    <a:pt x="441" y="172"/>
                    <a:pt x="438" y="172"/>
                  </a:cubicBezTo>
                  <a:cubicBezTo>
                    <a:pt x="432" y="171"/>
                    <a:pt x="425" y="171"/>
                    <a:pt x="418" y="171"/>
                  </a:cubicBezTo>
                  <a:cubicBezTo>
                    <a:pt x="418" y="171"/>
                    <a:pt x="417" y="171"/>
                    <a:pt x="417" y="171"/>
                  </a:cubicBezTo>
                  <a:cubicBezTo>
                    <a:pt x="420" y="172"/>
                    <a:pt x="422" y="172"/>
                    <a:pt x="425" y="172"/>
                  </a:cubicBezTo>
                  <a:cubicBezTo>
                    <a:pt x="426" y="172"/>
                    <a:pt x="428" y="172"/>
                    <a:pt x="429" y="173"/>
                  </a:cubicBezTo>
                  <a:cubicBezTo>
                    <a:pt x="429" y="172"/>
                    <a:pt x="431" y="172"/>
                    <a:pt x="431" y="172"/>
                  </a:cubicBezTo>
                  <a:cubicBezTo>
                    <a:pt x="433" y="172"/>
                    <a:pt x="434" y="173"/>
                    <a:pt x="436" y="173"/>
                  </a:cubicBezTo>
                  <a:cubicBezTo>
                    <a:pt x="437" y="174"/>
                    <a:pt x="439" y="172"/>
                    <a:pt x="440" y="173"/>
                  </a:cubicBezTo>
                  <a:cubicBezTo>
                    <a:pt x="441" y="174"/>
                    <a:pt x="441" y="174"/>
                    <a:pt x="441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4"/>
                    <a:pt x="444" y="173"/>
                    <a:pt x="445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8" y="174"/>
                    <a:pt x="447" y="174"/>
                  </a:cubicBezTo>
                  <a:cubicBezTo>
                    <a:pt x="445" y="175"/>
                    <a:pt x="443" y="174"/>
                    <a:pt x="442" y="174"/>
                  </a:cubicBezTo>
                  <a:cubicBezTo>
                    <a:pt x="442" y="175"/>
                    <a:pt x="442" y="175"/>
                    <a:pt x="443" y="175"/>
                  </a:cubicBezTo>
                  <a:cubicBezTo>
                    <a:pt x="442" y="175"/>
                    <a:pt x="443" y="175"/>
                    <a:pt x="443" y="175"/>
                  </a:cubicBezTo>
                  <a:cubicBezTo>
                    <a:pt x="446" y="175"/>
                    <a:pt x="450" y="175"/>
                    <a:pt x="453" y="176"/>
                  </a:cubicBezTo>
                  <a:cubicBezTo>
                    <a:pt x="452" y="176"/>
                    <a:pt x="451" y="176"/>
                    <a:pt x="449" y="176"/>
                  </a:cubicBezTo>
                  <a:cubicBezTo>
                    <a:pt x="448" y="176"/>
                    <a:pt x="447" y="176"/>
                    <a:pt x="447" y="176"/>
                  </a:cubicBezTo>
                  <a:cubicBezTo>
                    <a:pt x="449" y="176"/>
                    <a:pt x="451" y="176"/>
                    <a:pt x="454" y="176"/>
                  </a:cubicBezTo>
                  <a:cubicBezTo>
                    <a:pt x="454" y="176"/>
                    <a:pt x="454" y="177"/>
                    <a:pt x="454" y="177"/>
                  </a:cubicBezTo>
                  <a:cubicBezTo>
                    <a:pt x="454" y="176"/>
                    <a:pt x="454" y="176"/>
                    <a:pt x="454" y="176"/>
                  </a:cubicBezTo>
                  <a:cubicBezTo>
                    <a:pt x="455" y="177"/>
                    <a:pt x="455" y="177"/>
                    <a:pt x="455" y="177"/>
                  </a:cubicBezTo>
                  <a:cubicBezTo>
                    <a:pt x="455" y="177"/>
                    <a:pt x="455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8" y="176"/>
                    <a:pt x="458" y="177"/>
                  </a:cubicBezTo>
                  <a:cubicBezTo>
                    <a:pt x="455" y="177"/>
                    <a:pt x="452" y="177"/>
                    <a:pt x="449" y="177"/>
                  </a:cubicBezTo>
                  <a:cubicBezTo>
                    <a:pt x="449" y="178"/>
                    <a:pt x="449" y="178"/>
                    <a:pt x="450" y="178"/>
                  </a:cubicBezTo>
                  <a:cubicBezTo>
                    <a:pt x="449" y="178"/>
                    <a:pt x="447" y="178"/>
                    <a:pt x="446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7" y="179"/>
                    <a:pt x="450" y="179"/>
                    <a:pt x="451" y="179"/>
                  </a:cubicBezTo>
                  <a:cubicBezTo>
                    <a:pt x="453" y="179"/>
                    <a:pt x="454" y="180"/>
                    <a:pt x="455" y="179"/>
                  </a:cubicBezTo>
                  <a:cubicBezTo>
                    <a:pt x="455" y="180"/>
                    <a:pt x="456" y="180"/>
                    <a:pt x="456" y="180"/>
                  </a:cubicBezTo>
                  <a:cubicBezTo>
                    <a:pt x="457" y="180"/>
                    <a:pt x="457" y="180"/>
                    <a:pt x="457" y="180"/>
                  </a:cubicBezTo>
                  <a:cubicBezTo>
                    <a:pt x="457" y="180"/>
                    <a:pt x="456" y="180"/>
                    <a:pt x="456" y="180"/>
                  </a:cubicBezTo>
                  <a:cubicBezTo>
                    <a:pt x="454" y="180"/>
                    <a:pt x="452" y="180"/>
                    <a:pt x="450" y="180"/>
                  </a:cubicBezTo>
                  <a:cubicBezTo>
                    <a:pt x="454" y="180"/>
                    <a:pt x="457" y="180"/>
                    <a:pt x="460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68" y="181"/>
                    <a:pt x="468" y="181"/>
                    <a:pt x="468" y="181"/>
                  </a:cubicBezTo>
                  <a:cubicBezTo>
                    <a:pt x="469" y="181"/>
                    <a:pt x="469" y="181"/>
                    <a:pt x="469" y="181"/>
                  </a:cubicBezTo>
                  <a:cubicBezTo>
                    <a:pt x="467" y="182"/>
                    <a:pt x="466" y="181"/>
                    <a:pt x="465" y="182"/>
                  </a:cubicBezTo>
                  <a:cubicBezTo>
                    <a:pt x="465" y="182"/>
                    <a:pt x="464" y="182"/>
                    <a:pt x="464" y="182"/>
                  </a:cubicBezTo>
                  <a:cubicBezTo>
                    <a:pt x="464" y="183"/>
                    <a:pt x="462" y="183"/>
                    <a:pt x="463" y="184"/>
                  </a:cubicBezTo>
                  <a:cubicBezTo>
                    <a:pt x="460" y="184"/>
                    <a:pt x="460" y="184"/>
                    <a:pt x="460" y="184"/>
                  </a:cubicBezTo>
                  <a:cubicBezTo>
                    <a:pt x="453" y="184"/>
                    <a:pt x="445" y="184"/>
                    <a:pt x="438" y="185"/>
                  </a:cubicBezTo>
                  <a:cubicBezTo>
                    <a:pt x="437" y="185"/>
                    <a:pt x="437" y="184"/>
                    <a:pt x="437" y="185"/>
                  </a:cubicBezTo>
                  <a:cubicBezTo>
                    <a:pt x="436" y="184"/>
                    <a:pt x="435" y="185"/>
                    <a:pt x="434" y="185"/>
                  </a:cubicBezTo>
                  <a:cubicBezTo>
                    <a:pt x="437" y="185"/>
                    <a:pt x="441" y="185"/>
                    <a:pt x="444" y="186"/>
                  </a:cubicBezTo>
                  <a:cubicBezTo>
                    <a:pt x="441" y="186"/>
                    <a:pt x="439" y="186"/>
                    <a:pt x="436" y="186"/>
                  </a:cubicBezTo>
                  <a:cubicBezTo>
                    <a:pt x="439" y="186"/>
                    <a:pt x="441" y="186"/>
                    <a:pt x="443" y="186"/>
                  </a:cubicBezTo>
                  <a:cubicBezTo>
                    <a:pt x="443" y="186"/>
                    <a:pt x="442" y="187"/>
                    <a:pt x="441" y="186"/>
                  </a:cubicBezTo>
                  <a:cubicBezTo>
                    <a:pt x="441" y="186"/>
                    <a:pt x="441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35" y="186"/>
                    <a:pt x="429" y="186"/>
                    <a:pt x="424" y="186"/>
                  </a:cubicBezTo>
                  <a:cubicBezTo>
                    <a:pt x="424" y="187"/>
                    <a:pt x="425" y="186"/>
                    <a:pt x="426" y="186"/>
                  </a:cubicBezTo>
                  <a:cubicBezTo>
                    <a:pt x="428" y="187"/>
                    <a:pt x="430" y="186"/>
                    <a:pt x="431" y="187"/>
                  </a:cubicBezTo>
                  <a:cubicBezTo>
                    <a:pt x="432" y="186"/>
                    <a:pt x="432" y="187"/>
                    <a:pt x="433" y="187"/>
                  </a:cubicBezTo>
                  <a:cubicBezTo>
                    <a:pt x="433" y="187"/>
                    <a:pt x="434" y="187"/>
                    <a:pt x="435" y="187"/>
                  </a:cubicBezTo>
                  <a:cubicBezTo>
                    <a:pt x="435" y="187"/>
                    <a:pt x="435" y="187"/>
                    <a:pt x="436" y="187"/>
                  </a:cubicBezTo>
                  <a:cubicBezTo>
                    <a:pt x="436" y="188"/>
                    <a:pt x="437" y="187"/>
                    <a:pt x="438" y="188"/>
                  </a:cubicBezTo>
                  <a:cubicBezTo>
                    <a:pt x="438" y="187"/>
                    <a:pt x="439" y="188"/>
                    <a:pt x="440" y="188"/>
                  </a:cubicBezTo>
                  <a:cubicBezTo>
                    <a:pt x="441" y="188"/>
                    <a:pt x="442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1" y="188"/>
                    <a:pt x="439" y="188"/>
                    <a:pt x="436" y="188"/>
                  </a:cubicBezTo>
                  <a:cubicBezTo>
                    <a:pt x="435" y="188"/>
                    <a:pt x="433" y="188"/>
                    <a:pt x="431" y="188"/>
                  </a:cubicBezTo>
                  <a:cubicBezTo>
                    <a:pt x="430" y="187"/>
                    <a:pt x="430" y="188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30" y="188"/>
                    <a:pt x="431" y="188"/>
                    <a:pt x="432" y="188"/>
                  </a:cubicBezTo>
                  <a:cubicBezTo>
                    <a:pt x="434" y="188"/>
                    <a:pt x="438" y="189"/>
                    <a:pt x="441" y="189"/>
                  </a:cubicBezTo>
                  <a:cubicBezTo>
                    <a:pt x="442" y="189"/>
                    <a:pt x="443" y="189"/>
                    <a:pt x="444" y="189"/>
                  </a:cubicBezTo>
                  <a:cubicBezTo>
                    <a:pt x="441" y="189"/>
                    <a:pt x="437" y="189"/>
                    <a:pt x="434" y="189"/>
                  </a:cubicBezTo>
                  <a:cubicBezTo>
                    <a:pt x="435" y="189"/>
                    <a:pt x="436" y="189"/>
                    <a:pt x="436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90"/>
                    <a:pt x="436" y="189"/>
                    <a:pt x="436" y="189"/>
                  </a:cubicBezTo>
                  <a:cubicBezTo>
                    <a:pt x="435" y="189"/>
                    <a:pt x="435" y="189"/>
                    <a:pt x="435" y="189"/>
                  </a:cubicBezTo>
                  <a:cubicBezTo>
                    <a:pt x="428" y="189"/>
                    <a:pt x="428" y="189"/>
                    <a:pt x="428" y="189"/>
                  </a:cubicBezTo>
                  <a:cubicBezTo>
                    <a:pt x="428" y="190"/>
                    <a:pt x="427" y="189"/>
                    <a:pt x="427" y="190"/>
                  </a:cubicBezTo>
                  <a:cubicBezTo>
                    <a:pt x="426" y="189"/>
                    <a:pt x="424" y="190"/>
                    <a:pt x="423" y="189"/>
                  </a:cubicBezTo>
                  <a:cubicBezTo>
                    <a:pt x="422" y="190"/>
                    <a:pt x="421" y="190"/>
                    <a:pt x="421" y="190"/>
                  </a:cubicBezTo>
                  <a:cubicBezTo>
                    <a:pt x="421" y="190"/>
                    <a:pt x="421" y="190"/>
                    <a:pt x="421" y="190"/>
                  </a:cubicBezTo>
                  <a:cubicBezTo>
                    <a:pt x="417" y="190"/>
                    <a:pt x="414" y="190"/>
                    <a:pt x="410" y="189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5" y="190"/>
                    <a:pt x="422" y="190"/>
                    <a:pt x="427" y="191"/>
                  </a:cubicBezTo>
                  <a:cubicBezTo>
                    <a:pt x="430" y="191"/>
                    <a:pt x="434" y="191"/>
                    <a:pt x="437" y="191"/>
                  </a:cubicBezTo>
                  <a:cubicBezTo>
                    <a:pt x="437" y="192"/>
                    <a:pt x="437" y="192"/>
                    <a:pt x="437" y="192"/>
                  </a:cubicBezTo>
                  <a:cubicBezTo>
                    <a:pt x="434" y="191"/>
                    <a:pt x="431" y="192"/>
                    <a:pt x="428" y="192"/>
                  </a:cubicBezTo>
                  <a:cubicBezTo>
                    <a:pt x="426" y="192"/>
                    <a:pt x="423" y="191"/>
                    <a:pt x="421" y="192"/>
                  </a:cubicBezTo>
                  <a:cubicBezTo>
                    <a:pt x="425" y="192"/>
                    <a:pt x="430" y="192"/>
                    <a:pt x="433" y="192"/>
                  </a:cubicBezTo>
                  <a:cubicBezTo>
                    <a:pt x="429" y="192"/>
                    <a:pt x="426" y="192"/>
                    <a:pt x="422" y="192"/>
                  </a:cubicBezTo>
                  <a:cubicBezTo>
                    <a:pt x="419" y="192"/>
                    <a:pt x="417" y="192"/>
                    <a:pt x="415" y="192"/>
                  </a:cubicBezTo>
                  <a:cubicBezTo>
                    <a:pt x="414" y="192"/>
                    <a:pt x="412" y="192"/>
                    <a:pt x="412" y="192"/>
                  </a:cubicBezTo>
                  <a:cubicBezTo>
                    <a:pt x="411" y="192"/>
                    <a:pt x="411" y="192"/>
                    <a:pt x="410" y="192"/>
                  </a:cubicBezTo>
                  <a:cubicBezTo>
                    <a:pt x="411" y="193"/>
                    <a:pt x="413" y="192"/>
                    <a:pt x="414" y="192"/>
                  </a:cubicBezTo>
                  <a:cubicBezTo>
                    <a:pt x="415" y="192"/>
                    <a:pt x="416" y="192"/>
                    <a:pt x="417" y="192"/>
                  </a:cubicBezTo>
                  <a:cubicBezTo>
                    <a:pt x="418" y="192"/>
                    <a:pt x="419" y="193"/>
                    <a:pt x="420" y="193"/>
                  </a:cubicBezTo>
                  <a:cubicBezTo>
                    <a:pt x="420" y="192"/>
                    <a:pt x="422" y="193"/>
                    <a:pt x="423" y="193"/>
                  </a:cubicBezTo>
                  <a:cubicBezTo>
                    <a:pt x="423" y="193"/>
                    <a:pt x="422" y="193"/>
                    <a:pt x="422" y="193"/>
                  </a:cubicBezTo>
                  <a:cubicBezTo>
                    <a:pt x="422" y="193"/>
                    <a:pt x="423" y="193"/>
                    <a:pt x="424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5" y="193"/>
                    <a:pt x="425" y="193"/>
                    <a:pt x="425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6" y="193"/>
                    <a:pt x="429" y="193"/>
                    <a:pt x="430" y="194"/>
                  </a:cubicBezTo>
                  <a:cubicBezTo>
                    <a:pt x="430" y="194"/>
                    <a:pt x="429" y="193"/>
                    <a:pt x="429" y="194"/>
                  </a:cubicBezTo>
                  <a:cubicBezTo>
                    <a:pt x="431" y="194"/>
                    <a:pt x="433" y="194"/>
                    <a:pt x="435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5"/>
                    <a:pt x="437" y="194"/>
                    <a:pt x="437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4" y="194"/>
                    <a:pt x="433" y="195"/>
                    <a:pt x="431" y="195"/>
                  </a:cubicBezTo>
                  <a:cubicBezTo>
                    <a:pt x="431" y="195"/>
                    <a:pt x="430" y="195"/>
                    <a:pt x="430" y="195"/>
                  </a:cubicBezTo>
                  <a:cubicBezTo>
                    <a:pt x="427" y="195"/>
                    <a:pt x="425" y="194"/>
                    <a:pt x="422" y="195"/>
                  </a:cubicBezTo>
                  <a:cubicBezTo>
                    <a:pt x="424" y="195"/>
                    <a:pt x="425" y="195"/>
                    <a:pt x="427" y="195"/>
                  </a:cubicBezTo>
                  <a:cubicBezTo>
                    <a:pt x="427" y="196"/>
                    <a:pt x="428" y="195"/>
                    <a:pt x="428" y="196"/>
                  </a:cubicBezTo>
                  <a:cubicBezTo>
                    <a:pt x="429" y="195"/>
                    <a:pt x="431" y="196"/>
                    <a:pt x="432" y="196"/>
                  </a:cubicBezTo>
                  <a:cubicBezTo>
                    <a:pt x="431" y="196"/>
                    <a:pt x="432" y="196"/>
                    <a:pt x="432" y="196"/>
                  </a:cubicBezTo>
                  <a:cubicBezTo>
                    <a:pt x="433" y="196"/>
                    <a:pt x="434" y="197"/>
                    <a:pt x="434" y="196"/>
                  </a:cubicBezTo>
                  <a:cubicBezTo>
                    <a:pt x="434" y="196"/>
                    <a:pt x="433" y="196"/>
                    <a:pt x="433" y="196"/>
                  </a:cubicBezTo>
                  <a:cubicBezTo>
                    <a:pt x="432" y="196"/>
                    <a:pt x="431" y="197"/>
                    <a:pt x="431" y="196"/>
                  </a:cubicBezTo>
                  <a:cubicBezTo>
                    <a:pt x="428" y="196"/>
                    <a:pt x="426" y="197"/>
                    <a:pt x="423" y="197"/>
                  </a:cubicBezTo>
                  <a:cubicBezTo>
                    <a:pt x="425" y="197"/>
                    <a:pt x="425" y="197"/>
                    <a:pt x="427" y="197"/>
                  </a:cubicBezTo>
                  <a:cubicBezTo>
                    <a:pt x="422" y="197"/>
                    <a:pt x="419" y="197"/>
                    <a:pt x="41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6" y="198"/>
                    <a:pt x="408" y="198"/>
                    <a:pt x="409" y="198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09" y="198"/>
                    <a:pt x="409" y="198"/>
                    <a:pt x="410" y="198"/>
                  </a:cubicBezTo>
                  <a:cubicBezTo>
                    <a:pt x="411" y="198"/>
                    <a:pt x="412" y="198"/>
                    <a:pt x="413" y="198"/>
                  </a:cubicBezTo>
                  <a:cubicBezTo>
                    <a:pt x="415" y="198"/>
                    <a:pt x="416" y="198"/>
                    <a:pt x="417" y="199"/>
                  </a:cubicBezTo>
                  <a:cubicBezTo>
                    <a:pt x="419" y="199"/>
                    <a:pt x="421" y="199"/>
                    <a:pt x="422" y="199"/>
                  </a:cubicBezTo>
                  <a:cubicBezTo>
                    <a:pt x="422" y="199"/>
                    <a:pt x="423" y="199"/>
                    <a:pt x="423" y="199"/>
                  </a:cubicBezTo>
                  <a:cubicBezTo>
                    <a:pt x="424" y="200"/>
                    <a:pt x="424" y="200"/>
                    <a:pt x="424" y="200"/>
                  </a:cubicBezTo>
                  <a:cubicBezTo>
                    <a:pt x="422" y="199"/>
                    <a:pt x="420" y="200"/>
                    <a:pt x="419" y="200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7" y="200"/>
                    <a:pt x="417" y="200"/>
                  </a:cubicBezTo>
                  <a:cubicBezTo>
                    <a:pt x="420" y="201"/>
                    <a:pt x="424" y="200"/>
                    <a:pt x="426" y="201"/>
                  </a:cubicBezTo>
                  <a:cubicBezTo>
                    <a:pt x="424" y="201"/>
                    <a:pt x="422" y="201"/>
                    <a:pt x="419" y="201"/>
                  </a:cubicBezTo>
                  <a:cubicBezTo>
                    <a:pt x="420" y="201"/>
                    <a:pt x="420" y="201"/>
                    <a:pt x="420" y="201"/>
                  </a:cubicBezTo>
                  <a:cubicBezTo>
                    <a:pt x="424" y="201"/>
                    <a:pt x="427" y="202"/>
                    <a:pt x="430" y="202"/>
                  </a:cubicBezTo>
                  <a:cubicBezTo>
                    <a:pt x="431" y="202"/>
                    <a:pt x="432" y="202"/>
                    <a:pt x="432" y="202"/>
                  </a:cubicBezTo>
                  <a:cubicBezTo>
                    <a:pt x="432" y="202"/>
                    <a:pt x="432" y="202"/>
                    <a:pt x="432" y="202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6" y="202"/>
                    <a:pt x="425" y="203"/>
                    <a:pt x="424" y="203"/>
                  </a:cubicBezTo>
                  <a:cubicBezTo>
                    <a:pt x="423" y="203"/>
                    <a:pt x="422" y="203"/>
                    <a:pt x="421" y="203"/>
                  </a:cubicBezTo>
                  <a:cubicBezTo>
                    <a:pt x="422" y="203"/>
                    <a:pt x="424" y="203"/>
                    <a:pt x="425" y="203"/>
                  </a:cubicBezTo>
                  <a:cubicBezTo>
                    <a:pt x="425" y="204"/>
                    <a:pt x="424" y="204"/>
                    <a:pt x="424" y="203"/>
                  </a:cubicBezTo>
                  <a:cubicBezTo>
                    <a:pt x="423" y="204"/>
                    <a:pt x="421" y="203"/>
                    <a:pt x="420" y="204"/>
                  </a:cubicBezTo>
                  <a:cubicBezTo>
                    <a:pt x="422" y="205"/>
                    <a:pt x="425" y="204"/>
                    <a:pt x="427" y="205"/>
                  </a:cubicBezTo>
                  <a:cubicBezTo>
                    <a:pt x="427" y="205"/>
                    <a:pt x="427" y="205"/>
                    <a:pt x="427" y="205"/>
                  </a:cubicBezTo>
                  <a:cubicBezTo>
                    <a:pt x="426" y="205"/>
                    <a:pt x="426" y="205"/>
                    <a:pt x="425" y="205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21" y="206"/>
                    <a:pt x="421" y="206"/>
                    <a:pt x="421" y="206"/>
                  </a:cubicBezTo>
                  <a:cubicBezTo>
                    <a:pt x="426" y="206"/>
                    <a:pt x="432" y="206"/>
                    <a:pt x="436" y="206"/>
                  </a:cubicBezTo>
                  <a:cubicBezTo>
                    <a:pt x="437" y="207"/>
                    <a:pt x="438" y="207"/>
                    <a:pt x="439" y="207"/>
                  </a:cubicBezTo>
                  <a:cubicBezTo>
                    <a:pt x="439" y="207"/>
                    <a:pt x="439" y="207"/>
                    <a:pt x="440" y="207"/>
                  </a:cubicBezTo>
                  <a:cubicBezTo>
                    <a:pt x="440" y="207"/>
                    <a:pt x="441" y="207"/>
                    <a:pt x="442" y="207"/>
                  </a:cubicBezTo>
                  <a:cubicBezTo>
                    <a:pt x="443" y="207"/>
                    <a:pt x="444" y="207"/>
                    <a:pt x="445" y="207"/>
                  </a:cubicBezTo>
                  <a:cubicBezTo>
                    <a:pt x="443" y="208"/>
                    <a:pt x="440" y="207"/>
                    <a:pt x="439" y="208"/>
                  </a:cubicBezTo>
                  <a:cubicBezTo>
                    <a:pt x="439" y="208"/>
                    <a:pt x="439" y="208"/>
                    <a:pt x="439" y="209"/>
                  </a:cubicBezTo>
                  <a:cubicBezTo>
                    <a:pt x="439" y="209"/>
                    <a:pt x="438" y="209"/>
                    <a:pt x="438" y="209"/>
                  </a:cubicBezTo>
                  <a:cubicBezTo>
                    <a:pt x="433" y="209"/>
                    <a:pt x="428" y="209"/>
                    <a:pt x="423" y="210"/>
                  </a:cubicBezTo>
                  <a:cubicBezTo>
                    <a:pt x="421" y="210"/>
                    <a:pt x="418" y="210"/>
                    <a:pt x="415" y="210"/>
                  </a:cubicBezTo>
                  <a:cubicBezTo>
                    <a:pt x="414" y="210"/>
                    <a:pt x="414" y="210"/>
                    <a:pt x="414" y="210"/>
                  </a:cubicBezTo>
                  <a:cubicBezTo>
                    <a:pt x="415" y="211"/>
                    <a:pt x="417" y="210"/>
                    <a:pt x="418" y="211"/>
                  </a:cubicBezTo>
                  <a:cubicBezTo>
                    <a:pt x="420" y="211"/>
                    <a:pt x="421" y="211"/>
                    <a:pt x="422" y="211"/>
                  </a:cubicBezTo>
                  <a:cubicBezTo>
                    <a:pt x="419" y="211"/>
                    <a:pt x="416" y="211"/>
                    <a:pt x="412" y="211"/>
                  </a:cubicBezTo>
                  <a:cubicBezTo>
                    <a:pt x="413" y="211"/>
                    <a:pt x="414" y="211"/>
                    <a:pt x="415" y="211"/>
                  </a:cubicBezTo>
                  <a:cubicBezTo>
                    <a:pt x="412" y="211"/>
                    <a:pt x="409" y="211"/>
                    <a:pt x="406" y="211"/>
                  </a:cubicBezTo>
                  <a:cubicBezTo>
                    <a:pt x="407" y="211"/>
                    <a:pt x="408" y="212"/>
                    <a:pt x="408" y="212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1" y="212"/>
                    <a:pt x="397" y="211"/>
                    <a:pt x="394" y="211"/>
                  </a:cubicBezTo>
                  <a:cubicBezTo>
                    <a:pt x="393" y="211"/>
                    <a:pt x="393" y="211"/>
                    <a:pt x="392" y="211"/>
                  </a:cubicBezTo>
                  <a:cubicBezTo>
                    <a:pt x="392" y="211"/>
                    <a:pt x="392" y="211"/>
                    <a:pt x="391" y="211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5" y="212"/>
                    <a:pt x="400" y="212"/>
                    <a:pt x="404" y="212"/>
                  </a:cubicBezTo>
                  <a:cubicBezTo>
                    <a:pt x="404" y="212"/>
                    <a:pt x="404" y="212"/>
                    <a:pt x="404" y="212"/>
                  </a:cubicBezTo>
                  <a:cubicBezTo>
                    <a:pt x="404" y="213"/>
                    <a:pt x="405" y="212"/>
                    <a:pt x="405" y="212"/>
                  </a:cubicBezTo>
                  <a:cubicBezTo>
                    <a:pt x="406" y="213"/>
                    <a:pt x="408" y="212"/>
                    <a:pt x="409" y="213"/>
                  </a:cubicBezTo>
                  <a:cubicBezTo>
                    <a:pt x="409" y="212"/>
                    <a:pt x="410" y="213"/>
                    <a:pt x="411" y="213"/>
                  </a:cubicBezTo>
                  <a:cubicBezTo>
                    <a:pt x="411" y="213"/>
                    <a:pt x="412" y="213"/>
                    <a:pt x="412" y="213"/>
                  </a:cubicBezTo>
                  <a:cubicBezTo>
                    <a:pt x="411" y="213"/>
                    <a:pt x="409" y="213"/>
                    <a:pt x="408" y="213"/>
                  </a:cubicBezTo>
                  <a:cubicBezTo>
                    <a:pt x="407" y="213"/>
                    <a:pt x="406" y="213"/>
                    <a:pt x="404" y="213"/>
                  </a:cubicBezTo>
                  <a:cubicBezTo>
                    <a:pt x="403" y="213"/>
                    <a:pt x="402" y="213"/>
                    <a:pt x="401" y="213"/>
                  </a:cubicBezTo>
                  <a:cubicBezTo>
                    <a:pt x="400" y="213"/>
                    <a:pt x="400" y="213"/>
                    <a:pt x="399" y="213"/>
                  </a:cubicBezTo>
                  <a:cubicBezTo>
                    <a:pt x="398" y="213"/>
                    <a:pt x="397" y="213"/>
                    <a:pt x="396" y="213"/>
                  </a:cubicBezTo>
                  <a:cubicBezTo>
                    <a:pt x="398" y="214"/>
                    <a:pt x="401" y="213"/>
                    <a:pt x="403" y="214"/>
                  </a:cubicBezTo>
                  <a:cubicBezTo>
                    <a:pt x="409" y="214"/>
                    <a:pt x="413" y="214"/>
                    <a:pt x="418" y="214"/>
                  </a:cubicBezTo>
                  <a:cubicBezTo>
                    <a:pt x="415" y="214"/>
                    <a:pt x="413" y="214"/>
                    <a:pt x="410" y="214"/>
                  </a:cubicBezTo>
                  <a:cubicBezTo>
                    <a:pt x="409" y="214"/>
                    <a:pt x="409" y="214"/>
                    <a:pt x="409" y="214"/>
                  </a:cubicBezTo>
                  <a:cubicBezTo>
                    <a:pt x="404" y="214"/>
                    <a:pt x="398" y="214"/>
                    <a:pt x="393" y="214"/>
                  </a:cubicBezTo>
                  <a:cubicBezTo>
                    <a:pt x="399" y="214"/>
                    <a:pt x="405" y="214"/>
                    <a:pt x="411" y="215"/>
                  </a:cubicBezTo>
                  <a:cubicBezTo>
                    <a:pt x="410" y="215"/>
                    <a:pt x="409" y="214"/>
                    <a:pt x="408" y="215"/>
                  </a:cubicBezTo>
                  <a:cubicBezTo>
                    <a:pt x="407" y="214"/>
                    <a:pt x="404" y="215"/>
                    <a:pt x="403" y="214"/>
                  </a:cubicBezTo>
                  <a:cubicBezTo>
                    <a:pt x="402" y="215"/>
                    <a:pt x="402" y="214"/>
                    <a:pt x="401" y="214"/>
                  </a:cubicBezTo>
                  <a:cubicBezTo>
                    <a:pt x="399" y="215"/>
                    <a:pt x="397" y="215"/>
                    <a:pt x="394" y="214"/>
                  </a:cubicBezTo>
                  <a:cubicBezTo>
                    <a:pt x="394" y="214"/>
                    <a:pt x="393" y="214"/>
                    <a:pt x="392" y="214"/>
                  </a:cubicBezTo>
                  <a:cubicBezTo>
                    <a:pt x="392" y="214"/>
                    <a:pt x="391" y="214"/>
                    <a:pt x="391" y="214"/>
                  </a:cubicBezTo>
                  <a:cubicBezTo>
                    <a:pt x="390" y="214"/>
                    <a:pt x="389" y="214"/>
                    <a:pt x="389" y="214"/>
                  </a:cubicBezTo>
                  <a:cubicBezTo>
                    <a:pt x="388" y="214"/>
                    <a:pt x="387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5"/>
                    <a:pt x="387" y="214"/>
                    <a:pt x="388" y="215"/>
                  </a:cubicBezTo>
                  <a:cubicBezTo>
                    <a:pt x="387" y="215"/>
                    <a:pt x="387" y="215"/>
                    <a:pt x="387" y="215"/>
                  </a:cubicBezTo>
                  <a:cubicBezTo>
                    <a:pt x="381" y="215"/>
                    <a:pt x="374" y="214"/>
                    <a:pt x="367" y="214"/>
                  </a:cubicBezTo>
                  <a:cubicBezTo>
                    <a:pt x="367" y="214"/>
                    <a:pt x="366" y="214"/>
                    <a:pt x="365" y="214"/>
                  </a:cubicBezTo>
                  <a:cubicBezTo>
                    <a:pt x="372" y="215"/>
                    <a:pt x="378" y="215"/>
                    <a:pt x="384" y="215"/>
                  </a:cubicBezTo>
                  <a:cubicBezTo>
                    <a:pt x="386" y="216"/>
                    <a:pt x="388" y="215"/>
                    <a:pt x="389" y="216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91" y="216"/>
                    <a:pt x="392" y="216"/>
                    <a:pt x="394" y="216"/>
                  </a:cubicBezTo>
                  <a:cubicBezTo>
                    <a:pt x="394" y="216"/>
                    <a:pt x="394" y="216"/>
                    <a:pt x="395" y="216"/>
                  </a:cubicBezTo>
                  <a:cubicBezTo>
                    <a:pt x="400" y="216"/>
                    <a:pt x="400" y="216"/>
                    <a:pt x="400" y="216"/>
                  </a:cubicBezTo>
                  <a:cubicBezTo>
                    <a:pt x="399" y="216"/>
                    <a:pt x="398" y="216"/>
                    <a:pt x="398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398" y="217"/>
                    <a:pt x="398" y="217"/>
                  </a:cubicBezTo>
                  <a:cubicBezTo>
                    <a:pt x="397" y="217"/>
                    <a:pt x="397" y="217"/>
                    <a:pt x="397" y="217"/>
                  </a:cubicBezTo>
                  <a:cubicBezTo>
                    <a:pt x="396" y="217"/>
                    <a:pt x="394" y="216"/>
                    <a:pt x="394" y="217"/>
                  </a:cubicBezTo>
                  <a:cubicBezTo>
                    <a:pt x="393" y="217"/>
                    <a:pt x="391" y="216"/>
                    <a:pt x="390" y="217"/>
                  </a:cubicBezTo>
                  <a:cubicBezTo>
                    <a:pt x="390" y="217"/>
                    <a:pt x="390" y="217"/>
                    <a:pt x="390" y="217"/>
                  </a:cubicBezTo>
                  <a:cubicBezTo>
                    <a:pt x="388" y="217"/>
                    <a:pt x="386" y="216"/>
                    <a:pt x="384" y="217"/>
                  </a:cubicBezTo>
                  <a:cubicBezTo>
                    <a:pt x="387" y="217"/>
                    <a:pt x="387" y="217"/>
                    <a:pt x="387" y="217"/>
                  </a:cubicBezTo>
                  <a:cubicBezTo>
                    <a:pt x="385" y="217"/>
                    <a:pt x="383" y="217"/>
                    <a:pt x="381" y="217"/>
                  </a:cubicBezTo>
                  <a:cubicBezTo>
                    <a:pt x="381" y="217"/>
                    <a:pt x="380" y="217"/>
                    <a:pt x="379" y="217"/>
                  </a:cubicBezTo>
                  <a:cubicBezTo>
                    <a:pt x="378" y="217"/>
                    <a:pt x="377" y="217"/>
                    <a:pt x="377" y="217"/>
                  </a:cubicBezTo>
                  <a:cubicBezTo>
                    <a:pt x="374" y="216"/>
                    <a:pt x="371" y="217"/>
                    <a:pt x="368" y="216"/>
                  </a:cubicBezTo>
                  <a:cubicBezTo>
                    <a:pt x="367" y="217"/>
                    <a:pt x="367" y="216"/>
                    <a:pt x="366" y="217"/>
                  </a:cubicBezTo>
                  <a:cubicBezTo>
                    <a:pt x="367" y="217"/>
                    <a:pt x="367" y="217"/>
                    <a:pt x="367" y="217"/>
                  </a:cubicBezTo>
                  <a:cubicBezTo>
                    <a:pt x="372" y="217"/>
                    <a:pt x="376" y="217"/>
                    <a:pt x="381" y="217"/>
                  </a:cubicBezTo>
                  <a:cubicBezTo>
                    <a:pt x="383" y="218"/>
                    <a:pt x="385" y="217"/>
                    <a:pt x="386" y="218"/>
                  </a:cubicBezTo>
                  <a:cubicBezTo>
                    <a:pt x="386" y="218"/>
                    <a:pt x="386" y="218"/>
                    <a:pt x="387" y="218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9" y="218"/>
                    <a:pt x="391" y="218"/>
                    <a:pt x="392" y="218"/>
                  </a:cubicBezTo>
                  <a:cubicBezTo>
                    <a:pt x="393" y="219"/>
                    <a:pt x="395" y="218"/>
                    <a:pt x="396" y="219"/>
                  </a:cubicBezTo>
                  <a:cubicBezTo>
                    <a:pt x="396" y="218"/>
                    <a:pt x="397" y="218"/>
                    <a:pt x="398" y="219"/>
                  </a:cubicBezTo>
                  <a:cubicBezTo>
                    <a:pt x="397" y="219"/>
                    <a:pt x="396" y="218"/>
                    <a:pt x="396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6" y="219"/>
                    <a:pt x="397" y="219"/>
                  </a:cubicBezTo>
                  <a:cubicBezTo>
                    <a:pt x="396" y="219"/>
                    <a:pt x="396" y="219"/>
                    <a:pt x="396" y="219"/>
                  </a:cubicBezTo>
                  <a:cubicBezTo>
                    <a:pt x="397" y="219"/>
                    <a:pt x="398" y="219"/>
                    <a:pt x="399" y="219"/>
                  </a:cubicBezTo>
                  <a:cubicBezTo>
                    <a:pt x="400" y="219"/>
                    <a:pt x="400" y="219"/>
                    <a:pt x="401" y="219"/>
                  </a:cubicBezTo>
                  <a:cubicBezTo>
                    <a:pt x="401" y="219"/>
                    <a:pt x="401" y="219"/>
                    <a:pt x="401" y="219"/>
                  </a:cubicBezTo>
                  <a:cubicBezTo>
                    <a:pt x="401" y="220"/>
                    <a:pt x="401" y="220"/>
                    <a:pt x="401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19"/>
                    <a:pt x="400" y="219"/>
                    <a:pt x="400" y="219"/>
                  </a:cubicBezTo>
                  <a:cubicBezTo>
                    <a:pt x="399" y="219"/>
                    <a:pt x="399" y="219"/>
                    <a:pt x="399" y="219"/>
                  </a:cubicBezTo>
                  <a:cubicBezTo>
                    <a:pt x="399" y="220"/>
                    <a:pt x="399" y="220"/>
                    <a:pt x="399" y="220"/>
                  </a:cubicBezTo>
                  <a:cubicBezTo>
                    <a:pt x="398" y="220"/>
                    <a:pt x="396" y="219"/>
                    <a:pt x="394" y="220"/>
                  </a:cubicBezTo>
                  <a:cubicBezTo>
                    <a:pt x="393" y="219"/>
                    <a:pt x="391" y="220"/>
                    <a:pt x="390" y="219"/>
                  </a:cubicBezTo>
                  <a:cubicBezTo>
                    <a:pt x="386" y="219"/>
                    <a:pt x="382" y="219"/>
                    <a:pt x="378" y="219"/>
                  </a:cubicBezTo>
                  <a:cubicBezTo>
                    <a:pt x="377" y="219"/>
                    <a:pt x="376" y="219"/>
                    <a:pt x="375" y="219"/>
                  </a:cubicBezTo>
                  <a:cubicBezTo>
                    <a:pt x="377" y="220"/>
                    <a:pt x="380" y="219"/>
                    <a:pt x="383" y="220"/>
                  </a:cubicBezTo>
                  <a:cubicBezTo>
                    <a:pt x="383" y="220"/>
                    <a:pt x="383" y="220"/>
                    <a:pt x="383" y="220"/>
                  </a:cubicBezTo>
                  <a:cubicBezTo>
                    <a:pt x="386" y="220"/>
                    <a:pt x="388" y="220"/>
                    <a:pt x="391" y="220"/>
                  </a:cubicBezTo>
                  <a:cubicBezTo>
                    <a:pt x="391" y="220"/>
                    <a:pt x="392" y="221"/>
                    <a:pt x="392" y="220"/>
                  </a:cubicBezTo>
                  <a:cubicBezTo>
                    <a:pt x="392" y="221"/>
                    <a:pt x="391" y="220"/>
                    <a:pt x="391" y="221"/>
                  </a:cubicBezTo>
                  <a:cubicBezTo>
                    <a:pt x="392" y="221"/>
                    <a:pt x="394" y="221"/>
                    <a:pt x="395" y="221"/>
                  </a:cubicBezTo>
                  <a:cubicBezTo>
                    <a:pt x="395" y="221"/>
                    <a:pt x="395" y="220"/>
                    <a:pt x="396" y="221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20"/>
                    <a:pt x="398" y="221"/>
                    <a:pt x="399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9" y="221"/>
                    <a:pt x="400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8" y="221"/>
                    <a:pt x="398" y="221"/>
                  </a:cubicBezTo>
                  <a:cubicBezTo>
                    <a:pt x="397" y="221"/>
                    <a:pt x="396" y="222"/>
                    <a:pt x="395" y="221"/>
                  </a:cubicBezTo>
                  <a:cubicBezTo>
                    <a:pt x="393" y="221"/>
                    <a:pt x="393" y="221"/>
                    <a:pt x="391" y="221"/>
                  </a:cubicBezTo>
                  <a:cubicBezTo>
                    <a:pt x="391" y="221"/>
                    <a:pt x="391" y="221"/>
                    <a:pt x="391" y="221"/>
                  </a:cubicBezTo>
                  <a:cubicBezTo>
                    <a:pt x="390" y="221"/>
                    <a:pt x="390" y="221"/>
                    <a:pt x="390" y="221"/>
                  </a:cubicBezTo>
                  <a:cubicBezTo>
                    <a:pt x="387" y="221"/>
                    <a:pt x="383" y="221"/>
                    <a:pt x="379" y="221"/>
                  </a:cubicBezTo>
                  <a:cubicBezTo>
                    <a:pt x="380" y="221"/>
                    <a:pt x="380" y="221"/>
                    <a:pt x="381" y="221"/>
                  </a:cubicBezTo>
                  <a:cubicBezTo>
                    <a:pt x="381" y="222"/>
                    <a:pt x="380" y="221"/>
                    <a:pt x="379" y="222"/>
                  </a:cubicBezTo>
                  <a:cubicBezTo>
                    <a:pt x="378" y="222"/>
                    <a:pt x="377" y="221"/>
                    <a:pt x="376" y="222"/>
                  </a:cubicBezTo>
                  <a:cubicBezTo>
                    <a:pt x="375" y="222"/>
                    <a:pt x="375" y="221"/>
                    <a:pt x="374" y="222"/>
                  </a:cubicBezTo>
                  <a:cubicBezTo>
                    <a:pt x="373" y="221"/>
                    <a:pt x="371" y="222"/>
                    <a:pt x="369" y="221"/>
                  </a:cubicBezTo>
                  <a:cubicBezTo>
                    <a:pt x="368" y="222"/>
                    <a:pt x="367" y="221"/>
                    <a:pt x="367" y="221"/>
                  </a:cubicBezTo>
                  <a:cubicBezTo>
                    <a:pt x="366" y="221"/>
                    <a:pt x="364" y="222"/>
                    <a:pt x="363" y="221"/>
                  </a:cubicBezTo>
                  <a:cubicBezTo>
                    <a:pt x="362" y="222"/>
                    <a:pt x="361" y="222"/>
                    <a:pt x="360" y="221"/>
                  </a:cubicBezTo>
                  <a:cubicBezTo>
                    <a:pt x="354" y="222"/>
                    <a:pt x="349" y="221"/>
                    <a:pt x="342" y="221"/>
                  </a:cubicBezTo>
                  <a:cubicBezTo>
                    <a:pt x="344" y="222"/>
                    <a:pt x="347" y="221"/>
                    <a:pt x="349" y="222"/>
                  </a:cubicBezTo>
                  <a:cubicBezTo>
                    <a:pt x="353" y="222"/>
                    <a:pt x="358" y="222"/>
                    <a:pt x="362" y="222"/>
                  </a:cubicBezTo>
                  <a:cubicBezTo>
                    <a:pt x="362" y="222"/>
                    <a:pt x="363" y="222"/>
                    <a:pt x="363" y="222"/>
                  </a:cubicBezTo>
                  <a:cubicBezTo>
                    <a:pt x="365" y="222"/>
                    <a:pt x="366" y="222"/>
                    <a:pt x="368" y="223"/>
                  </a:cubicBezTo>
                  <a:cubicBezTo>
                    <a:pt x="368" y="222"/>
                    <a:pt x="368" y="222"/>
                    <a:pt x="368" y="222"/>
                  </a:cubicBezTo>
                  <a:cubicBezTo>
                    <a:pt x="369" y="223"/>
                    <a:pt x="369" y="223"/>
                    <a:pt x="370" y="223"/>
                  </a:cubicBezTo>
                  <a:cubicBezTo>
                    <a:pt x="370" y="223"/>
                    <a:pt x="370" y="223"/>
                    <a:pt x="370" y="223"/>
                  </a:cubicBezTo>
                  <a:cubicBezTo>
                    <a:pt x="370" y="223"/>
                    <a:pt x="370" y="223"/>
                    <a:pt x="371" y="223"/>
                  </a:cubicBezTo>
                  <a:cubicBezTo>
                    <a:pt x="371" y="223"/>
                    <a:pt x="371" y="223"/>
                    <a:pt x="371" y="223"/>
                  </a:cubicBezTo>
                  <a:cubicBezTo>
                    <a:pt x="372" y="223"/>
                    <a:pt x="373" y="223"/>
                    <a:pt x="374" y="223"/>
                  </a:cubicBezTo>
                  <a:cubicBezTo>
                    <a:pt x="375" y="222"/>
                    <a:pt x="376" y="223"/>
                    <a:pt x="377" y="223"/>
                  </a:cubicBezTo>
                  <a:cubicBezTo>
                    <a:pt x="377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8" y="223"/>
                    <a:pt x="379" y="224"/>
                    <a:pt x="379" y="223"/>
                  </a:cubicBezTo>
                  <a:cubicBezTo>
                    <a:pt x="380" y="223"/>
                    <a:pt x="382" y="224"/>
                    <a:pt x="383" y="224"/>
                  </a:cubicBezTo>
                  <a:cubicBezTo>
                    <a:pt x="384" y="224"/>
                    <a:pt x="384" y="224"/>
                    <a:pt x="384" y="224"/>
                  </a:cubicBezTo>
                  <a:cubicBezTo>
                    <a:pt x="384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6" y="224"/>
                  </a:cubicBezTo>
                  <a:cubicBezTo>
                    <a:pt x="386" y="224"/>
                    <a:pt x="386" y="224"/>
                    <a:pt x="386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5"/>
                    <a:pt x="385" y="225"/>
                    <a:pt x="385" y="225"/>
                  </a:cubicBezTo>
                  <a:cubicBezTo>
                    <a:pt x="384" y="225"/>
                    <a:pt x="383" y="224"/>
                    <a:pt x="382" y="225"/>
                  </a:cubicBezTo>
                  <a:cubicBezTo>
                    <a:pt x="382" y="225"/>
                    <a:pt x="382" y="225"/>
                    <a:pt x="381" y="225"/>
                  </a:cubicBezTo>
                  <a:cubicBezTo>
                    <a:pt x="381" y="225"/>
                    <a:pt x="381" y="225"/>
                    <a:pt x="380" y="225"/>
                  </a:cubicBezTo>
                  <a:cubicBezTo>
                    <a:pt x="380" y="225"/>
                    <a:pt x="378" y="225"/>
                    <a:pt x="380" y="225"/>
                  </a:cubicBezTo>
                  <a:cubicBezTo>
                    <a:pt x="380" y="225"/>
                    <a:pt x="381" y="226"/>
                    <a:pt x="382" y="225"/>
                  </a:cubicBezTo>
                  <a:cubicBezTo>
                    <a:pt x="382" y="226"/>
                    <a:pt x="382" y="226"/>
                    <a:pt x="382" y="226"/>
                  </a:cubicBezTo>
                  <a:cubicBezTo>
                    <a:pt x="383" y="225"/>
                    <a:pt x="384" y="226"/>
                    <a:pt x="384" y="226"/>
                  </a:cubicBezTo>
                  <a:cubicBezTo>
                    <a:pt x="385" y="226"/>
                    <a:pt x="385" y="225"/>
                    <a:pt x="386" y="226"/>
                  </a:cubicBezTo>
                  <a:cubicBezTo>
                    <a:pt x="385" y="226"/>
                    <a:pt x="383" y="225"/>
                    <a:pt x="382" y="226"/>
                  </a:cubicBezTo>
                  <a:cubicBezTo>
                    <a:pt x="380" y="225"/>
                    <a:pt x="379" y="226"/>
                    <a:pt x="377" y="226"/>
                  </a:cubicBezTo>
                  <a:cubicBezTo>
                    <a:pt x="377" y="225"/>
                    <a:pt x="377" y="225"/>
                    <a:pt x="376" y="226"/>
                  </a:cubicBezTo>
                  <a:cubicBezTo>
                    <a:pt x="376" y="226"/>
                    <a:pt x="376" y="226"/>
                    <a:pt x="376" y="226"/>
                  </a:cubicBezTo>
                  <a:cubicBezTo>
                    <a:pt x="376" y="226"/>
                    <a:pt x="377" y="226"/>
                    <a:pt x="378" y="226"/>
                  </a:cubicBezTo>
                  <a:cubicBezTo>
                    <a:pt x="378" y="225"/>
                    <a:pt x="379" y="226"/>
                    <a:pt x="379" y="226"/>
                  </a:cubicBezTo>
                  <a:cubicBezTo>
                    <a:pt x="383" y="226"/>
                    <a:pt x="387" y="226"/>
                    <a:pt x="391" y="226"/>
                  </a:cubicBezTo>
                  <a:cubicBezTo>
                    <a:pt x="391" y="227"/>
                    <a:pt x="391" y="226"/>
                    <a:pt x="392" y="227"/>
                  </a:cubicBezTo>
                  <a:cubicBezTo>
                    <a:pt x="393" y="227"/>
                    <a:pt x="394" y="227"/>
                    <a:pt x="394" y="227"/>
                  </a:cubicBezTo>
                  <a:cubicBezTo>
                    <a:pt x="395" y="226"/>
                    <a:pt x="395" y="227"/>
                    <a:pt x="396" y="227"/>
                  </a:cubicBezTo>
                  <a:cubicBezTo>
                    <a:pt x="397" y="227"/>
                    <a:pt x="397" y="227"/>
                    <a:pt x="398" y="227"/>
                  </a:cubicBezTo>
                  <a:cubicBezTo>
                    <a:pt x="398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8" y="227"/>
                    <a:pt x="398" y="227"/>
                  </a:cubicBezTo>
                  <a:cubicBezTo>
                    <a:pt x="398" y="227"/>
                    <a:pt x="396" y="228"/>
                    <a:pt x="396" y="227"/>
                  </a:cubicBezTo>
                  <a:cubicBezTo>
                    <a:pt x="396" y="227"/>
                    <a:pt x="394" y="227"/>
                    <a:pt x="392" y="227"/>
                  </a:cubicBezTo>
                  <a:cubicBezTo>
                    <a:pt x="391" y="227"/>
                    <a:pt x="389" y="227"/>
                    <a:pt x="388" y="227"/>
                  </a:cubicBezTo>
                  <a:cubicBezTo>
                    <a:pt x="388" y="227"/>
                    <a:pt x="388" y="227"/>
                    <a:pt x="388" y="227"/>
                  </a:cubicBezTo>
                  <a:cubicBezTo>
                    <a:pt x="388" y="227"/>
                    <a:pt x="387" y="227"/>
                    <a:pt x="387" y="227"/>
                  </a:cubicBezTo>
                  <a:cubicBezTo>
                    <a:pt x="387" y="227"/>
                    <a:pt x="387" y="227"/>
                    <a:pt x="387" y="227"/>
                  </a:cubicBezTo>
                  <a:cubicBezTo>
                    <a:pt x="386" y="227"/>
                    <a:pt x="386" y="228"/>
                    <a:pt x="384" y="227"/>
                  </a:cubicBezTo>
                  <a:cubicBezTo>
                    <a:pt x="384" y="227"/>
                    <a:pt x="384" y="227"/>
                    <a:pt x="384" y="227"/>
                  </a:cubicBezTo>
                  <a:cubicBezTo>
                    <a:pt x="383" y="227"/>
                    <a:pt x="383" y="227"/>
                    <a:pt x="382" y="227"/>
                  </a:cubicBezTo>
                  <a:cubicBezTo>
                    <a:pt x="379" y="227"/>
                    <a:pt x="376" y="228"/>
                    <a:pt x="374" y="227"/>
                  </a:cubicBezTo>
                  <a:cubicBezTo>
                    <a:pt x="374" y="227"/>
                    <a:pt x="374" y="227"/>
                    <a:pt x="374" y="227"/>
                  </a:cubicBezTo>
                  <a:cubicBezTo>
                    <a:pt x="375" y="228"/>
                    <a:pt x="377" y="227"/>
                    <a:pt x="378" y="228"/>
                  </a:cubicBezTo>
                  <a:cubicBezTo>
                    <a:pt x="379" y="227"/>
                    <a:pt x="379" y="228"/>
                    <a:pt x="380" y="228"/>
                  </a:cubicBezTo>
                  <a:cubicBezTo>
                    <a:pt x="381" y="228"/>
                    <a:pt x="381" y="228"/>
                    <a:pt x="381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1" y="229"/>
                    <a:pt x="382" y="229"/>
                    <a:pt x="383" y="229"/>
                  </a:cubicBezTo>
                  <a:cubicBezTo>
                    <a:pt x="383" y="229"/>
                    <a:pt x="384" y="228"/>
                    <a:pt x="384" y="229"/>
                  </a:cubicBezTo>
                  <a:cubicBezTo>
                    <a:pt x="385" y="229"/>
                    <a:pt x="386" y="229"/>
                    <a:pt x="386" y="229"/>
                  </a:cubicBezTo>
                  <a:cubicBezTo>
                    <a:pt x="387" y="229"/>
                    <a:pt x="389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1" y="229"/>
                    <a:pt x="390" y="229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2" y="230"/>
                    <a:pt x="393" y="229"/>
                    <a:pt x="394" y="230"/>
                  </a:cubicBezTo>
                  <a:cubicBezTo>
                    <a:pt x="393" y="230"/>
                    <a:pt x="392" y="230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1" y="230"/>
                    <a:pt x="393" y="230"/>
                    <a:pt x="394" y="230"/>
                  </a:cubicBezTo>
                  <a:cubicBezTo>
                    <a:pt x="394" y="230"/>
                    <a:pt x="394" y="230"/>
                    <a:pt x="395" y="230"/>
                  </a:cubicBezTo>
                  <a:cubicBezTo>
                    <a:pt x="395" y="230"/>
                    <a:pt x="395" y="230"/>
                    <a:pt x="395" y="230"/>
                  </a:cubicBezTo>
                  <a:cubicBezTo>
                    <a:pt x="394" y="230"/>
                    <a:pt x="393" y="230"/>
                    <a:pt x="391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1"/>
                    <a:pt x="392" y="231"/>
                    <a:pt x="393" y="231"/>
                  </a:cubicBezTo>
                  <a:cubicBezTo>
                    <a:pt x="394" y="231"/>
                    <a:pt x="395" y="231"/>
                    <a:pt x="396" y="231"/>
                  </a:cubicBezTo>
                  <a:cubicBezTo>
                    <a:pt x="397" y="231"/>
                    <a:pt x="398" y="231"/>
                    <a:pt x="399" y="231"/>
                  </a:cubicBezTo>
                  <a:cubicBezTo>
                    <a:pt x="399" y="232"/>
                    <a:pt x="399" y="231"/>
                    <a:pt x="400" y="231"/>
                  </a:cubicBezTo>
                  <a:cubicBezTo>
                    <a:pt x="400" y="231"/>
                    <a:pt x="401" y="231"/>
                    <a:pt x="401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1" y="232"/>
                    <a:pt x="400" y="232"/>
                    <a:pt x="400" y="232"/>
                  </a:cubicBezTo>
                  <a:cubicBezTo>
                    <a:pt x="401" y="232"/>
                    <a:pt x="402" y="232"/>
                    <a:pt x="402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2" y="232"/>
                    <a:pt x="401" y="232"/>
                    <a:pt x="400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7" y="233"/>
                    <a:pt x="396" y="232"/>
                    <a:pt x="395" y="233"/>
                  </a:cubicBezTo>
                  <a:cubicBezTo>
                    <a:pt x="395" y="233"/>
                    <a:pt x="395" y="233"/>
                    <a:pt x="395" y="233"/>
                  </a:cubicBezTo>
                  <a:cubicBezTo>
                    <a:pt x="395" y="233"/>
                    <a:pt x="394" y="233"/>
                    <a:pt x="394" y="233"/>
                  </a:cubicBezTo>
                  <a:cubicBezTo>
                    <a:pt x="394" y="233"/>
                    <a:pt x="395" y="233"/>
                    <a:pt x="395" y="233"/>
                  </a:cubicBezTo>
                  <a:cubicBezTo>
                    <a:pt x="395" y="233"/>
                    <a:pt x="396" y="233"/>
                    <a:pt x="396" y="233"/>
                  </a:cubicBezTo>
                  <a:cubicBezTo>
                    <a:pt x="396" y="233"/>
                    <a:pt x="396" y="233"/>
                    <a:pt x="397" y="233"/>
                  </a:cubicBezTo>
                  <a:cubicBezTo>
                    <a:pt x="397" y="233"/>
                    <a:pt x="397" y="233"/>
                    <a:pt x="397" y="233"/>
                  </a:cubicBezTo>
                  <a:cubicBezTo>
                    <a:pt x="396" y="234"/>
                    <a:pt x="394" y="234"/>
                    <a:pt x="393" y="233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2" y="234"/>
                    <a:pt x="392" y="234"/>
                    <a:pt x="392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6" y="234"/>
                    <a:pt x="385" y="234"/>
                    <a:pt x="384" y="234"/>
                  </a:cubicBezTo>
                  <a:cubicBezTo>
                    <a:pt x="383" y="234"/>
                    <a:pt x="383" y="234"/>
                    <a:pt x="382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0" y="234"/>
                    <a:pt x="380" y="235"/>
                    <a:pt x="380" y="234"/>
                  </a:cubicBezTo>
                  <a:cubicBezTo>
                    <a:pt x="379" y="234"/>
                    <a:pt x="378" y="234"/>
                    <a:pt x="378" y="234"/>
                  </a:cubicBezTo>
                  <a:cubicBezTo>
                    <a:pt x="378" y="234"/>
                    <a:pt x="377" y="234"/>
                    <a:pt x="377" y="234"/>
                  </a:cubicBezTo>
                  <a:cubicBezTo>
                    <a:pt x="377" y="235"/>
                    <a:pt x="376" y="234"/>
                    <a:pt x="375" y="235"/>
                  </a:cubicBezTo>
                  <a:cubicBezTo>
                    <a:pt x="374" y="234"/>
                    <a:pt x="372" y="235"/>
                    <a:pt x="371" y="234"/>
                  </a:cubicBezTo>
                  <a:cubicBezTo>
                    <a:pt x="371" y="234"/>
                    <a:pt x="371" y="234"/>
                    <a:pt x="371" y="234"/>
                  </a:cubicBezTo>
                  <a:cubicBezTo>
                    <a:pt x="369" y="235"/>
                    <a:pt x="367" y="235"/>
                    <a:pt x="365" y="234"/>
                  </a:cubicBezTo>
                  <a:cubicBezTo>
                    <a:pt x="364" y="235"/>
                    <a:pt x="363" y="234"/>
                    <a:pt x="361" y="234"/>
                  </a:cubicBezTo>
                  <a:cubicBezTo>
                    <a:pt x="360" y="234"/>
                    <a:pt x="359" y="235"/>
                    <a:pt x="357" y="234"/>
                  </a:cubicBezTo>
                  <a:cubicBezTo>
                    <a:pt x="354" y="235"/>
                    <a:pt x="351" y="234"/>
                    <a:pt x="348" y="234"/>
                  </a:cubicBezTo>
                  <a:cubicBezTo>
                    <a:pt x="347" y="234"/>
                    <a:pt x="345" y="234"/>
                    <a:pt x="345" y="234"/>
                  </a:cubicBezTo>
                  <a:cubicBezTo>
                    <a:pt x="342" y="234"/>
                    <a:pt x="339" y="234"/>
                    <a:pt x="336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4" y="234"/>
                    <a:pt x="334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0" y="234"/>
                    <a:pt x="329" y="234"/>
                    <a:pt x="328" y="234"/>
                  </a:cubicBezTo>
                  <a:cubicBezTo>
                    <a:pt x="327" y="235"/>
                    <a:pt x="326" y="234"/>
                    <a:pt x="325" y="234"/>
                  </a:cubicBezTo>
                  <a:cubicBezTo>
                    <a:pt x="324" y="234"/>
                    <a:pt x="322" y="234"/>
                    <a:pt x="321" y="234"/>
                  </a:cubicBezTo>
                  <a:cubicBezTo>
                    <a:pt x="318" y="234"/>
                    <a:pt x="318" y="234"/>
                    <a:pt x="318" y="234"/>
                  </a:cubicBezTo>
                  <a:cubicBezTo>
                    <a:pt x="318" y="234"/>
                    <a:pt x="317" y="234"/>
                    <a:pt x="316" y="234"/>
                  </a:cubicBezTo>
                  <a:cubicBezTo>
                    <a:pt x="316" y="234"/>
                    <a:pt x="315" y="234"/>
                    <a:pt x="314" y="234"/>
                  </a:cubicBezTo>
                  <a:cubicBezTo>
                    <a:pt x="312" y="234"/>
                    <a:pt x="310" y="234"/>
                    <a:pt x="308" y="234"/>
                  </a:cubicBezTo>
                  <a:cubicBezTo>
                    <a:pt x="306" y="234"/>
                    <a:pt x="303" y="234"/>
                    <a:pt x="301" y="234"/>
                  </a:cubicBezTo>
                  <a:cubicBezTo>
                    <a:pt x="300" y="234"/>
                    <a:pt x="298" y="234"/>
                    <a:pt x="297" y="234"/>
                  </a:cubicBezTo>
                  <a:cubicBezTo>
                    <a:pt x="292" y="234"/>
                    <a:pt x="288" y="234"/>
                    <a:pt x="283" y="233"/>
                  </a:cubicBezTo>
                  <a:cubicBezTo>
                    <a:pt x="281" y="234"/>
                    <a:pt x="280" y="234"/>
                    <a:pt x="278" y="233"/>
                  </a:cubicBezTo>
                  <a:cubicBezTo>
                    <a:pt x="276" y="233"/>
                    <a:pt x="274" y="234"/>
                    <a:pt x="272" y="233"/>
                  </a:cubicBezTo>
                  <a:cubicBezTo>
                    <a:pt x="270" y="234"/>
                    <a:pt x="268" y="233"/>
                    <a:pt x="267" y="233"/>
                  </a:cubicBezTo>
                  <a:cubicBezTo>
                    <a:pt x="264" y="234"/>
                    <a:pt x="261" y="233"/>
                    <a:pt x="259" y="233"/>
                  </a:cubicBezTo>
                  <a:cubicBezTo>
                    <a:pt x="258" y="234"/>
                    <a:pt x="258" y="233"/>
                    <a:pt x="257" y="233"/>
                  </a:cubicBezTo>
                  <a:cubicBezTo>
                    <a:pt x="254" y="233"/>
                    <a:pt x="252" y="233"/>
                    <a:pt x="249" y="233"/>
                  </a:cubicBezTo>
                  <a:cubicBezTo>
                    <a:pt x="248" y="233"/>
                    <a:pt x="247" y="233"/>
                    <a:pt x="247" y="233"/>
                  </a:cubicBezTo>
                  <a:cubicBezTo>
                    <a:pt x="243" y="233"/>
                    <a:pt x="240" y="234"/>
                    <a:pt x="237" y="233"/>
                  </a:cubicBezTo>
                  <a:cubicBezTo>
                    <a:pt x="237" y="234"/>
                    <a:pt x="236" y="233"/>
                    <a:pt x="236" y="233"/>
                  </a:cubicBezTo>
                  <a:cubicBezTo>
                    <a:pt x="236" y="234"/>
                    <a:pt x="236" y="234"/>
                    <a:pt x="236" y="234"/>
                  </a:cubicBezTo>
                  <a:cubicBezTo>
                    <a:pt x="234" y="233"/>
                    <a:pt x="233" y="234"/>
                    <a:pt x="231" y="234"/>
                  </a:cubicBezTo>
                  <a:cubicBezTo>
                    <a:pt x="231" y="234"/>
                    <a:pt x="231" y="233"/>
                    <a:pt x="230" y="233"/>
                  </a:cubicBezTo>
                  <a:cubicBezTo>
                    <a:pt x="230" y="234"/>
                    <a:pt x="228" y="233"/>
                    <a:pt x="228" y="234"/>
                  </a:cubicBezTo>
                  <a:cubicBezTo>
                    <a:pt x="224" y="234"/>
                    <a:pt x="221" y="234"/>
                    <a:pt x="217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7" y="234"/>
                    <a:pt x="216" y="234"/>
                    <a:pt x="216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6" y="234"/>
                    <a:pt x="216" y="234"/>
                    <a:pt x="216" y="234"/>
                  </a:cubicBezTo>
                  <a:cubicBezTo>
                    <a:pt x="216" y="234"/>
                    <a:pt x="217" y="234"/>
                    <a:pt x="218" y="234"/>
                  </a:cubicBezTo>
                  <a:cubicBezTo>
                    <a:pt x="218" y="233"/>
                    <a:pt x="217" y="233"/>
                    <a:pt x="217" y="234"/>
                  </a:cubicBezTo>
                  <a:cubicBezTo>
                    <a:pt x="215" y="234"/>
                    <a:pt x="214" y="233"/>
                    <a:pt x="213" y="234"/>
                  </a:cubicBezTo>
                  <a:cubicBezTo>
                    <a:pt x="212" y="234"/>
                    <a:pt x="211" y="233"/>
                    <a:pt x="210" y="233"/>
                  </a:cubicBezTo>
                  <a:cubicBezTo>
                    <a:pt x="210" y="234"/>
                    <a:pt x="210" y="234"/>
                    <a:pt x="210" y="234"/>
                  </a:cubicBezTo>
                  <a:cubicBezTo>
                    <a:pt x="207" y="234"/>
                    <a:pt x="202" y="234"/>
                    <a:pt x="199" y="234"/>
                  </a:cubicBezTo>
                  <a:cubicBezTo>
                    <a:pt x="198" y="234"/>
                    <a:pt x="197" y="234"/>
                    <a:pt x="197" y="234"/>
                  </a:cubicBezTo>
                  <a:cubicBezTo>
                    <a:pt x="196" y="234"/>
                    <a:pt x="196" y="234"/>
                    <a:pt x="195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8" y="233"/>
                    <a:pt x="185" y="234"/>
                    <a:pt x="184" y="234"/>
                  </a:cubicBezTo>
                  <a:cubicBezTo>
                    <a:pt x="183" y="234"/>
                    <a:pt x="183" y="234"/>
                    <a:pt x="183" y="234"/>
                  </a:cubicBezTo>
                  <a:cubicBezTo>
                    <a:pt x="173" y="234"/>
                    <a:pt x="163" y="234"/>
                    <a:pt x="153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52" y="234"/>
                    <a:pt x="152" y="234"/>
                    <a:pt x="152" y="234"/>
                  </a:cubicBezTo>
                  <a:cubicBezTo>
                    <a:pt x="143" y="235"/>
                    <a:pt x="137" y="235"/>
                    <a:pt x="128" y="235"/>
                  </a:cubicBezTo>
                  <a:cubicBezTo>
                    <a:pt x="127" y="235"/>
                    <a:pt x="125" y="235"/>
                    <a:pt x="124" y="235"/>
                  </a:cubicBezTo>
                  <a:cubicBezTo>
                    <a:pt x="121" y="235"/>
                    <a:pt x="118" y="235"/>
                    <a:pt x="115" y="234"/>
                  </a:cubicBezTo>
                  <a:cubicBezTo>
                    <a:pt x="115" y="235"/>
                    <a:pt x="114" y="234"/>
                    <a:pt x="114" y="234"/>
                  </a:cubicBezTo>
                  <a:cubicBezTo>
                    <a:pt x="111" y="235"/>
                    <a:pt x="109" y="234"/>
                    <a:pt x="107" y="234"/>
                  </a:cubicBezTo>
                  <a:cubicBezTo>
                    <a:pt x="100" y="234"/>
                    <a:pt x="92" y="234"/>
                    <a:pt x="85" y="233"/>
                  </a:cubicBezTo>
                  <a:cubicBezTo>
                    <a:pt x="84" y="233"/>
                    <a:pt x="83" y="233"/>
                    <a:pt x="82" y="233"/>
                  </a:cubicBezTo>
                  <a:cubicBezTo>
                    <a:pt x="80" y="233"/>
                    <a:pt x="78" y="233"/>
                    <a:pt x="77" y="233"/>
                  </a:cubicBezTo>
                  <a:cubicBezTo>
                    <a:pt x="76" y="233"/>
                    <a:pt x="75" y="233"/>
                    <a:pt x="74" y="233"/>
                  </a:cubicBezTo>
                  <a:cubicBezTo>
                    <a:pt x="74" y="233"/>
                    <a:pt x="72" y="233"/>
                    <a:pt x="71" y="233"/>
                  </a:cubicBezTo>
                  <a:cubicBezTo>
                    <a:pt x="69" y="233"/>
                    <a:pt x="67" y="233"/>
                    <a:pt x="65" y="232"/>
                  </a:cubicBezTo>
                  <a:cubicBezTo>
                    <a:pt x="66" y="232"/>
                    <a:pt x="66" y="232"/>
                    <a:pt x="66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5" y="232"/>
                    <a:pt x="65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68" y="231"/>
                    <a:pt x="67" y="231"/>
                    <a:pt x="66" y="231"/>
                  </a:cubicBezTo>
                  <a:cubicBezTo>
                    <a:pt x="66" y="231"/>
                    <a:pt x="67" y="231"/>
                    <a:pt x="6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3" y="231"/>
                    <a:pt x="70" y="231"/>
                    <a:pt x="67" y="231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6" y="230"/>
                    <a:pt x="65" y="230"/>
                    <a:pt x="64" y="230"/>
                  </a:cubicBezTo>
                  <a:cubicBezTo>
                    <a:pt x="65" y="230"/>
                    <a:pt x="67" y="230"/>
                    <a:pt x="67" y="230"/>
                  </a:cubicBezTo>
                  <a:cubicBezTo>
                    <a:pt x="67" y="229"/>
                    <a:pt x="68" y="229"/>
                    <a:pt x="68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7" y="229"/>
                    <a:pt x="76" y="229"/>
                    <a:pt x="76" y="229"/>
                  </a:cubicBezTo>
                  <a:cubicBezTo>
                    <a:pt x="74" y="229"/>
                    <a:pt x="73" y="229"/>
                    <a:pt x="71" y="228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9" y="228"/>
                    <a:pt x="69" y="228"/>
                    <a:pt x="70" y="228"/>
                  </a:cubicBezTo>
                  <a:cubicBezTo>
                    <a:pt x="71" y="228"/>
                    <a:pt x="71" y="228"/>
                    <a:pt x="71" y="228"/>
                  </a:cubicBezTo>
                  <a:cubicBezTo>
                    <a:pt x="71" y="228"/>
                    <a:pt x="70" y="228"/>
                    <a:pt x="69" y="228"/>
                  </a:cubicBezTo>
                  <a:cubicBezTo>
                    <a:pt x="69" y="228"/>
                    <a:pt x="68" y="228"/>
                    <a:pt x="68" y="228"/>
                  </a:cubicBezTo>
                  <a:cubicBezTo>
                    <a:pt x="69" y="228"/>
                    <a:pt x="71" y="227"/>
                    <a:pt x="72" y="228"/>
                  </a:cubicBezTo>
                  <a:cubicBezTo>
                    <a:pt x="72" y="227"/>
                    <a:pt x="73" y="227"/>
                    <a:pt x="73" y="227"/>
                  </a:cubicBezTo>
                  <a:cubicBezTo>
                    <a:pt x="74" y="227"/>
                    <a:pt x="76" y="227"/>
                    <a:pt x="77" y="227"/>
                  </a:cubicBezTo>
                  <a:cubicBezTo>
                    <a:pt x="75" y="226"/>
                    <a:pt x="72" y="227"/>
                    <a:pt x="71" y="226"/>
                  </a:cubicBezTo>
                  <a:cubicBezTo>
                    <a:pt x="74" y="226"/>
                    <a:pt x="79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78" y="225"/>
                    <a:pt x="74" y="226"/>
                    <a:pt x="70" y="225"/>
                  </a:cubicBezTo>
                  <a:cubicBezTo>
                    <a:pt x="70" y="225"/>
                    <a:pt x="70" y="225"/>
                    <a:pt x="70" y="225"/>
                  </a:cubicBezTo>
                  <a:cubicBezTo>
                    <a:pt x="70" y="225"/>
                    <a:pt x="70" y="225"/>
                    <a:pt x="71" y="225"/>
                  </a:cubicBezTo>
                  <a:cubicBezTo>
                    <a:pt x="73" y="225"/>
                    <a:pt x="75" y="225"/>
                    <a:pt x="77" y="225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9" y="224"/>
                    <a:pt x="80" y="224"/>
                    <a:pt x="83" y="224"/>
                  </a:cubicBezTo>
                  <a:cubicBezTo>
                    <a:pt x="82" y="224"/>
                    <a:pt x="81" y="223"/>
                    <a:pt x="80" y="223"/>
                  </a:cubicBezTo>
                  <a:cubicBezTo>
                    <a:pt x="80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80" y="223"/>
                    <a:pt x="80" y="222"/>
                    <a:pt x="81" y="223"/>
                  </a:cubicBezTo>
                  <a:cubicBezTo>
                    <a:pt x="81" y="223"/>
                    <a:pt x="81" y="223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0" y="222"/>
                    <a:pt x="78" y="223"/>
                    <a:pt x="76" y="222"/>
                  </a:cubicBezTo>
                  <a:cubicBezTo>
                    <a:pt x="76" y="222"/>
                    <a:pt x="78" y="222"/>
                    <a:pt x="77" y="222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97" y="222"/>
                    <a:pt x="110" y="222"/>
                    <a:pt x="120" y="222"/>
                  </a:cubicBezTo>
                  <a:cubicBezTo>
                    <a:pt x="120" y="222"/>
                    <a:pt x="120" y="222"/>
                    <a:pt x="120" y="222"/>
                  </a:cubicBezTo>
                  <a:cubicBezTo>
                    <a:pt x="106" y="222"/>
                    <a:pt x="92" y="221"/>
                    <a:pt x="79" y="220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84" y="220"/>
                    <a:pt x="90" y="221"/>
                    <a:pt x="95" y="220"/>
                  </a:cubicBezTo>
                  <a:cubicBezTo>
                    <a:pt x="89" y="220"/>
                    <a:pt x="83" y="220"/>
                    <a:pt x="78" y="219"/>
                  </a:cubicBezTo>
                  <a:cubicBezTo>
                    <a:pt x="77" y="219"/>
                    <a:pt x="76" y="219"/>
                    <a:pt x="75" y="219"/>
                  </a:cubicBezTo>
                  <a:cubicBezTo>
                    <a:pt x="75" y="219"/>
                    <a:pt x="76" y="218"/>
                    <a:pt x="77" y="218"/>
                  </a:cubicBezTo>
                  <a:cubicBezTo>
                    <a:pt x="78" y="218"/>
                    <a:pt x="78" y="218"/>
                    <a:pt x="78" y="218"/>
                  </a:cubicBezTo>
                  <a:cubicBezTo>
                    <a:pt x="85" y="218"/>
                    <a:pt x="85" y="218"/>
                    <a:pt x="85" y="218"/>
                  </a:cubicBezTo>
                  <a:cubicBezTo>
                    <a:pt x="84" y="218"/>
                    <a:pt x="83" y="218"/>
                    <a:pt x="82" y="218"/>
                  </a:cubicBezTo>
                  <a:cubicBezTo>
                    <a:pt x="80" y="218"/>
                    <a:pt x="78" y="218"/>
                    <a:pt x="76" y="217"/>
                  </a:cubicBezTo>
                  <a:cubicBezTo>
                    <a:pt x="75" y="217"/>
                    <a:pt x="73" y="218"/>
                    <a:pt x="73" y="217"/>
                  </a:cubicBezTo>
                  <a:cubicBezTo>
                    <a:pt x="72" y="217"/>
                    <a:pt x="72" y="218"/>
                    <a:pt x="71" y="217"/>
                  </a:cubicBezTo>
                  <a:cubicBezTo>
                    <a:pt x="72" y="217"/>
                    <a:pt x="73" y="217"/>
                    <a:pt x="73" y="217"/>
                  </a:cubicBezTo>
                  <a:cubicBezTo>
                    <a:pt x="76" y="217"/>
                    <a:pt x="79" y="217"/>
                    <a:pt x="82" y="217"/>
                  </a:cubicBezTo>
                  <a:cubicBezTo>
                    <a:pt x="81" y="216"/>
                    <a:pt x="79" y="217"/>
                    <a:pt x="78" y="216"/>
                  </a:cubicBezTo>
                  <a:cubicBezTo>
                    <a:pt x="77" y="216"/>
                    <a:pt x="79" y="216"/>
                    <a:pt x="78" y="216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85" y="216"/>
                    <a:pt x="93" y="216"/>
                    <a:pt x="99" y="216"/>
                  </a:cubicBezTo>
                  <a:cubicBezTo>
                    <a:pt x="98" y="216"/>
                    <a:pt x="96" y="216"/>
                    <a:pt x="95" y="216"/>
                  </a:cubicBezTo>
                  <a:cubicBezTo>
                    <a:pt x="94" y="216"/>
                    <a:pt x="93" y="216"/>
                    <a:pt x="92" y="216"/>
                  </a:cubicBezTo>
                  <a:cubicBezTo>
                    <a:pt x="87" y="215"/>
                    <a:pt x="82" y="215"/>
                    <a:pt x="78" y="215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8" y="215"/>
                    <a:pt x="80" y="215"/>
                    <a:pt x="82" y="215"/>
                  </a:cubicBezTo>
                  <a:cubicBezTo>
                    <a:pt x="82" y="215"/>
                    <a:pt x="82" y="215"/>
                    <a:pt x="82" y="215"/>
                  </a:cubicBezTo>
                  <a:cubicBezTo>
                    <a:pt x="79" y="214"/>
                    <a:pt x="76" y="214"/>
                    <a:pt x="73" y="214"/>
                  </a:cubicBezTo>
                  <a:cubicBezTo>
                    <a:pt x="74" y="213"/>
                    <a:pt x="76" y="214"/>
                    <a:pt x="77" y="214"/>
                  </a:cubicBezTo>
                  <a:cubicBezTo>
                    <a:pt x="76" y="213"/>
                    <a:pt x="75" y="213"/>
                    <a:pt x="74" y="213"/>
                  </a:cubicBezTo>
                  <a:cubicBezTo>
                    <a:pt x="82" y="214"/>
                    <a:pt x="90" y="213"/>
                    <a:pt x="97" y="214"/>
                  </a:cubicBezTo>
                  <a:cubicBezTo>
                    <a:pt x="86" y="213"/>
                    <a:pt x="73" y="212"/>
                    <a:pt x="62" y="212"/>
                  </a:cubicBezTo>
                  <a:cubicBezTo>
                    <a:pt x="62" y="212"/>
                    <a:pt x="61" y="213"/>
                    <a:pt x="60" y="212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7" y="213"/>
                    <a:pt x="56" y="212"/>
                  </a:cubicBezTo>
                  <a:cubicBezTo>
                    <a:pt x="55" y="213"/>
                    <a:pt x="55" y="212"/>
                    <a:pt x="54" y="212"/>
                  </a:cubicBezTo>
                  <a:cubicBezTo>
                    <a:pt x="53" y="212"/>
                    <a:pt x="52" y="212"/>
                    <a:pt x="52" y="212"/>
                  </a:cubicBezTo>
                  <a:cubicBezTo>
                    <a:pt x="47" y="212"/>
                    <a:pt x="44" y="212"/>
                    <a:pt x="40" y="211"/>
                  </a:cubicBezTo>
                  <a:cubicBezTo>
                    <a:pt x="40" y="211"/>
                    <a:pt x="40" y="211"/>
                    <a:pt x="40" y="211"/>
                  </a:cubicBezTo>
                  <a:cubicBezTo>
                    <a:pt x="40" y="211"/>
                    <a:pt x="38" y="211"/>
                    <a:pt x="37" y="211"/>
                  </a:cubicBezTo>
                  <a:cubicBezTo>
                    <a:pt x="34" y="211"/>
                    <a:pt x="31" y="211"/>
                    <a:pt x="28" y="210"/>
                  </a:cubicBezTo>
                  <a:cubicBezTo>
                    <a:pt x="28" y="210"/>
                    <a:pt x="28" y="210"/>
                    <a:pt x="28" y="210"/>
                  </a:cubicBezTo>
                  <a:cubicBezTo>
                    <a:pt x="30" y="210"/>
                    <a:pt x="32" y="210"/>
                    <a:pt x="34" y="211"/>
                  </a:cubicBezTo>
                  <a:cubicBezTo>
                    <a:pt x="32" y="210"/>
                    <a:pt x="29" y="210"/>
                    <a:pt x="27" y="209"/>
                  </a:cubicBezTo>
                  <a:cubicBezTo>
                    <a:pt x="25" y="209"/>
                    <a:pt x="24" y="208"/>
                    <a:pt x="21" y="208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3" y="208"/>
                    <a:pt x="25" y="208"/>
                    <a:pt x="27" y="209"/>
                  </a:cubicBezTo>
                  <a:cubicBezTo>
                    <a:pt x="29" y="208"/>
                    <a:pt x="30" y="209"/>
                    <a:pt x="31" y="209"/>
                  </a:cubicBezTo>
                  <a:cubicBezTo>
                    <a:pt x="31" y="209"/>
                    <a:pt x="32" y="209"/>
                    <a:pt x="32" y="209"/>
                  </a:cubicBezTo>
                  <a:cubicBezTo>
                    <a:pt x="32" y="209"/>
                    <a:pt x="32" y="209"/>
                    <a:pt x="32" y="209"/>
                  </a:cubicBezTo>
                  <a:cubicBezTo>
                    <a:pt x="28" y="208"/>
                    <a:pt x="24" y="208"/>
                    <a:pt x="21" y="207"/>
                  </a:cubicBezTo>
                  <a:cubicBezTo>
                    <a:pt x="23" y="207"/>
                    <a:pt x="25" y="207"/>
                    <a:pt x="28" y="208"/>
                  </a:cubicBezTo>
                  <a:cubicBezTo>
                    <a:pt x="26" y="207"/>
                    <a:pt x="23" y="207"/>
                    <a:pt x="22" y="206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5" y="206"/>
                    <a:pt x="24" y="206"/>
                    <a:pt x="24" y="206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4" y="205"/>
                    <a:pt x="23" y="205"/>
                    <a:pt x="22" y="205"/>
                  </a:cubicBezTo>
                  <a:cubicBezTo>
                    <a:pt x="24" y="205"/>
                    <a:pt x="25" y="205"/>
                    <a:pt x="26" y="205"/>
                  </a:cubicBezTo>
                  <a:cubicBezTo>
                    <a:pt x="29" y="206"/>
                    <a:pt x="32" y="206"/>
                    <a:pt x="34" y="2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30" y="206"/>
                    <a:pt x="27" y="205"/>
                    <a:pt x="24" y="204"/>
                  </a:cubicBezTo>
                  <a:cubicBezTo>
                    <a:pt x="25" y="205"/>
                    <a:pt x="25" y="204"/>
                    <a:pt x="26" y="204"/>
                  </a:cubicBezTo>
                  <a:cubicBezTo>
                    <a:pt x="26" y="204"/>
                    <a:pt x="26" y="204"/>
                    <a:pt x="26" y="204"/>
                  </a:cubicBezTo>
                  <a:cubicBezTo>
                    <a:pt x="27" y="204"/>
                    <a:pt x="29" y="204"/>
                    <a:pt x="30" y="204"/>
                  </a:cubicBezTo>
                  <a:cubicBezTo>
                    <a:pt x="29" y="204"/>
                    <a:pt x="29" y="204"/>
                    <a:pt x="29" y="204"/>
                  </a:cubicBezTo>
                  <a:cubicBezTo>
                    <a:pt x="30" y="204"/>
                    <a:pt x="31" y="204"/>
                    <a:pt x="32" y="204"/>
                  </a:cubicBezTo>
                  <a:cubicBezTo>
                    <a:pt x="32" y="204"/>
                    <a:pt x="32" y="204"/>
                    <a:pt x="32" y="204"/>
                  </a:cubicBezTo>
                  <a:cubicBezTo>
                    <a:pt x="31" y="203"/>
                    <a:pt x="29" y="203"/>
                    <a:pt x="27" y="203"/>
                  </a:cubicBezTo>
                  <a:cubicBezTo>
                    <a:pt x="26" y="202"/>
                    <a:pt x="27" y="203"/>
                    <a:pt x="27" y="202"/>
                  </a:cubicBezTo>
                  <a:cubicBezTo>
                    <a:pt x="30" y="203"/>
                    <a:pt x="33" y="203"/>
                    <a:pt x="36" y="204"/>
                  </a:cubicBezTo>
                  <a:cubicBezTo>
                    <a:pt x="33" y="203"/>
                    <a:pt x="29" y="202"/>
                    <a:pt x="25" y="201"/>
                  </a:cubicBezTo>
                  <a:cubicBezTo>
                    <a:pt x="26" y="201"/>
                    <a:pt x="27" y="201"/>
                    <a:pt x="28" y="201"/>
                  </a:cubicBezTo>
                  <a:cubicBezTo>
                    <a:pt x="29" y="202"/>
                    <a:pt x="30" y="202"/>
                    <a:pt x="31" y="202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3" y="201"/>
                    <a:pt x="35" y="201"/>
                    <a:pt x="38" y="201"/>
                  </a:cubicBezTo>
                  <a:cubicBezTo>
                    <a:pt x="37" y="201"/>
                    <a:pt x="36" y="201"/>
                    <a:pt x="35" y="201"/>
                  </a:cubicBezTo>
                  <a:cubicBezTo>
                    <a:pt x="34" y="200"/>
                    <a:pt x="33" y="200"/>
                    <a:pt x="32" y="200"/>
                  </a:cubicBezTo>
                  <a:cubicBezTo>
                    <a:pt x="31" y="200"/>
                    <a:pt x="32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0"/>
                    <a:pt x="33" y="200"/>
                    <a:pt x="34" y="200"/>
                  </a:cubicBezTo>
                  <a:cubicBezTo>
                    <a:pt x="33" y="199"/>
                    <a:pt x="31" y="199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0" y="199"/>
                    <a:pt x="30" y="199"/>
                    <a:pt x="30" y="198"/>
                  </a:cubicBezTo>
                  <a:cubicBezTo>
                    <a:pt x="31" y="198"/>
                    <a:pt x="31" y="198"/>
                    <a:pt x="32" y="198"/>
                  </a:cubicBezTo>
                  <a:cubicBezTo>
                    <a:pt x="37" y="199"/>
                    <a:pt x="41" y="199"/>
                    <a:pt x="46" y="199"/>
                  </a:cubicBezTo>
                  <a:cubicBezTo>
                    <a:pt x="47" y="199"/>
                    <a:pt x="48" y="199"/>
                    <a:pt x="48" y="199"/>
                  </a:cubicBezTo>
                  <a:cubicBezTo>
                    <a:pt x="53" y="200"/>
                    <a:pt x="61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55" y="199"/>
                    <a:pt x="42" y="199"/>
                    <a:pt x="31" y="197"/>
                  </a:cubicBezTo>
                  <a:cubicBezTo>
                    <a:pt x="33" y="197"/>
                    <a:pt x="36" y="197"/>
                    <a:pt x="38" y="197"/>
                  </a:cubicBezTo>
                  <a:cubicBezTo>
                    <a:pt x="40" y="198"/>
                    <a:pt x="43" y="198"/>
                    <a:pt x="45" y="198"/>
                  </a:cubicBezTo>
                  <a:cubicBezTo>
                    <a:pt x="45" y="198"/>
                    <a:pt x="45" y="198"/>
                    <a:pt x="45" y="198"/>
                  </a:cubicBezTo>
                  <a:cubicBezTo>
                    <a:pt x="40" y="197"/>
                    <a:pt x="35" y="197"/>
                    <a:pt x="30" y="196"/>
                  </a:cubicBezTo>
                  <a:cubicBezTo>
                    <a:pt x="31" y="196"/>
                    <a:pt x="31" y="196"/>
                    <a:pt x="31" y="196"/>
                  </a:cubicBezTo>
                  <a:cubicBezTo>
                    <a:pt x="31" y="196"/>
                    <a:pt x="32" y="196"/>
                    <a:pt x="32" y="196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4" y="195"/>
                    <a:pt x="35" y="196"/>
                    <a:pt x="37" y="196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35" y="195"/>
                    <a:pt x="32" y="195"/>
                    <a:pt x="30" y="194"/>
                  </a:cubicBezTo>
                  <a:cubicBezTo>
                    <a:pt x="30" y="194"/>
                    <a:pt x="29" y="194"/>
                    <a:pt x="28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194"/>
                    <a:pt x="29" y="193"/>
                    <a:pt x="29" y="193"/>
                  </a:cubicBezTo>
                  <a:cubicBezTo>
                    <a:pt x="31" y="193"/>
                    <a:pt x="32" y="194"/>
                    <a:pt x="34" y="194"/>
                  </a:cubicBezTo>
                  <a:cubicBezTo>
                    <a:pt x="34" y="193"/>
                    <a:pt x="32" y="194"/>
                    <a:pt x="33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40" y="193"/>
                    <a:pt x="45" y="194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46" y="194"/>
                    <a:pt x="39" y="193"/>
                    <a:pt x="34" y="192"/>
                  </a:cubicBezTo>
                  <a:cubicBezTo>
                    <a:pt x="33" y="192"/>
                    <a:pt x="32" y="192"/>
                    <a:pt x="31" y="192"/>
                  </a:cubicBezTo>
                  <a:cubicBezTo>
                    <a:pt x="32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2" y="19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91"/>
                    <a:pt x="32" y="191"/>
                    <a:pt x="31" y="191"/>
                  </a:cubicBezTo>
                  <a:cubicBezTo>
                    <a:pt x="31" y="190"/>
                    <a:pt x="30" y="191"/>
                    <a:pt x="29" y="190"/>
                  </a:cubicBezTo>
                  <a:cubicBezTo>
                    <a:pt x="30" y="190"/>
                    <a:pt x="32" y="191"/>
                    <a:pt x="34" y="191"/>
                  </a:cubicBezTo>
                  <a:cubicBezTo>
                    <a:pt x="33" y="191"/>
                    <a:pt x="33" y="190"/>
                    <a:pt x="32" y="190"/>
                  </a:cubicBezTo>
                  <a:cubicBezTo>
                    <a:pt x="37" y="191"/>
                    <a:pt x="42" y="191"/>
                    <a:pt x="47" y="192"/>
                  </a:cubicBezTo>
                  <a:cubicBezTo>
                    <a:pt x="47" y="191"/>
                    <a:pt x="47" y="191"/>
                    <a:pt x="47" y="191"/>
                  </a:cubicBezTo>
                  <a:cubicBezTo>
                    <a:pt x="43" y="191"/>
                    <a:pt x="39" y="190"/>
                    <a:pt x="35" y="189"/>
                  </a:cubicBezTo>
                  <a:cubicBezTo>
                    <a:pt x="35" y="189"/>
                    <a:pt x="35" y="189"/>
                    <a:pt x="35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7" y="189"/>
                    <a:pt x="41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0" y="189"/>
                    <a:pt x="36" y="189"/>
                    <a:pt x="33" y="188"/>
                  </a:cubicBezTo>
                  <a:cubicBezTo>
                    <a:pt x="33" y="188"/>
                    <a:pt x="33" y="188"/>
                    <a:pt x="34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5" y="188"/>
                    <a:pt x="33" y="188"/>
                    <a:pt x="32" y="187"/>
                  </a:cubicBezTo>
                  <a:cubicBezTo>
                    <a:pt x="33" y="187"/>
                    <a:pt x="35" y="188"/>
                    <a:pt x="36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6" y="187"/>
                    <a:pt x="38" y="187"/>
                  </a:cubicBezTo>
                  <a:cubicBezTo>
                    <a:pt x="37" y="186"/>
                    <a:pt x="35" y="187"/>
                    <a:pt x="33" y="186"/>
                  </a:cubicBezTo>
                  <a:cubicBezTo>
                    <a:pt x="37" y="186"/>
                    <a:pt x="42" y="187"/>
                    <a:pt x="46" y="187"/>
                  </a:cubicBezTo>
                  <a:cubicBezTo>
                    <a:pt x="46" y="187"/>
                    <a:pt x="43" y="187"/>
                    <a:pt x="42" y="186"/>
                  </a:cubicBezTo>
                  <a:cubicBezTo>
                    <a:pt x="41" y="186"/>
                    <a:pt x="40" y="186"/>
                    <a:pt x="39" y="186"/>
                  </a:cubicBezTo>
                  <a:cubicBezTo>
                    <a:pt x="38" y="186"/>
                    <a:pt x="36" y="185"/>
                    <a:pt x="35" y="186"/>
                  </a:cubicBezTo>
                  <a:cubicBezTo>
                    <a:pt x="35" y="185"/>
                    <a:pt x="34" y="185"/>
                    <a:pt x="35" y="185"/>
                  </a:cubicBezTo>
                  <a:cubicBezTo>
                    <a:pt x="35" y="185"/>
                    <a:pt x="36" y="185"/>
                    <a:pt x="37" y="185"/>
                  </a:cubicBezTo>
                  <a:cubicBezTo>
                    <a:pt x="36" y="185"/>
                    <a:pt x="35" y="185"/>
                    <a:pt x="34" y="185"/>
                  </a:cubicBezTo>
                  <a:cubicBezTo>
                    <a:pt x="35" y="184"/>
                    <a:pt x="37" y="185"/>
                    <a:pt x="38" y="185"/>
                  </a:cubicBezTo>
                  <a:cubicBezTo>
                    <a:pt x="41" y="184"/>
                    <a:pt x="44" y="185"/>
                    <a:pt x="4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7" y="184"/>
                    <a:pt x="39" y="184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8" y="183"/>
                    <a:pt x="37" y="183"/>
                    <a:pt x="36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6" y="183"/>
                    <a:pt x="36" y="183"/>
                    <a:pt x="36" y="182"/>
                  </a:cubicBezTo>
                  <a:cubicBezTo>
                    <a:pt x="37" y="182"/>
                    <a:pt x="38" y="182"/>
                    <a:pt x="40" y="182"/>
                  </a:cubicBezTo>
                  <a:cubicBezTo>
                    <a:pt x="39" y="182"/>
                    <a:pt x="39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1"/>
                    <a:pt x="40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1"/>
                    <a:pt x="40" y="182"/>
                    <a:pt x="39" y="181"/>
                  </a:cubicBezTo>
                  <a:cubicBezTo>
                    <a:pt x="40" y="181"/>
                    <a:pt x="41" y="181"/>
                    <a:pt x="42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5" y="181"/>
                  </a:cubicBezTo>
                  <a:cubicBezTo>
                    <a:pt x="44" y="180"/>
                    <a:pt x="43" y="180"/>
                    <a:pt x="42" y="180"/>
                  </a:cubicBezTo>
                  <a:cubicBezTo>
                    <a:pt x="42" y="180"/>
                    <a:pt x="42" y="180"/>
                    <a:pt x="41" y="180"/>
                  </a:cubicBezTo>
                  <a:cubicBezTo>
                    <a:pt x="47" y="180"/>
                    <a:pt x="53" y="180"/>
                    <a:pt x="59" y="179"/>
                  </a:cubicBezTo>
                  <a:cubicBezTo>
                    <a:pt x="52" y="179"/>
                    <a:pt x="47" y="179"/>
                    <a:pt x="40" y="179"/>
                  </a:cubicBezTo>
                  <a:cubicBezTo>
                    <a:pt x="41" y="178"/>
                    <a:pt x="42" y="179"/>
                    <a:pt x="42" y="179"/>
                  </a:cubicBezTo>
                  <a:cubicBezTo>
                    <a:pt x="45" y="179"/>
                    <a:pt x="47" y="178"/>
                    <a:pt x="49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0" y="178"/>
                    <a:pt x="54" y="177"/>
                    <a:pt x="59" y="177"/>
                  </a:cubicBezTo>
                  <a:cubicBezTo>
                    <a:pt x="57" y="176"/>
                    <a:pt x="53" y="177"/>
                    <a:pt x="51" y="176"/>
                  </a:cubicBezTo>
                  <a:cubicBezTo>
                    <a:pt x="50" y="177"/>
                    <a:pt x="48" y="177"/>
                    <a:pt x="47" y="176"/>
                  </a:cubicBezTo>
                  <a:cubicBezTo>
                    <a:pt x="49" y="176"/>
                    <a:pt x="50" y="176"/>
                    <a:pt x="52" y="176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6" y="175"/>
                    <a:pt x="62" y="175"/>
                    <a:pt x="67" y="175"/>
                  </a:cubicBezTo>
                  <a:cubicBezTo>
                    <a:pt x="64" y="175"/>
                    <a:pt x="60" y="175"/>
                    <a:pt x="57" y="175"/>
                  </a:cubicBezTo>
                  <a:cubicBezTo>
                    <a:pt x="57" y="175"/>
                    <a:pt x="57" y="175"/>
                    <a:pt x="58" y="175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62" y="174"/>
                    <a:pt x="66" y="174"/>
                    <a:pt x="70" y="174"/>
                  </a:cubicBezTo>
                  <a:cubicBezTo>
                    <a:pt x="76" y="174"/>
                    <a:pt x="84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78" y="173"/>
                    <a:pt x="65" y="174"/>
                    <a:pt x="53" y="173"/>
                  </a:cubicBezTo>
                  <a:cubicBezTo>
                    <a:pt x="59" y="173"/>
                    <a:pt x="66" y="173"/>
                    <a:pt x="72" y="173"/>
                  </a:cubicBezTo>
                  <a:cubicBezTo>
                    <a:pt x="71" y="173"/>
                    <a:pt x="71" y="173"/>
                    <a:pt x="71" y="173"/>
                  </a:cubicBezTo>
                  <a:cubicBezTo>
                    <a:pt x="62" y="173"/>
                    <a:pt x="54" y="173"/>
                    <a:pt x="45" y="172"/>
                  </a:cubicBezTo>
                  <a:cubicBezTo>
                    <a:pt x="47" y="172"/>
                    <a:pt x="49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9" y="171"/>
                    <a:pt x="58" y="172"/>
                    <a:pt x="57" y="171"/>
                  </a:cubicBezTo>
                  <a:cubicBezTo>
                    <a:pt x="55" y="171"/>
                    <a:pt x="53" y="171"/>
                    <a:pt x="51" y="171"/>
                  </a:cubicBezTo>
                  <a:cubicBezTo>
                    <a:pt x="49" y="171"/>
                    <a:pt x="47" y="171"/>
                    <a:pt x="45" y="171"/>
                  </a:cubicBezTo>
                  <a:cubicBezTo>
                    <a:pt x="46" y="171"/>
                    <a:pt x="47" y="171"/>
                    <a:pt x="48" y="171"/>
                  </a:cubicBezTo>
                  <a:cubicBezTo>
                    <a:pt x="47" y="171"/>
                    <a:pt x="47" y="171"/>
                    <a:pt x="47" y="171"/>
                  </a:cubicBezTo>
                  <a:cubicBezTo>
                    <a:pt x="49" y="170"/>
                    <a:pt x="51" y="170"/>
                    <a:pt x="53" y="170"/>
                  </a:cubicBezTo>
                  <a:cubicBezTo>
                    <a:pt x="51" y="170"/>
                    <a:pt x="49" y="171"/>
                    <a:pt x="47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69"/>
                    <a:pt x="5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4" y="169"/>
                    <a:pt x="54" y="169"/>
                    <a:pt x="54" y="169"/>
                  </a:cubicBezTo>
                  <a:cubicBezTo>
                    <a:pt x="61" y="169"/>
                    <a:pt x="68" y="169"/>
                    <a:pt x="74" y="168"/>
                  </a:cubicBezTo>
                  <a:cubicBezTo>
                    <a:pt x="73" y="168"/>
                    <a:pt x="71" y="169"/>
                    <a:pt x="70" y="168"/>
                  </a:cubicBezTo>
                  <a:cubicBezTo>
                    <a:pt x="70" y="168"/>
                    <a:pt x="69" y="168"/>
                    <a:pt x="68" y="168"/>
                  </a:cubicBezTo>
                  <a:cubicBezTo>
                    <a:pt x="68" y="168"/>
                    <a:pt x="67" y="168"/>
                    <a:pt x="66" y="168"/>
                  </a:cubicBezTo>
                  <a:cubicBezTo>
                    <a:pt x="66" y="168"/>
                    <a:pt x="65" y="168"/>
                    <a:pt x="65" y="168"/>
                  </a:cubicBezTo>
                  <a:cubicBezTo>
                    <a:pt x="65" y="168"/>
                    <a:pt x="64" y="168"/>
                    <a:pt x="64" y="168"/>
                  </a:cubicBezTo>
                  <a:cubicBezTo>
                    <a:pt x="64" y="169"/>
                    <a:pt x="63" y="168"/>
                    <a:pt x="62" y="168"/>
                  </a:cubicBezTo>
                  <a:cubicBezTo>
                    <a:pt x="61" y="168"/>
                    <a:pt x="60" y="169"/>
                    <a:pt x="60" y="168"/>
                  </a:cubicBezTo>
                  <a:cubicBezTo>
                    <a:pt x="59" y="168"/>
                    <a:pt x="60" y="168"/>
                    <a:pt x="60" y="168"/>
                  </a:cubicBezTo>
                  <a:cubicBezTo>
                    <a:pt x="59" y="169"/>
                    <a:pt x="56" y="168"/>
                    <a:pt x="55" y="169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54" y="168"/>
                    <a:pt x="54" y="168"/>
                    <a:pt x="54" y="167"/>
                  </a:cubicBezTo>
                  <a:cubicBezTo>
                    <a:pt x="54" y="167"/>
                    <a:pt x="53" y="167"/>
                    <a:pt x="53" y="167"/>
                  </a:cubicBezTo>
                  <a:cubicBezTo>
                    <a:pt x="53" y="167"/>
                    <a:pt x="54" y="167"/>
                    <a:pt x="55" y="167"/>
                  </a:cubicBezTo>
                  <a:cubicBezTo>
                    <a:pt x="55" y="167"/>
                    <a:pt x="55" y="167"/>
                    <a:pt x="55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8" y="167"/>
                    <a:pt x="66" y="166"/>
                    <a:pt x="73" y="166"/>
                  </a:cubicBezTo>
                  <a:cubicBezTo>
                    <a:pt x="67" y="165"/>
                    <a:pt x="61" y="166"/>
                    <a:pt x="55" y="166"/>
                  </a:cubicBezTo>
                  <a:cubicBezTo>
                    <a:pt x="57" y="166"/>
                    <a:pt x="58" y="166"/>
                    <a:pt x="59" y="165"/>
                  </a:cubicBezTo>
                  <a:cubicBezTo>
                    <a:pt x="57" y="165"/>
                    <a:pt x="55" y="165"/>
                    <a:pt x="54" y="165"/>
                  </a:cubicBezTo>
                  <a:cubicBezTo>
                    <a:pt x="57" y="165"/>
                    <a:pt x="61" y="165"/>
                    <a:pt x="64" y="165"/>
                  </a:cubicBezTo>
                  <a:cubicBezTo>
                    <a:pt x="61" y="165"/>
                    <a:pt x="59" y="165"/>
                    <a:pt x="57" y="165"/>
                  </a:cubicBezTo>
                  <a:cubicBezTo>
                    <a:pt x="56" y="165"/>
                    <a:pt x="55" y="165"/>
                    <a:pt x="53" y="165"/>
                  </a:cubicBezTo>
                  <a:cubicBezTo>
                    <a:pt x="56" y="165"/>
                    <a:pt x="58" y="164"/>
                    <a:pt x="60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5" y="164"/>
                    <a:pt x="56" y="164"/>
                    <a:pt x="57" y="164"/>
                  </a:cubicBezTo>
                  <a:cubicBezTo>
                    <a:pt x="56" y="164"/>
                    <a:pt x="55" y="164"/>
                    <a:pt x="54" y="164"/>
                  </a:cubicBezTo>
                  <a:cubicBezTo>
                    <a:pt x="56" y="163"/>
                    <a:pt x="58" y="163"/>
                    <a:pt x="60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9" y="163"/>
                    <a:pt x="57" y="163"/>
                    <a:pt x="55" y="163"/>
                  </a:cubicBezTo>
                  <a:cubicBezTo>
                    <a:pt x="59" y="162"/>
                    <a:pt x="64" y="162"/>
                    <a:pt x="68" y="162"/>
                  </a:cubicBezTo>
                  <a:cubicBezTo>
                    <a:pt x="68" y="162"/>
                    <a:pt x="68" y="162"/>
                    <a:pt x="68" y="162"/>
                  </a:cubicBezTo>
                  <a:cubicBezTo>
                    <a:pt x="65" y="161"/>
                    <a:pt x="62" y="162"/>
                    <a:pt x="59" y="162"/>
                  </a:cubicBezTo>
                  <a:cubicBezTo>
                    <a:pt x="60" y="162"/>
                    <a:pt x="61" y="161"/>
                    <a:pt x="62" y="162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0" y="162"/>
                    <a:pt x="59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3" y="161"/>
                    <a:pt x="69" y="160"/>
                    <a:pt x="75" y="160"/>
                  </a:cubicBezTo>
                  <a:cubicBezTo>
                    <a:pt x="74" y="160"/>
                    <a:pt x="74" y="160"/>
                    <a:pt x="73" y="160"/>
                  </a:cubicBezTo>
                  <a:cubicBezTo>
                    <a:pt x="71" y="160"/>
                    <a:pt x="68" y="159"/>
                    <a:pt x="66" y="160"/>
                  </a:cubicBezTo>
                  <a:cubicBezTo>
                    <a:pt x="64" y="159"/>
                    <a:pt x="62" y="160"/>
                    <a:pt x="60" y="16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9" y="160"/>
                    <a:pt x="58" y="160"/>
                    <a:pt x="57" y="160"/>
                  </a:cubicBezTo>
                  <a:cubicBezTo>
                    <a:pt x="56" y="159"/>
                    <a:pt x="55" y="160"/>
                    <a:pt x="55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49" y="160"/>
                    <a:pt x="46" y="160"/>
                    <a:pt x="41" y="159"/>
                  </a:cubicBezTo>
                  <a:cubicBezTo>
                    <a:pt x="40" y="160"/>
                    <a:pt x="39" y="159"/>
                    <a:pt x="38" y="159"/>
                  </a:cubicBezTo>
                  <a:cubicBezTo>
                    <a:pt x="33" y="159"/>
                    <a:pt x="28" y="159"/>
                    <a:pt x="22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3" y="158"/>
                    <a:pt x="22" y="159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21" y="158"/>
                    <a:pt x="24" y="158"/>
                    <a:pt x="27" y="158"/>
                  </a:cubicBezTo>
                  <a:cubicBezTo>
                    <a:pt x="25" y="157"/>
                    <a:pt x="22" y="157"/>
                    <a:pt x="20" y="157"/>
                  </a:cubicBezTo>
                  <a:cubicBezTo>
                    <a:pt x="21" y="157"/>
                    <a:pt x="24" y="157"/>
                    <a:pt x="26" y="157"/>
                  </a:cubicBezTo>
                  <a:cubicBezTo>
                    <a:pt x="24" y="157"/>
                    <a:pt x="22" y="157"/>
                    <a:pt x="21" y="156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6"/>
                    <a:pt x="21" y="156"/>
                    <a:pt x="20" y="156"/>
                  </a:cubicBezTo>
                  <a:cubicBezTo>
                    <a:pt x="21" y="155"/>
                    <a:pt x="22" y="156"/>
                    <a:pt x="2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25" y="155"/>
                    <a:pt x="28" y="155"/>
                    <a:pt x="31" y="155"/>
                  </a:cubicBezTo>
                  <a:cubicBezTo>
                    <a:pt x="31" y="155"/>
                    <a:pt x="30" y="155"/>
                    <a:pt x="29" y="154"/>
                  </a:cubicBezTo>
                  <a:cubicBezTo>
                    <a:pt x="26" y="155"/>
                    <a:pt x="24" y="154"/>
                    <a:pt x="21" y="154"/>
                  </a:cubicBezTo>
                  <a:cubicBezTo>
                    <a:pt x="22" y="154"/>
                    <a:pt x="24" y="154"/>
                    <a:pt x="25" y="154"/>
                  </a:cubicBezTo>
                  <a:cubicBezTo>
                    <a:pt x="25" y="154"/>
                    <a:pt x="24" y="154"/>
                    <a:pt x="23" y="153"/>
                  </a:cubicBezTo>
                  <a:cubicBezTo>
                    <a:pt x="26" y="153"/>
                    <a:pt x="27" y="154"/>
                    <a:pt x="3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1" y="153"/>
                    <a:pt x="32" y="153"/>
                    <a:pt x="33" y="153"/>
                  </a:cubicBezTo>
                  <a:cubicBezTo>
                    <a:pt x="31" y="152"/>
                    <a:pt x="27" y="152"/>
                    <a:pt x="25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0" y="152"/>
                    <a:pt x="34" y="152"/>
                    <a:pt x="38" y="152"/>
                  </a:cubicBezTo>
                  <a:cubicBezTo>
                    <a:pt x="37" y="151"/>
                    <a:pt x="36" y="152"/>
                    <a:pt x="35" y="151"/>
                  </a:cubicBezTo>
                  <a:cubicBezTo>
                    <a:pt x="32" y="151"/>
                    <a:pt x="30" y="151"/>
                    <a:pt x="27" y="15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6" y="151"/>
                    <a:pt x="28" y="151"/>
                    <a:pt x="30" y="150"/>
                  </a:cubicBezTo>
                  <a:cubicBezTo>
                    <a:pt x="30" y="150"/>
                    <a:pt x="29" y="150"/>
                    <a:pt x="29" y="150"/>
                  </a:cubicBezTo>
                  <a:cubicBezTo>
                    <a:pt x="32" y="150"/>
                    <a:pt x="35" y="149"/>
                    <a:pt x="39" y="149"/>
                  </a:cubicBezTo>
                  <a:cubicBezTo>
                    <a:pt x="38" y="149"/>
                    <a:pt x="35" y="150"/>
                    <a:pt x="35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0" y="148"/>
                    <a:pt x="30" y="148"/>
                    <a:pt x="29" y="148"/>
                  </a:cubicBezTo>
                  <a:cubicBezTo>
                    <a:pt x="31" y="148"/>
                    <a:pt x="34" y="148"/>
                    <a:pt x="36" y="148"/>
                  </a:cubicBezTo>
                  <a:cubicBezTo>
                    <a:pt x="35" y="148"/>
                    <a:pt x="34" y="148"/>
                    <a:pt x="33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0" y="147"/>
                    <a:pt x="33" y="147"/>
                    <a:pt x="36" y="147"/>
                  </a:cubicBezTo>
                  <a:cubicBezTo>
                    <a:pt x="35" y="147"/>
                    <a:pt x="33" y="147"/>
                    <a:pt x="33" y="147"/>
                  </a:cubicBezTo>
                  <a:cubicBezTo>
                    <a:pt x="39" y="147"/>
                    <a:pt x="45" y="147"/>
                    <a:pt x="50" y="147"/>
                  </a:cubicBezTo>
                  <a:cubicBezTo>
                    <a:pt x="52" y="147"/>
                    <a:pt x="54" y="147"/>
                    <a:pt x="56" y="147"/>
                  </a:cubicBezTo>
                  <a:cubicBezTo>
                    <a:pt x="56" y="147"/>
                    <a:pt x="57" y="146"/>
                    <a:pt x="58" y="147"/>
                  </a:cubicBezTo>
                  <a:cubicBezTo>
                    <a:pt x="62" y="147"/>
                    <a:pt x="66" y="147"/>
                    <a:pt x="70" y="146"/>
                  </a:cubicBezTo>
                  <a:cubicBezTo>
                    <a:pt x="67" y="146"/>
                    <a:pt x="62" y="146"/>
                    <a:pt x="59" y="146"/>
                  </a:cubicBezTo>
                  <a:cubicBezTo>
                    <a:pt x="56" y="146"/>
                    <a:pt x="53" y="146"/>
                    <a:pt x="50" y="146"/>
                  </a:cubicBezTo>
                  <a:cubicBezTo>
                    <a:pt x="45" y="146"/>
                    <a:pt x="39" y="146"/>
                    <a:pt x="34" y="145"/>
                  </a:cubicBezTo>
                  <a:cubicBezTo>
                    <a:pt x="38" y="145"/>
                    <a:pt x="44" y="146"/>
                    <a:pt x="49" y="145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3" y="145"/>
                    <a:pt x="37" y="145"/>
                    <a:pt x="31" y="145"/>
                  </a:cubicBezTo>
                  <a:cubicBezTo>
                    <a:pt x="32" y="144"/>
                    <a:pt x="35" y="145"/>
                    <a:pt x="35" y="144"/>
                  </a:cubicBezTo>
                  <a:cubicBezTo>
                    <a:pt x="38" y="144"/>
                    <a:pt x="41" y="144"/>
                    <a:pt x="43" y="144"/>
                  </a:cubicBezTo>
                  <a:cubicBezTo>
                    <a:pt x="40" y="143"/>
                    <a:pt x="37" y="144"/>
                    <a:pt x="34" y="143"/>
                  </a:cubicBezTo>
                  <a:cubicBezTo>
                    <a:pt x="32" y="143"/>
                    <a:pt x="31" y="143"/>
                    <a:pt x="30" y="143"/>
                  </a:cubicBezTo>
                  <a:cubicBezTo>
                    <a:pt x="33" y="142"/>
                    <a:pt x="35" y="143"/>
                    <a:pt x="38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5" y="142"/>
                    <a:pt x="36" y="142"/>
                  </a:cubicBezTo>
                  <a:cubicBezTo>
                    <a:pt x="35" y="141"/>
                    <a:pt x="34" y="142"/>
                    <a:pt x="33" y="141"/>
                  </a:cubicBezTo>
                  <a:cubicBezTo>
                    <a:pt x="40" y="141"/>
                    <a:pt x="48" y="141"/>
                    <a:pt x="55" y="141"/>
                  </a:cubicBezTo>
                  <a:cubicBezTo>
                    <a:pt x="54" y="141"/>
                    <a:pt x="51" y="141"/>
                    <a:pt x="50" y="141"/>
                  </a:cubicBezTo>
                  <a:cubicBezTo>
                    <a:pt x="46" y="141"/>
                    <a:pt x="42" y="141"/>
                    <a:pt x="38" y="140"/>
                  </a:cubicBezTo>
                  <a:cubicBezTo>
                    <a:pt x="36" y="140"/>
                    <a:pt x="34" y="141"/>
                    <a:pt x="32" y="140"/>
                  </a:cubicBezTo>
                  <a:cubicBezTo>
                    <a:pt x="35" y="140"/>
                    <a:pt x="37" y="140"/>
                    <a:pt x="40" y="140"/>
                  </a:cubicBezTo>
                  <a:cubicBezTo>
                    <a:pt x="40" y="140"/>
                    <a:pt x="42" y="140"/>
                    <a:pt x="42" y="140"/>
                  </a:cubicBezTo>
                  <a:cubicBezTo>
                    <a:pt x="40" y="140"/>
                    <a:pt x="38" y="140"/>
                    <a:pt x="35" y="140"/>
                  </a:cubicBezTo>
                  <a:cubicBezTo>
                    <a:pt x="35" y="139"/>
                    <a:pt x="34" y="140"/>
                    <a:pt x="33" y="139"/>
                  </a:cubicBezTo>
                  <a:cubicBezTo>
                    <a:pt x="34" y="139"/>
                    <a:pt x="36" y="139"/>
                    <a:pt x="38" y="139"/>
                  </a:cubicBezTo>
                  <a:cubicBezTo>
                    <a:pt x="37" y="139"/>
                    <a:pt x="37" y="139"/>
                    <a:pt x="37" y="139"/>
                  </a:cubicBezTo>
                  <a:cubicBezTo>
                    <a:pt x="42" y="139"/>
                    <a:pt x="47" y="138"/>
                    <a:pt x="53" y="139"/>
                  </a:cubicBezTo>
                  <a:cubicBezTo>
                    <a:pt x="53" y="139"/>
                    <a:pt x="53" y="139"/>
                    <a:pt x="53" y="139"/>
                  </a:cubicBezTo>
                  <a:cubicBezTo>
                    <a:pt x="47" y="138"/>
                    <a:pt x="41" y="138"/>
                    <a:pt x="35" y="138"/>
                  </a:cubicBezTo>
                  <a:cubicBezTo>
                    <a:pt x="36" y="137"/>
                    <a:pt x="38" y="138"/>
                    <a:pt x="40" y="137"/>
                  </a:cubicBezTo>
                  <a:cubicBezTo>
                    <a:pt x="42" y="137"/>
                    <a:pt x="45" y="137"/>
                    <a:pt x="47" y="137"/>
                  </a:cubicBezTo>
                  <a:cubicBezTo>
                    <a:pt x="44" y="137"/>
                    <a:pt x="41" y="137"/>
                    <a:pt x="38" y="137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9" y="136"/>
                    <a:pt x="40" y="136"/>
                    <a:pt x="41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5"/>
                    <a:pt x="42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5"/>
                    <a:pt x="41" y="135"/>
                    <a:pt x="40" y="135"/>
                  </a:cubicBezTo>
                  <a:cubicBezTo>
                    <a:pt x="41" y="134"/>
                    <a:pt x="43" y="135"/>
                    <a:pt x="44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3" y="134"/>
                    <a:pt x="42" y="133"/>
                  </a:cubicBezTo>
                  <a:cubicBezTo>
                    <a:pt x="42" y="133"/>
                    <a:pt x="43" y="133"/>
                    <a:pt x="43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5" y="133"/>
                    <a:pt x="46" y="133"/>
                  </a:cubicBezTo>
                  <a:cubicBezTo>
                    <a:pt x="46" y="132"/>
                    <a:pt x="45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1"/>
                    <a:pt x="43" y="131"/>
                    <a:pt x="44" y="130"/>
                  </a:cubicBezTo>
                  <a:cubicBezTo>
                    <a:pt x="45" y="130"/>
                    <a:pt x="46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9" y="130"/>
                    <a:pt x="50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1" y="128"/>
                    <a:pt x="49" y="128"/>
                    <a:pt x="46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28"/>
                    <a:pt x="49" y="127"/>
                    <a:pt x="47" y="127"/>
                  </a:cubicBezTo>
                  <a:cubicBezTo>
                    <a:pt x="48" y="127"/>
                    <a:pt x="49" y="127"/>
                    <a:pt x="50" y="127"/>
                  </a:cubicBezTo>
                  <a:cubicBezTo>
                    <a:pt x="49" y="126"/>
                    <a:pt x="48" y="126"/>
                    <a:pt x="48" y="126"/>
                  </a:cubicBezTo>
                  <a:cubicBezTo>
                    <a:pt x="50" y="126"/>
                    <a:pt x="53" y="126"/>
                    <a:pt x="55" y="126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4" y="125"/>
                    <a:pt x="51" y="125"/>
                    <a:pt x="49" y="125"/>
                  </a:cubicBezTo>
                  <a:cubicBezTo>
                    <a:pt x="50" y="125"/>
                    <a:pt x="51" y="124"/>
                    <a:pt x="51" y="124"/>
                  </a:cubicBezTo>
                  <a:cubicBezTo>
                    <a:pt x="51" y="124"/>
                    <a:pt x="50" y="124"/>
                    <a:pt x="49" y="124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4" y="123"/>
                    <a:pt x="59" y="123"/>
                    <a:pt x="63" y="123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59" y="123"/>
                    <a:pt x="55" y="123"/>
                    <a:pt x="50" y="122"/>
                  </a:cubicBezTo>
                  <a:cubicBezTo>
                    <a:pt x="52" y="122"/>
                    <a:pt x="56" y="122"/>
                    <a:pt x="59" y="122"/>
                  </a:cubicBezTo>
                  <a:cubicBezTo>
                    <a:pt x="57" y="121"/>
                    <a:pt x="54" y="122"/>
                    <a:pt x="5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2" y="120"/>
                    <a:pt x="54" y="121"/>
                    <a:pt x="54" y="120"/>
                  </a:cubicBezTo>
                  <a:cubicBezTo>
                    <a:pt x="55" y="120"/>
                    <a:pt x="56" y="120"/>
                    <a:pt x="57" y="120"/>
                  </a:cubicBezTo>
                  <a:cubicBezTo>
                    <a:pt x="56" y="120"/>
                    <a:pt x="54" y="120"/>
                    <a:pt x="53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3" y="119"/>
                    <a:pt x="52" y="119"/>
                    <a:pt x="51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18"/>
                    <a:pt x="51" y="118"/>
                    <a:pt x="52" y="118"/>
                  </a:cubicBezTo>
                  <a:cubicBezTo>
                    <a:pt x="53" y="118"/>
                    <a:pt x="53" y="118"/>
                    <a:pt x="54" y="118"/>
                  </a:cubicBezTo>
                  <a:cubicBezTo>
                    <a:pt x="55" y="118"/>
                    <a:pt x="54" y="118"/>
                    <a:pt x="54" y="118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8"/>
                    <a:pt x="62" y="118"/>
                    <a:pt x="66" y="118"/>
                  </a:cubicBezTo>
                  <a:cubicBezTo>
                    <a:pt x="66" y="117"/>
                    <a:pt x="64" y="118"/>
                    <a:pt x="64" y="117"/>
                  </a:cubicBezTo>
                  <a:cubicBezTo>
                    <a:pt x="62" y="117"/>
                    <a:pt x="61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8" y="116"/>
                    <a:pt x="56" y="117"/>
                    <a:pt x="53" y="117"/>
                  </a:cubicBezTo>
                  <a:cubicBezTo>
                    <a:pt x="54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2" y="115"/>
                    <a:pt x="51" y="116"/>
                    <a:pt x="49" y="116"/>
                  </a:cubicBezTo>
                  <a:cubicBezTo>
                    <a:pt x="48" y="116"/>
                    <a:pt x="49" y="115"/>
                    <a:pt x="48" y="115"/>
                  </a:cubicBezTo>
                  <a:cubicBezTo>
                    <a:pt x="49" y="115"/>
                    <a:pt x="49" y="115"/>
                    <a:pt x="50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3"/>
                    <a:pt x="52" y="114"/>
                    <a:pt x="52" y="113"/>
                  </a:cubicBezTo>
                  <a:cubicBezTo>
                    <a:pt x="52" y="113"/>
                    <a:pt x="52" y="112"/>
                    <a:pt x="54" y="112"/>
                  </a:cubicBezTo>
                  <a:cubicBezTo>
                    <a:pt x="54" y="112"/>
                    <a:pt x="54" y="112"/>
                    <a:pt x="55" y="11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1"/>
                    <a:pt x="53" y="111"/>
                    <a:pt x="53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4" y="110"/>
                    <a:pt x="50" y="110"/>
                    <a:pt x="47" y="110"/>
                  </a:cubicBezTo>
                  <a:cubicBezTo>
                    <a:pt x="46" y="110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2" y="110"/>
                    <a:pt x="42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9" y="110"/>
                    <a:pt x="36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6" y="109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0" y="109"/>
                    <a:pt x="38" y="108"/>
                    <a:pt x="36" y="109"/>
                  </a:cubicBezTo>
                  <a:cubicBezTo>
                    <a:pt x="39" y="108"/>
                    <a:pt x="42" y="108"/>
                    <a:pt x="45" y="108"/>
                  </a:cubicBezTo>
                  <a:cubicBezTo>
                    <a:pt x="42" y="108"/>
                    <a:pt x="39" y="108"/>
                    <a:pt x="37" y="108"/>
                  </a:cubicBezTo>
                  <a:cubicBezTo>
                    <a:pt x="37" y="107"/>
                    <a:pt x="35" y="108"/>
                    <a:pt x="34" y="108"/>
                  </a:cubicBezTo>
                  <a:cubicBezTo>
                    <a:pt x="36" y="108"/>
                    <a:pt x="38" y="107"/>
                    <a:pt x="40" y="107"/>
                  </a:cubicBezTo>
                  <a:cubicBezTo>
                    <a:pt x="39" y="107"/>
                    <a:pt x="37" y="107"/>
                    <a:pt x="36" y="107"/>
                  </a:cubicBezTo>
                  <a:cubicBezTo>
                    <a:pt x="37" y="107"/>
                    <a:pt x="38" y="107"/>
                    <a:pt x="39" y="107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2" y="106"/>
                    <a:pt x="45" y="106"/>
                    <a:pt x="48" y="106"/>
                  </a:cubicBezTo>
                  <a:cubicBezTo>
                    <a:pt x="45" y="106"/>
                    <a:pt x="41" y="106"/>
                    <a:pt x="38" y="106"/>
                  </a:cubicBezTo>
                  <a:cubicBezTo>
                    <a:pt x="38" y="105"/>
                    <a:pt x="38" y="106"/>
                    <a:pt x="39" y="105"/>
                  </a:cubicBezTo>
                  <a:cubicBezTo>
                    <a:pt x="39" y="105"/>
                    <a:pt x="39" y="105"/>
                    <a:pt x="38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2" y="104"/>
                    <a:pt x="44" y="105"/>
                    <a:pt x="46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7" y="103"/>
                    <a:pt x="43" y="104"/>
                    <a:pt x="40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6" y="103"/>
                    <a:pt x="51" y="103"/>
                    <a:pt x="55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2" y="103"/>
                    <a:pt x="41" y="103"/>
                    <a:pt x="40" y="102"/>
                  </a:cubicBezTo>
                  <a:cubicBezTo>
                    <a:pt x="40" y="103"/>
                    <a:pt x="39" y="102"/>
                    <a:pt x="39" y="102"/>
                  </a:cubicBezTo>
                  <a:cubicBezTo>
                    <a:pt x="39" y="102"/>
                    <a:pt x="40" y="102"/>
                    <a:pt x="40" y="102"/>
                  </a:cubicBezTo>
                  <a:cubicBezTo>
                    <a:pt x="39" y="102"/>
                    <a:pt x="37" y="102"/>
                    <a:pt x="36" y="101"/>
                  </a:cubicBezTo>
                  <a:cubicBezTo>
                    <a:pt x="28" y="100"/>
                    <a:pt x="21" y="100"/>
                    <a:pt x="13" y="100"/>
                  </a:cubicBezTo>
                  <a:cubicBezTo>
                    <a:pt x="9" y="100"/>
                    <a:pt x="6" y="101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4" y="100"/>
                    <a:pt x="4" y="99"/>
                    <a:pt x="5" y="9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99"/>
                    <a:pt x="4" y="99"/>
                    <a:pt x="4" y="99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8" y="97"/>
                    <a:pt x="8" y="97"/>
                    <a:pt x="7" y="97"/>
                  </a:cubicBezTo>
                  <a:cubicBezTo>
                    <a:pt x="7" y="96"/>
                    <a:pt x="8" y="97"/>
                    <a:pt x="8" y="96"/>
                  </a:cubicBezTo>
                  <a:cubicBezTo>
                    <a:pt x="8" y="96"/>
                    <a:pt x="7" y="97"/>
                    <a:pt x="7" y="96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2" y="93"/>
                    <a:pt x="13" y="92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4" y="92"/>
                    <a:pt x="13" y="91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91"/>
                    <a:pt x="10" y="91"/>
                    <a:pt x="10" y="91"/>
                  </a:cubicBezTo>
                  <a:cubicBezTo>
                    <a:pt x="10" y="91"/>
                    <a:pt x="11" y="91"/>
                    <a:pt x="12" y="91"/>
                  </a:cubicBezTo>
                  <a:cubicBezTo>
                    <a:pt x="12" y="90"/>
                    <a:pt x="11" y="91"/>
                    <a:pt x="11" y="90"/>
                  </a:cubicBezTo>
                  <a:cubicBezTo>
                    <a:pt x="14" y="89"/>
                    <a:pt x="18" y="90"/>
                    <a:pt x="22" y="89"/>
                  </a:cubicBezTo>
                  <a:cubicBezTo>
                    <a:pt x="19" y="89"/>
                    <a:pt x="16" y="89"/>
                    <a:pt x="13" y="89"/>
                  </a:cubicBezTo>
                  <a:cubicBezTo>
                    <a:pt x="18" y="89"/>
                    <a:pt x="22" y="89"/>
                    <a:pt x="28" y="89"/>
                  </a:cubicBezTo>
                  <a:cubicBezTo>
                    <a:pt x="26" y="88"/>
                    <a:pt x="23" y="89"/>
                    <a:pt x="21" y="89"/>
                  </a:cubicBezTo>
                  <a:cubicBezTo>
                    <a:pt x="18" y="89"/>
                    <a:pt x="14" y="89"/>
                    <a:pt x="11" y="88"/>
                  </a:cubicBezTo>
                  <a:cubicBezTo>
                    <a:pt x="20" y="87"/>
                    <a:pt x="28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28" y="87"/>
                    <a:pt x="21" y="87"/>
                    <a:pt x="13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7"/>
                    <a:pt x="13" y="87"/>
                    <a:pt x="12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5" y="86"/>
                    <a:pt x="16" y="86"/>
                  </a:cubicBezTo>
                  <a:cubicBezTo>
                    <a:pt x="15" y="86"/>
                    <a:pt x="14" y="86"/>
                    <a:pt x="13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4" y="85"/>
                    <a:pt x="15" y="85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3"/>
                    <a:pt x="19" y="84"/>
                    <a:pt x="21" y="83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7" y="82"/>
                    <a:pt x="16" y="83"/>
                    <a:pt x="15" y="83"/>
                  </a:cubicBezTo>
                  <a:cubicBezTo>
                    <a:pt x="16" y="82"/>
                    <a:pt x="16" y="82"/>
                    <a:pt x="17" y="82"/>
                  </a:cubicBezTo>
                  <a:cubicBezTo>
                    <a:pt x="17" y="82"/>
                    <a:pt x="16" y="82"/>
                    <a:pt x="16" y="82"/>
                  </a:cubicBezTo>
                  <a:cubicBezTo>
                    <a:pt x="16" y="81"/>
                    <a:pt x="17" y="82"/>
                    <a:pt x="18" y="81"/>
                  </a:cubicBezTo>
                  <a:cubicBezTo>
                    <a:pt x="18" y="81"/>
                    <a:pt x="17" y="82"/>
                    <a:pt x="17" y="81"/>
                  </a:cubicBezTo>
                  <a:cubicBezTo>
                    <a:pt x="18" y="81"/>
                    <a:pt x="20" y="81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0" y="80"/>
                    <a:pt x="22" y="80"/>
                    <a:pt x="22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2" y="77"/>
                    <a:pt x="23" y="76"/>
                    <a:pt x="25" y="76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2" y="76"/>
                    <a:pt x="21" y="75"/>
                    <a:pt x="20" y="76"/>
                  </a:cubicBezTo>
                  <a:cubicBezTo>
                    <a:pt x="23" y="74"/>
                    <a:pt x="28" y="74"/>
                    <a:pt x="32" y="73"/>
                  </a:cubicBezTo>
                  <a:cubicBezTo>
                    <a:pt x="31" y="73"/>
                    <a:pt x="30" y="73"/>
                    <a:pt x="29" y="73"/>
                  </a:cubicBezTo>
                  <a:cubicBezTo>
                    <a:pt x="26" y="74"/>
                    <a:pt x="23" y="74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2" y="73"/>
                    <a:pt x="24" y="73"/>
                    <a:pt x="25" y="73"/>
                  </a:cubicBezTo>
                  <a:cubicBezTo>
                    <a:pt x="24" y="73"/>
                    <a:pt x="22" y="73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2" y="71"/>
                    <a:pt x="23" y="71"/>
                    <a:pt x="24" y="71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4" y="70"/>
                    <a:pt x="22" y="70"/>
                    <a:pt x="21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69"/>
                    <a:pt x="22" y="69"/>
                    <a:pt x="22" y="69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8"/>
                    <a:pt x="20" y="69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9"/>
                    <a:pt x="16" y="68"/>
                    <a:pt x="16" y="68"/>
                  </a:cubicBezTo>
                  <a:cubicBezTo>
                    <a:pt x="10" y="68"/>
                    <a:pt x="5" y="68"/>
                    <a:pt x="0" y="67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0" y="67"/>
                    <a:pt x="0" y="66"/>
                    <a:pt x="0" y="66"/>
                  </a:cubicBezTo>
                  <a:cubicBezTo>
                    <a:pt x="0" y="66"/>
                    <a:pt x="0" y="66"/>
                    <a:pt x="1" y="66"/>
                  </a:cubicBezTo>
                  <a:cubicBezTo>
                    <a:pt x="1" y="66"/>
                    <a:pt x="2" y="66"/>
                    <a:pt x="2" y="66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4" y="64"/>
                    <a:pt x="4" y="64"/>
                    <a:pt x="3" y="64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4" y="63"/>
                    <a:pt x="3" y="63"/>
                    <a:pt x="3" y="63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2"/>
                    <a:pt x="7" y="62"/>
                  </a:cubicBezTo>
                  <a:cubicBezTo>
                    <a:pt x="6" y="61"/>
                    <a:pt x="4" y="62"/>
                    <a:pt x="4" y="61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5" y="61"/>
                    <a:pt x="5" y="60"/>
                    <a:pt x="5" y="60"/>
                  </a:cubicBezTo>
                  <a:cubicBezTo>
                    <a:pt x="4" y="60"/>
                    <a:pt x="5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59"/>
                    <a:pt x="7" y="59"/>
                    <a:pt x="8" y="58"/>
                  </a:cubicBezTo>
                  <a:cubicBezTo>
                    <a:pt x="8" y="58"/>
                    <a:pt x="7" y="58"/>
                    <a:pt x="7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58"/>
                    <a:pt x="7" y="58"/>
                  </a:cubicBezTo>
                  <a:cubicBezTo>
                    <a:pt x="7" y="57"/>
                    <a:pt x="7" y="58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7" y="57"/>
                    <a:pt x="7" y="56"/>
                    <a:pt x="9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9" y="55"/>
                    <a:pt x="10" y="56"/>
                    <a:pt x="10" y="55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4"/>
                    <a:pt x="9" y="54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3"/>
                    <a:pt x="10" y="53"/>
                    <a:pt x="10" y="52"/>
                  </a:cubicBezTo>
                  <a:cubicBezTo>
                    <a:pt x="10" y="52"/>
                    <a:pt x="8" y="53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2"/>
                    <a:pt x="10" y="52"/>
                    <a:pt x="9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10" y="50"/>
                    <a:pt x="10" y="50"/>
                  </a:cubicBezTo>
                  <a:cubicBezTo>
                    <a:pt x="13" y="50"/>
                    <a:pt x="16" y="50"/>
                    <a:pt x="19" y="50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49"/>
                    <a:pt x="12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3" y="48"/>
                    <a:pt x="16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4" y="47"/>
                    <a:pt x="12" y="47"/>
                  </a:cubicBezTo>
                  <a:cubicBezTo>
                    <a:pt x="12" y="46"/>
                    <a:pt x="14" y="46"/>
                    <a:pt x="14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4" y="45"/>
                    <a:pt x="13" y="45"/>
                  </a:cubicBezTo>
                  <a:cubicBezTo>
                    <a:pt x="13" y="44"/>
                    <a:pt x="14" y="44"/>
                    <a:pt x="1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2"/>
                    <a:pt x="16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39"/>
                    <a:pt x="20" y="40"/>
                    <a:pt x="18" y="39"/>
                  </a:cubicBezTo>
                  <a:cubicBezTo>
                    <a:pt x="17" y="39"/>
                    <a:pt x="19" y="39"/>
                    <a:pt x="19" y="38"/>
                  </a:cubicBezTo>
                  <a:cubicBezTo>
                    <a:pt x="20" y="38"/>
                    <a:pt x="22" y="38"/>
                    <a:pt x="23" y="38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7"/>
                  </a:cubicBezTo>
                  <a:cubicBezTo>
                    <a:pt x="20" y="37"/>
                    <a:pt x="22" y="37"/>
                    <a:pt x="23" y="36"/>
                  </a:cubicBezTo>
                  <a:cubicBezTo>
                    <a:pt x="22" y="36"/>
                    <a:pt x="21" y="36"/>
                    <a:pt x="20" y="36"/>
                  </a:cubicBezTo>
                  <a:cubicBezTo>
                    <a:pt x="21" y="36"/>
                    <a:pt x="21" y="36"/>
                    <a:pt x="22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4" y="33"/>
                    <a:pt x="23" y="33"/>
                  </a:cubicBezTo>
                  <a:cubicBezTo>
                    <a:pt x="24" y="33"/>
                    <a:pt x="24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0" y="32"/>
                    <a:pt x="33" y="33"/>
                    <a:pt x="34" y="32"/>
                  </a:cubicBezTo>
                  <a:cubicBezTo>
                    <a:pt x="32" y="32"/>
                    <a:pt x="29" y="32"/>
                    <a:pt x="26" y="31"/>
                  </a:cubicBezTo>
                  <a:cubicBezTo>
                    <a:pt x="26" y="31"/>
                    <a:pt x="25" y="31"/>
                    <a:pt x="25" y="31"/>
                  </a:cubicBezTo>
                  <a:cubicBezTo>
                    <a:pt x="28" y="31"/>
                    <a:pt x="31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29" y="31"/>
                    <a:pt x="27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7" y="30"/>
                    <a:pt x="26" y="30"/>
                  </a:cubicBezTo>
                  <a:cubicBezTo>
                    <a:pt x="27" y="29"/>
                    <a:pt x="29" y="30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31" y="29"/>
                    <a:pt x="31" y="29"/>
                    <a:pt x="33" y="29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9" y="28"/>
                    <a:pt x="31" y="27"/>
                    <a:pt x="33" y="28"/>
                  </a:cubicBezTo>
                  <a:cubicBezTo>
                    <a:pt x="31" y="28"/>
                    <a:pt x="30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6"/>
                    <a:pt x="31" y="27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38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5" y="23"/>
                    <a:pt x="34" y="22"/>
                  </a:cubicBezTo>
                  <a:cubicBezTo>
                    <a:pt x="35" y="22"/>
                    <a:pt x="36" y="22"/>
                    <a:pt x="37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1"/>
                    <a:pt x="36" y="21"/>
                    <a:pt x="36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1" y="20"/>
                    <a:pt x="43" y="21"/>
                    <a:pt x="46" y="21"/>
                  </a:cubicBezTo>
                  <a:cubicBezTo>
                    <a:pt x="45" y="20"/>
                    <a:pt x="42" y="21"/>
                    <a:pt x="41" y="20"/>
                  </a:cubicBezTo>
                  <a:cubicBezTo>
                    <a:pt x="40" y="20"/>
                    <a:pt x="39" y="20"/>
                    <a:pt x="38" y="20"/>
                  </a:cubicBezTo>
                  <a:cubicBezTo>
                    <a:pt x="40" y="20"/>
                    <a:pt x="41" y="20"/>
                    <a:pt x="42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1" y="19"/>
                    <a:pt x="42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39" y="18"/>
                  </a:cubicBezTo>
                  <a:cubicBezTo>
                    <a:pt x="42" y="18"/>
                    <a:pt x="46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8"/>
                    <a:pt x="46" y="18"/>
                    <a:pt x="44" y="18"/>
                  </a:cubicBezTo>
                  <a:cubicBezTo>
                    <a:pt x="49" y="18"/>
                    <a:pt x="55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4" y="18"/>
                    <a:pt x="48" y="18"/>
                    <a:pt x="42" y="17"/>
                  </a:cubicBezTo>
                  <a:cubicBezTo>
                    <a:pt x="42" y="17"/>
                    <a:pt x="43" y="17"/>
                    <a:pt x="43" y="17"/>
                  </a:cubicBezTo>
                  <a:cubicBezTo>
                    <a:pt x="43" y="17"/>
                    <a:pt x="41" y="17"/>
                    <a:pt x="40" y="16"/>
                  </a:cubicBezTo>
                  <a:cubicBezTo>
                    <a:pt x="42" y="16"/>
                    <a:pt x="43" y="17"/>
                    <a:pt x="44" y="16"/>
                  </a:cubicBezTo>
                  <a:cubicBezTo>
                    <a:pt x="45" y="16"/>
                    <a:pt x="44" y="15"/>
                    <a:pt x="43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5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5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6" y="15"/>
                    <a:pt x="46" y="14"/>
                  </a:cubicBezTo>
                  <a:cubicBezTo>
                    <a:pt x="47" y="14"/>
                    <a:pt x="48" y="14"/>
                    <a:pt x="49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2"/>
                    <a:pt x="50" y="13"/>
                    <a:pt x="51" y="13"/>
                  </a:cubicBezTo>
                  <a:cubicBezTo>
                    <a:pt x="49" y="12"/>
                    <a:pt x="48" y="12"/>
                    <a:pt x="46" y="12"/>
                  </a:cubicBezTo>
                  <a:cubicBezTo>
                    <a:pt x="48" y="12"/>
                    <a:pt x="51" y="12"/>
                    <a:pt x="52" y="12"/>
                  </a:cubicBezTo>
                  <a:cubicBezTo>
                    <a:pt x="51" y="12"/>
                    <a:pt x="50" y="12"/>
                    <a:pt x="4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8" y="11"/>
                    <a:pt x="46" y="11"/>
                  </a:cubicBezTo>
                  <a:cubicBezTo>
                    <a:pt x="48" y="11"/>
                    <a:pt x="49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1"/>
                    <a:pt x="54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5" y="11"/>
                    <a:pt x="56" y="11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3" y="9"/>
                    <a:pt x="56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7" y="9"/>
                    <a:pt x="55" y="10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5" y="9"/>
                    <a:pt x="56" y="9"/>
                    <a:pt x="57" y="9"/>
                  </a:cubicBezTo>
                  <a:cubicBezTo>
                    <a:pt x="56" y="9"/>
                    <a:pt x="55" y="9"/>
                    <a:pt x="54" y="8"/>
                  </a:cubicBezTo>
                  <a:cubicBezTo>
                    <a:pt x="54" y="8"/>
                    <a:pt x="56" y="8"/>
                    <a:pt x="56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8"/>
                    <a:pt x="56" y="8"/>
                    <a:pt x="58" y="8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2" y="7"/>
                    <a:pt x="66" y="7"/>
                    <a:pt x="71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9" y="7"/>
                    <a:pt x="65" y="7"/>
                    <a:pt x="61" y="7"/>
                  </a:cubicBezTo>
                  <a:cubicBezTo>
                    <a:pt x="61" y="6"/>
                    <a:pt x="60" y="7"/>
                    <a:pt x="59" y="6"/>
                  </a:cubicBezTo>
                  <a:cubicBezTo>
                    <a:pt x="61" y="6"/>
                    <a:pt x="62" y="6"/>
                    <a:pt x="64" y="6"/>
                  </a:cubicBezTo>
                  <a:cubicBezTo>
                    <a:pt x="63" y="6"/>
                    <a:pt x="61" y="6"/>
                    <a:pt x="60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72" y="6"/>
                    <a:pt x="8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1" y="4"/>
                    <a:pt x="67" y="5"/>
                    <a:pt x="64" y="4"/>
                  </a:cubicBezTo>
                  <a:cubicBezTo>
                    <a:pt x="66" y="4"/>
                    <a:pt x="67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73" y="3"/>
                    <a:pt x="78" y="3"/>
                    <a:pt x="84" y="2"/>
                  </a:cubicBezTo>
                  <a:cubicBezTo>
                    <a:pt x="80" y="2"/>
                    <a:pt x="76" y="2"/>
                    <a:pt x="73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2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3" y="1"/>
                    <a:pt x="86" y="2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7" y="1"/>
                    <a:pt x="85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1"/>
                    <a:pt x="87" y="1"/>
                    <a:pt x="88" y="1"/>
                  </a:cubicBezTo>
                  <a:cubicBezTo>
                    <a:pt x="99" y="0"/>
                    <a:pt x="113" y="0"/>
                    <a:pt x="124" y="1"/>
                  </a:cubicBezTo>
                  <a:cubicBezTo>
                    <a:pt x="125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31" y="1"/>
                    <a:pt x="136" y="1"/>
                    <a:pt x="141" y="1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2" y="2"/>
                    <a:pt x="142" y="1"/>
                    <a:pt x="143" y="2"/>
                  </a:cubicBezTo>
                  <a:cubicBezTo>
                    <a:pt x="143" y="2"/>
                    <a:pt x="143" y="1"/>
                    <a:pt x="144" y="2"/>
                  </a:cubicBezTo>
                  <a:cubicBezTo>
                    <a:pt x="146" y="2"/>
                    <a:pt x="148" y="1"/>
                    <a:pt x="149" y="2"/>
                  </a:cubicBezTo>
                  <a:cubicBezTo>
                    <a:pt x="151" y="1"/>
                    <a:pt x="151" y="3"/>
                    <a:pt x="152" y="2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5" y="2"/>
                    <a:pt x="158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1" y="3"/>
                    <a:pt x="161" y="2"/>
                    <a:pt x="162" y="2"/>
                  </a:cubicBezTo>
                  <a:cubicBezTo>
                    <a:pt x="163" y="3"/>
                    <a:pt x="165" y="2"/>
                    <a:pt x="166" y="3"/>
                  </a:cubicBezTo>
                  <a:cubicBezTo>
                    <a:pt x="168" y="3"/>
                    <a:pt x="170" y="2"/>
                    <a:pt x="172" y="3"/>
                  </a:cubicBezTo>
                  <a:cubicBezTo>
                    <a:pt x="173" y="3"/>
                    <a:pt x="174" y="3"/>
                    <a:pt x="175" y="3"/>
                  </a:cubicBezTo>
                  <a:cubicBezTo>
                    <a:pt x="175" y="3"/>
                    <a:pt x="176" y="3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3"/>
                    <a:pt x="179" y="4"/>
                    <a:pt x="179" y="3"/>
                  </a:cubicBezTo>
                  <a:cubicBezTo>
                    <a:pt x="180" y="4"/>
                    <a:pt x="181" y="3"/>
                    <a:pt x="182" y="3"/>
                  </a:cubicBezTo>
                  <a:cubicBezTo>
                    <a:pt x="183" y="3"/>
                    <a:pt x="185" y="3"/>
                    <a:pt x="186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8" y="4"/>
                    <a:pt x="189" y="4"/>
                    <a:pt x="190" y="4"/>
                  </a:cubicBezTo>
                  <a:cubicBezTo>
                    <a:pt x="191" y="4"/>
                    <a:pt x="192" y="4"/>
                    <a:pt x="193" y="4"/>
                  </a:cubicBezTo>
                  <a:cubicBezTo>
                    <a:pt x="193" y="4"/>
                    <a:pt x="194" y="5"/>
                    <a:pt x="194" y="4"/>
                  </a:cubicBezTo>
                  <a:cubicBezTo>
                    <a:pt x="195" y="4"/>
                    <a:pt x="197" y="4"/>
                    <a:pt x="197" y="5"/>
                  </a:cubicBezTo>
                  <a:cubicBezTo>
                    <a:pt x="199" y="4"/>
                    <a:pt x="200" y="5"/>
                    <a:pt x="202" y="5"/>
                  </a:cubicBezTo>
                  <a:cubicBezTo>
                    <a:pt x="203" y="4"/>
                    <a:pt x="204" y="5"/>
                    <a:pt x="205" y="5"/>
                  </a:cubicBezTo>
                  <a:cubicBezTo>
                    <a:pt x="206" y="5"/>
                    <a:pt x="207" y="5"/>
                    <a:pt x="208" y="5"/>
                  </a:cubicBezTo>
                  <a:cubicBezTo>
                    <a:pt x="209" y="5"/>
                    <a:pt x="210" y="5"/>
                    <a:pt x="211" y="5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3" y="6"/>
                    <a:pt x="214" y="4"/>
                    <a:pt x="215" y="5"/>
                  </a:cubicBezTo>
                  <a:cubicBezTo>
                    <a:pt x="216" y="5"/>
                    <a:pt x="217" y="6"/>
                    <a:pt x="216" y="5"/>
                  </a:cubicBezTo>
                  <a:cubicBezTo>
                    <a:pt x="217" y="6"/>
                    <a:pt x="217" y="5"/>
                    <a:pt x="218" y="5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22" y="6"/>
                    <a:pt x="222" y="6"/>
                    <a:pt x="222" y="6"/>
                  </a:cubicBezTo>
                  <a:cubicBezTo>
                    <a:pt x="225" y="6"/>
                    <a:pt x="228" y="6"/>
                    <a:pt x="231" y="6"/>
                  </a:cubicBezTo>
                  <a:cubicBezTo>
                    <a:pt x="231" y="6"/>
                    <a:pt x="231" y="6"/>
                    <a:pt x="231" y="7"/>
                  </a:cubicBezTo>
                  <a:cubicBezTo>
                    <a:pt x="232" y="6"/>
                    <a:pt x="233" y="7"/>
                    <a:pt x="234" y="7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40" y="7"/>
                    <a:pt x="242" y="7"/>
                  </a:cubicBezTo>
                  <a:cubicBezTo>
                    <a:pt x="242" y="7"/>
                    <a:pt x="242" y="7"/>
                    <a:pt x="242" y="7"/>
                  </a:cubicBezTo>
                  <a:cubicBezTo>
                    <a:pt x="244" y="7"/>
                    <a:pt x="247" y="7"/>
                    <a:pt x="250" y="7"/>
                  </a:cubicBezTo>
                  <a:cubicBezTo>
                    <a:pt x="252" y="7"/>
                    <a:pt x="255" y="7"/>
                    <a:pt x="257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9" y="8"/>
                    <a:pt x="260" y="7"/>
                  </a:cubicBezTo>
                  <a:cubicBezTo>
                    <a:pt x="261" y="8"/>
                    <a:pt x="262" y="8"/>
                    <a:pt x="263" y="8"/>
                  </a:cubicBezTo>
                  <a:cubicBezTo>
                    <a:pt x="263" y="8"/>
                    <a:pt x="264" y="7"/>
                    <a:pt x="264" y="8"/>
                  </a:cubicBezTo>
                  <a:cubicBezTo>
                    <a:pt x="265" y="7"/>
                    <a:pt x="265" y="7"/>
                    <a:pt x="265" y="7"/>
                  </a:cubicBezTo>
                  <a:cubicBezTo>
                    <a:pt x="266" y="8"/>
                    <a:pt x="267" y="7"/>
                    <a:pt x="268" y="8"/>
                  </a:cubicBezTo>
                  <a:cubicBezTo>
                    <a:pt x="270" y="8"/>
                    <a:pt x="273" y="8"/>
                    <a:pt x="276" y="8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78" y="8"/>
                    <a:pt x="280" y="8"/>
                    <a:pt x="281" y="9"/>
                  </a:cubicBezTo>
                  <a:cubicBezTo>
                    <a:pt x="282" y="8"/>
                    <a:pt x="282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6" y="9"/>
                    <a:pt x="287" y="9"/>
                    <a:pt x="289" y="9"/>
                  </a:cubicBezTo>
                  <a:cubicBezTo>
                    <a:pt x="289" y="9"/>
                    <a:pt x="288" y="9"/>
                    <a:pt x="288" y="9"/>
                  </a:cubicBezTo>
                  <a:cubicBezTo>
                    <a:pt x="292" y="10"/>
                    <a:pt x="296" y="10"/>
                    <a:pt x="301" y="11"/>
                  </a:cubicBezTo>
                  <a:cubicBezTo>
                    <a:pt x="301" y="11"/>
                    <a:pt x="302" y="11"/>
                    <a:pt x="302" y="11"/>
                  </a:cubicBezTo>
                  <a:cubicBezTo>
                    <a:pt x="304" y="11"/>
                    <a:pt x="304" y="11"/>
                    <a:pt x="306" y="11"/>
                  </a:cubicBezTo>
                  <a:cubicBezTo>
                    <a:pt x="306" y="12"/>
                    <a:pt x="307" y="11"/>
                    <a:pt x="307" y="11"/>
                  </a:cubicBezTo>
                  <a:cubicBezTo>
                    <a:pt x="307" y="12"/>
                    <a:pt x="306" y="11"/>
                    <a:pt x="306" y="12"/>
                  </a:cubicBezTo>
                  <a:cubicBezTo>
                    <a:pt x="306" y="12"/>
                    <a:pt x="307" y="12"/>
                    <a:pt x="307" y="12"/>
                  </a:cubicBezTo>
                  <a:cubicBezTo>
                    <a:pt x="307" y="11"/>
                    <a:pt x="308" y="11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8" y="12"/>
                    <a:pt x="308" y="12"/>
                    <a:pt x="308" y="12"/>
                  </a:cubicBezTo>
                  <a:cubicBezTo>
                    <a:pt x="308" y="12"/>
                    <a:pt x="307" y="11"/>
                    <a:pt x="307" y="12"/>
                  </a:cubicBezTo>
                  <a:cubicBezTo>
                    <a:pt x="308" y="12"/>
                    <a:pt x="308" y="13"/>
                    <a:pt x="309" y="12"/>
                  </a:cubicBezTo>
                  <a:cubicBezTo>
                    <a:pt x="310" y="12"/>
                    <a:pt x="310" y="12"/>
                    <a:pt x="311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10" y="11"/>
                    <a:pt x="311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13" y="13"/>
                    <a:pt x="313" y="13"/>
                    <a:pt x="314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6" y="13"/>
                    <a:pt x="314" y="13"/>
                    <a:pt x="315" y="13"/>
                  </a:cubicBezTo>
                  <a:cubicBezTo>
                    <a:pt x="315" y="13"/>
                    <a:pt x="316" y="13"/>
                    <a:pt x="316" y="13"/>
                  </a:cubicBezTo>
                  <a:cubicBezTo>
                    <a:pt x="317" y="14"/>
                    <a:pt x="318" y="13"/>
                    <a:pt x="319" y="13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2" y="14"/>
                    <a:pt x="324" y="14"/>
                    <a:pt x="325" y="13"/>
                  </a:cubicBezTo>
                  <a:cubicBezTo>
                    <a:pt x="325" y="13"/>
                    <a:pt x="325" y="13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6" y="14"/>
                    <a:pt x="325" y="14"/>
                    <a:pt x="325" y="13"/>
                  </a:cubicBezTo>
                  <a:cubicBezTo>
                    <a:pt x="326" y="14"/>
                    <a:pt x="327" y="14"/>
                    <a:pt x="327" y="14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8" y="14"/>
                    <a:pt x="329" y="14"/>
                    <a:pt x="330" y="15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0" y="15"/>
                    <a:pt x="331" y="14"/>
                    <a:pt x="332" y="15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3" y="15"/>
                    <a:pt x="333" y="15"/>
                    <a:pt x="333" y="15"/>
                  </a:cubicBezTo>
                  <a:cubicBezTo>
                    <a:pt x="333" y="15"/>
                    <a:pt x="334" y="15"/>
                    <a:pt x="335" y="15"/>
                  </a:cubicBezTo>
                  <a:cubicBezTo>
                    <a:pt x="335" y="15"/>
                    <a:pt x="335" y="15"/>
                    <a:pt x="335" y="15"/>
                  </a:cubicBezTo>
                  <a:cubicBezTo>
                    <a:pt x="334" y="15"/>
                    <a:pt x="336" y="15"/>
                    <a:pt x="336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9" y="15"/>
                    <a:pt x="339" y="16"/>
                  </a:cubicBezTo>
                  <a:cubicBezTo>
                    <a:pt x="339" y="15"/>
                    <a:pt x="340" y="15"/>
                    <a:pt x="340" y="15"/>
                  </a:cubicBezTo>
                  <a:cubicBezTo>
                    <a:pt x="340" y="16"/>
                    <a:pt x="342" y="16"/>
                    <a:pt x="342" y="16"/>
                  </a:cubicBezTo>
                  <a:cubicBezTo>
                    <a:pt x="343" y="16"/>
                    <a:pt x="344" y="16"/>
                    <a:pt x="344" y="16"/>
                  </a:cubicBezTo>
                  <a:cubicBezTo>
                    <a:pt x="343" y="16"/>
                    <a:pt x="345" y="16"/>
                    <a:pt x="345" y="16"/>
                  </a:cubicBezTo>
                  <a:cubicBezTo>
                    <a:pt x="346" y="16"/>
                    <a:pt x="348" y="16"/>
                    <a:pt x="349" y="16"/>
                  </a:cubicBezTo>
                  <a:cubicBezTo>
                    <a:pt x="350" y="17"/>
                    <a:pt x="351" y="16"/>
                    <a:pt x="351" y="17"/>
                  </a:cubicBezTo>
                  <a:cubicBezTo>
                    <a:pt x="350" y="17"/>
                    <a:pt x="349" y="17"/>
                    <a:pt x="348" y="17"/>
                  </a:cubicBezTo>
                  <a:cubicBezTo>
                    <a:pt x="349" y="17"/>
                    <a:pt x="352" y="17"/>
                    <a:pt x="353" y="17"/>
                  </a:cubicBezTo>
                  <a:cubicBezTo>
                    <a:pt x="355" y="18"/>
                    <a:pt x="357" y="18"/>
                    <a:pt x="359" y="18"/>
                  </a:cubicBezTo>
                  <a:cubicBezTo>
                    <a:pt x="360" y="18"/>
                    <a:pt x="361" y="19"/>
                    <a:pt x="362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5" y="19"/>
                    <a:pt x="366" y="19"/>
                  </a:cubicBezTo>
                  <a:cubicBezTo>
                    <a:pt x="367" y="19"/>
                    <a:pt x="368" y="19"/>
                    <a:pt x="369" y="20"/>
                  </a:cubicBezTo>
                  <a:cubicBezTo>
                    <a:pt x="370" y="19"/>
                    <a:pt x="370" y="20"/>
                    <a:pt x="371" y="20"/>
                  </a:cubicBezTo>
                  <a:cubicBezTo>
                    <a:pt x="371" y="20"/>
                    <a:pt x="373" y="19"/>
                    <a:pt x="372" y="20"/>
                  </a:cubicBezTo>
                  <a:cubicBezTo>
                    <a:pt x="372" y="20"/>
                    <a:pt x="374" y="20"/>
                    <a:pt x="374" y="20"/>
                  </a:cubicBezTo>
                  <a:cubicBezTo>
                    <a:pt x="374" y="20"/>
                    <a:pt x="374" y="20"/>
                    <a:pt x="374" y="21"/>
                  </a:cubicBezTo>
                  <a:cubicBezTo>
                    <a:pt x="374" y="20"/>
                    <a:pt x="375" y="20"/>
                    <a:pt x="375" y="20"/>
                  </a:cubicBezTo>
                  <a:cubicBezTo>
                    <a:pt x="375" y="20"/>
                    <a:pt x="375" y="20"/>
                    <a:pt x="375" y="21"/>
                  </a:cubicBezTo>
                  <a:cubicBezTo>
                    <a:pt x="375" y="21"/>
                    <a:pt x="376" y="21"/>
                    <a:pt x="376" y="21"/>
                  </a:cubicBezTo>
                  <a:cubicBezTo>
                    <a:pt x="377" y="20"/>
                    <a:pt x="378" y="21"/>
                    <a:pt x="378" y="21"/>
                  </a:cubicBezTo>
                  <a:cubicBezTo>
                    <a:pt x="379" y="20"/>
                    <a:pt x="380" y="21"/>
                    <a:pt x="381" y="21"/>
                  </a:cubicBezTo>
                  <a:cubicBezTo>
                    <a:pt x="381" y="21"/>
                    <a:pt x="381" y="22"/>
                    <a:pt x="381" y="22"/>
                  </a:cubicBezTo>
                  <a:cubicBezTo>
                    <a:pt x="380" y="21"/>
                    <a:pt x="379" y="21"/>
                    <a:pt x="379" y="21"/>
                  </a:cubicBezTo>
                  <a:cubicBezTo>
                    <a:pt x="378" y="21"/>
                    <a:pt x="379" y="21"/>
                    <a:pt x="378" y="21"/>
                  </a:cubicBezTo>
                  <a:cubicBezTo>
                    <a:pt x="378" y="21"/>
                    <a:pt x="378" y="21"/>
                    <a:pt x="378" y="21"/>
                  </a:cubicBezTo>
                  <a:cubicBezTo>
                    <a:pt x="377" y="21"/>
                    <a:pt x="376" y="21"/>
                    <a:pt x="375" y="21"/>
                  </a:cubicBezTo>
                  <a:cubicBezTo>
                    <a:pt x="375" y="20"/>
                    <a:pt x="374" y="21"/>
                    <a:pt x="373" y="21"/>
                  </a:cubicBezTo>
                  <a:cubicBezTo>
                    <a:pt x="372" y="21"/>
                    <a:pt x="372" y="21"/>
                    <a:pt x="372" y="21"/>
                  </a:cubicBezTo>
                  <a:cubicBezTo>
                    <a:pt x="372" y="20"/>
                    <a:pt x="370" y="21"/>
                    <a:pt x="369" y="20"/>
                  </a:cubicBezTo>
                  <a:cubicBezTo>
                    <a:pt x="367" y="20"/>
                    <a:pt x="366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1" y="19"/>
                    <a:pt x="358" y="19"/>
                    <a:pt x="356" y="19"/>
                  </a:cubicBezTo>
                  <a:cubicBezTo>
                    <a:pt x="355" y="19"/>
                    <a:pt x="355" y="19"/>
                    <a:pt x="354" y="19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3" y="19"/>
                    <a:pt x="352" y="19"/>
                    <a:pt x="351" y="18"/>
                  </a:cubicBezTo>
                  <a:cubicBezTo>
                    <a:pt x="350" y="18"/>
                    <a:pt x="350" y="19"/>
                    <a:pt x="349" y="18"/>
                  </a:cubicBezTo>
                  <a:cubicBezTo>
                    <a:pt x="348" y="18"/>
                    <a:pt x="347" y="18"/>
                    <a:pt x="347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46" y="18"/>
                    <a:pt x="344" y="18"/>
                    <a:pt x="343" y="18"/>
                  </a:cubicBezTo>
                  <a:cubicBezTo>
                    <a:pt x="343" y="18"/>
                    <a:pt x="342" y="17"/>
                    <a:pt x="341" y="18"/>
                  </a:cubicBezTo>
                  <a:cubicBezTo>
                    <a:pt x="340" y="18"/>
                    <a:pt x="339" y="17"/>
                    <a:pt x="338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6" y="18"/>
                    <a:pt x="335" y="17"/>
                    <a:pt x="333" y="17"/>
                  </a:cubicBezTo>
                  <a:cubicBezTo>
                    <a:pt x="332" y="17"/>
                    <a:pt x="331" y="17"/>
                    <a:pt x="331" y="17"/>
                  </a:cubicBezTo>
                  <a:cubicBezTo>
                    <a:pt x="330" y="17"/>
                    <a:pt x="330" y="17"/>
                    <a:pt x="330" y="17"/>
                  </a:cubicBezTo>
                  <a:cubicBezTo>
                    <a:pt x="330" y="17"/>
                    <a:pt x="328" y="17"/>
                    <a:pt x="328" y="17"/>
                  </a:cubicBezTo>
                  <a:cubicBezTo>
                    <a:pt x="328" y="17"/>
                    <a:pt x="327" y="17"/>
                    <a:pt x="326" y="17"/>
                  </a:cubicBezTo>
                  <a:cubicBezTo>
                    <a:pt x="326" y="16"/>
                    <a:pt x="325" y="16"/>
                    <a:pt x="325" y="16"/>
                  </a:cubicBezTo>
                  <a:cubicBezTo>
                    <a:pt x="324" y="16"/>
                    <a:pt x="324" y="16"/>
                    <a:pt x="324" y="16"/>
                  </a:cubicBezTo>
                  <a:cubicBezTo>
                    <a:pt x="324" y="16"/>
                    <a:pt x="323" y="17"/>
                    <a:pt x="322" y="16"/>
                  </a:cubicBezTo>
                  <a:cubicBezTo>
                    <a:pt x="321" y="16"/>
                    <a:pt x="320" y="16"/>
                    <a:pt x="320" y="16"/>
                  </a:cubicBezTo>
                  <a:cubicBezTo>
                    <a:pt x="319" y="16"/>
                    <a:pt x="319" y="16"/>
                    <a:pt x="319" y="16"/>
                  </a:cubicBezTo>
                  <a:cubicBezTo>
                    <a:pt x="318" y="16"/>
                    <a:pt x="317" y="16"/>
                    <a:pt x="316" y="16"/>
                  </a:cubicBezTo>
                  <a:cubicBezTo>
                    <a:pt x="312" y="15"/>
                    <a:pt x="308" y="15"/>
                    <a:pt x="304" y="14"/>
                  </a:cubicBezTo>
                  <a:cubicBezTo>
                    <a:pt x="302" y="15"/>
                    <a:pt x="300" y="14"/>
                    <a:pt x="298" y="14"/>
                  </a:cubicBezTo>
                  <a:cubicBezTo>
                    <a:pt x="298" y="14"/>
                    <a:pt x="296" y="14"/>
                    <a:pt x="296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3" y="14"/>
                    <a:pt x="291" y="14"/>
                    <a:pt x="289" y="13"/>
                  </a:cubicBezTo>
                  <a:cubicBezTo>
                    <a:pt x="289" y="13"/>
                    <a:pt x="288" y="13"/>
                    <a:pt x="288" y="13"/>
                  </a:cubicBezTo>
                  <a:cubicBezTo>
                    <a:pt x="287" y="13"/>
                    <a:pt x="286" y="13"/>
                    <a:pt x="285" y="13"/>
                  </a:cubicBezTo>
                  <a:cubicBezTo>
                    <a:pt x="286" y="14"/>
                    <a:pt x="287" y="13"/>
                    <a:pt x="288" y="14"/>
                  </a:cubicBezTo>
                  <a:cubicBezTo>
                    <a:pt x="291" y="14"/>
                    <a:pt x="293" y="14"/>
                    <a:pt x="295" y="14"/>
                  </a:cubicBezTo>
                  <a:cubicBezTo>
                    <a:pt x="296" y="14"/>
                    <a:pt x="296" y="14"/>
                    <a:pt x="296" y="14"/>
                  </a:cubicBezTo>
                  <a:cubicBezTo>
                    <a:pt x="297" y="15"/>
                    <a:pt x="299" y="15"/>
                    <a:pt x="300" y="15"/>
                  </a:cubicBezTo>
                  <a:cubicBezTo>
                    <a:pt x="302" y="15"/>
                    <a:pt x="305" y="16"/>
                    <a:pt x="307" y="16"/>
                  </a:cubicBezTo>
                  <a:cubicBezTo>
                    <a:pt x="307" y="16"/>
                    <a:pt x="308" y="16"/>
                    <a:pt x="308" y="16"/>
                  </a:cubicBezTo>
                  <a:cubicBezTo>
                    <a:pt x="310" y="16"/>
                    <a:pt x="311" y="16"/>
                    <a:pt x="313" y="16"/>
                  </a:cubicBezTo>
                  <a:cubicBezTo>
                    <a:pt x="315" y="16"/>
                    <a:pt x="317" y="17"/>
                    <a:pt x="319" y="17"/>
                  </a:cubicBezTo>
                  <a:cubicBezTo>
                    <a:pt x="320" y="17"/>
                    <a:pt x="321" y="17"/>
                    <a:pt x="322" y="17"/>
                  </a:cubicBezTo>
                  <a:cubicBezTo>
                    <a:pt x="323" y="17"/>
                    <a:pt x="324" y="17"/>
                    <a:pt x="325" y="18"/>
                  </a:cubicBezTo>
                  <a:cubicBezTo>
                    <a:pt x="325" y="18"/>
                    <a:pt x="327" y="18"/>
                    <a:pt x="326" y="18"/>
                  </a:cubicBezTo>
                  <a:cubicBezTo>
                    <a:pt x="327" y="18"/>
                    <a:pt x="328" y="18"/>
                    <a:pt x="329" y="19"/>
                  </a:cubicBezTo>
                  <a:cubicBezTo>
                    <a:pt x="332" y="19"/>
                    <a:pt x="335" y="19"/>
                    <a:pt x="338" y="20"/>
                  </a:cubicBezTo>
                  <a:cubicBezTo>
                    <a:pt x="339" y="20"/>
                    <a:pt x="339" y="19"/>
                    <a:pt x="339" y="20"/>
                  </a:cubicBezTo>
                  <a:cubicBezTo>
                    <a:pt x="339" y="20"/>
                    <a:pt x="339" y="20"/>
                    <a:pt x="339" y="20"/>
                  </a:cubicBezTo>
                  <a:cubicBezTo>
                    <a:pt x="335" y="20"/>
                    <a:pt x="331" y="19"/>
                    <a:pt x="327" y="19"/>
                  </a:cubicBezTo>
                  <a:cubicBezTo>
                    <a:pt x="322" y="18"/>
                    <a:pt x="317" y="18"/>
                    <a:pt x="312" y="17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28" y="19"/>
                    <a:pt x="343" y="21"/>
                    <a:pt x="358" y="22"/>
                  </a:cubicBezTo>
                  <a:cubicBezTo>
                    <a:pt x="344" y="21"/>
                    <a:pt x="330" y="20"/>
                    <a:pt x="316" y="18"/>
                  </a:cubicBezTo>
                  <a:cubicBezTo>
                    <a:pt x="314" y="17"/>
                    <a:pt x="310" y="17"/>
                    <a:pt x="308" y="17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12" y="18"/>
                    <a:pt x="316" y="18"/>
                    <a:pt x="319" y="19"/>
                  </a:cubicBezTo>
                  <a:cubicBezTo>
                    <a:pt x="319" y="19"/>
                    <a:pt x="319" y="19"/>
                    <a:pt x="319" y="19"/>
                  </a:cubicBezTo>
                  <a:cubicBezTo>
                    <a:pt x="320" y="19"/>
                    <a:pt x="320" y="19"/>
                    <a:pt x="321" y="19"/>
                  </a:cubicBezTo>
                  <a:cubicBezTo>
                    <a:pt x="321" y="19"/>
                    <a:pt x="321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3" y="19"/>
                    <a:pt x="323" y="20"/>
                    <a:pt x="323" y="19"/>
                  </a:cubicBezTo>
                  <a:cubicBezTo>
                    <a:pt x="324" y="19"/>
                    <a:pt x="325" y="19"/>
                    <a:pt x="325" y="19"/>
                  </a:cubicBezTo>
                  <a:cubicBezTo>
                    <a:pt x="325" y="20"/>
                    <a:pt x="324" y="19"/>
                    <a:pt x="323" y="19"/>
                  </a:cubicBezTo>
                  <a:cubicBezTo>
                    <a:pt x="323" y="19"/>
                    <a:pt x="323" y="19"/>
                    <a:pt x="323" y="19"/>
                  </a:cubicBezTo>
                  <a:cubicBezTo>
                    <a:pt x="327" y="20"/>
                    <a:pt x="331" y="20"/>
                    <a:pt x="335" y="21"/>
                  </a:cubicBezTo>
                  <a:cubicBezTo>
                    <a:pt x="336" y="21"/>
                    <a:pt x="337" y="21"/>
                    <a:pt x="337" y="21"/>
                  </a:cubicBezTo>
                  <a:cubicBezTo>
                    <a:pt x="345" y="22"/>
                    <a:pt x="352" y="22"/>
                    <a:pt x="360" y="23"/>
                  </a:cubicBezTo>
                  <a:cubicBezTo>
                    <a:pt x="360" y="24"/>
                    <a:pt x="360" y="24"/>
                    <a:pt x="361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3"/>
                    <a:pt x="357" y="23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3"/>
                  </a:cubicBezTo>
                  <a:cubicBezTo>
                    <a:pt x="357" y="23"/>
                    <a:pt x="358" y="23"/>
                    <a:pt x="358" y="24"/>
                  </a:cubicBezTo>
                  <a:cubicBezTo>
                    <a:pt x="358" y="23"/>
                    <a:pt x="358" y="23"/>
                    <a:pt x="358" y="23"/>
                  </a:cubicBezTo>
                  <a:cubicBezTo>
                    <a:pt x="357" y="23"/>
                    <a:pt x="356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4" y="23"/>
                  </a:cubicBezTo>
                  <a:cubicBezTo>
                    <a:pt x="354" y="23"/>
                    <a:pt x="354" y="23"/>
                    <a:pt x="354" y="23"/>
                  </a:cubicBezTo>
                  <a:cubicBezTo>
                    <a:pt x="354" y="23"/>
                    <a:pt x="353" y="23"/>
                    <a:pt x="353" y="23"/>
                  </a:cubicBezTo>
                  <a:cubicBezTo>
                    <a:pt x="353" y="23"/>
                    <a:pt x="353" y="23"/>
                    <a:pt x="353" y="23"/>
                  </a:cubicBezTo>
                  <a:cubicBezTo>
                    <a:pt x="352" y="23"/>
                    <a:pt x="351" y="22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7" y="23"/>
                    <a:pt x="347" y="23"/>
                    <a:pt x="347" y="23"/>
                  </a:cubicBezTo>
                  <a:cubicBezTo>
                    <a:pt x="347" y="22"/>
                    <a:pt x="347" y="22"/>
                    <a:pt x="347" y="22"/>
                  </a:cubicBezTo>
                  <a:cubicBezTo>
                    <a:pt x="345" y="22"/>
                    <a:pt x="343" y="23"/>
                    <a:pt x="342" y="22"/>
                  </a:cubicBezTo>
                  <a:cubicBezTo>
                    <a:pt x="342" y="22"/>
                    <a:pt x="342" y="22"/>
                    <a:pt x="342" y="22"/>
                  </a:cubicBezTo>
                  <a:cubicBezTo>
                    <a:pt x="341" y="22"/>
                    <a:pt x="340" y="22"/>
                    <a:pt x="340" y="22"/>
                  </a:cubicBezTo>
                  <a:cubicBezTo>
                    <a:pt x="340" y="22"/>
                    <a:pt x="340" y="22"/>
                    <a:pt x="340" y="22"/>
                  </a:cubicBezTo>
                  <a:cubicBezTo>
                    <a:pt x="336" y="22"/>
                    <a:pt x="332" y="21"/>
                    <a:pt x="328" y="21"/>
                  </a:cubicBezTo>
                  <a:cubicBezTo>
                    <a:pt x="337" y="22"/>
                    <a:pt x="347" y="23"/>
                    <a:pt x="355" y="24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7" y="25"/>
                    <a:pt x="357" y="25"/>
                    <a:pt x="358" y="25"/>
                  </a:cubicBezTo>
                  <a:cubicBezTo>
                    <a:pt x="360" y="25"/>
                    <a:pt x="361" y="25"/>
                    <a:pt x="363" y="25"/>
                  </a:cubicBezTo>
                  <a:cubicBezTo>
                    <a:pt x="365" y="26"/>
                    <a:pt x="368" y="26"/>
                    <a:pt x="370" y="26"/>
                  </a:cubicBezTo>
                  <a:cubicBezTo>
                    <a:pt x="372" y="26"/>
                    <a:pt x="374" y="27"/>
                    <a:pt x="376" y="27"/>
                  </a:cubicBezTo>
                  <a:cubicBezTo>
                    <a:pt x="376" y="27"/>
                    <a:pt x="376" y="27"/>
                    <a:pt x="376" y="27"/>
                  </a:cubicBezTo>
                  <a:cubicBezTo>
                    <a:pt x="377" y="27"/>
                    <a:pt x="378" y="27"/>
                    <a:pt x="379" y="27"/>
                  </a:cubicBezTo>
                  <a:cubicBezTo>
                    <a:pt x="379" y="27"/>
                    <a:pt x="380" y="27"/>
                    <a:pt x="380" y="27"/>
                  </a:cubicBezTo>
                  <a:cubicBezTo>
                    <a:pt x="376" y="27"/>
                    <a:pt x="371" y="26"/>
                    <a:pt x="366" y="26"/>
                  </a:cubicBezTo>
                  <a:cubicBezTo>
                    <a:pt x="368" y="27"/>
                    <a:pt x="369" y="27"/>
                    <a:pt x="370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4" y="26"/>
                    <a:pt x="362" y="26"/>
                    <a:pt x="359" y="26"/>
                  </a:cubicBezTo>
                  <a:cubicBezTo>
                    <a:pt x="357" y="26"/>
                    <a:pt x="357" y="25"/>
                    <a:pt x="355" y="25"/>
                  </a:cubicBezTo>
                  <a:cubicBezTo>
                    <a:pt x="355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2" y="25"/>
                    <a:pt x="351" y="25"/>
                    <a:pt x="349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49" y="25"/>
                    <a:pt x="349" y="25"/>
                    <a:pt x="349" y="25"/>
                  </a:cubicBezTo>
                  <a:cubicBezTo>
                    <a:pt x="350" y="25"/>
                    <a:pt x="351" y="26"/>
                    <a:pt x="352" y="25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2" y="25"/>
                    <a:pt x="352" y="25"/>
                    <a:pt x="353" y="25"/>
                  </a:cubicBezTo>
                  <a:cubicBezTo>
                    <a:pt x="353" y="26"/>
                    <a:pt x="352" y="25"/>
                    <a:pt x="352" y="25"/>
                  </a:cubicBezTo>
                  <a:cubicBezTo>
                    <a:pt x="352" y="26"/>
                    <a:pt x="353" y="25"/>
                    <a:pt x="354" y="26"/>
                  </a:cubicBezTo>
                  <a:cubicBezTo>
                    <a:pt x="355" y="26"/>
                    <a:pt x="357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9" y="27"/>
                    <a:pt x="360" y="26"/>
                    <a:pt x="360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2" y="26"/>
                    <a:pt x="364" y="26"/>
                    <a:pt x="365" y="27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4" y="27"/>
                    <a:pt x="366" y="27"/>
                    <a:pt x="368" y="27"/>
                  </a:cubicBezTo>
                  <a:cubicBezTo>
                    <a:pt x="371" y="28"/>
                    <a:pt x="374" y="28"/>
                    <a:pt x="377" y="28"/>
                  </a:cubicBezTo>
                  <a:cubicBezTo>
                    <a:pt x="365" y="27"/>
                    <a:pt x="354" y="26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0" y="25"/>
                    <a:pt x="338" y="24"/>
                    <a:pt x="337" y="25"/>
                  </a:cubicBezTo>
                  <a:cubicBezTo>
                    <a:pt x="336" y="24"/>
                    <a:pt x="335" y="24"/>
                    <a:pt x="334" y="24"/>
                  </a:cubicBezTo>
                  <a:cubicBezTo>
                    <a:pt x="333" y="24"/>
                    <a:pt x="331" y="24"/>
                    <a:pt x="330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45" y="26"/>
                    <a:pt x="360" y="27"/>
                    <a:pt x="374" y="29"/>
                  </a:cubicBezTo>
                  <a:cubicBezTo>
                    <a:pt x="374" y="30"/>
                    <a:pt x="374" y="30"/>
                    <a:pt x="374" y="30"/>
                  </a:cubicBezTo>
                  <a:cubicBezTo>
                    <a:pt x="375" y="30"/>
                    <a:pt x="376" y="29"/>
                    <a:pt x="376" y="30"/>
                  </a:cubicBezTo>
                  <a:cubicBezTo>
                    <a:pt x="377" y="30"/>
                    <a:pt x="378" y="30"/>
                    <a:pt x="379" y="30"/>
                  </a:cubicBezTo>
                  <a:cubicBezTo>
                    <a:pt x="379" y="30"/>
                    <a:pt x="379" y="30"/>
                    <a:pt x="379" y="30"/>
                  </a:cubicBezTo>
                  <a:cubicBezTo>
                    <a:pt x="377" y="30"/>
                    <a:pt x="376" y="30"/>
                    <a:pt x="375" y="30"/>
                  </a:cubicBezTo>
                  <a:cubicBezTo>
                    <a:pt x="373" y="29"/>
                    <a:pt x="371" y="30"/>
                    <a:pt x="369" y="29"/>
                  </a:cubicBezTo>
                  <a:cubicBezTo>
                    <a:pt x="367" y="30"/>
                    <a:pt x="365" y="29"/>
                    <a:pt x="362" y="29"/>
                  </a:cubicBezTo>
                  <a:cubicBezTo>
                    <a:pt x="362" y="29"/>
                    <a:pt x="362" y="29"/>
                    <a:pt x="362" y="29"/>
                  </a:cubicBezTo>
                  <a:cubicBezTo>
                    <a:pt x="368" y="30"/>
                    <a:pt x="373" y="30"/>
                    <a:pt x="378" y="31"/>
                  </a:cubicBezTo>
                  <a:cubicBezTo>
                    <a:pt x="377" y="31"/>
                    <a:pt x="374" y="31"/>
                    <a:pt x="373" y="31"/>
                  </a:cubicBezTo>
                  <a:cubicBezTo>
                    <a:pt x="369" y="30"/>
                    <a:pt x="366" y="30"/>
                    <a:pt x="362" y="30"/>
                  </a:cubicBezTo>
                  <a:cubicBezTo>
                    <a:pt x="361" y="29"/>
                    <a:pt x="360" y="29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61" y="30"/>
                    <a:pt x="365" y="30"/>
                    <a:pt x="368" y="31"/>
                  </a:cubicBezTo>
                  <a:cubicBezTo>
                    <a:pt x="368" y="31"/>
                    <a:pt x="369" y="31"/>
                    <a:pt x="369" y="31"/>
                  </a:cubicBezTo>
                  <a:cubicBezTo>
                    <a:pt x="370" y="31"/>
                    <a:pt x="371" y="31"/>
                    <a:pt x="372" y="31"/>
                  </a:cubicBezTo>
                  <a:cubicBezTo>
                    <a:pt x="372" y="31"/>
                    <a:pt x="372" y="31"/>
                    <a:pt x="372" y="31"/>
                  </a:cubicBezTo>
                  <a:cubicBezTo>
                    <a:pt x="372" y="31"/>
                    <a:pt x="374" y="31"/>
                    <a:pt x="374" y="31"/>
                  </a:cubicBezTo>
                  <a:cubicBezTo>
                    <a:pt x="375" y="31"/>
                    <a:pt x="376" y="32"/>
                    <a:pt x="375" y="32"/>
                  </a:cubicBezTo>
                  <a:cubicBezTo>
                    <a:pt x="379" y="33"/>
                    <a:pt x="383" y="33"/>
                    <a:pt x="387" y="34"/>
                  </a:cubicBezTo>
                  <a:cubicBezTo>
                    <a:pt x="386" y="34"/>
                    <a:pt x="386" y="33"/>
                    <a:pt x="385" y="34"/>
                  </a:cubicBezTo>
                  <a:cubicBezTo>
                    <a:pt x="387" y="34"/>
                    <a:pt x="389" y="34"/>
                    <a:pt x="391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9" y="35"/>
                    <a:pt x="391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3" y="35"/>
                    <a:pt x="394" y="36"/>
                    <a:pt x="394" y="35"/>
                  </a:cubicBezTo>
                  <a:cubicBezTo>
                    <a:pt x="395" y="35"/>
                    <a:pt x="395" y="36"/>
                    <a:pt x="396" y="36"/>
                  </a:cubicBezTo>
                  <a:cubicBezTo>
                    <a:pt x="396" y="36"/>
                    <a:pt x="398" y="35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7" y="37"/>
                    <a:pt x="398" y="37"/>
                    <a:pt x="397" y="37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8" y="37"/>
                    <a:pt x="398" y="37"/>
                    <a:pt x="399" y="38"/>
                  </a:cubicBezTo>
                  <a:cubicBezTo>
                    <a:pt x="398" y="38"/>
                    <a:pt x="397" y="37"/>
                    <a:pt x="397" y="38"/>
                  </a:cubicBezTo>
                  <a:cubicBezTo>
                    <a:pt x="397" y="38"/>
                    <a:pt x="397" y="38"/>
                    <a:pt x="398" y="38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398" y="39"/>
                    <a:pt x="399" y="38"/>
                    <a:pt x="399" y="39"/>
                  </a:cubicBezTo>
                  <a:cubicBezTo>
                    <a:pt x="399" y="39"/>
                    <a:pt x="400" y="39"/>
                    <a:pt x="400" y="39"/>
                  </a:cubicBezTo>
                  <a:cubicBezTo>
                    <a:pt x="399" y="38"/>
                    <a:pt x="399" y="38"/>
                    <a:pt x="399" y="38"/>
                  </a:cubicBezTo>
                  <a:cubicBezTo>
                    <a:pt x="400" y="38"/>
                    <a:pt x="400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3" y="39"/>
                    <a:pt x="403" y="39"/>
                    <a:pt x="404" y="39"/>
                  </a:cubicBezTo>
                  <a:cubicBezTo>
                    <a:pt x="404" y="39"/>
                    <a:pt x="404" y="38"/>
                    <a:pt x="404" y="38"/>
                  </a:cubicBezTo>
                  <a:cubicBezTo>
                    <a:pt x="404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6" y="38"/>
                    <a:pt x="406" y="38"/>
                    <a:pt x="406" y="38"/>
                  </a:cubicBezTo>
                  <a:cubicBezTo>
                    <a:pt x="406" y="39"/>
                    <a:pt x="408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10" y="39"/>
                    <a:pt x="410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2" y="39"/>
                    <a:pt x="411" y="40"/>
                    <a:pt x="412" y="40"/>
                  </a:cubicBezTo>
                  <a:cubicBezTo>
                    <a:pt x="413" y="40"/>
                    <a:pt x="413" y="40"/>
                    <a:pt x="413" y="40"/>
                  </a:cubicBezTo>
                  <a:cubicBezTo>
                    <a:pt x="412" y="40"/>
                    <a:pt x="414" y="40"/>
                    <a:pt x="414" y="40"/>
                  </a:cubicBezTo>
                  <a:cubicBezTo>
                    <a:pt x="414" y="40"/>
                    <a:pt x="415" y="41"/>
                    <a:pt x="415" y="40"/>
                  </a:cubicBezTo>
                  <a:cubicBezTo>
                    <a:pt x="416" y="41"/>
                    <a:pt x="417" y="40"/>
                    <a:pt x="417" y="41"/>
                  </a:cubicBezTo>
                  <a:cubicBezTo>
                    <a:pt x="417" y="41"/>
                    <a:pt x="418" y="41"/>
                    <a:pt x="418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2"/>
                  </a:cubicBezTo>
                  <a:cubicBezTo>
                    <a:pt x="420" y="41"/>
                    <a:pt x="420" y="41"/>
                    <a:pt x="420" y="41"/>
                  </a:cubicBezTo>
                  <a:cubicBezTo>
                    <a:pt x="420" y="42"/>
                    <a:pt x="420" y="42"/>
                    <a:pt x="420" y="42"/>
                  </a:cubicBezTo>
                  <a:cubicBezTo>
                    <a:pt x="421" y="41"/>
                    <a:pt x="421" y="41"/>
                    <a:pt x="421" y="42"/>
                  </a:cubicBezTo>
                  <a:cubicBezTo>
                    <a:pt x="421" y="41"/>
                    <a:pt x="422" y="41"/>
                    <a:pt x="423" y="42"/>
                  </a:cubicBezTo>
                  <a:cubicBezTo>
                    <a:pt x="423" y="42"/>
                    <a:pt x="424" y="42"/>
                    <a:pt x="42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25" y="42"/>
                    <a:pt x="427" y="43"/>
                    <a:pt x="428" y="43"/>
                  </a:cubicBezTo>
                  <a:cubicBezTo>
                    <a:pt x="428" y="43"/>
                    <a:pt x="429" y="43"/>
                    <a:pt x="429" y="43"/>
                  </a:cubicBezTo>
                  <a:cubicBezTo>
                    <a:pt x="428" y="43"/>
                    <a:pt x="427" y="43"/>
                    <a:pt x="427" y="43"/>
                  </a:cubicBezTo>
                  <a:cubicBezTo>
                    <a:pt x="427" y="43"/>
                    <a:pt x="425" y="43"/>
                    <a:pt x="425" y="43"/>
                  </a:cubicBezTo>
                  <a:cubicBezTo>
                    <a:pt x="424" y="42"/>
                    <a:pt x="423" y="43"/>
                    <a:pt x="422" y="42"/>
                  </a:cubicBezTo>
                  <a:cubicBezTo>
                    <a:pt x="419" y="42"/>
                    <a:pt x="416" y="42"/>
                    <a:pt x="413" y="41"/>
                  </a:cubicBezTo>
                  <a:cubicBezTo>
                    <a:pt x="411" y="41"/>
                    <a:pt x="409" y="41"/>
                    <a:pt x="406" y="40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405" y="41"/>
                    <a:pt x="404" y="40"/>
                  </a:cubicBezTo>
                  <a:cubicBezTo>
                    <a:pt x="403" y="40"/>
                    <a:pt x="403" y="40"/>
                    <a:pt x="402" y="40"/>
                  </a:cubicBezTo>
                  <a:cubicBezTo>
                    <a:pt x="402" y="40"/>
                    <a:pt x="402" y="40"/>
                    <a:pt x="402" y="40"/>
                  </a:cubicBezTo>
                  <a:cubicBezTo>
                    <a:pt x="402" y="40"/>
                    <a:pt x="401" y="40"/>
                    <a:pt x="400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39"/>
                    <a:pt x="398" y="40"/>
                    <a:pt x="398" y="39"/>
                  </a:cubicBezTo>
                  <a:cubicBezTo>
                    <a:pt x="397" y="39"/>
                    <a:pt x="397" y="39"/>
                    <a:pt x="397" y="39"/>
                  </a:cubicBezTo>
                  <a:cubicBezTo>
                    <a:pt x="397" y="40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40"/>
                  </a:cubicBezTo>
                  <a:cubicBezTo>
                    <a:pt x="398" y="40"/>
                    <a:pt x="398" y="40"/>
                    <a:pt x="398" y="40"/>
                  </a:cubicBezTo>
                  <a:cubicBezTo>
                    <a:pt x="395" y="39"/>
                    <a:pt x="393" y="39"/>
                    <a:pt x="390" y="39"/>
                  </a:cubicBezTo>
                  <a:cubicBezTo>
                    <a:pt x="391" y="40"/>
                    <a:pt x="393" y="40"/>
                    <a:pt x="395" y="40"/>
                  </a:cubicBezTo>
                  <a:cubicBezTo>
                    <a:pt x="395" y="41"/>
                    <a:pt x="396" y="40"/>
                    <a:pt x="396" y="41"/>
                  </a:cubicBezTo>
                  <a:cubicBezTo>
                    <a:pt x="397" y="41"/>
                    <a:pt x="398" y="41"/>
                    <a:pt x="398" y="41"/>
                  </a:cubicBezTo>
                  <a:cubicBezTo>
                    <a:pt x="398" y="41"/>
                    <a:pt x="398" y="41"/>
                    <a:pt x="398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400" y="41"/>
                    <a:pt x="400" y="41"/>
                    <a:pt x="400" y="41"/>
                  </a:cubicBezTo>
                  <a:cubicBezTo>
                    <a:pt x="402" y="42"/>
                    <a:pt x="404" y="42"/>
                    <a:pt x="406" y="42"/>
                  </a:cubicBezTo>
                  <a:cubicBezTo>
                    <a:pt x="406" y="42"/>
                    <a:pt x="406" y="42"/>
                    <a:pt x="406" y="42"/>
                  </a:cubicBezTo>
                  <a:cubicBezTo>
                    <a:pt x="407" y="42"/>
                    <a:pt x="408" y="42"/>
                    <a:pt x="409" y="42"/>
                  </a:cubicBezTo>
                  <a:cubicBezTo>
                    <a:pt x="410" y="43"/>
                    <a:pt x="412" y="43"/>
                    <a:pt x="413" y="43"/>
                  </a:cubicBezTo>
                  <a:cubicBezTo>
                    <a:pt x="414" y="43"/>
                    <a:pt x="414" y="44"/>
                    <a:pt x="415" y="43"/>
                  </a:cubicBezTo>
                  <a:cubicBezTo>
                    <a:pt x="416" y="43"/>
                    <a:pt x="416" y="44"/>
                    <a:pt x="417" y="44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18" y="44"/>
                    <a:pt x="419" y="44"/>
                    <a:pt x="420" y="44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21" y="44"/>
                    <a:pt x="422" y="45"/>
                    <a:pt x="423" y="45"/>
                  </a:cubicBezTo>
                  <a:cubicBezTo>
                    <a:pt x="425" y="45"/>
                    <a:pt x="427" y="45"/>
                    <a:pt x="428" y="46"/>
                  </a:cubicBezTo>
                  <a:cubicBezTo>
                    <a:pt x="429" y="46"/>
                    <a:pt x="429" y="46"/>
                    <a:pt x="429" y="46"/>
                  </a:cubicBezTo>
                  <a:cubicBezTo>
                    <a:pt x="428" y="46"/>
                    <a:pt x="427" y="46"/>
                    <a:pt x="426" y="45"/>
                  </a:cubicBezTo>
                  <a:cubicBezTo>
                    <a:pt x="423" y="45"/>
                    <a:pt x="421" y="45"/>
                    <a:pt x="419" y="45"/>
                  </a:cubicBezTo>
                  <a:cubicBezTo>
                    <a:pt x="418" y="44"/>
                    <a:pt x="417" y="44"/>
                    <a:pt x="416" y="44"/>
                  </a:cubicBezTo>
                  <a:cubicBezTo>
                    <a:pt x="415" y="44"/>
                    <a:pt x="415" y="44"/>
                    <a:pt x="414" y="44"/>
                  </a:cubicBezTo>
                  <a:cubicBezTo>
                    <a:pt x="414" y="44"/>
                    <a:pt x="413" y="44"/>
                    <a:pt x="413" y="44"/>
                  </a:cubicBezTo>
                  <a:cubicBezTo>
                    <a:pt x="413" y="44"/>
                    <a:pt x="412" y="43"/>
                    <a:pt x="412" y="44"/>
                  </a:cubicBezTo>
                  <a:cubicBezTo>
                    <a:pt x="410" y="43"/>
                    <a:pt x="409" y="43"/>
                    <a:pt x="407" y="43"/>
                  </a:cubicBezTo>
                  <a:cubicBezTo>
                    <a:pt x="406" y="43"/>
                    <a:pt x="406" y="43"/>
                    <a:pt x="406" y="43"/>
                  </a:cubicBezTo>
                  <a:cubicBezTo>
                    <a:pt x="405" y="43"/>
                    <a:pt x="404" y="43"/>
                    <a:pt x="402" y="43"/>
                  </a:cubicBezTo>
                  <a:cubicBezTo>
                    <a:pt x="408" y="44"/>
                    <a:pt x="415" y="45"/>
                    <a:pt x="421" y="46"/>
                  </a:cubicBezTo>
                  <a:cubicBezTo>
                    <a:pt x="421" y="46"/>
                    <a:pt x="421" y="46"/>
                    <a:pt x="421" y="46"/>
                  </a:cubicBezTo>
                  <a:cubicBezTo>
                    <a:pt x="421" y="46"/>
                    <a:pt x="423" y="46"/>
                    <a:pt x="423" y="47"/>
                  </a:cubicBezTo>
                  <a:cubicBezTo>
                    <a:pt x="423" y="47"/>
                    <a:pt x="422" y="46"/>
                    <a:pt x="421" y="47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5" y="46"/>
                    <a:pt x="413" y="46"/>
                    <a:pt x="412" y="46"/>
                  </a:cubicBezTo>
                  <a:cubicBezTo>
                    <a:pt x="411" y="46"/>
                    <a:pt x="409" y="46"/>
                    <a:pt x="409" y="45"/>
                  </a:cubicBezTo>
                  <a:cubicBezTo>
                    <a:pt x="404" y="45"/>
                    <a:pt x="399" y="44"/>
                    <a:pt x="395" y="44"/>
                  </a:cubicBezTo>
                  <a:cubicBezTo>
                    <a:pt x="395" y="44"/>
                    <a:pt x="395" y="44"/>
                    <a:pt x="395" y="44"/>
                  </a:cubicBezTo>
                  <a:cubicBezTo>
                    <a:pt x="398" y="44"/>
                    <a:pt x="400" y="44"/>
                    <a:pt x="403" y="45"/>
                  </a:cubicBezTo>
                  <a:cubicBezTo>
                    <a:pt x="408" y="46"/>
                    <a:pt x="414" y="46"/>
                    <a:pt x="419" y="47"/>
                  </a:cubicBezTo>
                  <a:cubicBezTo>
                    <a:pt x="415" y="47"/>
                    <a:pt x="412" y="47"/>
                    <a:pt x="408" y="46"/>
                  </a:cubicBezTo>
                  <a:cubicBezTo>
                    <a:pt x="408" y="47"/>
                    <a:pt x="409" y="47"/>
                    <a:pt x="410" y="47"/>
                  </a:cubicBezTo>
                  <a:cubicBezTo>
                    <a:pt x="407" y="47"/>
                    <a:pt x="405" y="46"/>
                    <a:pt x="402" y="46"/>
                  </a:cubicBezTo>
                  <a:cubicBezTo>
                    <a:pt x="403" y="47"/>
                    <a:pt x="405" y="47"/>
                    <a:pt x="406" y="47"/>
                  </a:cubicBezTo>
                  <a:cubicBezTo>
                    <a:pt x="404" y="47"/>
                    <a:pt x="401" y="47"/>
                    <a:pt x="399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6" y="47"/>
                    <a:pt x="399" y="47"/>
                    <a:pt x="402" y="47"/>
                  </a:cubicBezTo>
                  <a:cubicBezTo>
                    <a:pt x="401" y="47"/>
                    <a:pt x="401" y="47"/>
                    <a:pt x="400" y="47"/>
                  </a:cubicBezTo>
                  <a:cubicBezTo>
                    <a:pt x="401" y="47"/>
                    <a:pt x="402" y="47"/>
                    <a:pt x="403" y="47"/>
                  </a:cubicBezTo>
                  <a:cubicBezTo>
                    <a:pt x="401" y="47"/>
                    <a:pt x="401" y="47"/>
                    <a:pt x="401" y="47"/>
                  </a:cubicBezTo>
                  <a:cubicBezTo>
                    <a:pt x="405" y="48"/>
                    <a:pt x="410" y="49"/>
                    <a:pt x="413" y="49"/>
                  </a:cubicBezTo>
                  <a:cubicBezTo>
                    <a:pt x="413" y="50"/>
                    <a:pt x="413" y="49"/>
                    <a:pt x="412" y="49"/>
                  </a:cubicBezTo>
                  <a:cubicBezTo>
                    <a:pt x="410" y="49"/>
                    <a:pt x="407" y="49"/>
                    <a:pt x="404" y="49"/>
                  </a:cubicBezTo>
                  <a:cubicBezTo>
                    <a:pt x="409" y="49"/>
                    <a:pt x="414" y="50"/>
                    <a:pt x="418" y="51"/>
                  </a:cubicBezTo>
                  <a:cubicBezTo>
                    <a:pt x="413" y="50"/>
                    <a:pt x="408" y="49"/>
                    <a:pt x="402" y="49"/>
                  </a:cubicBezTo>
                  <a:cubicBezTo>
                    <a:pt x="405" y="50"/>
                    <a:pt x="409" y="50"/>
                    <a:pt x="412" y="50"/>
                  </a:cubicBezTo>
                  <a:cubicBezTo>
                    <a:pt x="413" y="50"/>
                    <a:pt x="413" y="50"/>
                    <a:pt x="413" y="50"/>
                  </a:cubicBezTo>
                  <a:cubicBezTo>
                    <a:pt x="409" y="50"/>
                    <a:pt x="406" y="50"/>
                    <a:pt x="403" y="49"/>
                  </a:cubicBezTo>
                  <a:cubicBezTo>
                    <a:pt x="403" y="50"/>
                    <a:pt x="401" y="50"/>
                    <a:pt x="401" y="50"/>
                  </a:cubicBezTo>
                  <a:cubicBezTo>
                    <a:pt x="401" y="50"/>
                    <a:pt x="401" y="50"/>
                    <a:pt x="401" y="50"/>
                  </a:cubicBezTo>
                  <a:cubicBezTo>
                    <a:pt x="409" y="52"/>
                    <a:pt x="418" y="53"/>
                    <a:pt x="425" y="54"/>
                  </a:cubicBezTo>
                  <a:cubicBezTo>
                    <a:pt x="425" y="54"/>
                    <a:pt x="424" y="54"/>
                    <a:pt x="423" y="54"/>
                  </a:cubicBezTo>
                  <a:cubicBezTo>
                    <a:pt x="420" y="54"/>
                    <a:pt x="417" y="53"/>
                    <a:pt x="414" y="53"/>
                  </a:cubicBezTo>
                  <a:cubicBezTo>
                    <a:pt x="416" y="54"/>
                    <a:pt x="416" y="54"/>
                    <a:pt x="416" y="54"/>
                  </a:cubicBezTo>
                  <a:cubicBezTo>
                    <a:pt x="415" y="54"/>
                    <a:pt x="414" y="53"/>
                    <a:pt x="412" y="53"/>
                  </a:cubicBezTo>
                  <a:cubicBezTo>
                    <a:pt x="412" y="53"/>
                    <a:pt x="413" y="54"/>
                    <a:pt x="413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3" y="54"/>
                    <a:pt x="412" y="54"/>
                    <a:pt x="412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9" y="55"/>
                    <a:pt x="426" y="56"/>
                    <a:pt x="432" y="57"/>
                  </a:cubicBezTo>
                  <a:cubicBezTo>
                    <a:pt x="432" y="57"/>
                    <a:pt x="432" y="57"/>
                    <a:pt x="433" y="57"/>
                  </a:cubicBezTo>
                  <a:cubicBezTo>
                    <a:pt x="430" y="58"/>
                    <a:pt x="428" y="57"/>
                    <a:pt x="426" y="57"/>
                  </a:cubicBezTo>
                  <a:cubicBezTo>
                    <a:pt x="426" y="57"/>
                    <a:pt x="426" y="57"/>
                    <a:pt x="426" y="57"/>
                  </a:cubicBezTo>
                  <a:cubicBezTo>
                    <a:pt x="427" y="58"/>
                    <a:pt x="429" y="58"/>
                    <a:pt x="431" y="58"/>
                  </a:cubicBezTo>
                  <a:cubicBezTo>
                    <a:pt x="429" y="58"/>
                    <a:pt x="427" y="58"/>
                    <a:pt x="425" y="58"/>
                  </a:cubicBezTo>
                  <a:cubicBezTo>
                    <a:pt x="424" y="58"/>
                    <a:pt x="425" y="58"/>
                    <a:pt x="426" y="58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9"/>
                    <a:pt x="426" y="59"/>
                    <a:pt x="426" y="59"/>
                  </a:cubicBezTo>
                  <a:cubicBezTo>
                    <a:pt x="426" y="59"/>
                    <a:pt x="426" y="59"/>
                    <a:pt x="425" y="59"/>
                  </a:cubicBezTo>
                  <a:cubicBezTo>
                    <a:pt x="427" y="60"/>
                    <a:pt x="430" y="59"/>
                    <a:pt x="431" y="60"/>
                  </a:cubicBezTo>
                  <a:cubicBezTo>
                    <a:pt x="428" y="61"/>
                    <a:pt x="425" y="60"/>
                    <a:pt x="423" y="61"/>
                  </a:cubicBezTo>
                  <a:cubicBezTo>
                    <a:pt x="422" y="61"/>
                    <a:pt x="423" y="61"/>
                    <a:pt x="423" y="61"/>
                  </a:cubicBezTo>
                  <a:cubicBezTo>
                    <a:pt x="426" y="62"/>
                    <a:pt x="429" y="62"/>
                    <a:pt x="431" y="63"/>
                  </a:cubicBezTo>
                  <a:cubicBezTo>
                    <a:pt x="430" y="63"/>
                    <a:pt x="429" y="63"/>
                    <a:pt x="428" y="63"/>
                  </a:cubicBezTo>
                  <a:cubicBezTo>
                    <a:pt x="428" y="64"/>
                    <a:pt x="430" y="64"/>
                    <a:pt x="431" y="65"/>
                  </a:cubicBezTo>
                  <a:cubicBezTo>
                    <a:pt x="431" y="65"/>
                    <a:pt x="431" y="65"/>
                    <a:pt x="432" y="65"/>
                  </a:cubicBezTo>
                  <a:cubicBezTo>
                    <a:pt x="430" y="65"/>
                    <a:pt x="433" y="65"/>
                    <a:pt x="432" y="66"/>
                  </a:cubicBezTo>
                  <a:cubicBezTo>
                    <a:pt x="430" y="66"/>
                    <a:pt x="428" y="67"/>
                    <a:pt x="427" y="68"/>
                  </a:cubicBezTo>
                  <a:cubicBezTo>
                    <a:pt x="429" y="68"/>
                    <a:pt x="430" y="68"/>
                    <a:pt x="431" y="68"/>
                  </a:cubicBezTo>
                  <a:cubicBezTo>
                    <a:pt x="426" y="68"/>
                    <a:pt x="426" y="68"/>
                    <a:pt x="426" y="68"/>
                  </a:cubicBezTo>
                  <a:cubicBezTo>
                    <a:pt x="426" y="69"/>
                    <a:pt x="425" y="68"/>
                    <a:pt x="424" y="69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4" y="69"/>
                    <a:pt x="421" y="69"/>
                    <a:pt x="419" y="69"/>
                  </a:cubicBezTo>
                  <a:cubicBezTo>
                    <a:pt x="420" y="69"/>
                    <a:pt x="421" y="69"/>
                    <a:pt x="422" y="69"/>
                  </a:cubicBezTo>
                  <a:cubicBezTo>
                    <a:pt x="422" y="70"/>
                    <a:pt x="421" y="69"/>
                    <a:pt x="420" y="70"/>
                  </a:cubicBezTo>
                  <a:cubicBezTo>
                    <a:pt x="423" y="70"/>
                    <a:pt x="427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29" y="71"/>
                    <a:pt x="428" y="71"/>
                    <a:pt x="426" y="71"/>
                  </a:cubicBezTo>
                  <a:cubicBezTo>
                    <a:pt x="423" y="71"/>
                    <a:pt x="420" y="71"/>
                    <a:pt x="417" y="72"/>
                  </a:cubicBezTo>
                  <a:cubicBezTo>
                    <a:pt x="416" y="71"/>
                    <a:pt x="416" y="72"/>
                    <a:pt x="415" y="72"/>
                  </a:cubicBezTo>
                  <a:cubicBezTo>
                    <a:pt x="415" y="72"/>
                    <a:pt x="417" y="72"/>
                    <a:pt x="418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5" y="72"/>
                    <a:pt x="420" y="73"/>
                    <a:pt x="416" y="73"/>
                  </a:cubicBezTo>
                  <a:cubicBezTo>
                    <a:pt x="416" y="73"/>
                    <a:pt x="414" y="73"/>
                    <a:pt x="414" y="73"/>
                  </a:cubicBezTo>
                  <a:cubicBezTo>
                    <a:pt x="418" y="74"/>
                    <a:pt x="422" y="74"/>
                    <a:pt x="426" y="74"/>
                  </a:cubicBezTo>
                  <a:cubicBezTo>
                    <a:pt x="423" y="74"/>
                    <a:pt x="420" y="74"/>
                    <a:pt x="416" y="74"/>
                  </a:cubicBezTo>
                  <a:cubicBezTo>
                    <a:pt x="415" y="74"/>
                    <a:pt x="415" y="74"/>
                    <a:pt x="415" y="74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17" y="75"/>
                    <a:pt x="416" y="75"/>
                    <a:pt x="415" y="75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20" y="75"/>
                    <a:pt x="422" y="75"/>
                    <a:pt x="424" y="75"/>
                  </a:cubicBezTo>
                  <a:cubicBezTo>
                    <a:pt x="422" y="76"/>
                    <a:pt x="421" y="76"/>
                    <a:pt x="420" y="76"/>
                  </a:cubicBezTo>
                  <a:cubicBezTo>
                    <a:pt x="421" y="77"/>
                    <a:pt x="423" y="76"/>
                    <a:pt x="425" y="76"/>
                  </a:cubicBezTo>
                  <a:cubicBezTo>
                    <a:pt x="422" y="77"/>
                    <a:pt x="419" y="77"/>
                    <a:pt x="417" y="77"/>
                  </a:cubicBezTo>
                  <a:cubicBezTo>
                    <a:pt x="418" y="78"/>
                    <a:pt x="419" y="77"/>
                    <a:pt x="420" y="78"/>
                  </a:cubicBezTo>
                  <a:cubicBezTo>
                    <a:pt x="419" y="78"/>
                    <a:pt x="418" y="78"/>
                    <a:pt x="416" y="78"/>
                  </a:cubicBezTo>
                  <a:cubicBezTo>
                    <a:pt x="419" y="78"/>
                    <a:pt x="422" y="78"/>
                    <a:pt x="424" y="78"/>
                  </a:cubicBezTo>
                  <a:cubicBezTo>
                    <a:pt x="422" y="79"/>
                    <a:pt x="420" y="79"/>
                    <a:pt x="417" y="79"/>
                  </a:cubicBezTo>
                  <a:cubicBezTo>
                    <a:pt x="416" y="79"/>
                    <a:pt x="416" y="79"/>
                    <a:pt x="416" y="79"/>
                  </a:cubicBezTo>
                  <a:cubicBezTo>
                    <a:pt x="418" y="80"/>
                    <a:pt x="420" y="79"/>
                    <a:pt x="421" y="79"/>
                  </a:cubicBezTo>
                  <a:cubicBezTo>
                    <a:pt x="420" y="80"/>
                    <a:pt x="417" y="80"/>
                    <a:pt x="415" y="80"/>
                  </a:cubicBezTo>
                  <a:cubicBezTo>
                    <a:pt x="417" y="81"/>
                    <a:pt x="419" y="81"/>
                    <a:pt x="421" y="81"/>
                  </a:cubicBezTo>
                  <a:cubicBezTo>
                    <a:pt x="421" y="81"/>
                    <a:pt x="422" y="81"/>
                    <a:pt x="421" y="81"/>
                  </a:cubicBezTo>
                  <a:cubicBezTo>
                    <a:pt x="419" y="82"/>
                    <a:pt x="417" y="81"/>
                    <a:pt x="415" y="82"/>
                  </a:cubicBezTo>
                  <a:cubicBezTo>
                    <a:pt x="416" y="82"/>
                    <a:pt x="418" y="82"/>
                    <a:pt x="420" y="82"/>
                  </a:cubicBezTo>
                  <a:cubicBezTo>
                    <a:pt x="420" y="82"/>
                    <a:pt x="419" y="82"/>
                    <a:pt x="418" y="82"/>
                  </a:cubicBezTo>
                  <a:cubicBezTo>
                    <a:pt x="418" y="83"/>
                    <a:pt x="420" y="82"/>
                    <a:pt x="420" y="83"/>
                  </a:cubicBezTo>
                  <a:cubicBezTo>
                    <a:pt x="417" y="84"/>
                    <a:pt x="413" y="84"/>
                    <a:pt x="410" y="85"/>
                  </a:cubicBezTo>
                  <a:cubicBezTo>
                    <a:pt x="407" y="85"/>
                    <a:pt x="404" y="86"/>
                    <a:pt x="400" y="87"/>
                  </a:cubicBezTo>
                  <a:cubicBezTo>
                    <a:pt x="400" y="87"/>
                    <a:pt x="400" y="87"/>
                    <a:pt x="400" y="87"/>
                  </a:cubicBezTo>
                  <a:cubicBezTo>
                    <a:pt x="400" y="87"/>
                    <a:pt x="401" y="87"/>
                    <a:pt x="401" y="87"/>
                  </a:cubicBezTo>
                  <a:cubicBezTo>
                    <a:pt x="398" y="88"/>
                    <a:pt x="395" y="88"/>
                    <a:pt x="392" y="88"/>
                  </a:cubicBezTo>
                  <a:cubicBezTo>
                    <a:pt x="392" y="89"/>
                    <a:pt x="392" y="89"/>
                    <a:pt x="392" y="89"/>
                  </a:cubicBezTo>
                  <a:cubicBezTo>
                    <a:pt x="398" y="89"/>
                    <a:pt x="398" y="89"/>
                    <a:pt x="398" y="89"/>
                  </a:cubicBezTo>
                  <a:cubicBezTo>
                    <a:pt x="393" y="89"/>
                    <a:pt x="388" y="89"/>
                    <a:pt x="384" y="89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5" y="91"/>
                    <a:pt x="386" y="90"/>
                    <a:pt x="388" y="90"/>
                  </a:cubicBezTo>
                  <a:cubicBezTo>
                    <a:pt x="387" y="90"/>
                    <a:pt x="386" y="90"/>
                    <a:pt x="387" y="91"/>
                  </a:cubicBezTo>
                  <a:cubicBezTo>
                    <a:pt x="389" y="91"/>
                    <a:pt x="391" y="90"/>
                    <a:pt x="394" y="91"/>
                  </a:cubicBezTo>
                  <a:cubicBezTo>
                    <a:pt x="397" y="90"/>
                    <a:pt x="397" y="90"/>
                    <a:pt x="397" y="90"/>
                  </a:cubicBezTo>
                  <a:cubicBezTo>
                    <a:pt x="397" y="91"/>
                    <a:pt x="397" y="91"/>
                    <a:pt x="397" y="91"/>
                  </a:cubicBezTo>
                  <a:cubicBezTo>
                    <a:pt x="394" y="91"/>
                    <a:pt x="392" y="91"/>
                    <a:pt x="389" y="91"/>
                  </a:cubicBezTo>
                  <a:cubicBezTo>
                    <a:pt x="388" y="92"/>
                    <a:pt x="389" y="92"/>
                    <a:pt x="389" y="92"/>
                  </a:cubicBezTo>
                  <a:cubicBezTo>
                    <a:pt x="390" y="92"/>
                    <a:pt x="391" y="92"/>
                    <a:pt x="392" y="92"/>
                  </a:cubicBezTo>
                  <a:cubicBezTo>
                    <a:pt x="393" y="92"/>
                    <a:pt x="394" y="91"/>
                    <a:pt x="395" y="92"/>
                  </a:cubicBezTo>
                  <a:cubicBezTo>
                    <a:pt x="393" y="92"/>
                    <a:pt x="392" y="92"/>
                    <a:pt x="391" y="92"/>
                  </a:cubicBezTo>
                  <a:cubicBezTo>
                    <a:pt x="392" y="93"/>
                    <a:pt x="392" y="93"/>
                    <a:pt x="392" y="93"/>
                  </a:cubicBezTo>
                  <a:cubicBezTo>
                    <a:pt x="394" y="93"/>
                    <a:pt x="396" y="93"/>
                    <a:pt x="398" y="93"/>
                  </a:cubicBezTo>
                  <a:cubicBezTo>
                    <a:pt x="398" y="93"/>
                    <a:pt x="397" y="93"/>
                    <a:pt x="396" y="94"/>
                  </a:cubicBezTo>
                  <a:cubicBezTo>
                    <a:pt x="396" y="94"/>
                    <a:pt x="397" y="94"/>
                    <a:pt x="397" y="95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8" y="95"/>
                    <a:pt x="399" y="96"/>
                    <a:pt x="401" y="96"/>
                  </a:cubicBezTo>
                  <a:cubicBezTo>
                    <a:pt x="401" y="96"/>
                    <a:pt x="401" y="96"/>
                    <a:pt x="401" y="96"/>
                  </a:cubicBezTo>
                  <a:cubicBezTo>
                    <a:pt x="398" y="96"/>
                    <a:pt x="395" y="96"/>
                    <a:pt x="391" y="97"/>
                  </a:cubicBezTo>
                  <a:cubicBezTo>
                    <a:pt x="391" y="97"/>
                    <a:pt x="391" y="97"/>
                    <a:pt x="390" y="97"/>
                  </a:cubicBezTo>
                  <a:cubicBezTo>
                    <a:pt x="392" y="97"/>
                    <a:pt x="393" y="97"/>
                    <a:pt x="395" y="97"/>
                  </a:cubicBezTo>
                  <a:cubicBezTo>
                    <a:pt x="393" y="98"/>
                    <a:pt x="396" y="98"/>
                    <a:pt x="397" y="98"/>
                  </a:cubicBezTo>
                  <a:cubicBezTo>
                    <a:pt x="399" y="99"/>
                    <a:pt x="401" y="98"/>
                    <a:pt x="402" y="99"/>
                  </a:cubicBezTo>
                  <a:cubicBezTo>
                    <a:pt x="399" y="99"/>
                    <a:pt x="396" y="99"/>
                    <a:pt x="393" y="99"/>
                  </a:cubicBezTo>
                  <a:cubicBezTo>
                    <a:pt x="392" y="99"/>
                    <a:pt x="392" y="99"/>
                    <a:pt x="391" y="99"/>
                  </a:cubicBezTo>
                  <a:cubicBezTo>
                    <a:pt x="393" y="100"/>
                    <a:pt x="396" y="100"/>
                    <a:pt x="398" y="100"/>
                  </a:cubicBezTo>
                  <a:cubicBezTo>
                    <a:pt x="398" y="100"/>
                    <a:pt x="397" y="100"/>
                    <a:pt x="397" y="101"/>
                  </a:cubicBezTo>
                  <a:cubicBezTo>
                    <a:pt x="400" y="101"/>
                    <a:pt x="401" y="101"/>
                    <a:pt x="403" y="102"/>
                  </a:cubicBezTo>
                  <a:cubicBezTo>
                    <a:pt x="402" y="102"/>
                    <a:pt x="401" y="101"/>
                    <a:pt x="399" y="101"/>
                  </a:cubicBezTo>
                  <a:cubicBezTo>
                    <a:pt x="395" y="101"/>
                    <a:pt x="391" y="100"/>
                    <a:pt x="387" y="100"/>
                  </a:cubicBezTo>
                  <a:cubicBezTo>
                    <a:pt x="387" y="100"/>
                    <a:pt x="387" y="100"/>
                    <a:pt x="387" y="101"/>
                  </a:cubicBezTo>
                  <a:cubicBezTo>
                    <a:pt x="393" y="101"/>
                    <a:pt x="398" y="101"/>
                    <a:pt x="403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398" y="102"/>
                    <a:pt x="389" y="102"/>
                    <a:pt x="381" y="101"/>
                  </a:cubicBezTo>
                  <a:cubicBezTo>
                    <a:pt x="380" y="101"/>
                    <a:pt x="380" y="101"/>
                    <a:pt x="380" y="101"/>
                  </a:cubicBezTo>
                  <a:cubicBezTo>
                    <a:pt x="387" y="102"/>
                    <a:pt x="395" y="103"/>
                    <a:pt x="401" y="104"/>
                  </a:cubicBezTo>
                  <a:cubicBezTo>
                    <a:pt x="393" y="103"/>
                    <a:pt x="385" y="103"/>
                    <a:pt x="377" y="102"/>
                  </a:cubicBezTo>
                  <a:cubicBezTo>
                    <a:pt x="374" y="102"/>
                    <a:pt x="374" y="102"/>
                    <a:pt x="374" y="102"/>
                  </a:cubicBezTo>
                  <a:cubicBezTo>
                    <a:pt x="383" y="103"/>
                    <a:pt x="393" y="103"/>
                    <a:pt x="402" y="106"/>
                  </a:cubicBezTo>
                  <a:cubicBezTo>
                    <a:pt x="403" y="106"/>
                    <a:pt x="403" y="106"/>
                    <a:pt x="403" y="106"/>
                  </a:cubicBezTo>
                  <a:cubicBezTo>
                    <a:pt x="398" y="105"/>
                    <a:pt x="392" y="105"/>
                    <a:pt x="386" y="104"/>
                  </a:cubicBezTo>
                  <a:cubicBezTo>
                    <a:pt x="386" y="104"/>
                    <a:pt x="386" y="104"/>
                    <a:pt x="386" y="104"/>
                  </a:cubicBezTo>
                  <a:cubicBezTo>
                    <a:pt x="387" y="105"/>
                    <a:pt x="389" y="105"/>
                    <a:pt x="390" y="105"/>
                  </a:cubicBezTo>
                  <a:cubicBezTo>
                    <a:pt x="384" y="105"/>
                    <a:pt x="378" y="104"/>
                    <a:pt x="372" y="104"/>
                  </a:cubicBezTo>
                  <a:cubicBezTo>
                    <a:pt x="372" y="104"/>
                    <a:pt x="371" y="104"/>
                    <a:pt x="371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77" y="106"/>
                    <a:pt x="389" y="106"/>
                    <a:pt x="401" y="108"/>
                  </a:cubicBezTo>
                  <a:cubicBezTo>
                    <a:pt x="403" y="109"/>
                    <a:pt x="405" y="109"/>
                    <a:pt x="408" y="109"/>
                  </a:cubicBezTo>
                  <a:cubicBezTo>
                    <a:pt x="412" y="110"/>
                    <a:pt x="416" y="110"/>
                    <a:pt x="420" y="110"/>
                  </a:cubicBezTo>
                  <a:cubicBezTo>
                    <a:pt x="420" y="111"/>
                    <a:pt x="419" y="110"/>
                    <a:pt x="418" y="111"/>
                  </a:cubicBezTo>
                  <a:cubicBezTo>
                    <a:pt x="418" y="111"/>
                    <a:pt x="417" y="111"/>
                    <a:pt x="417" y="111"/>
                  </a:cubicBezTo>
                  <a:cubicBezTo>
                    <a:pt x="418" y="111"/>
                    <a:pt x="419" y="112"/>
                    <a:pt x="421" y="112"/>
                  </a:cubicBezTo>
                  <a:cubicBezTo>
                    <a:pt x="422" y="112"/>
                    <a:pt x="423" y="112"/>
                    <a:pt x="424" y="113"/>
                  </a:cubicBezTo>
                  <a:cubicBezTo>
                    <a:pt x="422" y="113"/>
                    <a:pt x="422" y="113"/>
                    <a:pt x="422" y="113"/>
                  </a:cubicBezTo>
                  <a:cubicBezTo>
                    <a:pt x="417" y="113"/>
                    <a:pt x="411" y="112"/>
                    <a:pt x="406" y="113"/>
                  </a:cubicBezTo>
                  <a:cubicBezTo>
                    <a:pt x="405" y="113"/>
                    <a:pt x="403" y="113"/>
                    <a:pt x="402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9" y="114"/>
                    <a:pt x="414" y="114"/>
                    <a:pt x="421" y="115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15" y="115"/>
                    <a:pt x="415" y="115"/>
                    <a:pt x="415" y="115"/>
                  </a:cubicBezTo>
                  <a:cubicBezTo>
                    <a:pt x="414" y="116"/>
                    <a:pt x="414" y="116"/>
                    <a:pt x="414" y="116"/>
                  </a:cubicBezTo>
                  <a:cubicBezTo>
                    <a:pt x="416" y="116"/>
                    <a:pt x="418" y="116"/>
                    <a:pt x="419" y="116"/>
                  </a:cubicBezTo>
                  <a:cubicBezTo>
                    <a:pt x="419" y="116"/>
                    <a:pt x="420" y="116"/>
                    <a:pt x="419" y="117"/>
                  </a:cubicBezTo>
                  <a:cubicBezTo>
                    <a:pt x="420" y="117"/>
                    <a:pt x="420" y="117"/>
                    <a:pt x="421" y="117"/>
                  </a:cubicBezTo>
                  <a:cubicBezTo>
                    <a:pt x="418" y="117"/>
                    <a:pt x="414" y="117"/>
                    <a:pt x="411" y="117"/>
                  </a:cubicBezTo>
                  <a:cubicBezTo>
                    <a:pt x="414" y="118"/>
                    <a:pt x="418" y="117"/>
                    <a:pt x="421" y="118"/>
                  </a:cubicBezTo>
                  <a:cubicBezTo>
                    <a:pt x="419" y="118"/>
                    <a:pt x="418" y="118"/>
                    <a:pt x="417" y="118"/>
                  </a:cubicBezTo>
                  <a:cubicBezTo>
                    <a:pt x="417" y="118"/>
                    <a:pt x="418" y="118"/>
                    <a:pt x="419" y="118"/>
                  </a:cubicBezTo>
                  <a:cubicBezTo>
                    <a:pt x="417" y="119"/>
                    <a:pt x="416" y="118"/>
                    <a:pt x="414" y="119"/>
                  </a:cubicBezTo>
                  <a:cubicBezTo>
                    <a:pt x="410" y="119"/>
                    <a:pt x="404" y="119"/>
                    <a:pt x="400" y="119"/>
                  </a:cubicBezTo>
                  <a:cubicBezTo>
                    <a:pt x="400" y="119"/>
                    <a:pt x="400" y="119"/>
                    <a:pt x="400" y="119"/>
                  </a:cubicBezTo>
                  <a:cubicBezTo>
                    <a:pt x="405" y="120"/>
                    <a:pt x="411" y="120"/>
                    <a:pt x="416" y="120"/>
                  </a:cubicBezTo>
                  <a:cubicBezTo>
                    <a:pt x="416" y="120"/>
                    <a:pt x="417" y="120"/>
                    <a:pt x="417" y="120"/>
                  </a:cubicBezTo>
                  <a:cubicBezTo>
                    <a:pt x="416" y="120"/>
                    <a:pt x="415" y="120"/>
                    <a:pt x="414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1" y="121"/>
                    <a:pt x="410" y="121"/>
                    <a:pt x="409" y="121"/>
                  </a:cubicBezTo>
                  <a:cubicBezTo>
                    <a:pt x="410" y="121"/>
                    <a:pt x="412" y="121"/>
                    <a:pt x="414" y="121"/>
                  </a:cubicBezTo>
                  <a:cubicBezTo>
                    <a:pt x="411" y="122"/>
                    <a:pt x="406" y="121"/>
                    <a:pt x="403" y="121"/>
                  </a:cubicBezTo>
                  <a:cubicBezTo>
                    <a:pt x="402" y="121"/>
                    <a:pt x="402" y="121"/>
                    <a:pt x="401" y="121"/>
                  </a:cubicBezTo>
                  <a:cubicBezTo>
                    <a:pt x="406" y="122"/>
                    <a:pt x="409" y="123"/>
                    <a:pt x="414" y="122"/>
                  </a:cubicBezTo>
                  <a:cubicBezTo>
                    <a:pt x="414" y="122"/>
                    <a:pt x="414" y="122"/>
                    <a:pt x="414" y="122"/>
                  </a:cubicBezTo>
                  <a:cubicBezTo>
                    <a:pt x="413" y="122"/>
                    <a:pt x="413" y="122"/>
                    <a:pt x="413" y="122"/>
                  </a:cubicBezTo>
                  <a:cubicBezTo>
                    <a:pt x="413" y="123"/>
                    <a:pt x="413" y="123"/>
                    <a:pt x="413" y="123"/>
                  </a:cubicBezTo>
                  <a:cubicBezTo>
                    <a:pt x="412" y="123"/>
                    <a:pt x="412" y="123"/>
                    <a:pt x="412" y="123"/>
                  </a:cubicBezTo>
                  <a:cubicBezTo>
                    <a:pt x="414" y="123"/>
                    <a:pt x="415" y="123"/>
                    <a:pt x="416" y="123"/>
                  </a:cubicBezTo>
                  <a:cubicBezTo>
                    <a:pt x="413" y="124"/>
                    <a:pt x="409" y="123"/>
                    <a:pt x="405" y="124"/>
                  </a:cubicBezTo>
                  <a:cubicBezTo>
                    <a:pt x="404" y="124"/>
                    <a:pt x="403" y="124"/>
                    <a:pt x="402" y="124"/>
                  </a:cubicBezTo>
                  <a:cubicBezTo>
                    <a:pt x="406" y="125"/>
                    <a:pt x="411" y="125"/>
                    <a:pt x="415" y="125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13" y="125"/>
                    <a:pt x="410" y="125"/>
                    <a:pt x="407" y="125"/>
                  </a:cubicBezTo>
                  <a:cubicBezTo>
                    <a:pt x="407" y="125"/>
                    <a:pt x="406" y="125"/>
                    <a:pt x="406" y="125"/>
                  </a:cubicBezTo>
                  <a:cubicBezTo>
                    <a:pt x="406" y="125"/>
                    <a:pt x="406" y="125"/>
                    <a:pt x="406" y="125"/>
                  </a:cubicBezTo>
                  <a:cubicBezTo>
                    <a:pt x="406" y="126"/>
                    <a:pt x="406" y="126"/>
                    <a:pt x="406" y="126"/>
                  </a:cubicBezTo>
                  <a:cubicBezTo>
                    <a:pt x="407" y="126"/>
                    <a:pt x="408" y="126"/>
                    <a:pt x="409" y="126"/>
                  </a:cubicBezTo>
                  <a:cubicBezTo>
                    <a:pt x="409" y="126"/>
                    <a:pt x="409" y="126"/>
                    <a:pt x="408" y="126"/>
                  </a:cubicBezTo>
                  <a:cubicBezTo>
                    <a:pt x="407" y="126"/>
                    <a:pt x="405" y="126"/>
                    <a:pt x="403" y="126"/>
                  </a:cubicBezTo>
                  <a:cubicBezTo>
                    <a:pt x="402" y="126"/>
                    <a:pt x="401" y="126"/>
                    <a:pt x="400" y="126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420" y="129"/>
                    <a:pt x="420" y="129"/>
                    <a:pt x="420" y="129"/>
                  </a:cubicBezTo>
                  <a:cubicBezTo>
                    <a:pt x="421" y="129"/>
                    <a:pt x="422" y="129"/>
                    <a:pt x="422" y="128"/>
                  </a:cubicBezTo>
                  <a:cubicBezTo>
                    <a:pt x="422" y="129"/>
                    <a:pt x="423" y="129"/>
                    <a:pt x="424" y="128"/>
                  </a:cubicBezTo>
                  <a:cubicBezTo>
                    <a:pt x="429" y="129"/>
                    <a:pt x="435" y="130"/>
                    <a:pt x="441" y="130"/>
                  </a:cubicBezTo>
                  <a:cubicBezTo>
                    <a:pt x="442" y="130"/>
                    <a:pt x="443" y="130"/>
                    <a:pt x="444" y="130"/>
                  </a:cubicBezTo>
                  <a:cubicBezTo>
                    <a:pt x="439" y="130"/>
                    <a:pt x="434" y="129"/>
                    <a:pt x="430" y="129"/>
                  </a:cubicBezTo>
                  <a:cubicBezTo>
                    <a:pt x="437" y="130"/>
                    <a:pt x="445" y="131"/>
                    <a:pt x="453" y="131"/>
                  </a:cubicBezTo>
                  <a:cubicBezTo>
                    <a:pt x="453" y="132"/>
                    <a:pt x="451" y="131"/>
                    <a:pt x="451" y="132"/>
                  </a:cubicBezTo>
                  <a:cubicBezTo>
                    <a:pt x="451" y="131"/>
                    <a:pt x="450" y="132"/>
                    <a:pt x="449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3" y="133"/>
                    <a:pt x="457" y="132"/>
                    <a:pt x="458" y="133"/>
                  </a:cubicBezTo>
                  <a:cubicBezTo>
                    <a:pt x="450" y="134"/>
                    <a:pt x="441" y="133"/>
                    <a:pt x="433" y="133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47" y="135"/>
                    <a:pt x="447" y="135"/>
                    <a:pt x="447" y="135"/>
                  </a:cubicBezTo>
                  <a:cubicBezTo>
                    <a:pt x="449" y="135"/>
                    <a:pt x="444" y="135"/>
                    <a:pt x="452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52" y="136"/>
                    <a:pt x="452" y="136"/>
                    <a:pt x="452" y="136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40" y="136"/>
                    <a:pt x="440" y="136"/>
                    <a:pt x="440" y="136"/>
                  </a:cubicBezTo>
                  <a:cubicBezTo>
                    <a:pt x="442" y="136"/>
                    <a:pt x="430" y="135"/>
                    <a:pt x="444" y="136"/>
                  </a:cubicBezTo>
                  <a:cubicBezTo>
                    <a:pt x="432" y="135"/>
                    <a:pt x="432" y="135"/>
                    <a:pt x="432" y="135"/>
                  </a:cubicBezTo>
                  <a:cubicBezTo>
                    <a:pt x="431" y="135"/>
                    <a:pt x="431" y="135"/>
                    <a:pt x="431" y="135"/>
                  </a:cubicBezTo>
                  <a:cubicBezTo>
                    <a:pt x="432" y="136"/>
                    <a:pt x="432" y="136"/>
                    <a:pt x="432" y="136"/>
                  </a:cubicBezTo>
                  <a:cubicBezTo>
                    <a:pt x="444" y="137"/>
                    <a:pt x="444" y="137"/>
                    <a:pt x="444" y="137"/>
                  </a:cubicBezTo>
                  <a:cubicBezTo>
                    <a:pt x="447" y="137"/>
                    <a:pt x="449" y="137"/>
                    <a:pt x="452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9" y="137"/>
                    <a:pt x="449" y="137"/>
                    <a:pt x="449" y="137"/>
                  </a:cubicBezTo>
                  <a:cubicBezTo>
                    <a:pt x="449" y="137"/>
                    <a:pt x="452" y="137"/>
                    <a:pt x="448" y="137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2" y="138"/>
                    <a:pt x="442" y="138"/>
                    <a:pt x="442" y="138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6" y="138"/>
                    <a:pt x="439" y="137"/>
                    <a:pt x="444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50" y="139"/>
                    <a:pt x="440" y="138"/>
                    <a:pt x="452" y="138"/>
                  </a:cubicBezTo>
                  <a:cubicBezTo>
                    <a:pt x="447" y="138"/>
                    <a:pt x="445" y="139"/>
                    <a:pt x="440" y="138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2" y="139"/>
                    <a:pt x="441" y="139"/>
                    <a:pt x="442" y="139"/>
                  </a:cubicBezTo>
                  <a:cubicBezTo>
                    <a:pt x="440" y="139"/>
                    <a:pt x="439" y="138"/>
                    <a:pt x="437" y="139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0" y="139"/>
                    <a:pt x="431" y="139"/>
                    <a:pt x="430" y="139"/>
                  </a:cubicBezTo>
                  <a:cubicBezTo>
                    <a:pt x="434" y="139"/>
                    <a:pt x="434" y="139"/>
                    <a:pt x="434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1" y="139"/>
                    <a:pt x="439" y="140"/>
                    <a:pt x="422" y="139"/>
                  </a:cubicBezTo>
                  <a:cubicBezTo>
                    <a:pt x="421" y="139"/>
                    <a:pt x="420" y="139"/>
                    <a:pt x="419" y="139"/>
                  </a:cubicBezTo>
                  <a:cubicBezTo>
                    <a:pt x="419" y="139"/>
                    <a:pt x="419" y="139"/>
                    <a:pt x="418" y="139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39" y="141"/>
                    <a:pt x="439" y="141"/>
                    <a:pt x="439" y="141"/>
                  </a:cubicBezTo>
                  <a:cubicBezTo>
                    <a:pt x="437" y="141"/>
                    <a:pt x="436" y="141"/>
                    <a:pt x="434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29" y="141"/>
                    <a:pt x="429" y="141"/>
                    <a:pt x="429" y="141"/>
                  </a:cubicBezTo>
                  <a:cubicBezTo>
                    <a:pt x="428" y="141"/>
                    <a:pt x="433" y="141"/>
                    <a:pt x="427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26" y="141"/>
                    <a:pt x="426" y="141"/>
                    <a:pt x="426" y="141"/>
                  </a:cubicBezTo>
                  <a:cubicBezTo>
                    <a:pt x="422" y="141"/>
                    <a:pt x="422" y="141"/>
                    <a:pt x="422" y="141"/>
                  </a:cubicBezTo>
                  <a:cubicBezTo>
                    <a:pt x="422" y="141"/>
                    <a:pt x="420" y="141"/>
                    <a:pt x="417" y="141"/>
                  </a:cubicBezTo>
                  <a:cubicBezTo>
                    <a:pt x="418" y="141"/>
                    <a:pt x="418" y="141"/>
                    <a:pt x="418" y="141"/>
                  </a:cubicBezTo>
                  <a:cubicBezTo>
                    <a:pt x="426" y="142"/>
                    <a:pt x="426" y="142"/>
                    <a:pt x="426" y="142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7" y="143"/>
                    <a:pt x="437" y="143"/>
                    <a:pt x="437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1" y="144"/>
                    <a:pt x="443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0" y="144"/>
                    <a:pt x="428" y="144"/>
                    <a:pt x="426" y="144"/>
                  </a:cubicBezTo>
                  <a:cubicBezTo>
                    <a:pt x="427" y="144"/>
                    <a:pt x="427" y="144"/>
                    <a:pt x="427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8" y="145"/>
                    <a:pt x="427" y="144"/>
                    <a:pt x="425" y="144"/>
                  </a:cubicBezTo>
                  <a:cubicBezTo>
                    <a:pt x="426" y="145"/>
                    <a:pt x="429" y="145"/>
                    <a:pt x="435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2" y="145"/>
                    <a:pt x="442" y="145"/>
                    <a:pt x="442" y="145"/>
                  </a:cubicBezTo>
                  <a:cubicBezTo>
                    <a:pt x="443" y="145"/>
                    <a:pt x="443" y="145"/>
                    <a:pt x="443" y="145"/>
                  </a:cubicBezTo>
                  <a:cubicBezTo>
                    <a:pt x="443" y="145"/>
                    <a:pt x="443" y="145"/>
                    <a:pt x="444" y="146"/>
                  </a:cubicBezTo>
                  <a:cubicBezTo>
                    <a:pt x="442" y="146"/>
                    <a:pt x="442" y="146"/>
                    <a:pt x="442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0" y="145"/>
                    <a:pt x="440" y="145"/>
                    <a:pt x="440" y="145"/>
                  </a:cubicBezTo>
                  <a:cubicBezTo>
                    <a:pt x="438" y="146"/>
                    <a:pt x="438" y="146"/>
                    <a:pt x="438" y="146"/>
                  </a:cubicBezTo>
                  <a:cubicBezTo>
                    <a:pt x="437" y="146"/>
                    <a:pt x="437" y="146"/>
                    <a:pt x="437" y="146"/>
                  </a:cubicBezTo>
                  <a:cubicBezTo>
                    <a:pt x="431" y="146"/>
                    <a:pt x="431" y="146"/>
                    <a:pt x="431" y="146"/>
                  </a:cubicBezTo>
                  <a:cubicBezTo>
                    <a:pt x="430" y="146"/>
                    <a:pt x="430" y="146"/>
                    <a:pt x="430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5"/>
                    <a:pt x="427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8" y="146"/>
                    <a:pt x="426" y="146"/>
                    <a:pt x="428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19" y="146"/>
                    <a:pt x="419" y="146"/>
                    <a:pt x="419" y="146"/>
                  </a:cubicBezTo>
                  <a:cubicBezTo>
                    <a:pt x="415" y="146"/>
                    <a:pt x="411" y="146"/>
                    <a:pt x="408" y="146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395" y="146"/>
                    <a:pt x="395" y="146"/>
                    <a:pt x="395" y="146"/>
                  </a:cubicBezTo>
                  <a:cubicBezTo>
                    <a:pt x="394" y="146"/>
                    <a:pt x="394" y="146"/>
                    <a:pt x="394" y="146"/>
                  </a:cubicBezTo>
                  <a:cubicBezTo>
                    <a:pt x="396" y="146"/>
                    <a:pt x="396" y="146"/>
                    <a:pt x="396" y="146"/>
                  </a:cubicBezTo>
                  <a:cubicBezTo>
                    <a:pt x="400" y="146"/>
                    <a:pt x="400" y="146"/>
                    <a:pt x="400" y="146"/>
                  </a:cubicBezTo>
                  <a:cubicBezTo>
                    <a:pt x="400" y="146"/>
                    <a:pt x="402" y="147"/>
                    <a:pt x="405" y="147"/>
                  </a:cubicBezTo>
                  <a:cubicBezTo>
                    <a:pt x="405" y="147"/>
                    <a:pt x="405" y="147"/>
                    <a:pt x="405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8" y="147"/>
                    <a:pt x="408" y="147"/>
                    <a:pt x="408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9" y="146"/>
                    <a:pt x="409" y="146"/>
                    <a:pt x="409" y="147"/>
                  </a:cubicBezTo>
                  <a:cubicBezTo>
                    <a:pt x="409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4" y="147"/>
                    <a:pt x="415" y="147"/>
                    <a:pt x="416" y="147"/>
                  </a:cubicBezTo>
                  <a:cubicBezTo>
                    <a:pt x="415" y="147"/>
                    <a:pt x="415" y="147"/>
                    <a:pt x="415" y="147"/>
                  </a:cubicBezTo>
                  <a:cubicBezTo>
                    <a:pt x="416" y="147"/>
                    <a:pt x="416" y="147"/>
                    <a:pt x="416" y="147"/>
                  </a:cubicBezTo>
                  <a:cubicBezTo>
                    <a:pt x="417" y="147"/>
                    <a:pt x="417" y="147"/>
                    <a:pt x="417" y="147"/>
                  </a:cubicBezTo>
                  <a:cubicBezTo>
                    <a:pt x="417" y="148"/>
                    <a:pt x="417" y="148"/>
                    <a:pt x="417" y="148"/>
                  </a:cubicBezTo>
                  <a:cubicBezTo>
                    <a:pt x="418" y="148"/>
                    <a:pt x="418" y="148"/>
                    <a:pt x="418" y="148"/>
                  </a:cubicBezTo>
                  <a:cubicBezTo>
                    <a:pt x="421" y="148"/>
                    <a:pt x="421" y="148"/>
                    <a:pt x="421" y="14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3" y="148"/>
                    <a:pt x="423" y="148"/>
                    <a:pt x="423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8" y="148"/>
                    <a:pt x="428" y="148"/>
                    <a:pt x="428" y="148"/>
                  </a:cubicBezTo>
                  <a:cubicBezTo>
                    <a:pt x="432" y="149"/>
                    <a:pt x="432" y="149"/>
                    <a:pt x="432" y="149"/>
                  </a:cubicBezTo>
                  <a:cubicBezTo>
                    <a:pt x="432" y="149"/>
                    <a:pt x="431" y="148"/>
                    <a:pt x="433" y="149"/>
                  </a:cubicBezTo>
                  <a:cubicBezTo>
                    <a:pt x="431" y="149"/>
                    <a:pt x="429" y="149"/>
                    <a:pt x="428" y="149"/>
                  </a:cubicBezTo>
                  <a:cubicBezTo>
                    <a:pt x="427" y="148"/>
                    <a:pt x="427" y="148"/>
                    <a:pt x="427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7" y="149"/>
                    <a:pt x="426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30" y="149"/>
                    <a:pt x="430" y="149"/>
                    <a:pt x="430" y="149"/>
                  </a:cubicBezTo>
                  <a:cubicBezTo>
                    <a:pt x="429" y="149"/>
                    <a:pt x="429" y="149"/>
                    <a:pt x="428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6" y="149"/>
                    <a:pt x="426" y="149"/>
                    <a:pt x="425" y="149"/>
                  </a:cubicBezTo>
                  <a:cubicBezTo>
                    <a:pt x="425" y="150"/>
                    <a:pt x="425" y="150"/>
                    <a:pt x="425" y="150"/>
                  </a:cubicBezTo>
                  <a:cubicBezTo>
                    <a:pt x="430" y="150"/>
                    <a:pt x="430" y="150"/>
                    <a:pt x="430" y="150"/>
                  </a:cubicBezTo>
                  <a:cubicBezTo>
                    <a:pt x="432" y="150"/>
                    <a:pt x="432" y="150"/>
                    <a:pt x="432" y="150"/>
                  </a:cubicBezTo>
                  <a:cubicBezTo>
                    <a:pt x="433" y="151"/>
                    <a:pt x="433" y="151"/>
                    <a:pt x="433" y="151"/>
                  </a:cubicBezTo>
                  <a:cubicBezTo>
                    <a:pt x="434" y="151"/>
                    <a:pt x="435" y="151"/>
                    <a:pt x="436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9" y="151"/>
                    <a:pt x="439" y="151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6" y="152"/>
                    <a:pt x="436" y="152"/>
                    <a:pt x="436" y="152"/>
                  </a:cubicBezTo>
                  <a:cubicBezTo>
                    <a:pt x="436" y="152"/>
                    <a:pt x="436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2" y="152"/>
                    <a:pt x="431" y="151"/>
                    <a:pt x="429" y="152"/>
                  </a:cubicBezTo>
                  <a:cubicBezTo>
                    <a:pt x="437" y="152"/>
                    <a:pt x="437" y="152"/>
                    <a:pt x="437" y="152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31" y="153"/>
                    <a:pt x="431" y="153"/>
                    <a:pt x="431" y="153"/>
                  </a:cubicBezTo>
                  <a:cubicBezTo>
                    <a:pt x="430" y="153"/>
                    <a:pt x="429" y="153"/>
                    <a:pt x="427" y="153"/>
                  </a:cubicBezTo>
                  <a:cubicBezTo>
                    <a:pt x="429" y="153"/>
                    <a:pt x="429" y="153"/>
                    <a:pt x="429" y="153"/>
                  </a:cubicBezTo>
                  <a:cubicBezTo>
                    <a:pt x="434" y="153"/>
                    <a:pt x="434" y="153"/>
                    <a:pt x="434" y="153"/>
                  </a:cubicBezTo>
                  <a:cubicBezTo>
                    <a:pt x="435" y="153"/>
                    <a:pt x="435" y="153"/>
                    <a:pt x="435" y="15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42" y="154"/>
                    <a:pt x="442" y="154"/>
                    <a:pt x="442" y="154"/>
                  </a:cubicBezTo>
                  <a:cubicBezTo>
                    <a:pt x="443" y="154"/>
                    <a:pt x="439" y="154"/>
                    <a:pt x="444" y="154"/>
                  </a:cubicBezTo>
                  <a:cubicBezTo>
                    <a:pt x="445" y="154"/>
                    <a:pt x="445" y="154"/>
                    <a:pt x="445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7" y="154"/>
                    <a:pt x="441" y="154"/>
                    <a:pt x="449" y="154"/>
                  </a:cubicBezTo>
                  <a:cubicBezTo>
                    <a:pt x="450" y="155"/>
                    <a:pt x="450" y="155"/>
                    <a:pt x="450" y="155"/>
                  </a:cubicBezTo>
                  <a:cubicBezTo>
                    <a:pt x="450" y="155"/>
                    <a:pt x="447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4" y="155"/>
                    <a:pt x="454" y="155"/>
                    <a:pt x="454" y="155"/>
                  </a:cubicBezTo>
                  <a:cubicBezTo>
                    <a:pt x="457" y="155"/>
                    <a:pt x="457" y="155"/>
                    <a:pt x="457" y="155"/>
                  </a:cubicBezTo>
                  <a:cubicBezTo>
                    <a:pt x="460" y="155"/>
                    <a:pt x="462" y="155"/>
                    <a:pt x="465" y="15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0" y="156"/>
                    <a:pt x="460" y="156"/>
                    <a:pt x="460" y="156"/>
                  </a:cubicBezTo>
                  <a:cubicBezTo>
                    <a:pt x="464" y="156"/>
                    <a:pt x="464" y="156"/>
                    <a:pt x="464" y="156"/>
                  </a:cubicBezTo>
                  <a:cubicBezTo>
                    <a:pt x="467" y="157"/>
                    <a:pt x="467" y="157"/>
                    <a:pt x="467" y="157"/>
                  </a:cubicBezTo>
                  <a:cubicBezTo>
                    <a:pt x="470" y="157"/>
                    <a:pt x="470" y="157"/>
                    <a:pt x="470" y="157"/>
                  </a:cubicBezTo>
                  <a:cubicBezTo>
                    <a:pt x="477" y="157"/>
                    <a:pt x="477" y="157"/>
                    <a:pt x="477" y="157"/>
                  </a:cubicBezTo>
                  <a:cubicBezTo>
                    <a:pt x="477" y="157"/>
                    <a:pt x="478" y="157"/>
                    <a:pt x="478" y="157"/>
                  </a:cubicBezTo>
                  <a:cubicBezTo>
                    <a:pt x="475" y="157"/>
                    <a:pt x="475" y="157"/>
                    <a:pt x="475" y="157"/>
                  </a:cubicBezTo>
                  <a:cubicBezTo>
                    <a:pt x="473" y="157"/>
                    <a:pt x="473" y="157"/>
                    <a:pt x="473" y="157"/>
                  </a:cubicBezTo>
                  <a:cubicBezTo>
                    <a:pt x="474" y="158"/>
                    <a:pt x="474" y="158"/>
                    <a:pt x="474" y="158"/>
                  </a:cubicBezTo>
                  <a:cubicBezTo>
                    <a:pt x="481" y="158"/>
                    <a:pt x="481" y="158"/>
                    <a:pt x="481" y="158"/>
                  </a:cubicBezTo>
                  <a:cubicBezTo>
                    <a:pt x="485" y="158"/>
                    <a:pt x="485" y="158"/>
                    <a:pt x="485" y="158"/>
                  </a:cubicBezTo>
                  <a:cubicBezTo>
                    <a:pt x="485" y="159"/>
                    <a:pt x="485" y="159"/>
                    <a:pt x="485" y="159"/>
                  </a:cubicBezTo>
                  <a:cubicBezTo>
                    <a:pt x="486" y="159"/>
                    <a:pt x="486" y="159"/>
                    <a:pt x="486" y="159"/>
                  </a:cubicBezTo>
                  <a:cubicBezTo>
                    <a:pt x="486" y="159"/>
                    <a:pt x="486" y="159"/>
                    <a:pt x="486" y="159"/>
                  </a:cubicBezTo>
                  <a:lnTo>
                    <a:pt x="479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" name="Freeform 127">
              <a:extLst>
                <a:ext uri="{FF2B5EF4-FFF2-40B4-BE49-F238E27FC236}">
                  <a16:creationId xmlns:a16="http://schemas.microsoft.com/office/drawing/2014/main" id="{D2173921-9019-42BA-BCFF-5CD33E1CEA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982636" y="1864788"/>
              <a:ext cx="2760133" cy="1344084"/>
            </a:xfrm>
            <a:custGeom>
              <a:avLst/>
              <a:gdLst>
                <a:gd name="T0" fmla="*/ 446 w 486"/>
                <a:gd name="T1" fmla="*/ 164 h 235"/>
                <a:gd name="T2" fmla="*/ 467 w 486"/>
                <a:gd name="T3" fmla="*/ 169 h 235"/>
                <a:gd name="T4" fmla="*/ 429 w 486"/>
                <a:gd name="T5" fmla="*/ 173 h 235"/>
                <a:gd name="T6" fmla="*/ 456 w 486"/>
                <a:gd name="T7" fmla="*/ 180 h 235"/>
                <a:gd name="T8" fmla="*/ 429 w 486"/>
                <a:gd name="T9" fmla="*/ 188 h 235"/>
                <a:gd name="T10" fmla="*/ 424 w 486"/>
                <a:gd name="T11" fmla="*/ 193 h 235"/>
                <a:gd name="T12" fmla="*/ 417 w 486"/>
                <a:gd name="T13" fmla="*/ 200 h 235"/>
                <a:gd name="T14" fmla="*/ 406 w 486"/>
                <a:gd name="T15" fmla="*/ 211 h 235"/>
                <a:gd name="T16" fmla="*/ 387 w 486"/>
                <a:gd name="T17" fmla="*/ 215 h 235"/>
                <a:gd name="T18" fmla="*/ 396 w 486"/>
                <a:gd name="T19" fmla="*/ 219 h 235"/>
                <a:gd name="T20" fmla="*/ 376 w 486"/>
                <a:gd name="T21" fmla="*/ 222 h 235"/>
                <a:gd name="T22" fmla="*/ 386 w 486"/>
                <a:gd name="T23" fmla="*/ 226 h 235"/>
                <a:gd name="T24" fmla="*/ 390 w 486"/>
                <a:gd name="T25" fmla="*/ 229 h 235"/>
                <a:gd name="T26" fmla="*/ 392 w 486"/>
                <a:gd name="T27" fmla="*/ 234 h 235"/>
                <a:gd name="T28" fmla="*/ 278 w 486"/>
                <a:gd name="T29" fmla="*/ 233 h 235"/>
                <a:gd name="T30" fmla="*/ 114 w 486"/>
                <a:gd name="T31" fmla="*/ 234 h 235"/>
                <a:gd name="T32" fmla="*/ 70 w 486"/>
                <a:gd name="T33" fmla="*/ 225 h 235"/>
                <a:gd name="T34" fmla="*/ 79 w 486"/>
                <a:gd name="T35" fmla="*/ 216 h 235"/>
                <a:gd name="T36" fmla="*/ 25 w 486"/>
                <a:gd name="T37" fmla="*/ 206 h 235"/>
                <a:gd name="T38" fmla="*/ 31 w 486"/>
                <a:gd name="T39" fmla="*/ 197 h 235"/>
                <a:gd name="T40" fmla="*/ 44 w 486"/>
                <a:gd name="T41" fmla="*/ 190 h 235"/>
                <a:gd name="T42" fmla="*/ 45 w 486"/>
                <a:gd name="T43" fmla="*/ 181 h 235"/>
                <a:gd name="T44" fmla="*/ 54 w 486"/>
                <a:gd name="T45" fmla="*/ 170 h 235"/>
                <a:gd name="T46" fmla="*/ 57 w 486"/>
                <a:gd name="T47" fmla="*/ 164 h 235"/>
                <a:gd name="T48" fmla="*/ 29 w 486"/>
                <a:gd name="T49" fmla="*/ 154 h 235"/>
                <a:gd name="T50" fmla="*/ 34 w 486"/>
                <a:gd name="T51" fmla="*/ 143 h 235"/>
                <a:gd name="T52" fmla="*/ 44 w 486"/>
                <a:gd name="T53" fmla="*/ 132 h 235"/>
                <a:gd name="T54" fmla="*/ 52 w 486"/>
                <a:gd name="T55" fmla="*/ 118 h 235"/>
                <a:gd name="T56" fmla="*/ 34 w 486"/>
                <a:gd name="T57" fmla="*/ 108 h 235"/>
                <a:gd name="T58" fmla="*/ 9 w 486"/>
                <a:gd name="T59" fmla="*/ 97 h 235"/>
                <a:gd name="T60" fmla="*/ 15 w 486"/>
                <a:gd name="T61" fmla="*/ 85 h 235"/>
                <a:gd name="T62" fmla="*/ 21 w 486"/>
                <a:gd name="T63" fmla="*/ 71 h 235"/>
                <a:gd name="T64" fmla="*/ 6 w 486"/>
                <a:gd name="T65" fmla="*/ 58 h 235"/>
                <a:gd name="T66" fmla="*/ 14 w 486"/>
                <a:gd name="T67" fmla="*/ 44 h 235"/>
                <a:gd name="T68" fmla="*/ 33 w 486"/>
                <a:gd name="T69" fmla="*/ 31 h 235"/>
                <a:gd name="T70" fmla="*/ 39 w 486"/>
                <a:gd name="T71" fmla="*/ 22 h 235"/>
                <a:gd name="T72" fmla="*/ 48 w 486"/>
                <a:gd name="T73" fmla="*/ 13 h 235"/>
                <a:gd name="T74" fmla="*/ 92 w 486"/>
                <a:gd name="T75" fmla="*/ 5 h 235"/>
                <a:gd name="T76" fmla="*/ 160 w 486"/>
                <a:gd name="T77" fmla="*/ 2 h 235"/>
                <a:gd name="T78" fmla="*/ 258 w 486"/>
                <a:gd name="T79" fmla="*/ 8 h 235"/>
                <a:gd name="T80" fmla="*/ 314 w 486"/>
                <a:gd name="T81" fmla="*/ 13 h 235"/>
                <a:gd name="T82" fmla="*/ 344 w 486"/>
                <a:gd name="T83" fmla="*/ 16 h 235"/>
                <a:gd name="T84" fmla="*/ 347 w 486"/>
                <a:gd name="T85" fmla="*/ 18 h 235"/>
                <a:gd name="T86" fmla="*/ 329 w 486"/>
                <a:gd name="T87" fmla="*/ 19 h 235"/>
                <a:gd name="T88" fmla="*/ 355 w 486"/>
                <a:gd name="T89" fmla="*/ 23 h 235"/>
                <a:gd name="T90" fmla="*/ 349 w 486"/>
                <a:gd name="T91" fmla="*/ 25 h 235"/>
                <a:gd name="T92" fmla="*/ 358 w 486"/>
                <a:gd name="T93" fmla="*/ 29 h 235"/>
                <a:gd name="T94" fmla="*/ 404 w 486"/>
                <a:gd name="T95" fmla="*/ 38 h 235"/>
                <a:gd name="T96" fmla="*/ 402 w 486"/>
                <a:gd name="T97" fmla="*/ 40 h 235"/>
                <a:gd name="T98" fmla="*/ 413 w 486"/>
                <a:gd name="T99" fmla="*/ 44 h 235"/>
                <a:gd name="T100" fmla="*/ 425 w 486"/>
                <a:gd name="T101" fmla="*/ 54 h 235"/>
                <a:gd name="T102" fmla="*/ 430 w 486"/>
                <a:gd name="T103" fmla="*/ 70 h 235"/>
                <a:gd name="T104" fmla="*/ 400 w 486"/>
                <a:gd name="T105" fmla="*/ 87 h 235"/>
                <a:gd name="T106" fmla="*/ 387 w 486"/>
                <a:gd name="T107" fmla="*/ 100 h 235"/>
                <a:gd name="T108" fmla="*/ 419 w 486"/>
                <a:gd name="T109" fmla="*/ 117 h 235"/>
                <a:gd name="T110" fmla="*/ 400 w 486"/>
                <a:gd name="T111" fmla="*/ 126 h 235"/>
                <a:gd name="T112" fmla="*/ 442 w 486"/>
                <a:gd name="T113" fmla="*/ 138 h 235"/>
                <a:gd name="T114" fmla="*/ 431 w 486"/>
                <a:gd name="T115" fmla="*/ 143 h 235"/>
                <a:gd name="T116" fmla="*/ 440 w 486"/>
                <a:gd name="T117" fmla="*/ 145 h 235"/>
                <a:gd name="T118" fmla="*/ 415 w 486"/>
                <a:gd name="T119" fmla="*/ 147 h 235"/>
                <a:gd name="T120" fmla="*/ 437 w 486"/>
                <a:gd name="T121" fmla="*/ 151 h 235"/>
                <a:gd name="T122" fmla="*/ 467 w 486"/>
                <a:gd name="T123" fmla="*/ 15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6" h="235">
                  <a:moveTo>
                    <a:pt x="479" y="159"/>
                  </a:moveTo>
                  <a:cubicBezTo>
                    <a:pt x="469" y="159"/>
                    <a:pt x="458" y="158"/>
                    <a:pt x="447" y="159"/>
                  </a:cubicBezTo>
                  <a:cubicBezTo>
                    <a:pt x="442" y="159"/>
                    <a:pt x="442" y="159"/>
                    <a:pt x="442" y="159"/>
                  </a:cubicBezTo>
                  <a:cubicBezTo>
                    <a:pt x="442" y="159"/>
                    <a:pt x="443" y="159"/>
                    <a:pt x="444" y="159"/>
                  </a:cubicBezTo>
                  <a:cubicBezTo>
                    <a:pt x="447" y="159"/>
                    <a:pt x="451" y="159"/>
                    <a:pt x="455" y="160"/>
                  </a:cubicBezTo>
                  <a:cubicBezTo>
                    <a:pt x="455" y="160"/>
                    <a:pt x="456" y="160"/>
                    <a:pt x="456" y="160"/>
                  </a:cubicBezTo>
                  <a:cubicBezTo>
                    <a:pt x="457" y="160"/>
                    <a:pt x="458" y="160"/>
                    <a:pt x="459" y="160"/>
                  </a:cubicBezTo>
                  <a:cubicBezTo>
                    <a:pt x="461" y="160"/>
                    <a:pt x="463" y="160"/>
                    <a:pt x="465" y="161"/>
                  </a:cubicBezTo>
                  <a:cubicBezTo>
                    <a:pt x="466" y="160"/>
                    <a:pt x="467" y="160"/>
                    <a:pt x="468" y="161"/>
                  </a:cubicBezTo>
                  <a:cubicBezTo>
                    <a:pt x="465" y="161"/>
                    <a:pt x="464" y="160"/>
                    <a:pt x="461" y="161"/>
                  </a:cubicBezTo>
                  <a:cubicBezTo>
                    <a:pt x="468" y="161"/>
                    <a:pt x="473" y="161"/>
                    <a:pt x="480" y="162"/>
                  </a:cubicBezTo>
                  <a:cubicBezTo>
                    <a:pt x="479" y="162"/>
                    <a:pt x="479" y="162"/>
                    <a:pt x="479" y="162"/>
                  </a:cubicBezTo>
                  <a:cubicBezTo>
                    <a:pt x="475" y="161"/>
                    <a:pt x="471" y="161"/>
                    <a:pt x="466" y="161"/>
                  </a:cubicBezTo>
                  <a:cubicBezTo>
                    <a:pt x="466" y="161"/>
                    <a:pt x="465" y="162"/>
                    <a:pt x="465" y="161"/>
                  </a:cubicBezTo>
                  <a:cubicBezTo>
                    <a:pt x="465" y="161"/>
                    <a:pt x="465" y="161"/>
                    <a:pt x="465" y="161"/>
                  </a:cubicBezTo>
                  <a:cubicBezTo>
                    <a:pt x="461" y="161"/>
                    <a:pt x="456" y="161"/>
                    <a:pt x="453" y="161"/>
                  </a:cubicBezTo>
                  <a:cubicBezTo>
                    <a:pt x="454" y="161"/>
                    <a:pt x="455" y="161"/>
                    <a:pt x="457" y="162"/>
                  </a:cubicBezTo>
                  <a:cubicBezTo>
                    <a:pt x="462" y="162"/>
                    <a:pt x="467" y="162"/>
                    <a:pt x="473" y="162"/>
                  </a:cubicBezTo>
                  <a:cubicBezTo>
                    <a:pt x="470" y="162"/>
                    <a:pt x="467" y="162"/>
                    <a:pt x="464" y="162"/>
                  </a:cubicBezTo>
                  <a:cubicBezTo>
                    <a:pt x="468" y="163"/>
                    <a:pt x="471" y="163"/>
                    <a:pt x="475" y="163"/>
                  </a:cubicBezTo>
                  <a:cubicBezTo>
                    <a:pt x="472" y="163"/>
                    <a:pt x="472" y="163"/>
                    <a:pt x="472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2" y="163"/>
                    <a:pt x="471" y="163"/>
                    <a:pt x="470" y="163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471" y="163"/>
                    <a:pt x="470" y="163"/>
                    <a:pt x="470" y="163"/>
                  </a:cubicBezTo>
                  <a:cubicBezTo>
                    <a:pt x="469" y="163"/>
                    <a:pt x="468" y="163"/>
                    <a:pt x="467" y="163"/>
                  </a:cubicBezTo>
                  <a:cubicBezTo>
                    <a:pt x="466" y="163"/>
                    <a:pt x="465" y="163"/>
                    <a:pt x="464" y="163"/>
                  </a:cubicBezTo>
                  <a:cubicBezTo>
                    <a:pt x="461" y="163"/>
                    <a:pt x="458" y="163"/>
                    <a:pt x="455" y="163"/>
                  </a:cubicBezTo>
                  <a:cubicBezTo>
                    <a:pt x="456" y="163"/>
                    <a:pt x="458" y="163"/>
                    <a:pt x="459" y="163"/>
                  </a:cubicBezTo>
                  <a:cubicBezTo>
                    <a:pt x="461" y="163"/>
                    <a:pt x="463" y="163"/>
                    <a:pt x="465" y="164"/>
                  </a:cubicBezTo>
                  <a:cubicBezTo>
                    <a:pt x="469" y="163"/>
                    <a:pt x="473" y="164"/>
                    <a:pt x="476" y="164"/>
                  </a:cubicBezTo>
                  <a:cubicBezTo>
                    <a:pt x="472" y="164"/>
                    <a:pt x="468" y="164"/>
                    <a:pt x="464" y="164"/>
                  </a:cubicBezTo>
                  <a:cubicBezTo>
                    <a:pt x="464" y="164"/>
                    <a:pt x="465" y="164"/>
                    <a:pt x="466" y="164"/>
                  </a:cubicBezTo>
                  <a:cubicBezTo>
                    <a:pt x="464" y="164"/>
                    <a:pt x="462" y="165"/>
                    <a:pt x="460" y="164"/>
                  </a:cubicBezTo>
                  <a:cubicBezTo>
                    <a:pt x="459" y="165"/>
                    <a:pt x="458" y="164"/>
                    <a:pt x="457" y="164"/>
                  </a:cubicBezTo>
                  <a:cubicBezTo>
                    <a:pt x="453" y="165"/>
                    <a:pt x="449" y="164"/>
                    <a:pt x="446" y="164"/>
                  </a:cubicBezTo>
                  <a:cubicBezTo>
                    <a:pt x="444" y="164"/>
                    <a:pt x="443" y="164"/>
                    <a:pt x="442" y="164"/>
                  </a:cubicBezTo>
                  <a:cubicBezTo>
                    <a:pt x="441" y="164"/>
                    <a:pt x="440" y="164"/>
                    <a:pt x="439" y="164"/>
                  </a:cubicBezTo>
                  <a:cubicBezTo>
                    <a:pt x="442" y="164"/>
                    <a:pt x="445" y="165"/>
                    <a:pt x="448" y="165"/>
                  </a:cubicBezTo>
                  <a:cubicBezTo>
                    <a:pt x="448" y="165"/>
                    <a:pt x="446" y="164"/>
                    <a:pt x="445" y="165"/>
                  </a:cubicBezTo>
                  <a:cubicBezTo>
                    <a:pt x="443" y="165"/>
                    <a:pt x="440" y="164"/>
                    <a:pt x="437" y="164"/>
                  </a:cubicBezTo>
                  <a:cubicBezTo>
                    <a:pt x="436" y="164"/>
                    <a:pt x="434" y="164"/>
                    <a:pt x="433" y="164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50" y="165"/>
                    <a:pt x="458" y="166"/>
                    <a:pt x="465" y="166"/>
                  </a:cubicBezTo>
                  <a:cubicBezTo>
                    <a:pt x="465" y="167"/>
                    <a:pt x="463" y="166"/>
                    <a:pt x="463" y="166"/>
                  </a:cubicBezTo>
                  <a:cubicBezTo>
                    <a:pt x="461" y="166"/>
                    <a:pt x="459" y="166"/>
                    <a:pt x="457" y="166"/>
                  </a:cubicBezTo>
                  <a:cubicBezTo>
                    <a:pt x="457" y="166"/>
                    <a:pt x="456" y="166"/>
                    <a:pt x="456" y="166"/>
                  </a:cubicBezTo>
                  <a:cubicBezTo>
                    <a:pt x="456" y="167"/>
                    <a:pt x="455" y="166"/>
                    <a:pt x="455" y="167"/>
                  </a:cubicBezTo>
                  <a:cubicBezTo>
                    <a:pt x="455" y="167"/>
                    <a:pt x="455" y="167"/>
                    <a:pt x="455" y="167"/>
                  </a:cubicBezTo>
                  <a:cubicBezTo>
                    <a:pt x="447" y="167"/>
                    <a:pt x="440" y="167"/>
                    <a:pt x="433" y="166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3" y="167"/>
                    <a:pt x="434" y="167"/>
                    <a:pt x="434" y="167"/>
                  </a:cubicBezTo>
                  <a:cubicBezTo>
                    <a:pt x="434" y="167"/>
                    <a:pt x="433" y="167"/>
                    <a:pt x="433" y="167"/>
                  </a:cubicBezTo>
                  <a:cubicBezTo>
                    <a:pt x="436" y="167"/>
                    <a:pt x="438" y="167"/>
                    <a:pt x="441" y="167"/>
                  </a:cubicBezTo>
                  <a:cubicBezTo>
                    <a:pt x="441" y="167"/>
                    <a:pt x="440" y="167"/>
                    <a:pt x="440" y="167"/>
                  </a:cubicBezTo>
                  <a:cubicBezTo>
                    <a:pt x="440" y="167"/>
                    <a:pt x="441" y="167"/>
                    <a:pt x="441" y="167"/>
                  </a:cubicBezTo>
                  <a:cubicBezTo>
                    <a:pt x="441" y="168"/>
                    <a:pt x="441" y="168"/>
                    <a:pt x="441" y="168"/>
                  </a:cubicBezTo>
                  <a:cubicBezTo>
                    <a:pt x="444" y="168"/>
                    <a:pt x="446" y="168"/>
                    <a:pt x="449" y="168"/>
                  </a:cubicBezTo>
                  <a:cubicBezTo>
                    <a:pt x="450" y="168"/>
                    <a:pt x="451" y="168"/>
                    <a:pt x="452" y="168"/>
                  </a:cubicBezTo>
                  <a:cubicBezTo>
                    <a:pt x="453" y="168"/>
                    <a:pt x="453" y="168"/>
                    <a:pt x="453" y="168"/>
                  </a:cubicBezTo>
                  <a:cubicBezTo>
                    <a:pt x="455" y="168"/>
                    <a:pt x="457" y="169"/>
                    <a:pt x="459" y="169"/>
                  </a:cubicBezTo>
                  <a:cubicBezTo>
                    <a:pt x="460" y="169"/>
                    <a:pt x="459" y="169"/>
                    <a:pt x="459" y="169"/>
                  </a:cubicBezTo>
                  <a:cubicBezTo>
                    <a:pt x="460" y="169"/>
                    <a:pt x="460" y="169"/>
                    <a:pt x="460" y="169"/>
                  </a:cubicBezTo>
                  <a:cubicBezTo>
                    <a:pt x="461" y="169"/>
                    <a:pt x="461" y="169"/>
                    <a:pt x="462" y="169"/>
                  </a:cubicBezTo>
                  <a:cubicBezTo>
                    <a:pt x="462" y="169"/>
                    <a:pt x="463" y="169"/>
                    <a:pt x="463" y="169"/>
                  </a:cubicBezTo>
                  <a:cubicBezTo>
                    <a:pt x="464" y="170"/>
                    <a:pt x="464" y="169"/>
                    <a:pt x="464" y="169"/>
                  </a:cubicBezTo>
                  <a:cubicBezTo>
                    <a:pt x="465" y="169"/>
                    <a:pt x="466" y="169"/>
                    <a:pt x="468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8" y="170"/>
                    <a:pt x="468" y="169"/>
                  </a:cubicBezTo>
                  <a:cubicBezTo>
                    <a:pt x="468" y="169"/>
                    <a:pt x="469" y="169"/>
                    <a:pt x="469" y="170"/>
                  </a:cubicBezTo>
                  <a:cubicBezTo>
                    <a:pt x="468" y="170"/>
                    <a:pt x="467" y="170"/>
                    <a:pt x="467" y="170"/>
                  </a:cubicBezTo>
                  <a:cubicBezTo>
                    <a:pt x="467" y="170"/>
                    <a:pt x="466" y="170"/>
                    <a:pt x="466" y="169"/>
                  </a:cubicBezTo>
                  <a:cubicBezTo>
                    <a:pt x="466" y="170"/>
                    <a:pt x="465" y="170"/>
                    <a:pt x="465" y="169"/>
                  </a:cubicBezTo>
                  <a:cubicBezTo>
                    <a:pt x="464" y="170"/>
                    <a:pt x="463" y="169"/>
                    <a:pt x="463" y="169"/>
                  </a:cubicBezTo>
                  <a:cubicBezTo>
                    <a:pt x="461" y="170"/>
                    <a:pt x="459" y="170"/>
                    <a:pt x="457" y="169"/>
                  </a:cubicBezTo>
                  <a:cubicBezTo>
                    <a:pt x="454" y="170"/>
                    <a:pt x="451" y="169"/>
                    <a:pt x="448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6" y="169"/>
                    <a:pt x="447" y="170"/>
                  </a:cubicBezTo>
                  <a:cubicBezTo>
                    <a:pt x="447" y="170"/>
                    <a:pt x="448" y="170"/>
                    <a:pt x="449" y="170"/>
                  </a:cubicBezTo>
                  <a:cubicBezTo>
                    <a:pt x="449" y="170"/>
                    <a:pt x="450" y="170"/>
                    <a:pt x="450" y="170"/>
                  </a:cubicBezTo>
                  <a:cubicBezTo>
                    <a:pt x="451" y="170"/>
                    <a:pt x="452" y="170"/>
                    <a:pt x="452" y="171"/>
                  </a:cubicBezTo>
                  <a:cubicBezTo>
                    <a:pt x="453" y="170"/>
                    <a:pt x="453" y="170"/>
                    <a:pt x="453" y="171"/>
                  </a:cubicBezTo>
                  <a:cubicBezTo>
                    <a:pt x="453" y="170"/>
                    <a:pt x="453" y="170"/>
                    <a:pt x="453" y="170"/>
                  </a:cubicBezTo>
                  <a:cubicBezTo>
                    <a:pt x="454" y="170"/>
                    <a:pt x="456" y="171"/>
                    <a:pt x="457" y="171"/>
                  </a:cubicBezTo>
                  <a:cubicBezTo>
                    <a:pt x="457" y="171"/>
                    <a:pt x="458" y="171"/>
                    <a:pt x="458" y="171"/>
                  </a:cubicBezTo>
                  <a:cubicBezTo>
                    <a:pt x="458" y="171"/>
                    <a:pt x="458" y="171"/>
                    <a:pt x="458" y="171"/>
                  </a:cubicBezTo>
                  <a:cubicBezTo>
                    <a:pt x="459" y="171"/>
                    <a:pt x="461" y="171"/>
                    <a:pt x="462" y="171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1"/>
                    <a:pt x="460" y="171"/>
                    <a:pt x="460" y="171"/>
                  </a:cubicBezTo>
                  <a:cubicBezTo>
                    <a:pt x="457" y="171"/>
                    <a:pt x="455" y="171"/>
                    <a:pt x="452" y="171"/>
                  </a:cubicBezTo>
                  <a:cubicBezTo>
                    <a:pt x="451" y="171"/>
                    <a:pt x="451" y="171"/>
                    <a:pt x="450" y="171"/>
                  </a:cubicBezTo>
                  <a:cubicBezTo>
                    <a:pt x="449" y="171"/>
                    <a:pt x="447" y="171"/>
                    <a:pt x="445" y="171"/>
                  </a:cubicBezTo>
                  <a:cubicBezTo>
                    <a:pt x="446" y="172"/>
                    <a:pt x="447" y="172"/>
                    <a:pt x="448" y="172"/>
                  </a:cubicBezTo>
                  <a:cubicBezTo>
                    <a:pt x="449" y="172"/>
                    <a:pt x="449" y="172"/>
                    <a:pt x="449" y="172"/>
                  </a:cubicBezTo>
                  <a:cubicBezTo>
                    <a:pt x="449" y="171"/>
                    <a:pt x="450" y="172"/>
                    <a:pt x="450" y="172"/>
                  </a:cubicBezTo>
                  <a:cubicBezTo>
                    <a:pt x="451" y="172"/>
                    <a:pt x="451" y="172"/>
                    <a:pt x="451" y="172"/>
                  </a:cubicBezTo>
                  <a:cubicBezTo>
                    <a:pt x="450" y="172"/>
                    <a:pt x="449" y="172"/>
                    <a:pt x="448" y="172"/>
                  </a:cubicBezTo>
                  <a:cubicBezTo>
                    <a:pt x="447" y="172"/>
                    <a:pt x="446" y="172"/>
                    <a:pt x="444" y="172"/>
                  </a:cubicBezTo>
                  <a:cubicBezTo>
                    <a:pt x="442" y="172"/>
                    <a:pt x="441" y="172"/>
                    <a:pt x="438" y="172"/>
                  </a:cubicBezTo>
                  <a:cubicBezTo>
                    <a:pt x="432" y="171"/>
                    <a:pt x="425" y="171"/>
                    <a:pt x="418" y="171"/>
                  </a:cubicBezTo>
                  <a:cubicBezTo>
                    <a:pt x="418" y="171"/>
                    <a:pt x="417" y="171"/>
                    <a:pt x="417" y="171"/>
                  </a:cubicBezTo>
                  <a:cubicBezTo>
                    <a:pt x="420" y="172"/>
                    <a:pt x="422" y="172"/>
                    <a:pt x="425" y="172"/>
                  </a:cubicBezTo>
                  <a:cubicBezTo>
                    <a:pt x="426" y="172"/>
                    <a:pt x="428" y="172"/>
                    <a:pt x="429" y="173"/>
                  </a:cubicBezTo>
                  <a:cubicBezTo>
                    <a:pt x="429" y="172"/>
                    <a:pt x="431" y="172"/>
                    <a:pt x="431" y="172"/>
                  </a:cubicBezTo>
                  <a:cubicBezTo>
                    <a:pt x="433" y="172"/>
                    <a:pt x="434" y="173"/>
                    <a:pt x="436" y="173"/>
                  </a:cubicBezTo>
                  <a:cubicBezTo>
                    <a:pt x="437" y="174"/>
                    <a:pt x="439" y="172"/>
                    <a:pt x="440" y="173"/>
                  </a:cubicBezTo>
                  <a:cubicBezTo>
                    <a:pt x="441" y="174"/>
                    <a:pt x="441" y="174"/>
                    <a:pt x="441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4"/>
                    <a:pt x="444" y="173"/>
                    <a:pt x="445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8" y="174"/>
                    <a:pt x="447" y="174"/>
                  </a:cubicBezTo>
                  <a:cubicBezTo>
                    <a:pt x="445" y="175"/>
                    <a:pt x="443" y="174"/>
                    <a:pt x="442" y="174"/>
                  </a:cubicBezTo>
                  <a:cubicBezTo>
                    <a:pt x="442" y="175"/>
                    <a:pt x="442" y="175"/>
                    <a:pt x="443" y="175"/>
                  </a:cubicBezTo>
                  <a:cubicBezTo>
                    <a:pt x="442" y="175"/>
                    <a:pt x="443" y="175"/>
                    <a:pt x="443" y="175"/>
                  </a:cubicBezTo>
                  <a:cubicBezTo>
                    <a:pt x="446" y="175"/>
                    <a:pt x="450" y="175"/>
                    <a:pt x="453" y="176"/>
                  </a:cubicBezTo>
                  <a:cubicBezTo>
                    <a:pt x="452" y="176"/>
                    <a:pt x="451" y="176"/>
                    <a:pt x="449" y="176"/>
                  </a:cubicBezTo>
                  <a:cubicBezTo>
                    <a:pt x="448" y="176"/>
                    <a:pt x="447" y="176"/>
                    <a:pt x="447" y="176"/>
                  </a:cubicBezTo>
                  <a:cubicBezTo>
                    <a:pt x="449" y="176"/>
                    <a:pt x="451" y="176"/>
                    <a:pt x="454" y="176"/>
                  </a:cubicBezTo>
                  <a:cubicBezTo>
                    <a:pt x="454" y="176"/>
                    <a:pt x="454" y="177"/>
                    <a:pt x="454" y="177"/>
                  </a:cubicBezTo>
                  <a:cubicBezTo>
                    <a:pt x="454" y="176"/>
                    <a:pt x="454" y="176"/>
                    <a:pt x="454" y="176"/>
                  </a:cubicBezTo>
                  <a:cubicBezTo>
                    <a:pt x="455" y="177"/>
                    <a:pt x="455" y="177"/>
                    <a:pt x="455" y="177"/>
                  </a:cubicBezTo>
                  <a:cubicBezTo>
                    <a:pt x="455" y="177"/>
                    <a:pt x="455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8" y="176"/>
                    <a:pt x="458" y="177"/>
                  </a:cubicBezTo>
                  <a:cubicBezTo>
                    <a:pt x="455" y="177"/>
                    <a:pt x="452" y="177"/>
                    <a:pt x="449" y="177"/>
                  </a:cubicBezTo>
                  <a:cubicBezTo>
                    <a:pt x="449" y="178"/>
                    <a:pt x="449" y="178"/>
                    <a:pt x="450" y="178"/>
                  </a:cubicBezTo>
                  <a:cubicBezTo>
                    <a:pt x="449" y="178"/>
                    <a:pt x="447" y="178"/>
                    <a:pt x="446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7" y="179"/>
                    <a:pt x="450" y="179"/>
                    <a:pt x="451" y="179"/>
                  </a:cubicBezTo>
                  <a:cubicBezTo>
                    <a:pt x="453" y="179"/>
                    <a:pt x="454" y="180"/>
                    <a:pt x="455" y="179"/>
                  </a:cubicBezTo>
                  <a:cubicBezTo>
                    <a:pt x="455" y="180"/>
                    <a:pt x="456" y="180"/>
                    <a:pt x="456" y="180"/>
                  </a:cubicBezTo>
                  <a:cubicBezTo>
                    <a:pt x="457" y="180"/>
                    <a:pt x="457" y="180"/>
                    <a:pt x="457" y="180"/>
                  </a:cubicBezTo>
                  <a:cubicBezTo>
                    <a:pt x="457" y="180"/>
                    <a:pt x="456" y="180"/>
                    <a:pt x="456" y="180"/>
                  </a:cubicBezTo>
                  <a:cubicBezTo>
                    <a:pt x="454" y="180"/>
                    <a:pt x="452" y="180"/>
                    <a:pt x="450" y="180"/>
                  </a:cubicBezTo>
                  <a:cubicBezTo>
                    <a:pt x="454" y="180"/>
                    <a:pt x="457" y="180"/>
                    <a:pt x="460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68" y="181"/>
                    <a:pt x="468" y="181"/>
                    <a:pt x="468" y="181"/>
                  </a:cubicBezTo>
                  <a:cubicBezTo>
                    <a:pt x="469" y="181"/>
                    <a:pt x="469" y="181"/>
                    <a:pt x="469" y="181"/>
                  </a:cubicBezTo>
                  <a:cubicBezTo>
                    <a:pt x="467" y="182"/>
                    <a:pt x="466" y="181"/>
                    <a:pt x="465" y="182"/>
                  </a:cubicBezTo>
                  <a:cubicBezTo>
                    <a:pt x="465" y="182"/>
                    <a:pt x="464" y="182"/>
                    <a:pt x="464" y="182"/>
                  </a:cubicBezTo>
                  <a:cubicBezTo>
                    <a:pt x="464" y="183"/>
                    <a:pt x="462" y="183"/>
                    <a:pt x="463" y="184"/>
                  </a:cubicBezTo>
                  <a:cubicBezTo>
                    <a:pt x="460" y="184"/>
                    <a:pt x="460" y="184"/>
                    <a:pt x="460" y="184"/>
                  </a:cubicBezTo>
                  <a:cubicBezTo>
                    <a:pt x="453" y="184"/>
                    <a:pt x="445" y="184"/>
                    <a:pt x="438" y="185"/>
                  </a:cubicBezTo>
                  <a:cubicBezTo>
                    <a:pt x="437" y="185"/>
                    <a:pt x="437" y="184"/>
                    <a:pt x="437" y="185"/>
                  </a:cubicBezTo>
                  <a:cubicBezTo>
                    <a:pt x="436" y="184"/>
                    <a:pt x="435" y="185"/>
                    <a:pt x="434" y="185"/>
                  </a:cubicBezTo>
                  <a:cubicBezTo>
                    <a:pt x="437" y="185"/>
                    <a:pt x="441" y="185"/>
                    <a:pt x="444" y="186"/>
                  </a:cubicBezTo>
                  <a:cubicBezTo>
                    <a:pt x="441" y="186"/>
                    <a:pt x="439" y="186"/>
                    <a:pt x="436" y="186"/>
                  </a:cubicBezTo>
                  <a:cubicBezTo>
                    <a:pt x="439" y="186"/>
                    <a:pt x="441" y="186"/>
                    <a:pt x="443" y="186"/>
                  </a:cubicBezTo>
                  <a:cubicBezTo>
                    <a:pt x="443" y="186"/>
                    <a:pt x="442" y="187"/>
                    <a:pt x="441" y="186"/>
                  </a:cubicBezTo>
                  <a:cubicBezTo>
                    <a:pt x="441" y="186"/>
                    <a:pt x="441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35" y="186"/>
                    <a:pt x="429" y="186"/>
                    <a:pt x="424" y="186"/>
                  </a:cubicBezTo>
                  <a:cubicBezTo>
                    <a:pt x="424" y="187"/>
                    <a:pt x="425" y="186"/>
                    <a:pt x="426" y="186"/>
                  </a:cubicBezTo>
                  <a:cubicBezTo>
                    <a:pt x="428" y="187"/>
                    <a:pt x="430" y="186"/>
                    <a:pt x="431" y="187"/>
                  </a:cubicBezTo>
                  <a:cubicBezTo>
                    <a:pt x="432" y="186"/>
                    <a:pt x="432" y="187"/>
                    <a:pt x="433" y="187"/>
                  </a:cubicBezTo>
                  <a:cubicBezTo>
                    <a:pt x="433" y="187"/>
                    <a:pt x="434" y="187"/>
                    <a:pt x="435" y="187"/>
                  </a:cubicBezTo>
                  <a:cubicBezTo>
                    <a:pt x="435" y="187"/>
                    <a:pt x="435" y="187"/>
                    <a:pt x="436" y="187"/>
                  </a:cubicBezTo>
                  <a:cubicBezTo>
                    <a:pt x="436" y="188"/>
                    <a:pt x="437" y="187"/>
                    <a:pt x="438" y="188"/>
                  </a:cubicBezTo>
                  <a:cubicBezTo>
                    <a:pt x="438" y="187"/>
                    <a:pt x="439" y="188"/>
                    <a:pt x="440" y="188"/>
                  </a:cubicBezTo>
                  <a:cubicBezTo>
                    <a:pt x="441" y="188"/>
                    <a:pt x="442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1" y="188"/>
                    <a:pt x="439" y="188"/>
                    <a:pt x="436" y="188"/>
                  </a:cubicBezTo>
                  <a:cubicBezTo>
                    <a:pt x="435" y="188"/>
                    <a:pt x="433" y="188"/>
                    <a:pt x="431" y="188"/>
                  </a:cubicBezTo>
                  <a:cubicBezTo>
                    <a:pt x="430" y="187"/>
                    <a:pt x="430" y="188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30" y="188"/>
                    <a:pt x="431" y="188"/>
                    <a:pt x="432" y="188"/>
                  </a:cubicBezTo>
                  <a:cubicBezTo>
                    <a:pt x="434" y="188"/>
                    <a:pt x="438" y="189"/>
                    <a:pt x="441" y="189"/>
                  </a:cubicBezTo>
                  <a:cubicBezTo>
                    <a:pt x="442" y="189"/>
                    <a:pt x="443" y="189"/>
                    <a:pt x="444" y="189"/>
                  </a:cubicBezTo>
                  <a:cubicBezTo>
                    <a:pt x="441" y="189"/>
                    <a:pt x="437" y="189"/>
                    <a:pt x="434" y="189"/>
                  </a:cubicBezTo>
                  <a:cubicBezTo>
                    <a:pt x="435" y="189"/>
                    <a:pt x="436" y="189"/>
                    <a:pt x="436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90"/>
                    <a:pt x="436" y="189"/>
                    <a:pt x="436" y="189"/>
                  </a:cubicBezTo>
                  <a:cubicBezTo>
                    <a:pt x="435" y="189"/>
                    <a:pt x="435" y="189"/>
                    <a:pt x="435" y="189"/>
                  </a:cubicBezTo>
                  <a:cubicBezTo>
                    <a:pt x="428" y="189"/>
                    <a:pt x="428" y="189"/>
                    <a:pt x="428" y="189"/>
                  </a:cubicBezTo>
                  <a:cubicBezTo>
                    <a:pt x="428" y="190"/>
                    <a:pt x="427" y="189"/>
                    <a:pt x="427" y="190"/>
                  </a:cubicBezTo>
                  <a:cubicBezTo>
                    <a:pt x="426" y="189"/>
                    <a:pt x="424" y="190"/>
                    <a:pt x="423" y="189"/>
                  </a:cubicBezTo>
                  <a:cubicBezTo>
                    <a:pt x="422" y="190"/>
                    <a:pt x="421" y="190"/>
                    <a:pt x="421" y="190"/>
                  </a:cubicBezTo>
                  <a:cubicBezTo>
                    <a:pt x="421" y="190"/>
                    <a:pt x="421" y="190"/>
                    <a:pt x="421" y="190"/>
                  </a:cubicBezTo>
                  <a:cubicBezTo>
                    <a:pt x="417" y="190"/>
                    <a:pt x="414" y="190"/>
                    <a:pt x="410" y="189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5" y="190"/>
                    <a:pt x="422" y="190"/>
                    <a:pt x="427" y="191"/>
                  </a:cubicBezTo>
                  <a:cubicBezTo>
                    <a:pt x="430" y="191"/>
                    <a:pt x="434" y="191"/>
                    <a:pt x="437" y="191"/>
                  </a:cubicBezTo>
                  <a:cubicBezTo>
                    <a:pt x="437" y="192"/>
                    <a:pt x="437" y="192"/>
                    <a:pt x="437" y="192"/>
                  </a:cubicBezTo>
                  <a:cubicBezTo>
                    <a:pt x="434" y="191"/>
                    <a:pt x="431" y="192"/>
                    <a:pt x="428" y="192"/>
                  </a:cubicBezTo>
                  <a:cubicBezTo>
                    <a:pt x="426" y="192"/>
                    <a:pt x="423" y="191"/>
                    <a:pt x="421" y="192"/>
                  </a:cubicBezTo>
                  <a:cubicBezTo>
                    <a:pt x="425" y="192"/>
                    <a:pt x="430" y="192"/>
                    <a:pt x="433" y="192"/>
                  </a:cubicBezTo>
                  <a:cubicBezTo>
                    <a:pt x="429" y="192"/>
                    <a:pt x="426" y="192"/>
                    <a:pt x="422" y="192"/>
                  </a:cubicBezTo>
                  <a:cubicBezTo>
                    <a:pt x="419" y="192"/>
                    <a:pt x="417" y="192"/>
                    <a:pt x="415" y="192"/>
                  </a:cubicBezTo>
                  <a:cubicBezTo>
                    <a:pt x="414" y="192"/>
                    <a:pt x="412" y="192"/>
                    <a:pt x="412" y="192"/>
                  </a:cubicBezTo>
                  <a:cubicBezTo>
                    <a:pt x="411" y="192"/>
                    <a:pt x="411" y="192"/>
                    <a:pt x="410" y="192"/>
                  </a:cubicBezTo>
                  <a:cubicBezTo>
                    <a:pt x="411" y="193"/>
                    <a:pt x="413" y="192"/>
                    <a:pt x="414" y="192"/>
                  </a:cubicBezTo>
                  <a:cubicBezTo>
                    <a:pt x="415" y="192"/>
                    <a:pt x="416" y="192"/>
                    <a:pt x="417" y="192"/>
                  </a:cubicBezTo>
                  <a:cubicBezTo>
                    <a:pt x="418" y="192"/>
                    <a:pt x="419" y="193"/>
                    <a:pt x="420" y="193"/>
                  </a:cubicBezTo>
                  <a:cubicBezTo>
                    <a:pt x="420" y="192"/>
                    <a:pt x="422" y="193"/>
                    <a:pt x="423" y="193"/>
                  </a:cubicBezTo>
                  <a:cubicBezTo>
                    <a:pt x="423" y="193"/>
                    <a:pt x="422" y="193"/>
                    <a:pt x="422" y="193"/>
                  </a:cubicBezTo>
                  <a:cubicBezTo>
                    <a:pt x="422" y="193"/>
                    <a:pt x="423" y="193"/>
                    <a:pt x="424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5" y="193"/>
                    <a:pt x="425" y="193"/>
                    <a:pt x="425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6" y="193"/>
                    <a:pt x="429" y="193"/>
                    <a:pt x="430" y="194"/>
                  </a:cubicBezTo>
                  <a:cubicBezTo>
                    <a:pt x="430" y="194"/>
                    <a:pt x="429" y="193"/>
                    <a:pt x="429" y="194"/>
                  </a:cubicBezTo>
                  <a:cubicBezTo>
                    <a:pt x="431" y="194"/>
                    <a:pt x="433" y="194"/>
                    <a:pt x="435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5"/>
                    <a:pt x="437" y="194"/>
                    <a:pt x="437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4" y="194"/>
                    <a:pt x="433" y="195"/>
                    <a:pt x="431" y="195"/>
                  </a:cubicBezTo>
                  <a:cubicBezTo>
                    <a:pt x="431" y="195"/>
                    <a:pt x="430" y="195"/>
                    <a:pt x="430" y="195"/>
                  </a:cubicBezTo>
                  <a:cubicBezTo>
                    <a:pt x="427" y="195"/>
                    <a:pt x="425" y="194"/>
                    <a:pt x="422" y="195"/>
                  </a:cubicBezTo>
                  <a:cubicBezTo>
                    <a:pt x="424" y="195"/>
                    <a:pt x="425" y="195"/>
                    <a:pt x="427" y="195"/>
                  </a:cubicBezTo>
                  <a:cubicBezTo>
                    <a:pt x="427" y="196"/>
                    <a:pt x="428" y="195"/>
                    <a:pt x="428" y="196"/>
                  </a:cubicBezTo>
                  <a:cubicBezTo>
                    <a:pt x="429" y="195"/>
                    <a:pt x="431" y="196"/>
                    <a:pt x="432" y="196"/>
                  </a:cubicBezTo>
                  <a:cubicBezTo>
                    <a:pt x="431" y="196"/>
                    <a:pt x="432" y="196"/>
                    <a:pt x="432" y="196"/>
                  </a:cubicBezTo>
                  <a:cubicBezTo>
                    <a:pt x="433" y="196"/>
                    <a:pt x="434" y="197"/>
                    <a:pt x="434" y="196"/>
                  </a:cubicBezTo>
                  <a:cubicBezTo>
                    <a:pt x="434" y="196"/>
                    <a:pt x="433" y="196"/>
                    <a:pt x="433" y="196"/>
                  </a:cubicBezTo>
                  <a:cubicBezTo>
                    <a:pt x="432" y="196"/>
                    <a:pt x="431" y="197"/>
                    <a:pt x="431" y="196"/>
                  </a:cubicBezTo>
                  <a:cubicBezTo>
                    <a:pt x="428" y="196"/>
                    <a:pt x="426" y="197"/>
                    <a:pt x="423" y="197"/>
                  </a:cubicBezTo>
                  <a:cubicBezTo>
                    <a:pt x="425" y="197"/>
                    <a:pt x="425" y="197"/>
                    <a:pt x="427" y="197"/>
                  </a:cubicBezTo>
                  <a:cubicBezTo>
                    <a:pt x="422" y="197"/>
                    <a:pt x="419" y="197"/>
                    <a:pt x="41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6" y="198"/>
                    <a:pt x="408" y="198"/>
                    <a:pt x="409" y="198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09" y="198"/>
                    <a:pt x="409" y="198"/>
                    <a:pt x="410" y="198"/>
                  </a:cubicBezTo>
                  <a:cubicBezTo>
                    <a:pt x="411" y="198"/>
                    <a:pt x="412" y="198"/>
                    <a:pt x="413" y="198"/>
                  </a:cubicBezTo>
                  <a:cubicBezTo>
                    <a:pt x="415" y="198"/>
                    <a:pt x="416" y="198"/>
                    <a:pt x="417" y="199"/>
                  </a:cubicBezTo>
                  <a:cubicBezTo>
                    <a:pt x="419" y="199"/>
                    <a:pt x="421" y="199"/>
                    <a:pt x="422" y="199"/>
                  </a:cubicBezTo>
                  <a:cubicBezTo>
                    <a:pt x="422" y="199"/>
                    <a:pt x="423" y="199"/>
                    <a:pt x="423" y="199"/>
                  </a:cubicBezTo>
                  <a:cubicBezTo>
                    <a:pt x="424" y="200"/>
                    <a:pt x="424" y="200"/>
                    <a:pt x="424" y="200"/>
                  </a:cubicBezTo>
                  <a:cubicBezTo>
                    <a:pt x="422" y="199"/>
                    <a:pt x="420" y="200"/>
                    <a:pt x="419" y="200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7" y="200"/>
                    <a:pt x="417" y="200"/>
                  </a:cubicBezTo>
                  <a:cubicBezTo>
                    <a:pt x="420" y="201"/>
                    <a:pt x="424" y="200"/>
                    <a:pt x="426" y="201"/>
                  </a:cubicBezTo>
                  <a:cubicBezTo>
                    <a:pt x="424" y="201"/>
                    <a:pt x="422" y="201"/>
                    <a:pt x="419" y="201"/>
                  </a:cubicBezTo>
                  <a:cubicBezTo>
                    <a:pt x="420" y="201"/>
                    <a:pt x="420" y="201"/>
                    <a:pt x="420" y="201"/>
                  </a:cubicBezTo>
                  <a:cubicBezTo>
                    <a:pt x="424" y="201"/>
                    <a:pt x="427" y="202"/>
                    <a:pt x="430" y="202"/>
                  </a:cubicBezTo>
                  <a:cubicBezTo>
                    <a:pt x="431" y="202"/>
                    <a:pt x="432" y="202"/>
                    <a:pt x="432" y="202"/>
                  </a:cubicBezTo>
                  <a:cubicBezTo>
                    <a:pt x="432" y="202"/>
                    <a:pt x="432" y="202"/>
                    <a:pt x="432" y="202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6" y="202"/>
                    <a:pt x="425" y="203"/>
                    <a:pt x="424" y="203"/>
                  </a:cubicBezTo>
                  <a:cubicBezTo>
                    <a:pt x="423" y="203"/>
                    <a:pt x="422" y="203"/>
                    <a:pt x="421" y="203"/>
                  </a:cubicBezTo>
                  <a:cubicBezTo>
                    <a:pt x="422" y="203"/>
                    <a:pt x="424" y="203"/>
                    <a:pt x="425" y="203"/>
                  </a:cubicBezTo>
                  <a:cubicBezTo>
                    <a:pt x="425" y="204"/>
                    <a:pt x="424" y="204"/>
                    <a:pt x="424" y="203"/>
                  </a:cubicBezTo>
                  <a:cubicBezTo>
                    <a:pt x="423" y="204"/>
                    <a:pt x="421" y="203"/>
                    <a:pt x="420" y="204"/>
                  </a:cubicBezTo>
                  <a:cubicBezTo>
                    <a:pt x="422" y="205"/>
                    <a:pt x="425" y="204"/>
                    <a:pt x="427" y="205"/>
                  </a:cubicBezTo>
                  <a:cubicBezTo>
                    <a:pt x="427" y="205"/>
                    <a:pt x="427" y="205"/>
                    <a:pt x="427" y="205"/>
                  </a:cubicBezTo>
                  <a:cubicBezTo>
                    <a:pt x="426" y="205"/>
                    <a:pt x="426" y="205"/>
                    <a:pt x="425" y="205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21" y="206"/>
                    <a:pt x="421" y="206"/>
                    <a:pt x="421" y="206"/>
                  </a:cubicBezTo>
                  <a:cubicBezTo>
                    <a:pt x="426" y="206"/>
                    <a:pt x="432" y="206"/>
                    <a:pt x="436" y="206"/>
                  </a:cubicBezTo>
                  <a:cubicBezTo>
                    <a:pt x="437" y="207"/>
                    <a:pt x="438" y="207"/>
                    <a:pt x="439" y="207"/>
                  </a:cubicBezTo>
                  <a:cubicBezTo>
                    <a:pt x="439" y="207"/>
                    <a:pt x="439" y="207"/>
                    <a:pt x="440" y="207"/>
                  </a:cubicBezTo>
                  <a:cubicBezTo>
                    <a:pt x="440" y="207"/>
                    <a:pt x="441" y="207"/>
                    <a:pt x="442" y="207"/>
                  </a:cubicBezTo>
                  <a:cubicBezTo>
                    <a:pt x="443" y="207"/>
                    <a:pt x="444" y="207"/>
                    <a:pt x="445" y="207"/>
                  </a:cubicBezTo>
                  <a:cubicBezTo>
                    <a:pt x="443" y="208"/>
                    <a:pt x="440" y="207"/>
                    <a:pt x="439" y="208"/>
                  </a:cubicBezTo>
                  <a:cubicBezTo>
                    <a:pt x="439" y="208"/>
                    <a:pt x="439" y="208"/>
                    <a:pt x="439" y="209"/>
                  </a:cubicBezTo>
                  <a:cubicBezTo>
                    <a:pt x="439" y="209"/>
                    <a:pt x="438" y="209"/>
                    <a:pt x="438" y="209"/>
                  </a:cubicBezTo>
                  <a:cubicBezTo>
                    <a:pt x="433" y="209"/>
                    <a:pt x="428" y="209"/>
                    <a:pt x="423" y="210"/>
                  </a:cubicBezTo>
                  <a:cubicBezTo>
                    <a:pt x="421" y="210"/>
                    <a:pt x="418" y="210"/>
                    <a:pt x="415" y="210"/>
                  </a:cubicBezTo>
                  <a:cubicBezTo>
                    <a:pt x="414" y="210"/>
                    <a:pt x="414" y="210"/>
                    <a:pt x="414" y="210"/>
                  </a:cubicBezTo>
                  <a:cubicBezTo>
                    <a:pt x="415" y="211"/>
                    <a:pt x="417" y="210"/>
                    <a:pt x="418" y="211"/>
                  </a:cubicBezTo>
                  <a:cubicBezTo>
                    <a:pt x="420" y="211"/>
                    <a:pt x="421" y="211"/>
                    <a:pt x="422" y="211"/>
                  </a:cubicBezTo>
                  <a:cubicBezTo>
                    <a:pt x="419" y="211"/>
                    <a:pt x="416" y="211"/>
                    <a:pt x="412" y="211"/>
                  </a:cubicBezTo>
                  <a:cubicBezTo>
                    <a:pt x="413" y="211"/>
                    <a:pt x="414" y="211"/>
                    <a:pt x="415" y="211"/>
                  </a:cubicBezTo>
                  <a:cubicBezTo>
                    <a:pt x="412" y="211"/>
                    <a:pt x="409" y="211"/>
                    <a:pt x="406" y="211"/>
                  </a:cubicBezTo>
                  <a:cubicBezTo>
                    <a:pt x="407" y="211"/>
                    <a:pt x="408" y="212"/>
                    <a:pt x="408" y="212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1" y="212"/>
                    <a:pt x="397" y="211"/>
                    <a:pt x="394" y="211"/>
                  </a:cubicBezTo>
                  <a:cubicBezTo>
                    <a:pt x="393" y="211"/>
                    <a:pt x="393" y="211"/>
                    <a:pt x="392" y="211"/>
                  </a:cubicBezTo>
                  <a:cubicBezTo>
                    <a:pt x="392" y="211"/>
                    <a:pt x="392" y="211"/>
                    <a:pt x="391" y="211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5" y="212"/>
                    <a:pt x="400" y="212"/>
                    <a:pt x="404" y="212"/>
                  </a:cubicBezTo>
                  <a:cubicBezTo>
                    <a:pt x="404" y="212"/>
                    <a:pt x="404" y="212"/>
                    <a:pt x="404" y="212"/>
                  </a:cubicBezTo>
                  <a:cubicBezTo>
                    <a:pt x="404" y="213"/>
                    <a:pt x="405" y="212"/>
                    <a:pt x="405" y="212"/>
                  </a:cubicBezTo>
                  <a:cubicBezTo>
                    <a:pt x="406" y="213"/>
                    <a:pt x="408" y="212"/>
                    <a:pt x="409" y="213"/>
                  </a:cubicBezTo>
                  <a:cubicBezTo>
                    <a:pt x="409" y="212"/>
                    <a:pt x="410" y="213"/>
                    <a:pt x="411" y="213"/>
                  </a:cubicBezTo>
                  <a:cubicBezTo>
                    <a:pt x="411" y="213"/>
                    <a:pt x="412" y="213"/>
                    <a:pt x="412" y="213"/>
                  </a:cubicBezTo>
                  <a:cubicBezTo>
                    <a:pt x="411" y="213"/>
                    <a:pt x="409" y="213"/>
                    <a:pt x="408" y="213"/>
                  </a:cubicBezTo>
                  <a:cubicBezTo>
                    <a:pt x="407" y="213"/>
                    <a:pt x="406" y="213"/>
                    <a:pt x="404" y="213"/>
                  </a:cubicBezTo>
                  <a:cubicBezTo>
                    <a:pt x="403" y="213"/>
                    <a:pt x="402" y="213"/>
                    <a:pt x="401" y="213"/>
                  </a:cubicBezTo>
                  <a:cubicBezTo>
                    <a:pt x="400" y="213"/>
                    <a:pt x="400" y="213"/>
                    <a:pt x="399" y="213"/>
                  </a:cubicBezTo>
                  <a:cubicBezTo>
                    <a:pt x="398" y="213"/>
                    <a:pt x="397" y="213"/>
                    <a:pt x="396" y="213"/>
                  </a:cubicBezTo>
                  <a:cubicBezTo>
                    <a:pt x="398" y="214"/>
                    <a:pt x="401" y="213"/>
                    <a:pt x="403" y="214"/>
                  </a:cubicBezTo>
                  <a:cubicBezTo>
                    <a:pt x="409" y="214"/>
                    <a:pt x="413" y="214"/>
                    <a:pt x="418" y="214"/>
                  </a:cubicBezTo>
                  <a:cubicBezTo>
                    <a:pt x="415" y="214"/>
                    <a:pt x="413" y="214"/>
                    <a:pt x="410" y="214"/>
                  </a:cubicBezTo>
                  <a:cubicBezTo>
                    <a:pt x="409" y="214"/>
                    <a:pt x="409" y="214"/>
                    <a:pt x="409" y="214"/>
                  </a:cubicBezTo>
                  <a:cubicBezTo>
                    <a:pt x="404" y="214"/>
                    <a:pt x="398" y="214"/>
                    <a:pt x="393" y="214"/>
                  </a:cubicBezTo>
                  <a:cubicBezTo>
                    <a:pt x="399" y="214"/>
                    <a:pt x="405" y="214"/>
                    <a:pt x="411" y="215"/>
                  </a:cubicBezTo>
                  <a:cubicBezTo>
                    <a:pt x="410" y="215"/>
                    <a:pt x="409" y="214"/>
                    <a:pt x="408" y="215"/>
                  </a:cubicBezTo>
                  <a:cubicBezTo>
                    <a:pt x="407" y="214"/>
                    <a:pt x="404" y="215"/>
                    <a:pt x="403" y="214"/>
                  </a:cubicBezTo>
                  <a:cubicBezTo>
                    <a:pt x="402" y="215"/>
                    <a:pt x="402" y="214"/>
                    <a:pt x="401" y="214"/>
                  </a:cubicBezTo>
                  <a:cubicBezTo>
                    <a:pt x="399" y="215"/>
                    <a:pt x="397" y="215"/>
                    <a:pt x="394" y="214"/>
                  </a:cubicBezTo>
                  <a:cubicBezTo>
                    <a:pt x="394" y="214"/>
                    <a:pt x="393" y="214"/>
                    <a:pt x="392" y="214"/>
                  </a:cubicBezTo>
                  <a:cubicBezTo>
                    <a:pt x="392" y="214"/>
                    <a:pt x="391" y="214"/>
                    <a:pt x="391" y="214"/>
                  </a:cubicBezTo>
                  <a:cubicBezTo>
                    <a:pt x="390" y="214"/>
                    <a:pt x="389" y="214"/>
                    <a:pt x="389" y="214"/>
                  </a:cubicBezTo>
                  <a:cubicBezTo>
                    <a:pt x="388" y="214"/>
                    <a:pt x="387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5"/>
                    <a:pt x="387" y="214"/>
                    <a:pt x="388" y="215"/>
                  </a:cubicBezTo>
                  <a:cubicBezTo>
                    <a:pt x="387" y="215"/>
                    <a:pt x="387" y="215"/>
                    <a:pt x="387" y="215"/>
                  </a:cubicBezTo>
                  <a:cubicBezTo>
                    <a:pt x="381" y="215"/>
                    <a:pt x="374" y="214"/>
                    <a:pt x="367" y="214"/>
                  </a:cubicBezTo>
                  <a:cubicBezTo>
                    <a:pt x="367" y="214"/>
                    <a:pt x="366" y="214"/>
                    <a:pt x="365" y="214"/>
                  </a:cubicBezTo>
                  <a:cubicBezTo>
                    <a:pt x="372" y="215"/>
                    <a:pt x="378" y="215"/>
                    <a:pt x="384" y="215"/>
                  </a:cubicBezTo>
                  <a:cubicBezTo>
                    <a:pt x="386" y="216"/>
                    <a:pt x="388" y="215"/>
                    <a:pt x="389" y="216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91" y="216"/>
                    <a:pt x="392" y="216"/>
                    <a:pt x="394" y="216"/>
                  </a:cubicBezTo>
                  <a:cubicBezTo>
                    <a:pt x="394" y="216"/>
                    <a:pt x="394" y="216"/>
                    <a:pt x="395" y="216"/>
                  </a:cubicBezTo>
                  <a:cubicBezTo>
                    <a:pt x="400" y="216"/>
                    <a:pt x="400" y="216"/>
                    <a:pt x="400" y="216"/>
                  </a:cubicBezTo>
                  <a:cubicBezTo>
                    <a:pt x="399" y="216"/>
                    <a:pt x="398" y="216"/>
                    <a:pt x="398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398" y="217"/>
                    <a:pt x="398" y="217"/>
                  </a:cubicBezTo>
                  <a:cubicBezTo>
                    <a:pt x="397" y="217"/>
                    <a:pt x="397" y="217"/>
                    <a:pt x="397" y="217"/>
                  </a:cubicBezTo>
                  <a:cubicBezTo>
                    <a:pt x="396" y="217"/>
                    <a:pt x="394" y="216"/>
                    <a:pt x="394" y="217"/>
                  </a:cubicBezTo>
                  <a:cubicBezTo>
                    <a:pt x="393" y="217"/>
                    <a:pt x="391" y="216"/>
                    <a:pt x="390" y="217"/>
                  </a:cubicBezTo>
                  <a:cubicBezTo>
                    <a:pt x="390" y="217"/>
                    <a:pt x="390" y="217"/>
                    <a:pt x="390" y="217"/>
                  </a:cubicBezTo>
                  <a:cubicBezTo>
                    <a:pt x="388" y="217"/>
                    <a:pt x="386" y="216"/>
                    <a:pt x="384" y="217"/>
                  </a:cubicBezTo>
                  <a:cubicBezTo>
                    <a:pt x="387" y="217"/>
                    <a:pt x="387" y="217"/>
                    <a:pt x="387" y="217"/>
                  </a:cubicBezTo>
                  <a:cubicBezTo>
                    <a:pt x="385" y="217"/>
                    <a:pt x="383" y="217"/>
                    <a:pt x="381" y="217"/>
                  </a:cubicBezTo>
                  <a:cubicBezTo>
                    <a:pt x="381" y="217"/>
                    <a:pt x="380" y="217"/>
                    <a:pt x="379" y="217"/>
                  </a:cubicBezTo>
                  <a:cubicBezTo>
                    <a:pt x="378" y="217"/>
                    <a:pt x="377" y="217"/>
                    <a:pt x="377" y="217"/>
                  </a:cubicBezTo>
                  <a:cubicBezTo>
                    <a:pt x="374" y="216"/>
                    <a:pt x="371" y="217"/>
                    <a:pt x="368" y="216"/>
                  </a:cubicBezTo>
                  <a:cubicBezTo>
                    <a:pt x="367" y="217"/>
                    <a:pt x="367" y="216"/>
                    <a:pt x="366" y="217"/>
                  </a:cubicBezTo>
                  <a:cubicBezTo>
                    <a:pt x="367" y="217"/>
                    <a:pt x="367" y="217"/>
                    <a:pt x="367" y="217"/>
                  </a:cubicBezTo>
                  <a:cubicBezTo>
                    <a:pt x="372" y="217"/>
                    <a:pt x="376" y="217"/>
                    <a:pt x="381" y="217"/>
                  </a:cubicBezTo>
                  <a:cubicBezTo>
                    <a:pt x="383" y="218"/>
                    <a:pt x="385" y="217"/>
                    <a:pt x="386" y="218"/>
                  </a:cubicBezTo>
                  <a:cubicBezTo>
                    <a:pt x="386" y="218"/>
                    <a:pt x="386" y="218"/>
                    <a:pt x="387" y="218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9" y="218"/>
                    <a:pt x="391" y="218"/>
                    <a:pt x="392" y="218"/>
                  </a:cubicBezTo>
                  <a:cubicBezTo>
                    <a:pt x="393" y="219"/>
                    <a:pt x="395" y="218"/>
                    <a:pt x="396" y="219"/>
                  </a:cubicBezTo>
                  <a:cubicBezTo>
                    <a:pt x="396" y="218"/>
                    <a:pt x="397" y="218"/>
                    <a:pt x="398" y="219"/>
                  </a:cubicBezTo>
                  <a:cubicBezTo>
                    <a:pt x="397" y="219"/>
                    <a:pt x="396" y="218"/>
                    <a:pt x="396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6" y="219"/>
                    <a:pt x="397" y="219"/>
                  </a:cubicBezTo>
                  <a:cubicBezTo>
                    <a:pt x="396" y="219"/>
                    <a:pt x="396" y="219"/>
                    <a:pt x="396" y="219"/>
                  </a:cubicBezTo>
                  <a:cubicBezTo>
                    <a:pt x="397" y="219"/>
                    <a:pt x="398" y="219"/>
                    <a:pt x="399" y="219"/>
                  </a:cubicBezTo>
                  <a:cubicBezTo>
                    <a:pt x="400" y="219"/>
                    <a:pt x="400" y="219"/>
                    <a:pt x="401" y="219"/>
                  </a:cubicBezTo>
                  <a:cubicBezTo>
                    <a:pt x="401" y="219"/>
                    <a:pt x="401" y="219"/>
                    <a:pt x="401" y="219"/>
                  </a:cubicBezTo>
                  <a:cubicBezTo>
                    <a:pt x="401" y="220"/>
                    <a:pt x="401" y="220"/>
                    <a:pt x="401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19"/>
                    <a:pt x="400" y="219"/>
                    <a:pt x="400" y="219"/>
                  </a:cubicBezTo>
                  <a:cubicBezTo>
                    <a:pt x="399" y="219"/>
                    <a:pt x="399" y="219"/>
                    <a:pt x="399" y="219"/>
                  </a:cubicBezTo>
                  <a:cubicBezTo>
                    <a:pt x="399" y="220"/>
                    <a:pt x="399" y="220"/>
                    <a:pt x="399" y="220"/>
                  </a:cubicBezTo>
                  <a:cubicBezTo>
                    <a:pt x="398" y="220"/>
                    <a:pt x="396" y="219"/>
                    <a:pt x="394" y="220"/>
                  </a:cubicBezTo>
                  <a:cubicBezTo>
                    <a:pt x="393" y="219"/>
                    <a:pt x="391" y="220"/>
                    <a:pt x="390" y="219"/>
                  </a:cubicBezTo>
                  <a:cubicBezTo>
                    <a:pt x="386" y="219"/>
                    <a:pt x="382" y="219"/>
                    <a:pt x="378" y="219"/>
                  </a:cubicBezTo>
                  <a:cubicBezTo>
                    <a:pt x="377" y="219"/>
                    <a:pt x="376" y="219"/>
                    <a:pt x="375" y="219"/>
                  </a:cubicBezTo>
                  <a:cubicBezTo>
                    <a:pt x="377" y="220"/>
                    <a:pt x="380" y="219"/>
                    <a:pt x="383" y="220"/>
                  </a:cubicBezTo>
                  <a:cubicBezTo>
                    <a:pt x="383" y="220"/>
                    <a:pt x="383" y="220"/>
                    <a:pt x="383" y="220"/>
                  </a:cubicBezTo>
                  <a:cubicBezTo>
                    <a:pt x="386" y="220"/>
                    <a:pt x="388" y="220"/>
                    <a:pt x="391" y="220"/>
                  </a:cubicBezTo>
                  <a:cubicBezTo>
                    <a:pt x="391" y="220"/>
                    <a:pt x="392" y="221"/>
                    <a:pt x="392" y="220"/>
                  </a:cubicBezTo>
                  <a:cubicBezTo>
                    <a:pt x="392" y="221"/>
                    <a:pt x="391" y="220"/>
                    <a:pt x="391" y="221"/>
                  </a:cubicBezTo>
                  <a:cubicBezTo>
                    <a:pt x="392" y="221"/>
                    <a:pt x="394" y="221"/>
                    <a:pt x="395" y="221"/>
                  </a:cubicBezTo>
                  <a:cubicBezTo>
                    <a:pt x="395" y="221"/>
                    <a:pt x="395" y="220"/>
                    <a:pt x="396" y="221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20"/>
                    <a:pt x="398" y="221"/>
                    <a:pt x="399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9" y="221"/>
                    <a:pt x="400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8" y="221"/>
                    <a:pt x="398" y="221"/>
                  </a:cubicBezTo>
                  <a:cubicBezTo>
                    <a:pt x="397" y="221"/>
                    <a:pt x="396" y="222"/>
                    <a:pt x="395" y="221"/>
                  </a:cubicBezTo>
                  <a:cubicBezTo>
                    <a:pt x="393" y="221"/>
                    <a:pt x="393" y="221"/>
                    <a:pt x="391" y="221"/>
                  </a:cubicBezTo>
                  <a:cubicBezTo>
                    <a:pt x="391" y="221"/>
                    <a:pt x="391" y="221"/>
                    <a:pt x="391" y="221"/>
                  </a:cubicBezTo>
                  <a:cubicBezTo>
                    <a:pt x="390" y="221"/>
                    <a:pt x="390" y="221"/>
                    <a:pt x="390" y="221"/>
                  </a:cubicBezTo>
                  <a:cubicBezTo>
                    <a:pt x="387" y="221"/>
                    <a:pt x="383" y="221"/>
                    <a:pt x="379" y="221"/>
                  </a:cubicBezTo>
                  <a:cubicBezTo>
                    <a:pt x="380" y="221"/>
                    <a:pt x="380" y="221"/>
                    <a:pt x="381" y="221"/>
                  </a:cubicBezTo>
                  <a:cubicBezTo>
                    <a:pt x="381" y="222"/>
                    <a:pt x="380" y="221"/>
                    <a:pt x="379" y="222"/>
                  </a:cubicBezTo>
                  <a:cubicBezTo>
                    <a:pt x="378" y="222"/>
                    <a:pt x="377" y="221"/>
                    <a:pt x="376" y="222"/>
                  </a:cubicBezTo>
                  <a:cubicBezTo>
                    <a:pt x="375" y="222"/>
                    <a:pt x="375" y="221"/>
                    <a:pt x="374" y="222"/>
                  </a:cubicBezTo>
                  <a:cubicBezTo>
                    <a:pt x="373" y="221"/>
                    <a:pt x="371" y="222"/>
                    <a:pt x="369" y="221"/>
                  </a:cubicBezTo>
                  <a:cubicBezTo>
                    <a:pt x="368" y="222"/>
                    <a:pt x="367" y="221"/>
                    <a:pt x="367" y="221"/>
                  </a:cubicBezTo>
                  <a:cubicBezTo>
                    <a:pt x="366" y="221"/>
                    <a:pt x="364" y="222"/>
                    <a:pt x="363" y="221"/>
                  </a:cubicBezTo>
                  <a:cubicBezTo>
                    <a:pt x="362" y="222"/>
                    <a:pt x="361" y="222"/>
                    <a:pt x="360" y="221"/>
                  </a:cubicBezTo>
                  <a:cubicBezTo>
                    <a:pt x="354" y="222"/>
                    <a:pt x="349" y="221"/>
                    <a:pt x="342" y="221"/>
                  </a:cubicBezTo>
                  <a:cubicBezTo>
                    <a:pt x="344" y="222"/>
                    <a:pt x="347" y="221"/>
                    <a:pt x="349" y="222"/>
                  </a:cubicBezTo>
                  <a:cubicBezTo>
                    <a:pt x="353" y="222"/>
                    <a:pt x="358" y="222"/>
                    <a:pt x="362" y="222"/>
                  </a:cubicBezTo>
                  <a:cubicBezTo>
                    <a:pt x="362" y="222"/>
                    <a:pt x="363" y="222"/>
                    <a:pt x="363" y="222"/>
                  </a:cubicBezTo>
                  <a:cubicBezTo>
                    <a:pt x="365" y="222"/>
                    <a:pt x="366" y="222"/>
                    <a:pt x="368" y="223"/>
                  </a:cubicBezTo>
                  <a:cubicBezTo>
                    <a:pt x="368" y="222"/>
                    <a:pt x="368" y="222"/>
                    <a:pt x="368" y="222"/>
                  </a:cubicBezTo>
                  <a:cubicBezTo>
                    <a:pt x="369" y="223"/>
                    <a:pt x="369" y="223"/>
                    <a:pt x="370" y="223"/>
                  </a:cubicBezTo>
                  <a:cubicBezTo>
                    <a:pt x="370" y="223"/>
                    <a:pt x="370" y="223"/>
                    <a:pt x="370" y="223"/>
                  </a:cubicBezTo>
                  <a:cubicBezTo>
                    <a:pt x="370" y="223"/>
                    <a:pt x="370" y="223"/>
                    <a:pt x="371" y="223"/>
                  </a:cubicBezTo>
                  <a:cubicBezTo>
                    <a:pt x="371" y="223"/>
                    <a:pt x="371" y="223"/>
                    <a:pt x="371" y="223"/>
                  </a:cubicBezTo>
                  <a:cubicBezTo>
                    <a:pt x="372" y="223"/>
                    <a:pt x="373" y="223"/>
                    <a:pt x="374" y="223"/>
                  </a:cubicBezTo>
                  <a:cubicBezTo>
                    <a:pt x="375" y="222"/>
                    <a:pt x="376" y="223"/>
                    <a:pt x="377" y="223"/>
                  </a:cubicBezTo>
                  <a:cubicBezTo>
                    <a:pt x="377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8" y="223"/>
                    <a:pt x="379" y="224"/>
                    <a:pt x="379" y="223"/>
                  </a:cubicBezTo>
                  <a:cubicBezTo>
                    <a:pt x="380" y="223"/>
                    <a:pt x="382" y="224"/>
                    <a:pt x="383" y="224"/>
                  </a:cubicBezTo>
                  <a:cubicBezTo>
                    <a:pt x="384" y="224"/>
                    <a:pt x="384" y="224"/>
                    <a:pt x="384" y="224"/>
                  </a:cubicBezTo>
                  <a:cubicBezTo>
                    <a:pt x="384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6" y="224"/>
                  </a:cubicBezTo>
                  <a:cubicBezTo>
                    <a:pt x="386" y="224"/>
                    <a:pt x="386" y="224"/>
                    <a:pt x="386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5"/>
                    <a:pt x="385" y="225"/>
                    <a:pt x="385" y="225"/>
                  </a:cubicBezTo>
                  <a:cubicBezTo>
                    <a:pt x="384" y="225"/>
                    <a:pt x="383" y="224"/>
                    <a:pt x="382" y="225"/>
                  </a:cubicBezTo>
                  <a:cubicBezTo>
                    <a:pt x="382" y="225"/>
                    <a:pt x="382" y="225"/>
                    <a:pt x="381" y="225"/>
                  </a:cubicBezTo>
                  <a:cubicBezTo>
                    <a:pt x="381" y="225"/>
                    <a:pt x="381" y="225"/>
                    <a:pt x="380" y="225"/>
                  </a:cubicBezTo>
                  <a:cubicBezTo>
                    <a:pt x="380" y="225"/>
                    <a:pt x="378" y="225"/>
                    <a:pt x="380" y="225"/>
                  </a:cubicBezTo>
                  <a:cubicBezTo>
                    <a:pt x="380" y="225"/>
                    <a:pt x="381" y="226"/>
                    <a:pt x="382" y="225"/>
                  </a:cubicBezTo>
                  <a:cubicBezTo>
                    <a:pt x="382" y="226"/>
                    <a:pt x="382" y="226"/>
                    <a:pt x="382" y="226"/>
                  </a:cubicBezTo>
                  <a:cubicBezTo>
                    <a:pt x="383" y="225"/>
                    <a:pt x="384" y="226"/>
                    <a:pt x="384" y="226"/>
                  </a:cubicBezTo>
                  <a:cubicBezTo>
                    <a:pt x="385" y="226"/>
                    <a:pt x="385" y="225"/>
                    <a:pt x="386" y="226"/>
                  </a:cubicBezTo>
                  <a:cubicBezTo>
                    <a:pt x="385" y="226"/>
                    <a:pt x="383" y="225"/>
                    <a:pt x="382" y="226"/>
                  </a:cubicBezTo>
                  <a:cubicBezTo>
                    <a:pt x="380" y="225"/>
                    <a:pt x="379" y="226"/>
                    <a:pt x="377" y="226"/>
                  </a:cubicBezTo>
                  <a:cubicBezTo>
                    <a:pt x="377" y="225"/>
                    <a:pt x="377" y="225"/>
                    <a:pt x="376" y="226"/>
                  </a:cubicBezTo>
                  <a:cubicBezTo>
                    <a:pt x="376" y="226"/>
                    <a:pt x="376" y="226"/>
                    <a:pt x="376" y="226"/>
                  </a:cubicBezTo>
                  <a:cubicBezTo>
                    <a:pt x="376" y="226"/>
                    <a:pt x="377" y="226"/>
                    <a:pt x="378" y="226"/>
                  </a:cubicBezTo>
                  <a:cubicBezTo>
                    <a:pt x="378" y="225"/>
                    <a:pt x="379" y="226"/>
                    <a:pt x="379" y="226"/>
                  </a:cubicBezTo>
                  <a:cubicBezTo>
                    <a:pt x="383" y="226"/>
                    <a:pt x="387" y="226"/>
                    <a:pt x="391" y="226"/>
                  </a:cubicBezTo>
                  <a:cubicBezTo>
                    <a:pt x="391" y="227"/>
                    <a:pt x="391" y="226"/>
                    <a:pt x="392" y="227"/>
                  </a:cubicBezTo>
                  <a:cubicBezTo>
                    <a:pt x="393" y="227"/>
                    <a:pt x="394" y="227"/>
                    <a:pt x="394" y="227"/>
                  </a:cubicBezTo>
                  <a:cubicBezTo>
                    <a:pt x="395" y="226"/>
                    <a:pt x="395" y="227"/>
                    <a:pt x="396" y="227"/>
                  </a:cubicBezTo>
                  <a:cubicBezTo>
                    <a:pt x="397" y="227"/>
                    <a:pt x="397" y="227"/>
                    <a:pt x="398" y="227"/>
                  </a:cubicBezTo>
                  <a:cubicBezTo>
                    <a:pt x="398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8" y="227"/>
                    <a:pt x="398" y="227"/>
                  </a:cubicBezTo>
                  <a:cubicBezTo>
                    <a:pt x="398" y="227"/>
                    <a:pt x="396" y="228"/>
                    <a:pt x="396" y="227"/>
                  </a:cubicBezTo>
                  <a:cubicBezTo>
                    <a:pt x="396" y="227"/>
                    <a:pt x="394" y="227"/>
                    <a:pt x="392" y="227"/>
                  </a:cubicBezTo>
                  <a:cubicBezTo>
                    <a:pt x="391" y="227"/>
                    <a:pt x="389" y="227"/>
                    <a:pt x="388" y="227"/>
                  </a:cubicBezTo>
                  <a:cubicBezTo>
                    <a:pt x="388" y="227"/>
                    <a:pt x="388" y="227"/>
                    <a:pt x="388" y="227"/>
                  </a:cubicBezTo>
                  <a:cubicBezTo>
                    <a:pt x="388" y="227"/>
                    <a:pt x="387" y="227"/>
                    <a:pt x="387" y="227"/>
                  </a:cubicBezTo>
                  <a:cubicBezTo>
                    <a:pt x="387" y="227"/>
                    <a:pt x="387" y="227"/>
                    <a:pt x="387" y="227"/>
                  </a:cubicBezTo>
                  <a:cubicBezTo>
                    <a:pt x="386" y="227"/>
                    <a:pt x="386" y="228"/>
                    <a:pt x="384" y="227"/>
                  </a:cubicBezTo>
                  <a:cubicBezTo>
                    <a:pt x="384" y="227"/>
                    <a:pt x="384" y="227"/>
                    <a:pt x="384" y="227"/>
                  </a:cubicBezTo>
                  <a:cubicBezTo>
                    <a:pt x="383" y="227"/>
                    <a:pt x="383" y="227"/>
                    <a:pt x="382" y="227"/>
                  </a:cubicBezTo>
                  <a:cubicBezTo>
                    <a:pt x="379" y="227"/>
                    <a:pt x="376" y="228"/>
                    <a:pt x="374" y="227"/>
                  </a:cubicBezTo>
                  <a:cubicBezTo>
                    <a:pt x="374" y="227"/>
                    <a:pt x="374" y="227"/>
                    <a:pt x="374" y="227"/>
                  </a:cubicBezTo>
                  <a:cubicBezTo>
                    <a:pt x="375" y="228"/>
                    <a:pt x="377" y="227"/>
                    <a:pt x="378" y="228"/>
                  </a:cubicBezTo>
                  <a:cubicBezTo>
                    <a:pt x="379" y="227"/>
                    <a:pt x="379" y="228"/>
                    <a:pt x="380" y="228"/>
                  </a:cubicBezTo>
                  <a:cubicBezTo>
                    <a:pt x="381" y="228"/>
                    <a:pt x="381" y="228"/>
                    <a:pt x="381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1" y="229"/>
                    <a:pt x="382" y="229"/>
                    <a:pt x="383" y="229"/>
                  </a:cubicBezTo>
                  <a:cubicBezTo>
                    <a:pt x="383" y="229"/>
                    <a:pt x="384" y="228"/>
                    <a:pt x="384" y="229"/>
                  </a:cubicBezTo>
                  <a:cubicBezTo>
                    <a:pt x="385" y="229"/>
                    <a:pt x="386" y="229"/>
                    <a:pt x="386" y="229"/>
                  </a:cubicBezTo>
                  <a:cubicBezTo>
                    <a:pt x="387" y="229"/>
                    <a:pt x="389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1" y="229"/>
                    <a:pt x="390" y="229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2" y="230"/>
                    <a:pt x="393" y="229"/>
                    <a:pt x="394" y="230"/>
                  </a:cubicBezTo>
                  <a:cubicBezTo>
                    <a:pt x="393" y="230"/>
                    <a:pt x="392" y="230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1" y="230"/>
                    <a:pt x="393" y="230"/>
                    <a:pt x="394" y="230"/>
                  </a:cubicBezTo>
                  <a:cubicBezTo>
                    <a:pt x="394" y="230"/>
                    <a:pt x="394" y="230"/>
                    <a:pt x="395" y="230"/>
                  </a:cubicBezTo>
                  <a:cubicBezTo>
                    <a:pt x="395" y="230"/>
                    <a:pt x="395" y="230"/>
                    <a:pt x="395" y="230"/>
                  </a:cubicBezTo>
                  <a:cubicBezTo>
                    <a:pt x="394" y="230"/>
                    <a:pt x="393" y="230"/>
                    <a:pt x="391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1"/>
                    <a:pt x="392" y="231"/>
                    <a:pt x="393" y="231"/>
                  </a:cubicBezTo>
                  <a:cubicBezTo>
                    <a:pt x="394" y="231"/>
                    <a:pt x="395" y="231"/>
                    <a:pt x="396" y="231"/>
                  </a:cubicBezTo>
                  <a:cubicBezTo>
                    <a:pt x="397" y="231"/>
                    <a:pt x="398" y="231"/>
                    <a:pt x="399" y="231"/>
                  </a:cubicBezTo>
                  <a:cubicBezTo>
                    <a:pt x="399" y="232"/>
                    <a:pt x="399" y="231"/>
                    <a:pt x="400" y="231"/>
                  </a:cubicBezTo>
                  <a:cubicBezTo>
                    <a:pt x="400" y="231"/>
                    <a:pt x="401" y="231"/>
                    <a:pt x="401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1" y="232"/>
                    <a:pt x="400" y="232"/>
                    <a:pt x="400" y="232"/>
                  </a:cubicBezTo>
                  <a:cubicBezTo>
                    <a:pt x="401" y="232"/>
                    <a:pt x="402" y="232"/>
                    <a:pt x="402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2" y="232"/>
                    <a:pt x="401" y="232"/>
                    <a:pt x="400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7" y="233"/>
                    <a:pt x="396" y="232"/>
                    <a:pt x="395" y="233"/>
                  </a:cubicBezTo>
                  <a:cubicBezTo>
                    <a:pt x="395" y="233"/>
                    <a:pt x="395" y="233"/>
                    <a:pt x="395" y="233"/>
                  </a:cubicBezTo>
                  <a:cubicBezTo>
                    <a:pt x="395" y="233"/>
                    <a:pt x="394" y="233"/>
                    <a:pt x="394" y="233"/>
                  </a:cubicBezTo>
                  <a:cubicBezTo>
                    <a:pt x="394" y="233"/>
                    <a:pt x="395" y="233"/>
                    <a:pt x="395" y="233"/>
                  </a:cubicBezTo>
                  <a:cubicBezTo>
                    <a:pt x="395" y="233"/>
                    <a:pt x="396" y="233"/>
                    <a:pt x="396" y="233"/>
                  </a:cubicBezTo>
                  <a:cubicBezTo>
                    <a:pt x="396" y="233"/>
                    <a:pt x="396" y="233"/>
                    <a:pt x="397" y="233"/>
                  </a:cubicBezTo>
                  <a:cubicBezTo>
                    <a:pt x="397" y="233"/>
                    <a:pt x="397" y="233"/>
                    <a:pt x="397" y="233"/>
                  </a:cubicBezTo>
                  <a:cubicBezTo>
                    <a:pt x="396" y="234"/>
                    <a:pt x="394" y="234"/>
                    <a:pt x="393" y="233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2" y="234"/>
                    <a:pt x="392" y="234"/>
                    <a:pt x="392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6" y="234"/>
                    <a:pt x="385" y="234"/>
                    <a:pt x="384" y="234"/>
                  </a:cubicBezTo>
                  <a:cubicBezTo>
                    <a:pt x="383" y="234"/>
                    <a:pt x="383" y="234"/>
                    <a:pt x="382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0" y="234"/>
                    <a:pt x="380" y="235"/>
                    <a:pt x="380" y="234"/>
                  </a:cubicBezTo>
                  <a:cubicBezTo>
                    <a:pt x="379" y="234"/>
                    <a:pt x="378" y="234"/>
                    <a:pt x="378" y="234"/>
                  </a:cubicBezTo>
                  <a:cubicBezTo>
                    <a:pt x="378" y="234"/>
                    <a:pt x="377" y="234"/>
                    <a:pt x="377" y="234"/>
                  </a:cubicBezTo>
                  <a:cubicBezTo>
                    <a:pt x="377" y="235"/>
                    <a:pt x="376" y="234"/>
                    <a:pt x="375" y="235"/>
                  </a:cubicBezTo>
                  <a:cubicBezTo>
                    <a:pt x="374" y="234"/>
                    <a:pt x="372" y="235"/>
                    <a:pt x="371" y="234"/>
                  </a:cubicBezTo>
                  <a:cubicBezTo>
                    <a:pt x="371" y="234"/>
                    <a:pt x="371" y="234"/>
                    <a:pt x="371" y="234"/>
                  </a:cubicBezTo>
                  <a:cubicBezTo>
                    <a:pt x="369" y="235"/>
                    <a:pt x="367" y="235"/>
                    <a:pt x="365" y="234"/>
                  </a:cubicBezTo>
                  <a:cubicBezTo>
                    <a:pt x="364" y="235"/>
                    <a:pt x="363" y="234"/>
                    <a:pt x="361" y="234"/>
                  </a:cubicBezTo>
                  <a:cubicBezTo>
                    <a:pt x="360" y="234"/>
                    <a:pt x="359" y="235"/>
                    <a:pt x="357" y="234"/>
                  </a:cubicBezTo>
                  <a:cubicBezTo>
                    <a:pt x="354" y="235"/>
                    <a:pt x="351" y="234"/>
                    <a:pt x="348" y="234"/>
                  </a:cubicBezTo>
                  <a:cubicBezTo>
                    <a:pt x="347" y="234"/>
                    <a:pt x="345" y="234"/>
                    <a:pt x="345" y="234"/>
                  </a:cubicBezTo>
                  <a:cubicBezTo>
                    <a:pt x="342" y="234"/>
                    <a:pt x="339" y="234"/>
                    <a:pt x="336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4" y="234"/>
                    <a:pt x="334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0" y="234"/>
                    <a:pt x="329" y="234"/>
                    <a:pt x="328" y="234"/>
                  </a:cubicBezTo>
                  <a:cubicBezTo>
                    <a:pt x="327" y="235"/>
                    <a:pt x="326" y="234"/>
                    <a:pt x="325" y="234"/>
                  </a:cubicBezTo>
                  <a:cubicBezTo>
                    <a:pt x="324" y="234"/>
                    <a:pt x="322" y="234"/>
                    <a:pt x="321" y="234"/>
                  </a:cubicBezTo>
                  <a:cubicBezTo>
                    <a:pt x="318" y="234"/>
                    <a:pt x="318" y="234"/>
                    <a:pt x="318" y="234"/>
                  </a:cubicBezTo>
                  <a:cubicBezTo>
                    <a:pt x="318" y="234"/>
                    <a:pt x="317" y="234"/>
                    <a:pt x="316" y="234"/>
                  </a:cubicBezTo>
                  <a:cubicBezTo>
                    <a:pt x="316" y="234"/>
                    <a:pt x="315" y="234"/>
                    <a:pt x="314" y="234"/>
                  </a:cubicBezTo>
                  <a:cubicBezTo>
                    <a:pt x="312" y="234"/>
                    <a:pt x="310" y="234"/>
                    <a:pt x="308" y="234"/>
                  </a:cubicBezTo>
                  <a:cubicBezTo>
                    <a:pt x="306" y="234"/>
                    <a:pt x="303" y="234"/>
                    <a:pt x="301" y="234"/>
                  </a:cubicBezTo>
                  <a:cubicBezTo>
                    <a:pt x="300" y="234"/>
                    <a:pt x="298" y="234"/>
                    <a:pt x="297" y="234"/>
                  </a:cubicBezTo>
                  <a:cubicBezTo>
                    <a:pt x="292" y="234"/>
                    <a:pt x="288" y="234"/>
                    <a:pt x="283" y="233"/>
                  </a:cubicBezTo>
                  <a:cubicBezTo>
                    <a:pt x="281" y="234"/>
                    <a:pt x="280" y="234"/>
                    <a:pt x="278" y="233"/>
                  </a:cubicBezTo>
                  <a:cubicBezTo>
                    <a:pt x="276" y="233"/>
                    <a:pt x="274" y="234"/>
                    <a:pt x="272" y="233"/>
                  </a:cubicBezTo>
                  <a:cubicBezTo>
                    <a:pt x="270" y="234"/>
                    <a:pt x="268" y="233"/>
                    <a:pt x="267" y="233"/>
                  </a:cubicBezTo>
                  <a:cubicBezTo>
                    <a:pt x="264" y="234"/>
                    <a:pt x="261" y="233"/>
                    <a:pt x="259" y="233"/>
                  </a:cubicBezTo>
                  <a:cubicBezTo>
                    <a:pt x="258" y="234"/>
                    <a:pt x="258" y="233"/>
                    <a:pt x="257" y="233"/>
                  </a:cubicBezTo>
                  <a:cubicBezTo>
                    <a:pt x="254" y="233"/>
                    <a:pt x="252" y="233"/>
                    <a:pt x="249" y="233"/>
                  </a:cubicBezTo>
                  <a:cubicBezTo>
                    <a:pt x="248" y="233"/>
                    <a:pt x="247" y="233"/>
                    <a:pt x="247" y="233"/>
                  </a:cubicBezTo>
                  <a:cubicBezTo>
                    <a:pt x="243" y="233"/>
                    <a:pt x="240" y="234"/>
                    <a:pt x="237" y="233"/>
                  </a:cubicBezTo>
                  <a:cubicBezTo>
                    <a:pt x="237" y="234"/>
                    <a:pt x="236" y="233"/>
                    <a:pt x="236" y="233"/>
                  </a:cubicBezTo>
                  <a:cubicBezTo>
                    <a:pt x="236" y="234"/>
                    <a:pt x="236" y="234"/>
                    <a:pt x="236" y="234"/>
                  </a:cubicBezTo>
                  <a:cubicBezTo>
                    <a:pt x="234" y="233"/>
                    <a:pt x="233" y="234"/>
                    <a:pt x="231" y="234"/>
                  </a:cubicBezTo>
                  <a:cubicBezTo>
                    <a:pt x="231" y="234"/>
                    <a:pt x="231" y="233"/>
                    <a:pt x="230" y="233"/>
                  </a:cubicBezTo>
                  <a:cubicBezTo>
                    <a:pt x="230" y="234"/>
                    <a:pt x="228" y="233"/>
                    <a:pt x="228" y="234"/>
                  </a:cubicBezTo>
                  <a:cubicBezTo>
                    <a:pt x="224" y="234"/>
                    <a:pt x="221" y="234"/>
                    <a:pt x="217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7" y="234"/>
                    <a:pt x="216" y="234"/>
                    <a:pt x="216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6" y="234"/>
                    <a:pt x="216" y="234"/>
                    <a:pt x="216" y="234"/>
                  </a:cubicBezTo>
                  <a:cubicBezTo>
                    <a:pt x="216" y="234"/>
                    <a:pt x="217" y="234"/>
                    <a:pt x="218" y="234"/>
                  </a:cubicBezTo>
                  <a:cubicBezTo>
                    <a:pt x="218" y="233"/>
                    <a:pt x="217" y="233"/>
                    <a:pt x="217" y="234"/>
                  </a:cubicBezTo>
                  <a:cubicBezTo>
                    <a:pt x="215" y="234"/>
                    <a:pt x="214" y="233"/>
                    <a:pt x="213" y="234"/>
                  </a:cubicBezTo>
                  <a:cubicBezTo>
                    <a:pt x="212" y="234"/>
                    <a:pt x="211" y="233"/>
                    <a:pt x="210" y="233"/>
                  </a:cubicBezTo>
                  <a:cubicBezTo>
                    <a:pt x="210" y="234"/>
                    <a:pt x="210" y="234"/>
                    <a:pt x="210" y="234"/>
                  </a:cubicBezTo>
                  <a:cubicBezTo>
                    <a:pt x="207" y="234"/>
                    <a:pt x="202" y="234"/>
                    <a:pt x="199" y="234"/>
                  </a:cubicBezTo>
                  <a:cubicBezTo>
                    <a:pt x="198" y="234"/>
                    <a:pt x="197" y="234"/>
                    <a:pt x="197" y="234"/>
                  </a:cubicBezTo>
                  <a:cubicBezTo>
                    <a:pt x="196" y="234"/>
                    <a:pt x="196" y="234"/>
                    <a:pt x="195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8" y="233"/>
                    <a:pt x="185" y="234"/>
                    <a:pt x="184" y="234"/>
                  </a:cubicBezTo>
                  <a:cubicBezTo>
                    <a:pt x="183" y="234"/>
                    <a:pt x="183" y="234"/>
                    <a:pt x="183" y="234"/>
                  </a:cubicBezTo>
                  <a:cubicBezTo>
                    <a:pt x="173" y="234"/>
                    <a:pt x="163" y="234"/>
                    <a:pt x="153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52" y="234"/>
                    <a:pt x="152" y="234"/>
                    <a:pt x="152" y="234"/>
                  </a:cubicBezTo>
                  <a:cubicBezTo>
                    <a:pt x="143" y="235"/>
                    <a:pt x="137" y="235"/>
                    <a:pt x="128" y="235"/>
                  </a:cubicBezTo>
                  <a:cubicBezTo>
                    <a:pt x="127" y="235"/>
                    <a:pt x="125" y="235"/>
                    <a:pt x="124" y="235"/>
                  </a:cubicBezTo>
                  <a:cubicBezTo>
                    <a:pt x="121" y="235"/>
                    <a:pt x="118" y="235"/>
                    <a:pt x="115" y="234"/>
                  </a:cubicBezTo>
                  <a:cubicBezTo>
                    <a:pt x="115" y="235"/>
                    <a:pt x="114" y="234"/>
                    <a:pt x="114" y="234"/>
                  </a:cubicBezTo>
                  <a:cubicBezTo>
                    <a:pt x="111" y="235"/>
                    <a:pt x="109" y="234"/>
                    <a:pt x="107" y="234"/>
                  </a:cubicBezTo>
                  <a:cubicBezTo>
                    <a:pt x="100" y="234"/>
                    <a:pt x="92" y="234"/>
                    <a:pt x="85" y="233"/>
                  </a:cubicBezTo>
                  <a:cubicBezTo>
                    <a:pt x="84" y="233"/>
                    <a:pt x="83" y="233"/>
                    <a:pt x="82" y="233"/>
                  </a:cubicBezTo>
                  <a:cubicBezTo>
                    <a:pt x="80" y="233"/>
                    <a:pt x="78" y="233"/>
                    <a:pt x="77" y="233"/>
                  </a:cubicBezTo>
                  <a:cubicBezTo>
                    <a:pt x="76" y="233"/>
                    <a:pt x="75" y="233"/>
                    <a:pt x="74" y="233"/>
                  </a:cubicBezTo>
                  <a:cubicBezTo>
                    <a:pt x="74" y="233"/>
                    <a:pt x="72" y="233"/>
                    <a:pt x="71" y="233"/>
                  </a:cubicBezTo>
                  <a:cubicBezTo>
                    <a:pt x="69" y="233"/>
                    <a:pt x="67" y="233"/>
                    <a:pt x="65" y="232"/>
                  </a:cubicBezTo>
                  <a:cubicBezTo>
                    <a:pt x="66" y="232"/>
                    <a:pt x="66" y="232"/>
                    <a:pt x="66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5" y="232"/>
                    <a:pt x="65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68" y="231"/>
                    <a:pt x="67" y="231"/>
                    <a:pt x="66" y="231"/>
                  </a:cubicBezTo>
                  <a:cubicBezTo>
                    <a:pt x="66" y="231"/>
                    <a:pt x="67" y="231"/>
                    <a:pt x="6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3" y="231"/>
                    <a:pt x="70" y="231"/>
                    <a:pt x="67" y="231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6" y="230"/>
                    <a:pt x="65" y="230"/>
                    <a:pt x="64" y="230"/>
                  </a:cubicBezTo>
                  <a:cubicBezTo>
                    <a:pt x="65" y="230"/>
                    <a:pt x="67" y="230"/>
                    <a:pt x="67" y="230"/>
                  </a:cubicBezTo>
                  <a:cubicBezTo>
                    <a:pt x="67" y="229"/>
                    <a:pt x="68" y="229"/>
                    <a:pt x="68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7" y="229"/>
                    <a:pt x="76" y="229"/>
                    <a:pt x="76" y="229"/>
                  </a:cubicBezTo>
                  <a:cubicBezTo>
                    <a:pt x="74" y="229"/>
                    <a:pt x="73" y="229"/>
                    <a:pt x="71" y="228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9" y="228"/>
                    <a:pt x="69" y="228"/>
                    <a:pt x="70" y="228"/>
                  </a:cubicBezTo>
                  <a:cubicBezTo>
                    <a:pt x="71" y="228"/>
                    <a:pt x="71" y="228"/>
                    <a:pt x="71" y="228"/>
                  </a:cubicBezTo>
                  <a:cubicBezTo>
                    <a:pt x="71" y="228"/>
                    <a:pt x="70" y="228"/>
                    <a:pt x="69" y="228"/>
                  </a:cubicBezTo>
                  <a:cubicBezTo>
                    <a:pt x="69" y="228"/>
                    <a:pt x="68" y="228"/>
                    <a:pt x="68" y="228"/>
                  </a:cubicBezTo>
                  <a:cubicBezTo>
                    <a:pt x="69" y="228"/>
                    <a:pt x="71" y="227"/>
                    <a:pt x="72" y="228"/>
                  </a:cubicBezTo>
                  <a:cubicBezTo>
                    <a:pt x="72" y="227"/>
                    <a:pt x="73" y="227"/>
                    <a:pt x="73" y="227"/>
                  </a:cubicBezTo>
                  <a:cubicBezTo>
                    <a:pt x="74" y="227"/>
                    <a:pt x="76" y="227"/>
                    <a:pt x="77" y="227"/>
                  </a:cubicBezTo>
                  <a:cubicBezTo>
                    <a:pt x="75" y="226"/>
                    <a:pt x="72" y="227"/>
                    <a:pt x="71" y="226"/>
                  </a:cubicBezTo>
                  <a:cubicBezTo>
                    <a:pt x="74" y="226"/>
                    <a:pt x="79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78" y="225"/>
                    <a:pt x="74" y="226"/>
                    <a:pt x="70" y="225"/>
                  </a:cubicBezTo>
                  <a:cubicBezTo>
                    <a:pt x="70" y="225"/>
                    <a:pt x="70" y="225"/>
                    <a:pt x="70" y="225"/>
                  </a:cubicBezTo>
                  <a:cubicBezTo>
                    <a:pt x="70" y="225"/>
                    <a:pt x="70" y="225"/>
                    <a:pt x="71" y="225"/>
                  </a:cubicBezTo>
                  <a:cubicBezTo>
                    <a:pt x="73" y="225"/>
                    <a:pt x="75" y="225"/>
                    <a:pt x="77" y="225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9" y="224"/>
                    <a:pt x="80" y="224"/>
                    <a:pt x="83" y="224"/>
                  </a:cubicBezTo>
                  <a:cubicBezTo>
                    <a:pt x="82" y="224"/>
                    <a:pt x="81" y="223"/>
                    <a:pt x="80" y="223"/>
                  </a:cubicBezTo>
                  <a:cubicBezTo>
                    <a:pt x="80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80" y="223"/>
                    <a:pt x="80" y="222"/>
                    <a:pt x="81" y="223"/>
                  </a:cubicBezTo>
                  <a:cubicBezTo>
                    <a:pt x="81" y="223"/>
                    <a:pt x="81" y="223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0" y="222"/>
                    <a:pt x="78" y="223"/>
                    <a:pt x="76" y="222"/>
                  </a:cubicBezTo>
                  <a:cubicBezTo>
                    <a:pt x="76" y="222"/>
                    <a:pt x="78" y="222"/>
                    <a:pt x="77" y="222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97" y="222"/>
                    <a:pt x="110" y="222"/>
                    <a:pt x="120" y="222"/>
                  </a:cubicBezTo>
                  <a:cubicBezTo>
                    <a:pt x="120" y="222"/>
                    <a:pt x="120" y="222"/>
                    <a:pt x="120" y="222"/>
                  </a:cubicBezTo>
                  <a:cubicBezTo>
                    <a:pt x="106" y="222"/>
                    <a:pt x="92" y="221"/>
                    <a:pt x="79" y="220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84" y="220"/>
                    <a:pt x="90" y="221"/>
                    <a:pt x="95" y="220"/>
                  </a:cubicBezTo>
                  <a:cubicBezTo>
                    <a:pt x="89" y="220"/>
                    <a:pt x="83" y="220"/>
                    <a:pt x="78" y="219"/>
                  </a:cubicBezTo>
                  <a:cubicBezTo>
                    <a:pt x="77" y="219"/>
                    <a:pt x="76" y="219"/>
                    <a:pt x="75" y="219"/>
                  </a:cubicBezTo>
                  <a:cubicBezTo>
                    <a:pt x="75" y="219"/>
                    <a:pt x="76" y="218"/>
                    <a:pt x="77" y="218"/>
                  </a:cubicBezTo>
                  <a:cubicBezTo>
                    <a:pt x="78" y="218"/>
                    <a:pt x="78" y="218"/>
                    <a:pt x="78" y="218"/>
                  </a:cubicBezTo>
                  <a:cubicBezTo>
                    <a:pt x="85" y="218"/>
                    <a:pt x="85" y="218"/>
                    <a:pt x="85" y="218"/>
                  </a:cubicBezTo>
                  <a:cubicBezTo>
                    <a:pt x="84" y="218"/>
                    <a:pt x="83" y="218"/>
                    <a:pt x="82" y="218"/>
                  </a:cubicBezTo>
                  <a:cubicBezTo>
                    <a:pt x="80" y="218"/>
                    <a:pt x="78" y="218"/>
                    <a:pt x="76" y="217"/>
                  </a:cubicBezTo>
                  <a:cubicBezTo>
                    <a:pt x="75" y="217"/>
                    <a:pt x="73" y="218"/>
                    <a:pt x="73" y="217"/>
                  </a:cubicBezTo>
                  <a:cubicBezTo>
                    <a:pt x="72" y="217"/>
                    <a:pt x="72" y="218"/>
                    <a:pt x="71" y="217"/>
                  </a:cubicBezTo>
                  <a:cubicBezTo>
                    <a:pt x="72" y="217"/>
                    <a:pt x="73" y="217"/>
                    <a:pt x="73" y="217"/>
                  </a:cubicBezTo>
                  <a:cubicBezTo>
                    <a:pt x="76" y="217"/>
                    <a:pt x="79" y="217"/>
                    <a:pt x="82" y="217"/>
                  </a:cubicBezTo>
                  <a:cubicBezTo>
                    <a:pt x="81" y="216"/>
                    <a:pt x="79" y="217"/>
                    <a:pt x="78" y="216"/>
                  </a:cubicBezTo>
                  <a:cubicBezTo>
                    <a:pt x="77" y="216"/>
                    <a:pt x="79" y="216"/>
                    <a:pt x="78" y="216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85" y="216"/>
                    <a:pt x="93" y="216"/>
                    <a:pt x="99" y="216"/>
                  </a:cubicBezTo>
                  <a:cubicBezTo>
                    <a:pt x="98" y="216"/>
                    <a:pt x="96" y="216"/>
                    <a:pt x="95" y="216"/>
                  </a:cubicBezTo>
                  <a:cubicBezTo>
                    <a:pt x="94" y="216"/>
                    <a:pt x="93" y="216"/>
                    <a:pt x="92" y="216"/>
                  </a:cubicBezTo>
                  <a:cubicBezTo>
                    <a:pt x="87" y="215"/>
                    <a:pt x="82" y="215"/>
                    <a:pt x="78" y="215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8" y="215"/>
                    <a:pt x="80" y="215"/>
                    <a:pt x="82" y="215"/>
                  </a:cubicBezTo>
                  <a:cubicBezTo>
                    <a:pt x="82" y="215"/>
                    <a:pt x="82" y="215"/>
                    <a:pt x="82" y="215"/>
                  </a:cubicBezTo>
                  <a:cubicBezTo>
                    <a:pt x="79" y="214"/>
                    <a:pt x="76" y="214"/>
                    <a:pt x="73" y="214"/>
                  </a:cubicBezTo>
                  <a:cubicBezTo>
                    <a:pt x="74" y="213"/>
                    <a:pt x="76" y="214"/>
                    <a:pt x="77" y="214"/>
                  </a:cubicBezTo>
                  <a:cubicBezTo>
                    <a:pt x="76" y="213"/>
                    <a:pt x="75" y="213"/>
                    <a:pt x="74" y="213"/>
                  </a:cubicBezTo>
                  <a:cubicBezTo>
                    <a:pt x="82" y="214"/>
                    <a:pt x="90" y="213"/>
                    <a:pt x="97" y="214"/>
                  </a:cubicBezTo>
                  <a:cubicBezTo>
                    <a:pt x="86" y="213"/>
                    <a:pt x="73" y="212"/>
                    <a:pt x="62" y="212"/>
                  </a:cubicBezTo>
                  <a:cubicBezTo>
                    <a:pt x="62" y="212"/>
                    <a:pt x="61" y="213"/>
                    <a:pt x="60" y="212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7" y="213"/>
                    <a:pt x="56" y="212"/>
                  </a:cubicBezTo>
                  <a:cubicBezTo>
                    <a:pt x="55" y="213"/>
                    <a:pt x="55" y="212"/>
                    <a:pt x="54" y="212"/>
                  </a:cubicBezTo>
                  <a:cubicBezTo>
                    <a:pt x="53" y="212"/>
                    <a:pt x="52" y="212"/>
                    <a:pt x="52" y="212"/>
                  </a:cubicBezTo>
                  <a:cubicBezTo>
                    <a:pt x="47" y="212"/>
                    <a:pt x="44" y="212"/>
                    <a:pt x="40" y="211"/>
                  </a:cubicBezTo>
                  <a:cubicBezTo>
                    <a:pt x="40" y="211"/>
                    <a:pt x="40" y="211"/>
                    <a:pt x="40" y="211"/>
                  </a:cubicBezTo>
                  <a:cubicBezTo>
                    <a:pt x="40" y="211"/>
                    <a:pt x="38" y="211"/>
                    <a:pt x="37" y="211"/>
                  </a:cubicBezTo>
                  <a:cubicBezTo>
                    <a:pt x="34" y="211"/>
                    <a:pt x="31" y="211"/>
                    <a:pt x="28" y="210"/>
                  </a:cubicBezTo>
                  <a:cubicBezTo>
                    <a:pt x="28" y="210"/>
                    <a:pt x="28" y="210"/>
                    <a:pt x="28" y="210"/>
                  </a:cubicBezTo>
                  <a:cubicBezTo>
                    <a:pt x="30" y="210"/>
                    <a:pt x="32" y="210"/>
                    <a:pt x="34" y="211"/>
                  </a:cubicBezTo>
                  <a:cubicBezTo>
                    <a:pt x="32" y="210"/>
                    <a:pt x="29" y="210"/>
                    <a:pt x="27" y="209"/>
                  </a:cubicBezTo>
                  <a:cubicBezTo>
                    <a:pt x="25" y="209"/>
                    <a:pt x="24" y="208"/>
                    <a:pt x="21" y="208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3" y="208"/>
                    <a:pt x="25" y="208"/>
                    <a:pt x="27" y="209"/>
                  </a:cubicBezTo>
                  <a:cubicBezTo>
                    <a:pt x="29" y="208"/>
                    <a:pt x="30" y="209"/>
                    <a:pt x="31" y="209"/>
                  </a:cubicBezTo>
                  <a:cubicBezTo>
                    <a:pt x="31" y="209"/>
                    <a:pt x="32" y="209"/>
                    <a:pt x="32" y="209"/>
                  </a:cubicBezTo>
                  <a:cubicBezTo>
                    <a:pt x="32" y="209"/>
                    <a:pt x="32" y="209"/>
                    <a:pt x="32" y="209"/>
                  </a:cubicBezTo>
                  <a:cubicBezTo>
                    <a:pt x="28" y="208"/>
                    <a:pt x="24" y="208"/>
                    <a:pt x="21" y="207"/>
                  </a:cubicBezTo>
                  <a:cubicBezTo>
                    <a:pt x="23" y="207"/>
                    <a:pt x="25" y="207"/>
                    <a:pt x="28" y="208"/>
                  </a:cubicBezTo>
                  <a:cubicBezTo>
                    <a:pt x="26" y="207"/>
                    <a:pt x="23" y="207"/>
                    <a:pt x="22" y="206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5" y="206"/>
                    <a:pt x="24" y="206"/>
                    <a:pt x="24" y="206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4" y="205"/>
                    <a:pt x="23" y="205"/>
                    <a:pt x="22" y="205"/>
                  </a:cubicBezTo>
                  <a:cubicBezTo>
                    <a:pt x="24" y="205"/>
                    <a:pt x="25" y="205"/>
                    <a:pt x="26" y="205"/>
                  </a:cubicBezTo>
                  <a:cubicBezTo>
                    <a:pt x="29" y="206"/>
                    <a:pt x="32" y="206"/>
                    <a:pt x="34" y="2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30" y="206"/>
                    <a:pt x="27" y="205"/>
                    <a:pt x="24" y="204"/>
                  </a:cubicBezTo>
                  <a:cubicBezTo>
                    <a:pt x="25" y="205"/>
                    <a:pt x="25" y="204"/>
                    <a:pt x="26" y="204"/>
                  </a:cubicBezTo>
                  <a:cubicBezTo>
                    <a:pt x="26" y="204"/>
                    <a:pt x="26" y="204"/>
                    <a:pt x="26" y="204"/>
                  </a:cubicBezTo>
                  <a:cubicBezTo>
                    <a:pt x="27" y="204"/>
                    <a:pt x="29" y="204"/>
                    <a:pt x="30" y="204"/>
                  </a:cubicBezTo>
                  <a:cubicBezTo>
                    <a:pt x="29" y="204"/>
                    <a:pt x="29" y="204"/>
                    <a:pt x="29" y="204"/>
                  </a:cubicBezTo>
                  <a:cubicBezTo>
                    <a:pt x="30" y="204"/>
                    <a:pt x="31" y="204"/>
                    <a:pt x="32" y="204"/>
                  </a:cubicBezTo>
                  <a:cubicBezTo>
                    <a:pt x="32" y="204"/>
                    <a:pt x="32" y="204"/>
                    <a:pt x="32" y="204"/>
                  </a:cubicBezTo>
                  <a:cubicBezTo>
                    <a:pt x="31" y="203"/>
                    <a:pt x="29" y="203"/>
                    <a:pt x="27" y="203"/>
                  </a:cubicBezTo>
                  <a:cubicBezTo>
                    <a:pt x="26" y="202"/>
                    <a:pt x="27" y="203"/>
                    <a:pt x="27" y="202"/>
                  </a:cubicBezTo>
                  <a:cubicBezTo>
                    <a:pt x="30" y="203"/>
                    <a:pt x="33" y="203"/>
                    <a:pt x="36" y="204"/>
                  </a:cubicBezTo>
                  <a:cubicBezTo>
                    <a:pt x="33" y="203"/>
                    <a:pt x="29" y="202"/>
                    <a:pt x="25" y="201"/>
                  </a:cubicBezTo>
                  <a:cubicBezTo>
                    <a:pt x="26" y="201"/>
                    <a:pt x="27" y="201"/>
                    <a:pt x="28" y="201"/>
                  </a:cubicBezTo>
                  <a:cubicBezTo>
                    <a:pt x="29" y="202"/>
                    <a:pt x="30" y="202"/>
                    <a:pt x="31" y="202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3" y="201"/>
                    <a:pt x="35" y="201"/>
                    <a:pt x="38" y="201"/>
                  </a:cubicBezTo>
                  <a:cubicBezTo>
                    <a:pt x="37" y="201"/>
                    <a:pt x="36" y="201"/>
                    <a:pt x="35" y="201"/>
                  </a:cubicBezTo>
                  <a:cubicBezTo>
                    <a:pt x="34" y="200"/>
                    <a:pt x="33" y="200"/>
                    <a:pt x="32" y="200"/>
                  </a:cubicBezTo>
                  <a:cubicBezTo>
                    <a:pt x="31" y="200"/>
                    <a:pt x="32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0"/>
                    <a:pt x="33" y="200"/>
                    <a:pt x="34" y="200"/>
                  </a:cubicBezTo>
                  <a:cubicBezTo>
                    <a:pt x="33" y="199"/>
                    <a:pt x="31" y="199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0" y="199"/>
                    <a:pt x="30" y="199"/>
                    <a:pt x="30" y="198"/>
                  </a:cubicBezTo>
                  <a:cubicBezTo>
                    <a:pt x="31" y="198"/>
                    <a:pt x="31" y="198"/>
                    <a:pt x="32" y="198"/>
                  </a:cubicBezTo>
                  <a:cubicBezTo>
                    <a:pt x="37" y="199"/>
                    <a:pt x="41" y="199"/>
                    <a:pt x="46" y="199"/>
                  </a:cubicBezTo>
                  <a:cubicBezTo>
                    <a:pt x="47" y="199"/>
                    <a:pt x="48" y="199"/>
                    <a:pt x="48" y="199"/>
                  </a:cubicBezTo>
                  <a:cubicBezTo>
                    <a:pt x="53" y="200"/>
                    <a:pt x="61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55" y="199"/>
                    <a:pt x="42" y="199"/>
                    <a:pt x="31" y="197"/>
                  </a:cubicBezTo>
                  <a:cubicBezTo>
                    <a:pt x="33" y="197"/>
                    <a:pt x="36" y="197"/>
                    <a:pt x="38" y="197"/>
                  </a:cubicBezTo>
                  <a:cubicBezTo>
                    <a:pt x="40" y="198"/>
                    <a:pt x="43" y="198"/>
                    <a:pt x="45" y="198"/>
                  </a:cubicBezTo>
                  <a:cubicBezTo>
                    <a:pt x="45" y="198"/>
                    <a:pt x="45" y="198"/>
                    <a:pt x="45" y="198"/>
                  </a:cubicBezTo>
                  <a:cubicBezTo>
                    <a:pt x="40" y="197"/>
                    <a:pt x="35" y="197"/>
                    <a:pt x="30" y="196"/>
                  </a:cubicBezTo>
                  <a:cubicBezTo>
                    <a:pt x="31" y="196"/>
                    <a:pt x="31" y="196"/>
                    <a:pt x="31" y="196"/>
                  </a:cubicBezTo>
                  <a:cubicBezTo>
                    <a:pt x="31" y="196"/>
                    <a:pt x="32" y="196"/>
                    <a:pt x="32" y="196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4" y="195"/>
                    <a:pt x="35" y="196"/>
                    <a:pt x="37" y="196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35" y="195"/>
                    <a:pt x="32" y="195"/>
                    <a:pt x="30" y="194"/>
                  </a:cubicBezTo>
                  <a:cubicBezTo>
                    <a:pt x="30" y="194"/>
                    <a:pt x="29" y="194"/>
                    <a:pt x="28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194"/>
                    <a:pt x="29" y="193"/>
                    <a:pt x="29" y="193"/>
                  </a:cubicBezTo>
                  <a:cubicBezTo>
                    <a:pt x="31" y="193"/>
                    <a:pt x="32" y="194"/>
                    <a:pt x="34" y="194"/>
                  </a:cubicBezTo>
                  <a:cubicBezTo>
                    <a:pt x="34" y="193"/>
                    <a:pt x="32" y="194"/>
                    <a:pt x="33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40" y="193"/>
                    <a:pt x="45" y="194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46" y="194"/>
                    <a:pt x="39" y="193"/>
                    <a:pt x="34" y="192"/>
                  </a:cubicBezTo>
                  <a:cubicBezTo>
                    <a:pt x="33" y="192"/>
                    <a:pt x="32" y="192"/>
                    <a:pt x="31" y="192"/>
                  </a:cubicBezTo>
                  <a:cubicBezTo>
                    <a:pt x="32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2" y="19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91"/>
                    <a:pt x="32" y="191"/>
                    <a:pt x="31" y="191"/>
                  </a:cubicBezTo>
                  <a:cubicBezTo>
                    <a:pt x="31" y="190"/>
                    <a:pt x="30" y="191"/>
                    <a:pt x="29" y="190"/>
                  </a:cubicBezTo>
                  <a:cubicBezTo>
                    <a:pt x="30" y="190"/>
                    <a:pt x="32" y="191"/>
                    <a:pt x="34" y="191"/>
                  </a:cubicBezTo>
                  <a:cubicBezTo>
                    <a:pt x="33" y="191"/>
                    <a:pt x="33" y="190"/>
                    <a:pt x="32" y="190"/>
                  </a:cubicBezTo>
                  <a:cubicBezTo>
                    <a:pt x="37" y="191"/>
                    <a:pt x="42" y="191"/>
                    <a:pt x="47" y="192"/>
                  </a:cubicBezTo>
                  <a:cubicBezTo>
                    <a:pt x="47" y="191"/>
                    <a:pt x="47" y="191"/>
                    <a:pt x="47" y="191"/>
                  </a:cubicBezTo>
                  <a:cubicBezTo>
                    <a:pt x="43" y="191"/>
                    <a:pt x="39" y="190"/>
                    <a:pt x="35" y="189"/>
                  </a:cubicBezTo>
                  <a:cubicBezTo>
                    <a:pt x="35" y="189"/>
                    <a:pt x="35" y="189"/>
                    <a:pt x="35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7" y="189"/>
                    <a:pt x="41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0" y="189"/>
                    <a:pt x="36" y="189"/>
                    <a:pt x="33" y="188"/>
                  </a:cubicBezTo>
                  <a:cubicBezTo>
                    <a:pt x="33" y="188"/>
                    <a:pt x="33" y="188"/>
                    <a:pt x="34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5" y="188"/>
                    <a:pt x="33" y="188"/>
                    <a:pt x="32" y="187"/>
                  </a:cubicBezTo>
                  <a:cubicBezTo>
                    <a:pt x="33" y="187"/>
                    <a:pt x="35" y="188"/>
                    <a:pt x="36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6" y="187"/>
                    <a:pt x="38" y="187"/>
                  </a:cubicBezTo>
                  <a:cubicBezTo>
                    <a:pt x="37" y="186"/>
                    <a:pt x="35" y="187"/>
                    <a:pt x="33" y="186"/>
                  </a:cubicBezTo>
                  <a:cubicBezTo>
                    <a:pt x="37" y="186"/>
                    <a:pt x="42" y="187"/>
                    <a:pt x="46" y="187"/>
                  </a:cubicBezTo>
                  <a:cubicBezTo>
                    <a:pt x="46" y="187"/>
                    <a:pt x="43" y="187"/>
                    <a:pt x="42" y="186"/>
                  </a:cubicBezTo>
                  <a:cubicBezTo>
                    <a:pt x="41" y="186"/>
                    <a:pt x="40" y="186"/>
                    <a:pt x="39" y="186"/>
                  </a:cubicBezTo>
                  <a:cubicBezTo>
                    <a:pt x="38" y="186"/>
                    <a:pt x="36" y="185"/>
                    <a:pt x="35" y="186"/>
                  </a:cubicBezTo>
                  <a:cubicBezTo>
                    <a:pt x="35" y="185"/>
                    <a:pt x="34" y="185"/>
                    <a:pt x="35" y="185"/>
                  </a:cubicBezTo>
                  <a:cubicBezTo>
                    <a:pt x="35" y="185"/>
                    <a:pt x="36" y="185"/>
                    <a:pt x="37" y="185"/>
                  </a:cubicBezTo>
                  <a:cubicBezTo>
                    <a:pt x="36" y="185"/>
                    <a:pt x="35" y="185"/>
                    <a:pt x="34" y="185"/>
                  </a:cubicBezTo>
                  <a:cubicBezTo>
                    <a:pt x="35" y="184"/>
                    <a:pt x="37" y="185"/>
                    <a:pt x="38" y="185"/>
                  </a:cubicBezTo>
                  <a:cubicBezTo>
                    <a:pt x="41" y="184"/>
                    <a:pt x="44" y="185"/>
                    <a:pt x="4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7" y="184"/>
                    <a:pt x="39" y="184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8" y="183"/>
                    <a:pt x="37" y="183"/>
                    <a:pt x="36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6" y="183"/>
                    <a:pt x="36" y="183"/>
                    <a:pt x="36" y="182"/>
                  </a:cubicBezTo>
                  <a:cubicBezTo>
                    <a:pt x="37" y="182"/>
                    <a:pt x="38" y="182"/>
                    <a:pt x="40" y="182"/>
                  </a:cubicBezTo>
                  <a:cubicBezTo>
                    <a:pt x="39" y="182"/>
                    <a:pt x="39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1"/>
                    <a:pt x="40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1"/>
                    <a:pt x="40" y="182"/>
                    <a:pt x="39" y="181"/>
                  </a:cubicBezTo>
                  <a:cubicBezTo>
                    <a:pt x="40" y="181"/>
                    <a:pt x="41" y="181"/>
                    <a:pt x="42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5" y="181"/>
                  </a:cubicBezTo>
                  <a:cubicBezTo>
                    <a:pt x="44" y="180"/>
                    <a:pt x="43" y="180"/>
                    <a:pt x="42" y="180"/>
                  </a:cubicBezTo>
                  <a:cubicBezTo>
                    <a:pt x="42" y="180"/>
                    <a:pt x="42" y="180"/>
                    <a:pt x="41" y="180"/>
                  </a:cubicBezTo>
                  <a:cubicBezTo>
                    <a:pt x="47" y="180"/>
                    <a:pt x="53" y="180"/>
                    <a:pt x="59" y="179"/>
                  </a:cubicBezTo>
                  <a:cubicBezTo>
                    <a:pt x="52" y="179"/>
                    <a:pt x="47" y="179"/>
                    <a:pt x="40" y="179"/>
                  </a:cubicBezTo>
                  <a:cubicBezTo>
                    <a:pt x="41" y="178"/>
                    <a:pt x="42" y="179"/>
                    <a:pt x="42" y="179"/>
                  </a:cubicBezTo>
                  <a:cubicBezTo>
                    <a:pt x="45" y="179"/>
                    <a:pt x="47" y="178"/>
                    <a:pt x="49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0" y="178"/>
                    <a:pt x="54" y="177"/>
                    <a:pt x="59" y="177"/>
                  </a:cubicBezTo>
                  <a:cubicBezTo>
                    <a:pt x="57" y="176"/>
                    <a:pt x="53" y="177"/>
                    <a:pt x="51" y="176"/>
                  </a:cubicBezTo>
                  <a:cubicBezTo>
                    <a:pt x="50" y="177"/>
                    <a:pt x="48" y="177"/>
                    <a:pt x="47" y="176"/>
                  </a:cubicBezTo>
                  <a:cubicBezTo>
                    <a:pt x="49" y="176"/>
                    <a:pt x="50" y="176"/>
                    <a:pt x="52" y="176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6" y="175"/>
                    <a:pt x="62" y="175"/>
                    <a:pt x="67" y="175"/>
                  </a:cubicBezTo>
                  <a:cubicBezTo>
                    <a:pt x="64" y="175"/>
                    <a:pt x="60" y="175"/>
                    <a:pt x="57" y="175"/>
                  </a:cubicBezTo>
                  <a:cubicBezTo>
                    <a:pt x="57" y="175"/>
                    <a:pt x="57" y="175"/>
                    <a:pt x="58" y="175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62" y="174"/>
                    <a:pt x="66" y="174"/>
                    <a:pt x="70" y="174"/>
                  </a:cubicBezTo>
                  <a:cubicBezTo>
                    <a:pt x="76" y="174"/>
                    <a:pt x="84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78" y="173"/>
                    <a:pt x="65" y="174"/>
                    <a:pt x="53" y="173"/>
                  </a:cubicBezTo>
                  <a:cubicBezTo>
                    <a:pt x="59" y="173"/>
                    <a:pt x="66" y="173"/>
                    <a:pt x="72" y="173"/>
                  </a:cubicBezTo>
                  <a:cubicBezTo>
                    <a:pt x="71" y="173"/>
                    <a:pt x="71" y="173"/>
                    <a:pt x="71" y="173"/>
                  </a:cubicBezTo>
                  <a:cubicBezTo>
                    <a:pt x="62" y="173"/>
                    <a:pt x="54" y="173"/>
                    <a:pt x="45" y="172"/>
                  </a:cubicBezTo>
                  <a:cubicBezTo>
                    <a:pt x="47" y="172"/>
                    <a:pt x="49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9" y="171"/>
                    <a:pt x="58" y="172"/>
                    <a:pt x="57" y="171"/>
                  </a:cubicBezTo>
                  <a:cubicBezTo>
                    <a:pt x="55" y="171"/>
                    <a:pt x="53" y="171"/>
                    <a:pt x="51" y="171"/>
                  </a:cubicBezTo>
                  <a:cubicBezTo>
                    <a:pt x="49" y="171"/>
                    <a:pt x="47" y="171"/>
                    <a:pt x="45" y="171"/>
                  </a:cubicBezTo>
                  <a:cubicBezTo>
                    <a:pt x="46" y="171"/>
                    <a:pt x="47" y="171"/>
                    <a:pt x="48" y="171"/>
                  </a:cubicBezTo>
                  <a:cubicBezTo>
                    <a:pt x="47" y="171"/>
                    <a:pt x="47" y="171"/>
                    <a:pt x="47" y="171"/>
                  </a:cubicBezTo>
                  <a:cubicBezTo>
                    <a:pt x="49" y="170"/>
                    <a:pt x="51" y="170"/>
                    <a:pt x="53" y="170"/>
                  </a:cubicBezTo>
                  <a:cubicBezTo>
                    <a:pt x="51" y="170"/>
                    <a:pt x="49" y="171"/>
                    <a:pt x="47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69"/>
                    <a:pt x="5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4" y="169"/>
                    <a:pt x="54" y="169"/>
                    <a:pt x="54" y="169"/>
                  </a:cubicBezTo>
                  <a:cubicBezTo>
                    <a:pt x="61" y="169"/>
                    <a:pt x="68" y="169"/>
                    <a:pt x="74" y="168"/>
                  </a:cubicBezTo>
                  <a:cubicBezTo>
                    <a:pt x="73" y="168"/>
                    <a:pt x="71" y="169"/>
                    <a:pt x="70" y="168"/>
                  </a:cubicBezTo>
                  <a:cubicBezTo>
                    <a:pt x="70" y="168"/>
                    <a:pt x="69" y="168"/>
                    <a:pt x="68" y="168"/>
                  </a:cubicBezTo>
                  <a:cubicBezTo>
                    <a:pt x="68" y="168"/>
                    <a:pt x="67" y="168"/>
                    <a:pt x="66" y="168"/>
                  </a:cubicBezTo>
                  <a:cubicBezTo>
                    <a:pt x="66" y="168"/>
                    <a:pt x="65" y="168"/>
                    <a:pt x="65" y="168"/>
                  </a:cubicBezTo>
                  <a:cubicBezTo>
                    <a:pt x="65" y="168"/>
                    <a:pt x="64" y="168"/>
                    <a:pt x="64" y="168"/>
                  </a:cubicBezTo>
                  <a:cubicBezTo>
                    <a:pt x="64" y="169"/>
                    <a:pt x="63" y="168"/>
                    <a:pt x="62" y="168"/>
                  </a:cubicBezTo>
                  <a:cubicBezTo>
                    <a:pt x="61" y="168"/>
                    <a:pt x="60" y="169"/>
                    <a:pt x="60" y="168"/>
                  </a:cubicBezTo>
                  <a:cubicBezTo>
                    <a:pt x="59" y="168"/>
                    <a:pt x="60" y="168"/>
                    <a:pt x="60" y="168"/>
                  </a:cubicBezTo>
                  <a:cubicBezTo>
                    <a:pt x="59" y="169"/>
                    <a:pt x="56" y="168"/>
                    <a:pt x="55" y="169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54" y="168"/>
                    <a:pt x="54" y="168"/>
                    <a:pt x="54" y="167"/>
                  </a:cubicBezTo>
                  <a:cubicBezTo>
                    <a:pt x="54" y="167"/>
                    <a:pt x="53" y="167"/>
                    <a:pt x="53" y="167"/>
                  </a:cubicBezTo>
                  <a:cubicBezTo>
                    <a:pt x="53" y="167"/>
                    <a:pt x="54" y="167"/>
                    <a:pt x="55" y="167"/>
                  </a:cubicBezTo>
                  <a:cubicBezTo>
                    <a:pt x="55" y="167"/>
                    <a:pt x="55" y="167"/>
                    <a:pt x="55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8" y="167"/>
                    <a:pt x="66" y="166"/>
                    <a:pt x="73" y="166"/>
                  </a:cubicBezTo>
                  <a:cubicBezTo>
                    <a:pt x="67" y="165"/>
                    <a:pt x="61" y="166"/>
                    <a:pt x="55" y="166"/>
                  </a:cubicBezTo>
                  <a:cubicBezTo>
                    <a:pt x="57" y="166"/>
                    <a:pt x="58" y="166"/>
                    <a:pt x="59" y="165"/>
                  </a:cubicBezTo>
                  <a:cubicBezTo>
                    <a:pt x="57" y="165"/>
                    <a:pt x="55" y="165"/>
                    <a:pt x="54" y="165"/>
                  </a:cubicBezTo>
                  <a:cubicBezTo>
                    <a:pt x="57" y="165"/>
                    <a:pt x="61" y="165"/>
                    <a:pt x="64" y="165"/>
                  </a:cubicBezTo>
                  <a:cubicBezTo>
                    <a:pt x="61" y="165"/>
                    <a:pt x="59" y="165"/>
                    <a:pt x="57" y="165"/>
                  </a:cubicBezTo>
                  <a:cubicBezTo>
                    <a:pt x="56" y="165"/>
                    <a:pt x="55" y="165"/>
                    <a:pt x="53" y="165"/>
                  </a:cubicBezTo>
                  <a:cubicBezTo>
                    <a:pt x="56" y="165"/>
                    <a:pt x="58" y="164"/>
                    <a:pt x="60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5" y="164"/>
                    <a:pt x="56" y="164"/>
                    <a:pt x="57" y="164"/>
                  </a:cubicBezTo>
                  <a:cubicBezTo>
                    <a:pt x="56" y="164"/>
                    <a:pt x="55" y="164"/>
                    <a:pt x="54" y="164"/>
                  </a:cubicBezTo>
                  <a:cubicBezTo>
                    <a:pt x="56" y="163"/>
                    <a:pt x="58" y="163"/>
                    <a:pt x="60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9" y="163"/>
                    <a:pt x="57" y="163"/>
                    <a:pt x="55" y="163"/>
                  </a:cubicBezTo>
                  <a:cubicBezTo>
                    <a:pt x="59" y="162"/>
                    <a:pt x="64" y="162"/>
                    <a:pt x="68" y="162"/>
                  </a:cubicBezTo>
                  <a:cubicBezTo>
                    <a:pt x="68" y="162"/>
                    <a:pt x="68" y="162"/>
                    <a:pt x="68" y="162"/>
                  </a:cubicBezTo>
                  <a:cubicBezTo>
                    <a:pt x="65" y="161"/>
                    <a:pt x="62" y="162"/>
                    <a:pt x="59" y="162"/>
                  </a:cubicBezTo>
                  <a:cubicBezTo>
                    <a:pt x="60" y="162"/>
                    <a:pt x="61" y="161"/>
                    <a:pt x="62" y="162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0" y="162"/>
                    <a:pt x="59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3" y="161"/>
                    <a:pt x="69" y="160"/>
                    <a:pt x="75" y="160"/>
                  </a:cubicBezTo>
                  <a:cubicBezTo>
                    <a:pt x="74" y="160"/>
                    <a:pt x="74" y="160"/>
                    <a:pt x="73" y="160"/>
                  </a:cubicBezTo>
                  <a:cubicBezTo>
                    <a:pt x="71" y="160"/>
                    <a:pt x="68" y="159"/>
                    <a:pt x="66" y="160"/>
                  </a:cubicBezTo>
                  <a:cubicBezTo>
                    <a:pt x="64" y="159"/>
                    <a:pt x="62" y="160"/>
                    <a:pt x="60" y="16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9" y="160"/>
                    <a:pt x="58" y="160"/>
                    <a:pt x="57" y="160"/>
                  </a:cubicBezTo>
                  <a:cubicBezTo>
                    <a:pt x="56" y="159"/>
                    <a:pt x="55" y="160"/>
                    <a:pt x="55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49" y="160"/>
                    <a:pt x="46" y="160"/>
                    <a:pt x="41" y="159"/>
                  </a:cubicBezTo>
                  <a:cubicBezTo>
                    <a:pt x="40" y="160"/>
                    <a:pt x="39" y="159"/>
                    <a:pt x="38" y="159"/>
                  </a:cubicBezTo>
                  <a:cubicBezTo>
                    <a:pt x="33" y="159"/>
                    <a:pt x="28" y="159"/>
                    <a:pt x="22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3" y="158"/>
                    <a:pt x="22" y="159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21" y="158"/>
                    <a:pt x="24" y="158"/>
                    <a:pt x="27" y="158"/>
                  </a:cubicBezTo>
                  <a:cubicBezTo>
                    <a:pt x="25" y="157"/>
                    <a:pt x="22" y="157"/>
                    <a:pt x="20" y="157"/>
                  </a:cubicBezTo>
                  <a:cubicBezTo>
                    <a:pt x="21" y="157"/>
                    <a:pt x="24" y="157"/>
                    <a:pt x="26" y="157"/>
                  </a:cubicBezTo>
                  <a:cubicBezTo>
                    <a:pt x="24" y="157"/>
                    <a:pt x="22" y="157"/>
                    <a:pt x="21" y="156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6"/>
                    <a:pt x="21" y="156"/>
                    <a:pt x="20" y="156"/>
                  </a:cubicBezTo>
                  <a:cubicBezTo>
                    <a:pt x="21" y="155"/>
                    <a:pt x="22" y="156"/>
                    <a:pt x="2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25" y="155"/>
                    <a:pt x="28" y="155"/>
                    <a:pt x="31" y="155"/>
                  </a:cubicBezTo>
                  <a:cubicBezTo>
                    <a:pt x="31" y="155"/>
                    <a:pt x="30" y="155"/>
                    <a:pt x="29" y="154"/>
                  </a:cubicBezTo>
                  <a:cubicBezTo>
                    <a:pt x="26" y="155"/>
                    <a:pt x="24" y="154"/>
                    <a:pt x="21" y="154"/>
                  </a:cubicBezTo>
                  <a:cubicBezTo>
                    <a:pt x="22" y="154"/>
                    <a:pt x="24" y="154"/>
                    <a:pt x="25" y="154"/>
                  </a:cubicBezTo>
                  <a:cubicBezTo>
                    <a:pt x="25" y="154"/>
                    <a:pt x="24" y="154"/>
                    <a:pt x="23" y="153"/>
                  </a:cubicBezTo>
                  <a:cubicBezTo>
                    <a:pt x="26" y="153"/>
                    <a:pt x="27" y="154"/>
                    <a:pt x="3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1" y="153"/>
                    <a:pt x="32" y="153"/>
                    <a:pt x="33" y="153"/>
                  </a:cubicBezTo>
                  <a:cubicBezTo>
                    <a:pt x="31" y="152"/>
                    <a:pt x="27" y="152"/>
                    <a:pt x="25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0" y="152"/>
                    <a:pt x="34" y="152"/>
                    <a:pt x="38" y="152"/>
                  </a:cubicBezTo>
                  <a:cubicBezTo>
                    <a:pt x="37" y="151"/>
                    <a:pt x="36" y="152"/>
                    <a:pt x="35" y="151"/>
                  </a:cubicBezTo>
                  <a:cubicBezTo>
                    <a:pt x="32" y="151"/>
                    <a:pt x="30" y="151"/>
                    <a:pt x="27" y="15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6" y="151"/>
                    <a:pt x="28" y="151"/>
                    <a:pt x="30" y="150"/>
                  </a:cubicBezTo>
                  <a:cubicBezTo>
                    <a:pt x="30" y="150"/>
                    <a:pt x="29" y="150"/>
                    <a:pt x="29" y="150"/>
                  </a:cubicBezTo>
                  <a:cubicBezTo>
                    <a:pt x="32" y="150"/>
                    <a:pt x="35" y="149"/>
                    <a:pt x="39" y="149"/>
                  </a:cubicBezTo>
                  <a:cubicBezTo>
                    <a:pt x="38" y="149"/>
                    <a:pt x="35" y="150"/>
                    <a:pt x="35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0" y="148"/>
                    <a:pt x="30" y="148"/>
                    <a:pt x="29" y="148"/>
                  </a:cubicBezTo>
                  <a:cubicBezTo>
                    <a:pt x="31" y="148"/>
                    <a:pt x="34" y="148"/>
                    <a:pt x="36" y="148"/>
                  </a:cubicBezTo>
                  <a:cubicBezTo>
                    <a:pt x="35" y="148"/>
                    <a:pt x="34" y="148"/>
                    <a:pt x="33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0" y="147"/>
                    <a:pt x="33" y="147"/>
                    <a:pt x="36" y="147"/>
                  </a:cubicBezTo>
                  <a:cubicBezTo>
                    <a:pt x="35" y="147"/>
                    <a:pt x="33" y="147"/>
                    <a:pt x="33" y="147"/>
                  </a:cubicBezTo>
                  <a:cubicBezTo>
                    <a:pt x="39" y="147"/>
                    <a:pt x="45" y="147"/>
                    <a:pt x="50" y="147"/>
                  </a:cubicBezTo>
                  <a:cubicBezTo>
                    <a:pt x="52" y="147"/>
                    <a:pt x="54" y="147"/>
                    <a:pt x="56" y="147"/>
                  </a:cubicBezTo>
                  <a:cubicBezTo>
                    <a:pt x="56" y="147"/>
                    <a:pt x="57" y="146"/>
                    <a:pt x="58" y="147"/>
                  </a:cubicBezTo>
                  <a:cubicBezTo>
                    <a:pt x="62" y="147"/>
                    <a:pt x="66" y="147"/>
                    <a:pt x="70" y="146"/>
                  </a:cubicBezTo>
                  <a:cubicBezTo>
                    <a:pt x="67" y="146"/>
                    <a:pt x="62" y="146"/>
                    <a:pt x="59" y="146"/>
                  </a:cubicBezTo>
                  <a:cubicBezTo>
                    <a:pt x="56" y="146"/>
                    <a:pt x="53" y="146"/>
                    <a:pt x="50" y="146"/>
                  </a:cubicBezTo>
                  <a:cubicBezTo>
                    <a:pt x="45" y="146"/>
                    <a:pt x="39" y="146"/>
                    <a:pt x="34" y="145"/>
                  </a:cubicBezTo>
                  <a:cubicBezTo>
                    <a:pt x="38" y="145"/>
                    <a:pt x="44" y="146"/>
                    <a:pt x="49" y="145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3" y="145"/>
                    <a:pt x="37" y="145"/>
                    <a:pt x="31" y="145"/>
                  </a:cubicBezTo>
                  <a:cubicBezTo>
                    <a:pt x="32" y="144"/>
                    <a:pt x="35" y="145"/>
                    <a:pt x="35" y="144"/>
                  </a:cubicBezTo>
                  <a:cubicBezTo>
                    <a:pt x="38" y="144"/>
                    <a:pt x="41" y="144"/>
                    <a:pt x="43" y="144"/>
                  </a:cubicBezTo>
                  <a:cubicBezTo>
                    <a:pt x="40" y="143"/>
                    <a:pt x="37" y="144"/>
                    <a:pt x="34" y="143"/>
                  </a:cubicBezTo>
                  <a:cubicBezTo>
                    <a:pt x="32" y="143"/>
                    <a:pt x="31" y="143"/>
                    <a:pt x="30" y="143"/>
                  </a:cubicBezTo>
                  <a:cubicBezTo>
                    <a:pt x="33" y="142"/>
                    <a:pt x="35" y="143"/>
                    <a:pt x="38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5" y="142"/>
                    <a:pt x="36" y="142"/>
                  </a:cubicBezTo>
                  <a:cubicBezTo>
                    <a:pt x="35" y="141"/>
                    <a:pt x="34" y="142"/>
                    <a:pt x="33" y="141"/>
                  </a:cubicBezTo>
                  <a:cubicBezTo>
                    <a:pt x="40" y="141"/>
                    <a:pt x="48" y="141"/>
                    <a:pt x="55" y="141"/>
                  </a:cubicBezTo>
                  <a:cubicBezTo>
                    <a:pt x="54" y="141"/>
                    <a:pt x="51" y="141"/>
                    <a:pt x="50" y="141"/>
                  </a:cubicBezTo>
                  <a:cubicBezTo>
                    <a:pt x="46" y="141"/>
                    <a:pt x="42" y="141"/>
                    <a:pt x="38" y="140"/>
                  </a:cubicBezTo>
                  <a:cubicBezTo>
                    <a:pt x="36" y="140"/>
                    <a:pt x="34" y="141"/>
                    <a:pt x="32" y="140"/>
                  </a:cubicBezTo>
                  <a:cubicBezTo>
                    <a:pt x="35" y="140"/>
                    <a:pt x="37" y="140"/>
                    <a:pt x="40" y="140"/>
                  </a:cubicBezTo>
                  <a:cubicBezTo>
                    <a:pt x="40" y="140"/>
                    <a:pt x="42" y="140"/>
                    <a:pt x="42" y="140"/>
                  </a:cubicBezTo>
                  <a:cubicBezTo>
                    <a:pt x="40" y="140"/>
                    <a:pt x="38" y="140"/>
                    <a:pt x="35" y="140"/>
                  </a:cubicBezTo>
                  <a:cubicBezTo>
                    <a:pt x="35" y="139"/>
                    <a:pt x="34" y="140"/>
                    <a:pt x="33" y="139"/>
                  </a:cubicBezTo>
                  <a:cubicBezTo>
                    <a:pt x="34" y="139"/>
                    <a:pt x="36" y="139"/>
                    <a:pt x="38" y="139"/>
                  </a:cubicBezTo>
                  <a:cubicBezTo>
                    <a:pt x="37" y="139"/>
                    <a:pt x="37" y="139"/>
                    <a:pt x="37" y="139"/>
                  </a:cubicBezTo>
                  <a:cubicBezTo>
                    <a:pt x="42" y="139"/>
                    <a:pt x="47" y="138"/>
                    <a:pt x="53" y="139"/>
                  </a:cubicBezTo>
                  <a:cubicBezTo>
                    <a:pt x="53" y="139"/>
                    <a:pt x="53" y="139"/>
                    <a:pt x="53" y="139"/>
                  </a:cubicBezTo>
                  <a:cubicBezTo>
                    <a:pt x="47" y="138"/>
                    <a:pt x="41" y="138"/>
                    <a:pt x="35" y="138"/>
                  </a:cubicBezTo>
                  <a:cubicBezTo>
                    <a:pt x="36" y="137"/>
                    <a:pt x="38" y="138"/>
                    <a:pt x="40" y="137"/>
                  </a:cubicBezTo>
                  <a:cubicBezTo>
                    <a:pt x="42" y="137"/>
                    <a:pt x="45" y="137"/>
                    <a:pt x="47" y="137"/>
                  </a:cubicBezTo>
                  <a:cubicBezTo>
                    <a:pt x="44" y="137"/>
                    <a:pt x="41" y="137"/>
                    <a:pt x="38" y="137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9" y="136"/>
                    <a:pt x="40" y="136"/>
                    <a:pt x="41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5"/>
                    <a:pt x="42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5"/>
                    <a:pt x="41" y="135"/>
                    <a:pt x="40" y="135"/>
                  </a:cubicBezTo>
                  <a:cubicBezTo>
                    <a:pt x="41" y="134"/>
                    <a:pt x="43" y="135"/>
                    <a:pt x="44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3" y="134"/>
                    <a:pt x="42" y="133"/>
                  </a:cubicBezTo>
                  <a:cubicBezTo>
                    <a:pt x="42" y="133"/>
                    <a:pt x="43" y="133"/>
                    <a:pt x="43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5" y="133"/>
                    <a:pt x="46" y="133"/>
                  </a:cubicBezTo>
                  <a:cubicBezTo>
                    <a:pt x="46" y="132"/>
                    <a:pt x="45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1"/>
                    <a:pt x="43" y="131"/>
                    <a:pt x="44" y="130"/>
                  </a:cubicBezTo>
                  <a:cubicBezTo>
                    <a:pt x="45" y="130"/>
                    <a:pt x="46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9" y="130"/>
                    <a:pt x="50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1" y="128"/>
                    <a:pt x="49" y="128"/>
                    <a:pt x="46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28"/>
                    <a:pt x="49" y="127"/>
                    <a:pt x="47" y="127"/>
                  </a:cubicBezTo>
                  <a:cubicBezTo>
                    <a:pt x="48" y="127"/>
                    <a:pt x="49" y="127"/>
                    <a:pt x="50" y="127"/>
                  </a:cubicBezTo>
                  <a:cubicBezTo>
                    <a:pt x="49" y="126"/>
                    <a:pt x="48" y="126"/>
                    <a:pt x="48" y="126"/>
                  </a:cubicBezTo>
                  <a:cubicBezTo>
                    <a:pt x="50" y="126"/>
                    <a:pt x="53" y="126"/>
                    <a:pt x="55" y="126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4" y="125"/>
                    <a:pt x="51" y="125"/>
                    <a:pt x="49" y="125"/>
                  </a:cubicBezTo>
                  <a:cubicBezTo>
                    <a:pt x="50" y="125"/>
                    <a:pt x="51" y="124"/>
                    <a:pt x="51" y="124"/>
                  </a:cubicBezTo>
                  <a:cubicBezTo>
                    <a:pt x="51" y="124"/>
                    <a:pt x="50" y="124"/>
                    <a:pt x="49" y="124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4" y="123"/>
                    <a:pt x="59" y="123"/>
                    <a:pt x="63" y="123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59" y="123"/>
                    <a:pt x="55" y="123"/>
                    <a:pt x="50" y="122"/>
                  </a:cubicBezTo>
                  <a:cubicBezTo>
                    <a:pt x="52" y="122"/>
                    <a:pt x="56" y="122"/>
                    <a:pt x="59" y="122"/>
                  </a:cubicBezTo>
                  <a:cubicBezTo>
                    <a:pt x="57" y="121"/>
                    <a:pt x="54" y="122"/>
                    <a:pt x="5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2" y="120"/>
                    <a:pt x="54" y="121"/>
                    <a:pt x="54" y="120"/>
                  </a:cubicBezTo>
                  <a:cubicBezTo>
                    <a:pt x="55" y="120"/>
                    <a:pt x="56" y="120"/>
                    <a:pt x="57" y="120"/>
                  </a:cubicBezTo>
                  <a:cubicBezTo>
                    <a:pt x="56" y="120"/>
                    <a:pt x="54" y="120"/>
                    <a:pt x="53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3" y="119"/>
                    <a:pt x="52" y="119"/>
                    <a:pt x="51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18"/>
                    <a:pt x="51" y="118"/>
                    <a:pt x="52" y="118"/>
                  </a:cubicBezTo>
                  <a:cubicBezTo>
                    <a:pt x="53" y="118"/>
                    <a:pt x="53" y="118"/>
                    <a:pt x="54" y="118"/>
                  </a:cubicBezTo>
                  <a:cubicBezTo>
                    <a:pt x="55" y="118"/>
                    <a:pt x="54" y="118"/>
                    <a:pt x="54" y="118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8"/>
                    <a:pt x="62" y="118"/>
                    <a:pt x="66" y="118"/>
                  </a:cubicBezTo>
                  <a:cubicBezTo>
                    <a:pt x="66" y="117"/>
                    <a:pt x="64" y="118"/>
                    <a:pt x="64" y="117"/>
                  </a:cubicBezTo>
                  <a:cubicBezTo>
                    <a:pt x="62" y="117"/>
                    <a:pt x="61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8" y="116"/>
                    <a:pt x="56" y="117"/>
                    <a:pt x="53" y="117"/>
                  </a:cubicBezTo>
                  <a:cubicBezTo>
                    <a:pt x="54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2" y="115"/>
                    <a:pt x="51" y="116"/>
                    <a:pt x="49" y="116"/>
                  </a:cubicBezTo>
                  <a:cubicBezTo>
                    <a:pt x="48" y="116"/>
                    <a:pt x="49" y="115"/>
                    <a:pt x="48" y="115"/>
                  </a:cubicBezTo>
                  <a:cubicBezTo>
                    <a:pt x="49" y="115"/>
                    <a:pt x="49" y="115"/>
                    <a:pt x="50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3"/>
                    <a:pt x="52" y="114"/>
                    <a:pt x="52" y="113"/>
                  </a:cubicBezTo>
                  <a:cubicBezTo>
                    <a:pt x="52" y="113"/>
                    <a:pt x="52" y="112"/>
                    <a:pt x="54" y="112"/>
                  </a:cubicBezTo>
                  <a:cubicBezTo>
                    <a:pt x="54" y="112"/>
                    <a:pt x="54" y="112"/>
                    <a:pt x="55" y="11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1"/>
                    <a:pt x="53" y="111"/>
                    <a:pt x="53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4" y="110"/>
                    <a:pt x="50" y="110"/>
                    <a:pt x="47" y="110"/>
                  </a:cubicBezTo>
                  <a:cubicBezTo>
                    <a:pt x="46" y="110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2" y="110"/>
                    <a:pt x="42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9" y="110"/>
                    <a:pt x="36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6" y="109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0" y="109"/>
                    <a:pt x="38" y="108"/>
                    <a:pt x="36" y="109"/>
                  </a:cubicBezTo>
                  <a:cubicBezTo>
                    <a:pt x="39" y="108"/>
                    <a:pt x="42" y="108"/>
                    <a:pt x="45" y="108"/>
                  </a:cubicBezTo>
                  <a:cubicBezTo>
                    <a:pt x="42" y="108"/>
                    <a:pt x="39" y="108"/>
                    <a:pt x="37" y="108"/>
                  </a:cubicBezTo>
                  <a:cubicBezTo>
                    <a:pt x="37" y="107"/>
                    <a:pt x="35" y="108"/>
                    <a:pt x="34" y="108"/>
                  </a:cubicBezTo>
                  <a:cubicBezTo>
                    <a:pt x="36" y="108"/>
                    <a:pt x="38" y="107"/>
                    <a:pt x="40" y="107"/>
                  </a:cubicBezTo>
                  <a:cubicBezTo>
                    <a:pt x="39" y="107"/>
                    <a:pt x="37" y="107"/>
                    <a:pt x="36" y="107"/>
                  </a:cubicBezTo>
                  <a:cubicBezTo>
                    <a:pt x="37" y="107"/>
                    <a:pt x="38" y="107"/>
                    <a:pt x="39" y="107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2" y="106"/>
                    <a:pt x="45" y="106"/>
                    <a:pt x="48" y="106"/>
                  </a:cubicBezTo>
                  <a:cubicBezTo>
                    <a:pt x="45" y="106"/>
                    <a:pt x="41" y="106"/>
                    <a:pt x="38" y="106"/>
                  </a:cubicBezTo>
                  <a:cubicBezTo>
                    <a:pt x="38" y="105"/>
                    <a:pt x="38" y="106"/>
                    <a:pt x="39" y="105"/>
                  </a:cubicBezTo>
                  <a:cubicBezTo>
                    <a:pt x="39" y="105"/>
                    <a:pt x="39" y="105"/>
                    <a:pt x="38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2" y="104"/>
                    <a:pt x="44" y="105"/>
                    <a:pt x="46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7" y="103"/>
                    <a:pt x="43" y="104"/>
                    <a:pt x="40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6" y="103"/>
                    <a:pt x="51" y="103"/>
                    <a:pt x="55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2" y="103"/>
                    <a:pt x="41" y="103"/>
                    <a:pt x="40" y="102"/>
                  </a:cubicBezTo>
                  <a:cubicBezTo>
                    <a:pt x="40" y="103"/>
                    <a:pt x="39" y="102"/>
                    <a:pt x="39" y="102"/>
                  </a:cubicBezTo>
                  <a:cubicBezTo>
                    <a:pt x="39" y="102"/>
                    <a:pt x="40" y="102"/>
                    <a:pt x="40" y="102"/>
                  </a:cubicBezTo>
                  <a:cubicBezTo>
                    <a:pt x="39" y="102"/>
                    <a:pt x="37" y="102"/>
                    <a:pt x="36" y="101"/>
                  </a:cubicBezTo>
                  <a:cubicBezTo>
                    <a:pt x="28" y="100"/>
                    <a:pt x="21" y="100"/>
                    <a:pt x="13" y="100"/>
                  </a:cubicBezTo>
                  <a:cubicBezTo>
                    <a:pt x="9" y="100"/>
                    <a:pt x="6" y="101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4" y="100"/>
                    <a:pt x="4" y="99"/>
                    <a:pt x="5" y="9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99"/>
                    <a:pt x="4" y="99"/>
                    <a:pt x="4" y="99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8" y="97"/>
                    <a:pt x="8" y="97"/>
                    <a:pt x="7" y="97"/>
                  </a:cubicBezTo>
                  <a:cubicBezTo>
                    <a:pt x="7" y="96"/>
                    <a:pt x="8" y="97"/>
                    <a:pt x="8" y="96"/>
                  </a:cubicBezTo>
                  <a:cubicBezTo>
                    <a:pt x="8" y="96"/>
                    <a:pt x="7" y="97"/>
                    <a:pt x="7" y="96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2" y="93"/>
                    <a:pt x="13" y="92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4" y="92"/>
                    <a:pt x="13" y="91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91"/>
                    <a:pt x="10" y="91"/>
                    <a:pt x="10" y="91"/>
                  </a:cubicBezTo>
                  <a:cubicBezTo>
                    <a:pt x="10" y="91"/>
                    <a:pt x="11" y="91"/>
                    <a:pt x="12" y="91"/>
                  </a:cubicBezTo>
                  <a:cubicBezTo>
                    <a:pt x="12" y="90"/>
                    <a:pt x="11" y="91"/>
                    <a:pt x="11" y="90"/>
                  </a:cubicBezTo>
                  <a:cubicBezTo>
                    <a:pt x="14" y="89"/>
                    <a:pt x="18" y="90"/>
                    <a:pt x="22" y="89"/>
                  </a:cubicBezTo>
                  <a:cubicBezTo>
                    <a:pt x="19" y="89"/>
                    <a:pt x="16" y="89"/>
                    <a:pt x="13" y="89"/>
                  </a:cubicBezTo>
                  <a:cubicBezTo>
                    <a:pt x="18" y="89"/>
                    <a:pt x="22" y="89"/>
                    <a:pt x="28" y="89"/>
                  </a:cubicBezTo>
                  <a:cubicBezTo>
                    <a:pt x="26" y="88"/>
                    <a:pt x="23" y="89"/>
                    <a:pt x="21" y="89"/>
                  </a:cubicBezTo>
                  <a:cubicBezTo>
                    <a:pt x="18" y="89"/>
                    <a:pt x="14" y="89"/>
                    <a:pt x="11" y="88"/>
                  </a:cubicBezTo>
                  <a:cubicBezTo>
                    <a:pt x="20" y="87"/>
                    <a:pt x="28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28" y="87"/>
                    <a:pt x="21" y="87"/>
                    <a:pt x="13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7"/>
                    <a:pt x="13" y="87"/>
                    <a:pt x="12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5" y="86"/>
                    <a:pt x="16" y="86"/>
                  </a:cubicBezTo>
                  <a:cubicBezTo>
                    <a:pt x="15" y="86"/>
                    <a:pt x="14" y="86"/>
                    <a:pt x="13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4" y="85"/>
                    <a:pt x="15" y="85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3"/>
                    <a:pt x="19" y="84"/>
                    <a:pt x="21" y="83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7" y="82"/>
                    <a:pt x="16" y="83"/>
                    <a:pt x="15" y="83"/>
                  </a:cubicBezTo>
                  <a:cubicBezTo>
                    <a:pt x="16" y="82"/>
                    <a:pt x="16" y="82"/>
                    <a:pt x="17" y="82"/>
                  </a:cubicBezTo>
                  <a:cubicBezTo>
                    <a:pt x="17" y="82"/>
                    <a:pt x="16" y="82"/>
                    <a:pt x="16" y="82"/>
                  </a:cubicBezTo>
                  <a:cubicBezTo>
                    <a:pt x="16" y="81"/>
                    <a:pt x="17" y="82"/>
                    <a:pt x="18" y="81"/>
                  </a:cubicBezTo>
                  <a:cubicBezTo>
                    <a:pt x="18" y="81"/>
                    <a:pt x="17" y="82"/>
                    <a:pt x="17" y="81"/>
                  </a:cubicBezTo>
                  <a:cubicBezTo>
                    <a:pt x="18" y="81"/>
                    <a:pt x="20" y="81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0" y="80"/>
                    <a:pt x="22" y="80"/>
                    <a:pt x="22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2" y="77"/>
                    <a:pt x="23" y="76"/>
                    <a:pt x="25" y="76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2" y="76"/>
                    <a:pt x="21" y="75"/>
                    <a:pt x="20" y="76"/>
                  </a:cubicBezTo>
                  <a:cubicBezTo>
                    <a:pt x="23" y="74"/>
                    <a:pt x="28" y="74"/>
                    <a:pt x="32" y="73"/>
                  </a:cubicBezTo>
                  <a:cubicBezTo>
                    <a:pt x="31" y="73"/>
                    <a:pt x="30" y="73"/>
                    <a:pt x="29" y="73"/>
                  </a:cubicBezTo>
                  <a:cubicBezTo>
                    <a:pt x="26" y="74"/>
                    <a:pt x="23" y="74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2" y="73"/>
                    <a:pt x="24" y="73"/>
                    <a:pt x="25" y="73"/>
                  </a:cubicBezTo>
                  <a:cubicBezTo>
                    <a:pt x="24" y="73"/>
                    <a:pt x="22" y="73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2" y="71"/>
                    <a:pt x="23" y="71"/>
                    <a:pt x="24" y="71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4" y="70"/>
                    <a:pt x="22" y="70"/>
                    <a:pt x="21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69"/>
                    <a:pt x="22" y="69"/>
                    <a:pt x="22" y="69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8"/>
                    <a:pt x="20" y="69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9"/>
                    <a:pt x="16" y="68"/>
                    <a:pt x="16" y="68"/>
                  </a:cubicBezTo>
                  <a:cubicBezTo>
                    <a:pt x="10" y="68"/>
                    <a:pt x="5" y="68"/>
                    <a:pt x="0" y="67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0" y="67"/>
                    <a:pt x="0" y="66"/>
                    <a:pt x="0" y="66"/>
                  </a:cubicBezTo>
                  <a:cubicBezTo>
                    <a:pt x="0" y="66"/>
                    <a:pt x="0" y="66"/>
                    <a:pt x="1" y="66"/>
                  </a:cubicBezTo>
                  <a:cubicBezTo>
                    <a:pt x="1" y="66"/>
                    <a:pt x="2" y="66"/>
                    <a:pt x="2" y="66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4" y="64"/>
                    <a:pt x="4" y="64"/>
                    <a:pt x="3" y="64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4" y="63"/>
                    <a:pt x="3" y="63"/>
                    <a:pt x="3" y="63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2"/>
                    <a:pt x="7" y="62"/>
                  </a:cubicBezTo>
                  <a:cubicBezTo>
                    <a:pt x="6" y="61"/>
                    <a:pt x="4" y="62"/>
                    <a:pt x="4" y="61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5" y="61"/>
                    <a:pt x="5" y="60"/>
                    <a:pt x="5" y="60"/>
                  </a:cubicBezTo>
                  <a:cubicBezTo>
                    <a:pt x="4" y="60"/>
                    <a:pt x="5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59"/>
                    <a:pt x="7" y="59"/>
                    <a:pt x="8" y="58"/>
                  </a:cubicBezTo>
                  <a:cubicBezTo>
                    <a:pt x="8" y="58"/>
                    <a:pt x="7" y="58"/>
                    <a:pt x="7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58"/>
                    <a:pt x="7" y="58"/>
                  </a:cubicBezTo>
                  <a:cubicBezTo>
                    <a:pt x="7" y="57"/>
                    <a:pt x="7" y="58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7" y="57"/>
                    <a:pt x="7" y="56"/>
                    <a:pt x="9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9" y="55"/>
                    <a:pt x="10" y="56"/>
                    <a:pt x="10" y="55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4"/>
                    <a:pt x="9" y="54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3"/>
                    <a:pt x="10" y="53"/>
                    <a:pt x="10" y="52"/>
                  </a:cubicBezTo>
                  <a:cubicBezTo>
                    <a:pt x="10" y="52"/>
                    <a:pt x="8" y="53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2"/>
                    <a:pt x="10" y="52"/>
                    <a:pt x="9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10" y="50"/>
                    <a:pt x="10" y="50"/>
                  </a:cubicBezTo>
                  <a:cubicBezTo>
                    <a:pt x="13" y="50"/>
                    <a:pt x="16" y="50"/>
                    <a:pt x="19" y="50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49"/>
                    <a:pt x="12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3" y="48"/>
                    <a:pt x="16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4" y="47"/>
                    <a:pt x="12" y="47"/>
                  </a:cubicBezTo>
                  <a:cubicBezTo>
                    <a:pt x="12" y="46"/>
                    <a:pt x="14" y="46"/>
                    <a:pt x="14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4" y="45"/>
                    <a:pt x="13" y="45"/>
                  </a:cubicBezTo>
                  <a:cubicBezTo>
                    <a:pt x="13" y="44"/>
                    <a:pt x="14" y="44"/>
                    <a:pt x="1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2"/>
                    <a:pt x="16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39"/>
                    <a:pt x="20" y="40"/>
                    <a:pt x="18" y="39"/>
                  </a:cubicBezTo>
                  <a:cubicBezTo>
                    <a:pt x="17" y="39"/>
                    <a:pt x="19" y="39"/>
                    <a:pt x="19" y="38"/>
                  </a:cubicBezTo>
                  <a:cubicBezTo>
                    <a:pt x="20" y="38"/>
                    <a:pt x="22" y="38"/>
                    <a:pt x="23" y="38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7"/>
                  </a:cubicBezTo>
                  <a:cubicBezTo>
                    <a:pt x="20" y="37"/>
                    <a:pt x="22" y="37"/>
                    <a:pt x="23" y="36"/>
                  </a:cubicBezTo>
                  <a:cubicBezTo>
                    <a:pt x="22" y="36"/>
                    <a:pt x="21" y="36"/>
                    <a:pt x="20" y="36"/>
                  </a:cubicBezTo>
                  <a:cubicBezTo>
                    <a:pt x="21" y="36"/>
                    <a:pt x="21" y="36"/>
                    <a:pt x="22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4" y="33"/>
                    <a:pt x="23" y="33"/>
                  </a:cubicBezTo>
                  <a:cubicBezTo>
                    <a:pt x="24" y="33"/>
                    <a:pt x="24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0" y="32"/>
                    <a:pt x="33" y="33"/>
                    <a:pt x="34" y="32"/>
                  </a:cubicBezTo>
                  <a:cubicBezTo>
                    <a:pt x="32" y="32"/>
                    <a:pt x="29" y="32"/>
                    <a:pt x="26" y="31"/>
                  </a:cubicBezTo>
                  <a:cubicBezTo>
                    <a:pt x="26" y="31"/>
                    <a:pt x="25" y="31"/>
                    <a:pt x="25" y="31"/>
                  </a:cubicBezTo>
                  <a:cubicBezTo>
                    <a:pt x="28" y="31"/>
                    <a:pt x="31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29" y="31"/>
                    <a:pt x="27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7" y="30"/>
                    <a:pt x="26" y="30"/>
                  </a:cubicBezTo>
                  <a:cubicBezTo>
                    <a:pt x="27" y="29"/>
                    <a:pt x="29" y="30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31" y="29"/>
                    <a:pt x="31" y="29"/>
                    <a:pt x="33" y="29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9" y="28"/>
                    <a:pt x="31" y="27"/>
                    <a:pt x="33" y="28"/>
                  </a:cubicBezTo>
                  <a:cubicBezTo>
                    <a:pt x="31" y="28"/>
                    <a:pt x="30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6"/>
                    <a:pt x="31" y="27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38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5" y="23"/>
                    <a:pt x="34" y="22"/>
                  </a:cubicBezTo>
                  <a:cubicBezTo>
                    <a:pt x="35" y="22"/>
                    <a:pt x="36" y="22"/>
                    <a:pt x="37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1"/>
                    <a:pt x="36" y="21"/>
                    <a:pt x="36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1" y="20"/>
                    <a:pt x="43" y="21"/>
                    <a:pt x="46" y="21"/>
                  </a:cubicBezTo>
                  <a:cubicBezTo>
                    <a:pt x="45" y="20"/>
                    <a:pt x="42" y="21"/>
                    <a:pt x="41" y="20"/>
                  </a:cubicBezTo>
                  <a:cubicBezTo>
                    <a:pt x="40" y="20"/>
                    <a:pt x="39" y="20"/>
                    <a:pt x="38" y="20"/>
                  </a:cubicBezTo>
                  <a:cubicBezTo>
                    <a:pt x="40" y="20"/>
                    <a:pt x="41" y="20"/>
                    <a:pt x="42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1" y="19"/>
                    <a:pt x="42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39" y="18"/>
                  </a:cubicBezTo>
                  <a:cubicBezTo>
                    <a:pt x="42" y="18"/>
                    <a:pt x="46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8"/>
                    <a:pt x="46" y="18"/>
                    <a:pt x="44" y="18"/>
                  </a:cubicBezTo>
                  <a:cubicBezTo>
                    <a:pt x="49" y="18"/>
                    <a:pt x="55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4" y="18"/>
                    <a:pt x="48" y="18"/>
                    <a:pt x="42" y="17"/>
                  </a:cubicBezTo>
                  <a:cubicBezTo>
                    <a:pt x="42" y="17"/>
                    <a:pt x="43" y="17"/>
                    <a:pt x="43" y="17"/>
                  </a:cubicBezTo>
                  <a:cubicBezTo>
                    <a:pt x="43" y="17"/>
                    <a:pt x="41" y="17"/>
                    <a:pt x="40" y="16"/>
                  </a:cubicBezTo>
                  <a:cubicBezTo>
                    <a:pt x="42" y="16"/>
                    <a:pt x="43" y="17"/>
                    <a:pt x="44" y="16"/>
                  </a:cubicBezTo>
                  <a:cubicBezTo>
                    <a:pt x="45" y="16"/>
                    <a:pt x="44" y="15"/>
                    <a:pt x="43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5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5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6" y="15"/>
                    <a:pt x="46" y="14"/>
                  </a:cubicBezTo>
                  <a:cubicBezTo>
                    <a:pt x="47" y="14"/>
                    <a:pt x="48" y="14"/>
                    <a:pt x="49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2"/>
                    <a:pt x="50" y="13"/>
                    <a:pt x="51" y="13"/>
                  </a:cubicBezTo>
                  <a:cubicBezTo>
                    <a:pt x="49" y="12"/>
                    <a:pt x="48" y="12"/>
                    <a:pt x="46" y="12"/>
                  </a:cubicBezTo>
                  <a:cubicBezTo>
                    <a:pt x="48" y="12"/>
                    <a:pt x="51" y="12"/>
                    <a:pt x="52" y="12"/>
                  </a:cubicBezTo>
                  <a:cubicBezTo>
                    <a:pt x="51" y="12"/>
                    <a:pt x="50" y="12"/>
                    <a:pt x="4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8" y="11"/>
                    <a:pt x="46" y="11"/>
                  </a:cubicBezTo>
                  <a:cubicBezTo>
                    <a:pt x="48" y="11"/>
                    <a:pt x="49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1"/>
                    <a:pt x="54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5" y="11"/>
                    <a:pt x="56" y="11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3" y="9"/>
                    <a:pt x="56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7" y="9"/>
                    <a:pt x="55" y="10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5" y="9"/>
                    <a:pt x="56" y="9"/>
                    <a:pt x="57" y="9"/>
                  </a:cubicBezTo>
                  <a:cubicBezTo>
                    <a:pt x="56" y="9"/>
                    <a:pt x="55" y="9"/>
                    <a:pt x="54" y="8"/>
                  </a:cubicBezTo>
                  <a:cubicBezTo>
                    <a:pt x="54" y="8"/>
                    <a:pt x="56" y="8"/>
                    <a:pt x="56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8"/>
                    <a:pt x="56" y="8"/>
                    <a:pt x="58" y="8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2" y="7"/>
                    <a:pt x="66" y="7"/>
                    <a:pt x="71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9" y="7"/>
                    <a:pt x="65" y="7"/>
                    <a:pt x="61" y="7"/>
                  </a:cubicBezTo>
                  <a:cubicBezTo>
                    <a:pt x="61" y="6"/>
                    <a:pt x="60" y="7"/>
                    <a:pt x="59" y="6"/>
                  </a:cubicBezTo>
                  <a:cubicBezTo>
                    <a:pt x="61" y="6"/>
                    <a:pt x="62" y="6"/>
                    <a:pt x="64" y="6"/>
                  </a:cubicBezTo>
                  <a:cubicBezTo>
                    <a:pt x="63" y="6"/>
                    <a:pt x="61" y="6"/>
                    <a:pt x="60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72" y="6"/>
                    <a:pt x="8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1" y="4"/>
                    <a:pt x="67" y="5"/>
                    <a:pt x="64" y="4"/>
                  </a:cubicBezTo>
                  <a:cubicBezTo>
                    <a:pt x="66" y="4"/>
                    <a:pt x="67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73" y="3"/>
                    <a:pt x="78" y="3"/>
                    <a:pt x="84" y="2"/>
                  </a:cubicBezTo>
                  <a:cubicBezTo>
                    <a:pt x="80" y="2"/>
                    <a:pt x="76" y="2"/>
                    <a:pt x="73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2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3" y="1"/>
                    <a:pt x="86" y="2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7" y="1"/>
                    <a:pt x="85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1"/>
                    <a:pt x="87" y="1"/>
                    <a:pt x="88" y="1"/>
                  </a:cubicBezTo>
                  <a:cubicBezTo>
                    <a:pt x="99" y="0"/>
                    <a:pt x="113" y="0"/>
                    <a:pt x="124" y="1"/>
                  </a:cubicBezTo>
                  <a:cubicBezTo>
                    <a:pt x="125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31" y="1"/>
                    <a:pt x="136" y="1"/>
                    <a:pt x="141" y="1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2" y="2"/>
                    <a:pt x="142" y="1"/>
                    <a:pt x="143" y="2"/>
                  </a:cubicBezTo>
                  <a:cubicBezTo>
                    <a:pt x="143" y="2"/>
                    <a:pt x="143" y="1"/>
                    <a:pt x="144" y="2"/>
                  </a:cubicBezTo>
                  <a:cubicBezTo>
                    <a:pt x="146" y="2"/>
                    <a:pt x="148" y="1"/>
                    <a:pt x="149" y="2"/>
                  </a:cubicBezTo>
                  <a:cubicBezTo>
                    <a:pt x="151" y="1"/>
                    <a:pt x="151" y="3"/>
                    <a:pt x="152" y="2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5" y="2"/>
                    <a:pt x="158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1" y="3"/>
                    <a:pt x="161" y="2"/>
                    <a:pt x="162" y="2"/>
                  </a:cubicBezTo>
                  <a:cubicBezTo>
                    <a:pt x="163" y="3"/>
                    <a:pt x="165" y="2"/>
                    <a:pt x="166" y="3"/>
                  </a:cubicBezTo>
                  <a:cubicBezTo>
                    <a:pt x="168" y="3"/>
                    <a:pt x="170" y="2"/>
                    <a:pt x="172" y="3"/>
                  </a:cubicBezTo>
                  <a:cubicBezTo>
                    <a:pt x="173" y="3"/>
                    <a:pt x="174" y="3"/>
                    <a:pt x="175" y="3"/>
                  </a:cubicBezTo>
                  <a:cubicBezTo>
                    <a:pt x="175" y="3"/>
                    <a:pt x="176" y="3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3"/>
                    <a:pt x="179" y="4"/>
                    <a:pt x="179" y="3"/>
                  </a:cubicBezTo>
                  <a:cubicBezTo>
                    <a:pt x="180" y="4"/>
                    <a:pt x="181" y="3"/>
                    <a:pt x="182" y="3"/>
                  </a:cubicBezTo>
                  <a:cubicBezTo>
                    <a:pt x="183" y="3"/>
                    <a:pt x="185" y="3"/>
                    <a:pt x="186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8" y="4"/>
                    <a:pt x="189" y="4"/>
                    <a:pt x="190" y="4"/>
                  </a:cubicBezTo>
                  <a:cubicBezTo>
                    <a:pt x="191" y="4"/>
                    <a:pt x="192" y="4"/>
                    <a:pt x="193" y="4"/>
                  </a:cubicBezTo>
                  <a:cubicBezTo>
                    <a:pt x="193" y="4"/>
                    <a:pt x="194" y="5"/>
                    <a:pt x="194" y="4"/>
                  </a:cubicBezTo>
                  <a:cubicBezTo>
                    <a:pt x="195" y="4"/>
                    <a:pt x="197" y="4"/>
                    <a:pt x="197" y="5"/>
                  </a:cubicBezTo>
                  <a:cubicBezTo>
                    <a:pt x="199" y="4"/>
                    <a:pt x="200" y="5"/>
                    <a:pt x="202" y="5"/>
                  </a:cubicBezTo>
                  <a:cubicBezTo>
                    <a:pt x="203" y="4"/>
                    <a:pt x="204" y="5"/>
                    <a:pt x="205" y="5"/>
                  </a:cubicBezTo>
                  <a:cubicBezTo>
                    <a:pt x="206" y="5"/>
                    <a:pt x="207" y="5"/>
                    <a:pt x="208" y="5"/>
                  </a:cubicBezTo>
                  <a:cubicBezTo>
                    <a:pt x="209" y="5"/>
                    <a:pt x="210" y="5"/>
                    <a:pt x="211" y="5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3" y="6"/>
                    <a:pt x="214" y="4"/>
                    <a:pt x="215" y="5"/>
                  </a:cubicBezTo>
                  <a:cubicBezTo>
                    <a:pt x="216" y="5"/>
                    <a:pt x="217" y="6"/>
                    <a:pt x="216" y="5"/>
                  </a:cubicBezTo>
                  <a:cubicBezTo>
                    <a:pt x="217" y="6"/>
                    <a:pt x="217" y="5"/>
                    <a:pt x="218" y="5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22" y="6"/>
                    <a:pt x="222" y="6"/>
                    <a:pt x="222" y="6"/>
                  </a:cubicBezTo>
                  <a:cubicBezTo>
                    <a:pt x="225" y="6"/>
                    <a:pt x="228" y="6"/>
                    <a:pt x="231" y="6"/>
                  </a:cubicBezTo>
                  <a:cubicBezTo>
                    <a:pt x="231" y="6"/>
                    <a:pt x="231" y="6"/>
                    <a:pt x="231" y="7"/>
                  </a:cubicBezTo>
                  <a:cubicBezTo>
                    <a:pt x="232" y="6"/>
                    <a:pt x="233" y="7"/>
                    <a:pt x="234" y="7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40" y="7"/>
                    <a:pt x="242" y="7"/>
                  </a:cubicBezTo>
                  <a:cubicBezTo>
                    <a:pt x="242" y="7"/>
                    <a:pt x="242" y="7"/>
                    <a:pt x="242" y="7"/>
                  </a:cubicBezTo>
                  <a:cubicBezTo>
                    <a:pt x="244" y="7"/>
                    <a:pt x="247" y="7"/>
                    <a:pt x="250" y="7"/>
                  </a:cubicBezTo>
                  <a:cubicBezTo>
                    <a:pt x="252" y="7"/>
                    <a:pt x="255" y="7"/>
                    <a:pt x="257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9" y="8"/>
                    <a:pt x="260" y="7"/>
                  </a:cubicBezTo>
                  <a:cubicBezTo>
                    <a:pt x="261" y="8"/>
                    <a:pt x="262" y="8"/>
                    <a:pt x="263" y="8"/>
                  </a:cubicBezTo>
                  <a:cubicBezTo>
                    <a:pt x="263" y="8"/>
                    <a:pt x="264" y="7"/>
                    <a:pt x="264" y="8"/>
                  </a:cubicBezTo>
                  <a:cubicBezTo>
                    <a:pt x="265" y="7"/>
                    <a:pt x="265" y="7"/>
                    <a:pt x="265" y="7"/>
                  </a:cubicBezTo>
                  <a:cubicBezTo>
                    <a:pt x="266" y="8"/>
                    <a:pt x="267" y="7"/>
                    <a:pt x="268" y="8"/>
                  </a:cubicBezTo>
                  <a:cubicBezTo>
                    <a:pt x="270" y="8"/>
                    <a:pt x="273" y="8"/>
                    <a:pt x="276" y="8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78" y="8"/>
                    <a:pt x="280" y="8"/>
                    <a:pt x="281" y="9"/>
                  </a:cubicBezTo>
                  <a:cubicBezTo>
                    <a:pt x="282" y="8"/>
                    <a:pt x="282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6" y="9"/>
                    <a:pt x="287" y="9"/>
                    <a:pt x="289" y="9"/>
                  </a:cubicBezTo>
                  <a:cubicBezTo>
                    <a:pt x="289" y="9"/>
                    <a:pt x="288" y="9"/>
                    <a:pt x="288" y="9"/>
                  </a:cubicBezTo>
                  <a:cubicBezTo>
                    <a:pt x="292" y="10"/>
                    <a:pt x="296" y="10"/>
                    <a:pt x="301" y="11"/>
                  </a:cubicBezTo>
                  <a:cubicBezTo>
                    <a:pt x="301" y="11"/>
                    <a:pt x="302" y="11"/>
                    <a:pt x="302" y="11"/>
                  </a:cubicBezTo>
                  <a:cubicBezTo>
                    <a:pt x="304" y="11"/>
                    <a:pt x="304" y="11"/>
                    <a:pt x="306" y="11"/>
                  </a:cubicBezTo>
                  <a:cubicBezTo>
                    <a:pt x="306" y="12"/>
                    <a:pt x="307" y="11"/>
                    <a:pt x="307" y="11"/>
                  </a:cubicBezTo>
                  <a:cubicBezTo>
                    <a:pt x="307" y="12"/>
                    <a:pt x="306" y="11"/>
                    <a:pt x="306" y="12"/>
                  </a:cubicBezTo>
                  <a:cubicBezTo>
                    <a:pt x="306" y="12"/>
                    <a:pt x="307" y="12"/>
                    <a:pt x="307" y="12"/>
                  </a:cubicBezTo>
                  <a:cubicBezTo>
                    <a:pt x="307" y="11"/>
                    <a:pt x="308" y="11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8" y="12"/>
                    <a:pt x="308" y="12"/>
                    <a:pt x="308" y="12"/>
                  </a:cubicBezTo>
                  <a:cubicBezTo>
                    <a:pt x="308" y="12"/>
                    <a:pt x="307" y="11"/>
                    <a:pt x="307" y="12"/>
                  </a:cubicBezTo>
                  <a:cubicBezTo>
                    <a:pt x="308" y="12"/>
                    <a:pt x="308" y="13"/>
                    <a:pt x="309" y="12"/>
                  </a:cubicBezTo>
                  <a:cubicBezTo>
                    <a:pt x="310" y="12"/>
                    <a:pt x="310" y="12"/>
                    <a:pt x="311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10" y="11"/>
                    <a:pt x="311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13" y="13"/>
                    <a:pt x="313" y="13"/>
                    <a:pt x="314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6" y="13"/>
                    <a:pt x="314" y="13"/>
                    <a:pt x="315" y="13"/>
                  </a:cubicBezTo>
                  <a:cubicBezTo>
                    <a:pt x="315" y="13"/>
                    <a:pt x="316" y="13"/>
                    <a:pt x="316" y="13"/>
                  </a:cubicBezTo>
                  <a:cubicBezTo>
                    <a:pt x="317" y="14"/>
                    <a:pt x="318" y="13"/>
                    <a:pt x="319" y="13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2" y="14"/>
                    <a:pt x="324" y="14"/>
                    <a:pt x="325" y="13"/>
                  </a:cubicBezTo>
                  <a:cubicBezTo>
                    <a:pt x="325" y="13"/>
                    <a:pt x="325" y="13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6" y="14"/>
                    <a:pt x="325" y="14"/>
                    <a:pt x="325" y="13"/>
                  </a:cubicBezTo>
                  <a:cubicBezTo>
                    <a:pt x="326" y="14"/>
                    <a:pt x="327" y="14"/>
                    <a:pt x="327" y="14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8" y="14"/>
                    <a:pt x="329" y="14"/>
                    <a:pt x="330" y="15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0" y="15"/>
                    <a:pt x="331" y="14"/>
                    <a:pt x="332" y="15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3" y="15"/>
                    <a:pt x="333" y="15"/>
                    <a:pt x="333" y="15"/>
                  </a:cubicBezTo>
                  <a:cubicBezTo>
                    <a:pt x="333" y="15"/>
                    <a:pt x="334" y="15"/>
                    <a:pt x="335" y="15"/>
                  </a:cubicBezTo>
                  <a:cubicBezTo>
                    <a:pt x="335" y="15"/>
                    <a:pt x="335" y="15"/>
                    <a:pt x="335" y="15"/>
                  </a:cubicBezTo>
                  <a:cubicBezTo>
                    <a:pt x="334" y="15"/>
                    <a:pt x="336" y="15"/>
                    <a:pt x="336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9" y="15"/>
                    <a:pt x="339" y="16"/>
                  </a:cubicBezTo>
                  <a:cubicBezTo>
                    <a:pt x="339" y="15"/>
                    <a:pt x="340" y="15"/>
                    <a:pt x="340" y="15"/>
                  </a:cubicBezTo>
                  <a:cubicBezTo>
                    <a:pt x="340" y="16"/>
                    <a:pt x="342" y="16"/>
                    <a:pt x="342" y="16"/>
                  </a:cubicBezTo>
                  <a:cubicBezTo>
                    <a:pt x="343" y="16"/>
                    <a:pt x="344" y="16"/>
                    <a:pt x="344" y="16"/>
                  </a:cubicBezTo>
                  <a:cubicBezTo>
                    <a:pt x="343" y="16"/>
                    <a:pt x="345" y="16"/>
                    <a:pt x="345" y="16"/>
                  </a:cubicBezTo>
                  <a:cubicBezTo>
                    <a:pt x="346" y="16"/>
                    <a:pt x="348" y="16"/>
                    <a:pt x="349" y="16"/>
                  </a:cubicBezTo>
                  <a:cubicBezTo>
                    <a:pt x="350" y="17"/>
                    <a:pt x="351" y="16"/>
                    <a:pt x="351" y="17"/>
                  </a:cubicBezTo>
                  <a:cubicBezTo>
                    <a:pt x="350" y="17"/>
                    <a:pt x="349" y="17"/>
                    <a:pt x="348" y="17"/>
                  </a:cubicBezTo>
                  <a:cubicBezTo>
                    <a:pt x="349" y="17"/>
                    <a:pt x="352" y="17"/>
                    <a:pt x="353" y="17"/>
                  </a:cubicBezTo>
                  <a:cubicBezTo>
                    <a:pt x="355" y="18"/>
                    <a:pt x="357" y="18"/>
                    <a:pt x="359" y="18"/>
                  </a:cubicBezTo>
                  <a:cubicBezTo>
                    <a:pt x="360" y="18"/>
                    <a:pt x="361" y="19"/>
                    <a:pt x="362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5" y="19"/>
                    <a:pt x="366" y="19"/>
                  </a:cubicBezTo>
                  <a:cubicBezTo>
                    <a:pt x="367" y="19"/>
                    <a:pt x="368" y="19"/>
                    <a:pt x="369" y="20"/>
                  </a:cubicBezTo>
                  <a:cubicBezTo>
                    <a:pt x="370" y="19"/>
                    <a:pt x="370" y="20"/>
                    <a:pt x="371" y="20"/>
                  </a:cubicBezTo>
                  <a:cubicBezTo>
                    <a:pt x="371" y="20"/>
                    <a:pt x="373" y="19"/>
                    <a:pt x="372" y="20"/>
                  </a:cubicBezTo>
                  <a:cubicBezTo>
                    <a:pt x="372" y="20"/>
                    <a:pt x="374" y="20"/>
                    <a:pt x="374" y="20"/>
                  </a:cubicBezTo>
                  <a:cubicBezTo>
                    <a:pt x="374" y="20"/>
                    <a:pt x="374" y="20"/>
                    <a:pt x="374" y="21"/>
                  </a:cubicBezTo>
                  <a:cubicBezTo>
                    <a:pt x="374" y="20"/>
                    <a:pt x="375" y="20"/>
                    <a:pt x="375" y="20"/>
                  </a:cubicBezTo>
                  <a:cubicBezTo>
                    <a:pt x="375" y="20"/>
                    <a:pt x="375" y="20"/>
                    <a:pt x="375" y="21"/>
                  </a:cubicBezTo>
                  <a:cubicBezTo>
                    <a:pt x="375" y="21"/>
                    <a:pt x="376" y="21"/>
                    <a:pt x="376" y="21"/>
                  </a:cubicBezTo>
                  <a:cubicBezTo>
                    <a:pt x="377" y="20"/>
                    <a:pt x="378" y="21"/>
                    <a:pt x="378" y="21"/>
                  </a:cubicBezTo>
                  <a:cubicBezTo>
                    <a:pt x="379" y="20"/>
                    <a:pt x="380" y="21"/>
                    <a:pt x="381" y="21"/>
                  </a:cubicBezTo>
                  <a:cubicBezTo>
                    <a:pt x="381" y="21"/>
                    <a:pt x="381" y="22"/>
                    <a:pt x="381" y="22"/>
                  </a:cubicBezTo>
                  <a:cubicBezTo>
                    <a:pt x="380" y="21"/>
                    <a:pt x="379" y="21"/>
                    <a:pt x="379" y="21"/>
                  </a:cubicBezTo>
                  <a:cubicBezTo>
                    <a:pt x="378" y="21"/>
                    <a:pt x="379" y="21"/>
                    <a:pt x="378" y="21"/>
                  </a:cubicBezTo>
                  <a:cubicBezTo>
                    <a:pt x="378" y="21"/>
                    <a:pt x="378" y="21"/>
                    <a:pt x="378" y="21"/>
                  </a:cubicBezTo>
                  <a:cubicBezTo>
                    <a:pt x="377" y="21"/>
                    <a:pt x="376" y="21"/>
                    <a:pt x="375" y="21"/>
                  </a:cubicBezTo>
                  <a:cubicBezTo>
                    <a:pt x="375" y="20"/>
                    <a:pt x="374" y="21"/>
                    <a:pt x="373" y="21"/>
                  </a:cubicBezTo>
                  <a:cubicBezTo>
                    <a:pt x="372" y="21"/>
                    <a:pt x="372" y="21"/>
                    <a:pt x="372" y="21"/>
                  </a:cubicBezTo>
                  <a:cubicBezTo>
                    <a:pt x="372" y="20"/>
                    <a:pt x="370" y="21"/>
                    <a:pt x="369" y="20"/>
                  </a:cubicBezTo>
                  <a:cubicBezTo>
                    <a:pt x="367" y="20"/>
                    <a:pt x="366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1" y="19"/>
                    <a:pt x="358" y="19"/>
                    <a:pt x="356" y="19"/>
                  </a:cubicBezTo>
                  <a:cubicBezTo>
                    <a:pt x="355" y="19"/>
                    <a:pt x="355" y="19"/>
                    <a:pt x="354" y="19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3" y="19"/>
                    <a:pt x="352" y="19"/>
                    <a:pt x="351" y="18"/>
                  </a:cubicBezTo>
                  <a:cubicBezTo>
                    <a:pt x="350" y="18"/>
                    <a:pt x="350" y="19"/>
                    <a:pt x="349" y="18"/>
                  </a:cubicBezTo>
                  <a:cubicBezTo>
                    <a:pt x="348" y="18"/>
                    <a:pt x="347" y="18"/>
                    <a:pt x="347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46" y="18"/>
                    <a:pt x="344" y="18"/>
                    <a:pt x="343" y="18"/>
                  </a:cubicBezTo>
                  <a:cubicBezTo>
                    <a:pt x="343" y="18"/>
                    <a:pt x="342" y="17"/>
                    <a:pt x="341" y="18"/>
                  </a:cubicBezTo>
                  <a:cubicBezTo>
                    <a:pt x="340" y="18"/>
                    <a:pt x="339" y="17"/>
                    <a:pt x="338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6" y="18"/>
                    <a:pt x="335" y="17"/>
                    <a:pt x="333" y="17"/>
                  </a:cubicBezTo>
                  <a:cubicBezTo>
                    <a:pt x="332" y="17"/>
                    <a:pt x="331" y="17"/>
                    <a:pt x="331" y="17"/>
                  </a:cubicBezTo>
                  <a:cubicBezTo>
                    <a:pt x="330" y="17"/>
                    <a:pt x="330" y="17"/>
                    <a:pt x="330" y="17"/>
                  </a:cubicBezTo>
                  <a:cubicBezTo>
                    <a:pt x="330" y="17"/>
                    <a:pt x="328" y="17"/>
                    <a:pt x="328" y="17"/>
                  </a:cubicBezTo>
                  <a:cubicBezTo>
                    <a:pt x="328" y="17"/>
                    <a:pt x="327" y="17"/>
                    <a:pt x="326" y="17"/>
                  </a:cubicBezTo>
                  <a:cubicBezTo>
                    <a:pt x="326" y="16"/>
                    <a:pt x="325" y="16"/>
                    <a:pt x="325" y="16"/>
                  </a:cubicBezTo>
                  <a:cubicBezTo>
                    <a:pt x="324" y="16"/>
                    <a:pt x="324" y="16"/>
                    <a:pt x="324" y="16"/>
                  </a:cubicBezTo>
                  <a:cubicBezTo>
                    <a:pt x="324" y="16"/>
                    <a:pt x="323" y="17"/>
                    <a:pt x="322" y="16"/>
                  </a:cubicBezTo>
                  <a:cubicBezTo>
                    <a:pt x="321" y="16"/>
                    <a:pt x="320" y="16"/>
                    <a:pt x="320" y="16"/>
                  </a:cubicBezTo>
                  <a:cubicBezTo>
                    <a:pt x="319" y="16"/>
                    <a:pt x="319" y="16"/>
                    <a:pt x="319" y="16"/>
                  </a:cubicBezTo>
                  <a:cubicBezTo>
                    <a:pt x="318" y="16"/>
                    <a:pt x="317" y="16"/>
                    <a:pt x="316" y="16"/>
                  </a:cubicBezTo>
                  <a:cubicBezTo>
                    <a:pt x="312" y="15"/>
                    <a:pt x="308" y="15"/>
                    <a:pt x="304" y="14"/>
                  </a:cubicBezTo>
                  <a:cubicBezTo>
                    <a:pt x="302" y="15"/>
                    <a:pt x="300" y="14"/>
                    <a:pt x="298" y="14"/>
                  </a:cubicBezTo>
                  <a:cubicBezTo>
                    <a:pt x="298" y="14"/>
                    <a:pt x="296" y="14"/>
                    <a:pt x="296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3" y="14"/>
                    <a:pt x="291" y="14"/>
                    <a:pt x="289" y="13"/>
                  </a:cubicBezTo>
                  <a:cubicBezTo>
                    <a:pt x="289" y="13"/>
                    <a:pt x="288" y="13"/>
                    <a:pt x="288" y="13"/>
                  </a:cubicBezTo>
                  <a:cubicBezTo>
                    <a:pt x="287" y="13"/>
                    <a:pt x="286" y="13"/>
                    <a:pt x="285" y="13"/>
                  </a:cubicBezTo>
                  <a:cubicBezTo>
                    <a:pt x="286" y="14"/>
                    <a:pt x="287" y="13"/>
                    <a:pt x="288" y="14"/>
                  </a:cubicBezTo>
                  <a:cubicBezTo>
                    <a:pt x="291" y="14"/>
                    <a:pt x="293" y="14"/>
                    <a:pt x="295" y="14"/>
                  </a:cubicBezTo>
                  <a:cubicBezTo>
                    <a:pt x="296" y="14"/>
                    <a:pt x="296" y="14"/>
                    <a:pt x="296" y="14"/>
                  </a:cubicBezTo>
                  <a:cubicBezTo>
                    <a:pt x="297" y="15"/>
                    <a:pt x="299" y="15"/>
                    <a:pt x="300" y="15"/>
                  </a:cubicBezTo>
                  <a:cubicBezTo>
                    <a:pt x="302" y="15"/>
                    <a:pt x="305" y="16"/>
                    <a:pt x="307" y="16"/>
                  </a:cubicBezTo>
                  <a:cubicBezTo>
                    <a:pt x="307" y="16"/>
                    <a:pt x="308" y="16"/>
                    <a:pt x="308" y="16"/>
                  </a:cubicBezTo>
                  <a:cubicBezTo>
                    <a:pt x="310" y="16"/>
                    <a:pt x="311" y="16"/>
                    <a:pt x="313" y="16"/>
                  </a:cubicBezTo>
                  <a:cubicBezTo>
                    <a:pt x="315" y="16"/>
                    <a:pt x="317" y="17"/>
                    <a:pt x="319" y="17"/>
                  </a:cubicBezTo>
                  <a:cubicBezTo>
                    <a:pt x="320" y="17"/>
                    <a:pt x="321" y="17"/>
                    <a:pt x="322" y="17"/>
                  </a:cubicBezTo>
                  <a:cubicBezTo>
                    <a:pt x="323" y="17"/>
                    <a:pt x="324" y="17"/>
                    <a:pt x="325" y="18"/>
                  </a:cubicBezTo>
                  <a:cubicBezTo>
                    <a:pt x="325" y="18"/>
                    <a:pt x="327" y="18"/>
                    <a:pt x="326" y="18"/>
                  </a:cubicBezTo>
                  <a:cubicBezTo>
                    <a:pt x="327" y="18"/>
                    <a:pt x="328" y="18"/>
                    <a:pt x="329" y="19"/>
                  </a:cubicBezTo>
                  <a:cubicBezTo>
                    <a:pt x="332" y="19"/>
                    <a:pt x="335" y="19"/>
                    <a:pt x="338" y="20"/>
                  </a:cubicBezTo>
                  <a:cubicBezTo>
                    <a:pt x="339" y="20"/>
                    <a:pt x="339" y="19"/>
                    <a:pt x="339" y="20"/>
                  </a:cubicBezTo>
                  <a:cubicBezTo>
                    <a:pt x="339" y="20"/>
                    <a:pt x="339" y="20"/>
                    <a:pt x="339" y="20"/>
                  </a:cubicBezTo>
                  <a:cubicBezTo>
                    <a:pt x="335" y="20"/>
                    <a:pt x="331" y="19"/>
                    <a:pt x="327" y="19"/>
                  </a:cubicBezTo>
                  <a:cubicBezTo>
                    <a:pt x="322" y="18"/>
                    <a:pt x="317" y="18"/>
                    <a:pt x="312" y="17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28" y="19"/>
                    <a:pt x="343" y="21"/>
                    <a:pt x="358" y="22"/>
                  </a:cubicBezTo>
                  <a:cubicBezTo>
                    <a:pt x="344" y="21"/>
                    <a:pt x="330" y="20"/>
                    <a:pt x="316" y="18"/>
                  </a:cubicBezTo>
                  <a:cubicBezTo>
                    <a:pt x="314" y="17"/>
                    <a:pt x="310" y="17"/>
                    <a:pt x="308" y="17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12" y="18"/>
                    <a:pt x="316" y="18"/>
                    <a:pt x="319" y="19"/>
                  </a:cubicBezTo>
                  <a:cubicBezTo>
                    <a:pt x="319" y="19"/>
                    <a:pt x="319" y="19"/>
                    <a:pt x="319" y="19"/>
                  </a:cubicBezTo>
                  <a:cubicBezTo>
                    <a:pt x="320" y="19"/>
                    <a:pt x="320" y="19"/>
                    <a:pt x="321" y="19"/>
                  </a:cubicBezTo>
                  <a:cubicBezTo>
                    <a:pt x="321" y="19"/>
                    <a:pt x="321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3" y="19"/>
                    <a:pt x="323" y="20"/>
                    <a:pt x="323" y="19"/>
                  </a:cubicBezTo>
                  <a:cubicBezTo>
                    <a:pt x="324" y="19"/>
                    <a:pt x="325" y="19"/>
                    <a:pt x="325" y="19"/>
                  </a:cubicBezTo>
                  <a:cubicBezTo>
                    <a:pt x="325" y="20"/>
                    <a:pt x="324" y="19"/>
                    <a:pt x="323" y="19"/>
                  </a:cubicBezTo>
                  <a:cubicBezTo>
                    <a:pt x="323" y="19"/>
                    <a:pt x="323" y="19"/>
                    <a:pt x="323" y="19"/>
                  </a:cubicBezTo>
                  <a:cubicBezTo>
                    <a:pt x="327" y="20"/>
                    <a:pt x="331" y="20"/>
                    <a:pt x="335" y="21"/>
                  </a:cubicBezTo>
                  <a:cubicBezTo>
                    <a:pt x="336" y="21"/>
                    <a:pt x="337" y="21"/>
                    <a:pt x="337" y="21"/>
                  </a:cubicBezTo>
                  <a:cubicBezTo>
                    <a:pt x="345" y="22"/>
                    <a:pt x="352" y="22"/>
                    <a:pt x="360" y="23"/>
                  </a:cubicBezTo>
                  <a:cubicBezTo>
                    <a:pt x="360" y="24"/>
                    <a:pt x="360" y="24"/>
                    <a:pt x="361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3"/>
                    <a:pt x="357" y="23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3"/>
                  </a:cubicBezTo>
                  <a:cubicBezTo>
                    <a:pt x="357" y="23"/>
                    <a:pt x="358" y="23"/>
                    <a:pt x="358" y="24"/>
                  </a:cubicBezTo>
                  <a:cubicBezTo>
                    <a:pt x="358" y="23"/>
                    <a:pt x="358" y="23"/>
                    <a:pt x="358" y="23"/>
                  </a:cubicBezTo>
                  <a:cubicBezTo>
                    <a:pt x="357" y="23"/>
                    <a:pt x="356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4" y="23"/>
                  </a:cubicBezTo>
                  <a:cubicBezTo>
                    <a:pt x="354" y="23"/>
                    <a:pt x="354" y="23"/>
                    <a:pt x="354" y="23"/>
                  </a:cubicBezTo>
                  <a:cubicBezTo>
                    <a:pt x="354" y="23"/>
                    <a:pt x="353" y="23"/>
                    <a:pt x="353" y="23"/>
                  </a:cubicBezTo>
                  <a:cubicBezTo>
                    <a:pt x="353" y="23"/>
                    <a:pt x="353" y="23"/>
                    <a:pt x="353" y="23"/>
                  </a:cubicBezTo>
                  <a:cubicBezTo>
                    <a:pt x="352" y="23"/>
                    <a:pt x="351" y="22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7" y="23"/>
                    <a:pt x="347" y="23"/>
                    <a:pt x="347" y="23"/>
                  </a:cubicBezTo>
                  <a:cubicBezTo>
                    <a:pt x="347" y="22"/>
                    <a:pt x="347" y="22"/>
                    <a:pt x="347" y="22"/>
                  </a:cubicBezTo>
                  <a:cubicBezTo>
                    <a:pt x="345" y="22"/>
                    <a:pt x="343" y="23"/>
                    <a:pt x="342" y="22"/>
                  </a:cubicBezTo>
                  <a:cubicBezTo>
                    <a:pt x="342" y="22"/>
                    <a:pt x="342" y="22"/>
                    <a:pt x="342" y="22"/>
                  </a:cubicBezTo>
                  <a:cubicBezTo>
                    <a:pt x="341" y="22"/>
                    <a:pt x="340" y="22"/>
                    <a:pt x="340" y="22"/>
                  </a:cubicBezTo>
                  <a:cubicBezTo>
                    <a:pt x="340" y="22"/>
                    <a:pt x="340" y="22"/>
                    <a:pt x="340" y="22"/>
                  </a:cubicBezTo>
                  <a:cubicBezTo>
                    <a:pt x="336" y="22"/>
                    <a:pt x="332" y="21"/>
                    <a:pt x="328" y="21"/>
                  </a:cubicBezTo>
                  <a:cubicBezTo>
                    <a:pt x="337" y="22"/>
                    <a:pt x="347" y="23"/>
                    <a:pt x="355" y="24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7" y="25"/>
                    <a:pt x="357" y="25"/>
                    <a:pt x="358" y="25"/>
                  </a:cubicBezTo>
                  <a:cubicBezTo>
                    <a:pt x="360" y="25"/>
                    <a:pt x="361" y="25"/>
                    <a:pt x="363" y="25"/>
                  </a:cubicBezTo>
                  <a:cubicBezTo>
                    <a:pt x="365" y="26"/>
                    <a:pt x="368" y="26"/>
                    <a:pt x="370" y="26"/>
                  </a:cubicBezTo>
                  <a:cubicBezTo>
                    <a:pt x="372" y="26"/>
                    <a:pt x="374" y="27"/>
                    <a:pt x="376" y="27"/>
                  </a:cubicBezTo>
                  <a:cubicBezTo>
                    <a:pt x="376" y="27"/>
                    <a:pt x="376" y="27"/>
                    <a:pt x="376" y="27"/>
                  </a:cubicBezTo>
                  <a:cubicBezTo>
                    <a:pt x="377" y="27"/>
                    <a:pt x="378" y="27"/>
                    <a:pt x="379" y="27"/>
                  </a:cubicBezTo>
                  <a:cubicBezTo>
                    <a:pt x="379" y="27"/>
                    <a:pt x="380" y="27"/>
                    <a:pt x="380" y="27"/>
                  </a:cubicBezTo>
                  <a:cubicBezTo>
                    <a:pt x="376" y="27"/>
                    <a:pt x="371" y="26"/>
                    <a:pt x="366" y="26"/>
                  </a:cubicBezTo>
                  <a:cubicBezTo>
                    <a:pt x="368" y="27"/>
                    <a:pt x="369" y="27"/>
                    <a:pt x="370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4" y="26"/>
                    <a:pt x="362" y="26"/>
                    <a:pt x="359" y="26"/>
                  </a:cubicBezTo>
                  <a:cubicBezTo>
                    <a:pt x="357" y="26"/>
                    <a:pt x="357" y="25"/>
                    <a:pt x="355" y="25"/>
                  </a:cubicBezTo>
                  <a:cubicBezTo>
                    <a:pt x="355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2" y="25"/>
                    <a:pt x="351" y="25"/>
                    <a:pt x="349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49" y="25"/>
                    <a:pt x="349" y="25"/>
                    <a:pt x="349" y="25"/>
                  </a:cubicBezTo>
                  <a:cubicBezTo>
                    <a:pt x="350" y="25"/>
                    <a:pt x="351" y="26"/>
                    <a:pt x="352" y="25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2" y="25"/>
                    <a:pt x="352" y="25"/>
                    <a:pt x="353" y="25"/>
                  </a:cubicBezTo>
                  <a:cubicBezTo>
                    <a:pt x="353" y="26"/>
                    <a:pt x="352" y="25"/>
                    <a:pt x="352" y="25"/>
                  </a:cubicBezTo>
                  <a:cubicBezTo>
                    <a:pt x="352" y="26"/>
                    <a:pt x="353" y="25"/>
                    <a:pt x="354" y="26"/>
                  </a:cubicBezTo>
                  <a:cubicBezTo>
                    <a:pt x="355" y="26"/>
                    <a:pt x="357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9" y="27"/>
                    <a:pt x="360" y="26"/>
                    <a:pt x="360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2" y="26"/>
                    <a:pt x="364" y="26"/>
                    <a:pt x="365" y="27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4" y="27"/>
                    <a:pt x="366" y="27"/>
                    <a:pt x="368" y="27"/>
                  </a:cubicBezTo>
                  <a:cubicBezTo>
                    <a:pt x="371" y="28"/>
                    <a:pt x="374" y="28"/>
                    <a:pt x="377" y="28"/>
                  </a:cubicBezTo>
                  <a:cubicBezTo>
                    <a:pt x="365" y="27"/>
                    <a:pt x="354" y="26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0" y="25"/>
                    <a:pt x="338" y="24"/>
                    <a:pt x="337" y="25"/>
                  </a:cubicBezTo>
                  <a:cubicBezTo>
                    <a:pt x="336" y="24"/>
                    <a:pt x="335" y="24"/>
                    <a:pt x="334" y="24"/>
                  </a:cubicBezTo>
                  <a:cubicBezTo>
                    <a:pt x="333" y="24"/>
                    <a:pt x="331" y="24"/>
                    <a:pt x="330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45" y="26"/>
                    <a:pt x="360" y="27"/>
                    <a:pt x="374" y="29"/>
                  </a:cubicBezTo>
                  <a:cubicBezTo>
                    <a:pt x="374" y="30"/>
                    <a:pt x="374" y="30"/>
                    <a:pt x="374" y="30"/>
                  </a:cubicBezTo>
                  <a:cubicBezTo>
                    <a:pt x="375" y="30"/>
                    <a:pt x="376" y="29"/>
                    <a:pt x="376" y="30"/>
                  </a:cubicBezTo>
                  <a:cubicBezTo>
                    <a:pt x="377" y="30"/>
                    <a:pt x="378" y="30"/>
                    <a:pt x="379" y="30"/>
                  </a:cubicBezTo>
                  <a:cubicBezTo>
                    <a:pt x="379" y="30"/>
                    <a:pt x="379" y="30"/>
                    <a:pt x="379" y="30"/>
                  </a:cubicBezTo>
                  <a:cubicBezTo>
                    <a:pt x="377" y="30"/>
                    <a:pt x="376" y="30"/>
                    <a:pt x="375" y="30"/>
                  </a:cubicBezTo>
                  <a:cubicBezTo>
                    <a:pt x="373" y="29"/>
                    <a:pt x="371" y="30"/>
                    <a:pt x="369" y="29"/>
                  </a:cubicBezTo>
                  <a:cubicBezTo>
                    <a:pt x="367" y="30"/>
                    <a:pt x="365" y="29"/>
                    <a:pt x="362" y="29"/>
                  </a:cubicBezTo>
                  <a:cubicBezTo>
                    <a:pt x="362" y="29"/>
                    <a:pt x="362" y="29"/>
                    <a:pt x="362" y="29"/>
                  </a:cubicBezTo>
                  <a:cubicBezTo>
                    <a:pt x="368" y="30"/>
                    <a:pt x="373" y="30"/>
                    <a:pt x="378" y="31"/>
                  </a:cubicBezTo>
                  <a:cubicBezTo>
                    <a:pt x="377" y="31"/>
                    <a:pt x="374" y="31"/>
                    <a:pt x="373" y="31"/>
                  </a:cubicBezTo>
                  <a:cubicBezTo>
                    <a:pt x="369" y="30"/>
                    <a:pt x="366" y="30"/>
                    <a:pt x="362" y="30"/>
                  </a:cubicBezTo>
                  <a:cubicBezTo>
                    <a:pt x="361" y="29"/>
                    <a:pt x="360" y="29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61" y="30"/>
                    <a:pt x="365" y="30"/>
                    <a:pt x="368" y="31"/>
                  </a:cubicBezTo>
                  <a:cubicBezTo>
                    <a:pt x="368" y="31"/>
                    <a:pt x="369" y="31"/>
                    <a:pt x="369" y="31"/>
                  </a:cubicBezTo>
                  <a:cubicBezTo>
                    <a:pt x="370" y="31"/>
                    <a:pt x="371" y="31"/>
                    <a:pt x="372" y="31"/>
                  </a:cubicBezTo>
                  <a:cubicBezTo>
                    <a:pt x="372" y="31"/>
                    <a:pt x="372" y="31"/>
                    <a:pt x="372" y="31"/>
                  </a:cubicBezTo>
                  <a:cubicBezTo>
                    <a:pt x="372" y="31"/>
                    <a:pt x="374" y="31"/>
                    <a:pt x="374" y="31"/>
                  </a:cubicBezTo>
                  <a:cubicBezTo>
                    <a:pt x="375" y="31"/>
                    <a:pt x="376" y="32"/>
                    <a:pt x="375" y="32"/>
                  </a:cubicBezTo>
                  <a:cubicBezTo>
                    <a:pt x="379" y="33"/>
                    <a:pt x="383" y="33"/>
                    <a:pt x="387" y="34"/>
                  </a:cubicBezTo>
                  <a:cubicBezTo>
                    <a:pt x="386" y="34"/>
                    <a:pt x="386" y="33"/>
                    <a:pt x="385" y="34"/>
                  </a:cubicBezTo>
                  <a:cubicBezTo>
                    <a:pt x="387" y="34"/>
                    <a:pt x="389" y="34"/>
                    <a:pt x="391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9" y="35"/>
                    <a:pt x="391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3" y="35"/>
                    <a:pt x="394" y="36"/>
                    <a:pt x="394" y="35"/>
                  </a:cubicBezTo>
                  <a:cubicBezTo>
                    <a:pt x="395" y="35"/>
                    <a:pt x="395" y="36"/>
                    <a:pt x="396" y="36"/>
                  </a:cubicBezTo>
                  <a:cubicBezTo>
                    <a:pt x="396" y="36"/>
                    <a:pt x="398" y="35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7" y="37"/>
                    <a:pt x="398" y="37"/>
                    <a:pt x="397" y="37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8" y="37"/>
                    <a:pt x="398" y="37"/>
                    <a:pt x="399" y="38"/>
                  </a:cubicBezTo>
                  <a:cubicBezTo>
                    <a:pt x="398" y="38"/>
                    <a:pt x="397" y="37"/>
                    <a:pt x="397" y="38"/>
                  </a:cubicBezTo>
                  <a:cubicBezTo>
                    <a:pt x="397" y="38"/>
                    <a:pt x="397" y="38"/>
                    <a:pt x="398" y="38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398" y="39"/>
                    <a:pt x="399" y="38"/>
                    <a:pt x="399" y="39"/>
                  </a:cubicBezTo>
                  <a:cubicBezTo>
                    <a:pt x="399" y="39"/>
                    <a:pt x="400" y="39"/>
                    <a:pt x="400" y="39"/>
                  </a:cubicBezTo>
                  <a:cubicBezTo>
                    <a:pt x="399" y="38"/>
                    <a:pt x="399" y="38"/>
                    <a:pt x="399" y="38"/>
                  </a:cubicBezTo>
                  <a:cubicBezTo>
                    <a:pt x="400" y="38"/>
                    <a:pt x="400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3" y="39"/>
                    <a:pt x="403" y="39"/>
                    <a:pt x="404" y="39"/>
                  </a:cubicBezTo>
                  <a:cubicBezTo>
                    <a:pt x="404" y="39"/>
                    <a:pt x="404" y="38"/>
                    <a:pt x="404" y="38"/>
                  </a:cubicBezTo>
                  <a:cubicBezTo>
                    <a:pt x="404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6" y="38"/>
                    <a:pt x="406" y="38"/>
                    <a:pt x="406" y="38"/>
                  </a:cubicBezTo>
                  <a:cubicBezTo>
                    <a:pt x="406" y="39"/>
                    <a:pt x="408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10" y="39"/>
                    <a:pt x="410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2" y="39"/>
                    <a:pt x="411" y="40"/>
                    <a:pt x="412" y="40"/>
                  </a:cubicBezTo>
                  <a:cubicBezTo>
                    <a:pt x="413" y="40"/>
                    <a:pt x="413" y="40"/>
                    <a:pt x="413" y="40"/>
                  </a:cubicBezTo>
                  <a:cubicBezTo>
                    <a:pt x="412" y="40"/>
                    <a:pt x="414" y="40"/>
                    <a:pt x="414" y="40"/>
                  </a:cubicBezTo>
                  <a:cubicBezTo>
                    <a:pt x="414" y="40"/>
                    <a:pt x="415" y="41"/>
                    <a:pt x="415" y="40"/>
                  </a:cubicBezTo>
                  <a:cubicBezTo>
                    <a:pt x="416" y="41"/>
                    <a:pt x="417" y="40"/>
                    <a:pt x="417" y="41"/>
                  </a:cubicBezTo>
                  <a:cubicBezTo>
                    <a:pt x="417" y="41"/>
                    <a:pt x="418" y="41"/>
                    <a:pt x="418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2"/>
                  </a:cubicBezTo>
                  <a:cubicBezTo>
                    <a:pt x="420" y="41"/>
                    <a:pt x="420" y="41"/>
                    <a:pt x="420" y="41"/>
                  </a:cubicBezTo>
                  <a:cubicBezTo>
                    <a:pt x="420" y="42"/>
                    <a:pt x="420" y="42"/>
                    <a:pt x="420" y="42"/>
                  </a:cubicBezTo>
                  <a:cubicBezTo>
                    <a:pt x="421" y="41"/>
                    <a:pt x="421" y="41"/>
                    <a:pt x="421" y="42"/>
                  </a:cubicBezTo>
                  <a:cubicBezTo>
                    <a:pt x="421" y="41"/>
                    <a:pt x="422" y="41"/>
                    <a:pt x="423" y="42"/>
                  </a:cubicBezTo>
                  <a:cubicBezTo>
                    <a:pt x="423" y="42"/>
                    <a:pt x="424" y="42"/>
                    <a:pt x="42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25" y="42"/>
                    <a:pt x="427" y="43"/>
                    <a:pt x="428" y="43"/>
                  </a:cubicBezTo>
                  <a:cubicBezTo>
                    <a:pt x="428" y="43"/>
                    <a:pt x="429" y="43"/>
                    <a:pt x="429" y="43"/>
                  </a:cubicBezTo>
                  <a:cubicBezTo>
                    <a:pt x="428" y="43"/>
                    <a:pt x="427" y="43"/>
                    <a:pt x="427" y="43"/>
                  </a:cubicBezTo>
                  <a:cubicBezTo>
                    <a:pt x="427" y="43"/>
                    <a:pt x="425" y="43"/>
                    <a:pt x="425" y="43"/>
                  </a:cubicBezTo>
                  <a:cubicBezTo>
                    <a:pt x="424" y="42"/>
                    <a:pt x="423" y="43"/>
                    <a:pt x="422" y="42"/>
                  </a:cubicBezTo>
                  <a:cubicBezTo>
                    <a:pt x="419" y="42"/>
                    <a:pt x="416" y="42"/>
                    <a:pt x="413" y="41"/>
                  </a:cubicBezTo>
                  <a:cubicBezTo>
                    <a:pt x="411" y="41"/>
                    <a:pt x="409" y="41"/>
                    <a:pt x="406" y="40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405" y="41"/>
                    <a:pt x="404" y="40"/>
                  </a:cubicBezTo>
                  <a:cubicBezTo>
                    <a:pt x="403" y="40"/>
                    <a:pt x="403" y="40"/>
                    <a:pt x="402" y="40"/>
                  </a:cubicBezTo>
                  <a:cubicBezTo>
                    <a:pt x="402" y="40"/>
                    <a:pt x="402" y="40"/>
                    <a:pt x="402" y="40"/>
                  </a:cubicBezTo>
                  <a:cubicBezTo>
                    <a:pt x="402" y="40"/>
                    <a:pt x="401" y="40"/>
                    <a:pt x="400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39"/>
                    <a:pt x="398" y="40"/>
                    <a:pt x="398" y="39"/>
                  </a:cubicBezTo>
                  <a:cubicBezTo>
                    <a:pt x="397" y="39"/>
                    <a:pt x="397" y="39"/>
                    <a:pt x="397" y="39"/>
                  </a:cubicBezTo>
                  <a:cubicBezTo>
                    <a:pt x="397" y="40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40"/>
                  </a:cubicBezTo>
                  <a:cubicBezTo>
                    <a:pt x="398" y="40"/>
                    <a:pt x="398" y="40"/>
                    <a:pt x="398" y="40"/>
                  </a:cubicBezTo>
                  <a:cubicBezTo>
                    <a:pt x="395" y="39"/>
                    <a:pt x="393" y="39"/>
                    <a:pt x="390" y="39"/>
                  </a:cubicBezTo>
                  <a:cubicBezTo>
                    <a:pt x="391" y="40"/>
                    <a:pt x="393" y="40"/>
                    <a:pt x="395" y="40"/>
                  </a:cubicBezTo>
                  <a:cubicBezTo>
                    <a:pt x="395" y="41"/>
                    <a:pt x="396" y="40"/>
                    <a:pt x="396" y="41"/>
                  </a:cubicBezTo>
                  <a:cubicBezTo>
                    <a:pt x="397" y="41"/>
                    <a:pt x="398" y="41"/>
                    <a:pt x="398" y="41"/>
                  </a:cubicBezTo>
                  <a:cubicBezTo>
                    <a:pt x="398" y="41"/>
                    <a:pt x="398" y="41"/>
                    <a:pt x="398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400" y="41"/>
                    <a:pt x="400" y="41"/>
                    <a:pt x="400" y="41"/>
                  </a:cubicBezTo>
                  <a:cubicBezTo>
                    <a:pt x="402" y="42"/>
                    <a:pt x="404" y="42"/>
                    <a:pt x="406" y="42"/>
                  </a:cubicBezTo>
                  <a:cubicBezTo>
                    <a:pt x="406" y="42"/>
                    <a:pt x="406" y="42"/>
                    <a:pt x="406" y="42"/>
                  </a:cubicBezTo>
                  <a:cubicBezTo>
                    <a:pt x="407" y="42"/>
                    <a:pt x="408" y="42"/>
                    <a:pt x="409" y="42"/>
                  </a:cubicBezTo>
                  <a:cubicBezTo>
                    <a:pt x="410" y="43"/>
                    <a:pt x="412" y="43"/>
                    <a:pt x="413" y="43"/>
                  </a:cubicBezTo>
                  <a:cubicBezTo>
                    <a:pt x="414" y="43"/>
                    <a:pt x="414" y="44"/>
                    <a:pt x="415" y="43"/>
                  </a:cubicBezTo>
                  <a:cubicBezTo>
                    <a:pt x="416" y="43"/>
                    <a:pt x="416" y="44"/>
                    <a:pt x="417" y="44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18" y="44"/>
                    <a:pt x="419" y="44"/>
                    <a:pt x="420" y="44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21" y="44"/>
                    <a:pt x="422" y="45"/>
                    <a:pt x="423" y="45"/>
                  </a:cubicBezTo>
                  <a:cubicBezTo>
                    <a:pt x="425" y="45"/>
                    <a:pt x="427" y="45"/>
                    <a:pt x="428" y="46"/>
                  </a:cubicBezTo>
                  <a:cubicBezTo>
                    <a:pt x="429" y="46"/>
                    <a:pt x="429" y="46"/>
                    <a:pt x="429" y="46"/>
                  </a:cubicBezTo>
                  <a:cubicBezTo>
                    <a:pt x="428" y="46"/>
                    <a:pt x="427" y="46"/>
                    <a:pt x="426" y="45"/>
                  </a:cubicBezTo>
                  <a:cubicBezTo>
                    <a:pt x="423" y="45"/>
                    <a:pt x="421" y="45"/>
                    <a:pt x="419" y="45"/>
                  </a:cubicBezTo>
                  <a:cubicBezTo>
                    <a:pt x="418" y="44"/>
                    <a:pt x="417" y="44"/>
                    <a:pt x="416" y="44"/>
                  </a:cubicBezTo>
                  <a:cubicBezTo>
                    <a:pt x="415" y="44"/>
                    <a:pt x="415" y="44"/>
                    <a:pt x="414" y="44"/>
                  </a:cubicBezTo>
                  <a:cubicBezTo>
                    <a:pt x="414" y="44"/>
                    <a:pt x="413" y="44"/>
                    <a:pt x="413" y="44"/>
                  </a:cubicBezTo>
                  <a:cubicBezTo>
                    <a:pt x="413" y="44"/>
                    <a:pt x="412" y="43"/>
                    <a:pt x="412" y="44"/>
                  </a:cubicBezTo>
                  <a:cubicBezTo>
                    <a:pt x="410" y="43"/>
                    <a:pt x="409" y="43"/>
                    <a:pt x="407" y="43"/>
                  </a:cubicBezTo>
                  <a:cubicBezTo>
                    <a:pt x="406" y="43"/>
                    <a:pt x="406" y="43"/>
                    <a:pt x="406" y="43"/>
                  </a:cubicBezTo>
                  <a:cubicBezTo>
                    <a:pt x="405" y="43"/>
                    <a:pt x="404" y="43"/>
                    <a:pt x="402" y="43"/>
                  </a:cubicBezTo>
                  <a:cubicBezTo>
                    <a:pt x="408" y="44"/>
                    <a:pt x="415" y="45"/>
                    <a:pt x="421" y="46"/>
                  </a:cubicBezTo>
                  <a:cubicBezTo>
                    <a:pt x="421" y="46"/>
                    <a:pt x="421" y="46"/>
                    <a:pt x="421" y="46"/>
                  </a:cubicBezTo>
                  <a:cubicBezTo>
                    <a:pt x="421" y="46"/>
                    <a:pt x="423" y="46"/>
                    <a:pt x="423" y="47"/>
                  </a:cubicBezTo>
                  <a:cubicBezTo>
                    <a:pt x="423" y="47"/>
                    <a:pt x="422" y="46"/>
                    <a:pt x="421" y="47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5" y="46"/>
                    <a:pt x="413" y="46"/>
                    <a:pt x="412" y="46"/>
                  </a:cubicBezTo>
                  <a:cubicBezTo>
                    <a:pt x="411" y="46"/>
                    <a:pt x="409" y="46"/>
                    <a:pt x="409" y="45"/>
                  </a:cubicBezTo>
                  <a:cubicBezTo>
                    <a:pt x="404" y="45"/>
                    <a:pt x="399" y="44"/>
                    <a:pt x="395" y="44"/>
                  </a:cubicBezTo>
                  <a:cubicBezTo>
                    <a:pt x="395" y="44"/>
                    <a:pt x="395" y="44"/>
                    <a:pt x="395" y="44"/>
                  </a:cubicBezTo>
                  <a:cubicBezTo>
                    <a:pt x="398" y="44"/>
                    <a:pt x="400" y="44"/>
                    <a:pt x="403" y="45"/>
                  </a:cubicBezTo>
                  <a:cubicBezTo>
                    <a:pt x="408" y="46"/>
                    <a:pt x="414" y="46"/>
                    <a:pt x="419" y="47"/>
                  </a:cubicBezTo>
                  <a:cubicBezTo>
                    <a:pt x="415" y="47"/>
                    <a:pt x="412" y="47"/>
                    <a:pt x="408" y="46"/>
                  </a:cubicBezTo>
                  <a:cubicBezTo>
                    <a:pt x="408" y="47"/>
                    <a:pt x="409" y="47"/>
                    <a:pt x="410" y="47"/>
                  </a:cubicBezTo>
                  <a:cubicBezTo>
                    <a:pt x="407" y="47"/>
                    <a:pt x="405" y="46"/>
                    <a:pt x="402" y="46"/>
                  </a:cubicBezTo>
                  <a:cubicBezTo>
                    <a:pt x="403" y="47"/>
                    <a:pt x="405" y="47"/>
                    <a:pt x="406" y="47"/>
                  </a:cubicBezTo>
                  <a:cubicBezTo>
                    <a:pt x="404" y="47"/>
                    <a:pt x="401" y="47"/>
                    <a:pt x="399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6" y="47"/>
                    <a:pt x="399" y="47"/>
                    <a:pt x="402" y="47"/>
                  </a:cubicBezTo>
                  <a:cubicBezTo>
                    <a:pt x="401" y="47"/>
                    <a:pt x="401" y="47"/>
                    <a:pt x="400" y="47"/>
                  </a:cubicBezTo>
                  <a:cubicBezTo>
                    <a:pt x="401" y="47"/>
                    <a:pt x="402" y="47"/>
                    <a:pt x="403" y="47"/>
                  </a:cubicBezTo>
                  <a:cubicBezTo>
                    <a:pt x="401" y="47"/>
                    <a:pt x="401" y="47"/>
                    <a:pt x="401" y="47"/>
                  </a:cubicBezTo>
                  <a:cubicBezTo>
                    <a:pt x="405" y="48"/>
                    <a:pt x="410" y="49"/>
                    <a:pt x="413" y="49"/>
                  </a:cubicBezTo>
                  <a:cubicBezTo>
                    <a:pt x="413" y="50"/>
                    <a:pt x="413" y="49"/>
                    <a:pt x="412" y="49"/>
                  </a:cubicBezTo>
                  <a:cubicBezTo>
                    <a:pt x="410" y="49"/>
                    <a:pt x="407" y="49"/>
                    <a:pt x="404" y="49"/>
                  </a:cubicBezTo>
                  <a:cubicBezTo>
                    <a:pt x="409" y="49"/>
                    <a:pt x="414" y="50"/>
                    <a:pt x="418" y="51"/>
                  </a:cubicBezTo>
                  <a:cubicBezTo>
                    <a:pt x="413" y="50"/>
                    <a:pt x="408" y="49"/>
                    <a:pt x="402" y="49"/>
                  </a:cubicBezTo>
                  <a:cubicBezTo>
                    <a:pt x="405" y="50"/>
                    <a:pt x="409" y="50"/>
                    <a:pt x="412" y="50"/>
                  </a:cubicBezTo>
                  <a:cubicBezTo>
                    <a:pt x="413" y="50"/>
                    <a:pt x="413" y="50"/>
                    <a:pt x="413" y="50"/>
                  </a:cubicBezTo>
                  <a:cubicBezTo>
                    <a:pt x="409" y="50"/>
                    <a:pt x="406" y="50"/>
                    <a:pt x="403" y="49"/>
                  </a:cubicBezTo>
                  <a:cubicBezTo>
                    <a:pt x="403" y="50"/>
                    <a:pt x="401" y="50"/>
                    <a:pt x="401" y="50"/>
                  </a:cubicBezTo>
                  <a:cubicBezTo>
                    <a:pt x="401" y="50"/>
                    <a:pt x="401" y="50"/>
                    <a:pt x="401" y="50"/>
                  </a:cubicBezTo>
                  <a:cubicBezTo>
                    <a:pt x="409" y="52"/>
                    <a:pt x="418" y="53"/>
                    <a:pt x="425" y="54"/>
                  </a:cubicBezTo>
                  <a:cubicBezTo>
                    <a:pt x="425" y="54"/>
                    <a:pt x="424" y="54"/>
                    <a:pt x="423" y="54"/>
                  </a:cubicBezTo>
                  <a:cubicBezTo>
                    <a:pt x="420" y="54"/>
                    <a:pt x="417" y="53"/>
                    <a:pt x="414" y="53"/>
                  </a:cubicBezTo>
                  <a:cubicBezTo>
                    <a:pt x="416" y="54"/>
                    <a:pt x="416" y="54"/>
                    <a:pt x="416" y="54"/>
                  </a:cubicBezTo>
                  <a:cubicBezTo>
                    <a:pt x="415" y="54"/>
                    <a:pt x="414" y="53"/>
                    <a:pt x="412" y="53"/>
                  </a:cubicBezTo>
                  <a:cubicBezTo>
                    <a:pt x="412" y="53"/>
                    <a:pt x="413" y="54"/>
                    <a:pt x="413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3" y="54"/>
                    <a:pt x="412" y="54"/>
                    <a:pt x="412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9" y="55"/>
                    <a:pt x="426" y="56"/>
                    <a:pt x="432" y="57"/>
                  </a:cubicBezTo>
                  <a:cubicBezTo>
                    <a:pt x="432" y="57"/>
                    <a:pt x="432" y="57"/>
                    <a:pt x="433" y="57"/>
                  </a:cubicBezTo>
                  <a:cubicBezTo>
                    <a:pt x="430" y="58"/>
                    <a:pt x="428" y="57"/>
                    <a:pt x="426" y="57"/>
                  </a:cubicBezTo>
                  <a:cubicBezTo>
                    <a:pt x="426" y="57"/>
                    <a:pt x="426" y="57"/>
                    <a:pt x="426" y="57"/>
                  </a:cubicBezTo>
                  <a:cubicBezTo>
                    <a:pt x="427" y="58"/>
                    <a:pt x="429" y="58"/>
                    <a:pt x="431" y="58"/>
                  </a:cubicBezTo>
                  <a:cubicBezTo>
                    <a:pt x="429" y="58"/>
                    <a:pt x="427" y="58"/>
                    <a:pt x="425" y="58"/>
                  </a:cubicBezTo>
                  <a:cubicBezTo>
                    <a:pt x="424" y="58"/>
                    <a:pt x="425" y="58"/>
                    <a:pt x="426" y="58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9"/>
                    <a:pt x="426" y="59"/>
                    <a:pt x="426" y="59"/>
                  </a:cubicBezTo>
                  <a:cubicBezTo>
                    <a:pt x="426" y="59"/>
                    <a:pt x="426" y="59"/>
                    <a:pt x="425" y="59"/>
                  </a:cubicBezTo>
                  <a:cubicBezTo>
                    <a:pt x="427" y="60"/>
                    <a:pt x="430" y="59"/>
                    <a:pt x="431" y="60"/>
                  </a:cubicBezTo>
                  <a:cubicBezTo>
                    <a:pt x="428" y="61"/>
                    <a:pt x="425" y="60"/>
                    <a:pt x="423" y="61"/>
                  </a:cubicBezTo>
                  <a:cubicBezTo>
                    <a:pt x="422" y="61"/>
                    <a:pt x="423" y="61"/>
                    <a:pt x="423" y="61"/>
                  </a:cubicBezTo>
                  <a:cubicBezTo>
                    <a:pt x="426" y="62"/>
                    <a:pt x="429" y="62"/>
                    <a:pt x="431" y="63"/>
                  </a:cubicBezTo>
                  <a:cubicBezTo>
                    <a:pt x="430" y="63"/>
                    <a:pt x="429" y="63"/>
                    <a:pt x="428" y="63"/>
                  </a:cubicBezTo>
                  <a:cubicBezTo>
                    <a:pt x="428" y="64"/>
                    <a:pt x="430" y="64"/>
                    <a:pt x="431" y="65"/>
                  </a:cubicBezTo>
                  <a:cubicBezTo>
                    <a:pt x="431" y="65"/>
                    <a:pt x="431" y="65"/>
                    <a:pt x="432" y="65"/>
                  </a:cubicBezTo>
                  <a:cubicBezTo>
                    <a:pt x="430" y="65"/>
                    <a:pt x="433" y="65"/>
                    <a:pt x="432" y="66"/>
                  </a:cubicBezTo>
                  <a:cubicBezTo>
                    <a:pt x="430" y="66"/>
                    <a:pt x="428" y="67"/>
                    <a:pt x="427" y="68"/>
                  </a:cubicBezTo>
                  <a:cubicBezTo>
                    <a:pt x="429" y="68"/>
                    <a:pt x="430" y="68"/>
                    <a:pt x="431" y="68"/>
                  </a:cubicBezTo>
                  <a:cubicBezTo>
                    <a:pt x="426" y="68"/>
                    <a:pt x="426" y="68"/>
                    <a:pt x="426" y="68"/>
                  </a:cubicBezTo>
                  <a:cubicBezTo>
                    <a:pt x="426" y="69"/>
                    <a:pt x="425" y="68"/>
                    <a:pt x="424" y="69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4" y="69"/>
                    <a:pt x="421" y="69"/>
                    <a:pt x="419" y="69"/>
                  </a:cubicBezTo>
                  <a:cubicBezTo>
                    <a:pt x="420" y="69"/>
                    <a:pt x="421" y="69"/>
                    <a:pt x="422" y="69"/>
                  </a:cubicBezTo>
                  <a:cubicBezTo>
                    <a:pt x="422" y="70"/>
                    <a:pt x="421" y="69"/>
                    <a:pt x="420" y="70"/>
                  </a:cubicBezTo>
                  <a:cubicBezTo>
                    <a:pt x="423" y="70"/>
                    <a:pt x="427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29" y="71"/>
                    <a:pt x="428" y="71"/>
                    <a:pt x="426" y="71"/>
                  </a:cubicBezTo>
                  <a:cubicBezTo>
                    <a:pt x="423" y="71"/>
                    <a:pt x="420" y="71"/>
                    <a:pt x="417" y="72"/>
                  </a:cubicBezTo>
                  <a:cubicBezTo>
                    <a:pt x="416" y="71"/>
                    <a:pt x="416" y="72"/>
                    <a:pt x="415" y="72"/>
                  </a:cubicBezTo>
                  <a:cubicBezTo>
                    <a:pt x="415" y="72"/>
                    <a:pt x="417" y="72"/>
                    <a:pt x="418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5" y="72"/>
                    <a:pt x="420" y="73"/>
                    <a:pt x="416" y="73"/>
                  </a:cubicBezTo>
                  <a:cubicBezTo>
                    <a:pt x="416" y="73"/>
                    <a:pt x="414" y="73"/>
                    <a:pt x="414" y="73"/>
                  </a:cubicBezTo>
                  <a:cubicBezTo>
                    <a:pt x="418" y="74"/>
                    <a:pt x="422" y="74"/>
                    <a:pt x="426" y="74"/>
                  </a:cubicBezTo>
                  <a:cubicBezTo>
                    <a:pt x="423" y="74"/>
                    <a:pt x="420" y="74"/>
                    <a:pt x="416" y="74"/>
                  </a:cubicBezTo>
                  <a:cubicBezTo>
                    <a:pt x="415" y="74"/>
                    <a:pt x="415" y="74"/>
                    <a:pt x="415" y="74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17" y="75"/>
                    <a:pt x="416" y="75"/>
                    <a:pt x="415" y="75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20" y="75"/>
                    <a:pt x="422" y="75"/>
                    <a:pt x="424" y="75"/>
                  </a:cubicBezTo>
                  <a:cubicBezTo>
                    <a:pt x="422" y="76"/>
                    <a:pt x="421" y="76"/>
                    <a:pt x="420" y="76"/>
                  </a:cubicBezTo>
                  <a:cubicBezTo>
                    <a:pt x="421" y="77"/>
                    <a:pt x="423" y="76"/>
                    <a:pt x="425" y="76"/>
                  </a:cubicBezTo>
                  <a:cubicBezTo>
                    <a:pt x="422" y="77"/>
                    <a:pt x="419" y="77"/>
                    <a:pt x="417" y="77"/>
                  </a:cubicBezTo>
                  <a:cubicBezTo>
                    <a:pt x="418" y="78"/>
                    <a:pt x="419" y="77"/>
                    <a:pt x="420" y="78"/>
                  </a:cubicBezTo>
                  <a:cubicBezTo>
                    <a:pt x="419" y="78"/>
                    <a:pt x="418" y="78"/>
                    <a:pt x="416" y="78"/>
                  </a:cubicBezTo>
                  <a:cubicBezTo>
                    <a:pt x="419" y="78"/>
                    <a:pt x="422" y="78"/>
                    <a:pt x="424" y="78"/>
                  </a:cubicBezTo>
                  <a:cubicBezTo>
                    <a:pt x="422" y="79"/>
                    <a:pt x="420" y="79"/>
                    <a:pt x="417" y="79"/>
                  </a:cubicBezTo>
                  <a:cubicBezTo>
                    <a:pt x="416" y="79"/>
                    <a:pt x="416" y="79"/>
                    <a:pt x="416" y="79"/>
                  </a:cubicBezTo>
                  <a:cubicBezTo>
                    <a:pt x="418" y="80"/>
                    <a:pt x="420" y="79"/>
                    <a:pt x="421" y="79"/>
                  </a:cubicBezTo>
                  <a:cubicBezTo>
                    <a:pt x="420" y="80"/>
                    <a:pt x="417" y="80"/>
                    <a:pt x="415" y="80"/>
                  </a:cubicBezTo>
                  <a:cubicBezTo>
                    <a:pt x="417" y="81"/>
                    <a:pt x="419" y="81"/>
                    <a:pt x="421" y="81"/>
                  </a:cubicBezTo>
                  <a:cubicBezTo>
                    <a:pt x="421" y="81"/>
                    <a:pt x="422" y="81"/>
                    <a:pt x="421" y="81"/>
                  </a:cubicBezTo>
                  <a:cubicBezTo>
                    <a:pt x="419" y="82"/>
                    <a:pt x="417" y="81"/>
                    <a:pt x="415" y="82"/>
                  </a:cubicBezTo>
                  <a:cubicBezTo>
                    <a:pt x="416" y="82"/>
                    <a:pt x="418" y="82"/>
                    <a:pt x="420" y="82"/>
                  </a:cubicBezTo>
                  <a:cubicBezTo>
                    <a:pt x="420" y="82"/>
                    <a:pt x="419" y="82"/>
                    <a:pt x="418" y="82"/>
                  </a:cubicBezTo>
                  <a:cubicBezTo>
                    <a:pt x="418" y="83"/>
                    <a:pt x="420" y="82"/>
                    <a:pt x="420" y="83"/>
                  </a:cubicBezTo>
                  <a:cubicBezTo>
                    <a:pt x="417" y="84"/>
                    <a:pt x="413" y="84"/>
                    <a:pt x="410" y="85"/>
                  </a:cubicBezTo>
                  <a:cubicBezTo>
                    <a:pt x="407" y="85"/>
                    <a:pt x="404" y="86"/>
                    <a:pt x="400" y="87"/>
                  </a:cubicBezTo>
                  <a:cubicBezTo>
                    <a:pt x="400" y="87"/>
                    <a:pt x="400" y="87"/>
                    <a:pt x="400" y="87"/>
                  </a:cubicBezTo>
                  <a:cubicBezTo>
                    <a:pt x="400" y="87"/>
                    <a:pt x="401" y="87"/>
                    <a:pt x="401" y="87"/>
                  </a:cubicBezTo>
                  <a:cubicBezTo>
                    <a:pt x="398" y="88"/>
                    <a:pt x="395" y="88"/>
                    <a:pt x="392" y="88"/>
                  </a:cubicBezTo>
                  <a:cubicBezTo>
                    <a:pt x="392" y="89"/>
                    <a:pt x="392" y="89"/>
                    <a:pt x="392" y="89"/>
                  </a:cubicBezTo>
                  <a:cubicBezTo>
                    <a:pt x="398" y="89"/>
                    <a:pt x="398" y="89"/>
                    <a:pt x="398" y="89"/>
                  </a:cubicBezTo>
                  <a:cubicBezTo>
                    <a:pt x="393" y="89"/>
                    <a:pt x="388" y="89"/>
                    <a:pt x="384" y="89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5" y="91"/>
                    <a:pt x="386" y="90"/>
                    <a:pt x="388" y="90"/>
                  </a:cubicBezTo>
                  <a:cubicBezTo>
                    <a:pt x="387" y="90"/>
                    <a:pt x="386" y="90"/>
                    <a:pt x="387" y="91"/>
                  </a:cubicBezTo>
                  <a:cubicBezTo>
                    <a:pt x="389" y="91"/>
                    <a:pt x="391" y="90"/>
                    <a:pt x="394" y="91"/>
                  </a:cubicBezTo>
                  <a:cubicBezTo>
                    <a:pt x="397" y="90"/>
                    <a:pt x="397" y="90"/>
                    <a:pt x="397" y="90"/>
                  </a:cubicBezTo>
                  <a:cubicBezTo>
                    <a:pt x="397" y="91"/>
                    <a:pt x="397" y="91"/>
                    <a:pt x="397" y="91"/>
                  </a:cubicBezTo>
                  <a:cubicBezTo>
                    <a:pt x="394" y="91"/>
                    <a:pt x="392" y="91"/>
                    <a:pt x="389" y="91"/>
                  </a:cubicBezTo>
                  <a:cubicBezTo>
                    <a:pt x="388" y="92"/>
                    <a:pt x="389" y="92"/>
                    <a:pt x="389" y="92"/>
                  </a:cubicBezTo>
                  <a:cubicBezTo>
                    <a:pt x="390" y="92"/>
                    <a:pt x="391" y="92"/>
                    <a:pt x="392" y="92"/>
                  </a:cubicBezTo>
                  <a:cubicBezTo>
                    <a:pt x="393" y="92"/>
                    <a:pt x="394" y="91"/>
                    <a:pt x="395" y="92"/>
                  </a:cubicBezTo>
                  <a:cubicBezTo>
                    <a:pt x="393" y="92"/>
                    <a:pt x="392" y="92"/>
                    <a:pt x="391" y="92"/>
                  </a:cubicBezTo>
                  <a:cubicBezTo>
                    <a:pt x="392" y="93"/>
                    <a:pt x="392" y="93"/>
                    <a:pt x="392" y="93"/>
                  </a:cubicBezTo>
                  <a:cubicBezTo>
                    <a:pt x="394" y="93"/>
                    <a:pt x="396" y="93"/>
                    <a:pt x="398" y="93"/>
                  </a:cubicBezTo>
                  <a:cubicBezTo>
                    <a:pt x="398" y="93"/>
                    <a:pt x="397" y="93"/>
                    <a:pt x="396" y="94"/>
                  </a:cubicBezTo>
                  <a:cubicBezTo>
                    <a:pt x="396" y="94"/>
                    <a:pt x="397" y="94"/>
                    <a:pt x="397" y="95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8" y="95"/>
                    <a:pt x="399" y="96"/>
                    <a:pt x="401" y="96"/>
                  </a:cubicBezTo>
                  <a:cubicBezTo>
                    <a:pt x="401" y="96"/>
                    <a:pt x="401" y="96"/>
                    <a:pt x="401" y="96"/>
                  </a:cubicBezTo>
                  <a:cubicBezTo>
                    <a:pt x="398" y="96"/>
                    <a:pt x="395" y="96"/>
                    <a:pt x="391" y="97"/>
                  </a:cubicBezTo>
                  <a:cubicBezTo>
                    <a:pt x="391" y="97"/>
                    <a:pt x="391" y="97"/>
                    <a:pt x="390" y="97"/>
                  </a:cubicBezTo>
                  <a:cubicBezTo>
                    <a:pt x="392" y="97"/>
                    <a:pt x="393" y="97"/>
                    <a:pt x="395" y="97"/>
                  </a:cubicBezTo>
                  <a:cubicBezTo>
                    <a:pt x="393" y="98"/>
                    <a:pt x="396" y="98"/>
                    <a:pt x="397" y="98"/>
                  </a:cubicBezTo>
                  <a:cubicBezTo>
                    <a:pt x="399" y="99"/>
                    <a:pt x="401" y="98"/>
                    <a:pt x="402" y="99"/>
                  </a:cubicBezTo>
                  <a:cubicBezTo>
                    <a:pt x="399" y="99"/>
                    <a:pt x="396" y="99"/>
                    <a:pt x="393" y="99"/>
                  </a:cubicBezTo>
                  <a:cubicBezTo>
                    <a:pt x="392" y="99"/>
                    <a:pt x="392" y="99"/>
                    <a:pt x="391" y="99"/>
                  </a:cubicBezTo>
                  <a:cubicBezTo>
                    <a:pt x="393" y="100"/>
                    <a:pt x="396" y="100"/>
                    <a:pt x="398" y="100"/>
                  </a:cubicBezTo>
                  <a:cubicBezTo>
                    <a:pt x="398" y="100"/>
                    <a:pt x="397" y="100"/>
                    <a:pt x="397" y="101"/>
                  </a:cubicBezTo>
                  <a:cubicBezTo>
                    <a:pt x="400" y="101"/>
                    <a:pt x="401" y="101"/>
                    <a:pt x="403" y="102"/>
                  </a:cubicBezTo>
                  <a:cubicBezTo>
                    <a:pt x="402" y="102"/>
                    <a:pt x="401" y="101"/>
                    <a:pt x="399" y="101"/>
                  </a:cubicBezTo>
                  <a:cubicBezTo>
                    <a:pt x="395" y="101"/>
                    <a:pt x="391" y="100"/>
                    <a:pt x="387" y="100"/>
                  </a:cubicBezTo>
                  <a:cubicBezTo>
                    <a:pt x="387" y="100"/>
                    <a:pt x="387" y="100"/>
                    <a:pt x="387" y="101"/>
                  </a:cubicBezTo>
                  <a:cubicBezTo>
                    <a:pt x="393" y="101"/>
                    <a:pt x="398" y="101"/>
                    <a:pt x="403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398" y="102"/>
                    <a:pt x="389" y="102"/>
                    <a:pt x="381" y="101"/>
                  </a:cubicBezTo>
                  <a:cubicBezTo>
                    <a:pt x="380" y="101"/>
                    <a:pt x="380" y="101"/>
                    <a:pt x="380" y="101"/>
                  </a:cubicBezTo>
                  <a:cubicBezTo>
                    <a:pt x="387" y="102"/>
                    <a:pt x="395" y="103"/>
                    <a:pt x="401" y="104"/>
                  </a:cubicBezTo>
                  <a:cubicBezTo>
                    <a:pt x="393" y="103"/>
                    <a:pt x="385" y="103"/>
                    <a:pt x="377" y="102"/>
                  </a:cubicBezTo>
                  <a:cubicBezTo>
                    <a:pt x="374" y="102"/>
                    <a:pt x="374" y="102"/>
                    <a:pt x="374" y="102"/>
                  </a:cubicBezTo>
                  <a:cubicBezTo>
                    <a:pt x="383" y="103"/>
                    <a:pt x="393" y="103"/>
                    <a:pt x="402" y="106"/>
                  </a:cubicBezTo>
                  <a:cubicBezTo>
                    <a:pt x="403" y="106"/>
                    <a:pt x="403" y="106"/>
                    <a:pt x="403" y="106"/>
                  </a:cubicBezTo>
                  <a:cubicBezTo>
                    <a:pt x="398" y="105"/>
                    <a:pt x="392" y="105"/>
                    <a:pt x="386" y="104"/>
                  </a:cubicBezTo>
                  <a:cubicBezTo>
                    <a:pt x="386" y="104"/>
                    <a:pt x="386" y="104"/>
                    <a:pt x="386" y="104"/>
                  </a:cubicBezTo>
                  <a:cubicBezTo>
                    <a:pt x="387" y="105"/>
                    <a:pt x="389" y="105"/>
                    <a:pt x="390" y="105"/>
                  </a:cubicBezTo>
                  <a:cubicBezTo>
                    <a:pt x="384" y="105"/>
                    <a:pt x="378" y="104"/>
                    <a:pt x="372" y="104"/>
                  </a:cubicBezTo>
                  <a:cubicBezTo>
                    <a:pt x="372" y="104"/>
                    <a:pt x="371" y="104"/>
                    <a:pt x="371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77" y="106"/>
                    <a:pt x="389" y="106"/>
                    <a:pt x="401" y="108"/>
                  </a:cubicBezTo>
                  <a:cubicBezTo>
                    <a:pt x="403" y="109"/>
                    <a:pt x="405" y="109"/>
                    <a:pt x="408" y="109"/>
                  </a:cubicBezTo>
                  <a:cubicBezTo>
                    <a:pt x="412" y="110"/>
                    <a:pt x="416" y="110"/>
                    <a:pt x="420" y="110"/>
                  </a:cubicBezTo>
                  <a:cubicBezTo>
                    <a:pt x="420" y="111"/>
                    <a:pt x="419" y="110"/>
                    <a:pt x="418" y="111"/>
                  </a:cubicBezTo>
                  <a:cubicBezTo>
                    <a:pt x="418" y="111"/>
                    <a:pt x="417" y="111"/>
                    <a:pt x="417" y="111"/>
                  </a:cubicBezTo>
                  <a:cubicBezTo>
                    <a:pt x="418" y="111"/>
                    <a:pt x="419" y="112"/>
                    <a:pt x="421" y="112"/>
                  </a:cubicBezTo>
                  <a:cubicBezTo>
                    <a:pt x="422" y="112"/>
                    <a:pt x="423" y="112"/>
                    <a:pt x="424" y="113"/>
                  </a:cubicBezTo>
                  <a:cubicBezTo>
                    <a:pt x="422" y="113"/>
                    <a:pt x="422" y="113"/>
                    <a:pt x="422" y="113"/>
                  </a:cubicBezTo>
                  <a:cubicBezTo>
                    <a:pt x="417" y="113"/>
                    <a:pt x="411" y="112"/>
                    <a:pt x="406" y="113"/>
                  </a:cubicBezTo>
                  <a:cubicBezTo>
                    <a:pt x="405" y="113"/>
                    <a:pt x="403" y="113"/>
                    <a:pt x="402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9" y="114"/>
                    <a:pt x="414" y="114"/>
                    <a:pt x="421" y="115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15" y="115"/>
                    <a:pt x="415" y="115"/>
                    <a:pt x="415" y="115"/>
                  </a:cubicBezTo>
                  <a:cubicBezTo>
                    <a:pt x="414" y="116"/>
                    <a:pt x="414" y="116"/>
                    <a:pt x="414" y="116"/>
                  </a:cubicBezTo>
                  <a:cubicBezTo>
                    <a:pt x="416" y="116"/>
                    <a:pt x="418" y="116"/>
                    <a:pt x="419" y="116"/>
                  </a:cubicBezTo>
                  <a:cubicBezTo>
                    <a:pt x="419" y="116"/>
                    <a:pt x="420" y="116"/>
                    <a:pt x="419" y="117"/>
                  </a:cubicBezTo>
                  <a:cubicBezTo>
                    <a:pt x="420" y="117"/>
                    <a:pt x="420" y="117"/>
                    <a:pt x="421" y="117"/>
                  </a:cubicBezTo>
                  <a:cubicBezTo>
                    <a:pt x="418" y="117"/>
                    <a:pt x="414" y="117"/>
                    <a:pt x="411" y="117"/>
                  </a:cubicBezTo>
                  <a:cubicBezTo>
                    <a:pt x="414" y="118"/>
                    <a:pt x="418" y="117"/>
                    <a:pt x="421" y="118"/>
                  </a:cubicBezTo>
                  <a:cubicBezTo>
                    <a:pt x="419" y="118"/>
                    <a:pt x="418" y="118"/>
                    <a:pt x="417" y="118"/>
                  </a:cubicBezTo>
                  <a:cubicBezTo>
                    <a:pt x="417" y="118"/>
                    <a:pt x="418" y="118"/>
                    <a:pt x="419" y="118"/>
                  </a:cubicBezTo>
                  <a:cubicBezTo>
                    <a:pt x="417" y="119"/>
                    <a:pt x="416" y="118"/>
                    <a:pt x="414" y="119"/>
                  </a:cubicBezTo>
                  <a:cubicBezTo>
                    <a:pt x="410" y="119"/>
                    <a:pt x="404" y="119"/>
                    <a:pt x="400" y="119"/>
                  </a:cubicBezTo>
                  <a:cubicBezTo>
                    <a:pt x="400" y="119"/>
                    <a:pt x="400" y="119"/>
                    <a:pt x="400" y="119"/>
                  </a:cubicBezTo>
                  <a:cubicBezTo>
                    <a:pt x="405" y="120"/>
                    <a:pt x="411" y="120"/>
                    <a:pt x="416" y="120"/>
                  </a:cubicBezTo>
                  <a:cubicBezTo>
                    <a:pt x="416" y="120"/>
                    <a:pt x="417" y="120"/>
                    <a:pt x="417" y="120"/>
                  </a:cubicBezTo>
                  <a:cubicBezTo>
                    <a:pt x="416" y="120"/>
                    <a:pt x="415" y="120"/>
                    <a:pt x="414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1" y="121"/>
                    <a:pt x="410" y="121"/>
                    <a:pt x="409" y="121"/>
                  </a:cubicBezTo>
                  <a:cubicBezTo>
                    <a:pt x="410" y="121"/>
                    <a:pt x="412" y="121"/>
                    <a:pt x="414" y="121"/>
                  </a:cubicBezTo>
                  <a:cubicBezTo>
                    <a:pt x="411" y="122"/>
                    <a:pt x="406" y="121"/>
                    <a:pt x="403" y="121"/>
                  </a:cubicBezTo>
                  <a:cubicBezTo>
                    <a:pt x="402" y="121"/>
                    <a:pt x="402" y="121"/>
                    <a:pt x="401" y="121"/>
                  </a:cubicBezTo>
                  <a:cubicBezTo>
                    <a:pt x="406" y="122"/>
                    <a:pt x="409" y="123"/>
                    <a:pt x="414" y="122"/>
                  </a:cubicBezTo>
                  <a:cubicBezTo>
                    <a:pt x="414" y="122"/>
                    <a:pt x="414" y="122"/>
                    <a:pt x="414" y="122"/>
                  </a:cubicBezTo>
                  <a:cubicBezTo>
                    <a:pt x="413" y="122"/>
                    <a:pt x="413" y="122"/>
                    <a:pt x="413" y="122"/>
                  </a:cubicBezTo>
                  <a:cubicBezTo>
                    <a:pt x="413" y="123"/>
                    <a:pt x="413" y="123"/>
                    <a:pt x="413" y="123"/>
                  </a:cubicBezTo>
                  <a:cubicBezTo>
                    <a:pt x="412" y="123"/>
                    <a:pt x="412" y="123"/>
                    <a:pt x="412" y="123"/>
                  </a:cubicBezTo>
                  <a:cubicBezTo>
                    <a:pt x="414" y="123"/>
                    <a:pt x="415" y="123"/>
                    <a:pt x="416" y="123"/>
                  </a:cubicBezTo>
                  <a:cubicBezTo>
                    <a:pt x="413" y="124"/>
                    <a:pt x="409" y="123"/>
                    <a:pt x="405" y="124"/>
                  </a:cubicBezTo>
                  <a:cubicBezTo>
                    <a:pt x="404" y="124"/>
                    <a:pt x="403" y="124"/>
                    <a:pt x="402" y="124"/>
                  </a:cubicBezTo>
                  <a:cubicBezTo>
                    <a:pt x="406" y="125"/>
                    <a:pt x="411" y="125"/>
                    <a:pt x="415" y="125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13" y="125"/>
                    <a:pt x="410" y="125"/>
                    <a:pt x="407" y="125"/>
                  </a:cubicBezTo>
                  <a:cubicBezTo>
                    <a:pt x="407" y="125"/>
                    <a:pt x="406" y="125"/>
                    <a:pt x="406" y="125"/>
                  </a:cubicBezTo>
                  <a:cubicBezTo>
                    <a:pt x="406" y="125"/>
                    <a:pt x="406" y="125"/>
                    <a:pt x="406" y="125"/>
                  </a:cubicBezTo>
                  <a:cubicBezTo>
                    <a:pt x="406" y="126"/>
                    <a:pt x="406" y="126"/>
                    <a:pt x="406" y="126"/>
                  </a:cubicBezTo>
                  <a:cubicBezTo>
                    <a:pt x="407" y="126"/>
                    <a:pt x="408" y="126"/>
                    <a:pt x="409" y="126"/>
                  </a:cubicBezTo>
                  <a:cubicBezTo>
                    <a:pt x="409" y="126"/>
                    <a:pt x="409" y="126"/>
                    <a:pt x="408" y="126"/>
                  </a:cubicBezTo>
                  <a:cubicBezTo>
                    <a:pt x="407" y="126"/>
                    <a:pt x="405" y="126"/>
                    <a:pt x="403" y="126"/>
                  </a:cubicBezTo>
                  <a:cubicBezTo>
                    <a:pt x="402" y="126"/>
                    <a:pt x="401" y="126"/>
                    <a:pt x="400" y="126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420" y="129"/>
                    <a:pt x="420" y="129"/>
                    <a:pt x="420" y="129"/>
                  </a:cubicBezTo>
                  <a:cubicBezTo>
                    <a:pt x="421" y="129"/>
                    <a:pt x="422" y="129"/>
                    <a:pt x="422" y="128"/>
                  </a:cubicBezTo>
                  <a:cubicBezTo>
                    <a:pt x="422" y="129"/>
                    <a:pt x="423" y="129"/>
                    <a:pt x="424" y="128"/>
                  </a:cubicBezTo>
                  <a:cubicBezTo>
                    <a:pt x="429" y="129"/>
                    <a:pt x="435" y="130"/>
                    <a:pt x="441" y="130"/>
                  </a:cubicBezTo>
                  <a:cubicBezTo>
                    <a:pt x="442" y="130"/>
                    <a:pt x="443" y="130"/>
                    <a:pt x="444" y="130"/>
                  </a:cubicBezTo>
                  <a:cubicBezTo>
                    <a:pt x="439" y="130"/>
                    <a:pt x="434" y="129"/>
                    <a:pt x="430" y="129"/>
                  </a:cubicBezTo>
                  <a:cubicBezTo>
                    <a:pt x="437" y="130"/>
                    <a:pt x="445" y="131"/>
                    <a:pt x="453" y="131"/>
                  </a:cubicBezTo>
                  <a:cubicBezTo>
                    <a:pt x="453" y="132"/>
                    <a:pt x="451" y="131"/>
                    <a:pt x="451" y="132"/>
                  </a:cubicBezTo>
                  <a:cubicBezTo>
                    <a:pt x="451" y="131"/>
                    <a:pt x="450" y="132"/>
                    <a:pt x="449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3" y="133"/>
                    <a:pt x="457" y="132"/>
                    <a:pt x="458" y="133"/>
                  </a:cubicBezTo>
                  <a:cubicBezTo>
                    <a:pt x="450" y="134"/>
                    <a:pt x="441" y="133"/>
                    <a:pt x="433" y="133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47" y="135"/>
                    <a:pt x="447" y="135"/>
                    <a:pt x="447" y="135"/>
                  </a:cubicBezTo>
                  <a:cubicBezTo>
                    <a:pt x="449" y="135"/>
                    <a:pt x="444" y="135"/>
                    <a:pt x="452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52" y="136"/>
                    <a:pt x="452" y="136"/>
                    <a:pt x="452" y="136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40" y="136"/>
                    <a:pt x="440" y="136"/>
                    <a:pt x="440" y="136"/>
                  </a:cubicBezTo>
                  <a:cubicBezTo>
                    <a:pt x="442" y="136"/>
                    <a:pt x="430" y="135"/>
                    <a:pt x="444" y="136"/>
                  </a:cubicBezTo>
                  <a:cubicBezTo>
                    <a:pt x="432" y="135"/>
                    <a:pt x="432" y="135"/>
                    <a:pt x="432" y="135"/>
                  </a:cubicBezTo>
                  <a:cubicBezTo>
                    <a:pt x="431" y="135"/>
                    <a:pt x="431" y="135"/>
                    <a:pt x="431" y="135"/>
                  </a:cubicBezTo>
                  <a:cubicBezTo>
                    <a:pt x="432" y="136"/>
                    <a:pt x="432" y="136"/>
                    <a:pt x="432" y="136"/>
                  </a:cubicBezTo>
                  <a:cubicBezTo>
                    <a:pt x="444" y="137"/>
                    <a:pt x="444" y="137"/>
                    <a:pt x="444" y="137"/>
                  </a:cubicBezTo>
                  <a:cubicBezTo>
                    <a:pt x="447" y="137"/>
                    <a:pt x="449" y="137"/>
                    <a:pt x="452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9" y="137"/>
                    <a:pt x="449" y="137"/>
                    <a:pt x="449" y="137"/>
                  </a:cubicBezTo>
                  <a:cubicBezTo>
                    <a:pt x="449" y="137"/>
                    <a:pt x="452" y="137"/>
                    <a:pt x="448" y="137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2" y="138"/>
                    <a:pt x="442" y="138"/>
                    <a:pt x="442" y="138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6" y="138"/>
                    <a:pt x="439" y="137"/>
                    <a:pt x="444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50" y="139"/>
                    <a:pt x="440" y="138"/>
                    <a:pt x="452" y="138"/>
                  </a:cubicBezTo>
                  <a:cubicBezTo>
                    <a:pt x="447" y="138"/>
                    <a:pt x="445" y="139"/>
                    <a:pt x="440" y="138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2" y="139"/>
                    <a:pt x="441" y="139"/>
                    <a:pt x="442" y="139"/>
                  </a:cubicBezTo>
                  <a:cubicBezTo>
                    <a:pt x="440" y="139"/>
                    <a:pt x="439" y="138"/>
                    <a:pt x="437" y="139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0" y="139"/>
                    <a:pt x="431" y="139"/>
                    <a:pt x="430" y="139"/>
                  </a:cubicBezTo>
                  <a:cubicBezTo>
                    <a:pt x="434" y="139"/>
                    <a:pt x="434" y="139"/>
                    <a:pt x="434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1" y="139"/>
                    <a:pt x="439" y="140"/>
                    <a:pt x="422" y="139"/>
                  </a:cubicBezTo>
                  <a:cubicBezTo>
                    <a:pt x="421" y="139"/>
                    <a:pt x="420" y="139"/>
                    <a:pt x="419" y="139"/>
                  </a:cubicBezTo>
                  <a:cubicBezTo>
                    <a:pt x="419" y="139"/>
                    <a:pt x="419" y="139"/>
                    <a:pt x="418" y="139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39" y="141"/>
                    <a:pt x="439" y="141"/>
                    <a:pt x="439" y="141"/>
                  </a:cubicBezTo>
                  <a:cubicBezTo>
                    <a:pt x="437" y="141"/>
                    <a:pt x="436" y="141"/>
                    <a:pt x="434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29" y="141"/>
                    <a:pt x="429" y="141"/>
                    <a:pt x="429" y="141"/>
                  </a:cubicBezTo>
                  <a:cubicBezTo>
                    <a:pt x="428" y="141"/>
                    <a:pt x="433" y="141"/>
                    <a:pt x="427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26" y="141"/>
                    <a:pt x="426" y="141"/>
                    <a:pt x="426" y="141"/>
                  </a:cubicBezTo>
                  <a:cubicBezTo>
                    <a:pt x="422" y="141"/>
                    <a:pt x="422" y="141"/>
                    <a:pt x="422" y="141"/>
                  </a:cubicBezTo>
                  <a:cubicBezTo>
                    <a:pt x="422" y="141"/>
                    <a:pt x="420" y="141"/>
                    <a:pt x="417" y="141"/>
                  </a:cubicBezTo>
                  <a:cubicBezTo>
                    <a:pt x="418" y="141"/>
                    <a:pt x="418" y="141"/>
                    <a:pt x="418" y="141"/>
                  </a:cubicBezTo>
                  <a:cubicBezTo>
                    <a:pt x="426" y="142"/>
                    <a:pt x="426" y="142"/>
                    <a:pt x="426" y="142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7" y="143"/>
                    <a:pt x="437" y="143"/>
                    <a:pt x="437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1" y="144"/>
                    <a:pt x="443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0" y="144"/>
                    <a:pt x="428" y="144"/>
                    <a:pt x="426" y="144"/>
                  </a:cubicBezTo>
                  <a:cubicBezTo>
                    <a:pt x="427" y="144"/>
                    <a:pt x="427" y="144"/>
                    <a:pt x="427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8" y="145"/>
                    <a:pt x="427" y="144"/>
                    <a:pt x="425" y="144"/>
                  </a:cubicBezTo>
                  <a:cubicBezTo>
                    <a:pt x="426" y="145"/>
                    <a:pt x="429" y="145"/>
                    <a:pt x="435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2" y="145"/>
                    <a:pt x="442" y="145"/>
                    <a:pt x="442" y="145"/>
                  </a:cubicBezTo>
                  <a:cubicBezTo>
                    <a:pt x="443" y="145"/>
                    <a:pt x="443" y="145"/>
                    <a:pt x="443" y="145"/>
                  </a:cubicBezTo>
                  <a:cubicBezTo>
                    <a:pt x="443" y="145"/>
                    <a:pt x="443" y="145"/>
                    <a:pt x="444" y="146"/>
                  </a:cubicBezTo>
                  <a:cubicBezTo>
                    <a:pt x="442" y="146"/>
                    <a:pt x="442" y="146"/>
                    <a:pt x="442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0" y="145"/>
                    <a:pt x="440" y="145"/>
                    <a:pt x="440" y="145"/>
                  </a:cubicBezTo>
                  <a:cubicBezTo>
                    <a:pt x="438" y="146"/>
                    <a:pt x="438" y="146"/>
                    <a:pt x="438" y="146"/>
                  </a:cubicBezTo>
                  <a:cubicBezTo>
                    <a:pt x="437" y="146"/>
                    <a:pt x="437" y="146"/>
                    <a:pt x="437" y="146"/>
                  </a:cubicBezTo>
                  <a:cubicBezTo>
                    <a:pt x="431" y="146"/>
                    <a:pt x="431" y="146"/>
                    <a:pt x="431" y="146"/>
                  </a:cubicBezTo>
                  <a:cubicBezTo>
                    <a:pt x="430" y="146"/>
                    <a:pt x="430" y="146"/>
                    <a:pt x="430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5"/>
                    <a:pt x="427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8" y="146"/>
                    <a:pt x="426" y="146"/>
                    <a:pt x="428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19" y="146"/>
                    <a:pt x="419" y="146"/>
                    <a:pt x="419" y="146"/>
                  </a:cubicBezTo>
                  <a:cubicBezTo>
                    <a:pt x="415" y="146"/>
                    <a:pt x="411" y="146"/>
                    <a:pt x="408" y="146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395" y="146"/>
                    <a:pt x="395" y="146"/>
                    <a:pt x="395" y="146"/>
                  </a:cubicBezTo>
                  <a:cubicBezTo>
                    <a:pt x="394" y="146"/>
                    <a:pt x="394" y="146"/>
                    <a:pt x="394" y="146"/>
                  </a:cubicBezTo>
                  <a:cubicBezTo>
                    <a:pt x="396" y="146"/>
                    <a:pt x="396" y="146"/>
                    <a:pt x="396" y="146"/>
                  </a:cubicBezTo>
                  <a:cubicBezTo>
                    <a:pt x="400" y="146"/>
                    <a:pt x="400" y="146"/>
                    <a:pt x="400" y="146"/>
                  </a:cubicBezTo>
                  <a:cubicBezTo>
                    <a:pt x="400" y="146"/>
                    <a:pt x="402" y="147"/>
                    <a:pt x="405" y="147"/>
                  </a:cubicBezTo>
                  <a:cubicBezTo>
                    <a:pt x="405" y="147"/>
                    <a:pt x="405" y="147"/>
                    <a:pt x="405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8" y="147"/>
                    <a:pt x="408" y="147"/>
                    <a:pt x="408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9" y="146"/>
                    <a:pt x="409" y="146"/>
                    <a:pt x="409" y="147"/>
                  </a:cubicBezTo>
                  <a:cubicBezTo>
                    <a:pt x="409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4" y="147"/>
                    <a:pt x="415" y="147"/>
                    <a:pt x="416" y="147"/>
                  </a:cubicBezTo>
                  <a:cubicBezTo>
                    <a:pt x="415" y="147"/>
                    <a:pt x="415" y="147"/>
                    <a:pt x="415" y="147"/>
                  </a:cubicBezTo>
                  <a:cubicBezTo>
                    <a:pt x="416" y="147"/>
                    <a:pt x="416" y="147"/>
                    <a:pt x="416" y="147"/>
                  </a:cubicBezTo>
                  <a:cubicBezTo>
                    <a:pt x="417" y="147"/>
                    <a:pt x="417" y="147"/>
                    <a:pt x="417" y="147"/>
                  </a:cubicBezTo>
                  <a:cubicBezTo>
                    <a:pt x="417" y="148"/>
                    <a:pt x="417" y="148"/>
                    <a:pt x="417" y="148"/>
                  </a:cubicBezTo>
                  <a:cubicBezTo>
                    <a:pt x="418" y="148"/>
                    <a:pt x="418" y="148"/>
                    <a:pt x="418" y="148"/>
                  </a:cubicBezTo>
                  <a:cubicBezTo>
                    <a:pt x="421" y="148"/>
                    <a:pt x="421" y="148"/>
                    <a:pt x="421" y="14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3" y="148"/>
                    <a:pt x="423" y="148"/>
                    <a:pt x="423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8" y="148"/>
                    <a:pt x="428" y="148"/>
                    <a:pt x="428" y="148"/>
                  </a:cubicBezTo>
                  <a:cubicBezTo>
                    <a:pt x="432" y="149"/>
                    <a:pt x="432" y="149"/>
                    <a:pt x="432" y="149"/>
                  </a:cubicBezTo>
                  <a:cubicBezTo>
                    <a:pt x="432" y="149"/>
                    <a:pt x="431" y="148"/>
                    <a:pt x="433" y="149"/>
                  </a:cubicBezTo>
                  <a:cubicBezTo>
                    <a:pt x="431" y="149"/>
                    <a:pt x="429" y="149"/>
                    <a:pt x="428" y="149"/>
                  </a:cubicBezTo>
                  <a:cubicBezTo>
                    <a:pt x="427" y="148"/>
                    <a:pt x="427" y="148"/>
                    <a:pt x="427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7" y="149"/>
                    <a:pt x="426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30" y="149"/>
                    <a:pt x="430" y="149"/>
                    <a:pt x="430" y="149"/>
                  </a:cubicBezTo>
                  <a:cubicBezTo>
                    <a:pt x="429" y="149"/>
                    <a:pt x="429" y="149"/>
                    <a:pt x="428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6" y="149"/>
                    <a:pt x="426" y="149"/>
                    <a:pt x="425" y="149"/>
                  </a:cubicBezTo>
                  <a:cubicBezTo>
                    <a:pt x="425" y="150"/>
                    <a:pt x="425" y="150"/>
                    <a:pt x="425" y="150"/>
                  </a:cubicBezTo>
                  <a:cubicBezTo>
                    <a:pt x="430" y="150"/>
                    <a:pt x="430" y="150"/>
                    <a:pt x="430" y="150"/>
                  </a:cubicBezTo>
                  <a:cubicBezTo>
                    <a:pt x="432" y="150"/>
                    <a:pt x="432" y="150"/>
                    <a:pt x="432" y="150"/>
                  </a:cubicBezTo>
                  <a:cubicBezTo>
                    <a:pt x="433" y="151"/>
                    <a:pt x="433" y="151"/>
                    <a:pt x="433" y="151"/>
                  </a:cubicBezTo>
                  <a:cubicBezTo>
                    <a:pt x="434" y="151"/>
                    <a:pt x="435" y="151"/>
                    <a:pt x="436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9" y="151"/>
                    <a:pt x="439" y="151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6" y="152"/>
                    <a:pt x="436" y="152"/>
                    <a:pt x="436" y="152"/>
                  </a:cubicBezTo>
                  <a:cubicBezTo>
                    <a:pt x="436" y="152"/>
                    <a:pt x="436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2" y="152"/>
                    <a:pt x="431" y="151"/>
                    <a:pt x="429" y="152"/>
                  </a:cubicBezTo>
                  <a:cubicBezTo>
                    <a:pt x="437" y="152"/>
                    <a:pt x="437" y="152"/>
                    <a:pt x="437" y="152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31" y="153"/>
                    <a:pt x="431" y="153"/>
                    <a:pt x="431" y="153"/>
                  </a:cubicBezTo>
                  <a:cubicBezTo>
                    <a:pt x="430" y="153"/>
                    <a:pt x="429" y="153"/>
                    <a:pt x="427" y="153"/>
                  </a:cubicBezTo>
                  <a:cubicBezTo>
                    <a:pt x="429" y="153"/>
                    <a:pt x="429" y="153"/>
                    <a:pt x="429" y="153"/>
                  </a:cubicBezTo>
                  <a:cubicBezTo>
                    <a:pt x="434" y="153"/>
                    <a:pt x="434" y="153"/>
                    <a:pt x="434" y="153"/>
                  </a:cubicBezTo>
                  <a:cubicBezTo>
                    <a:pt x="435" y="153"/>
                    <a:pt x="435" y="153"/>
                    <a:pt x="435" y="15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42" y="154"/>
                    <a:pt x="442" y="154"/>
                    <a:pt x="442" y="154"/>
                  </a:cubicBezTo>
                  <a:cubicBezTo>
                    <a:pt x="443" y="154"/>
                    <a:pt x="439" y="154"/>
                    <a:pt x="444" y="154"/>
                  </a:cubicBezTo>
                  <a:cubicBezTo>
                    <a:pt x="445" y="154"/>
                    <a:pt x="445" y="154"/>
                    <a:pt x="445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7" y="154"/>
                    <a:pt x="441" y="154"/>
                    <a:pt x="449" y="154"/>
                  </a:cubicBezTo>
                  <a:cubicBezTo>
                    <a:pt x="450" y="155"/>
                    <a:pt x="450" y="155"/>
                    <a:pt x="450" y="155"/>
                  </a:cubicBezTo>
                  <a:cubicBezTo>
                    <a:pt x="450" y="155"/>
                    <a:pt x="447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4" y="155"/>
                    <a:pt x="454" y="155"/>
                    <a:pt x="454" y="155"/>
                  </a:cubicBezTo>
                  <a:cubicBezTo>
                    <a:pt x="457" y="155"/>
                    <a:pt x="457" y="155"/>
                    <a:pt x="457" y="155"/>
                  </a:cubicBezTo>
                  <a:cubicBezTo>
                    <a:pt x="460" y="155"/>
                    <a:pt x="462" y="155"/>
                    <a:pt x="465" y="15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0" y="156"/>
                    <a:pt x="460" y="156"/>
                    <a:pt x="460" y="156"/>
                  </a:cubicBezTo>
                  <a:cubicBezTo>
                    <a:pt x="464" y="156"/>
                    <a:pt x="464" y="156"/>
                    <a:pt x="464" y="156"/>
                  </a:cubicBezTo>
                  <a:cubicBezTo>
                    <a:pt x="467" y="157"/>
                    <a:pt x="467" y="157"/>
                    <a:pt x="467" y="157"/>
                  </a:cubicBezTo>
                  <a:cubicBezTo>
                    <a:pt x="470" y="157"/>
                    <a:pt x="470" y="157"/>
                    <a:pt x="470" y="157"/>
                  </a:cubicBezTo>
                  <a:cubicBezTo>
                    <a:pt x="477" y="157"/>
                    <a:pt x="477" y="157"/>
                    <a:pt x="477" y="157"/>
                  </a:cubicBezTo>
                  <a:cubicBezTo>
                    <a:pt x="477" y="157"/>
                    <a:pt x="478" y="157"/>
                    <a:pt x="478" y="157"/>
                  </a:cubicBezTo>
                  <a:cubicBezTo>
                    <a:pt x="475" y="157"/>
                    <a:pt x="475" y="157"/>
                    <a:pt x="475" y="157"/>
                  </a:cubicBezTo>
                  <a:cubicBezTo>
                    <a:pt x="473" y="157"/>
                    <a:pt x="473" y="157"/>
                    <a:pt x="473" y="157"/>
                  </a:cubicBezTo>
                  <a:cubicBezTo>
                    <a:pt x="474" y="158"/>
                    <a:pt x="474" y="158"/>
                    <a:pt x="474" y="158"/>
                  </a:cubicBezTo>
                  <a:cubicBezTo>
                    <a:pt x="481" y="158"/>
                    <a:pt x="481" y="158"/>
                    <a:pt x="481" y="158"/>
                  </a:cubicBezTo>
                  <a:cubicBezTo>
                    <a:pt x="485" y="158"/>
                    <a:pt x="485" y="158"/>
                    <a:pt x="485" y="158"/>
                  </a:cubicBezTo>
                  <a:cubicBezTo>
                    <a:pt x="485" y="159"/>
                    <a:pt x="485" y="159"/>
                    <a:pt x="485" y="159"/>
                  </a:cubicBezTo>
                  <a:cubicBezTo>
                    <a:pt x="486" y="159"/>
                    <a:pt x="486" y="159"/>
                    <a:pt x="486" y="159"/>
                  </a:cubicBezTo>
                  <a:cubicBezTo>
                    <a:pt x="486" y="159"/>
                    <a:pt x="486" y="159"/>
                    <a:pt x="486" y="159"/>
                  </a:cubicBezTo>
                  <a:lnTo>
                    <a:pt x="479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" name="Freeform 127">
              <a:extLst>
                <a:ext uri="{FF2B5EF4-FFF2-40B4-BE49-F238E27FC236}">
                  <a16:creationId xmlns:a16="http://schemas.microsoft.com/office/drawing/2014/main" id="{776170BD-BE7E-458C-B8B7-DA83511C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390350" y="1864788"/>
              <a:ext cx="2760133" cy="1344084"/>
            </a:xfrm>
            <a:custGeom>
              <a:avLst/>
              <a:gdLst>
                <a:gd name="T0" fmla="*/ 446 w 486"/>
                <a:gd name="T1" fmla="*/ 164 h 235"/>
                <a:gd name="T2" fmla="*/ 467 w 486"/>
                <a:gd name="T3" fmla="*/ 169 h 235"/>
                <a:gd name="T4" fmla="*/ 429 w 486"/>
                <a:gd name="T5" fmla="*/ 173 h 235"/>
                <a:gd name="T6" fmla="*/ 456 w 486"/>
                <a:gd name="T7" fmla="*/ 180 h 235"/>
                <a:gd name="T8" fmla="*/ 429 w 486"/>
                <a:gd name="T9" fmla="*/ 188 h 235"/>
                <a:gd name="T10" fmla="*/ 424 w 486"/>
                <a:gd name="T11" fmla="*/ 193 h 235"/>
                <a:gd name="T12" fmla="*/ 417 w 486"/>
                <a:gd name="T13" fmla="*/ 200 h 235"/>
                <a:gd name="T14" fmla="*/ 406 w 486"/>
                <a:gd name="T15" fmla="*/ 211 h 235"/>
                <a:gd name="T16" fmla="*/ 387 w 486"/>
                <a:gd name="T17" fmla="*/ 215 h 235"/>
                <a:gd name="T18" fmla="*/ 396 w 486"/>
                <a:gd name="T19" fmla="*/ 219 h 235"/>
                <a:gd name="T20" fmla="*/ 376 w 486"/>
                <a:gd name="T21" fmla="*/ 222 h 235"/>
                <a:gd name="T22" fmla="*/ 386 w 486"/>
                <a:gd name="T23" fmla="*/ 226 h 235"/>
                <a:gd name="T24" fmla="*/ 390 w 486"/>
                <a:gd name="T25" fmla="*/ 229 h 235"/>
                <a:gd name="T26" fmla="*/ 392 w 486"/>
                <a:gd name="T27" fmla="*/ 234 h 235"/>
                <a:gd name="T28" fmla="*/ 278 w 486"/>
                <a:gd name="T29" fmla="*/ 233 h 235"/>
                <a:gd name="T30" fmla="*/ 114 w 486"/>
                <a:gd name="T31" fmla="*/ 234 h 235"/>
                <a:gd name="T32" fmla="*/ 70 w 486"/>
                <a:gd name="T33" fmla="*/ 225 h 235"/>
                <a:gd name="T34" fmla="*/ 79 w 486"/>
                <a:gd name="T35" fmla="*/ 216 h 235"/>
                <a:gd name="T36" fmla="*/ 25 w 486"/>
                <a:gd name="T37" fmla="*/ 206 h 235"/>
                <a:gd name="T38" fmla="*/ 31 w 486"/>
                <a:gd name="T39" fmla="*/ 197 h 235"/>
                <a:gd name="T40" fmla="*/ 44 w 486"/>
                <a:gd name="T41" fmla="*/ 190 h 235"/>
                <a:gd name="T42" fmla="*/ 45 w 486"/>
                <a:gd name="T43" fmla="*/ 181 h 235"/>
                <a:gd name="T44" fmla="*/ 54 w 486"/>
                <a:gd name="T45" fmla="*/ 170 h 235"/>
                <a:gd name="T46" fmla="*/ 57 w 486"/>
                <a:gd name="T47" fmla="*/ 164 h 235"/>
                <a:gd name="T48" fmla="*/ 29 w 486"/>
                <a:gd name="T49" fmla="*/ 154 h 235"/>
                <a:gd name="T50" fmla="*/ 34 w 486"/>
                <a:gd name="T51" fmla="*/ 143 h 235"/>
                <a:gd name="T52" fmla="*/ 44 w 486"/>
                <a:gd name="T53" fmla="*/ 132 h 235"/>
                <a:gd name="T54" fmla="*/ 52 w 486"/>
                <a:gd name="T55" fmla="*/ 118 h 235"/>
                <a:gd name="T56" fmla="*/ 34 w 486"/>
                <a:gd name="T57" fmla="*/ 108 h 235"/>
                <a:gd name="T58" fmla="*/ 9 w 486"/>
                <a:gd name="T59" fmla="*/ 97 h 235"/>
                <a:gd name="T60" fmla="*/ 15 w 486"/>
                <a:gd name="T61" fmla="*/ 85 h 235"/>
                <a:gd name="T62" fmla="*/ 21 w 486"/>
                <a:gd name="T63" fmla="*/ 71 h 235"/>
                <a:gd name="T64" fmla="*/ 6 w 486"/>
                <a:gd name="T65" fmla="*/ 58 h 235"/>
                <a:gd name="T66" fmla="*/ 14 w 486"/>
                <a:gd name="T67" fmla="*/ 44 h 235"/>
                <a:gd name="T68" fmla="*/ 33 w 486"/>
                <a:gd name="T69" fmla="*/ 31 h 235"/>
                <a:gd name="T70" fmla="*/ 39 w 486"/>
                <a:gd name="T71" fmla="*/ 22 h 235"/>
                <a:gd name="T72" fmla="*/ 48 w 486"/>
                <a:gd name="T73" fmla="*/ 13 h 235"/>
                <a:gd name="T74" fmla="*/ 92 w 486"/>
                <a:gd name="T75" fmla="*/ 5 h 235"/>
                <a:gd name="T76" fmla="*/ 160 w 486"/>
                <a:gd name="T77" fmla="*/ 2 h 235"/>
                <a:gd name="T78" fmla="*/ 258 w 486"/>
                <a:gd name="T79" fmla="*/ 8 h 235"/>
                <a:gd name="T80" fmla="*/ 314 w 486"/>
                <a:gd name="T81" fmla="*/ 13 h 235"/>
                <a:gd name="T82" fmla="*/ 344 w 486"/>
                <a:gd name="T83" fmla="*/ 16 h 235"/>
                <a:gd name="T84" fmla="*/ 347 w 486"/>
                <a:gd name="T85" fmla="*/ 18 h 235"/>
                <a:gd name="T86" fmla="*/ 329 w 486"/>
                <a:gd name="T87" fmla="*/ 19 h 235"/>
                <a:gd name="T88" fmla="*/ 355 w 486"/>
                <a:gd name="T89" fmla="*/ 23 h 235"/>
                <a:gd name="T90" fmla="*/ 349 w 486"/>
                <a:gd name="T91" fmla="*/ 25 h 235"/>
                <a:gd name="T92" fmla="*/ 358 w 486"/>
                <a:gd name="T93" fmla="*/ 29 h 235"/>
                <a:gd name="T94" fmla="*/ 404 w 486"/>
                <a:gd name="T95" fmla="*/ 38 h 235"/>
                <a:gd name="T96" fmla="*/ 402 w 486"/>
                <a:gd name="T97" fmla="*/ 40 h 235"/>
                <a:gd name="T98" fmla="*/ 413 w 486"/>
                <a:gd name="T99" fmla="*/ 44 h 235"/>
                <a:gd name="T100" fmla="*/ 425 w 486"/>
                <a:gd name="T101" fmla="*/ 54 h 235"/>
                <a:gd name="T102" fmla="*/ 430 w 486"/>
                <a:gd name="T103" fmla="*/ 70 h 235"/>
                <a:gd name="T104" fmla="*/ 400 w 486"/>
                <a:gd name="T105" fmla="*/ 87 h 235"/>
                <a:gd name="T106" fmla="*/ 387 w 486"/>
                <a:gd name="T107" fmla="*/ 100 h 235"/>
                <a:gd name="T108" fmla="*/ 419 w 486"/>
                <a:gd name="T109" fmla="*/ 117 h 235"/>
                <a:gd name="T110" fmla="*/ 400 w 486"/>
                <a:gd name="T111" fmla="*/ 126 h 235"/>
                <a:gd name="T112" fmla="*/ 442 w 486"/>
                <a:gd name="T113" fmla="*/ 138 h 235"/>
                <a:gd name="T114" fmla="*/ 431 w 486"/>
                <a:gd name="T115" fmla="*/ 143 h 235"/>
                <a:gd name="T116" fmla="*/ 440 w 486"/>
                <a:gd name="T117" fmla="*/ 145 h 235"/>
                <a:gd name="T118" fmla="*/ 415 w 486"/>
                <a:gd name="T119" fmla="*/ 147 h 235"/>
                <a:gd name="T120" fmla="*/ 437 w 486"/>
                <a:gd name="T121" fmla="*/ 151 h 235"/>
                <a:gd name="T122" fmla="*/ 467 w 486"/>
                <a:gd name="T123" fmla="*/ 15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6" h="235">
                  <a:moveTo>
                    <a:pt x="479" y="159"/>
                  </a:moveTo>
                  <a:cubicBezTo>
                    <a:pt x="469" y="159"/>
                    <a:pt x="458" y="158"/>
                    <a:pt x="447" y="159"/>
                  </a:cubicBezTo>
                  <a:cubicBezTo>
                    <a:pt x="442" y="159"/>
                    <a:pt x="442" y="159"/>
                    <a:pt x="442" y="159"/>
                  </a:cubicBezTo>
                  <a:cubicBezTo>
                    <a:pt x="442" y="159"/>
                    <a:pt x="443" y="159"/>
                    <a:pt x="444" y="159"/>
                  </a:cubicBezTo>
                  <a:cubicBezTo>
                    <a:pt x="447" y="159"/>
                    <a:pt x="451" y="159"/>
                    <a:pt x="455" y="160"/>
                  </a:cubicBezTo>
                  <a:cubicBezTo>
                    <a:pt x="455" y="160"/>
                    <a:pt x="456" y="160"/>
                    <a:pt x="456" y="160"/>
                  </a:cubicBezTo>
                  <a:cubicBezTo>
                    <a:pt x="457" y="160"/>
                    <a:pt x="458" y="160"/>
                    <a:pt x="459" y="160"/>
                  </a:cubicBezTo>
                  <a:cubicBezTo>
                    <a:pt x="461" y="160"/>
                    <a:pt x="463" y="160"/>
                    <a:pt x="465" y="161"/>
                  </a:cubicBezTo>
                  <a:cubicBezTo>
                    <a:pt x="466" y="160"/>
                    <a:pt x="467" y="160"/>
                    <a:pt x="468" y="161"/>
                  </a:cubicBezTo>
                  <a:cubicBezTo>
                    <a:pt x="465" y="161"/>
                    <a:pt x="464" y="160"/>
                    <a:pt x="461" y="161"/>
                  </a:cubicBezTo>
                  <a:cubicBezTo>
                    <a:pt x="468" y="161"/>
                    <a:pt x="473" y="161"/>
                    <a:pt x="480" y="162"/>
                  </a:cubicBezTo>
                  <a:cubicBezTo>
                    <a:pt x="479" y="162"/>
                    <a:pt x="479" y="162"/>
                    <a:pt x="479" y="162"/>
                  </a:cubicBezTo>
                  <a:cubicBezTo>
                    <a:pt x="475" y="161"/>
                    <a:pt x="471" y="161"/>
                    <a:pt x="466" y="161"/>
                  </a:cubicBezTo>
                  <a:cubicBezTo>
                    <a:pt x="466" y="161"/>
                    <a:pt x="465" y="162"/>
                    <a:pt x="465" y="161"/>
                  </a:cubicBezTo>
                  <a:cubicBezTo>
                    <a:pt x="465" y="161"/>
                    <a:pt x="465" y="161"/>
                    <a:pt x="465" y="161"/>
                  </a:cubicBezTo>
                  <a:cubicBezTo>
                    <a:pt x="461" y="161"/>
                    <a:pt x="456" y="161"/>
                    <a:pt x="453" y="161"/>
                  </a:cubicBezTo>
                  <a:cubicBezTo>
                    <a:pt x="454" y="161"/>
                    <a:pt x="455" y="161"/>
                    <a:pt x="457" y="162"/>
                  </a:cubicBezTo>
                  <a:cubicBezTo>
                    <a:pt x="462" y="162"/>
                    <a:pt x="467" y="162"/>
                    <a:pt x="473" y="162"/>
                  </a:cubicBezTo>
                  <a:cubicBezTo>
                    <a:pt x="470" y="162"/>
                    <a:pt x="467" y="162"/>
                    <a:pt x="464" y="162"/>
                  </a:cubicBezTo>
                  <a:cubicBezTo>
                    <a:pt x="468" y="163"/>
                    <a:pt x="471" y="163"/>
                    <a:pt x="475" y="163"/>
                  </a:cubicBezTo>
                  <a:cubicBezTo>
                    <a:pt x="472" y="163"/>
                    <a:pt x="472" y="163"/>
                    <a:pt x="472" y="163"/>
                  </a:cubicBezTo>
                  <a:cubicBezTo>
                    <a:pt x="473" y="163"/>
                    <a:pt x="473" y="163"/>
                    <a:pt x="473" y="163"/>
                  </a:cubicBezTo>
                  <a:cubicBezTo>
                    <a:pt x="472" y="163"/>
                    <a:pt x="471" y="163"/>
                    <a:pt x="470" y="163"/>
                  </a:cubicBezTo>
                  <a:cubicBezTo>
                    <a:pt x="471" y="163"/>
                    <a:pt x="471" y="163"/>
                    <a:pt x="471" y="163"/>
                  </a:cubicBezTo>
                  <a:cubicBezTo>
                    <a:pt x="471" y="163"/>
                    <a:pt x="470" y="163"/>
                    <a:pt x="470" y="163"/>
                  </a:cubicBezTo>
                  <a:cubicBezTo>
                    <a:pt x="469" y="163"/>
                    <a:pt x="468" y="163"/>
                    <a:pt x="467" y="163"/>
                  </a:cubicBezTo>
                  <a:cubicBezTo>
                    <a:pt x="466" y="163"/>
                    <a:pt x="465" y="163"/>
                    <a:pt x="464" y="163"/>
                  </a:cubicBezTo>
                  <a:cubicBezTo>
                    <a:pt x="461" y="163"/>
                    <a:pt x="458" y="163"/>
                    <a:pt x="455" y="163"/>
                  </a:cubicBezTo>
                  <a:cubicBezTo>
                    <a:pt x="456" y="163"/>
                    <a:pt x="458" y="163"/>
                    <a:pt x="459" y="163"/>
                  </a:cubicBezTo>
                  <a:cubicBezTo>
                    <a:pt x="461" y="163"/>
                    <a:pt x="463" y="163"/>
                    <a:pt x="465" y="164"/>
                  </a:cubicBezTo>
                  <a:cubicBezTo>
                    <a:pt x="469" y="163"/>
                    <a:pt x="473" y="164"/>
                    <a:pt x="476" y="164"/>
                  </a:cubicBezTo>
                  <a:cubicBezTo>
                    <a:pt x="472" y="164"/>
                    <a:pt x="468" y="164"/>
                    <a:pt x="464" y="164"/>
                  </a:cubicBezTo>
                  <a:cubicBezTo>
                    <a:pt x="464" y="164"/>
                    <a:pt x="465" y="164"/>
                    <a:pt x="466" y="164"/>
                  </a:cubicBezTo>
                  <a:cubicBezTo>
                    <a:pt x="464" y="164"/>
                    <a:pt x="462" y="165"/>
                    <a:pt x="460" y="164"/>
                  </a:cubicBezTo>
                  <a:cubicBezTo>
                    <a:pt x="459" y="165"/>
                    <a:pt x="458" y="164"/>
                    <a:pt x="457" y="164"/>
                  </a:cubicBezTo>
                  <a:cubicBezTo>
                    <a:pt x="453" y="165"/>
                    <a:pt x="449" y="164"/>
                    <a:pt x="446" y="164"/>
                  </a:cubicBezTo>
                  <a:cubicBezTo>
                    <a:pt x="444" y="164"/>
                    <a:pt x="443" y="164"/>
                    <a:pt x="442" y="164"/>
                  </a:cubicBezTo>
                  <a:cubicBezTo>
                    <a:pt x="441" y="164"/>
                    <a:pt x="440" y="164"/>
                    <a:pt x="439" y="164"/>
                  </a:cubicBezTo>
                  <a:cubicBezTo>
                    <a:pt x="442" y="164"/>
                    <a:pt x="445" y="165"/>
                    <a:pt x="448" y="165"/>
                  </a:cubicBezTo>
                  <a:cubicBezTo>
                    <a:pt x="448" y="165"/>
                    <a:pt x="446" y="164"/>
                    <a:pt x="445" y="165"/>
                  </a:cubicBezTo>
                  <a:cubicBezTo>
                    <a:pt x="443" y="165"/>
                    <a:pt x="440" y="164"/>
                    <a:pt x="437" y="164"/>
                  </a:cubicBezTo>
                  <a:cubicBezTo>
                    <a:pt x="436" y="164"/>
                    <a:pt x="434" y="164"/>
                    <a:pt x="433" y="164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42" y="165"/>
                    <a:pt x="442" y="165"/>
                    <a:pt x="442" y="165"/>
                  </a:cubicBezTo>
                  <a:cubicBezTo>
                    <a:pt x="450" y="165"/>
                    <a:pt x="458" y="166"/>
                    <a:pt x="465" y="166"/>
                  </a:cubicBezTo>
                  <a:cubicBezTo>
                    <a:pt x="465" y="167"/>
                    <a:pt x="463" y="166"/>
                    <a:pt x="463" y="166"/>
                  </a:cubicBezTo>
                  <a:cubicBezTo>
                    <a:pt x="461" y="166"/>
                    <a:pt x="459" y="166"/>
                    <a:pt x="457" y="166"/>
                  </a:cubicBezTo>
                  <a:cubicBezTo>
                    <a:pt x="457" y="166"/>
                    <a:pt x="456" y="166"/>
                    <a:pt x="456" y="166"/>
                  </a:cubicBezTo>
                  <a:cubicBezTo>
                    <a:pt x="456" y="167"/>
                    <a:pt x="455" y="166"/>
                    <a:pt x="455" y="167"/>
                  </a:cubicBezTo>
                  <a:cubicBezTo>
                    <a:pt x="455" y="167"/>
                    <a:pt x="455" y="167"/>
                    <a:pt x="455" y="167"/>
                  </a:cubicBezTo>
                  <a:cubicBezTo>
                    <a:pt x="447" y="167"/>
                    <a:pt x="440" y="167"/>
                    <a:pt x="433" y="166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3" y="167"/>
                    <a:pt x="434" y="167"/>
                    <a:pt x="434" y="167"/>
                  </a:cubicBezTo>
                  <a:cubicBezTo>
                    <a:pt x="434" y="167"/>
                    <a:pt x="433" y="167"/>
                    <a:pt x="433" y="167"/>
                  </a:cubicBezTo>
                  <a:cubicBezTo>
                    <a:pt x="436" y="167"/>
                    <a:pt x="438" y="167"/>
                    <a:pt x="441" y="167"/>
                  </a:cubicBezTo>
                  <a:cubicBezTo>
                    <a:pt x="441" y="167"/>
                    <a:pt x="440" y="167"/>
                    <a:pt x="440" y="167"/>
                  </a:cubicBezTo>
                  <a:cubicBezTo>
                    <a:pt x="440" y="167"/>
                    <a:pt x="441" y="167"/>
                    <a:pt x="441" y="167"/>
                  </a:cubicBezTo>
                  <a:cubicBezTo>
                    <a:pt x="441" y="168"/>
                    <a:pt x="441" y="168"/>
                    <a:pt x="441" y="168"/>
                  </a:cubicBezTo>
                  <a:cubicBezTo>
                    <a:pt x="444" y="168"/>
                    <a:pt x="446" y="168"/>
                    <a:pt x="449" y="168"/>
                  </a:cubicBezTo>
                  <a:cubicBezTo>
                    <a:pt x="450" y="168"/>
                    <a:pt x="451" y="168"/>
                    <a:pt x="452" y="168"/>
                  </a:cubicBezTo>
                  <a:cubicBezTo>
                    <a:pt x="453" y="168"/>
                    <a:pt x="453" y="168"/>
                    <a:pt x="453" y="168"/>
                  </a:cubicBezTo>
                  <a:cubicBezTo>
                    <a:pt x="455" y="168"/>
                    <a:pt x="457" y="169"/>
                    <a:pt x="459" y="169"/>
                  </a:cubicBezTo>
                  <a:cubicBezTo>
                    <a:pt x="460" y="169"/>
                    <a:pt x="459" y="169"/>
                    <a:pt x="459" y="169"/>
                  </a:cubicBezTo>
                  <a:cubicBezTo>
                    <a:pt x="460" y="169"/>
                    <a:pt x="460" y="169"/>
                    <a:pt x="460" y="169"/>
                  </a:cubicBezTo>
                  <a:cubicBezTo>
                    <a:pt x="461" y="169"/>
                    <a:pt x="461" y="169"/>
                    <a:pt x="462" y="169"/>
                  </a:cubicBezTo>
                  <a:cubicBezTo>
                    <a:pt x="462" y="169"/>
                    <a:pt x="463" y="169"/>
                    <a:pt x="463" y="169"/>
                  </a:cubicBezTo>
                  <a:cubicBezTo>
                    <a:pt x="464" y="170"/>
                    <a:pt x="464" y="169"/>
                    <a:pt x="464" y="169"/>
                  </a:cubicBezTo>
                  <a:cubicBezTo>
                    <a:pt x="465" y="169"/>
                    <a:pt x="466" y="169"/>
                    <a:pt x="468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8" y="170"/>
                    <a:pt x="468" y="169"/>
                  </a:cubicBezTo>
                  <a:cubicBezTo>
                    <a:pt x="468" y="169"/>
                    <a:pt x="469" y="169"/>
                    <a:pt x="469" y="170"/>
                  </a:cubicBezTo>
                  <a:cubicBezTo>
                    <a:pt x="468" y="170"/>
                    <a:pt x="467" y="170"/>
                    <a:pt x="467" y="170"/>
                  </a:cubicBezTo>
                  <a:cubicBezTo>
                    <a:pt x="467" y="170"/>
                    <a:pt x="466" y="170"/>
                    <a:pt x="466" y="169"/>
                  </a:cubicBezTo>
                  <a:cubicBezTo>
                    <a:pt x="466" y="170"/>
                    <a:pt x="465" y="170"/>
                    <a:pt x="465" y="169"/>
                  </a:cubicBezTo>
                  <a:cubicBezTo>
                    <a:pt x="464" y="170"/>
                    <a:pt x="463" y="169"/>
                    <a:pt x="463" y="169"/>
                  </a:cubicBezTo>
                  <a:cubicBezTo>
                    <a:pt x="461" y="170"/>
                    <a:pt x="459" y="170"/>
                    <a:pt x="457" y="169"/>
                  </a:cubicBezTo>
                  <a:cubicBezTo>
                    <a:pt x="454" y="170"/>
                    <a:pt x="451" y="169"/>
                    <a:pt x="448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7" y="169"/>
                    <a:pt x="447" y="169"/>
                  </a:cubicBezTo>
                  <a:cubicBezTo>
                    <a:pt x="447" y="169"/>
                    <a:pt x="446" y="169"/>
                    <a:pt x="447" y="170"/>
                  </a:cubicBezTo>
                  <a:cubicBezTo>
                    <a:pt x="447" y="170"/>
                    <a:pt x="448" y="170"/>
                    <a:pt x="449" y="170"/>
                  </a:cubicBezTo>
                  <a:cubicBezTo>
                    <a:pt x="449" y="170"/>
                    <a:pt x="450" y="170"/>
                    <a:pt x="450" y="170"/>
                  </a:cubicBezTo>
                  <a:cubicBezTo>
                    <a:pt x="451" y="170"/>
                    <a:pt x="452" y="170"/>
                    <a:pt x="452" y="171"/>
                  </a:cubicBezTo>
                  <a:cubicBezTo>
                    <a:pt x="453" y="170"/>
                    <a:pt x="453" y="170"/>
                    <a:pt x="453" y="171"/>
                  </a:cubicBezTo>
                  <a:cubicBezTo>
                    <a:pt x="453" y="170"/>
                    <a:pt x="453" y="170"/>
                    <a:pt x="453" y="170"/>
                  </a:cubicBezTo>
                  <a:cubicBezTo>
                    <a:pt x="454" y="170"/>
                    <a:pt x="456" y="171"/>
                    <a:pt x="457" y="171"/>
                  </a:cubicBezTo>
                  <a:cubicBezTo>
                    <a:pt x="457" y="171"/>
                    <a:pt x="458" y="171"/>
                    <a:pt x="458" y="171"/>
                  </a:cubicBezTo>
                  <a:cubicBezTo>
                    <a:pt x="458" y="171"/>
                    <a:pt x="458" y="171"/>
                    <a:pt x="458" y="171"/>
                  </a:cubicBezTo>
                  <a:cubicBezTo>
                    <a:pt x="459" y="171"/>
                    <a:pt x="461" y="171"/>
                    <a:pt x="462" y="171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1"/>
                    <a:pt x="460" y="171"/>
                    <a:pt x="460" y="171"/>
                  </a:cubicBezTo>
                  <a:cubicBezTo>
                    <a:pt x="457" y="171"/>
                    <a:pt x="455" y="171"/>
                    <a:pt x="452" y="171"/>
                  </a:cubicBezTo>
                  <a:cubicBezTo>
                    <a:pt x="451" y="171"/>
                    <a:pt x="451" y="171"/>
                    <a:pt x="450" y="171"/>
                  </a:cubicBezTo>
                  <a:cubicBezTo>
                    <a:pt x="449" y="171"/>
                    <a:pt x="447" y="171"/>
                    <a:pt x="445" y="171"/>
                  </a:cubicBezTo>
                  <a:cubicBezTo>
                    <a:pt x="446" y="172"/>
                    <a:pt x="447" y="172"/>
                    <a:pt x="448" y="172"/>
                  </a:cubicBezTo>
                  <a:cubicBezTo>
                    <a:pt x="449" y="172"/>
                    <a:pt x="449" y="172"/>
                    <a:pt x="449" y="172"/>
                  </a:cubicBezTo>
                  <a:cubicBezTo>
                    <a:pt x="449" y="171"/>
                    <a:pt x="450" y="172"/>
                    <a:pt x="450" y="172"/>
                  </a:cubicBezTo>
                  <a:cubicBezTo>
                    <a:pt x="451" y="172"/>
                    <a:pt x="451" y="172"/>
                    <a:pt x="451" y="172"/>
                  </a:cubicBezTo>
                  <a:cubicBezTo>
                    <a:pt x="450" y="172"/>
                    <a:pt x="449" y="172"/>
                    <a:pt x="448" y="172"/>
                  </a:cubicBezTo>
                  <a:cubicBezTo>
                    <a:pt x="447" y="172"/>
                    <a:pt x="446" y="172"/>
                    <a:pt x="444" y="172"/>
                  </a:cubicBezTo>
                  <a:cubicBezTo>
                    <a:pt x="442" y="172"/>
                    <a:pt x="441" y="172"/>
                    <a:pt x="438" y="172"/>
                  </a:cubicBezTo>
                  <a:cubicBezTo>
                    <a:pt x="432" y="171"/>
                    <a:pt x="425" y="171"/>
                    <a:pt x="418" y="171"/>
                  </a:cubicBezTo>
                  <a:cubicBezTo>
                    <a:pt x="418" y="171"/>
                    <a:pt x="417" y="171"/>
                    <a:pt x="417" y="171"/>
                  </a:cubicBezTo>
                  <a:cubicBezTo>
                    <a:pt x="420" y="172"/>
                    <a:pt x="422" y="172"/>
                    <a:pt x="425" y="172"/>
                  </a:cubicBezTo>
                  <a:cubicBezTo>
                    <a:pt x="426" y="172"/>
                    <a:pt x="428" y="172"/>
                    <a:pt x="429" y="173"/>
                  </a:cubicBezTo>
                  <a:cubicBezTo>
                    <a:pt x="429" y="172"/>
                    <a:pt x="431" y="172"/>
                    <a:pt x="431" y="172"/>
                  </a:cubicBezTo>
                  <a:cubicBezTo>
                    <a:pt x="433" y="172"/>
                    <a:pt x="434" y="173"/>
                    <a:pt x="436" y="173"/>
                  </a:cubicBezTo>
                  <a:cubicBezTo>
                    <a:pt x="437" y="174"/>
                    <a:pt x="439" y="172"/>
                    <a:pt x="440" y="173"/>
                  </a:cubicBezTo>
                  <a:cubicBezTo>
                    <a:pt x="441" y="174"/>
                    <a:pt x="441" y="174"/>
                    <a:pt x="441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4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42" y="174"/>
                    <a:pt x="444" y="173"/>
                    <a:pt x="445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6" y="174"/>
                    <a:pt x="446" y="174"/>
                  </a:cubicBezTo>
                  <a:cubicBezTo>
                    <a:pt x="446" y="174"/>
                    <a:pt x="448" y="174"/>
                    <a:pt x="447" y="174"/>
                  </a:cubicBezTo>
                  <a:cubicBezTo>
                    <a:pt x="445" y="175"/>
                    <a:pt x="443" y="174"/>
                    <a:pt x="442" y="174"/>
                  </a:cubicBezTo>
                  <a:cubicBezTo>
                    <a:pt x="442" y="175"/>
                    <a:pt x="442" y="175"/>
                    <a:pt x="443" y="175"/>
                  </a:cubicBezTo>
                  <a:cubicBezTo>
                    <a:pt x="442" y="175"/>
                    <a:pt x="443" y="175"/>
                    <a:pt x="443" y="175"/>
                  </a:cubicBezTo>
                  <a:cubicBezTo>
                    <a:pt x="446" y="175"/>
                    <a:pt x="450" y="175"/>
                    <a:pt x="453" y="176"/>
                  </a:cubicBezTo>
                  <a:cubicBezTo>
                    <a:pt x="452" y="176"/>
                    <a:pt x="451" y="176"/>
                    <a:pt x="449" y="176"/>
                  </a:cubicBezTo>
                  <a:cubicBezTo>
                    <a:pt x="448" y="176"/>
                    <a:pt x="447" y="176"/>
                    <a:pt x="447" y="176"/>
                  </a:cubicBezTo>
                  <a:cubicBezTo>
                    <a:pt x="449" y="176"/>
                    <a:pt x="451" y="176"/>
                    <a:pt x="454" y="176"/>
                  </a:cubicBezTo>
                  <a:cubicBezTo>
                    <a:pt x="454" y="176"/>
                    <a:pt x="454" y="177"/>
                    <a:pt x="454" y="177"/>
                  </a:cubicBezTo>
                  <a:cubicBezTo>
                    <a:pt x="454" y="176"/>
                    <a:pt x="454" y="176"/>
                    <a:pt x="454" y="176"/>
                  </a:cubicBezTo>
                  <a:cubicBezTo>
                    <a:pt x="455" y="177"/>
                    <a:pt x="455" y="177"/>
                    <a:pt x="455" y="177"/>
                  </a:cubicBezTo>
                  <a:cubicBezTo>
                    <a:pt x="455" y="177"/>
                    <a:pt x="455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6" y="177"/>
                    <a:pt x="456" y="177"/>
                  </a:cubicBezTo>
                  <a:cubicBezTo>
                    <a:pt x="456" y="177"/>
                    <a:pt x="458" y="176"/>
                    <a:pt x="458" y="177"/>
                  </a:cubicBezTo>
                  <a:cubicBezTo>
                    <a:pt x="455" y="177"/>
                    <a:pt x="452" y="177"/>
                    <a:pt x="449" y="177"/>
                  </a:cubicBezTo>
                  <a:cubicBezTo>
                    <a:pt x="449" y="178"/>
                    <a:pt x="449" y="178"/>
                    <a:pt x="450" y="178"/>
                  </a:cubicBezTo>
                  <a:cubicBezTo>
                    <a:pt x="449" y="178"/>
                    <a:pt x="447" y="178"/>
                    <a:pt x="446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5" y="178"/>
                    <a:pt x="445" y="178"/>
                    <a:pt x="445" y="178"/>
                  </a:cubicBezTo>
                  <a:cubicBezTo>
                    <a:pt x="447" y="179"/>
                    <a:pt x="450" y="179"/>
                    <a:pt x="451" y="179"/>
                  </a:cubicBezTo>
                  <a:cubicBezTo>
                    <a:pt x="453" y="179"/>
                    <a:pt x="454" y="180"/>
                    <a:pt x="455" y="179"/>
                  </a:cubicBezTo>
                  <a:cubicBezTo>
                    <a:pt x="455" y="180"/>
                    <a:pt x="456" y="180"/>
                    <a:pt x="456" y="180"/>
                  </a:cubicBezTo>
                  <a:cubicBezTo>
                    <a:pt x="457" y="180"/>
                    <a:pt x="457" y="180"/>
                    <a:pt x="457" y="180"/>
                  </a:cubicBezTo>
                  <a:cubicBezTo>
                    <a:pt x="457" y="180"/>
                    <a:pt x="456" y="180"/>
                    <a:pt x="456" y="180"/>
                  </a:cubicBezTo>
                  <a:cubicBezTo>
                    <a:pt x="454" y="180"/>
                    <a:pt x="452" y="180"/>
                    <a:pt x="450" y="180"/>
                  </a:cubicBezTo>
                  <a:cubicBezTo>
                    <a:pt x="454" y="180"/>
                    <a:pt x="457" y="180"/>
                    <a:pt x="460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59" y="181"/>
                    <a:pt x="459" y="181"/>
                    <a:pt x="459" y="181"/>
                  </a:cubicBezTo>
                  <a:cubicBezTo>
                    <a:pt x="468" y="181"/>
                    <a:pt x="468" y="181"/>
                    <a:pt x="468" y="181"/>
                  </a:cubicBezTo>
                  <a:cubicBezTo>
                    <a:pt x="469" y="181"/>
                    <a:pt x="469" y="181"/>
                    <a:pt x="469" y="181"/>
                  </a:cubicBezTo>
                  <a:cubicBezTo>
                    <a:pt x="467" y="182"/>
                    <a:pt x="466" y="181"/>
                    <a:pt x="465" y="182"/>
                  </a:cubicBezTo>
                  <a:cubicBezTo>
                    <a:pt x="465" y="182"/>
                    <a:pt x="464" y="182"/>
                    <a:pt x="464" y="182"/>
                  </a:cubicBezTo>
                  <a:cubicBezTo>
                    <a:pt x="464" y="183"/>
                    <a:pt x="462" y="183"/>
                    <a:pt x="463" y="184"/>
                  </a:cubicBezTo>
                  <a:cubicBezTo>
                    <a:pt x="460" y="184"/>
                    <a:pt x="460" y="184"/>
                    <a:pt x="460" y="184"/>
                  </a:cubicBezTo>
                  <a:cubicBezTo>
                    <a:pt x="453" y="184"/>
                    <a:pt x="445" y="184"/>
                    <a:pt x="438" y="185"/>
                  </a:cubicBezTo>
                  <a:cubicBezTo>
                    <a:pt x="437" y="185"/>
                    <a:pt x="437" y="184"/>
                    <a:pt x="437" y="185"/>
                  </a:cubicBezTo>
                  <a:cubicBezTo>
                    <a:pt x="436" y="184"/>
                    <a:pt x="435" y="185"/>
                    <a:pt x="434" y="185"/>
                  </a:cubicBezTo>
                  <a:cubicBezTo>
                    <a:pt x="437" y="185"/>
                    <a:pt x="441" y="185"/>
                    <a:pt x="444" y="186"/>
                  </a:cubicBezTo>
                  <a:cubicBezTo>
                    <a:pt x="441" y="186"/>
                    <a:pt x="439" y="186"/>
                    <a:pt x="436" y="186"/>
                  </a:cubicBezTo>
                  <a:cubicBezTo>
                    <a:pt x="439" y="186"/>
                    <a:pt x="441" y="186"/>
                    <a:pt x="443" y="186"/>
                  </a:cubicBezTo>
                  <a:cubicBezTo>
                    <a:pt x="443" y="186"/>
                    <a:pt x="442" y="187"/>
                    <a:pt x="441" y="186"/>
                  </a:cubicBezTo>
                  <a:cubicBezTo>
                    <a:pt x="441" y="186"/>
                    <a:pt x="441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40" y="186"/>
                    <a:pt x="440" y="186"/>
                    <a:pt x="440" y="186"/>
                  </a:cubicBezTo>
                  <a:cubicBezTo>
                    <a:pt x="435" y="186"/>
                    <a:pt x="429" y="186"/>
                    <a:pt x="424" y="186"/>
                  </a:cubicBezTo>
                  <a:cubicBezTo>
                    <a:pt x="424" y="187"/>
                    <a:pt x="425" y="186"/>
                    <a:pt x="426" y="186"/>
                  </a:cubicBezTo>
                  <a:cubicBezTo>
                    <a:pt x="428" y="187"/>
                    <a:pt x="430" y="186"/>
                    <a:pt x="431" y="187"/>
                  </a:cubicBezTo>
                  <a:cubicBezTo>
                    <a:pt x="432" y="186"/>
                    <a:pt x="432" y="187"/>
                    <a:pt x="433" y="187"/>
                  </a:cubicBezTo>
                  <a:cubicBezTo>
                    <a:pt x="433" y="187"/>
                    <a:pt x="434" y="187"/>
                    <a:pt x="435" y="187"/>
                  </a:cubicBezTo>
                  <a:cubicBezTo>
                    <a:pt x="435" y="187"/>
                    <a:pt x="435" y="187"/>
                    <a:pt x="436" y="187"/>
                  </a:cubicBezTo>
                  <a:cubicBezTo>
                    <a:pt x="436" y="188"/>
                    <a:pt x="437" y="187"/>
                    <a:pt x="438" y="188"/>
                  </a:cubicBezTo>
                  <a:cubicBezTo>
                    <a:pt x="438" y="187"/>
                    <a:pt x="439" y="188"/>
                    <a:pt x="440" y="188"/>
                  </a:cubicBezTo>
                  <a:cubicBezTo>
                    <a:pt x="441" y="188"/>
                    <a:pt x="442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3" y="188"/>
                    <a:pt x="443" y="188"/>
                    <a:pt x="443" y="188"/>
                  </a:cubicBezTo>
                  <a:cubicBezTo>
                    <a:pt x="441" y="188"/>
                    <a:pt x="439" y="188"/>
                    <a:pt x="436" y="188"/>
                  </a:cubicBezTo>
                  <a:cubicBezTo>
                    <a:pt x="435" y="188"/>
                    <a:pt x="433" y="188"/>
                    <a:pt x="431" y="188"/>
                  </a:cubicBezTo>
                  <a:cubicBezTo>
                    <a:pt x="430" y="187"/>
                    <a:pt x="430" y="188"/>
                    <a:pt x="429" y="188"/>
                  </a:cubicBezTo>
                  <a:cubicBezTo>
                    <a:pt x="429" y="188"/>
                    <a:pt x="429" y="188"/>
                    <a:pt x="429" y="188"/>
                  </a:cubicBezTo>
                  <a:cubicBezTo>
                    <a:pt x="430" y="188"/>
                    <a:pt x="431" y="188"/>
                    <a:pt x="432" y="188"/>
                  </a:cubicBezTo>
                  <a:cubicBezTo>
                    <a:pt x="434" y="188"/>
                    <a:pt x="438" y="189"/>
                    <a:pt x="441" y="189"/>
                  </a:cubicBezTo>
                  <a:cubicBezTo>
                    <a:pt x="442" y="189"/>
                    <a:pt x="443" y="189"/>
                    <a:pt x="444" y="189"/>
                  </a:cubicBezTo>
                  <a:cubicBezTo>
                    <a:pt x="441" y="189"/>
                    <a:pt x="437" y="189"/>
                    <a:pt x="434" y="189"/>
                  </a:cubicBezTo>
                  <a:cubicBezTo>
                    <a:pt x="435" y="189"/>
                    <a:pt x="436" y="189"/>
                    <a:pt x="436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89"/>
                    <a:pt x="437" y="189"/>
                    <a:pt x="437" y="189"/>
                  </a:cubicBezTo>
                  <a:cubicBezTo>
                    <a:pt x="437" y="190"/>
                    <a:pt x="436" y="189"/>
                    <a:pt x="436" y="189"/>
                  </a:cubicBezTo>
                  <a:cubicBezTo>
                    <a:pt x="435" y="189"/>
                    <a:pt x="435" y="189"/>
                    <a:pt x="435" y="189"/>
                  </a:cubicBezTo>
                  <a:cubicBezTo>
                    <a:pt x="428" y="189"/>
                    <a:pt x="428" y="189"/>
                    <a:pt x="428" y="189"/>
                  </a:cubicBezTo>
                  <a:cubicBezTo>
                    <a:pt x="428" y="190"/>
                    <a:pt x="427" y="189"/>
                    <a:pt x="427" y="190"/>
                  </a:cubicBezTo>
                  <a:cubicBezTo>
                    <a:pt x="426" y="189"/>
                    <a:pt x="424" y="190"/>
                    <a:pt x="423" y="189"/>
                  </a:cubicBezTo>
                  <a:cubicBezTo>
                    <a:pt x="422" y="190"/>
                    <a:pt x="421" y="190"/>
                    <a:pt x="421" y="190"/>
                  </a:cubicBezTo>
                  <a:cubicBezTo>
                    <a:pt x="421" y="190"/>
                    <a:pt x="421" y="190"/>
                    <a:pt x="421" y="190"/>
                  </a:cubicBezTo>
                  <a:cubicBezTo>
                    <a:pt x="417" y="190"/>
                    <a:pt x="414" y="190"/>
                    <a:pt x="410" y="189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5" y="190"/>
                    <a:pt x="422" y="190"/>
                    <a:pt x="427" y="191"/>
                  </a:cubicBezTo>
                  <a:cubicBezTo>
                    <a:pt x="430" y="191"/>
                    <a:pt x="434" y="191"/>
                    <a:pt x="437" y="191"/>
                  </a:cubicBezTo>
                  <a:cubicBezTo>
                    <a:pt x="437" y="192"/>
                    <a:pt x="437" y="192"/>
                    <a:pt x="437" y="192"/>
                  </a:cubicBezTo>
                  <a:cubicBezTo>
                    <a:pt x="434" y="191"/>
                    <a:pt x="431" y="192"/>
                    <a:pt x="428" y="192"/>
                  </a:cubicBezTo>
                  <a:cubicBezTo>
                    <a:pt x="426" y="192"/>
                    <a:pt x="423" y="191"/>
                    <a:pt x="421" y="192"/>
                  </a:cubicBezTo>
                  <a:cubicBezTo>
                    <a:pt x="425" y="192"/>
                    <a:pt x="430" y="192"/>
                    <a:pt x="433" y="192"/>
                  </a:cubicBezTo>
                  <a:cubicBezTo>
                    <a:pt x="429" y="192"/>
                    <a:pt x="426" y="192"/>
                    <a:pt x="422" y="192"/>
                  </a:cubicBezTo>
                  <a:cubicBezTo>
                    <a:pt x="419" y="192"/>
                    <a:pt x="417" y="192"/>
                    <a:pt x="415" y="192"/>
                  </a:cubicBezTo>
                  <a:cubicBezTo>
                    <a:pt x="414" y="192"/>
                    <a:pt x="412" y="192"/>
                    <a:pt x="412" y="192"/>
                  </a:cubicBezTo>
                  <a:cubicBezTo>
                    <a:pt x="411" y="192"/>
                    <a:pt x="411" y="192"/>
                    <a:pt x="410" y="192"/>
                  </a:cubicBezTo>
                  <a:cubicBezTo>
                    <a:pt x="411" y="193"/>
                    <a:pt x="413" y="192"/>
                    <a:pt x="414" y="192"/>
                  </a:cubicBezTo>
                  <a:cubicBezTo>
                    <a:pt x="415" y="192"/>
                    <a:pt x="416" y="192"/>
                    <a:pt x="417" y="192"/>
                  </a:cubicBezTo>
                  <a:cubicBezTo>
                    <a:pt x="418" y="192"/>
                    <a:pt x="419" y="193"/>
                    <a:pt x="420" y="193"/>
                  </a:cubicBezTo>
                  <a:cubicBezTo>
                    <a:pt x="420" y="192"/>
                    <a:pt x="422" y="193"/>
                    <a:pt x="423" y="193"/>
                  </a:cubicBezTo>
                  <a:cubicBezTo>
                    <a:pt x="423" y="193"/>
                    <a:pt x="422" y="193"/>
                    <a:pt x="422" y="193"/>
                  </a:cubicBezTo>
                  <a:cubicBezTo>
                    <a:pt x="422" y="193"/>
                    <a:pt x="423" y="193"/>
                    <a:pt x="424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5" y="193"/>
                    <a:pt x="425" y="193"/>
                    <a:pt x="425" y="193"/>
                  </a:cubicBezTo>
                  <a:cubicBezTo>
                    <a:pt x="424" y="193"/>
                    <a:pt x="424" y="193"/>
                    <a:pt x="424" y="193"/>
                  </a:cubicBezTo>
                  <a:cubicBezTo>
                    <a:pt x="426" y="193"/>
                    <a:pt x="429" y="193"/>
                    <a:pt x="430" y="194"/>
                  </a:cubicBezTo>
                  <a:cubicBezTo>
                    <a:pt x="430" y="194"/>
                    <a:pt x="429" y="193"/>
                    <a:pt x="429" y="194"/>
                  </a:cubicBezTo>
                  <a:cubicBezTo>
                    <a:pt x="431" y="194"/>
                    <a:pt x="433" y="194"/>
                    <a:pt x="435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4"/>
                    <a:pt x="436" y="194"/>
                    <a:pt x="436" y="194"/>
                  </a:cubicBezTo>
                  <a:cubicBezTo>
                    <a:pt x="436" y="195"/>
                    <a:pt x="437" y="194"/>
                    <a:pt x="437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6" y="195"/>
                    <a:pt x="436" y="195"/>
                    <a:pt x="436" y="195"/>
                  </a:cubicBezTo>
                  <a:cubicBezTo>
                    <a:pt x="434" y="194"/>
                    <a:pt x="433" y="195"/>
                    <a:pt x="431" y="195"/>
                  </a:cubicBezTo>
                  <a:cubicBezTo>
                    <a:pt x="431" y="195"/>
                    <a:pt x="430" y="195"/>
                    <a:pt x="430" y="195"/>
                  </a:cubicBezTo>
                  <a:cubicBezTo>
                    <a:pt x="427" y="195"/>
                    <a:pt x="425" y="194"/>
                    <a:pt x="422" y="195"/>
                  </a:cubicBezTo>
                  <a:cubicBezTo>
                    <a:pt x="424" y="195"/>
                    <a:pt x="425" y="195"/>
                    <a:pt x="427" y="195"/>
                  </a:cubicBezTo>
                  <a:cubicBezTo>
                    <a:pt x="427" y="196"/>
                    <a:pt x="428" y="195"/>
                    <a:pt x="428" y="196"/>
                  </a:cubicBezTo>
                  <a:cubicBezTo>
                    <a:pt x="429" y="195"/>
                    <a:pt x="431" y="196"/>
                    <a:pt x="432" y="196"/>
                  </a:cubicBezTo>
                  <a:cubicBezTo>
                    <a:pt x="431" y="196"/>
                    <a:pt x="432" y="196"/>
                    <a:pt x="432" y="196"/>
                  </a:cubicBezTo>
                  <a:cubicBezTo>
                    <a:pt x="433" y="196"/>
                    <a:pt x="434" y="197"/>
                    <a:pt x="434" y="196"/>
                  </a:cubicBezTo>
                  <a:cubicBezTo>
                    <a:pt x="434" y="196"/>
                    <a:pt x="433" y="196"/>
                    <a:pt x="433" y="196"/>
                  </a:cubicBezTo>
                  <a:cubicBezTo>
                    <a:pt x="432" y="196"/>
                    <a:pt x="431" y="197"/>
                    <a:pt x="431" y="196"/>
                  </a:cubicBezTo>
                  <a:cubicBezTo>
                    <a:pt x="428" y="196"/>
                    <a:pt x="426" y="197"/>
                    <a:pt x="423" y="197"/>
                  </a:cubicBezTo>
                  <a:cubicBezTo>
                    <a:pt x="425" y="197"/>
                    <a:pt x="425" y="197"/>
                    <a:pt x="427" y="197"/>
                  </a:cubicBezTo>
                  <a:cubicBezTo>
                    <a:pt x="422" y="197"/>
                    <a:pt x="419" y="197"/>
                    <a:pt x="41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5" y="197"/>
                    <a:pt x="405" y="197"/>
                    <a:pt x="405" y="197"/>
                  </a:cubicBezTo>
                  <a:cubicBezTo>
                    <a:pt x="406" y="198"/>
                    <a:pt x="408" y="198"/>
                    <a:pt x="409" y="198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09" y="198"/>
                    <a:pt x="409" y="198"/>
                    <a:pt x="410" y="198"/>
                  </a:cubicBezTo>
                  <a:cubicBezTo>
                    <a:pt x="411" y="198"/>
                    <a:pt x="412" y="198"/>
                    <a:pt x="413" y="198"/>
                  </a:cubicBezTo>
                  <a:cubicBezTo>
                    <a:pt x="415" y="198"/>
                    <a:pt x="416" y="198"/>
                    <a:pt x="417" y="199"/>
                  </a:cubicBezTo>
                  <a:cubicBezTo>
                    <a:pt x="419" y="199"/>
                    <a:pt x="421" y="199"/>
                    <a:pt x="422" y="199"/>
                  </a:cubicBezTo>
                  <a:cubicBezTo>
                    <a:pt x="422" y="199"/>
                    <a:pt x="423" y="199"/>
                    <a:pt x="423" y="199"/>
                  </a:cubicBezTo>
                  <a:cubicBezTo>
                    <a:pt x="424" y="200"/>
                    <a:pt x="424" y="200"/>
                    <a:pt x="424" y="200"/>
                  </a:cubicBezTo>
                  <a:cubicBezTo>
                    <a:pt x="422" y="199"/>
                    <a:pt x="420" y="200"/>
                    <a:pt x="419" y="200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8" y="200"/>
                    <a:pt x="418" y="200"/>
                  </a:cubicBezTo>
                  <a:cubicBezTo>
                    <a:pt x="418" y="200"/>
                    <a:pt x="417" y="200"/>
                    <a:pt x="417" y="200"/>
                  </a:cubicBezTo>
                  <a:cubicBezTo>
                    <a:pt x="420" y="201"/>
                    <a:pt x="424" y="200"/>
                    <a:pt x="426" y="201"/>
                  </a:cubicBezTo>
                  <a:cubicBezTo>
                    <a:pt x="424" y="201"/>
                    <a:pt x="422" y="201"/>
                    <a:pt x="419" y="201"/>
                  </a:cubicBezTo>
                  <a:cubicBezTo>
                    <a:pt x="420" y="201"/>
                    <a:pt x="420" y="201"/>
                    <a:pt x="420" y="201"/>
                  </a:cubicBezTo>
                  <a:cubicBezTo>
                    <a:pt x="424" y="201"/>
                    <a:pt x="427" y="202"/>
                    <a:pt x="430" y="202"/>
                  </a:cubicBezTo>
                  <a:cubicBezTo>
                    <a:pt x="431" y="202"/>
                    <a:pt x="432" y="202"/>
                    <a:pt x="432" y="202"/>
                  </a:cubicBezTo>
                  <a:cubicBezTo>
                    <a:pt x="432" y="202"/>
                    <a:pt x="432" y="202"/>
                    <a:pt x="432" y="202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6" y="202"/>
                    <a:pt x="425" y="203"/>
                    <a:pt x="424" y="203"/>
                  </a:cubicBezTo>
                  <a:cubicBezTo>
                    <a:pt x="423" y="203"/>
                    <a:pt x="422" y="203"/>
                    <a:pt x="421" y="203"/>
                  </a:cubicBezTo>
                  <a:cubicBezTo>
                    <a:pt x="422" y="203"/>
                    <a:pt x="424" y="203"/>
                    <a:pt x="425" y="203"/>
                  </a:cubicBezTo>
                  <a:cubicBezTo>
                    <a:pt x="425" y="204"/>
                    <a:pt x="424" y="204"/>
                    <a:pt x="424" y="203"/>
                  </a:cubicBezTo>
                  <a:cubicBezTo>
                    <a:pt x="423" y="204"/>
                    <a:pt x="421" y="203"/>
                    <a:pt x="420" y="204"/>
                  </a:cubicBezTo>
                  <a:cubicBezTo>
                    <a:pt x="422" y="205"/>
                    <a:pt x="425" y="204"/>
                    <a:pt x="427" y="205"/>
                  </a:cubicBezTo>
                  <a:cubicBezTo>
                    <a:pt x="427" y="205"/>
                    <a:pt x="427" y="205"/>
                    <a:pt x="427" y="205"/>
                  </a:cubicBezTo>
                  <a:cubicBezTo>
                    <a:pt x="426" y="205"/>
                    <a:pt x="426" y="205"/>
                    <a:pt x="425" y="205"/>
                  </a:cubicBezTo>
                  <a:cubicBezTo>
                    <a:pt x="427" y="205"/>
                    <a:pt x="428" y="205"/>
                    <a:pt x="430" y="205"/>
                  </a:cubicBezTo>
                  <a:cubicBezTo>
                    <a:pt x="421" y="206"/>
                    <a:pt x="421" y="206"/>
                    <a:pt x="421" y="206"/>
                  </a:cubicBezTo>
                  <a:cubicBezTo>
                    <a:pt x="426" y="206"/>
                    <a:pt x="432" y="206"/>
                    <a:pt x="436" y="206"/>
                  </a:cubicBezTo>
                  <a:cubicBezTo>
                    <a:pt x="437" y="207"/>
                    <a:pt x="438" y="207"/>
                    <a:pt x="439" y="207"/>
                  </a:cubicBezTo>
                  <a:cubicBezTo>
                    <a:pt x="439" y="207"/>
                    <a:pt x="439" y="207"/>
                    <a:pt x="440" y="207"/>
                  </a:cubicBezTo>
                  <a:cubicBezTo>
                    <a:pt x="440" y="207"/>
                    <a:pt x="441" y="207"/>
                    <a:pt x="442" y="207"/>
                  </a:cubicBezTo>
                  <a:cubicBezTo>
                    <a:pt x="443" y="207"/>
                    <a:pt x="444" y="207"/>
                    <a:pt x="445" y="207"/>
                  </a:cubicBezTo>
                  <a:cubicBezTo>
                    <a:pt x="443" y="208"/>
                    <a:pt x="440" y="207"/>
                    <a:pt x="439" y="208"/>
                  </a:cubicBezTo>
                  <a:cubicBezTo>
                    <a:pt x="439" y="208"/>
                    <a:pt x="439" y="208"/>
                    <a:pt x="439" y="209"/>
                  </a:cubicBezTo>
                  <a:cubicBezTo>
                    <a:pt x="439" y="209"/>
                    <a:pt x="438" y="209"/>
                    <a:pt x="438" y="209"/>
                  </a:cubicBezTo>
                  <a:cubicBezTo>
                    <a:pt x="433" y="209"/>
                    <a:pt x="428" y="209"/>
                    <a:pt x="423" y="210"/>
                  </a:cubicBezTo>
                  <a:cubicBezTo>
                    <a:pt x="421" y="210"/>
                    <a:pt x="418" y="210"/>
                    <a:pt x="415" y="210"/>
                  </a:cubicBezTo>
                  <a:cubicBezTo>
                    <a:pt x="414" y="210"/>
                    <a:pt x="414" y="210"/>
                    <a:pt x="414" y="210"/>
                  </a:cubicBezTo>
                  <a:cubicBezTo>
                    <a:pt x="415" y="211"/>
                    <a:pt x="417" y="210"/>
                    <a:pt x="418" y="211"/>
                  </a:cubicBezTo>
                  <a:cubicBezTo>
                    <a:pt x="420" y="211"/>
                    <a:pt x="421" y="211"/>
                    <a:pt x="422" y="211"/>
                  </a:cubicBezTo>
                  <a:cubicBezTo>
                    <a:pt x="419" y="211"/>
                    <a:pt x="416" y="211"/>
                    <a:pt x="412" y="211"/>
                  </a:cubicBezTo>
                  <a:cubicBezTo>
                    <a:pt x="413" y="211"/>
                    <a:pt x="414" y="211"/>
                    <a:pt x="415" y="211"/>
                  </a:cubicBezTo>
                  <a:cubicBezTo>
                    <a:pt x="412" y="211"/>
                    <a:pt x="409" y="211"/>
                    <a:pt x="406" y="211"/>
                  </a:cubicBezTo>
                  <a:cubicBezTo>
                    <a:pt x="407" y="211"/>
                    <a:pt x="408" y="212"/>
                    <a:pt x="408" y="212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6" y="211"/>
                    <a:pt x="406" y="211"/>
                    <a:pt x="406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5" y="211"/>
                    <a:pt x="405" y="211"/>
                    <a:pt x="405" y="211"/>
                  </a:cubicBezTo>
                  <a:cubicBezTo>
                    <a:pt x="401" y="212"/>
                    <a:pt x="397" y="211"/>
                    <a:pt x="394" y="211"/>
                  </a:cubicBezTo>
                  <a:cubicBezTo>
                    <a:pt x="393" y="211"/>
                    <a:pt x="393" y="211"/>
                    <a:pt x="392" y="211"/>
                  </a:cubicBezTo>
                  <a:cubicBezTo>
                    <a:pt x="392" y="211"/>
                    <a:pt x="392" y="211"/>
                    <a:pt x="391" y="211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5" y="212"/>
                    <a:pt x="400" y="212"/>
                    <a:pt x="404" y="212"/>
                  </a:cubicBezTo>
                  <a:cubicBezTo>
                    <a:pt x="404" y="212"/>
                    <a:pt x="404" y="212"/>
                    <a:pt x="404" y="212"/>
                  </a:cubicBezTo>
                  <a:cubicBezTo>
                    <a:pt x="404" y="213"/>
                    <a:pt x="405" y="212"/>
                    <a:pt x="405" y="212"/>
                  </a:cubicBezTo>
                  <a:cubicBezTo>
                    <a:pt x="406" y="213"/>
                    <a:pt x="408" y="212"/>
                    <a:pt x="409" y="213"/>
                  </a:cubicBezTo>
                  <a:cubicBezTo>
                    <a:pt x="409" y="212"/>
                    <a:pt x="410" y="213"/>
                    <a:pt x="411" y="213"/>
                  </a:cubicBezTo>
                  <a:cubicBezTo>
                    <a:pt x="411" y="213"/>
                    <a:pt x="412" y="213"/>
                    <a:pt x="412" y="213"/>
                  </a:cubicBezTo>
                  <a:cubicBezTo>
                    <a:pt x="411" y="213"/>
                    <a:pt x="409" y="213"/>
                    <a:pt x="408" y="213"/>
                  </a:cubicBezTo>
                  <a:cubicBezTo>
                    <a:pt x="407" y="213"/>
                    <a:pt x="406" y="213"/>
                    <a:pt x="404" y="213"/>
                  </a:cubicBezTo>
                  <a:cubicBezTo>
                    <a:pt x="403" y="213"/>
                    <a:pt x="402" y="213"/>
                    <a:pt x="401" y="213"/>
                  </a:cubicBezTo>
                  <a:cubicBezTo>
                    <a:pt x="400" y="213"/>
                    <a:pt x="400" y="213"/>
                    <a:pt x="399" y="213"/>
                  </a:cubicBezTo>
                  <a:cubicBezTo>
                    <a:pt x="398" y="213"/>
                    <a:pt x="397" y="213"/>
                    <a:pt x="396" y="213"/>
                  </a:cubicBezTo>
                  <a:cubicBezTo>
                    <a:pt x="398" y="214"/>
                    <a:pt x="401" y="213"/>
                    <a:pt x="403" y="214"/>
                  </a:cubicBezTo>
                  <a:cubicBezTo>
                    <a:pt x="409" y="214"/>
                    <a:pt x="413" y="214"/>
                    <a:pt x="418" y="214"/>
                  </a:cubicBezTo>
                  <a:cubicBezTo>
                    <a:pt x="415" y="214"/>
                    <a:pt x="413" y="214"/>
                    <a:pt x="410" y="214"/>
                  </a:cubicBezTo>
                  <a:cubicBezTo>
                    <a:pt x="409" y="214"/>
                    <a:pt x="409" y="214"/>
                    <a:pt x="409" y="214"/>
                  </a:cubicBezTo>
                  <a:cubicBezTo>
                    <a:pt x="404" y="214"/>
                    <a:pt x="398" y="214"/>
                    <a:pt x="393" y="214"/>
                  </a:cubicBezTo>
                  <a:cubicBezTo>
                    <a:pt x="399" y="214"/>
                    <a:pt x="405" y="214"/>
                    <a:pt x="411" y="215"/>
                  </a:cubicBezTo>
                  <a:cubicBezTo>
                    <a:pt x="410" y="215"/>
                    <a:pt x="409" y="214"/>
                    <a:pt x="408" y="215"/>
                  </a:cubicBezTo>
                  <a:cubicBezTo>
                    <a:pt x="407" y="214"/>
                    <a:pt x="404" y="215"/>
                    <a:pt x="403" y="214"/>
                  </a:cubicBezTo>
                  <a:cubicBezTo>
                    <a:pt x="402" y="215"/>
                    <a:pt x="402" y="214"/>
                    <a:pt x="401" y="214"/>
                  </a:cubicBezTo>
                  <a:cubicBezTo>
                    <a:pt x="399" y="215"/>
                    <a:pt x="397" y="215"/>
                    <a:pt x="394" y="214"/>
                  </a:cubicBezTo>
                  <a:cubicBezTo>
                    <a:pt x="394" y="214"/>
                    <a:pt x="393" y="214"/>
                    <a:pt x="392" y="214"/>
                  </a:cubicBezTo>
                  <a:cubicBezTo>
                    <a:pt x="392" y="214"/>
                    <a:pt x="391" y="214"/>
                    <a:pt x="391" y="214"/>
                  </a:cubicBezTo>
                  <a:cubicBezTo>
                    <a:pt x="390" y="214"/>
                    <a:pt x="389" y="214"/>
                    <a:pt x="389" y="214"/>
                  </a:cubicBezTo>
                  <a:cubicBezTo>
                    <a:pt x="388" y="214"/>
                    <a:pt x="387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4"/>
                    <a:pt x="386" y="214"/>
                    <a:pt x="386" y="214"/>
                  </a:cubicBezTo>
                  <a:cubicBezTo>
                    <a:pt x="386" y="215"/>
                    <a:pt x="387" y="214"/>
                    <a:pt x="388" y="215"/>
                  </a:cubicBezTo>
                  <a:cubicBezTo>
                    <a:pt x="387" y="215"/>
                    <a:pt x="387" y="215"/>
                    <a:pt x="387" y="215"/>
                  </a:cubicBezTo>
                  <a:cubicBezTo>
                    <a:pt x="381" y="215"/>
                    <a:pt x="374" y="214"/>
                    <a:pt x="367" y="214"/>
                  </a:cubicBezTo>
                  <a:cubicBezTo>
                    <a:pt x="367" y="214"/>
                    <a:pt x="366" y="214"/>
                    <a:pt x="365" y="214"/>
                  </a:cubicBezTo>
                  <a:cubicBezTo>
                    <a:pt x="372" y="215"/>
                    <a:pt x="378" y="215"/>
                    <a:pt x="384" y="215"/>
                  </a:cubicBezTo>
                  <a:cubicBezTo>
                    <a:pt x="386" y="216"/>
                    <a:pt x="388" y="215"/>
                    <a:pt x="389" y="216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91" y="216"/>
                    <a:pt x="392" y="216"/>
                    <a:pt x="394" y="216"/>
                  </a:cubicBezTo>
                  <a:cubicBezTo>
                    <a:pt x="394" y="216"/>
                    <a:pt x="394" y="216"/>
                    <a:pt x="395" y="216"/>
                  </a:cubicBezTo>
                  <a:cubicBezTo>
                    <a:pt x="400" y="216"/>
                    <a:pt x="400" y="216"/>
                    <a:pt x="400" y="216"/>
                  </a:cubicBezTo>
                  <a:cubicBezTo>
                    <a:pt x="399" y="216"/>
                    <a:pt x="398" y="216"/>
                    <a:pt x="398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400" y="217"/>
                    <a:pt x="400" y="217"/>
                  </a:cubicBezTo>
                  <a:cubicBezTo>
                    <a:pt x="400" y="217"/>
                    <a:pt x="398" y="217"/>
                    <a:pt x="398" y="217"/>
                  </a:cubicBezTo>
                  <a:cubicBezTo>
                    <a:pt x="397" y="217"/>
                    <a:pt x="397" y="217"/>
                    <a:pt x="397" y="217"/>
                  </a:cubicBezTo>
                  <a:cubicBezTo>
                    <a:pt x="396" y="217"/>
                    <a:pt x="394" y="216"/>
                    <a:pt x="394" y="217"/>
                  </a:cubicBezTo>
                  <a:cubicBezTo>
                    <a:pt x="393" y="217"/>
                    <a:pt x="391" y="216"/>
                    <a:pt x="390" y="217"/>
                  </a:cubicBezTo>
                  <a:cubicBezTo>
                    <a:pt x="390" y="217"/>
                    <a:pt x="390" y="217"/>
                    <a:pt x="390" y="217"/>
                  </a:cubicBezTo>
                  <a:cubicBezTo>
                    <a:pt x="388" y="217"/>
                    <a:pt x="386" y="216"/>
                    <a:pt x="384" y="217"/>
                  </a:cubicBezTo>
                  <a:cubicBezTo>
                    <a:pt x="387" y="217"/>
                    <a:pt x="387" y="217"/>
                    <a:pt x="387" y="217"/>
                  </a:cubicBezTo>
                  <a:cubicBezTo>
                    <a:pt x="385" y="217"/>
                    <a:pt x="383" y="217"/>
                    <a:pt x="381" y="217"/>
                  </a:cubicBezTo>
                  <a:cubicBezTo>
                    <a:pt x="381" y="217"/>
                    <a:pt x="380" y="217"/>
                    <a:pt x="379" y="217"/>
                  </a:cubicBezTo>
                  <a:cubicBezTo>
                    <a:pt x="378" y="217"/>
                    <a:pt x="377" y="217"/>
                    <a:pt x="377" y="217"/>
                  </a:cubicBezTo>
                  <a:cubicBezTo>
                    <a:pt x="374" y="216"/>
                    <a:pt x="371" y="217"/>
                    <a:pt x="368" y="216"/>
                  </a:cubicBezTo>
                  <a:cubicBezTo>
                    <a:pt x="367" y="217"/>
                    <a:pt x="367" y="216"/>
                    <a:pt x="366" y="217"/>
                  </a:cubicBezTo>
                  <a:cubicBezTo>
                    <a:pt x="367" y="217"/>
                    <a:pt x="367" y="217"/>
                    <a:pt x="367" y="217"/>
                  </a:cubicBezTo>
                  <a:cubicBezTo>
                    <a:pt x="372" y="217"/>
                    <a:pt x="376" y="217"/>
                    <a:pt x="381" y="217"/>
                  </a:cubicBezTo>
                  <a:cubicBezTo>
                    <a:pt x="383" y="218"/>
                    <a:pt x="385" y="217"/>
                    <a:pt x="386" y="218"/>
                  </a:cubicBezTo>
                  <a:cubicBezTo>
                    <a:pt x="386" y="218"/>
                    <a:pt x="386" y="218"/>
                    <a:pt x="387" y="218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9" y="218"/>
                    <a:pt x="391" y="218"/>
                    <a:pt x="392" y="218"/>
                  </a:cubicBezTo>
                  <a:cubicBezTo>
                    <a:pt x="393" y="219"/>
                    <a:pt x="395" y="218"/>
                    <a:pt x="396" y="219"/>
                  </a:cubicBezTo>
                  <a:cubicBezTo>
                    <a:pt x="396" y="218"/>
                    <a:pt x="397" y="218"/>
                    <a:pt x="398" y="219"/>
                  </a:cubicBezTo>
                  <a:cubicBezTo>
                    <a:pt x="397" y="219"/>
                    <a:pt x="396" y="218"/>
                    <a:pt x="396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5" y="219"/>
                    <a:pt x="395" y="219"/>
                  </a:cubicBezTo>
                  <a:cubicBezTo>
                    <a:pt x="395" y="219"/>
                    <a:pt x="396" y="219"/>
                    <a:pt x="397" y="219"/>
                  </a:cubicBezTo>
                  <a:cubicBezTo>
                    <a:pt x="396" y="219"/>
                    <a:pt x="396" y="219"/>
                    <a:pt x="396" y="219"/>
                  </a:cubicBezTo>
                  <a:cubicBezTo>
                    <a:pt x="397" y="219"/>
                    <a:pt x="398" y="219"/>
                    <a:pt x="399" y="219"/>
                  </a:cubicBezTo>
                  <a:cubicBezTo>
                    <a:pt x="400" y="219"/>
                    <a:pt x="400" y="219"/>
                    <a:pt x="401" y="219"/>
                  </a:cubicBezTo>
                  <a:cubicBezTo>
                    <a:pt x="401" y="219"/>
                    <a:pt x="401" y="219"/>
                    <a:pt x="401" y="219"/>
                  </a:cubicBezTo>
                  <a:cubicBezTo>
                    <a:pt x="401" y="220"/>
                    <a:pt x="401" y="220"/>
                    <a:pt x="401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19"/>
                    <a:pt x="400" y="219"/>
                    <a:pt x="400" y="219"/>
                  </a:cubicBezTo>
                  <a:cubicBezTo>
                    <a:pt x="399" y="219"/>
                    <a:pt x="399" y="219"/>
                    <a:pt x="399" y="219"/>
                  </a:cubicBezTo>
                  <a:cubicBezTo>
                    <a:pt x="399" y="220"/>
                    <a:pt x="399" y="220"/>
                    <a:pt x="399" y="220"/>
                  </a:cubicBezTo>
                  <a:cubicBezTo>
                    <a:pt x="398" y="220"/>
                    <a:pt x="396" y="219"/>
                    <a:pt x="394" y="220"/>
                  </a:cubicBezTo>
                  <a:cubicBezTo>
                    <a:pt x="393" y="219"/>
                    <a:pt x="391" y="220"/>
                    <a:pt x="390" y="219"/>
                  </a:cubicBezTo>
                  <a:cubicBezTo>
                    <a:pt x="386" y="219"/>
                    <a:pt x="382" y="219"/>
                    <a:pt x="378" y="219"/>
                  </a:cubicBezTo>
                  <a:cubicBezTo>
                    <a:pt x="377" y="219"/>
                    <a:pt x="376" y="219"/>
                    <a:pt x="375" y="219"/>
                  </a:cubicBezTo>
                  <a:cubicBezTo>
                    <a:pt x="377" y="220"/>
                    <a:pt x="380" y="219"/>
                    <a:pt x="383" y="220"/>
                  </a:cubicBezTo>
                  <a:cubicBezTo>
                    <a:pt x="383" y="220"/>
                    <a:pt x="383" y="220"/>
                    <a:pt x="383" y="220"/>
                  </a:cubicBezTo>
                  <a:cubicBezTo>
                    <a:pt x="386" y="220"/>
                    <a:pt x="388" y="220"/>
                    <a:pt x="391" y="220"/>
                  </a:cubicBezTo>
                  <a:cubicBezTo>
                    <a:pt x="391" y="220"/>
                    <a:pt x="392" y="221"/>
                    <a:pt x="392" y="220"/>
                  </a:cubicBezTo>
                  <a:cubicBezTo>
                    <a:pt x="392" y="221"/>
                    <a:pt x="391" y="220"/>
                    <a:pt x="391" y="221"/>
                  </a:cubicBezTo>
                  <a:cubicBezTo>
                    <a:pt x="392" y="221"/>
                    <a:pt x="394" y="221"/>
                    <a:pt x="395" y="221"/>
                  </a:cubicBezTo>
                  <a:cubicBezTo>
                    <a:pt x="395" y="221"/>
                    <a:pt x="395" y="220"/>
                    <a:pt x="396" y="221"/>
                  </a:cubicBezTo>
                  <a:cubicBezTo>
                    <a:pt x="396" y="221"/>
                    <a:pt x="396" y="221"/>
                    <a:pt x="396" y="221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20"/>
                    <a:pt x="398" y="221"/>
                    <a:pt x="399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9" y="221"/>
                    <a:pt x="400" y="221"/>
                  </a:cubicBezTo>
                  <a:cubicBezTo>
                    <a:pt x="399" y="221"/>
                    <a:pt x="399" y="221"/>
                    <a:pt x="399" y="221"/>
                  </a:cubicBezTo>
                  <a:cubicBezTo>
                    <a:pt x="399" y="221"/>
                    <a:pt x="398" y="221"/>
                    <a:pt x="398" y="221"/>
                  </a:cubicBezTo>
                  <a:cubicBezTo>
                    <a:pt x="397" y="221"/>
                    <a:pt x="396" y="222"/>
                    <a:pt x="395" y="221"/>
                  </a:cubicBezTo>
                  <a:cubicBezTo>
                    <a:pt x="393" y="221"/>
                    <a:pt x="393" y="221"/>
                    <a:pt x="391" y="221"/>
                  </a:cubicBezTo>
                  <a:cubicBezTo>
                    <a:pt x="391" y="221"/>
                    <a:pt x="391" y="221"/>
                    <a:pt x="391" y="221"/>
                  </a:cubicBezTo>
                  <a:cubicBezTo>
                    <a:pt x="390" y="221"/>
                    <a:pt x="390" y="221"/>
                    <a:pt x="390" y="221"/>
                  </a:cubicBezTo>
                  <a:cubicBezTo>
                    <a:pt x="387" y="221"/>
                    <a:pt x="383" y="221"/>
                    <a:pt x="379" y="221"/>
                  </a:cubicBezTo>
                  <a:cubicBezTo>
                    <a:pt x="380" y="221"/>
                    <a:pt x="380" y="221"/>
                    <a:pt x="381" y="221"/>
                  </a:cubicBezTo>
                  <a:cubicBezTo>
                    <a:pt x="381" y="222"/>
                    <a:pt x="380" y="221"/>
                    <a:pt x="379" y="222"/>
                  </a:cubicBezTo>
                  <a:cubicBezTo>
                    <a:pt x="378" y="222"/>
                    <a:pt x="377" y="221"/>
                    <a:pt x="376" y="222"/>
                  </a:cubicBezTo>
                  <a:cubicBezTo>
                    <a:pt x="375" y="222"/>
                    <a:pt x="375" y="221"/>
                    <a:pt x="374" y="222"/>
                  </a:cubicBezTo>
                  <a:cubicBezTo>
                    <a:pt x="373" y="221"/>
                    <a:pt x="371" y="222"/>
                    <a:pt x="369" y="221"/>
                  </a:cubicBezTo>
                  <a:cubicBezTo>
                    <a:pt x="368" y="222"/>
                    <a:pt x="367" y="221"/>
                    <a:pt x="367" y="221"/>
                  </a:cubicBezTo>
                  <a:cubicBezTo>
                    <a:pt x="366" y="221"/>
                    <a:pt x="364" y="222"/>
                    <a:pt x="363" y="221"/>
                  </a:cubicBezTo>
                  <a:cubicBezTo>
                    <a:pt x="362" y="222"/>
                    <a:pt x="361" y="222"/>
                    <a:pt x="360" y="221"/>
                  </a:cubicBezTo>
                  <a:cubicBezTo>
                    <a:pt x="354" y="222"/>
                    <a:pt x="349" y="221"/>
                    <a:pt x="342" y="221"/>
                  </a:cubicBezTo>
                  <a:cubicBezTo>
                    <a:pt x="344" y="222"/>
                    <a:pt x="347" y="221"/>
                    <a:pt x="349" y="222"/>
                  </a:cubicBezTo>
                  <a:cubicBezTo>
                    <a:pt x="353" y="222"/>
                    <a:pt x="358" y="222"/>
                    <a:pt x="362" y="222"/>
                  </a:cubicBezTo>
                  <a:cubicBezTo>
                    <a:pt x="362" y="222"/>
                    <a:pt x="363" y="222"/>
                    <a:pt x="363" y="222"/>
                  </a:cubicBezTo>
                  <a:cubicBezTo>
                    <a:pt x="365" y="222"/>
                    <a:pt x="366" y="222"/>
                    <a:pt x="368" y="223"/>
                  </a:cubicBezTo>
                  <a:cubicBezTo>
                    <a:pt x="368" y="222"/>
                    <a:pt x="368" y="222"/>
                    <a:pt x="368" y="222"/>
                  </a:cubicBezTo>
                  <a:cubicBezTo>
                    <a:pt x="369" y="223"/>
                    <a:pt x="369" y="223"/>
                    <a:pt x="370" y="223"/>
                  </a:cubicBezTo>
                  <a:cubicBezTo>
                    <a:pt x="370" y="223"/>
                    <a:pt x="370" y="223"/>
                    <a:pt x="370" y="223"/>
                  </a:cubicBezTo>
                  <a:cubicBezTo>
                    <a:pt x="370" y="223"/>
                    <a:pt x="370" y="223"/>
                    <a:pt x="371" y="223"/>
                  </a:cubicBezTo>
                  <a:cubicBezTo>
                    <a:pt x="371" y="223"/>
                    <a:pt x="371" y="223"/>
                    <a:pt x="371" y="223"/>
                  </a:cubicBezTo>
                  <a:cubicBezTo>
                    <a:pt x="372" y="223"/>
                    <a:pt x="373" y="223"/>
                    <a:pt x="374" y="223"/>
                  </a:cubicBezTo>
                  <a:cubicBezTo>
                    <a:pt x="375" y="222"/>
                    <a:pt x="376" y="223"/>
                    <a:pt x="377" y="223"/>
                  </a:cubicBezTo>
                  <a:cubicBezTo>
                    <a:pt x="377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8" y="223"/>
                    <a:pt x="379" y="224"/>
                    <a:pt x="379" y="223"/>
                  </a:cubicBezTo>
                  <a:cubicBezTo>
                    <a:pt x="380" y="223"/>
                    <a:pt x="382" y="224"/>
                    <a:pt x="383" y="224"/>
                  </a:cubicBezTo>
                  <a:cubicBezTo>
                    <a:pt x="384" y="224"/>
                    <a:pt x="384" y="224"/>
                    <a:pt x="384" y="224"/>
                  </a:cubicBezTo>
                  <a:cubicBezTo>
                    <a:pt x="384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4"/>
                    <a:pt x="385" y="224"/>
                    <a:pt x="386" y="224"/>
                  </a:cubicBezTo>
                  <a:cubicBezTo>
                    <a:pt x="386" y="224"/>
                    <a:pt x="386" y="224"/>
                    <a:pt x="386" y="224"/>
                  </a:cubicBezTo>
                  <a:cubicBezTo>
                    <a:pt x="385" y="224"/>
                    <a:pt x="385" y="224"/>
                    <a:pt x="385" y="224"/>
                  </a:cubicBezTo>
                  <a:cubicBezTo>
                    <a:pt x="385" y="225"/>
                    <a:pt x="385" y="225"/>
                    <a:pt x="385" y="225"/>
                  </a:cubicBezTo>
                  <a:cubicBezTo>
                    <a:pt x="384" y="225"/>
                    <a:pt x="383" y="224"/>
                    <a:pt x="382" y="225"/>
                  </a:cubicBezTo>
                  <a:cubicBezTo>
                    <a:pt x="382" y="225"/>
                    <a:pt x="382" y="225"/>
                    <a:pt x="381" y="225"/>
                  </a:cubicBezTo>
                  <a:cubicBezTo>
                    <a:pt x="381" y="225"/>
                    <a:pt x="381" y="225"/>
                    <a:pt x="380" y="225"/>
                  </a:cubicBezTo>
                  <a:cubicBezTo>
                    <a:pt x="380" y="225"/>
                    <a:pt x="378" y="225"/>
                    <a:pt x="380" y="225"/>
                  </a:cubicBezTo>
                  <a:cubicBezTo>
                    <a:pt x="380" y="225"/>
                    <a:pt x="381" y="226"/>
                    <a:pt x="382" y="225"/>
                  </a:cubicBezTo>
                  <a:cubicBezTo>
                    <a:pt x="382" y="226"/>
                    <a:pt x="382" y="226"/>
                    <a:pt x="382" y="226"/>
                  </a:cubicBezTo>
                  <a:cubicBezTo>
                    <a:pt x="383" y="225"/>
                    <a:pt x="384" y="226"/>
                    <a:pt x="384" y="226"/>
                  </a:cubicBezTo>
                  <a:cubicBezTo>
                    <a:pt x="385" y="226"/>
                    <a:pt x="385" y="225"/>
                    <a:pt x="386" y="226"/>
                  </a:cubicBezTo>
                  <a:cubicBezTo>
                    <a:pt x="385" y="226"/>
                    <a:pt x="383" y="225"/>
                    <a:pt x="382" y="226"/>
                  </a:cubicBezTo>
                  <a:cubicBezTo>
                    <a:pt x="380" y="225"/>
                    <a:pt x="379" y="226"/>
                    <a:pt x="377" y="226"/>
                  </a:cubicBezTo>
                  <a:cubicBezTo>
                    <a:pt x="377" y="225"/>
                    <a:pt x="377" y="225"/>
                    <a:pt x="376" y="226"/>
                  </a:cubicBezTo>
                  <a:cubicBezTo>
                    <a:pt x="376" y="226"/>
                    <a:pt x="376" y="226"/>
                    <a:pt x="376" y="226"/>
                  </a:cubicBezTo>
                  <a:cubicBezTo>
                    <a:pt x="376" y="226"/>
                    <a:pt x="377" y="226"/>
                    <a:pt x="378" y="226"/>
                  </a:cubicBezTo>
                  <a:cubicBezTo>
                    <a:pt x="378" y="225"/>
                    <a:pt x="379" y="226"/>
                    <a:pt x="379" y="226"/>
                  </a:cubicBezTo>
                  <a:cubicBezTo>
                    <a:pt x="383" y="226"/>
                    <a:pt x="387" y="226"/>
                    <a:pt x="391" y="226"/>
                  </a:cubicBezTo>
                  <a:cubicBezTo>
                    <a:pt x="391" y="227"/>
                    <a:pt x="391" y="226"/>
                    <a:pt x="392" y="227"/>
                  </a:cubicBezTo>
                  <a:cubicBezTo>
                    <a:pt x="393" y="227"/>
                    <a:pt x="394" y="227"/>
                    <a:pt x="394" y="227"/>
                  </a:cubicBezTo>
                  <a:cubicBezTo>
                    <a:pt x="395" y="226"/>
                    <a:pt x="395" y="227"/>
                    <a:pt x="396" y="227"/>
                  </a:cubicBezTo>
                  <a:cubicBezTo>
                    <a:pt x="397" y="227"/>
                    <a:pt x="397" y="227"/>
                    <a:pt x="398" y="227"/>
                  </a:cubicBezTo>
                  <a:cubicBezTo>
                    <a:pt x="398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8" y="227"/>
                    <a:pt x="398" y="227"/>
                  </a:cubicBezTo>
                  <a:cubicBezTo>
                    <a:pt x="398" y="227"/>
                    <a:pt x="396" y="228"/>
                    <a:pt x="396" y="227"/>
                  </a:cubicBezTo>
                  <a:cubicBezTo>
                    <a:pt x="396" y="227"/>
                    <a:pt x="394" y="227"/>
                    <a:pt x="392" y="227"/>
                  </a:cubicBezTo>
                  <a:cubicBezTo>
                    <a:pt x="391" y="227"/>
                    <a:pt x="389" y="227"/>
                    <a:pt x="388" y="227"/>
                  </a:cubicBezTo>
                  <a:cubicBezTo>
                    <a:pt x="388" y="227"/>
                    <a:pt x="388" y="227"/>
                    <a:pt x="388" y="227"/>
                  </a:cubicBezTo>
                  <a:cubicBezTo>
                    <a:pt x="388" y="227"/>
                    <a:pt x="387" y="227"/>
                    <a:pt x="387" y="227"/>
                  </a:cubicBezTo>
                  <a:cubicBezTo>
                    <a:pt x="387" y="227"/>
                    <a:pt x="387" y="227"/>
                    <a:pt x="387" y="227"/>
                  </a:cubicBezTo>
                  <a:cubicBezTo>
                    <a:pt x="386" y="227"/>
                    <a:pt x="386" y="228"/>
                    <a:pt x="384" y="227"/>
                  </a:cubicBezTo>
                  <a:cubicBezTo>
                    <a:pt x="384" y="227"/>
                    <a:pt x="384" y="227"/>
                    <a:pt x="384" y="227"/>
                  </a:cubicBezTo>
                  <a:cubicBezTo>
                    <a:pt x="383" y="227"/>
                    <a:pt x="383" y="227"/>
                    <a:pt x="382" y="227"/>
                  </a:cubicBezTo>
                  <a:cubicBezTo>
                    <a:pt x="379" y="227"/>
                    <a:pt x="376" y="228"/>
                    <a:pt x="374" y="227"/>
                  </a:cubicBezTo>
                  <a:cubicBezTo>
                    <a:pt x="374" y="227"/>
                    <a:pt x="374" y="227"/>
                    <a:pt x="374" y="227"/>
                  </a:cubicBezTo>
                  <a:cubicBezTo>
                    <a:pt x="375" y="228"/>
                    <a:pt x="377" y="227"/>
                    <a:pt x="378" y="228"/>
                  </a:cubicBezTo>
                  <a:cubicBezTo>
                    <a:pt x="379" y="227"/>
                    <a:pt x="379" y="228"/>
                    <a:pt x="380" y="228"/>
                  </a:cubicBezTo>
                  <a:cubicBezTo>
                    <a:pt x="381" y="228"/>
                    <a:pt x="381" y="228"/>
                    <a:pt x="381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0" y="228"/>
                    <a:pt x="380" y="228"/>
                    <a:pt x="380" y="228"/>
                  </a:cubicBezTo>
                  <a:cubicBezTo>
                    <a:pt x="381" y="229"/>
                    <a:pt x="382" y="229"/>
                    <a:pt x="383" y="229"/>
                  </a:cubicBezTo>
                  <a:cubicBezTo>
                    <a:pt x="383" y="229"/>
                    <a:pt x="384" y="228"/>
                    <a:pt x="384" y="229"/>
                  </a:cubicBezTo>
                  <a:cubicBezTo>
                    <a:pt x="385" y="229"/>
                    <a:pt x="386" y="229"/>
                    <a:pt x="386" y="229"/>
                  </a:cubicBezTo>
                  <a:cubicBezTo>
                    <a:pt x="387" y="229"/>
                    <a:pt x="389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1" y="229"/>
                    <a:pt x="390" y="229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2" y="230"/>
                    <a:pt x="393" y="229"/>
                    <a:pt x="394" y="230"/>
                  </a:cubicBezTo>
                  <a:cubicBezTo>
                    <a:pt x="393" y="230"/>
                    <a:pt x="392" y="230"/>
                    <a:pt x="391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1" y="230"/>
                    <a:pt x="393" y="230"/>
                    <a:pt x="394" y="230"/>
                  </a:cubicBezTo>
                  <a:cubicBezTo>
                    <a:pt x="394" y="230"/>
                    <a:pt x="394" y="230"/>
                    <a:pt x="395" y="230"/>
                  </a:cubicBezTo>
                  <a:cubicBezTo>
                    <a:pt x="395" y="230"/>
                    <a:pt x="395" y="230"/>
                    <a:pt x="395" y="230"/>
                  </a:cubicBezTo>
                  <a:cubicBezTo>
                    <a:pt x="394" y="230"/>
                    <a:pt x="393" y="230"/>
                    <a:pt x="391" y="230"/>
                  </a:cubicBezTo>
                  <a:cubicBezTo>
                    <a:pt x="390" y="230"/>
                    <a:pt x="390" y="230"/>
                    <a:pt x="390" y="230"/>
                  </a:cubicBezTo>
                  <a:cubicBezTo>
                    <a:pt x="391" y="231"/>
                    <a:pt x="392" y="231"/>
                    <a:pt x="393" y="231"/>
                  </a:cubicBezTo>
                  <a:cubicBezTo>
                    <a:pt x="394" y="231"/>
                    <a:pt x="395" y="231"/>
                    <a:pt x="396" y="231"/>
                  </a:cubicBezTo>
                  <a:cubicBezTo>
                    <a:pt x="397" y="231"/>
                    <a:pt x="398" y="231"/>
                    <a:pt x="399" y="231"/>
                  </a:cubicBezTo>
                  <a:cubicBezTo>
                    <a:pt x="399" y="232"/>
                    <a:pt x="399" y="231"/>
                    <a:pt x="400" y="231"/>
                  </a:cubicBezTo>
                  <a:cubicBezTo>
                    <a:pt x="400" y="231"/>
                    <a:pt x="401" y="231"/>
                    <a:pt x="401" y="231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1" y="232"/>
                    <a:pt x="400" y="232"/>
                    <a:pt x="400" y="232"/>
                  </a:cubicBezTo>
                  <a:cubicBezTo>
                    <a:pt x="401" y="232"/>
                    <a:pt x="402" y="232"/>
                    <a:pt x="402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402" y="232"/>
                    <a:pt x="401" y="232"/>
                    <a:pt x="400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8" y="232"/>
                    <a:pt x="398" y="232"/>
                    <a:pt x="398" y="232"/>
                  </a:cubicBezTo>
                  <a:cubicBezTo>
                    <a:pt x="397" y="233"/>
                    <a:pt x="396" y="232"/>
                    <a:pt x="395" y="233"/>
                  </a:cubicBezTo>
                  <a:cubicBezTo>
                    <a:pt x="395" y="233"/>
                    <a:pt x="395" y="233"/>
                    <a:pt x="395" y="233"/>
                  </a:cubicBezTo>
                  <a:cubicBezTo>
                    <a:pt x="395" y="233"/>
                    <a:pt x="394" y="233"/>
                    <a:pt x="394" y="233"/>
                  </a:cubicBezTo>
                  <a:cubicBezTo>
                    <a:pt x="394" y="233"/>
                    <a:pt x="395" y="233"/>
                    <a:pt x="395" y="233"/>
                  </a:cubicBezTo>
                  <a:cubicBezTo>
                    <a:pt x="395" y="233"/>
                    <a:pt x="396" y="233"/>
                    <a:pt x="396" y="233"/>
                  </a:cubicBezTo>
                  <a:cubicBezTo>
                    <a:pt x="396" y="233"/>
                    <a:pt x="396" y="233"/>
                    <a:pt x="397" y="233"/>
                  </a:cubicBezTo>
                  <a:cubicBezTo>
                    <a:pt x="397" y="233"/>
                    <a:pt x="397" y="233"/>
                    <a:pt x="397" y="233"/>
                  </a:cubicBezTo>
                  <a:cubicBezTo>
                    <a:pt x="396" y="234"/>
                    <a:pt x="394" y="234"/>
                    <a:pt x="393" y="233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3" y="234"/>
                    <a:pt x="393" y="234"/>
                    <a:pt x="393" y="234"/>
                  </a:cubicBezTo>
                  <a:cubicBezTo>
                    <a:pt x="392" y="234"/>
                    <a:pt x="392" y="234"/>
                    <a:pt x="392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6" y="234"/>
                    <a:pt x="385" y="234"/>
                    <a:pt x="384" y="234"/>
                  </a:cubicBezTo>
                  <a:cubicBezTo>
                    <a:pt x="383" y="234"/>
                    <a:pt x="383" y="234"/>
                    <a:pt x="382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1" y="234"/>
                    <a:pt x="381" y="234"/>
                    <a:pt x="381" y="234"/>
                  </a:cubicBezTo>
                  <a:cubicBezTo>
                    <a:pt x="380" y="234"/>
                    <a:pt x="380" y="235"/>
                    <a:pt x="380" y="234"/>
                  </a:cubicBezTo>
                  <a:cubicBezTo>
                    <a:pt x="379" y="234"/>
                    <a:pt x="378" y="234"/>
                    <a:pt x="378" y="234"/>
                  </a:cubicBezTo>
                  <a:cubicBezTo>
                    <a:pt x="378" y="234"/>
                    <a:pt x="377" y="234"/>
                    <a:pt x="377" y="234"/>
                  </a:cubicBezTo>
                  <a:cubicBezTo>
                    <a:pt x="377" y="235"/>
                    <a:pt x="376" y="234"/>
                    <a:pt x="375" y="235"/>
                  </a:cubicBezTo>
                  <a:cubicBezTo>
                    <a:pt x="374" y="234"/>
                    <a:pt x="372" y="235"/>
                    <a:pt x="371" y="234"/>
                  </a:cubicBezTo>
                  <a:cubicBezTo>
                    <a:pt x="371" y="234"/>
                    <a:pt x="371" y="234"/>
                    <a:pt x="371" y="234"/>
                  </a:cubicBezTo>
                  <a:cubicBezTo>
                    <a:pt x="369" y="235"/>
                    <a:pt x="367" y="235"/>
                    <a:pt x="365" y="234"/>
                  </a:cubicBezTo>
                  <a:cubicBezTo>
                    <a:pt x="364" y="235"/>
                    <a:pt x="363" y="234"/>
                    <a:pt x="361" y="234"/>
                  </a:cubicBezTo>
                  <a:cubicBezTo>
                    <a:pt x="360" y="234"/>
                    <a:pt x="359" y="235"/>
                    <a:pt x="357" y="234"/>
                  </a:cubicBezTo>
                  <a:cubicBezTo>
                    <a:pt x="354" y="235"/>
                    <a:pt x="351" y="234"/>
                    <a:pt x="348" y="234"/>
                  </a:cubicBezTo>
                  <a:cubicBezTo>
                    <a:pt x="347" y="234"/>
                    <a:pt x="345" y="234"/>
                    <a:pt x="345" y="234"/>
                  </a:cubicBezTo>
                  <a:cubicBezTo>
                    <a:pt x="342" y="234"/>
                    <a:pt x="339" y="234"/>
                    <a:pt x="336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5" y="234"/>
                    <a:pt x="335" y="234"/>
                  </a:cubicBezTo>
                  <a:cubicBezTo>
                    <a:pt x="335" y="234"/>
                    <a:pt x="334" y="234"/>
                    <a:pt x="334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0" y="234"/>
                    <a:pt x="329" y="234"/>
                    <a:pt x="328" y="234"/>
                  </a:cubicBezTo>
                  <a:cubicBezTo>
                    <a:pt x="327" y="235"/>
                    <a:pt x="326" y="234"/>
                    <a:pt x="325" y="234"/>
                  </a:cubicBezTo>
                  <a:cubicBezTo>
                    <a:pt x="324" y="234"/>
                    <a:pt x="322" y="234"/>
                    <a:pt x="321" y="234"/>
                  </a:cubicBezTo>
                  <a:cubicBezTo>
                    <a:pt x="318" y="234"/>
                    <a:pt x="318" y="234"/>
                    <a:pt x="318" y="234"/>
                  </a:cubicBezTo>
                  <a:cubicBezTo>
                    <a:pt x="318" y="234"/>
                    <a:pt x="317" y="234"/>
                    <a:pt x="316" y="234"/>
                  </a:cubicBezTo>
                  <a:cubicBezTo>
                    <a:pt x="316" y="234"/>
                    <a:pt x="315" y="234"/>
                    <a:pt x="314" y="234"/>
                  </a:cubicBezTo>
                  <a:cubicBezTo>
                    <a:pt x="312" y="234"/>
                    <a:pt x="310" y="234"/>
                    <a:pt x="308" y="234"/>
                  </a:cubicBezTo>
                  <a:cubicBezTo>
                    <a:pt x="306" y="234"/>
                    <a:pt x="303" y="234"/>
                    <a:pt x="301" y="234"/>
                  </a:cubicBezTo>
                  <a:cubicBezTo>
                    <a:pt x="300" y="234"/>
                    <a:pt x="298" y="234"/>
                    <a:pt x="297" y="234"/>
                  </a:cubicBezTo>
                  <a:cubicBezTo>
                    <a:pt x="292" y="234"/>
                    <a:pt x="288" y="234"/>
                    <a:pt x="283" y="233"/>
                  </a:cubicBezTo>
                  <a:cubicBezTo>
                    <a:pt x="281" y="234"/>
                    <a:pt x="280" y="234"/>
                    <a:pt x="278" y="233"/>
                  </a:cubicBezTo>
                  <a:cubicBezTo>
                    <a:pt x="276" y="233"/>
                    <a:pt x="274" y="234"/>
                    <a:pt x="272" y="233"/>
                  </a:cubicBezTo>
                  <a:cubicBezTo>
                    <a:pt x="270" y="234"/>
                    <a:pt x="268" y="233"/>
                    <a:pt x="267" y="233"/>
                  </a:cubicBezTo>
                  <a:cubicBezTo>
                    <a:pt x="264" y="234"/>
                    <a:pt x="261" y="233"/>
                    <a:pt x="259" y="233"/>
                  </a:cubicBezTo>
                  <a:cubicBezTo>
                    <a:pt x="258" y="234"/>
                    <a:pt x="258" y="233"/>
                    <a:pt x="257" y="233"/>
                  </a:cubicBezTo>
                  <a:cubicBezTo>
                    <a:pt x="254" y="233"/>
                    <a:pt x="252" y="233"/>
                    <a:pt x="249" y="233"/>
                  </a:cubicBezTo>
                  <a:cubicBezTo>
                    <a:pt x="248" y="233"/>
                    <a:pt x="247" y="233"/>
                    <a:pt x="247" y="233"/>
                  </a:cubicBezTo>
                  <a:cubicBezTo>
                    <a:pt x="243" y="233"/>
                    <a:pt x="240" y="234"/>
                    <a:pt x="237" y="233"/>
                  </a:cubicBezTo>
                  <a:cubicBezTo>
                    <a:pt x="237" y="234"/>
                    <a:pt x="236" y="233"/>
                    <a:pt x="236" y="233"/>
                  </a:cubicBezTo>
                  <a:cubicBezTo>
                    <a:pt x="236" y="234"/>
                    <a:pt x="236" y="234"/>
                    <a:pt x="236" y="234"/>
                  </a:cubicBezTo>
                  <a:cubicBezTo>
                    <a:pt x="234" y="233"/>
                    <a:pt x="233" y="234"/>
                    <a:pt x="231" y="234"/>
                  </a:cubicBezTo>
                  <a:cubicBezTo>
                    <a:pt x="231" y="234"/>
                    <a:pt x="231" y="233"/>
                    <a:pt x="230" y="233"/>
                  </a:cubicBezTo>
                  <a:cubicBezTo>
                    <a:pt x="230" y="234"/>
                    <a:pt x="228" y="233"/>
                    <a:pt x="228" y="234"/>
                  </a:cubicBezTo>
                  <a:cubicBezTo>
                    <a:pt x="224" y="234"/>
                    <a:pt x="221" y="234"/>
                    <a:pt x="217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7" y="234"/>
                    <a:pt x="216" y="234"/>
                    <a:pt x="216" y="234"/>
                  </a:cubicBezTo>
                  <a:cubicBezTo>
                    <a:pt x="217" y="234"/>
                    <a:pt x="217" y="234"/>
                    <a:pt x="217" y="234"/>
                  </a:cubicBezTo>
                  <a:cubicBezTo>
                    <a:pt x="216" y="234"/>
                    <a:pt x="216" y="234"/>
                    <a:pt x="216" y="234"/>
                  </a:cubicBezTo>
                  <a:cubicBezTo>
                    <a:pt x="216" y="234"/>
                    <a:pt x="217" y="234"/>
                    <a:pt x="218" y="234"/>
                  </a:cubicBezTo>
                  <a:cubicBezTo>
                    <a:pt x="218" y="233"/>
                    <a:pt x="217" y="233"/>
                    <a:pt x="217" y="234"/>
                  </a:cubicBezTo>
                  <a:cubicBezTo>
                    <a:pt x="215" y="234"/>
                    <a:pt x="214" y="233"/>
                    <a:pt x="213" y="234"/>
                  </a:cubicBezTo>
                  <a:cubicBezTo>
                    <a:pt x="212" y="234"/>
                    <a:pt x="211" y="233"/>
                    <a:pt x="210" y="233"/>
                  </a:cubicBezTo>
                  <a:cubicBezTo>
                    <a:pt x="210" y="234"/>
                    <a:pt x="210" y="234"/>
                    <a:pt x="210" y="234"/>
                  </a:cubicBezTo>
                  <a:cubicBezTo>
                    <a:pt x="207" y="234"/>
                    <a:pt x="202" y="234"/>
                    <a:pt x="199" y="234"/>
                  </a:cubicBezTo>
                  <a:cubicBezTo>
                    <a:pt x="198" y="234"/>
                    <a:pt x="197" y="234"/>
                    <a:pt x="197" y="234"/>
                  </a:cubicBezTo>
                  <a:cubicBezTo>
                    <a:pt x="196" y="234"/>
                    <a:pt x="196" y="234"/>
                    <a:pt x="195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8" y="233"/>
                    <a:pt x="185" y="234"/>
                    <a:pt x="184" y="234"/>
                  </a:cubicBezTo>
                  <a:cubicBezTo>
                    <a:pt x="183" y="234"/>
                    <a:pt x="183" y="234"/>
                    <a:pt x="183" y="234"/>
                  </a:cubicBezTo>
                  <a:cubicBezTo>
                    <a:pt x="173" y="234"/>
                    <a:pt x="163" y="234"/>
                    <a:pt x="153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52" y="234"/>
                    <a:pt x="152" y="234"/>
                    <a:pt x="152" y="234"/>
                  </a:cubicBezTo>
                  <a:cubicBezTo>
                    <a:pt x="143" y="235"/>
                    <a:pt x="137" y="235"/>
                    <a:pt x="128" y="235"/>
                  </a:cubicBezTo>
                  <a:cubicBezTo>
                    <a:pt x="127" y="235"/>
                    <a:pt x="125" y="235"/>
                    <a:pt x="124" y="235"/>
                  </a:cubicBezTo>
                  <a:cubicBezTo>
                    <a:pt x="121" y="235"/>
                    <a:pt x="118" y="235"/>
                    <a:pt x="115" y="234"/>
                  </a:cubicBezTo>
                  <a:cubicBezTo>
                    <a:pt x="115" y="235"/>
                    <a:pt x="114" y="234"/>
                    <a:pt x="114" y="234"/>
                  </a:cubicBezTo>
                  <a:cubicBezTo>
                    <a:pt x="111" y="235"/>
                    <a:pt x="109" y="234"/>
                    <a:pt x="107" y="234"/>
                  </a:cubicBezTo>
                  <a:cubicBezTo>
                    <a:pt x="100" y="234"/>
                    <a:pt x="92" y="234"/>
                    <a:pt x="85" y="233"/>
                  </a:cubicBezTo>
                  <a:cubicBezTo>
                    <a:pt x="84" y="233"/>
                    <a:pt x="83" y="233"/>
                    <a:pt x="82" y="233"/>
                  </a:cubicBezTo>
                  <a:cubicBezTo>
                    <a:pt x="80" y="233"/>
                    <a:pt x="78" y="233"/>
                    <a:pt x="77" y="233"/>
                  </a:cubicBezTo>
                  <a:cubicBezTo>
                    <a:pt x="76" y="233"/>
                    <a:pt x="75" y="233"/>
                    <a:pt x="74" y="233"/>
                  </a:cubicBezTo>
                  <a:cubicBezTo>
                    <a:pt x="74" y="233"/>
                    <a:pt x="72" y="233"/>
                    <a:pt x="71" y="233"/>
                  </a:cubicBezTo>
                  <a:cubicBezTo>
                    <a:pt x="69" y="233"/>
                    <a:pt x="67" y="233"/>
                    <a:pt x="65" y="232"/>
                  </a:cubicBezTo>
                  <a:cubicBezTo>
                    <a:pt x="66" y="232"/>
                    <a:pt x="66" y="232"/>
                    <a:pt x="66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5" y="232"/>
                    <a:pt x="65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68" y="231"/>
                    <a:pt x="67" y="231"/>
                    <a:pt x="66" y="231"/>
                  </a:cubicBezTo>
                  <a:cubicBezTo>
                    <a:pt x="66" y="231"/>
                    <a:pt x="67" y="231"/>
                    <a:pt x="6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3" y="231"/>
                    <a:pt x="70" y="231"/>
                    <a:pt x="67" y="231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6" y="230"/>
                    <a:pt x="65" y="230"/>
                    <a:pt x="64" y="230"/>
                  </a:cubicBezTo>
                  <a:cubicBezTo>
                    <a:pt x="65" y="230"/>
                    <a:pt x="67" y="230"/>
                    <a:pt x="67" y="230"/>
                  </a:cubicBezTo>
                  <a:cubicBezTo>
                    <a:pt x="67" y="229"/>
                    <a:pt x="68" y="229"/>
                    <a:pt x="68" y="229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7" y="229"/>
                    <a:pt x="76" y="229"/>
                    <a:pt x="76" y="229"/>
                  </a:cubicBezTo>
                  <a:cubicBezTo>
                    <a:pt x="74" y="229"/>
                    <a:pt x="73" y="229"/>
                    <a:pt x="71" y="228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9" y="228"/>
                    <a:pt x="69" y="228"/>
                    <a:pt x="70" y="228"/>
                  </a:cubicBezTo>
                  <a:cubicBezTo>
                    <a:pt x="71" y="228"/>
                    <a:pt x="71" y="228"/>
                    <a:pt x="71" y="228"/>
                  </a:cubicBezTo>
                  <a:cubicBezTo>
                    <a:pt x="71" y="228"/>
                    <a:pt x="70" y="228"/>
                    <a:pt x="69" y="228"/>
                  </a:cubicBezTo>
                  <a:cubicBezTo>
                    <a:pt x="69" y="228"/>
                    <a:pt x="68" y="228"/>
                    <a:pt x="68" y="228"/>
                  </a:cubicBezTo>
                  <a:cubicBezTo>
                    <a:pt x="69" y="228"/>
                    <a:pt x="71" y="227"/>
                    <a:pt x="72" y="228"/>
                  </a:cubicBezTo>
                  <a:cubicBezTo>
                    <a:pt x="72" y="227"/>
                    <a:pt x="73" y="227"/>
                    <a:pt x="73" y="227"/>
                  </a:cubicBezTo>
                  <a:cubicBezTo>
                    <a:pt x="74" y="227"/>
                    <a:pt x="76" y="227"/>
                    <a:pt x="77" y="227"/>
                  </a:cubicBezTo>
                  <a:cubicBezTo>
                    <a:pt x="75" y="226"/>
                    <a:pt x="72" y="227"/>
                    <a:pt x="71" y="226"/>
                  </a:cubicBezTo>
                  <a:cubicBezTo>
                    <a:pt x="74" y="226"/>
                    <a:pt x="79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78" y="225"/>
                    <a:pt x="74" y="226"/>
                    <a:pt x="70" y="225"/>
                  </a:cubicBezTo>
                  <a:cubicBezTo>
                    <a:pt x="70" y="225"/>
                    <a:pt x="70" y="225"/>
                    <a:pt x="70" y="225"/>
                  </a:cubicBezTo>
                  <a:cubicBezTo>
                    <a:pt x="70" y="225"/>
                    <a:pt x="70" y="225"/>
                    <a:pt x="71" y="225"/>
                  </a:cubicBezTo>
                  <a:cubicBezTo>
                    <a:pt x="73" y="225"/>
                    <a:pt x="75" y="225"/>
                    <a:pt x="77" y="225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9" y="224"/>
                    <a:pt x="80" y="224"/>
                    <a:pt x="83" y="224"/>
                  </a:cubicBezTo>
                  <a:cubicBezTo>
                    <a:pt x="82" y="224"/>
                    <a:pt x="81" y="223"/>
                    <a:pt x="80" y="223"/>
                  </a:cubicBezTo>
                  <a:cubicBezTo>
                    <a:pt x="80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80" y="223"/>
                    <a:pt x="80" y="222"/>
                    <a:pt x="81" y="223"/>
                  </a:cubicBezTo>
                  <a:cubicBezTo>
                    <a:pt x="81" y="223"/>
                    <a:pt x="81" y="223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0" y="222"/>
                    <a:pt x="78" y="223"/>
                    <a:pt x="76" y="222"/>
                  </a:cubicBezTo>
                  <a:cubicBezTo>
                    <a:pt x="76" y="222"/>
                    <a:pt x="78" y="222"/>
                    <a:pt x="77" y="222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97" y="222"/>
                    <a:pt x="110" y="222"/>
                    <a:pt x="120" y="222"/>
                  </a:cubicBezTo>
                  <a:cubicBezTo>
                    <a:pt x="120" y="222"/>
                    <a:pt x="120" y="222"/>
                    <a:pt x="120" y="222"/>
                  </a:cubicBezTo>
                  <a:cubicBezTo>
                    <a:pt x="106" y="222"/>
                    <a:pt x="92" y="221"/>
                    <a:pt x="79" y="220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84" y="220"/>
                    <a:pt x="90" y="221"/>
                    <a:pt x="95" y="220"/>
                  </a:cubicBezTo>
                  <a:cubicBezTo>
                    <a:pt x="89" y="220"/>
                    <a:pt x="83" y="220"/>
                    <a:pt x="78" y="219"/>
                  </a:cubicBezTo>
                  <a:cubicBezTo>
                    <a:pt x="77" y="219"/>
                    <a:pt x="76" y="219"/>
                    <a:pt x="75" y="219"/>
                  </a:cubicBezTo>
                  <a:cubicBezTo>
                    <a:pt x="75" y="219"/>
                    <a:pt x="76" y="218"/>
                    <a:pt x="77" y="218"/>
                  </a:cubicBezTo>
                  <a:cubicBezTo>
                    <a:pt x="78" y="218"/>
                    <a:pt x="78" y="218"/>
                    <a:pt x="78" y="218"/>
                  </a:cubicBezTo>
                  <a:cubicBezTo>
                    <a:pt x="85" y="218"/>
                    <a:pt x="85" y="218"/>
                    <a:pt x="85" y="218"/>
                  </a:cubicBezTo>
                  <a:cubicBezTo>
                    <a:pt x="84" y="218"/>
                    <a:pt x="83" y="218"/>
                    <a:pt x="82" y="218"/>
                  </a:cubicBezTo>
                  <a:cubicBezTo>
                    <a:pt x="80" y="218"/>
                    <a:pt x="78" y="218"/>
                    <a:pt x="76" y="217"/>
                  </a:cubicBezTo>
                  <a:cubicBezTo>
                    <a:pt x="75" y="217"/>
                    <a:pt x="73" y="218"/>
                    <a:pt x="73" y="217"/>
                  </a:cubicBezTo>
                  <a:cubicBezTo>
                    <a:pt x="72" y="217"/>
                    <a:pt x="72" y="218"/>
                    <a:pt x="71" y="217"/>
                  </a:cubicBezTo>
                  <a:cubicBezTo>
                    <a:pt x="72" y="217"/>
                    <a:pt x="73" y="217"/>
                    <a:pt x="73" y="217"/>
                  </a:cubicBezTo>
                  <a:cubicBezTo>
                    <a:pt x="76" y="217"/>
                    <a:pt x="79" y="217"/>
                    <a:pt x="82" y="217"/>
                  </a:cubicBezTo>
                  <a:cubicBezTo>
                    <a:pt x="81" y="216"/>
                    <a:pt x="79" y="217"/>
                    <a:pt x="78" y="216"/>
                  </a:cubicBezTo>
                  <a:cubicBezTo>
                    <a:pt x="77" y="216"/>
                    <a:pt x="79" y="216"/>
                    <a:pt x="78" y="216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85" y="216"/>
                    <a:pt x="93" y="216"/>
                    <a:pt x="99" y="216"/>
                  </a:cubicBezTo>
                  <a:cubicBezTo>
                    <a:pt x="98" y="216"/>
                    <a:pt x="96" y="216"/>
                    <a:pt x="95" y="216"/>
                  </a:cubicBezTo>
                  <a:cubicBezTo>
                    <a:pt x="94" y="216"/>
                    <a:pt x="93" y="216"/>
                    <a:pt x="92" y="216"/>
                  </a:cubicBezTo>
                  <a:cubicBezTo>
                    <a:pt x="87" y="215"/>
                    <a:pt x="82" y="215"/>
                    <a:pt x="78" y="215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8" y="215"/>
                    <a:pt x="80" y="215"/>
                    <a:pt x="82" y="215"/>
                  </a:cubicBezTo>
                  <a:cubicBezTo>
                    <a:pt x="82" y="215"/>
                    <a:pt x="82" y="215"/>
                    <a:pt x="82" y="215"/>
                  </a:cubicBezTo>
                  <a:cubicBezTo>
                    <a:pt x="79" y="214"/>
                    <a:pt x="76" y="214"/>
                    <a:pt x="73" y="214"/>
                  </a:cubicBezTo>
                  <a:cubicBezTo>
                    <a:pt x="74" y="213"/>
                    <a:pt x="76" y="214"/>
                    <a:pt x="77" y="214"/>
                  </a:cubicBezTo>
                  <a:cubicBezTo>
                    <a:pt x="76" y="213"/>
                    <a:pt x="75" y="213"/>
                    <a:pt x="74" y="213"/>
                  </a:cubicBezTo>
                  <a:cubicBezTo>
                    <a:pt x="82" y="214"/>
                    <a:pt x="90" y="213"/>
                    <a:pt x="97" y="214"/>
                  </a:cubicBezTo>
                  <a:cubicBezTo>
                    <a:pt x="86" y="213"/>
                    <a:pt x="73" y="212"/>
                    <a:pt x="62" y="212"/>
                  </a:cubicBezTo>
                  <a:cubicBezTo>
                    <a:pt x="62" y="212"/>
                    <a:pt x="61" y="213"/>
                    <a:pt x="60" y="212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7" y="213"/>
                    <a:pt x="56" y="212"/>
                  </a:cubicBezTo>
                  <a:cubicBezTo>
                    <a:pt x="55" y="213"/>
                    <a:pt x="55" y="212"/>
                    <a:pt x="54" y="212"/>
                  </a:cubicBezTo>
                  <a:cubicBezTo>
                    <a:pt x="53" y="212"/>
                    <a:pt x="52" y="212"/>
                    <a:pt x="52" y="212"/>
                  </a:cubicBezTo>
                  <a:cubicBezTo>
                    <a:pt x="47" y="212"/>
                    <a:pt x="44" y="212"/>
                    <a:pt x="40" y="211"/>
                  </a:cubicBezTo>
                  <a:cubicBezTo>
                    <a:pt x="40" y="211"/>
                    <a:pt x="40" y="211"/>
                    <a:pt x="40" y="211"/>
                  </a:cubicBezTo>
                  <a:cubicBezTo>
                    <a:pt x="40" y="211"/>
                    <a:pt x="38" y="211"/>
                    <a:pt x="37" y="211"/>
                  </a:cubicBezTo>
                  <a:cubicBezTo>
                    <a:pt x="34" y="211"/>
                    <a:pt x="31" y="211"/>
                    <a:pt x="28" y="210"/>
                  </a:cubicBezTo>
                  <a:cubicBezTo>
                    <a:pt x="28" y="210"/>
                    <a:pt x="28" y="210"/>
                    <a:pt x="28" y="210"/>
                  </a:cubicBezTo>
                  <a:cubicBezTo>
                    <a:pt x="30" y="210"/>
                    <a:pt x="32" y="210"/>
                    <a:pt x="34" y="211"/>
                  </a:cubicBezTo>
                  <a:cubicBezTo>
                    <a:pt x="32" y="210"/>
                    <a:pt x="29" y="210"/>
                    <a:pt x="27" y="209"/>
                  </a:cubicBezTo>
                  <a:cubicBezTo>
                    <a:pt x="25" y="209"/>
                    <a:pt x="24" y="208"/>
                    <a:pt x="21" y="208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3" y="208"/>
                    <a:pt x="25" y="208"/>
                    <a:pt x="27" y="209"/>
                  </a:cubicBezTo>
                  <a:cubicBezTo>
                    <a:pt x="29" y="208"/>
                    <a:pt x="30" y="209"/>
                    <a:pt x="31" y="209"/>
                  </a:cubicBezTo>
                  <a:cubicBezTo>
                    <a:pt x="31" y="209"/>
                    <a:pt x="32" y="209"/>
                    <a:pt x="32" y="209"/>
                  </a:cubicBezTo>
                  <a:cubicBezTo>
                    <a:pt x="32" y="209"/>
                    <a:pt x="32" y="209"/>
                    <a:pt x="32" y="209"/>
                  </a:cubicBezTo>
                  <a:cubicBezTo>
                    <a:pt x="28" y="208"/>
                    <a:pt x="24" y="208"/>
                    <a:pt x="21" y="207"/>
                  </a:cubicBezTo>
                  <a:cubicBezTo>
                    <a:pt x="23" y="207"/>
                    <a:pt x="25" y="207"/>
                    <a:pt x="28" y="208"/>
                  </a:cubicBezTo>
                  <a:cubicBezTo>
                    <a:pt x="26" y="207"/>
                    <a:pt x="23" y="207"/>
                    <a:pt x="22" y="206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5" y="206"/>
                    <a:pt x="24" y="206"/>
                    <a:pt x="24" y="206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4" y="205"/>
                    <a:pt x="23" y="205"/>
                    <a:pt x="22" y="205"/>
                  </a:cubicBezTo>
                  <a:cubicBezTo>
                    <a:pt x="24" y="205"/>
                    <a:pt x="25" y="205"/>
                    <a:pt x="26" y="205"/>
                  </a:cubicBezTo>
                  <a:cubicBezTo>
                    <a:pt x="29" y="206"/>
                    <a:pt x="32" y="206"/>
                    <a:pt x="34" y="2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30" y="206"/>
                    <a:pt x="27" y="205"/>
                    <a:pt x="24" y="204"/>
                  </a:cubicBezTo>
                  <a:cubicBezTo>
                    <a:pt x="25" y="205"/>
                    <a:pt x="25" y="204"/>
                    <a:pt x="26" y="204"/>
                  </a:cubicBezTo>
                  <a:cubicBezTo>
                    <a:pt x="26" y="204"/>
                    <a:pt x="26" y="204"/>
                    <a:pt x="26" y="204"/>
                  </a:cubicBezTo>
                  <a:cubicBezTo>
                    <a:pt x="27" y="204"/>
                    <a:pt x="29" y="204"/>
                    <a:pt x="30" y="204"/>
                  </a:cubicBezTo>
                  <a:cubicBezTo>
                    <a:pt x="29" y="204"/>
                    <a:pt x="29" y="204"/>
                    <a:pt x="29" y="204"/>
                  </a:cubicBezTo>
                  <a:cubicBezTo>
                    <a:pt x="30" y="204"/>
                    <a:pt x="31" y="204"/>
                    <a:pt x="32" y="204"/>
                  </a:cubicBezTo>
                  <a:cubicBezTo>
                    <a:pt x="32" y="204"/>
                    <a:pt x="32" y="204"/>
                    <a:pt x="32" y="204"/>
                  </a:cubicBezTo>
                  <a:cubicBezTo>
                    <a:pt x="31" y="203"/>
                    <a:pt x="29" y="203"/>
                    <a:pt x="27" y="203"/>
                  </a:cubicBezTo>
                  <a:cubicBezTo>
                    <a:pt x="26" y="202"/>
                    <a:pt x="27" y="203"/>
                    <a:pt x="27" y="202"/>
                  </a:cubicBezTo>
                  <a:cubicBezTo>
                    <a:pt x="30" y="203"/>
                    <a:pt x="33" y="203"/>
                    <a:pt x="36" y="204"/>
                  </a:cubicBezTo>
                  <a:cubicBezTo>
                    <a:pt x="33" y="203"/>
                    <a:pt x="29" y="202"/>
                    <a:pt x="25" y="201"/>
                  </a:cubicBezTo>
                  <a:cubicBezTo>
                    <a:pt x="26" y="201"/>
                    <a:pt x="27" y="201"/>
                    <a:pt x="28" y="201"/>
                  </a:cubicBezTo>
                  <a:cubicBezTo>
                    <a:pt x="29" y="202"/>
                    <a:pt x="30" y="202"/>
                    <a:pt x="31" y="202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3" y="201"/>
                    <a:pt x="35" y="201"/>
                    <a:pt x="38" y="201"/>
                  </a:cubicBezTo>
                  <a:cubicBezTo>
                    <a:pt x="37" y="201"/>
                    <a:pt x="36" y="201"/>
                    <a:pt x="35" y="201"/>
                  </a:cubicBezTo>
                  <a:cubicBezTo>
                    <a:pt x="34" y="200"/>
                    <a:pt x="33" y="200"/>
                    <a:pt x="32" y="200"/>
                  </a:cubicBezTo>
                  <a:cubicBezTo>
                    <a:pt x="31" y="200"/>
                    <a:pt x="32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0"/>
                    <a:pt x="33" y="200"/>
                    <a:pt x="34" y="200"/>
                  </a:cubicBezTo>
                  <a:cubicBezTo>
                    <a:pt x="33" y="199"/>
                    <a:pt x="31" y="199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0" y="199"/>
                    <a:pt x="30" y="199"/>
                    <a:pt x="30" y="198"/>
                  </a:cubicBezTo>
                  <a:cubicBezTo>
                    <a:pt x="31" y="198"/>
                    <a:pt x="31" y="198"/>
                    <a:pt x="32" y="198"/>
                  </a:cubicBezTo>
                  <a:cubicBezTo>
                    <a:pt x="37" y="199"/>
                    <a:pt x="41" y="199"/>
                    <a:pt x="46" y="199"/>
                  </a:cubicBezTo>
                  <a:cubicBezTo>
                    <a:pt x="47" y="199"/>
                    <a:pt x="48" y="199"/>
                    <a:pt x="48" y="199"/>
                  </a:cubicBezTo>
                  <a:cubicBezTo>
                    <a:pt x="53" y="200"/>
                    <a:pt x="61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55" y="199"/>
                    <a:pt x="42" y="199"/>
                    <a:pt x="31" y="197"/>
                  </a:cubicBezTo>
                  <a:cubicBezTo>
                    <a:pt x="33" y="197"/>
                    <a:pt x="36" y="197"/>
                    <a:pt x="38" y="197"/>
                  </a:cubicBezTo>
                  <a:cubicBezTo>
                    <a:pt x="40" y="198"/>
                    <a:pt x="43" y="198"/>
                    <a:pt x="45" y="198"/>
                  </a:cubicBezTo>
                  <a:cubicBezTo>
                    <a:pt x="45" y="198"/>
                    <a:pt x="45" y="198"/>
                    <a:pt x="45" y="198"/>
                  </a:cubicBezTo>
                  <a:cubicBezTo>
                    <a:pt x="40" y="197"/>
                    <a:pt x="35" y="197"/>
                    <a:pt x="30" y="196"/>
                  </a:cubicBezTo>
                  <a:cubicBezTo>
                    <a:pt x="31" y="196"/>
                    <a:pt x="31" y="196"/>
                    <a:pt x="31" y="196"/>
                  </a:cubicBezTo>
                  <a:cubicBezTo>
                    <a:pt x="31" y="196"/>
                    <a:pt x="32" y="196"/>
                    <a:pt x="32" y="196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4" y="195"/>
                    <a:pt x="35" y="196"/>
                    <a:pt x="37" y="196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35" y="195"/>
                    <a:pt x="32" y="195"/>
                    <a:pt x="30" y="194"/>
                  </a:cubicBezTo>
                  <a:cubicBezTo>
                    <a:pt x="30" y="194"/>
                    <a:pt x="29" y="194"/>
                    <a:pt x="28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194"/>
                    <a:pt x="29" y="193"/>
                    <a:pt x="29" y="193"/>
                  </a:cubicBezTo>
                  <a:cubicBezTo>
                    <a:pt x="31" y="193"/>
                    <a:pt x="32" y="194"/>
                    <a:pt x="34" y="194"/>
                  </a:cubicBezTo>
                  <a:cubicBezTo>
                    <a:pt x="34" y="193"/>
                    <a:pt x="32" y="194"/>
                    <a:pt x="33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40" y="193"/>
                    <a:pt x="45" y="194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46" y="194"/>
                    <a:pt x="39" y="193"/>
                    <a:pt x="34" y="192"/>
                  </a:cubicBezTo>
                  <a:cubicBezTo>
                    <a:pt x="33" y="192"/>
                    <a:pt x="32" y="192"/>
                    <a:pt x="31" y="192"/>
                  </a:cubicBezTo>
                  <a:cubicBezTo>
                    <a:pt x="32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2" y="192"/>
                  </a:cubicBezTo>
                  <a:cubicBezTo>
                    <a:pt x="34" y="192"/>
                    <a:pt x="34" y="192"/>
                    <a:pt x="34" y="192"/>
                  </a:cubicBezTo>
                  <a:cubicBezTo>
                    <a:pt x="34" y="191"/>
                    <a:pt x="32" y="191"/>
                    <a:pt x="31" y="191"/>
                  </a:cubicBezTo>
                  <a:cubicBezTo>
                    <a:pt x="31" y="190"/>
                    <a:pt x="30" y="191"/>
                    <a:pt x="29" y="190"/>
                  </a:cubicBezTo>
                  <a:cubicBezTo>
                    <a:pt x="30" y="190"/>
                    <a:pt x="32" y="191"/>
                    <a:pt x="34" y="191"/>
                  </a:cubicBezTo>
                  <a:cubicBezTo>
                    <a:pt x="33" y="191"/>
                    <a:pt x="33" y="190"/>
                    <a:pt x="32" y="190"/>
                  </a:cubicBezTo>
                  <a:cubicBezTo>
                    <a:pt x="37" y="191"/>
                    <a:pt x="42" y="191"/>
                    <a:pt x="47" y="192"/>
                  </a:cubicBezTo>
                  <a:cubicBezTo>
                    <a:pt x="47" y="191"/>
                    <a:pt x="47" y="191"/>
                    <a:pt x="47" y="191"/>
                  </a:cubicBezTo>
                  <a:cubicBezTo>
                    <a:pt x="43" y="191"/>
                    <a:pt x="39" y="190"/>
                    <a:pt x="35" y="189"/>
                  </a:cubicBezTo>
                  <a:cubicBezTo>
                    <a:pt x="35" y="189"/>
                    <a:pt x="35" y="189"/>
                    <a:pt x="35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7" y="189"/>
                    <a:pt x="41" y="190"/>
                    <a:pt x="44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40" y="189"/>
                    <a:pt x="36" y="189"/>
                    <a:pt x="33" y="188"/>
                  </a:cubicBezTo>
                  <a:cubicBezTo>
                    <a:pt x="33" y="188"/>
                    <a:pt x="33" y="188"/>
                    <a:pt x="34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5" y="188"/>
                    <a:pt x="33" y="188"/>
                    <a:pt x="32" y="187"/>
                  </a:cubicBezTo>
                  <a:cubicBezTo>
                    <a:pt x="33" y="187"/>
                    <a:pt x="35" y="188"/>
                    <a:pt x="36" y="188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6" y="187"/>
                    <a:pt x="38" y="187"/>
                  </a:cubicBezTo>
                  <a:cubicBezTo>
                    <a:pt x="37" y="186"/>
                    <a:pt x="35" y="187"/>
                    <a:pt x="33" y="186"/>
                  </a:cubicBezTo>
                  <a:cubicBezTo>
                    <a:pt x="37" y="186"/>
                    <a:pt x="42" y="187"/>
                    <a:pt x="46" y="187"/>
                  </a:cubicBezTo>
                  <a:cubicBezTo>
                    <a:pt x="46" y="187"/>
                    <a:pt x="43" y="187"/>
                    <a:pt x="42" y="186"/>
                  </a:cubicBezTo>
                  <a:cubicBezTo>
                    <a:pt x="41" y="186"/>
                    <a:pt x="40" y="186"/>
                    <a:pt x="39" y="186"/>
                  </a:cubicBezTo>
                  <a:cubicBezTo>
                    <a:pt x="38" y="186"/>
                    <a:pt x="36" y="185"/>
                    <a:pt x="35" y="186"/>
                  </a:cubicBezTo>
                  <a:cubicBezTo>
                    <a:pt x="35" y="185"/>
                    <a:pt x="34" y="185"/>
                    <a:pt x="35" y="185"/>
                  </a:cubicBezTo>
                  <a:cubicBezTo>
                    <a:pt x="35" y="185"/>
                    <a:pt x="36" y="185"/>
                    <a:pt x="37" y="185"/>
                  </a:cubicBezTo>
                  <a:cubicBezTo>
                    <a:pt x="36" y="185"/>
                    <a:pt x="35" y="185"/>
                    <a:pt x="34" y="185"/>
                  </a:cubicBezTo>
                  <a:cubicBezTo>
                    <a:pt x="35" y="184"/>
                    <a:pt x="37" y="185"/>
                    <a:pt x="38" y="185"/>
                  </a:cubicBezTo>
                  <a:cubicBezTo>
                    <a:pt x="41" y="184"/>
                    <a:pt x="44" y="185"/>
                    <a:pt x="4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7" y="184"/>
                    <a:pt x="39" y="184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8" y="183"/>
                    <a:pt x="37" y="183"/>
                    <a:pt x="36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6" y="183"/>
                    <a:pt x="36" y="183"/>
                    <a:pt x="36" y="182"/>
                  </a:cubicBezTo>
                  <a:cubicBezTo>
                    <a:pt x="37" y="182"/>
                    <a:pt x="38" y="182"/>
                    <a:pt x="40" y="182"/>
                  </a:cubicBezTo>
                  <a:cubicBezTo>
                    <a:pt x="39" y="182"/>
                    <a:pt x="39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1"/>
                    <a:pt x="40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1"/>
                    <a:pt x="40" y="182"/>
                    <a:pt x="39" y="181"/>
                  </a:cubicBezTo>
                  <a:cubicBezTo>
                    <a:pt x="40" y="181"/>
                    <a:pt x="41" y="181"/>
                    <a:pt x="42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44" y="181"/>
                    <a:pt x="44" y="181"/>
                    <a:pt x="45" y="181"/>
                  </a:cubicBezTo>
                  <a:cubicBezTo>
                    <a:pt x="44" y="180"/>
                    <a:pt x="43" y="180"/>
                    <a:pt x="42" y="180"/>
                  </a:cubicBezTo>
                  <a:cubicBezTo>
                    <a:pt x="42" y="180"/>
                    <a:pt x="42" y="180"/>
                    <a:pt x="41" y="180"/>
                  </a:cubicBezTo>
                  <a:cubicBezTo>
                    <a:pt x="47" y="180"/>
                    <a:pt x="53" y="180"/>
                    <a:pt x="59" y="179"/>
                  </a:cubicBezTo>
                  <a:cubicBezTo>
                    <a:pt x="52" y="179"/>
                    <a:pt x="47" y="179"/>
                    <a:pt x="40" y="179"/>
                  </a:cubicBezTo>
                  <a:cubicBezTo>
                    <a:pt x="41" y="178"/>
                    <a:pt x="42" y="179"/>
                    <a:pt x="42" y="179"/>
                  </a:cubicBezTo>
                  <a:cubicBezTo>
                    <a:pt x="45" y="179"/>
                    <a:pt x="47" y="178"/>
                    <a:pt x="49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50" y="178"/>
                    <a:pt x="54" y="177"/>
                    <a:pt x="59" y="177"/>
                  </a:cubicBezTo>
                  <a:cubicBezTo>
                    <a:pt x="57" y="176"/>
                    <a:pt x="53" y="177"/>
                    <a:pt x="51" y="176"/>
                  </a:cubicBezTo>
                  <a:cubicBezTo>
                    <a:pt x="50" y="177"/>
                    <a:pt x="48" y="177"/>
                    <a:pt x="47" y="176"/>
                  </a:cubicBezTo>
                  <a:cubicBezTo>
                    <a:pt x="49" y="176"/>
                    <a:pt x="50" y="176"/>
                    <a:pt x="52" y="176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6" y="175"/>
                    <a:pt x="62" y="175"/>
                    <a:pt x="67" y="175"/>
                  </a:cubicBezTo>
                  <a:cubicBezTo>
                    <a:pt x="64" y="175"/>
                    <a:pt x="60" y="175"/>
                    <a:pt x="57" y="175"/>
                  </a:cubicBezTo>
                  <a:cubicBezTo>
                    <a:pt x="57" y="175"/>
                    <a:pt x="57" y="175"/>
                    <a:pt x="58" y="175"/>
                  </a:cubicBezTo>
                  <a:cubicBezTo>
                    <a:pt x="58" y="175"/>
                    <a:pt x="58" y="175"/>
                    <a:pt x="58" y="175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62" y="174"/>
                    <a:pt x="66" y="174"/>
                    <a:pt x="70" y="174"/>
                  </a:cubicBezTo>
                  <a:cubicBezTo>
                    <a:pt x="76" y="174"/>
                    <a:pt x="84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78" y="173"/>
                    <a:pt x="65" y="174"/>
                    <a:pt x="53" y="173"/>
                  </a:cubicBezTo>
                  <a:cubicBezTo>
                    <a:pt x="59" y="173"/>
                    <a:pt x="66" y="173"/>
                    <a:pt x="72" y="173"/>
                  </a:cubicBezTo>
                  <a:cubicBezTo>
                    <a:pt x="71" y="173"/>
                    <a:pt x="71" y="173"/>
                    <a:pt x="71" y="173"/>
                  </a:cubicBezTo>
                  <a:cubicBezTo>
                    <a:pt x="62" y="173"/>
                    <a:pt x="54" y="173"/>
                    <a:pt x="45" y="172"/>
                  </a:cubicBezTo>
                  <a:cubicBezTo>
                    <a:pt x="47" y="172"/>
                    <a:pt x="49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9" y="171"/>
                    <a:pt x="58" y="172"/>
                    <a:pt x="57" y="171"/>
                  </a:cubicBezTo>
                  <a:cubicBezTo>
                    <a:pt x="55" y="171"/>
                    <a:pt x="53" y="171"/>
                    <a:pt x="51" y="171"/>
                  </a:cubicBezTo>
                  <a:cubicBezTo>
                    <a:pt x="49" y="171"/>
                    <a:pt x="47" y="171"/>
                    <a:pt x="45" y="171"/>
                  </a:cubicBezTo>
                  <a:cubicBezTo>
                    <a:pt x="46" y="171"/>
                    <a:pt x="47" y="171"/>
                    <a:pt x="48" y="171"/>
                  </a:cubicBezTo>
                  <a:cubicBezTo>
                    <a:pt x="47" y="171"/>
                    <a:pt x="47" y="171"/>
                    <a:pt x="47" y="171"/>
                  </a:cubicBezTo>
                  <a:cubicBezTo>
                    <a:pt x="49" y="170"/>
                    <a:pt x="51" y="170"/>
                    <a:pt x="53" y="170"/>
                  </a:cubicBezTo>
                  <a:cubicBezTo>
                    <a:pt x="51" y="170"/>
                    <a:pt x="49" y="171"/>
                    <a:pt x="47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69"/>
                    <a:pt x="5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4" y="169"/>
                    <a:pt x="54" y="169"/>
                    <a:pt x="54" y="169"/>
                  </a:cubicBezTo>
                  <a:cubicBezTo>
                    <a:pt x="61" y="169"/>
                    <a:pt x="68" y="169"/>
                    <a:pt x="74" y="168"/>
                  </a:cubicBezTo>
                  <a:cubicBezTo>
                    <a:pt x="73" y="168"/>
                    <a:pt x="71" y="169"/>
                    <a:pt x="70" y="168"/>
                  </a:cubicBezTo>
                  <a:cubicBezTo>
                    <a:pt x="70" y="168"/>
                    <a:pt x="69" y="168"/>
                    <a:pt x="68" y="168"/>
                  </a:cubicBezTo>
                  <a:cubicBezTo>
                    <a:pt x="68" y="168"/>
                    <a:pt x="67" y="168"/>
                    <a:pt x="66" y="168"/>
                  </a:cubicBezTo>
                  <a:cubicBezTo>
                    <a:pt x="66" y="168"/>
                    <a:pt x="65" y="168"/>
                    <a:pt x="65" y="168"/>
                  </a:cubicBezTo>
                  <a:cubicBezTo>
                    <a:pt x="65" y="168"/>
                    <a:pt x="64" y="168"/>
                    <a:pt x="64" y="168"/>
                  </a:cubicBezTo>
                  <a:cubicBezTo>
                    <a:pt x="64" y="169"/>
                    <a:pt x="63" y="168"/>
                    <a:pt x="62" y="168"/>
                  </a:cubicBezTo>
                  <a:cubicBezTo>
                    <a:pt x="61" y="168"/>
                    <a:pt x="60" y="169"/>
                    <a:pt x="60" y="168"/>
                  </a:cubicBezTo>
                  <a:cubicBezTo>
                    <a:pt x="59" y="168"/>
                    <a:pt x="60" y="168"/>
                    <a:pt x="60" y="168"/>
                  </a:cubicBezTo>
                  <a:cubicBezTo>
                    <a:pt x="59" y="169"/>
                    <a:pt x="56" y="168"/>
                    <a:pt x="55" y="169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54" y="168"/>
                    <a:pt x="54" y="168"/>
                    <a:pt x="54" y="167"/>
                  </a:cubicBezTo>
                  <a:cubicBezTo>
                    <a:pt x="54" y="167"/>
                    <a:pt x="53" y="167"/>
                    <a:pt x="53" y="167"/>
                  </a:cubicBezTo>
                  <a:cubicBezTo>
                    <a:pt x="53" y="167"/>
                    <a:pt x="54" y="167"/>
                    <a:pt x="55" y="167"/>
                  </a:cubicBezTo>
                  <a:cubicBezTo>
                    <a:pt x="55" y="167"/>
                    <a:pt x="55" y="167"/>
                    <a:pt x="55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8" y="167"/>
                    <a:pt x="66" y="166"/>
                    <a:pt x="73" y="166"/>
                  </a:cubicBezTo>
                  <a:cubicBezTo>
                    <a:pt x="67" y="165"/>
                    <a:pt x="61" y="166"/>
                    <a:pt x="55" y="166"/>
                  </a:cubicBezTo>
                  <a:cubicBezTo>
                    <a:pt x="57" y="166"/>
                    <a:pt x="58" y="166"/>
                    <a:pt x="59" y="165"/>
                  </a:cubicBezTo>
                  <a:cubicBezTo>
                    <a:pt x="57" y="165"/>
                    <a:pt x="55" y="165"/>
                    <a:pt x="54" y="165"/>
                  </a:cubicBezTo>
                  <a:cubicBezTo>
                    <a:pt x="57" y="165"/>
                    <a:pt x="61" y="165"/>
                    <a:pt x="64" y="165"/>
                  </a:cubicBezTo>
                  <a:cubicBezTo>
                    <a:pt x="61" y="165"/>
                    <a:pt x="59" y="165"/>
                    <a:pt x="57" y="165"/>
                  </a:cubicBezTo>
                  <a:cubicBezTo>
                    <a:pt x="56" y="165"/>
                    <a:pt x="55" y="165"/>
                    <a:pt x="53" y="165"/>
                  </a:cubicBezTo>
                  <a:cubicBezTo>
                    <a:pt x="56" y="165"/>
                    <a:pt x="58" y="164"/>
                    <a:pt x="60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5" y="164"/>
                    <a:pt x="56" y="164"/>
                    <a:pt x="57" y="164"/>
                  </a:cubicBezTo>
                  <a:cubicBezTo>
                    <a:pt x="56" y="164"/>
                    <a:pt x="55" y="164"/>
                    <a:pt x="54" y="164"/>
                  </a:cubicBezTo>
                  <a:cubicBezTo>
                    <a:pt x="56" y="163"/>
                    <a:pt x="58" y="163"/>
                    <a:pt x="60" y="163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9" y="163"/>
                    <a:pt x="57" y="163"/>
                    <a:pt x="55" y="163"/>
                  </a:cubicBezTo>
                  <a:cubicBezTo>
                    <a:pt x="59" y="162"/>
                    <a:pt x="64" y="162"/>
                    <a:pt x="68" y="162"/>
                  </a:cubicBezTo>
                  <a:cubicBezTo>
                    <a:pt x="68" y="162"/>
                    <a:pt x="68" y="162"/>
                    <a:pt x="68" y="162"/>
                  </a:cubicBezTo>
                  <a:cubicBezTo>
                    <a:pt x="65" y="161"/>
                    <a:pt x="62" y="162"/>
                    <a:pt x="59" y="162"/>
                  </a:cubicBezTo>
                  <a:cubicBezTo>
                    <a:pt x="60" y="162"/>
                    <a:pt x="61" y="161"/>
                    <a:pt x="62" y="162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0" y="162"/>
                    <a:pt x="59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3" y="161"/>
                    <a:pt x="69" y="160"/>
                    <a:pt x="75" y="160"/>
                  </a:cubicBezTo>
                  <a:cubicBezTo>
                    <a:pt x="74" y="160"/>
                    <a:pt x="74" y="160"/>
                    <a:pt x="73" y="160"/>
                  </a:cubicBezTo>
                  <a:cubicBezTo>
                    <a:pt x="71" y="160"/>
                    <a:pt x="68" y="159"/>
                    <a:pt x="66" y="160"/>
                  </a:cubicBezTo>
                  <a:cubicBezTo>
                    <a:pt x="64" y="159"/>
                    <a:pt x="62" y="160"/>
                    <a:pt x="60" y="16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59" y="160"/>
                    <a:pt x="58" y="160"/>
                    <a:pt x="57" y="160"/>
                  </a:cubicBezTo>
                  <a:cubicBezTo>
                    <a:pt x="56" y="159"/>
                    <a:pt x="55" y="160"/>
                    <a:pt x="55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49" y="160"/>
                    <a:pt x="46" y="160"/>
                    <a:pt x="41" y="159"/>
                  </a:cubicBezTo>
                  <a:cubicBezTo>
                    <a:pt x="40" y="160"/>
                    <a:pt x="39" y="159"/>
                    <a:pt x="38" y="159"/>
                  </a:cubicBezTo>
                  <a:cubicBezTo>
                    <a:pt x="33" y="159"/>
                    <a:pt x="28" y="159"/>
                    <a:pt x="22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3" y="158"/>
                    <a:pt x="22" y="159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21" y="158"/>
                    <a:pt x="24" y="158"/>
                    <a:pt x="27" y="158"/>
                  </a:cubicBezTo>
                  <a:cubicBezTo>
                    <a:pt x="25" y="157"/>
                    <a:pt x="22" y="157"/>
                    <a:pt x="20" y="157"/>
                  </a:cubicBezTo>
                  <a:cubicBezTo>
                    <a:pt x="21" y="157"/>
                    <a:pt x="24" y="157"/>
                    <a:pt x="26" y="157"/>
                  </a:cubicBezTo>
                  <a:cubicBezTo>
                    <a:pt x="24" y="157"/>
                    <a:pt x="22" y="157"/>
                    <a:pt x="21" y="156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6"/>
                    <a:pt x="21" y="156"/>
                    <a:pt x="20" y="156"/>
                  </a:cubicBezTo>
                  <a:cubicBezTo>
                    <a:pt x="21" y="155"/>
                    <a:pt x="22" y="156"/>
                    <a:pt x="23" y="155"/>
                  </a:cubicBezTo>
                  <a:cubicBezTo>
                    <a:pt x="21" y="155"/>
                    <a:pt x="21" y="155"/>
                    <a:pt x="21" y="155"/>
                  </a:cubicBezTo>
                  <a:cubicBezTo>
                    <a:pt x="25" y="155"/>
                    <a:pt x="28" y="155"/>
                    <a:pt x="31" y="155"/>
                  </a:cubicBezTo>
                  <a:cubicBezTo>
                    <a:pt x="31" y="155"/>
                    <a:pt x="30" y="155"/>
                    <a:pt x="29" y="154"/>
                  </a:cubicBezTo>
                  <a:cubicBezTo>
                    <a:pt x="26" y="155"/>
                    <a:pt x="24" y="154"/>
                    <a:pt x="21" y="154"/>
                  </a:cubicBezTo>
                  <a:cubicBezTo>
                    <a:pt x="22" y="154"/>
                    <a:pt x="24" y="154"/>
                    <a:pt x="25" y="154"/>
                  </a:cubicBezTo>
                  <a:cubicBezTo>
                    <a:pt x="25" y="154"/>
                    <a:pt x="24" y="154"/>
                    <a:pt x="23" y="153"/>
                  </a:cubicBezTo>
                  <a:cubicBezTo>
                    <a:pt x="26" y="153"/>
                    <a:pt x="27" y="154"/>
                    <a:pt x="3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1" y="153"/>
                    <a:pt x="32" y="153"/>
                    <a:pt x="33" y="153"/>
                  </a:cubicBezTo>
                  <a:cubicBezTo>
                    <a:pt x="31" y="152"/>
                    <a:pt x="27" y="152"/>
                    <a:pt x="25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0" y="152"/>
                    <a:pt x="34" y="152"/>
                    <a:pt x="38" y="152"/>
                  </a:cubicBezTo>
                  <a:cubicBezTo>
                    <a:pt x="37" y="151"/>
                    <a:pt x="36" y="152"/>
                    <a:pt x="35" y="151"/>
                  </a:cubicBezTo>
                  <a:cubicBezTo>
                    <a:pt x="32" y="151"/>
                    <a:pt x="30" y="151"/>
                    <a:pt x="27" y="151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6" y="151"/>
                    <a:pt x="28" y="151"/>
                    <a:pt x="30" y="150"/>
                  </a:cubicBezTo>
                  <a:cubicBezTo>
                    <a:pt x="30" y="150"/>
                    <a:pt x="29" y="150"/>
                    <a:pt x="29" y="150"/>
                  </a:cubicBezTo>
                  <a:cubicBezTo>
                    <a:pt x="32" y="150"/>
                    <a:pt x="35" y="149"/>
                    <a:pt x="39" y="149"/>
                  </a:cubicBezTo>
                  <a:cubicBezTo>
                    <a:pt x="38" y="149"/>
                    <a:pt x="35" y="150"/>
                    <a:pt x="35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0" y="148"/>
                    <a:pt x="30" y="148"/>
                    <a:pt x="29" y="148"/>
                  </a:cubicBezTo>
                  <a:cubicBezTo>
                    <a:pt x="31" y="148"/>
                    <a:pt x="34" y="148"/>
                    <a:pt x="36" y="148"/>
                  </a:cubicBezTo>
                  <a:cubicBezTo>
                    <a:pt x="35" y="148"/>
                    <a:pt x="34" y="148"/>
                    <a:pt x="33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0" y="147"/>
                    <a:pt x="33" y="147"/>
                    <a:pt x="36" y="147"/>
                  </a:cubicBezTo>
                  <a:cubicBezTo>
                    <a:pt x="35" y="147"/>
                    <a:pt x="33" y="147"/>
                    <a:pt x="33" y="147"/>
                  </a:cubicBezTo>
                  <a:cubicBezTo>
                    <a:pt x="39" y="147"/>
                    <a:pt x="45" y="147"/>
                    <a:pt x="50" y="147"/>
                  </a:cubicBezTo>
                  <a:cubicBezTo>
                    <a:pt x="52" y="147"/>
                    <a:pt x="54" y="147"/>
                    <a:pt x="56" y="147"/>
                  </a:cubicBezTo>
                  <a:cubicBezTo>
                    <a:pt x="56" y="147"/>
                    <a:pt x="57" y="146"/>
                    <a:pt x="58" y="147"/>
                  </a:cubicBezTo>
                  <a:cubicBezTo>
                    <a:pt x="62" y="147"/>
                    <a:pt x="66" y="147"/>
                    <a:pt x="70" y="146"/>
                  </a:cubicBezTo>
                  <a:cubicBezTo>
                    <a:pt x="67" y="146"/>
                    <a:pt x="62" y="146"/>
                    <a:pt x="59" y="146"/>
                  </a:cubicBezTo>
                  <a:cubicBezTo>
                    <a:pt x="56" y="146"/>
                    <a:pt x="53" y="146"/>
                    <a:pt x="50" y="146"/>
                  </a:cubicBezTo>
                  <a:cubicBezTo>
                    <a:pt x="45" y="146"/>
                    <a:pt x="39" y="146"/>
                    <a:pt x="34" y="145"/>
                  </a:cubicBezTo>
                  <a:cubicBezTo>
                    <a:pt x="38" y="145"/>
                    <a:pt x="44" y="146"/>
                    <a:pt x="49" y="145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3" y="145"/>
                    <a:pt x="37" y="145"/>
                    <a:pt x="31" y="145"/>
                  </a:cubicBezTo>
                  <a:cubicBezTo>
                    <a:pt x="32" y="144"/>
                    <a:pt x="35" y="145"/>
                    <a:pt x="35" y="144"/>
                  </a:cubicBezTo>
                  <a:cubicBezTo>
                    <a:pt x="38" y="144"/>
                    <a:pt x="41" y="144"/>
                    <a:pt x="43" y="144"/>
                  </a:cubicBezTo>
                  <a:cubicBezTo>
                    <a:pt x="40" y="143"/>
                    <a:pt x="37" y="144"/>
                    <a:pt x="34" y="143"/>
                  </a:cubicBezTo>
                  <a:cubicBezTo>
                    <a:pt x="32" y="143"/>
                    <a:pt x="31" y="143"/>
                    <a:pt x="30" y="143"/>
                  </a:cubicBezTo>
                  <a:cubicBezTo>
                    <a:pt x="33" y="142"/>
                    <a:pt x="35" y="143"/>
                    <a:pt x="38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5" y="142"/>
                    <a:pt x="36" y="142"/>
                  </a:cubicBezTo>
                  <a:cubicBezTo>
                    <a:pt x="35" y="141"/>
                    <a:pt x="34" y="142"/>
                    <a:pt x="33" y="141"/>
                  </a:cubicBezTo>
                  <a:cubicBezTo>
                    <a:pt x="40" y="141"/>
                    <a:pt x="48" y="141"/>
                    <a:pt x="55" y="141"/>
                  </a:cubicBezTo>
                  <a:cubicBezTo>
                    <a:pt x="54" y="141"/>
                    <a:pt x="51" y="141"/>
                    <a:pt x="50" y="141"/>
                  </a:cubicBezTo>
                  <a:cubicBezTo>
                    <a:pt x="46" y="141"/>
                    <a:pt x="42" y="141"/>
                    <a:pt x="38" y="140"/>
                  </a:cubicBezTo>
                  <a:cubicBezTo>
                    <a:pt x="36" y="140"/>
                    <a:pt x="34" y="141"/>
                    <a:pt x="32" y="140"/>
                  </a:cubicBezTo>
                  <a:cubicBezTo>
                    <a:pt x="35" y="140"/>
                    <a:pt x="37" y="140"/>
                    <a:pt x="40" y="140"/>
                  </a:cubicBezTo>
                  <a:cubicBezTo>
                    <a:pt x="40" y="140"/>
                    <a:pt x="42" y="140"/>
                    <a:pt x="42" y="140"/>
                  </a:cubicBezTo>
                  <a:cubicBezTo>
                    <a:pt x="40" y="140"/>
                    <a:pt x="38" y="140"/>
                    <a:pt x="35" y="140"/>
                  </a:cubicBezTo>
                  <a:cubicBezTo>
                    <a:pt x="35" y="139"/>
                    <a:pt x="34" y="140"/>
                    <a:pt x="33" y="139"/>
                  </a:cubicBezTo>
                  <a:cubicBezTo>
                    <a:pt x="34" y="139"/>
                    <a:pt x="36" y="139"/>
                    <a:pt x="38" y="139"/>
                  </a:cubicBezTo>
                  <a:cubicBezTo>
                    <a:pt x="37" y="139"/>
                    <a:pt x="37" y="139"/>
                    <a:pt x="37" y="139"/>
                  </a:cubicBezTo>
                  <a:cubicBezTo>
                    <a:pt x="42" y="139"/>
                    <a:pt x="47" y="138"/>
                    <a:pt x="53" y="139"/>
                  </a:cubicBezTo>
                  <a:cubicBezTo>
                    <a:pt x="53" y="139"/>
                    <a:pt x="53" y="139"/>
                    <a:pt x="53" y="139"/>
                  </a:cubicBezTo>
                  <a:cubicBezTo>
                    <a:pt x="47" y="138"/>
                    <a:pt x="41" y="138"/>
                    <a:pt x="35" y="138"/>
                  </a:cubicBezTo>
                  <a:cubicBezTo>
                    <a:pt x="36" y="137"/>
                    <a:pt x="38" y="138"/>
                    <a:pt x="40" y="137"/>
                  </a:cubicBezTo>
                  <a:cubicBezTo>
                    <a:pt x="42" y="137"/>
                    <a:pt x="45" y="137"/>
                    <a:pt x="47" y="137"/>
                  </a:cubicBezTo>
                  <a:cubicBezTo>
                    <a:pt x="44" y="137"/>
                    <a:pt x="41" y="137"/>
                    <a:pt x="38" y="137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9" y="136"/>
                    <a:pt x="40" y="136"/>
                    <a:pt x="41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5"/>
                    <a:pt x="42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5"/>
                    <a:pt x="41" y="135"/>
                    <a:pt x="40" y="135"/>
                  </a:cubicBezTo>
                  <a:cubicBezTo>
                    <a:pt x="41" y="134"/>
                    <a:pt x="43" y="135"/>
                    <a:pt x="44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3" y="134"/>
                    <a:pt x="42" y="133"/>
                  </a:cubicBezTo>
                  <a:cubicBezTo>
                    <a:pt x="42" y="133"/>
                    <a:pt x="43" y="133"/>
                    <a:pt x="43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5" y="133"/>
                    <a:pt x="46" y="133"/>
                  </a:cubicBezTo>
                  <a:cubicBezTo>
                    <a:pt x="46" y="132"/>
                    <a:pt x="45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1"/>
                    <a:pt x="43" y="131"/>
                    <a:pt x="44" y="130"/>
                  </a:cubicBezTo>
                  <a:cubicBezTo>
                    <a:pt x="45" y="130"/>
                    <a:pt x="46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9" y="130"/>
                    <a:pt x="50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1" y="128"/>
                    <a:pt x="49" y="128"/>
                    <a:pt x="46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28"/>
                    <a:pt x="49" y="127"/>
                    <a:pt x="47" y="127"/>
                  </a:cubicBezTo>
                  <a:cubicBezTo>
                    <a:pt x="48" y="127"/>
                    <a:pt x="49" y="127"/>
                    <a:pt x="50" y="127"/>
                  </a:cubicBezTo>
                  <a:cubicBezTo>
                    <a:pt x="49" y="126"/>
                    <a:pt x="48" y="126"/>
                    <a:pt x="48" y="126"/>
                  </a:cubicBezTo>
                  <a:cubicBezTo>
                    <a:pt x="50" y="126"/>
                    <a:pt x="53" y="126"/>
                    <a:pt x="55" y="126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4" y="125"/>
                    <a:pt x="51" y="125"/>
                    <a:pt x="49" y="125"/>
                  </a:cubicBezTo>
                  <a:cubicBezTo>
                    <a:pt x="50" y="125"/>
                    <a:pt x="51" y="124"/>
                    <a:pt x="51" y="124"/>
                  </a:cubicBezTo>
                  <a:cubicBezTo>
                    <a:pt x="51" y="124"/>
                    <a:pt x="50" y="124"/>
                    <a:pt x="49" y="124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4" y="123"/>
                    <a:pt x="59" y="123"/>
                    <a:pt x="63" y="123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59" y="123"/>
                    <a:pt x="55" y="123"/>
                    <a:pt x="50" y="122"/>
                  </a:cubicBezTo>
                  <a:cubicBezTo>
                    <a:pt x="52" y="122"/>
                    <a:pt x="56" y="122"/>
                    <a:pt x="59" y="122"/>
                  </a:cubicBezTo>
                  <a:cubicBezTo>
                    <a:pt x="57" y="121"/>
                    <a:pt x="54" y="122"/>
                    <a:pt x="5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2" y="120"/>
                    <a:pt x="54" y="121"/>
                    <a:pt x="54" y="120"/>
                  </a:cubicBezTo>
                  <a:cubicBezTo>
                    <a:pt x="55" y="120"/>
                    <a:pt x="56" y="120"/>
                    <a:pt x="57" y="120"/>
                  </a:cubicBezTo>
                  <a:cubicBezTo>
                    <a:pt x="56" y="120"/>
                    <a:pt x="54" y="120"/>
                    <a:pt x="53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3" y="119"/>
                    <a:pt x="52" y="119"/>
                    <a:pt x="51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18"/>
                    <a:pt x="51" y="118"/>
                    <a:pt x="52" y="118"/>
                  </a:cubicBezTo>
                  <a:cubicBezTo>
                    <a:pt x="53" y="118"/>
                    <a:pt x="53" y="118"/>
                    <a:pt x="54" y="118"/>
                  </a:cubicBezTo>
                  <a:cubicBezTo>
                    <a:pt x="55" y="118"/>
                    <a:pt x="54" y="118"/>
                    <a:pt x="54" y="118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8"/>
                    <a:pt x="62" y="118"/>
                    <a:pt x="66" y="118"/>
                  </a:cubicBezTo>
                  <a:cubicBezTo>
                    <a:pt x="66" y="117"/>
                    <a:pt x="64" y="118"/>
                    <a:pt x="64" y="117"/>
                  </a:cubicBezTo>
                  <a:cubicBezTo>
                    <a:pt x="62" y="117"/>
                    <a:pt x="61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8" y="116"/>
                    <a:pt x="56" y="117"/>
                    <a:pt x="53" y="117"/>
                  </a:cubicBezTo>
                  <a:cubicBezTo>
                    <a:pt x="54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2" y="115"/>
                    <a:pt x="51" y="116"/>
                    <a:pt x="49" y="116"/>
                  </a:cubicBezTo>
                  <a:cubicBezTo>
                    <a:pt x="48" y="116"/>
                    <a:pt x="49" y="115"/>
                    <a:pt x="48" y="115"/>
                  </a:cubicBezTo>
                  <a:cubicBezTo>
                    <a:pt x="49" y="115"/>
                    <a:pt x="49" y="115"/>
                    <a:pt x="50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3"/>
                    <a:pt x="52" y="114"/>
                    <a:pt x="52" y="113"/>
                  </a:cubicBezTo>
                  <a:cubicBezTo>
                    <a:pt x="52" y="113"/>
                    <a:pt x="52" y="112"/>
                    <a:pt x="54" y="112"/>
                  </a:cubicBezTo>
                  <a:cubicBezTo>
                    <a:pt x="54" y="112"/>
                    <a:pt x="54" y="112"/>
                    <a:pt x="55" y="11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1"/>
                    <a:pt x="53" y="111"/>
                    <a:pt x="53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4" y="110"/>
                    <a:pt x="50" y="110"/>
                    <a:pt x="47" y="110"/>
                  </a:cubicBezTo>
                  <a:cubicBezTo>
                    <a:pt x="46" y="110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2" y="110"/>
                    <a:pt x="42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9" y="110"/>
                    <a:pt x="36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6" y="109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0" y="109"/>
                    <a:pt x="38" y="108"/>
                    <a:pt x="36" y="109"/>
                  </a:cubicBezTo>
                  <a:cubicBezTo>
                    <a:pt x="39" y="108"/>
                    <a:pt x="42" y="108"/>
                    <a:pt x="45" y="108"/>
                  </a:cubicBezTo>
                  <a:cubicBezTo>
                    <a:pt x="42" y="108"/>
                    <a:pt x="39" y="108"/>
                    <a:pt x="37" y="108"/>
                  </a:cubicBezTo>
                  <a:cubicBezTo>
                    <a:pt x="37" y="107"/>
                    <a:pt x="35" y="108"/>
                    <a:pt x="34" y="108"/>
                  </a:cubicBezTo>
                  <a:cubicBezTo>
                    <a:pt x="36" y="108"/>
                    <a:pt x="38" y="107"/>
                    <a:pt x="40" y="107"/>
                  </a:cubicBezTo>
                  <a:cubicBezTo>
                    <a:pt x="39" y="107"/>
                    <a:pt x="37" y="107"/>
                    <a:pt x="36" y="107"/>
                  </a:cubicBezTo>
                  <a:cubicBezTo>
                    <a:pt x="37" y="107"/>
                    <a:pt x="38" y="107"/>
                    <a:pt x="39" y="107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2" y="106"/>
                    <a:pt x="45" y="106"/>
                    <a:pt x="48" y="106"/>
                  </a:cubicBezTo>
                  <a:cubicBezTo>
                    <a:pt x="45" y="106"/>
                    <a:pt x="41" y="106"/>
                    <a:pt x="38" y="106"/>
                  </a:cubicBezTo>
                  <a:cubicBezTo>
                    <a:pt x="38" y="105"/>
                    <a:pt x="38" y="106"/>
                    <a:pt x="39" y="105"/>
                  </a:cubicBezTo>
                  <a:cubicBezTo>
                    <a:pt x="39" y="105"/>
                    <a:pt x="39" y="105"/>
                    <a:pt x="38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9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2" y="104"/>
                    <a:pt x="44" y="105"/>
                    <a:pt x="46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7" y="103"/>
                    <a:pt x="43" y="104"/>
                    <a:pt x="40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6" y="103"/>
                    <a:pt x="51" y="103"/>
                    <a:pt x="55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2" y="103"/>
                    <a:pt x="41" y="103"/>
                    <a:pt x="40" y="102"/>
                  </a:cubicBezTo>
                  <a:cubicBezTo>
                    <a:pt x="40" y="103"/>
                    <a:pt x="39" y="102"/>
                    <a:pt x="39" y="102"/>
                  </a:cubicBezTo>
                  <a:cubicBezTo>
                    <a:pt x="39" y="102"/>
                    <a:pt x="40" y="102"/>
                    <a:pt x="40" y="102"/>
                  </a:cubicBezTo>
                  <a:cubicBezTo>
                    <a:pt x="39" y="102"/>
                    <a:pt x="37" y="102"/>
                    <a:pt x="36" y="101"/>
                  </a:cubicBezTo>
                  <a:cubicBezTo>
                    <a:pt x="28" y="100"/>
                    <a:pt x="21" y="100"/>
                    <a:pt x="13" y="100"/>
                  </a:cubicBezTo>
                  <a:cubicBezTo>
                    <a:pt x="9" y="100"/>
                    <a:pt x="6" y="101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4" y="100"/>
                    <a:pt x="4" y="99"/>
                    <a:pt x="5" y="99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5" y="99"/>
                    <a:pt x="4" y="99"/>
                    <a:pt x="4" y="99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8" y="97"/>
                    <a:pt x="8" y="97"/>
                    <a:pt x="7" y="97"/>
                  </a:cubicBezTo>
                  <a:cubicBezTo>
                    <a:pt x="7" y="96"/>
                    <a:pt x="8" y="97"/>
                    <a:pt x="8" y="96"/>
                  </a:cubicBezTo>
                  <a:cubicBezTo>
                    <a:pt x="8" y="96"/>
                    <a:pt x="7" y="97"/>
                    <a:pt x="7" y="96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2" y="93"/>
                    <a:pt x="13" y="92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4" y="92"/>
                    <a:pt x="13" y="91"/>
                    <a:pt x="11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91"/>
                    <a:pt x="10" y="91"/>
                    <a:pt x="10" y="91"/>
                  </a:cubicBezTo>
                  <a:cubicBezTo>
                    <a:pt x="10" y="91"/>
                    <a:pt x="11" y="91"/>
                    <a:pt x="12" y="91"/>
                  </a:cubicBezTo>
                  <a:cubicBezTo>
                    <a:pt x="12" y="90"/>
                    <a:pt x="11" y="91"/>
                    <a:pt x="11" y="90"/>
                  </a:cubicBezTo>
                  <a:cubicBezTo>
                    <a:pt x="14" y="89"/>
                    <a:pt x="18" y="90"/>
                    <a:pt x="22" y="89"/>
                  </a:cubicBezTo>
                  <a:cubicBezTo>
                    <a:pt x="19" y="89"/>
                    <a:pt x="16" y="89"/>
                    <a:pt x="13" y="89"/>
                  </a:cubicBezTo>
                  <a:cubicBezTo>
                    <a:pt x="18" y="89"/>
                    <a:pt x="22" y="89"/>
                    <a:pt x="28" y="89"/>
                  </a:cubicBezTo>
                  <a:cubicBezTo>
                    <a:pt x="26" y="88"/>
                    <a:pt x="23" y="89"/>
                    <a:pt x="21" y="89"/>
                  </a:cubicBezTo>
                  <a:cubicBezTo>
                    <a:pt x="18" y="89"/>
                    <a:pt x="14" y="89"/>
                    <a:pt x="11" y="88"/>
                  </a:cubicBezTo>
                  <a:cubicBezTo>
                    <a:pt x="20" y="87"/>
                    <a:pt x="28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28" y="87"/>
                    <a:pt x="21" y="87"/>
                    <a:pt x="13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7"/>
                    <a:pt x="13" y="87"/>
                    <a:pt x="12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5" y="86"/>
                    <a:pt x="16" y="86"/>
                  </a:cubicBezTo>
                  <a:cubicBezTo>
                    <a:pt x="15" y="86"/>
                    <a:pt x="14" y="86"/>
                    <a:pt x="13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4" y="85"/>
                    <a:pt x="15" y="85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3"/>
                    <a:pt x="19" y="84"/>
                    <a:pt x="21" y="83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7" y="82"/>
                    <a:pt x="16" y="83"/>
                    <a:pt x="15" y="83"/>
                  </a:cubicBezTo>
                  <a:cubicBezTo>
                    <a:pt x="16" y="82"/>
                    <a:pt x="16" y="82"/>
                    <a:pt x="17" y="82"/>
                  </a:cubicBezTo>
                  <a:cubicBezTo>
                    <a:pt x="17" y="82"/>
                    <a:pt x="16" y="82"/>
                    <a:pt x="16" y="82"/>
                  </a:cubicBezTo>
                  <a:cubicBezTo>
                    <a:pt x="16" y="81"/>
                    <a:pt x="17" y="82"/>
                    <a:pt x="18" y="81"/>
                  </a:cubicBezTo>
                  <a:cubicBezTo>
                    <a:pt x="18" y="81"/>
                    <a:pt x="17" y="82"/>
                    <a:pt x="17" y="81"/>
                  </a:cubicBezTo>
                  <a:cubicBezTo>
                    <a:pt x="18" y="81"/>
                    <a:pt x="20" y="81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0" y="80"/>
                    <a:pt x="22" y="80"/>
                    <a:pt x="22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2" y="77"/>
                    <a:pt x="23" y="76"/>
                    <a:pt x="25" y="76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2" y="76"/>
                    <a:pt x="21" y="75"/>
                    <a:pt x="20" y="76"/>
                  </a:cubicBezTo>
                  <a:cubicBezTo>
                    <a:pt x="23" y="74"/>
                    <a:pt x="28" y="74"/>
                    <a:pt x="32" y="73"/>
                  </a:cubicBezTo>
                  <a:cubicBezTo>
                    <a:pt x="31" y="73"/>
                    <a:pt x="30" y="73"/>
                    <a:pt x="29" y="73"/>
                  </a:cubicBezTo>
                  <a:cubicBezTo>
                    <a:pt x="26" y="74"/>
                    <a:pt x="23" y="74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2" y="73"/>
                    <a:pt x="24" y="73"/>
                    <a:pt x="25" y="73"/>
                  </a:cubicBezTo>
                  <a:cubicBezTo>
                    <a:pt x="24" y="73"/>
                    <a:pt x="22" y="73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21" y="71"/>
                    <a:pt x="21" y="71"/>
                  </a:cubicBezTo>
                  <a:cubicBezTo>
                    <a:pt x="22" y="71"/>
                    <a:pt x="23" y="71"/>
                    <a:pt x="24" y="71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4" y="70"/>
                    <a:pt x="22" y="70"/>
                    <a:pt x="21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69"/>
                    <a:pt x="22" y="69"/>
                    <a:pt x="22" y="69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8"/>
                    <a:pt x="20" y="69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9"/>
                    <a:pt x="16" y="68"/>
                    <a:pt x="16" y="68"/>
                  </a:cubicBezTo>
                  <a:cubicBezTo>
                    <a:pt x="10" y="68"/>
                    <a:pt x="5" y="68"/>
                    <a:pt x="0" y="67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0" y="67"/>
                    <a:pt x="0" y="66"/>
                    <a:pt x="0" y="66"/>
                  </a:cubicBezTo>
                  <a:cubicBezTo>
                    <a:pt x="0" y="66"/>
                    <a:pt x="0" y="66"/>
                    <a:pt x="1" y="66"/>
                  </a:cubicBezTo>
                  <a:cubicBezTo>
                    <a:pt x="1" y="66"/>
                    <a:pt x="2" y="66"/>
                    <a:pt x="2" y="66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4" y="64"/>
                    <a:pt x="5" y="64"/>
                  </a:cubicBezTo>
                  <a:cubicBezTo>
                    <a:pt x="4" y="64"/>
                    <a:pt x="4" y="64"/>
                    <a:pt x="3" y="64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4" y="63"/>
                    <a:pt x="3" y="63"/>
                    <a:pt x="3" y="63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6" y="62"/>
                    <a:pt x="7" y="62"/>
                  </a:cubicBezTo>
                  <a:cubicBezTo>
                    <a:pt x="6" y="61"/>
                    <a:pt x="4" y="62"/>
                    <a:pt x="4" y="61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5" y="61"/>
                    <a:pt x="5" y="60"/>
                    <a:pt x="5" y="60"/>
                  </a:cubicBezTo>
                  <a:cubicBezTo>
                    <a:pt x="4" y="60"/>
                    <a:pt x="5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59"/>
                    <a:pt x="7" y="59"/>
                    <a:pt x="8" y="58"/>
                  </a:cubicBezTo>
                  <a:cubicBezTo>
                    <a:pt x="8" y="58"/>
                    <a:pt x="7" y="58"/>
                    <a:pt x="7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58"/>
                    <a:pt x="7" y="58"/>
                  </a:cubicBezTo>
                  <a:cubicBezTo>
                    <a:pt x="7" y="57"/>
                    <a:pt x="7" y="58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7" y="57"/>
                    <a:pt x="7" y="56"/>
                    <a:pt x="9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9" y="55"/>
                    <a:pt x="10" y="56"/>
                    <a:pt x="10" y="55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4"/>
                    <a:pt x="9" y="54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3"/>
                    <a:pt x="10" y="53"/>
                    <a:pt x="10" y="52"/>
                  </a:cubicBezTo>
                  <a:cubicBezTo>
                    <a:pt x="10" y="52"/>
                    <a:pt x="8" y="53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2"/>
                    <a:pt x="10" y="52"/>
                    <a:pt x="9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10" y="50"/>
                    <a:pt x="10" y="50"/>
                  </a:cubicBezTo>
                  <a:cubicBezTo>
                    <a:pt x="13" y="50"/>
                    <a:pt x="16" y="50"/>
                    <a:pt x="19" y="50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49"/>
                    <a:pt x="12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3" y="48"/>
                    <a:pt x="16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4" y="47"/>
                    <a:pt x="12" y="47"/>
                  </a:cubicBezTo>
                  <a:cubicBezTo>
                    <a:pt x="12" y="46"/>
                    <a:pt x="14" y="46"/>
                    <a:pt x="14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4" y="45"/>
                    <a:pt x="13" y="45"/>
                  </a:cubicBezTo>
                  <a:cubicBezTo>
                    <a:pt x="13" y="44"/>
                    <a:pt x="14" y="44"/>
                    <a:pt x="1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2"/>
                    <a:pt x="16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39"/>
                    <a:pt x="20" y="40"/>
                    <a:pt x="18" y="39"/>
                  </a:cubicBezTo>
                  <a:cubicBezTo>
                    <a:pt x="17" y="39"/>
                    <a:pt x="19" y="39"/>
                    <a:pt x="19" y="38"/>
                  </a:cubicBezTo>
                  <a:cubicBezTo>
                    <a:pt x="20" y="38"/>
                    <a:pt x="22" y="38"/>
                    <a:pt x="23" y="38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0" y="37"/>
                    <a:pt x="19" y="37"/>
                  </a:cubicBezTo>
                  <a:cubicBezTo>
                    <a:pt x="20" y="37"/>
                    <a:pt x="22" y="37"/>
                    <a:pt x="23" y="36"/>
                  </a:cubicBezTo>
                  <a:cubicBezTo>
                    <a:pt x="22" y="36"/>
                    <a:pt x="21" y="36"/>
                    <a:pt x="20" y="36"/>
                  </a:cubicBezTo>
                  <a:cubicBezTo>
                    <a:pt x="21" y="36"/>
                    <a:pt x="21" y="36"/>
                    <a:pt x="22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4" y="33"/>
                    <a:pt x="23" y="33"/>
                  </a:cubicBezTo>
                  <a:cubicBezTo>
                    <a:pt x="24" y="33"/>
                    <a:pt x="24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0" y="32"/>
                    <a:pt x="33" y="33"/>
                    <a:pt x="34" y="32"/>
                  </a:cubicBezTo>
                  <a:cubicBezTo>
                    <a:pt x="32" y="32"/>
                    <a:pt x="29" y="32"/>
                    <a:pt x="26" y="31"/>
                  </a:cubicBezTo>
                  <a:cubicBezTo>
                    <a:pt x="26" y="31"/>
                    <a:pt x="25" y="31"/>
                    <a:pt x="25" y="31"/>
                  </a:cubicBezTo>
                  <a:cubicBezTo>
                    <a:pt x="28" y="31"/>
                    <a:pt x="31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29" y="31"/>
                    <a:pt x="27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7" y="30"/>
                    <a:pt x="26" y="30"/>
                  </a:cubicBezTo>
                  <a:cubicBezTo>
                    <a:pt x="27" y="29"/>
                    <a:pt x="29" y="30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0" y="29"/>
                    <a:pt x="30" y="29"/>
                  </a:cubicBezTo>
                  <a:cubicBezTo>
                    <a:pt x="31" y="29"/>
                    <a:pt x="31" y="29"/>
                    <a:pt x="33" y="29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9" y="28"/>
                    <a:pt x="31" y="27"/>
                    <a:pt x="33" y="28"/>
                  </a:cubicBezTo>
                  <a:cubicBezTo>
                    <a:pt x="31" y="28"/>
                    <a:pt x="30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6"/>
                    <a:pt x="31" y="27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6"/>
                    <a:pt x="32" y="26"/>
                    <a:pt x="32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38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5" y="23"/>
                    <a:pt x="34" y="22"/>
                  </a:cubicBezTo>
                  <a:cubicBezTo>
                    <a:pt x="35" y="22"/>
                    <a:pt x="36" y="22"/>
                    <a:pt x="37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1"/>
                    <a:pt x="36" y="21"/>
                    <a:pt x="36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1" y="20"/>
                    <a:pt x="43" y="21"/>
                    <a:pt x="46" y="21"/>
                  </a:cubicBezTo>
                  <a:cubicBezTo>
                    <a:pt x="45" y="20"/>
                    <a:pt x="42" y="21"/>
                    <a:pt x="41" y="20"/>
                  </a:cubicBezTo>
                  <a:cubicBezTo>
                    <a:pt x="40" y="20"/>
                    <a:pt x="39" y="20"/>
                    <a:pt x="38" y="20"/>
                  </a:cubicBezTo>
                  <a:cubicBezTo>
                    <a:pt x="40" y="20"/>
                    <a:pt x="41" y="20"/>
                    <a:pt x="42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1" y="19"/>
                    <a:pt x="42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39" y="18"/>
                  </a:cubicBezTo>
                  <a:cubicBezTo>
                    <a:pt x="42" y="18"/>
                    <a:pt x="46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8"/>
                    <a:pt x="46" y="18"/>
                    <a:pt x="44" y="18"/>
                  </a:cubicBezTo>
                  <a:cubicBezTo>
                    <a:pt x="49" y="18"/>
                    <a:pt x="55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4" y="18"/>
                    <a:pt x="48" y="18"/>
                    <a:pt x="42" y="17"/>
                  </a:cubicBezTo>
                  <a:cubicBezTo>
                    <a:pt x="42" y="17"/>
                    <a:pt x="43" y="17"/>
                    <a:pt x="43" y="17"/>
                  </a:cubicBezTo>
                  <a:cubicBezTo>
                    <a:pt x="43" y="17"/>
                    <a:pt x="41" y="17"/>
                    <a:pt x="40" y="16"/>
                  </a:cubicBezTo>
                  <a:cubicBezTo>
                    <a:pt x="42" y="16"/>
                    <a:pt x="43" y="17"/>
                    <a:pt x="44" y="16"/>
                  </a:cubicBezTo>
                  <a:cubicBezTo>
                    <a:pt x="45" y="16"/>
                    <a:pt x="44" y="15"/>
                    <a:pt x="43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5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5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6" y="15"/>
                    <a:pt x="46" y="14"/>
                  </a:cubicBezTo>
                  <a:cubicBezTo>
                    <a:pt x="47" y="14"/>
                    <a:pt x="48" y="14"/>
                    <a:pt x="49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2"/>
                    <a:pt x="50" y="13"/>
                    <a:pt x="51" y="13"/>
                  </a:cubicBezTo>
                  <a:cubicBezTo>
                    <a:pt x="49" y="12"/>
                    <a:pt x="48" y="12"/>
                    <a:pt x="46" y="12"/>
                  </a:cubicBezTo>
                  <a:cubicBezTo>
                    <a:pt x="48" y="12"/>
                    <a:pt x="51" y="12"/>
                    <a:pt x="52" y="12"/>
                  </a:cubicBezTo>
                  <a:cubicBezTo>
                    <a:pt x="51" y="12"/>
                    <a:pt x="50" y="12"/>
                    <a:pt x="4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8" y="11"/>
                    <a:pt x="46" y="11"/>
                  </a:cubicBezTo>
                  <a:cubicBezTo>
                    <a:pt x="48" y="11"/>
                    <a:pt x="49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1"/>
                    <a:pt x="54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5" y="11"/>
                    <a:pt x="56" y="11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3" y="9"/>
                    <a:pt x="56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7" y="9"/>
                    <a:pt x="55" y="10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5" y="9"/>
                    <a:pt x="56" y="9"/>
                    <a:pt x="57" y="9"/>
                  </a:cubicBezTo>
                  <a:cubicBezTo>
                    <a:pt x="56" y="9"/>
                    <a:pt x="55" y="9"/>
                    <a:pt x="54" y="8"/>
                  </a:cubicBezTo>
                  <a:cubicBezTo>
                    <a:pt x="54" y="8"/>
                    <a:pt x="56" y="8"/>
                    <a:pt x="56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8"/>
                    <a:pt x="56" y="8"/>
                    <a:pt x="58" y="8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2" y="7"/>
                    <a:pt x="66" y="7"/>
                    <a:pt x="71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9" y="7"/>
                    <a:pt x="65" y="7"/>
                    <a:pt x="61" y="7"/>
                  </a:cubicBezTo>
                  <a:cubicBezTo>
                    <a:pt x="61" y="6"/>
                    <a:pt x="60" y="7"/>
                    <a:pt x="59" y="6"/>
                  </a:cubicBezTo>
                  <a:cubicBezTo>
                    <a:pt x="61" y="6"/>
                    <a:pt x="62" y="6"/>
                    <a:pt x="64" y="6"/>
                  </a:cubicBezTo>
                  <a:cubicBezTo>
                    <a:pt x="63" y="6"/>
                    <a:pt x="61" y="6"/>
                    <a:pt x="60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72" y="6"/>
                    <a:pt x="8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1" y="4"/>
                    <a:pt x="67" y="5"/>
                    <a:pt x="64" y="4"/>
                  </a:cubicBezTo>
                  <a:cubicBezTo>
                    <a:pt x="66" y="4"/>
                    <a:pt x="67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73" y="3"/>
                    <a:pt x="78" y="3"/>
                    <a:pt x="84" y="2"/>
                  </a:cubicBezTo>
                  <a:cubicBezTo>
                    <a:pt x="80" y="2"/>
                    <a:pt x="76" y="2"/>
                    <a:pt x="73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2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3" y="1"/>
                    <a:pt x="86" y="2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7" y="1"/>
                    <a:pt x="85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1"/>
                    <a:pt x="87" y="1"/>
                    <a:pt x="88" y="1"/>
                  </a:cubicBezTo>
                  <a:cubicBezTo>
                    <a:pt x="99" y="0"/>
                    <a:pt x="113" y="0"/>
                    <a:pt x="124" y="1"/>
                  </a:cubicBezTo>
                  <a:cubicBezTo>
                    <a:pt x="125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31" y="1"/>
                    <a:pt x="136" y="1"/>
                    <a:pt x="141" y="1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2" y="2"/>
                    <a:pt x="142" y="1"/>
                    <a:pt x="143" y="2"/>
                  </a:cubicBezTo>
                  <a:cubicBezTo>
                    <a:pt x="143" y="2"/>
                    <a:pt x="143" y="1"/>
                    <a:pt x="144" y="2"/>
                  </a:cubicBezTo>
                  <a:cubicBezTo>
                    <a:pt x="146" y="2"/>
                    <a:pt x="148" y="1"/>
                    <a:pt x="149" y="2"/>
                  </a:cubicBezTo>
                  <a:cubicBezTo>
                    <a:pt x="151" y="1"/>
                    <a:pt x="151" y="3"/>
                    <a:pt x="152" y="2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5" y="2"/>
                    <a:pt x="158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1" y="3"/>
                    <a:pt x="161" y="2"/>
                    <a:pt x="162" y="2"/>
                  </a:cubicBezTo>
                  <a:cubicBezTo>
                    <a:pt x="163" y="3"/>
                    <a:pt x="165" y="2"/>
                    <a:pt x="166" y="3"/>
                  </a:cubicBezTo>
                  <a:cubicBezTo>
                    <a:pt x="168" y="3"/>
                    <a:pt x="170" y="2"/>
                    <a:pt x="172" y="3"/>
                  </a:cubicBezTo>
                  <a:cubicBezTo>
                    <a:pt x="173" y="3"/>
                    <a:pt x="174" y="3"/>
                    <a:pt x="175" y="3"/>
                  </a:cubicBezTo>
                  <a:cubicBezTo>
                    <a:pt x="175" y="3"/>
                    <a:pt x="176" y="3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3"/>
                    <a:pt x="179" y="4"/>
                    <a:pt x="179" y="3"/>
                  </a:cubicBezTo>
                  <a:cubicBezTo>
                    <a:pt x="180" y="4"/>
                    <a:pt x="181" y="3"/>
                    <a:pt x="182" y="3"/>
                  </a:cubicBezTo>
                  <a:cubicBezTo>
                    <a:pt x="183" y="3"/>
                    <a:pt x="185" y="3"/>
                    <a:pt x="186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8" y="4"/>
                    <a:pt x="189" y="4"/>
                    <a:pt x="190" y="4"/>
                  </a:cubicBezTo>
                  <a:cubicBezTo>
                    <a:pt x="191" y="4"/>
                    <a:pt x="192" y="4"/>
                    <a:pt x="193" y="4"/>
                  </a:cubicBezTo>
                  <a:cubicBezTo>
                    <a:pt x="193" y="4"/>
                    <a:pt x="194" y="5"/>
                    <a:pt x="194" y="4"/>
                  </a:cubicBezTo>
                  <a:cubicBezTo>
                    <a:pt x="195" y="4"/>
                    <a:pt x="197" y="4"/>
                    <a:pt x="197" y="5"/>
                  </a:cubicBezTo>
                  <a:cubicBezTo>
                    <a:pt x="199" y="4"/>
                    <a:pt x="200" y="5"/>
                    <a:pt x="202" y="5"/>
                  </a:cubicBezTo>
                  <a:cubicBezTo>
                    <a:pt x="203" y="4"/>
                    <a:pt x="204" y="5"/>
                    <a:pt x="205" y="5"/>
                  </a:cubicBezTo>
                  <a:cubicBezTo>
                    <a:pt x="206" y="5"/>
                    <a:pt x="207" y="5"/>
                    <a:pt x="208" y="5"/>
                  </a:cubicBezTo>
                  <a:cubicBezTo>
                    <a:pt x="209" y="5"/>
                    <a:pt x="210" y="5"/>
                    <a:pt x="211" y="5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13" y="6"/>
                    <a:pt x="214" y="4"/>
                    <a:pt x="215" y="5"/>
                  </a:cubicBezTo>
                  <a:cubicBezTo>
                    <a:pt x="216" y="5"/>
                    <a:pt x="217" y="6"/>
                    <a:pt x="216" y="5"/>
                  </a:cubicBezTo>
                  <a:cubicBezTo>
                    <a:pt x="217" y="6"/>
                    <a:pt x="217" y="5"/>
                    <a:pt x="218" y="5"/>
                  </a:cubicBezTo>
                  <a:cubicBezTo>
                    <a:pt x="221" y="5"/>
                    <a:pt x="221" y="5"/>
                    <a:pt x="221" y="5"/>
                  </a:cubicBezTo>
                  <a:cubicBezTo>
                    <a:pt x="222" y="6"/>
                    <a:pt x="222" y="6"/>
                    <a:pt x="222" y="6"/>
                  </a:cubicBezTo>
                  <a:cubicBezTo>
                    <a:pt x="225" y="6"/>
                    <a:pt x="228" y="6"/>
                    <a:pt x="231" y="6"/>
                  </a:cubicBezTo>
                  <a:cubicBezTo>
                    <a:pt x="231" y="6"/>
                    <a:pt x="231" y="6"/>
                    <a:pt x="231" y="7"/>
                  </a:cubicBezTo>
                  <a:cubicBezTo>
                    <a:pt x="232" y="6"/>
                    <a:pt x="233" y="7"/>
                    <a:pt x="234" y="7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40" y="7"/>
                    <a:pt x="242" y="7"/>
                  </a:cubicBezTo>
                  <a:cubicBezTo>
                    <a:pt x="242" y="7"/>
                    <a:pt x="242" y="7"/>
                    <a:pt x="242" y="7"/>
                  </a:cubicBezTo>
                  <a:cubicBezTo>
                    <a:pt x="244" y="7"/>
                    <a:pt x="247" y="7"/>
                    <a:pt x="250" y="7"/>
                  </a:cubicBezTo>
                  <a:cubicBezTo>
                    <a:pt x="252" y="7"/>
                    <a:pt x="255" y="7"/>
                    <a:pt x="257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7"/>
                    <a:pt x="259" y="8"/>
                    <a:pt x="260" y="7"/>
                  </a:cubicBezTo>
                  <a:cubicBezTo>
                    <a:pt x="261" y="8"/>
                    <a:pt x="262" y="8"/>
                    <a:pt x="263" y="8"/>
                  </a:cubicBezTo>
                  <a:cubicBezTo>
                    <a:pt x="263" y="8"/>
                    <a:pt x="264" y="7"/>
                    <a:pt x="264" y="8"/>
                  </a:cubicBezTo>
                  <a:cubicBezTo>
                    <a:pt x="265" y="7"/>
                    <a:pt x="265" y="7"/>
                    <a:pt x="265" y="7"/>
                  </a:cubicBezTo>
                  <a:cubicBezTo>
                    <a:pt x="266" y="8"/>
                    <a:pt x="267" y="7"/>
                    <a:pt x="268" y="8"/>
                  </a:cubicBezTo>
                  <a:cubicBezTo>
                    <a:pt x="270" y="8"/>
                    <a:pt x="273" y="8"/>
                    <a:pt x="276" y="8"/>
                  </a:cubicBezTo>
                  <a:cubicBezTo>
                    <a:pt x="276" y="8"/>
                    <a:pt x="276" y="8"/>
                    <a:pt x="276" y="8"/>
                  </a:cubicBezTo>
                  <a:cubicBezTo>
                    <a:pt x="278" y="8"/>
                    <a:pt x="280" y="8"/>
                    <a:pt x="281" y="9"/>
                  </a:cubicBezTo>
                  <a:cubicBezTo>
                    <a:pt x="282" y="8"/>
                    <a:pt x="282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6" y="9"/>
                    <a:pt x="287" y="9"/>
                    <a:pt x="289" y="9"/>
                  </a:cubicBezTo>
                  <a:cubicBezTo>
                    <a:pt x="289" y="9"/>
                    <a:pt x="288" y="9"/>
                    <a:pt x="288" y="9"/>
                  </a:cubicBezTo>
                  <a:cubicBezTo>
                    <a:pt x="292" y="10"/>
                    <a:pt x="296" y="10"/>
                    <a:pt x="301" y="11"/>
                  </a:cubicBezTo>
                  <a:cubicBezTo>
                    <a:pt x="301" y="11"/>
                    <a:pt x="302" y="11"/>
                    <a:pt x="302" y="11"/>
                  </a:cubicBezTo>
                  <a:cubicBezTo>
                    <a:pt x="304" y="11"/>
                    <a:pt x="304" y="11"/>
                    <a:pt x="306" y="11"/>
                  </a:cubicBezTo>
                  <a:cubicBezTo>
                    <a:pt x="306" y="12"/>
                    <a:pt x="307" y="11"/>
                    <a:pt x="307" y="11"/>
                  </a:cubicBezTo>
                  <a:cubicBezTo>
                    <a:pt x="307" y="12"/>
                    <a:pt x="306" y="11"/>
                    <a:pt x="306" y="12"/>
                  </a:cubicBezTo>
                  <a:cubicBezTo>
                    <a:pt x="306" y="12"/>
                    <a:pt x="307" y="12"/>
                    <a:pt x="307" y="12"/>
                  </a:cubicBezTo>
                  <a:cubicBezTo>
                    <a:pt x="307" y="11"/>
                    <a:pt x="308" y="11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08" y="12"/>
                    <a:pt x="308" y="12"/>
                    <a:pt x="308" y="12"/>
                  </a:cubicBezTo>
                  <a:cubicBezTo>
                    <a:pt x="308" y="12"/>
                    <a:pt x="307" y="11"/>
                    <a:pt x="307" y="12"/>
                  </a:cubicBezTo>
                  <a:cubicBezTo>
                    <a:pt x="308" y="12"/>
                    <a:pt x="308" y="13"/>
                    <a:pt x="309" y="12"/>
                  </a:cubicBezTo>
                  <a:cubicBezTo>
                    <a:pt x="310" y="12"/>
                    <a:pt x="310" y="12"/>
                    <a:pt x="311" y="12"/>
                  </a:cubicBezTo>
                  <a:cubicBezTo>
                    <a:pt x="309" y="12"/>
                    <a:pt x="309" y="12"/>
                    <a:pt x="309" y="12"/>
                  </a:cubicBezTo>
                  <a:cubicBezTo>
                    <a:pt x="310" y="11"/>
                    <a:pt x="311" y="12"/>
                    <a:pt x="312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2" y="13"/>
                    <a:pt x="312" y="13"/>
                    <a:pt x="312" y="13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13" y="13"/>
                    <a:pt x="313" y="13"/>
                    <a:pt x="314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6" y="13"/>
                    <a:pt x="314" y="13"/>
                    <a:pt x="315" y="13"/>
                  </a:cubicBezTo>
                  <a:cubicBezTo>
                    <a:pt x="315" y="13"/>
                    <a:pt x="316" y="13"/>
                    <a:pt x="316" y="13"/>
                  </a:cubicBezTo>
                  <a:cubicBezTo>
                    <a:pt x="317" y="14"/>
                    <a:pt x="318" y="13"/>
                    <a:pt x="319" y="13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2" y="14"/>
                    <a:pt x="324" y="14"/>
                    <a:pt x="325" y="13"/>
                  </a:cubicBezTo>
                  <a:cubicBezTo>
                    <a:pt x="325" y="13"/>
                    <a:pt x="325" y="13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5" y="14"/>
                    <a:pt x="325" y="14"/>
                    <a:pt x="325" y="14"/>
                  </a:cubicBezTo>
                  <a:cubicBezTo>
                    <a:pt x="326" y="14"/>
                    <a:pt x="325" y="14"/>
                    <a:pt x="325" y="13"/>
                  </a:cubicBezTo>
                  <a:cubicBezTo>
                    <a:pt x="326" y="14"/>
                    <a:pt x="327" y="14"/>
                    <a:pt x="327" y="14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8" y="14"/>
                    <a:pt x="329" y="14"/>
                    <a:pt x="330" y="15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0" y="15"/>
                    <a:pt x="331" y="14"/>
                    <a:pt x="332" y="15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5"/>
                    <a:pt x="332" y="15"/>
                    <a:pt x="332" y="15"/>
                  </a:cubicBezTo>
                  <a:cubicBezTo>
                    <a:pt x="333" y="15"/>
                    <a:pt x="333" y="15"/>
                    <a:pt x="333" y="15"/>
                  </a:cubicBezTo>
                  <a:cubicBezTo>
                    <a:pt x="333" y="15"/>
                    <a:pt x="334" y="15"/>
                    <a:pt x="335" y="15"/>
                  </a:cubicBezTo>
                  <a:cubicBezTo>
                    <a:pt x="335" y="15"/>
                    <a:pt x="335" y="15"/>
                    <a:pt x="335" y="15"/>
                  </a:cubicBezTo>
                  <a:cubicBezTo>
                    <a:pt x="334" y="15"/>
                    <a:pt x="336" y="15"/>
                    <a:pt x="336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7" y="15"/>
                    <a:pt x="337" y="15"/>
                  </a:cubicBezTo>
                  <a:cubicBezTo>
                    <a:pt x="337" y="15"/>
                    <a:pt x="339" y="15"/>
                    <a:pt x="339" y="16"/>
                  </a:cubicBezTo>
                  <a:cubicBezTo>
                    <a:pt x="339" y="15"/>
                    <a:pt x="340" y="15"/>
                    <a:pt x="340" y="15"/>
                  </a:cubicBezTo>
                  <a:cubicBezTo>
                    <a:pt x="340" y="16"/>
                    <a:pt x="342" y="16"/>
                    <a:pt x="342" y="16"/>
                  </a:cubicBezTo>
                  <a:cubicBezTo>
                    <a:pt x="343" y="16"/>
                    <a:pt x="344" y="16"/>
                    <a:pt x="344" y="16"/>
                  </a:cubicBezTo>
                  <a:cubicBezTo>
                    <a:pt x="343" y="16"/>
                    <a:pt x="345" y="16"/>
                    <a:pt x="345" y="16"/>
                  </a:cubicBezTo>
                  <a:cubicBezTo>
                    <a:pt x="346" y="16"/>
                    <a:pt x="348" y="16"/>
                    <a:pt x="349" y="16"/>
                  </a:cubicBezTo>
                  <a:cubicBezTo>
                    <a:pt x="350" y="17"/>
                    <a:pt x="351" y="16"/>
                    <a:pt x="351" y="17"/>
                  </a:cubicBezTo>
                  <a:cubicBezTo>
                    <a:pt x="350" y="17"/>
                    <a:pt x="349" y="17"/>
                    <a:pt x="348" y="17"/>
                  </a:cubicBezTo>
                  <a:cubicBezTo>
                    <a:pt x="349" y="17"/>
                    <a:pt x="352" y="17"/>
                    <a:pt x="353" y="17"/>
                  </a:cubicBezTo>
                  <a:cubicBezTo>
                    <a:pt x="355" y="18"/>
                    <a:pt x="357" y="18"/>
                    <a:pt x="359" y="18"/>
                  </a:cubicBezTo>
                  <a:cubicBezTo>
                    <a:pt x="360" y="18"/>
                    <a:pt x="361" y="19"/>
                    <a:pt x="362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5" y="19"/>
                    <a:pt x="366" y="19"/>
                  </a:cubicBezTo>
                  <a:cubicBezTo>
                    <a:pt x="367" y="19"/>
                    <a:pt x="368" y="19"/>
                    <a:pt x="369" y="20"/>
                  </a:cubicBezTo>
                  <a:cubicBezTo>
                    <a:pt x="370" y="19"/>
                    <a:pt x="370" y="20"/>
                    <a:pt x="371" y="20"/>
                  </a:cubicBezTo>
                  <a:cubicBezTo>
                    <a:pt x="371" y="20"/>
                    <a:pt x="373" y="19"/>
                    <a:pt x="372" y="20"/>
                  </a:cubicBezTo>
                  <a:cubicBezTo>
                    <a:pt x="372" y="20"/>
                    <a:pt x="374" y="20"/>
                    <a:pt x="374" y="20"/>
                  </a:cubicBezTo>
                  <a:cubicBezTo>
                    <a:pt x="374" y="20"/>
                    <a:pt x="374" y="20"/>
                    <a:pt x="374" y="21"/>
                  </a:cubicBezTo>
                  <a:cubicBezTo>
                    <a:pt x="374" y="20"/>
                    <a:pt x="375" y="20"/>
                    <a:pt x="375" y="20"/>
                  </a:cubicBezTo>
                  <a:cubicBezTo>
                    <a:pt x="375" y="20"/>
                    <a:pt x="375" y="20"/>
                    <a:pt x="375" y="21"/>
                  </a:cubicBezTo>
                  <a:cubicBezTo>
                    <a:pt x="375" y="21"/>
                    <a:pt x="376" y="21"/>
                    <a:pt x="376" y="21"/>
                  </a:cubicBezTo>
                  <a:cubicBezTo>
                    <a:pt x="377" y="20"/>
                    <a:pt x="378" y="21"/>
                    <a:pt x="378" y="21"/>
                  </a:cubicBezTo>
                  <a:cubicBezTo>
                    <a:pt x="379" y="20"/>
                    <a:pt x="380" y="21"/>
                    <a:pt x="381" y="21"/>
                  </a:cubicBezTo>
                  <a:cubicBezTo>
                    <a:pt x="381" y="21"/>
                    <a:pt x="381" y="22"/>
                    <a:pt x="381" y="22"/>
                  </a:cubicBezTo>
                  <a:cubicBezTo>
                    <a:pt x="380" y="21"/>
                    <a:pt x="379" y="21"/>
                    <a:pt x="379" y="21"/>
                  </a:cubicBezTo>
                  <a:cubicBezTo>
                    <a:pt x="378" y="21"/>
                    <a:pt x="379" y="21"/>
                    <a:pt x="378" y="21"/>
                  </a:cubicBezTo>
                  <a:cubicBezTo>
                    <a:pt x="378" y="21"/>
                    <a:pt x="378" y="21"/>
                    <a:pt x="378" y="21"/>
                  </a:cubicBezTo>
                  <a:cubicBezTo>
                    <a:pt x="377" y="21"/>
                    <a:pt x="376" y="21"/>
                    <a:pt x="375" y="21"/>
                  </a:cubicBezTo>
                  <a:cubicBezTo>
                    <a:pt x="375" y="20"/>
                    <a:pt x="374" y="21"/>
                    <a:pt x="373" y="21"/>
                  </a:cubicBezTo>
                  <a:cubicBezTo>
                    <a:pt x="372" y="21"/>
                    <a:pt x="372" y="21"/>
                    <a:pt x="372" y="21"/>
                  </a:cubicBezTo>
                  <a:cubicBezTo>
                    <a:pt x="372" y="20"/>
                    <a:pt x="370" y="21"/>
                    <a:pt x="369" y="20"/>
                  </a:cubicBezTo>
                  <a:cubicBezTo>
                    <a:pt x="367" y="20"/>
                    <a:pt x="366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1" y="19"/>
                    <a:pt x="358" y="19"/>
                    <a:pt x="356" y="19"/>
                  </a:cubicBezTo>
                  <a:cubicBezTo>
                    <a:pt x="355" y="19"/>
                    <a:pt x="355" y="19"/>
                    <a:pt x="354" y="19"/>
                  </a:cubicBezTo>
                  <a:cubicBezTo>
                    <a:pt x="353" y="19"/>
                    <a:pt x="353" y="19"/>
                    <a:pt x="353" y="19"/>
                  </a:cubicBezTo>
                  <a:cubicBezTo>
                    <a:pt x="353" y="19"/>
                    <a:pt x="352" y="19"/>
                    <a:pt x="351" y="18"/>
                  </a:cubicBezTo>
                  <a:cubicBezTo>
                    <a:pt x="350" y="18"/>
                    <a:pt x="350" y="19"/>
                    <a:pt x="349" y="18"/>
                  </a:cubicBezTo>
                  <a:cubicBezTo>
                    <a:pt x="348" y="18"/>
                    <a:pt x="347" y="18"/>
                    <a:pt x="347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46" y="18"/>
                    <a:pt x="344" y="18"/>
                    <a:pt x="343" y="18"/>
                  </a:cubicBezTo>
                  <a:cubicBezTo>
                    <a:pt x="343" y="18"/>
                    <a:pt x="342" y="17"/>
                    <a:pt x="341" y="18"/>
                  </a:cubicBezTo>
                  <a:cubicBezTo>
                    <a:pt x="340" y="18"/>
                    <a:pt x="339" y="17"/>
                    <a:pt x="338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6" y="18"/>
                    <a:pt x="335" y="17"/>
                    <a:pt x="333" y="17"/>
                  </a:cubicBezTo>
                  <a:cubicBezTo>
                    <a:pt x="332" y="17"/>
                    <a:pt x="331" y="17"/>
                    <a:pt x="331" y="17"/>
                  </a:cubicBezTo>
                  <a:cubicBezTo>
                    <a:pt x="330" y="17"/>
                    <a:pt x="330" y="17"/>
                    <a:pt x="330" y="17"/>
                  </a:cubicBezTo>
                  <a:cubicBezTo>
                    <a:pt x="330" y="17"/>
                    <a:pt x="328" y="17"/>
                    <a:pt x="328" y="17"/>
                  </a:cubicBezTo>
                  <a:cubicBezTo>
                    <a:pt x="328" y="17"/>
                    <a:pt x="327" y="17"/>
                    <a:pt x="326" y="17"/>
                  </a:cubicBezTo>
                  <a:cubicBezTo>
                    <a:pt x="326" y="16"/>
                    <a:pt x="325" y="16"/>
                    <a:pt x="325" y="16"/>
                  </a:cubicBezTo>
                  <a:cubicBezTo>
                    <a:pt x="324" y="16"/>
                    <a:pt x="324" y="16"/>
                    <a:pt x="324" y="16"/>
                  </a:cubicBezTo>
                  <a:cubicBezTo>
                    <a:pt x="324" y="16"/>
                    <a:pt x="323" y="17"/>
                    <a:pt x="322" y="16"/>
                  </a:cubicBezTo>
                  <a:cubicBezTo>
                    <a:pt x="321" y="16"/>
                    <a:pt x="320" y="16"/>
                    <a:pt x="320" y="16"/>
                  </a:cubicBezTo>
                  <a:cubicBezTo>
                    <a:pt x="319" y="16"/>
                    <a:pt x="319" y="16"/>
                    <a:pt x="319" y="16"/>
                  </a:cubicBezTo>
                  <a:cubicBezTo>
                    <a:pt x="318" y="16"/>
                    <a:pt x="317" y="16"/>
                    <a:pt x="316" y="16"/>
                  </a:cubicBezTo>
                  <a:cubicBezTo>
                    <a:pt x="312" y="15"/>
                    <a:pt x="308" y="15"/>
                    <a:pt x="304" y="14"/>
                  </a:cubicBezTo>
                  <a:cubicBezTo>
                    <a:pt x="302" y="15"/>
                    <a:pt x="300" y="14"/>
                    <a:pt x="298" y="14"/>
                  </a:cubicBezTo>
                  <a:cubicBezTo>
                    <a:pt x="298" y="14"/>
                    <a:pt x="296" y="14"/>
                    <a:pt x="296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3" y="14"/>
                    <a:pt x="291" y="14"/>
                    <a:pt x="289" y="13"/>
                  </a:cubicBezTo>
                  <a:cubicBezTo>
                    <a:pt x="289" y="13"/>
                    <a:pt x="288" y="13"/>
                    <a:pt x="288" y="13"/>
                  </a:cubicBezTo>
                  <a:cubicBezTo>
                    <a:pt x="287" y="13"/>
                    <a:pt x="286" y="13"/>
                    <a:pt x="285" y="13"/>
                  </a:cubicBezTo>
                  <a:cubicBezTo>
                    <a:pt x="286" y="14"/>
                    <a:pt x="287" y="13"/>
                    <a:pt x="288" y="14"/>
                  </a:cubicBezTo>
                  <a:cubicBezTo>
                    <a:pt x="291" y="14"/>
                    <a:pt x="293" y="14"/>
                    <a:pt x="295" y="14"/>
                  </a:cubicBezTo>
                  <a:cubicBezTo>
                    <a:pt x="296" y="14"/>
                    <a:pt x="296" y="14"/>
                    <a:pt x="296" y="14"/>
                  </a:cubicBezTo>
                  <a:cubicBezTo>
                    <a:pt x="297" y="15"/>
                    <a:pt x="299" y="15"/>
                    <a:pt x="300" y="15"/>
                  </a:cubicBezTo>
                  <a:cubicBezTo>
                    <a:pt x="302" y="15"/>
                    <a:pt x="305" y="16"/>
                    <a:pt x="307" y="16"/>
                  </a:cubicBezTo>
                  <a:cubicBezTo>
                    <a:pt x="307" y="16"/>
                    <a:pt x="308" y="16"/>
                    <a:pt x="308" y="16"/>
                  </a:cubicBezTo>
                  <a:cubicBezTo>
                    <a:pt x="310" y="16"/>
                    <a:pt x="311" y="16"/>
                    <a:pt x="313" y="16"/>
                  </a:cubicBezTo>
                  <a:cubicBezTo>
                    <a:pt x="315" y="16"/>
                    <a:pt x="317" y="17"/>
                    <a:pt x="319" y="17"/>
                  </a:cubicBezTo>
                  <a:cubicBezTo>
                    <a:pt x="320" y="17"/>
                    <a:pt x="321" y="17"/>
                    <a:pt x="322" y="17"/>
                  </a:cubicBezTo>
                  <a:cubicBezTo>
                    <a:pt x="323" y="17"/>
                    <a:pt x="324" y="17"/>
                    <a:pt x="325" y="18"/>
                  </a:cubicBezTo>
                  <a:cubicBezTo>
                    <a:pt x="325" y="18"/>
                    <a:pt x="327" y="18"/>
                    <a:pt x="326" y="18"/>
                  </a:cubicBezTo>
                  <a:cubicBezTo>
                    <a:pt x="327" y="18"/>
                    <a:pt x="328" y="18"/>
                    <a:pt x="329" y="19"/>
                  </a:cubicBezTo>
                  <a:cubicBezTo>
                    <a:pt x="332" y="19"/>
                    <a:pt x="335" y="19"/>
                    <a:pt x="338" y="20"/>
                  </a:cubicBezTo>
                  <a:cubicBezTo>
                    <a:pt x="339" y="20"/>
                    <a:pt x="339" y="19"/>
                    <a:pt x="339" y="20"/>
                  </a:cubicBezTo>
                  <a:cubicBezTo>
                    <a:pt x="339" y="20"/>
                    <a:pt x="339" y="20"/>
                    <a:pt x="339" y="20"/>
                  </a:cubicBezTo>
                  <a:cubicBezTo>
                    <a:pt x="335" y="20"/>
                    <a:pt x="331" y="19"/>
                    <a:pt x="327" y="19"/>
                  </a:cubicBezTo>
                  <a:cubicBezTo>
                    <a:pt x="322" y="18"/>
                    <a:pt x="317" y="18"/>
                    <a:pt x="312" y="17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28" y="19"/>
                    <a:pt x="343" y="21"/>
                    <a:pt x="358" y="22"/>
                  </a:cubicBezTo>
                  <a:cubicBezTo>
                    <a:pt x="344" y="21"/>
                    <a:pt x="330" y="20"/>
                    <a:pt x="316" y="18"/>
                  </a:cubicBezTo>
                  <a:cubicBezTo>
                    <a:pt x="314" y="17"/>
                    <a:pt x="310" y="17"/>
                    <a:pt x="308" y="17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12" y="18"/>
                    <a:pt x="316" y="18"/>
                    <a:pt x="319" y="19"/>
                  </a:cubicBezTo>
                  <a:cubicBezTo>
                    <a:pt x="319" y="19"/>
                    <a:pt x="319" y="19"/>
                    <a:pt x="319" y="19"/>
                  </a:cubicBezTo>
                  <a:cubicBezTo>
                    <a:pt x="320" y="19"/>
                    <a:pt x="320" y="19"/>
                    <a:pt x="321" y="19"/>
                  </a:cubicBezTo>
                  <a:cubicBezTo>
                    <a:pt x="321" y="19"/>
                    <a:pt x="321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2" y="19"/>
                    <a:pt x="322" y="19"/>
                    <a:pt x="322" y="19"/>
                  </a:cubicBezTo>
                  <a:cubicBezTo>
                    <a:pt x="323" y="19"/>
                    <a:pt x="323" y="20"/>
                    <a:pt x="323" y="19"/>
                  </a:cubicBezTo>
                  <a:cubicBezTo>
                    <a:pt x="324" y="19"/>
                    <a:pt x="325" y="19"/>
                    <a:pt x="325" y="19"/>
                  </a:cubicBezTo>
                  <a:cubicBezTo>
                    <a:pt x="325" y="20"/>
                    <a:pt x="324" y="19"/>
                    <a:pt x="323" y="19"/>
                  </a:cubicBezTo>
                  <a:cubicBezTo>
                    <a:pt x="323" y="19"/>
                    <a:pt x="323" y="19"/>
                    <a:pt x="323" y="19"/>
                  </a:cubicBezTo>
                  <a:cubicBezTo>
                    <a:pt x="327" y="20"/>
                    <a:pt x="331" y="20"/>
                    <a:pt x="335" y="21"/>
                  </a:cubicBezTo>
                  <a:cubicBezTo>
                    <a:pt x="336" y="21"/>
                    <a:pt x="337" y="21"/>
                    <a:pt x="337" y="21"/>
                  </a:cubicBezTo>
                  <a:cubicBezTo>
                    <a:pt x="345" y="22"/>
                    <a:pt x="352" y="22"/>
                    <a:pt x="360" y="23"/>
                  </a:cubicBezTo>
                  <a:cubicBezTo>
                    <a:pt x="360" y="24"/>
                    <a:pt x="360" y="24"/>
                    <a:pt x="361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3"/>
                    <a:pt x="357" y="23"/>
                  </a:cubicBezTo>
                  <a:cubicBezTo>
                    <a:pt x="357" y="24"/>
                    <a:pt x="357" y="24"/>
                    <a:pt x="357" y="24"/>
                  </a:cubicBezTo>
                  <a:cubicBezTo>
                    <a:pt x="357" y="24"/>
                    <a:pt x="357" y="24"/>
                    <a:pt x="357" y="23"/>
                  </a:cubicBezTo>
                  <a:cubicBezTo>
                    <a:pt x="357" y="23"/>
                    <a:pt x="358" y="23"/>
                    <a:pt x="358" y="24"/>
                  </a:cubicBezTo>
                  <a:cubicBezTo>
                    <a:pt x="358" y="23"/>
                    <a:pt x="358" y="23"/>
                    <a:pt x="358" y="23"/>
                  </a:cubicBezTo>
                  <a:cubicBezTo>
                    <a:pt x="357" y="23"/>
                    <a:pt x="356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4" y="23"/>
                  </a:cubicBezTo>
                  <a:cubicBezTo>
                    <a:pt x="354" y="23"/>
                    <a:pt x="354" y="23"/>
                    <a:pt x="354" y="23"/>
                  </a:cubicBezTo>
                  <a:cubicBezTo>
                    <a:pt x="354" y="23"/>
                    <a:pt x="353" y="23"/>
                    <a:pt x="353" y="23"/>
                  </a:cubicBezTo>
                  <a:cubicBezTo>
                    <a:pt x="353" y="23"/>
                    <a:pt x="353" y="23"/>
                    <a:pt x="353" y="23"/>
                  </a:cubicBezTo>
                  <a:cubicBezTo>
                    <a:pt x="352" y="23"/>
                    <a:pt x="351" y="22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7" y="23"/>
                    <a:pt x="347" y="23"/>
                    <a:pt x="347" y="23"/>
                  </a:cubicBezTo>
                  <a:cubicBezTo>
                    <a:pt x="347" y="22"/>
                    <a:pt x="347" y="22"/>
                    <a:pt x="347" y="22"/>
                  </a:cubicBezTo>
                  <a:cubicBezTo>
                    <a:pt x="345" y="22"/>
                    <a:pt x="343" y="23"/>
                    <a:pt x="342" y="22"/>
                  </a:cubicBezTo>
                  <a:cubicBezTo>
                    <a:pt x="342" y="22"/>
                    <a:pt x="342" y="22"/>
                    <a:pt x="342" y="22"/>
                  </a:cubicBezTo>
                  <a:cubicBezTo>
                    <a:pt x="341" y="22"/>
                    <a:pt x="340" y="22"/>
                    <a:pt x="340" y="22"/>
                  </a:cubicBezTo>
                  <a:cubicBezTo>
                    <a:pt x="340" y="22"/>
                    <a:pt x="340" y="22"/>
                    <a:pt x="340" y="22"/>
                  </a:cubicBezTo>
                  <a:cubicBezTo>
                    <a:pt x="336" y="22"/>
                    <a:pt x="332" y="21"/>
                    <a:pt x="328" y="21"/>
                  </a:cubicBezTo>
                  <a:cubicBezTo>
                    <a:pt x="337" y="22"/>
                    <a:pt x="347" y="23"/>
                    <a:pt x="355" y="24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7" y="25"/>
                    <a:pt x="357" y="25"/>
                    <a:pt x="358" y="25"/>
                  </a:cubicBezTo>
                  <a:cubicBezTo>
                    <a:pt x="360" y="25"/>
                    <a:pt x="361" y="25"/>
                    <a:pt x="363" y="25"/>
                  </a:cubicBezTo>
                  <a:cubicBezTo>
                    <a:pt x="365" y="26"/>
                    <a:pt x="368" y="26"/>
                    <a:pt x="370" y="26"/>
                  </a:cubicBezTo>
                  <a:cubicBezTo>
                    <a:pt x="372" y="26"/>
                    <a:pt x="374" y="27"/>
                    <a:pt x="376" y="27"/>
                  </a:cubicBezTo>
                  <a:cubicBezTo>
                    <a:pt x="376" y="27"/>
                    <a:pt x="376" y="27"/>
                    <a:pt x="376" y="27"/>
                  </a:cubicBezTo>
                  <a:cubicBezTo>
                    <a:pt x="377" y="27"/>
                    <a:pt x="378" y="27"/>
                    <a:pt x="379" y="27"/>
                  </a:cubicBezTo>
                  <a:cubicBezTo>
                    <a:pt x="379" y="27"/>
                    <a:pt x="380" y="27"/>
                    <a:pt x="380" y="27"/>
                  </a:cubicBezTo>
                  <a:cubicBezTo>
                    <a:pt x="376" y="27"/>
                    <a:pt x="371" y="26"/>
                    <a:pt x="366" y="26"/>
                  </a:cubicBezTo>
                  <a:cubicBezTo>
                    <a:pt x="368" y="27"/>
                    <a:pt x="369" y="27"/>
                    <a:pt x="370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7" y="27"/>
                    <a:pt x="367" y="27"/>
                    <a:pt x="367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4" y="26"/>
                    <a:pt x="362" y="26"/>
                    <a:pt x="359" y="26"/>
                  </a:cubicBezTo>
                  <a:cubicBezTo>
                    <a:pt x="357" y="26"/>
                    <a:pt x="357" y="25"/>
                    <a:pt x="355" y="25"/>
                  </a:cubicBezTo>
                  <a:cubicBezTo>
                    <a:pt x="355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2" y="25"/>
                    <a:pt x="351" y="25"/>
                    <a:pt x="349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49" y="25"/>
                    <a:pt x="349" y="25"/>
                    <a:pt x="349" y="25"/>
                  </a:cubicBezTo>
                  <a:cubicBezTo>
                    <a:pt x="350" y="25"/>
                    <a:pt x="351" y="26"/>
                    <a:pt x="352" y="25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2" y="25"/>
                    <a:pt x="352" y="25"/>
                    <a:pt x="353" y="25"/>
                  </a:cubicBezTo>
                  <a:cubicBezTo>
                    <a:pt x="353" y="26"/>
                    <a:pt x="352" y="25"/>
                    <a:pt x="352" y="25"/>
                  </a:cubicBezTo>
                  <a:cubicBezTo>
                    <a:pt x="352" y="26"/>
                    <a:pt x="353" y="25"/>
                    <a:pt x="354" y="26"/>
                  </a:cubicBezTo>
                  <a:cubicBezTo>
                    <a:pt x="355" y="26"/>
                    <a:pt x="357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9" y="27"/>
                    <a:pt x="360" y="26"/>
                    <a:pt x="360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2" y="26"/>
                    <a:pt x="364" y="26"/>
                    <a:pt x="365" y="27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4" y="27"/>
                    <a:pt x="366" y="27"/>
                    <a:pt x="368" y="27"/>
                  </a:cubicBezTo>
                  <a:cubicBezTo>
                    <a:pt x="371" y="28"/>
                    <a:pt x="374" y="28"/>
                    <a:pt x="377" y="28"/>
                  </a:cubicBezTo>
                  <a:cubicBezTo>
                    <a:pt x="365" y="27"/>
                    <a:pt x="354" y="26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2" y="25"/>
                    <a:pt x="342" y="25"/>
                    <a:pt x="342" y="25"/>
                  </a:cubicBezTo>
                  <a:cubicBezTo>
                    <a:pt x="340" y="25"/>
                    <a:pt x="338" y="24"/>
                    <a:pt x="337" y="25"/>
                  </a:cubicBezTo>
                  <a:cubicBezTo>
                    <a:pt x="336" y="24"/>
                    <a:pt x="335" y="24"/>
                    <a:pt x="334" y="24"/>
                  </a:cubicBezTo>
                  <a:cubicBezTo>
                    <a:pt x="333" y="24"/>
                    <a:pt x="331" y="24"/>
                    <a:pt x="330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45" y="26"/>
                    <a:pt x="360" y="27"/>
                    <a:pt x="374" y="29"/>
                  </a:cubicBezTo>
                  <a:cubicBezTo>
                    <a:pt x="374" y="30"/>
                    <a:pt x="374" y="30"/>
                    <a:pt x="374" y="30"/>
                  </a:cubicBezTo>
                  <a:cubicBezTo>
                    <a:pt x="375" y="30"/>
                    <a:pt x="376" y="29"/>
                    <a:pt x="376" y="30"/>
                  </a:cubicBezTo>
                  <a:cubicBezTo>
                    <a:pt x="377" y="30"/>
                    <a:pt x="378" y="30"/>
                    <a:pt x="379" y="30"/>
                  </a:cubicBezTo>
                  <a:cubicBezTo>
                    <a:pt x="379" y="30"/>
                    <a:pt x="379" y="30"/>
                    <a:pt x="379" y="30"/>
                  </a:cubicBezTo>
                  <a:cubicBezTo>
                    <a:pt x="377" y="30"/>
                    <a:pt x="376" y="30"/>
                    <a:pt x="375" y="30"/>
                  </a:cubicBezTo>
                  <a:cubicBezTo>
                    <a:pt x="373" y="29"/>
                    <a:pt x="371" y="30"/>
                    <a:pt x="369" y="29"/>
                  </a:cubicBezTo>
                  <a:cubicBezTo>
                    <a:pt x="367" y="30"/>
                    <a:pt x="365" y="29"/>
                    <a:pt x="362" y="29"/>
                  </a:cubicBezTo>
                  <a:cubicBezTo>
                    <a:pt x="362" y="29"/>
                    <a:pt x="362" y="29"/>
                    <a:pt x="362" y="29"/>
                  </a:cubicBezTo>
                  <a:cubicBezTo>
                    <a:pt x="368" y="30"/>
                    <a:pt x="373" y="30"/>
                    <a:pt x="378" y="31"/>
                  </a:cubicBezTo>
                  <a:cubicBezTo>
                    <a:pt x="377" y="31"/>
                    <a:pt x="374" y="31"/>
                    <a:pt x="373" y="31"/>
                  </a:cubicBezTo>
                  <a:cubicBezTo>
                    <a:pt x="369" y="30"/>
                    <a:pt x="366" y="30"/>
                    <a:pt x="362" y="30"/>
                  </a:cubicBezTo>
                  <a:cubicBezTo>
                    <a:pt x="361" y="29"/>
                    <a:pt x="360" y="29"/>
                    <a:pt x="358" y="29"/>
                  </a:cubicBezTo>
                  <a:cubicBezTo>
                    <a:pt x="358" y="29"/>
                    <a:pt x="358" y="29"/>
                    <a:pt x="358" y="29"/>
                  </a:cubicBezTo>
                  <a:cubicBezTo>
                    <a:pt x="361" y="30"/>
                    <a:pt x="365" y="30"/>
                    <a:pt x="368" y="31"/>
                  </a:cubicBezTo>
                  <a:cubicBezTo>
                    <a:pt x="368" y="31"/>
                    <a:pt x="369" y="31"/>
                    <a:pt x="369" y="31"/>
                  </a:cubicBezTo>
                  <a:cubicBezTo>
                    <a:pt x="370" y="31"/>
                    <a:pt x="371" y="31"/>
                    <a:pt x="372" y="31"/>
                  </a:cubicBezTo>
                  <a:cubicBezTo>
                    <a:pt x="372" y="31"/>
                    <a:pt x="372" y="31"/>
                    <a:pt x="372" y="31"/>
                  </a:cubicBezTo>
                  <a:cubicBezTo>
                    <a:pt x="372" y="31"/>
                    <a:pt x="374" y="31"/>
                    <a:pt x="374" y="31"/>
                  </a:cubicBezTo>
                  <a:cubicBezTo>
                    <a:pt x="375" y="31"/>
                    <a:pt x="376" y="32"/>
                    <a:pt x="375" y="32"/>
                  </a:cubicBezTo>
                  <a:cubicBezTo>
                    <a:pt x="379" y="33"/>
                    <a:pt x="383" y="33"/>
                    <a:pt x="387" y="34"/>
                  </a:cubicBezTo>
                  <a:cubicBezTo>
                    <a:pt x="386" y="34"/>
                    <a:pt x="386" y="33"/>
                    <a:pt x="385" y="34"/>
                  </a:cubicBezTo>
                  <a:cubicBezTo>
                    <a:pt x="387" y="34"/>
                    <a:pt x="389" y="34"/>
                    <a:pt x="391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8" y="34"/>
                    <a:pt x="388" y="34"/>
                    <a:pt x="388" y="34"/>
                  </a:cubicBezTo>
                  <a:cubicBezTo>
                    <a:pt x="389" y="35"/>
                    <a:pt x="391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2" y="35"/>
                    <a:pt x="392" y="35"/>
                    <a:pt x="392" y="35"/>
                  </a:cubicBezTo>
                  <a:cubicBezTo>
                    <a:pt x="393" y="35"/>
                    <a:pt x="394" y="36"/>
                    <a:pt x="394" y="35"/>
                  </a:cubicBezTo>
                  <a:cubicBezTo>
                    <a:pt x="395" y="35"/>
                    <a:pt x="395" y="36"/>
                    <a:pt x="396" y="36"/>
                  </a:cubicBezTo>
                  <a:cubicBezTo>
                    <a:pt x="396" y="36"/>
                    <a:pt x="398" y="35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8" y="36"/>
                    <a:pt x="398" y="36"/>
                    <a:pt x="398" y="36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7" y="37"/>
                    <a:pt x="398" y="37"/>
                    <a:pt x="397" y="37"/>
                  </a:cubicBezTo>
                  <a:cubicBezTo>
                    <a:pt x="397" y="37"/>
                    <a:pt x="397" y="37"/>
                    <a:pt x="397" y="37"/>
                  </a:cubicBezTo>
                  <a:cubicBezTo>
                    <a:pt x="398" y="37"/>
                    <a:pt x="398" y="37"/>
                    <a:pt x="399" y="38"/>
                  </a:cubicBezTo>
                  <a:cubicBezTo>
                    <a:pt x="398" y="38"/>
                    <a:pt x="397" y="37"/>
                    <a:pt x="397" y="38"/>
                  </a:cubicBezTo>
                  <a:cubicBezTo>
                    <a:pt x="397" y="38"/>
                    <a:pt x="397" y="38"/>
                    <a:pt x="398" y="38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398" y="39"/>
                    <a:pt x="399" y="38"/>
                    <a:pt x="399" y="39"/>
                  </a:cubicBezTo>
                  <a:cubicBezTo>
                    <a:pt x="399" y="39"/>
                    <a:pt x="400" y="39"/>
                    <a:pt x="400" y="39"/>
                  </a:cubicBezTo>
                  <a:cubicBezTo>
                    <a:pt x="399" y="38"/>
                    <a:pt x="399" y="38"/>
                    <a:pt x="399" y="38"/>
                  </a:cubicBezTo>
                  <a:cubicBezTo>
                    <a:pt x="400" y="38"/>
                    <a:pt x="400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2" y="39"/>
                    <a:pt x="402" y="39"/>
                    <a:pt x="402" y="39"/>
                  </a:cubicBezTo>
                  <a:cubicBezTo>
                    <a:pt x="403" y="39"/>
                    <a:pt x="403" y="39"/>
                    <a:pt x="404" y="39"/>
                  </a:cubicBezTo>
                  <a:cubicBezTo>
                    <a:pt x="404" y="39"/>
                    <a:pt x="404" y="38"/>
                    <a:pt x="404" y="38"/>
                  </a:cubicBezTo>
                  <a:cubicBezTo>
                    <a:pt x="404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406" y="38"/>
                    <a:pt x="406" y="38"/>
                    <a:pt x="406" y="38"/>
                  </a:cubicBezTo>
                  <a:cubicBezTo>
                    <a:pt x="406" y="39"/>
                    <a:pt x="408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410" y="39"/>
                    <a:pt x="410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2" y="39"/>
                    <a:pt x="411" y="40"/>
                    <a:pt x="412" y="40"/>
                  </a:cubicBezTo>
                  <a:cubicBezTo>
                    <a:pt x="413" y="40"/>
                    <a:pt x="413" y="40"/>
                    <a:pt x="413" y="40"/>
                  </a:cubicBezTo>
                  <a:cubicBezTo>
                    <a:pt x="412" y="40"/>
                    <a:pt x="414" y="40"/>
                    <a:pt x="414" y="40"/>
                  </a:cubicBezTo>
                  <a:cubicBezTo>
                    <a:pt x="414" y="40"/>
                    <a:pt x="415" y="41"/>
                    <a:pt x="415" y="40"/>
                  </a:cubicBezTo>
                  <a:cubicBezTo>
                    <a:pt x="416" y="41"/>
                    <a:pt x="417" y="40"/>
                    <a:pt x="417" y="41"/>
                  </a:cubicBezTo>
                  <a:cubicBezTo>
                    <a:pt x="417" y="41"/>
                    <a:pt x="418" y="41"/>
                    <a:pt x="418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1"/>
                  </a:cubicBezTo>
                  <a:cubicBezTo>
                    <a:pt x="419" y="41"/>
                    <a:pt x="419" y="41"/>
                    <a:pt x="419" y="42"/>
                  </a:cubicBezTo>
                  <a:cubicBezTo>
                    <a:pt x="420" y="41"/>
                    <a:pt x="420" y="41"/>
                    <a:pt x="420" y="41"/>
                  </a:cubicBezTo>
                  <a:cubicBezTo>
                    <a:pt x="420" y="42"/>
                    <a:pt x="420" y="42"/>
                    <a:pt x="420" y="42"/>
                  </a:cubicBezTo>
                  <a:cubicBezTo>
                    <a:pt x="421" y="41"/>
                    <a:pt x="421" y="41"/>
                    <a:pt x="421" y="42"/>
                  </a:cubicBezTo>
                  <a:cubicBezTo>
                    <a:pt x="421" y="41"/>
                    <a:pt x="422" y="41"/>
                    <a:pt x="423" y="42"/>
                  </a:cubicBezTo>
                  <a:cubicBezTo>
                    <a:pt x="423" y="42"/>
                    <a:pt x="424" y="42"/>
                    <a:pt x="42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25" y="42"/>
                    <a:pt x="427" y="43"/>
                    <a:pt x="428" y="43"/>
                  </a:cubicBezTo>
                  <a:cubicBezTo>
                    <a:pt x="428" y="43"/>
                    <a:pt x="429" y="43"/>
                    <a:pt x="429" y="43"/>
                  </a:cubicBezTo>
                  <a:cubicBezTo>
                    <a:pt x="428" y="43"/>
                    <a:pt x="427" y="43"/>
                    <a:pt x="427" y="43"/>
                  </a:cubicBezTo>
                  <a:cubicBezTo>
                    <a:pt x="427" y="43"/>
                    <a:pt x="425" y="43"/>
                    <a:pt x="425" y="43"/>
                  </a:cubicBezTo>
                  <a:cubicBezTo>
                    <a:pt x="424" y="42"/>
                    <a:pt x="423" y="43"/>
                    <a:pt x="422" y="42"/>
                  </a:cubicBezTo>
                  <a:cubicBezTo>
                    <a:pt x="419" y="42"/>
                    <a:pt x="416" y="42"/>
                    <a:pt x="413" y="41"/>
                  </a:cubicBezTo>
                  <a:cubicBezTo>
                    <a:pt x="411" y="41"/>
                    <a:pt x="409" y="41"/>
                    <a:pt x="406" y="40"/>
                  </a:cubicBezTo>
                  <a:cubicBezTo>
                    <a:pt x="406" y="40"/>
                    <a:pt x="406" y="40"/>
                    <a:pt x="406" y="40"/>
                  </a:cubicBezTo>
                  <a:cubicBezTo>
                    <a:pt x="406" y="40"/>
                    <a:pt x="405" y="41"/>
                    <a:pt x="404" y="40"/>
                  </a:cubicBezTo>
                  <a:cubicBezTo>
                    <a:pt x="403" y="40"/>
                    <a:pt x="403" y="40"/>
                    <a:pt x="402" y="40"/>
                  </a:cubicBezTo>
                  <a:cubicBezTo>
                    <a:pt x="402" y="40"/>
                    <a:pt x="402" y="40"/>
                    <a:pt x="402" y="40"/>
                  </a:cubicBezTo>
                  <a:cubicBezTo>
                    <a:pt x="402" y="40"/>
                    <a:pt x="401" y="40"/>
                    <a:pt x="400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399" y="39"/>
                    <a:pt x="398" y="40"/>
                    <a:pt x="398" y="39"/>
                  </a:cubicBezTo>
                  <a:cubicBezTo>
                    <a:pt x="397" y="39"/>
                    <a:pt x="397" y="39"/>
                    <a:pt x="397" y="39"/>
                  </a:cubicBezTo>
                  <a:cubicBezTo>
                    <a:pt x="397" y="40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8" y="39"/>
                    <a:pt x="398" y="40"/>
                  </a:cubicBezTo>
                  <a:cubicBezTo>
                    <a:pt x="398" y="40"/>
                    <a:pt x="398" y="40"/>
                    <a:pt x="398" y="40"/>
                  </a:cubicBezTo>
                  <a:cubicBezTo>
                    <a:pt x="395" y="39"/>
                    <a:pt x="393" y="39"/>
                    <a:pt x="390" y="39"/>
                  </a:cubicBezTo>
                  <a:cubicBezTo>
                    <a:pt x="391" y="40"/>
                    <a:pt x="393" y="40"/>
                    <a:pt x="395" y="40"/>
                  </a:cubicBezTo>
                  <a:cubicBezTo>
                    <a:pt x="395" y="41"/>
                    <a:pt x="396" y="40"/>
                    <a:pt x="396" y="41"/>
                  </a:cubicBezTo>
                  <a:cubicBezTo>
                    <a:pt x="397" y="41"/>
                    <a:pt x="398" y="41"/>
                    <a:pt x="398" y="41"/>
                  </a:cubicBezTo>
                  <a:cubicBezTo>
                    <a:pt x="398" y="41"/>
                    <a:pt x="398" y="41"/>
                    <a:pt x="398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399" y="41"/>
                    <a:pt x="399" y="41"/>
                    <a:pt x="399" y="41"/>
                  </a:cubicBezTo>
                  <a:cubicBezTo>
                    <a:pt x="400" y="41"/>
                    <a:pt x="400" y="41"/>
                    <a:pt x="400" y="41"/>
                  </a:cubicBezTo>
                  <a:cubicBezTo>
                    <a:pt x="402" y="42"/>
                    <a:pt x="404" y="42"/>
                    <a:pt x="406" y="42"/>
                  </a:cubicBezTo>
                  <a:cubicBezTo>
                    <a:pt x="406" y="42"/>
                    <a:pt x="406" y="42"/>
                    <a:pt x="406" y="42"/>
                  </a:cubicBezTo>
                  <a:cubicBezTo>
                    <a:pt x="407" y="42"/>
                    <a:pt x="408" y="42"/>
                    <a:pt x="409" y="42"/>
                  </a:cubicBezTo>
                  <a:cubicBezTo>
                    <a:pt x="410" y="43"/>
                    <a:pt x="412" y="43"/>
                    <a:pt x="413" y="43"/>
                  </a:cubicBezTo>
                  <a:cubicBezTo>
                    <a:pt x="414" y="43"/>
                    <a:pt x="414" y="44"/>
                    <a:pt x="415" y="43"/>
                  </a:cubicBezTo>
                  <a:cubicBezTo>
                    <a:pt x="416" y="43"/>
                    <a:pt x="416" y="44"/>
                    <a:pt x="417" y="44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18" y="44"/>
                    <a:pt x="419" y="44"/>
                    <a:pt x="420" y="44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21" y="44"/>
                    <a:pt x="422" y="45"/>
                    <a:pt x="423" y="45"/>
                  </a:cubicBezTo>
                  <a:cubicBezTo>
                    <a:pt x="425" y="45"/>
                    <a:pt x="427" y="45"/>
                    <a:pt x="428" y="46"/>
                  </a:cubicBezTo>
                  <a:cubicBezTo>
                    <a:pt x="429" y="46"/>
                    <a:pt x="429" y="46"/>
                    <a:pt x="429" y="46"/>
                  </a:cubicBezTo>
                  <a:cubicBezTo>
                    <a:pt x="428" y="46"/>
                    <a:pt x="427" y="46"/>
                    <a:pt x="426" y="45"/>
                  </a:cubicBezTo>
                  <a:cubicBezTo>
                    <a:pt x="423" y="45"/>
                    <a:pt x="421" y="45"/>
                    <a:pt x="419" y="45"/>
                  </a:cubicBezTo>
                  <a:cubicBezTo>
                    <a:pt x="418" y="44"/>
                    <a:pt x="417" y="44"/>
                    <a:pt x="416" y="44"/>
                  </a:cubicBezTo>
                  <a:cubicBezTo>
                    <a:pt x="415" y="44"/>
                    <a:pt x="415" y="44"/>
                    <a:pt x="414" y="44"/>
                  </a:cubicBezTo>
                  <a:cubicBezTo>
                    <a:pt x="414" y="44"/>
                    <a:pt x="413" y="44"/>
                    <a:pt x="413" y="44"/>
                  </a:cubicBezTo>
                  <a:cubicBezTo>
                    <a:pt x="413" y="44"/>
                    <a:pt x="412" y="43"/>
                    <a:pt x="412" y="44"/>
                  </a:cubicBezTo>
                  <a:cubicBezTo>
                    <a:pt x="410" y="43"/>
                    <a:pt x="409" y="43"/>
                    <a:pt x="407" y="43"/>
                  </a:cubicBezTo>
                  <a:cubicBezTo>
                    <a:pt x="406" y="43"/>
                    <a:pt x="406" y="43"/>
                    <a:pt x="406" y="43"/>
                  </a:cubicBezTo>
                  <a:cubicBezTo>
                    <a:pt x="405" y="43"/>
                    <a:pt x="404" y="43"/>
                    <a:pt x="402" y="43"/>
                  </a:cubicBezTo>
                  <a:cubicBezTo>
                    <a:pt x="408" y="44"/>
                    <a:pt x="415" y="45"/>
                    <a:pt x="421" y="46"/>
                  </a:cubicBezTo>
                  <a:cubicBezTo>
                    <a:pt x="421" y="46"/>
                    <a:pt x="421" y="46"/>
                    <a:pt x="421" y="46"/>
                  </a:cubicBezTo>
                  <a:cubicBezTo>
                    <a:pt x="421" y="46"/>
                    <a:pt x="423" y="46"/>
                    <a:pt x="423" y="47"/>
                  </a:cubicBezTo>
                  <a:cubicBezTo>
                    <a:pt x="423" y="47"/>
                    <a:pt x="422" y="46"/>
                    <a:pt x="421" y="47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5" y="46"/>
                    <a:pt x="413" y="46"/>
                    <a:pt x="412" y="46"/>
                  </a:cubicBezTo>
                  <a:cubicBezTo>
                    <a:pt x="411" y="46"/>
                    <a:pt x="409" y="46"/>
                    <a:pt x="409" y="45"/>
                  </a:cubicBezTo>
                  <a:cubicBezTo>
                    <a:pt x="404" y="45"/>
                    <a:pt x="399" y="44"/>
                    <a:pt x="395" y="44"/>
                  </a:cubicBezTo>
                  <a:cubicBezTo>
                    <a:pt x="395" y="44"/>
                    <a:pt x="395" y="44"/>
                    <a:pt x="395" y="44"/>
                  </a:cubicBezTo>
                  <a:cubicBezTo>
                    <a:pt x="398" y="44"/>
                    <a:pt x="400" y="44"/>
                    <a:pt x="403" y="45"/>
                  </a:cubicBezTo>
                  <a:cubicBezTo>
                    <a:pt x="408" y="46"/>
                    <a:pt x="414" y="46"/>
                    <a:pt x="419" y="47"/>
                  </a:cubicBezTo>
                  <a:cubicBezTo>
                    <a:pt x="415" y="47"/>
                    <a:pt x="412" y="47"/>
                    <a:pt x="408" y="46"/>
                  </a:cubicBezTo>
                  <a:cubicBezTo>
                    <a:pt x="408" y="47"/>
                    <a:pt x="409" y="47"/>
                    <a:pt x="410" y="47"/>
                  </a:cubicBezTo>
                  <a:cubicBezTo>
                    <a:pt x="407" y="47"/>
                    <a:pt x="405" y="46"/>
                    <a:pt x="402" y="46"/>
                  </a:cubicBezTo>
                  <a:cubicBezTo>
                    <a:pt x="403" y="47"/>
                    <a:pt x="405" y="47"/>
                    <a:pt x="406" y="47"/>
                  </a:cubicBezTo>
                  <a:cubicBezTo>
                    <a:pt x="404" y="47"/>
                    <a:pt x="401" y="47"/>
                    <a:pt x="399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6" y="47"/>
                    <a:pt x="399" y="47"/>
                    <a:pt x="402" y="47"/>
                  </a:cubicBezTo>
                  <a:cubicBezTo>
                    <a:pt x="401" y="47"/>
                    <a:pt x="401" y="47"/>
                    <a:pt x="400" y="47"/>
                  </a:cubicBezTo>
                  <a:cubicBezTo>
                    <a:pt x="401" y="47"/>
                    <a:pt x="402" y="47"/>
                    <a:pt x="403" y="47"/>
                  </a:cubicBezTo>
                  <a:cubicBezTo>
                    <a:pt x="401" y="47"/>
                    <a:pt x="401" y="47"/>
                    <a:pt x="401" y="47"/>
                  </a:cubicBezTo>
                  <a:cubicBezTo>
                    <a:pt x="405" y="48"/>
                    <a:pt x="410" y="49"/>
                    <a:pt x="413" y="49"/>
                  </a:cubicBezTo>
                  <a:cubicBezTo>
                    <a:pt x="413" y="50"/>
                    <a:pt x="413" y="49"/>
                    <a:pt x="412" y="49"/>
                  </a:cubicBezTo>
                  <a:cubicBezTo>
                    <a:pt x="410" y="49"/>
                    <a:pt x="407" y="49"/>
                    <a:pt x="404" y="49"/>
                  </a:cubicBezTo>
                  <a:cubicBezTo>
                    <a:pt x="409" y="49"/>
                    <a:pt x="414" y="50"/>
                    <a:pt x="418" y="51"/>
                  </a:cubicBezTo>
                  <a:cubicBezTo>
                    <a:pt x="413" y="50"/>
                    <a:pt x="408" y="49"/>
                    <a:pt x="402" y="49"/>
                  </a:cubicBezTo>
                  <a:cubicBezTo>
                    <a:pt x="405" y="50"/>
                    <a:pt x="409" y="50"/>
                    <a:pt x="412" y="50"/>
                  </a:cubicBezTo>
                  <a:cubicBezTo>
                    <a:pt x="413" y="50"/>
                    <a:pt x="413" y="50"/>
                    <a:pt x="413" y="50"/>
                  </a:cubicBezTo>
                  <a:cubicBezTo>
                    <a:pt x="409" y="50"/>
                    <a:pt x="406" y="50"/>
                    <a:pt x="403" y="49"/>
                  </a:cubicBezTo>
                  <a:cubicBezTo>
                    <a:pt x="403" y="50"/>
                    <a:pt x="401" y="50"/>
                    <a:pt x="401" y="50"/>
                  </a:cubicBezTo>
                  <a:cubicBezTo>
                    <a:pt x="401" y="50"/>
                    <a:pt x="401" y="50"/>
                    <a:pt x="401" y="50"/>
                  </a:cubicBezTo>
                  <a:cubicBezTo>
                    <a:pt x="409" y="52"/>
                    <a:pt x="418" y="53"/>
                    <a:pt x="425" y="54"/>
                  </a:cubicBezTo>
                  <a:cubicBezTo>
                    <a:pt x="425" y="54"/>
                    <a:pt x="424" y="54"/>
                    <a:pt x="423" y="54"/>
                  </a:cubicBezTo>
                  <a:cubicBezTo>
                    <a:pt x="420" y="54"/>
                    <a:pt x="417" y="53"/>
                    <a:pt x="414" y="53"/>
                  </a:cubicBezTo>
                  <a:cubicBezTo>
                    <a:pt x="416" y="54"/>
                    <a:pt x="416" y="54"/>
                    <a:pt x="416" y="54"/>
                  </a:cubicBezTo>
                  <a:cubicBezTo>
                    <a:pt x="415" y="54"/>
                    <a:pt x="414" y="53"/>
                    <a:pt x="412" y="53"/>
                  </a:cubicBezTo>
                  <a:cubicBezTo>
                    <a:pt x="412" y="53"/>
                    <a:pt x="413" y="54"/>
                    <a:pt x="413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3" y="54"/>
                    <a:pt x="412" y="54"/>
                    <a:pt x="412" y="54"/>
                  </a:cubicBezTo>
                  <a:cubicBezTo>
                    <a:pt x="413" y="54"/>
                    <a:pt x="413" y="54"/>
                    <a:pt x="413" y="54"/>
                  </a:cubicBezTo>
                  <a:cubicBezTo>
                    <a:pt x="419" y="55"/>
                    <a:pt x="426" y="56"/>
                    <a:pt x="432" y="57"/>
                  </a:cubicBezTo>
                  <a:cubicBezTo>
                    <a:pt x="432" y="57"/>
                    <a:pt x="432" y="57"/>
                    <a:pt x="433" y="57"/>
                  </a:cubicBezTo>
                  <a:cubicBezTo>
                    <a:pt x="430" y="58"/>
                    <a:pt x="428" y="57"/>
                    <a:pt x="426" y="57"/>
                  </a:cubicBezTo>
                  <a:cubicBezTo>
                    <a:pt x="426" y="57"/>
                    <a:pt x="426" y="57"/>
                    <a:pt x="426" y="57"/>
                  </a:cubicBezTo>
                  <a:cubicBezTo>
                    <a:pt x="427" y="58"/>
                    <a:pt x="429" y="58"/>
                    <a:pt x="431" y="58"/>
                  </a:cubicBezTo>
                  <a:cubicBezTo>
                    <a:pt x="429" y="58"/>
                    <a:pt x="427" y="58"/>
                    <a:pt x="425" y="58"/>
                  </a:cubicBezTo>
                  <a:cubicBezTo>
                    <a:pt x="424" y="58"/>
                    <a:pt x="425" y="58"/>
                    <a:pt x="426" y="58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9"/>
                    <a:pt x="426" y="59"/>
                    <a:pt x="426" y="59"/>
                  </a:cubicBezTo>
                  <a:cubicBezTo>
                    <a:pt x="426" y="59"/>
                    <a:pt x="426" y="59"/>
                    <a:pt x="425" y="59"/>
                  </a:cubicBezTo>
                  <a:cubicBezTo>
                    <a:pt x="427" y="60"/>
                    <a:pt x="430" y="59"/>
                    <a:pt x="431" y="60"/>
                  </a:cubicBezTo>
                  <a:cubicBezTo>
                    <a:pt x="428" y="61"/>
                    <a:pt x="425" y="60"/>
                    <a:pt x="423" y="61"/>
                  </a:cubicBezTo>
                  <a:cubicBezTo>
                    <a:pt x="422" y="61"/>
                    <a:pt x="423" y="61"/>
                    <a:pt x="423" y="61"/>
                  </a:cubicBezTo>
                  <a:cubicBezTo>
                    <a:pt x="426" y="62"/>
                    <a:pt x="429" y="62"/>
                    <a:pt x="431" y="63"/>
                  </a:cubicBezTo>
                  <a:cubicBezTo>
                    <a:pt x="430" y="63"/>
                    <a:pt x="429" y="63"/>
                    <a:pt x="428" y="63"/>
                  </a:cubicBezTo>
                  <a:cubicBezTo>
                    <a:pt x="428" y="64"/>
                    <a:pt x="430" y="64"/>
                    <a:pt x="431" y="65"/>
                  </a:cubicBezTo>
                  <a:cubicBezTo>
                    <a:pt x="431" y="65"/>
                    <a:pt x="431" y="65"/>
                    <a:pt x="432" y="65"/>
                  </a:cubicBezTo>
                  <a:cubicBezTo>
                    <a:pt x="430" y="65"/>
                    <a:pt x="433" y="65"/>
                    <a:pt x="432" y="66"/>
                  </a:cubicBezTo>
                  <a:cubicBezTo>
                    <a:pt x="430" y="66"/>
                    <a:pt x="428" y="67"/>
                    <a:pt x="427" y="68"/>
                  </a:cubicBezTo>
                  <a:cubicBezTo>
                    <a:pt x="429" y="68"/>
                    <a:pt x="430" y="68"/>
                    <a:pt x="431" y="68"/>
                  </a:cubicBezTo>
                  <a:cubicBezTo>
                    <a:pt x="426" y="68"/>
                    <a:pt x="426" y="68"/>
                    <a:pt x="426" y="68"/>
                  </a:cubicBezTo>
                  <a:cubicBezTo>
                    <a:pt x="426" y="69"/>
                    <a:pt x="425" y="68"/>
                    <a:pt x="424" y="69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4" y="69"/>
                    <a:pt x="421" y="69"/>
                    <a:pt x="419" y="69"/>
                  </a:cubicBezTo>
                  <a:cubicBezTo>
                    <a:pt x="420" y="69"/>
                    <a:pt x="421" y="69"/>
                    <a:pt x="422" y="69"/>
                  </a:cubicBezTo>
                  <a:cubicBezTo>
                    <a:pt x="422" y="70"/>
                    <a:pt x="421" y="69"/>
                    <a:pt x="420" y="70"/>
                  </a:cubicBezTo>
                  <a:cubicBezTo>
                    <a:pt x="423" y="70"/>
                    <a:pt x="427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30" y="70"/>
                    <a:pt x="430" y="70"/>
                    <a:pt x="430" y="70"/>
                  </a:cubicBezTo>
                  <a:cubicBezTo>
                    <a:pt x="429" y="71"/>
                    <a:pt x="428" y="71"/>
                    <a:pt x="426" y="71"/>
                  </a:cubicBezTo>
                  <a:cubicBezTo>
                    <a:pt x="423" y="71"/>
                    <a:pt x="420" y="71"/>
                    <a:pt x="417" y="72"/>
                  </a:cubicBezTo>
                  <a:cubicBezTo>
                    <a:pt x="416" y="71"/>
                    <a:pt x="416" y="72"/>
                    <a:pt x="415" y="72"/>
                  </a:cubicBezTo>
                  <a:cubicBezTo>
                    <a:pt x="415" y="72"/>
                    <a:pt x="417" y="72"/>
                    <a:pt x="418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9" y="72"/>
                    <a:pt x="429" y="72"/>
                    <a:pt x="429" y="72"/>
                  </a:cubicBezTo>
                  <a:cubicBezTo>
                    <a:pt x="425" y="72"/>
                    <a:pt x="420" y="73"/>
                    <a:pt x="416" y="73"/>
                  </a:cubicBezTo>
                  <a:cubicBezTo>
                    <a:pt x="416" y="73"/>
                    <a:pt x="414" y="73"/>
                    <a:pt x="414" y="73"/>
                  </a:cubicBezTo>
                  <a:cubicBezTo>
                    <a:pt x="418" y="74"/>
                    <a:pt x="422" y="74"/>
                    <a:pt x="426" y="74"/>
                  </a:cubicBezTo>
                  <a:cubicBezTo>
                    <a:pt x="423" y="74"/>
                    <a:pt x="420" y="74"/>
                    <a:pt x="416" y="74"/>
                  </a:cubicBezTo>
                  <a:cubicBezTo>
                    <a:pt x="415" y="74"/>
                    <a:pt x="415" y="74"/>
                    <a:pt x="415" y="74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17" y="75"/>
                    <a:pt x="416" y="75"/>
                    <a:pt x="415" y="75"/>
                  </a:cubicBezTo>
                  <a:cubicBezTo>
                    <a:pt x="416" y="75"/>
                    <a:pt x="417" y="75"/>
                    <a:pt x="418" y="75"/>
                  </a:cubicBezTo>
                  <a:cubicBezTo>
                    <a:pt x="420" y="75"/>
                    <a:pt x="422" y="75"/>
                    <a:pt x="424" y="75"/>
                  </a:cubicBezTo>
                  <a:cubicBezTo>
                    <a:pt x="422" y="76"/>
                    <a:pt x="421" y="76"/>
                    <a:pt x="420" y="76"/>
                  </a:cubicBezTo>
                  <a:cubicBezTo>
                    <a:pt x="421" y="77"/>
                    <a:pt x="423" y="76"/>
                    <a:pt x="425" y="76"/>
                  </a:cubicBezTo>
                  <a:cubicBezTo>
                    <a:pt x="422" y="77"/>
                    <a:pt x="419" y="77"/>
                    <a:pt x="417" y="77"/>
                  </a:cubicBezTo>
                  <a:cubicBezTo>
                    <a:pt x="418" y="78"/>
                    <a:pt x="419" y="77"/>
                    <a:pt x="420" y="78"/>
                  </a:cubicBezTo>
                  <a:cubicBezTo>
                    <a:pt x="419" y="78"/>
                    <a:pt x="418" y="78"/>
                    <a:pt x="416" y="78"/>
                  </a:cubicBezTo>
                  <a:cubicBezTo>
                    <a:pt x="419" y="78"/>
                    <a:pt x="422" y="78"/>
                    <a:pt x="424" y="78"/>
                  </a:cubicBezTo>
                  <a:cubicBezTo>
                    <a:pt x="422" y="79"/>
                    <a:pt x="420" y="79"/>
                    <a:pt x="417" y="79"/>
                  </a:cubicBezTo>
                  <a:cubicBezTo>
                    <a:pt x="416" y="79"/>
                    <a:pt x="416" y="79"/>
                    <a:pt x="416" y="79"/>
                  </a:cubicBezTo>
                  <a:cubicBezTo>
                    <a:pt x="418" y="80"/>
                    <a:pt x="420" y="79"/>
                    <a:pt x="421" y="79"/>
                  </a:cubicBezTo>
                  <a:cubicBezTo>
                    <a:pt x="420" y="80"/>
                    <a:pt x="417" y="80"/>
                    <a:pt x="415" y="80"/>
                  </a:cubicBezTo>
                  <a:cubicBezTo>
                    <a:pt x="417" y="81"/>
                    <a:pt x="419" y="81"/>
                    <a:pt x="421" y="81"/>
                  </a:cubicBezTo>
                  <a:cubicBezTo>
                    <a:pt x="421" y="81"/>
                    <a:pt x="422" y="81"/>
                    <a:pt x="421" y="81"/>
                  </a:cubicBezTo>
                  <a:cubicBezTo>
                    <a:pt x="419" y="82"/>
                    <a:pt x="417" y="81"/>
                    <a:pt x="415" y="82"/>
                  </a:cubicBezTo>
                  <a:cubicBezTo>
                    <a:pt x="416" y="82"/>
                    <a:pt x="418" y="82"/>
                    <a:pt x="420" y="82"/>
                  </a:cubicBezTo>
                  <a:cubicBezTo>
                    <a:pt x="420" y="82"/>
                    <a:pt x="419" y="82"/>
                    <a:pt x="418" y="82"/>
                  </a:cubicBezTo>
                  <a:cubicBezTo>
                    <a:pt x="418" y="83"/>
                    <a:pt x="420" y="82"/>
                    <a:pt x="420" y="83"/>
                  </a:cubicBezTo>
                  <a:cubicBezTo>
                    <a:pt x="417" y="84"/>
                    <a:pt x="413" y="84"/>
                    <a:pt x="410" y="85"/>
                  </a:cubicBezTo>
                  <a:cubicBezTo>
                    <a:pt x="407" y="85"/>
                    <a:pt x="404" y="86"/>
                    <a:pt x="400" y="87"/>
                  </a:cubicBezTo>
                  <a:cubicBezTo>
                    <a:pt x="400" y="87"/>
                    <a:pt x="400" y="87"/>
                    <a:pt x="400" y="87"/>
                  </a:cubicBezTo>
                  <a:cubicBezTo>
                    <a:pt x="400" y="87"/>
                    <a:pt x="401" y="87"/>
                    <a:pt x="401" y="87"/>
                  </a:cubicBezTo>
                  <a:cubicBezTo>
                    <a:pt x="398" y="88"/>
                    <a:pt x="395" y="88"/>
                    <a:pt x="392" y="88"/>
                  </a:cubicBezTo>
                  <a:cubicBezTo>
                    <a:pt x="392" y="89"/>
                    <a:pt x="392" y="89"/>
                    <a:pt x="392" y="89"/>
                  </a:cubicBezTo>
                  <a:cubicBezTo>
                    <a:pt x="398" y="89"/>
                    <a:pt x="398" y="89"/>
                    <a:pt x="398" y="89"/>
                  </a:cubicBezTo>
                  <a:cubicBezTo>
                    <a:pt x="393" y="89"/>
                    <a:pt x="388" y="89"/>
                    <a:pt x="384" y="89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5" y="91"/>
                    <a:pt x="386" y="90"/>
                    <a:pt x="388" y="90"/>
                  </a:cubicBezTo>
                  <a:cubicBezTo>
                    <a:pt x="387" y="90"/>
                    <a:pt x="386" y="90"/>
                    <a:pt x="387" y="91"/>
                  </a:cubicBezTo>
                  <a:cubicBezTo>
                    <a:pt x="389" y="91"/>
                    <a:pt x="391" y="90"/>
                    <a:pt x="394" y="91"/>
                  </a:cubicBezTo>
                  <a:cubicBezTo>
                    <a:pt x="397" y="90"/>
                    <a:pt x="397" y="90"/>
                    <a:pt x="397" y="90"/>
                  </a:cubicBezTo>
                  <a:cubicBezTo>
                    <a:pt x="397" y="91"/>
                    <a:pt x="397" y="91"/>
                    <a:pt x="397" y="91"/>
                  </a:cubicBezTo>
                  <a:cubicBezTo>
                    <a:pt x="394" y="91"/>
                    <a:pt x="392" y="91"/>
                    <a:pt x="389" y="91"/>
                  </a:cubicBezTo>
                  <a:cubicBezTo>
                    <a:pt x="388" y="92"/>
                    <a:pt x="389" y="92"/>
                    <a:pt x="389" y="92"/>
                  </a:cubicBezTo>
                  <a:cubicBezTo>
                    <a:pt x="390" y="92"/>
                    <a:pt x="391" y="92"/>
                    <a:pt x="392" y="92"/>
                  </a:cubicBezTo>
                  <a:cubicBezTo>
                    <a:pt x="393" y="92"/>
                    <a:pt x="394" y="91"/>
                    <a:pt x="395" y="92"/>
                  </a:cubicBezTo>
                  <a:cubicBezTo>
                    <a:pt x="393" y="92"/>
                    <a:pt x="392" y="92"/>
                    <a:pt x="391" y="92"/>
                  </a:cubicBezTo>
                  <a:cubicBezTo>
                    <a:pt x="392" y="93"/>
                    <a:pt x="392" y="93"/>
                    <a:pt x="392" y="93"/>
                  </a:cubicBezTo>
                  <a:cubicBezTo>
                    <a:pt x="394" y="93"/>
                    <a:pt x="396" y="93"/>
                    <a:pt x="398" y="93"/>
                  </a:cubicBezTo>
                  <a:cubicBezTo>
                    <a:pt x="398" y="93"/>
                    <a:pt x="397" y="93"/>
                    <a:pt x="396" y="94"/>
                  </a:cubicBezTo>
                  <a:cubicBezTo>
                    <a:pt x="396" y="94"/>
                    <a:pt x="397" y="94"/>
                    <a:pt x="397" y="95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8" y="95"/>
                    <a:pt x="399" y="96"/>
                    <a:pt x="401" y="96"/>
                  </a:cubicBezTo>
                  <a:cubicBezTo>
                    <a:pt x="401" y="96"/>
                    <a:pt x="401" y="96"/>
                    <a:pt x="401" y="96"/>
                  </a:cubicBezTo>
                  <a:cubicBezTo>
                    <a:pt x="398" y="96"/>
                    <a:pt x="395" y="96"/>
                    <a:pt x="391" y="97"/>
                  </a:cubicBezTo>
                  <a:cubicBezTo>
                    <a:pt x="391" y="97"/>
                    <a:pt x="391" y="97"/>
                    <a:pt x="390" y="97"/>
                  </a:cubicBezTo>
                  <a:cubicBezTo>
                    <a:pt x="392" y="97"/>
                    <a:pt x="393" y="97"/>
                    <a:pt x="395" y="97"/>
                  </a:cubicBezTo>
                  <a:cubicBezTo>
                    <a:pt x="393" y="98"/>
                    <a:pt x="396" y="98"/>
                    <a:pt x="397" y="98"/>
                  </a:cubicBezTo>
                  <a:cubicBezTo>
                    <a:pt x="399" y="99"/>
                    <a:pt x="401" y="98"/>
                    <a:pt x="402" y="99"/>
                  </a:cubicBezTo>
                  <a:cubicBezTo>
                    <a:pt x="399" y="99"/>
                    <a:pt x="396" y="99"/>
                    <a:pt x="393" y="99"/>
                  </a:cubicBezTo>
                  <a:cubicBezTo>
                    <a:pt x="392" y="99"/>
                    <a:pt x="392" y="99"/>
                    <a:pt x="391" y="99"/>
                  </a:cubicBezTo>
                  <a:cubicBezTo>
                    <a:pt x="393" y="100"/>
                    <a:pt x="396" y="100"/>
                    <a:pt x="398" y="100"/>
                  </a:cubicBezTo>
                  <a:cubicBezTo>
                    <a:pt x="398" y="100"/>
                    <a:pt x="397" y="100"/>
                    <a:pt x="397" y="101"/>
                  </a:cubicBezTo>
                  <a:cubicBezTo>
                    <a:pt x="400" y="101"/>
                    <a:pt x="401" y="101"/>
                    <a:pt x="403" y="102"/>
                  </a:cubicBezTo>
                  <a:cubicBezTo>
                    <a:pt x="402" y="102"/>
                    <a:pt x="401" y="101"/>
                    <a:pt x="399" y="101"/>
                  </a:cubicBezTo>
                  <a:cubicBezTo>
                    <a:pt x="395" y="101"/>
                    <a:pt x="391" y="100"/>
                    <a:pt x="387" y="100"/>
                  </a:cubicBezTo>
                  <a:cubicBezTo>
                    <a:pt x="387" y="100"/>
                    <a:pt x="387" y="100"/>
                    <a:pt x="387" y="101"/>
                  </a:cubicBezTo>
                  <a:cubicBezTo>
                    <a:pt x="393" y="101"/>
                    <a:pt x="398" y="101"/>
                    <a:pt x="403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406" y="103"/>
                    <a:pt x="406" y="103"/>
                    <a:pt x="406" y="103"/>
                  </a:cubicBezTo>
                  <a:cubicBezTo>
                    <a:pt x="398" y="102"/>
                    <a:pt x="389" y="102"/>
                    <a:pt x="381" y="101"/>
                  </a:cubicBezTo>
                  <a:cubicBezTo>
                    <a:pt x="380" y="101"/>
                    <a:pt x="380" y="101"/>
                    <a:pt x="380" y="101"/>
                  </a:cubicBezTo>
                  <a:cubicBezTo>
                    <a:pt x="387" y="102"/>
                    <a:pt x="395" y="103"/>
                    <a:pt x="401" y="104"/>
                  </a:cubicBezTo>
                  <a:cubicBezTo>
                    <a:pt x="393" y="103"/>
                    <a:pt x="385" y="103"/>
                    <a:pt x="377" y="102"/>
                  </a:cubicBezTo>
                  <a:cubicBezTo>
                    <a:pt x="374" y="102"/>
                    <a:pt x="374" y="102"/>
                    <a:pt x="374" y="102"/>
                  </a:cubicBezTo>
                  <a:cubicBezTo>
                    <a:pt x="383" y="103"/>
                    <a:pt x="393" y="103"/>
                    <a:pt x="402" y="106"/>
                  </a:cubicBezTo>
                  <a:cubicBezTo>
                    <a:pt x="403" y="106"/>
                    <a:pt x="403" y="106"/>
                    <a:pt x="403" y="106"/>
                  </a:cubicBezTo>
                  <a:cubicBezTo>
                    <a:pt x="398" y="105"/>
                    <a:pt x="392" y="105"/>
                    <a:pt x="386" y="104"/>
                  </a:cubicBezTo>
                  <a:cubicBezTo>
                    <a:pt x="386" y="104"/>
                    <a:pt x="386" y="104"/>
                    <a:pt x="386" y="104"/>
                  </a:cubicBezTo>
                  <a:cubicBezTo>
                    <a:pt x="387" y="105"/>
                    <a:pt x="389" y="105"/>
                    <a:pt x="390" y="105"/>
                  </a:cubicBezTo>
                  <a:cubicBezTo>
                    <a:pt x="384" y="105"/>
                    <a:pt x="378" y="104"/>
                    <a:pt x="372" y="104"/>
                  </a:cubicBezTo>
                  <a:cubicBezTo>
                    <a:pt x="372" y="104"/>
                    <a:pt x="371" y="104"/>
                    <a:pt x="371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66" y="104"/>
                    <a:pt x="366" y="104"/>
                    <a:pt x="366" y="104"/>
                  </a:cubicBezTo>
                  <a:cubicBezTo>
                    <a:pt x="377" y="106"/>
                    <a:pt x="389" y="106"/>
                    <a:pt x="401" y="108"/>
                  </a:cubicBezTo>
                  <a:cubicBezTo>
                    <a:pt x="403" y="109"/>
                    <a:pt x="405" y="109"/>
                    <a:pt x="408" y="109"/>
                  </a:cubicBezTo>
                  <a:cubicBezTo>
                    <a:pt x="412" y="110"/>
                    <a:pt x="416" y="110"/>
                    <a:pt x="420" y="110"/>
                  </a:cubicBezTo>
                  <a:cubicBezTo>
                    <a:pt x="420" y="111"/>
                    <a:pt x="419" y="110"/>
                    <a:pt x="418" y="111"/>
                  </a:cubicBezTo>
                  <a:cubicBezTo>
                    <a:pt x="418" y="111"/>
                    <a:pt x="417" y="111"/>
                    <a:pt x="417" y="111"/>
                  </a:cubicBezTo>
                  <a:cubicBezTo>
                    <a:pt x="418" y="111"/>
                    <a:pt x="419" y="112"/>
                    <a:pt x="421" y="112"/>
                  </a:cubicBezTo>
                  <a:cubicBezTo>
                    <a:pt x="422" y="112"/>
                    <a:pt x="423" y="112"/>
                    <a:pt x="424" y="113"/>
                  </a:cubicBezTo>
                  <a:cubicBezTo>
                    <a:pt x="422" y="113"/>
                    <a:pt x="422" y="113"/>
                    <a:pt x="422" y="113"/>
                  </a:cubicBezTo>
                  <a:cubicBezTo>
                    <a:pt x="417" y="113"/>
                    <a:pt x="411" y="112"/>
                    <a:pt x="406" y="113"/>
                  </a:cubicBezTo>
                  <a:cubicBezTo>
                    <a:pt x="405" y="113"/>
                    <a:pt x="403" y="113"/>
                    <a:pt x="402" y="113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409" y="114"/>
                    <a:pt x="414" y="114"/>
                    <a:pt x="421" y="115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15" y="115"/>
                    <a:pt x="415" y="115"/>
                    <a:pt x="415" y="115"/>
                  </a:cubicBezTo>
                  <a:cubicBezTo>
                    <a:pt x="414" y="116"/>
                    <a:pt x="414" y="116"/>
                    <a:pt x="414" y="116"/>
                  </a:cubicBezTo>
                  <a:cubicBezTo>
                    <a:pt x="416" y="116"/>
                    <a:pt x="418" y="116"/>
                    <a:pt x="419" y="116"/>
                  </a:cubicBezTo>
                  <a:cubicBezTo>
                    <a:pt x="419" y="116"/>
                    <a:pt x="420" y="116"/>
                    <a:pt x="419" y="117"/>
                  </a:cubicBezTo>
                  <a:cubicBezTo>
                    <a:pt x="420" y="117"/>
                    <a:pt x="420" y="117"/>
                    <a:pt x="421" y="117"/>
                  </a:cubicBezTo>
                  <a:cubicBezTo>
                    <a:pt x="418" y="117"/>
                    <a:pt x="414" y="117"/>
                    <a:pt x="411" y="117"/>
                  </a:cubicBezTo>
                  <a:cubicBezTo>
                    <a:pt x="414" y="118"/>
                    <a:pt x="418" y="117"/>
                    <a:pt x="421" y="118"/>
                  </a:cubicBezTo>
                  <a:cubicBezTo>
                    <a:pt x="419" y="118"/>
                    <a:pt x="418" y="118"/>
                    <a:pt x="417" y="118"/>
                  </a:cubicBezTo>
                  <a:cubicBezTo>
                    <a:pt x="417" y="118"/>
                    <a:pt x="418" y="118"/>
                    <a:pt x="419" y="118"/>
                  </a:cubicBezTo>
                  <a:cubicBezTo>
                    <a:pt x="417" y="119"/>
                    <a:pt x="416" y="118"/>
                    <a:pt x="414" y="119"/>
                  </a:cubicBezTo>
                  <a:cubicBezTo>
                    <a:pt x="410" y="119"/>
                    <a:pt x="404" y="119"/>
                    <a:pt x="400" y="119"/>
                  </a:cubicBezTo>
                  <a:cubicBezTo>
                    <a:pt x="400" y="119"/>
                    <a:pt x="400" y="119"/>
                    <a:pt x="400" y="119"/>
                  </a:cubicBezTo>
                  <a:cubicBezTo>
                    <a:pt x="405" y="120"/>
                    <a:pt x="411" y="120"/>
                    <a:pt x="416" y="120"/>
                  </a:cubicBezTo>
                  <a:cubicBezTo>
                    <a:pt x="416" y="120"/>
                    <a:pt x="417" y="120"/>
                    <a:pt x="417" y="120"/>
                  </a:cubicBezTo>
                  <a:cubicBezTo>
                    <a:pt x="416" y="120"/>
                    <a:pt x="415" y="120"/>
                    <a:pt x="414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2" y="121"/>
                    <a:pt x="412" y="121"/>
                    <a:pt x="412" y="121"/>
                  </a:cubicBezTo>
                  <a:cubicBezTo>
                    <a:pt x="411" y="121"/>
                    <a:pt x="410" y="121"/>
                    <a:pt x="409" y="121"/>
                  </a:cubicBezTo>
                  <a:cubicBezTo>
                    <a:pt x="410" y="121"/>
                    <a:pt x="412" y="121"/>
                    <a:pt x="414" y="121"/>
                  </a:cubicBezTo>
                  <a:cubicBezTo>
                    <a:pt x="411" y="122"/>
                    <a:pt x="406" y="121"/>
                    <a:pt x="403" y="121"/>
                  </a:cubicBezTo>
                  <a:cubicBezTo>
                    <a:pt x="402" y="121"/>
                    <a:pt x="402" y="121"/>
                    <a:pt x="401" y="121"/>
                  </a:cubicBezTo>
                  <a:cubicBezTo>
                    <a:pt x="406" y="122"/>
                    <a:pt x="409" y="123"/>
                    <a:pt x="414" y="122"/>
                  </a:cubicBezTo>
                  <a:cubicBezTo>
                    <a:pt x="414" y="122"/>
                    <a:pt x="414" y="122"/>
                    <a:pt x="414" y="122"/>
                  </a:cubicBezTo>
                  <a:cubicBezTo>
                    <a:pt x="413" y="122"/>
                    <a:pt x="413" y="122"/>
                    <a:pt x="413" y="122"/>
                  </a:cubicBezTo>
                  <a:cubicBezTo>
                    <a:pt x="413" y="123"/>
                    <a:pt x="413" y="123"/>
                    <a:pt x="413" y="123"/>
                  </a:cubicBezTo>
                  <a:cubicBezTo>
                    <a:pt x="412" y="123"/>
                    <a:pt x="412" y="123"/>
                    <a:pt x="412" y="123"/>
                  </a:cubicBezTo>
                  <a:cubicBezTo>
                    <a:pt x="414" y="123"/>
                    <a:pt x="415" y="123"/>
                    <a:pt x="416" y="123"/>
                  </a:cubicBezTo>
                  <a:cubicBezTo>
                    <a:pt x="413" y="124"/>
                    <a:pt x="409" y="123"/>
                    <a:pt x="405" y="124"/>
                  </a:cubicBezTo>
                  <a:cubicBezTo>
                    <a:pt x="404" y="124"/>
                    <a:pt x="403" y="124"/>
                    <a:pt x="402" y="124"/>
                  </a:cubicBezTo>
                  <a:cubicBezTo>
                    <a:pt x="406" y="125"/>
                    <a:pt x="411" y="125"/>
                    <a:pt x="415" y="125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13" y="125"/>
                    <a:pt x="410" y="125"/>
                    <a:pt x="407" y="125"/>
                  </a:cubicBezTo>
                  <a:cubicBezTo>
                    <a:pt x="407" y="125"/>
                    <a:pt x="406" y="125"/>
                    <a:pt x="406" y="125"/>
                  </a:cubicBezTo>
                  <a:cubicBezTo>
                    <a:pt x="406" y="125"/>
                    <a:pt x="406" y="125"/>
                    <a:pt x="406" y="125"/>
                  </a:cubicBezTo>
                  <a:cubicBezTo>
                    <a:pt x="406" y="126"/>
                    <a:pt x="406" y="126"/>
                    <a:pt x="406" y="126"/>
                  </a:cubicBezTo>
                  <a:cubicBezTo>
                    <a:pt x="407" y="126"/>
                    <a:pt x="408" y="126"/>
                    <a:pt x="409" y="126"/>
                  </a:cubicBezTo>
                  <a:cubicBezTo>
                    <a:pt x="409" y="126"/>
                    <a:pt x="409" y="126"/>
                    <a:pt x="408" y="126"/>
                  </a:cubicBezTo>
                  <a:cubicBezTo>
                    <a:pt x="407" y="126"/>
                    <a:pt x="405" y="126"/>
                    <a:pt x="403" y="126"/>
                  </a:cubicBezTo>
                  <a:cubicBezTo>
                    <a:pt x="402" y="126"/>
                    <a:pt x="401" y="126"/>
                    <a:pt x="400" y="126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420" y="129"/>
                    <a:pt x="420" y="129"/>
                    <a:pt x="420" y="129"/>
                  </a:cubicBezTo>
                  <a:cubicBezTo>
                    <a:pt x="421" y="129"/>
                    <a:pt x="422" y="129"/>
                    <a:pt x="422" y="128"/>
                  </a:cubicBezTo>
                  <a:cubicBezTo>
                    <a:pt x="422" y="129"/>
                    <a:pt x="423" y="129"/>
                    <a:pt x="424" y="128"/>
                  </a:cubicBezTo>
                  <a:cubicBezTo>
                    <a:pt x="429" y="129"/>
                    <a:pt x="435" y="130"/>
                    <a:pt x="441" y="130"/>
                  </a:cubicBezTo>
                  <a:cubicBezTo>
                    <a:pt x="442" y="130"/>
                    <a:pt x="443" y="130"/>
                    <a:pt x="444" y="130"/>
                  </a:cubicBezTo>
                  <a:cubicBezTo>
                    <a:pt x="439" y="130"/>
                    <a:pt x="434" y="129"/>
                    <a:pt x="430" y="129"/>
                  </a:cubicBezTo>
                  <a:cubicBezTo>
                    <a:pt x="437" y="130"/>
                    <a:pt x="445" y="131"/>
                    <a:pt x="453" y="131"/>
                  </a:cubicBezTo>
                  <a:cubicBezTo>
                    <a:pt x="453" y="132"/>
                    <a:pt x="451" y="131"/>
                    <a:pt x="451" y="132"/>
                  </a:cubicBezTo>
                  <a:cubicBezTo>
                    <a:pt x="451" y="131"/>
                    <a:pt x="450" y="132"/>
                    <a:pt x="449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3" y="133"/>
                    <a:pt x="457" y="132"/>
                    <a:pt x="458" y="133"/>
                  </a:cubicBezTo>
                  <a:cubicBezTo>
                    <a:pt x="450" y="134"/>
                    <a:pt x="441" y="133"/>
                    <a:pt x="433" y="133"/>
                  </a:cubicBezTo>
                  <a:cubicBezTo>
                    <a:pt x="432" y="134"/>
                    <a:pt x="432" y="134"/>
                    <a:pt x="432" y="134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47" y="135"/>
                    <a:pt x="447" y="135"/>
                    <a:pt x="447" y="135"/>
                  </a:cubicBezTo>
                  <a:cubicBezTo>
                    <a:pt x="449" y="135"/>
                    <a:pt x="444" y="135"/>
                    <a:pt x="452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49" y="135"/>
                    <a:pt x="449" y="135"/>
                    <a:pt x="449" y="135"/>
                  </a:cubicBezTo>
                  <a:cubicBezTo>
                    <a:pt x="452" y="136"/>
                    <a:pt x="452" y="136"/>
                    <a:pt x="452" y="136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39" y="135"/>
                    <a:pt x="439" y="135"/>
                    <a:pt x="439" y="135"/>
                  </a:cubicBezTo>
                  <a:cubicBezTo>
                    <a:pt x="440" y="136"/>
                    <a:pt x="440" y="136"/>
                    <a:pt x="440" y="136"/>
                  </a:cubicBezTo>
                  <a:cubicBezTo>
                    <a:pt x="442" y="136"/>
                    <a:pt x="430" y="135"/>
                    <a:pt x="444" y="136"/>
                  </a:cubicBezTo>
                  <a:cubicBezTo>
                    <a:pt x="432" y="135"/>
                    <a:pt x="432" y="135"/>
                    <a:pt x="432" y="135"/>
                  </a:cubicBezTo>
                  <a:cubicBezTo>
                    <a:pt x="431" y="135"/>
                    <a:pt x="431" y="135"/>
                    <a:pt x="431" y="135"/>
                  </a:cubicBezTo>
                  <a:cubicBezTo>
                    <a:pt x="432" y="136"/>
                    <a:pt x="432" y="136"/>
                    <a:pt x="432" y="136"/>
                  </a:cubicBezTo>
                  <a:cubicBezTo>
                    <a:pt x="444" y="137"/>
                    <a:pt x="444" y="137"/>
                    <a:pt x="444" y="137"/>
                  </a:cubicBezTo>
                  <a:cubicBezTo>
                    <a:pt x="447" y="137"/>
                    <a:pt x="449" y="137"/>
                    <a:pt x="452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1" y="137"/>
                    <a:pt x="451" y="137"/>
                    <a:pt x="451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9" y="137"/>
                    <a:pt x="449" y="137"/>
                    <a:pt x="449" y="137"/>
                  </a:cubicBezTo>
                  <a:cubicBezTo>
                    <a:pt x="449" y="137"/>
                    <a:pt x="452" y="137"/>
                    <a:pt x="448" y="137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42" y="138"/>
                    <a:pt x="442" y="138"/>
                    <a:pt x="442" y="138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1" y="137"/>
                    <a:pt x="431" y="137"/>
                    <a:pt x="431" y="137"/>
                  </a:cubicBezTo>
                  <a:cubicBezTo>
                    <a:pt x="436" y="138"/>
                    <a:pt x="439" y="137"/>
                    <a:pt x="444" y="138"/>
                  </a:cubicBezTo>
                  <a:cubicBezTo>
                    <a:pt x="448" y="138"/>
                    <a:pt x="448" y="138"/>
                    <a:pt x="448" y="138"/>
                  </a:cubicBezTo>
                  <a:cubicBezTo>
                    <a:pt x="450" y="139"/>
                    <a:pt x="440" y="138"/>
                    <a:pt x="452" y="138"/>
                  </a:cubicBezTo>
                  <a:cubicBezTo>
                    <a:pt x="447" y="138"/>
                    <a:pt x="445" y="139"/>
                    <a:pt x="440" y="138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2" y="139"/>
                    <a:pt x="441" y="139"/>
                    <a:pt x="442" y="139"/>
                  </a:cubicBezTo>
                  <a:cubicBezTo>
                    <a:pt x="440" y="139"/>
                    <a:pt x="439" y="138"/>
                    <a:pt x="437" y="139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0" y="139"/>
                    <a:pt x="431" y="139"/>
                    <a:pt x="430" y="139"/>
                  </a:cubicBezTo>
                  <a:cubicBezTo>
                    <a:pt x="434" y="139"/>
                    <a:pt x="434" y="139"/>
                    <a:pt x="434" y="139"/>
                  </a:cubicBezTo>
                  <a:cubicBezTo>
                    <a:pt x="431" y="139"/>
                    <a:pt x="431" y="139"/>
                    <a:pt x="431" y="139"/>
                  </a:cubicBezTo>
                  <a:cubicBezTo>
                    <a:pt x="430" y="139"/>
                    <a:pt x="430" y="139"/>
                    <a:pt x="430" y="139"/>
                  </a:cubicBezTo>
                  <a:cubicBezTo>
                    <a:pt x="431" y="139"/>
                    <a:pt x="439" y="140"/>
                    <a:pt x="422" y="139"/>
                  </a:cubicBezTo>
                  <a:cubicBezTo>
                    <a:pt x="421" y="139"/>
                    <a:pt x="420" y="139"/>
                    <a:pt x="419" y="139"/>
                  </a:cubicBezTo>
                  <a:cubicBezTo>
                    <a:pt x="419" y="139"/>
                    <a:pt x="419" y="139"/>
                    <a:pt x="418" y="139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42" y="141"/>
                    <a:pt x="442" y="141"/>
                    <a:pt x="442" y="141"/>
                  </a:cubicBezTo>
                  <a:cubicBezTo>
                    <a:pt x="439" y="141"/>
                    <a:pt x="439" y="141"/>
                    <a:pt x="439" y="141"/>
                  </a:cubicBezTo>
                  <a:cubicBezTo>
                    <a:pt x="437" y="141"/>
                    <a:pt x="436" y="141"/>
                    <a:pt x="434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29" y="141"/>
                    <a:pt x="429" y="141"/>
                    <a:pt x="429" y="141"/>
                  </a:cubicBezTo>
                  <a:cubicBezTo>
                    <a:pt x="428" y="141"/>
                    <a:pt x="433" y="141"/>
                    <a:pt x="427" y="141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26" y="141"/>
                    <a:pt x="426" y="141"/>
                    <a:pt x="426" y="141"/>
                  </a:cubicBezTo>
                  <a:cubicBezTo>
                    <a:pt x="422" y="141"/>
                    <a:pt x="422" y="141"/>
                    <a:pt x="422" y="141"/>
                  </a:cubicBezTo>
                  <a:cubicBezTo>
                    <a:pt x="422" y="141"/>
                    <a:pt x="420" y="141"/>
                    <a:pt x="417" y="141"/>
                  </a:cubicBezTo>
                  <a:cubicBezTo>
                    <a:pt x="418" y="141"/>
                    <a:pt x="418" y="141"/>
                    <a:pt x="418" y="141"/>
                  </a:cubicBezTo>
                  <a:cubicBezTo>
                    <a:pt x="426" y="142"/>
                    <a:pt x="426" y="142"/>
                    <a:pt x="426" y="142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43"/>
                    <a:pt x="431" y="143"/>
                    <a:pt x="431" y="143"/>
                  </a:cubicBezTo>
                  <a:cubicBezTo>
                    <a:pt x="437" y="143"/>
                    <a:pt x="437" y="143"/>
                    <a:pt x="437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36" y="143"/>
                    <a:pt x="436" y="143"/>
                    <a:pt x="436" y="143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2" y="144"/>
                    <a:pt x="442" y="144"/>
                    <a:pt x="442" y="144"/>
                  </a:cubicBezTo>
                  <a:cubicBezTo>
                    <a:pt x="442" y="144"/>
                    <a:pt x="441" y="144"/>
                    <a:pt x="443" y="144"/>
                  </a:cubicBezTo>
                  <a:cubicBezTo>
                    <a:pt x="443" y="144"/>
                    <a:pt x="443" y="144"/>
                    <a:pt x="443" y="144"/>
                  </a:cubicBezTo>
                  <a:cubicBezTo>
                    <a:pt x="441" y="144"/>
                    <a:pt x="441" y="144"/>
                    <a:pt x="441" y="144"/>
                  </a:cubicBezTo>
                  <a:cubicBezTo>
                    <a:pt x="440" y="144"/>
                    <a:pt x="440" y="144"/>
                    <a:pt x="440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9" y="144"/>
                    <a:pt x="439" y="144"/>
                    <a:pt x="439" y="144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0" y="144"/>
                    <a:pt x="428" y="144"/>
                    <a:pt x="426" y="144"/>
                  </a:cubicBezTo>
                  <a:cubicBezTo>
                    <a:pt x="427" y="144"/>
                    <a:pt x="427" y="144"/>
                    <a:pt x="427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8" y="145"/>
                    <a:pt x="427" y="144"/>
                    <a:pt x="425" y="144"/>
                  </a:cubicBezTo>
                  <a:cubicBezTo>
                    <a:pt x="426" y="145"/>
                    <a:pt x="429" y="145"/>
                    <a:pt x="435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42" y="145"/>
                    <a:pt x="442" y="145"/>
                    <a:pt x="442" y="145"/>
                  </a:cubicBezTo>
                  <a:cubicBezTo>
                    <a:pt x="443" y="145"/>
                    <a:pt x="443" y="145"/>
                    <a:pt x="443" y="145"/>
                  </a:cubicBezTo>
                  <a:cubicBezTo>
                    <a:pt x="443" y="145"/>
                    <a:pt x="443" y="145"/>
                    <a:pt x="444" y="146"/>
                  </a:cubicBezTo>
                  <a:cubicBezTo>
                    <a:pt x="442" y="146"/>
                    <a:pt x="442" y="146"/>
                    <a:pt x="442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1" y="146"/>
                    <a:pt x="441" y="146"/>
                    <a:pt x="441" y="146"/>
                  </a:cubicBezTo>
                  <a:cubicBezTo>
                    <a:pt x="440" y="145"/>
                    <a:pt x="440" y="145"/>
                    <a:pt x="440" y="145"/>
                  </a:cubicBezTo>
                  <a:cubicBezTo>
                    <a:pt x="438" y="146"/>
                    <a:pt x="438" y="146"/>
                    <a:pt x="438" y="146"/>
                  </a:cubicBezTo>
                  <a:cubicBezTo>
                    <a:pt x="437" y="146"/>
                    <a:pt x="437" y="146"/>
                    <a:pt x="437" y="146"/>
                  </a:cubicBezTo>
                  <a:cubicBezTo>
                    <a:pt x="431" y="146"/>
                    <a:pt x="431" y="146"/>
                    <a:pt x="431" y="146"/>
                  </a:cubicBezTo>
                  <a:cubicBezTo>
                    <a:pt x="430" y="146"/>
                    <a:pt x="430" y="146"/>
                    <a:pt x="430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5"/>
                    <a:pt x="427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8" y="146"/>
                    <a:pt x="426" y="146"/>
                    <a:pt x="428" y="146"/>
                  </a:cubicBezTo>
                  <a:cubicBezTo>
                    <a:pt x="428" y="146"/>
                    <a:pt x="428" y="146"/>
                    <a:pt x="428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27" y="146"/>
                    <a:pt x="427" y="146"/>
                    <a:pt x="427" y="146"/>
                  </a:cubicBezTo>
                  <a:cubicBezTo>
                    <a:pt x="419" y="146"/>
                    <a:pt x="419" y="146"/>
                    <a:pt x="419" y="146"/>
                  </a:cubicBezTo>
                  <a:cubicBezTo>
                    <a:pt x="415" y="146"/>
                    <a:pt x="411" y="146"/>
                    <a:pt x="408" y="146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395" y="146"/>
                    <a:pt x="395" y="146"/>
                    <a:pt x="395" y="146"/>
                  </a:cubicBezTo>
                  <a:cubicBezTo>
                    <a:pt x="394" y="146"/>
                    <a:pt x="394" y="146"/>
                    <a:pt x="394" y="146"/>
                  </a:cubicBezTo>
                  <a:cubicBezTo>
                    <a:pt x="396" y="146"/>
                    <a:pt x="396" y="146"/>
                    <a:pt x="396" y="146"/>
                  </a:cubicBezTo>
                  <a:cubicBezTo>
                    <a:pt x="400" y="146"/>
                    <a:pt x="400" y="146"/>
                    <a:pt x="400" y="146"/>
                  </a:cubicBezTo>
                  <a:cubicBezTo>
                    <a:pt x="400" y="146"/>
                    <a:pt x="402" y="147"/>
                    <a:pt x="405" y="147"/>
                  </a:cubicBezTo>
                  <a:cubicBezTo>
                    <a:pt x="405" y="147"/>
                    <a:pt x="405" y="147"/>
                    <a:pt x="405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8" y="147"/>
                    <a:pt x="408" y="147"/>
                    <a:pt x="408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8" y="146"/>
                    <a:pt x="408" y="146"/>
                    <a:pt x="408" y="146"/>
                  </a:cubicBezTo>
                  <a:cubicBezTo>
                    <a:pt x="409" y="146"/>
                    <a:pt x="409" y="146"/>
                    <a:pt x="409" y="147"/>
                  </a:cubicBezTo>
                  <a:cubicBezTo>
                    <a:pt x="409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0" y="147"/>
                    <a:pt x="410" y="147"/>
                    <a:pt x="410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4" y="147"/>
                    <a:pt x="415" y="147"/>
                    <a:pt x="416" y="147"/>
                  </a:cubicBezTo>
                  <a:cubicBezTo>
                    <a:pt x="415" y="147"/>
                    <a:pt x="415" y="147"/>
                    <a:pt x="415" y="147"/>
                  </a:cubicBezTo>
                  <a:cubicBezTo>
                    <a:pt x="416" y="147"/>
                    <a:pt x="416" y="147"/>
                    <a:pt x="416" y="147"/>
                  </a:cubicBezTo>
                  <a:cubicBezTo>
                    <a:pt x="417" y="147"/>
                    <a:pt x="417" y="147"/>
                    <a:pt x="417" y="147"/>
                  </a:cubicBezTo>
                  <a:cubicBezTo>
                    <a:pt x="417" y="148"/>
                    <a:pt x="417" y="148"/>
                    <a:pt x="417" y="148"/>
                  </a:cubicBezTo>
                  <a:cubicBezTo>
                    <a:pt x="418" y="148"/>
                    <a:pt x="418" y="148"/>
                    <a:pt x="418" y="148"/>
                  </a:cubicBezTo>
                  <a:cubicBezTo>
                    <a:pt x="421" y="148"/>
                    <a:pt x="421" y="148"/>
                    <a:pt x="421" y="148"/>
                  </a:cubicBezTo>
                  <a:cubicBezTo>
                    <a:pt x="422" y="148"/>
                    <a:pt x="422" y="148"/>
                    <a:pt x="422" y="148"/>
                  </a:cubicBezTo>
                  <a:cubicBezTo>
                    <a:pt x="423" y="148"/>
                    <a:pt x="423" y="148"/>
                    <a:pt x="423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4" y="148"/>
                    <a:pt x="424" y="148"/>
                    <a:pt x="424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7" y="148"/>
                    <a:pt x="427" y="148"/>
                    <a:pt x="427" y="148"/>
                  </a:cubicBezTo>
                  <a:cubicBezTo>
                    <a:pt x="428" y="148"/>
                    <a:pt x="428" y="148"/>
                    <a:pt x="428" y="148"/>
                  </a:cubicBezTo>
                  <a:cubicBezTo>
                    <a:pt x="432" y="149"/>
                    <a:pt x="432" y="149"/>
                    <a:pt x="432" y="149"/>
                  </a:cubicBezTo>
                  <a:cubicBezTo>
                    <a:pt x="432" y="149"/>
                    <a:pt x="431" y="148"/>
                    <a:pt x="433" y="149"/>
                  </a:cubicBezTo>
                  <a:cubicBezTo>
                    <a:pt x="431" y="149"/>
                    <a:pt x="429" y="149"/>
                    <a:pt x="428" y="149"/>
                  </a:cubicBezTo>
                  <a:cubicBezTo>
                    <a:pt x="427" y="148"/>
                    <a:pt x="427" y="148"/>
                    <a:pt x="427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7" y="149"/>
                    <a:pt x="426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8" y="149"/>
                    <a:pt x="428" y="149"/>
                    <a:pt x="428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29" y="149"/>
                    <a:pt x="429" y="149"/>
                    <a:pt x="429" y="149"/>
                  </a:cubicBezTo>
                  <a:cubicBezTo>
                    <a:pt x="430" y="149"/>
                    <a:pt x="430" y="149"/>
                    <a:pt x="430" y="149"/>
                  </a:cubicBezTo>
                  <a:cubicBezTo>
                    <a:pt x="429" y="149"/>
                    <a:pt x="429" y="149"/>
                    <a:pt x="428" y="149"/>
                  </a:cubicBezTo>
                  <a:cubicBezTo>
                    <a:pt x="427" y="149"/>
                    <a:pt x="427" y="149"/>
                    <a:pt x="427" y="149"/>
                  </a:cubicBezTo>
                  <a:cubicBezTo>
                    <a:pt x="426" y="149"/>
                    <a:pt x="426" y="149"/>
                    <a:pt x="425" y="149"/>
                  </a:cubicBezTo>
                  <a:cubicBezTo>
                    <a:pt x="425" y="150"/>
                    <a:pt x="425" y="150"/>
                    <a:pt x="425" y="150"/>
                  </a:cubicBezTo>
                  <a:cubicBezTo>
                    <a:pt x="430" y="150"/>
                    <a:pt x="430" y="150"/>
                    <a:pt x="430" y="150"/>
                  </a:cubicBezTo>
                  <a:cubicBezTo>
                    <a:pt x="432" y="150"/>
                    <a:pt x="432" y="150"/>
                    <a:pt x="432" y="150"/>
                  </a:cubicBezTo>
                  <a:cubicBezTo>
                    <a:pt x="433" y="151"/>
                    <a:pt x="433" y="151"/>
                    <a:pt x="433" y="151"/>
                  </a:cubicBezTo>
                  <a:cubicBezTo>
                    <a:pt x="434" y="151"/>
                    <a:pt x="435" y="151"/>
                    <a:pt x="436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7" y="151"/>
                    <a:pt x="437" y="151"/>
                    <a:pt x="437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8" y="151"/>
                    <a:pt x="438" y="151"/>
                  </a:cubicBezTo>
                  <a:cubicBezTo>
                    <a:pt x="438" y="151"/>
                    <a:pt x="439" y="151"/>
                    <a:pt x="439" y="151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9" y="152"/>
                    <a:pt x="439" y="152"/>
                    <a:pt x="439" y="152"/>
                  </a:cubicBezTo>
                  <a:cubicBezTo>
                    <a:pt x="436" y="152"/>
                    <a:pt x="436" y="152"/>
                    <a:pt x="436" y="152"/>
                  </a:cubicBezTo>
                  <a:cubicBezTo>
                    <a:pt x="436" y="152"/>
                    <a:pt x="436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5" y="152"/>
                    <a:pt x="435" y="152"/>
                    <a:pt x="435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2" y="152"/>
                    <a:pt x="431" y="151"/>
                    <a:pt x="429" y="152"/>
                  </a:cubicBezTo>
                  <a:cubicBezTo>
                    <a:pt x="437" y="152"/>
                    <a:pt x="437" y="152"/>
                    <a:pt x="437" y="152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31" y="153"/>
                    <a:pt x="431" y="153"/>
                    <a:pt x="431" y="153"/>
                  </a:cubicBezTo>
                  <a:cubicBezTo>
                    <a:pt x="430" y="153"/>
                    <a:pt x="429" y="153"/>
                    <a:pt x="427" y="153"/>
                  </a:cubicBezTo>
                  <a:cubicBezTo>
                    <a:pt x="429" y="153"/>
                    <a:pt x="429" y="153"/>
                    <a:pt x="429" y="153"/>
                  </a:cubicBezTo>
                  <a:cubicBezTo>
                    <a:pt x="434" y="153"/>
                    <a:pt x="434" y="153"/>
                    <a:pt x="434" y="153"/>
                  </a:cubicBezTo>
                  <a:cubicBezTo>
                    <a:pt x="435" y="153"/>
                    <a:pt x="435" y="153"/>
                    <a:pt x="435" y="15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42" y="154"/>
                    <a:pt x="442" y="154"/>
                    <a:pt x="442" y="154"/>
                  </a:cubicBezTo>
                  <a:cubicBezTo>
                    <a:pt x="443" y="154"/>
                    <a:pt x="439" y="154"/>
                    <a:pt x="444" y="154"/>
                  </a:cubicBezTo>
                  <a:cubicBezTo>
                    <a:pt x="445" y="154"/>
                    <a:pt x="445" y="154"/>
                    <a:pt x="445" y="154"/>
                  </a:cubicBezTo>
                  <a:cubicBezTo>
                    <a:pt x="446" y="154"/>
                    <a:pt x="446" y="154"/>
                    <a:pt x="446" y="154"/>
                  </a:cubicBezTo>
                  <a:cubicBezTo>
                    <a:pt x="447" y="154"/>
                    <a:pt x="441" y="154"/>
                    <a:pt x="449" y="154"/>
                  </a:cubicBezTo>
                  <a:cubicBezTo>
                    <a:pt x="450" y="155"/>
                    <a:pt x="450" y="155"/>
                    <a:pt x="450" y="155"/>
                  </a:cubicBezTo>
                  <a:cubicBezTo>
                    <a:pt x="450" y="155"/>
                    <a:pt x="447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4" y="155"/>
                    <a:pt x="454" y="155"/>
                    <a:pt x="454" y="155"/>
                  </a:cubicBezTo>
                  <a:cubicBezTo>
                    <a:pt x="457" y="155"/>
                    <a:pt x="457" y="155"/>
                    <a:pt x="457" y="155"/>
                  </a:cubicBezTo>
                  <a:cubicBezTo>
                    <a:pt x="460" y="155"/>
                    <a:pt x="462" y="155"/>
                    <a:pt x="465" y="15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0" y="156"/>
                    <a:pt x="460" y="156"/>
                    <a:pt x="460" y="156"/>
                  </a:cubicBezTo>
                  <a:cubicBezTo>
                    <a:pt x="464" y="156"/>
                    <a:pt x="464" y="156"/>
                    <a:pt x="464" y="156"/>
                  </a:cubicBezTo>
                  <a:cubicBezTo>
                    <a:pt x="467" y="157"/>
                    <a:pt x="467" y="157"/>
                    <a:pt x="467" y="157"/>
                  </a:cubicBezTo>
                  <a:cubicBezTo>
                    <a:pt x="470" y="157"/>
                    <a:pt x="470" y="157"/>
                    <a:pt x="470" y="157"/>
                  </a:cubicBezTo>
                  <a:cubicBezTo>
                    <a:pt x="477" y="157"/>
                    <a:pt x="477" y="157"/>
                    <a:pt x="477" y="157"/>
                  </a:cubicBezTo>
                  <a:cubicBezTo>
                    <a:pt x="477" y="157"/>
                    <a:pt x="478" y="157"/>
                    <a:pt x="478" y="157"/>
                  </a:cubicBezTo>
                  <a:cubicBezTo>
                    <a:pt x="475" y="157"/>
                    <a:pt x="475" y="157"/>
                    <a:pt x="475" y="157"/>
                  </a:cubicBezTo>
                  <a:cubicBezTo>
                    <a:pt x="473" y="157"/>
                    <a:pt x="473" y="157"/>
                    <a:pt x="473" y="157"/>
                  </a:cubicBezTo>
                  <a:cubicBezTo>
                    <a:pt x="474" y="158"/>
                    <a:pt x="474" y="158"/>
                    <a:pt x="474" y="158"/>
                  </a:cubicBezTo>
                  <a:cubicBezTo>
                    <a:pt x="481" y="158"/>
                    <a:pt x="481" y="158"/>
                    <a:pt x="481" y="158"/>
                  </a:cubicBezTo>
                  <a:cubicBezTo>
                    <a:pt x="485" y="158"/>
                    <a:pt x="485" y="158"/>
                    <a:pt x="485" y="158"/>
                  </a:cubicBezTo>
                  <a:cubicBezTo>
                    <a:pt x="485" y="159"/>
                    <a:pt x="485" y="159"/>
                    <a:pt x="485" y="159"/>
                  </a:cubicBezTo>
                  <a:cubicBezTo>
                    <a:pt x="486" y="159"/>
                    <a:pt x="486" y="159"/>
                    <a:pt x="486" y="159"/>
                  </a:cubicBezTo>
                  <a:cubicBezTo>
                    <a:pt x="486" y="159"/>
                    <a:pt x="486" y="159"/>
                    <a:pt x="486" y="159"/>
                  </a:cubicBezTo>
                  <a:lnTo>
                    <a:pt x="479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A477506-7FC1-4808-B054-7A584B464E6E}"/>
              </a:ext>
            </a:extLst>
          </p:cNvPr>
          <p:cNvSpPr/>
          <p:nvPr/>
        </p:nvSpPr>
        <p:spPr>
          <a:xfrm>
            <a:off x="3186126" y="4149900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A315A1-C07C-4533-8DF0-0A670487A04B}"/>
              </a:ext>
            </a:extLst>
          </p:cNvPr>
          <p:cNvSpPr/>
          <p:nvPr/>
        </p:nvSpPr>
        <p:spPr>
          <a:xfrm>
            <a:off x="5535628" y="4149900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61C8F6-1CAE-4775-85A2-36D260B11ED1}"/>
              </a:ext>
            </a:extLst>
          </p:cNvPr>
          <p:cNvSpPr/>
          <p:nvPr/>
        </p:nvSpPr>
        <p:spPr>
          <a:xfrm>
            <a:off x="7943342" y="4149900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15842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1F7F65-8579-465A-8F66-68CE7D6AFB82}"/>
              </a:ext>
            </a:extLst>
          </p:cNvPr>
          <p:cNvGrpSpPr/>
          <p:nvPr/>
        </p:nvGrpSpPr>
        <p:grpSpPr>
          <a:xfrm>
            <a:off x="3822700" y="1183957"/>
            <a:ext cx="2209800" cy="2207032"/>
            <a:chOff x="2781300" y="992189"/>
            <a:chExt cx="2247900" cy="224508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921759A-19BE-4AB6-B43F-BAD2F7EE146B}"/>
                </a:ext>
              </a:extLst>
            </p:cNvPr>
            <p:cNvGrpSpPr/>
            <p:nvPr/>
          </p:nvGrpSpPr>
          <p:grpSpPr>
            <a:xfrm>
              <a:off x="2781300" y="992189"/>
              <a:ext cx="2247900" cy="1083034"/>
              <a:chOff x="2781300" y="992189"/>
              <a:chExt cx="2247900" cy="1083034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1B775558-E331-4C91-84C8-C02615B542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52779164-01BD-4616-979C-7E664CEAFF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B0A26B-C28F-41A7-A924-0299BBBF1AA5}"/>
                </a:ext>
              </a:extLst>
            </p:cNvPr>
            <p:cNvGrpSpPr/>
            <p:nvPr/>
          </p:nvGrpSpPr>
          <p:grpSpPr>
            <a:xfrm flipV="1">
              <a:off x="2781300" y="2154239"/>
              <a:ext cx="2247900" cy="1083034"/>
              <a:chOff x="2781300" y="992189"/>
              <a:chExt cx="2247900" cy="1083034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777D059-C869-4ABB-A0FD-8FE76AD7FE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432B4F6F-1DE7-433A-91A0-53DA68607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3DB981A-EE40-4F98-B0E8-3BA3B2B2BF82}"/>
              </a:ext>
            </a:extLst>
          </p:cNvPr>
          <p:cNvGrpSpPr/>
          <p:nvPr/>
        </p:nvGrpSpPr>
        <p:grpSpPr>
          <a:xfrm>
            <a:off x="6667500" y="1183957"/>
            <a:ext cx="2209800" cy="2207032"/>
            <a:chOff x="2781300" y="992189"/>
            <a:chExt cx="2247900" cy="224508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F2A9E0C-E33C-4BFE-85B3-528EDFA87C39}"/>
                </a:ext>
              </a:extLst>
            </p:cNvPr>
            <p:cNvGrpSpPr/>
            <p:nvPr/>
          </p:nvGrpSpPr>
          <p:grpSpPr>
            <a:xfrm>
              <a:off x="2781300" y="992189"/>
              <a:ext cx="2247900" cy="1083034"/>
              <a:chOff x="2781300" y="992189"/>
              <a:chExt cx="2247900" cy="1083034"/>
            </a:xfrm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72A6D4ED-F3A7-42F1-943F-AA5D2341F7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C0D25EF7-5D57-4EB9-828B-8A19165999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EAC4F49-9B22-4F43-969F-D91E443AE34E}"/>
                </a:ext>
              </a:extLst>
            </p:cNvPr>
            <p:cNvGrpSpPr/>
            <p:nvPr/>
          </p:nvGrpSpPr>
          <p:grpSpPr>
            <a:xfrm flipV="1">
              <a:off x="2781300" y="2154239"/>
              <a:ext cx="2247900" cy="1083034"/>
              <a:chOff x="2781300" y="992189"/>
              <a:chExt cx="2247900" cy="1083034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61EEF8A-77AC-4D70-9EE6-BF0C8AEE6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84D0EA36-B25D-4964-8BCC-D8603CA61B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8EAC904-C71D-40E4-90B4-1F9411E2E271}"/>
              </a:ext>
            </a:extLst>
          </p:cNvPr>
          <p:cNvGrpSpPr/>
          <p:nvPr/>
        </p:nvGrpSpPr>
        <p:grpSpPr>
          <a:xfrm>
            <a:off x="3822700" y="3584257"/>
            <a:ext cx="2209800" cy="2207032"/>
            <a:chOff x="2781300" y="992189"/>
            <a:chExt cx="2247900" cy="224508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4027DFE-3286-4C80-84BD-65EDD21BF711}"/>
                </a:ext>
              </a:extLst>
            </p:cNvPr>
            <p:cNvGrpSpPr/>
            <p:nvPr/>
          </p:nvGrpSpPr>
          <p:grpSpPr>
            <a:xfrm>
              <a:off x="2781300" y="992189"/>
              <a:ext cx="2247900" cy="1083034"/>
              <a:chOff x="2781300" y="992189"/>
              <a:chExt cx="2247900" cy="108303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6F72AA6-B011-4889-82BE-9F63DF2FB3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B76211BE-9C29-4995-AA44-BB9B52787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5C97A95-1C61-426E-A6D2-417750B2FBAF}"/>
                </a:ext>
              </a:extLst>
            </p:cNvPr>
            <p:cNvGrpSpPr/>
            <p:nvPr/>
          </p:nvGrpSpPr>
          <p:grpSpPr>
            <a:xfrm flipV="1">
              <a:off x="2781300" y="2154239"/>
              <a:ext cx="2247900" cy="1083034"/>
              <a:chOff x="2781300" y="992189"/>
              <a:chExt cx="2247900" cy="108303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C697C4C-BDEB-430A-92B8-C8D6211BB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277D7C46-F95C-43CA-AE28-E3A584DC5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5978CE7-634B-4C8C-B2AA-7F512B20CCBA}"/>
              </a:ext>
            </a:extLst>
          </p:cNvPr>
          <p:cNvGrpSpPr/>
          <p:nvPr/>
        </p:nvGrpSpPr>
        <p:grpSpPr>
          <a:xfrm>
            <a:off x="6667500" y="3584257"/>
            <a:ext cx="2209800" cy="2207032"/>
            <a:chOff x="2781300" y="992189"/>
            <a:chExt cx="2247900" cy="224508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9EFBE82-24C0-42D0-8351-CA095A1F9B7B}"/>
                </a:ext>
              </a:extLst>
            </p:cNvPr>
            <p:cNvGrpSpPr/>
            <p:nvPr/>
          </p:nvGrpSpPr>
          <p:grpSpPr>
            <a:xfrm>
              <a:off x="2781300" y="992189"/>
              <a:ext cx="2247900" cy="1083034"/>
              <a:chOff x="2781300" y="992189"/>
              <a:chExt cx="2247900" cy="1083034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C1BC0496-0823-4E80-A928-C14982FA6F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520D00C9-59B3-4B8B-A41B-81B021EFA4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BCEB211-B052-42A8-96D4-AF5098FD7177}"/>
                </a:ext>
              </a:extLst>
            </p:cNvPr>
            <p:cNvGrpSpPr/>
            <p:nvPr/>
          </p:nvGrpSpPr>
          <p:grpSpPr>
            <a:xfrm flipV="1">
              <a:off x="2781300" y="2154239"/>
              <a:ext cx="2247900" cy="1083034"/>
              <a:chOff x="2781300" y="992189"/>
              <a:chExt cx="2247900" cy="1083034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F8724FB6-ABB2-4003-A6C3-DAC82C39AF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300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9F100EFC-5E65-4870-8BAA-D899FE0C0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952875" y="992189"/>
                <a:ext cx="1076325" cy="1083034"/>
              </a:xfrm>
              <a:custGeom>
                <a:avLst/>
                <a:gdLst>
                  <a:gd name="T0" fmla="*/ 232 w 418"/>
                  <a:gd name="T1" fmla="*/ 107 h 421"/>
                  <a:gd name="T2" fmla="*/ 134 w 418"/>
                  <a:gd name="T3" fmla="*/ 199 h 421"/>
                  <a:gd name="T4" fmla="*/ 58 w 418"/>
                  <a:gd name="T5" fmla="*/ 357 h 421"/>
                  <a:gd name="T6" fmla="*/ 4 w 418"/>
                  <a:gd name="T7" fmla="*/ 319 h 421"/>
                  <a:gd name="T8" fmla="*/ 23 w 418"/>
                  <a:gd name="T9" fmla="*/ 149 h 421"/>
                  <a:gd name="T10" fmla="*/ 76 w 418"/>
                  <a:gd name="T11" fmla="*/ 25 h 421"/>
                  <a:gd name="T12" fmla="*/ 289 w 418"/>
                  <a:gd name="T13" fmla="*/ 15 h 421"/>
                  <a:gd name="T14" fmla="*/ 363 w 418"/>
                  <a:gd name="T15" fmla="*/ 19 h 421"/>
                  <a:gd name="T16" fmla="*/ 221 w 418"/>
                  <a:gd name="T17" fmla="*/ 43 h 421"/>
                  <a:gd name="T18" fmla="*/ 347 w 418"/>
                  <a:gd name="T19" fmla="*/ 58 h 421"/>
                  <a:gd name="T20" fmla="*/ 357 w 418"/>
                  <a:gd name="T21" fmla="*/ 26 h 421"/>
                  <a:gd name="T22" fmla="*/ 250 w 418"/>
                  <a:gd name="T23" fmla="*/ 25 h 421"/>
                  <a:gd name="T24" fmla="*/ 317 w 418"/>
                  <a:gd name="T25" fmla="*/ 36 h 421"/>
                  <a:gd name="T26" fmla="*/ 311 w 418"/>
                  <a:gd name="T27" fmla="*/ 42 h 421"/>
                  <a:gd name="T28" fmla="*/ 191 w 418"/>
                  <a:gd name="T29" fmla="*/ 17 h 421"/>
                  <a:gd name="T30" fmla="*/ 96 w 418"/>
                  <a:gd name="T31" fmla="*/ 62 h 421"/>
                  <a:gd name="T32" fmla="*/ 71 w 418"/>
                  <a:gd name="T33" fmla="*/ 34 h 421"/>
                  <a:gd name="T34" fmla="*/ 60 w 418"/>
                  <a:gd name="T35" fmla="*/ 142 h 421"/>
                  <a:gd name="T36" fmla="*/ 66 w 418"/>
                  <a:gd name="T37" fmla="*/ 98 h 421"/>
                  <a:gd name="T38" fmla="*/ 21 w 418"/>
                  <a:gd name="T39" fmla="*/ 216 h 421"/>
                  <a:gd name="T40" fmla="*/ 64 w 418"/>
                  <a:gd name="T41" fmla="*/ 188 h 421"/>
                  <a:gd name="T42" fmla="*/ 20 w 418"/>
                  <a:gd name="T43" fmla="*/ 369 h 421"/>
                  <a:gd name="T44" fmla="*/ 60 w 418"/>
                  <a:gd name="T45" fmla="*/ 273 h 421"/>
                  <a:gd name="T46" fmla="*/ 71 w 418"/>
                  <a:gd name="T47" fmla="*/ 264 h 421"/>
                  <a:gd name="T48" fmla="*/ 140 w 418"/>
                  <a:gd name="T49" fmla="*/ 165 h 421"/>
                  <a:gd name="T50" fmla="*/ 107 w 418"/>
                  <a:gd name="T51" fmla="*/ 175 h 421"/>
                  <a:gd name="T52" fmla="*/ 25 w 418"/>
                  <a:gd name="T53" fmla="*/ 195 h 421"/>
                  <a:gd name="T54" fmla="*/ 24 w 418"/>
                  <a:gd name="T55" fmla="*/ 169 h 421"/>
                  <a:gd name="T56" fmla="*/ 66 w 418"/>
                  <a:gd name="T57" fmla="*/ 85 h 421"/>
                  <a:gd name="T58" fmla="*/ 83 w 418"/>
                  <a:gd name="T59" fmla="*/ 83 h 421"/>
                  <a:gd name="T60" fmla="*/ 122 w 418"/>
                  <a:gd name="T61" fmla="*/ 108 h 421"/>
                  <a:gd name="T62" fmla="*/ 128 w 418"/>
                  <a:gd name="T63" fmla="*/ 135 h 421"/>
                  <a:gd name="T64" fmla="*/ 167 w 418"/>
                  <a:gd name="T65" fmla="*/ 91 h 421"/>
                  <a:gd name="T66" fmla="*/ 227 w 418"/>
                  <a:gd name="T67" fmla="*/ 103 h 421"/>
                  <a:gd name="T68" fmla="*/ 230 w 418"/>
                  <a:gd name="T69" fmla="*/ 63 h 421"/>
                  <a:gd name="T70" fmla="*/ 176 w 418"/>
                  <a:gd name="T71" fmla="*/ 65 h 421"/>
                  <a:gd name="T72" fmla="*/ 149 w 418"/>
                  <a:gd name="T73" fmla="*/ 38 h 421"/>
                  <a:gd name="T74" fmla="*/ 186 w 418"/>
                  <a:gd name="T75" fmla="*/ 49 h 421"/>
                  <a:gd name="T76" fmla="*/ 84 w 418"/>
                  <a:gd name="T77" fmla="*/ 35 h 421"/>
                  <a:gd name="T78" fmla="*/ 25 w 418"/>
                  <a:gd name="T79" fmla="*/ 128 h 421"/>
                  <a:gd name="T80" fmla="*/ 30 w 418"/>
                  <a:gd name="T81" fmla="*/ 126 h 421"/>
                  <a:gd name="T82" fmla="*/ 74 w 418"/>
                  <a:gd name="T83" fmla="*/ 48 h 421"/>
                  <a:gd name="T84" fmla="*/ 129 w 418"/>
                  <a:gd name="T85" fmla="*/ 52 h 421"/>
                  <a:gd name="T86" fmla="*/ 253 w 418"/>
                  <a:gd name="T87" fmla="*/ 73 h 421"/>
                  <a:gd name="T88" fmla="*/ 146 w 418"/>
                  <a:gd name="T89" fmla="*/ 113 h 421"/>
                  <a:gd name="T90" fmla="*/ 178 w 418"/>
                  <a:gd name="T91" fmla="*/ 121 h 421"/>
                  <a:gd name="T92" fmla="*/ 199 w 418"/>
                  <a:gd name="T93" fmla="*/ 70 h 421"/>
                  <a:gd name="T94" fmla="*/ 199 w 418"/>
                  <a:gd name="T95" fmla="*/ 70 h 421"/>
                  <a:gd name="T96" fmla="*/ 166 w 418"/>
                  <a:gd name="T97" fmla="*/ 169 h 421"/>
                  <a:gd name="T98" fmla="*/ 119 w 418"/>
                  <a:gd name="T99" fmla="*/ 184 h 421"/>
                  <a:gd name="T100" fmla="*/ 58 w 418"/>
                  <a:gd name="T101" fmla="*/ 257 h 421"/>
                  <a:gd name="T102" fmla="*/ 126 w 418"/>
                  <a:gd name="T103" fmla="*/ 155 h 421"/>
                  <a:gd name="T104" fmla="*/ 77 w 418"/>
                  <a:gd name="T105" fmla="*/ 186 h 421"/>
                  <a:gd name="T106" fmla="*/ 23 w 418"/>
                  <a:gd name="T107" fmla="*/ 278 h 421"/>
                  <a:gd name="T108" fmla="*/ 42 w 418"/>
                  <a:gd name="T109" fmla="*/ 345 h 421"/>
                  <a:gd name="T110" fmla="*/ 37 w 418"/>
                  <a:gd name="T111" fmla="*/ 247 h 421"/>
                  <a:gd name="T112" fmla="*/ 23 w 418"/>
                  <a:gd name="T113" fmla="*/ 343 h 421"/>
                  <a:gd name="T114" fmla="*/ 77 w 418"/>
                  <a:gd name="T115" fmla="*/ 18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8" h="421">
                    <a:moveTo>
                      <a:pt x="418" y="13"/>
                    </a:moveTo>
                    <a:cubicBezTo>
                      <a:pt x="395" y="19"/>
                      <a:pt x="391" y="48"/>
                      <a:pt x="371" y="58"/>
                    </a:cubicBezTo>
                    <a:cubicBezTo>
                      <a:pt x="357" y="66"/>
                      <a:pt x="337" y="63"/>
                      <a:pt x="321" y="58"/>
                    </a:cubicBezTo>
                    <a:cubicBezTo>
                      <a:pt x="308" y="62"/>
                      <a:pt x="301" y="76"/>
                      <a:pt x="288" y="79"/>
                    </a:cubicBezTo>
                    <a:cubicBezTo>
                      <a:pt x="282" y="80"/>
                      <a:pt x="276" y="79"/>
                      <a:pt x="272" y="78"/>
                    </a:cubicBezTo>
                    <a:cubicBezTo>
                      <a:pt x="265" y="95"/>
                      <a:pt x="248" y="104"/>
                      <a:pt x="232" y="107"/>
                    </a:cubicBezTo>
                    <a:cubicBezTo>
                      <a:pt x="225" y="124"/>
                      <a:pt x="207" y="136"/>
                      <a:pt x="189" y="138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9"/>
                      <a:pt x="178" y="155"/>
                    </a:cubicBezTo>
                    <a:cubicBezTo>
                      <a:pt x="178" y="169"/>
                      <a:pt x="164" y="178"/>
                      <a:pt x="152" y="183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19" y="204"/>
                      <a:pt x="125" y="222"/>
                      <a:pt x="114" y="231"/>
                    </a:cubicBezTo>
                    <a:cubicBezTo>
                      <a:pt x="107" y="239"/>
                      <a:pt x="98" y="242"/>
                      <a:pt x="88" y="245"/>
                    </a:cubicBezTo>
                    <a:cubicBezTo>
                      <a:pt x="86" y="252"/>
                      <a:pt x="85" y="259"/>
                      <a:pt x="80" y="265"/>
                    </a:cubicBezTo>
                    <a:cubicBezTo>
                      <a:pt x="75" y="269"/>
                      <a:pt x="69" y="270"/>
                      <a:pt x="68" y="275"/>
                    </a:cubicBezTo>
                    <a:cubicBezTo>
                      <a:pt x="73" y="292"/>
                      <a:pt x="72" y="313"/>
                      <a:pt x="58" y="326"/>
                    </a:cubicBezTo>
                    <a:cubicBezTo>
                      <a:pt x="50" y="335"/>
                      <a:pt x="57" y="347"/>
                      <a:pt x="58" y="357"/>
                    </a:cubicBezTo>
                    <a:cubicBezTo>
                      <a:pt x="57" y="373"/>
                      <a:pt x="54" y="389"/>
                      <a:pt x="42" y="400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8"/>
                      <a:pt x="16" y="420"/>
                      <a:pt x="15" y="421"/>
                    </a:cubicBezTo>
                    <a:cubicBezTo>
                      <a:pt x="12" y="421"/>
                      <a:pt x="12" y="418"/>
                      <a:pt x="11" y="416"/>
                    </a:cubicBezTo>
                    <a:cubicBezTo>
                      <a:pt x="2" y="403"/>
                      <a:pt x="18" y="392"/>
                      <a:pt x="16" y="377"/>
                    </a:cubicBezTo>
                    <a:cubicBezTo>
                      <a:pt x="12" y="357"/>
                      <a:pt x="0" y="341"/>
                      <a:pt x="4" y="319"/>
                    </a:cubicBezTo>
                    <a:cubicBezTo>
                      <a:pt x="5" y="307"/>
                      <a:pt x="10" y="297"/>
                      <a:pt x="15" y="288"/>
                    </a:cubicBezTo>
                    <a:cubicBezTo>
                      <a:pt x="12" y="279"/>
                      <a:pt x="4" y="271"/>
                      <a:pt x="5" y="261"/>
                    </a:cubicBezTo>
                    <a:cubicBezTo>
                      <a:pt x="4" y="247"/>
                      <a:pt x="9" y="235"/>
                      <a:pt x="17" y="224"/>
                    </a:cubicBezTo>
                    <a:cubicBezTo>
                      <a:pt x="18" y="220"/>
                      <a:pt x="12" y="217"/>
                      <a:pt x="12" y="213"/>
                    </a:cubicBezTo>
                    <a:cubicBezTo>
                      <a:pt x="5" y="202"/>
                      <a:pt x="2" y="188"/>
                      <a:pt x="7" y="174"/>
                    </a:cubicBezTo>
                    <a:cubicBezTo>
                      <a:pt x="10" y="164"/>
                      <a:pt x="16" y="156"/>
                      <a:pt x="23" y="149"/>
                    </a:cubicBezTo>
                    <a:cubicBezTo>
                      <a:pt x="22" y="144"/>
                      <a:pt x="17" y="140"/>
                      <a:pt x="14" y="135"/>
                    </a:cubicBezTo>
                    <a:cubicBezTo>
                      <a:pt x="3" y="117"/>
                      <a:pt x="9" y="96"/>
                      <a:pt x="18" y="79"/>
                    </a:cubicBezTo>
                    <a:cubicBezTo>
                      <a:pt x="15" y="71"/>
                      <a:pt x="10" y="64"/>
                      <a:pt x="11" y="55"/>
                    </a:cubicBezTo>
                    <a:cubicBezTo>
                      <a:pt x="10" y="42"/>
                      <a:pt x="20" y="33"/>
                      <a:pt x="30" y="26"/>
                    </a:cubicBezTo>
                    <a:cubicBezTo>
                      <a:pt x="39" y="19"/>
                      <a:pt x="51" y="24"/>
                      <a:pt x="62" y="23"/>
                    </a:cubicBezTo>
                    <a:cubicBezTo>
                      <a:pt x="67" y="23"/>
                      <a:pt x="71" y="30"/>
                      <a:pt x="76" y="25"/>
                    </a:cubicBezTo>
                    <a:cubicBezTo>
                      <a:pt x="83" y="21"/>
                      <a:pt x="91" y="16"/>
                      <a:pt x="100" y="15"/>
                    </a:cubicBezTo>
                    <a:cubicBezTo>
                      <a:pt x="114" y="13"/>
                      <a:pt x="130" y="18"/>
                      <a:pt x="141" y="29"/>
                    </a:cubicBezTo>
                    <a:cubicBezTo>
                      <a:pt x="158" y="19"/>
                      <a:pt x="178" y="7"/>
                      <a:pt x="199" y="14"/>
                    </a:cubicBezTo>
                    <a:cubicBezTo>
                      <a:pt x="207" y="14"/>
                      <a:pt x="213" y="26"/>
                      <a:pt x="220" y="18"/>
                    </a:cubicBezTo>
                    <a:cubicBezTo>
                      <a:pt x="231" y="12"/>
                      <a:pt x="244" y="7"/>
                      <a:pt x="257" y="8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8"/>
                      <a:pt x="366" y="19"/>
                      <a:pt x="381" y="11"/>
                    </a:cubicBezTo>
                    <a:cubicBezTo>
                      <a:pt x="388" y="7"/>
                      <a:pt x="395" y="4"/>
                      <a:pt x="403" y="2"/>
                    </a:cubicBezTo>
                    <a:cubicBezTo>
                      <a:pt x="409" y="5"/>
                      <a:pt x="417" y="7"/>
                      <a:pt x="418" y="13"/>
                    </a:cubicBezTo>
                    <a:close/>
                    <a:moveTo>
                      <a:pt x="377" y="18"/>
                    </a:moveTo>
                    <a:cubicBezTo>
                      <a:pt x="373" y="20"/>
                      <a:pt x="368" y="17"/>
                      <a:pt x="363" y="19"/>
                    </a:cubicBezTo>
                    <a:cubicBezTo>
                      <a:pt x="352" y="17"/>
                      <a:pt x="342" y="11"/>
                      <a:pt x="332" y="8"/>
                    </a:cubicBezTo>
                    <a:cubicBezTo>
                      <a:pt x="319" y="4"/>
                      <a:pt x="303" y="8"/>
                      <a:pt x="293" y="18"/>
                    </a:cubicBezTo>
                    <a:cubicBezTo>
                      <a:pt x="289" y="22"/>
                      <a:pt x="283" y="19"/>
                      <a:pt x="278" y="17"/>
                    </a:cubicBezTo>
                    <a:cubicBezTo>
                      <a:pt x="260" y="11"/>
                      <a:pt x="237" y="11"/>
                      <a:pt x="222" y="23"/>
                    </a:cubicBezTo>
                    <a:cubicBezTo>
                      <a:pt x="221" y="25"/>
                      <a:pt x="219" y="24"/>
                      <a:pt x="219" y="26"/>
                    </a:cubicBezTo>
                    <a:cubicBezTo>
                      <a:pt x="221" y="32"/>
                      <a:pt x="222" y="38"/>
                      <a:pt x="221" y="43"/>
                    </a:cubicBezTo>
                    <a:cubicBezTo>
                      <a:pt x="224" y="43"/>
                      <a:pt x="228" y="40"/>
                      <a:pt x="231" y="40"/>
                    </a:cubicBezTo>
                    <a:cubicBezTo>
                      <a:pt x="242" y="36"/>
                      <a:pt x="256" y="36"/>
                      <a:pt x="265" y="44"/>
                    </a:cubicBezTo>
                    <a:cubicBezTo>
                      <a:pt x="275" y="50"/>
                      <a:pt x="275" y="62"/>
                      <a:pt x="274" y="72"/>
                    </a:cubicBezTo>
                    <a:cubicBezTo>
                      <a:pt x="275" y="77"/>
                      <a:pt x="281" y="74"/>
                      <a:pt x="284" y="75"/>
                    </a:cubicBezTo>
                    <a:cubicBezTo>
                      <a:pt x="299" y="73"/>
                      <a:pt x="305" y="54"/>
                      <a:pt x="321" y="54"/>
                    </a:cubicBezTo>
                    <a:cubicBezTo>
                      <a:pt x="330" y="55"/>
                      <a:pt x="338" y="58"/>
                      <a:pt x="347" y="58"/>
                    </a:cubicBezTo>
                    <a:cubicBezTo>
                      <a:pt x="366" y="59"/>
                      <a:pt x="382" y="45"/>
                      <a:pt x="391" y="28"/>
                    </a:cubicBezTo>
                    <a:cubicBezTo>
                      <a:pt x="396" y="23"/>
                      <a:pt x="400" y="15"/>
                      <a:pt x="408" y="13"/>
                    </a:cubicBezTo>
                    <a:cubicBezTo>
                      <a:pt x="409" y="13"/>
                      <a:pt x="409" y="11"/>
                      <a:pt x="408" y="10"/>
                    </a:cubicBezTo>
                    <a:cubicBezTo>
                      <a:pt x="397" y="6"/>
                      <a:pt x="387" y="13"/>
                      <a:pt x="377" y="18"/>
                    </a:cubicBezTo>
                    <a:close/>
                    <a:moveTo>
                      <a:pt x="373" y="27"/>
                    </a:moveTo>
                    <a:cubicBezTo>
                      <a:pt x="369" y="28"/>
                      <a:pt x="362" y="28"/>
                      <a:pt x="357" y="26"/>
                    </a:cubicBezTo>
                    <a:cubicBezTo>
                      <a:pt x="345" y="20"/>
                      <a:pt x="333" y="12"/>
                      <a:pt x="317" y="13"/>
                    </a:cubicBezTo>
                    <a:cubicBezTo>
                      <a:pt x="305" y="14"/>
                      <a:pt x="298" y="29"/>
                      <a:pt x="286" y="29"/>
                    </a:cubicBezTo>
                    <a:cubicBezTo>
                      <a:pt x="277" y="23"/>
                      <a:pt x="265" y="22"/>
                      <a:pt x="254" y="20"/>
                    </a:cubicBezTo>
                    <a:cubicBezTo>
                      <a:pt x="247" y="21"/>
                      <a:pt x="239" y="24"/>
                      <a:pt x="231" y="27"/>
                    </a:cubicBezTo>
                    <a:cubicBezTo>
                      <a:pt x="230" y="28"/>
                      <a:pt x="230" y="30"/>
                      <a:pt x="231" y="31"/>
                    </a:cubicBezTo>
                    <a:cubicBezTo>
                      <a:pt x="238" y="33"/>
                      <a:pt x="243" y="26"/>
                      <a:pt x="250" y="25"/>
                    </a:cubicBezTo>
                    <a:cubicBezTo>
                      <a:pt x="261" y="25"/>
                      <a:pt x="272" y="28"/>
                      <a:pt x="281" y="33"/>
                    </a:cubicBezTo>
                    <a:cubicBezTo>
                      <a:pt x="293" y="37"/>
                      <a:pt x="301" y="28"/>
                      <a:pt x="311" y="20"/>
                    </a:cubicBezTo>
                    <a:cubicBezTo>
                      <a:pt x="333" y="9"/>
                      <a:pt x="348" y="35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9"/>
                      <a:pt x="357" y="40"/>
                      <a:pt x="350" y="41"/>
                    </a:cubicBezTo>
                    <a:cubicBezTo>
                      <a:pt x="339" y="38"/>
                      <a:pt x="328" y="38"/>
                      <a:pt x="317" y="36"/>
                    </a:cubicBezTo>
                    <a:cubicBezTo>
                      <a:pt x="305" y="35"/>
                      <a:pt x="301" y="45"/>
                      <a:pt x="293" y="52"/>
                    </a:cubicBezTo>
                    <a:cubicBezTo>
                      <a:pt x="284" y="61"/>
                      <a:pt x="286" y="45"/>
                      <a:pt x="280" y="42"/>
                    </a:cubicBezTo>
                    <a:cubicBezTo>
                      <a:pt x="275" y="40"/>
                      <a:pt x="271" y="33"/>
                      <a:pt x="265" y="36"/>
                    </a:cubicBezTo>
                    <a:cubicBezTo>
                      <a:pt x="263" y="42"/>
                      <a:pt x="272" y="39"/>
                      <a:pt x="274" y="44"/>
                    </a:cubicBezTo>
                    <a:cubicBezTo>
                      <a:pt x="280" y="49"/>
                      <a:pt x="280" y="55"/>
                      <a:pt x="281" y="62"/>
                    </a:cubicBezTo>
                    <a:cubicBezTo>
                      <a:pt x="293" y="62"/>
                      <a:pt x="303" y="51"/>
                      <a:pt x="311" y="42"/>
                    </a:cubicBezTo>
                    <a:cubicBezTo>
                      <a:pt x="321" y="41"/>
                      <a:pt x="334" y="42"/>
                      <a:pt x="344" y="46"/>
                    </a:cubicBezTo>
                    <a:cubicBezTo>
                      <a:pt x="355" y="44"/>
                      <a:pt x="369" y="45"/>
                      <a:pt x="377" y="34"/>
                    </a:cubicBezTo>
                    <a:cubicBezTo>
                      <a:pt x="379" y="30"/>
                      <a:pt x="384" y="29"/>
                      <a:pt x="385" y="24"/>
                    </a:cubicBezTo>
                    <a:cubicBezTo>
                      <a:pt x="382" y="20"/>
                      <a:pt x="377" y="26"/>
                      <a:pt x="373" y="27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20"/>
                      <a:pt x="191" y="17"/>
                    </a:cubicBezTo>
                    <a:cubicBezTo>
                      <a:pt x="172" y="13"/>
                      <a:pt x="156" y="25"/>
                      <a:pt x="142" y="36"/>
                    </a:cubicBezTo>
                    <a:cubicBezTo>
                      <a:pt x="144" y="42"/>
                      <a:pt x="143" y="51"/>
                      <a:pt x="141" y="58"/>
                    </a:cubicBezTo>
                    <a:cubicBezTo>
                      <a:pt x="136" y="69"/>
                      <a:pt x="129" y="80"/>
                      <a:pt x="117" y="84"/>
                    </a:cubicBezTo>
                    <a:cubicBezTo>
                      <a:pt x="107" y="88"/>
                      <a:pt x="97" y="83"/>
                      <a:pt x="91" y="76"/>
                    </a:cubicBezTo>
                    <a:cubicBezTo>
                      <a:pt x="89" y="74"/>
                      <a:pt x="88" y="70"/>
                      <a:pt x="90" y="67"/>
                    </a:cubicBezTo>
                    <a:cubicBezTo>
                      <a:pt x="90" y="64"/>
                      <a:pt x="94" y="63"/>
                      <a:pt x="96" y="62"/>
                    </a:cubicBezTo>
                    <a:cubicBezTo>
                      <a:pt x="104" y="62"/>
                      <a:pt x="98" y="72"/>
                      <a:pt x="100" y="76"/>
                    </a:cubicBezTo>
                    <a:cubicBezTo>
                      <a:pt x="109" y="83"/>
                      <a:pt x="118" y="76"/>
                      <a:pt x="125" y="72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8"/>
                      <a:pt x="126" y="25"/>
                      <a:pt x="120" y="23"/>
                    </a:cubicBezTo>
                    <a:cubicBezTo>
                      <a:pt x="104" y="15"/>
                      <a:pt x="88" y="23"/>
                      <a:pt x="76" y="32"/>
                    </a:cubicBezTo>
                    <a:cubicBezTo>
                      <a:pt x="74" y="32"/>
                      <a:pt x="73" y="35"/>
                      <a:pt x="71" y="34"/>
                    </a:cubicBezTo>
                    <a:cubicBezTo>
                      <a:pt x="65" y="27"/>
                      <a:pt x="54" y="28"/>
                      <a:pt x="46" y="28"/>
                    </a:cubicBezTo>
                    <a:cubicBezTo>
                      <a:pt x="33" y="26"/>
                      <a:pt x="23" y="35"/>
                      <a:pt x="18" y="46"/>
                    </a:cubicBezTo>
                    <a:cubicBezTo>
                      <a:pt x="16" y="56"/>
                      <a:pt x="17" y="70"/>
                      <a:pt x="26" y="76"/>
                    </a:cubicBezTo>
                    <a:cubicBezTo>
                      <a:pt x="19" y="85"/>
                      <a:pt x="16" y="96"/>
                      <a:pt x="14" y="107"/>
                    </a:cubicBezTo>
                    <a:cubicBezTo>
                      <a:pt x="14" y="122"/>
                      <a:pt x="19" y="137"/>
                      <a:pt x="32" y="145"/>
                    </a:cubicBezTo>
                    <a:cubicBezTo>
                      <a:pt x="40" y="150"/>
                      <a:pt x="52" y="147"/>
                      <a:pt x="60" y="142"/>
                    </a:cubicBezTo>
                    <a:cubicBezTo>
                      <a:pt x="68" y="138"/>
                      <a:pt x="73" y="129"/>
                      <a:pt x="74" y="120"/>
                    </a:cubicBezTo>
                    <a:cubicBezTo>
                      <a:pt x="72" y="114"/>
                      <a:pt x="71" y="105"/>
                      <a:pt x="63" y="103"/>
                    </a:cubicBezTo>
                    <a:cubicBezTo>
                      <a:pt x="57" y="102"/>
                      <a:pt x="59" y="109"/>
                      <a:pt x="55" y="110"/>
                    </a:cubicBezTo>
                    <a:cubicBezTo>
                      <a:pt x="53" y="112"/>
                      <a:pt x="49" y="112"/>
                      <a:pt x="47" y="109"/>
                    </a:cubicBezTo>
                    <a:cubicBezTo>
                      <a:pt x="45" y="106"/>
                      <a:pt x="48" y="102"/>
                      <a:pt x="50" y="100"/>
                    </a:cubicBezTo>
                    <a:cubicBezTo>
                      <a:pt x="55" y="99"/>
                      <a:pt x="61" y="97"/>
                      <a:pt x="66" y="98"/>
                    </a:cubicBezTo>
                    <a:cubicBezTo>
                      <a:pt x="76" y="101"/>
                      <a:pt x="79" y="112"/>
                      <a:pt x="81" y="121"/>
                    </a:cubicBezTo>
                    <a:cubicBezTo>
                      <a:pt x="81" y="131"/>
                      <a:pt x="73" y="139"/>
                      <a:pt x="65" y="146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6"/>
                      <a:pt x="35" y="152"/>
                      <a:pt x="29" y="151"/>
                    </a:cubicBezTo>
                    <a:cubicBezTo>
                      <a:pt x="22" y="156"/>
                      <a:pt x="17" y="164"/>
                      <a:pt x="13" y="172"/>
                    </a:cubicBezTo>
                    <a:cubicBezTo>
                      <a:pt x="8" y="186"/>
                      <a:pt x="10" y="204"/>
                      <a:pt x="21" y="216"/>
                    </a:cubicBezTo>
                    <a:cubicBezTo>
                      <a:pt x="28" y="220"/>
                      <a:pt x="37" y="219"/>
                      <a:pt x="43" y="215"/>
                    </a:cubicBezTo>
                    <a:cubicBezTo>
                      <a:pt x="51" y="210"/>
                      <a:pt x="59" y="204"/>
                      <a:pt x="57" y="194"/>
                    </a:cubicBezTo>
                    <a:cubicBezTo>
                      <a:pt x="59" y="184"/>
                      <a:pt x="52" y="196"/>
                      <a:pt x="48" y="194"/>
                    </a:cubicBezTo>
                    <a:cubicBezTo>
                      <a:pt x="46" y="193"/>
                      <a:pt x="45" y="192"/>
                      <a:pt x="46" y="190"/>
                    </a:cubicBezTo>
                    <a:cubicBezTo>
                      <a:pt x="47" y="186"/>
                      <a:pt x="50" y="182"/>
                      <a:pt x="55" y="182"/>
                    </a:cubicBezTo>
                    <a:cubicBezTo>
                      <a:pt x="58" y="183"/>
                      <a:pt x="62" y="184"/>
                      <a:pt x="64" y="188"/>
                    </a:cubicBezTo>
                    <a:cubicBezTo>
                      <a:pt x="66" y="196"/>
                      <a:pt x="64" y="204"/>
                      <a:pt x="59" y="210"/>
                    </a:cubicBezTo>
                    <a:cubicBezTo>
                      <a:pt x="50" y="220"/>
                      <a:pt x="36" y="225"/>
                      <a:pt x="23" y="225"/>
                    </a:cubicBezTo>
                    <a:cubicBezTo>
                      <a:pt x="11" y="238"/>
                      <a:pt x="6" y="257"/>
                      <a:pt x="14" y="274"/>
                    </a:cubicBezTo>
                    <a:cubicBezTo>
                      <a:pt x="16" y="278"/>
                      <a:pt x="20" y="282"/>
                      <a:pt x="21" y="286"/>
                    </a:cubicBezTo>
                    <a:cubicBezTo>
                      <a:pt x="16" y="297"/>
                      <a:pt x="10" y="309"/>
                      <a:pt x="10" y="322"/>
                    </a:cubicBezTo>
                    <a:cubicBezTo>
                      <a:pt x="7" y="339"/>
                      <a:pt x="15" y="354"/>
                      <a:pt x="20" y="369"/>
                    </a:cubicBezTo>
                    <a:cubicBezTo>
                      <a:pt x="25" y="382"/>
                      <a:pt x="15" y="395"/>
                      <a:pt x="13" y="408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8"/>
                      <a:pt x="52" y="361"/>
                    </a:cubicBezTo>
                    <a:cubicBezTo>
                      <a:pt x="53" y="350"/>
                      <a:pt x="45" y="340"/>
                      <a:pt x="49" y="329"/>
                    </a:cubicBezTo>
                    <a:cubicBezTo>
                      <a:pt x="59" y="318"/>
                      <a:pt x="66" y="305"/>
                      <a:pt x="64" y="289"/>
                    </a:cubicBezTo>
                    <a:cubicBezTo>
                      <a:pt x="64" y="284"/>
                      <a:pt x="63" y="278"/>
                      <a:pt x="60" y="273"/>
                    </a:cubicBezTo>
                    <a:cubicBezTo>
                      <a:pt x="54" y="273"/>
                      <a:pt x="50" y="271"/>
                      <a:pt x="47" y="266"/>
                    </a:cubicBezTo>
                    <a:cubicBezTo>
                      <a:pt x="42" y="258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3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8"/>
                      <a:pt x="52" y="263"/>
                      <a:pt x="56" y="266"/>
                    </a:cubicBezTo>
                    <a:cubicBezTo>
                      <a:pt x="61" y="267"/>
                      <a:pt x="67" y="267"/>
                      <a:pt x="71" y="264"/>
                    </a:cubicBezTo>
                    <a:cubicBezTo>
                      <a:pt x="75" y="261"/>
                      <a:pt x="79" y="256"/>
                      <a:pt x="80" y="251"/>
                    </a:cubicBezTo>
                    <a:cubicBezTo>
                      <a:pt x="82" y="247"/>
                      <a:pt x="78" y="242"/>
                      <a:pt x="83" y="239"/>
                    </a:cubicBezTo>
                    <a:cubicBezTo>
                      <a:pt x="88" y="239"/>
                      <a:pt x="94" y="239"/>
                      <a:pt x="98" y="236"/>
                    </a:cubicBezTo>
                    <a:cubicBezTo>
                      <a:pt x="111" y="231"/>
                      <a:pt x="118" y="218"/>
                      <a:pt x="119" y="204"/>
                    </a:cubicBezTo>
                    <a:cubicBezTo>
                      <a:pt x="120" y="200"/>
                      <a:pt x="127" y="200"/>
                      <a:pt x="129" y="196"/>
                    </a:cubicBezTo>
                    <a:cubicBezTo>
                      <a:pt x="136" y="188"/>
                      <a:pt x="143" y="178"/>
                      <a:pt x="140" y="165"/>
                    </a:cubicBezTo>
                    <a:cubicBezTo>
                      <a:pt x="138" y="156"/>
                      <a:pt x="135" y="148"/>
                      <a:pt x="127" y="143"/>
                    </a:cubicBezTo>
                    <a:cubicBezTo>
                      <a:pt x="118" y="136"/>
                      <a:pt x="106" y="137"/>
                      <a:pt x="96" y="140"/>
                    </a:cubicBezTo>
                    <a:cubicBezTo>
                      <a:pt x="91" y="143"/>
                      <a:pt x="87" y="148"/>
                      <a:pt x="86" y="154"/>
                    </a:cubicBezTo>
                    <a:cubicBezTo>
                      <a:pt x="86" y="162"/>
                      <a:pt x="87" y="170"/>
                      <a:pt x="94" y="176"/>
                    </a:cubicBezTo>
                    <a:cubicBezTo>
                      <a:pt x="98" y="174"/>
                      <a:pt x="98" y="167"/>
                      <a:pt x="103" y="169"/>
                    </a:cubicBezTo>
                    <a:cubicBezTo>
                      <a:pt x="106" y="170"/>
                      <a:pt x="107" y="173"/>
                      <a:pt x="107" y="175"/>
                    </a:cubicBezTo>
                    <a:cubicBezTo>
                      <a:pt x="105" y="178"/>
                      <a:pt x="105" y="182"/>
                      <a:pt x="101" y="183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3"/>
                      <a:pt x="79" y="160"/>
                      <a:pt x="80" y="150"/>
                    </a:cubicBezTo>
                    <a:cubicBezTo>
                      <a:pt x="72" y="158"/>
                      <a:pt x="63" y="165"/>
                      <a:pt x="52" y="169"/>
                    </a:cubicBezTo>
                    <a:cubicBezTo>
                      <a:pt x="46" y="172"/>
                      <a:pt x="38" y="170"/>
                      <a:pt x="31" y="169"/>
                    </a:cubicBezTo>
                    <a:cubicBezTo>
                      <a:pt x="25" y="175"/>
                      <a:pt x="22" y="186"/>
                      <a:pt x="25" y="195"/>
                    </a:cubicBezTo>
                    <a:cubicBezTo>
                      <a:pt x="26" y="198"/>
                      <a:pt x="28" y="202"/>
                      <a:pt x="31" y="202"/>
                    </a:cubicBezTo>
                    <a:cubicBezTo>
                      <a:pt x="35" y="205"/>
                      <a:pt x="40" y="202"/>
                      <a:pt x="43" y="199"/>
                    </a:cubicBezTo>
                    <a:cubicBezTo>
                      <a:pt x="45" y="199"/>
                      <a:pt x="45" y="202"/>
                      <a:pt x="45" y="203"/>
                    </a:cubicBezTo>
                    <a:cubicBezTo>
                      <a:pt x="43" y="208"/>
                      <a:pt x="38" y="209"/>
                      <a:pt x="34" y="209"/>
                    </a:cubicBezTo>
                    <a:cubicBezTo>
                      <a:pt x="28" y="210"/>
                      <a:pt x="23" y="204"/>
                      <a:pt x="20" y="199"/>
                    </a:cubicBezTo>
                    <a:cubicBezTo>
                      <a:pt x="16" y="189"/>
                      <a:pt x="19" y="178"/>
                      <a:pt x="24" y="169"/>
                    </a:cubicBezTo>
                    <a:cubicBezTo>
                      <a:pt x="27" y="158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2"/>
                    </a:cubicBezTo>
                    <a:cubicBezTo>
                      <a:pt x="74" y="153"/>
                      <a:pt x="88" y="131"/>
                      <a:pt x="86" y="108"/>
                    </a:cubicBezTo>
                    <a:cubicBezTo>
                      <a:pt x="86" y="102"/>
                      <a:pt x="79" y="97"/>
                      <a:pt x="75" y="93"/>
                    </a:cubicBezTo>
                    <a:cubicBezTo>
                      <a:pt x="71" y="91"/>
                      <a:pt x="64" y="92"/>
                      <a:pt x="62" y="88"/>
                    </a:cubicBezTo>
                    <a:cubicBezTo>
                      <a:pt x="62" y="86"/>
                      <a:pt x="64" y="85"/>
                      <a:pt x="66" y="85"/>
                    </a:cubicBezTo>
                    <a:cubicBezTo>
                      <a:pt x="74" y="87"/>
                      <a:pt x="81" y="91"/>
                      <a:pt x="88" y="97"/>
                    </a:cubicBezTo>
                    <a:cubicBezTo>
                      <a:pt x="95" y="104"/>
                      <a:pt x="94" y="116"/>
                      <a:pt x="93" y="124"/>
                    </a:cubicBezTo>
                    <a:cubicBezTo>
                      <a:pt x="99" y="121"/>
                      <a:pt x="107" y="121"/>
                      <a:pt x="113" y="119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5" y="106"/>
                      <a:pt x="121" y="102"/>
                      <a:pt x="118" y="97"/>
                    </a:cubicBezTo>
                    <a:cubicBezTo>
                      <a:pt x="105" y="97"/>
                      <a:pt x="91" y="96"/>
                      <a:pt x="83" y="83"/>
                    </a:cubicBezTo>
                    <a:cubicBezTo>
                      <a:pt x="81" y="78"/>
                      <a:pt x="76" y="74"/>
                      <a:pt x="79" y="69"/>
                    </a:cubicBezTo>
                    <a:cubicBezTo>
                      <a:pt x="80" y="68"/>
                      <a:pt x="83" y="67"/>
                      <a:pt x="84" y="70"/>
                    </a:cubicBezTo>
                    <a:cubicBezTo>
                      <a:pt x="85" y="77"/>
                      <a:pt x="89" y="83"/>
                      <a:pt x="95" y="87"/>
                    </a:cubicBezTo>
                    <a:cubicBezTo>
                      <a:pt x="105" y="93"/>
                      <a:pt x="118" y="94"/>
                      <a:pt x="127" y="87"/>
                    </a:cubicBezTo>
                    <a:cubicBezTo>
                      <a:pt x="129" y="89"/>
                      <a:pt x="129" y="89"/>
                      <a:pt x="129" y="89"/>
                    </a:cubicBezTo>
                    <a:cubicBezTo>
                      <a:pt x="128" y="96"/>
                      <a:pt x="124" y="102"/>
                      <a:pt x="122" y="108"/>
                    </a:cubicBezTo>
                    <a:cubicBezTo>
                      <a:pt x="118" y="114"/>
                      <a:pt x="123" y="125"/>
                      <a:pt x="115" y="127"/>
                    </a:cubicBezTo>
                    <a:cubicBezTo>
                      <a:pt x="107" y="124"/>
                      <a:pt x="101" y="128"/>
                      <a:pt x="94" y="130"/>
                    </a:cubicBezTo>
                    <a:cubicBezTo>
                      <a:pt x="88" y="130"/>
                      <a:pt x="88" y="137"/>
                      <a:pt x="86" y="142"/>
                    </a:cubicBezTo>
                    <a:cubicBezTo>
                      <a:pt x="89" y="141"/>
                      <a:pt x="89" y="139"/>
                      <a:pt x="91" y="137"/>
                    </a:cubicBezTo>
                    <a:cubicBezTo>
                      <a:pt x="101" y="132"/>
                      <a:pt x="116" y="130"/>
                      <a:pt x="126" y="136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7" y="122"/>
                      <a:pt x="123" y="107"/>
                      <a:pt x="131" y="97"/>
                    </a:cubicBezTo>
                    <a:cubicBezTo>
                      <a:pt x="136" y="90"/>
                      <a:pt x="144" y="86"/>
                      <a:pt x="152" y="84"/>
                    </a:cubicBezTo>
                    <a:cubicBezTo>
                      <a:pt x="160" y="84"/>
                      <a:pt x="170" y="84"/>
                      <a:pt x="176" y="92"/>
                    </a:cubicBezTo>
                    <a:cubicBezTo>
                      <a:pt x="179" y="95"/>
                      <a:pt x="178" y="100"/>
                      <a:pt x="175" y="104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3"/>
                      <a:pt x="175" y="97"/>
                      <a:pt x="167" y="91"/>
                    </a:cubicBezTo>
                    <a:cubicBezTo>
                      <a:pt x="160" y="87"/>
                      <a:pt x="151" y="88"/>
                      <a:pt x="144" y="92"/>
                    </a:cubicBezTo>
                    <a:cubicBezTo>
                      <a:pt x="132" y="102"/>
                      <a:pt x="130" y="117"/>
                      <a:pt x="134" y="132"/>
                    </a:cubicBezTo>
                    <a:cubicBezTo>
                      <a:pt x="137" y="140"/>
                      <a:pt x="147" y="142"/>
                      <a:pt x="154" y="144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5"/>
                      <a:pt x="192" y="132"/>
                    </a:cubicBezTo>
                    <a:cubicBezTo>
                      <a:pt x="208" y="130"/>
                      <a:pt x="223" y="118"/>
                      <a:pt x="227" y="103"/>
                    </a:cubicBezTo>
                    <a:cubicBezTo>
                      <a:pt x="240" y="101"/>
                      <a:pt x="254" y="96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2"/>
                      <a:pt x="245" y="42"/>
                    </a:cubicBezTo>
                    <a:cubicBezTo>
                      <a:pt x="236" y="42"/>
                      <a:pt x="227" y="44"/>
                      <a:pt x="222" y="52"/>
                    </a:cubicBezTo>
                    <a:cubicBezTo>
                      <a:pt x="219" y="56"/>
                      <a:pt x="217" y="64"/>
                      <a:pt x="221" y="69"/>
                    </a:cubicBezTo>
                    <a:cubicBezTo>
                      <a:pt x="225" y="69"/>
                      <a:pt x="224" y="61"/>
                      <a:pt x="230" y="63"/>
                    </a:cubicBezTo>
                    <a:cubicBezTo>
                      <a:pt x="231" y="64"/>
                      <a:pt x="234" y="67"/>
                      <a:pt x="233" y="69"/>
                    </a:cubicBezTo>
                    <a:cubicBezTo>
                      <a:pt x="231" y="73"/>
                      <a:pt x="228" y="75"/>
                      <a:pt x="225" y="75"/>
                    </a:cubicBezTo>
                    <a:cubicBezTo>
                      <a:pt x="220" y="77"/>
                      <a:pt x="216" y="73"/>
                      <a:pt x="214" y="69"/>
                    </a:cubicBezTo>
                    <a:cubicBezTo>
                      <a:pt x="213" y="65"/>
                      <a:pt x="214" y="61"/>
                      <a:pt x="212" y="58"/>
                    </a:cubicBezTo>
                    <a:cubicBezTo>
                      <a:pt x="205" y="66"/>
                      <a:pt x="193" y="66"/>
                      <a:pt x="183" y="65"/>
                    </a:cubicBezTo>
                    <a:cubicBezTo>
                      <a:pt x="180" y="64"/>
                      <a:pt x="178" y="69"/>
                      <a:pt x="176" y="65"/>
                    </a:cubicBezTo>
                    <a:cubicBezTo>
                      <a:pt x="175" y="63"/>
                      <a:pt x="175" y="59"/>
                      <a:pt x="177" y="57"/>
                    </a:cubicBezTo>
                    <a:cubicBezTo>
                      <a:pt x="180" y="56"/>
                      <a:pt x="184" y="56"/>
                      <a:pt x="186" y="59"/>
                    </a:cubicBezTo>
                    <a:cubicBezTo>
                      <a:pt x="193" y="62"/>
                      <a:pt x="202" y="58"/>
                      <a:pt x="208" y="53"/>
                    </a:cubicBezTo>
                    <a:cubicBezTo>
                      <a:pt x="214" y="47"/>
                      <a:pt x="216" y="38"/>
                      <a:pt x="213" y="29"/>
                    </a:cubicBezTo>
                    <a:close/>
                    <a:moveTo>
                      <a:pt x="203" y="29"/>
                    </a:moveTo>
                    <a:cubicBezTo>
                      <a:pt x="186" y="18"/>
                      <a:pt x="163" y="25"/>
                      <a:pt x="149" y="38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51" y="44"/>
                      <a:pt x="153" y="42"/>
                      <a:pt x="154" y="42"/>
                    </a:cubicBezTo>
                    <a:cubicBezTo>
                      <a:pt x="158" y="36"/>
                      <a:pt x="165" y="32"/>
                      <a:pt x="170" y="29"/>
                    </a:cubicBezTo>
                    <a:cubicBezTo>
                      <a:pt x="180" y="27"/>
                      <a:pt x="194" y="26"/>
                      <a:pt x="201" y="35"/>
                    </a:cubicBezTo>
                    <a:cubicBezTo>
                      <a:pt x="203" y="39"/>
                      <a:pt x="202" y="45"/>
                      <a:pt x="198" y="47"/>
                    </a:cubicBezTo>
                    <a:cubicBezTo>
                      <a:pt x="194" y="52"/>
                      <a:pt x="190" y="49"/>
                      <a:pt x="186" y="49"/>
                    </a:cubicBezTo>
                    <a:cubicBezTo>
                      <a:pt x="183" y="51"/>
                      <a:pt x="186" y="53"/>
                      <a:pt x="187" y="54"/>
                    </a:cubicBezTo>
                    <a:cubicBezTo>
                      <a:pt x="190" y="56"/>
                      <a:pt x="195" y="55"/>
                      <a:pt x="197" y="53"/>
                    </a:cubicBezTo>
                    <a:cubicBezTo>
                      <a:pt x="202" y="50"/>
                      <a:pt x="207" y="47"/>
                      <a:pt x="208" y="41"/>
                    </a:cubicBezTo>
                    <a:cubicBezTo>
                      <a:pt x="207" y="37"/>
                      <a:pt x="207" y="32"/>
                      <a:pt x="203" y="29"/>
                    </a:cubicBezTo>
                    <a:close/>
                    <a:moveTo>
                      <a:pt x="125" y="36"/>
                    </a:moveTo>
                    <a:cubicBezTo>
                      <a:pt x="115" y="22"/>
                      <a:pt x="94" y="27"/>
                      <a:pt x="84" y="35"/>
                    </a:cubicBezTo>
                    <a:cubicBezTo>
                      <a:pt x="80" y="36"/>
                      <a:pt x="78" y="42"/>
                      <a:pt x="74" y="4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8"/>
                    </a:cubicBezTo>
                    <a:cubicBezTo>
                      <a:pt x="28" y="41"/>
                      <a:pt x="27" y="53"/>
                      <a:pt x="26" y="62"/>
                    </a:cubicBezTo>
                    <a:cubicBezTo>
                      <a:pt x="28" y="67"/>
                      <a:pt x="35" y="70"/>
                      <a:pt x="32" y="75"/>
                    </a:cubicBezTo>
                    <a:cubicBezTo>
                      <a:pt x="23" y="89"/>
                      <a:pt x="16" y="111"/>
                      <a:pt x="25" y="128"/>
                    </a:cubicBezTo>
                    <a:cubicBezTo>
                      <a:pt x="29" y="134"/>
                      <a:pt x="35" y="139"/>
                      <a:pt x="42" y="139"/>
                    </a:cubicBezTo>
                    <a:cubicBezTo>
                      <a:pt x="50" y="139"/>
                      <a:pt x="59" y="137"/>
                      <a:pt x="63" y="129"/>
                    </a:cubicBezTo>
                    <a:cubicBezTo>
                      <a:pt x="64" y="125"/>
                      <a:pt x="64" y="120"/>
                      <a:pt x="62" y="116"/>
                    </a:cubicBezTo>
                    <a:cubicBezTo>
                      <a:pt x="53" y="113"/>
                      <a:pt x="60" y="123"/>
                      <a:pt x="57" y="126"/>
                    </a:cubicBezTo>
                    <a:cubicBezTo>
                      <a:pt x="54" y="132"/>
                      <a:pt x="48" y="133"/>
                      <a:pt x="42" y="134"/>
                    </a:cubicBezTo>
                    <a:cubicBezTo>
                      <a:pt x="37" y="133"/>
                      <a:pt x="33" y="130"/>
                      <a:pt x="30" y="126"/>
                    </a:cubicBezTo>
                    <a:cubicBezTo>
                      <a:pt x="26" y="119"/>
                      <a:pt x="26" y="111"/>
                      <a:pt x="27" y="104"/>
                    </a:cubicBezTo>
                    <a:cubicBezTo>
                      <a:pt x="28" y="91"/>
                      <a:pt x="36" y="82"/>
                      <a:pt x="39" y="71"/>
                    </a:cubicBezTo>
                    <a:cubicBezTo>
                      <a:pt x="35" y="64"/>
                      <a:pt x="31" y="56"/>
                      <a:pt x="35" y="48"/>
                    </a:cubicBezTo>
                    <a:cubicBezTo>
                      <a:pt x="38" y="39"/>
                      <a:pt x="47" y="40"/>
                      <a:pt x="55" y="39"/>
                    </a:cubicBezTo>
                    <a:cubicBezTo>
                      <a:pt x="59" y="40"/>
                      <a:pt x="61" y="42"/>
                      <a:pt x="65" y="42"/>
                    </a:cubicBezTo>
                    <a:cubicBezTo>
                      <a:pt x="69" y="44"/>
                      <a:pt x="70" y="51"/>
                      <a:pt x="74" y="48"/>
                    </a:cubicBezTo>
                    <a:cubicBezTo>
                      <a:pt x="86" y="38"/>
                      <a:pt x="99" y="28"/>
                      <a:pt x="115" y="33"/>
                    </a:cubicBezTo>
                    <a:cubicBezTo>
                      <a:pt x="118" y="36"/>
                      <a:pt x="124" y="40"/>
                      <a:pt x="123" y="45"/>
                    </a:cubicBezTo>
                    <a:cubicBezTo>
                      <a:pt x="124" y="52"/>
                      <a:pt x="121" y="57"/>
                      <a:pt x="117" y="62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1"/>
                      <a:pt x="110" y="71"/>
                      <a:pt x="112" y="71"/>
                    </a:cubicBezTo>
                    <a:cubicBezTo>
                      <a:pt x="119" y="68"/>
                      <a:pt x="127" y="61"/>
                      <a:pt x="129" y="52"/>
                    </a:cubicBezTo>
                    <a:cubicBezTo>
                      <a:pt x="130" y="46"/>
                      <a:pt x="128" y="40"/>
                      <a:pt x="125" y="36"/>
                    </a:cubicBezTo>
                    <a:close/>
                    <a:moveTo>
                      <a:pt x="253" y="54"/>
                    </a:moveTo>
                    <a:cubicBezTo>
                      <a:pt x="247" y="50"/>
                      <a:pt x="237" y="48"/>
                      <a:pt x="230" y="53"/>
                    </a:cubicBezTo>
                    <a:cubicBezTo>
                      <a:pt x="229" y="54"/>
                      <a:pt x="229" y="55"/>
                      <a:pt x="230" y="56"/>
                    </a:cubicBezTo>
                    <a:cubicBezTo>
                      <a:pt x="237" y="55"/>
                      <a:pt x="245" y="53"/>
                      <a:pt x="250" y="59"/>
                    </a:cubicBezTo>
                    <a:cubicBezTo>
                      <a:pt x="253" y="63"/>
                      <a:pt x="253" y="69"/>
                      <a:pt x="253" y="73"/>
                    </a:cubicBezTo>
                    <a:cubicBezTo>
                      <a:pt x="247" y="89"/>
                      <a:pt x="229" y="90"/>
                      <a:pt x="216" y="93"/>
                    </a:cubicBezTo>
                    <a:cubicBezTo>
                      <a:pt x="215" y="100"/>
                      <a:pt x="212" y="106"/>
                      <a:pt x="207" y="110"/>
                    </a:cubicBezTo>
                    <a:cubicBezTo>
                      <a:pt x="201" y="116"/>
                      <a:pt x="192" y="122"/>
                      <a:pt x="183" y="117"/>
                    </a:cubicBezTo>
                    <a:cubicBezTo>
                      <a:pt x="172" y="110"/>
                      <a:pt x="171" y="124"/>
                      <a:pt x="163" y="127"/>
                    </a:cubicBezTo>
                    <a:cubicBezTo>
                      <a:pt x="160" y="129"/>
                      <a:pt x="155" y="131"/>
                      <a:pt x="151" y="128"/>
                    </a:cubicBezTo>
                    <a:cubicBezTo>
                      <a:pt x="147" y="125"/>
                      <a:pt x="145" y="118"/>
                      <a:pt x="146" y="113"/>
                    </a:cubicBezTo>
                    <a:cubicBezTo>
                      <a:pt x="148" y="107"/>
                      <a:pt x="153" y="100"/>
                      <a:pt x="159" y="99"/>
                    </a:cubicBezTo>
                    <a:cubicBezTo>
                      <a:pt x="161" y="98"/>
                      <a:pt x="159" y="96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9"/>
                      <a:pt x="139" y="117"/>
                      <a:pt x="141" y="123"/>
                    </a:cubicBezTo>
                    <a:cubicBezTo>
                      <a:pt x="144" y="129"/>
                      <a:pt x="147" y="135"/>
                      <a:pt x="154" y="135"/>
                    </a:cubicBezTo>
                    <a:cubicBezTo>
                      <a:pt x="165" y="137"/>
                      <a:pt x="169" y="125"/>
                      <a:pt x="178" y="121"/>
                    </a:cubicBezTo>
                    <a:cubicBezTo>
                      <a:pt x="185" y="125"/>
                      <a:pt x="192" y="125"/>
                      <a:pt x="199" y="122"/>
                    </a:cubicBezTo>
                    <a:cubicBezTo>
                      <a:pt x="207" y="118"/>
                      <a:pt x="217" y="112"/>
                      <a:pt x="219" y="102"/>
                    </a:cubicBezTo>
                    <a:cubicBezTo>
                      <a:pt x="220" y="94"/>
                      <a:pt x="230" y="96"/>
                      <a:pt x="236" y="95"/>
                    </a:cubicBezTo>
                    <a:cubicBezTo>
                      <a:pt x="247" y="92"/>
                      <a:pt x="257" y="83"/>
                      <a:pt x="259" y="72"/>
                    </a:cubicBezTo>
                    <a:cubicBezTo>
                      <a:pt x="259" y="66"/>
                      <a:pt x="257" y="59"/>
                      <a:pt x="253" y="54"/>
                    </a:cubicBezTo>
                    <a:close/>
                    <a:moveTo>
                      <a:pt x="199" y="70"/>
                    </a:moveTo>
                    <a:cubicBezTo>
                      <a:pt x="192" y="73"/>
                      <a:pt x="183" y="74"/>
                      <a:pt x="176" y="71"/>
                    </a:cubicBezTo>
                    <a:cubicBezTo>
                      <a:pt x="172" y="71"/>
                      <a:pt x="169" y="65"/>
                      <a:pt x="166" y="69"/>
                    </a:cubicBezTo>
                    <a:cubicBezTo>
                      <a:pt x="165" y="70"/>
                      <a:pt x="165" y="72"/>
                      <a:pt x="167" y="73"/>
                    </a:cubicBezTo>
                    <a:cubicBezTo>
                      <a:pt x="179" y="81"/>
                      <a:pt x="194" y="78"/>
                      <a:pt x="206" y="71"/>
                    </a:cubicBezTo>
                    <a:cubicBezTo>
                      <a:pt x="206" y="71"/>
                      <a:pt x="207" y="69"/>
                      <a:pt x="206" y="69"/>
                    </a:cubicBezTo>
                    <a:cubicBezTo>
                      <a:pt x="203" y="67"/>
                      <a:pt x="201" y="69"/>
                      <a:pt x="199" y="70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4"/>
                      <a:pt x="170" y="146"/>
                    </a:cubicBezTo>
                    <a:cubicBezTo>
                      <a:pt x="165" y="148"/>
                      <a:pt x="165" y="148"/>
                      <a:pt x="165" y="148"/>
                    </a:cubicBezTo>
                    <a:cubicBezTo>
                      <a:pt x="164" y="159"/>
                      <a:pt x="158" y="170"/>
                      <a:pt x="146" y="172"/>
                    </a:cubicBezTo>
                    <a:cubicBezTo>
                      <a:pt x="145" y="175"/>
                      <a:pt x="146" y="179"/>
                      <a:pt x="147" y="181"/>
                    </a:cubicBezTo>
                    <a:cubicBezTo>
                      <a:pt x="154" y="178"/>
                      <a:pt x="161" y="175"/>
                      <a:pt x="166" y="169"/>
                    </a:cubicBezTo>
                    <a:close/>
                    <a:moveTo>
                      <a:pt x="126" y="155"/>
                    </a:moveTo>
                    <a:cubicBezTo>
                      <a:pt x="120" y="146"/>
                      <a:pt x="106" y="144"/>
                      <a:pt x="96" y="148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1"/>
                      <a:pt x="93" y="151"/>
                      <a:pt x="102" y="150"/>
                    </a:cubicBezTo>
                    <a:cubicBezTo>
                      <a:pt x="108" y="151"/>
                      <a:pt x="118" y="149"/>
                      <a:pt x="121" y="158"/>
                    </a:cubicBezTo>
                    <a:cubicBezTo>
                      <a:pt x="124" y="165"/>
                      <a:pt x="123" y="176"/>
                      <a:pt x="119" y="184"/>
                    </a:cubicBezTo>
                    <a:cubicBezTo>
                      <a:pt x="115" y="188"/>
                      <a:pt x="110" y="190"/>
                      <a:pt x="105" y="193"/>
                    </a:cubicBezTo>
                    <a:cubicBezTo>
                      <a:pt x="105" y="202"/>
                      <a:pt x="103" y="213"/>
                      <a:pt x="95" y="220"/>
                    </a:cubicBezTo>
                    <a:cubicBezTo>
                      <a:pt x="89" y="226"/>
                      <a:pt x="79" y="224"/>
                      <a:pt x="70" y="227"/>
                    </a:cubicBezTo>
                    <a:cubicBezTo>
                      <a:pt x="70" y="235"/>
                      <a:pt x="71" y="245"/>
                      <a:pt x="65" y="252"/>
                    </a:cubicBezTo>
                    <a:cubicBezTo>
                      <a:pt x="62" y="255"/>
                      <a:pt x="59" y="251"/>
                      <a:pt x="57" y="255"/>
                    </a:cubicBezTo>
                    <a:cubicBezTo>
                      <a:pt x="56" y="256"/>
                      <a:pt x="57" y="257"/>
                      <a:pt x="58" y="257"/>
                    </a:cubicBezTo>
                    <a:cubicBezTo>
                      <a:pt x="60" y="260"/>
                      <a:pt x="64" y="258"/>
                      <a:pt x="67" y="258"/>
                    </a:cubicBezTo>
                    <a:cubicBezTo>
                      <a:pt x="76" y="253"/>
                      <a:pt x="77" y="242"/>
                      <a:pt x="76" y="233"/>
                    </a:cubicBezTo>
                    <a:cubicBezTo>
                      <a:pt x="81" y="228"/>
                      <a:pt x="88" y="233"/>
                      <a:pt x="93" y="229"/>
                    </a:cubicBezTo>
                    <a:cubicBezTo>
                      <a:pt x="103" y="224"/>
                      <a:pt x="112" y="212"/>
                      <a:pt x="111" y="199"/>
                    </a:cubicBezTo>
                    <a:cubicBezTo>
                      <a:pt x="111" y="192"/>
                      <a:pt x="119" y="194"/>
                      <a:pt x="122" y="188"/>
                    </a:cubicBezTo>
                    <a:cubicBezTo>
                      <a:pt x="129" y="179"/>
                      <a:pt x="131" y="165"/>
                      <a:pt x="126" y="155"/>
                    </a:cubicBezTo>
                    <a:close/>
                    <a:moveTo>
                      <a:pt x="157" y="150"/>
                    </a:moveTo>
                    <a:cubicBezTo>
                      <a:pt x="151" y="150"/>
                      <a:pt x="145" y="149"/>
                      <a:pt x="140" y="146"/>
                    </a:cubicBezTo>
                    <a:cubicBezTo>
                      <a:pt x="143" y="153"/>
                      <a:pt x="145" y="159"/>
                      <a:pt x="146" y="166"/>
                    </a:cubicBezTo>
                    <a:cubicBezTo>
                      <a:pt x="148" y="166"/>
                      <a:pt x="150" y="165"/>
                      <a:pt x="152" y="164"/>
                    </a:cubicBezTo>
                    <a:cubicBezTo>
                      <a:pt x="155" y="160"/>
                      <a:pt x="158" y="155"/>
                      <a:pt x="157" y="150"/>
                    </a:cubicBezTo>
                    <a:close/>
                    <a:moveTo>
                      <a:pt x="77" y="186"/>
                    </a:moveTo>
                    <a:cubicBezTo>
                      <a:pt x="76" y="182"/>
                      <a:pt x="73" y="175"/>
                      <a:pt x="68" y="174"/>
                    </a:cubicBezTo>
                    <a:cubicBezTo>
                      <a:pt x="66" y="174"/>
                      <a:pt x="65" y="176"/>
                      <a:pt x="65" y="177"/>
                    </a:cubicBezTo>
                    <a:cubicBezTo>
                      <a:pt x="70" y="183"/>
                      <a:pt x="75" y="190"/>
                      <a:pt x="72" y="198"/>
                    </a:cubicBezTo>
                    <a:cubicBezTo>
                      <a:pt x="69" y="215"/>
                      <a:pt x="52" y="224"/>
                      <a:pt x="38" y="229"/>
                    </a:cubicBezTo>
                    <a:cubicBezTo>
                      <a:pt x="34" y="231"/>
                      <a:pt x="29" y="228"/>
                      <a:pt x="25" y="232"/>
                    </a:cubicBezTo>
                    <a:cubicBezTo>
                      <a:pt x="19" y="246"/>
                      <a:pt x="13" y="264"/>
                      <a:pt x="23" y="278"/>
                    </a:cubicBezTo>
                    <a:cubicBezTo>
                      <a:pt x="24" y="282"/>
                      <a:pt x="30" y="285"/>
                      <a:pt x="30" y="290"/>
                    </a:cubicBezTo>
                    <a:cubicBezTo>
                      <a:pt x="24" y="306"/>
                      <a:pt x="15" y="320"/>
                      <a:pt x="17" y="338"/>
                    </a:cubicBezTo>
                    <a:cubicBezTo>
                      <a:pt x="18" y="352"/>
                      <a:pt x="31" y="364"/>
                      <a:pt x="28" y="379"/>
                    </a:cubicBezTo>
                    <a:cubicBezTo>
                      <a:pt x="28" y="385"/>
                      <a:pt x="24" y="390"/>
                      <a:pt x="25" y="395"/>
                    </a:cubicBezTo>
                    <a:cubicBezTo>
                      <a:pt x="30" y="395"/>
                      <a:pt x="34" y="390"/>
                      <a:pt x="37" y="386"/>
                    </a:cubicBezTo>
                    <a:cubicBezTo>
                      <a:pt x="46" y="374"/>
                      <a:pt x="45" y="359"/>
                      <a:pt x="42" y="345"/>
                    </a:cubicBezTo>
                    <a:cubicBezTo>
                      <a:pt x="38" y="328"/>
                      <a:pt x="54" y="318"/>
                      <a:pt x="56" y="302"/>
                    </a:cubicBezTo>
                    <a:cubicBezTo>
                      <a:pt x="56" y="295"/>
                      <a:pt x="58" y="285"/>
                      <a:pt x="53" y="279"/>
                    </a:cubicBezTo>
                    <a:cubicBezTo>
                      <a:pt x="47" y="278"/>
                      <a:pt x="42" y="273"/>
                      <a:pt x="40" y="268"/>
                    </a:cubicBezTo>
                    <a:cubicBezTo>
                      <a:pt x="38" y="261"/>
                      <a:pt x="39" y="253"/>
                      <a:pt x="42" y="247"/>
                    </a:cubicBezTo>
                    <a:cubicBezTo>
                      <a:pt x="41" y="246"/>
                      <a:pt x="41" y="246"/>
                      <a:pt x="41" y="246"/>
                    </a:cubicBezTo>
                    <a:cubicBezTo>
                      <a:pt x="40" y="246"/>
                      <a:pt x="38" y="246"/>
                      <a:pt x="37" y="247"/>
                    </a:cubicBezTo>
                    <a:cubicBezTo>
                      <a:pt x="33" y="254"/>
                      <a:pt x="32" y="264"/>
                      <a:pt x="36" y="272"/>
                    </a:cubicBezTo>
                    <a:cubicBezTo>
                      <a:pt x="38" y="278"/>
                      <a:pt x="46" y="280"/>
                      <a:pt x="50" y="285"/>
                    </a:cubicBezTo>
                    <a:cubicBezTo>
                      <a:pt x="52" y="297"/>
                      <a:pt x="50" y="312"/>
                      <a:pt x="42" y="322"/>
                    </a:cubicBezTo>
                    <a:cubicBezTo>
                      <a:pt x="30" y="336"/>
                      <a:pt x="42" y="353"/>
                      <a:pt x="39" y="370"/>
                    </a:cubicBezTo>
                    <a:cubicBezTo>
                      <a:pt x="37" y="373"/>
                      <a:pt x="36" y="380"/>
                      <a:pt x="33" y="381"/>
                    </a:cubicBezTo>
                    <a:cubicBezTo>
                      <a:pt x="33" y="369"/>
                      <a:pt x="31" y="354"/>
                      <a:pt x="23" y="343"/>
                    </a:cubicBezTo>
                    <a:cubicBezTo>
                      <a:pt x="19" y="322"/>
                      <a:pt x="31" y="305"/>
                      <a:pt x="36" y="286"/>
                    </a:cubicBezTo>
                    <a:cubicBezTo>
                      <a:pt x="30" y="281"/>
                      <a:pt x="27" y="274"/>
                      <a:pt x="24" y="267"/>
                    </a:cubicBezTo>
                    <a:cubicBezTo>
                      <a:pt x="22" y="256"/>
                      <a:pt x="25" y="245"/>
                      <a:pt x="31" y="235"/>
                    </a:cubicBezTo>
                    <a:cubicBezTo>
                      <a:pt x="32" y="234"/>
                      <a:pt x="33" y="234"/>
                      <a:pt x="34" y="234"/>
                    </a:cubicBezTo>
                    <a:cubicBezTo>
                      <a:pt x="44" y="233"/>
                      <a:pt x="54" y="230"/>
                      <a:pt x="62" y="223"/>
                    </a:cubicBezTo>
                    <a:cubicBezTo>
                      <a:pt x="73" y="215"/>
                      <a:pt x="80" y="200"/>
                      <a:pt x="77" y="186"/>
                    </a:cubicBezTo>
                    <a:close/>
                    <a:moveTo>
                      <a:pt x="58" y="336"/>
                    </a:moveTo>
                    <a:cubicBezTo>
                      <a:pt x="59" y="335"/>
                      <a:pt x="58" y="335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7"/>
                      <a:pt x="58" y="337"/>
                      <a:pt x="58" y="336"/>
                    </a:cubicBezTo>
                    <a:close/>
                  </a:path>
                </a:pathLst>
              </a:custGeom>
              <a:solidFill>
                <a:srgbClr val="BB99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8AC5ECA-D11A-4767-B4C1-D7EA9E337A7B}"/>
              </a:ext>
            </a:extLst>
          </p:cNvPr>
          <p:cNvSpPr/>
          <p:nvPr/>
        </p:nvSpPr>
        <p:spPr>
          <a:xfrm>
            <a:off x="4177625" y="1552570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7A81F8-5DD2-4999-90FB-29AC091BB75D}"/>
              </a:ext>
            </a:extLst>
          </p:cNvPr>
          <p:cNvSpPr/>
          <p:nvPr/>
        </p:nvSpPr>
        <p:spPr>
          <a:xfrm>
            <a:off x="7022425" y="1552569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93325C-E440-4941-86A3-081166D53257}"/>
              </a:ext>
            </a:extLst>
          </p:cNvPr>
          <p:cNvSpPr/>
          <p:nvPr/>
        </p:nvSpPr>
        <p:spPr>
          <a:xfrm>
            <a:off x="4181271" y="4058994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87A8B2B-E00D-4DC5-A601-BEDE3CFBC030}"/>
              </a:ext>
            </a:extLst>
          </p:cNvPr>
          <p:cNvSpPr/>
          <p:nvPr/>
        </p:nvSpPr>
        <p:spPr>
          <a:xfrm>
            <a:off x="7034451" y="4010666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4491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ADEFB48-673D-415C-8C5D-50650DC829BD}"/>
              </a:ext>
            </a:extLst>
          </p:cNvPr>
          <p:cNvSpPr>
            <a:spLocks noEditPoints="1"/>
          </p:cNvSpPr>
          <p:nvPr/>
        </p:nvSpPr>
        <p:spPr bwMode="auto">
          <a:xfrm>
            <a:off x="2312248" y="3153553"/>
            <a:ext cx="2163232" cy="1004917"/>
          </a:xfrm>
          <a:custGeom>
            <a:avLst/>
            <a:gdLst>
              <a:gd name="T0" fmla="*/ 82 w 1600"/>
              <a:gd name="T1" fmla="*/ 409 h 741"/>
              <a:gd name="T2" fmla="*/ 199 w 1600"/>
              <a:gd name="T3" fmla="*/ 511 h 741"/>
              <a:gd name="T4" fmla="*/ 351 w 1600"/>
              <a:gd name="T5" fmla="*/ 595 h 741"/>
              <a:gd name="T6" fmla="*/ 593 w 1600"/>
              <a:gd name="T7" fmla="*/ 669 h 741"/>
              <a:gd name="T8" fmla="*/ 501 w 1600"/>
              <a:gd name="T9" fmla="*/ 547 h 741"/>
              <a:gd name="T10" fmla="*/ 57 w 1600"/>
              <a:gd name="T11" fmla="*/ 660 h 741"/>
              <a:gd name="T12" fmla="*/ 121 w 1600"/>
              <a:gd name="T13" fmla="*/ 254 h 741"/>
              <a:gd name="T14" fmla="*/ 40 w 1600"/>
              <a:gd name="T15" fmla="*/ 182 h 741"/>
              <a:gd name="T16" fmla="*/ 77 w 1600"/>
              <a:gd name="T17" fmla="*/ 83 h 741"/>
              <a:gd name="T18" fmla="*/ 67 w 1600"/>
              <a:gd name="T19" fmla="*/ 151 h 741"/>
              <a:gd name="T20" fmla="*/ 166 w 1600"/>
              <a:gd name="T21" fmla="*/ 188 h 741"/>
              <a:gd name="T22" fmla="*/ 115 w 1600"/>
              <a:gd name="T23" fmla="*/ 512 h 741"/>
              <a:gd name="T24" fmla="*/ 133 w 1600"/>
              <a:gd name="T25" fmla="*/ 448 h 741"/>
              <a:gd name="T26" fmla="*/ 116 w 1600"/>
              <a:gd name="T27" fmla="*/ 406 h 741"/>
              <a:gd name="T28" fmla="*/ 123 w 1600"/>
              <a:gd name="T29" fmla="*/ 16 h 741"/>
              <a:gd name="T30" fmla="*/ 1491 w 1600"/>
              <a:gd name="T31" fmla="*/ 256 h 741"/>
              <a:gd name="T32" fmla="*/ 1588 w 1600"/>
              <a:gd name="T33" fmla="*/ 414 h 741"/>
              <a:gd name="T34" fmla="*/ 1577 w 1600"/>
              <a:gd name="T35" fmla="*/ 706 h 741"/>
              <a:gd name="T36" fmla="*/ 1222 w 1600"/>
              <a:gd name="T37" fmla="*/ 704 h 741"/>
              <a:gd name="T38" fmla="*/ 1076 w 1600"/>
              <a:gd name="T39" fmla="*/ 665 h 741"/>
              <a:gd name="T40" fmla="*/ 1142 w 1600"/>
              <a:gd name="T41" fmla="*/ 513 h 741"/>
              <a:gd name="T42" fmla="*/ 1316 w 1600"/>
              <a:gd name="T43" fmla="*/ 624 h 741"/>
              <a:gd name="T44" fmla="*/ 933 w 1600"/>
              <a:gd name="T45" fmla="*/ 603 h 741"/>
              <a:gd name="T46" fmla="*/ 1032 w 1600"/>
              <a:gd name="T47" fmla="*/ 605 h 741"/>
              <a:gd name="T48" fmla="*/ 1130 w 1600"/>
              <a:gd name="T49" fmla="*/ 556 h 741"/>
              <a:gd name="T50" fmla="*/ 1422 w 1600"/>
              <a:gd name="T51" fmla="*/ 574 h 741"/>
              <a:gd name="T52" fmla="*/ 1346 w 1600"/>
              <a:gd name="T53" fmla="*/ 575 h 741"/>
              <a:gd name="T54" fmla="*/ 1275 w 1600"/>
              <a:gd name="T55" fmla="*/ 637 h 741"/>
              <a:gd name="T56" fmla="*/ 1404 w 1600"/>
              <a:gd name="T57" fmla="*/ 613 h 741"/>
              <a:gd name="T58" fmla="*/ 1469 w 1600"/>
              <a:gd name="T59" fmla="*/ 549 h 741"/>
              <a:gd name="T60" fmla="*/ 1505 w 1600"/>
              <a:gd name="T61" fmla="*/ 421 h 741"/>
              <a:gd name="T62" fmla="*/ 1479 w 1600"/>
              <a:gd name="T63" fmla="*/ 47 h 741"/>
              <a:gd name="T64" fmla="*/ 1537 w 1600"/>
              <a:gd name="T65" fmla="*/ 390 h 741"/>
              <a:gd name="T66" fmla="*/ 1455 w 1600"/>
              <a:gd name="T67" fmla="*/ 438 h 741"/>
              <a:gd name="T68" fmla="*/ 1437 w 1600"/>
              <a:gd name="T69" fmla="*/ 504 h 741"/>
              <a:gd name="T70" fmla="*/ 1514 w 1600"/>
              <a:gd name="T71" fmla="*/ 323 h 741"/>
              <a:gd name="T72" fmla="*/ 1547 w 1600"/>
              <a:gd name="T73" fmla="*/ 236 h 741"/>
              <a:gd name="T74" fmla="*/ 1556 w 1600"/>
              <a:gd name="T75" fmla="*/ 145 h 741"/>
              <a:gd name="T76" fmla="*/ 230 w 1600"/>
              <a:gd name="T77" fmla="*/ 442 h 741"/>
              <a:gd name="T78" fmla="*/ 323 w 1600"/>
              <a:gd name="T79" fmla="*/ 390 h 741"/>
              <a:gd name="T80" fmla="*/ 292 w 1600"/>
              <a:gd name="T81" fmla="*/ 402 h 741"/>
              <a:gd name="T82" fmla="*/ 1336 w 1600"/>
              <a:gd name="T83" fmla="*/ 413 h 741"/>
              <a:gd name="T84" fmla="*/ 1384 w 1600"/>
              <a:gd name="T85" fmla="*/ 431 h 741"/>
              <a:gd name="T86" fmla="*/ 1305 w 1600"/>
              <a:gd name="T87" fmla="*/ 429 h 741"/>
              <a:gd name="T88" fmla="*/ 319 w 1600"/>
              <a:gd name="T89" fmla="*/ 498 h 741"/>
              <a:gd name="T90" fmla="*/ 275 w 1600"/>
              <a:gd name="T91" fmla="*/ 506 h 741"/>
              <a:gd name="T92" fmla="*/ 61 w 1600"/>
              <a:gd name="T93" fmla="*/ 624 h 741"/>
              <a:gd name="T94" fmla="*/ 115 w 1600"/>
              <a:gd name="T95" fmla="*/ 618 h 741"/>
              <a:gd name="T96" fmla="*/ 158 w 1600"/>
              <a:gd name="T97" fmla="*/ 552 h 741"/>
              <a:gd name="T98" fmla="*/ 78 w 1600"/>
              <a:gd name="T99" fmla="*/ 578 h 741"/>
              <a:gd name="T100" fmla="*/ 316 w 1600"/>
              <a:gd name="T101" fmla="*/ 636 h 741"/>
              <a:gd name="T102" fmla="*/ 222 w 1600"/>
              <a:gd name="T103" fmla="*/ 565 h 741"/>
              <a:gd name="T104" fmla="*/ 199 w 1600"/>
              <a:gd name="T105" fmla="*/ 560 h 741"/>
              <a:gd name="T106" fmla="*/ 531 w 1600"/>
              <a:gd name="T107" fmla="*/ 586 h 741"/>
              <a:gd name="T108" fmla="*/ 556 w 1600"/>
              <a:gd name="T109" fmla="*/ 654 h 741"/>
              <a:gd name="T110" fmla="*/ 627 w 1600"/>
              <a:gd name="T111" fmla="*/ 638 h 741"/>
              <a:gd name="T112" fmla="*/ 1373 w 1600"/>
              <a:gd name="T113" fmla="*/ 533 h 741"/>
              <a:gd name="T114" fmla="*/ 1537 w 1600"/>
              <a:gd name="T115" fmla="*/ 524 h 741"/>
              <a:gd name="T116" fmla="*/ 1502 w 1600"/>
              <a:gd name="T117" fmla="*/ 620 h 741"/>
              <a:gd name="T118" fmla="*/ 1392 w 1600"/>
              <a:gd name="T119" fmla="*/ 679 h 741"/>
              <a:gd name="T120" fmla="*/ 1561 w 1600"/>
              <a:gd name="T121" fmla="*/ 576 h 741"/>
              <a:gd name="T122" fmla="*/ 828 w 1600"/>
              <a:gd name="T123" fmla="*/ 614 h 741"/>
              <a:gd name="T124" fmla="*/ 27 w 1600"/>
              <a:gd name="T125" fmla="*/ 647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00" h="741">
                <a:moveTo>
                  <a:pt x="140" y="13"/>
                </a:moveTo>
                <a:cubicBezTo>
                  <a:pt x="123" y="32"/>
                  <a:pt x="131" y="56"/>
                  <a:pt x="134" y="78"/>
                </a:cubicBezTo>
                <a:cubicBezTo>
                  <a:pt x="160" y="112"/>
                  <a:pt x="207" y="122"/>
                  <a:pt x="223" y="165"/>
                </a:cubicBezTo>
                <a:cubicBezTo>
                  <a:pt x="233" y="183"/>
                  <a:pt x="235" y="202"/>
                  <a:pt x="235" y="222"/>
                </a:cubicBezTo>
                <a:cubicBezTo>
                  <a:pt x="232" y="235"/>
                  <a:pt x="229" y="247"/>
                  <a:pt x="221" y="258"/>
                </a:cubicBezTo>
                <a:cubicBezTo>
                  <a:pt x="202" y="282"/>
                  <a:pt x="177" y="300"/>
                  <a:pt x="152" y="316"/>
                </a:cubicBezTo>
                <a:cubicBezTo>
                  <a:pt x="133" y="325"/>
                  <a:pt x="110" y="322"/>
                  <a:pt x="94" y="342"/>
                </a:cubicBezTo>
                <a:cubicBezTo>
                  <a:pt x="76" y="354"/>
                  <a:pt x="69" y="375"/>
                  <a:pt x="73" y="397"/>
                </a:cubicBezTo>
                <a:cubicBezTo>
                  <a:pt x="74" y="402"/>
                  <a:pt x="78" y="408"/>
                  <a:pt x="82" y="409"/>
                </a:cubicBezTo>
                <a:cubicBezTo>
                  <a:pt x="93" y="410"/>
                  <a:pt x="106" y="409"/>
                  <a:pt x="108" y="397"/>
                </a:cubicBezTo>
                <a:cubicBezTo>
                  <a:pt x="107" y="390"/>
                  <a:pt x="104" y="382"/>
                  <a:pt x="98" y="378"/>
                </a:cubicBezTo>
                <a:cubicBezTo>
                  <a:pt x="96" y="372"/>
                  <a:pt x="99" y="366"/>
                  <a:pt x="102" y="360"/>
                </a:cubicBezTo>
                <a:cubicBezTo>
                  <a:pt x="108" y="353"/>
                  <a:pt x="118" y="355"/>
                  <a:pt x="127" y="354"/>
                </a:cubicBezTo>
                <a:cubicBezTo>
                  <a:pt x="139" y="353"/>
                  <a:pt x="146" y="366"/>
                  <a:pt x="156" y="370"/>
                </a:cubicBezTo>
                <a:cubicBezTo>
                  <a:pt x="194" y="361"/>
                  <a:pt x="234" y="372"/>
                  <a:pt x="255" y="404"/>
                </a:cubicBezTo>
                <a:cubicBezTo>
                  <a:pt x="248" y="436"/>
                  <a:pt x="234" y="471"/>
                  <a:pt x="200" y="481"/>
                </a:cubicBezTo>
                <a:cubicBezTo>
                  <a:pt x="196" y="481"/>
                  <a:pt x="190" y="479"/>
                  <a:pt x="188" y="485"/>
                </a:cubicBezTo>
                <a:cubicBezTo>
                  <a:pt x="193" y="493"/>
                  <a:pt x="185" y="511"/>
                  <a:pt x="199" y="511"/>
                </a:cubicBezTo>
                <a:cubicBezTo>
                  <a:pt x="207" y="511"/>
                  <a:pt x="212" y="518"/>
                  <a:pt x="220" y="516"/>
                </a:cubicBezTo>
                <a:cubicBezTo>
                  <a:pt x="224" y="505"/>
                  <a:pt x="232" y="495"/>
                  <a:pt x="236" y="484"/>
                </a:cubicBezTo>
                <a:cubicBezTo>
                  <a:pt x="253" y="460"/>
                  <a:pt x="280" y="451"/>
                  <a:pt x="309" y="454"/>
                </a:cubicBezTo>
                <a:cubicBezTo>
                  <a:pt x="330" y="479"/>
                  <a:pt x="336" y="517"/>
                  <a:pt x="327" y="547"/>
                </a:cubicBezTo>
                <a:cubicBezTo>
                  <a:pt x="326" y="555"/>
                  <a:pt x="332" y="559"/>
                  <a:pt x="334" y="565"/>
                </a:cubicBezTo>
                <a:cubicBezTo>
                  <a:pt x="336" y="575"/>
                  <a:pt x="334" y="586"/>
                  <a:pt x="329" y="594"/>
                </a:cubicBezTo>
                <a:cubicBezTo>
                  <a:pt x="315" y="606"/>
                  <a:pt x="296" y="582"/>
                  <a:pt x="284" y="603"/>
                </a:cubicBezTo>
                <a:cubicBezTo>
                  <a:pt x="282" y="611"/>
                  <a:pt x="288" y="620"/>
                  <a:pt x="295" y="623"/>
                </a:cubicBezTo>
                <a:cubicBezTo>
                  <a:pt x="319" y="633"/>
                  <a:pt x="337" y="611"/>
                  <a:pt x="351" y="595"/>
                </a:cubicBezTo>
                <a:cubicBezTo>
                  <a:pt x="371" y="549"/>
                  <a:pt x="416" y="511"/>
                  <a:pt x="462" y="492"/>
                </a:cubicBezTo>
                <a:cubicBezTo>
                  <a:pt x="474" y="486"/>
                  <a:pt x="486" y="489"/>
                  <a:pt x="500" y="486"/>
                </a:cubicBezTo>
                <a:cubicBezTo>
                  <a:pt x="553" y="494"/>
                  <a:pt x="600" y="530"/>
                  <a:pt x="630" y="576"/>
                </a:cubicBezTo>
                <a:cubicBezTo>
                  <a:pt x="639" y="585"/>
                  <a:pt x="654" y="589"/>
                  <a:pt x="667" y="584"/>
                </a:cubicBezTo>
                <a:cubicBezTo>
                  <a:pt x="672" y="581"/>
                  <a:pt x="679" y="573"/>
                  <a:pt x="687" y="577"/>
                </a:cubicBezTo>
                <a:cubicBezTo>
                  <a:pt x="699" y="596"/>
                  <a:pt x="693" y="625"/>
                  <a:pt x="681" y="641"/>
                </a:cubicBezTo>
                <a:cubicBezTo>
                  <a:pt x="675" y="652"/>
                  <a:pt x="663" y="654"/>
                  <a:pt x="652" y="657"/>
                </a:cubicBezTo>
                <a:cubicBezTo>
                  <a:pt x="630" y="656"/>
                  <a:pt x="630" y="656"/>
                  <a:pt x="630" y="656"/>
                </a:cubicBezTo>
                <a:cubicBezTo>
                  <a:pt x="619" y="663"/>
                  <a:pt x="607" y="671"/>
                  <a:pt x="593" y="669"/>
                </a:cubicBezTo>
                <a:cubicBezTo>
                  <a:pt x="584" y="670"/>
                  <a:pt x="579" y="655"/>
                  <a:pt x="568" y="661"/>
                </a:cubicBezTo>
                <a:cubicBezTo>
                  <a:pt x="564" y="673"/>
                  <a:pt x="553" y="678"/>
                  <a:pt x="542" y="682"/>
                </a:cubicBezTo>
                <a:cubicBezTo>
                  <a:pt x="523" y="686"/>
                  <a:pt x="510" y="673"/>
                  <a:pt x="495" y="666"/>
                </a:cubicBezTo>
                <a:cubicBezTo>
                  <a:pt x="484" y="667"/>
                  <a:pt x="476" y="664"/>
                  <a:pt x="468" y="659"/>
                </a:cubicBezTo>
                <a:cubicBezTo>
                  <a:pt x="458" y="648"/>
                  <a:pt x="449" y="636"/>
                  <a:pt x="450" y="621"/>
                </a:cubicBezTo>
                <a:cubicBezTo>
                  <a:pt x="449" y="600"/>
                  <a:pt x="469" y="588"/>
                  <a:pt x="483" y="580"/>
                </a:cubicBezTo>
                <a:cubicBezTo>
                  <a:pt x="496" y="577"/>
                  <a:pt x="493" y="599"/>
                  <a:pt x="507" y="594"/>
                </a:cubicBezTo>
                <a:cubicBezTo>
                  <a:pt x="513" y="594"/>
                  <a:pt x="518" y="589"/>
                  <a:pt x="520" y="583"/>
                </a:cubicBezTo>
                <a:cubicBezTo>
                  <a:pt x="522" y="567"/>
                  <a:pt x="515" y="553"/>
                  <a:pt x="501" y="547"/>
                </a:cubicBezTo>
                <a:cubicBezTo>
                  <a:pt x="486" y="540"/>
                  <a:pt x="475" y="553"/>
                  <a:pt x="463" y="556"/>
                </a:cubicBezTo>
                <a:cubicBezTo>
                  <a:pt x="428" y="589"/>
                  <a:pt x="420" y="634"/>
                  <a:pt x="378" y="660"/>
                </a:cubicBezTo>
                <a:cubicBezTo>
                  <a:pt x="342" y="691"/>
                  <a:pt x="283" y="690"/>
                  <a:pt x="239" y="674"/>
                </a:cubicBezTo>
                <a:cubicBezTo>
                  <a:pt x="229" y="672"/>
                  <a:pt x="225" y="658"/>
                  <a:pt x="214" y="661"/>
                </a:cubicBezTo>
                <a:cubicBezTo>
                  <a:pt x="209" y="677"/>
                  <a:pt x="197" y="692"/>
                  <a:pt x="180" y="695"/>
                </a:cubicBezTo>
                <a:cubicBezTo>
                  <a:pt x="176" y="693"/>
                  <a:pt x="176" y="689"/>
                  <a:pt x="176" y="685"/>
                </a:cubicBezTo>
                <a:cubicBezTo>
                  <a:pt x="166" y="678"/>
                  <a:pt x="157" y="667"/>
                  <a:pt x="143" y="675"/>
                </a:cubicBezTo>
                <a:cubicBezTo>
                  <a:pt x="125" y="683"/>
                  <a:pt x="103" y="688"/>
                  <a:pt x="83" y="682"/>
                </a:cubicBezTo>
                <a:cubicBezTo>
                  <a:pt x="74" y="676"/>
                  <a:pt x="64" y="670"/>
                  <a:pt x="57" y="660"/>
                </a:cubicBezTo>
                <a:cubicBezTo>
                  <a:pt x="46" y="660"/>
                  <a:pt x="34" y="665"/>
                  <a:pt x="23" y="659"/>
                </a:cubicBezTo>
                <a:cubicBezTo>
                  <a:pt x="13" y="648"/>
                  <a:pt x="14" y="634"/>
                  <a:pt x="20" y="621"/>
                </a:cubicBezTo>
                <a:cubicBezTo>
                  <a:pt x="15" y="610"/>
                  <a:pt x="5" y="601"/>
                  <a:pt x="6" y="589"/>
                </a:cubicBezTo>
                <a:cubicBezTo>
                  <a:pt x="3" y="562"/>
                  <a:pt x="27" y="545"/>
                  <a:pt x="23" y="519"/>
                </a:cubicBezTo>
                <a:cubicBezTo>
                  <a:pt x="20" y="512"/>
                  <a:pt x="11" y="508"/>
                  <a:pt x="4" y="507"/>
                </a:cubicBezTo>
                <a:cubicBezTo>
                  <a:pt x="0" y="493"/>
                  <a:pt x="12" y="485"/>
                  <a:pt x="21" y="480"/>
                </a:cubicBezTo>
                <a:cubicBezTo>
                  <a:pt x="27" y="477"/>
                  <a:pt x="38" y="477"/>
                  <a:pt x="38" y="470"/>
                </a:cubicBezTo>
                <a:cubicBezTo>
                  <a:pt x="16" y="416"/>
                  <a:pt x="11" y="345"/>
                  <a:pt x="50" y="299"/>
                </a:cubicBezTo>
                <a:cubicBezTo>
                  <a:pt x="70" y="276"/>
                  <a:pt x="97" y="269"/>
                  <a:pt x="121" y="254"/>
                </a:cubicBezTo>
                <a:cubicBezTo>
                  <a:pt x="138" y="248"/>
                  <a:pt x="160" y="236"/>
                  <a:pt x="162" y="215"/>
                </a:cubicBezTo>
                <a:cubicBezTo>
                  <a:pt x="162" y="206"/>
                  <a:pt x="158" y="199"/>
                  <a:pt x="153" y="192"/>
                </a:cubicBezTo>
                <a:cubicBezTo>
                  <a:pt x="147" y="186"/>
                  <a:pt x="139" y="187"/>
                  <a:pt x="132" y="184"/>
                </a:cubicBezTo>
                <a:cubicBezTo>
                  <a:pt x="126" y="186"/>
                  <a:pt x="124" y="192"/>
                  <a:pt x="127" y="197"/>
                </a:cubicBezTo>
                <a:cubicBezTo>
                  <a:pt x="132" y="201"/>
                  <a:pt x="132" y="208"/>
                  <a:pt x="134" y="214"/>
                </a:cubicBezTo>
                <a:cubicBezTo>
                  <a:pt x="127" y="232"/>
                  <a:pt x="113" y="245"/>
                  <a:pt x="95" y="253"/>
                </a:cubicBezTo>
                <a:cubicBezTo>
                  <a:pt x="82" y="252"/>
                  <a:pt x="73" y="252"/>
                  <a:pt x="64" y="244"/>
                </a:cubicBezTo>
                <a:cubicBezTo>
                  <a:pt x="59" y="233"/>
                  <a:pt x="45" y="219"/>
                  <a:pt x="55" y="206"/>
                </a:cubicBezTo>
                <a:cubicBezTo>
                  <a:pt x="58" y="195"/>
                  <a:pt x="44" y="189"/>
                  <a:pt x="40" y="182"/>
                </a:cubicBezTo>
                <a:cubicBezTo>
                  <a:pt x="34" y="163"/>
                  <a:pt x="31" y="141"/>
                  <a:pt x="44" y="124"/>
                </a:cubicBezTo>
                <a:cubicBezTo>
                  <a:pt x="45" y="108"/>
                  <a:pt x="48" y="88"/>
                  <a:pt x="65" y="78"/>
                </a:cubicBezTo>
                <a:cubicBezTo>
                  <a:pt x="60" y="55"/>
                  <a:pt x="61" y="32"/>
                  <a:pt x="78" y="15"/>
                </a:cubicBezTo>
                <a:cubicBezTo>
                  <a:pt x="89" y="0"/>
                  <a:pt x="109" y="0"/>
                  <a:pt x="124" y="3"/>
                </a:cubicBezTo>
                <a:cubicBezTo>
                  <a:pt x="129" y="7"/>
                  <a:pt x="137" y="8"/>
                  <a:pt x="140" y="13"/>
                </a:cubicBezTo>
                <a:close/>
                <a:moveTo>
                  <a:pt x="123" y="16"/>
                </a:moveTo>
                <a:cubicBezTo>
                  <a:pt x="119" y="11"/>
                  <a:pt x="113" y="10"/>
                  <a:pt x="106" y="10"/>
                </a:cubicBezTo>
                <a:cubicBezTo>
                  <a:pt x="95" y="11"/>
                  <a:pt x="87" y="20"/>
                  <a:pt x="79" y="26"/>
                </a:cubicBezTo>
                <a:cubicBezTo>
                  <a:pt x="64" y="42"/>
                  <a:pt x="73" y="65"/>
                  <a:pt x="77" y="83"/>
                </a:cubicBezTo>
                <a:cubicBezTo>
                  <a:pt x="76" y="89"/>
                  <a:pt x="70" y="90"/>
                  <a:pt x="66" y="92"/>
                </a:cubicBezTo>
                <a:cubicBezTo>
                  <a:pt x="59" y="99"/>
                  <a:pt x="56" y="107"/>
                  <a:pt x="56" y="116"/>
                </a:cubicBezTo>
                <a:cubicBezTo>
                  <a:pt x="56" y="125"/>
                  <a:pt x="63" y="133"/>
                  <a:pt x="71" y="139"/>
                </a:cubicBezTo>
                <a:cubicBezTo>
                  <a:pt x="79" y="141"/>
                  <a:pt x="89" y="145"/>
                  <a:pt x="97" y="138"/>
                </a:cubicBezTo>
                <a:cubicBezTo>
                  <a:pt x="102" y="131"/>
                  <a:pt x="91" y="127"/>
                  <a:pt x="92" y="121"/>
                </a:cubicBezTo>
                <a:cubicBezTo>
                  <a:pt x="93" y="117"/>
                  <a:pt x="98" y="115"/>
                  <a:pt x="102" y="116"/>
                </a:cubicBezTo>
                <a:cubicBezTo>
                  <a:pt x="109" y="118"/>
                  <a:pt x="111" y="125"/>
                  <a:pt x="112" y="131"/>
                </a:cubicBezTo>
                <a:cubicBezTo>
                  <a:pt x="111" y="140"/>
                  <a:pt x="104" y="147"/>
                  <a:pt x="97" y="151"/>
                </a:cubicBezTo>
                <a:cubicBezTo>
                  <a:pt x="86" y="155"/>
                  <a:pt x="76" y="153"/>
                  <a:pt x="67" y="151"/>
                </a:cubicBezTo>
                <a:cubicBezTo>
                  <a:pt x="61" y="149"/>
                  <a:pt x="57" y="140"/>
                  <a:pt x="49" y="142"/>
                </a:cubicBezTo>
                <a:cubicBezTo>
                  <a:pt x="43" y="144"/>
                  <a:pt x="44" y="154"/>
                  <a:pt x="44" y="159"/>
                </a:cubicBezTo>
                <a:cubicBezTo>
                  <a:pt x="43" y="174"/>
                  <a:pt x="54" y="187"/>
                  <a:pt x="68" y="194"/>
                </a:cubicBezTo>
                <a:cubicBezTo>
                  <a:pt x="65" y="202"/>
                  <a:pt x="60" y="213"/>
                  <a:pt x="64" y="224"/>
                </a:cubicBezTo>
                <a:cubicBezTo>
                  <a:pt x="68" y="230"/>
                  <a:pt x="71" y="240"/>
                  <a:pt x="80" y="241"/>
                </a:cubicBezTo>
                <a:cubicBezTo>
                  <a:pt x="95" y="243"/>
                  <a:pt x="109" y="236"/>
                  <a:pt x="118" y="223"/>
                </a:cubicBezTo>
                <a:cubicBezTo>
                  <a:pt x="137" y="210"/>
                  <a:pt x="105" y="205"/>
                  <a:pt x="114" y="191"/>
                </a:cubicBezTo>
                <a:cubicBezTo>
                  <a:pt x="116" y="181"/>
                  <a:pt x="125" y="175"/>
                  <a:pt x="133" y="172"/>
                </a:cubicBezTo>
                <a:cubicBezTo>
                  <a:pt x="145" y="173"/>
                  <a:pt x="161" y="173"/>
                  <a:pt x="166" y="188"/>
                </a:cubicBezTo>
                <a:cubicBezTo>
                  <a:pt x="175" y="202"/>
                  <a:pt x="172" y="217"/>
                  <a:pt x="169" y="234"/>
                </a:cubicBezTo>
                <a:cubicBezTo>
                  <a:pt x="161" y="246"/>
                  <a:pt x="148" y="255"/>
                  <a:pt x="134" y="260"/>
                </a:cubicBezTo>
                <a:cubicBezTo>
                  <a:pt x="125" y="269"/>
                  <a:pt x="113" y="268"/>
                  <a:pt x="104" y="276"/>
                </a:cubicBezTo>
                <a:cubicBezTo>
                  <a:pt x="69" y="291"/>
                  <a:pt x="31" y="323"/>
                  <a:pt x="33" y="367"/>
                </a:cubicBezTo>
                <a:cubicBezTo>
                  <a:pt x="35" y="371"/>
                  <a:pt x="27" y="374"/>
                  <a:pt x="32" y="378"/>
                </a:cubicBezTo>
                <a:cubicBezTo>
                  <a:pt x="29" y="406"/>
                  <a:pt x="36" y="433"/>
                  <a:pt x="44" y="457"/>
                </a:cubicBezTo>
                <a:cubicBezTo>
                  <a:pt x="51" y="478"/>
                  <a:pt x="75" y="477"/>
                  <a:pt x="88" y="492"/>
                </a:cubicBezTo>
                <a:cubicBezTo>
                  <a:pt x="98" y="502"/>
                  <a:pt x="101" y="516"/>
                  <a:pt x="108" y="525"/>
                </a:cubicBezTo>
                <a:cubicBezTo>
                  <a:pt x="112" y="522"/>
                  <a:pt x="110" y="516"/>
                  <a:pt x="115" y="512"/>
                </a:cubicBezTo>
                <a:cubicBezTo>
                  <a:pt x="120" y="507"/>
                  <a:pt x="127" y="500"/>
                  <a:pt x="137" y="501"/>
                </a:cubicBezTo>
                <a:cubicBezTo>
                  <a:pt x="148" y="502"/>
                  <a:pt x="153" y="513"/>
                  <a:pt x="157" y="519"/>
                </a:cubicBezTo>
                <a:cubicBezTo>
                  <a:pt x="167" y="517"/>
                  <a:pt x="176" y="508"/>
                  <a:pt x="178" y="498"/>
                </a:cubicBezTo>
                <a:cubicBezTo>
                  <a:pt x="177" y="492"/>
                  <a:pt x="173" y="486"/>
                  <a:pt x="168" y="481"/>
                </a:cubicBezTo>
                <a:cubicBezTo>
                  <a:pt x="166" y="476"/>
                  <a:pt x="168" y="469"/>
                  <a:pt x="174" y="465"/>
                </a:cubicBezTo>
                <a:cubicBezTo>
                  <a:pt x="175" y="457"/>
                  <a:pt x="175" y="447"/>
                  <a:pt x="169" y="441"/>
                </a:cubicBezTo>
                <a:cubicBezTo>
                  <a:pt x="159" y="435"/>
                  <a:pt x="147" y="429"/>
                  <a:pt x="134" y="432"/>
                </a:cubicBezTo>
                <a:cubicBezTo>
                  <a:pt x="130" y="436"/>
                  <a:pt x="122" y="438"/>
                  <a:pt x="123" y="445"/>
                </a:cubicBezTo>
                <a:cubicBezTo>
                  <a:pt x="126" y="449"/>
                  <a:pt x="130" y="447"/>
                  <a:pt x="133" y="448"/>
                </a:cubicBezTo>
                <a:cubicBezTo>
                  <a:pt x="137" y="449"/>
                  <a:pt x="138" y="454"/>
                  <a:pt x="137" y="457"/>
                </a:cubicBezTo>
                <a:cubicBezTo>
                  <a:pt x="134" y="463"/>
                  <a:pt x="128" y="466"/>
                  <a:pt x="122" y="464"/>
                </a:cubicBezTo>
                <a:cubicBezTo>
                  <a:pt x="118" y="462"/>
                  <a:pt x="113" y="459"/>
                  <a:pt x="113" y="454"/>
                </a:cubicBezTo>
                <a:cubicBezTo>
                  <a:pt x="112" y="442"/>
                  <a:pt x="116" y="431"/>
                  <a:pt x="125" y="423"/>
                </a:cubicBezTo>
                <a:cubicBezTo>
                  <a:pt x="133" y="417"/>
                  <a:pt x="148" y="422"/>
                  <a:pt x="149" y="408"/>
                </a:cubicBezTo>
                <a:cubicBezTo>
                  <a:pt x="153" y="394"/>
                  <a:pt x="146" y="377"/>
                  <a:pt x="134" y="367"/>
                </a:cubicBezTo>
                <a:cubicBezTo>
                  <a:pt x="126" y="361"/>
                  <a:pt x="117" y="364"/>
                  <a:pt x="108" y="367"/>
                </a:cubicBezTo>
                <a:cubicBezTo>
                  <a:pt x="104" y="374"/>
                  <a:pt x="109" y="379"/>
                  <a:pt x="115" y="384"/>
                </a:cubicBezTo>
                <a:cubicBezTo>
                  <a:pt x="118" y="390"/>
                  <a:pt x="118" y="399"/>
                  <a:pt x="116" y="406"/>
                </a:cubicBezTo>
                <a:cubicBezTo>
                  <a:pt x="112" y="416"/>
                  <a:pt x="101" y="418"/>
                  <a:pt x="93" y="422"/>
                </a:cubicBezTo>
                <a:cubicBezTo>
                  <a:pt x="85" y="424"/>
                  <a:pt x="78" y="420"/>
                  <a:pt x="72" y="416"/>
                </a:cubicBezTo>
                <a:cubicBezTo>
                  <a:pt x="60" y="397"/>
                  <a:pt x="59" y="373"/>
                  <a:pt x="70" y="353"/>
                </a:cubicBezTo>
                <a:cubicBezTo>
                  <a:pt x="84" y="340"/>
                  <a:pt x="96" y="323"/>
                  <a:pt x="115" y="317"/>
                </a:cubicBezTo>
                <a:cubicBezTo>
                  <a:pt x="148" y="311"/>
                  <a:pt x="174" y="286"/>
                  <a:pt x="198" y="264"/>
                </a:cubicBezTo>
                <a:cubicBezTo>
                  <a:pt x="203" y="262"/>
                  <a:pt x="200" y="254"/>
                  <a:pt x="207" y="254"/>
                </a:cubicBezTo>
                <a:cubicBezTo>
                  <a:pt x="219" y="238"/>
                  <a:pt x="227" y="216"/>
                  <a:pt x="222" y="195"/>
                </a:cubicBezTo>
                <a:cubicBezTo>
                  <a:pt x="218" y="145"/>
                  <a:pt x="163" y="121"/>
                  <a:pt x="132" y="92"/>
                </a:cubicBezTo>
                <a:cubicBezTo>
                  <a:pt x="117" y="71"/>
                  <a:pt x="119" y="42"/>
                  <a:pt x="123" y="16"/>
                </a:cubicBezTo>
                <a:close/>
                <a:moveTo>
                  <a:pt x="1533" y="66"/>
                </a:moveTo>
                <a:cubicBezTo>
                  <a:pt x="1540" y="76"/>
                  <a:pt x="1534" y="90"/>
                  <a:pt x="1544" y="97"/>
                </a:cubicBezTo>
                <a:cubicBezTo>
                  <a:pt x="1557" y="102"/>
                  <a:pt x="1568" y="116"/>
                  <a:pt x="1569" y="130"/>
                </a:cubicBezTo>
                <a:cubicBezTo>
                  <a:pt x="1569" y="140"/>
                  <a:pt x="1563" y="150"/>
                  <a:pt x="1563" y="159"/>
                </a:cubicBezTo>
                <a:cubicBezTo>
                  <a:pt x="1570" y="162"/>
                  <a:pt x="1575" y="168"/>
                  <a:pt x="1580" y="174"/>
                </a:cubicBezTo>
                <a:cubicBezTo>
                  <a:pt x="1584" y="195"/>
                  <a:pt x="1577" y="216"/>
                  <a:pt x="1559" y="229"/>
                </a:cubicBezTo>
                <a:cubicBezTo>
                  <a:pt x="1556" y="243"/>
                  <a:pt x="1557" y="261"/>
                  <a:pt x="1542" y="271"/>
                </a:cubicBezTo>
                <a:cubicBezTo>
                  <a:pt x="1534" y="277"/>
                  <a:pt x="1519" y="278"/>
                  <a:pt x="1509" y="275"/>
                </a:cubicBezTo>
                <a:cubicBezTo>
                  <a:pt x="1501" y="272"/>
                  <a:pt x="1498" y="263"/>
                  <a:pt x="1491" y="256"/>
                </a:cubicBezTo>
                <a:cubicBezTo>
                  <a:pt x="1486" y="240"/>
                  <a:pt x="1509" y="245"/>
                  <a:pt x="1511" y="231"/>
                </a:cubicBezTo>
                <a:cubicBezTo>
                  <a:pt x="1510" y="224"/>
                  <a:pt x="1512" y="214"/>
                  <a:pt x="1504" y="209"/>
                </a:cubicBezTo>
                <a:cubicBezTo>
                  <a:pt x="1502" y="207"/>
                  <a:pt x="1499" y="208"/>
                  <a:pt x="1499" y="203"/>
                </a:cubicBezTo>
                <a:cubicBezTo>
                  <a:pt x="1487" y="196"/>
                  <a:pt x="1472" y="200"/>
                  <a:pt x="1462" y="206"/>
                </a:cubicBezTo>
                <a:cubicBezTo>
                  <a:pt x="1455" y="212"/>
                  <a:pt x="1445" y="217"/>
                  <a:pt x="1443" y="226"/>
                </a:cubicBezTo>
                <a:cubicBezTo>
                  <a:pt x="1437" y="250"/>
                  <a:pt x="1448" y="277"/>
                  <a:pt x="1466" y="289"/>
                </a:cubicBezTo>
                <a:cubicBezTo>
                  <a:pt x="1494" y="315"/>
                  <a:pt x="1536" y="310"/>
                  <a:pt x="1560" y="341"/>
                </a:cubicBezTo>
                <a:cubicBezTo>
                  <a:pt x="1581" y="353"/>
                  <a:pt x="1583" y="377"/>
                  <a:pt x="1587" y="398"/>
                </a:cubicBezTo>
                <a:cubicBezTo>
                  <a:pt x="1585" y="402"/>
                  <a:pt x="1589" y="408"/>
                  <a:pt x="1588" y="414"/>
                </a:cubicBezTo>
                <a:cubicBezTo>
                  <a:pt x="1590" y="445"/>
                  <a:pt x="1583" y="477"/>
                  <a:pt x="1565" y="502"/>
                </a:cubicBezTo>
                <a:cubicBezTo>
                  <a:pt x="1568" y="507"/>
                  <a:pt x="1568" y="507"/>
                  <a:pt x="1568" y="507"/>
                </a:cubicBezTo>
                <a:cubicBezTo>
                  <a:pt x="1581" y="512"/>
                  <a:pt x="1594" y="518"/>
                  <a:pt x="1600" y="533"/>
                </a:cubicBezTo>
                <a:cubicBezTo>
                  <a:pt x="1599" y="538"/>
                  <a:pt x="1597" y="543"/>
                  <a:pt x="1592" y="546"/>
                </a:cubicBezTo>
                <a:cubicBezTo>
                  <a:pt x="1582" y="546"/>
                  <a:pt x="1574" y="553"/>
                  <a:pt x="1571" y="562"/>
                </a:cubicBezTo>
                <a:cubicBezTo>
                  <a:pt x="1571" y="578"/>
                  <a:pt x="1575" y="592"/>
                  <a:pt x="1583" y="603"/>
                </a:cubicBezTo>
                <a:cubicBezTo>
                  <a:pt x="1591" y="622"/>
                  <a:pt x="1586" y="644"/>
                  <a:pt x="1573" y="657"/>
                </a:cubicBezTo>
                <a:cubicBezTo>
                  <a:pt x="1577" y="665"/>
                  <a:pt x="1586" y="668"/>
                  <a:pt x="1588" y="676"/>
                </a:cubicBezTo>
                <a:cubicBezTo>
                  <a:pt x="1585" y="687"/>
                  <a:pt x="1590" y="701"/>
                  <a:pt x="1577" y="706"/>
                </a:cubicBezTo>
                <a:cubicBezTo>
                  <a:pt x="1569" y="709"/>
                  <a:pt x="1559" y="713"/>
                  <a:pt x="1550" y="707"/>
                </a:cubicBezTo>
                <a:cubicBezTo>
                  <a:pt x="1545" y="704"/>
                  <a:pt x="1543" y="697"/>
                  <a:pt x="1538" y="698"/>
                </a:cubicBezTo>
                <a:cubicBezTo>
                  <a:pt x="1528" y="709"/>
                  <a:pt x="1516" y="722"/>
                  <a:pt x="1501" y="722"/>
                </a:cubicBezTo>
                <a:cubicBezTo>
                  <a:pt x="1482" y="719"/>
                  <a:pt x="1463" y="716"/>
                  <a:pt x="1452" y="701"/>
                </a:cubicBezTo>
                <a:cubicBezTo>
                  <a:pt x="1442" y="698"/>
                  <a:pt x="1427" y="698"/>
                  <a:pt x="1419" y="706"/>
                </a:cubicBezTo>
                <a:cubicBezTo>
                  <a:pt x="1408" y="712"/>
                  <a:pt x="1415" y="738"/>
                  <a:pt x="1396" y="724"/>
                </a:cubicBezTo>
                <a:cubicBezTo>
                  <a:pt x="1384" y="709"/>
                  <a:pt x="1384" y="709"/>
                  <a:pt x="1384" y="709"/>
                </a:cubicBezTo>
                <a:cubicBezTo>
                  <a:pt x="1354" y="728"/>
                  <a:pt x="1312" y="741"/>
                  <a:pt x="1276" y="727"/>
                </a:cubicBezTo>
                <a:cubicBezTo>
                  <a:pt x="1256" y="725"/>
                  <a:pt x="1239" y="714"/>
                  <a:pt x="1222" y="704"/>
                </a:cubicBezTo>
                <a:cubicBezTo>
                  <a:pt x="1172" y="678"/>
                  <a:pt x="1158" y="622"/>
                  <a:pt x="1136" y="578"/>
                </a:cubicBezTo>
                <a:cubicBezTo>
                  <a:pt x="1130" y="570"/>
                  <a:pt x="1122" y="563"/>
                  <a:pt x="1112" y="561"/>
                </a:cubicBezTo>
                <a:cubicBezTo>
                  <a:pt x="1107" y="559"/>
                  <a:pt x="1101" y="562"/>
                  <a:pt x="1095" y="564"/>
                </a:cubicBezTo>
                <a:cubicBezTo>
                  <a:pt x="1089" y="571"/>
                  <a:pt x="1086" y="581"/>
                  <a:pt x="1090" y="590"/>
                </a:cubicBezTo>
                <a:cubicBezTo>
                  <a:pt x="1092" y="599"/>
                  <a:pt x="1102" y="602"/>
                  <a:pt x="1109" y="606"/>
                </a:cubicBezTo>
                <a:cubicBezTo>
                  <a:pt x="1122" y="611"/>
                  <a:pt x="1122" y="594"/>
                  <a:pt x="1134" y="598"/>
                </a:cubicBezTo>
                <a:cubicBezTo>
                  <a:pt x="1145" y="607"/>
                  <a:pt x="1146" y="622"/>
                  <a:pt x="1145" y="633"/>
                </a:cubicBezTo>
                <a:cubicBezTo>
                  <a:pt x="1141" y="649"/>
                  <a:pt x="1122" y="650"/>
                  <a:pt x="1108" y="655"/>
                </a:cubicBezTo>
                <a:cubicBezTo>
                  <a:pt x="1100" y="664"/>
                  <a:pt x="1088" y="669"/>
                  <a:pt x="1076" y="665"/>
                </a:cubicBezTo>
                <a:cubicBezTo>
                  <a:pt x="1066" y="651"/>
                  <a:pt x="1057" y="671"/>
                  <a:pt x="1047" y="674"/>
                </a:cubicBezTo>
                <a:cubicBezTo>
                  <a:pt x="1032" y="676"/>
                  <a:pt x="1016" y="677"/>
                  <a:pt x="1003" y="670"/>
                </a:cubicBezTo>
                <a:cubicBezTo>
                  <a:pt x="995" y="665"/>
                  <a:pt x="993" y="650"/>
                  <a:pt x="982" y="654"/>
                </a:cubicBezTo>
                <a:cubicBezTo>
                  <a:pt x="973" y="663"/>
                  <a:pt x="957" y="656"/>
                  <a:pt x="948" y="656"/>
                </a:cubicBezTo>
                <a:cubicBezTo>
                  <a:pt x="930" y="643"/>
                  <a:pt x="927" y="621"/>
                  <a:pt x="922" y="602"/>
                </a:cubicBezTo>
                <a:cubicBezTo>
                  <a:pt x="922" y="596"/>
                  <a:pt x="925" y="584"/>
                  <a:pt x="936" y="590"/>
                </a:cubicBezTo>
                <a:cubicBezTo>
                  <a:pt x="949" y="598"/>
                  <a:pt x="971" y="595"/>
                  <a:pt x="986" y="589"/>
                </a:cubicBezTo>
                <a:cubicBezTo>
                  <a:pt x="1013" y="569"/>
                  <a:pt x="1021" y="531"/>
                  <a:pt x="1053" y="517"/>
                </a:cubicBezTo>
                <a:cubicBezTo>
                  <a:pt x="1078" y="500"/>
                  <a:pt x="1114" y="500"/>
                  <a:pt x="1142" y="513"/>
                </a:cubicBezTo>
                <a:cubicBezTo>
                  <a:pt x="1162" y="521"/>
                  <a:pt x="1182" y="541"/>
                  <a:pt x="1190" y="562"/>
                </a:cubicBezTo>
                <a:cubicBezTo>
                  <a:pt x="1210" y="592"/>
                  <a:pt x="1219" y="629"/>
                  <a:pt x="1252" y="651"/>
                </a:cubicBezTo>
                <a:cubicBezTo>
                  <a:pt x="1275" y="667"/>
                  <a:pt x="1305" y="676"/>
                  <a:pt x="1335" y="670"/>
                </a:cubicBezTo>
                <a:cubicBezTo>
                  <a:pt x="1344" y="667"/>
                  <a:pt x="1350" y="659"/>
                  <a:pt x="1352" y="650"/>
                </a:cubicBezTo>
                <a:cubicBezTo>
                  <a:pt x="1353" y="641"/>
                  <a:pt x="1347" y="634"/>
                  <a:pt x="1341" y="629"/>
                </a:cubicBezTo>
                <a:cubicBezTo>
                  <a:pt x="1337" y="627"/>
                  <a:pt x="1330" y="624"/>
                  <a:pt x="1328" y="631"/>
                </a:cubicBezTo>
                <a:cubicBezTo>
                  <a:pt x="1322" y="635"/>
                  <a:pt x="1327" y="644"/>
                  <a:pt x="1318" y="646"/>
                </a:cubicBezTo>
                <a:cubicBezTo>
                  <a:pt x="1313" y="645"/>
                  <a:pt x="1313" y="645"/>
                  <a:pt x="1313" y="645"/>
                </a:cubicBezTo>
                <a:cubicBezTo>
                  <a:pt x="1310" y="637"/>
                  <a:pt x="1315" y="631"/>
                  <a:pt x="1316" y="624"/>
                </a:cubicBezTo>
                <a:cubicBezTo>
                  <a:pt x="1322" y="616"/>
                  <a:pt x="1332" y="615"/>
                  <a:pt x="1340" y="618"/>
                </a:cubicBezTo>
                <a:cubicBezTo>
                  <a:pt x="1350" y="624"/>
                  <a:pt x="1363" y="635"/>
                  <a:pt x="1363" y="648"/>
                </a:cubicBezTo>
                <a:cubicBezTo>
                  <a:pt x="1359" y="661"/>
                  <a:pt x="1353" y="673"/>
                  <a:pt x="1341" y="678"/>
                </a:cubicBezTo>
                <a:cubicBezTo>
                  <a:pt x="1304" y="693"/>
                  <a:pt x="1265" y="676"/>
                  <a:pt x="1236" y="653"/>
                </a:cubicBezTo>
                <a:cubicBezTo>
                  <a:pt x="1209" y="622"/>
                  <a:pt x="1193" y="589"/>
                  <a:pt x="1175" y="554"/>
                </a:cubicBezTo>
                <a:cubicBezTo>
                  <a:pt x="1155" y="524"/>
                  <a:pt x="1119" y="513"/>
                  <a:pt x="1085" y="516"/>
                </a:cubicBezTo>
                <a:cubicBezTo>
                  <a:pt x="1067" y="521"/>
                  <a:pt x="1051" y="529"/>
                  <a:pt x="1036" y="542"/>
                </a:cubicBezTo>
                <a:cubicBezTo>
                  <a:pt x="1017" y="570"/>
                  <a:pt x="998" y="608"/>
                  <a:pt x="958" y="607"/>
                </a:cubicBezTo>
                <a:cubicBezTo>
                  <a:pt x="948" y="607"/>
                  <a:pt x="943" y="599"/>
                  <a:pt x="933" y="603"/>
                </a:cubicBezTo>
                <a:cubicBezTo>
                  <a:pt x="929" y="617"/>
                  <a:pt x="937" y="629"/>
                  <a:pt x="944" y="639"/>
                </a:cubicBezTo>
                <a:cubicBezTo>
                  <a:pt x="957" y="654"/>
                  <a:pt x="976" y="643"/>
                  <a:pt x="989" y="637"/>
                </a:cubicBezTo>
                <a:cubicBezTo>
                  <a:pt x="998" y="646"/>
                  <a:pt x="1004" y="661"/>
                  <a:pt x="1018" y="665"/>
                </a:cubicBezTo>
                <a:cubicBezTo>
                  <a:pt x="1030" y="669"/>
                  <a:pt x="1043" y="664"/>
                  <a:pt x="1053" y="656"/>
                </a:cubicBezTo>
                <a:cubicBezTo>
                  <a:pt x="1062" y="648"/>
                  <a:pt x="1058" y="637"/>
                  <a:pt x="1054" y="628"/>
                </a:cubicBezTo>
                <a:cubicBezTo>
                  <a:pt x="1052" y="624"/>
                  <a:pt x="1047" y="618"/>
                  <a:pt x="1041" y="619"/>
                </a:cubicBezTo>
                <a:cubicBezTo>
                  <a:pt x="1037" y="623"/>
                  <a:pt x="1039" y="632"/>
                  <a:pt x="1032" y="633"/>
                </a:cubicBezTo>
                <a:cubicBezTo>
                  <a:pt x="1023" y="634"/>
                  <a:pt x="1025" y="623"/>
                  <a:pt x="1019" y="619"/>
                </a:cubicBezTo>
                <a:cubicBezTo>
                  <a:pt x="1020" y="612"/>
                  <a:pt x="1027" y="608"/>
                  <a:pt x="1032" y="605"/>
                </a:cubicBezTo>
                <a:cubicBezTo>
                  <a:pt x="1047" y="604"/>
                  <a:pt x="1060" y="616"/>
                  <a:pt x="1066" y="630"/>
                </a:cubicBezTo>
                <a:cubicBezTo>
                  <a:pt x="1069" y="638"/>
                  <a:pt x="1066" y="652"/>
                  <a:pt x="1079" y="654"/>
                </a:cubicBezTo>
                <a:cubicBezTo>
                  <a:pt x="1089" y="657"/>
                  <a:pt x="1100" y="651"/>
                  <a:pt x="1106" y="642"/>
                </a:cubicBezTo>
                <a:cubicBezTo>
                  <a:pt x="1115" y="641"/>
                  <a:pt x="1127" y="643"/>
                  <a:pt x="1132" y="634"/>
                </a:cubicBezTo>
                <a:cubicBezTo>
                  <a:pt x="1135" y="629"/>
                  <a:pt x="1137" y="621"/>
                  <a:pt x="1133" y="615"/>
                </a:cubicBezTo>
                <a:cubicBezTo>
                  <a:pt x="1125" y="606"/>
                  <a:pt x="1118" y="618"/>
                  <a:pt x="1108" y="616"/>
                </a:cubicBezTo>
                <a:cubicBezTo>
                  <a:pt x="1097" y="611"/>
                  <a:pt x="1081" y="608"/>
                  <a:pt x="1079" y="593"/>
                </a:cubicBezTo>
                <a:cubicBezTo>
                  <a:pt x="1074" y="579"/>
                  <a:pt x="1079" y="565"/>
                  <a:pt x="1089" y="556"/>
                </a:cubicBezTo>
                <a:cubicBezTo>
                  <a:pt x="1101" y="549"/>
                  <a:pt x="1119" y="548"/>
                  <a:pt x="1130" y="556"/>
                </a:cubicBezTo>
                <a:cubicBezTo>
                  <a:pt x="1160" y="579"/>
                  <a:pt x="1159" y="617"/>
                  <a:pt x="1180" y="645"/>
                </a:cubicBezTo>
                <a:cubicBezTo>
                  <a:pt x="1206" y="690"/>
                  <a:pt x="1255" y="715"/>
                  <a:pt x="1305" y="721"/>
                </a:cubicBezTo>
                <a:cubicBezTo>
                  <a:pt x="1331" y="721"/>
                  <a:pt x="1359" y="715"/>
                  <a:pt x="1381" y="699"/>
                </a:cubicBezTo>
                <a:cubicBezTo>
                  <a:pt x="1386" y="692"/>
                  <a:pt x="1382" y="680"/>
                  <a:pt x="1385" y="672"/>
                </a:cubicBezTo>
                <a:cubicBezTo>
                  <a:pt x="1391" y="661"/>
                  <a:pt x="1402" y="647"/>
                  <a:pt x="1417" y="646"/>
                </a:cubicBezTo>
                <a:cubicBezTo>
                  <a:pt x="1420" y="645"/>
                  <a:pt x="1423" y="640"/>
                  <a:pt x="1421" y="636"/>
                </a:cubicBezTo>
                <a:cubicBezTo>
                  <a:pt x="1409" y="628"/>
                  <a:pt x="1390" y="621"/>
                  <a:pt x="1389" y="604"/>
                </a:cubicBezTo>
                <a:cubicBezTo>
                  <a:pt x="1388" y="595"/>
                  <a:pt x="1393" y="585"/>
                  <a:pt x="1402" y="580"/>
                </a:cubicBezTo>
                <a:cubicBezTo>
                  <a:pt x="1408" y="575"/>
                  <a:pt x="1417" y="581"/>
                  <a:pt x="1422" y="574"/>
                </a:cubicBezTo>
                <a:cubicBezTo>
                  <a:pt x="1420" y="566"/>
                  <a:pt x="1416" y="557"/>
                  <a:pt x="1408" y="554"/>
                </a:cubicBezTo>
                <a:cubicBezTo>
                  <a:pt x="1400" y="551"/>
                  <a:pt x="1391" y="545"/>
                  <a:pt x="1384" y="552"/>
                </a:cubicBezTo>
                <a:cubicBezTo>
                  <a:pt x="1382" y="555"/>
                  <a:pt x="1379" y="559"/>
                  <a:pt x="1375" y="559"/>
                </a:cubicBezTo>
                <a:cubicBezTo>
                  <a:pt x="1368" y="557"/>
                  <a:pt x="1365" y="551"/>
                  <a:pt x="1359" y="548"/>
                </a:cubicBezTo>
                <a:cubicBezTo>
                  <a:pt x="1348" y="547"/>
                  <a:pt x="1335" y="541"/>
                  <a:pt x="1326" y="551"/>
                </a:cubicBezTo>
                <a:cubicBezTo>
                  <a:pt x="1322" y="557"/>
                  <a:pt x="1316" y="564"/>
                  <a:pt x="1320" y="572"/>
                </a:cubicBezTo>
                <a:cubicBezTo>
                  <a:pt x="1324" y="580"/>
                  <a:pt x="1328" y="588"/>
                  <a:pt x="1337" y="590"/>
                </a:cubicBezTo>
                <a:cubicBezTo>
                  <a:pt x="1340" y="590"/>
                  <a:pt x="1344" y="589"/>
                  <a:pt x="1345" y="586"/>
                </a:cubicBezTo>
                <a:cubicBezTo>
                  <a:pt x="1345" y="582"/>
                  <a:pt x="1343" y="578"/>
                  <a:pt x="1346" y="575"/>
                </a:cubicBezTo>
                <a:cubicBezTo>
                  <a:pt x="1349" y="572"/>
                  <a:pt x="1353" y="574"/>
                  <a:pt x="1356" y="577"/>
                </a:cubicBezTo>
                <a:cubicBezTo>
                  <a:pt x="1358" y="582"/>
                  <a:pt x="1360" y="589"/>
                  <a:pt x="1355" y="593"/>
                </a:cubicBezTo>
                <a:cubicBezTo>
                  <a:pt x="1348" y="600"/>
                  <a:pt x="1338" y="602"/>
                  <a:pt x="1329" y="599"/>
                </a:cubicBezTo>
                <a:cubicBezTo>
                  <a:pt x="1315" y="590"/>
                  <a:pt x="1315" y="590"/>
                  <a:pt x="1315" y="590"/>
                </a:cubicBezTo>
                <a:cubicBezTo>
                  <a:pt x="1303" y="593"/>
                  <a:pt x="1288" y="596"/>
                  <a:pt x="1283" y="609"/>
                </a:cubicBezTo>
                <a:cubicBezTo>
                  <a:pt x="1279" y="619"/>
                  <a:pt x="1284" y="629"/>
                  <a:pt x="1288" y="638"/>
                </a:cubicBezTo>
                <a:cubicBezTo>
                  <a:pt x="1296" y="643"/>
                  <a:pt x="1303" y="648"/>
                  <a:pt x="1311" y="649"/>
                </a:cubicBezTo>
                <a:cubicBezTo>
                  <a:pt x="1314" y="653"/>
                  <a:pt x="1310" y="657"/>
                  <a:pt x="1306" y="657"/>
                </a:cubicBezTo>
                <a:cubicBezTo>
                  <a:pt x="1294" y="655"/>
                  <a:pt x="1280" y="650"/>
                  <a:pt x="1275" y="637"/>
                </a:cubicBezTo>
                <a:cubicBezTo>
                  <a:pt x="1267" y="627"/>
                  <a:pt x="1271" y="611"/>
                  <a:pt x="1276" y="600"/>
                </a:cubicBezTo>
                <a:cubicBezTo>
                  <a:pt x="1302" y="585"/>
                  <a:pt x="1272" y="559"/>
                  <a:pt x="1283" y="539"/>
                </a:cubicBezTo>
                <a:cubicBezTo>
                  <a:pt x="1287" y="521"/>
                  <a:pt x="1298" y="506"/>
                  <a:pt x="1310" y="491"/>
                </a:cubicBezTo>
                <a:cubicBezTo>
                  <a:pt x="1320" y="481"/>
                  <a:pt x="1331" y="491"/>
                  <a:pt x="1342" y="492"/>
                </a:cubicBezTo>
                <a:cubicBezTo>
                  <a:pt x="1361" y="503"/>
                  <a:pt x="1379" y="521"/>
                  <a:pt x="1392" y="539"/>
                </a:cubicBezTo>
                <a:cubicBezTo>
                  <a:pt x="1416" y="545"/>
                  <a:pt x="1416" y="545"/>
                  <a:pt x="1416" y="545"/>
                </a:cubicBezTo>
                <a:cubicBezTo>
                  <a:pt x="1425" y="556"/>
                  <a:pt x="1436" y="573"/>
                  <a:pt x="1427" y="589"/>
                </a:cubicBezTo>
                <a:cubicBezTo>
                  <a:pt x="1420" y="591"/>
                  <a:pt x="1408" y="582"/>
                  <a:pt x="1402" y="593"/>
                </a:cubicBezTo>
                <a:cubicBezTo>
                  <a:pt x="1398" y="598"/>
                  <a:pt x="1398" y="607"/>
                  <a:pt x="1404" y="613"/>
                </a:cubicBezTo>
                <a:cubicBezTo>
                  <a:pt x="1411" y="619"/>
                  <a:pt x="1419" y="626"/>
                  <a:pt x="1426" y="624"/>
                </a:cubicBezTo>
                <a:cubicBezTo>
                  <a:pt x="1430" y="613"/>
                  <a:pt x="1440" y="607"/>
                  <a:pt x="1450" y="603"/>
                </a:cubicBezTo>
                <a:cubicBezTo>
                  <a:pt x="1460" y="598"/>
                  <a:pt x="1470" y="609"/>
                  <a:pt x="1477" y="601"/>
                </a:cubicBezTo>
                <a:cubicBezTo>
                  <a:pt x="1473" y="587"/>
                  <a:pt x="1473" y="565"/>
                  <a:pt x="1488" y="555"/>
                </a:cubicBezTo>
                <a:cubicBezTo>
                  <a:pt x="1493" y="547"/>
                  <a:pt x="1503" y="552"/>
                  <a:pt x="1511" y="549"/>
                </a:cubicBezTo>
                <a:cubicBezTo>
                  <a:pt x="1515" y="541"/>
                  <a:pt x="1520" y="532"/>
                  <a:pt x="1521" y="523"/>
                </a:cubicBezTo>
                <a:cubicBezTo>
                  <a:pt x="1507" y="516"/>
                  <a:pt x="1495" y="502"/>
                  <a:pt x="1478" y="509"/>
                </a:cubicBezTo>
                <a:cubicBezTo>
                  <a:pt x="1471" y="514"/>
                  <a:pt x="1467" y="521"/>
                  <a:pt x="1466" y="530"/>
                </a:cubicBezTo>
                <a:cubicBezTo>
                  <a:pt x="1466" y="537"/>
                  <a:pt x="1475" y="543"/>
                  <a:pt x="1469" y="549"/>
                </a:cubicBezTo>
                <a:cubicBezTo>
                  <a:pt x="1464" y="555"/>
                  <a:pt x="1457" y="554"/>
                  <a:pt x="1451" y="557"/>
                </a:cubicBezTo>
                <a:cubicBezTo>
                  <a:pt x="1441" y="558"/>
                  <a:pt x="1435" y="553"/>
                  <a:pt x="1428" y="549"/>
                </a:cubicBezTo>
                <a:cubicBezTo>
                  <a:pt x="1421" y="537"/>
                  <a:pt x="1413" y="521"/>
                  <a:pt x="1422" y="507"/>
                </a:cubicBezTo>
                <a:cubicBezTo>
                  <a:pt x="1417" y="489"/>
                  <a:pt x="1397" y="488"/>
                  <a:pt x="1389" y="473"/>
                </a:cubicBezTo>
                <a:cubicBezTo>
                  <a:pt x="1379" y="457"/>
                  <a:pt x="1375" y="439"/>
                  <a:pt x="1373" y="420"/>
                </a:cubicBezTo>
                <a:cubicBezTo>
                  <a:pt x="1384" y="404"/>
                  <a:pt x="1400" y="395"/>
                  <a:pt x="1419" y="394"/>
                </a:cubicBezTo>
                <a:cubicBezTo>
                  <a:pt x="1438" y="390"/>
                  <a:pt x="1455" y="410"/>
                  <a:pt x="1471" y="395"/>
                </a:cubicBezTo>
                <a:cubicBezTo>
                  <a:pt x="1484" y="392"/>
                  <a:pt x="1495" y="399"/>
                  <a:pt x="1504" y="407"/>
                </a:cubicBezTo>
                <a:cubicBezTo>
                  <a:pt x="1510" y="410"/>
                  <a:pt x="1511" y="418"/>
                  <a:pt x="1505" y="421"/>
                </a:cubicBezTo>
                <a:cubicBezTo>
                  <a:pt x="1499" y="426"/>
                  <a:pt x="1502" y="435"/>
                  <a:pt x="1503" y="440"/>
                </a:cubicBezTo>
                <a:cubicBezTo>
                  <a:pt x="1508" y="450"/>
                  <a:pt x="1519" y="456"/>
                  <a:pt x="1530" y="455"/>
                </a:cubicBezTo>
                <a:cubicBezTo>
                  <a:pt x="1537" y="452"/>
                  <a:pt x="1542" y="443"/>
                  <a:pt x="1544" y="436"/>
                </a:cubicBezTo>
                <a:cubicBezTo>
                  <a:pt x="1541" y="387"/>
                  <a:pt x="1487" y="370"/>
                  <a:pt x="1453" y="347"/>
                </a:cubicBezTo>
                <a:cubicBezTo>
                  <a:pt x="1413" y="325"/>
                  <a:pt x="1392" y="284"/>
                  <a:pt x="1390" y="240"/>
                </a:cubicBezTo>
                <a:cubicBezTo>
                  <a:pt x="1389" y="198"/>
                  <a:pt x="1407" y="153"/>
                  <a:pt x="1443" y="129"/>
                </a:cubicBezTo>
                <a:cubicBezTo>
                  <a:pt x="1462" y="114"/>
                  <a:pt x="1493" y="98"/>
                  <a:pt x="1485" y="71"/>
                </a:cubicBezTo>
                <a:cubicBezTo>
                  <a:pt x="1482" y="65"/>
                  <a:pt x="1477" y="57"/>
                  <a:pt x="1469" y="57"/>
                </a:cubicBezTo>
                <a:cubicBezTo>
                  <a:pt x="1465" y="50"/>
                  <a:pt x="1476" y="50"/>
                  <a:pt x="1479" y="47"/>
                </a:cubicBezTo>
                <a:cubicBezTo>
                  <a:pt x="1493" y="44"/>
                  <a:pt x="1509" y="38"/>
                  <a:pt x="1520" y="51"/>
                </a:cubicBezTo>
                <a:cubicBezTo>
                  <a:pt x="1533" y="66"/>
                  <a:pt x="1533" y="66"/>
                  <a:pt x="1533" y="66"/>
                </a:cubicBezTo>
                <a:close/>
                <a:moveTo>
                  <a:pt x="1525" y="74"/>
                </a:moveTo>
                <a:cubicBezTo>
                  <a:pt x="1521" y="66"/>
                  <a:pt x="1514" y="59"/>
                  <a:pt x="1506" y="55"/>
                </a:cubicBezTo>
                <a:cubicBezTo>
                  <a:pt x="1501" y="53"/>
                  <a:pt x="1489" y="47"/>
                  <a:pt x="1487" y="56"/>
                </a:cubicBezTo>
                <a:cubicBezTo>
                  <a:pt x="1498" y="67"/>
                  <a:pt x="1498" y="81"/>
                  <a:pt x="1494" y="94"/>
                </a:cubicBezTo>
                <a:cubicBezTo>
                  <a:pt x="1472" y="130"/>
                  <a:pt x="1429" y="143"/>
                  <a:pt x="1413" y="180"/>
                </a:cubicBezTo>
                <a:cubicBezTo>
                  <a:pt x="1394" y="212"/>
                  <a:pt x="1397" y="259"/>
                  <a:pt x="1413" y="291"/>
                </a:cubicBezTo>
                <a:cubicBezTo>
                  <a:pt x="1440" y="341"/>
                  <a:pt x="1500" y="352"/>
                  <a:pt x="1537" y="390"/>
                </a:cubicBezTo>
                <a:cubicBezTo>
                  <a:pt x="1545" y="403"/>
                  <a:pt x="1552" y="417"/>
                  <a:pt x="1555" y="433"/>
                </a:cubicBezTo>
                <a:cubicBezTo>
                  <a:pt x="1555" y="440"/>
                  <a:pt x="1548" y="445"/>
                  <a:pt x="1548" y="452"/>
                </a:cubicBezTo>
                <a:cubicBezTo>
                  <a:pt x="1542" y="461"/>
                  <a:pt x="1531" y="467"/>
                  <a:pt x="1519" y="467"/>
                </a:cubicBezTo>
                <a:cubicBezTo>
                  <a:pt x="1508" y="463"/>
                  <a:pt x="1498" y="457"/>
                  <a:pt x="1493" y="445"/>
                </a:cubicBezTo>
                <a:cubicBezTo>
                  <a:pt x="1490" y="436"/>
                  <a:pt x="1490" y="425"/>
                  <a:pt x="1496" y="416"/>
                </a:cubicBezTo>
                <a:cubicBezTo>
                  <a:pt x="1492" y="409"/>
                  <a:pt x="1484" y="404"/>
                  <a:pt x="1476" y="405"/>
                </a:cubicBezTo>
                <a:cubicBezTo>
                  <a:pt x="1470" y="404"/>
                  <a:pt x="1472" y="409"/>
                  <a:pt x="1472" y="412"/>
                </a:cubicBezTo>
                <a:cubicBezTo>
                  <a:pt x="1471" y="417"/>
                  <a:pt x="1467" y="419"/>
                  <a:pt x="1463" y="419"/>
                </a:cubicBezTo>
                <a:cubicBezTo>
                  <a:pt x="1450" y="417"/>
                  <a:pt x="1458" y="433"/>
                  <a:pt x="1455" y="438"/>
                </a:cubicBezTo>
                <a:cubicBezTo>
                  <a:pt x="1458" y="444"/>
                  <a:pt x="1469" y="449"/>
                  <a:pt x="1469" y="458"/>
                </a:cubicBezTo>
                <a:cubicBezTo>
                  <a:pt x="1466" y="467"/>
                  <a:pt x="1466" y="478"/>
                  <a:pt x="1457" y="483"/>
                </a:cubicBezTo>
                <a:cubicBezTo>
                  <a:pt x="1452" y="482"/>
                  <a:pt x="1439" y="487"/>
                  <a:pt x="1440" y="478"/>
                </a:cubicBezTo>
                <a:cubicBezTo>
                  <a:pt x="1440" y="473"/>
                  <a:pt x="1446" y="472"/>
                  <a:pt x="1451" y="473"/>
                </a:cubicBezTo>
                <a:cubicBezTo>
                  <a:pt x="1456" y="473"/>
                  <a:pt x="1458" y="467"/>
                  <a:pt x="1459" y="463"/>
                </a:cubicBezTo>
                <a:cubicBezTo>
                  <a:pt x="1460" y="453"/>
                  <a:pt x="1449" y="451"/>
                  <a:pt x="1443" y="448"/>
                </a:cubicBezTo>
                <a:cubicBezTo>
                  <a:pt x="1436" y="448"/>
                  <a:pt x="1430" y="448"/>
                  <a:pt x="1425" y="452"/>
                </a:cubicBezTo>
                <a:cubicBezTo>
                  <a:pt x="1420" y="459"/>
                  <a:pt x="1416" y="468"/>
                  <a:pt x="1418" y="477"/>
                </a:cubicBezTo>
                <a:cubicBezTo>
                  <a:pt x="1420" y="489"/>
                  <a:pt x="1430" y="496"/>
                  <a:pt x="1437" y="504"/>
                </a:cubicBezTo>
                <a:cubicBezTo>
                  <a:pt x="1439" y="508"/>
                  <a:pt x="1434" y="509"/>
                  <a:pt x="1433" y="511"/>
                </a:cubicBezTo>
                <a:cubicBezTo>
                  <a:pt x="1428" y="515"/>
                  <a:pt x="1428" y="525"/>
                  <a:pt x="1431" y="531"/>
                </a:cubicBezTo>
                <a:cubicBezTo>
                  <a:pt x="1435" y="538"/>
                  <a:pt x="1442" y="550"/>
                  <a:pt x="1452" y="546"/>
                </a:cubicBezTo>
                <a:cubicBezTo>
                  <a:pt x="1464" y="543"/>
                  <a:pt x="1455" y="534"/>
                  <a:pt x="1457" y="525"/>
                </a:cubicBezTo>
                <a:cubicBezTo>
                  <a:pt x="1462" y="516"/>
                  <a:pt x="1463" y="499"/>
                  <a:pt x="1477" y="498"/>
                </a:cubicBezTo>
                <a:cubicBezTo>
                  <a:pt x="1500" y="488"/>
                  <a:pt x="1513" y="515"/>
                  <a:pt x="1534" y="511"/>
                </a:cubicBezTo>
                <a:cubicBezTo>
                  <a:pt x="1562" y="504"/>
                  <a:pt x="1573" y="472"/>
                  <a:pt x="1580" y="447"/>
                </a:cubicBezTo>
                <a:cubicBezTo>
                  <a:pt x="1579" y="419"/>
                  <a:pt x="1583" y="383"/>
                  <a:pt x="1566" y="359"/>
                </a:cubicBezTo>
                <a:cubicBezTo>
                  <a:pt x="1548" y="347"/>
                  <a:pt x="1537" y="325"/>
                  <a:pt x="1514" y="323"/>
                </a:cubicBezTo>
                <a:cubicBezTo>
                  <a:pt x="1493" y="319"/>
                  <a:pt x="1475" y="310"/>
                  <a:pt x="1458" y="296"/>
                </a:cubicBezTo>
                <a:cubicBezTo>
                  <a:pt x="1438" y="283"/>
                  <a:pt x="1429" y="260"/>
                  <a:pt x="1432" y="237"/>
                </a:cubicBezTo>
                <a:cubicBezTo>
                  <a:pt x="1431" y="215"/>
                  <a:pt x="1450" y="201"/>
                  <a:pt x="1466" y="192"/>
                </a:cubicBezTo>
                <a:cubicBezTo>
                  <a:pt x="1480" y="185"/>
                  <a:pt x="1497" y="194"/>
                  <a:pt x="1507" y="189"/>
                </a:cubicBezTo>
                <a:cubicBezTo>
                  <a:pt x="1507" y="197"/>
                  <a:pt x="1507" y="197"/>
                  <a:pt x="1507" y="197"/>
                </a:cubicBezTo>
                <a:cubicBezTo>
                  <a:pt x="1520" y="206"/>
                  <a:pt x="1523" y="222"/>
                  <a:pt x="1519" y="238"/>
                </a:cubicBezTo>
                <a:cubicBezTo>
                  <a:pt x="1516" y="247"/>
                  <a:pt x="1497" y="250"/>
                  <a:pt x="1507" y="261"/>
                </a:cubicBezTo>
                <a:cubicBezTo>
                  <a:pt x="1516" y="265"/>
                  <a:pt x="1528" y="268"/>
                  <a:pt x="1537" y="262"/>
                </a:cubicBezTo>
                <a:cubicBezTo>
                  <a:pt x="1544" y="255"/>
                  <a:pt x="1549" y="245"/>
                  <a:pt x="1547" y="236"/>
                </a:cubicBezTo>
                <a:cubicBezTo>
                  <a:pt x="1548" y="215"/>
                  <a:pt x="1578" y="208"/>
                  <a:pt x="1571" y="185"/>
                </a:cubicBezTo>
                <a:cubicBezTo>
                  <a:pt x="1571" y="177"/>
                  <a:pt x="1565" y="173"/>
                  <a:pt x="1559" y="170"/>
                </a:cubicBezTo>
                <a:cubicBezTo>
                  <a:pt x="1553" y="167"/>
                  <a:pt x="1548" y="168"/>
                  <a:pt x="1543" y="173"/>
                </a:cubicBezTo>
                <a:cubicBezTo>
                  <a:pt x="1540" y="174"/>
                  <a:pt x="1536" y="173"/>
                  <a:pt x="1532" y="172"/>
                </a:cubicBezTo>
                <a:cubicBezTo>
                  <a:pt x="1519" y="168"/>
                  <a:pt x="1503" y="163"/>
                  <a:pt x="1502" y="148"/>
                </a:cubicBezTo>
                <a:cubicBezTo>
                  <a:pt x="1501" y="140"/>
                  <a:pt x="1502" y="133"/>
                  <a:pt x="1507" y="128"/>
                </a:cubicBezTo>
                <a:cubicBezTo>
                  <a:pt x="1529" y="125"/>
                  <a:pt x="1507" y="143"/>
                  <a:pt x="1518" y="152"/>
                </a:cubicBezTo>
                <a:cubicBezTo>
                  <a:pt x="1523" y="158"/>
                  <a:pt x="1530" y="161"/>
                  <a:pt x="1540" y="161"/>
                </a:cubicBezTo>
                <a:cubicBezTo>
                  <a:pt x="1548" y="161"/>
                  <a:pt x="1552" y="151"/>
                  <a:pt x="1556" y="145"/>
                </a:cubicBezTo>
                <a:cubicBezTo>
                  <a:pt x="1560" y="134"/>
                  <a:pt x="1558" y="121"/>
                  <a:pt x="1551" y="114"/>
                </a:cubicBezTo>
                <a:cubicBezTo>
                  <a:pt x="1546" y="111"/>
                  <a:pt x="1542" y="105"/>
                  <a:pt x="1536" y="107"/>
                </a:cubicBezTo>
                <a:cubicBezTo>
                  <a:pt x="1518" y="103"/>
                  <a:pt x="1534" y="84"/>
                  <a:pt x="1525" y="74"/>
                </a:cubicBezTo>
                <a:close/>
                <a:moveTo>
                  <a:pt x="226" y="390"/>
                </a:moveTo>
                <a:cubicBezTo>
                  <a:pt x="209" y="381"/>
                  <a:pt x="190" y="375"/>
                  <a:pt x="169" y="379"/>
                </a:cubicBezTo>
                <a:cubicBezTo>
                  <a:pt x="155" y="378"/>
                  <a:pt x="162" y="393"/>
                  <a:pt x="159" y="400"/>
                </a:cubicBezTo>
                <a:cubicBezTo>
                  <a:pt x="162" y="406"/>
                  <a:pt x="153" y="421"/>
                  <a:pt x="166" y="421"/>
                </a:cubicBezTo>
                <a:cubicBezTo>
                  <a:pt x="186" y="431"/>
                  <a:pt x="189" y="453"/>
                  <a:pt x="188" y="473"/>
                </a:cubicBezTo>
                <a:cubicBezTo>
                  <a:pt x="204" y="469"/>
                  <a:pt x="219" y="458"/>
                  <a:pt x="230" y="442"/>
                </a:cubicBezTo>
                <a:cubicBezTo>
                  <a:pt x="233" y="434"/>
                  <a:pt x="244" y="425"/>
                  <a:pt x="238" y="414"/>
                </a:cubicBezTo>
                <a:cubicBezTo>
                  <a:pt x="229" y="410"/>
                  <a:pt x="216" y="406"/>
                  <a:pt x="206" y="413"/>
                </a:cubicBezTo>
                <a:cubicBezTo>
                  <a:pt x="204" y="415"/>
                  <a:pt x="206" y="418"/>
                  <a:pt x="208" y="419"/>
                </a:cubicBezTo>
                <a:cubicBezTo>
                  <a:pt x="212" y="422"/>
                  <a:pt x="209" y="427"/>
                  <a:pt x="207" y="431"/>
                </a:cubicBezTo>
                <a:cubicBezTo>
                  <a:pt x="202" y="434"/>
                  <a:pt x="194" y="435"/>
                  <a:pt x="191" y="429"/>
                </a:cubicBezTo>
                <a:cubicBezTo>
                  <a:pt x="184" y="422"/>
                  <a:pt x="187" y="411"/>
                  <a:pt x="194" y="405"/>
                </a:cubicBezTo>
                <a:cubicBezTo>
                  <a:pt x="206" y="399"/>
                  <a:pt x="220" y="399"/>
                  <a:pt x="234" y="398"/>
                </a:cubicBezTo>
                <a:cubicBezTo>
                  <a:pt x="226" y="390"/>
                  <a:pt x="226" y="390"/>
                  <a:pt x="226" y="390"/>
                </a:cubicBezTo>
                <a:close/>
                <a:moveTo>
                  <a:pt x="323" y="390"/>
                </a:moveTo>
                <a:cubicBezTo>
                  <a:pt x="317" y="382"/>
                  <a:pt x="309" y="377"/>
                  <a:pt x="299" y="378"/>
                </a:cubicBezTo>
                <a:cubicBezTo>
                  <a:pt x="294" y="379"/>
                  <a:pt x="289" y="379"/>
                  <a:pt x="286" y="384"/>
                </a:cubicBezTo>
                <a:cubicBezTo>
                  <a:pt x="282" y="391"/>
                  <a:pt x="279" y="401"/>
                  <a:pt x="284" y="408"/>
                </a:cubicBezTo>
                <a:cubicBezTo>
                  <a:pt x="288" y="414"/>
                  <a:pt x="294" y="419"/>
                  <a:pt x="301" y="421"/>
                </a:cubicBezTo>
                <a:cubicBezTo>
                  <a:pt x="311" y="424"/>
                  <a:pt x="318" y="416"/>
                  <a:pt x="325" y="411"/>
                </a:cubicBezTo>
                <a:cubicBezTo>
                  <a:pt x="332" y="405"/>
                  <a:pt x="328" y="396"/>
                  <a:pt x="323" y="390"/>
                </a:cubicBezTo>
                <a:close/>
                <a:moveTo>
                  <a:pt x="318" y="399"/>
                </a:moveTo>
                <a:cubicBezTo>
                  <a:pt x="315" y="392"/>
                  <a:pt x="307" y="385"/>
                  <a:pt x="298" y="389"/>
                </a:cubicBezTo>
                <a:cubicBezTo>
                  <a:pt x="292" y="391"/>
                  <a:pt x="292" y="397"/>
                  <a:pt x="292" y="402"/>
                </a:cubicBezTo>
                <a:cubicBezTo>
                  <a:pt x="295" y="407"/>
                  <a:pt x="301" y="410"/>
                  <a:pt x="307" y="410"/>
                </a:cubicBezTo>
                <a:cubicBezTo>
                  <a:pt x="312" y="408"/>
                  <a:pt x="319" y="407"/>
                  <a:pt x="318" y="399"/>
                </a:cubicBezTo>
                <a:close/>
                <a:moveTo>
                  <a:pt x="1336" y="413"/>
                </a:moveTo>
                <a:cubicBezTo>
                  <a:pt x="1331" y="411"/>
                  <a:pt x="1328" y="406"/>
                  <a:pt x="1326" y="402"/>
                </a:cubicBezTo>
                <a:cubicBezTo>
                  <a:pt x="1319" y="400"/>
                  <a:pt x="1313" y="396"/>
                  <a:pt x="1306" y="398"/>
                </a:cubicBezTo>
                <a:cubicBezTo>
                  <a:pt x="1299" y="401"/>
                  <a:pt x="1292" y="408"/>
                  <a:pt x="1293" y="418"/>
                </a:cubicBezTo>
                <a:cubicBezTo>
                  <a:pt x="1291" y="429"/>
                  <a:pt x="1297" y="438"/>
                  <a:pt x="1305" y="445"/>
                </a:cubicBezTo>
                <a:cubicBezTo>
                  <a:pt x="1316" y="450"/>
                  <a:pt x="1329" y="444"/>
                  <a:pt x="1337" y="436"/>
                </a:cubicBezTo>
                <a:cubicBezTo>
                  <a:pt x="1337" y="428"/>
                  <a:pt x="1341" y="420"/>
                  <a:pt x="1336" y="413"/>
                </a:cubicBezTo>
                <a:close/>
                <a:moveTo>
                  <a:pt x="1449" y="412"/>
                </a:moveTo>
                <a:cubicBezTo>
                  <a:pt x="1445" y="407"/>
                  <a:pt x="1439" y="408"/>
                  <a:pt x="1434" y="407"/>
                </a:cubicBezTo>
                <a:cubicBezTo>
                  <a:pt x="1422" y="405"/>
                  <a:pt x="1405" y="403"/>
                  <a:pt x="1396" y="413"/>
                </a:cubicBezTo>
                <a:cubicBezTo>
                  <a:pt x="1408" y="417"/>
                  <a:pt x="1423" y="415"/>
                  <a:pt x="1428" y="428"/>
                </a:cubicBezTo>
                <a:cubicBezTo>
                  <a:pt x="1424" y="435"/>
                  <a:pt x="1421" y="443"/>
                  <a:pt x="1412" y="443"/>
                </a:cubicBezTo>
                <a:cubicBezTo>
                  <a:pt x="1409" y="443"/>
                  <a:pt x="1404" y="441"/>
                  <a:pt x="1404" y="438"/>
                </a:cubicBezTo>
                <a:cubicBezTo>
                  <a:pt x="1404" y="434"/>
                  <a:pt x="1409" y="432"/>
                  <a:pt x="1412" y="429"/>
                </a:cubicBezTo>
                <a:cubicBezTo>
                  <a:pt x="1412" y="423"/>
                  <a:pt x="1402" y="427"/>
                  <a:pt x="1399" y="423"/>
                </a:cubicBezTo>
                <a:cubicBezTo>
                  <a:pt x="1393" y="424"/>
                  <a:pt x="1387" y="426"/>
                  <a:pt x="1384" y="431"/>
                </a:cubicBezTo>
                <a:cubicBezTo>
                  <a:pt x="1383" y="446"/>
                  <a:pt x="1391" y="461"/>
                  <a:pt x="1401" y="472"/>
                </a:cubicBezTo>
                <a:cubicBezTo>
                  <a:pt x="1409" y="477"/>
                  <a:pt x="1409" y="466"/>
                  <a:pt x="1410" y="461"/>
                </a:cubicBezTo>
                <a:cubicBezTo>
                  <a:pt x="1414" y="448"/>
                  <a:pt x="1423" y="436"/>
                  <a:pt x="1439" y="437"/>
                </a:cubicBezTo>
                <a:cubicBezTo>
                  <a:pt x="1447" y="433"/>
                  <a:pt x="1447" y="421"/>
                  <a:pt x="1449" y="412"/>
                </a:cubicBezTo>
                <a:close/>
                <a:moveTo>
                  <a:pt x="1329" y="422"/>
                </a:moveTo>
                <a:cubicBezTo>
                  <a:pt x="1324" y="414"/>
                  <a:pt x="1315" y="402"/>
                  <a:pt x="1306" y="410"/>
                </a:cubicBezTo>
                <a:cubicBezTo>
                  <a:pt x="1304" y="416"/>
                  <a:pt x="1313" y="416"/>
                  <a:pt x="1312" y="422"/>
                </a:cubicBezTo>
                <a:cubicBezTo>
                  <a:pt x="1311" y="426"/>
                  <a:pt x="1306" y="423"/>
                  <a:pt x="1304" y="425"/>
                </a:cubicBezTo>
                <a:cubicBezTo>
                  <a:pt x="1305" y="429"/>
                  <a:pt x="1305" y="429"/>
                  <a:pt x="1305" y="429"/>
                </a:cubicBezTo>
                <a:cubicBezTo>
                  <a:pt x="1306" y="435"/>
                  <a:pt x="1313" y="438"/>
                  <a:pt x="1320" y="436"/>
                </a:cubicBezTo>
                <a:cubicBezTo>
                  <a:pt x="1325" y="434"/>
                  <a:pt x="1330" y="429"/>
                  <a:pt x="1329" y="422"/>
                </a:cubicBezTo>
                <a:close/>
                <a:moveTo>
                  <a:pt x="302" y="470"/>
                </a:moveTo>
                <a:cubicBezTo>
                  <a:pt x="301" y="466"/>
                  <a:pt x="297" y="463"/>
                  <a:pt x="292" y="463"/>
                </a:cubicBezTo>
                <a:cubicBezTo>
                  <a:pt x="270" y="466"/>
                  <a:pt x="248" y="480"/>
                  <a:pt x="240" y="501"/>
                </a:cubicBezTo>
                <a:cubicBezTo>
                  <a:pt x="239" y="505"/>
                  <a:pt x="232" y="509"/>
                  <a:pt x="237" y="513"/>
                </a:cubicBezTo>
                <a:cubicBezTo>
                  <a:pt x="253" y="518"/>
                  <a:pt x="268" y="532"/>
                  <a:pt x="275" y="546"/>
                </a:cubicBezTo>
                <a:cubicBezTo>
                  <a:pt x="287" y="544"/>
                  <a:pt x="302" y="541"/>
                  <a:pt x="316" y="542"/>
                </a:cubicBezTo>
                <a:cubicBezTo>
                  <a:pt x="324" y="527"/>
                  <a:pt x="319" y="515"/>
                  <a:pt x="319" y="498"/>
                </a:cubicBezTo>
                <a:cubicBezTo>
                  <a:pt x="316" y="495"/>
                  <a:pt x="316" y="495"/>
                  <a:pt x="316" y="495"/>
                </a:cubicBezTo>
                <a:cubicBezTo>
                  <a:pt x="315" y="495"/>
                  <a:pt x="316" y="498"/>
                  <a:pt x="316" y="499"/>
                </a:cubicBezTo>
                <a:cubicBezTo>
                  <a:pt x="311" y="511"/>
                  <a:pt x="301" y="522"/>
                  <a:pt x="287" y="524"/>
                </a:cubicBezTo>
                <a:cubicBezTo>
                  <a:pt x="277" y="526"/>
                  <a:pt x="270" y="518"/>
                  <a:pt x="264" y="512"/>
                </a:cubicBezTo>
                <a:cubicBezTo>
                  <a:pt x="263" y="502"/>
                  <a:pt x="263" y="491"/>
                  <a:pt x="273" y="484"/>
                </a:cubicBezTo>
                <a:cubicBezTo>
                  <a:pt x="280" y="480"/>
                  <a:pt x="288" y="485"/>
                  <a:pt x="293" y="490"/>
                </a:cubicBezTo>
                <a:cubicBezTo>
                  <a:pt x="295" y="494"/>
                  <a:pt x="294" y="499"/>
                  <a:pt x="290" y="502"/>
                </a:cubicBezTo>
                <a:cubicBezTo>
                  <a:pt x="286" y="505"/>
                  <a:pt x="282" y="501"/>
                  <a:pt x="278" y="500"/>
                </a:cubicBezTo>
                <a:cubicBezTo>
                  <a:pt x="276" y="501"/>
                  <a:pt x="274" y="503"/>
                  <a:pt x="275" y="506"/>
                </a:cubicBezTo>
                <a:cubicBezTo>
                  <a:pt x="276" y="513"/>
                  <a:pt x="286" y="512"/>
                  <a:pt x="292" y="511"/>
                </a:cubicBezTo>
                <a:cubicBezTo>
                  <a:pt x="306" y="502"/>
                  <a:pt x="305" y="483"/>
                  <a:pt x="302" y="470"/>
                </a:cubicBezTo>
                <a:close/>
                <a:moveTo>
                  <a:pt x="84" y="511"/>
                </a:moveTo>
                <a:cubicBezTo>
                  <a:pt x="79" y="497"/>
                  <a:pt x="65" y="490"/>
                  <a:pt x="52" y="485"/>
                </a:cubicBezTo>
                <a:cubicBezTo>
                  <a:pt x="39" y="483"/>
                  <a:pt x="23" y="487"/>
                  <a:pt x="15" y="499"/>
                </a:cubicBezTo>
                <a:cubicBezTo>
                  <a:pt x="17" y="504"/>
                  <a:pt x="23" y="507"/>
                  <a:pt x="27" y="510"/>
                </a:cubicBezTo>
                <a:cubicBezTo>
                  <a:pt x="50" y="534"/>
                  <a:pt x="20" y="559"/>
                  <a:pt x="18" y="584"/>
                </a:cubicBezTo>
                <a:cubicBezTo>
                  <a:pt x="17" y="595"/>
                  <a:pt x="20" y="605"/>
                  <a:pt x="30" y="612"/>
                </a:cubicBezTo>
                <a:cubicBezTo>
                  <a:pt x="38" y="621"/>
                  <a:pt x="54" y="613"/>
                  <a:pt x="61" y="624"/>
                </a:cubicBezTo>
                <a:cubicBezTo>
                  <a:pt x="62" y="648"/>
                  <a:pt x="62" y="648"/>
                  <a:pt x="62" y="648"/>
                </a:cubicBezTo>
                <a:cubicBezTo>
                  <a:pt x="66" y="662"/>
                  <a:pt x="79" y="671"/>
                  <a:pt x="93" y="674"/>
                </a:cubicBezTo>
                <a:cubicBezTo>
                  <a:pt x="121" y="683"/>
                  <a:pt x="140" y="648"/>
                  <a:pt x="168" y="665"/>
                </a:cubicBezTo>
                <a:cubicBezTo>
                  <a:pt x="178" y="669"/>
                  <a:pt x="181" y="683"/>
                  <a:pt x="193" y="677"/>
                </a:cubicBezTo>
                <a:cubicBezTo>
                  <a:pt x="201" y="667"/>
                  <a:pt x="204" y="652"/>
                  <a:pt x="199" y="638"/>
                </a:cubicBezTo>
                <a:cubicBezTo>
                  <a:pt x="192" y="631"/>
                  <a:pt x="185" y="621"/>
                  <a:pt x="173" y="623"/>
                </a:cubicBezTo>
                <a:cubicBezTo>
                  <a:pt x="165" y="623"/>
                  <a:pt x="167" y="614"/>
                  <a:pt x="167" y="609"/>
                </a:cubicBezTo>
                <a:cubicBezTo>
                  <a:pt x="160" y="596"/>
                  <a:pt x="146" y="589"/>
                  <a:pt x="131" y="590"/>
                </a:cubicBezTo>
                <a:cubicBezTo>
                  <a:pt x="121" y="595"/>
                  <a:pt x="111" y="604"/>
                  <a:pt x="115" y="618"/>
                </a:cubicBezTo>
                <a:cubicBezTo>
                  <a:pt x="118" y="628"/>
                  <a:pt x="131" y="617"/>
                  <a:pt x="135" y="627"/>
                </a:cubicBezTo>
                <a:cubicBezTo>
                  <a:pt x="140" y="631"/>
                  <a:pt x="134" y="635"/>
                  <a:pt x="132" y="636"/>
                </a:cubicBezTo>
                <a:cubicBezTo>
                  <a:pt x="122" y="638"/>
                  <a:pt x="113" y="637"/>
                  <a:pt x="107" y="628"/>
                </a:cubicBezTo>
                <a:cubicBezTo>
                  <a:pt x="104" y="618"/>
                  <a:pt x="102" y="604"/>
                  <a:pt x="107" y="596"/>
                </a:cubicBezTo>
                <a:cubicBezTo>
                  <a:pt x="113" y="585"/>
                  <a:pt x="122" y="579"/>
                  <a:pt x="134" y="578"/>
                </a:cubicBezTo>
                <a:cubicBezTo>
                  <a:pt x="150" y="576"/>
                  <a:pt x="161" y="586"/>
                  <a:pt x="174" y="595"/>
                </a:cubicBezTo>
                <a:cubicBezTo>
                  <a:pt x="181" y="595"/>
                  <a:pt x="185" y="590"/>
                  <a:pt x="190" y="586"/>
                </a:cubicBezTo>
                <a:cubicBezTo>
                  <a:pt x="192" y="578"/>
                  <a:pt x="193" y="566"/>
                  <a:pt x="187" y="559"/>
                </a:cubicBezTo>
                <a:cubicBezTo>
                  <a:pt x="181" y="551"/>
                  <a:pt x="168" y="554"/>
                  <a:pt x="158" y="552"/>
                </a:cubicBezTo>
                <a:cubicBezTo>
                  <a:pt x="153" y="553"/>
                  <a:pt x="148" y="547"/>
                  <a:pt x="151" y="540"/>
                </a:cubicBezTo>
                <a:cubicBezTo>
                  <a:pt x="139" y="535"/>
                  <a:pt x="151" y="523"/>
                  <a:pt x="142" y="517"/>
                </a:cubicBezTo>
                <a:cubicBezTo>
                  <a:pt x="139" y="512"/>
                  <a:pt x="132" y="513"/>
                  <a:pt x="128" y="514"/>
                </a:cubicBezTo>
                <a:cubicBezTo>
                  <a:pt x="118" y="518"/>
                  <a:pt x="120" y="530"/>
                  <a:pt x="118" y="539"/>
                </a:cubicBezTo>
                <a:cubicBezTo>
                  <a:pt x="126" y="557"/>
                  <a:pt x="115" y="577"/>
                  <a:pt x="102" y="589"/>
                </a:cubicBezTo>
                <a:cubicBezTo>
                  <a:pt x="91" y="591"/>
                  <a:pt x="82" y="592"/>
                  <a:pt x="72" y="589"/>
                </a:cubicBezTo>
                <a:cubicBezTo>
                  <a:pt x="63" y="584"/>
                  <a:pt x="62" y="574"/>
                  <a:pt x="58" y="566"/>
                </a:cubicBezTo>
                <a:cubicBezTo>
                  <a:pt x="59" y="562"/>
                  <a:pt x="63" y="556"/>
                  <a:pt x="70" y="557"/>
                </a:cubicBezTo>
                <a:cubicBezTo>
                  <a:pt x="84" y="559"/>
                  <a:pt x="71" y="572"/>
                  <a:pt x="78" y="578"/>
                </a:cubicBezTo>
                <a:cubicBezTo>
                  <a:pt x="82" y="579"/>
                  <a:pt x="89" y="582"/>
                  <a:pt x="93" y="578"/>
                </a:cubicBezTo>
                <a:cubicBezTo>
                  <a:pt x="102" y="575"/>
                  <a:pt x="108" y="566"/>
                  <a:pt x="109" y="556"/>
                </a:cubicBezTo>
                <a:cubicBezTo>
                  <a:pt x="109" y="545"/>
                  <a:pt x="98" y="539"/>
                  <a:pt x="89" y="533"/>
                </a:cubicBezTo>
                <a:cubicBezTo>
                  <a:pt x="87" y="526"/>
                  <a:pt x="89" y="517"/>
                  <a:pt x="84" y="511"/>
                </a:cubicBezTo>
                <a:close/>
                <a:moveTo>
                  <a:pt x="620" y="583"/>
                </a:moveTo>
                <a:cubicBezTo>
                  <a:pt x="590" y="536"/>
                  <a:pt x="544" y="499"/>
                  <a:pt x="488" y="497"/>
                </a:cubicBezTo>
                <a:cubicBezTo>
                  <a:pt x="471" y="500"/>
                  <a:pt x="455" y="508"/>
                  <a:pt x="439" y="516"/>
                </a:cubicBezTo>
                <a:cubicBezTo>
                  <a:pt x="397" y="537"/>
                  <a:pt x="377" y="577"/>
                  <a:pt x="351" y="614"/>
                </a:cubicBezTo>
                <a:cubicBezTo>
                  <a:pt x="316" y="636"/>
                  <a:pt x="316" y="636"/>
                  <a:pt x="316" y="636"/>
                </a:cubicBezTo>
                <a:cubicBezTo>
                  <a:pt x="304" y="636"/>
                  <a:pt x="287" y="635"/>
                  <a:pt x="277" y="625"/>
                </a:cubicBezTo>
                <a:cubicBezTo>
                  <a:pt x="275" y="616"/>
                  <a:pt x="273" y="604"/>
                  <a:pt x="276" y="596"/>
                </a:cubicBezTo>
                <a:cubicBezTo>
                  <a:pt x="280" y="586"/>
                  <a:pt x="291" y="584"/>
                  <a:pt x="301" y="581"/>
                </a:cubicBezTo>
                <a:cubicBezTo>
                  <a:pt x="309" y="581"/>
                  <a:pt x="317" y="588"/>
                  <a:pt x="324" y="583"/>
                </a:cubicBezTo>
                <a:cubicBezTo>
                  <a:pt x="327" y="575"/>
                  <a:pt x="325" y="567"/>
                  <a:pt x="319" y="562"/>
                </a:cubicBezTo>
                <a:cubicBezTo>
                  <a:pt x="310" y="556"/>
                  <a:pt x="299" y="554"/>
                  <a:pt x="287" y="555"/>
                </a:cubicBezTo>
                <a:cubicBezTo>
                  <a:pt x="279" y="559"/>
                  <a:pt x="267" y="560"/>
                  <a:pt x="266" y="572"/>
                </a:cubicBezTo>
                <a:cubicBezTo>
                  <a:pt x="258" y="582"/>
                  <a:pt x="243" y="582"/>
                  <a:pt x="232" y="579"/>
                </a:cubicBezTo>
                <a:cubicBezTo>
                  <a:pt x="227" y="577"/>
                  <a:pt x="219" y="572"/>
                  <a:pt x="222" y="565"/>
                </a:cubicBezTo>
                <a:cubicBezTo>
                  <a:pt x="223" y="559"/>
                  <a:pt x="229" y="557"/>
                  <a:pt x="234" y="557"/>
                </a:cubicBezTo>
                <a:cubicBezTo>
                  <a:pt x="237" y="558"/>
                  <a:pt x="241" y="564"/>
                  <a:pt x="243" y="568"/>
                </a:cubicBezTo>
                <a:cubicBezTo>
                  <a:pt x="249" y="572"/>
                  <a:pt x="255" y="568"/>
                  <a:pt x="258" y="563"/>
                </a:cubicBezTo>
                <a:cubicBezTo>
                  <a:pt x="266" y="557"/>
                  <a:pt x="260" y="548"/>
                  <a:pt x="258" y="541"/>
                </a:cubicBezTo>
                <a:cubicBezTo>
                  <a:pt x="248" y="529"/>
                  <a:pt x="231" y="524"/>
                  <a:pt x="217" y="529"/>
                </a:cubicBezTo>
                <a:cubicBezTo>
                  <a:pt x="210" y="535"/>
                  <a:pt x="205" y="524"/>
                  <a:pt x="199" y="523"/>
                </a:cubicBezTo>
                <a:cubicBezTo>
                  <a:pt x="189" y="518"/>
                  <a:pt x="178" y="523"/>
                  <a:pt x="170" y="530"/>
                </a:cubicBezTo>
                <a:cubicBezTo>
                  <a:pt x="169" y="534"/>
                  <a:pt x="164" y="537"/>
                  <a:pt x="167" y="540"/>
                </a:cubicBezTo>
                <a:cubicBezTo>
                  <a:pt x="179" y="545"/>
                  <a:pt x="194" y="547"/>
                  <a:pt x="199" y="560"/>
                </a:cubicBezTo>
                <a:cubicBezTo>
                  <a:pt x="205" y="569"/>
                  <a:pt x="201" y="580"/>
                  <a:pt x="199" y="589"/>
                </a:cubicBezTo>
                <a:cubicBezTo>
                  <a:pt x="195" y="597"/>
                  <a:pt x="186" y="601"/>
                  <a:pt x="178" y="605"/>
                </a:cubicBezTo>
                <a:cubicBezTo>
                  <a:pt x="176" y="618"/>
                  <a:pt x="194" y="614"/>
                  <a:pt x="199" y="622"/>
                </a:cubicBezTo>
                <a:cubicBezTo>
                  <a:pt x="210" y="631"/>
                  <a:pt x="209" y="644"/>
                  <a:pt x="220" y="649"/>
                </a:cubicBezTo>
                <a:cubicBezTo>
                  <a:pt x="252" y="675"/>
                  <a:pt x="300" y="677"/>
                  <a:pt x="339" y="668"/>
                </a:cubicBezTo>
                <a:cubicBezTo>
                  <a:pt x="370" y="655"/>
                  <a:pt x="397" y="632"/>
                  <a:pt x="414" y="602"/>
                </a:cubicBezTo>
                <a:cubicBezTo>
                  <a:pt x="434" y="578"/>
                  <a:pt x="449" y="541"/>
                  <a:pt x="483" y="536"/>
                </a:cubicBezTo>
                <a:cubicBezTo>
                  <a:pt x="494" y="536"/>
                  <a:pt x="505" y="536"/>
                  <a:pt x="513" y="545"/>
                </a:cubicBezTo>
                <a:cubicBezTo>
                  <a:pt x="527" y="552"/>
                  <a:pt x="532" y="569"/>
                  <a:pt x="531" y="586"/>
                </a:cubicBezTo>
                <a:cubicBezTo>
                  <a:pt x="527" y="591"/>
                  <a:pt x="526" y="597"/>
                  <a:pt x="519" y="601"/>
                </a:cubicBezTo>
                <a:cubicBezTo>
                  <a:pt x="510" y="603"/>
                  <a:pt x="496" y="610"/>
                  <a:pt x="488" y="598"/>
                </a:cubicBezTo>
                <a:cubicBezTo>
                  <a:pt x="481" y="594"/>
                  <a:pt x="474" y="597"/>
                  <a:pt x="470" y="603"/>
                </a:cubicBezTo>
                <a:cubicBezTo>
                  <a:pt x="463" y="609"/>
                  <a:pt x="458" y="619"/>
                  <a:pt x="461" y="630"/>
                </a:cubicBezTo>
                <a:cubicBezTo>
                  <a:pt x="463" y="637"/>
                  <a:pt x="468" y="646"/>
                  <a:pt x="475" y="652"/>
                </a:cubicBezTo>
                <a:cubicBezTo>
                  <a:pt x="485" y="654"/>
                  <a:pt x="494" y="656"/>
                  <a:pt x="503" y="651"/>
                </a:cubicBezTo>
                <a:cubicBezTo>
                  <a:pt x="512" y="647"/>
                  <a:pt x="513" y="660"/>
                  <a:pt x="517" y="665"/>
                </a:cubicBezTo>
                <a:cubicBezTo>
                  <a:pt x="523" y="669"/>
                  <a:pt x="530" y="671"/>
                  <a:pt x="538" y="670"/>
                </a:cubicBezTo>
                <a:cubicBezTo>
                  <a:pt x="545" y="666"/>
                  <a:pt x="556" y="664"/>
                  <a:pt x="556" y="654"/>
                </a:cubicBezTo>
                <a:cubicBezTo>
                  <a:pt x="549" y="643"/>
                  <a:pt x="539" y="633"/>
                  <a:pt x="542" y="618"/>
                </a:cubicBezTo>
                <a:cubicBezTo>
                  <a:pt x="545" y="609"/>
                  <a:pt x="550" y="598"/>
                  <a:pt x="559" y="596"/>
                </a:cubicBezTo>
                <a:cubicBezTo>
                  <a:pt x="571" y="593"/>
                  <a:pt x="585" y="593"/>
                  <a:pt x="593" y="601"/>
                </a:cubicBezTo>
                <a:cubicBezTo>
                  <a:pt x="594" y="606"/>
                  <a:pt x="598" y="612"/>
                  <a:pt x="592" y="616"/>
                </a:cubicBezTo>
                <a:cubicBezTo>
                  <a:pt x="579" y="625"/>
                  <a:pt x="582" y="601"/>
                  <a:pt x="569" y="607"/>
                </a:cubicBezTo>
                <a:cubicBezTo>
                  <a:pt x="561" y="604"/>
                  <a:pt x="559" y="612"/>
                  <a:pt x="555" y="616"/>
                </a:cubicBezTo>
                <a:cubicBezTo>
                  <a:pt x="548" y="626"/>
                  <a:pt x="555" y="637"/>
                  <a:pt x="562" y="645"/>
                </a:cubicBezTo>
                <a:cubicBezTo>
                  <a:pt x="577" y="649"/>
                  <a:pt x="589" y="662"/>
                  <a:pt x="605" y="657"/>
                </a:cubicBezTo>
                <a:cubicBezTo>
                  <a:pt x="618" y="658"/>
                  <a:pt x="617" y="641"/>
                  <a:pt x="627" y="638"/>
                </a:cubicBezTo>
                <a:cubicBezTo>
                  <a:pt x="639" y="645"/>
                  <a:pt x="655" y="646"/>
                  <a:pt x="668" y="640"/>
                </a:cubicBezTo>
                <a:cubicBezTo>
                  <a:pt x="676" y="627"/>
                  <a:pt x="688" y="613"/>
                  <a:pt x="683" y="596"/>
                </a:cubicBezTo>
                <a:cubicBezTo>
                  <a:pt x="682" y="583"/>
                  <a:pt x="671" y="594"/>
                  <a:pt x="666" y="595"/>
                </a:cubicBezTo>
                <a:cubicBezTo>
                  <a:pt x="650" y="601"/>
                  <a:pt x="632" y="595"/>
                  <a:pt x="620" y="583"/>
                </a:cubicBezTo>
                <a:close/>
                <a:moveTo>
                  <a:pt x="1373" y="533"/>
                </a:moveTo>
                <a:cubicBezTo>
                  <a:pt x="1360" y="517"/>
                  <a:pt x="1344" y="498"/>
                  <a:pt x="1322" y="502"/>
                </a:cubicBezTo>
                <a:cubicBezTo>
                  <a:pt x="1319" y="507"/>
                  <a:pt x="1320" y="513"/>
                  <a:pt x="1323" y="517"/>
                </a:cubicBezTo>
                <a:cubicBezTo>
                  <a:pt x="1339" y="516"/>
                  <a:pt x="1333" y="539"/>
                  <a:pt x="1349" y="536"/>
                </a:cubicBezTo>
                <a:cubicBezTo>
                  <a:pt x="1359" y="531"/>
                  <a:pt x="1375" y="551"/>
                  <a:pt x="1373" y="533"/>
                </a:cubicBezTo>
                <a:close/>
                <a:moveTo>
                  <a:pt x="1320" y="531"/>
                </a:moveTo>
                <a:cubicBezTo>
                  <a:pt x="1315" y="525"/>
                  <a:pt x="1315" y="516"/>
                  <a:pt x="1308" y="513"/>
                </a:cubicBezTo>
                <a:cubicBezTo>
                  <a:pt x="1294" y="530"/>
                  <a:pt x="1287" y="548"/>
                  <a:pt x="1293" y="571"/>
                </a:cubicBezTo>
                <a:cubicBezTo>
                  <a:pt x="1294" y="579"/>
                  <a:pt x="1303" y="580"/>
                  <a:pt x="1308" y="579"/>
                </a:cubicBezTo>
                <a:cubicBezTo>
                  <a:pt x="1312" y="569"/>
                  <a:pt x="1306" y="556"/>
                  <a:pt x="1314" y="549"/>
                </a:cubicBezTo>
                <a:cubicBezTo>
                  <a:pt x="1314" y="541"/>
                  <a:pt x="1332" y="538"/>
                  <a:pt x="1320" y="531"/>
                </a:cubicBezTo>
                <a:close/>
                <a:moveTo>
                  <a:pt x="1588" y="534"/>
                </a:moveTo>
                <a:cubicBezTo>
                  <a:pt x="1585" y="526"/>
                  <a:pt x="1578" y="522"/>
                  <a:pt x="1571" y="519"/>
                </a:cubicBezTo>
                <a:cubicBezTo>
                  <a:pt x="1560" y="515"/>
                  <a:pt x="1545" y="517"/>
                  <a:pt x="1537" y="524"/>
                </a:cubicBezTo>
                <a:cubicBezTo>
                  <a:pt x="1524" y="530"/>
                  <a:pt x="1525" y="545"/>
                  <a:pt x="1525" y="557"/>
                </a:cubicBezTo>
                <a:cubicBezTo>
                  <a:pt x="1517" y="567"/>
                  <a:pt x="1507" y="556"/>
                  <a:pt x="1498" y="560"/>
                </a:cubicBezTo>
                <a:cubicBezTo>
                  <a:pt x="1491" y="564"/>
                  <a:pt x="1487" y="571"/>
                  <a:pt x="1486" y="578"/>
                </a:cubicBezTo>
                <a:cubicBezTo>
                  <a:pt x="1487" y="587"/>
                  <a:pt x="1485" y="598"/>
                  <a:pt x="1495" y="603"/>
                </a:cubicBezTo>
                <a:cubicBezTo>
                  <a:pt x="1500" y="608"/>
                  <a:pt x="1505" y="610"/>
                  <a:pt x="1513" y="609"/>
                </a:cubicBezTo>
                <a:cubicBezTo>
                  <a:pt x="1525" y="612"/>
                  <a:pt x="1521" y="598"/>
                  <a:pt x="1525" y="593"/>
                </a:cubicBezTo>
                <a:cubicBezTo>
                  <a:pt x="1528" y="592"/>
                  <a:pt x="1531" y="592"/>
                  <a:pt x="1533" y="595"/>
                </a:cubicBezTo>
                <a:cubicBezTo>
                  <a:pt x="1538" y="598"/>
                  <a:pt x="1536" y="604"/>
                  <a:pt x="1534" y="609"/>
                </a:cubicBezTo>
                <a:cubicBezTo>
                  <a:pt x="1525" y="618"/>
                  <a:pt x="1514" y="622"/>
                  <a:pt x="1502" y="620"/>
                </a:cubicBezTo>
                <a:cubicBezTo>
                  <a:pt x="1494" y="631"/>
                  <a:pt x="1502" y="648"/>
                  <a:pt x="1492" y="659"/>
                </a:cubicBezTo>
                <a:cubicBezTo>
                  <a:pt x="1485" y="666"/>
                  <a:pt x="1476" y="664"/>
                  <a:pt x="1468" y="664"/>
                </a:cubicBezTo>
                <a:cubicBezTo>
                  <a:pt x="1463" y="662"/>
                  <a:pt x="1460" y="657"/>
                  <a:pt x="1461" y="651"/>
                </a:cubicBezTo>
                <a:cubicBezTo>
                  <a:pt x="1467" y="638"/>
                  <a:pt x="1477" y="658"/>
                  <a:pt x="1486" y="649"/>
                </a:cubicBezTo>
                <a:cubicBezTo>
                  <a:pt x="1490" y="641"/>
                  <a:pt x="1490" y="631"/>
                  <a:pt x="1484" y="624"/>
                </a:cubicBezTo>
                <a:cubicBezTo>
                  <a:pt x="1476" y="617"/>
                  <a:pt x="1466" y="613"/>
                  <a:pt x="1456" y="614"/>
                </a:cubicBezTo>
                <a:cubicBezTo>
                  <a:pt x="1444" y="618"/>
                  <a:pt x="1429" y="626"/>
                  <a:pt x="1431" y="640"/>
                </a:cubicBezTo>
                <a:cubicBezTo>
                  <a:pt x="1432" y="645"/>
                  <a:pt x="1437" y="651"/>
                  <a:pt x="1430" y="656"/>
                </a:cubicBezTo>
                <a:cubicBezTo>
                  <a:pt x="1414" y="655"/>
                  <a:pt x="1398" y="664"/>
                  <a:pt x="1392" y="679"/>
                </a:cubicBezTo>
                <a:cubicBezTo>
                  <a:pt x="1392" y="692"/>
                  <a:pt x="1392" y="711"/>
                  <a:pt x="1405" y="717"/>
                </a:cubicBezTo>
                <a:cubicBezTo>
                  <a:pt x="1408" y="708"/>
                  <a:pt x="1411" y="699"/>
                  <a:pt x="1419" y="692"/>
                </a:cubicBezTo>
                <a:cubicBezTo>
                  <a:pt x="1427" y="687"/>
                  <a:pt x="1440" y="685"/>
                  <a:pt x="1451" y="689"/>
                </a:cubicBezTo>
                <a:cubicBezTo>
                  <a:pt x="1465" y="696"/>
                  <a:pt x="1478" y="709"/>
                  <a:pt x="1495" y="712"/>
                </a:cubicBezTo>
                <a:cubicBezTo>
                  <a:pt x="1504" y="712"/>
                  <a:pt x="1513" y="708"/>
                  <a:pt x="1521" y="701"/>
                </a:cubicBezTo>
                <a:cubicBezTo>
                  <a:pt x="1530" y="695"/>
                  <a:pt x="1535" y="684"/>
                  <a:pt x="1533" y="674"/>
                </a:cubicBezTo>
                <a:cubicBezTo>
                  <a:pt x="1532" y="668"/>
                  <a:pt x="1527" y="662"/>
                  <a:pt x="1530" y="657"/>
                </a:cubicBezTo>
                <a:cubicBezTo>
                  <a:pt x="1545" y="655"/>
                  <a:pt x="1564" y="656"/>
                  <a:pt x="1575" y="639"/>
                </a:cubicBezTo>
                <a:cubicBezTo>
                  <a:pt x="1589" y="616"/>
                  <a:pt x="1563" y="598"/>
                  <a:pt x="1561" y="576"/>
                </a:cubicBezTo>
                <a:cubicBezTo>
                  <a:pt x="1562" y="563"/>
                  <a:pt x="1565" y="552"/>
                  <a:pt x="1574" y="542"/>
                </a:cubicBezTo>
                <a:cubicBezTo>
                  <a:pt x="1578" y="538"/>
                  <a:pt x="1584" y="538"/>
                  <a:pt x="1588" y="534"/>
                </a:cubicBezTo>
                <a:close/>
                <a:moveTo>
                  <a:pt x="828" y="597"/>
                </a:moveTo>
                <a:cubicBezTo>
                  <a:pt x="834" y="605"/>
                  <a:pt x="841" y="616"/>
                  <a:pt x="837" y="626"/>
                </a:cubicBezTo>
                <a:cubicBezTo>
                  <a:pt x="837" y="636"/>
                  <a:pt x="826" y="643"/>
                  <a:pt x="817" y="645"/>
                </a:cubicBezTo>
                <a:cubicBezTo>
                  <a:pt x="802" y="648"/>
                  <a:pt x="789" y="639"/>
                  <a:pt x="781" y="630"/>
                </a:cubicBezTo>
                <a:cubicBezTo>
                  <a:pt x="777" y="621"/>
                  <a:pt x="776" y="608"/>
                  <a:pt x="782" y="600"/>
                </a:cubicBezTo>
                <a:cubicBezTo>
                  <a:pt x="792" y="587"/>
                  <a:pt x="816" y="588"/>
                  <a:pt x="828" y="597"/>
                </a:cubicBezTo>
                <a:close/>
                <a:moveTo>
                  <a:pt x="828" y="614"/>
                </a:moveTo>
                <a:cubicBezTo>
                  <a:pt x="823" y="607"/>
                  <a:pt x="818" y="600"/>
                  <a:pt x="808" y="600"/>
                </a:cubicBezTo>
                <a:cubicBezTo>
                  <a:pt x="801" y="601"/>
                  <a:pt x="794" y="604"/>
                  <a:pt x="790" y="610"/>
                </a:cubicBezTo>
                <a:cubicBezTo>
                  <a:pt x="789" y="617"/>
                  <a:pt x="790" y="625"/>
                  <a:pt x="796" y="630"/>
                </a:cubicBezTo>
                <a:cubicBezTo>
                  <a:pt x="802" y="633"/>
                  <a:pt x="810" y="636"/>
                  <a:pt x="817" y="633"/>
                </a:cubicBezTo>
                <a:cubicBezTo>
                  <a:pt x="824" y="630"/>
                  <a:pt x="830" y="623"/>
                  <a:pt x="828" y="614"/>
                </a:cubicBezTo>
                <a:close/>
                <a:moveTo>
                  <a:pt x="50" y="638"/>
                </a:moveTo>
                <a:cubicBezTo>
                  <a:pt x="49" y="631"/>
                  <a:pt x="42" y="626"/>
                  <a:pt x="36" y="626"/>
                </a:cubicBezTo>
                <a:cubicBezTo>
                  <a:pt x="32" y="627"/>
                  <a:pt x="30" y="627"/>
                  <a:pt x="27" y="630"/>
                </a:cubicBezTo>
                <a:cubicBezTo>
                  <a:pt x="25" y="636"/>
                  <a:pt x="25" y="641"/>
                  <a:pt x="27" y="647"/>
                </a:cubicBezTo>
                <a:cubicBezTo>
                  <a:pt x="32" y="651"/>
                  <a:pt x="37" y="654"/>
                  <a:pt x="43" y="652"/>
                </a:cubicBezTo>
                <a:cubicBezTo>
                  <a:pt x="49" y="649"/>
                  <a:pt x="51" y="644"/>
                  <a:pt x="50" y="638"/>
                </a:cubicBezTo>
                <a:close/>
                <a:moveTo>
                  <a:pt x="1579" y="677"/>
                </a:moveTo>
                <a:cubicBezTo>
                  <a:pt x="1576" y="672"/>
                  <a:pt x="1570" y="667"/>
                  <a:pt x="1563" y="666"/>
                </a:cubicBezTo>
                <a:cubicBezTo>
                  <a:pt x="1557" y="665"/>
                  <a:pt x="1555" y="673"/>
                  <a:pt x="1550" y="675"/>
                </a:cubicBezTo>
                <a:cubicBezTo>
                  <a:pt x="1547" y="681"/>
                  <a:pt x="1547" y="690"/>
                  <a:pt x="1553" y="695"/>
                </a:cubicBezTo>
                <a:cubicBezTo>
                  <a:pt x="1558" y="700"/>
                  <a:pt x="1566" y="700"/>
                  <a:pt x="1572" y="698"/>
                </a:cubicBezTo>
                <a:cubicBezTo>
                  <a:pt x="1580" y="694"/>
                  <a:pt x="1580" y="685"/>
                  <a:pt x="1579" y="677"/>
                </a:cubicBezTo>
                <a:close/>
              </a:path>
            </a:pathLst>
          </a:custGeom>
          <a:solidFill>
            <a:srgbClr val="BB995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5205547F-00E3-4910-8194-A97530CE059E}"/>
              </a:ext>
            </a:extLst>
          </p:cNvPr>
          <p:cNvSpPr>
            <a:spLocks noEditPoints="1"/>
          </p:cNvSpPr>
          <p:nvPr/>
        </p:nvSpPr>
        <p:spPr bwMode="auto">
          <a:xfrm>
            <a:off x="7432888" y="3211831"/>
            <a:ext cx="2163232" cy="1004917"/>
          </a:xfrm>
          <a:custGeom>
            <a:avLst/>
            <a:gdLst>
              <a:gd name="T0" fmla="*/ 82 w 1600"/>
              <a:gd name="T1" fmla="*/ 409 h 741"/>
              <a:gd name="T2" fmla="*/ 199 w 1600"/>
              <a:gd name="T3" fmla="*/ 511 h 741"/>
              <a:gd name="T4" fmla="*/ 351 w 1600"/>
              <a:gd name="T5" fmla="*/ 595 h 741"/>
              <a:gd name="T6" fmla="*/ 593 w 1600"/>
              <a:gd name="T7" fmla="*/ 669 h 741"/>
              <a:gd name="T8" fmla="*/ 501 w 1600"/>
              <a:gd name="T9" fmla="*/ 547 h 741"/>
              <a:gd name="T10" fmla="*/ 57 w 1600"/>
              <a:gd name="T11" fmla="*/ 660 h 741"/>
              <a:gd name="T12" fmla="*/ 121 w 1600"/>
              <a:gd name="T13" fmla="*/ 254 h 741"/>
              <a:gd name="T14" fmla="*/ 40 w 1600"/>
              <a:gd name="T15" fmla="*/ 182 h 741"/>
              <a:gd name="T16" fmla="*/ 77 w 1600"/>
              <a:gd name="T17" fmla="*/ 83 h 741"/>
              <a:gd name="T18" fmla="*/ 67 w 1600"/>
              <a:gd name="T19" fmla="*/ 151 h 741"/>
              <a:gd name="T20" fmla="*/ 166 w 1600"/>
              <a:gd name="T21" fmla="*/ 188 h 741"/>
              <a:gd name="T22" fmla="*/ 115 w 1600"/>
              <a:gd name="T23" fmla="*/ 512 h 741"/>
              <a:gd name="T24" fmla="*/ 133 w 1600"/>
              <a:gd name="T25" fmla="*/ 448 h 741"/>
              <a:gd name="T26" fmla="*/ 116 w 1600"/>
              <a:gd name="T27" fmla="*/ 406 h 741"/>
              <a:gd name="T28" fmla="*/ 123 w 1600"/>
              <a:gd name="T29" fmla="*/ 16 h 741"/>
              <a:gd name="T30" fmla="*/ 1491 w 1600"/>
              <a:gd name="T31" fmla="*/ 256 h 741"/>
              <a:gd name="T32" fmla="*/ 1588 w 1600"/>
              <a:gd name="T33" fmla="*/ 414 h 741"/>
              <a:gd name="T34" fmla="*/ 1577 w 1600"/>
              <a:gd name="T35" fmla="*/ 706 h 741"/>
              <a:gd name="T36" fmla="*/ 1222 w 1600"/>
              <a:gd name="T37" fmla="*/ 704 h 741"/>
              <a:gd name="T38" fmla="*/ 1076 w 1600"/>
              <a:gd name="T39" fmla="*/ 665 h 741"/>
              <a:gd name="T40" fmla="*/ 1142 w 1600"/>
              <a:gd name="T41" fmla="*/ 513 h 741"/>
              <a:gd name="T42" fmla="*/ 1316 w 1600"/>
              <a:gd name="T43" fmla="*/ 624 h 741"/>
              <a:gd name="T44" fmla="*/ 933 w 1600"/>
              <a:gd name="T45" fmla="*/ 603 h 741"/>
              <a:gd name="T46" fmla="*/ 1032 w 1600"/>
              <a:gd name="T47" fmla="*/ 605 h 741"/>
              <a:gd name="T48" fmla="*/ 1130 w 1600"/>
              <a:gd name="T49" fmla="*/ 556 h 741"/>
              <a:gd name="T50" fmla="*/ 1422 w 1600"/>
              <a:gd name="T51" fmla="*/ 574 h 741"/>
              <a:gd name="T52" fmla="*/ 1346 w 1600"/>
              <a:gd name="T53" fmla="*/ 575 h 741"/>
              <a:gd name="T54" fmla="*/ 1275 w 1600"/>
              <a:gd name="T55" fmla="*/ 637 h 741"/>
              <a:gd name="T56" fmla="*/ 1404 w 1600"/>
              <a:gd name="T57" fmla="*/ 613 h 741"/>
              <a:gd name="T58" fmla="*/ 1469 w 1600"/>
              <a:gd name="T59" fmla="*/ 549 h 741"/>
              <a:gd name="T60" fmla="*/ 1505 w 1600"/>
              <a:gd name="T61" fmla="*/ 421 h 741"/>
              <a:gd name="T62" fmla="*/ 1479 w 1600"/>
              <a:gd name="T63" fmla="*/ 47 h 741"/>
              <a:gd name="T64" fmla="*/ 1537 w 1600"/>
              <a:gd name="T65" fmla="*/ 390 h 741"/>
              <a:gd name="T66" fmla="*/ 1455 w 1600"/>
              <a:gd name="T67" fmla="*/ 438 h 741"/>
              <a:gd name="T68" fmla="*/ 1437 w 1600"/>
              <a:gd name="T69" fmla="*/ 504 h 741"/>
              <a:gd name="T70" fmla="*/ 1514 w 1600"/>
              <a:gd name="T71" fmla="*/ 323 h 741"/>
              <a:gd name="T72" fmla="*/ 1547 w 1600"/>
              <a:gd name="T73" fmla="*/ 236 h 741"/>
              <a:gd name="T74" fmla="*/ 1556 w 1600"/>
              <a:gd name="T75" fmla="*/ 145 h 741"/>
              <a:gd name="T76" fmla="*/ 230 w 1600"/>
              <a:gd name="T77" fmla="*/ 442 h 741"/>
              <a:gd name="T78" fmla="*/ 323 w 1600"/>
              <a:gd name="T79" fmla="*/ 390 h 741"/>
              <a:gd name="T80" fmla="*/ 292 w 1600"/>
              <a:gd name="T81" fmla="*/ 402 h 741"/>
              <a:gd name="T82" fmla="*/ 1336 w 1600"/>
              <a:gd name="T83" fmla="*/ 413 h 741"/>
              <a:gd name="T84" fmla="*/ 1384 w 1600"/>
              <a:gd name="T85" fmla="*/ 431 h 741"/>
              <a:gd name="T86" fmla="*/ 1305 w 1600"/>
              <a:gd name="T87" fmla="*/ 429 h 741"/>
              <a:gd name="T88" fmla="*/ 319 w 1600"/>
              <a:gd name="T89" fmla="*/ 498 h 741"/>
              <a:gd name="T90" fmla="*/ 275 w 1600"/>
              <a:gd name="T91" fmla="*/ 506 h 741"/>
              <a:gd name="T92" fmla="*/ 61 w 1600"/>
              <a:gd name="T93" fmla="*/ 624 h 741"/>
              <a:gd name="T94" fmla="*/ 115 w 1600"/>
              <a:gd name="T95" fmla="*/ 618 h 741"/>
              <a:gd name="T96" fmla="*/ 158 w 1600"/>
              <a:gd name="T97" fmla="*/ 552 h 741"/>
              <a:gd name="T98" fmla="*/ 78 w 1600"/>
              <a:gd name="T99" fmla="*/ 578 h 741"/>
              <a:gd name="T100" fmla="*/ 316 w 1600"/>
              <a:gd name="T101" fmla="*/ 636 h 741"/>
              <a:gd name="T102" fmla="*/ 222 w 1600"/>
              <a:gd name="T103" fmla="*/ 565 h 741"/>
              <a:gd name="T104" fmla="*/ 199 w 1600"/>
              <a:gd name="T105" fmla="*/ 560 h 741"/>
              <a:gd name="T106" fmla="*/ 531 w 1600"/>
              <a:gd name="T107" fmla="*/ 586 h 741"/>
              <a:gd name="T108" fmla="*/ 556 w 1600"/>
              <a:gd name="T109" fmla="*/ 654 h 741"/>
              <a:gd name="T110" fmla="*/ 627 w 1600"/>
              <a:gd name="T111" fmla="*/ 638 h 741"/>
              <a:gd name="T112" fmla="*/ 1373 w 1600"/>
              <a:gd name="T113" fmla="*/ 533 h 741"/>
              <a:gd name="T114" fmla="*/ 1537 w 1600"/>
              <a:gd name="T115" fmla="*/ 524 h 741"/>
              <a:gd name="T116" fmla="*/ 1502 w 1600"/>
              <a:gd name="T117" fmla="*/ 620 h 741"/>
              <a:gd name="T118" fmla="*/ 1392 w 1600"/>
              <a:gd name="T119" fmla="*/ 679 h 741"/>
              <a:gd name="T120" fmla="*/ 1561 w 1600"/>
              <a:gd name="T121" fmla="*/ 576 h 741"/>
              <a:gd name="T122" fmla="*/ 828 w 1600"/>
              <a:gd name="T123" fmla="*/ 614 h 741"/>
              <a:gd name="T124" fmla="*/ 27 w 1600"/>
              <a:gd name="T125" fmla="*/ 647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00" h="741">
                <a:moveTo>
                  <a:pt x="140" y="13"/>
                </a:moveTo>
                <a:cubicBezTo>
                  <a:pt x="123" y="32"/>
                  <a:pt x="131" y="56"/>
                  <a:pt x="134" y="78"/>
                </a:cubicBezTo>
                <a:cubicBezTo>
                  <a:pt x="160" y="112"/>
                  <a:pt x="207" y="122"/>
                  <a:pt x="223" y="165"/>
                </a:cubicBezTo>
                <a:cubicBezTo>
                  <a:pt x="233" y="183"/>
                  <a:pt x="235" y="202"/>
                  <a:pt x="235" y="222"/>
                </a:cubicBezTo>
                <a:cubicBezTo>
                  <a:pt x="232" y="235"/>
                  <a:pt x="229" y="247"/>
                  <a:pt x="221" y="258"/>
                </a:cubicBezTo>
                <a:cubicBezTo>
                  <a:pt x="202" y="282"/>
                  <a:pt x="177" y="300"/>
                  <a:pt x="152" y="316"/>
                </a:cubicBezTo>
                <a:cubicBezTo>
                  <a:pt x="133" y="325"/>
                  <a:pt x="110" y="322"/>
                  <a:pt x="94" y="342"/>
                </a:cubicBezTo>
                <a:cubicBezTo>
                  <a:pt x="76" y="354"/>
                  <a:pt x="69" y="375"/>
                  <a:pt x="73" y="397"/>
                </a:cubicBezTo>
                <a:cubicBezTo>
                  <a:pt x="74" y="402"/>
                  <a:pt x="78" y="408"/>
                  <a:pt x="82" y="409"/>
                </a:cubicBezTo>
                <a:cubicBezTo>
                  <a:pt x="93" y="410"/>
                  <a:pt x="106" y="409"/>
                  <a:pt x="108" y="397"/>
                </a:cubicBezTo>
                <a:cubicBezTo>
                  <a:pt x="107" y="390"/>
                  <a:pt x="104" y="382"/>
                  <a:pt x="98" y="378"/>
                </a:cubicBezTo>
                <a:cubicBezTo>
                  <a:pt x="96" y="372"/>
                  <a:pt x="99" y="366"/>
                  <a:pt x="102" y="360"/>
                </a:cubicBezTo>
                <a:cubicBezTo>
                  <a:pt x="108" y="353"/>
                  <a:pt x="118" y="355"/>
                  <a:pt x="127" y="354"/>
                </a:cubicBezTo>
                <a:cubicBezTo>
                  <a:pt x="139" y="353"/>
                  <a:pt x="146" y="366"/>
                  <a:pt x="156" y="370"/>
                </a:cubicBezTo>
                <a:cubicBezTo>
                  <a:pt x="194" y="361"/>
                  <a:pt x="234" y="372"/>
                  <a:pt x="255" y="404"/>
                </a:cubicBezTo>
                <a:cubicBezTo>
                  <a:pt x="248" y="436"/>
                  <a:pt x="234" y="471"/>
                  <a:pt x="200" y="481"/>
                </a:cubicBezTo>
                <a:cubicBezTo>
                  <a:pt x="196" y="481"/>
                  <a:pt x="190" y="479"/>
                  <a:pt x="188" y="485"/>
                </a:cubicBezTo>
                <a:cubicBezTo>
                  <a:pt x="193" y="493"/>
                  <a:pt x="185" y="511"/>
                  <a:pt x="199" y="511"/>
                </a:cubicBezTo>
                <a:cubicBezTo>
                  <a:pt x="207" y="511"/>
                  <a:pt x="212" y="518"/>
                  <a:pt x="220" y="516"/>
                </a:cubicBezTo>
                <a:cubicBezTo>
                  <a:pt x="224" y="505"/>
                  <a:pt x="232" y="495"/>
                  <a:pt x="236" y="484"/>
                </a:cubicBezTo>
                <a:cubicBezTo>
                  <a:pt x="253" y="460"/>
                  <a:pt x="280" y="451"/>
                  <a:pt x="309" y="454"/>
                </a:cubicBezTo>
                <a:cubicBezTo>
                  <a:pt x="330" y="479"/>
                  <a:pt x="336" y="517"/>
                  <a:pt x="327" y="547"/>
                </a:cubicBezTo>
                <a:cubicBezTo>
                  <a:pt x="326" y="555"/>
                  <a:pt x="332" y="559"/>
                  <a:pt x="334" y="565"/>
                </a:cubicBezTo>
                <a:cubicBezTo>
                  <a:pt x="336" y="575"/>
                  <a:pt x="334" y="586"/>
                  <a:pt x="329" y="594"/>
                </a:cubicBezTo>
                <a:cubicBezTo>
                  <a:pt x="315" y="606"/>
                  <a:pt x="296" y="582"/>
                  <a:pt x="284" y="603"/>
                </a:cubicBezTo>
                <a:cubicBezTo>
                  <a:pt x="282" y="611"/>
                  <a:pt x="288" y="620"/>
                  <a:pt x="295" y="623"/>
                </a:cubicBezTo>
                <a:cubicBezTo>
                  <a:pt x="319" y="633"/>
                  <a:pt x="337" y="611"/>
                  <a:pt x="351" y="595"/>
                </a:cubicBezTo>
                <a:cubicBezTo>
                  <a:pt x="371" y="549"/>
                  <a:pt x="416" y="511"/>
                  <a:pt x="462" y="492"/>
                </a:cubicBezTo>
                <a:cubicBezTo>
                  <a:pt x="474" y="486"/>
                  <a:pt x="486" y="489"/>
                  <a:pt x="500" y="486"/>
                </a:cubicBezTo>
                <a:cubicBezTo>
                  <a:pt x="553" y="494"/>
                  <a:pt x="600" y="530"/>
                  <a:pt x="630" y="576"/>
                </a:cubicBezTo>
                <a:cubicBezTo>
                  <a:pt x="639" y="585"/>
                  <a:pt x="654" y="589"/>
                  <a:pt x="667" y="584"/>
                </a:cubicBezTo>
                <a:cubicBezTo>
                  <a:pt x="672" y="581"/>
                  <a:pt x="679" y="573"/>
                  <a:pt x="687" y="577"/>
                </a:cubicBezTo>
                <a:cubicBezTo>
                  <a:pt x="699" y="596"/>
                  <a:pt x="693" y="625"/>
                  <a:pt x="681" y="641"/>
                </a:cubicBezTo>
                <a:cubicBezTo>
                  <a:pt x="675" y="652"/>
                  <a:pt x="663" y="654"/>
                  <a:pt x="652" y="657"/>
                </a:cubicBezTo>
                <a:cubicBezTo>
                  <a:pt x="630" y="656"/>
                  <a:pt x="630" y="656"/>
                  <a:pt x="630" y="656"/>
                </a:cubicBezTo>
                <a:cubicBezTo>
                  <a:pt x="619" y="663"/>
                  <a:pt x="607" y="671"/>
                  <a:pt x="593" y="669"/>
                </a:cubicBezTo>
                <a:cubicBezTo>
                  <a:pt x="584" y="670"/>
                  <a:pt x="579" y="655"/>
                  <a:pt x="568" y="661"/>
                </a:cubicBezTo>
                <a:cubicBezTo>
                  <a:pt x="564" y="673"/>
                  <a:pt x="553" y="678"/>
                  <a:pt x="542" y="682"/>
                </a:cubicBezTo>
                <a:cubicBezTo>
                  <a:pt x="523" y="686"/>
                  <a:pt x="510" y="673"/>
                  <a:pt x="495" y="666"/>
                </a:cubicBezTo>
                <a:cubicBezTo>
                  <a:pt x="484" y="667"/>
                  <a:pt x="476" y="664"/>
                  <a:pt x="468" y="659"/>
                </a:cubicBezTo>
                <a:cubicBezTo>
                  <a:pt x="458" y="648"/>
                  <a:pt x="449" y="636"/>
                  <a:pt x="450" y="621"/>
                </a:cubicBezTo>
                <a:cubicBezTo>
                  <a:pt x="449" y="600"/>
                  <a:pt x="469" y="588"/>
                  <a:pt x="483" y="580"/>
                </a:cubicBezTo>
                <a:cubicBezTo>
                  <a:pt x="496" y="577"/>
                  <a:pt x="493" y="599"/>
                  <a:pt x="507" y="594"/>
                </a:cubicBezTo>
                <a:cubicBezTo>
                  <a:pt x="513" y="594"/>
                  <a:pt x="518" y="589"/>
                  <a:pt x="520" y="583"/>
                </a:cubicBezTo>
                <a:cubicBezTo>
                  <a:pt x="522" y="567"/>
                  <a:pt x="515" y="553"/>
                  <a:pt x="501" y="547"/>
                </a:cubicBezTo>
                <a:cubicBezTo>
                  <a:pt x="486" y="540"/>
                  <a:pt x="475" y="553"/>
                  <a:pt x="463" y="556"/>
                </a:cubicBezTo>
                <a:cubicBezTo>
                  <a:pt x="428" y="589"/>
                  <a:pt x="420" y="634"/>
                  <a:pt x="378" y="660"/>
                </a:cubicBezTo>
                <a:cubicBezTo>
                  <a:pt x="342" y="691"/>
                  <a:pt x="283" y="690"/>
                  <a:pt x="239" y="674"/>
                </a:cubicBezTo>
                <a:cubicBezTo>
                  <a:pt x="229" y="672"/>
                  <a:pt x="225" y="658"/>
                  <a:pt x="214" y="661"/>
                </a:cubicBezTo>
                <a:cubicBezTo>
                  <a:pt x="209" y="677"/>
                  <a:pt x="197" y="692"/>
                  <a:pt x="180" y="695"/>
                </a:cubicBezTo>
                <a:cubicBezTo>
                  <a:pt x="176" y="693"/>
                  <a:pt x="176" y="689"/>
                  <a:pt x="176" y="685"/>
                </a:cubicBezTo>
                <a:cubicBezTo>
                  <a:pt x="166" y="678"/>
                  <a:pt x="157" y="667"/>
                  <a:pt x="143" y="675"/>
                </a:cubicBezTo>
                <a:cubicBezTo>
                  <a:pt x="125" y="683"/>
                  <a:pt x="103" y="688"/>
                  <a:pt x="83" y="682"/>
                </a:cubicBezTo>
                <a:cubicBezTo>
                  <a:pt x="74" y="676"/>
                  <a:pt x="64" y="670"/>
                  <a:pt x="57" y="660"/>
                </a:cubicBezTo>
                <a:cubicBezTo>
                  <a:pt x="46" y="660"/>
                  <a:pt x="34" y="665"/>
                  <a:pt x="23" y="659"/>
                </a:cubicBezTo>
                <a:cubicBezTo>
                  <a:pt x="13" y="648"/>
                  <a:pt x="14" y="634"/>
                  <a:pt x="20" y="621"/>
                </a:cubicBezTo>
                <a:cubicBezTo>
                  <a:pt x="15" y="610"/>
                  <a:pt x="5" y="601"/>
                  <a:pt x="6" y="589"/>
                </a:cubicBezTo>
                <a:cubicBezTo>
                  <a:pt x="3" y="562"/>
                  <a:pt x="27" y="545"/>
                  <a:pt x="23" y="519"/>
                </a:cubicBezTo>
                <a:cubicBezTo>
                  <a:pt x="20" y="512"/>
                  <a:pt x="11" y="508"/>
                  <a:pt x="4" y="507"/>
                </a:cubicBezTo>
                <a:cubicBezTo>
                  <a:pt x="0" y="493"/>
                  <a:pt x="12" y="485"/>
                  <a:pt x="21" y="480"/>
                </a:cubicBezTo>
                <a:cubicBezTo>
                  <a:pt x="27" y="477"/>
                  <a:pt x="38" y="477"/>
                  <a:pt x="38" y="470"/>
                </a:cubicBezTo>
                <a:cubicBezTo>
                  <a:pt x="16" y="416"/>
                  <a:pt x="11" y="345"/>
                  <a:pt x="50" y="299"/>
                </a:cubicBezTo>
                <a:cubicBezTo>
                  <a:pt x="70" y="276"/>
                  <a:pt x="97" y="269"/>
                  <a:pt x="121" y="254"/>
                </a:cubicBezTo>
                <a:cubicBezTo>
                  <a:pt x="138" y="248"/>
                  <a:pt x="160" y="236"/>
                  <a:pt x="162" y="215"/>
                </a:cubicBezTo>
                <a:cubicBezTo>
                  <a:pt x="162" y="206"/>
                  <a:pt x="158" y="199"/>
                  <a:pt x="153" y="192"/>
                </a:cubicBezTo>
                <a:cubicBezTo>
                  <a:pt x="147" y="186"/>
                  <a:pt x="139" y="187"/>
                  <a:pt x="132" y="184"/>
                </a:cubicBezTo>
                <a:cubicBezTo>
                  <a:pt x="126" y="186"/>
                  <a:pt x="124" y="192"/>
                  <a:pt x="127" y="197"/>
                </a:cubicBezTo>
                <a:cubicBezTo>
                  <a:pt x="132" y="201"/>
                  <a:pt x="132" y="208"/>
                  <a:pt x="134" y="214"/>
                </a:cubicBezTo>
                <a:cubicBezTo>
                  <a:pt x="127" y="232"/>
                  <a:pt x="113" y="245"/>
                  <a:pt x="95" y="253"/>
                </a:cubicBezTo>
                <a:cubicBezTo>
                  <a:pt x="82" y="252"/>
                  <a:pt x="73" y="252"/>
                  <a:pt x="64" y="244"/>
                </a:cubicBezTo>
                <a:cubicBezTo>
                  <a:pt x="59" y="233"/>
                  <a:pt x="45" y="219"/>
                  <a:pt x="55" y="206"/>
                </a:cubicBezTo>
                <a:cubicBezTo>
                  <a:pt x="58" y="195"/>
                  <a:pt x="44" y="189"/>
                  <a:pt x="40" y="182"/>
                </a:cubicBezTo>
                <a:cubicBezTo>
                  <a:pt x="34" y="163"/>
                  <a:pt x="31" y="141"/>
                  <a:pt x="44" y="124"/>
                </a:cubicBezTo>
                <a:cubicBezTo>
                  <a:pt x="45" y="108"/>
                  <a:pt x="48" y="88"/>
                  <a:pt x="65" y="78"/>
                </a:cubicBezTo>
                <a:cubicBezTo>
                  <a:pt x="60" y="55"/>
                  <a:pt x="61" y="32"/>
                  <a:pt x="78" y="15"/>
                </a:cubicBezTo>
                <a:cubicBezTo>
                  <a:pt x="89" y="0"/>
                  <a:pt x="109" y="0"/>
                  <a:pt x="124" y="3"/>
                </a:cubicBezTo>
                <a:cubicBezTo>
                  <a:pt x="129" y="7"/>
                  <a:pt x="137" y="8"/>
                  <a:pt x="140" y="13"/>
                </a:cubicBezTo>
                <a:close/>
                <a:moveTo>
                  <a:pt x="123" y="16"/>
                </a:moveTo>
                <a:cubicBezTo>
                  <a:pt x="119" y="11"/>
                  <a:pt x="113" y="10"/>
                  <a:pt x="106" y="10"/>
                </a:cubicBezTo>
                <a:cubicBezTo>
                  <a:pt x="95" y="11"/>
                  <a:pt x="87" y="20"/>
                  <a:pt x="79" y="26"/>
                </a:cubicBezTo>
                <a:cubicBezTo>
                  <a:pt x="64" y="42"/>
                  <a:pt x="73" y="65"/>
                  <a:pt x="77" y="83"/>
                </a:cubicBezTo>
                <a:cubicBezTo>
                  <a:pt x="76" y="89"/>
                  <a:pt x="70" y="90"/>
                  <a:pt x="66" y="92"/>
                </a:cubicBezTo>
                <a:cubicBezTo>
                  <a:pt x="59" y="99"/>
                  <a:pt x="56" y="107"/>
                  <a:pt x="56" y="116"/>
                </a:cubicBezTo>
                <a:cubicBezTo>
                  <a:pt x="56" y="125"/>
                  <a:pt x="63" y="133"/>
                  <a:pt x="71" y="139"/>
                </a:cubicBezTo>
                <a:cubicBezTo>
                  <a:pt x="79" y="141"/>
                  <a:pt x="89" y="145"/>
                  <a:pt x="97" y="138"/>
                </a:cubicBezTo>
                <a:cubicBezTo>
                  <a:pt x="102" y="131"/>
                  <a:pt x="91" y="127"/>
                  <a:pt x="92" y="121"/>
                </a:cubicBezTo>
                <a:cubicBezTo>
                  <a:pt x="93" y="117"/>
                  <a:pt x="98" y="115"/>
                  <a:pt x="102" y="116"/>
                </a:cubicBezTo>
                <a:cubicBezTo>
                  <a:pt x="109" y="118"/>
                  <a:pt x="111" y="125"/>
                  <a:pt x="112" y="131"/>
                </a:cubicBezTo>
                <a:cubicBezTo>
                  <a:pt x="111" y="140"/>
                  <a:pt x="104" y="147"/>
                  <a:pt x="97" y="151"/>
                </a:cubicBezTo>
                <a:cubicBezTo>
                  <a:pt x="86" y="155"/>
                  <a:pt x="76" y="153"/>
                  <a:pt x="67" y="151"/>
                </a:cubicBezTo>
                <a:cubicBezTo>
                  <a:pt x="61" y="149"/>
                  <a:pt x="57" y="140"/>
                  <a:pt x="49" y="142"/>
                </a:cubicBezTo>
                <a:cubicBezTo>
                  <a:pt x="43" y="144"/>
                  <a:pt x="44" y="154"/>
                  <a:pt x="44" y="159"/>
                </a:cubicBezTo>
                <a:cubicBezTo>
                  <a:pt x="43" y="174"/>
                  <a:pt x="54" y="187"/>
                  <a:pt x="68" y="194"/>
                </a:cubicBezTo>
                <a:cubicBezTo>
                  <a:pt x="65" y="202"/>
                  <a:pt x="60" y="213"/>
                  <a:pt x="64" y="224"/>
                </a:cubicBezTo>
                <a:cubicBezTo>
                  <a:pt x="68" y="230"/>
                  <a:pt x="71" y="240"/>
                  <a:pt x="80" y="241"/>
                </a:cubicBezTo>
                <a:cubicBezTo>
                  <a:pt x="95" y="243"/>
                  <a:pt x="109" y="236"/>
                  <a:pt x="118" y="223"/>
                </a:cubicBezTo>
                <a:cubicBezTo>
                  <a:pt x="137" y="210"/>
                  <a:pt x="105" y="205"/>
                  <a:pt x="114" y="191"/>
                </a:cubicBezTo>
                <a:cubicBezTo>
                  <a:pt x="116" y="181"/>
                  <a:pt x="125" y="175"/>
                  <a:pt x="133" y="172"/>
                </a:cubicBezTo>
                <a:cubicBezTo>
                  <a:pt x="145" y="173"/>
                  <a:pt x="161" y="173"/>
                  <a:pt x="166" y="188"/>
                </a:cubicBezTo>
                <a:cubicBezTo>
                  <a:pt x="175" y="202"/>
                  <a:pt x="172" y="217"/>
                  <a:pt x="169" y="234"/>
                </a:cubicBezTo>
                <a:cubicBezTo>
                  <a:pt x="161" y="246"/>
                  <a:pt x="148" y="255"/>
                  <a:pt x="134" y="260"/>
                </a:cubicBezTo>
                <a:cubicBezTo>
                  <a:pt x="125" y="269"/>
                  <a:pt x="113" y="268"/>
                  <a:pt x="104" y="276"/>
                </a:cubicBezTo>
                <a:cubicBezTo>
                  <a:pt x="69" y="291"/>
                  <a:pt x="31" y="323"/>
                  <a:pt x="33" y="367"/>
                </a:cubicBezTo>
                <a:cubicBezTo>
                  <a:pt x="35" y="371"/>
                  <a:pt x="27" y="374"/>
                  <a:pt x="32" y="378"/>
                </a:cubicBezTo>
                <a:cubicBezTo>
                  <a:pt x="29" y="406"/>
                  <a:pt x="36" y="433"/>
                  <a:pt x="44" y="457"/>
                </a:cubicBezTo>
                <a:cubicBezTo>
                  <a:pt x="51" y="478"/>
                  <a:pt x="75" y="477"/>
                  <a:pt x="88" y="492"/>
                </a:cubicBezTo>
                <a:cubicBezTo>
                  <a:pt x="98" y="502"/>
                  <a:pt x="101" y="516"/>
                  <a:pt x="108" y="525"/>
                </a:cubicBezTo>
                <a:cubicBezTo>
                  <a:pt x="112" y="522"/>
                  <a:pt x="110" y="516"/>
                  <a:pt x="115" y="512"/>
                </a:cubicBezTo>
                <a:cubicBezTo>
                  <a:pt x="120" y="507"/>
                  <a:pt x="127" y="500"/>
                  <a:pt x="137" y="501"/>
                </a:cubicBezTo>
                <a:cubicBezTo>
                  <a:pt x="148" y="502"/>
                  <a:pt x="153" y="513"/>
                  <a:pt x="157" y="519"/>
                </a:cubicBezTo>
                <a:cubicBezTo>
                  <a:pt x="167" y="517"/>
                  <a:pt x="176" y="508"/>
                  <a:pt x="178" y="498"/>
                </a:cubicBezTo>
                <a:cubicBezTo>
                  <a:pt x="177" y="492"/>
                  <a:pt x="173" y="486"/>
                  <a:pt x="168" y="481"/>
                </a:cubicBezTo>
                <a:cubicBezTo>
                  <a:pt x="166" y="476"/>
                  <a:pt x="168" y="469"/>
                  <a:pt x="174" y="465"/>
                </a:cubicBezTo>
                <a:cubicBezTo>
                  <a:pt x="175" y="457"/>
                  <a:pt x="175" y="447"/>
                  <a:pt x="169" y="441"/>
                </a:cubicBezTo>
                <a:cubicBezTo>
                  <a:pt x="159" y="435"/>
                  <a:pt x="147" y="429"/>
                  <a:pt x="134" y="432"/>
                </a:cubicBezTo>
                <a:cubicBezTo>
                  <a:pt x="130" y="436"/>
                  <a:pt x="122" y="438"/>
                  <a:pt x="123" y="445"/>
                </a:cubicBezTo>
                <a:cubicBezTo>
                  <a:pt x="126" y="449"/>
                  <a:pt x="130" y="447"/>
                  <a:pt x="133" y="448"/>
                </a:cubicBezTo>
                <a:cubicBezTo>
                  <a:pt x="137" y="449"/>
                  <a:pt x="138" y="454"/>
                  <a:pt x="137" y="457"/>
                </a:cubicBezTo>
                <a:cubicBezTo>
                  <a:pt x="134" y="463"/>
                  <a:pt x="128" y="466"/>
                  <a:pt x="122" y="464"/>
                </a:cubicBezTo>
                <a:cubicBezTo>
                  <a:pt x="118" y="462"/>
                  <a:pt x="113" y="459"/>
                  <a:pt x="113" y="454"/>
                </a:cubicBezTo>
                <a:cubicBezTo>
                  <a:pt x="112" y="442"/>
                  <a:pt x="116" y="431"/>
                  <a:pt x="125" y="423"/>
                </a:cubicBezTo>
                <a:cubicBezTo>
                  <a:pt x="133" y="417"/>
                  <a:pt x="148" y="422"/>
                  <a:pt x="149" y="408"/>
                </a:cubicBezTo>
                <a:cubicBezTo>
                  <a:pt x="153" y="394"/>
                  <a:pt x="146" y="377"/>
                  <a:pt x="134" y="367"/>
                </a:cubicBezTo>
                <a:cubicBezTo>
                  <a:pt x="126" y="361"/>
                  <a:pt x="117" y="364"/>
                  <a:pt x="108" y="367"/>
                </a:cubicBezTo>
                <a:cubicBezTo>
                  <a:pt x="104" y="374"/>
                  <a:pt x="109" y="379"/>
                  <a:pt x="115" y="384"/>
                </a:cubicBezTo>
                <a:cubicBezTo>
                  <a:pt x="118" y="390"/>
                  <a:pt x="118" y="399"/>
                  <a:pt x="116" y="406"/>
                </a:cubicBezTo>
                <a:cubicBezTo>
                  <a:pt x="112" y="416"/>
                  <a:pt x="101" y="418"/>
                  <a:pt x="93" y="422"/>
                </a:cubicBezTo>
                <a:cubicBezTo>
                  <a:pt x="85" y="424"/>
                  <a:pt x="78" y="420"/>
                  <a:pt x="72" y="416"/>
                </a:cubicBezTo>
                <a:cubicBezTo>
                  <a:pt x="60" y="397"/>
                  <a:pt x="59" y="373"/>
                  <a:pt x="70" y="353"/>
                </a:cubicBezTo>
                <a:cubicBezTo>
                  <a:pt x="84" y="340"/>
                  <a:pt x="96" y="323"/>
                  <a:pt x="115" y="317"/>
                </a:cubicBezTo>
                <a:cubicBezTo>
                  <a:pt x="148" y="311"/>
                  <a:pt x="174" y="286"/>
                  <a:pt x="198" y="264"/>
                </a:cubicBezTo>
                <a:cubicBezTo>
                  <a:pt x="203" y="262"/>
                  <a:pt x="200" y="254"/>
                  <a:pt x="207" y="254"/>
                </a:cubicBezTo>
                <a:cubicBezTo>
                  <a:pt x="219" y="238"/>
                  <a:pt x="227" y="216"/>
                  <a:pt x="222" y="195"/>
                </a:cubicBezTo>
                <a:cubicBezTo>
                  <a:pt x="218" y="145"/>
                  <a:pt x="163" y="121"/>
                  <a:pt x="132" y="92"/>
                </a:cubicBezTo>
                <a:cubicBezTo>
                  <a:pt x="117" y="71"/>
                  <a:pt x="119" y="42"/>
                  <a:pt x="123" y="16"/>
                </a:cubicBezTo>
                <a:close/>
                <a:moveTo>
                  <a:pt x="1533" y="66"/>
                </a:moveTo>
                <a:cubicBezTo>
                  <a:pt x="1540" y="76"/>
                  <a:pt x="1534" y="90"/>
                  <a:pt x="1544" y="97"/>
                </a:cubicBezTo>
                <a:cubicBezTo>
                  <a:pt x="1557" y="102"/>
                  <a:pt x="1568" y="116"/>
                  <a:pt x="1569" y="130"/>
                </a:cubicBezTo>
                <a:cubicBezTo>
                  <a:pt x="1569" y="140"/>
                  <a:pt x="1563" y="150"/>
                  <a:pt x="1563" y="159"/>
                </a:cubicBezTo>
                <a:cubicBezTo>
                  <a:pt x="1570" y="162"/>
                  <a:pt x="1575" y="168"/>
                  <a:pt x="1580" y="174"/>
                </a:cubicBezTo>
                <a:cubicBezTo>
                  <a:pt x="1584" y="195"/>
                  <a:pt x="1577" y="216"/>
                  <a:pt x="1559" y="229"/>
                </a:cubicBezTo>
                <a:cubicBezTo>
                  <a:pt x="1556" y="243"/>
                  <a:pt x="1557" y="261"/>
                  <a:pt x="1542" y="271"/>
                </a:cubicBezTo>
                <a:cubicBezTo>
                  <a:pt x="1534" y="277"/>
                  <a:pt x="1519" y="278"/>
                  <a:pt x="1509" y="275"/>
                </a:cubicBezTo>
                <a:cubicBezTo>
                  <a:pt x="1501" y="272"/>
                  <a:pt x="1498" y="263"/>
                  <a:pt x="1491" y="256"/>
                </a:cubicBezTo>
                <a:cubicBezTo>
                  <a:pt x="1486" y="240"/>
                  <a:pt x="1509" y="245"/>
                  <a:pt x="1511" y="231"/>
                </a:cubicBezTo>
                <a:cubicBezTo>
                  <a:pt x="1510" y="224"/>
                  <a:pt x="1512" y="214"/>
                  <a:pt x="1504" y="209"/>
                </a:cubicBezTo>
                <a:cubicBezTo>
                  <a:pt x="1502" y="207"/>
                  <a:pt x="1499" y="208"/>
                  <a:pt x="1499" y="203"/>
                </a:cubicBezTo>
                <a:cubicBezTo>
                  <a:pt x="1487" y="196"/>
                  <a:pt x="1472" y="200"/>
                  <a:pt x="1462" y="206"/>
                </a:cubicBezTo>
                <a:cubicBezTo>
                  <a:pt x="1455" y="212"/>
                  <a:pt x="1445" y="217"/>
                  <a:pt x="1443" y="226"/>
                </a:cubicBezTo>
                <a:cubicBezTo>
                  <a:pt x="1437" y="250"/>
                  <a:pt x="1448" y="277"/>
                  <a:pt x="1466" y="289"/>
                </a:cubicBezTo>
                <a:cubicBezTo>
                  <a:pt x="1494" y="315"/>
                  <a:pt x="1536" y="310"/>
                  <a:pt x="1560" y="341"/>
                </a:cubicBezTo>
                <a:cubicBezTo>
                  <a:pt x="1581" y="353"/>
                  <a:pt x="1583" y="377"/>
                  <a:pt x="1587" y="398"/>
                </a:cubicBezTo>
                <a:cubicBezTo>
                  <a:pt x="1585" y="402"/>
                  <a:pt x="1589" y="408"/>
                  <a:pt x="1588" y="414"/>
                </a:cubicBezTo>
                <a:cubicBezTo>
                  <a:pt x="1590" y="445"/>
                  <a:pt x="1583" y="477"/>
                  <a:pt x="1565" y="502"/>
                </a:cubicBezTo>
                <a:cubicBezTo>
                  <a:pt x="1568" y="507"/>
                  <a:pt x="1568" y="507"/>
                  <a:pt x="1568" y="507"/>
                </a:cubicBezTo>
                <a:cubicBezTo>
                  <a:pt x="1581" y="512"/>
                  <a:pt x="1594" y="518"/>
                  <a:pt x="1600" y="533"/>
                </a:cubicBezTo>
                <a:cubicBezTo>
                  <a:pt x="1599" y="538"/>
                  <a:pt x="1597" y="543"/>
                  <a:pt x="1592" y="546"/>
                </a:cubicBezTo>
                <a:cubicBezTo>
                  <a:pt x="1582" y="546"/>
                  <a:pt x="1574" y="553"/>
                  <a:pt x="1571" y="562"/>
                </a:cubicBezTo>
                <a:cubicBezTo>
                  <a:pt x="1571" y="578"/>
                  <a:pt x="1575" y="592"/>
                  <a:pt x="1583" y="603"/>
                </a:cubicBezTo>
                <a:cubicBezTo>
                  <a:pt x="1591" y="622"/>
                  <a:pt x="1586" y="644"/>
                  <a:pt x="1573" y="657"/>
                </a:cubicBezTo>
                <a:cubicBezTo>
                  <a:pt x="1577" y="665"/>
                  <a:pt x="1586" y="668"/>
                  <a:pt x="1588" y="676"/>
                </a:cubicBezTo>
                <a:cubicBezTo>
                  <a:pt x="1585" y="687"/>
                  <a:pt x="1590" y="701"/>
                  <a:pt x="1577" y="706"/>
                </a:cubicBezTo>
                <a:cubicBezTo>
                  <a:pt x="1569" y="709"/>
                  <a:pt x="1559" y="713"/>
                  <a:pt x="1550" y="707"/>
                </a:cubicBezTo>
                <a:cubicBezTo>
                  <a:pt x="1545" y="704"/>
                  <a:pt x="1543" y="697"/>
                  <a:pt x="1538" y="698"/>
                </a:cubicBezTo>
                <a:cubicBezTo>
                  <a:pt x="1528" y="709"/>
                  <a:pt x="1516" y="722"/>
                  <a:pt x="1501" y="722"/>
                </a:cubicBezTo>
                <a:cubicBezTo>
                  <a:pt x="1482" y="719"/>
                  <a:pt x="1463" y="716"/>
                  <a:pt x="1452" y="701"/>
                </a:cubicBezTo>
                <a:cubicBezTo>
                  <a:pt x="1442" y="698"/>
                  <a:pt x="1427" y="698"/>
                  <a:pt x="1419" y="706"/>
                </a:cubicBezTo>
                <a:cubicBezTo>
                  <a:pt x="1408" y="712"/>
                  <a:pt x="1415" y="738"/>
                  <a:pt x="1396" y="724"/>
                </a:cubicBezTo>
                <a:cubicBezTo>
                  <a:pt x="1384" y="709"/>
                  <a:pt x="1384" y="709"/>
                  <a:pt x="1384" y="709"/>
                </a:cubicBezTo>
                <a:cubicBezTo>
                  <a:pt x="1354" y="728"/>
                  <a:pt x="1312" y="741"/>
                  <a:pt x="1276" y="727"/>
                </a:cubicBezTo>
                <a:cubicBezTo>
                  <a:pt x="1256" y="725"/>
                  <a:pt x="1239" y="714"/>
                  <a:pt x="1222" y="704"/>
                </a:cubicBezTo>
                <a:cubicBezTo>
                  <a:pt x="1172" y="678"/>
                  <a:pt x="1158" y="622"/>
                  <a:pt x="1136" y="578"/>
                </a:cubicBezTo>
                <a:cubicBezTo>
                  <a:pt x="1130" y="570"/>
                  <a:pt x="1122" y="563"/>
                  <a:pt x="1112" y="561"/>
                </a:cubicBezTo>
                <a:cubicBezTo>
                  <a:pt x="1107" y="559"/>
                  <a:pt x="1101" y="562"/>
                  <a:pt x="1095" y="564"/>
                </a:cubicBezTo>
                <a:cubicBezTo>
                  <a:pt x="1089" y="571"/>
                  <a:pt x="1086" y="581"/>
                  <a:pt x="1090" y="590"/>
                </a:cubicBezTo>
                <a:cubicBezTo>
                  <a:pt x="1092" y="599"/>
                  <a:pt x="1102" y="602"/>
                  <a:pt x="1109" y="606"/>
                </a:cubicBezTo>
                <a:cubicBezTo>
                  <a:pt x="1122" y="611"/>
                  <a:pt x="1122" y="594"/>
                  <a:pt x="1134" y="598"/>
                </a:cubicBezTo>
                <a:cubicBezTo>
                  <a:pt x="1145" y="607"/>
                  <a:pt x="1146" y="622"/>
                  <a:pt x="1145" y="633"/>
                </a:cubicBezTo>
                <a:cubicBezTo>
                  <a:pt x="1141" y="649"/>
                  <a:pt x="1122" y="650"/>
                  <a:pt x="1108" y="655"/>
                </a:cubicBezTo>
                <a:cubicBezTo>
                  <a:pt x="1100" y="664"/>
                  <a:pt x="1088" y="669"/>
                  <a:pt x="1076" y="665"/>
                </a:cubicBezTo>
                <a:cubicBezTo>
                  <a:pt x="1066" y="651"/>
                  <a:pt x="1057" y="671"/>
                  <a:pt x="1047" y="674"/>
                </a:cubicBezTo>
                <a:cubicBezTo>
                  <a:pt x="1032" y="676"/>
                  <a:pt x="1016" y="677"/>
                  <a:pt x="1003" y="670"/>
                </a:cubicBezTo>
                <a:cubicBezTo>
                  <a:pt x="995" y="665"/>
                  <a:pt x="993" y="650"/>
                  <a:pt x="982" y="654"/>
                </a:cubicBezTo>
                <a:cubicBezTo>
                  <a:pt x="973" y="663"/>
                  <a:pt x="957" y="656"/>
                  <a:pt x="948" y="656"/>
                </a:cubicBezTo>
                <a:cubicBezTo>
                  <a:pt x="930" y="643"/>
                  <a:pt x="927" y="621"/>
                  <a:pt x="922" y="602"/>
                </a:cubicBezTo>
                <a:cubicBezTo>
                  <a:pt x="922" y="596"/>
                  <a:pt x="925" y="584"/>
                  <a:pt x="936" y="590"/>
                </a:cubicBezTo>
                <a:cubicBezTo>
                  <a:pt x="949" y="598"/>
                  <a:pt x="971" y="595"/>
                  <a:pt x="986" y="589"/>
                </a:cubicBezTo>
                <a:cubicBezTo>
                  <a:pt x="1013" y="569"/>
                  <a:pt x="1021" y="531"/>
                  <a:pt x="1053" y="517"/>
                </a:cubicBezTo>
                <a:cubicBezTo>
                  <a:pt x="1078" y="500"/>
                  <a:pt x="1114" y="500"/>
                  <a:pt x="1142" y="513"/>
                </a:cubicBezTo>
                <a:cubicBezTo>
                  <a:pt x="1162" y="521"/>
                  <a:pt x="1182" y="541"/>
                  <a:pt x="1190" y="562"/>
                </a:cubicBezTo>
                <a:cubicBezTo>
                  <a:pt x="1210" y="592"/>
                  <a:pt x="1219" y="629"/>
                  <a:pt x="1252" y="651"/>
                </a:cubicBezTo>
                <a:cubicBezTo>
                  <a:pt x="1275" y="667"/>
                  <a:pt x="1305" y="676"/>
                  <a:pt x="1335" y="670"/>
                </a:cubicBezTo>
                <a:cubicBezTo>
                  <a:pt x="1344" y="667"/>
                  <a:pt x="1350" y="659"/>
                  <a:pt x="1352" y="650"/>
                </a:cubicBezTo>
                <a:cubicBezTo>
                  <a:pt x="1353" y="641"/>
                  <a:pt x="1347" y="634"/>
                  <a:pt x="1341" y="629"/>
                </a:cubicBezTo>
                <a:cubicBezTo>
                  <a:pt x="1337" y="627"/>
                  <a:pt x="1330" y="624"/>
                  <a:pt x="1328" y="631"/>
                </a:cubicBezTo>
                <a:cubicBezTo>
                  <a:pt x="1322" y="635"/>
                  <a:pt x="1327" y="644"/>
                  <a:pt x="1318" y="646"/>
                </a:cubicBezTo>
                <a:cubicBezTo>
                  <a:pt x="1313" y="645"/>
                  <a:pt x="1313" y="645"/>
                  <a:pt x="1313" y="645"/>
                </a:cubicBezTo>
                <a:cubicBezTo>
                  <a:pt x="1310" y="637"/>
                  <a:pt x="1315" y="631"/>
                  <a:pt x="1316" y="624"/>
                </a:cubicBezTo>
                <a:cubicBezTo>
                  <a:pt x="1322" y="616"/>
                  <a:pt x="1332" y="615"/>
                  <a:pt x="1340" y="618"/>
                </a:cubicBezTo>
                <a:cubicBezTo>
                  <a:pt x="1350" y="624"/>
                  <a:pt x="1363" y="635"/>
                  <a:pt x="1363" y="648"/>
                </a:cubicBezTo>
                <a:cubicBezTo>
                  <a:pt x="1359" y="661"/>
                  <a:pt x="1353" y="673"/>
                  <a:pt x="1341" y="678"/>
                </a:cubicBezTo>
                <a:cubicBezTo>
                  <a:pt x="1304" y="693"/>
                  <a:pt x="1265" y="676"/>
                  <a:pt x="1236" y="653"/>
                </a:cubicBezTo>
                <a:cubicBezTo>
                  <a:pt x="1209" y="622"/>
                  <a:pt x="1193" y="589"/>
                  <a:pt x="1175" y="554"/>
                </a:cubicBezTo>
                <a:cubicBezTo>
                  <a:pt x="1155" y="524"/>
                  <a:pt x="1119" y="513"/>
                  <a:pt x="1085" y="516"/>
                </a:cubicBezTo>
                <a:cubicBezTo>
                  <a:pt x="1067" y="521"/>
                  <a:pt x="1051" y="529"/>
                  <a:pt x="1036" y="542"/>
                </a:cubicBezTo>
                <a:cubicBezTo>
                  <a:pt x="1017" y="570"/>
                  <a:pt x="998" y="608"/>
                  <a:pt x="958" y="607"/>
                </a:cubicBezTo>
                <a:cubicBezTo>
                  <a:pt x="948" y="607"/>
                  <a:pt x="943" y="599"/>
                  <a:pt x="933" y="603"/>
                </a:cubicBezTo>
                <a:cubicBezTo>
                  <a:pt x="929" y="617"/>
                  <a:pt x="937" y="629"/>
                  <a:pt x="944" y="639"/>
                </a:cubicBezTo>
                <a:cubicBezTo>
                  <a:pt x="957" y="654"/>
                  <a:pt x="976" y="643"/>
                  <a:pt x="989" y="637"/>
                </a:cubicBezTo>
                <a:cubicBezTo>
                  <a:pt x="998" y="646"/>
                  <a:pt x="1004" y="661"/>
                  <a:pt x="1018" y="665"/>
                </a:cubicBezTo>
                <a:cubicBezTo>
                  <a:pt x="1030" y="669"/>
                  <a:pt x="1043" y="664"/>
                  <a:pt x="1053" y="656"/>
                </a:cubicBezTo>
                <a:cubicBezTo>
                  <a:pt x="1062" y="648"/>
                  <a:pt x="1058" y="637"/>
                  <a:pt x="1054" y="628"/>
                </a:cubicBezTo>
                <a:cubicBezTo>
                  <a:pt x="1052" y="624"/>
                  <a:pt x="1047" y="618"/>
                  <a:pt x="1041" y="619"/>
                </a:cubicBezTo>
                <a:cubicBezTo>
                  <a:pt x="1037" y="623"/>
                  <a:pt x="1039" y="632"/>
                  <a:pt x="1032" y="633"/>
                </a:cubicBezTo>
                <a:cubicBezTo>
                  <a:pt x="1023" y="634"/>
                  <a:pt x="1025" y="623"/>
                  <a:pt x="1019" y="619"/>
                </a:cubicBezTo>
                <a:cubicBezTo>
                  <a:pt x="1020" y="612"/>
                  <a:pt x="1027" y="608"/>
                  <a:pt x="1032" y="605"/>
                </a:cubicBezTo>
                <a:cubicBezTo>
                  <a:pt x="1047" y="604"/>
                  <a:pt x="1060" y="616"/>
                  <a:pt x="1066" y="630"/>
                </a:cubicBezTo>
                <a:cubicBezTo>
                  <a:pt x="1069" y="638"/>
                  <a:pt x="1066" y="652"/>
                  <a:pt x="1079" y="654"/>
                </a:cubicBezTo>
                <a:cubicBezTo>
                  <a:pt x="1089" y="657"/>
                  <a:pt x="1100" y="651"/>
                  <a:pt x="1106" y="642"/>
                </a:cubicBezTo>
                <a:cubicBezTo>
                  <a:pt x="1115" y="641"/>
                  <a:pt x="1127" y="643"/>
                  <a:pt x="1132" y="634"/>
                </a:cubicBezTo>
                <a:cubicBezTo>
                  <a:pt x="1135" y="629"/>
                  <a:pt x="1137" y="621"/>
                  <a:pt x="1133" y="615"/>
                </a:cubicBezTo>
                <a:cubicBezTo>
                  <a:pt x="1125" y="606"/>
                  <a:pt x="1118" y="618"/>
                  <a:pt x="1108" y="616"/>
                </a:cubicBezTo>
                <a:cubicBezTo>
                  <a:pt x="1097" y="611"/>
                  <a:pt x="1081" y="608"/>
                  <a:pt x="1079" y="593"/>
                </a:cubicBezTo>
                <a:cubicBezTo>
                  <a:pt x="1074" y="579"/>
                  <a:pt x="1079" y="565"/>
                  <a:pt x="1089" y="556"/>
                </a:cubicBezTo>
                <a:cubicBezTo>
                  <a:pt x="1101" y="549"/>
                  <a:pt x="1119" y="548"/>
                  <a:pt x="1130" y="556"/>
                </a:cubicBezTo>
                <a:cubicBezTo>
                  <a:pt x="1160" y="579"/>
                  <a:pt x="1159" y="617"/>
                  <a:pt x="1180" y="645"/>
                </a:cubicBezTo>
                <a:cubicBezTo>
                  <a:pt x="1206" y="690"/>
                  <a:pt x="1255" y="715"/>
                  <a:pt x="1305" y="721"/>
                </a:cubicBezTo>
                <a:cubicBezTo>
                  <a:pt x="1331" y="721"/>
                  <a:pt x="1359" y="715"/>
                  <a:pt x="1381" y="699"/>
                </a:cubicBezTo>
                <a:cubicBezTo>
                  <a:pt x="1386" y="692"/>
                  <a:pt x="1382" y="680"/>
                  <a:pt x="1385" y="672"/>
                </a:cubicBezTo>
                <a:cubicBezTo>
                  <a:pt x="1391" y="661"/>
                  <a:pt x="1402" y="647"/>
                  <a:pt x="1417" y="646"/>
                </a:cubicBezTo>
                <a:cubicBezTo>
                  <a:pt x="1420" y="645"/>
                  <a:pt x="1423" y="640"/>
                  <a:pt x="1421" y="636"/>
                </a:cubicBezTo>
                <a:cubicBezTo>
                  <a:pt x="1409" y="628"/>
                  <a:pt x="1390" y="621"/>
                  <a:pt x="1389" y="604"/>
                </a:cubicBezTo>
                <a:cubicBezTo>
                  <a:pt x="1388" y="595"/>
                  <a:pt x="1393" y="585"/>
                  <a:pt x="1402" y="580"/>
                </a:cubicBezTo>
                <a:cubicBezTo>
                  <a:pt x="1408" y="575"/>
                  <a:pt x="1417" y="581"/>
                  <a:pt x="1422" y="574"/>
                </a:cubicBezTo>
                <a:cubicBezTo>
                  <a:pt x="1420" y="566"/>
                  <a:pt x="1416" y="557"/>
                  <a:pt x="1408" y="554"/>
                </a:cubicBezTo>
                <a:cubicBezTo>
                  <a:pt x="1400" y="551"/>
                  <a:pt x="1391" y="545"/>
                  <a:pt x="1384" y="552"/>
                </a:cubicBezTo>
                <a:cubicBezTo>
                  <a:pt x="1382" y="555"/>
                  <a:pt x="1379" y="559"/>
                  <a:pt x="1375" y="559"/>
                </a:cubicBezTo>
                <a:cubicBezTo>
                  <a:pt x="1368" y="557"/>
                  <a:pt x="1365" y="551"/>
                  <a:pt x="1359" y="548"/>
                </a:cubicBezTo>
                <a:cubicBezTo>
                  <a:pt x="1348" y="547"/>
                  <a:pt x="1335" y="541"/>
                  <a:pt x="1326" y="551"/>
                </a:cubicBezTo>
                <a:cubicBezTo>
                  <a:pt x="1322" y="557"/>
                  <a:pt x="1316" y="564"/>
                  <a:pt x="1320" y="572"/>
                </a:cubicBezTo>
                <a:cubicBezTo>
                  <a:pt x="1324" y="580"/>
                  <a:pt x="1328" y="588"/>
                  <a:pt x="1337" y="590"/>
                </a:cubicBezTo>
                <a:cubicBezTo>
                  <a:pt x="1340" y="590"/>
                  <a:pt x="1344" y="589"/>
                  <a:pt x="1345" y="586"/>
                </a:cubicBezTo>
                <a:cubicBezTo>
                  <a:pt x="1345" y="582"/>
                  <a:pt x="1343" y="578"/>
                  <a:pt x="1346" y="575"/>
                </a:cubicBezTo>
                <a:cubicBezTo>
                  <a:pt x="1349" y="572"/>
                  <a:pt x="1353" y="574"/>
                  <a:pt x="1356" y="577"/>
                </a:cubicBezTo>
                <a:cubicBezTo>
                  <a:pt x="1358" y="582"/>
                  <a:pt x="1360" y="589"/>
                  <a:pt x="1355" y="593"/>
                </a:cubicBezTo>
                <a:cubicBezTo>
                  <a:pt x="1348" y="600"/>
                  <a:pt x="1338" y="602"/>
                  <a:pt x="1329" y="599"/>
                </a:cubicBezTo>
                <a:cubicBezTo>
                  <a:pt x="1315" y="590"/>
                  <a:pt x="1315" y="590"/>
                  <a:pt x="1315" y="590"/>
                </a:cubicBezTo>
                <a:cubicBezTo>
                  <a:pt x="1303" y="593"/>
                  <a:pt x="1288" y="596"/>
                  <a:pt x="1283" y="609"/>
                </a:cubicBezTo>
                <a:cubicBezTo>
                  <a:pt x="1279" y="619"/>
                  <a:pt x="1284" y="629"/>
                  <a:pt x="1288" y="638"/>
                </a:cubicBezTo>
                <a:cubicBezTo>
                  <a:pt x="1296" y="643"/>
                  <a:pt x="1303" y="648"/>
                  <a:pt x="1311" y="649"/>
                </a:cubicBezTo>
                <a:cubicBezTo>
                  <a:pt x="1314" y="653"/>
                  <a:pt x="1310" y="657"/>
                  <a:pt x="1306" y="657"/>
                </a:cubicBezTo>
                <a:cubicBezTo>
                  <a:pt x="1294" y="655"/>
                  <a:pt x="1280" y="650"/>
                  <a:pt x="1275" y="637"/>
                </a:cubicBezTo>
                <a:cubicBezTo>
                  <a:pt x="1267" y="627"/>
                  <a:pt x="1271" y="611"/>
                  <a:pt x="1276" y="600"/>
                </a:cubicBezTo>
                <a:cubicBezTo>
                  <a:pt x="1302" y="585"/>
                  <a:pt x="1272" y="559"/>
                  <a:pt x="1283" y="539"/>
                </a:cubicBezTo>
                <a:cubicBezTo>
                  <a:pt x="1287" y="521"/>
                  <a:pt x="1298" y="506"/>
                  <a:pt x="1310" y="491"/>
                </a:cubicBezTo>
                <a:cubicBezTo>
                  <a:pt x="1320" y="481"/>
                  <a:pt x="1331" y="491"/>
                  <a:pt x="1342" y="492"/>
                </a:cubicBezTo>
                <a:cubicBezTo>
                  <a:pt x="1361" y="503"/>
                  <a:pt x="1379" y="521"/>
                  <a:pt x="1392" y="539"/>
                </a:cubicBezTo>
                <a:cubicBezTo>
                  <a:pt x="1416" y="545"/>
                  <a:pt x="1416" y="545"/>
                  <a:pt x="1416" y="545"/>
                </a:cubicBezTo>
                <a:cubicBezTo>
                  <a:pt x="1425" y="556"/>
                  <a:pt x="1436" y="573"/>
                  <a:pt x="1427" y="589"/>
                </a:cubicBezTo>
                <a:cubicBezTo>
                  <a:pt x="1420" y="591"/>
                  <a:pt x="1408" y="582"/>
                  <a:pt x="1402" y="593"/>
                </a:cubicBezTo>
                <a:cubicBezTo>
                  <a:pt x="1398" y="598"/>
                  <a:pt x="1398" y="607"/>
                  <a:pt x="1404" y="613"/>
                </a:cubicBezTo>
                <a:cubicBezTo>
                  <a:pt x="1411" y="619"/>
                  <a:pt x="1419" y="626"/>
                  <a:pt x="1426" y="624"/>
                </a:cubicBezTo>
                <a:cubicBezTo>
                  <a:pt x="1430" y="613"/>
                  <a:pt x="1440" y="607"/>
                  <a:pt x="1450" y="603"/>
                </a:cubicBezTo>
                <a:cubicBezTo>
                  <a:pt x="1460" y="598"/>
                  <a:pt x="1470" y="609"/>
                  <a:pt x="1477" y="601"/>
                </a:cubicBezTo>
                <a:cubicBezTo>
                  <a:pt x="1473" y="587"/>
                  <a:pt x="1473" y="565"/>
                  <a:pt x="1488" y="555"/>
                </a:cubicBezTo>
                <a:cubicBezTo>
                  <a:pt x="1493" y="547"/>
                  <a:pt x="1503" y="552"/>
                  <a:pt x="1511" y="549"/>
                </a:cubicBezTo>
                <a:cubicBezTo>
                  <a:pt x="1515" y="541"/>
                  <a:pt x="1520" y="532"/>
                  <a:pt x="1521" y="523"/>
                </a:cubicBezTo>
                <a:cubicBezTo>
                  <a:pt x="1507" y="516"/>
                  <a:pt x="1495" y="502"/>
                  <a:pt x="1478" y="509"/>
                </a:cubicBezTo>
                <a:cubicBezTo>
                  <a:pt x="1471" y="514"/>
                  <a:pt x="1467" y="521"/>
                  <a:pt x="1466" y="530"/>
                </a:cubicBezTo>
                <a:cubicBezTo>
                  <a:pt x="1466" y="537"/>
                  <a:pt x="1475" y="543"/>
                  <a:pt x="1469" y="549"/>
                </a:cubicBezTo>
                <a:cubicBezTo>
                  <a:pt x="1464" y="555"/>
                  <a:pt x="1457" y="554"/>
                  <a:pt x="1451" y="557"/>
                </a:cubicBezTo>
                <a:cubicBezTo>
                  <a:pt x="1441" y="558"/>
                  <a:pt x="1435" y="553"/>
                  <a:pt x="1428" y="549"/>
                </a:cubicBezTo>
                <a:cubicBezTo>
                  <a:pt x="1421" y="537"/>
                  <a:pt x="1413" y="521"/>
                  <a:pt x="1422" y="507"/>
                </a:cubicBezTo>
                <a:cubicBezTo>
                  <a:pt x="1417" y="489"/>
                  <a:pt x="1397" y="488"/>
                  <a:pt x="1389" y="473"/>
                </a:cubicBezTo>
                <a:cubicBezTo>
                  <a:pt x="1379" y="457"/>
                  <a:pt x="1375" y="439"/>
                  <a:pt x="1373" y="420"/>
                </a:cubicBezTo>
                <a:cubicBezTo>
                  <a:pt x="1384" y="404"/>
                  <a:pt x="1400" y="395"/>
                  <a:pt x="1419" y="394"/>
                </a:cubicBezTo>
                <a:cubicBezTo>
                  <a:pt x="1438" y="390"/>
                  <a:pt x="1455" y="410"/>
                  <a:pt x="1471" y="395"/>
                </a:cubicBezTo>
                <a:cubicBezTo>
                  <a:pt x="1484" y="392"/>
                  <a:pt x="1495" y="399"/>
                  <a:pt x="1504" y="407"/>
                </a:cubicBezTo>
                <a:cubicBezTo>
                  <a:pt x="1510" y="410"/>
                  <a:pt x="1511" y="418"/>
                  <a:pt x="1505" y="421"/>
                </a:cubicBezTo>
                <a:cubicBezTo>
                  <a:pt x="1499" y="426"/>
                  <a:pt x="1502" y="435"/>
                  <a:pt x="1503" y="440"/>
                </a:cubicBezTo>
                <a:cubicBezTo>
                  <a:pt x="1508" y="450"/>
                  <a:pt x="1519" y="456"/>
                  <a:pt x="1530" y="455"/>
                </a:cubicBezTo>
                <a:cubicBezTo>
                  <a:pt x="1537" y="452"/>
                  <a:pt x="1542" y="443"/>
                  <a:pt x="1544" y="436"/>
                </a:cubicBezTo>
                <a:cubicBezTo>
                  <a:pt x="1541" y="387"/>
                  <a:pt x="1487" y="370"/>
                  <a:pt x="1453" y="347"/>
                </a:cubicBezTo>
                <a:cubicBezTo>
                  <a:pt x="1413" y="325"/>
                  <a:pt x="1392" y="284"/>
                  <a:pt x="1390" y="240"/>
                </a:cubicBezTo>
                <a:cubicBezTo>
                  <a:pt x="1389" y="198"/>
                  <a:pt x="1407" y="153"/>
                  <a:pt x="1443" y="129"/>
                </a:cubicBezTo>
                <a:cubicBezTo>
                  <a:pt x="1462" y="114"/>
                  <a:pt x="1493" y="98"/>
                  <a:pt x="1485" y="71"/>
                </a:cubicBezTo>
                <a:cubicBezTo>
                  <a:pt x="1482" y="65"/>
                  <a:pt x="1477" y="57"/>
                  <a:pt x="1469" y="57"/>
                </a:cubicBezTo>
                <a:cubicBezTo>
                  <a:pt x="1465" y="50"/>
                  <a:pt x="1476" y="50"/>
                  <a:pt x="1479" y="47"/>
                </a:cubicBezTo>
                <a:cubicBezTo>
                  <a:pt x="1493" y="44"/>
                  <a:pt x="1509" y="38"/>
                  <a:pt x="1520" y="51"/>
                </a:cubicBezTo>
                <a:cubicBezTo>
                  <a:pt x="1533" y="66"/>
                  <a:pt x="1533" y="66"/>
                  <a:pt x="1533" y="66"/>
                </a:cubicBezTo>
                <a:close/>
                <a:moveTo>
                  <a:pt x="1525" y="74"/>
                </a:moveTo>
                <a:cubicBezTo>
                  <a:pt x="1521" y="66"/>
                  <a:pt x="1514" y="59"/>
                  <a:pt x="1506" y="55"/>
                </a:cubicBezTo>
                <a:cubicBezTo>
                  <a:pt x="1501" y="53"/>
                  <a:pt x="1489" y="47"/>
                  <a:pt x="1487" y="56"/>
                </a:cubicBezTo>
                <a:cubicBezTo>
                  <a:pt x="1498" y="67"/>
                  <a:pt x="1498" y="81"/>
                  <a:pt x="1494" y="94"/>
                </a:cubicBezTo>
                <a:cubicBezTo>
                  <a:pt x="1472" y="130"/>
                  <a:pt x="1429" y="143"/>
                  <a:pt x="1413" y="180"/>
                </a:cubicBezTo>
                <a:cubicBezTo>
                  <a:pt x="1394" y="212"/>
                  <a:pt x="1397" y="259"/>
                  <a:pt x="1413" y="291"/>
                </a:cubicBezTo>
                <a:cubicBezTo>
                  <a:pt x="1440" y="341"/>
                  <a:pt x="1500" y="352"/>
                  <a:pt x="1537" y="390"/>
                </a:cubicBezTo>
                <a:cubicBezTo>
                  <a:pt x="1545" y="403"/>
                  <a:pt x="1552" y="417"/>
                  <a:pt x="1555" y="433"/>
                </a:cubicBezTo>
                <a:cubicBezTo>
                  <a:pt x="1555" y="440"/>
                  <a:pt x="1548" y="445"/>
                  <a:pt x="1548" y="452"/>
                </a:cubicBezTo>
                <a:cubicBezTo>
                  <a:pt x="1542" y="461"/>
                  <a:pt x="1531" y="467"/>
                  <a:pt x="1519" y="467"/>
                </a:cubicBezTo>
                <a:cubicBezTo>
                  <a:pt x="1508" y="463"/>
                  <a:pt x="1498" y="457"/>
                  <a:pt x="1493" y="445"/>
                </a:cubicBezTo>
                <a:cubicBezTo>
                  <a:pt x="1490" y="436"/>
                  <a:pt x="1490" y="425"/>
                  <a:pt x="1496" y="416"/>
                </a:cubicBezTo>
                <a:cubicBezTo>
                  <a:pt x="1492" y="409"/>
                  <a:pt x="1484" y="404"/>
                  <a:pt x="1476" y="405"/>
                </a:cubicBezTo>
                <a:cubicBezTo>
                  <a:pt x="1470" y="404"/>
                  <a:pt x="1472" y="409"/>
                  <a:pt x="1472" y="412"/>
                </a:cubicBezTo>
                <a:cubicBezTo>
                  <a:pt x="1471" y="417"/>
                  <a:pt x="1467" y="419"/>
                  <a:pt x="1463" y="419"/>
                </a:cubicBezTo>
                <a:cubicBezTo>
                  <a:pt x="1450" y="417"/>
                  <a:pt x="1458" y="433"/>
                  <a:pt x="1455" y="438"/>
                </a:cubicBezTo>
                <a:cubicBezTo>
                  <a:pt x="1458" y="444"/>
                  <a:pt x="1469" y="449"/>
                  <a:pt x="1469" y="458"/>
                </a:cubicBezTo>
                <a:cubicBezTo>
                  <a:pt x="1466" y="467"/>
                  <a:pt x="1466" y="478"/>
                  <a:pt x="1457" y="483"/>
                </a:cubicBezTo>
                <a:cubicBezTo>
                  <a:pt x="1452" y="482"/>
                  <a:pt x="1439" y="487"/>
                  <a:pt x="1440" y="478"/>
                </a:cubicBezTo>
                <a:cubicBezTo>
                  <a:pt x="1440" y="473"/>
                  <a:pt x="1446" y="472"/>
                  <a:pt x="1451" y="473"/>
                </a:cubicBezTo>
                <a:cubicBezTo>
                  <a:pt x="1456" y="473"/>
                  <a:pt x="1458" y="467"/>
                  <a:pt x="1459" y="463"/>
                </a:cubicBezTo>
                <a:cubicBezTo>
                  <a:pt x="1460" y="453"/>
                  <a:pt x="1449" y="451"/>
                  <a:pt x="1443" y="448"/>
                </a:cubicBezTo>
                <a:cubicBezTo>
                  <a:pt x="1436" y="448"/>
                  <a:pt x="1430" y="448"/>
                  <a:pt x="1425" y="452"/>
                </a:cubicBezTo>
                <a:cubicBezTo>
                  <a:pt x="1420" y="459"/>
                  <a:pt x="1416" y="468"/>
                  <a:pt x="1418" y="477"/>
                </a:cubicBezTo>
                <a:cubicBezTo>
                  <a:pt x="1420" y="489"/>
                  <a:pt x="1430" y="496"/>
                  <a:pt x="1437" y="504"/>
                </a:cubicBezTo>
                <a:cubicBezTo>
                  <a:pt x="1439" y="508"/>
                  <a:pt x="1434" y="509"/>
                  <a:pt x="1433" y="511"/>
                </a:cubicBezTo>
                <a:cubicBezTo>
                  <a:pt x="1428" y="515"/>
                  <a:pt x="1428" y="525"/>
                  <a:pt x="1431" y="531"/>
                </a:cubicBezTo>
                <a:cubicBezTo>
                  <a:pt x="1435" y="538"/>
                  <a:pt x="1442" y="550"/>
                  <a:pt x="1452" y="546"/>
                </a:cubicBezTo>
                <a:cubicBezTo>
                  <a:pt x="1464" y="543"/>
                  <a:pt x="1455" y="534"/>
                  <a:pt x="1457" y="525"/>
                </a:cubicBezTo>
                <a:cubicBezTo>
                  <a:pt x="1462" y="516"/>
                  <a:pt x="1463" y="499"/>
                  <a:pt x="1477" y="498"/>
                </a:cubicBezTo>
                <a:cubicBezTo>
                  <a:pt x="1500" y="488"/>
                  <a:pt x="1513" y="515"/>
                  <a:pt x="1534" y="511"/>
                </a:cubicBezTo>
                <a:cubicBezTo>
                  <a:pt x="1562" y="504"/>
                  <a:pt x="1573" y="472"/>
                  <a:pt x="1580" y="447"/>
                </a:cubicBezTo>
                <a:cubicBezTo>
                  <a:pt x="1579" y="419"/>
                  <a:pt x="1583" y="383"/>
                  <a:pt x="1566" y="359"/>
                </a:cubicBezTo>
                <a:cubicBezTo>
                  <a:pt x="1548" y="347"/>
                  <a:pt x="1537" y="325"/>
                  <a:pt x="1514" y="323"/>
                </a:cubicBezTo>
                <a:cubicBezTo>
                  <a:pt x="1493" y="319"/>
                  <a:pt x="1475" y="310"/>
                  <a:pt x="1458" y="296"/>
                </a:cubicBezTo>
                <a:cubicBezTo>
                  <a:pt x="1438" y="283"/>
                  <a:pt x="1429" y="260"/>
                  <a:pt x="1432" y="237"/>
                </a:cubicBezTo>
                <a:cubicBezTo>
                  <a:pt x="1431" y="215"/>
                  <a:pt x="1450" y="201"/>
                  <a:pt x="1466" y="192"/>
                </a:cubicBezTo>
                <a:cubicBezTo>
                  <a:pt x="1480" y="185"/>
                  <a:pt x="1497" y="194"/>
                  <a:pt x="1507" y="189"/>
                </a:cubicBezTo>
                <a:cubicBezTo>
                  <a:pt x="1507" y="197"/>
                  <a:pt x="1507" y="197"/>
                  <a:pt x="1507" y="197"/>
                </a:cubicBezTo>
                <a:cubicBezTo>
                  <a:pt x="1520" y="206"/>
                  <a:pt x="1523" y="222"/>
                  <a:pt x="1519" y="238"/>
                </a:cubicBezTo>
                <a:cubicBezTo>
                  <a:pt x="1516" y="247"/>
                  <a:pt x="1497" y="250"/>
                  <a:pt x="1507" y="261"/>
                </a:cubicBezTo>
                <a:cubicBezTo>
                  <a:pt x="1516" y="265"/>
                  <a:pt x="1528" y="268"/>
                  <a:pt x="1537" y="262"/>
                </a:cubicBezTo>
                <a:cubicBezTo>
                  <a:pt x="1544" y="255"/>
                  <a:pt x="1549" y="245"/>
                  <a:pt x="1547" y="236"/>
                </a:cubicBezTo>
                <a:cubicBezTo>
                  <a:pt x="1548" y="215"/>
                  <a:pt x="1578" y="208"/>
                  <a:pt x="1571" y="185"/>
                </a:cubicBezTo>
                <a:cubicBezTo>
                  <a:pt x="1571" y="177"/>
                  <a:pt x="1565" y="173"/>
                  <a:pt x="1559" y="170"/>
                </a:cubicBezTo>
                <a:cubicBezTo>
                  <a:pt x="1553" y="167"/>
                  <a:pt x="1548" y="168"/>
                  <a:pt x="1543" y="173"/>
                </a:cubicBezTo>
                <a:cubicBezTo>
                  <a:pt x="1540" y="174"/>
                  <a:pt x="1536" y="173"/>
                  <a:pt x="1532" y="172"/>
                </a:cubicBezTo>
                <a:cubicBezTo>
                  <a:pt x="1519" y="168"/>
                  <a:pt x="1503" y="163"/>
                  <a:pt x="1502" y="148"/>
                </a:cubicBezTo>
                <a:cubicBezTo>
                  <a:pt x="1501" y="140"/>
                  <a:pt x="1502" y="133"/>
                  <a:pt x="1507" y="128"/>
                </a:cubicBezTo>
                <a:cubicBezTo>
                  <a:pt x="1529" y="125"/>
                  <a:pt x="1507" y="143"/>
                  <a:pt x="1518" y="152"/>
                </a:cubicBezTo>
                <a:cubicBezTo>
                  <a:pt x="1523" y="158"/>
                  <a:pt x="1530" y="161"/>
                  <a:pt x="1540" y="161"/>
                </a:cubicBezTo>
                <a:cubicBezTo>
                  <a:pt x="1548" y="161"/>
                  <a:pt x="1552" y="151"/>
                  <a:pt x="1556" y="145"/>
                </a:cubicBezTo>
                <a:cubicBezTo>
                  <a:pt x="1560" y="134"/>
                  <a:pt x="1558" y="121"/>
                  <a:pt x="1551" y="114"/>
                </a:cubicBezTo>
                <a:cubicBezTo>
                  <a:pt x="1546" y="111"/>
                  <a:pt x="1542" y="105"/>
                  <a:pt x="1536" y="107"/>
                </a:cubicBezTo>
                <a:cubicBezTo>
                  <a:pt x="1518" y="103"/>
                  <a:pt x="1534" y="84"/>
                  <a:pt x="1525" y="74"/>
                </a:cubicBezTo>
                <a:close/>
                <a:moveTo>
                  <a:pt x="226" y="390"/>
                </a:moveTo>
                <a:cubicBezTo>
                  <a:pt x="209" y="381"/>
                  <a:pt x="190" y="375"/>
                  <a:pt x="169" y="379"/>
                </a:cubicBezTo>
                <a:cubicBezTo>
                  <a:pt x="155" y="378"/>
                  <a:pt x="162" y="393"/>
                  <a:pt x="159" y="400"/>
                </a:cubicBezTo>
                <a:cubicBezTo>
                  <a:pt x="162" y="406"/>
                  <a:pt x="153" y="421"/>
                  <a:pt x="166" y="421"/>
                </a:cubicBezTo>
                <a:cubicBezTo>
                  <a:pt x="186" y="431"/>
                  <a:pt x="189" y="453"/>
                  <a:pt x="188" y="473"/>
                </a:cubicBezTo>
                <a:cubicBezTo>
                  <a:pt x="204" y="469"/>
                  <a:pt x="219" y="458"/>
                  <a:pt x="230" y="442"/>
                </a:cubicBezTo>
                <a:cubicBezTo>
                  <a:pt x="233" y="434"/>
                  <a:pt x="244" y="425"/>
                  <a:pt x="238" y="414"/>
                </a:cubicBezTo>
                <a:cubicBezTo>
                  <a:pt x="229" y="410"/>
                  <a:pt x="216" y="406"/>
                  <a:pt x="206" y="413"/>
                </a:cubicBezTo>
                <a:cubicBezTo>
                  <a:pt x="204" y="415"/>
                  <a:pt x="206" y="418"/>
                  <a:pt x="208" y="419"/>
                </a:cubicBezTo>
                <a:cubicBezTo>
                  <a:pt x="212" y="422"/>
                  <a:pt x="209" y="427"/>
                  <a:pt x="207" y="431"/>
                </a:cubicBezTo>
                <a:cubicBezTo>
                  <a:pt x="202" y="434"/>
                  <a:pt x="194" y="435"/>
                  <a:pt x="191" y="429"/>
                </a:cubicBezTo>
                <a:cubicBezTo>
                  <a:pt x="184" y="422"/>
                  <a:pt x="187" y="411"/>
                  <a:pt x="194" y="405"/>
                </a:cubicBezTo>
                <a:cubicBezTo>
                  <a:pt x="206" y="399"/>
                  <a:pt x="220" y="399"/>
                  <a:pt x="234" y="398"/>
                </a:cubicBezTo>
                <a:cubicBezTo>
                  <a:pt x="226" y="390"/>
                  <a:pt x="226" y="390"/>
                  <a:pt x="226" y="390"/>
                </a:cubicBezTo>
                <a:close/>
                <a:moveTo>
                  <a:pt x="323" y="390"/>
                </a:moveTo>
                <a:cubicBezTo>
                  <a:pt x="317" y="382"/>
                  <a:pt x="309" y="377"/>
                  <a:pt x="299" y="378"/>
                </a:cubicBezTo>
                <a:cubicBezTo>
                  <a:pt x="294" y="379"/>
                  <a:pt x="289" y="379"/>
                  <a:pt x="286" y="384"/>
                </a:cubicBezTo>
                <a:cubicBezTo>
                  <a:pt x="282" y="391"/>
                  <a:pt x="279" y="401"/>
                  <a:pt x="284" y="408"/>
                </a:cubicBezTo>
                <a:cubicBezTo>
                  <a:pt x="288" y="414"/>
                  <a:pt x="294" y="419"/>
                  <a:pt x="301" y="421"/>
                </a:cubicBezTo>
                <a:cubicBezTo>
                  <a:pt x="311" y="424"/>
                  <a:pt x="318" y="416"/>
                  <a:pt x="325" y="411"/>
                </a:cubicBezTo>
                <a:cubicBezTo>
                  <a:pt x="332" y="405"/>
                  <a:pt x="328" y="396"/>
                  <a:pt x="323" y="390"/>
                </a:cubicBezTo>
                <a:close/>
                <a:moveTo>
                  <a:pt x="318" y="399"/>
                </a:moveTo>
                <a:cubicBezTo>
                  <a:pt x="315" y="392"/>
                  <a:pt x="307" y="385"/>
                  <a:pt x="298" y="389"/>
                </a:cubicBezTo>
                <a:cubicBezTo>
                  <a:pt x="292" y="391"/>
                  <a:pt x="292" y="397"/>
                  <a:pt x="292" y="402"/>
                </a:cubicBezTo>
                <a:cubicBezTo>
                  <a:pt x="295" y="407"/>
                  <a:pt x="301" y="410"/>
                  <a:pt x="307" y="410"/>
                </a:cubicBezTo>
                <a:cubicBezTo>
                  <a:pt x="312" y="408"/>
                  <a:pt x="319" y="407"/>
                  <a:pt x="318" y="399"/>
                </a:cubicBezTo>
                <a:close/>
                <a:moveTo>
                  <a:pt x="1336" y="413"/>
                </a:moveTo>
                <a:cubicBezTo>
                  <a:pt x="1331" y="411"/>
                  <a:pt x="1328" y="406"/>
                  <a:pt x="1326" y="402"/>
                </a:cubicBezTo>
                <a:cubicBezTo>
                  <a:pt x="1319" y="400"/>
                  <a:pt x="1313" y="396"/>
                  <a:pt x="1306" y="398"/>
                </a:cubicBezTo>
                <a:cubicBezTo>
                  <a:pt x="1299" y="401"/>
                  <a:pt x="1292" y="408"/>
                  <a:pt x="1293" y="418"/>
                </a:cubicBezTo>
                <a:cubicBezTo>
                  <a:pt x="1291" y="429"/>
                  <a:pt x="1297" y="438"/>
                  <a:pt x="1305" y="445"/>
                </a:cubicBezTo>
                <a:cubicBezTo>
                  <a:pt x="1316" y="450"/>
                  <a:pt x="1329" y="444"/>
                  <a:pt x="1337" y="436"/>
                </a:cubicBezTo>
                <a:cubicBezTo>
                  <a:pt x="1337" y="428"/>
                  <a:pt x="1341" y="420"/>
                  <a:pt x="1336" y="413"/>
                </a:cubicBezTo>
                <a:close/>
                <a:moveTo>
                  <a:pt x="1449" y="412"/>
                </a:moveTo>
                <a:cubicBezTo>
                  <a:pt x="1445" y="407"/>
                  <a:pt x="1439" y="408"/>
                  <a:pt x="1434" y="407"/>
                </a:cubicBezTo>
                <a:cubicBezTo>
                  <a:pt x="1422" y="405"/>
                  <a:pt x="1405" y="403"/>
                  <a:pt x="1396" y="413"/>
                </a:cubicBezTo>
                <a:cubicBezTo>
                  <a:pt x="1408" y="417"/>
                  <a:pt x="1423" y="415"/>
                  <a:pt x="1428" y="428"/>
                </a:cubicBezTo>
                <a:cubicBezTo>
                  <a:pt x="1424" y="435"/>
                  <a:pt x="1421" y="443"/>
                  <a:pt x="1412" y="443"/>
                </a:cubicBezTo>
                <a:cubicBezTo>
                  <a:pt x="1409" y="443"/>
                  <a:pt x="1404" y="441"/>
                  <a:pt x="1404" y="438"/>
                </a:cubicBezTo>
                <a:cubicBezTo>
                  <a:pt x="1404" y="434"/>
                  <a:pt x="1409" y="432"/>
                  <a:pt x="1412" y="429"/>
                </a:cubicBezTo>
                <a:cubicBezTo>
                  <a:pt x="1412" y="423"/>
                  <a:pt x="1402" y="427"/>
                  <a:pt x="1399" y="423"/>
                </a:cubicBezTo>
                <a:cubicBezTo>
                  <a:pt x="1393" y="424"/>
                  <a:pt x="1387" y="426"/>
                  <a:pt x="1384" y="431"/>
                </a:cubicBezTo>
                <a:cubicBezTo>
                  <a:pt x="1383" y="446"/>
                  <a:pt x="1391" y="461"/>
                  <a:pt x="1401" y="472"/>
                </a:cubicBezTo>
                <a:cubicBezTo>
                  <a:pt x="1409" y="477"/>
                  <a:pt x="1409" y="466"/>
                  <a:pt x="1410" y="461"/>
                </a:cubicBezTo>
                <a:cubicBezTo>
                  <a:pt x="1414" y="448"/>
                  <a:pt x="1423" y="436"/>
                  <a:pt x="1439" y="437"/>
                </a:cubicBezTo>
                <a:cubicBezTo>
                  <a:pt x="1447" y="433"/>
                  <a:pt x="1447" y="421"/>
                  <a:pt x="1449" y="412"/>
                </a:cubicBezTo>
                <a:close/>
                <a:moveTo>
                  <a:pt x="1329" y="422"/>
                </a:moveTo>
                <a:cubicBezTo>
                  <a:pt x="1324" y="414"/>
                  <a:pt x="1315" y="402"/>
                  <a:pt x="1306" y="410"/>
                </a:cubicBezTo>
                <a:cubicBezTo>
                  <a:pt x="1304" y="416"/>
                  <a:pt x="1313" y="416"/>
                  <a:pt x="1312" y="422"/>
                </a:cubicBezTo>
                <a:cubicBezTo>
                  <a:pt x="1311" y="426"/>
                  <a:pt x="1306" y="423"/>
                  <a:pt x="1304" y="425"/>
                </a:cubicBezTo>
                <a:cubicBezTo>
                  <a:pt x="1305" y="429"/>
                  <a:pt x="1305" y="429"/>
                  <a:pt x="1305" y="429"/>
                </a:cubicBezTo>
                <a:cubicBezTo>
                  <a:pt x="1306" y="435"/>
                  <a:pt x="1313" y="438"/>
                  <a:pt x="1320" y="436"/>
                </a:cubicBezTo>
                <a:cubicBezTo>
                  <a:pt x="1325" y="434"/>
                  <a:pt x="1330" y="429"/>
                  <a:pt x="1329" y="422"/>
                </a:cubicBezTo>
                <a:close/>
                <a:moveTo>
                  <a:pt x="302" y="470"/>
                </a:moveTo>
                <a:cubicBezTo>
                  <a:pt x="301" y="466"/>
                  <a:pt x="297" y="463"/>
                  <a:pt x="292" y="463"/>
                </a:cubicBezTo>
                <a:cubicBezTo>
                  <a:pt x="270" y="466"/>
                  <a:pt x="248" y="480"/>
                  <a:pt x="240" y="501"/>
                </a:cubicBezTo>
                <a:cubicBezTo>
                  <a:pt x="239" y="505"/>
                  <a:pt x="232" y="509"/>
                  <a:pt x="237" y="513"/>
                </a:cubicBezTo>
                <a:cubicBezTo>
                  <a:pt x="253" y="518"/>
                  <a:pt x="268" y="532"/>
                  <a:pt x="275" y="546"/>
                </a:cubicBezTo>
                <a:cubicBezTo>
                  <a:pt x="287" y="544"/>
                  <a:pt x="302" y="541"/>
                  <a:pt x="316" y="542"/>
                </a:cubicBezTo>
                <a:cubicBezTo>
                  <a:pt x="324" y="527"/>
                  <a:pt x="319" y="515"/>
                  <a:pt x="319" y="498"/>
                </a:cubicBezTo>
                <a:cubicBezTo>
                  <a:pt x="316" y="495"/>
                  <a:pt x="316" y="495"/>
                  <a:pt x="316" y="495"/>
                </a:cubicBezTo>
                <a:cubicBezTo>
                  <a:pt x="315" y="495"/>
                  <a:pt x="316" y="498"/>
                  <a:pt x="316" y="499"/>
                </a:cubicBezTo>
                <a:cubicBezTo>
                  <a:pt x="311" y="511"/>
                  <a:pt x="301" y="522"/>
                  <a:pt x="287" y="524"/>
                </a:cubicBezTo>
                <a:cubicBezTo>
                  <a:pt x="277" y="526"/>
                  <a:pt x="270" y="518"/>
                  <a:pt x="264" y="512"/>
                </a:cubicBezTo>
                <a:cubicBezTo>
                  <a:pt x="263" y="502"/>
                  <a:pt x="263" y="491"/>
                  <a:pt x="273" y="484"/>
                </a:cubicBezTo>
                <a:cubicBezTo>
                  <a:pt x="280" y="480"/>
                  <a:pt x="288" y="485"/>
                  <a:pt x="293" y="490"/>
                </a:cubicBezTo>
                <a:cubicBezTo>
                  <a:pt x="295" y="494"/>
                  <a:pt x="294" y="499"/>
                  <a:pt x="290" y="502"/>
                </a:cubicBezTo>
                <a:cubicBezTo>
                  <a:pt x="286" y="505"/>
                  <a:pt x="282" y="501"/>
                  <a:pt x="278" y="500"/>
                </a:cubicBezTo>
                <a:cubicBezTo>
                  <a:pt x="276" y="501"/>
                  <a:pt x="274" y="503"/>
                  <a:pt x="275" y="506"/>
                </a:cubicBezTo>
                <a:cubicBezTo>
                  <a:pt x="276" y="513"/>
                  <a:pt x="286" y="512"/>
                  <a:pt x="292" y="511"/>
                </a:cubicBezTo>
                <a:cubicBezTo>
                  <a:pt x="306" y="502"/>
                  <a:pt x="305" y="483"/>
                  <a:pt x="302" y="470"/>
                </a:cubicBezTo>
                <a:close/>
                <a:moveTo>
                  <a:pt x="84" y="511"/>
                </a:moveTo>
                <a:cubicBezTo>
                  <a:pt x="79" y="497"/>
                  <a:pt x="65" y="490"/>
                  <a:pt x="52" y="485"/>
                </a:cubicBezTo>
                <a:cubicBezTo>
                  <a:pt x="39" y="483"/>
                  <a:pt x="23" y="487"/>
                  <a:pt x="15" y="499"/>
                </a:cubicBezTo>
                <a:cubicBezTo>
                  <a:pt x="17" y="504"/>
                  <a:pt x="23" y="507"/>
                  <a:pt x="27" y="510"/>
                </a:cubicBezTo>
                <a:cubicBezTo>
                  <a:pt x="50" y="534"/>
                  <a:pt x="20" y="559"/>
                  <a:pt x="18" y="584"/>
                </a:cubicBezTo>
                <a:cubicBezTo>
                  <a:pt x="17" y="595"/>
                  <a:pt x="20" y="605"/>
                  <a:pt x="30" y="612"/>
                </a:cubicBezTo>
                <a:cubicBezTo>
                  <a:pt x="38" y="621"/>
                  <a:pt x="54" y="613"/>
                  <a:pt x="61" y="624"/>
                </a:cubicBezTo>
                <a:cubicBezTo>
                  <a:pt x="62" y="648"/>
                  <a:pt x="62" y="648"/>
                  <a:pt x="62" y="648"/>
                </a:cubicBezTo>
                <a:cubicBezTo>
                  <a:pt x="66" y="662"/>
                  <a:pt x="79" y="671"/>
                  <a:pt x="93" y="674"/>
                </a:cubicBezTo>
                <a:cubicBezTo>
                  <a:pt x="121" y="683"/>
                  <a:pt x="140" y="648"/>
                  <a:pt x="168" y="665"/>
                </a:cubicBezTo>
                <a:cubicBezTo>
                  <a:pt x="178" y="669"/>
                  <a:pt x="181" y="683"/>
                  <a:pt x="193" y="677"/>
                </a:cubicBezTo>
                <a:cubicBezTo>
                  <a:pt x="201" y="667"/>
                  <a:pt x="204" y="652"/>
                  <a:pt x="199" y="638"/>
                </a:cubicBezTo>
                <a:cubicBezTo>
                  <a:pt x="192" y="631"/>
                  <a:pt x="185" y="621"/>
                  <a:pt x="173" y="623"/>
                </a:cubicBezTo>
                <a:cubicBezTo>
                  <a:pt x="165" y="623"/>
                  <a:pt x="167" y="614"/>
                  <a:pt x="167" y="609"/>
                </a:cubicBezTo>
                <a:cubicBezTo>
                  <a:pt x="160" y="596"/>
                  <a:pt x="146" y="589"/>
                  <a:pt x="131" y="590"/>
                </a:cubicBezTo>
                <a:cubicBezTo>
                  <a:pt x="121" y="595"/>
                  <a:pt x="111" y="604"/>
                  <a:pt x="115" y="618"/>
                </a:cubicBezTo>
                <a:cubicBezTo>
                  <a:pt x="118" y="628"/>
                  <a:pt x="131" y="617"/>
                  <a:pt x="135" y="627"/>
                </a:cubicBezTo>
                <a:cubicBezTo>
                  <a:pt x="140" y="631"/>
                  <a:pt x="134" y="635"/>
                  <a:pt x="132" y="636"/>
                </a:cubicBezTo>
                <a:cubicBezTo>
                  <a:pt x="122" y="638"/>
                  <a:pt x="113" y="637"/>
                  <a:pt x="107" y="628"/>
                </a:cubicBezTo>
                <a:cubicBezTo>
                  <a:pt x="104" y="618"/>
                  <a:pt x="102" y="604"/>
                  <a:pt x="107" y="596"/>
                </a:cubicBezTo>
                <a:cubicBezTo>
                  <a:pt x="113" y="585"/>
                  <a:pt x="122" y="579"/>
                  <a:pt x="134" y="578"/>
                </a:cubicBezTo>
                <a:cubicBezTo>
                  <a:pt x="150" y="576"/>
                  <a:pt x="161" y="586"/>
                  <a:pt x="174" y="595"/>
                </a:cubicBezTo>
                <a:cubicBezTo>
                  <a:pt x="181" y="595"/>
                  <a:pt x="185" y="590"/>
                  <a:pt x="190" y="586"/>
                </a:cubicBezTo>
                <a:cubicBezTo>
                  <a:pt x="192" y="578"/>
                  <a:pt x="193" y="566"/>
                  <a:pt x="187" y="559"/>
                </a:cubicBezTo>
                <a:cubicBezTo>
                  <a:pt x="181" y="551"/>
                  <a:pt x="168" y="554"/>
                  <a:pt x="158" y="552"/>
                </a:cubicBezTo>
                <a:cubicBezTo>
                  <a:pt x="153" y="553"/>
                  <a:pt x="148" y="547"/>
                  <a:pt x="151" y="540"/>
                </a:cubicBezTo>
                <a:cubicBezTo>
                  <a:pt x="139" y="535"/>
                  <a:pt x="151" y="523"/>
                  <a:pt x="142" y="517"/>
                </a:cubicBezTo>
                <a:cubicBezTo>
                  <a:pt x="139" y="512"/>
                  <a:pt x="132" y="513"/>
                  <a:pt x="128" y="514"/>
                </a:cubicBezTo>
                <a:cubicBezTo>
                  <a:pt x="118" y="518"/>
                  <a:pt x="120" y="530"/>
                  <a:pt x="118" y="539"/>
                </a:cubicBezTo>
                <a:cubicBezTo>
                  <a:pt x="126" y="557"/>
                  <a:pt x="115" y="577"/>
                  <a:pt x="102" y="589"/>
                </a:cubicBezTo>
                <a:cubicBezTo>
                  <a:pt x="91" y="591"/>
                  <a:pt x="82" y="592"/>
                  <a:pt x="72" y="589"/>
                </a:cubicBezTo>
                <a:cubicBezTo>
                  <a:pt x="63" y="584"/>
                  <a:pt x="62" y="574"/>
                  <a:pt x="58" y="566"/>
                </a:cubicBezTo>
                <a:cubicBezTo>
                  <a:pt x="59" y="562"/>
                  <a:pt x="63" y="556"/>
                  <a:pt x="70" y="557"/>
                </a:cubicBezTo>
                <a:cubicBezTo>
                  <a:pt x="84" y="559"/>
                  <a:pt x="71" y="572"/>
                  <a:pt x="78" y="578"/>
                </a:cubicBezTo>
                <a:cubicBezTo>
                  <a:pt x="82" y="579"/>
                  <a:pt x="89" y="582"/>
                  <a:pt x="93" y="578"/>
                </a:cubicBezTo>
                <a:cubicBezTo>
                  <a:pt x="102" y="575"/>
                  <a:pt x="108" y="566"/>
                  <a:pt x="109" y="556"/>
                </a:cubicBezTo>
                <a:cubicBezTo>
                  <a:pt x="109" y="545"/>
                  <a:pt x="98" y="539"/>
                  <a:pt x="89" y="533"/>
                </a:cubicBezTo>
                <a:cubicBezTo>
                  <a:pt x="87" y="526"/>
                  <a:pt x="89" y="517"/>
                  <a:pt x="84" y="511"/>
                </a:cubicBezTo>
                <a:close/>
                <a:moveTo>
                  <a:pt x="620" y="583"/>
                </a:moveTo>
                <a:cubicBezTo>
                  <a:pt x="590" y="536"/>
                  <a:pt x="544" y="499"/>
                  <a:pt x="488" y="497"/>
                </a:cubicBezTo>
                <a:cubicBezTo>
                  <a:pt x="471" y="500"/>
                  <a:pt x="455" y="508"/>
                  <a:pt x="439" y="516"/>
                </a:cubicBezTo>
                <a:cubicBezTo>
                  <a:pt x="397" y="537"/>
                  <a:pt x="377" y="577"/>
                  <a:pt x="351" y="614"/>
                </a:cubicBezTo>
                <a:cubicBezTo>
                  <a:pt x="316" y="636"/>
                  <a:pt x="316" y="636"/>
                  <a:pt x="316" y="636"/>
                </a:cubicBezTo>
                <a:cubicBezTo>
                  <a:pt x="304" y="636"/>
                  <a:pt x="287" y="635"/>
                  <a:pt x="277" y="625"/>
                </a:cubicBezTo>
                <a:cubicBezTo>
                  <a:pt x="275" y="616"/>
                  <a:pt x="273" y="604"/>
                  <a:pt x="276" y="596"/>
                </a:cubicBezTo>
                <a:cubicBezTo>
                  <a:pt x="280" y="586"/>
                  <a:pt x="291" y="584"/>
                  <a:pt x="301" y="581"/>
                </a:cubicBezTo>
                <a:cubicBezTo>
                  <a:pt x="309" y="581"/>
                  <a:pt x="317" y="588"/>
                  <a:pt x="324" y="583"/>
                </a:cubicBezTo>
                <a:cubicBezTo>
                  <a:pt x="327" y="575"/>
                  <a:pt x="325" y="567"/>
                  <a:pt x="319" y="562"/>
                </a:cubicBezTo>
                <a:cubicBezTo>
                  <a:pt x="310" y="556"/>
                  <a:pt x="299" y="554"/>
                  <a:pt x="287" y="555"/>
                </a:cubicBezTo>
                <a:cubicBezTo>
                  <a:pt x="279" y="559"/>
                  <a:pt x="267" y="560"/>
                  <a:pt x="266" y="572"/>
                </a:cubicBezTo>
                <a:cubicBezTo>
                  <a:pt x="258" y="582"/>
                  <a:pt x="243" y="582"/>
                  <a:pt x="232" y="579"/>
                </a:cubicBezTo>
                <a:cubicBezTo>
                  <a:pt x="227" y="577"/>
                  <a:pt x="219" y="572"/>
                  <a:pt x="222" y="565"/>
                </a:cubicBezTo>
                <a:cubicBezTo>
                  <a:pt x="223" y="559"/>
                  <a:pt x="229" y="557"/>
                  <a:pt x="234" y="557"/>
                </a:cubicBezTo>
                <a:cubicBezTo>
                  <a:pt x="237" y="558"/>
                  <a:pt x="241" y="564"/>
                  <a:pt x="243" y="568"/>
                </a:cubicBezTo>
                <a:cubicBezTo>
                  <a:pt x="249" y="572"/>
                  <a:pt x="255" y="568"/>
                  <a:pt x="258" y="563"/>
                </a:cubicBezTo>
                <a:cubicBezTo>
                  <a:pt x="266" y="557"/>
                  <a:pt x="260" y="548"/>
                  <a:pt x="258" y="541"/>
                </a:cubicBezTo>
                <a:cubicBezTo>
                  <a:pt x="248" y="529"/>
                  <a:pt x="231" y="524"/>
                  <a:pt x="217" y="529"/>
                </a:cubicBezTo>
                <a:cubicBezTo>
                  <a:pt x="210" y="535"/>
                  <a:pt x="205" y="524"/>
                  <a:pt x="199" y="523"/>
                </a:cubicBezTo>
                <a:cubicBezTo>
                  <a:pt x="189" y="518"/>
                  <a:pt x="178" y="523"/>
                  <a:pt x="170" y="530"/>
                </a:cubicBezTo>
                <a:cubicBezTo>
                  <a:pt x="169" y="534"/>
                  <a:pt x="164" y="537"/>
                  <a:pt x="167" y="540"/>
                </a:cubicBezTo>
                <a:cubicBezTo>
                  <a:pt x="179" y="545"/>
                  <a:pt x="194" y="547"/>
                  <a:pt x="199" y="560"/>
                </a:cubicBezTo>
                <a:cubicBezTo>
                  <a:pt x="205" y="569"/>
                  <a:pt x="201" y="580"/>
                  <a:pt x="199" y="589"/>
                </a:cubicBezTo>
                <a:cubicBezTo>
                  <a:pt x="195" y="597"/>
                  <a:pt x="186" y="601"/>
                  <a:pt x="178" y="605"/>
                </a:cubicBezTo>
                <a:cubicBezTo>
                  <a:pt x="176" y="618"/>
                  <a:pt x="194" y="614"/>
                  <a:pt x="199" y="622"/>
                </a:cubicBezTo>
                <a:cubicBezTo>
                  <a:pt x="210" y="631"/>
                  <a:pt x="209" y="644"/>
                  <a:pt x="220" y="649"/>
                </a:cubicBezTo>
                <a:cubicBezTo>
                  <a:pt x="252" y="675"/>
                  <a:pt x="300" y="677"/>
                  <a:pt x="339" y="668"/>
                </a:cubicBezTo>
                <a:cubicBezTo>
                  <a:pt x="370" y="655"/>
                  <a:pt x="397" y="632"/>
                  <a:pt x="414" y="602"/>
                </a:cubicBezTo>
                <a:cubicBezTo>
                  <a:pt x="434" y="578"/>
                  <a:pt x="449" y="541"/>
                  <a:pt x="483" y="536"/>
                </a:cubicBezTo>
                <a:cubicBezTo>
                  <a:pt x="494" y="536"/>
                  <a:pt x="505" y="536"/>
                  <a:pt x="513" y="545"/>
                </a:cubicBezTo>
                <a:cubicBezTo>
                  <a:pt x="527" y="552"/>
                  <a:pt x="532" y="569"/>
                  <a:pt x="531" y="586"/>
                </a:cubicBezTo>
                <a:cubicBezTo>
                  <a:pt x="527" y="591"/>
                  <a:pt x="526" y="597"/>
                  <a:pt x="519" y="601"/>
                </a:cubicBezTo>
                <a:cubicBezTo>
                  <a:pt x="510" y="603"/>
                  <a:pt x="496" y="610"/>
                  <a:pt x="488" y="598"/>
                </a:cubicBezTo>
                <a:cubicBezTo>
                  <a:pt x="481" y="594"/>
                  <a:pt x="474" y="597"/>
                  <a:pt x="470" y="603"/>
                </a:cubicBezTo>
                <a:cubicBezTo>
                  <a:pt x="463" y="609"/>
                  <a:pt x="458" y="619"/>
                  <a:pt x="461" y="630"/>
                </a:cubicBezTo>
                <a:cubicBezTo>
                  <a:pt x="463" y="637"/>
                  <a:pt x="468" y="646"/>
                  <a:pt x="475" y="652"/>
                </a:cubicBezTo>
                <a:cubicBezTo>
                  <a:pt x="485" y="654"/>
                  <a:pt x="494" y="656"/>
                  <a:pt x="503" y="651"/>
                </a:cubicBezTo>
                <a:cubicBezTo>
                  <a:pt x="512" y="647"/>
                  <a:pt x="513" y="660"/>
                  <a:pt x="517" y="665"/>
                </a:cubicBezTo>
                <a:cubicBezTo>
                  <a:pt x="523" y="669"/>
                  <a:pt x="530" y="671"/>
                  <a:pt x="538" y="670"/>
                </a:cubicBezTo>
                <a:cubicBezTo>
                  <a:pt x="545" y="666"/>
                  <a:pt x="556" y="664"/>
                  <a:pt x="556" y="654"/>
                </a:cubicBezTo>
                <a:cubicBezTo>
                  <a:pt x="549" y="643"/>
                  <a:pt x="539" y="633"/>
                  <a:pt x="542" y="618"/>
                </a:cubicBezTo>
                <a:cubicBezTo>
                  <a:pt x="545" y="609"/>
                  <a:pt x="550" y="598"/>
                  <a:pt x="559" y="596"/>
                </a:cubicBezTo>
                <a:cubicBezTo>
                  <a:pt x="571" y="593"/>
                  <a:pt x="585" y="593"/>
                  <a:pt x="593" y="601"/>
                </a:cubicBezTo>
                <a:cubicBezTo>
                  <a:pt x="594" y="606"/>
                  <a:pt x="598" y="612"/>
                  <a:pt x="592" y="616"/>
                </a:cubicBezTo>
                <a:cubicBezTo>
                  <a:pt x="579" y="625"/>
                  <a:pt x="582" y="601"/>
                  <a:pt x="569" y="607"/>
                </a:cubicBezTo>
                <a:cubicBezTo>
                  <a:pt x="561" y="604"/>
                  <a:pt x="559" y="612"/>
                  <a:pt x="555" y="616"/>
                </a:cubicBezTo>
                <a:cubicBezTo>
                  <a:pt x="548" y="626"/>
                  <a:pt x="555" y="637"/>
                  <a:pt x="562" y="645"/>
                </a:cubicBezTo>
                <a:cubicBezTo>
                  <a:pt x="577" y="649"/>
                  <a:pt x="589" y="662"/>
                  <a:pt x="605" y="657"/>
                </a:cubicBezTo>
                <a:cubicBezTo>
                  <a:pt x="618" y="658"/>
                  <a:pt x="617" y="641"/>
                  <a:pt x="627" y="638"/>
                </a:cubicBezTo>
                <a:cubicBezTo>
                  <a:pt x="639" y="645"/>
                  <a:pt x="655" y="646"/>
                  <a:pt x="668" y="640"/>
                </a:cubicBezTo>
                <a:cubicBezTo>
                  <a:pt x="676" y="627"/>
                  <a:pt x="688" y="613"/>
                  <a:pt x="683" y="596"/>
                </a:cubicBezTo>
                <a:cubicBezTo>
                  <a:pt x="682" y="583"/>
                  <a:pt x="671" y="594"/>
                  <a:pt x="666" y="595"/>
                </a:cubicBezTo>
                <a:cubicBezTo>
                  <a:pt x="650" y="601"/>
                  <a:pt x="632" y="595"/>
                  <a:pt x="620" y="583"/>
                </a:cubicBezTo>
                <a:close/>
                <a:moveTo>
                  <a:pt x="1373" y="533"/>
                </a:moveTo>
                <a:cubicBezTo>
                  <a:pt x="1360" y="517"/>
                  <a:pt x="1344" y="498"/>
                  <a:pt x="1322" y="502"/>
                </a:cubicBezTo>
                <a:cubicBezTo>
                  <a:pt x="1319" y="507"/>
                  <a:pt x="1320" y="513"/>
                  <a:pt x="1323" y="517"/>
                </a:cubicBezTo>
                <a:cubicBezTo>
                  <a:pt x="1339" y="516"/>
                  <a:pt x="1333" y="539"/>
                  <a:pt x="1349" y="536"/>
                </a:cubicBezTo>
                <a:cubicBezTo>
                  <a:pt x="1359" y="531"/>
                  <a:pt x="1375" y="551"/>
                  <a:pt x="1373" y="533"/>
                </a:cubicBezTo>
                <a:close/>
                <a:moveTo>
                  <a:pt x="1320" y="531"/>
                </a:moveTo>
                <a:cubicBezTo>
                  <a:pt x="1315" y="525"/>
                  <a:pt x="1315" y="516"/>
                  <a:pt x="1308" y="513"/>
                </a:cubicBezTo>
                <a:cubicBezTo>
                  <a:pt x="1294" y="530"/>
                  <a:pt x="1287" y="548"/>
                  <a:pt x="1293" y="571"/>
                </a:cubicBezTo>
                <a:cubicBezTo>
                  <a:pt x="1294" y="579"/>
                  <a:pt x="1303" y="580"/>
                  <a:pt x="1308" y="579"/>
                </a:cubicBezTo>
                <a:cubicBezTo>
                  <a:pt x="1312" y="569"/>
                  <a:pt x="1306" y="556"/>
                  <a:pt x="1314" y="549"/>
                </a:cubicBezTo>
                <a:cubicBezTo>
                  <a:pt x="1314" y="541"/>
                  <a:pt x="1332" y="538"/>
                  <a:pt x="1320" y="531"/>
                </a:cubicBezTo>
                <a:close/>
                <a:moveTo>
                  <a:pt x="1588" y="534"/>
                </a:moveTo>
                <a:cubicBezTo>
                  <a:pt x="1585" y="526"/>
                  <a:pt x="1578" y="522"/>
                  <a:pt x="1571" y="519"/>
                </a:cubicBezTo>
                <a:cubicBezTo>
                  <a:pt x="1560" y="515"/>
                  <a:pt x="1545" y="517"/>
                  <a:pt x="1537" y="524"/>
                </a:cubicBezTo>
                <a:cubicBezTo>
                  <a:pt x="1524" y="530"/>
                  <a:pt x="1525" y="545"/>
                  <a:pt x="1525" y="557"/>
                </a:cubicBezTo>
                <a:cubicBezTo>
                  <a:pt x="1517" y="567"/>
                  <a:pt x="1507" y="556"/>
                  <a:pt x="1498" y="560"/>
                </a:cubicBezTo>
                <a:cubicBezTo>
                  <a:pt x="1491" y="564"/>
                  <a:pt x="1487" y="571"/>
                  <a:pt x="1486" y="578"/>
                </a:cubicBezTo>
                <a:cubicBezTo>
                  <a:pt x="1487" y="587"/>
                  <a:pt x="1485" y="598"/>
                  <a:pt x="1495" y="603"/>
                </a:cubicBezTo>
                <a:cubicBezTo>
                  <a:pt x="1500" y="608"/>
                  <a:pt x="1505" y="610"/>
                  <a:pt x="1513" y="609"/>
                </a:cubicBezTo>
                <a:cubicBezTo>
                  <a:pt x="1525" y="612"/>
                  <a:pt x="1521" y="598"/>
                  <a:pt x="1525" y="593"/>
                </a:cubicBezTo>
                <a:cubicBezTo>
                  <a:pt x="1528" y="592"/>
                  <a:pt x="1531" y="592"/>
                  <a:pt x="1533" y="595"/>
                </a:cubicBezTo>
                <a:cubicBezTo>
                  <a:pt x="1538" y="598"/>
                  <a:pt x="1536" y="604"/>
                  <a:pt x="1534" y="609"/>
                </a:cubicBezTo>
                <a:cubicBezTo>
                  <a:pt x="1525" y="618"/>
                  <a:pt x="1514" y="622"/>
                  <a:pt x="1502" y="620"/>
                </a:cubicBezTo>
                <a:cubicBezTo>
                  <a:pt x="1494" y="631"/>
                  <a:pt x="1502" y="648"/>
                  <a:pt x="1492" y="659"/>
                </a:cubicBezTo>
                <a:cubicBezTo>
                  <a:pt x="1485" y="666"/>
                  <a:pt x="1476" y="664"/>
                  <a:pt x="1468" y="664"/>
                </a:cubicBezTo>
                <a:cubicBezTo>
                  <a:pt x="1463" y="662"/>
                  <a:pt x="1460" y="657"/>
                  <a:pt x="1461" y="651"/>
                </a:cubicBezTo>
                <a:cubicBezTo>
                  <a:pt x="1467" y="638"/>
                  <a:pt x="1477" y="658"/>
                  <a:pt x="1486" y="649"/>
                </a:cubicBezTo>
                <a:cubicBezTo>
                  <a:pt x="1490" y="641"/>
                  <a:pt x="1490" y="631"/>
                  <a:pt x="1484" y="624"/>
                </a:cubicBezTo>
                <a:cubicBezTo>
                  <a:pt x="1476" y="617"/>
                  <a:pt x="1466" y="613"/>
                  <a:pt x="1456" y="614"/>
                </a:cubicBezTo>
                <a:cubicBezTo>
                  <a:pt x="1444" y="618"/>
                  <a:pt x="1429" y="626"/>
                  <a:pt x="1431" y="640"/>
                </a:cubicBezTo>
                <a:cubicBezTo>
                  <a:pt x="1432" y="645"/>
                  <a:pt x="1437" y="651"/>
                  <a:pt x="1430" y="656"/>
                </a:cubicBezTo>
                <a:cubicBezTo>
                  <a:pt x="1414" y="655"/>
                  <a:pt x="1398" y="664"/>
                  <a:pt x="1392" y="679"/>
                </a:cubicBezTo>
                <a:cubicBezTo>
                  <a:pt x="1392" y="692"/>
                  <a:pt x="1392" y="711"/>
                  <a:pt x="1405" y="717"/>
                </a:cubicBezTo>
                <a:cubicBezTo>
                  <a:pt x="1408" y="708"/>
                  <a:pt x="1411" y="699"/>
                  <a:pt x="1419" y="692"/>
                </a:cubicBezTo>
                <a:cubicBezTo>
                  <a:pt x="1427" y="687"/>
                  <a:pt x="1440" y="685"/>
                  <a:pt x="1451" y="689"/>
                </a:cubicBezTo>
                <a:cubicBezTo>
                  <a:pt x="1465" y="696"/>
                  <a:pt x="1478" y="709"/>
                  <a:pt x="1495" y="712"/>
                </a:cubicBezTo>
                <a:cubicBezTo>
                  <a:pt x="1504" y="712"/>
                  <a:pt x="1513" y="708"/>
                  <a:pt x="1521" y="701"/>
                </a:cubicBezTo>
                <a:cubicBezTo>
                  <a:pt x="1530" y="695"/>
                  <a:pt x="1535" y="684"/>
                  <a:pt x="1533" y="674"/>
                </a:cubicBezTo>
                <a:cubicBezTo>
                  <a:pt x="1532" y="668"/>
                  <a:pt x="1527" y="662"/>
                  <a:pt x="1530" y="657"/>
                </a:cubicBezTo>
                <a:cubicBezTo>
                  <a:pt x="1545" y="655"/>
                  <a:pt x="1564" y="656"/>
                  <a:pt x="1575" y="639"/>
                </a:cubicBezTo>
                <a:cubicBezTo>
                  <a:pt x="1589" y="616"/>
                  <a:pt x="1563" y="598"/>
                  <a:pt x="1561" y="576"/>
                </a:cubicBezTo>
                <a:cubicBezTo>
                  <a:pt x="1562" y="563"/>
                  <a:pt x="1565" y="552"/>
                  <a:pt x="1574" y="542"/>
                </a:cubicBezTo>
                <a:cubicBezTo>
                  <a:pt x="1578" y="538"/>
                  <a:pt x="1584" y="538"/>
                  <a:pt x="1588" y="534"/>
                </a:cubicBezTo>
                <a:close/>
                <a:moveTo>
                  <a:pt x="828" y="597"/>
                </a:moveTo>
                <a:cubicBezTo>
                  <a:pt x="834" y="605"/>
                  <a:pt x="841" y="616"/>
                  <a:pt x="837" y="626"/>
                </a:cubicBezTo>
                <a:cubicBezTo>
                  <a:pt x="837" y="636"/>
                  <a:pt x="826" y="643"/>
                  <a:pt x="817" y="645"/>
                </a:cubicBezTo>
                <a:cubicBezTo>
                  <a:pt x="802" y="648"/>
                  <a:pt x="789" y="639"/>
                  <a:pt x="781" y="630"/>
                </a:cubicBezTo>
                <a:cubicBezTo>
                  <a:pt x="777" y="621"/>
                  <a:pt x="776" y="608"/>
                  <a:pt x="782" y="600"/>
                </a:cubicBezTo>
                <a:cubicBezTo>
                  <a:pt x="792" y="587"/>
                  <a:pt x="816" y="588"/>
                  <a:pt x="828" y="597"/>
                </a:cubicBezTo>
                <a:close/>
                <a:moveTo>
                  <a:pt x="828" y="614"/>
                </a:moveTo>
                <a:cubicBezTo>
                  <a:pt x="823" y="607"/>
                  <a:pt x="818" y="600"/>
                  <a:pt x="808" y="600"/>
                </a:cubicBezTo>
                <a:cubicBezTo>
                  <a:pt x="801" y="601"/>
                  <a:pt x="794" y="604"/>
                  <a:pt x="790" y="610"/>
                </a:cubicBezTo>
                <a:cubicBezTo>
                  <a:pt x="789" y="617"/>
                  <a:pt x="790" y="625"/>
                  <a:pt x="796" y="630"/>
                </a:cubicBezTo>
                <a:cubicBezTo>
                  <a:pt x="802" y="633"/>
                  <a:pt x="810" y="636"/>
                  <a:pt x="817" y="633"/>
                </a:cubicBezTo>
                <a:cubicBezTo>
                  <a:pt x="824" y="630"/>
                  <a:pt x="830" y="623"/>
                  <a:pt x="828" y="614"/>
                </a:cubicBezTo>
                <a:close/>
                <a:moveTo>
                  <a:pt x="50" y="638"/>
                </a:moveTo>
                <a:cubicBezTo>
                  <a:pt x="49" y="631"/>
                  <a:pt x="42" y="626"/>
                  <a:pt x="36" y="626"/>
                </a:cubicBezTo>
                <a:cubicBezTo>
                  <a:pt x="32" y="627"/>
                  <a:pt x="30" y="627"/>
                  <a:pt x="27" y="630"/>
                </a:cubicBezTo>
                <a:cubicBezTo>
                  <a:pt x="25" y="636"/>
                  <a:pt x="25" y="641"/>
                  <a:pt x="27" y="647"/>
                </a:cubicBezTo>
                <a:cubicBezTo>
                  <a:pt x="32" y="651"/>
                  <a:pt x="37" y="654"/>
                  <a:pt x="43" y="652"/>
                </a:cubicBezTo>
                <a:cubicBezTo>
                  <a:pt x="49" y="649"/>
                  <a:pt x="51" y="644"/>
                  <a:pt x="50" y="638"/>
                </a:cubicBezTo>
                <a:close/>
                <a:moveTo>
                  <a:pt x="1579" y="677"/>
                </a:moveTo>
                <a:cubicBezTo>
                  <a:pt x="1576" y="672"/>
                  <a:pt x="1570" y="667"/>
                  <a:pt x="1563" y="666"/>
                </a:cubicBezTo>
                <a:cubicBezTo>
                  <a:pt x="1557" y="665"/>
                  <a:pt x="1555" y="673"/>
                  <a:pt x="1550" y="675"/>
                </a:cubicBezTo>
                <a:cubicBezTo>
                  <a:pt x="1547" y="681"/>
                  <a:pt x="1547" y="690"/>
                  <a:pt x="1553" y="695"/>
                </a:cubicBezTo>
                <a:cubicBezTo>
                  <a:pt x="1558" y="700"/>
                  <a:pt x="1566" y="700"/>
                  <a:pt x="1572" y="698"/>
                </a:cubicBezTo>
                <a:cubicBezTo>
                  <a:pt x="1580" y="694"/>
                  <a:pt x="1580" y="685"/>
                  <a:pt x="1579" y="677"/>
                </a:cubicBezTo>
                <a:close/>
              </a:path>
            </a:pathLst>
          </a:custGeom>
          <a:solidFill>
            <a:srgbClr val="BB995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b="1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4A9FE79-B505-4F01-9917-772CF9EC9FC3}"/>
              </a:ext>
            </a:extLst>
          </p:cNvPr>
          <p:cNvSpPr>
            <a:spLocks noEditPoints="1"/>
          </p:cNvSpPr>
          <p:nvPr/>
        </p:nvSpPr>
        <p:spPr bwMode="auto">
          <a:xfrm>
            <a:off x="4872568" y="3211831"/>
            <a:ext cx="2163232" cy="1004917"/>
          </a:xfrm>
          <a:custGeom>
            <a:avLst/>
            <a:gdLst>
              <a:gd name="T0" fmla="*/ 82 w 1600"/>
              <a:gd name="T1" fmla="*/ 409 h 741"/>
              <a:gd name="T2" fmla="*/ 199 w 1600"/>
              <a:gd name="T3" fmla="*/ 511 h 741"/>
              <a:gd name="T4" fmla="*/ 351 w 1600"/>
              <a:gd name="T5" fmla="*/ 595 h 741"/>
              <a:gd name="T6" fmla="*/ 593 w 1600"/>
              <a:gd name="T7" fmla="*/ 669 h 741"/>
              <a:gd name="T8" fmla="*/ 501 w 1600"/>
              <a:gd name="T9" fmla="*/ 547 h 741"/>
              <a:gd name="T10" fmla="*/ 57 w 1600"/>
              <a:gd name="T11" fmla="*/ 660 h 741"/>
              <a:gd name="T12" fmla="*/ 121 w 1600"/>
              <a:gd name="T13" fmla="*/ 254 h 741"/>
              <a:gd name="T14" fmla="*/ 40 w 1600"/>
              <a:gd name="T15" fmla="*/ 182 h 741"/>
              <a:gd name="T16" fmla="*/ 77 w 1600"/>
              <a:gd name="T17" fmla="*/ 83 h 741"/>
              <a:gd name="T18" fmla="*/ 67 w 1600"/>
              <a:gd name="T19" fmla="*/ 151 h 741"/>
              <a:gd name="T20" fmla="*/ 166 w 1600"/>
              <a:gd name="T21" fmla="*/ 188 h 741"/>
              <a:gd name="T22" fmla="*/ 115 w 1600"/>
              <a:gd name="T23" fmla="*/ 512 h 741"/>
              <a:gd name="T24" fmla="*/ 133 w 1600"/>
              <a:gd name="T25" fmla="*/ 448 h 741"/>
              <a:gd name="T26" fmla="*/ 116 w 1600"/>
              <a:gd name="T27" fmla="*/ 406 h 741"/>
              <a:gd name="T28" fmla="*/ 123 w 1600"/>
              <a:gd name="T29" fmla="*/ 16 h 741"/>
              <a:gd name="T30" fmla="*/ 1491 w 1600"/>
              <a:gd name="T31" fmla="*/ 256 h 741"/>
              <a:gd name="T32" fmla="*/ 1588 w 1600"/>
              <a:gd name="T33" fmla="*/ 414 h 741"/>
              <a:gd name="T34" fmla="*/ 1577 w 1600"/>
              <a:gd name="T35" fmla="*/ 706 h 741"/>
              <a:gd name="T36" fmla="*/ 1222 w 1600"/>
              <a:gd name="T37" fmla="*/ 704 h 741"/>
              <a:gd name="T38" fmla="*/ 1076 w 1600"/>
              <a:gd name="T39" fmla="*/ 665 h 741"/>
              <a:gd name="T40" fmla="*/ 1142 w 1600"/>
              <a:gd name="T41" fmla="*/ 513 h 741"/>
              <a:gd name="T42" fmla="*/ 1316 w 1600"/>
              <a:gd name="T43" fmla="*/ 624 h 741"/>
              <a:gd name="T44" fmla="*/ 933 w 1600"/>
              <a:gd name="T45" fmla="*/ 603 h 741"/>
              <a:gd name="T46" fmla="*/ 1032 w 1600"/>
              <a:gd name="T47" fmla="*/ 605 h 741"/>
              <a:gd name="T48" fmla="*/ 1130 w 1600"/>
              <a:gd name="T49" fmla="*/ 556 h 741"/>
              <a:gd name="T50" fmla="*/ 1422 w 1600"/>
              <a:gd name="T51" fmla="*/ 574 h 741"/>
              <a:gd name="T52" fmla="*/ 1346 w 1600"/>
              <a:gd name="T53" fmla="*/ 575 h 741"/>
              <a:gd name="T54" fmla="*/ 1275 w 1600"/>
              <a:gd name="T55" fmla="*/ 637 h 741"/>
              <a:gd name="T56" fmla="*/ 1404 w 1600"/>
              <a:gd name="T57" fmla="*/ 613 h 741"/>
              <a:gd name="T58" fmla="*/ 1469 w 1600"/>
              <a:gd name="T59" fmla="*/ 549 h 741"/>
              <a:gd name="T60" fmla="*/ 1505 w 1600"/>
              <a:gd name="T61" fmla="*/ 421 h 741"/>
              <a:gd name="T62" fmla="*/ 1479 w 1600"/>
              <a:gd name="T63" fmla="*/ 47 h 741"/>
              <a:gd name="T64" fmla="*/ 1537 w 1600"/>
              <a:gd name="T65" fmla="*/ 390 h 741"/>
              <a:gd name="T66" fmla="*/ 1455 w 1600"/>
              <a:gd name="T67" fmla="*/ 438 h 741"/>
              <a:gd name="T68" fmla="*/ 1437 w 1600"/>
              <a:gd name="T69" fmla="*/ 504 h 741"/>
              <a:gd name="T70" fmla="*/ 1514 w 1600"/>
              <a:gd name="T71" fmla="*/ 323 h 741"/>
              <a:gd name="T72" fmla="*/ 1547 w 1600"/>
              <a:gd name="T73" fmla="*/ 236 h 741"/>
              <a:gd name="T74" fmla="*/ 1556 w 1600"/>
              <a:gd name="T75" fmla="*/ 145 h 741"/>
              <a:gd name="T76" fmla="*/ 230 w 1600"/>
              <a:gd name="T77" fmla="*/ 442 h 741"/>
              <a:gd name="T78" fmla="*/ 323 w 1600"/>
              <a:gd name="T79" fmla="*/ 390 h 741"/>
              <a:gd name="T80" fmla="*/ 292 w 1600"/>
              <a:gd name="T81" fmla="*/ 402 h 741"/>
              <a:gd name="T82" fmla="*/ 1336 w 1600"/>
              <a:gd name="T83" fmla="*/ 413 h 741"/>
              <a:gd name="T84" fmla="*/ 1384 w 1600"/>
              <a:gd name="T85" fmla="*/ 431 h 741"/>
              <a:gd name="T86" fmla="*/ 1305 w 1600"/>
              <a:gd name="T87" fmla="*/ 429 h 741"/>
              <a:gd name="T88" fmla="*/ 319 w 1600"/>
              <a:gd name="T89" fmla="*/ 498 h 741"/>
              <a:gd name="T90" fmla="*/ 275 w 1600"/>
              <a:gd name="T91" fmla="*/ 506 h 741"/>
              <a:gd name="T92" fmla="*/ 61 w 1600"/>
              <a:gd name="T93" fmla="*/ 624 h 741"/>
              <a:gd name="T94" fmla="*/ 115 w 1600"/>
              <a:gd name="T95" fmla="*/ 618 h 741"/>
              <a:gd name="T96" fmla="*/ 158 w 1600"/>
              <a:gd name="T97" fmla="*/ 552 h 741"/>
              <a:gd name="T98" fmla="*/ 78 w 1600"/>
              <a:gd name="T99" fmla="*/ 578 h 741"/>
              <a:gd name="T100" fmla="*/ 316 w 1600"/>
              <a:gd name="T101" fmla="*/ 636 h 741"/>
              <a:gd name="T102" fmla="*/ 222 w 1600"/>
              <a:gd name="T103" fmla="*/ 565 h 741"/>
              <a:gd name="T104" fmla="*/ 199 w 1600"/>
              <a:gd name="T105" fmla="*/ 560 h 741"/>
              <a:gd name="T106" fmla="*/ 531 w 1600"/>
              <a:gd name="T107" fmla="*/ 586 h 741"/>
              <a:gd name="T108" fmla="*/ 556 w 1600"/>
              <a:gd name="T109" fmla="*/ 654 h 741"/>
              <a:gd name="T110" fmla="*/ 627 w 1600"/>
              <a:gd name="T111" fmla="*/ 638 h 741"/>
              <a:gd name="T112" fmla="*/ 1373 w 1600"/>
              <a:gd name="T113" fmla="*/ 533 h 741"/>
              <a:gd name="T114" fmla="*/ 1537 w 1600"/>
              <a:gd name="T115" fmla="*/ 524 h 741"/>
              <a:gd name="T116" fmla="*/ 1502 w 1600"/>
              <a:gd name="T117" fmla="*/ 620 h 741"/>
              <a:gd name="T118" fmla="*/ 1392 w 1600"/>
              <a:gd name="T119" fmla="*/ 679 h 741"/>
              <a:gd name="T120" fmla="*/ 1561 w 1600"/>
              <a:gd name="T121" fmla="*/ 576 h 741"/>
              <a:gd name="T122" fmla="*/ 828 w 1600"/>
              <a:gd name="T123" fmla="*/ 614 h 741"/>
              <a:gd name="T124" fmla="*/ 27 w 1600"/>
              <a:gd name="T125" fmla="*/ 647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00" h="741">
                <a:moveTo>
                  <a:pt x="140" y="13"/>
                </a:moveTo>
                <a:cubicBezTo>
                  <a:pt x="123" y="32"/>
                  <a:pt x="131" y="56"/>
                  <a:pt x="134" y="78"/>
                </a:cubicBezTo>
                <a:cubicBezTo>
                  <a:pt x="160" y="112"/>
                  <a:pt x="207" y="122"/>
                  <a:pt x="223" y="165"/>
                </a:cubicBezTo>
                <a:cubicBezTo>
                  <a:pt x="233" y="183"/>
                  <a:pt x="235" y="202"/>
                  <a:pt x="235" y="222"/>
                </a:cubicBezTo>
                <a:cubicBezTo>
                  <a:pt x="232" y="235"/>
                  <a:pt x="229" y="247"/>
                  <a:pt x="221" y="258"/>
                </a:cubicBezTo>
                <a:cubicBezTo>
                  <a:pt x="202" y="282"/>
                  <a:pt x="177" y="300"/>
                  <a:pt x="152" y="316"/>
                </a:cubicBezTo>
                <a:cubicBezTo>
                  <a:pt x="133" y="325"/>
                  <a:pt x="110" y="322"/>
                  <a:pt x="94" y="342"/>
                </a:cubicBezTo>
                <a:cubicBezTo>
                  <a:pt x="76" y="354"/>
                  <a:pt x="69" y="375"/>
                  <a:pt x="73" y="397"/>
                </a:cubicBezTo>
                <a:cubicBezTo>
                  <a:pt x="74" y="402"/>
                  <a:pt x="78" y="408"/>
                  <a:pt x="82" y="409"/>
                </a:cubicBezTo>
                <a:cubicBezTo>
                  <a:pt x="93" y="410"/>
                  <a:pt x="106" y="409"/>
                  <a:pt x="108" y="397"/>
                </a:cubicBezTo>
                <a:cubicBezTo>
                  <a:pt x="107" y="390"/>
                  <a:pt x="104" y="382"/>
                  <a:pt x="98" y="378"/>
                </a:cubicBezTo>
                <a:cubicBezTo>
                  <a:pt x="96" y="372"/>
                  <a:pt x="99" y="366"/>
                  <a:pt x="102" y="360"/>
                </a:cubicBezTo>
                <a:cubicBezTo>
                  <a:pt x="108" y="353"/>
                  <a:pt x="118" y="355"/>
                  <a:pt x="127" y="354"/>
                </a:cubicBezTo>
                <a:cubicBezTo>
                  <a:pt x="139" y="353"/>
                  <a:pt x="146" y="366"/>
                  <a:pt x="156" y="370"/>
                </a:cubicBezTo>
                <a:cubicBezTo>
                  <a:pt x="194" y="361"/>
                  <a:pt x="234" y="372"/>
                  <a:pt x="255" y="404"/>
                </a:cubicBezTo>
                <a:cubicBezTo>
                  <a:pt x="248" y="436"/>
                  <a:pt x="234" y="471"/>
                  <a:pt x="200" y="481"/>
                </a:cubicBezTo>
                <a:cubicBezTo>
                  <a:pt x="196" y="481"/>
                  <a:pt x="190" y="479"/>
                  <a:pt x="188" y="485"/>
                </a:cubicBezTo>
                <a:cubicBezTo>
                  <a:pt x="193" y="493"/>
                  <a:pt x="185" y="511"/>
                  <a:pt x="199" y="511"/>
                </a:cubicBezTo>
                <a:cubicBezTo>
                  <a:pt x="207" y="511"/>
                  <a:pt x="212" y="518"/>
                  <a:pt x="220" y="516"/>
                </a:cubicBezTo>
                <a:cubicBezTo>
                  <a:pt x="224" y="505"/>
                  <a:pt x="232" y="495"/>
                  <a:pt x="236" y="484"/>
                </a:cubicBezTo>
                <a:cubicBezTo>
                  <a:pt x="253" y="460"/>
                  <a:pt x="280" y="451"/>
                  <a:pt x="309" y="454"/>
                </a:cubicBezTo>
                <a:cubicBezTo>
                  <a:pt x="330" y="479"/>
                  <a:pt x="336" y="517"/>
                  <a:pt x="327" y="547"/>
                </a:cubicBezTo>
                <a:cubicBezTo>
                  <a:pt x="326" y="555"/>
                  <a:pt x="332" y="559"/>
                  <a:pt x="334" y="565"/>
                </a:cubicBezTo>
                <a:cubicBezTo>
                  <a:pt x="336" y="575"/>
                  <a:pt x="334" y="586"/>
                  <a:pt x="329" y="594"/>
                </a:cubicBezTo>
                <a:cubicBezTo>
                  <a:pt x="315" y="606"/>
                  <a:pt x="296" y="582"/>
                  <a:pt x="284" y="603"/>
                </a:cubicBezTo>
                <a:cubicBezTo>
                  <a:pt x="282" y="611"/>
                  <a:pt x="288" y="620"/>
                  <a:pt x="295" y="623"/>
                </a:cubicBezTo>
                <a:cubicBezTo>
                  <a:pt x="319" y="633"/>
                  <a:pt x="337" y="611"/>
                  <a:pt x="351" y="595"/>
                </a:cubicBezTo>
                <a:cubicBezTo>
                  <a:pt x="371" y="549"/>
                  <a:pt x="416" y="511"/>
                  <a:pt x="462" y="492"/>
                </a:cubicBezTo>
                <a:cubicBezTo>
                  <a:pt x="474" y="486"/>
                  <a:pt x="486" y="489"/>
                  <a:pt x="500" y="486"/>
                </a:cubicBezTo>
                <a:cubicBezTo>
                  <a:pt x="553" y="494"/>
                  <a:pt x="600" y="530"/>
                  <a:pt x="630" y="576"/>
                </a:cubicBezTo>
                <a:cubicBezTo>
                  <a:pt x="639" y="585"/>
                  <a:pt x="654" y="589"/>
                  <a:pt x="667" y="584"/>
                </a:cubicBezTo>
                <a:cubicBezTo>
                  <a:pt x="672" y="581"/>
                  <a:pt x="679" y="573"/>
                  <a:pt x="687" y="577"/>
                </a:cubicBezTo>
                <a:cubicBezTo>
                  <a:pt x="699" y="596"/>
                  <a:pt x="693" y="625"/>
                  <a:pt x="681" y="641"/>
                </a:cubicBezTo>
                <a:cubicBezTo>
                  <a:pt x="675" y="652"/>
                  <a:pt x="663" y="654"/>
                  <a:pt x="652" y="657"/>
                </a:cubicBezTo>
                <a:cubicBezTo>
                  <a:pt x="630" y="656"/>
                  <a:pt x="630" y="656"/>
                  <a:pt x="630" y="656"/>
                </a:cubicBezTo>
                <a:cubicBezTo>
                  <a:pt x="619" y="663"/>
                  <a:pt x="607" y="671"/>
                  <a:pt x="593" y="669"/>
                </a:cubicBezTo>
                <a:cubicBezTo>
                  <a:pt x="584" y="670"/>
                  <a:pt x="579" y="655"/>
                  <a:pt x="568" y="661"/>
                </a:cubicBezTo>
                <a:cubicBezTo>
                  <a:pt x="564" y="673"/>
                  <a:pt x="553" y="678"/>
                  <a:pt x="542" y="682"/>
                </a:cubicBezTo>
                <a:cubicBezTo>
                  <a:pt x="523" y="686"/>
                  <a:pt x="510" y="673"/>
                  <a:pt x="495" y="666"/>
                </a:cubicBezTo>
                <a:cubicBezTo>
                  <a:pt x="484" y="667"/>
                  <a:pt x="476" y="664"/>
                  <a:pt x="468" y="659"/>
                </a:cubicBezTo>
                <a:cubicBezTo>
                  <a:pt x="458" y="648"/>
                  <a:pt x="449" y="636"/>
                  <a:pt x="450" y="621"/>
                </a:cubicBezTo>
                <a:cubicBezTo>
                  <a:pt x="449" y="600"/>
                  <a:pt x="469" y="588"/>
                  <a:pt x="483" y="580"/>
                </a:cubicBezTo>
                <a:cubicBezTo>
                  <a:pt x="496" y="577"/>
                  <a:pt x="493" y="599"/>
                  <a:pt x="507" y="594"/>
                </a:cubicBezTo>
                <a:cubicBezTo>
                  <a:pt x="513" y="594"/>
                  <a:pt x="518" y="589"/>
                  <a:pt x="520" y="583"/>
                </a:cubicBezTo>
                <a:cubicBezTo>
                  <a:pt x="522" y="567"/>
                  <a:pt x="515" y="553"/>
                  <a:pt x="501" y="547"/>
                </a:cubicBezTo>
                <a:cubicBezTo>
                  <a:pt x="486" y="540"/>
                  <a:pt x="475" y="553"/>
                  <a:pt x="463" y="556"/>
                </a:cubicBezTo>
                <a:cubicBezTo>
                  <a:pt x="428" y="589"/>
                  <a:pt x="420" y="634"/>
                  <a:pt x="378" y="660"/>
                </a:cubicBezTo>
                <a:cubicBezTo>
                  <a:pt x="342" y="691"/>
                  <a:pt x="283" y="690"/>
                  <a:pt x="239" y="674"/>
                </a:cubicBezTo>
                <a:cubicBezTo>
                  <a:pt x="229" y="672"/>
                  <a:pt x="225" y="658"/>
                  <a:pt x="214" y="661"/>
                </a:cubicBezTo>
                <a:cubicBezTo>
                  <a:pt x="209" y="677"/>
                  <a:pt x="197" y="692"/>
                  <a:pt x="180" y="695"/>
                </a:cubicBezTo>
                <a:cubicBezTo>
                  <a:pt x="176" y="693"/>
                  <a:pt x="176" y="689"/>
                  <a:pt x="176" y="685"/>
                </a:cubicBezTo>
                <a:cubicBezTo>
                  <a:pt x="166" y="678"/>
                  <a:pt x="157" y="667"/>
                  <a:pt x="143" y="675"/>
                </a:cubicBezTo>
                <a:cubicBezTo>
                  <a:pt x="125" y="683"/>
                  <a:pt x="103" y="688"/>
                  <a:pt x="83" y="682"/>
                </a:cubicBezTo>
                <a:cubicBezTo>
                  <a:pt x="74" y="676"/>
                  <a:pt x="64" y="670"/>
                  <a:pt x="57" y="660"/>
                </a:cubicBezTo>
                <a:cubicBezTo>
                  <a:pt x="46" y="660"/>
                  <a:pt x="34" y="665"/>
                  <a:pt x="23" y="659"/>
                </a:cubicBezTo>
                <a:cubicBezTo>
                  <a:pt x="13" y="648"/>
                  <a:pt x="14" y="634"/>
                  <a:pt x="20" y="621"/>
                </a:cubicBezTo>
                <a:cubicBezTo>
                  <a:pt x="15" y="610"/>
                  <a:pt x="5" y="601"/>
                  <a:pt x="6" y="589"/>
                </a:cubicBezTo>
                <a:cubicBezTo>
                  <a:pt x="3" y="562"/>
                  <a:pt x="27" y="545"/>
                  <a:pt x="23" y="519"/>
                </a:cubicBezTo>
                <a:cubicBezTo>
                  <a:pt x="20" y="512"/>
                  <a:pt x="11" y="508"/>
                  <a:pt x="4" y="507"/>
                </a:cubicBezTo>
                <a:cubicBezTo>
                  <a:pt x="0" y="493"/>
                  <a:pt x="12" y="485"/>
                  <a:pt x="21" y="480"/>
                </a:cubicBezTo>
                <a:cubicBezTo>
                  <a:pt x="27" y="477"/>
                  <a:pt x="38" y="477"/>
                  <a:pt x="38" y="470"/>
                </a:cubicBezTo>
                <a:cubicBezTo>
                  <a:pt x="16" y="416"/>
                  <a:pt x="11" y="345"/>
                  <a:pt x="50" y="299"/>
                </a:cubicBezTo>
                <a:cubicBezTo>
                  <a:pt x="70" y="276"/>
                  <a:pt x="97" y="269"/>
                  <a:pt x="121" y="254"/>
                </a:cubicBezTo>
                <a:cubicBezTo>
                  <a:pt x="138" y="248"/>
                  <a:pt x="160" y="236"/>
                  <a:pt x="162" y="215"/>
                </a:cubicBezTo>
                <a:cubicBezTo>
                  <a:pt x="162" y="206"/>
                  <a:pt x="158" y="199"/>
                  <a:pt x="153" y="192"/>
                </a:cubicBezTo>
                <a:cubicBezTo>
                  <a:pt x="147" y="186"/>
                  <a:pt x="139" y="187"/>
                  <a:pt x="132" y="184"/>
                </a:cubicBezTo>
                <a:cubicBezTo>
                  <a:pt x="126" y="186"/>
                  <a:pt x="124" y="192"/>
                  <a:pt x="127" y="197"/>
                </a:cubicBezTo>
                <a:cubicBezTo>
                  <a:pt x="132" y="201"/>
                  <a:pt x="132" y="208"/>
                  <a:pt x="134" y="214"/>
                </a:cubicBezTo>
                <a:cubicBezTo>
                  <a:pt x="127" y="232"/>
                  <a:pt x="113" y="245"/>
                  <a:pt x="95" y="253"/>
                </a:cubicBezTo>
                <a:cubicBezTo>
                  <a:pt x="82" y="252"/>
                  <a:pt x="73" y="252"/>
                  <a:pt x="64" y="244"/>
                </a:cubicBezTo>
                <a:cubicBezTo>
                  <a:pt x="59" y="233"/>
                  <a:pt x="45" y="219"/>
                  <a:pt x="55" y="206"/>
                </a:cubicBezTo>
                <a:cubicBezTo>
                  <a:pt x="58" y="195"/>
                  <a:pt x="44" y="189"/>
                  <a:pt x="40" y="182"/>
                </a:cubicBezTo>
                <a:cubicBezTo>
                  <a:pt x="34" y="163"/>
                  <a:pt x="31" y="141"/>
                  <a:pt x="44" y="124"/>
                </a:cubicBezTo>
                <a:cubicBezTo>
                  <a:pt x="45" y="108"/>
                  <a:pt x="48" y="88"/>
                  <a:pt x="65" y="78"/>
                </a:cubicBezTo>
                <a:cubicBezTo>
                  <a:pt x="60" y="55"/>
                  <a:pt x="61" y="32"/>
                  <a:pt x="78" y="15"/>
                </a:cubicBezTo>
                <a:cubicBezTo>
                  <a:pt x="89" y="0"/>
                  <a:pt x="109" y="0"/>
                  <a:pt x="124" y="3"/>
                </a:cubicBezTo>
                <a:cubicBezTo>
                  <a:pt x="129" y="7"/>
                  <a:pt x="137" y="8"/>
                  <a:pt x="140" y="13"/>
                </a:cubicBezTo>
                <a:close/>
                <a:moveTo>
                  <a:pt x="123" y="16"/>
                </a:moveTo>
                <a:cubicBezTo>
                  <a:pt x="119" y="11"/>
                  <a:pt x="113" y="10"/>
                  <a:pt x="106" y="10"/>
                </a:cubicBezTo>
                <a:cubicBezTo>
                  <a:pt x="95" y="11"/>
                  <a:pt x="87" y="20"/>
                  <a:pt x="79" y="26"/>
                </a:cubicBezTo>
                <a:cubicBezTo>
                  <a:pt x="64" y="42"/>
                  <a:pt x="73" y="65"/>
                  <a:pt x="77" y="83"/>
                </a:cubicBezTo>
                <a:cubicBezTo>
                  <a:pt x="76" y="89"/>
                  <a:pt x="70" y="90"/>
                  <a:pt x="66" y="92"/>
                </a:cubicBezTo>
                <a:cubicBezTo>
                  <a:pt x="59" y="99"/>
                  <a:pt x="56" y="107"/>
                  <a:pt x="56" y="116"/>
                </a:cubicBezTo>
                <a:cubicBezTo>
                  <a:pt x="56" y="125"/>
                  <a:pt x="63" y="133"/>
                  <a:pt x="71" y="139"/>
                </a:cubicBezTo>
                <a:cubicBezTo>
                  <a:pt x="79" y="141"/>
                  <a:pt x="89" y="145"/>
                  <a:pt x="97" y="138"/>
                </a:cubicBezTo>
                <a:cubicBezTo>
                  <a:pt x="102" y="131"/>
                  <a:pt x="91" y="127"/>
                  <a:pt x="92" y="121"/>
                </a:cubicBezTo>
                <a:cubicBezTo>
                  <a:pt x="93" y="117"/>
                  <a:pt x="98" y="115"/>
                  <a:pt x="102" y="116"/>
                </a:cubicBezTo>
                <a:cubicBezTo>
                  <a:pt x="109" y="118"/>
                  <a:pt x="111" y="125"/>
                  <a:pt x="112" y="131"/>
                </a:cubicBezTo>
                <a:cubicBezTo>
                  <a:pt x="111" y="140"/>
                  <a:pt x="104" y="147"/>
                  <a:pt x="97" y="151"/>
                </a:cubicBezTo>
                <a:cubicBezTo>
                  <a:pt x="86" y="155"/>
                  <a:pt x="76" y="153"/>
                  <a:pt x="67" y="151"/>
                </a:cubicBezTo>
                <a:cubicBezTo>
                  <a:pt x="61" y="149"/>
                  <a:pt x="57" y="140"/>
                  <a:pt x="49" y="142"/>
                </a:cubicBezTo>
                <a:cubicBezTo>
                  <a:pt x="43" y="144"/>
                  <a:pt x="44" y="154"/>
                  <a:pt x="44" y="159"/>
                </a:cubicBezTo>
                <a:cubicBezTo>
                  <a:pt x="43" y="174"/>
                  <a:pt x="54" y="187"/>
                  <a:pt x="68" y="194"/>
                </a:cubicBezTo>
                <a:cubicBezTo>
                  <a:pt x="65" y="202"/>
                  <a:pt x="60" y="213"/>
                  <a:pt x="64" y="224"/>
                </a:cubicBezTo>
                <a:cubicBezTo>
                  <a:pt x="68" y="230"/>
                  <a:pt x="71" y="240"/>
                  <a:pt x="80" y="241"/>
                </a:cubicBezTo>
                <a:cubicBezTo>
                  <a:pt x="95" y="243"/>
                  <a:pt x="109" y="236"/>
                  <a:pt x="118" y="223"/>
                </a:cubicBezTo>
                <a:cubicBezTo>
                  <a:pt x="137" y="210"/>
                  <a:pt x="105" y="205"/>
                  <a:pt x="114" y="191"/>
                </a:cubicBezTo>
                <a:cubicBezTo>
                  <a:pt x="116" y="181"/>
                  <a:pt x="125" y="175"/>
                  <a:pt x="133" y="172"/>
                </a:cubicBezTo>
                <a:cubicBezTo>
                  <a:pt x="145" y="173"/>
                  <a:pt x="161" y="173"/>
                  <a:pt x="166" y="188"/>
                </a:cubicBezTo>
                <a:cubicBezTo>
                  <a:pt x="175" y="202"/>
                  <a:pt x="172" y="217"/>
                  <a:pt x="169" y="234"/>
                </a:cubicBezTo>
                <a:cubicBezTo>
                  <a:pt x="161" y="246"/>
                  <a:pt x="148" y="255"/>
                  <a:pt x="134" y="260"/>
                </a:cubicBezTo>
                <a:cubicBezTo>
                  <a:pt x="125" y="269"/>
                  <a:pt x="113" y="268"/>
                  <a:pt x="104" y="276"/>
                </a:cubicBezTo>
                <a:cubicBezTo>
                  <a:pt x="69" y="291"/>
                  <a:pt x="31" y="323"/>
                  <a:pt x="33" y="367"/>
                </a:cubicBezTo>
                <a:cubicBezTo>
                  <a:pt x="35" y="371"/>
                  <a:pt x="27" y="374"/>
                  <a:pt x="32" y="378"/>
                </a:cubicBezTo>
                <a:cubicBezTo>
                  <a:pt x="29" y="406"/>
                  <a:pt x="36" y="433"/>
                  <a:pt x="44" y="457"/>
                </a:cubicBezTo>
                <a:cubicBezTo>
                  <a:pt x="51" y="478"/>
                  <a:pt x="75" y="477"/>
                  <a:pt x="88" y="492"/>
                </a:cubicBezTo>
                <a:cubicBezTo>
                  <a:pt x="98" y="502"/>
                  <a:pt x="101" y="516"/>
                  <a:pt x="108" y="525"/>
                </a:cubicBezTo>
                <a:cubicBezTo>
                  <a:pt x="112" y="522"/>
                  <a:pt x="110" y="516"/>
                  <a:pt x="115" y="512"/>
                </a:cubicBezTo>
                <a:cubicBezTo>
                  <a:pt x="120" y="507"/>
                  <a:pt x="127" y="500"/>
                  <a:pt x="137" y="501"/>
                </a:cubicBezTo>
                <a:cubicBezTo>
                  <a:pt x="148" y="502"/>
                  <a:pt x="153" y="513"/>
                  <a:pt x="157" y="519"/>
                </a:cubicBezTo>
                <a:cubicBezTo>
                  <a:pt x="167" y="517"/>
                  <a:pt x="176" y="508"/>
                  <a:pt x="178" y="498"/>
                </a:cubicBezTo>
                <a:cubicBezTo>
                  <a:pt x="177" y="492"/>
                  <a:pt x="173" y="486"/>
                  <a:pt x="168" y="481"/>
                </a:cubicBezTo>
                <a:cubicBezTo>
                  <a:pt x="166" y="476"/>
                  <a:pt x="168" y="469"/>
                  <a:pt x="174" y="465"/>
                </a:cubicBezTo>
                <a:cubicBezTo>
                  <a:pt x="175" y="457"/>
                  <a:pt x="175" y="447"/>
                  <a:pt x="169" y="441"/>
                </a:cubicBezTo>
                <a:cubicBezTo>
                  <a:pt x="159" y="435"/>
                  <a:pt x="147" y="429"/>
                  <a:pt x="134" y="432"/>
                </a:cubicBezTo>
                <a:cubicBezTo>
                  <a:pt x="130" y="436"/>
                  <a:pt x="122" y="438"/>
                  <a:pt x="123" y="445"/>
                </a:cubicBezTo>
                <a:cubicBezTo>
                  <a:pt x="126" y="449"/>
                  <a:pt x="130" y="447"/>
                  <a:pt x="133" y="448"/>
                </a:cubicBezTo>
                <a:cubicBezTo>
                  <a:pt x="137" y="449"/>
                  <a:pt x="138" y="454"/>
                  <a:pt x="137" y="457"/>
                </a:cubicBezTo>
                <a:cubicBezTo>
                  <a:pt x="134" y="463"/>
                  <a:pt x="128" y="466"/>
                  <a:pt x="122" y="464"/>
                </a:cubicBezTo>
                <a:cubicBezTo>
                  <a:pt x="118" y="462"/>
                  <a:pt x="113" y="459"/>
                  <a:pt x="113" y="454"/>
                </a:cubicBezTo>
                <a:cubicBezTo>
                  <a:pt x="112" y="442"/>
                  <a:pt x="116" y="431"/>
                  <a:pt x="125" y="423"/>
                </a:cubicBezTo>
                <a:cubicBezTo>
                  <a:pt x="133" y="417"/>
                  <a:pt x="148" y="422"/>
                  <a:pt x="149" y="408"/>
                </a:cubicBezTo>
                <a:cubicBezTo>
                  <a:pt x="153" y="394"/>
                  <a:pt x="146" y="377"/>
                  <a:pt x="134" y="367"/>
                </a:cubicBezTo>
                <a:cubicBezTo>
                  <a:pt x="126" y="361"/>
                  <a:pt x="117" y="364"/>
                  <a:pt x="108" y="367"/>
                </a:cubicBezTo>
                <a:cubicBezTo>
                  <a:pt x="104" y="374"/>
                  <a:pt x="109" y="379"/>
                  <a:pt x="115" y="384"/>
                </a:cubicBezTo>
                <a:cubicBezTo>
                  <a:pt x="118" y="390"/>
                  <a:pt x="118" y="399"/>
                  <a:pt x="116" y="406"/>
                </a:cubicBezTo>
                <a:cubicBezTo>
                  <a:pt x="112" y="416"/>
                  <a:pt x="101" y="418"/>
                  <a:pt x="93" y="422"/>
                </a:cubicBezTo>
                <a:cubicBezTo>
                  <a:pt x="85" y="424"/>
                  <a:pt x="78" y="420"/>
                  <a:pt x="72" y="416"/>
                </a:cubicBezTo>
                <a:cubicBezTo>
                  <a:pt x="60" y="397"/>
                  <a:pt x="59" y="373"/>
                  <a:pt x="70" y="353"/>
                </a:cubicBezTo>
                <a:cubicBezTo>
                  <a:pt x="84" y="340"/>
                  <a:pt x="96" y="323"/>
                  <a:pt x="115" y="317"/>
                </a:cubicBezTo>
                <a:cubicBezTo>
                  <a:pt x="148" y="311"/>
                  <a:pt x="174" y="286"/>
                  <a:pt x="198" y="264"/>
                </a:cubicBezTo>
                <a:cubicBezTo>
                  <a:pt x="203" y="262"/>
                  <a:pt x="200" y="254"/>
                  <a:pt x="207" y="254"/>
                </a:cubicBezTo>
                <a:cubicBezTo>
                  <a:pt x="219" y="238"/>
                  <a:pt x="227" y="216"/>
                  <a:pt x="222" y="195"/>
                </a:cubicBezTo>
                <a:cubicBezTo>
                  <a:pt x="218" y="145"/>
                  <a:pt x="163" y="121"/>
                  <a:pt x="132" y="92"/>
                </a:cubicBezTo>
                <a:cubicBezTo>
                  <a:pt x="117" y="71"/>
                  <a:pt x="119" y="42"/>
                  <a:pt x="123" y="16"/>
                </a:cubicBezTo>
                <a:close/>
                <a:moveTo>
                  <a:pt x="1533" y="66"/>
                </a:moveTo>
                <a:cubicBezTo>
                  <a:pt x="1540" y="76"/>
                  <a:pt x="1534" y="90"/>
                  <a:pt x="1544" y="97"/>
                </a:cubicBezTo>
                <a:cubicBezTo>
                  <a:pt x="1557" y="102"/>
                  <a:pt x="1568" y="116"/>
                  <a:pt x="1569" y="130"/>
                </a:cubicBezTo>
                <a:cubicBezTo>
                  <a:pt x="1569" y="140"/>
                  <a:pt x="1563" y="150"/>
                  <a:pt x="1563" y="159"/>
                </a:cubicBezTo>
                <a:cubicBezTo>
                  <a:pt x="1570" y="162"/>
                  <a:pt x="1575" y="168"/>
                  <a:pt x="1580" y="174"/>
                </a:cubicBezTo>
                <a:cubicBezTo>
                  <a:pt x="1584" y="195"/>
                  <a:pt x="1577" y="216"/>
                  <a:pt x="1559" y="229"/>
                </a:cubicBezTo>
                <a:cubicBezTo>
                  <a:pt x="1556" y="243"/>
                  <a:pt x="1557" y="261"/>
                  <a:pt x="1542" y="271"/>
                </a:cubicBezTo>
                <a:cubicBezTo>
                  <a:pt x="1534" y="277"/>
                  <a:pt x="1519" y="278"/>
                  <a:pt x="1509" y="275"/>
                </a:cubicBezTo>
                <a:cubicBezTo>
                  <a:pt x="1501" y="272"/>
                  <a:pt x="1498" y="263"/>
                  <a:pt x="1491" y="256"/>
                </a:cubicBezTo>
                <a:cubicBezTo>
                  <a:pt x="1486" y="240"/>
                  <a:pt x="1509" y="245"/>
                  <a:pt x="1511" y="231"/>
                </a:cubicBezTo>
                <a:cubicBezTo>
                  <a:pt x="1510" y="224"/>
                  <a:pt x="1512" y="214"/>
                  <a:pt x="1504" y="209"/>
                </a:cubicBezTo>
                <a:cubicBezTo>
                  <a:pt x="1502" y="207"/>
                  <a:pt x="1499" y="208"/>
                  <a:pt x="1499" y="203"/>
                </a:cubicBezTo>
                <a:cubicBezTo>
                  <a:pt x="1487" y="196"/>
                  <a:pt x="1472" y="200"/>
                  <a:pt x="1462" y="206"/>
                </a:cubicBezTo>
                <a:cubicBezTo>
                  <a:pt x="1455" y="212"/>
                  <a:pt x="1445" y="217"/>
                  <a:pt x="1443" y="226"/>
                </a:cubicBezTo>
                <a:cubicBezTo>
                  <a:pt x="1437" y="250"/>
                  <a:pt x="1448" y="277"/>
                  <a:pt x="1466" y="289"/>
                </a:cubicBezTo>
                <a:cubicBezTo>
                  <a:pt x="1494" y="315"/>
                  <a:pt x="1536" y="310"/>
                  <a:pt x="1560" y="341"/>
                </a:cubicBezTo>
                <a:cubicBezTo>
                  <a:pt x="1581" y="353"/>
                  <a:pt x="1583" y="377"/>
                  <a:pt x="1587" y="398"/>
                </a:cubicBezTo>
                <a:cubicBezTo>
                  <a:pt x="1585" y="402"/>
                  <a:pt x="1589" y="408"/>
                  <a:pt x="1588" y="414"/>
                </a:cubicBezTo>
                <a:cubicBezTo>
                  <a:pt x="1590" y="445"/>
                  <a:pt x="1583" y="477"/>
                  <a:pt x="1565" y="502"/>
                </a:cubicBezTo>
                <a:cubicBezTo>
                  <a:pt x="1568" y="507"/>
                  <a:pt x="1568" y="507"/>
                  <a:pt x="1568" y="507"/>
                </a:cubicBezTo>
                <a:cubicBezTo>
                  <a:pt x="1581" y="512"/>
                  <a:pt x="1594" y="518"/>
                  <a:pt x="1600" y="533"/>
                </a:cubicBezTo>
                <a:cubicBezTo>
                  <a:pt x="1599" y="538"/>
                  <a:pt x="1597" y="543"/>
                  <a:pt x="1592" y="546"/>
                </a:cubicBezTo>
                <a:cubicBezTo>
                  <a:pt x="1582" y="546"/>
                  <a:pt x="1574" y="553"/>
                  <a:pt x="1571" y="562"/>
                </a:cubicBezTo>
                <a:cubicBezTo>
                  <a:pt x="1571" y="578"/>
                  <a:pt x="1575" y="592"/>
                  <a:pt x="1583" y="603"/>
                </a:cubicBezTo>
                <a:cubicBezTo>
                  <a:pt x="1591" y="622"/>
                  <a:pt x="1586" y="644"/>
                  <a:pt x="1573" y="657"/>
                </a:cubicBezTo>
                <a:cubicBezTo>
                  <a:pt x="1577" y="665"/>
                  <a:pt x="1586" y="668"/>
                  <a:pt x="1588" y="676"/>
                </a:cubicBezTo>
                <a:cubicBezTo>
                  <a:pt x="1585" y="687"/>
                  <a:pt x="1590" y="701"/>
                  <a:pt x="1577" y="706"/>
                </a:cubicBezTo>
                <a:cubicBezTo>
                  <a:pt x="1569" y="709"/>
                  <a:pt x="1559" y="713"/>
                  <a:pt x="1550" y="707"/>
                </a:cubicBezTo>
                <a:cubicBezTo>
                  <a:pt x="1545" y="704"/>
                  <a:pt x="1543" y="697"/>
                  <a:pt x="1538" y="698"/>
                </a:cubicBezTo>
                <a:cubicBezTo>
                  <a:pt x="1528" y="709"/>
                  <a:pt x="1516" y="722"/>
                  <a:pt x="1501" y="722"/>
                </a:cubicBezTo>
                <a:cubicBezTo>
                  <a:pt x="1482" y="719"/>
                  <a:pt x="1463" y="716"/>
                  <a:pt x="1452" y="701"/>
                </a:cubicBezTo>
                <a:cubicBezTo>
                  <a:pt x="1442" y="698"/>
                  <a:pt x="1427" y="698"/>
                  <a:pt x="1419" y="706"/>
                </a:cubicBezTo>
                <a:cubicBezTo>
                  <a:pt x="1408" y="712"/>
                  <a:pt x="1415" y="738"/>
                  <a:pt x="1396" y="724"/>
                </a:cubicBezTo>
                <a:cubicBezTo>
                  <a:pt x="1384" y="709"/>
                  <a:pt x="1384" y="709"/>
                  <a:pt x="1384" y="709"/>
                </a:cubicBezTo>
                <a:cubicBezTo>
                  <a:pt x="1354" y="728"/>
                  <a:pt x="1312" y="741"/>
                  <a:pt x="1276" y="727"/>
                </a:cubicBezTo>
                <a:cubicBezTo>
                  <a:pt x="1256" y="725"/>
                  <a:pt x="1239" y="714"/>
                  <a:pt x="1222" y="704"/>
                </a:cubicBezTo>
                <a:cubicBezTo>
                  <a:pt x="1172" y="678"/>
                  <a:pt x="1158" y="622"/>
                  <a:pt x="1136" y="578"/>
                </a:cubicBezTo>
                <a:cubicBezTo>
                  <a:pt x="1130" y="570"/>
                  <a:pt x="1122" y="563"/>
                  <a:pt x="1112" y="561"/>
                </a:cubicBezTo>
                <a:cubicBezTo>
                  <a:pt x="1107" y="559"/>
                  <a:pt x="1101" y="562"/>
                  <a:pt x="1095" y="564"/>
                </a:cubicBezTo>
                <a:cubicBezTo>
                  <a:pt x="1089" y="571"/>
                  <a:pt x="1086" y="581"/>
                  <a:pt x="1090" y="590"/>
                </a:cubicBezTo>
                <a:cubicBezTo>
                  <a:pt x="1092" y="599"/>
                  <a:pt x="1102" y="602"/>
                  <a:pt x="1109" y="606"/>
                </a:cubicBezTo>
                <a:cubicBezTo>
                  <a:pt x="1122" y="611"/>
                  <a:pt x="1122" y="594"/>
                  <a:pt x="1134" y="598"/>
                </a:cubicBezTo>
                <a:cubicBezTo>
                  <a:pt x="1145" y="607"/>
                  <a:pt x="1146" y="622"/>
                  <a:pt x="1145" y="633"/>
                </a:cubicBezTo>
                <a:cubicBezTo>
                  <a:pt x="1141" y="649"/>
                  <a:pt x="1122" y="650"/>
                  <a:pt x="1108" y="655"/>
                </a:cubicBezTo>
                <a:cubicBezTo>
                  <a:pt x="1100" y="664"/>
                  <a:pt x="1088" y="669"/>
                  <a:pt x="1076" y="665"/>
                </a:cubicBezTo>
                <a:cubicBezTo>
                  <a:pt x="1066" y="651"/>
                  <a:pt x="1057" y="671"/>
                  <a:pt x="1047" y="674"/>
                </a:cubicBezTo>
                <a:cubicBezTo>
                  <a:pt x="1032" y="676"/>
                  <a:pt x="1016" y="677"/>
                  <a:pt x="1003" y="670"/>
                </a:cubicBezTo>
                <a:cubicBezTo>
                  <a:pt x="995" y="665"/>
                  <a:pt x="993" y="650"/>
                  <a:pt x="982" y="654"/>
                </a:cubicBezTo>
                <a:cubicBezTo>
                  <a:pt x="973" y="663"/>
                  <a:pt x="957" y="656"/>
                  <a:pt x="948" y="656"/>
                </a:cubicBezTo>
                <a:cubicBezTo>
                  <a:pt x="930" y="643"/>
                  <a:pt x="927" y="621"/>
                  <a:pt x="922" y="602"/>
                </a:cubicBezTo>
                <a:cubicBezTo>
                  <a:pt x="922" y="596"/>
                  <a:pt x="925" y="584"/>
                  <a:pt x="936" y="590"/>
                </a:cubicBezTo>
                <a:cubicBezTo>
                  <a:pt x="949" y="598"/>
                  <a:pt x="971" y="595"/>
                  <a:pt x="986" y="589"/>
                </a:cubicBezTo>
                <a:cubicBezTo>
                  <a:pt x="1013" y="569"/>
                  <a:pt x="1021" y="531"/>
                  <a:pt x="1053" y="517"/>
                </a:cubicBezTo>
                <a:cubicBezTo>
                  <a:pt x="1078" y="500"/>
                  <a:pt x="1114" y="500"/>
                  <a:pt x="1142" y="513"/>
                </a:cubicBezTo>
                <a:cubicBezTo>
                  <a:pt x="1162" y="521"/>
                  <a:pt x="1182" y="541"/>
                  <a:pt x="1190" y="562"/>
                </a:cubicBezTo>
                <a:cubicBezTo>
                  <a:pt x="1210" y="592"/>
                  <a:pt x="1219" y="629"/>
                  <a:pt x="1252" y="651"/>
                </a:cubicBezTo>
                <a:cubicBezTo>
                  <a:pt x="1275" y="667"/>
                  <a:pt x="1305" y="676"/>
                  <a:pt x="1335" y="670"/>
                </a:cubicBezTo>
                <a:cubicBezTo>
                  <a:pt x="1344" y="667"/>
                  <a:pt x="1350" y="659"/>
                  <a:pt x="1352" y="650"/>
                </a:cubicBezTo>
                <a:cubicBezTo>
                  <a:pt x="1353" y="641"/>
                  <a:pt x="1347" y="634"/>
                  <a:pt x="1341" y="629"/>
                </a:cubicBezTo>
                <a:cubicBezTo>
                  <a:pt x="1337" y="627"/>
                  <a:pt x="1330" y="624"/>
                  <a:pt x="1328" y="631"/>
                </a:cubicBezTo>
                <a:cubicBezTo>
                  <a:pt x="1322" y="635"/>
                  <a:pt x="1327" y="644"/>
                  <a:pt x="1318" y="646"/>
                </a:cubicBezTo>
                <a:cubicBezTo>
                  <a:pt x="1313" y="645"/>
                  <a:pt x="1313" y="645"/>
                  <a:pt x="1313" y="645"/>
                </a:cubicBezTo>
                <a:cubicBezTo>
                  <a:pt x="1310" y="637"/>
                  <a:pt x="1315" y="631"/>
                  <a:pt x="1316" y="624"/>
                </a:cubicBezTo>
                <a:cubicBezTo>
                  <a:pt x="1322" y="616"/>
                  <a:pt x="1332" y="615"/>
                  <a:pt x="1340" y="618"/>
                </a:cubicBezTo>
                <a:cubicBezTo>
                  <a:pt x="1350" y="624"/>
                  <a:pt x="1363" y="635"/>
                  <a:pt x="1363" y="648"/>
                </a:cubicBezTo>
                <a:cubicBezTo>
                  <a:pt x="1359" y="661"/>
                  <a:pt x="1353" y="673"/>
                  <a:pt x="1341" y="678"/>
                </a:cubicBezTo>
                <a:cubicBezTo>
                  <a:pt x="1304" y="693"/>
                  <a:pt x="1265" y="676"/>
                  <a:pt x="1236" y="653"/>
                </a:cubicBezTo>
                <a:cubicBezTo>
                  <a:pt x="1209" y="622"/>
                  <a:pt x="1193" y="589"/>
                  <a:pt x="1175" y="554"/>
                </a:cubicBezTo>
                <a:cubicBezTo>
                  <a:pt x="1155" y="524"/>
                  <a:pt x="1119" y="513"/>
                  <a:pt x="1085" y="516"/>
                </a:cubicBezTo>
                <a:cubicBezTo>
                  <a:pt x="1067" y="521"/>
                  <a:pt x="1051" y="529"/>
                  <a:pt x="1036" y="542"/>
                </a:cubicBezTo>
                <a:cubicBezTo>
                  <a:pt x="1017" y="570"/>
                  <a:pt x="998" y="608"/>
                  <a:pt x="958" y="607"/>
                </a:cubicBezTo>
                <a:cubicBezTo>
                  <a:pt x="948" y="607"/>
                  <a:pt x="943" y="599"/>
                  <a:pt x="933" y="603"/>
                </a:cubicBezTo>
                <a:cubicBezTo>
                  <a:pt x="929" y="617"/>
                  <a:pt x="937" y="629"/>
                  <a:pt x="944" y="639"/>
                </a:cubicBezTo>
                <a:cubicBezTo>
                  <a:pt x="957" y="654"/>
                  <a:pt x="976" y="643"/>
                  <a:pt x="989" y="637"/>
                </a:cubicBezTo>
                <a:cubicBezTo>
                  <a:pt x="998" y="646"/>
                  <a:pt x="1004" y="661"/>
                  <a:pt x="1018" y="665"/>
                </a:cubicBezTo>
                <a:cubicBezTo>
                  <a:pt x="1030" y="669"/>
                  <a:pt x="1043" y="664"/>
                  <a:pt x="1053" y="656"/>
                </a:cubicBezTo>
                <a:cubicBezTo>
                  <a:pt x="1062" y="648"/>
                  <a:pt x="1058" y="637"/>
                  <a:pt x="1054" y="628"/>
                </a:cubicBezTo>
                <a:cubicBezTo>
                  <a:pt x="1052" y="624"/>
                  <a:pt x="1047" y="618"/>
                  <a:pt x="1041" y="619"/>
                </a:cubicBezTo>
                <a:cubicBezTo>
                  <a:pt x="1037" y="623"/>
                  <a:pt x="1039" y="632"/>
                  <a:pt x="1032" y="633"/>
                </a:cubicBezTo>
                <a:cubicBezTo>
                  <a:pt x="1023" y="634"/>
                  <a:pt x="1025" y="623"/>
                  <a:pt x="1019" y="619"/>
                </a:cubicBezTo>
                <a:cubicBezTo>
                  <a:pt x="1020" y="612"/>
                  <a:pt x="1027" y="608"/>
                  <a:pt x="1032" y="605"/>
                </a:cubicBezTo>
                <a:cubicBezTo>
                  <a:pt x="1047" y="604"/>
                  <a:pt x="1060" y="616"/>
                  <a:pt x="1066" y="630"/>
                </a:cubicBezTo>
                <a:cubicBezTo>
                  <a:pt x="1069" y="638"/>
                  <a:pt x="1066" y="652"/>
                  <a:pt x="1079" y="654"/>
                </a:cubicBezTo>
                <a:cubicBezTo>
                  <a:pt x="1089" y="657"/>
                  <a:pt x="1100" y="651"/>
                  <a:pt x="1106" y="642"/>
                </a:cubicBezTo>
                <a:cubicBezTo>
                  <a:pt x="1115" y="641"/>
                  <a:pt x="1127" y="643"/>
                  <a:pt x="1132" y="634"/>
                </a:cubicBezTo>
                <a:cubicBezTo>
                  <a:pt x="1135" y="629"/>
                  <a:pt x="1137" y="621"/>
                  <a:pt x="1133" y="615"/>
                </a:cubicBezTo>
                <a:cubicBezTo>
                  <a:pt x="1125" y="606"/>
                  <a:pt x="1118" y="618"/>
                  <a:pt x="1108" y="616"/>
                </a:cubicBezTo>
                <a:cubicBezTo>
                  <a:pt x="1097" y="611"/>
                  <a:pt x="1081" y="608"/>
                  <a:pt x="1079" y="593"/>
                </a:cubicBezTo>
                <a:cubicBezTo>
                  <a:pt x="1074" y="579"/>
                  <a:pt x="1079" y="565"/>
                  <a:pt x="1089" y="556"/>
                </a:cubicBezTo>
                <a:cubicBezTo>
                  <a:pt x="1101" y="549"/>
                  <a:pt x="1119" y="548"/>
                  <a:pt x="1130" y="556"/>
                </a:cubicBezTo>
                <a:cubicBezTo>
                  <a:pt x="1160" y="579"/>
                  <a:pt x="1159" y="617"/>
                  <a:pt x="1180" y="645"/>
                </a:cubicBezTo>
                <a:cubicBezTo>
                  <a:pt x="1206" y="690"/>
                  <a:pt x="1255" y="715"/>
                  <a:pt x="1305" y="721"/>
                </a:cubicBezTo>
                <a:cubicBezTo>
                  <a:pt x="1331" y="721"/>
                  <a:pt x="1359" y="715"/>
                  <a:pt x="1381" y="699"/>
                </a:cubicBezTo>
                <a:cubicBezTo>
                  <a:pt x="1386" y="692"/>
                  <a:pt x="1382" y="680"/>
                  <a:pt x="1385" y="672"/>
                </a:cubicBezTo>
                <a:cubicBezTo>
                  <a:pt x="1391" y="661"/>
                  <a:pt x="1402" y="647"/>
                  <a:pt x="1417" y="646"/>
                </a:cubicBezTo>
                <a:cubicBezTo>
                  <a:pt x="1420" y="645"/>
                  <a:pt x="1423" y="640"/>
                  <a:pt x="1421" y="636"/>
                </a:cubicBezTo>
                <a:cubicBezTo>
                  <a:pt x="1409" y="628"/>
                  <a:pt x="1390" y="621"/>
                  <a:pt x="1389" y="604"/>
                </a:cubicBezTo>
                <a:cubicBezTo>
                  <a:pt x="1388" y="595"/>
                  <a:pt x="1393" y="585"/>
                  <a:pt x="1402" y="580"/>
                </a:cubicBezTo>
                <a:cubicBezTo>
                  <a:pt x="1408" y="575"/>
                  <a:pt x="1417" y="581"/>
                  <a:pt x="1422" y="574"/>
                </a:cubicBezTo>
                <a:cubicBezTo>
                  <a:pt x="1420" y="566"/>
                  <a:pt x="1416" y="557"/>
                  <a:pt x="1408" y="554"/>
                </a:cubicBezTo>
                <a:cubicBezTo>
                  <a:pt x="1400" y="551"/>
                  <a:pt x="1391" y="545"/>
                  <a:pt x="1384" y="552"/>
                </a:cubicBezTo>
                <a:cubicBezTo>
                  <a:pt x="1382" y="555"/>
                  <a:pt x="1379" y="559"/>
                  <a:pt x="1375" y="559"/>
                </a:cubicBezTo>
                <a:cubicBezTo>
                  <a:pt x="1368" y="557"/>
                  <a:pt x="1365" y="551"/>
                  <a:pt x="1359" y="548"/>
                </a:cubicBezTo>
                <a:cubicBezTo>
                  <a:pt x="1348" y="547"/>
                  <a:pt x="1335" y="541"/>
                  <a:pt x="1326" y="551"/>
                </a:cubicBezTo>
                <a:cubicBezTo>
                  <a:pt x="1322" y="557"/>
                  <a:pt x="1316" y="564"/>
                  <a:pt x="1320" y="572"/>
                </a:cubicBezTo>
                <a:cubicBezTo>
                  <a:pt x="1324" y="580"/>
                  <a:pt x="1328" y="588"/>
                  <a:pt x="1337" y="590"/>
                </a:cubicBezTo>
                <a:cubicBezTo>
                  <a:pt x="1340" y="590"/>
                  <a:pt x="1344" y="589"/>
                  <a:pt x="1345" y="586"/>
                </a:cubicBezTo>
                <a:cubicBezTo>
                  <a:pt x="1345" y="582"/>
                  <a:pt x="1343" y="578"/>
                  <a:pt x="1346" y="575"/>
                </a:cubicBezTo>
                <a:cubicBezTo>
                  <a:pt x="1349" y="572"/>
                  <a:pt x="1353" y="574"/>
                  <a:pt x="1356" y="577"/>
                </a:cubicBezTo>
                <a:cubicBezTo>
                  <a:pt x="1358" y="582"/>
                  <a:pt x="1360" y="589"/>
                  <a:pt x="1355" y="593"/>
                </a:cubicBezTo>
                <a:cubicBezTo>
                  <a:pt x="1348" y="600"/>
                  <a:pt x="1338" y="602"/>
                  <a:pt x="1329" y="599"/>
                </a:cubicBezTo>
                <a:cubicBezTo>
                  <a:pt x="1315" y="590"/>
                  <a:pt x="1315" y="590"/>
                  <a:pt x="1315" y="590"/>
                </a:cubicBezTo>
                <a:cubicBezTo>
                  <a:pt x="1303" y="593"/>
                  <a:pt x="1288" y="596"/>
                  <a:pt x="1283" y="609"/>
                </a:cubicBezTo>
                <a:cubicBezTo>
                  <a:pt x="1279" y="619"/>
                  <a:pt x="1284" y="629"/>
                  <a:pt x="1288" y="638"/>
                </a:cubicBezTo>
                <a:cubicBezTo>
                  <a:pt x="1296" y="643"/>
                  <a:pt x="1303" y="648"/>
                  <a:pt x="1311" y="649"/>
                </a:cubicBezTo>
                <a:cubicBezTo>
                  <a:pt x="1314" y="653"/>
                  <a:pt x="1310" y="657"/>
                  <a:pt x="1306" y="657"/>
                </a:cubicBezTo>
                <a:cubicBezTo>
                  <a:pt x="1294" y="655"/>
                  <a:pt x="1280" y="650"/>
                  <a:pt x="1275" y="637"/>
                </a:cubicBezTo>
                <a:cubicBezTo>
                  <a:pt x="1267" y="627"/>
                  <a:pt x="1271" y="611"/>
                  <a:pt x="1276" y="600"/>
                </a:cubicBezTo>
                <a:cubicBezTo>
                  <a:pt x="1302" y="585"/>
                  <a:pt x="1272" y="559"/>
                  <a:pt x="1283" y="539"/>
                </a:cubicBezTo>
                <a:cubicBezTo>
                  <a:pt x="1287" y="521"/>
                  <a:pt x="1298" y="506"/>
                  <a:pt x="1310" y="491"/>
                </a:cubicBezTo>
                <a:cubicBezTo>
                  <a:pt x="1320" y="481"/>
                  <a:pt x="1331" y="491"/>
                  <a:pt x="1342" y="492"/>
                </a:cubicBezTo>
                <a:cubicBezTo>
                  <a:pt x="1361" y="503"/>
                  <a:pt x="1379" y="521"/>
                  <a:pt x="1392" y="539"/>
                </a:cubicBezTo>
                <a:cubicBezTo>
                  <a:pt x="1416" y="545"/>
                  <a:pt x="1416" y="545"/>
                  <a:pt x="1416" y="545"/>
                </a:cubicBezTo>
                <a:cubicBezTo>
                  <a:pt x="1425" y="556"/>
                  <a:pt x="1436" y="573"/>
                  <a:pt x="1427" y="589"/>
                </a:cubicBezTo>
                <a:cubicBezTo>
                  <a:pt x="1420" y="591"/>
                  <a:pt x="1408" y="582"/>
                  <a:pt x="1402" y="593"/>
                </a:cubicBezTo>
                <a:cubicBezTo>
                  <a:pt x="1398" y="598"/>
                  <a:pt x="1398" y="607"/>
                  <a:pt x="1404" y="613"/>
                </a:cubicBezTo>
                <a:cubicBezTo>
                  <a:pt x="1411" y="619"/>
                  <a:pt x="1419" y="626"/>
                  <a:pt x="1426" y="624"/>
                </a:cubicBezTo>
                <a:cubicBezTo>
                  <a:pt x="1430" y="613"/>
                  <a:pt x="1440" y="607"/>
                  <a:pt x="1450" y="603"/>
                </a:cubicBezTo>
                <a:cubicBezTo>
                  <a:pt x="1460" y="598"/>
                  <a:pt x="1470" y="609"/>
                  <a:pt x="1477" y="601"/>
                </a:cubicBezTo>
                <a:cubicBezTo>
                  <a:pt x="1473" y="587"/>
                  <a:pt x="1473" y="565"/>
                  <a:pt x="1488" y="555"/>
                </a:cubicBezTo>
                <a:cubicBezTo>
                  <a:pt x="1493" y="547"/>
                  <a:pt x="1503" y="552"/>
                  <a:pt x="1511" y="549"/>
                </a:cubicBezTo>
                <a:cubicBezTo>
                  <a:pt x="1515" y="541"/>
                  <a:pt x="1520" y="532"/>
                  <a:pt x="1521" y="523"/>
                </a:cubicBezTo>
                <a:cubicBezTo>
                  <a:pt x="1507" y="516"/>
                  <a:pt x="1495" y="502"/>
                  <a:pt x="1478" y="509"/>
                </a:cubicBezTo>
                <a:cubicBezTo>
                  <a:pt x="1471" y="514"/>
                  <a:pt x="1467" y="521"/>
                  <a:pt x="1466" y="530"/>
                </a:cubicBezTo>
                <a:cubicBezTo>
                  <a:pt x="1466" y="537"/>
                  <a:pt x="1475" y="543"/>
                  <a:pt x="1469" y="549"/>
                </a:cubicBezTo>
                <a:cubicBezTo>
                  <a:pt x="1464" y="555"/>
                  <a:pt x="1457" y="554"/>
                  <a:pt x="1451" y="557"/>
                </a:cubicBezTo>
                <a:cubicBezTo>
                  <a:pt x="1441" y="558"/>
                  <a:pt x="1435" y="553"/>
                  <a:pt x="1428" y="549"/>
                </a:cubicBezTo>
                <a:cubicBezTo>
                  <a:pt x="1421" y="537"/>
                  <a:pt x="1413" y="521"/>
                  <a:pt x="1422" y="507"/>
                </a:cubicBezTo>
                <a:cubicBezTo>
                  <a:pt x="1417" y="489"/>
                  <a:pt x="1397" y="488"/>
                  <a:pt x="1389" y="473"/>
                </a:cubicBezTo>
                <a:cubicBezTo>
                  <a:pt x="1379" y="457"/>
                  <a:pt x="1375" y="439"/>
                  <a:pt x="1373" y="420"/>
                </a:cubicBezTo>
                <a:cubicBezTo>
                  <a:pt x="1384" y="404"/>
                  <a:pt x="1400" y="395"/>
                  <a:pt x="1419" y="394"/>
                </a:cubicBezTo>
                <a:cubicBezTo>
                  <a:pt x="1438" y="390"/>
                  <a:pt x="1455" y="410"/>
                  <a:pt x="1471" y="395"/>
                </a:cubicBezTo>
                <a:cubicBezTo>
                  <a:pt x="1484" y="392"/>
                  <a:pt x="1495" y="399"/>
                  <a:pt x="1504" y="407"/>
                </a:cubicBezTo>
                <a:cubicBezTo>
                  <a:pt x="1510" y="410"/>
                  <a:pt x="1511" y="418"/>
                  <a:pt x="1505" y="421"/>
                </a:cubicBezTo>
                <a:cubicBezTo>
                  <a:pt x="1499" y="426"/>
                  <a:pt x="1502" y="435"/>
                  <a:pt x="1503" y="440"/>
                </a:cubicBezTo>
                <a:cubicBezTo>
                  <a:pt x="1508" y="450"/>
                  <a:pt x="1519" y="456"/>
                  <a:pt x="1530" y="455"/>
                </a:cubicBezTo>
                <a:cubicBezTo>
                  <a:pt x="1537" y="452"/>
                  <a:pt x="1542" y="443"/>
                  <a:pt x="1544" y="436"/>
                </a:cubicBezTo>
                <a:cubicBezTo>
                  <a:pt x="1541" y="387"/>
                  <a:pt x="1487" y="370"/>
                  <a:pt x="1453" y="347"/>
                </a:cubicBezTo>
                <a:cubicBezTo>
                  <a:pt x="1413" y="325"/>
                  <a:pt x="1392" y="284"/>
                  <a:pt x="1390" y="240"/>
                </a:cubicBezTo>
                <a:cubicBezTo>
                  <a:pt x="1389" y="198"/>
                  <a:pt x="1407" y="153"/>
                  <a:pt x="1443" y="129"/>
                </a:cubicBezTo>
                <a:cubicBezTo>
                  <a:pt x="1462" y="114"/>
                  <a:pt x="1493" y="98"/>
                  <a:pt x="1485" y="71"/>
                </a:cubicBezTo>
                <a:cubicBezTo>
                  <a:pt x="1482" y="65"/>
                  <a:pt x="1477" y="57"/>
                  <a:pt x="1469" y="57"/>
                </a:cubicBezTo>
                <a:cubicBezTo>
                  <a:pt x="1465" y="50"/>
                  <a:pt x="1476" y="50"/>
                  <a:pt x="1479" y="47"/>
                </a:cubicBezTo>
                <a:cubicBezTo>
                  <a:pt x="1493" y="44"/>
                  <a:pt x="1509" y="38"/>
                  <a:pt x="1520" y="51"/>
                </a:cubicBezTo>
                <a:cubicBezTo>
                  <a:pt x="1533" y="66"/>
                  <a:pt x="1533" y="66"/>
                  <a:pt x="1533" y="66"/>
                </a:cubicBezTo>
                <a:close/>
                <a:moveTo>
                  <a:pt x="1525" y="74"/>
                </a:moveTo>
                <a:cubicBezTo>
                  <a:pt x="1521" y="66"/>
                  <a:pt x="1514" y="59"/>
                  <a:pt x="1506" y="55"/>
                </a:cubicBezTo>
                <a:cubicBezTo>
                  <a:pt x="1501" y="53"/>
                  <a:pt x="1489" y="47"/>
                  <a:pt x="1487" y="56"/>
                </a:cubicBezTo>
                <a:cubicBezTo>
                  <a:pt x="1498" y="67"/>
                  <a:pt x="1498" y="81"/>
                  <a:pt x="1494" y="94"/>
                </a:cubicBezTo>
                <a:cubicBezTo>
                  <a:pt x="1472" y="130"/>
                  <a:pt x="1429" y="143"/>
                  <a:pt x="1413" y="180"/>
                </a:cubicBezTo>
                <a:cubicBezTo>
                  <a:pt x="1394" y="212"/>
                  <a:pt x="1397" y="259"/>
                  <a:pt x="1413" y="291"/>
                </a:cubicBezTo>
                <a:cubicBezTo>
                  <a:pt x="1440" y="341"/>
                  <a:pt x="1500" y="352"/>
                  <a:pt x="1537" y="390"/>
                </a:cubicBezTo>
                <a:cubicBezTo>
                  <a:pt x="1545" y="403"/>
                  <a:pt x="1552" y="417"/>
                  <a:pt x="1555" y="433"/>
                </a:cubicBezTo>
                <a:cubicBezTo>
                  <a:pt x="1555" y="440"/>
                  <a:pt x="1548" y="445"/>
                  <a:pt x="1548" y="452"/>
                </a:cubicBezTo>
                <a:cubicBezTo>
                  <a:pt x="1542" y="461"/>
                  <a:pt x="1531" y="467"/>
                  <a:pt x="1519" y="467"/>
                </a:cubicBezTo>
                <a:cubicBezTo>
                  <a:pt x="1508" y="463"/>
                  <a:pt x="1498" y="457"/>
                  <a:pt x="1493" y="445"/>
                </a:cubicBezTo>
                <a:cubicBezTo>
                  <a:pt x="1490" y="436"/>
                  <a:pt x="1490" y="425"/>
                  <a:pt x="1496" y="416"/>
                </a:cubicBezTo>
                <a:cubicBezTo>
                  <a:pt x="1492" y="409"/>
                  <a:pt x="1484" y="404"/>
                  <a:pt x="1476" y="405"/>
                </a:cubicBezTo>
                <a:cubicBezTo>
                  <a:pt x="1470" y="404"/>
                  <a:pt x="1472" y="409"/>
                  <a:pt x="1472" y="412"/>
                </a:cubicBezTo>
                <a:cubicBezTo>
                  <a:pt x="1471" y="417"/>
                  <a:pt x="1467" y="419"/>
                  <a:pt x="1463" y="419"/>
                </a:cubicBezTo>
                <a:cubicBezTo>
                  <a:pt x="1450" y="417"/>
                  <a:pt x="1458" y="433"/>
                  <a:pt x="1455" y="438"/>
                </a:cubicBezTo>
                <a:cubicBezTo>
                  <a:pt x="1458" y="444"/>
                  <a:pt x="1469" y="449"/>
                  <a:pt x="1469" y="458"/>
                </a:cubicBezTo>
                <a:cubicBezTo>
                  <a:pt x="1466" y="467"/>
                  <a:pt x="1466" y="478"/>
                  <a:pt x="1457" y="483"/>
                </a:cubicBezTo>
                <a:cubicBezTo>
                  <a:pt x="1452" y="482"/>
                  <a:pt x="1439" y="487"/>
                  <a:pt x="1440" y="478"/>
                </a:cubicBezTo>
                <a:cubicBezTo>
                  <a:pt x="1440" y="473"/>
                  <a:pt x="1446" y="472"/>
                  <a:pt x="1451" y="473"/>
                </a:cubicBezTo>
                <a:cubicBezTo>
                  <a:pt x="1456" y="473"/>
                  <a:pt x="1458" y="467"/>
                  <a:pt x="1459" y="463"/>
                </a:cubicBezTo>
                <a:cubicBezTo>
                  <a:pt x="1460" y="453"/>
                  <a:pt x="1449" y="451"/>
                  <a:pt x="1443" y="448"/>
                </a:cubicBezTo>
                <a:cubicBezTo>
                  <a:pt x="1436" y="448"/>
                  <a:pt x="1430" y="448"/>
                  <a:pt x="1425" y="452"/>
                </a:cubicBezTo>
                <a:cubicBezTo>
                  <a:pt x="1420" y="459"/>
                  <a:pt x="1416" y="468"/>
                  <a:pt x="1418" y="477"/>
                </a:cubicBezTo>
                <a:cubicBezTo>
                  <a:pt x="1420" y="489"/>
                  <a:pt x="1430" y="496"/>
                  <a:pt x="1437" y="504"/>
                </a:cubicBezTo>
                <a:cubicBezTo>
                  <a:pt x="1439" y="508"/>
                  <a:pt x="1434" y="509"/>
                  <a:pt x="1433" y="511"/>
                </a:cubicBezTo>
                <a:cubicBezTo>
                  <a:pt x="1428" y="515"/>
                  <a:pt x="1428" y="525"/>
                  <a:pt x="1431" y="531"/>
                </a:cubicBezTo>
                <a:cubicBezTo>
                  <a:pt x="1435" y="538"/>
                  <a:pt x="1442" y="550"/>
                  <a:pt x="1452" y="546"/>
                </a:cubicBezTo>
                <a:cubicBezTo>
                  <a:pt x="1464" y="543"/>
                  <a:pt x="1455" y="534"/>
                  <a:pt x="1457" y="525"/>
                </a:cubicBezTo>
                <a:cubicBezTo>
                  <a:pt x="1462" y="516"/>
                  <a:pt x="1463" y="499"/>
                  <a:pt x="1477" y="498"/>
                </a:cubicBezTo>
                <a:cubicBezTo>
                  <a:pt x="1500" y="488"/>
                  <a:pt x="1513" y="515"/>
                  <a:pt x="1534" y="511"/>
                </a:cubicBezTo>
                <a:cubicBezTo>
                  <a:pt x="1562" y="504"/>
                  <a:pt x="1573" y="472"/>
                  <a:pt x="1580" y="447"/>
                </a:cubicBezTo>
                <a:cubicBezTo>
                  <a:pt x="1579" y="419"/>
                  <a:pt x="1583" y="383"/>
                  <a:pt x="1566" y="359"/>
                </a:cubicBezTo>
                <a:cubicBezTo>
                  <a:pt x="1548" y="347"/>
                  <a:pt x="1537" y="325"/>
                  <a:pt x="1514" y="323"/>
                </a:cubicBezTo>
                <a:cubicBezTo>
                  <a:pt x="1493" y="319"/>
                  <a:pt x="1475" y="310"/>
                  <a:pt x="1458" y="296"/>
                </a:cubicBezTo>
                <a:cubicBezTo>
                  <a:pt x="1438" y="283"/>
                  <a:pt x="1429" y="260"/>
                  <a:pt x="1432" y="237"/>
                </a:cubicBezTo>
                <a:cubicBezTo>
                  <a:pt x="1431" y="215"/>
                  <a:pt x="1450" y="201"/>
                  <a:pt x="1466" y="192"/>
                </a:cubicBezTo>
                <a:cubicBezTo>
                  <a:pt x="1480" y="185"/>
                  <a:pt x="1497" y="194"/>
                  <a:pt x="1507" y="189"/>
                </a:cubicBezTo>
                <a:cubicBezTo>
                  <a:pt x="1507" y="197"/>
                  <a:pt x="1507" y="197"/>
                  <a:pt x="1507" y="197"/>
                </a:cubicBezTo>
                <a:cubicBezTo>
                  <a:pt x="1520" y="206"/>
                  <a:pt x="1523" y="222"/>
                  <a:pt x="1519" y="238"/>
                </a:cubicBezTo>
                <a:cubicBezTo>
                  <a:pt x="1516" y="247"/>
                  <a:pt x="1497" y="250"/>
                  <a:pt x="1507" y="261"/>
                </a:cubicBezTo>
                <a:cubicBezTo>
                  <a:pt x="1516" y="265"/>
                  <a:pt x="1528" y="268"/>
                  <a:pt x="1537" y="262"/>
                </a:cubicBezTo>
                <a:cubicBezTo>
                  <a:pt x="1544" y="255"/>
                  <a:pt x="1549" y="245"/>
                  <a:pt x="1547" y="236"/>
                </a:cubicBezTo>
                <a:cubicBezTo>
                  <a:pt x="1548" y="215"/>
                  <a:pt x="1578" y="208"/>
                  <a:pt x="1571" y="185"/>
                </a:cubicBezTo>
                <a:cubicBezTo>
                  <a:pt x="1571" y="177"/>
                  <a:pt x="1565" y="173"/>
                  <a:pt x="1559" y="170"/>
                </a:cubicBezTo>
                <a:cubicBezTo>
                  <a:pt x="1553" y="167"/>
                  <a:pt x="1548" y="168"/>
                  <a:pt x="1543" y="173"/>
                </a:cubicBezTo>
                <a:cubicBezTo>
                  <a:pt x="1540" y="174"/>
                  <a:pt x="1536" y="173"/>
                  <a:pt x="1532" y="172"/>
                </a:cubicBezTo>
                <a:cubicBezTo>
                  <a:pt x="1519" y="168"/>
                  <a:pt x="1503" y="163"/>
                  <a:pt x="1502" y="148"/>
                </a:cubicBezTo>
                <a:cubicBezTo>
                  <a:pt x="1501" y="140"/>
                  <a:pt x="1502" y="133"/>
                  <a:pt x="1507" y="128"/>
                </a:cubicBezTo>
                <a:cubicBezTo>
                  <a:pt x="1529" y="125"/>
                  <a:pt x="1507" y="143"/>
                  <a:pt x="1518" y="152"/>
                </a:cubicBezTo>
                <a:cubicBezTo>
                  <a:pt x="1523" y="158"/>
                  <a:pt x="1530" y="161"/>
                  <a:pt x="1540" y="161"/>
                </a:cubicBezTo>
                <a:cubicBezTo>
                  <a:pt x="1548" y="161"/>
                  <a:pt x="1552" y="151"/>
                  <a:pt x="1556" y="145"/>
                </a:cubicBezTo>
                <a:cubicBezTo>
                  <a:pt x="1560" y="134"/>
                  <a:pt x="1558" y="121"/>
                  <a:pt x="1551" y="114"/>
                </a:cubicBezTo>
                <a:cubicBezTo>
                  <a:pt x="1546" y="111"/>
                  <a:pt x="1542" y="105"/>
                  <a:pt x="1536" y="107"/>
                </a:cubicBezTo>
                <a:cubicBezTo>
                  <a:pt x="1518" y="103"/>
                  <a:pt x="1534" y="84"/>
                  <a:pt x="1525" y="74"/>
                </a:cubicBezTo>
                <a:close/>
                <a:moveTo>
                  <a:pt x="226" y="390"/>
                </a:moveTo>
                <a:cubicBezTo>
                  <a:pt x="209" y="381"/>
                  <a:pt x="190" y="375"/>
                  <a:pt x="169" y="379"/>
                </a:cubicBezTo>
                <a:cubicBezTo>
                  <a:pt x="155" y="378"/>
                  <a:pt x="162" y="393"/>
                  <a:pt x="159" y="400"/>
                </a:cubicBezTo>
                <a:cubicBezTo>
                  <a:pt x="162" y="406"/>
                  <a:pt x="153" y="421"/>
                  <a:pt x="166" y="421"/>
                </a:cubicBezTo>
                <a:cubicBezTo>
                  <a:pt x="186" y="431"/>
                  <a:pt x="189" y="453"/>
                  <a:pt x="188" y="473"/>
                </a:cubicBezTo>
                <a:cubicBezTo>
                  <a:pt x="204" y="469"/>
                  <a:pt x="219" y="458"/>
                  <a:pt x="230" y="442"/>
                </a:cubicBezTo>
                <a:cubicBezTo>
                  <a:pt x="233" y="434"/>
                  <a:pt x="244" y="425"/>
                  <a:pt x="238" y="414"/>
                </a:cubicBezTo>
                <a:cubicBezTo>
                  <a:pt x="229" y="410"/>
                  <a:pt x="216" y="406"/>
                  <a:pt x="206" y="413"/>
                </a:cubicBezTo>
                <a:cubicBezTo>
                  <a:pt x="204" y="415"/>
                  <a:pt x="206" y="418"/>
                  <a:pt x="208" y="419"/>
                </a:cubicBezTo>
                <a:cubicBezTo>
                  <a:pt x="212" y="422"/>
                  <a:pt x="209" y="427"/>
                  <a:pt x="207" y="431"/>
                </a:cubicBezTo>
                <a:cubicBezTo>
                  <a:pt x="202" y="434"/>
                  <a:pt x="194" y="435"/>
                  <a:pt x="191" y="429"/>
                </a:cubicBezTo>
                <a:cubicBezTo>
                  <a:pt x="184" y="422"/>
                  <a:pt x="187" y="411"/>
                  <a:pt x="194" y="405"/>
                </a:cubicBezTo>
                <a:cubicBezTo>
                  <a:pt x="206" y="399"/>
                  <a:pt x="220" y="399"/>
                  <a:pt x="234" y="398"/>
                </a:cubicBezTo>
                <a:cubicBezTo>
                  <a:pt x="226" y="390"/>
                  <a:pt x="226" y="390"/>
                  <a:pt x="226" y="390"/>
                </a:cubicBezTo>
                <a:close/>
                <a:moveTo>
                  <a:pt x="323" y="390"/>
                </a:moveTo>
                <a:cubicBezTo>
                  <a:pt x="317" y="382"/>
                  <a:pt x="309" y="377"/>
                  <a:pt x="299" y="378"/>
                </a:cubicBezTo>
                <a:cubicBezTo>
                  <a:pt x="294" y="379"/>
                  <a:pt x="289" y="379"/>
                  <a:pt x="286" y="384"/>
                </a:cubicBezTo>
                <a:cubicBezTo>
                  <a:pt x="282" y="391"/>
                  <a:pt x="279" y="401"/>
                  <a:pt x="284" y="408"/>
                </a:cubicBezTo>
                <a:cubicBezTo>
                  <a:pt x="288" y="414"/>
                  <a:pt x="294" y="419"/>
                  <a:pt x="301" y="421"/>
                </a:cubicBezTo>
                <a:cubicBezTo>
                  <a:pt x="311" y="424"/>
                  <a:pt x="318" y="416"/>
                  <a:pt x="325" y="411"/>
                </a:cubicBezTo>
                <a:cubicBezTo>
                  <a:pt x="332" y="405"/>
                  <a:pt x="328" y="396"/>
                  <a:pt x="323" y="390"/>
                </a:cubicBezTo>
                <a:close/>
                <a:moveTo>
                  <a:pt x="318" y="399"/>
                </a:moveTo>
                <a:cubicBezTo>
                  <a:pt x="315" y="392"/>
                  <a:pt x="307" y="385"/>
                  <a:pt x="298" y="389"/>
                </a:cubicBezTo>
                <a:cubicBezTo>
                  <a:pt x="292" y="391"/>
                  <a:pt x="292" y="397"/>
                  <a:pt x="292" y="402"/>
                </a:cubicBezTo>
                <a:cubicBezTo>
                  <a:pt x="295" y="407"/>
                  <a:pt x="301" y="410"/>
                  <a:pt x="307" y="410"/>
                </a:cubicBezTo>
                <a:cubicBezTo>
                  <a:pt x="312" y="408"/>
                  <a:pt x="319" y="407"/>
                  <a:pt x="318" y="399"/>
                </a:cubicBezTo>
                <a:close/>
                <a:moveTo>
                  <a:pt x="1336" y="413"/>
                </a:moveTo>
                <a:cubicBezTo>
                  <a:pt x="1331" y="411"/>
                  <a:pt x="1328" y="406"/>
                  <a:pt x="1326" y="402"/>
                </a:cubicBezTo>
                <a:cubicBezTo>
                  <a:pt x="1319" y="400"/>
                  <a:pt x="1313" y="396"/>
                  <a:pt x="1306" y="398"/>
                </a:cubicBezTo>
                <a:cubicBezTo>
                  <a:pt x="1299" y="401"/>
                  <a:pt x="1292" y="408"/>
                  <a:pt x="1293" y="418"/>
                </a:cubicBezTo>
                <a:cubicBezTo>
                  <a:pt x="1291" y="429"/>
                  <a:pt x="1297" y="438"/>
                  <a:pt x="1305" y="445"/>
                </a:cubicBezTo>
                <a:cubicBezTo>
                  <a:pt x="1316" y="450"/>
                  <a:pt x="1329" y="444"/>
                  <a:pt x="1337" y="436"/>
                </a:cubicBezTo>
                <a:cubicBezTo>
                  <a:pt x="1337" y="428"/>
                  <a:pt x="1341" y="420"/>
                  <a:pt x="1336" y="413"/>
                </a:cubicBezTo>
                <a:close/>
                <a:moveTo>
                  <a:pt x="1449" y="412"/>
                </a:moveTo>
                <a:cubicBezTo>
                  <a:pt x="1445" y="407"/>
                  <a:pt x="1439" y="408"/>
                  <a:pt x="1434" y="407"/>
                </a:cubicBezTo>
                <a:cubicBezTo>
                  <a:pt x="1422" y="405"/>
                  <a:pt x="1405" y="403"/>
                  <a:pt x="1396" y="413"/>
                </a:cubicBezTo>
                <a:cubicBezTo>
                  <a:pt x="1408" y="417"/>
                  <a:pt x="1423" y="415"/>
                  <a:pt x="1428" y="428"/>
                </a:cubicBezTo>
                <a:cubicBezTo>
                  <a:pt x="1424" y="435"/>
                  <a:pt x="1421" y="443"/>
                  <a:pt x="1412" y="443"/>
                </a:cubicBezTo>
                <a:cubicBezTo>
                  <a:pt x="1409" y="443"/>
                  <a:pt x="1404" y="441"/>
                  <a:pt x="1404" y="438"/>
                </a:cubicBezTo>
                <a:cubicBezTo>
                  <a:pt x="1404" y="434"/>
                  <a:pt x="1409" y="432"/>
                  <a:pt x="1412" y="429"/>
                </a:cubicBezTo>
                <a:cubicBezTo>
                  <a:pt x="1412" y="423"/>
                  <a:pt x="1402" y="427"/>
                  <a:pt x="1399" y="423"/>
                </a:cubicBezTo>
                <a:cubicBezTo>
                  <a:pt x="1393" y="424"/>
                  <a:pt x="1387" y="426"/>
                  <a:pt x="1384" y="431"/>
                </a:cubicBezTo>
                <a:cubicBezTo>
                  <a:pt x="1383" y="446"/>
                  <a:pt x="1391" y="461"/>
                  <a:pt x="1401" y="472"/>
                </a:cubicBezTo>
                <a:cubicBezTo>
                  <a:pt x="1409" y="477"/>
                  <a:pt x="1409" y="466"/>
                  <a:pt x="1410" y="461"/>
                </a:cubicBezTo>
                <a:cubicBezTo>
                  <a:pt x="1414" y="448"/>
                  <a:pt x="1423" y="436"/>
                  <a:pt x="1439" y="437"/>
                </a:cubicBezTo>
                <a:cubicBezTo>
                  <a:pt x="1447" y="433"/>
                  <a:pt x="1447" y="421"/>
                  <a:pt x="1449" y="412"/>
                </a:cubicBezTo>
                <a:close/>
                <a:moveTo>
                  <a:pt x="1329" y="422"/>
                </a:moveTo>
                <a:cubicBezTo>
                  <a:pt x="1324" y="414"/>
                  <a:pt x="1315" y="402"/>
                  <a:pt x="1306" y="410"/>
                </a:cubicBezTo>
                <a:cubicBezTo>
                  <a:pt x="1304" y="416"/>
                  <a:pt x="1313" y="416"/>
                  <a:pt x="1312" y="422"/>
                </a:cubicBezTo>
                <a:cubicBezTo>
                  <a:pt x="1311" y="426"/>
                  <a:pt x="1306" y="423"/>
                  <a:pt x="1304" y="425"/>
                </a:cubicBezTo>
                <a:cubicBezTo>
                  <a:pt x="1305" y="429"/>
                  <a:pt x="1305" y="429"/>
                  <a:pt x="1305" y="429"/>
                </a:cubicBezTo>
                <a:cubicBezTo>
                  <a:pt x="1306" y="435"/>
                  <a:pt x="1313" y="438"/>
                  <a:pt x="1320" y="436"/>
                </a:cubicBezTo>
                <a:cubicBezTo>
                  <a:pt x="1325" y="434"/>
                  <a:pt x="1330" y="429"/>
                  <a:pt x="1329" y="422"/>
                </a:cubicBezTo>
                <a:close/>
                <a:moveTo>
                  <a:pt x="302" y="470"/>
                </a:moveTo>
                <a:cubicBezTo>
                  <a:pt x="301" y="466"/>
                  <a:pt x="297" y="463"/>
                  <a:pt x="292" y="463"/>
                </a:cubicBezTo>
                <a:cubicBezTo>
                  <a:pt x="270" y="466"/>
                  <a:pt x="248" y="480"/>
                  <a:pt x="240" y="501"/>
                </a:cubicBezTo>
                <a:cubicBezTo>
                  <a:pt x="239" y="505"/>
                  <a:pt x="232" y="509"/>
                  <a:pt x="237" y="513"/>
                </a:cubicBezTo>
                <a:cubicBezTo>
                  <a:pt x="253" y="518"/>
                  <a:pt x="268" y="532"/>
                  <a:pt x="275" y="546"/>
                </a:cubicBezTo>
                <a:cubicBezTo>
                  <a:pt x="287" y="544"/>
                  <a:pt x="302" y="541"/>
                  <a:pt x="316" y="542"/>
                </a:cubicBezTo>
                <a:cubicBezTo>
                  <a:pt x="324" y="527"/>
                  <a:pt x="319" y="515"/>
                  <a:pt x="319" y="498"/>
                </a:cubicBezTo>
                <a:cubicBezTo>
                  <a:pt x="316" y="495"/>
                  <a:pt x="316" y="495"/>
                  <a:pt x="316" y="495"/>
                </a:cubicBezTo>
                <a:cubicBezTo>
                  <a:pt x="315" y="495"/>
                  <a:pt x="316" y="498"/>
                  <a:pt x="316" y="499"/>
                </a:cubicBezTo>
                <a:cubicBezTo>
                  <a:pt x="311" y="511"/>
                  <a:pt x="301" y="522"/>
                  <a:pt x="287" y="524"/>
                </a:cubicBezTo>
                <a:cubicBezTo>
                  <a:pt x="277" y="526"/>
                  <a:pt x="270" y="518"/>
                  <a:pt x="264" y="512"/>
                </a:cubicBezTo>
                <a:cubicBezTo>
                  <a:pt x="263" y="502"/>
                  <a:pt x="263" y="491"/>
                  <a:pt x="273" y="484"/>
                </a:cubicBezTo>
                <a:cubicBezTo>
                  <a:pt x="280" y="480"/>
                  <a:pt x="288" y="485"/>
                  <a:pt x="293" y="490"/>
                </a:cubicBezTo>
                <a:cubicBezTo>
                  <a:pt x="295" y="494"/>
                  <a:pt x="294" y="499"/>
                  <a:pt x="290" y="502"/>
                </a:cubicBezTo>
                <a:cubicBezTo>
                  <a:pt x="286" y="505"/>
                  <a:pt x="282" y="501"/>
                  <a:pt x="278" y="500"/>
                </a:cubicBezTo>
                <a:cubicBezTo>
                  <a:pt x="276" y="501"/>
                  <a:pt x="274" y="503"/>
                  <a:pt x="275" y="506"/>
                </a:cubicBezTo>
                <a:cubicBezTo>
                  <a:pt x="276" y="513"/>
                  <a:pt x="286" y="512"/>
                  <a:pt x="292" y="511"/>
                </a:cubicBezTo>
                <a:cubicBezTo>
                  <a:pt x="306" y="502"/>
                  <a:pt x="305" y="483"/>
                  <a:pt x="302" y="470"/>
                </a:cubicBezTo>
                <a:close/>
                <a:moveTo>
                  <a:pt x="84" y="511"/>
                </a:moveTo>
                <a:cubicBezTo>
                  <a:pt x="79" y="497"/>
                  <a:pt x="65" y="490"/>
                  <a:pt x="52" y="485"/>
                </a:cubicBezTo>
                <a:cubicBezTo>
                  <a:pt x="39" y="483"/>
                  <a:pt x="23" y="487"/>
                  <a:pt x="15" y="499"/>
                </a:cubicBezTo>
                <a:cubicBezTo>
                  <a:pt x="17" y="504"/>
                  <a:pt x="23" y="507"/>
                  <a:pt x="27" y="510"/>
                </a:cubicBezTo>
                <a:cubicBezTo>
                  <a:pt x="50" y="534"/>
                  <a:pt x="20" y="559"/>
                  <a:pt x="18" y="584"/>
                </a:cubicBezTo>
                <a:cubicBezTo>
                  <a:pt x="17" y="595"/>
                  <a:pt x="20" y="605"/>
                  <a:pt x="30" y="612"/>
                </a:cubicBezTo>
                <a:cubicBezTo>
                  <a:pt x="38" y="621"/>
                  <a:pt x="54" y="613"/>
                  <a:pt x="61" y="624"/>
                </a:cubicBezTo>
                <a:cubicBezTo>
                  <a:pt x="62" y="648"/>
                  <a:pt x="62" y="648"/>
                  <a:pt x="62" y="648"/>
                </a:cubicBezTo>
                <a:cubicBezTo>
                  <a:pt x="66" y="662"/>
                  <a:pt x="79" y="671"/>
                  <a:pt x="93" y="674"/>
                </a:cubicBezTo>
                <a:cubicBezTo>
                  <a:pt x="121" y="683"/>
                  <a:pt x="140" y="648"/>
                  <a:pt x="168" y="665"/>
                </a:cubicBezTo>
                <a:cubicBezTo>
                  <a:pt x="178" y="669"/>
                  <a:pt x="181" y="683"/>
                  <a:pt x="193" y="677"/>
                </a:cubicBezTo>
                <a:cubicBezTo>
                  <a:pt x="201" y="667"/>
                  <a:pt x="204" y="652"/>
                  <a:pt x="199" y="638"/>
                </a:cubicBezTo>
                <a:cubicBezTo>
                  <a:pt x="192" y="631"/>
                  <a:pt x="185" y="621"/>
                  <a:pt x="173" y="623"/>
                </a:cubicBezTo>
                <a:cubicBezTo>
                  <a:pt x="165" y="623"/>
                  <a:pt x="167" y="614"/>
                  <a:pt x="167" y="609"/>
                </a:cubicBezTo>
                <a:cubicBezTo>
                  <a:pt x="160" y="596"/>
                  <a:pt x="146" y="589"/>
                  <a:pt x="131" y="590"/>
                </a:cubicBezTo>
                <a:cubicBezTo>
                  <a:pt x="121" y="595"/>
                  <a:pt x="111" y="604"/>
                  <a:pt x="115" y="618"/>
                </a:cubicBezTo>
                <a:cubicBezTo>
                  <a:pt x="118" y="628"/>
                  <a:pt x="131" y="617"/>
                  <a:pt x="135" y="627"/>
                </a:cubicBezTo>
                <a:cubicBezTo>
                  <a:pt x="140" y="631"/>
                  <a:pt x="134" y="635"/>
                  <a:pt x="132" y="636"/>
                </a:cubicBezTo>
                <a:cubicBezTo>
                  <a:pt x="122" y="638"/>
                  <a:pt x="113" y="637"/>
                  <a:pt x="107" y="628"/>
                </a:cubicBezTo>
                <a:cubicBezTo>
                  <a:pt x="104" y="618"/>
                  <a:pt x="102" y="604"/>
                  <a:pt x="107" y="596"/>
                </a:cubicBezTo>
                <a:cubicBezTo>
                  <a:pt x="113" y="585"/>
                  <a:pt x="122" y="579"/>
                  <a:pt x="134" y="578"/>
                </a:cubicBezTo>
                <a:cubicBezTo>
                  <a:pt x="150" y="576"/>
                  <a:pt x="161" y="586"/>
                  <a:pt x="174" y="595"/>
                </a:cubicBezTo>
                <a:cubicBezTo>
                  <a:pt x="181" y="595"/>
                  <a:pt x="185" y="590"/>
                  <a:pt x="190" y="586"/>
                </a:cubicBezTo>
                <a:cubicBezTo>
                  <a:pt x="192" y="578"/>
                  <a:pt x="193" y="566"/>
                  <a:pt x="187" y="559"/>
                </a:cubicBezTo>
                <a:cubicBezTo>
                  <a:pt x="181" y="551"/>
                  <a:pt x="168" y="554"/>
                  <a:pt x="158" y="552"/>
                </a:cubicBezTo>
                <a:cubicBezTo>
                  <a:pt x="153" y="553"/>
                  <a:pt x="148" y="547"/>
                  <a:pt x="151" y="540"/>
                </a:cubicBezTo>
                <a:cubicBezTo>
                  <a:pt x="139" y="535"/>
                  <a:pt x="151" y="523"/>
                  <a:pt x="142" y="517"/>
                </a:cubicBezTo>
                <a:cubicBezTo>
                  <a:pt x="139" y="512"/>
                  <a:pt x="132" y="513"/>
                  <a:pt x="128" y="514"/>
                </a:cubicBezTo>
                <a:cubicBezTo>
                  <a:pt x="118" y="518"/>
                  <a:pt x="120" y="530"/>
                  <a:pt x="118" y="539"/>
                </a:cubicBezTo>
                <a:cubicBezTo>
                  <a:pt x="126" y="557"/>
                  <a:pt x="115" y="577"/>
                  <a:pt x="102" y="589"/>
                </a:cubicBezTo>
                <a:cubicBezTo>
                  <a:pt x="91" y="591"/>
                  <a:pt x="82" y="592"/>
                  <a:pt x="72" y="589"/>
                </a:cubicBezTo>
                <a:cubicBezTo>
                  <a:pt x="63" y="584"/>
                  <a:pt x="62" y="574"/>
                  <a:pt x="58" y="566"/>
                </a:cubicBezTo>
                <a:cubicBezTo>
                  <a:pt x="59" y="562"/>
                  <a:pt x="63" y="556"/>
                  <a:pt x="70" y="557"/>
                </a:cubicBezTo>
                <a:cubicBezTo>
                  <a:pt x="84" y="559"/>
                  <a:pt x="71" y="572"/>
                  <a:pt x="78" y="578"/>
                </a:cubicBezTo>
                <a:cubicBezTo>
                  <a:pt x="82" y="579"/>
                  <a:pt x="89" y="582"/>
                  <a:pt x="93" y="578"/>
                </a:cubicBezTo>
                <a:cubicBezTo>
                  <a:pt x="102" y="575"/>
                  <a:pt x="108" y="566"/>
                  <a:pt x="109" y="556"/>
                </a:cubicBezTo>
                <a:cubicBezTo>
                  <a:pt x="109" y="545"/>
                  <a:pt x="98" y="539"/>
                  <a:pt x="89" y="533"/>
                </a:cubicBezTo>
                <a:cubicBezTo>
                  <a:pt x="87" y="526"/>
                  <a:pt x="89" y="517"/>
                  <a:pt x="84" y="511"/>
                </a:cubicBezTo>
                <a:close/>
                <a:moveTo>
                  <a:pt x="620" y="583"/>
                </a:moveTo>
                <a:cubicBezTo>
                  <a:pt x="590" y="536"/>
                  <a:pt x="544" y="499"/>
                  <a:pt x="488" y="497"/>
                </a:cubicBezTo>
                <a:cubicBezTo>
                  <a:pt x="471" y="500"/>
                  <a:pt x="455" y="508"/>
                  <a:pt x="439" y="516"/>
                </a:cubicBezTo>
                <a:cubicBezTo>
                  <a:pt x="397" y="537"/>
                  <a:pt x="377" y="577"/>
                  <a:pt x="351" y="614"/>
                </a:cubicBezTo>
                <a:cubicBezTo>
                  <a:pt x="316" y="636"/>
                  <a:pt x="316" y="636"/>
                  <a:pt x="316" y="636"/>
                </a:cubicBezTo>
                <a:cubicBezTo>
                  <a:pt x="304" y="636"/>
                  <a:pt x="287" y="635"/>
                  <a:pt x="277" y="625"/>
                </a:cubicBezTo>
                <a:cubicBezTo>
                  <a:pt x="275" y="616"/>
                  <a:pt x="273" y="604"/>
                  <a:pt x="276" y="596"/>
                </a:cubicBezTo>
                <a:cubicBezTo>
                  <a:pt x="280" y="586"/>
                  <a:pt x="291" y="584"/>
                  <a:pt x="301" y="581"/>
                </a:cubicBezTo>
                <a:cubicBezTo>
                  <a:pt x="309" y="581"/>
                  <a:pt x="317" y="588"/>
                  <a:pt x="324" y="583"/>
                </a:cubicBezTo>
                <a:cubicBezTo>
                  <a:pt x="327" y="575"/>
                  <a:pt x="325" y="567"/>
                  <a:pt x="319" y="562"/>
                </a:cubicBezTo>
                <a:cubicBezTo>
                  <a:pt x="310" y="556"/>
                  <a:pt x="299" y="554"/>
                  <a:pt x="287" y="555"/>
                </a:cubicBezTo>
                <a:cubicBezTo>
                  <a:pt x="279" y="559"/>
                  <a:pt x="267" y="560"/>
                  <a:pt x="266" y="572"/>
                </a:cubicBezTo>
                <a:cubicBezTo>
                  <a:pt x="258" y="582"/>
                  <a:pt x="243" y="582"/>
                  <a:pt x="232" y="579"/>
                </a:cubicBezTo>
                <a:cubicBezTo>
                  <a:pt x="227" y="577"/>
                  <a:pt x="219" y="572"/>
                  <a:pt x="222" y="565"/>
                </a:cubicBezTo>
                <a:cubicBezTo>
                  <a:pt x="223" y="559"/>
                  <a:pt x="229" y="557"/>
                  <a:pt x="234" y="557"/>
                </a:cubicBezTo>
                <a:cubicBezTo>
                  <a:pt x="237" y="558"/>
                  <a:pt x="241" y="564"/>
                  <a:pt x="243" y="568"/>
                </a:cubicBezTo>
                <a:cubicBezTo>
                  <a:pt x="249" y="572"/>
                  <a:pt x="255" y="568"/>
                  <a:pt x="258" y="563"/>
                </a:cubicBezTo>
                <a:cubicBezTo>
                  <a:pt x="266" y="557"/>
                  <a:pt x="260" y="548"/>
                  <a:pt x="258" y="541"/>
                </a:cubicBezTo>
                <a:cubicBezTo>
                  <a:pt x="248" y="529"/>
                  <a:pt x="231" y="524"/>
                  <a:pt x="217" y="529"/>
                </a:cubicBezTo>
                <a:cubicBezTo>
                  <a:pt x="210" y="535"/>
                  <a:pt x="205" y="524"/>
                  <a:pt x="199" y="523"/>
                </a:cubicBezTo>
                <a:cubicBezTo>
                  <a:pt x="189" y="518"/>
                  <a:pt x="178" y="523"/>
                  <a:pt x="170" y="530"/>
                </a:cubicBezTo>
                <a:cubicBezTo>
                  <a:pt x="169" y="534"/>
                  <a:pt x="164" y="537"/>
                  <a:pt x="167" y="540"/>
                </a:cubicBezTo>
                <a:cubicBezTo>
                  <a:pt x="179" y="545"/>
                  <a:pt x="194" y="547"/>
                  <a:pt x="199" y="560"/>
                </a:cubicBezTo>
                <a:cubicBezTo>
                  <a:pt x="205" y="569"/>
                  <a:pt x="201" y="580"/>
                  <a:pt x="199" y="589"/>
                </a:cubicBezTo>
                <a:cubicBezTo>
                  <a:pt x="195" y="597"/>
                  <a:pt x="186" y="601"/>
                  <a:pt x="178" y="605"/>
                </a:cubicBezTo>
                <a:cubicBezTo>
                  <a:pt x="176" y="618"/>
                  <a:pt x="194" y="614"/>
                  <a:pt x="199" y="622"/>
                </a:cubicBezTo>
                <a:cubicBezTo>
                  <a:pt x="210" y="631"/>
                  <a:pt x="209" y="644"/>
                  <a:pt x="220" y="649"/>
                </a:cubicBezTo>
                <a:cubicBezTo>
                  <a:pt x="252" y="675"/>
                  <a:pt x="300" y="677"/>
                  <a:pt x="339" y="668"/>
                </a:cubicBezTo>
                <a:cubicBezTo>
                  <a:pt x="370" y="655"/>
                  <a:pt x="397" y="632"/>
                  <a:pt x="414" y="602"/>
                </a:cubicBezTo>
                <a:cubicBezTo>
                  <a:pt x="434" y="578"/>
                  <a:pt x="449" y="541"/>
                  <a:pt x="483" y="536"/>
                </a:cubicBezTo>
                <a:cubicBezTo>
                  <a:pt x="494" y="536"/>
                  <a:pt x="505" y="536"/>
                  <a:pt x="513" y="545"/>
                </a:cubicBezTo>
                <a:cubicBezTo>
                  <a:pt x="527" y="552"/>
                  <a:pt x="532" y="569"/>
                  <a:pt x="531" y="586"/>
                </a:cubicBezTo>
                <a:cubicBezTo>
                  <a:pt x="527" y="591"/>
                  <a:pt x="526" y="597"/>
                  <a:pt x="519" y="601"/>
                </a:cubicBezTo>
                <a:cubicBezTo>
                  <a:pt x="510" y="603"/>
                  <a:pt x="496" y="610"/>
                  <a:pt x="488" y="598"/>
                </a:cubicBezTo>
                <a:cubicBezTo>
                  <a:pt x="481" y="594"/>
                  <a:pt x="474" y="597"/>
                  <a:pt x="470" y="603"/>
                </a:cubicBezTo>
                <a:cubicBezTo>
                  <a:pt x="463" y="609"/>
                  <a:pt x="458" y="619"/>
                  <a:pt x="461" y="630"/>
                </a:cubicBezTo>
                <a:cubicBezTo>
                  <a:pt x="463" y="637"/>
                  <a:pt x="468" y="646"/>
                  <a:pt x="475" y="652"/>
                </a:cubicBezTo>
                <a:cubicBezTo>
                  <a:pt x="485" y="654"/>
                  <a:pt x="494" y="656"/>
                  <a:pt x="503" y="651"/>
                </a:cubicBezTo>
                <a:cubicBezTo>
                  <a:pt x="512" y="647"/>
                  <a:pt x="513" y="660"/>
                  <a:pt x="517" y="665"/>
                </a:cubicBezTo>
                <a:cubicBezTo>
                  <a:pt x="523" y="669"/>
                  <a:pt x="530" y="671"/>
                  <a:pt x="538" y="670"/>
                </a:cubicBezTo>
                <a:cubicBezTo>
                  <a:pt x="545" y="666"/>
                  <a:pt x="556" y="664"/>
                  <a:pt x="556" y="654"/>
                </a:cubicBezTo>
                <a:cubicBezTo>
                  <a:pt x="549" y="643"/>
                  <a:pt x="539" y="633"/>
                  <a:pt x="542" y="618"/>
                </a:cubicBezTo>
                <a:cubicBezTo>
                  <a:pt x="545" y="609"/>
                  <a:pt x="550" y="598"/>
                  <a:pt x="559" y="596"/>
                </a:cubicBezTo>
                <a:cubicBezTo>
                  <a:pt x="571" y="593"/>
                  <a:pt x="585" y="593"/>
                  <a:pt x="593" y="601"/>
                </a:cubicBezTo>
                <a:cubicBezTo>
                  <a:pt x="594" y="606"/>
                  <a:pt x="598" y="612"/>
                  <a:pt x="592" y="616"/>
                </a:cubicBezTo>
                <a:cubicBezTo>
                  <a:pt x="579" y="625"/>
                  <a:pt x="582" y="601"/>
                  <a:pt x="569" y="607"/>
                </a:cubicBezTo>
                <a:cubicBezTo>
                  <a:pt x="561" y="604"/>
                  <a:pt x="559" y="612"/>
                  <a:pt x="555" y="616"/>
                </a:cubicBezTo>
                <a:cubicBezTo>
                  <a:pt x="548" y="626"/>
                  <a:pt x="555" y="637"/>
                  <a:pt x="562" y="645"/>
                </a:cubicBezTo>
                <a:cubicBezTo>
                  <a:pt x="577" y="649"/>
                  <a:pt x="589" y="662"/>
                  <a:pt x="605" y="657"/>
                </a:cubicBezTo>
                <a:cubicBezTo>
                  <a:pt x="618" y="658"/>
                  <a:pt x="617" y="641"/>
                  <a:pt x="627" y="638"/>
                </a:cubicBezTo>
                <a:cubicBezTo>
                  <a:pt x="639" y="645"/>
                  <a:pt x="655" y="646"/>
                  <a:pt x="668" y="640"/>
                </a:cubicBezTo>
                <a:cubicBezTo>
                  <a:pt x="676" y="627"/>
                  <a:pt x="688" y="613"/>
                  <a:pt x="683" y="596"/>
                </a:cubicBezTo>
                <a:cubicBezTo>
                  <a:pt x="682" y="583"/>
                  <a:pt x="671" y="594"/>
                  <a:pt x="666" y="595"/>
                </a:cubicBezTo>
                <a:cubicBezTo>
                  <a:pt x="650" y="601"/>
                  <a:pt x="632" y="595"/>
                  <a:pt x="620" y="583"/>
                </a:cubicBezTo>
                <a:close/>
                <a:moveTo>
                  <a:pt x="1373" y="533"/>
                </a:moveTo>
                <a:cubicBezTo>
                  <a:pt x="1360" y="517"/>
                  <a:pt x="1344" y="498"/>
                  <a:pt x="1322" y="502"/>
                </a:cubicBezTo>
                <a:cubicBezTo>
                  <a:pt x="1319" y="507"/>
                  <a:pt x="1320" y="513"/>
                  <a:pt x="1323" y="517"/>
                </a:cubicBezTo>
                <a:cubicBezTo>
                  <a:pt x="1339" y="516"/>
                  <a:pt x="1333" y="539"/>
                  <a:pt x="1349" y="536"/>
                </a:cubicBezTo>
                <a:cubicBezTo>
                  <a:pt x="1359" y="531"/>
                  <a:pt x="1375" y="551"/>
                  <a:pt x="1373" y="533"/>
                </a:cubicBezTo>
                <a:close/>
                <a:moveTo>
                  <a:pt x="1320" y="531"/>
                </a:moveTo>
                <a:cubicBezTo>
                  <a:pt x="1315" y="525"/>
                  <a:pt x="1315" y="516"/>
                  <a:pt x="1308" y="513"/>
                </a:cubicBezTo>
                <a:cubicBezTo>
                  <a:pt x="1294" y="530"/>
                  <a:pt x="1287" y="548"/>
                  <a:pt x="1293" y="571"/>
                </a:cubicBezTo>
                <a:cubicBezTo>
                  <a:pt x="1294" y="579"/>
                  <a:pt x="1303" y="580"/>
                  <a:pt x="1308" y="579"/>
                </a:cubicBezTo>
                <a:cubicBezTo>
                  <a:pt x="1312" y="569"/>
                  <a:pt x="1306" y="556"/>
                  <a:pt x="1314" y="549"/>
                </a:cubicBezTo>
                <a:cubicBezTo>
                  <a:pt x="1314" y="541"/>
                  <a:pt x="1332" y="538"/>
                  <a:pt x="1320" y="531"/>
                </a:cubicBezTo>
                <a:close/>
                <a:moveTo>
                  <a:pt x="1588" y="534"/>
                </a:moveTo>
                <a:cubicBezTo>
                  <a:pt x="1585" y="526"/>
                  <a:pt x="1578" y="522"/>
                  <a:pt x="1571" y="519"/>
                </a:cubicBezTo>
                <a:cubicBezTo>
                  <a:pt x="1560" y="515"/>
                  <a:pt x="1545" y="517"/>
                  <a:pt x="1537" y="524"/>
                </a:cubicBezTo>
                <a:cubicBezTo>
                  <a:pt x="1524" y="530"/>
                  <a:pt x="1525" y="545"/>
                  <a:pt x="1525" y="557"/>
                </a:cubicBezTo>
                <a:cubicBezTo>
                  <a:pt x="1517" y="567"/>
                  <a:pt x="1507" y="556"/>
                  <a:pt x="1498" y="560"/>
                </a:cubicBezTo>
                <a:cubicBezTo>
                  <a:pt x="1491" y="564"/>
                  <a:pt x="1487" y="571"/>
                  <a:pt x="1486" y="578"/>
                </a:cubicBezTo>
                <a:cubicBezTo>
                  <a:pt x="1487" y="587"/>
                  <a:pt x="1485" y="598"/>
                  <a:pt x="1495" y="603"/>
                </a:cubicBezTo>
                <a:cubicBezTo>
                  <a:pt x="1500" y="608"/>
                  <a:pt x="1505" y="610"/>
                  <a:pt x="1513" y="609"/>
                </a:cubicBezTo>
                <a:cubicBezTo>
                  <a:pt x="1525" y="612"/>
                  <a:pt x="1521" y="598"/>
                  <a:pt x="1525" y="593"/>
                </a:cubicBezTo>
                <a:cubicBezTo>
                  <a:pt x="1528" y="592"/>
                  <a:pt x="1531" y="592"/>
                  <a:pt x="1533" y="595"/>
                </a:cubicBezTo>
                <a:cubicBezTo>
                  <a:pt x="1538" y="598"/>
                  <a:pt x="1536" y="604"/>
                  <a:pt x="1534" y="609"/>
                </a:cubicBezTo>
                <a:cubicBezTo>
                  <a:pt x="1525" y="618"/>
                  <a:pt x="1514" y="622"/>
                  <a:pt x="1502" y="620"/>
                </a:cubicBezTo>
                <a:cubicBezTo>
                  <a:pt x="1494" y="631"/>
                  <a:pt x="1502" y="648"/>
                  <a:pt x="1492" y="659"/>
                </a:cubicBezTo>
                <a:cubicBezTo>
                  <a:pt x="1485" y="666"/>
                  <a:pt x="1476" y="664"/>
                  <a:pt x="1468" y="664"/>
                </a:cubicBezTo>
                <a:cubicBezTo>
                  <a:pt x="1463" y="662"/>
                  <a:pt x="1460" y="657"/>
                  <a:pt x="1461" y="651"/>
                </a:cubicBezTo>
                <a:cubicBezTo>
                  <a:pt x="1467" y="638"/>
                  <a:pt x="1477" y="658"/>
                  <a:pt x="1486" y="649"/>
                </a:cubicBezTo>
                <a:cubicBezTo>
                  <a:pt x="1490" y="641"/>
                  <a:pt x="1490" y="631"/>
                  <a:pt x="1484" y="624"/>
                </a:cubicBezTo>
                <a:cubicBezTo>
                  <a:pt x="1476" y="617"/>
                  <a:pt x="1466" y="613"/>
                  <a:pt x="1456" y="614"/>
                </a:cubicBezTo>
                <a:cubicBezTo>
                  <a:pt x="1444" y="618"/>
                  <a:pt x="1429" y="626"/>
                  <a:pt x="1431" y="640"/>
                </a:cubicBezTo>
                <a:cubicBezTo>
                  <a:pt x="1432" y="645"/>
                  <a:pt x="1437" y="651"/>
                  <a:pt x="1430" y="656"/>
                </a:cubicBezTo>
                <a:cubicBezTo>
                  <a:pt x="1414" y="655"/>
                  <a:pt x="1398" y="664"/>
                  <a:pt x="1392" y="679"/>
                </a:cubicBezTo>
                <a:cubicBezTo>
                  <a:pt x="1392" y="692"/>
                  <a:pt x="1392" y="711"/>
                  <a:pt x="1405" y="717"/>
                </a:cubicBezTo>
                <a:cubicBezTo>
                  <a:pt x="1408" y="708"/>
                  <a:pt x="1411" y="699"/>
                  <a:pt x="1419" y="692"/>
                </a:cubicBezTo>
                <a:cubicBezTo>
                  <a:pt x="1427" y="687"/>
                  <a:pt x="1440" y="685"/>
                  <a:pt x="1451" y="689"/>
                </a:cubicBezTo>
                <a:cubicBezTo>
                  <a:pt x="1465" y="696"/>
                  <a:pt x="1478" y="709"/>
                  <a:pt x="1495" y="712"/>
                </a:cubicBezTo>
                <a:cubicBezTo>
                  <a:pt x="1504" y="712"/>
                  <a:pt x="1513" y="708"/>
                  <a:pt x="1521" y="701"/>
                </a:cubicBezTo>
                <a:cubicBezTo>
                  <a:pt x="1530" y="695"/>
                  <a:pt x="1535" y="684"/>
                  <a:pt x="1533" y="674"/>
                </a:cubicBezTo>
                <a:cubicBezTo>
                  <a:pt x="1532" y="668"/>
                  <a:pt x="1527" y="662"/>
                  <a:pt x="1530" y="657"/>
                </a:cubicBezTo>
                <a:cubicBezTo>
                  <a:pt x="1545" y="655"/>
                  <a:pt x="1564" y="656"/>
                  <a:pt x="1575" y="639"/>
                </a:cubicBezTo>
                <a:cubicBezTo>
                  <a:pt x="1589" y="616"/>
                  <a:pt x="1563" y="598"/>
                  <a:pt x="1561" y="576"/>
                </a:cubicBezTo>
                <a:cubicBezTo>
                  <a:pt x="1562" y="563"/>
                  <a:pt x="1565" y="552"/>
                  <a:pt x="1574" y="542"/>
                </a:cubicBezTo>
                <a:cubicBezTo>
                  <a:pt x="1578" y="538"/>
                  <a:pt x="1584" y="538"/>
                  <a:pt x="1588" y="534"/>
                </a:cubicBezTo>
                <a:close/>
                <a:moveTo>
                  <a:pt x="828" y="597"/>
                </a:moveTo>
                <a:cubicBezTo>
                  <a:pt x="834" y="605"/>
                  <a:pt x="841" y="616"/>
                  <a:pt x="837" y="626"/>
                </a:cubicBezTo>
                <a:cubicBezTo>
                  <a:pt x="837" y="636"/>
                  <a:pt x="826" y="643"/>
                  <a:pt x="817" y="645"/>
                </a:cubicBezTo>
                <a:cubicBezTo>
                  <a:pt x="802" y="648"/>
                  <a:pt x="789" y="639"/>
                  <a:pt x="781" y="630"/>
                </a:cubicBezTo>
                <a:cubicBezTo>
                  <a:pt x="777" y="621"/>
                  <a:pt x="776" y="608"/>
                  <a:pt x="782" y="600"/>
                </a:cubicBezTo>
                <a:cubicBezTo>
                  <a:pt x="792" y="587"/>
                  <a:pt x="816" y="588"/>
                  <a:pt x="828" y="597"/>
                </a:cubicBezTo>
                <a:close/>
                <a:moveTo>
                  <a:pt x="828" y="614"/>
                </a:moveTo>
                <a:cubicBezTo>
                  <a:pt x="823" y="607"/>
                  <a:pt x="818" y="600"/>
                  <a:pt x="808" y="600"/>
                </a:cubicBezTo>
                <a:cubicBezTo>
                  <a:pt x="801" y="601"/>
                  <a:pt x="794" y="604"/>
                  <a:pt x="790" y="610"/>
                </a:cubicBezTo>
                <a:cubicBezTo>
                  <a:pt x="789" y="617"/>
                  <a:pt x="790" y="625"/>
                  <a:pt x="796" y="630"/>
                </a:cubicBezTo>
                <a:cubicBezTo>
                  <a:pt x="802" y="633"/>
                  <a:pt x="810" y="636"/>
                  <a:pt x="817" y="633"/>
                </a:cubicBezTo>
                <a:cubicBezTo>
                  <a:pt x="824" y="630"/>
                  <a:pt x="830" y="623"/>
                  <a:pt x="828" y="614"/>
                </a:cubicBezTo>
                <a:close/>
                <a:moveTo>
                  <a:pt x="50" y="638"/>
                </a:moveTo>
                <a:cubicBezTo>
                  <a:pt x="49" y="631"/>
                  <a:pt x="42" y="626"/>
                  <a:pt x="36" y="626"/>
                </a:cubicBezTo>
                <a:cubicBezTo>
                  <a:pt x="32" y="627"/>
                  <a:pt x="30" y="627"/>
                  <a:pt x="27" y="630"/>
                </a:cubicBezTo>
                <a:cubicBezTo>
                  <a:pt x="25" y="636"/>
                  <a:pt x="25" y="641"/>
                  <a:pt x="27" y="647"/>
                </a:cubicBezTo>
                <a:cubicBezTo>
                  <a:pt x="32" y="651"/>
                  <a:pt x="37" y="654"/>
                  <a:pt x="43" y="652"/>
                </a:cubicBezTo>
                <a:cubicBezTo>
                  <a:pt x="49" y="649"/>
                  <a:pt x="51" y="644"/>
                  <a:pt x="50" y="638"/>
                </a:cubicBezTo>
                <a:close/>
                <a:moveTo>
                  <a:pt x="1579" y="677"/>
                </a:moveTo>
                <a:cubicBezTo>
                  <a:pt x="1576" y="672"/>
                  <a:pt x="1570" y="667"/>
                  <a:pt x="1563" y="666"/>
                </a:cubicBezTo>
                <a:cubicBezTo>
                  <a:pt x="1557" y="665"/>
                  <a:pt x="1555" y="673"/>
                  <a:pt x="1550" y="675"/>
                </a:cubicBezTo>
                <a:cubicBezTo>
                  <a:pt x="1547" y="681"/>
                  <a:pt x="1547" y="690"/>
                  <a:pt x="1553" y="695"/>
                </a:cubicBezTo>
                <a:cubicBezTo>
                  <a:pt x="1558" y="700"/>
                  <a:pt x="1566" y="700"/>
                  <a:pt x="1572" y="698"/>
                </a:cubicBezTo>
                <a:cubicBezTo>
                  <a:pt x="1580" y="694"/>
                  <a:pt x="1580" y="685"/>
                  <a:pt x="1579" y="677"/>
                </a:cubicBezTo>
                <a:close/>
              </a:path>
            </a:pathLst>
          </a:custGeom>
          <a:solidFill>
            <a:srgbClr val="BB995A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803C8D-B224-45FC-8A97-73D83DD592A3}"/>
              </a:ext>
            </a:extLst>
          </p:cNvPr>
          <p:cNvSpPr/>
          <p:nvPr/>
        </p:nvSpPr>
        <p:spPr>
          <a:xfrm>
            <a:off x="5148819" y="2236961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1D8228-F077-44B8-AD2D-E9AE53FC80F6}"/>
              </a:ext>
            </a:extLst>
          </p:cNvPr>
          <p:cNvSpPr/>
          <p:nvPr/>
        </p:nvSpPr>
        <p:spPr>
          <a:xfrm>
            <a:off x="2573800" y="2236961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668BBB-ECA5-4426-9F4F-6D5B624E9A20}"/>
              </a:ext>
            </a:extLst>
          </p:cNvPr>
          <p:cNvSpPr/>
          <p:nvPr/>
        </p:nvSpPr>
        <p:spPr>
          <a:xfrm>
            <a:off x="7811468" y="2236961"/>
            <a:ext cx="1654149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8319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322D3D-CDCF-441B-9665-F2DE65EDFEAD}"/>
              </a:ext>
            </a:extLst>
          </p:cNvPr>
          <p:cNvGrpSpPr/>
          <p:nvPr/>
        </p:nvGrpSpPr>
        <p:grpSpPr>
          <a:xfrm>
            <a:off x="3896814" y="1406118"/>
            <a:ext cx="342733" cy="3562121"/>
            <a:chOff x="3153115" y="1336528"/>
            <a:chExt cx="257050" cy="2671591"/>
          </a:xfrm>
          <a:solidFill>
            <a:srgbClr val="C29354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3986C42-C28A-4911-B96C-4FCE2026FB6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945844" y="2543799"/>
              <a:ext cx="2671591" cy="257050"/>
            </a:xfrm>
            <a:custGeom>
              <a:avLst/>
              <a:gdLst>
                <a:gd name="T0" fmla="*/ 1935 w 1993"/>
                <a:gd name="T1" fmla="*/ 45 h 189"/>
                <a:gd name="T2" fmla="*/ 1949 w 1993"/>
                <a:gd name="T3" fmla="*/ 132 h 189"/>
                <a:gd name="T4" fmla="*/ 1890 w 1993"/>
                <a:gd name="T5" fmla="*/ 154 h 189"/>
                <a:gd name="T6" fmla="*/ 146 w 1993"/>
                <a:gd name="T7" fmla="*/ 159 h 189"/>
                <a:gd name="T8" fmla="*/ 4 w 1993"/>
                <a:gd name="T9" fmla="*/ 12 h 189"/>
                <a:gd name="T10" fmla="*/ 181 w 1993"/>
                <a:gd name="T11" fmla="*/ 42 h 189"/>
                <a:gd name="T12" fmla="*/ 282 w 1993"/>
                <a:gd name="T13" fmla="*/ 77 h 189"/>
                <a:gd name="T14" fmla="*/ 143 w 1993"/>
                <a:gd name="T15" fmla="*/ 8 h 189"/>
                <a:gd name="T16" fmla="*/ 81 w 1993"/>
                <a:gd name="T17" fmla="*/ 65 h 189"/>
                <a:gd name="T18" fmla="*/ 449 w 1993"/>
                <a:gd name="T19" fmla="*/ 78 h 189"/>
                <a:gd name="T20" fmla="*/ 471 w 1993"/>
                <a:gd name="T21" fmla="*/ 9 h 189"/>
                <a:gd name="T22" fmla="*/ 732 w 1993"/>
                <a:gd name="T23" fmla="*/ 109 h 189"/>
                <a:gd name="T24" fmla="*/ 802 w 1993"/>
                <a:gd name="T25" fmla="*/ 9 h 189"/>
                <a:gd name="T26" fmla="*/ 669 w 1993"/>
                <a:gd name="T27" fmla="*/ 11 h 189"/>
                <a:gd name="T28" fmla="*/ 975 w 1993"/>
                <a:gd name="T29" fmla="*/ 86 h 189"/>
                <a:gd name="T30" fmla="*/ 869 w 1993"/>
                <a:gd name="T31" fmla="*/ 15 h 189"/>
                <a:gd name="T32" fmla="*/ 1088 w 1993"/>
                <a:gd name="T33" fmla="*/ 18 h 189"/>
                <a:gd name="T34" fmla="*/ 1143 w 1993"/>
                <a:gd name="T35" fmla="*/ 47 h 189"/>
                <a:gd name="T36" fmla="*/ 1272 w 1993"/>
                <a:gd name="T37" fmla="*/ 60 h 189"/>
                <a:gd name="T38" fmla="*/ 1076 w 1993"/>
                <a:gd name="T39" fmla="*/ 23 h 189"/>
                <a:gd name="T40" fmla="*/ 1321 w 1993"/>
                <a:gd name="T41" fmla="*/ 12 h 189"/>
                <a:gd name="T42" fmla="*/ 1642 w 1993"/>
                <a:gd name="T43" fmla="*/ 66 h 189"/>
                <a:gd name="T44" fmla="*/ 1352 w 1993"/>
                <a:gd name="T45" fmla="*/ 11 h 189"/>
                <a:gd name="T46" fmla="*/ 1517 w 1993"/>
                <a:gd name="T47" fmla="*/ 112 h 189"/>
                <a:gd name="T48" fmla="*/ 1498 w 1993"/>
                <a:gd name="T49" fmla="*/ 11 h 189"/>
                <a:gd name="T50" fmla="*/ 1910 w 1993"/>
                <a:gd name="T51" fmla="*/ 94 h 189"/>
                <a:gd name="T52" fmla="*/ 1864 w 1993"/>
                <a:gd name="T53" fmla="*/ 42 h 189"/>
                <a:gd name="T54" fmla="*/ 1165 w 1993"/>
                <a:gd name="T55" fmla="*/ 38 h 189"/>
                <a:gd name="T56" fmla="*/ 978 w 1993"/>
                <a:gd name="T57" fmla="*/ 51 h 189"/>
                <a:gd name="T58" fmla="*/ 998 w 1993"/>
                <a:gd name="T59" fmla="*/ 100 h 189"/>
                <a:gd name="T60" fmla="*/ 520 w 1993"/>
                <a:gd name="T61" fmla="*/ 160 h 189"/>
                <a:gd name="T62" fmla="*/ 757 w 1993"/>
                <a:gd name="T63" fmla="*/ 38 h 189"/>
                <a:gd name="T64" fmla="*/ 211 w 1993"/>
                <a:gd name="T65" fmla="*/ 44 h 189"/>
                <a:gd name="T66" fmla="*/ 1688 w 1993"/>
                <a:gd name="T67" fmla="*/ 65 h 189"/>
                <a:gd name="T68" fmla="*/ 1428 w 1993"/>
                <a:gd name="T69" fmla="*/ 132 h 189"/>
                <a:gd name="T70" fmla="*/ 1161 w 1993"/>
                <a:gd name="T71" fmla="*/ 51 h 189"/>
                <a:gd name="T72" fmla="*/ 32 w 1993"/>
                <a:gd name="T73" fmla="*/ 55 h 189"/>
                <a:gd name="T74" fmla="*/ 962 w 1993"/>
                <a:gd name="T75" fmla="*/ 80 h 189"/>
                <a:gd name="T76" fmla="*/ 360 w 1993"/>
                <a:gd name="T77" fmla="*/ 62 h 189"/>
                <a:gd name="T78" fmla="*/ 1133 w 1993"/>
                <a:gd name="T79" fmla="*/ 105 h 189"/>
                <a:gd name="T80" fmla="*/ 1712 w 1993"/>
                <a:gd name="T81" fmla="*/ 68 h 189"/>
                <a:gd name="T82" fmla="*/ 201 w 1993"/>
                <a:gd name="T83" fmla="*/ 123 h 189"/>
                <a:gd name="T84" fmla="*/ 1149 w 1993"/>
                <a:gd name="T85" fmla="*/ 120 h 189"/>
                <a:gd name="T86" fmla="*/ 1759 w 1993"/>
                <a:gd name="T87" fmla="*/ 85 h 189"/>
                <a:gd name="T88" fmla="*/ 847 w 1993"/>
                <a:gd name="T89" fmla="*/ 119 h 189"/>
                <a:gd name="T90" fmla="*/ 699 w 1993"/>
                <a:gd name="T91" fmla="*/ 86 h 189"/>
                <a:gd name="T92" fmla="*/ 1633 w 1993"/>
                <a:gd name="T93" fmla="*/ 96 h 189"/>
                <a:gd name="T94" fmla="*/ 1618 w 1993"/>
                <a:gd name="T95" fmla="*/ 132 h 189"/>
                <a:gd name="T96" fmla="*/ 1720 w 1993"/>
                <a:gd name="T97" fmla="*/ 92 h 189"/>
                <a:gd name="T98" fmla="*/ 235 w 1993"/>
                <a:gd name="T99" fmla="*/ 153 h 189"/>
                <a:gd name="T100" fmla="*/ 1231 w 1993"/>
                <a:gd name="T101" fmla="*/ 110 h 189"/>
                <a:gd name="T102" fmla="*/ 714 w 1993"/>
                <a:gd name="T103" fmla="*/ 114 h 189"/>
                <a:gd name="T104" fmla="*/ 1026 w 1993"/>
                <a:gd name="T105" fmla="*/ 107 h 189"/>
                <a:gd name="T106" fmla="*/ 368 w 1993"/>
                <a:gd name="T107" fmla="*/ 159 h 189"/>
                <a:gd name="T108" fmla="*/ 891 w 1993"/>
                <a:gd name="T109" fmla="*/ 117 h 189"/>
                <a:gd name="T110" fmla="*/ 284 w 1993"/>
                <a:gd name="T111" fmla="*/ 121 h 189"/>
                <a:gd name="T112" fmla="*/ 1109 w 1993"/>
                <a:gd name="T113" fmla="*/ 143 h 189"/>
                <a:gd name="T114" fmla="*/ 1419 w 1993"/>
                <a:gd name="T115" fmla="*/ 132 h 189"/>
                <a:gd name="T116" fmla="*/ 436 w 1993"/>
                <a:gd name="T117" fmla="*/ 144 h 189"/>
                <a:gd name="T118" fmla="*/ 1581 w 1993"/>
                <a:gd name="T119" fmla="*/ 158 h 189"/>
                <a:gd name="T120" fmla="*/ 597 w 1993"/>
                <a:gd name="T121" fmla="*/ 181 h 189"/>
                <a:gd name="T122" fmla="*/ 1484 w 1993"/>
                <a:gd name="T123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89">
                  <a:moveTo>
                    <a:pt x="295" y="2"/>
                  </a:moveTo>
                  <a:cubicBezTo>
                    <a:pt x="311" y="2"/>
                    <a:pt x="311" y="2"/>
                    <a:pt x="311" y="2"/>
                  </a:cubicBezTo>
                  <a:cubicBezTo>
                    <a:pt x="428" y="3"/>
                    <a:pt x="428" y="3"/>
                    <a:pt x="428" y="3"/>
                  </a:cubicBezTo>
                  <a:cubicBezTo>
                    <a:pt x="431" y="1"/>
                    <a:pt x="436" y="4"/>
                    <a:pt x="440" y="3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92" y="3"/>
                    <a:pt x="509" y="2"/>
                    <a:pt x="526" y="3"/>
                  </a:cubicBezTo>
                  <a:cubicBezTo>
                    <a:pt x="552" y="4"/>
                    <a:pt x="576" y="3"/>
                    <a:pt x="602" y="4"/>
                  </a:cubicBezTo>
                  <a:cubicBezTo>
                    <a:pt x="674" y="2"/>
                    <a:pt x="747" y="4"/>
                    <a:pt x="819" y="4"/>
                  </a:cubicBezTo>
                  <a:cubicBezTo>
                    <a:pt x="856" y="4"/>
                    <a:pt x="856" y="4"/>
                    <a:pt x="856" y="4"/>
                  </a:cubicBezTo>
                  <a:cubicBezTo>
                    <a:pt x="1029" y="4"/>
                    <a:pt x="1029" y="4"/>
                    <a:pt x="1029" y="4"/>
                  </a:cubicBezTo>
                  <a:cubicBezTo>
                    <a:pt x="1036" y="4"/>
                    <a:pt x="1036" y="4"/>
                    <a:pt x="1036" y="4"/>
                  </a:cubicBezTo>
                  <a:cubicBezTo>
                    <a:pt x="1056" y="5"/>
                    <a:pt x="1076" y="5"/>
                    <a:pt x="1094" y="5"/>
                  </a:cubicBezTo>
                  <a:cubicBezTo>
                    <a:pt x="1159" y="5"/>
                    <a:pt x="1222" y="4"/>
                    <a:pt x="1289" y="5"/>
                  </a:cubicBezTo>
                  <a:cubicBezTo>
                    <a:pt x="1430" y="6"/>
                    <a:pt x="1566" y="5"/>
                    <a:pt x="1710" y="6"/>
                  </a:cubicBezTo>
                  <a:cubicBezTo>
                    <a:pt x="1717" y="8"/>
                    <a:pt x="1726" y="4"/>
                    <a:pt x="1733" y="7"/>
                  </a:cubicBezTo>
                  <a:cubicBezTo>
                    <a:pt x="1759" y="5"/>
                    <a:pt x="1783" y="8"/>
                    <a:pt x="1808" y="6"/>
                  </a:cubicBezTo>
                  <a:cubicBezTo>
                    <a:pt x="1837" y="6"/>
                    <a:pt x="1869" y="6"/>
                    <a:pt x="1900" y="7"/>
                  </a:cubicBezTo>
                  <a:cubicBezTo>
                    <a:pt x="1928" y="6"/>
                    <a:pt x="1961" y="8"/>
                    <a:pt x="1989" y="7"/>
                  </a:cubicBezTo>
                  <a:cubicBezTo>
                    <a:pt x="1990" y="7"/>
                    <a:pt x="1991" y="8"/>
                    <a:pt x="1992" y="9"/>
                  </a:cubicBezTo>
                  <a:cubicBezTo>
                    <a:pt x="1992" y="11"/>
                    <a:pt x="1990" y="12"/>
                    <a:pt x="1989" y="12"/>
                  </a:cubicBezTo>
                  <a:cubicBezTo>
                    <a:pt x="1975" y="13"/>
                    <a:pt x="1975" y="13"/>
                    <a:pt x="1975" y="13"/>
                  </a:cubicBezTo>
                  <a:cubicBezTo>
                    <a:pt x="1975" y="21"/>
                    <a:pt x="1966" y="21"/>
                    <a:pt x="1962" y="26"/>
                  </a:cubicBezTo>
                  <a:cubicBezTo>
                    <a:pt x="1955" y="34"/>
                    <a:pt x="1944" y="40"/>
                    <a:pt x="1935" y="45"/>
                  </a:cubicBezTo>
                  <a:cubicBezTo>
                    <a:pt x="1936" y="50"/>
                    <a:pt x="1941" y="53"/>
                    <a:pt x="1945" y="57"/>
                  </a:cubicBezTo>
                  <a:cubicBezTo>
                    <a:pt x="1948" y="54"/>
                    <a:pt x="1951" y="52"/>
                    <a:pt x="1955" y="52"/>
                  </a:cubicBezTo>
                  <a:cubicBezTo>
                    <a:pt x="1963" y="46"/>
                    <a:pt x="1972" y="41"/>
                    <a:pt x="1979" y="34"/>
                  </a:cubicBezTo>
                  <a:cubicBezTo>
                    <a:pt x="1983" y="30"/>
                    <a:pt x="1985" y="22"/>
                    <a:pt x="1991" y="22"/>
                  </a:cubicBezTo>
                  <a:cubicBezTo>
                    <a:pt x="1991" y="29"/>
                    <a:pt x="1985" y="34"/>
                    <a:pt x="1980" y="38"/>
                  </a:cubicBezTo>
                  <a:cubicBezTo>
                    <a:pt x="1970" y="47"/>
                    <a:pt x="1960" y="56"/>
                    <a:pt x="1948" y="60"/>
                  </a:cubicBezTo>
                  <a:cubicBezTo>
                    <a:pt x="1947" y="61"/>
                    <a:pt x="1947" y="61"/>
                    <a:pt x="1947" y="61"/>
                  </a:cubicBezTo>
                  <a:cubicBezTo>
                    <a:pt x="1950" y="64"/>
                    <a:pt x="1947" y="74"/>
                    <a:pt x="1954" y="72"/>
                  </a:cubicBezTo>
                  <a:cubicBezTo>
                    <a:pt x="1968" y="66"/>
                    <a:pt x="1978" y="56"/>
                    <a:pt x="1989" y="45"/>
                  </a:cubicBezTo>
                  <a:cubicBezTo>
                    <a:pt x="1991" y="45"/>
                    <a:pt x="1993" y="45"/>
                    <a:pt x="1993" y="47"/>
                  </a:cubicBezTo>
                  <a:cubicBezTo>
                    <a:pt x="1983" y="58"/>
                    <a:pt x="1971" y="70"/>
                    <a:pt x="1956" y="75"/>
                  </a:cubicBezTo>
                  <a:cubicBezTo>
                    <a:pt x="1955" y="78"/>
                    <a:pt x="1951" y="76"/>
                    <a:pt x="1950" y="79"/>
                  </a:cubicBezTo>
                  <a:cubicBezTo>
                    <a:pt x="1951" y="81"/>
                    <a:pt x="1950" y="85"/>
                    <a:pt x="1953" y="86"/>
                  </a:cubicBezTo>
                  <a:cubicBezTo>
                    <a:pt x="1966" y="83"/>
                    <a:pt x="1977" y="75"/>
                    <a:pt x="1988" y="68"/>
                  </a:cubicBezTo>
                  <a:cubicBezTo>
                    <a:pt x="1989" y="68"/>
                    <a:pt x="1991" y="69"/>
                    <a:pt x="1991" y="70"/>
                  </a:cubicBezTo>
                  <a:cubicBezTo>
                    <a:pt x="1980" y="81"/>
                    <a:pt x="1965" y="86"/>
                    <a:pt x="1951" y="91"/>
                  </a:cubicBezTo>
                  <a:cubicBezTo>
                    <a:pt x="1950" y="95"/>
                    <a:pt x="1949" y="100"/>
                    <a:pt x="1948" y="105"/>
                  </a:cubicBezTo>
                  <a:cubicBezTo>
                    <a:pt x="1952" y="108"/>
                    <a:pt x="1954" y="103"/>
                    <a:pt x="1957" y="103"/>
                  </a:cubicBezTo>
                  <a:cubicBezTo>
                    <a:pt x="1967" y="101"/>
                    <a:pt x="1976" y="95"/>
                    <a:pt x="1985" y="89"/>
                  </a:cubicBezTo>
                  <a:cubicBezTo>
                    <a:pt x="1987" y="89"/>
                    <a:pt x="1988" y="91"/>
                    <a:pt x="1988" y="93"/>
                  </a:cubicBezTo>
                  <a:cubicBezTo>
                    <a:pt x="1977" y="99"/>
                    <a:pt x="1966" y="107"/>
                    <a:pt x="1954" y="109"/>
                  </a:cubicBezTo>
                  <a:cubicBezTo>
                    <a:pt x="1947" y="109"/>
                    <a:pt x="1944" y="115"/>
                    <a:pt x="1944" y="121"/>
                  </a:cubicBezTo>
                  <a:cubicBezTo>
                    <a:pt x="1944" y="125"/>
                    <a:pt x="1945" y="130"/>
                    <a:pt x="1949" y="132"/>
                  </a:cubicBezTo>
                  <a:cubicBezTo>
                    <a:pt x="1961" y="135"/>
                    <a:pt x="1971" y="134"/>
                    <a:pt x="1982" y="130"/>
                  </a:cubicBezTo>
                  <a:cubicBezTo>
                    <a:pt x="1984" y="131"/>
                    <a:pt x="1985" y="130"/>
                    <a:pt x="1986" y="132"/>
                  </a:cubicBezTo>
                  <a:cubicBezTo>
                    <a:pt x="1985" y="138"/>
                    <a:pt x="1978" y="136"/>
                    <a:pt x="1975" y="139"/>
                  </a:cubicBezTo>
                  <a:cubicBezTo>
                    <a:pt x="1964" y="140"/>
                    <a:pt x="1952" y="143"/>
                    <a:pt x="1943" y="136"/>
                  </a:cubicBezTo>
                  <a:cubicBezTo>
                    <a:pt x="1931" y="124"/>
                    <a:pt x="1943" y="109"/>
                    <a:pt x="1945" y="95"/>
                  </a:cubicBezTo>
                  <a:cubicBezTo>
                    <a:pt x="1944" y="82"/>
                    <a:pt x="1947" y="66"/>
                    <a:pt x="1935" y="57"/>
                  </a:cubicBezTo>
                  <a:cubicBezTo>
                    <a:pt x="1926" y="47"/>
                    <a:pt x="1914" y="44"/>
                    <a:pt x="1902" y="40"/>
                  </a:cubicBezTo>
                  <a:cubicBezTo>
                    <a:pt x="1895" y="40"/>
                    <a:pt x="1886" y="39"/>
                    <a:pt x="1880" y="43"/>
                  </a:cubicBezTo>
                  <a:cubicBezTo>
                    <a:pt x="1870" y="44"/>
                    <a:pt x="1863" y="53"/>
                    <a:pt x="1858" y="61"/>
                  </a:cubicBezTo>
                  <a:cubicBezTo>
                    <a:pt x="1857" y="68"/>
                    <a:pt x="1855" y="77"/>
                    <a:pt x="1860" y="83"/>
                  </a:cubicBezTo>
                  <a:cubicBezTo>
                    <a:pt x="1863" y="87"/>
                    <a:pt x="1869" y="88"/>
                    <a:pt x="1874" y="88"/>
                  </a:cubicBezTo>
                  <a:cubicBezTo>
                    <a:pt x="1885" y="87"/>
                    <a:pt x="1891" y="76"/>
                    <a:pt x="1896" y="67"/>
                  </a:cubicBezTo>
                  <a:cubicBezTo>
                    <a:pt x="1903" y="66"/>
                    <a:pt x="1911" y="67"/>
                    <a:pt x="1916" y="73"/>
                  </a:cubicBezTo>
                  <a:cubicBezTo>
                    <a:pt x="1921" y="77"/>
                    <a:pt x="1922" y="83"/>
                    <a:pt x="1922" y="89"/>
                  </a:cubicBezTo>
                  <a:cubicBezTo>
                    <a:pt x="1924" y="92"/>
                    <a:pt x="1924" y="92"/>
                    <a:pt x="1924" y="92"/>
                  </a:cubicBezTo>
                  <a:cubicBezTo>
                    <a:pt x="1917" y="95"/>
                    <a:pt x="1916" y="105"/>
                    <a:pt x="1908" y="106"/>
                  </a:cubicBezTo>
                  <a:cubicBezTo>
                    <a:pt x="1900" y="108"/>
                    <a:pt x="1892" y="113"/>
                    <a:pt x="1884" y="108"/>
                  </a:cubicBezTo>
                  <a:cubicBezTo>
                    <a:pt x="1871" y="105"/>
                    <a:pt x="1853" y="100"/>
                    <a:pt x="1842" y="111"/>
                  </a:cubicBezTo>
                  <a:cubicBezTo>
                    <a:pt x="1838" y="116"/>
                    <a:pt x="1837" y="123"/>
                    <a:pt x="1837" y="129"/>
                  </a:cubicBezTo>
                  <a:cubicBezTo>
                    <a:pt x="1840" y="135"/>
                    <a:pt x="1840" y="140"/>
                    <a:pt x="1844" y="144"/>
                  </a:cubicBezTo>
                  <a:cubicBezTo>
                    <a:pt x="1850" y="144"/>
                    <a:pt x="1850" y="136"/>
                    <a:pt x="1855" y="133"/>
                  </a:cubicBezTo>
                  <a:cubicBezTo>
                    <a:pt x="1861" y="128"/>
                    <a:pt x="1871" y="126"/>
                    <a:pt x="1879" y="131"/>
                  </a:cubicBezTo>
                  <a:cubicBezTo>
                    <a:pt x="1886" y="136"/>
                    <a:pt x="1892" y="144"/>
                    <a:pt x="1890" y="154"/>
                  </a:cubicBezTo>
                  <a:cubicBezTo>
                    <a:pt x="1890" y="155"/>
                    <a:pt x="1888" y="157"/>
                    <a:pt x="1889" y="158"/>
                  </a:cubicBezTo>
                  <a:cubicBezTo>
                    <a:pt x="1984" y="160"/>
                    <a:pt x="1984" y="160"/>
                    <a:pt x="1984" y="160"/>
                  </a:cubicBezTo>
                  <a:cubicBezTo>
                    <a:pt x="1985" y="160"/>
                    <a:pt x="1986" y="161"/>
                    <a:pt x="1986" y="161"/>
                  </a:cubicBezTo>
                  <a:cubicBezTo>
                    <a:pt x="1984" y="163"/>
                    <a:pt x="1984" y="163"/>
                    <a:pt x="1984" y="163"/>
                  </a:cubicBezTo>
                  <a:cubicBezTo>
                    <a:pt x="1831" y="164"/>
                    <a:pt x="1831" y="164"/>
                    <a:pt x="1831" y="164"/>
                  </a:cubicBezTo>
                  <a:cubicBezTo>
                    <a:pt x="1813" y="165"/>
                    <a:pt x="1794" y="162"/>
                    <a:pt x="1775" y="164"/>
                  </a:cubicBezTo>
                  <a:cubicBezTo>
                    <a:pt x="1481" y="164"/>
                    <a:pt x="1481" y="164"/>
                    <a:pt x="1481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330" y="164"/>
                    <a:pt x="1330" y="164"/>
                    <a:pt x="1330" y="164"/>
                  </a:cubicBezTo>
                  <a:cubicBezTo>
                    <a:pt x="1304" y="163"/>
                    <a:pt x="1282" y="165"/>
                    <a:pt x="1255" y="164"/>
                  </a:cubicBezTo>
                  <a:cubicBezTo>
                    <a:pt x="1206" y="163"/>
                    <a:pt x="1206" y="163"/>
                    <a:pt x="1206" y="163"/>
                  </a:cubicBezTo>
                  <a:cubicBezTo>
                    <a:pt x="907" y="164"/>
                    <a:pt x="907" y="164"/>
                    <a:pt x="907" y="164"/>
                  </a:cubicBezTo>
                  <a:cubicBezTo>
                    <a:pt x="862" y="164"/>
                    <a:pt x="818" y="164"/>
                    <a:pt x="772" y="164"/>
                  </a:cubicBezTo>
                  <a:cubicBezTo>
                    <a:pt x="669" y="164"/>
                    <a:pt x="669" y="164"/>
                    <a:pt x="669" y="164"/>
                  </a:cubicBezTo>
                  <a:cubicBezTo>
                    <a:pt x="545" y="164"/>
                    <a:pt x="545" y="164"/>
                    <a:pt x="545" y="164"/>
                  </a:cubicBezTo>
                  <a:cubicBezTo>
                    <a:pt x="480" y="164"/>
                    <a:pt x="414" y="164"/>
                    <a:pt x="349" y="164"/>
                  </a:cubicBezTo>
                  <a:cubicBezTo>
                    <a:pt x="342" y="164"/>
                    <a:pt x="333" y="164"/>
                    <a:pt x="325" y="164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13" y="164"/>
                    <a:pt x="57" y="164"/>
                    <a:pt x="3" y="164"/>
                  </a:cubicBezTo>
                  <a:cubicBezTo>
                    <a:pt x="3" y="162"/>
                    <a:pt x="3" y="160"/>
                    <a:pt x="5" y="160"/>
                  </a:cubicBezTo>
                  <a:cubicBezTo>
                    <a:pt x="39" y="160"/>
                    <a:pt x="73" y="160"/>
                    <a:pt x="107" y="159"/>
                  </a:cubicBezTo>
                  <a:cubicBezTo>
                    <a:pt x="120" y="160"/>
                    <a:pt x="133" y="160"/>
                    <a:pt x="146" y="159"/>
                  </a:cubicBezTo>
                  <a:cubicBezTo>
                    <a:pt x="146" y="155"/>
                    <a:pt x="151" y="154"/>
                    <a:pt x="152" y="151"/>
                  </a:cubicBezTo>
                  <a:cubicBezTo>
                    <a:pt x="163" y="137"/>
                    <a:pt x="164" y="117"/>
                    <a:pt x="158" y="101"/>
                  </a:cubicBezTo>
                  <a:cubicBezTo>
                    <a:pt x="151" y="88"/>
                    <a:pt x="139" y="74"/>
                    <a:pt x="123" y="74"/>
                  </a:cubicBezTo>
                  <a:cubicBezTo>
                    <a:pt x="116" y="72"/>
                    <a:pt x="111" y="75"/>
                    <a:pt x="105" y="79"/>
                  </a:cubicBezTo>
                  <a:cubicBezTo>
                    <a:pt x="100" y="84"/>
                    <a:pt x="99" y="92"/>
                    <a:pt x="99" y="98"/>
                  </a:cubicBezTo>
                  <a:cubicBezTo>
                    <a:pt x="103" y="108"/>
                    <a:pt x="115" y="100"/>
                    <a:pt x="122" y="105"/>
                  </a:cubicBezTo>
                  <a:cubicBezTo>
                    <a:pt x="121" y="109"/>
                    <a:pt x="121" y="109"/>
                    <a:pt x="121" y="109"/>
                  </a:cubicBezTo>
                  <a:cubicBezTo>
                    <a:pt x="111" y="121"/>
                    <a:pt x="97" y="133"/>
                    <a:pt x="79" y="130"/>
                  </a:cubicBezTo>
                  <a:cubicBezTo>
                    <a:pt x="75" y="129"/>
                    <a:pt x="70" y="128"/>
                    <a:pt x="68" y="123"/>
                  </a:cubicBezTo>
                  <a:cubicBezTo>
                    <a:pt x="61" y="109"/>
                    <a:pt x="72" y="97"/>
                    <a:pt x="74" y="84"/>
                  </a:cubicBezTo>
                  <a:cubicBezTo>
                    <a:pt x="77" y="68"/>
                    <a:pt x="69" y="52"/>
                    <a:pt x="59" y="40"/>
                  </a:cubicBezTo>
                  <a:cubicBezTo>
                    <a:pt x="51" y="31"/>
                    <a:pt x="36" y="30"/>
                    <a:pt x="25" y="34"/>
                  </a:cubicBezTo>
                  <a:cubicBezTo>
                    <a:pt x="17" y="38"/>
                    <a:pt x="7" y="44"/>
                    <a:pt x="4" y="5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7" y="37"/>
                    <a:pt x="10" y="36"/>
                    <a:pt x="11" y="34"/>
                  </a:cubicBezTo>
                  <a:cubicBezTo>
                    <a:pt x="11" y="30"/>
                    <a:pt x="7" y="31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ubicBezTo>
                    <a:pt x="15" y="30"/>
                    <a:pt x="28" y="25"/>
                    <a:pt x="40" y="25"/>
                  </a:cubicBezTo>
                  <a:cubicBezTo>
                    <a:pt x="48" y="27"/>
                    <a:pt x="57" y="22"/>
                    <a:pt x="65" y="18"/>
                  </a:cubicBezTo>
                  <a:cubicBezTo>
                    <a:pt x="67" y="14"/>
                    <a:pt x="73" y="13"/>
                    <a:pt x="73" y="8"/>
                  </a:cubicBezTo>
                  <a:cubicBezTo>
                    <a:pt x="68" y="6"/>
                    <a:pt x="63" y="7"/>
                    <a:pt x="58" y="8"/>
                  </a:cubicBezTo>
                  <a:cubicBezTo>
                    <a:pt x="44" y="22"/>
                    <a:pt x="23" y="20"/>
                    <a:pt x="5" y="19"/>
                  </a:cubicBezTo>
                  <a:cubicBezTo>
                    <a:pt x="3" y="17"/>
                    <a:pt x="5" y="15"/>
                    <a:pt x="4" y="12"/>
                  </a:cubicBezTo>
                  <a:cubicBezTo>
                    <a:pt x="19" y="17"/>
                    <a:pt x="35" y="18"/>
                    <a:pt x="47" y="8"/>
                  </a:cubicBezTo>
                  <a:cubicBezTo>
                    <a:pt x="47" y="6"/>
                    <a:pt x="43" y="7"/>
                    <a:pt x="40" y="7"/>
                  </a:cubicBezTo>
                  <a:cubicBezTo>
                    <a:pt x="28" y="5"/>
                    <a:pt x="16" y="7"/>
                    <a:pt x="5" y="7"/>
                  </a:cubicBezTo>
                  <a:cubicBezTo>
                    <a:pt x="4" y="6"/>
                    <a:pt x="4" y="3"/>
                    <a:pt x="5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0"/>
                    <a:pt x="80" y="2"/>
                    <a:pt x="86" y="2"/>
                  </a:cubicBezTo>
                  <a:cubicBezTo>
                    <a:pt x="155" y="0"/>
                    <a:pt x="225" y="3"/>
                    <a:pt x="295" y="2"/>
                  </a:cubicBezTo>
                  <a:close/>
                  <a:moveTo>
                    <a:pt x="119" y="8"/>
                  </a:moveTo>
                  <a:cubicBezTo>
                    <a:pt x="115" y="7"/>
                    <a:pt x="111" y="7"/>
                    <a:pt x="106" y="8"/>
                  </a:cubicBezTo>
                  <a:cubicBezTo>
                    <a:pt x="96" y="20"/>
                    <a:pt x="82" y="33"/>
                    <a:pt x="67" y="39"/>
                  </a:cubicBezTo>
                  <a:cubicBezTo>
                    <a:pt x="69" y="42"/>
                    <a:pt x="70" y="46"/>
                    <a:pt x="74" y="47"/>
                  </a:cubicBezTo>
                  <a:cubicBezTo>
                    <a:pt x="84" y="43"/>
                    <a:pt x="92" y="35"/>
                    <a:pt x="101" y="29"/>
                  </a:cubicBezTo>
                  <a:cubicBezTo>
                    <a:pt x="109" y="23"/>
                    <a:pt x="115" y="16"/>
                    <a:pt x="119" y="8"/>
                  </a:cubicBezTo>
                  <a:close/>
                  <a:moveTo>
                    <a:pt x="334" y="8"/>
                  </a:moveTo>
                  <a:cubicBezTo>
                    <a:pt x="312" y="7"/>
                    <a:pt x="291" y="9"/>
                    <a:pt x="271" y="7"/>
                  </a:cubicBezTo>
                  <a:cubicBezTo>
                    <a:pt x="250" y="8"/>
                    <a:pt x="230" y="7"/>
                    <a:pt x="209" y="7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10" y="16"/>
                    <a:pt x="221" y="17"/>
                    <a:pt x="225" y="26"/>
                  </a:cubicBezTo>
                  <a:cubicBezTo>
                    <a:pt x="228" y="32"/>
                    <a:pt x="226" y="37"/>
                    <a:pt x="224" y="43"/>
                  </a:cubicBezTo>
                  <a:cubicBezTo>
                    <a:pt x="217" y="51"/>
                    <a:pt x="209" y="64"/>
                    <a:pt x="196" y="62"/>
                  </a:cubicBezTo>
                  <a:cubicBezTo>
                    <a:pt x="183" y="61"/>
                    <a:pt x="196" y="51"/>
                    <a:pt x="192" y="45"/>
                  </a:cubicBezTo>
                  <a:cubicBezTo>
                    <a:pt x="190" y="41"/>
                    <a:pt x="185" y="43"/>
                    <a:pt x="181" y="42"/>
                  </a:cubicBezTo>
                  <a:cubicBezTo>
                    <a:pt x="177" y="44"/>
                    <a:pt x="172" y="47"/>
                    <a:pt x="170" y="52"/>
                  </a:cubicBezTo>
                  <a:cubicBezTo>
                    <a:pt x="169" y="61"/>
                    <a:pt x="170" y="71"/>
                    <a:pt x="176" y="79"/>
                  </a:cubicBezTo>
                  <a:cubicBezTo>
                    <a:pt x="179" y="82"/>
                    <a:pt x="184" y="81"/>
                    <a:pt x="188" y="82"/>
                  </a:cubicBezTo>
                  <a:cubicBezTo>
                    <a:pt x="194" y="83"/>
                    <a:pt x="200" y="82"/>
                    <a:pt x="205" y="79"/>
                  </a:cubicBezTo>
                  <a:cubicBezTo>
                    <a:pt x="215" y="72"/>
                    <a:pt x="224" y="64"/>
                    <a:pt x="235" y="62"/>
                  </a:cubicBezTo>
                  <a:cubicBezTo>
                    <a:pt x="244" y="61"/>
                    <a:pt x="251" y="66"/>
                    <a:pt x="256" y="72"/>
                  </a:cubicBezTo>
                  <a:cubicBezTo>
                    <a:pt x="255" y="74"/>
                    <a:pt x="259" y="76"/>
                    <a:pt x="256" y="77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60" y="91"/>
                    <a:pt x="257" y="99"/>
                    <a:pt x="254" y="106"/>
                  </a:cubicBezTo>
                  <a:cubicBezTo>
                    <a:pt x="251" y="113"/>
                    <a:pt x="245" y="115"/>
                    <a:pt x="239" y="118"/>
                  </a:cubicBezTo>
                  <a:cubicBezTo>
                    <a:pt x="236" y="120"/>
                    <a:pt x="232" y="118"/>
                    <a:pt x="230" y="116"/>
                  </a:cubicBezTo>
                  <a:cubicBezTo>
                    <a:pt x="228" y="113"/>
                    <a:pt x="232" y="111"/>
                    <a:pt x="234" y="109"/>
                  </a:cubicBezTo>
                  <a:cubicBezTo>
                    <a:pt x="236" y="101"/>
                    <a:pt x="235" y="94"/>
                    <a:pt x="229" y="89"/>
                  </a:cubicBezTo>
                  <a:cubicBezTo>
                    <a:pt x="224" y="87"/>
                    <a:pt x="221" y="91"/>
                    <a:pt x="217" y="93"/>
                  </a:cubicBezTo>
                  <a:cubicBezTo>
                    <a:pt x="210" y="100"/>
                    <a:pt x="207" y="112"/>
                    <a:pt x="210" y="123"/>
                  </a:cubicBezTo>
                  <a:cubicBezTo>
                    <a:pt x="214" y="130"/>
                    <a:pt x="217" y="138"/>
                    <a:pt x="224" y="143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2" y="145"/>
                    <a:pt x="246" y="143"/>
                    <a:pt x="251" y="143"/>
                  </a:cubicBezTo>
                  <a:cubicBezTo>
                    <a:pt x="261" y="141"/>
                    <a:pt x="269" y="134"/>
                    <a:pt x="275" y="127"/>
                  </a:cubicBezTo>
                  <a:cubicBezTo>
                    <a:pt x="278" y="126"/>
                    <a:pt x="280" y="125"/>
                    <a:pt x="282" y="122"/>
                  </a:cubicBezTo>
                  <a:cubicBezTo>
                    <a:pt x="280" y="119"/>
                    <a:pt x="284" y="116"/>
                    <a:pt x="284" y="113"/>
                  </a:cubicBezTo>
                  <a:cubicBezTo>
                    <a:pt x="289" y="108"/>
                    <a:pt x="287" y="100"/>
                    <a:pt x="288" y="93"/>
                  </a:cubicBezTo>
                  <a:cubicBezTo>
                    <a:pt x="284" y="89"/>
                    <a:pt x="285" y="82"/>
                    <a:pt x="282" y="77"/>
                  </a:cubicBezTo>
                  <a:cubicBezTo>
                    <a:pt x="278" y="67"/>
                    <a:pt x="262" y="63"/>
                    <a:pt x="266" y="50"/>
                  </a:cubicBezTo>
                  <a:cubicBezTo>
                    <a:pt x="270" y="40"/>
                    <a:pt x="280" y="32"/>
                    <a:pt x="290" y="29"/>
                  </a:cubicBezTo>
                  <a:cubicBezTo>
                    <a:pt x="298" y="28"/>
                    <a:pt x="306" y="27"/>
                    <a:pt x="314" y="27"/>
                  </a:cubicBezTo>
                  <a:cubicBezTo>
                    <a:pt x="322" y="28"/>
                    <a:pt x="331" y="34"/>
                    <a:pt x="332" y="43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3" y="51"/>
                    <a:pt x="320" y="55"/>
                    <a:pt x="317" y="57"/>
                  </a:cubicBezTo>
                  <a:cubicBezTo>
                    <a:pt x="313" y="62"/>
                    <a:pt x="310" y="68"/>
                    <a:pt x="313" y="74"/>
                  </a:cubicBezTo>
                  <a:cubicBezTo>
                    <a:pt x="314" y="77"/>
                    <a:pt x="311" y="81"/>
                    <a:pt x="315" y="83"/>
                  </a:cubicBezTo>
                  <a:cubicBezTo>
                    <a:pt x="319" y="88"/>
                    <a:pt x="325" y="83"/>
                    <a:pt x="329" y="83"/>
                  </a:cubicBezTo>
                  <a:cubicBezTo>
                    <a:pt x="344" y="75"/>
                    <a:pt x="353" y="59"/>
                    <a:pt x="355" y="42"/>
                  </a:cubicBezTo>
                  <a:cubicBezTo>
                    <a:pt x="356" y="33"/>
                    <a:pt x="355" y="21"/>
                    <a:pt x="345" y="16"/>
                  </a:cubicBezTo>
                  <a:cubicBezTo>
                    <a:pt x="340" y="14"/>
                    <a:pt x="335" y="13"/>
                    <a:pt x="334" y="8"/>
                  </a:cubicBezTo>
                  <a:close/>
                  <a:moveTo>
                    <a:pt x="96" y="8"/>
                  </a:moveTo>
                  <a:cubicBezTo>
                    <a:pt x="93" y="6"/>
                    <a:pt x="87" y="8"/>
                    <a:pt x="84" y="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8" y="24"/>
                    <a:pt x="60" y="24"/>
                    <a:pt x="58" y="30"/>
                  </a:cubicBezTo>
                  <a:cubicBezTo>
                    <a:pt x="60" y="32"/>
                    <a:pt x="62" y="34"/>
                    <a:pt x="65" y="3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7" y="29"/>
                    <a:pt x="85" y="21"/>
                    <a:pt x="93" y="15"/>
                  </a:cubicBezTo>
                  <a:cubicBezTo>
                    <a:pt x="94" y="13"/>
                    <a:pt x="96" y="11"/>
                    <a:pt x="96" y="8"/>
                  </a:cubicBezTo>
                  <a:close/>
                  <a:moveTo>
                    <a:pt x="171" y="13"/>
                  </a:moveTo>
                  <a:cubicBezTo>
                    <a:pt x="172" y="8"/>
                    <a:pt x="172" y="8"/>
                    <a:pt x="172" y="8"/>
                  </a:cubicBezTo>
                  <a:cubicBezTo>
                    <a:pt x="164" y="8"/>
                    <a:pt x="152" y="7"/>
                    <a:pt x="143" y="8"/>
                  </a:cubicBezTo>
                  <a:cubicBezTo>
                    <a:pt x="142" y="16"/>
                    <a:pt x="139" y="22"/>
                    <a:pt x="135" y="28"/>
                  </a:cubicBezTo>
                  <a:cubicBezTo>
                    <a:pt x="123" y="44"/>
                    <a:pt x="106" y="61"/>
                    <a:pt x="89" y="69"/>
                  </a:cubicBezTo>
                  <a:cubicBezTo>
                    <a:pt x="86" y="71"/>
                    <a:pt x="83" y="69"/>
                    <a:pt x="81" y="73"/>
                  </a:cubicBezTo>
                  <a:cubicBezTo>
                    <a:pt x="82" y="79"/>
                    <a:pt x="80" y="86"/>
                    <a:pt x="81" y="92"/>
                  </a:cubicBezTo>
                  <a:cubicBezTo>
                    <a:pt x="94" y="93"/>
                    <a:pt x="92" y="78"/>
                    <a:pt x="102" y="73"/>
                  </a:cubicBezTo>
                  <a:cubicBezTo>
                    <a:pt x="111" y="67"/>
                    <a:pt x="122" y="65"/>
                    <a:pt x="132" y="67"/>
                  </a:cubicBezTo>
                  <a:cubicBezTo>
                    <a:pt x="153" y="55"/>
                    <a:pt x="159" y="32"/>
                    <a:pt x="171" y="13"/>
                  </a:cubicBezTo>
                  <a:close/>
                  <a:moveTo>
                    <a:pt x="193" y="8"/>
                  </a:moveTo>
                  <a:cubicBezTo>
                    <a:pt x="189" y="7"/>
                    <a:pt x="185" y="7"/>
                    <a:pt x="181" y="8"/>
                  </a:cubicBezTo>
                  <a:cubicBezTo>
                    <a:pt x="180" y="12"/>
                    <a:pt x="177" y="16"/>
                    <a:pt x="177" y="20"/>
                  </a:cubicBezTo>
                  <a:cubicBezTo>
                    <a:pt x="186" y="29"/>
                    <a:pt x="198" y="34"/>
                    <a:pt x="211" y="38"/>
                  </a:cubicBezTo>
                  <a:cubicBezTo>
                    <a:pt x="213" y="38"/>
                    <a:pt x="216" y="39"/>
                    <a:pt x="218" y="36"/>
                  </a:cubicBezTo>
                  <a:cubicBezTo>
                    <a:pt x="218" y="34"/>
                    <a:pt x="219" y="31"/>
                    <a:pt x="217" y="30"/>
                  </a:cubicBezTo>
                  <a:cubicBezTo>
                    <a:pt x="205" y="25"/>
                    <a:pt x="193" y="23"/>
                    <a:pt x="183" y="17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3"/>
                    <a:pt x="183" y="12"/>
                    <a:pt x="184" y="12"/>
                  </a:cubicBezTo>
                  <a:cubicBezTo>
                    <a:pt x="190" y="14"/>
                    <a:pt x="196" y="18"/>
                    <a:pt x="202" y="19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199" y="15"/>
                    <a:pt x="196" y="11"/>
                    <a:pt x="193" y="8"/>
                  </a:cubicBezTo>
                  <a:close/>
                  <a:moveTo>
                    <a:pt x="137" y="8"/>
                  </a:moveTo>
                  <a:cubicBezTo>
                    <a:pt x="126" y="3"/>
                    <a:pt x="123" y="18"/>
                    <a:pt x="115" y="22"/>
                  </a:cubicBezTo>
                  <a:cubicBezTo>
                    <a:pt x="103" y="35"/>
                    <a:pt x="91" y="44"/>
                    <a:pt x="77" y="53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90" y="64"/>
                    <a:pt x="98" y="57"/>
                    <a:pt x="106" y="51"/>
                  </a:cubicBezTo>
                  <a:cubicBezTo>
                    <a:pt x="108" y="49"/>
                    <a:pt x="109" y="47"/>
                    <a:pt x="112" y="46"/>
                  </a:cubicBezTo>
                  <a:cubicBezTo>
                    <a:pt x="121" y="34"/>
                    <a:pt x="136" y="24"/>
                    <a:pt x="137" y="8"/>
                  </a:cubicBezTo>
                  <a:close/>
                  <a:moveTo>
                    <a:pt x="465" y="13"/>
                  </a:moveTo>
                  <a:cubicBezTo>
                    <a:pt x="462" y="7"/>
                    <a:pt x="453" y="8"/>
                    <a:pt x="447" y="8"/>
                  </a:cubicBezTo>
                  <a:cubicBezTo>
                    <a:pt x="445" y="8"/>
                    <a:pt x="441" y="7"/>
                    <a:pt x="440" y="9"/>
                  </a:cubicBezTo>
                  <a:cubicBezTo>
                    <a:pt x="452" y="21"/>
                    <a:pt x="466" y="27"/>
                    <a:pt x="479" y="34"/>
                  </a:cubicBezTo>
                  <a:cubicBezTo>
                    <a:pt x="491" y="25"/>
                    <a:pt x="507" y="22"/>
                    <a:pt x="523" y="27"/>
                  </a:cubicBezTo>
                  <a:cubicBezTo>
                    <a:pt x="532" y="24"/>
                    <a:pt x="541" y="19"/>
                    <a:pt x="546" y="9"/>
                  </a:cubicBezTo>
                  <a:cubicBezTo>
                    <a:pt x="543" y="7"/>
                    <a:pt x="537" y="9"/>
                    <a:pt x="533" y="8"/>
                  </a:cubicBezTo>
                  <a:cubicBezTo>
                    <a:pt x="524" y="15"/>
                    <a:pt x="513" y="18"/>
                    <a:pt x="502" y="21"/>
                  </a:cubicBezTo>
                  <a:cubicBezTo>
                    <a:pt x="488" y="23"/>
                    <a:pt x="477" y="18"/>
                    <a:pt x="465" y="13"/>
                  </a:cubicBezTo>
                  <a:close/>
                  <a:moveTo>
                    <a:pt x="363" y="9"/>
                  </a:moveTo>
                  <a:cubicBezTo>
                    <a:pt x="359" y="9"/>
                    <a:pt x="353" y="6"/>
                    <a:pt x="350" y="9"/>
                  </a:cubicBezTo>
                  <a:cubicBezTo>
                    <a:pt x="355" y="16"/>
                    <a:pt x="362" y="22"/>
                    <a:pt x="363" y="31"/>
                  </a:cubicBezTo>
                  <a:cubicBezTo>
                    <a:pt x="365" y="37"/>
                    <a:pt x="361" y="44"/>
                    <a:pt x="361" y="51"/>
                  </a:cubicBezTo>
                  <a:cubicBezTo>
                    <a:pt x="361" y="54"/>
                    <a:pt x="365" y="56"/>
                    <a:pt x="367" y="57"/>
                  </a:cubicBezTo>
                  <a:cubicBezTo>
                    <a:pt x="380" y="82"/>
                    <a:pt x="408" y="95"/>
                    <a:pt x="432" y="106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58" y="97"/>
                    <a:pt x="458" y="97"/>
                    <a:pt x="458" y="97"/>
                  </a:cubicBezTo>
                  <a:cubicBezTo>
                    <a:pt x="472" y="95"/>
                    <a:pt x="484" y="105"/>
                    <a:pt x="496" y="96"/>
                  </a:cubicBezTo>
                  <a:cubicBezTo>
                    <a:pt x="501" y="93"/>
                    <a:pt x="507" y="89"/>
                    <a:pt x="506" y="84"/>
                  </a:cubicBezTo>
                  <a:cubicBezTo>
                    <a:pt x="487" y="88"/>
                    <a:pt x="467" y="86"/>
                    <a:pt x="449" y="78"/>
                  </a:cubicBezTo>
                  <a:cubicBezTo>
                    <a:pt x="440" y="75"/>
                    <a:pt x="431" y="71"/>
                    <a:pt x="422" y="65"/>
                  </a:cubicBezTo>
                  <a:cubicBezTo>
                    <a:pt x="413" y="56"/>
                    <a:pt x="399" y="49"/>
                    <a:pt x="390" y="39"/>
                  </a:cubicBezTo>
                  <a:cubicBezTo>
                    <a:pt x="386" y="33"/>
                    <a:pt x="380" y="26"/>
                    <a:pt x="373" y="21"/>
                  </a:cubicBezTo>
                  <a:cubicBezTo>
                    <a:pt x="370" y="17"/>
                    <a:pt x="367" y="13"/>
                    <a:pt x="363" y="9"/>
                  </a:cubicBezTo>
                  <a:close/>
                  <a:moveTo>
                    <a:pt x="383" y="8"/>
                  </a:moveTo>
                  <a:cubicBezTo>
                    <a:pt x="380" y="8"/>
                    <a:pt x="376" y="8"/>
                    <a:pt x="374" y="9"/>
                  </a:cubicBezTo>
                  <a:cubicBezTo>
                    <a:pt x="374" y="11"/>
                    <a:pt x="374" y="12"/>
                    <a:pt x="375" y="13"/>
                  </a:cubicBezTo>
                  <a:cubicBezTo>
                    <a:pt x="387" y="25"/>
                    <a:pt x="396" y="40"/>
                    <a:pt x="411" y="50"/>
                  </a:cubicBezTo>
                  <a:cubicBezTo>
                    <a:pt x="426" y="62"/>
                    <a:pt x="443" y="71"/>
                    <a:pt x="461" y="78"/>
                  </a:cubicBezTo>
                  <a:cubicBezTo>
                    <a:pt x="467" y="78"/>
                    <a:pt x="472" y="80"/>
                    <a:pt x="479" y="80"/>
                  </a:cubicBezTo>
                  <a:cubicBezTo>
                    <a:pt x="475" y="75"/>
                    <a:pt x="469" y="72"/>
                    <a:pt x="467" y="65"/>
                  </a:cubicBezTo>
                  <a:cubicBezTo>
                    <a:pt x="453" y="60"/>
                    <a:pt x="439" y="53"/>
                    <a:pt x="425" y="47"/>
                  </a:cubicBezTo>
                  <a:cubicBezTo>
                    <a:pt x="409" y="37"/>
                    <a:pt x="393" y="24"/>
                    <a:pt x="383" y="8"/>
                  </a:cubicBezTo>
                  <a:close/>
                  <a:moveTo>
                    <a:pt x="404" y="15"/>
                  </a:moveTo>
                  <a:cubicBezTo>
                    <a:pt x="401" y="13"/>
                    <a:pt x="401" y="8"/>
                    <a:pt x="397" y="8"/>
                  </a:cubicBezTo>
                  <a:cubicBezTo>
                    <a:pt x="395" y="9"/>
                    <a:pt x="391" y="8"/>
                    <a:pt x="392" y="10"/>
                  </a:cubicBezTo>
                  <a:cubicBezTo>
                    <a:pt x="396" y="15"/>
                    <a:pt x="400" y="22"/>
                    <a:pt x="405" y="26"/>
                  </a:cubicBezTo>
                  <a:cubicBezTo>
                    <a:pt x="422" y="41"/>
                    <a:pt x="443" y="49"/>
                    <a:pt x="464" y="58"/>
                  </a:cubicBezTo>
                  <a:cubicBezTo>
                    <a:pt x="466" y="57"/>
                    <a:pt x="466" y="57"/>
                    <a:pt x="466" y="57"/>
                  </a:cubicBezTo>
                  <a:cubicBezTo>
                    <a:pt x="466" y="55"/>
                    <a:pt x="467" y="53"/>
                    <a:pt x="465" y="51"/>
                  </a:cubicBezTo>
                  <a:cubicBezTo>
                    <a:pt x="443" y="43"/>
                    <a:pt x="422" y="32"/>
                    <a:pt x="404" y="15"/>
                  </a:cubicBezTo>
                  <a:close/>
                  <a:moveTo>
                    <a:pt x="517" y="9"/>
                  </a:moveTo>
                  <a:cubicBezTo>
                    <a:pt x="501" y="7"/>
                    <a:pt x="486" y="8"/>
                    <a:pt x="471" y="9"/>
                  </a:cubicBezTo>
                  <a:cubicBezTo>
                    <a:pt x="476" y="14"/>
                    <a:pt x="484" y="14"/>
                    <a:pt x="491" y="16"/>
                  </a:cubicBezTo>
                  <a:cubicBezTo>
                    <a:pt x="500" y="16"/>
                    <a:pt x="509" y="14"/>
                    <a:pt x="517" y="9"/>
                  </a:cubicBezTo>
                  <a:close/>
                  <a:moveTo>
                    <a:pt x="430" y="9"/>
                  </a:moveTo>
                  <a:cubicBezTo>
                    <a:pt x="423" y="9"/>
                    <a:pt x="415" y="7"/>
                    <a:pt x="409" y="10"/>
                  </a:cubicBezTo>
                  <a:cubicBezTo>
                    <a:pt x="415" y="20"/>
                    <a:pt x="427" y="27"/>
                    <a:pt x="438" y="33"/>
                  </a:cubicBezTo>
                  <a:cubicBezTo>
                    <a:pt x="448" y="37"/>
                    <a:pt x="457" y="46"/>
                    <a:pt x="469" y="45"/>
                  </a:cubicBezTo>
                  <a:cubicBezTo>
                    <a:pt x="470" y="42"/>
                    <a:pt x="475" y="40"/>
                    <a:pt x="474" y="37"/>
                  </a:cubicBezTo>
                  <a:cubicBezTo>
                    <a:pt x="458" y="32"/>
                    <a:pt x="444" y="20"/>
                    <a:pt x="430" y="9"/>
                  </a:cubicBezTo>
                  <a:close/>
                  <a:moveTo>
                    <a:pt x="802" y="9"/>
                  </a:moveTo>
                  <a:cubicBezTo>
                    <a:pt x="785" y="8"/>
                    <a:pt x="771" y="11"/>
                    <a:pt x="755" y="8"/>
                  </a:cubicBezTo>
                  <a:cubicBezTo>
                    <a:pt x="748" y="10"/>
                    <a:pt x="740" y="9"/>
                    <a:pt x="734" y="9"/>
                  </a:cubicBezTo>
                  <a:cubicBezTo>
                    <a:pt x="722" y="10"/>
                    <a:pt x="709" y="8"/>
                    <a:pt x="698" y="9"/>
                  </a:cubicBezTo>
                  <a:cubicBezTo>
                    <a:pt x="693" y="12"/>
                    <a:pt x="699" y="16"/>
                    <a:pt x="698" y="20"/>
                  </a:cubicBezTo>
                  <a:cubicBezTo>
                    <a:pt x="698" y="32"/>
                    <a:pt x="698" y="45"/>
                    <a:pt x="685" y="51"/>
                  </a:cubicBezTo>
                  <a:cubicBezTo>
                    <a:pt x="679" y="55"/>
                    <a:pt x="669" y="58"/>
                    <a:pt x="663" y="52"/>
                  </a:cubicBezTo>
                  <a:cubicBezTo>
                    <a:pt x="663" y="51"/>
                    <a:pt x="663" y="49"/>
                    <a:pt x="664" y="48"/>
                  </a:cubicBezTo>
                  <a:cubicBezTo>
                    <a:pt x="667" y="43"/>
                    <a:pt x="666" y="37"/>
                    <a:pt x="662" y="34"/>
                  </a:cubicBezTo>
                  <a:cubicBezTo>
                    <a:pt x="658" y="32"/>
                    <a:pt x="653" y="33"/>
                    <a:pt x="649" y="34"/>
                  </a:cubicBezTo>
                  <a:cubicBezTo>
                    <a:pt x="641" y="41"/>
                    <a:pt x="641" y="52"/>
                    <a:pt x="643" y="61"/>
                  </a:cubicBezTo>
                  <a:cubicBezTo>
                    <a:pt x="645" y="68"/>
                    <a:pt x="652" y="72"/>
                    <a:pt x="658" y="75"/>
                  </a:cubicBezTo>
                  <a:cubicBezTo>
                    <a:pt x="676" y="82"/>
                    <a:pt x="688" y="62"/>
                    <a:pt x="705" y="63"/>
                  </a:cubicBezTo>
                  <a:cubicBezTo>
                    <a:pt x="715" y="65"/>
                    <a:pt x="723" y="69"/>
                    <a:pt x="729" y="77"/>
                  </a:cubicBezTo>
                  <a:cubicBezTo>
                    <a:pt x="737" y="86"/>
                    <a:pt x="734" y="99"/>
                    <a:pt x="732" y="109"/>
                  </a:cubicBezTo>
                  <a:cubicBezTo>
                    <a:pt x="728" y="117"/>
                    <a:pt x="720" y="124"/>
                    <a:pt x="710" y="123"/>
                  </a:cubicBezTo>
                  <a:cubicBezTo>
                    <a:pt x="707" y="122"/>
                    <a:pt x="703" y="122"/>
                    <a:pt x="703" y="118"/>
                  </a:cubicBezTo>
                  <a:cubicBezTo>
                    <a:pt x="705" y="113"/>
                    <a:pt x="708" y="106"/>
                    <a:pt x="706" y="100"/>
                  </a:cubicBezTo>
                  <a:cubicBezTo>
                    <a:pt x="704" y="97"/>
                    <a:pt x="700" y="96"/>
                    <a:pt x="697" y="95"/>
                  </a:cubicBezTo>
                  <a:cubicBezTo>
                    <a:pt x="693" y="96"/>
                    <a:pt x="688" y="93"/>
                    <a:pt x="686" y="99"/>
                  </a:cubicBezTo>
                  <a:cubicBezTo>
                    <a:pt x="679" y="108"/>
                    <a:pt x="682" y="122"/>
                    <a:pt x="688" y="131"/>
                  </a:cubicBezTo>
                  <a:cubicBezTo>
                    <a:pt x="693" y="142"/>
                    <a:pt x="704" y="146"/>
                    <a:pt x="715" y="147"/>
                  </a:cubicBezTo>
                  <a:cubicBezTo>
                    <a:pt x="734" y="147"/>
                    <a:pt x="752" y="138"/>
                    <a:pt x="762" y="121"/>
                  </a:cubicBezTo>
                  <a:cubicBezTo>
                    <a:pt x="762" y="115"/>
                    <a:pt x="764" y="110"/>
                    <a:pt x="763" y="104"/>
                  </a:cubicBezTo>
                  <a:cubicBezTo>
                    <a:pt x="760" y="84"/>
                    <a:pt x="738" y="69"/>
                    <a:pt x="742" y="47"/>
                  </a:cubicBezTo>
                  <a:cubicBezTo>
                    <a:pt x="743" y="39"/>
                    <a:pt x="750" y="32"/>
                    <a:pt x="757" y="30"/>
                  </a:cubicBezTo>
                  <a:cubicBezTo>
                    <a:pt x="762" y="27"/>
                    <a:pt x="767" y="27"/>
                    <a:pt x="772" y="26"/>
                  </a:cubicBezTo>
                  <a:cubicBezTo>
                    <a:pt x="780" y="23"/>
                    <a:pt x="788" y="27"/>
                    <a:pt x="794" y="31"/>
                  </a:cubicBezTo>
                  <a:cubicBezTo>
                    <a:pt x="802" y="35"/>
                    <a:pt x="802" y="43"/>
                    <a:pt x="803" y="48"/>
                  </a:cubicBezTo>
                  <a:cubicBezTo>
                    <a:pt x="804" y="52"/>
                    <a:pt x="804" y="58"/>
                    <a:pt x="800" y="61"/>
                  </a:cubicBezTo>
                  <a:cubicBezTo>
                    <a:pt x="795" y="65"/>
                    <a:pt x="795" y="58"/>
                    <a:pt x="792" y="56"/>
                  </a:cubicBezTo>
                  <a:cubicBezTo>
                    <a:pt x="787" y="53"/>
                    <a:pt x="782" y="56"/>
                    <a:pt x="779" y="58"/>
                  </a:cubicBezTo>
                  <a:cubicBezTo>
                    <a:pt x="777" y="63"/>
                    <a:pt x="776" y="68"/>
                    <a:pt x="777" y="74"/>
                  </a:cubicBezTo>
                  <a:cubicBezTo>
                    <a:pt x="779" y="82"/>
                    <a:pt x="787" y="87"/>
                    <a:pt x="795" y="89"/>
                  </a:cubicBezTo>
                  <a:cubicBezTo>
                    <a:pt x="808" y="89"/>
                    <a:pt x="820" y="80"/>
                    <a:pt x="824" y="69"/>
                  </a:cubicBezTo>
                  <a:cubicBezTo>
                    <a:pt x="827" y="61"/>
                    <a:pt x="829" y="53"/>
                    <a:pt x="828" y="45"/>
                  </a:cubicBezTo>
                  <a:cubicBezTo>
                    <a:pt x="825" y="32"/>
                    <a:pt x="816" y="24"/>
                    <a:pt x="806" y="16"/>
                  </a:cubicBezTo>
                  <a:cubicBezTo>
                    <a:pt x="805" y="14"/>
                    <a:pt x="804" y="10"/>
                    <a:pt x="802" y="9"/>
                  </a:cubicBezTo>
                  <a:close/>
                  <a:moveTo>
                    <a:pt x="569" y="9"/>
                  </a:moveTo>
                  <a:cubicBezTo>
                    <a:pt x="565" y="8"/>
                    <a:pt x="559" y="8"/>
                    <a:pt x="555" y="9"/>
                  </a:cubicBezTo>
                  <a:cubicBezTo>
                    <a:pt x="548" y="17"/>
                    <a:pt x="540" y="25"/>
                    <a:pt x="532" y="31"/>
                  </a:cubicBezTo>
                  <a:cubicBezTo>
                    <a:pt x="532" y="33"/>
                    <a:pt x="533" y="35"/>
                    <a:pt x="536" y="34"/>
                  </a:cubicBezTo>
                  <a:cubicBezTo>
                    <a:pt x="558" y="22"/>
                    <a:pt x="558" y="22"/>
                    <a:pt x="558" y="22"/>
                  </a:cubicBezTo>
                  <a:cubicBezTo>
                    <a:pt x="562" y="19"/>
                    <a:pt x="568" y="15"/>
                    <a:pt x="569" y="9"/>
                  </a:cubicBezTo>
                  <a:close/>
                  <a:moveTo>
                    <a:pt x="591" y="9"/>
                  </a:moveTo>
                  <a:cubicBezTo>
                    <a:pt x="591" y="9"/>
                    <a:pt x="591" y="9"/>
                    <a:pt x="591" y="9"/>
                  </a:cubicBezTo>
                  <a:cubicBezTo>
                    <a:pt x="586" y="8"/>
                    <a:pt x="582" y="9"/>
                    <a:pt x="577" y="10"/>
                  </a:cubicBezTo>
                  <a:cubicBezTo>
                    <a:pt x="569" y="23"/>
                    <a:pt x="554" y="30"/>
                    <a:pt x="542" y="38"/>
                  </a:cubicBezTo>
                  <a:cubicBezTo>
                    <a:pt x="538" y="41"/>
                    <a:pt x="545" y="44"/>
                    <a:pt x="545" y="47"/>
                  </a:cubicBezTo>
                  <a:cubicBezTo>
                    <a:pt x="547" y="49"/>
                    <a:pt x="550" y="47"/>
                    <a:pt x="553" y="46"/>
                  </a:cubicBezTo>
                  <a:cubicBezTo>
                    <a:pt x="568" y="37"/>
                    <a:pt x="581" y="23"/>
                    <a:pt x="591" y="9"/>
                  </a:cubicBezTo>
                  <a:close/>
                  <a:moveTo>
                    <a:pt x="615" y="10"/>
                  </a:moveTo>
                  <a:cubicBezTo>
                    <a:pt x="610" y="8"/>
                    <a:pt x="603" y="9"/>
                    <a:pt x="598" y="10"/>
                  </a:cubicBezTo>
                  <a:cubicBezTo>
                    <a:pt x="597" y="15"/>
                    <a:pt x="592" y="17"/>
                    <a:pt x="591" y="21"/>
                  </a:cubicBezTo>
                  <a:cubicBezTo>
                    <a:pt x="577" y="33"/>
                    <a:pt x="565" y="48"/>
                    <a:pt x="548" y="55"/>
                  </a:cubicBezTo>
                  <a:cubicBezTo>
                    <a:pt x="547" y="58"/>
                    <a:pt x="546" y="63"/>
                    <a:pt x="549" y="66"/>
                  </a:cubicBezTo>
                  <a:cubicBezTo>
                    <a:pt x="563" y="61"/>
                    <a:pt x="563" y="61"/>
                    <a:pt x="563" y="61"/>
                  </a:cubicBezTo>
                  <a:cubicBezTo>
                    <a:pt x="576" y="51"/>
                    <a:pt x="590" y="41"/>
                    <a:pt x="602" y="29"/>
                  </a:cubicBezTo>
                  <a:cubicBezTo>
                    <a:pt x="604" y="27"/>
                    <a:pt x="605" y="22"/>
                    <a:pt x="608" y="24"/>
                  </a:cubicBezTo>
                  <a:cubicBezTo>
                    <a:pt x="609" y="19"/>
                    <a:pt x="614" y="16"/>
                    <a:pt x="615" y="10"/>
                  </a:cubicBezTo>
                  <a:close/>
                  <a:moveTo>
                    <a:pt x="669" y="11"/>
                  </a:moveTo>
                  <a:cubicBezTo>
                    <a:pt x="668" y="9"/>
                    <a:pt x="668" y="9"/>
                    <a:pt x="668" y="9"/>
                  </a:cubicBezTo>
                  <a:cubicBezTo>
                    <a:pt x="627" y="9"/>
                    <a:pt x="627" y="9"/>
                    <a:pt x="627" y="9"/>
                  </a:cubicBezTo>
                  <a:cubicBezTo>
                    <a:pt x="623" y="8"/>
                    <a:pt x="624" y="12"/>
                    <a:pt x="621" y="14"/>
                  </a:cubicBezTo>
                  <a:cubicBezTo>
                    <a:pt x="609" y="33"/>
                    <a:pt x="591" y="47"/>
                    <a:pt x="572" y="61"/>
                  </a:cubicBezTo>
                  <a:cubicBezTo>
                    <a:pt x="565" y="67"/>
                    <a:pt x="556" y="69"/>
                    <a:pt x="548" y="74"/>
                  </a:cubicBezTo>
                  <a:cubicBezTo>
                    <a:pt x="547" y="83"/>
                    <a:pt x="541" y="91"/>
                    <a:pt x="542" y="101"/>
                  </a:cubicBezTo>
                  <a:cubicBezTo>
                    <a:pt x="543" y="103"/>
                    <a:pt x="544" y="106"/>
                    <a:pt x="546" y="105"/>
                  </a:cubicBezTo>
                  <a:cubicBezTo>
                    <a:pt x="554" y="103"/>
                    <a:pt x="561" y="102"/>
                    <a:pt x="568" y="100"/>
                  </a:cubicBezTo>
                  <a:cubicBezTo>
                    <a:pt x="574" y="98"/>
                    <a:pt x="570" y="91"/>
                    <a:pt x="574" y="87"/>
                  </a:cubicBezTo>
                  <a:cubicBezTo>
                    <a:pt x="581" y="72"/>
                    <a:pt x="597" y="70"/>
                    <a:pt x="611" y="70"/>
                  </a:cubicBezTo>
                  <a:cubicBezTo>
                    <a:pt x="620" y="64"/>
                    <a:pt x="627" y="53"/>
                    <a:pt x="635" y="45"/>
                  </a:cubicBezTo>
                  <a:cubicBezTo>
                    <a:pt x="636" y="38"/>
                    <a:pt x="639" y="33"/>
                    <a:pt x="645" y="28"/>
                  </a:cubicBezTo>
                  <a:cubicBezTo>
                    <a:pt x="650" y="26"/>
                    <a:pt x="655" y="26"/>
                    <a:pt x="660" y="24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836" y="14"/>
                  </a:moveTo>
                  <a:cubicBezTo>
                    <a:pt x="833" y="7"/>
                    <a:pt x="824" y="11"/>
                    <a:pt x="818" y="9"/>
                  </a:cubicBezTo>
                  <a:cubicBezTo>
                    <a:pt x="816" y="10"/>
                    <a:pt x="813" y="9"/>
                    <a:pt x="813" y="12"/>
                  </a:cubicBezTo>
                  <a:cubicBezTo>
                    <a:pt x="823" y="23"/>
                    <a:pt x="838" y="34"/>
                    <a:pt x="835" y="52"/>
                  </a:cubicBezTo>
                  <a:cubicBezTo>
                    <a:pt x="844" y="65"/>
                    <a:pt x="855" y="75"/>
                    <a:pt x="867" y="84"/>
                  </a:cubicBezTo>
                  <a:cubicBezTo>
                    <a:pt x="878" y="89"/>
                    <a:pt x="888" y="98"/>
                    <a:pt x="900" y="101"/>
                  </a:cubicBezTo>
                  <a:cubicBezTo>
                    <a:pt x="909" y="95"/>
                    <a:pt x="919" y="92"/>
                    <a:pt x="930" y="93"/>
                  </a:cubicBezTo>
                  <a:cubicBezTo>
                    <a:pt x="939" y="95"/>
                    <a:pt x="947" y="100"/>
                    <a:pt x="956" y="99"/>
                  </a:cubicBezTo>
                  <a:cubicBezTo>
                    <a:pt x="963" y="96"/>
                    <a:pt x="972" y="93"/>
                    <a:pt x="975" y="86"/>
                  </a:cubicBezTo>
                  <a:cubicBezTo>
                    <a:pt x="961" y="87"/>
                    <a:pt x="948" y="86"/>
                    <a:pt x="934" y="84"/>
                  </a:cubicBezTo>
                  <a:cubicBezTo>
                    <a:pt x="930" y="83"/>
                    <a:pt x="927" y="80"/>
                    <a:pt x="923" y="80"/>
                  </a:cubicBezTo>
                  <a:cubicBezTo>
                    <a:pt x="913" y="75"/>
                    <a:pt x="902" y="71"/>
                    <a:pt x="892" y="65"/>
                  </a:cubicBezTo>
                  <a:cubicBezTo>
                    <a:pt x="878" y="54"/>
                    <a:pt x="862" y="45"/>
                    <a:pt x="849" y="32"/>
                  </a:cubicBezTo>
                  <a:cubicBezTo>
                    <a:pt x="846" y="26"/>
                    <a:pt x="840" y="20"/>
                    <a:pt x="836" y="14"/>
                  </a:cubicBezTo>
                  <a:close/>
                  <a:moveTo>
                    <a:pt x="858" y="10"/>
                  </a:moveTo>
                  <a:cubicBezTo>
                    <a:pt x="844" y="9"/>
                    <a:pt x="844" y="9"/>
                    <a:pt x="844" y="9"/>
                  </a:cubicBezTo>
                  <a:cubicBezTo>
                    <a:pt x="843" y="10"/>
                    <a:pt x="841" y="9"/>
                    <a:pt x="841" y="11"/>
                  </a:cubicBezTo>
                  <a:cubicBezTo>
                    <a:pt x="850" y="28"/>
                    <a:pt x="866" y="41"/>
                    <a:pt x="883" y="52"/>
                  </a:cubicBezTo>
                  <a:cubicBezTo>
                    <a:pt x="897" y="65"/>
                    <a:pt x="915" y="69"/>
                    <a:pt x="931" y="78"/>
                  </a:cubicBezTo>
                  <a:cubicBezTo>
                    <a:pt x="940" y="79"/>
                    <a:pt x="940" y="79"/>
                    <a:pt x="940" y="79"/>
                  </a:cubicBezTo>
                  <a:cubicBezTo>
                    <a:pt x="937" y="73"/>
                    <a:pt x="932" y="67"/>
                    <a:pt x="931" y="60"/>
                  </a:cubicBezTo>
                  <a:cubicBezTo>
                    <a:pt x="918" y="53"/>
                    <a:pt x="903" y="50"/>
                    <a:pt x="891" y="40"/>
                  </a:cubicBezTo>
                  <a:cubicBezTo>
                    <a:pt x="879" y="32"/>
                    <a:pt x="867" y="22"/>
                    <a:pt x="858" y="10"/>
                  </a:cubicBezTo>
                  <a:close/>
                  <a:moveTo>
                    <a:pt x="913" y="9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9" y="10"/>
                    <a:pt x="896" y="8"/>
                    <a:pt x="892" y="10"/>
                  </a:cubicBezTo>
                  <a:cubicBezTo>
                    <a:pt x="897" y="21"/>
                    <a:pt x="910" y="23"/>
                    <a:pt x="918" y="32"/>
                  </a:cubicBezTo>
                  <a:cubicBezTo>
                    <a:pt x="926" y="33"/>
                    <a:pt x="937" y="44"/>
                    <a:pt x="943" y="34"/>
                  </a:cubicBezTo>
                  <a:cubicBezTo>
                    <a:pt x="944" y="33"/>
                    <a:pt x="945" y="31"/>
                    <a:pt x="944" y="30"/>
                  </a:cubicBezTo>
                  <a:cubicBezTo>
                    <a:pt x="933" y="25"/>
                    <a:pt x="922" y="20"/>
                    <a:pt x="913" y="9"/>
                  </a:cubicBezTo>
                  <a:close/>
                  <a:moveTo>
                    <a:pt x="881" y="10"/>
                  </a:moveTo>
                  <a:cubicBezTo>
                    <a:pt x="877" y="11"/>
                    <a:pt x="863" y="6"/>
                    <a:pt x="869" y="15"/>
                  </a:cubicBezTo>
                  <a:cubicBezTo>
                    <a:pt x="885" y="29"/>
                    <a:pt x="900" y="42"/>
                    <a:pt x="918" y="50"/>
                  </a:cubicBezTo>
                  <a:cubicBezTo>
                    <a:pt x="923" y="51"/>
                    <a:pt x="927" y="55"/>
                    <a:pt x="932" y="53"/>
                  </a:cubicBezTo>
                  <a:cubicBezTo>
                    <a:pt x="933" y="50"/>
                    <a:pt x="937" y="45"/>
                    <a:pt x="933" y="43"/>
                  </a:cubicBezTo>
                  <a:cubicBezTo>
                    <a:pt x="912" y="38"/>
                    <a:pt x="897" y="23"/>
                    <a:pt x="881" y="10"/>
                  </a:cubicBezTo>
                  <a:close/>
                  <a:moveTo>
                    <a:pt x="1011" y="9"/>
                  </a:moveTo>
                  <a:cubicBezTo>
                    <a:pt x="1000" y="10"/>
                    <a:pt x="988" y="10"/>
                    <a:pt x="977" y="9"/>
                  </a:cubicBezTo>
                  <a:cubicBezTo>
                    <a:pt x="960" y="10"/>
                    <a:pt x="941" y="9"/>
                    <a:pt x="925" y="10"/>
                  </a:cubicBezTo>
                  <a:cubicBezTo>
                    <a:pt x="925" y="11"/>
                    <a:pt x="925" y="11"/>
                    <a:pt x="925" y="11"/>
                  </a:cubicBezTo>
                  <a:cubicBezTo>
                    <a:pt x="931" y="19"/>
                    <a:pt x="941" y="23"/>
                    <a:pt x="951" y="26"/>
                  </a:cubicBezTo>
                  <a:cubicBezTo>
                    <a:pt x="959" y="29"/>
                    <a:pt x="964" y="19"/>
                    <a:pt x="973" y="22"/>
                  </a:cubicBezTo>
                  <a:cubicBezTo>
                    <a:pt x="978" y="21"/>
                    <a:pt x="982" y="22"/>
                    <a:pt x="987" y="23"/>
                  </a:cubicBezTo>
                  <a:cubicBezTo>
                    <a:pt x="994" y="20"/>
                    <a:pt x="1002" y="18"/>
                    <a:pt x="1009" y="15"/>
                  </a:cubicBezTo>
                  <a:cubicBezTo>
                    <a:pt x="1010" y="13"/>
                    <a:pt x="1013" y="12"/>
                    <a:pt x="1011" y="9"/>
                  </a:cubicBezTo>
                  <a:close/>
                  <a:moveTo>
                    <a:pt x="1044" y="12"/>
                  </a:moveTo>
                  <a:cubicBezTo>
                    <a:pt x="1044" y="10"/>
                    <a:pt x="1044" y="10"/>
                    <a:pt x="1044" y="10"/>
                  </a:cubicBezTo>
                  <a:cubicBezTo>
                    <a:pt x="1037" y="10"/>
                    <a:pt x="1030" y="9"/>
                    <a:pt x="1023" y="10"/>
                  </a:cubicBezTo>
                  <a:cubicBezTo>
                    <a:pt x="1016" y="16"/>
                    <a:pt x="1009" y="21"/>
                    <a:pt x="1002" y="25"/>
                  </a:cubicBezTo>
                  <a:cubicBezTo>
                    <a:pt x="1002" y="29"/>
                    <a:pt x="1006" y="33"/>
                    <a:pt x="1010" y="34"/>
                  </a:cubicBezTo>
                  <a:cubicBezTo>
                    <a:pt x="1023" y="30"/>
                    <a:pt x="1032" y="20"/>
                    <a:pt x="1044" y="12"/>
                  </a:cubicBezTo>
                  <a:close/>
                  <a:moveTo>
                    <a:pt x="1118" y="9"/>
                  </a:moveTo>
                  <a:cubicBezTo>
                    <a:pt x="1112" y="10"/>
                    <a:pt x="1112" y="10"/>
                    <a:pt x="1112" y="10"/>
                  </a:cubicBezTo>
                  <a:cubicBezTo>
                    <a:pt x="1105" y="10"/>
                    <a:pt x="1098" y="10"/>
                    <a:pt x="1092" y="10"/>
                  </a:cubicBezTo>
                  <a:cubicBezTo>
                    <a:pt x="1087" y="10"/>
                    <a:pt x="1091" y="16"/>
                    <a:pt x="1088" y="18"/>
                  </a:cubicBezTo>
                  <a:cubicBezTo>
                    <a:pt x="1076" y="34"/>
                    <a:pt x="1063" y="52"/>
                    <a:pt x="1046" y="64"/>
                  </a:cubicBezTo>
                  <a:cubicBezTo>
                    <a:pt x="1036" y="72"/>
                    <a:pt x="1025" y="74"/>
                    <a:pt x="1014" y="80"/>
                  </a:cubicBezTo>
                  <a:cubicBezTo>
                    <a:pt x="1013" y="88"/>
                    <a:pt x="1005" y="95"/>
                    <a:pt x="1007" y="103"/>
                  </a:cubicBezTo>
                  <a:cubicBezTo>
                    <a:pt x="1011" y="104"/>
                    <a:pt x="1013" y="101"/>
                    <a:pt x="1017" y="100"/>
                  </a:cubicBezTo>
                  <a:cubicBezTo>
                    <a:pt x="1021" y="100"/>
                    <a:pt x="1024" y="99"/>
                    <a:pt x="1026" y="95"/>
                  </a:cubicBezTo>
                  <a:cubicBezTo>
                    <a:pt x="1025" y="86"/>
                    <a:pt x="1032" y="80"/>
                    <a:pt x="1038" y="75"/>
                  </a:cubicBezTo>
                  <a:cubicBezTo>
                    <a:pt x="1048" y="67"/>
                    <a:pt x="1063" y="70"/>
                    <a:pt x="1074" y="74"/>
                  </a:cubicBezTo>
                  <a:cubicBezTo>
                    <a:pt x="1078" y="70"/>
                    <a:pt x="1085" y="68"/>
                    <a:pt x="1089" y="61"/>
                  </a:cubicBezTo>
                  <a:cubicBezTo>
                    <a:pt x="1100" y="47"/>
                    <a:pt x="1111" y="31"/>
                    <a:pt x="1119" y="15"/>
                  </a:cubicBezTo>
                  <a:cubicBezTo>
                    <a:pt x="1119" y="14"/>
                    <a:pt x="1121" y="10"/>
                    <a:pt x="1118" y="9"/>
                  </a:cubicBezTo>
                  <a:close/>
                  <a:moveTo>
                    <a:pt x="687" y="15"/>
                  </a:moveTo>
                  <a:cubicBezTo>
                    <a:pt x="685" y="13"/>
                    <a:pt x="684" y="9"/>
                    <a:pt x="681" y="9"/>
                  </a:cubicBezTo>
                  <a:cubicBezTo>
                    <a:pt x="678" y="10"/>
                    <a:pt x="677" y="12"/>
                    <a:pt x="677" y="14"/>
                  </a:cubicBezTo>
                  <a:cubicBezTo>
                    <a:pt x="678" y="17"/>
                    <a:pt x="681" y="18"/>
                    <a:pt x="684" y="18"/>
                  </a:cubicBezTo>
                  <a:cubicBezTo>
                    <a:pt x="686" y="19"/>
                    <a:pt x="688" y="17"/>
                    <a:pt x="687" y="15"/>
                  </a:cubicBezTo>
                  <a:close/>
                  <a:moveTo>
                    <a:pt x="1269" y="11"/>
                  </a:moveTo>
                  <a:cubicBezTo>
                    <a:pt x="1246" y="10"/>
                    <a:pt x="1219" y="10"/>
                    <a:pt x="1197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171" y="12"/>
                    <a:pt x="1165" y="7"/>
                    <a:pt x="1165" y="12"/>
                  </a:cubicBezTo>
                  <a:cubicBezTo>
                    <a:pt x="1172" y="20"/>
                    <a:pt x="1174" y="30"/>
                    <a:pt x="1174" y="41"/>
                  </a:cubicBezTo>
                  <a:cubicBezTo>
                    <a:pt x="1171" y="49"/>
                    <a:pt x="1166" y="61"/>
                    <a:pt x="1155" y="63"/>
                  </a:cubicBezTo>
                  <a:cubicBezTo>
                    <a:pt x="1151" y="64"/>
                    <a:pt x="1146" y="63"/>
                    <a:pt x="1142" y="60"/>
                  </a:cubicBezTo>
                  <a:cubicBezTo>
                    <a:pt x="1137" y="56"/>
                    <a:pt x="1143" y="51"/>
                    <a:pt x="1143" y="47"/>
                  </a:cubicBezTo>
                  <a:cubicBezTo>
                    <a:pt x="1143" y="42"/>
                    <a:pt x="1140" y="37"/>
                    <a:pt x="1136" y="35"/>
                  </a:cubicBezTo>
                  <a:cubicBezTo>
                    <a:pt x="1130" y="34"/>
                    <a:pt x="1125" y="38"/>
                    <a:pt x="1122" y="43"/>
                  </a:cubicBezTo>
                  <a:cubicBezTo>
                    <a:pt x="1120" y="52"/>
                    <a:pt x="1121" y="62"/>
                    <a:pt x="1128" y="69"/>
                  </a:cubicBezTo>
                  <a:cubicBezTo>
                    <a:pt x="1139" y="82"/>
                    <a:pt x="1157" y="73"/>
                    <a:pt x="1170" y="69"/>
                  </a:cubicBezTo>
                  <a:cubicBezTo>
                    <a:pt x="1174" y="66"/>
                    <a:pt x="1178" y="65"/>
                    <a:pt x="1184" y="65"/>
                  </a:cubicBezTo>
                  <a:cubicBezTo>
                    <a:pt x="1188" y="67"/>
                    <a:pt x="1194" y="69"/>
                    <a:pt x="1196" y="74"/>
                  </a:cubicBezTo>
                  <a:cubicBezTo>
                    <a:pt x="1200" y="88"/>
                    <a:pt x="1201" y="102"/>
                    <a:pt x="1196" y="115"/>
                  </a:cubicBezTo>
                  <a:cubicBezTo>
                    <a:pt x="1192" y="120"/>
                    <a:pt x="1190" y="126"/>
                    <a:pt x="1182" y="125"/>
                  </a:cubicBezTo>
                  <a:cubicBezTo>
                    <a:pt x="1173" y="122"/>
                    <a:pt x="1177" y="113"/>
                    <a:pt x="1178" y="107"/>
                  </a:cubicBezTo>
                  <a:cubicBezTo>
                    <a:pt x="1176" y="103"/>
                    <a:pt x="1176" y="97"/>
                    <a:pt x="1172" y="95"/>
                  </a:cubicBezTo>
                  <a:cubicBezTo>
                    <a:pt x="1168" y="96"/>
                    <a:pt x="1165" y="96"/>
                    <a:pt x="1162" y="98"/>
                  </a:cubicBezTo>
                  <a:cubicBezTo>
                    <a:pt x="1158" y="104"/>
                    <a:pt x="1159" y="111"/>
                    <a:pt x="1158" y="117"/>
                  </a:cubicBezTo>
                  <a:cubicBezTo>
                    <a:pt x="1156" y="130"/>
                    <a:pt x="1170" y="136"/>
                    <a:pt x="1178" y="141"/>
                  </a:cubicBezTo>
                  <a:cubicBezTo>
                    <a:pt x="1193" y="142"/>
                    <a:pt x="1193" y="142"/>
                    <a:pt x="1193" y="142"/>
                  </a:cubicBezTo>
                  <a:cubicBezTo>
                    <a:pt x="1206" y="140"/>
                    <a:pt x="1217" y="130"/>
                    <a:pt x="1223" y="118"/>
                  </a:cubicBezTo>
                  <a:cubicBezTo>
                    <a:pt x="1224" y="111"/>
                    <a:pt x="1225" y="101"/>
                    <a:pt x="1218" y="96"/>
                  </a:cubicBezTo>
                  <a:cubicBezTo>
                    <a:pt x="1216" y="94"/>
                    <a:pt x="1219" y="93"/>
                    <a:pt x="1220" y="91"/>
                  </a:cubicBezTo>
                  <a:cubicBezTo>
                    <a:pt x="1218" y="84"/>
                    <a:pt x="1214" y="78"/>
                    <a:pt x="1212" y="73"/>
                  </a:cubicBezTo>
                  <a:cubicBezTo>
                    <a:pt x="1212" y="69"/>
                    <a:pt x="1206" y="70"/>
                    <a:pt x="1209" y="67"/>
                  </a:cubicBezTo>
                  <a:cubicBezTo>
                    <a:pt x="1207" y="58"/>
                    <a:pt x="1208" y="47"/>
                    <a:pt x="1213" y="39"/>
                  </a:cubicBezTo>
                  <a:cubicBezTo>
                    <a:pt x="1220" y="26"/>
                    <a:pt x="1234" y="26"/>
                    <a:pt x="1247" y="25"/>
                  </a:cubicBezTo>
                  <a:cubicBezTo>
                    <a:pt x="1259" y="23"/>
                    <a:pt x="1269" y="32"/>
                    <a:pt x="1275" y="41"/>
                  </a:cubicBezTo>
                  <a:cubicBezTo>
                    <a:pt x="1275" y="47"/>
                    <a:pt x="1280" y="55"/>
                    <a:pt x="1272" y="60"/>
                  </a:cubicBezTo>
                  <a:cubicBezTo>
                    <a:pt x="1268" y="65"/>
                    <a:pt x="1265" y="58"/>
                    <a:pt x="1261" y="61"/>
                  </a:cubicBezTo>
                  <a:cubicBezTo>
                    <a:pt x="1256" y="63"/>
                    <a:pt x="1255" y="68"/>
                    <a:pt x="1255" y="72"/>
                  </a:cubicBezTo>
                  <a:cubicBezTo>
                    <a:pt x="1257" y="77"/>
                    <a:pt x="1260" y="80"/>
                    <a:pt x="1264" y="84"/>
                  </a:cubicBezTo>
                  <a:cubicBezTo>
                    <a:pt x="1268" y="88"/>
                    <a:pt x="1276" y="87"/>
                    <a:pt x="1281" y="86"/>
                  </a:cubicBezTo>
                  <a:cubicBezTo>
                    <a:pt x="1294" y="75"/>
                    <a:pt x="1294" y="75"/>
                    <a:pt x="1294" y="75"/>
                  </a:cubicBezTo>
                  <a:cubicBezTo>
                    <a:pt x="1300" y="64"/>
                    <a:pt x="1307" y="47"/>
                    <a:pt x="1297" y="35"/>
                  </a:cubicBezTo>
                  <a:cubicBezTo>
                    <a:pt x="1287" y="27"/>
                    <a:pt x="1277" y="21"/>
                    <a:pt x="1269" y="11"/>
                  </a:cubicBezTo>
                  <a:close/>
                  <a:moveTo>
                    <a:pt x="1066" y="12"/>
                  </a:moveTo>
                  <a:cubicBezTo>
                    <a:pt x="1066" y="10"/>
                    <a:pt x="1066" y="10"/>
                    <a:pt x="1066" y="10"/>
                  </a:cubicBezTo>
                  <a:cubicBezTo>
                    <a:pt x="1062" y="9"/>
                    <a:pt x="1058" y="10"/>
                    <a:pt x="1054" y="10"/>
                  </a:cubicBezTo>
                  <a:cubicBezTo>
                    <a:pt x="1050" y="9"/>
                    <a:pt x="1050" y="13"/>
                    <a:pt x="1049" y="15"/>
                  </a:cubicBezTo>
                  <a:cubicBezTo>
                    <a:pt x="1025" y="33"/>
                    <a:pt x="1025" y="33"/>
                    <a:pt x="1025" y="33"/>
                  </a:cubicBezTo>
                  <a:cubicBezTo>
                    <a:pt x="1022" y="37"/>
                    <a:pt x="1015" y="36"/>
                    <a:pt x="1014" y="42"/>
                  </a:cubicBezTo>
                  <a:cubicBezTo>
                    <a:pt x="1015" y="44"/>
                    <a:pt x="1015" y="47"/>
                    <a:pt x="1017" y="47"/>
                  </a:cubicBezTo>
                  <a:cubicBezTo>
                    <a:pt x="1019" y="47"/>
                    <a:pt x="1022" y="45"/>
                    <a:pt x="1020" y="42"/>
                  </a:cubicBezTo>
                  <a:cubicBezTo>
                    <a:pt x="1028" y="41"/>
                    <a:pt x="1035" y="37"/>
                    <a:pt x="1041" y="32"/>
                  </a:cubicBezTo>
                  <a:cubicBezTo>
                    <a:pt x="1050" y="27"/>
                    <a:pt x="1058" y="21"/>
                    <a:pt x="1066" y="12"/>
                  </a:cubicBezTo>
                  <a:close/>
                  <a:moveTo>
                    <a:pt x="1084" y="11"/>
                  </a:moveTo>
                  <a:cubicBezTo>
                    <a:pt x="1080" y="10"/>
                    <a:pt x="1072" y="8"/>
                    <a:pt x="1072" y="14"/>
                  </a:cubicBezTo>
                  <a:cubicBezTo>
                    <a:pt x="1063" y="20"/>
                    <a:pt x="1059" y="31"/>
                    <a:pt x="1048" y="34"/>
                  </a:cubicBezTo>
                  <a:cubicBezTo>
                    <a:pt x="1040" y="43"/>
                    <a:pt x="1027" y="47"/>
                    <a:pt x="1017" y="54"/>
                  </a:cubicBezTo>
                  <a:cubicBezTo>
                    <a:pt x="1017" y="59"/>
                    <a:pt x="1015" y="65"/>
                    <a:pt x="1017" y="71"/>
                  </a:cubicBezTo>
                  <a:cubicBezTo>
                    <a:pt x="1043" y="66"/>
                    <a:pt x="1061" y="43"/>
                    <a:pt x="1076" y="23"/>
                  </a:cubicBezTo>
                  <a:cubicBezTo>
                    <a:pt x="1080" y="20"/>
                    <a:pt x="1084" y="16"/>
                    <a:pt x="1084" y="11"/>
                  </a:cubicBezTo>
                  <a:close/>
                  <a:moveTo>
                    <a:pt x="1151" y="10"/>
                  </a:moveTo>
                  <a:cubicBezTo>
                    <a:pt x="1147" y="10"/>
                    <a:pt x="1140" y="9"/>
                    <a:pt x="1137" y="11"/>
                  </a:cubicBezTo>
                  <a:cubicBezTo>
                    <a:pt x="1140" y="15"/>
                    <a:pt x="1144" y="15"/>
                    <a:pt x="1147" y="17"/>
                  </a:cubicBezTo>
                  <a:cubicBezTo>
                    <a:pt x="1151" y="17"/>
                    <a:pt x="1155" y="23"/>
                    <a:pt x="1160" y="19"/>
                  </a:cubicBezTo>
                  <a:cubicBezTo>
                    <a:pt x="1158" y="15"/>
                    <a:pt x="1154" y="12"/>
                    <a:pt x="1151" y="10"/>
                  </a:cubicBezTo>
                  <a:close/>
                  <a:moveTo>
                    <a:pt x="1314" y="11"/>
                  </a:moveTo>
                  <a:cubicBezTo>
                    <a:pt x="1283" y="10"/>
                    <a:pt x="1283" y="10"/>
                    <a:pt x="1283" y="10"/>
                  </a:cubicBezTo>
                  <a:cubicBezTo>
                    <a:pt x="1281" y="12"/>
                    <a:pt x="1281" y="12"/>
                    <a:pt x="1281" y="12"/>
                  </a:cubicBezTo>
                  <a:cubicBezTo>
                    <a:pt x="1285" y="20"/>
                    <a:pt x="1294" y="23"/>
                    <a:pt x="1300" y="28"/>
                  </a:cubicBezTo>
                  <a:cubicBezTo>
                    <a:pt x="1308" y="36"/>
                    <a:pt x="1312" y="47"/>
                    <a:pt x="1309" y="57"/>
                  </a:cubicBezTo>
                  <a:cubicBezTo>
                    <a:pt x="1311" y="59"/>
                    <a:pt x="1311" y="59"/>
                    <a:pt x="1311" y="59"/>
                  </a:cubicBezTo>
                  <a:cubicBezTo>
                    <a:pt x="1315" y="71"/>
                    <a:pt x="1328" y="79"/>
                    <a:pt x="1336" y="88"/>
                  </a:cubicBezTo>
                  <a:cubicBezTo>
                    <a:pt x="1348" y="95"/>
                    <a:pt x="1359" y="103"/>
                    <a:pt x="1373" y="106"/>
                  </a:cubicBezTo>
                  <a:cubicBezTo>
                    <a:pt x="1383" y="99"/>
                    <a:pt x="1383" y="99"/>
                    <a:pt x="1383" y="99"/>
                  </a:cubicBezTo>
                  <a:cubicBezTo>
                    <a:pt x="1401" y="91"/>
                    <a:pt x="1420" y="103"/>
                    <a:pt x="1438" y="96"/>
                  </a:cubicBezTo>
                  <a:cubicBezTo>
                    <a:pt x="1442" y="94"/>
                    <a:pt x="1448" y="91"/>
                    <a:pt x="1449" y="87"/>
                  </a:cubicBezTo>
                  <a:cubicBezTo>
                    <a:pt x="1440" y="88"/>
                    <a:pt x="1431" y="87"/>
                    <a:pt x="1423" y="90"/>
                  </a:cubicBezTo>
                  <a:cubicBezTo>
                    <a:pt x="1417" y="88"/>
                    <a:pt x="1411" y="87"/>
                    <a:pt x="1407" y="82"/>
                  </a:cubicBezTo>
                  <a:cubicBezTo>
                    <a:pt x="1390" y="78"/>
                    <a:pt x="1377" y="69"/>
                    <a:pt x="1363" y="59"/>
                  </a:cubicBezTo>
                  <a:cubicBezTo>
                    <a:pt x="1345" y="45"/>
                    <a:pt x="1324" y="32"/>
                    <a:pt x="1314" y="11"/>
                  </a:cubicBezTo>
                  <a:close/>
                  <a:moveTo>
                    <a:pt x="1342" y="11"/>
                  </a:moveTo>
                  <a:cubicBezTo>
                    <a:pt x="1336" y="10"/>
                    <a:pt x="1328" y="11"/>
                    <a:pt x="1321" y="12"/>
                  </a:cubicBezTo>
                  <a:cubicBezTo>
                    <a:pt x="1321" y="13"/>
                    <a:pt x="1322" y="14"/>
                    <a:pt x="1322" y="15"/>
                  </a:cubicBezTo>
                  <a:cubicBezTo>
                    <a:pt x="1333" y="29"/>
                    <a:pt x="1347" y="41"/>
                    <a:pt x="1362" y="52"/>
                  </a:cubicBezTo>
                  <a:cubicBezTo>
                    <a:pt x="1375" y="61"/>
                    <a:pt x="1387" y="71"/>
                    <a:pt x="1402" y="74"/>
                  </a:cubicBezTo>
                  <a:cubicBezTo>
                    <a:pt x="1402" y="60"/>
                    <a:pt x="1402" y="60"/>
                    <a:pt x="1402" y="60"/>
                  </a:cubicBezTo>
                  <a:cubicBezTo>
                    <a:pt x="1377" y="52"/>
                    <a:pt x="1358" y="32"/>
                    <a:pt x="1342" y="11"/>
                  </a:cubicBezTo>
                  <a:close/>
                  <a:moveTo>
                    <a:pt x="1460" y="12"/>
                  </a:moveTo>
                  <a:cubicBezTo>
                    <a:pt x="1457" y="11"/>
                    <a:pt x="1453" y="11"/>
                    <a:pt x="1450" y="10"/>
                  </a:cubicBezTo>
                  <a:cubicBezTo>
                    <a:pt x="1436" y="12"/>
                    <a:pt x="1422" y="10"/>
                    <a:pt x="1408" y="12"/>
                  </a:cubicBezTo>
                  <a:cubicBezTo>
                    <a:pt x="1408" y="13"/>
                    <a:pt x="1408" y="13"/>
                    <a:pt x="1408" y="13"/>
                  </a:cubicBezTo>
                  <a:cubicBezTo>
                    <a:pt x="1413" y="17"/>
                    <a:pt x="1418" y="20"/>
                    <a:pt x="1424" y="21"/>
                  </a:cubicBezTo>
                  <a:cubicBezTo>
                    <a:pt x="1437" y="22"/>
                    <a:pt x="1452" y="22"/>
                    <a:pt x="1460" y="12"/>
                  </a:cubicBezTo>
                  <a:close/>
                  <a:moveTo>
                    <a:pt x="1739" y="12"/>
                  </a:moveTo>
                  <a:cubicBezTo>
                    <a:pt x="1717" y="12"/>
                    <a:pt x="1717" y="12"/>
                    <a:pt x="1717" y="12"/>
                  </a:cubicBezTo>
                  <a:cubicBezTo>
                    <a:pt x="1680" y="12"/>
                    <a:pt x="1642" y="10"/>
                    <a:pt x="1606" y="12"/>
                  </a:cubicBezTo>
                  <a:cubicBezTo>
                    <a:pt x="1604" y="13"/>
                    <a:pt x="1606" y="15"/>
                    <a:pt x="1606" y="17"/>
                  </a:cubicBezTo>
                  <a:cubicBezTo>
                    <a:pt x="1609" y="26"/>
                    <a:pt x="1619" y="30"/>
                    <a:pt x="1626" y="36"/>
                  </a:cubicBezTo>
                  <a:cubicBezTo>
                    <a:pt x="1629" y="44"/>
                    <a:pt x="1624" y="50"/>
                    <a:pt x="1619" y="56"/>
                  </a:cubicBezTo>
                  <a:cubicBezTo>
                    <a:pt x="1612" y="62"/>
                    <a:pt x="1600" y="64"/>
                    <a:pt x="1591" y="60"/>
                  </a:cubicBezTo>
                  <a:cubicBezTo>
                    <a:pt x="1584" y="55"/>
                    <a:pt x="1593" y="47"/>
                    <a:pt x="1587" y="42"/>
                  </a:cubicBezTo>
                  <a:cubicBezTo>
                    <a:pt x="1585" y="41"/>
                    <a:pt x="1582" y="41"/>
                    <a:pt x="1580" y="43"/>
                  </a:cubicBezTo>
                  <a:cubicBezTo>
                    <a:pt x="1574" y="47"/>
                    <a:pt x="1571" y="53"/>
                    <a:pt x="1571" y="61"/>
                  </a:cubicBezTo>
                  <a:cubicBezTo>
                    <a:pt x="1574" y="66"/>
                    <a:pt x="1575" y="73"/>
                    <a:pt x="1581" y="75"/>
                  </a:cubicBezTo>
                  <a:cubicBezTo>
                    <a:pt x="1603" y="88"/>
                    <a:pt x="1621" y="65"/>
                    <a:pt x="1642" y="66"/>
                  </a:cubicBezTo>
                  <a:cubicBezTo>
                    <a:pt x="1651" y="66"/>
                    <a:pt x="1660" y="71"/>
                    <a:pt x="1662" y="80"/>
                  </a:cubicBezTo>
                  <a:cubicBezTo>
                    <a:pt x="1668" y="92"/>
                    <a:pt x="1665" y="108"/>
                    <a:pt x="1659" y="118"/>
                  </a:cubicBezTo>
                  <a:cubicBezTo>
                    <a:pt x="1655" y="123"/>
                    <a:pt x="1650" y="126"/>
                    <a:pt x="1644" y="125"/>
                  </a:cubicBezTo>
                  <a:cubicBezTo>
                    <a:pt x="1634" y="120"/>
                    <a:pt x="1650" y="113"/>
                    <a:pt x="1642" y="106"/>
                  </a:cubicBezTo>
                  <a:cubicBezTo>
                    <a:pt x="1640" y="104"/>
                    <a:pt x="1638" y="102"/>
                    <a:pt x="1635" y="103"/>
                  </a:cubicBezTo>
                  <a:cubicBezTo>
                    <a:pt x="1630" y="102"/>
                    <a:pt x="1626" y="106"/>
                    <a:pt x="1623" y="110"/>
                  </a:cubicBezTo>
                  <a:cubicBezTo>
                    <a:pt x="1621" y="118"/>
                    <a:pt x="1623" y="126"/>
                    <a:pt x="1626" y="134"/>
                  </a:cubicBezTo>
                  <a:cubicBezTo>
                    <a:pt x="1633" y="143"/>
                    <a:pt x="1644" y="148"/>
                    <a:pt x="1656" y="148"/>
                  </a:cubicBezTo>
                  <a:cubicBezTo>
                    <a:pt x="1671" y="147"/>
                    <a:pt x="1683" y="136"/>
                    <a:pt x="1690" y="123"/>
                  </a:cubicBezTo>
                  <a:cubicBezTo>
                    <a:pt x="1695" y="112"/>
                    <a:pt x="1691" y="97"/>
                    <a:pt x="1686" y="87"/>
                  </a:cubicBezTo>
                  <a:cubicBezTo>
                    <a:pt x="1682" y="78"/>
                    <a:pt x="1669" y="72"/>
                    <a:pt x="1671" y="60"/>
                  </a:cubicBezTo>
                  <a:cubicBezTo>
                    <a:pt x="1674" y="45"/>
                    <a:pt x="1688" y="39"/>
                    <a:pt x="1701" y="35"/>
                  </a:cubicBezTo>
                  <a:cubicBezTo>
                    <a:pt x="1710" y="34"/>
                    <a:pt x="1724" y="31"/>
                    <a:pt x="1731" y="38"/>
                  </a:cubicBezTo>
                  <a:cubicBezTo>
                    <a:pt x="1736" y="42"/>
                    <a:pt x="1738" y="48"/>
                    <a:pt x="1738" y="54"/>
                  </a:cubicBezTo>
                  <a:cubicBezTo>
                    <a:pt x="1735" y="61"/>
                    <a:pt x="1727" y="58"/>
                    <a:pt x="1723" y="63"/>
                  </a:cubicBezTo>
                  <a:cubicBezTo>
                    <a:pt x="1721" y="69"/>
                    <a:pt x="1717" y="74"/>
                    <a:pt x="1720" y="81"/>
                  </a:cubicBezTo>
                  <a:cubicBezTo>
                    <a:pt x="1723" y="85"/>
                    <a:pt x="1726" y="89"/>
                    <a:pt x="1731" y="89"/>
                  </a:cubicBezTo>
                  <a:cubicBezTo>
                    <a:pt x="1740" y="92"/>
                    <a:pt x="1748" y="86"/>
                    <a:pt x="1754" y="79"/>
                  </a:cubicBezTo>
                  <a:cubicBezTo>
                    <a:pt x="1756" y="73"/>
                    <a:pt x="1761" y="67"/>
                    <a:pt x="1758" y="60"/>
                  </a:cubicBezTo>
                  <a:cubicBezTo>
                    <a:pt x="1761" y="45"/>
                    <a:pt x="1745" y="36"/>
                    <a:pt x="1740" y="23"/>
                  </a:cubicBezTo>
                  <a:cubicBezTo>
                    <a:pt x="1739" y="20"/>
                    <a:pt x="1741" y="15"/>
                    <a:pt x="1739" y="12"/>
                  </a:cubicBezTo>
                  <a:close/>
                  <a:moveTo>
                    <a:pt x="1373" y="11"/>
                  </a:moveTo>
                  <a:cubicBezTo>
                    <a:pt x="1352" y="11"/>
                    <a:pt x="1352" y="11"/>
                    <a:pt x="1352" y="11"/>
                  </a:cubicBezTo>
                  <a:cubicBezTo>
                    <a:pt x="1351" y="12"/>
                    <a:pt x="1351" y="12"/>
                    <a:pt x="1351" y="12"/>
                  </a:cubicBezTo>
                  <a:cubicBezTo>
                    <a:pt x="1363" y="31"/>
                    <a:pt x="1380" y="46"/>
                    <a:pt x="1401" y="54"/>
                  </a:cubicBezTo>
                  <a:cubicBezTo>
                    <a:pt x="1407" y="56"/>
                    <a:pt x="1408" y="47"/>
                    <a:pt x="1411" y="44"/>
                  </a:cubicBezTo>
                  <a:cubicBezTo>
                    <a:pt x="1396" y="38"/>
                    <a:pt x="1382" y="26"/>
                    <a:pt x="1373" y="11"/>
                  </a:cubicBezTo>
                  <a:close/>
                  <a:moveTo>
                    <a:pt x="1545" y="14"/>
                  </a:moveTo>
                  <a:cubicBezTo>
                    <a:pt x="1544" y="11"/>
                    <a:pt x="1544" y="11"/>
                    <a:pt x="1544" y="11"/>
                  </a:cubicBezTo>
                  <a:cubicBezTo>
                    <a:pt x="1539" y="11"/>
                    <a:pt x="1532" y="11"/>
                    <a:pt x="1526" y="12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09" y="34"/>
                    <a:pt x="1493" y="40"/>
                    <a:pt x="1482" y="51"/>
                  </a:cubicBezTo>
                  <a:cubicBezTo>
                    <a:pt x="1489" y="62"/>
                    <a:pt x="1489" y="62"/>
                    <a:pt x="1489" y="62"/>
                  </a:cubicBezTo>
                  <a:cubicBezTo>
                    <a:pt x="1490" y="62"/>
                    <a:pt x="1490" y="62"/>
                    <a:pt x="1490" y="62"/>
                  </a:cubicBezTo>
                  <a:cubicBezTo>
                    <a:pt x="1506" y="55"/>
                    <a:pt x="1520" y="42"/>
                    <a:pt x="1532" y="28"/>
                  </a:cubicBezTo>
                  <a:cubicBezTo>
                    <a:pt x="1535" y="23"/>
                    <a:pt x="1542" y="21"/>
                    <a:pt x="1545" y="14"/>
                  </a:cubicBezTo>
                  <a:close/>
                  <a:moveTo>
                    <a:pt x="1598" y="19"/>
                  </a:moveTo>
                  <a:cubicBezTo>
                    <a:pt x="1595" y="12"/>
                    <a:pt x="1595" y="12"/>
                    <a:pt x="1595" y="12"/>
                  </a:cubicBezTo>
                  <a:cubicBezTo>
                    <a:pt x="1581" y="12"/>
                    <a:pt x="1568" y="10"/>
                    <a:pt x="1554" y="12"/>
                  </a:cubicBezTo>
                  <a:cubicBezTo>
                    <a:pt x="1549" y="17"/>
                    <a:pt x="1545" y="25"/>
                    <a:pt x="1538" y="28"/>
                  </a:cubicBezTo>
                  <a:cubicBezTo>
                    <a:pt x="1525" y="46"/>
                    <a:pt x="1509" y="59"/>
                    <a:pt x="1490" y="69"/>
                  </a:cubicBezTo>
                  <a:cubicBezTo>
                    <a:pt x="1491" y="82"/>
                    <a:pt x="1491" y="82"/>
                    <a:pt x="1491" y="82"/>
                  </a:cubicBezTo>
                  <a:cubicBezTo>
                    <a:pt x="1491" y="93"/>
                    <a:pt x="1481" y="101"/>
                    <a:pt x="1483" y="113"/>
                  </a:cubicBezTo>
                  <a:cubicBezTo>
                    <a:pt x="1484" y="117"/>
                    <a:pt x="1486" y="122"/>
                    <a:pt x="1490" y="123"/>
                  </a:cubicBezTo>
                  <a:cubicBezTo>
                    <a:pt x="1497" y="125"/>
                    <a:pt x="1502" y="123"/>
                    <a:pt x="1508" y="122"/>
                  </a:cubicBezTo>
                  <a:cubicBezTo>
                    <a:pt x="1511" y="119"/>
                    <a:pt x="1519" y="118"/>
                    <a:pt x="1517" y="112"/>
                  </a:cubicBezTo>
                  <a:cubicBezTo>
                    <a:pt x="1511" y="110"/>
                    <a:pt x="1507" y="103"/>
                    <a:pt x="1505" y="98"/>
                  </a:cubicBezTo>
                  <a:cubicBezTo>
                    <a:pt x="1506" y="90"/>
                    <a:pt x="1508" y="82"/>
                    <a:pt x="1515" y="77"/>
                  </a:cubicBezTo>
                  <a:cubicBezTo>
                    <a:pt x="1526" y="69"/>
                    <a:pt x="1541" y="74"/>
                    <a:pt x="1551" y="80"/>
                  </a:cubicBezTo>
                  <a:cubicBezTo>
                    <a:pt x="1555" y="75"/>
                    <a:pt x="1559" y="70"/>
                    <a:pt x="1564" y="64"/>
                  </a:cubicBezTo>
                  <a:cubicBezTo>
                    <a:pt x="1565" y="50"/>
                    <a:pt x="1565" y="50"/>
                    <a:pt x="1565" y="50"/>
                  </a:cubicBezTo>
                  <a:cubicBezTo>
                    <a:pt x="1568" y="45"/>
                    <a:pt x="1572" y="38"/>
                    <a:pt x="1579" y="35"/>
                  </a:cubicBezTo>
                  <a:cubicBezTo>
                    <a:pt x="1584" y="33"/>
                    <a:pt x="1589" y="36"/>
                    <a:pt x="1594" y="39"/>
                  </a:cubicBezTo>
                  <a:cubicBezTo>
                    <a:pt x="1597" y="43"/>
                    <a:pt x="1595" y="49"/>
                    <a:pt x="1596" y="54"/>
                  </a:cubicBezTo>
                  <a:cubicBezTo>
                    <a:pt x="1602" y="55"/>
                    <a:pt x="1610" y="55"/>
                    <a:pt x="1615" y="50"/>
                  </a:cubicBezTo>
                  <a:cubicBezTo>
                    <a:pt x="1618" y="47"/>
                    <a:pt x="1620" y="44"/>
                    <a:pt x="1619" y="39"/>
                  </a:cubicBezTo>
                  <a:cubicBezTo>
                    <a:pt x="1610" y="35"/>
                    <a:pt x="1603" y="28"/>
                    <a:pt x="1598" y="19"/>
                  </a:cubicBezTo>
                  <a:close/>
                  <a:moveTo>
                    <a:pt x="1399" y="11"/>
                  </a:moveTo>
                  <a:cubicBezTo>
                    <a:pt x="1385" y="11"/>
                    <a:pt x="1385" y="11"/>
                    <a:pt x="1385" y="11"/>
                  </a:cubicBezTo>
                  <a:cubicBezTo>
                    <a:pt x="1383" y="11"/>
                    <a:pt x="1382" y="13"/>
                    <a:pt x="1382" y="15"/>
                  </a:cubicBezTo>
                  <a:cubicBezTo>
                    <a:pt x="1391" y="25"/>
                    <a:pt x="1402" y="39"/>
                    <a:pt x="1417" y="40"/>
                  </a:cubicBezTo>
                  <a:cubicBezTo>
                    <a:pt x="1427" y="37"/>
                    <a:pt x="1437" y="32"/>
                    <a:pt x="1448" y="34"/>
                  </a:cubicBezTo>
                  <a:cubicBezTo>
                    <a:pt x="1464" y="40"/>
                    <a:pt x="1476" y="25"/>
                    <a:pt x="1488" y="17"/>
                  </a:cubicBezTo>
                  <a:cubicBezTo>
                    <a:pt x="1488" y="15"/>
                    <a:pt x="1491" y="12"/>
                    <a:pt x="1488" y="11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61" y="21"/>
                    <a:pt x="1449" y="26"/>
                    <a:pt x="1435" y="27"/>
                  </a:cubicBezTo>
                  <a:cubicBezTo>
                    <a:pt x="1421" y="27"/>
                    <a:pt x="1408" y="22"/>
                    <a:pt x="1399" y="11"/>
                  </a:cubicBezTo>
                  <a:close/>
                  <a:moveTo>
                    <a:pt x="1517" y="12"/>
                  </a:moveTo>
                  <a:cubicBezTo>
                    <a:pt x="1498" y="11"/>
                    <a:pt x="1498" y="11"/>
                    <a:pt x="1498" y="11"/>
                  </a:cubicBezTo>
                  <a:cubicBezTo>
                    <a:pt x="1496" y="12"/>
                    <a:pt x="1496" y="12"/>
                    <a:pt x="1496" y="12"/>
                  </a:cubicBezTo>
                  <a:cubicBezTo>
                    <a:pt x="1492" y="23"/>
                    <a:pt x="1480" y="30"/>
                    <a:pt x="1470" y="36"/>
                  </a:cubicBezTo>
                  <a:cubicBezTo>
                    <a:pt x="1468" y="41"/>
                    <a:pt x="1475" y="42"/>
                    <a:pt x="1477" y="45"/>
                  </a:cubicBezTo>
                  <a:cubicBezTo>
                    <a:pt x="1489" y="38"/>
                    <a:pt x="1502" y="32"/>
                    <a:pt x="1511" y="21"/>
                  </a:cubicBezTo>
                  <a:cubicBezTo>
                    <a:pt x="1513" y="18"/>
                    <a:pt x="1518" y="16"/>
                    <a:pt x="1517" y="12"/>
                  </a:cubicBezTo>
                  <a:close/>
                  <a:moveTo>
                    <a:pt x="1777" y="12"/>
                  </a:moveTo>
                  <a:cubicBezTo>
                    <a:pt x="1767" y="12"/>
                    <a:pt x="1758" y="12"/>
                    <a:pt x="1749" y="12"/>
                  </a:cubicBezTo>
                  <a:cubicBezTo>
                    <a:pt x="1746" y="14"/>
                    <a:pt x="1747" y="18"/>
                    <a:pt x="1747" y="21"/>
                  </a:cubicBezTo>
                  <a:cubicBezTo>
                    <a:pt x="1753" y="34"/>
                    <a:pt x="1767" y="46"/>
                    <a:pt x="1766" y="62"/>
                  </a:cubicBezTo>
                  <a:cubicBezTo>
                    <a:pt x="1778" y="82"/>
                    <a:pt x="1796" y="96"/>
                    <a:pt x="1814" y="109"/>
                  </a:cubicBezTo>
                  <a:cubicBezTo>
                    <a:pt x="1820" y="110"/>
                    <a:pt x="1824" y="118"/>
                    <a:pt x="1831" y="116"/>
                  </a:cubicBezTo>
                  <a:cubicBezTo>
                    <a:pt x="1832" y="109"/>
                    <a:pt x="1840" y="103"/>
                    <a:pt x="1845" y="99"/>
                  </a:cubicBezTo>
                  <a:cubicBezTo>
                    <a:pt x="1834" y="91"/>
                    <a:pt x="1823" y="81"/>
                    <a:pt x="1814" y="71"/>
                  </a:cubicBezTo>
                  <a:cubicBezTo>
                    <a:pt x="1800" y="59"/>
                    <a:pt x="1791" y="44"/>
                    <a:pt x="1782" y="27"/>
                  </a:cubicBezTo>
                  <a:cubicBezTo>
                    <a:pt x="1780" y="22"/>
                    <a:pt x="1780" y="16"/>
                    <a:pt x="1777" y="12"/>
                  </a:cubicBezTo>
                  <a:close/>
                  <a:moveTo>
                    <a:pt x="1804" y="28"/>
                  </a:moveTo>
                  <a:cubicBezTo>
                    <a:pt x="1800" y="22"/>
                    <a:pt x="1800" y="10"/>
                    <a:pt x="1790" y="12"/>
                  </a:cubicBezTo>
                  <a:cubicBezTo>
                    <a:pt x="1788" y="13"/>
                    <a:pt x="1784" y="11"/>
                    <a:pt x="1784" y="13"/>
                  </a:cubicBezTo>
                  <a:cubicBezTo>
                    <a:pt x="1789" y="29"/>
                    <a:pt x="1797" y="42"/>
                    <a:pt x="1805" y="56"/>
                  </a:cubicBezTo>
                  <a:cubicBezTo>
                    <a:pt x="1818" y="69"/>
                    <a:pt x="1833" y="86"/>
                    <a:pt x="1849" y="94"/>
                  </a:cubicBezTo>
                  <a:cubicBezTo>
                    <a:pt x="1855" y="100"/>
                    <a:pt x="1865" y="96"/>
                    <a:pt x="1873" y="99"/>
                  </a:cubicBezTo>
                  <a:cubicBezTo>
                    <a:pt x="1881" y="99"/>
                    <a:pt x="1887" y="104"/>
                    <a:pt x="1895" y="102"/>
                  </a:cubicBezTo>
                  <a:cubicBezTo>
                    <a:pt x="1901" y="100"/>
                    <a:pt x="1909" y="100"/>
                    <a:pt x="1910" y="94"/>
                  </a:cubicBezTo>
                  <a:cubicBezTo>
                    <a:pt x="1903" y="95"/>
                    <a:pt x="1896" y="91"/>
                    <a:pt x="1890" y="89"/>
                  </a:cubicBezTo>
                  <a:cubicBezTo>
                    <a:pt x="1883" y="94"/>
                    <a:pt x="1874" y="95"/>
                    <a:pt x="1866" y="95"/>
                  </a:cubicBezTo>
                  <a:cubicBezTo>
                    <a:pt x="1857" y="92"/>
                    <a:pt x="1851" y="84"/>
                    <a:pt x="1850" y="76"/>
                  </a:cubicBezTo>
                  <a:cubicBezTo>
                    <a:pt x="1847" y="74"/>
                    <a:pt x="1844" y="71"/>
                    <a:pt x="1841" y="68"/>
                  </a:cubicBezTo>
                  <a:cubicBezTo>
                    <a:pt x="1827" y="56"/>
                    <a:pt x="1815" y="42"/>
                    <a:pt x="1804" y="28"/>
                  </a:cubicBezTo>
                  <a:close/>
                  <a:moveTo>
                    <a:pt x="1813" y="21"/>
                  </a:moveTo>
                  <a:cubicBezTo>
                    <a:pt x="1809" y="19"/>
                    <a:pt x="1812" y="10"/>
                    <a:pt x="1804" y="12"/>
                  </a:cubicBezTo>
                  <a:cubicBezTo>
                    <a:pt x="1803" y="12"/>
                    <a:pt x="1803" y="13"/>
                    <a:pt x="1803" y="14"/>
                  </a:cubicBezTo>
                  <a:cubicBezTo>
                    <a:pt x="1814" y="32"/>
                    <a:pt x="1814" y="32"/>
                    <a:pt x="1814" y="32"/>
                  </a:cubicBezTo>
                  <a:cubicBezTo>
                    <a:pt x="1817" y="40"/>
                    <a:pt x="1826" y="44"/>
                    <a:pt x="1830" y="51"/>
                  </a:cubicBezTo>
                  <a:cubicBezTo>
                    <a:pt x="1836" y="56"/>
                    <a:pt x="1842" y="64"/>
                    <a:pt x="1850" y="67"/>
                  </a:cubicBezTo>
                  <a:cubicBezTo>
                    <a:pt x="1851" y="63"/>
                    <a:pt x="1852" y="60"/>
                    <a:pt x="1853" y="56"/>
                  </a:cubicBezTo>
                  <a:cubicBezTo>
                    <a:pt x="1837" y="47"/>
                    <a:pt x="1827" y="34"/>
                    <a:pt x="1813" y="21"/>
                  </a:cubicBezTo>
                  <a:close/>
                  <a:moveTo>
                    <a:pt x="1829" y="12"/>
                  </a:moveTo>
                  <a:cubicBezTo>
                    <a:pt x="1824" y="13"/>
                    <a:pt x="1819" y="10"/>
                    <a:pt x="1815" y="13"/>
                  </a:cubicBezTo>
                  <a:cubicBezTo>
                    <a:pt x="1818" y="22"/>
                    <a:pt x="1828" y="27"/>
                    <a:pt x="1833" y="34"/>
                  </a:cubicBezTo>
                  <a:cubicBezTo>
                    <a:pt x="1840" y="40"/>
                    <a:pt x="1847" y="47"/>
                    <a:pt x="1856" y="51"/>
                  </a:cubicBezTo>
                  <a:cubicBezTo>
                    <a:pt x="1857" y="49"/>
                    <a:pt x="1860" y="48"/>
                    <a:pt x="1859" y="46"/>
                  </a:cubicBezTo>
                  <a:cubicBezTo>
                    <a:pt x="1846" y="38"/>
                    <a:pt x="1838" y="24"/>
                    <a:pt x="1829" y="12"/>
                  </a:cubicBezTo>
                  <a:close/>
                  <a:moveTo>
                    <a:pt x="1856" y="22"/>
                  </a:moveTo>
                  <a:cubicBezTo>
                    <a:pt x="1852" y="18"/>
                    <a:pt x="1852" y="9"/>
                    <a:pt x="1843" y="12"/>
                  </a:cubicBezTo>
                  <a:cubicBezTo>
                    <a:pt x="1841" y="13"/>
                    <a:pt x="1836" y="11"/>
                    <a:pt x="1837" y="15"/>
                  </a:cubicBezTo>
                  <a:cubicBezTo>
                    <a:pt x="1845" y="24"/>
                    <a:pt x="1851" y="37"/>
                    <a:pt x="1864" y="42"/>
                  </a:cubicBezTo>
                  <a:cubicBezTo>
                    <a:pt x="1867" y="40"/>
                    <a:pt x="1870" y="40"/>
                    <a:pt x="1871" y="36"/>
                  </a:cubicBezTo>
                  <a:cubicBezTo>
                    <a:pt x="1866" y="32"/>
                    <a:pt x="1861" y="28"/>
                    <a:pt x="1856" y="22"/>
                  </a:cubicBezTo>
                  <a:close/>
                  <a:moveTo>
                    <a:pt x="1882" y="13"/>
                  </a:moveTo>
                  <a:cubicBezTo>
                    <a:pt x="1860" y="12"/>
                    <a:pt x="1860" y="12"/>
                    <a:pt x="1860" y="12"/>
                  </a:cubicBezTo>
                  <a:cubicBezTo>
                    <a:pt x="1858" y="14"/>
                    <a:pt x="1858" y="14"/>
                    <a:pt x="1858" y="14"/>
                  </a:cubicBezTo>
                  <a:cubicBezTo>
                    <a:pt x="1860" y="21"/>
                    <a:pt x="1868" y="28"/>
                    <a:pt x="1875" y="32"/>
                  </a:cubicBezTo>
                  <a:cubicBezTo>
                    <a:pt x="1877" y="35"/>
                    <a:pt x="1881" y="30"/>
                    <a:pt x="1883" y="34"/>
                  </a:cubicBezTo>
                  <a:cubicBezTo>
                    <a:pt x="1899" y="30"/>
                    <a:pt x="1913" y="36"/>
                    <a:pt x="1926" y="42"/>
                  </a:cubicBezTo>
                  <a:cubicBezTo>
                    <a:pt x="1938" y="41"/>
                    <a:pt x="1948" y="33"/>
                    <a:pt x="1957" y="25"/>
                  </a:cubicBezTo>
                  <a:cubicBezTo>
                    <a:pt x="1960" y="20"/>
                    <a:pt x="1969" y="20"/>
                    <a:pt x="1968" y="13"/>
                  </a:cubicBezTo>
                  <a:cubicBezTo>
                    <a:pt x="1949" y="13"/>
                    <a:pt x="1949" y="13"/>
                    <a:pt x="1949" y="13"/>
                  </a:cubicBezTo>
                  <a:cubicBezTo>
                    <a:pt x="1939" y="25"/>
                    <a:pt x="1923" y="30"/>
                    <a:pt x="1908" y="28"/>
                  </a:cubicBezTo>
                  <a:cubicBezTo>
                    <a:pt x="1897" y="26"/>
                    <a:pt x="1890" y="19"/>
                    <a:pt x="1882" y="13"/>
                  </a:cubicBezTo>
                  <a:close/>
                  <a:moveTo>
                    <a:pt x="1940" y="14"/>
                  </a:moveTo>
                  <a:cubicBezTo>
                    <a:pt x="1930" y="11"/>
                    <a:pt x="1921" y="13"/>
                    <a:pt x="1911" y="12"/>
                  </a:cubicBezTo>
                  <a:cubicBezTo>
                    <a:pt x="1904" y="14"/>
                    <a:pt x="1897" y="11"/>
                    <a:pt x="1892" y="13"/>
                  </a:cubicBezTo>
                  <a:cubicBezTo>
                    <a:pt x="1895" y="18"/>
                    <a:pt x="1902" y="21"/>
                    <a:pt x="1908" y="23"/>
                  </a:cubicBezTo>
                  <a:cubicBezTo>
                    <a:pt x="1920" y="25"/>
                    <a:pt x="1933" y="23"/>
                    <a:pt x="1940" y="14"/>
                  </a:cubicBezTo>
                  <a:close/>
                  <a:moveTo>
                    <a:pt x="1162" y="25"/>
                  </a:moveTo>
                  <a:cubicBezTo>
                    <a:pt x="1149" y="25"/>
                    <a:pt x="1140" y="18"/>
                    <a:pt x="1128" y="14"/>
                  </a:cubicBezTo>
                  <a:cubicBezTo>
                    <a:pt x="1127" y="17"/>
                    <a:pt x="1124" y="19"/>
                    <a:pt x="1125" y="22"/>
                  </a:cubicBezTo>
                  <a:cubicBezTo>
                    <a:pt x="1130" y="27"/>
                    <a:pt x="1136" y="28"/>
                    <a:pt x="1142" y="31"/>
                  </a:cubicBezTo>
                  <a:cubicBezTo>
                    <a:pt x="1147" y="38"/>
                    <a:pt x="1157" y="39"/>
                    <a:pt x="1165" y="38"/>
                  </a:cubicBezTo>
                  <a:cubicBezTo>
                    <a:pt x="1166" y="34"/>
                    <a:pt x="1167" y="28"/>
                    <a:pt x="1162" y="25"/>
                  </a:cubicBezTo>
                  <a:close/>
                  <a:moveTo>
                    <a:pt x="690" y="26"/>
                  </a:moveTo>
                  <a:cubicBezTo>
                    <a:pt x="686" y="21"/>
                    <a:pt x="678" y="24"/>
                    <a:pt x="672" y="22"/>
                  </a:cubicBezTo>
                  <a:cubicBezTo>
                    <a:pt x="670" y="23"/>
                    <a:pt x="668" y="26"/>
                    <a:pt x="669" y="28"/>
                  </a:cubicBezTo>
                  <a:cubicBezTo>
                    <a:pt x="674" y="33"/>
                    <a:pt x="681" y="33"/>
                    <a:pt x="687" y="34"/>
                  </a:cubicBezTo>
                  <a:cubicBezTo>
                    <a:pt x="690" y="33"/>
                    <a:pt x="690" y="29"/>
                    <a:pt x="690" y="26"/>
                  </a:cubicBezTo>
                  <a:close/>
                  <a:moveTo>
                    <a:pt x="184" y="34"/>
                  </a:moveTo>
                  <a:cubicBezTo>
                    <a:pt x="181" y="30"/>
                    <a:pt x="177" y="28"/>
                    <a:pt x="173" y="27"/>
                  </a:cubicBezTo>
                  <a:cubicBezTo>
                    <a:pt x="170" y="28"/>
                    <a:pt x="170" y="31"/>
                    <a:pt x="169" y="33"/>
                  </a:cubicBezTo>
                  <a:cubicBezTo>
                    <a:pt x="168" y="34"/>
                    <a:pt x="166" y="38"/>
                    <a:pt x="169" y="38"/>
                  </a:cubicBezTo>
                  <a:cubicBezTo>
                    <a:pt x="174" y="37"/>
                    <a:pt x="178" y="35"/>
                    <a:pt x="184" y="34"/>
                  </a:cubicBezTo>
                  <a:close/>
                  <a:moveTo>
                    <a:pt x="1122" y="29"/>
                  </a:moveTo>
                  <a:cubicBezTo>
                    <a:pt x="1120" y="29"/>
                    <a:pt x="1119" y="32"/>
                    <a:pt x="1118" y="34"/>
                  </a:cubicBezTo>
                  <a:cubicBezTo>
                    <a:pt x="1118" y="34"/>
                    <a:pt x="1120" y="34"/>
                    <a:pt x="1120" y="34"/>
                  </a:cubicBezTo>
                  <a:cubicBezTo>
                    <a:pt x="1121" y="32"/>
                    <a:pt x="1123" y="31"/>
                    <a:pt x="1122" y="29"/>
                  </a:cubicBezTo>
                  <a:close/>
                  <a:moveTo>
                    <a:pt x="1005" y="44"/>
                  </a:moveTo>
                  <a:cubicBezTo>
                    <a:pt x="1002" y="39"/>
                    <a:pt x="998" y="33"/>
                    <a:pt x="992" y="31"/>
                  </a:cubicBezTo>
                  <a:cubicBezTo>
                    <a:pt x="984" y="31"/>
                    <a:pt x="976" y="28"/>
                    <a:pt x="967" y="30"/>
                  </a:cubicBezTo>
                  <a:cubicBezTo>
                    <a:pt x="956" y="34"/>
                    <a:pt x="943" y="39"/>
                    <a:pt x="940" y="53"/>
                  </a:cubicBezTo>
                  <a:cubicBezTo>
                    <a:pt x="940" y="58"/>
                    <a:pt x="939" y="65"/>
                    <a:pt x="944" y="69"/>
                  </a:cubicBezTo>
                  <a:cubicBezTo>
                    <a:pt x="946" y="72"/>
                    <a:pt x="950" y="74"/>
                    <a:pt x="954" y="73"/>
                  </a:cubicBezTo>
                  <a:cubicBezTo>
                    <a:pt x="965" y="69"/>
                    <a:pt x="958" y="58"/>
                    <a:pt x="965" y="52"/>
                  </a:cubicBezTo>
                  <a:cubicBezTo>
                    <a:pt x="970" y="51"/>
                    <a:pt x="974" y="49"/>
                    <a:pt x="978" y="51"/>
                  </a:cubicBezTo>
                  <a:cubicBezTo>
                    <a:pt x="985" y="53"/>
                    <a:pt x="988" y="59"/>
                    <a:pt x="990" y="64"/>
                  </a:cubicBezTo>
                  <a:cubicBezTo>
                    <a:pt x="993" y="75"/>
                    <a:pt x="988" y="84"/>
                    <a:pt x="981" y="91"/>
                  </a:cubicBezTo>
                  <a:cubicBezTo>
                    <a:pt x="972" y="100"/>
                    <a:pt x="960" y="110"/>
                    <a:pt x="946" y="106"/>
                  </a:cubicBezTo>
                  <a:cubicBezTo>
                    <a:pt x="933" y="102"/>
                    <a:pt x="915" y="96"/>
                    <a:pt x="905" y="109"/>
                  </a:cubicBezTo>
                  <a:cubicBezTo>
                    <a:pt x="899" y="114"/>
                    <a:pt x="898" y="121"/>
                    <a:pt x="899" y="128"/>
                  </a:cubicBezTo>
                  <a:cubicBezTo>
                    <a:pt x="901" y="132"/>
                    <a:pt x="903" y="138"/>
                    <a:pt x="909" y="139"/>
                  </a:cubicBezTo>
                  <a:cubicBezTo>
                    <a:pt x="913" y="141"/>
                    <a:pt x="917" y="140"/>
                    <a:pt x="919" y="136"/>
                  </a:cubicBezTo>
                  <a:cubicBezTo>
                    <a:pt x="921" y="133"/>
                    <a:pt x="922" y="129"/>
                    <a:pt x="921" y="126"/>
                  </a:cubicBezTo>
                  <a:cubicBezTo>
                    <a:pt x="916" y="122"/>
                    <a:pt x="921" y="116"/>
                    <a:pt x="922" y="112"/>
                  </a:cubicBezTo>
                  <a:cubicBezTo>
                    <a:pt x="927" y="109"/>
                    <a:pt x="935" y="110"/>
                    <a:pt x="941" y="110"/>
                  </a:cubicBezTo>
                  <a:cubicBezTo>
                    <a:pt x="949" y="115"/>
                    <a:pt x="955" y="125"/>
                    <a:pt x="953" y="135"/>
                  </a:cubicBezTo>
                  <a:cubicBezTo>
                    <a:pt x="952" y="144"/>
                    <a:pt x="944" y="151"/>
                    <a:pt x="939" y="158"/>
                  </a:cubicBezTo>
                  <a:cubicBezTo>
                    <a:pt x="939" y="158"/>
                    <a:pt x="939" y="158"/>
                    <a:pt x="939" y="158"/>
                  </a:cubicBezTo>
                  <a:cubicBezTo>
                    <a:pt x="977" y="159"/>
                    <a:pt x="1015" y="159"/>
                    <a:pt x="1053" y="159"/>
                  </a:cubicBezTo>
                  <a:cubicBezTo>
                    <a:pt x="1056" y="160"/>
                    <a:pt x="1056" y="156"/>
                    <a:pt x="1057" y="154"/>
                  </a:cubicBezTo>
                  <a:cubicBezTo>
                    <a:pt x="1073" y="150"/>
                    <a:pt x="1078" y="133"/>
                    <a:pt x="1083" y="120"/>
                  </a:cubicBezTo>
                  <a:cubicBezTo>
                    <a:pt x="1086" y="106"/>
                    <a:pt x="1083" y="90"/>
                    <a:pt x="1071" y="81"/>
                  </a:cubicBezTo>
                  <a:cubicBezTo>
                    <a:pt x="1063" y="78"/>
                    <a:pt x="1052" y="75"/>
                    <a:pt x="1044" y="80"/>
                  </a:cubicBezTo>
                  <a:cubicBezTo>
                    <a:pt x="1035" y="85"/>
                    <a:pt x="1033" y="95"/>
                    <a:pt x="1033" y="104"/>
                  </a:cubicBezTo>
                  <a:cubicBezTo>
                    <a:pt x="1039" y="116"/>
                    <a:pt x="1052" y="100"/>
                    <a:pt x="1057" y="111"/>
                  </a:cubicBezTo>
                  <a:cubicBezTo>
                    <a:pt x="1053" y="122"/>
                    <a:pt x="1041" y="129"/>
                    <a:pt x="1030" y="129"/>
                  </a:cubicBezTo>
                  <a:cubicBezTo>
                    <a:pt x="1022" y="133"/>
                    <a:pt x="1015" y="129"/>
                    <a:pt x="1008" y="126"/>
                  </a:cubicBezTo>
                  <a:cubicBezTo>
                    <a:pt x="1000" y="119"/>
                    <a:pt x="996" y="110"/>
                    <a:pt x="998" y="100"/>
                  </a:cubicBezTo>
                  <a:cubicBezTo>
                    <a:pt x="1004" y="87"/>
                    <a:pt x="1010" y="72"/>
                    <a:pt x="1008" y="56"/>
                  </a:cubicBezTo>
                  <a:cubicBezTo>
                    <a:pt x="1006" y="53"/>
                    <a:pt x="1009" y="47"/>
                    <a:pt x="1005" y="44"/>
                  </a:cubicBezTo>
                  <a:close/>
                  <a:moveTo>
                    <a:pt x="538" y="50"/>
                  </a:moveTo>
                  <a:cubicBezTo>
                    <a:pt x="526" y="36"/>
                    <a:pt x="526" y="36"/>
                    <a:pt x="526" y="36"/>
                  </a:cubicBezTo>
                  <a:cubicBezTo>
                    <a:pt x="514" y="30"/>
                    <a:pt x="499" y="31"/>
                    <a:pt x="488" y="38"/>
                  </a:cubicBezTo>
                  <a:cubicBezTo>
                    <a:pt x="481" y="43"/>
                    <a:pt x="472" y="50"/>
                    <a:pt x="474" y="60"/>
                  </a:cubicBezTo>
                  <a:cubicBezTo>
                    <a:pt x="475" y="65"/>
                    <a:pt x="478" y="70"/>
                    <a:pt x="483" y="73"/>
                  </a:cubicBezTo>
                  <a:cubicBezTo>
                    <a:pt x="486" y="73"/>
                    <a:pt x="489" y="75"/>
                    <a:pt x="492" y="73"/>
                  </a:cubicBezTo>
                  <a:cubicBezTo>
                    <a:pt x="496" y="68"/>
                    <a:pt x="501" y="63"/>
                    <a:pt x="499" y="56"/>
                  </a:cubicBezTo>
                  <a:cubicBezTo>
                    <a:pt x="500" y="53"/>
                    <a:pt x="504" y="52"/>
                    <a:pt x="507" y="52"/>
                  </a:cubicBezTo>
                  <a:cubicBezTo>
                    <a:pt x="512" y="54"/>
                    <a:pt x="519" y="55"/>
                    <a:pt x="522" y="61"/>
                  </a:cubicBezTo>
                  <a:cubicBezTo>
                    <a:pt x="525" y="70"/>
                    <a:pt x="521" y="78"/>
                    <a:pt x="516" y="85"/>
                  </a:cubicBezTo>
                  <a:cubicBezTo>
                    <a:pt x="509" y="97"/>
                    <a:pt x="497" y="107"/>
                    <a:pt x="482" y="107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54" y="105"/>
                    <a:pt x="445" y="106"/>
                    <a:pt x="439" y="113"/>
                  </a:cubicBezTo>
                  <a:cubicBezTo>
                    <a:pt x="433" y="118"/>
                    <a:pt x="434" y="128"/>
                    <a:pt x="437" y="135"/>
                  </a:cubicBezTo>
                  <a:cubicBezTo>
                    <a:pt x="440" y="139"/>
                    <a:pt x="444" y="139"/>
                    <a:pt x="449" y="139"/>
                  </a:cubicBezTo>
                  <a:cubicBezTo>
                    <a:pt x="462" y="139"/>
                    <a:pt x="455" y="123"/>
                    <a:pt x="463" y="117"/>
                  </a:cubicBezTo>
                  <a:cubicBezTo>
                    <a:pt x="467" y="115"/>
                    <a:pt x="472" y="115"/>
                    <a:pt x="477" y="116"/>
                  </a:cubicBezTo>
                  <a:cubicBezTo>
                    <a:pt x="481" y="118"/>
                    <a:pt x="486" y="122"/>
                    <a:pt x="487" y="127"/>
                  </a:cubicBezTo>
                  <a:cubicBezTo>
                    <a:pt x="491" y="135"/>
                    <a:pt x="489" y="145"/>
                    <a:pt x="484" y="152"/>
                  </a:cubicBezTo>
                  <a:cubicBezTo>
                    <a:pt x="482" y="156"/>
                    <a:pt x="478" y="155"/>
                    <a:pt x="477" y="159"/>
                  </a:cubicBezTo>
                  <a:cubicBezTo>
                    <a:pt x="490" y="160"/>
                    <a:pt x="506" y="159"/>
                    <a:pt x="520" y="160"/>
                  </a:cubicBezTo>
                  <a:cubicBezTo>
                    <a:pt x="612" y="159"/>
                    <a:pt x="612" y="159"/>
                    <a:pt x="612" y="159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33" y="140"/>
                    <a:pt x="632" y="121"/>
                    <a:pt x="636" y="104"/>
                  </a:cubicBezTo>
                  <a:cubicBezTo>
                    <a:pt x="634" y="102"/>
                    <a:pt x="633" y="100"/>
                    <a:pt x="633" y="99"/>
                  </a:cubicBezTo>
                  <a:cubicBezTo>
                    <a:pt x="626" y="92"/>
                    <a:pt x="623" y="81"/>
                    <a:pt x="613" y="78"/>
                  </a:cubicBezTo>
                  <a:cubicBezTo>
                    <a:pt x="605" y="76"/>
                    <a:pt x="597" y="78"/>
                    <a:pt x="590" y="81"/>
                  </a:cubicBezTo>
                  <a:cubicBezTo>
                    <a:pt x="585" y="84"/>
                    <a:pt x="579" y="89"/>
                    <a:pt x="578" y="96"/>
                  </a:cubicBezTo>
                  <a:cubicBezTo>
                    <a:pt x="578" y="101"/>
                    <a:pt x="581" y="106"/>
                    <a:pt x="584" y="110"/>
                  </a:cubicBezTo>
                  <a:cubicBezTo>
                    <a:pt x="590" y="115"/>
                    <a:pt x="600" y="105"/>
                    <a:pt x="604" y="116"/>
                  </a:cubicBezTo>
                  <a:cubicBezTo>
                    <a:pt x="603" y="119"/>
                    <a:pt x="600" y="122"/>
                    <a:pt x="598" y="123"/>
                  </a:cubicBezTo>
                  <a:cubicBezTo>
                    <a:pt x="596" y="127"/>
                    <a:pt x="590" y="126"/>
                    <a:pt x="588" y="130"/>
                  </a:cubicBezTo>
                  <a:cubicBezTo>
                    <a:pt x="576" y="133"/>
                    <a:pt x="565" y="139"/>
                    <a:pt x="552" y="134"/>
                  </a:cubicBezTo>
                  <a:cubicBezTo>
                    <a:pt x="540" y="126"/>
                    <a:pt x="534" y="111"/>
                    <a:pt x="535" y="97"/>
                  </a:cubicBezTo>
                  <a:cubicBezTo>
                    <a:pt x="539" y="82"/>
                    <a:pt x="542" y="65"/>
                    <a:pt x="538" y="50"/>
                  </a:cubicBezTo>
                  <a:close/>
                  <a:moveTo>
                    <a:pt x="1259" y="36"/>
                  </a:moveTo>
                  <a:cubicBezTo>
                    <a:pt x="1258" y="34"/>
                    <a:pt x="1258" y="34"/>
                    <a:pt x="1258" y="34"/>
                  </a:cubicBezTo>
                  <a:cubicBezTo>
                    <a:pt x="1246" y="31"/>
                    <a:pt x="1232" y="32"/>
                    <a:pt x="1223" y="39"/>
                  </a:cubicBezTo>
                  <a:cubicBezTo>
                    <a:pt x="1220" y="43"/>
                    <a:pt x="1216" y="47"/>
                    <a:pt x="1217" y="51"/>
                  </a:cubicBezTo>
                  <a:cubicBezTo>
                    <a:pt x="1222" y="51"/>
                    <a:pt x="1227" y="50"/>
                    <a:pt x="1232" y="49"/>
                  </a:cubicBezTo>
                  <a:cubicBezTo>
                    <a:pt x="1243" y="48"/>
                    <a:pt x="1251" y="41"/>
                    <a:pt x="1259" y="36"/>
                  </a:cubicBezTo>
                  <a:close/>
                  <a:moveTo>
                    <a:pt x="773" y="34"/>
                  </a:moveTo>
                  <a:cubicBezTo>
                    <a:pt x="770" y="34"/>
                    <a:pt x="770" y="34"/>
                    <a:pt x="770" y="34"/>
                  </a:cubicBezTo>
                  <a:cubicBezTo>
                    <a:pt x="766" y="36"/>
                    <a:pt x="761" y="35"/>
                    <a:pt x="757" y="38"/>
                  </a:cubicBezTo>
                  <a:cubicBezTo>
                    <a:pt x="754" y="41"/>
                    <a:pt x="749" y="44"/>
                    <a:pt x="750" y="49"/>
                  </a:cubicBezTo>
                  <a:cubicBezTo>
                    <a:pt x="756" y="48"/>
                    <a:pt x="760" y="44"/>
                    <a:pt x="765" y="42"/>
                  </a:cubicBezTo>
                  <a:cubicBezTo>
                    <a:pt x="768" y="40"/>
                    <a:pt x="772" y="37"/>
                    <a:pt x="773" y="34"/>
                  </a:cubicBezTo>
                  <a:close/>
                  <a:moveTo>
                    <a:pt x="316" y="36"/>
                  </a:moveTo>
                  <a:cubicBezTo>
                    <a:pt x="314" y="34"/>
                    <a:pt x="311" y="35"/>
                    <a:pt x="309" y="34"/>
                  </a:cubicBezTo>
                  <a:cubicBezTo>
                    <a:pt x="301" y="37"/>
                    <a:pt x="290" y="34"/>
                    <a:pt x="283" y="40"/>
                  </a:cubicBezTo>
                  <a:cubicBezTo>
                    <a:pt x="280" y="42"/>
                    <a:pt x="275" y="47"/>
                    <a:pt x="274" y="51"/>
                  </a:cubicBezTo>
                  <a:cubicBezTo>
                    <a:pt x="283" y="49"/>
                    <a:pt x="294" y="47"/>
                    <a:pt x="302" y="43"/>
                  </a:cubicBezTo>
                  <a:cubicBezTo>
                    <a:pt x="307" y="41"/>
                    <a:pt x="312" y="40"/>
                    <a:pt x="316" y="36"/>
                  </a:cubicBezTo>
                  <a:close/>
                  <a:moveTo>
                    <a:pt x="794" y="45"/>
                  </a:moveTo>
                  <a:cubicBezTo>
                    <a:pt x="794" y="40"/>
                    <a:pt x="789" y="35"/>
                    <a:pt x="783" y="35"/>
                  </a:cubicBezTo>
                  <a:cubicBezTo>
                    <a:pt x="773" y="43"/>
                    <a:pt x="762" y="51"/>
                    <a:pt x="751" y="57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62"/>
                    <a:pt x="751" y="67"/>
                    <a:pt x="755" y="68"/>
                  </a:cubicBezTo>
                  <a:cubicBezTo>
                    <a:pt x="765" y="65"/>
                    <a:pt x="771" y="57"/>
                    <a:pt x="778" y="49"/>
                  </a:cubicBezTo>
                  <a:cubicBezTo>
                    <a:pt x="783" y="48"/>
                    <a:pt x="788" y="46"/>
                    <a:pt x="793" y="48"/>
                  </a:cubicBezTo>
                  <a:cubicBezTo>
                    <a:pt x="794" y="48"/>
                    <a:pt x="794" y="46"/>
                    <a:pt x="794" y="45"/>
                  </a:cubicBezTo>
                  <a:close/>
                  <a:moveTo>
                    <a:pt x="685" y="40"/>
                  </a:moveTo>
                  <a:cubicBezTo>
                    <a:pt x="682" y="38"/>
                    <a:pt x="679" y="38"/>
                    <a:pt x="676" y="38"/>
                  </a:cubicBezTo>
                  <a:cubicBezTo>
                    <a:pt x="673" y="40"/>
                    <a:pt x="672" y="43"/>
                    <a:pt x="673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80" y="46"/>
                    <a:pt x="683" y="42"/>
                    <a:pt x="685" y="40"/>
                  </a:cubicBezTo>
                  <a:close/>
                  <a:moveTo>
                    <a:pt x="211" y="44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199" y="40"/>
                    <a:pt x="198" y="40"/>
                    <a:pt x="198" y="41"/>
                  </a:cubicBezTo>
                  <a:cubicBezTo>
                    <a:pt x="201" y="45"/>
                    <a:pt x="200" y="50"/>
                    <a:pt x="201" y="54"/>
                  </a:cubicBezTo>
                  <a:cubicBezTo>
                    <a:pt x="204" y="54"/>
                    <a:pt x="206" y="52"/>
                    <a:pt x="208" y="50"/>
                  </a:cubicBezTo>
                  <a:cubicBezTo>
                    <a:pt x="209" y="48"/>
                    <a:pt x="213" y="47"/>
                    <a:pt x="211" y="44"/>
                  </a:cubicBezTo>
                  <a:close/>
                  <a:moveTo>
                    <a:pt x="324" y="42"/>
                  </a:moveTo>
                  <a:cubicBezTo>
                    <a:pt x="323" y="41"/>
                    <a:pt x="322" y="40"/>
                    <a:pt x="321" y="40"/>
                  </a:cubicBezTo>
                  <a:cubicBezTo>
                    <a:pt x="312" y="46"/>
                    <a:pt x="302" y="49"/>
                    <a:pt x="293" y="52"/>
                  </a:cubicBezTo>
                  <a:cubicBezTo>
                    <a:pt x="287" y="54"/>
                    <a:pt x="281" y="56"/>
                    <a:pt x="275" y="58"/>
                  </a:cubicBezTo>
                  <a:cubicBezTo>
                    <a:pt x="280" y="61"/>
                    <a:pt x="281" y="69"/>
                    <a:pt x="288" y="67"/>
                  </a:cubicBezTo>
                  <a:cubicBezTo>
                    <a:pt x="298" y="64"/>
                    <a:pt x="309" y="61"/>
                    <a:pt x="314" y="50"/>
                  </a:cubicBezTo>
                  <a:cubicBezTo>
                    <a:pt x="317" y="47"/>
                    <a:pt x="323" y="47"/>
                    <a:pt x="324" y="42"/>
                  </a:cubicBezTo>
                  <a:close/>
                  <a:moveTo>
                    <a:pt x="1712" y="44"/>
                  </a:moveTo>
                  <a:cubicBezTo>
                    <a:pt x="1712" y="41"/>
                    <a:pt x="1712" y="41"/>
                    <a:pt x="1712" y="41"/>
                  </a:cubicBezTo>
                  <a:cubicBezTo>
                    <a:pt x="1708" y="40"/>
                    <a:pt x="1708" y="40"/>
                    <a:pt x="1708" y="40"/>
                  </a:cubicBezTo>
                  <a:cubicBezTo>
                    <a:pt x="1697" y="44"/>
                    <a:pt x="1684" y="47"/>
                    <a:pt x="1678" y="58"/>
                  </a:cubicBezTo>
                  <a:cubicBezTo>
                    <a:pt x="1678" y="60"/>
                    <a:pt x="1677" y="63"/>
                    <a:pt x="1679" y="64"/>
                  </a:cubicBezTo>
                  <a:cubicBezTo>
                    <a:pt x="1692" y="61"/>
                    <a:pt x="1701" y="52"/>
                    <a:pt x="1712" y="44"/>
                  </a:cubicBezTo>
                  <a:close/>
                  <a:moveTo>
                    <a:pt x="1730" y="50"/>
                  </a:moveTo>
                  <a:cubicBezTo>
                    <a:pt x="1728" y="44"/>
                    <a:pt x="1728" y="44"/>
                    <a:pt x="1728" y="44"/>
                  </a:cubicBezTo>
                  <a:cubicBezTo>
                    <a:pt x="1726" y="43"/>
                    <a:pt x="1723" y="39"/>
                    <a:pt x="1720" y="41"/>
                  </a:cubicBezTo>
                  <a:cubicBezTo>
                    <a:pt x="1717" y="47"/>
                    <a:pt x="1710" y="51"/>
                    <a:pt x="1705" y="56"/>
                  </a:cubicBezTo>
                  <a:cubicBezTo>
                    <a:pt x="1699" y="60"/>
                    <a:pt x="1694" y="64"/>
                    <a:pt x="1688" y="65"/>
                  </a:cubicBezTo>
                  <a:cubicBezTo>
                    <a:pt x="1686" y="68"/>
                    <a:pt x="1682" y="68"/>
                    <a:pt x="1683" y="71"/>
                  </a:cubicBezTo>
                  <a:cubicBezTo>
                    <a:pt x="1684" y="73"/>
                    <a:pt x="1685" y="74"/>
                    <a:pt x="1687" y="74"/>
                  </a:cubicBezTo>
                  <a:cubicBezTo>
                    <a:pt x="1693" y="70"/>
                    <a:pt x="1701" y="72"/>
                    <a:pt x="1707" y="65"/>
                  </a:cubicBezTo>
                  <a:cubicBezTo>
                    <a:pt x="1714" y="64"/>
                    <a:pt x="1718" y="59"/>
                    <a:pt x="1723" y="54"/>
                  </a:cubicBezTo>
                  <a:cubicBezTo>
                    <a:pt x="1726" y="52"/>
                    <a:pt x="1731" y="54"/>
                    <a:pt x="1730" y="50"/>
                  </a:cubicBezTo>
                  <a:close/>
                  <a:moveTo>
                    <a:pt x="1470" y="49"/>
                  </a:moveTo>
                  <a:cubicBezTo>
                    <a:pt x="1463" y="39"/>
                    <a:pt x="1453" y="44"/>
                    <a:pt x="1444" y="41"/>
                  </a:cubicBezTo>
                  <a:cubicBezTo>
                    <a:pt x="1431" y="41"/>
                    <a:pt x="1418" y="46"/>
                    <a:pt x="1411" y="58"/>
                  </a:cubicBezTo>
                  <a:cubicBezTo>
                    <a:pt x="1409" y="64"/>
                    <a:pt x="1407" y="73"/>
                    <a:pt x="1412" y="78"/>
                  </a:cubicBezTo>
                  <a:cubicBezTo>
                    <a:pt x="1416" y="81"/>
                    <a:pt x="1421" y="83"/>
                    <a:pt x="1425" y="82"/>
                  </a:cubicBezTo>
                  <a:cubicBezTo>
                    <a:pt x="1434" y="78"/>
                    <a:pt x="1431" y="69"/>
                    <a:pt x="1433" y="62"/>
                  </a:cubicBezTo>
                  <a:cubicBezTo>
                    <a:pt x="1435" y="57"/>
                    <a:pt x="1440" y="56"/>
                    <a:pt x="1444" y="54"/>
                  </a:cubicBezTo>
                  <a:cubicBezTo>
                    <a:pt x="1451" y="52"/>
                    <a:pt x="1456" y="60"/>
                    <a:pt x="1460" y="63"/>
                  </a:cubicBezTo>
                  <a:cubicBezTo>
                    <a:pt x="1461" y="69"/>
                    <a:pt x="1462" y="75"/>
                    <a:pt x="1460" y="82"/>
                  </a:cubicBezTo>
                  <a:cubicBezTo>
                    <a:pt x="1454" y="99"/>
                    <a:pt x="1437" y="107"/>
                    <a:pt x="1419" y="106"/>
                  </a:cubicBezTo>
                  <a:cubicBezTo>
                    <a:pt x="1406" y="105"/>
                    <a:pt x="1389" y="99"/>
                    <a:pt x="1380" y="112"/>
                  </a:cubicBezTo>
                  <a:cubicBezTo>
                    <a:pt x="1378" y="117"/>
                    <a:pt x="1376" y="125"/>
                    <a:pt x="1378" y="131"/>
                  </a:cubicBezTo>
                  <a:cubicBezTo>
                    <a:pt x="1380" y="134"/>
                    <a:pt x="1383" y="140"/>
                    <a:pt x="1388" y="139"/>
                  </a:cubicBezTo>
                  <a:cubicBezTo>
                    <a:pt x="1390" y="138"/>
                    <a:pt x="1393" y="137"/>
                    <a:pt x="1394" y="134"/>
                  </a:cubicBezTo>
                  <a:cubicBezTo>
                    <a:pt x="1396" y="131"/>
                    <a:pt x="1393" y="128"/>
                    <a:pt x="1391" y="126"/>
                  </a:cubicBezTo>
                  <a:cubicBezTo>
                    <a:pt x="1389" y="120"/>
                    <a:pt x="1397" y="116"/>
                    <a:pt x="1401" y="113"/>
                  </a:cubicBezTo>
                  <a:cubicBezTo>
                    <a:pt x="1407" y="110"/>
                    <a:pt x="1413" y="113"/>
                    <a:pt x="1418" y="114"/>
                  </a:cubicBezTo>
                  <a:cubicBezTo>
                    <a:pt x="1425" y="118"/>
                    <a:pt x="1425" y="126"/>
                    <a:pt x="1428" y="132"/>
                  </a:cubicBezTo>
                  <a:cubicBezTo>
                    <a:pt x="1430" y="142"/>
                    <a:pt x="1425" y="152"/>
                    <a:pt x="1418" y="158"/>
                  </a:cubicBezTo>
                  <a:cubicBezTo>
                    <a:pt x="1418" y="159"/>
                    <a:pt x="1419" y="159"/>
                    <a:pt x="1420" y="159"/>
                  </a:cubicBezTo>
                  <a:cubicBezTo>
                    <a:pt x="1444" y="158"/>
                    <a:pt x="1467" y="159"/>
                    <a:pt x="1490" y="159"/>
                  </a:cubicBezTo>
                  <a:cubicBezTo>
                    <a:pt x="1507" y="158"/>
                    <a:pt x="1524" y="159"/>
                    <a:pt x="1540" y="158"/>
                  </a:cubicBezTo>
                  <a:cubicBezTo>
                    <a:pt x="1550" y="153"/>
                    <a:pt x="1558" y="143"/>
                    <a:pt x="1562" y="132"/>
                  </a:cubicBezTo>
                  <a:cubicBezTo>
                    <a:pt x="1568" y="116"/>
                    <a:pt x="1564" y="99"/>
                    <a:pt x="1551" y="88"/>
                  </a:cubicBezTo>
                  <a:cubicBezTo>
                    <a:pt x="1542" y="84"/>
                    <a:pt x="1530" y="76"/>
                    <a:pt x="1519" y="83"/>
                  </a:cubicBezTo>
                  <a:cubicBezTo>
                    <a:pt x="1515" y="86"/>
                    <a:pt x="1513" y="90"/>
                    <a:pt x="1512" y="95"/>
                  </a:cubicBezTo>
                  <a:cubicBezTo>
                    <a:pt x="1513" y="102"/>
                    <a:pt x="1520" y="105"/>
                    <a:pt x="1525" y="109"/>
                  </a:cubicBezTo>
                  <a:cubicBezTo>
                    <a:pt x="1527" y="112"/>
                    <a:pt x="1525" y="115"/>
                    <a:pt x="1524" y="118"/>
                  </a:cubicBezTo>
                  <a:cubicBezTo>
                    <a:pt x="1516" y="128"/>
                    <a:pt x="1503" y="133"/>
                    <a:pt x="1490" y="131"/>
                  </a:cubicBezTo>
                  <a:cubicBezTo>
                    <a:pt x="1486" y="129"/>
                    <a:pt x="1482" y="126"/>
                    <a:pt x="1480" y="123"/>
                  </a:cubicBezTo>
                  <a:cubicBezTo>
                    <a:pt x="1474" y="118"/>
                    <a:pt x="1475" y="109"/>
                    <a:pt x="1476" y="103"/>
                  </a:cubicBezTo>
                  <a:cubicBezTo>
                    <a:pt x="1482" y="93"/>
                    <a:pt x="1487" y="79"/>
                    <a:pt x="1481" y="67"/>
                  </a:cubicBezTo>
                  <a:cubicBezTo>
                    <a:pt x="1481" y="60"/>
                    <a:pt x="1475" y="55"/>
                    <a:pt x="1470" y="49"/>
                  </a:cubicBezTo>
                  <a:close/>
                  <a:moveTo>
                    <a:pt x="1113" y="41"/>
                  </a:moveTo>
                  <a:cubicBezTo>
                    <a:pt x="1112" y="43"/>
                    <a:pt x="1109" y="45"/>
                    <a:pt x="1109" y="48"/>
                  </a:cubicBezTo>
                  <a:cubicBezTo>
                    <a:pt x="1109" y="50"/>
                    <a:pt x="1110" y="51"/>
                    <a:pt x="1112" y="52"/>
                  </a:cubicBezTo>
                  <a:cubicBezTo>
                    <a:pt x="1113" y="48"/>
                    <a:pt x="1114" y="45"/>
                    <a:pt x="1113" y="41"/>
                  </a:cubicBezTo>
                  <a:close/>
                  <a:moveTo>
                    <a:pt x="1162" y="44"/>
                  </a:moveTo>
                  <a:cubicBezTo>
                    <a:pt x="1159" y="44"/>
                    <a:pt x="1154" y="41"/>
                    <a:pt x="1150" y="42"/>
                  </a:cubicBezTo>
                  <a:cubicBezTo>
                    <a:pt x="1151" y="47"/>
                    <a:pt x="1148" y="52"/>
                    <a:pt x="1149" y="56"/>
                  </a:cubicBezTo>
                  <a:cubicBezTo>
                    <a:pt x="1155" y="59"/>
                    <a:pt x="1157" y="54"/>
                    <a:pt x="1161" y="51"/>
                  </a:cubicBezTo>
                  <a:cubicBezTo>
                    <a:pt x="1162" y="49"/>
                    <a:pt x="1164" y="47"/>
                    <a:pt x="1162" y="44"/>
                  </a:cubicBezTo>
                  <a:close/>
                  <a:moveTo>
                    <a:pt x="1269" y="48"/>
                  </a:moveTo>
                  <a:cubicBezTo>
                    <a:pt x="1267" y="43"/>
                    <a:pt x="1267" y="43"/>
                    <a:pt x="1267" y="43"/>
                  </a:cubicBezTo>
                  <a:cubicBezTo>
                    <a:pt x="1265" y="41"/>
                    <a:pt x="1263" y="44"/>
                    <a:pt x="1261" y="43"/>
                  </a:cubicBezTo>
                  <a:cubicBezTo>
                    <a:pt x="1248" y="53"/>
                    <a:pt x="1231" y="54"/>
                    <a:pt x="1216" y="58"/>
                  </a:cubicBezTo>
                  <a:cubicBezTo>
                    <a:pt x="1215" y="62"/>
                    <a:pt x="1215" y="67"/>
                    <a:pt x="1219" y="70"/>
                  </a:cubicBezTo>
                  <a:cubicBezTo>
                    <a:pt x="1234" y="69"/>
                    <a:pt x="1247" y="64"/>
                    <a:pt x="1257" y="55"/>
                  </a:cubicBezTo>
                  <a:cubicBezTo>
                    <a:pt x="1261" y="51"/>
                    <a:pt x="1270" y="56"/>
                    <a:pt x="1269" y="48"/>
                  </a:cubicBezTo>
                  <a:close/>
                  <a:moveTo>
                    <a:pt x="162" y="53"/>
                  </a:moveTo>
                  <a:cubicBezTo>
                    <a:pt x="163" y="51"/>
                    <a:pt x="163" y="48"/>
                    <a:pt x="163" y="46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2"/>
                    <a:pt x="160" y="53"/>
                    <a:pt x="162" y="53"/>
                  </a:cubicBezTo>
                  <a:close/>
                  <a:moveTo>
                    <a:pt x="1113" y="62"/>
                  </a:moveTo>
                  <a:cubicBezTo>
                    <a:pt x="1110" y="60"/>
                    <a:pt x="1109" y="55"/>
                    <a:pt x="1105" y="54"/>
                  </a:cubicBezTo>
                  <a:cubicBezTo>
                    <a:pt x="1103" y="55"/>
                    <a:pt x="1102" y="57"/>
                    <a:pt x="1102" y="58"/>
                  </a:cubicBezTo>
                  <a:cubicBezTo>
                    <a:pt x="1105" y="67"/>
                    <a:pt x="1110" y="74"/>
                    <a:pt x="1119" y="79"/>
                  </a:cubicBezTo>
                  <a:cubicBezTo>
                    <a:pt x="1127" y="89"/>
                    <a:pt x="1139" y="94"/>
                    <a:pt x="1149" y="101"/>
                  </a:cubicBezTo>
                  <a:cubicBezTo>
                    <a:pt x="1153" y="103"/>
                    <a:pt x="1155" y="97"/>
                    <a:pt x="1157" y="94"/>
                  </a:cubicBezTo>
                  <a:cubicBezTo>
                    <a:pt x="1158" y="91"/>
                    <a:pt x="1162" y="92"/>
                    <a:pt x="1162" y="89"/>
                  </a:cubicBezTo>
                  <a:cubicBezTo>
                    <a:pt x="1153" y="84"/>
                    <a:pt x="1144" y="82"/>
                    <a:pt x="1134" y="81"/>
                  </a:cubicBezTo>
                  <a:cubicBezTo>
                    <a:pt x="1124" y="78"/>
                    <a:pt x="1120" y="68"/>
                    <a:pt x="1113" y="62"/>
                  </a:cubicBezTo>
                  <a:close/>
                  <a:moveTo>
                    <a:pt x="43" y="61"/>
                  </a:moveTo>
                  <a:cubicBezTo>
                    <a:pt x="40" y="58"/>
                    <a:pt x="36" y="55"/>
                    <a:pt x="32" y="55"/>
                  </a:cubicBezTo>
                  <a:cubicBezTo>
                    <a:pt x="25" y="56"/>
                    <a:pt x="25" y="63"/>
                    <a:pt x="20" y="67"/>
                  </a:cubicBezTo>
                  <a:cubicBezTo>
                    <a:pt x="17" y="71"/>
                    <a:pt x="12" y="70"/>
                    <a:pt x="9" y="68"/>
                  </a:cubicBezTo>
                  <a:cubicBezTo>
                    <a:pt x="7" y="68"/>
                    <a:pt x="6" y="64"/>
                    <a:pt x="4" y="64"/>
                  </a:cubicBezTo>
                  <a:cubicBezTo>
                    <a:pt x="4" y="69"/>
                    <a:pt x="5" y="74"/>
                    <a:pt x="4" y="7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3"/>
                    <a:pt x="33" y="86"/>
                    <a:pt x="31" y="87"/>
                  </a:cubicBezTo>
                  <a:cubicBezTo>
                    <a:pt x="24" y="95"/>
                    <a:pt x="14" y="97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01"/>
                    <a:pt x="9" y="99"/>
                    <a:pt x="13" y="101"/>
                  </a:cubicBezTo>
                  <a:cubicBezTo>
                    <a:pt x="20" y="101"/>
                    <a:pt x="26" y="99"/>
                    <a:pt x="32" y="96"/>
                  </a:cubicBezTo>
                  <a:cubicBezTo>
                    <a:pt x="36" y="93"/>
                    <a:pt x="36" y="87"/>
                    <a:pt x="41" y="86"/>
                  </a:cubicBezTo>
                  <a:cubicBezTo>
                    <a:pt x="45" y="78"/>
                    <a:pt x="48" y="68"/>
                    <a:pt x="43" y="61"/>
                  </a:cubicBezTo>
                  <a:close/>
                  <a:moveTo>
                    <a:pt x="163" y="67"/>
                  </a:moveTo>
                  <a:cubicBezTo>
                    <a:pt x="161" y="63"/>
                    <a:pt x="157" y="62"/>
                    <a:pt x="156" y="58"/>
                  </a:cubicBezTo>
                  <a:cubicBezTo>
                    <a:pt x="155" y="57"/>
                    <a:pt x="153" y="59"/>
                    <a:pt x="152" y="60"/>
                  </a:cubicBezTo>
                  <a:cubicBezTo>
                    <a:pt x="148" y="64"/>
                    <a:pt x="156" y="69"/>
                    <a:pt x="158" y="73"/>
                  </a:cubicBezTo>
                  <a:cubicBezTo>
                    <a:pt x="161" y="74"/>
                    <a:pt x="164" y="78"/>
                    <a:pt x="166" y="79"/>
                  </a:cubicBezTo>
                  <a:cubicBezTo>
                    <a:pt x="166" y="74"/>
                    <a:pt x="163" y="71"/>
                    <a:pt x="163" y="67"/>
                  </a:cubicBezTo>
                  <a:close/>
                  <a:moveTo>
                    <a:pt x="982" y="70"/>
                  </a:moveTo>
                  <a:cubicBezTo>
                    <a:pt x="982" y="66"/>
                    <a:pt x="980" y="62"/>
                    <a:pt x="978" y="59"/>
                  </a:cubicBezTo>
                  <a:cubicBezTo>
                    <a:pt x="977" y="58"/>
                    <a:pt x="975" y="59"/>
                    <a:pt x="973" y="59"/>
                  </a:cubicBezTo>
                  <a:cubicBezTo>
                    <a:pt x="969" y="59"/>
                    <a:pt x="969" y="63"/>
                    <a:pt x="969" y="67"/>
                  </a:cubicBezTo>
                  <a:cubicBezTo>
                    <a:pt x="968" y="72"/>
                    <a:pt x="963" y="75"/>
                    <a:pt x="962" y="80"/>
                  </a:cubicBezTo>
                  <a:cubicBezTo>
                    <a:pt x="965" y="83"/>
                    <a:pt x="970" y="80"/>
                    <a:pt x="974" y="80"/>
                  </a:cubicBezTo>
                  <a:cubicBezTo>
                    <a:pt x="979" y="78"/>
                    <a:pt x="984" y="75"/>
                    <a:pt x="982" y="70"/>
                  </a:cubicBezTo>
                  <a:close/>
                  <a:moveTo>
                    <a:pt x="516" y="68"/>
                  </a:moveTo>
                  <a:cubicBezTo>
                    <a:pt x="516" y="63"/>
                    <a:pt x="511" y="59"/>
                    <a:pt x="507" y="61"/>
                  </a:cubicBezTo>
                  <a:cubicBezTo>
                    <a:pt x="507" y="68"/>
                    <a:pt x="500" y="73"/>
                    <a:pt x="499" y="78"/>
                  </a:cubicBezTo>
                  <a:cubicBezTo>
                    <a:pt x="502" y="80"/>
                    <a:pt x="505" y="77"/>
                    <a:pt x="509" y="78"/>
                  </a:cubicBezTo>
                  <a:cubicBezTo>
                    <a:pt x="513" y="77"/>
                    <a:pt x="517" y="73"/>
                    <a:pt x="516" y="68"/>
                  </a:cubicBezTo>
                  <a:close/>
                  <a:moveTo>
                    <a:pt x="637" y="68"/>
                  </a:moveTo>
                  <a:cubicBezTo>
                    <a:pt x="636" y="65"/>
                    <a:pt x="637" y="61"/>
                    <a:pt x="633" y="60"/>
                  </a:cubicBezTo>
                  <a:cubicBezTo>
                    <a:pt x="631" y="61"/>
                    <a:pt x="628" y="64"/>
                    <a:pt x="628" y="67"/>
                  </a:cubicBezTo>
                  <a:cubicBezTo>
                    <a:pt x="645" y="82"/>
                    <a:pt x="645" y="82"/>
                    <a:pt x="645" y="82"/>
                  </a:cubicBezTo>
                  <a:cubicBezTo>
                    <a:pt x="655" y="85"/>
                    <a:pt x="663" y="92"/>
                    <a:pt x="672" y="96"/>
                  </a:cubicBezTo>
                  <a:cubicBezTo>
                    <a:pt x="674" y="98"/>
                    <a:pt x="677" y="97"/>
                    <a:pt x="678" y="95"/>
                  </a:cubicBezTo>
                  <a:cubicBezTo>
                    <a:pt x="679" y="94"/>
                    <a:pt x="681" y="91"/>
                    <a:pt x="679" y="89"/>
                  </a:cubicBezTo>
                  <a:cubicBezTo>
                    <a:pt x="675" y="89"/>
                    <a:pt x="672" y="86"/>
                    <a:pt x="668" y="85"/>
                  </a:cubicBezTo>
                  <a:cubicBezTo>
                    <a:pt x="655" y="84"/>
                    <a:pt x="644" y="79"/>
                    <a:pt x="637" y="68"/>
                  </a:cubicBezTo>
                  <a:close/>
                  <a:moveTo>
                    <a:pt x="1453" y="66"/>
                  </a:moveTo>
                  <a:cubicBezTo>
                    <a:pt x="1451" y="62"/>
                    <a:pt x="1448" y="61"/>
                    <a:pt x="1445" y="61"/>
                  </a:cubicBezTo>
                  <a:cubicBezTo>
                    <a:pt x="1437" y="62"/>
                    <a:pt x="1441" y="71"/>
                    <a:pt x="1438" y="76"/>
                  </a:cubicBezTo>
                  <a:cubicBezTo>
                    <a:pt x="1438" y="78"/>
                    <a:pt x="1436" y="80"/>
                    <a:pt x="1437" y="82"/>
                  </a:cubicBezTo>
                  <a:cubicBezTo>
                    <a:pt x="1442" y="83"/>
                    <a:pt x="1448" y="82"/>
                    <a:pt x="1452" y="79"/>
                  </a:cubicBezTo>
                  <a:cubicBezTo>
                    <a:pt x="1455" y="75"/>
                    <a:pt x="1454" y="70"/>
                    <a:pt x="1453" y="66"/>
                  </a:cubicBezTo>
                  <a:close/>
                  <a:moveTo>
                    <a:pt x="360" y="62"/>
                  </a:moveTo>
                  <a:cubicBezTo>
                    <a:pt x="355" y="62"/>
                    <a:pt x="354" y="68"/>
                    <a:pt x="352" y="71"/>
                  </a:cubicBezTo>
                  <a:cubicBezTo>
                    <a:pt x="345" y="81"/>
                    <a:pt x="335" y="92"/>
                    <a:pt x="321" y="92"/>
                  </a:cubicBezTo>
                  <a:cubicBezTo>
                    <a:pt x="312" y="97"/>
                    <a:pt x="304" y="99"/>
                    <a:pt x="296" y="103"/>
                  </a:cubicBezTo>
                  <a:cubicBezTo>
                    <a:pt x="296" y="108"/>
                    <a:pt x="291" y="112"/>
                    <a:pt x="293" y="115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1" y="110"/>
                    <a:pt x="314" y="106"/>
                    <a:pt x="318" y="106"/>
                  </a:cubicBezTo>
                  <a:cubicBezTo>
                    <a:pt x="335" y="98"/>
                    <a:pt x="352" y="89"/>
                    <a:pt x="365" y="74"/>
                  </a:cubicBezTo>
                  <a:cubicBezTo>
                    <a:pt x="368" y="69"/>
                    <a:pt x="362" y="66"/>
                    <a:pt x="360" y="62"/>
                  </a:cubicBezTo>
                  <a:close/>
                  <a:moveTo>
                    <a:pt x="39" y="68"/>
                  </a:moveTo>
                  <a:cubicBezTo>
                    <a:pt x="38" y="65"/>
                    <a:pt x="36" y="64"/>
                    <a:pt x="34" y="63"/>
                  </a:cubicBezTo>
                  <a:cubicBezTo>
                    <a:pt x="30" y="66"/>
                    <a:pt x="26" y="71"/>
                    <a:pt x="25" y="74"/>
                  </a:cubicBezTo>
                  <a:cubicBezTo>
                    <a:pt x="29" y="76"/>
                    <a:pt x="33" y="74"/>
                    <a:pt x="36" y="74"/>
                  </a:cubicBezTo>
                  <a:cubicBezTo>
                    <a:pt x="39" y="73"/>
                    <a:pt x="39" y="70"/>
                    <a:pt x="39" y="68"/>
                  </a:cubicBezTo>
                  <a:close/>
                  <a:moveTo>
                    <a:pt x="838" y="68"/>
                  </a:moveTo>
                  <a:cubicBezTo>
                    <a:pt x="837" y="67"/>
                    <a:pt x="836" y="64"/>
                    <a:pt x="834" y="64"/>
                  </a:cubicBezTo>
                  <a:cubicBezTo>
                    <a:pt x="832" y="66"/>
                    <a:pt x="833" y="70"/>
                    <a:pt x="831" y="72"/>
                  </a:cubicBezTo>
                  <a:cubicBezTo>
                    <a:pt x="831" y="73"/>
                    <a:pt x="832" y="73"/>
                    <a:pt x="833" y="73"/>
                  </a:cubicBezTo>
                  <a:cubicBezTo>
                    <a:pt x="835" y="72"/>
                    <a:pt x="838" y="71"/>
                    <a:pt x="838" y="68"/>
                  </a:cubicBezTo>
                  <a:close/>
                  <a:moveTo>
                    <a:pt x="1114" y="82"/>
                  </a:moveTo>
                  <a:cubicBezTo>
                    <a:pt x="1109" y="80"/>
                    <a:pt x="1106" y="74"/>
                    <a:pt x="1103" y="70"/>
                  </a:cubicBezTo>
                  <a:cubicBezTo>
                    <a:pt x="1099" y="70"/>
                    <a:pt x="1098" y="62"/>
                    <a:pt x="1095" y="66"/>
                  </a:cubicBezTo>
                  <a:cubicBezTo>
                    <a:pt x="1093" y="68"/>
                    <a:pt x="1095" y="70"/>
                    <a:pt x="1095" y="71"/>
                  </a:cubicBezTo>
                  <a:cubicBezTo>
                    <a:pt x="1105" y="86"/>
                    <a:pt x="1120" y="94"/>
                    <a:pt x="1133" y="105"/>
                  </a:cubicBezTo>
                  <a:cubicBezTo>
                    <a:pt x="1139" y="107"/>
                    <a:pt x="1144" y="112"/>
                    <a:pt x="1150" y="113"/>
                  </a:cubicBezTo>
                  <a:cubicBezTo>
                    <a:pt x="1151" y="112"/>
                    <a:pt x="1151" y="110"/>
                    <a:pt x="1150" y="108"/>
                  </a:cubicBezTo>
                  <a:cubicBezTo>
                    <a:pt x="1137" y="100"/>
                    <a:pt x="1124" y="92"/>
                    <a:pt x="1114" y="82"/>
                  </a:cubicBezTo>
                  <a:close/>
                  <a:moveTo>
                    <a:pt x="769" y="73"/>
                  </a:moveTo>
                  <a:cubicBezTo>
                    <a:pt x="770" y="62"/>
                    <a:pt x="760" y="72"/>
                    <a:pt x="757" y="74"/>
                  </a:cubicBezTo>
                  <a:cubicBezTo>
                    <a:pt x="758" y="76"/>
                    <a:pt x="759" y="77"/>
                    <a:pt x="760" y="78"/>
                  </a:cubicBezTo>
                  <a:cubicBezTo>
                    <a:pt x="764" y="77"/>
                    <a:pt x="768" y="77"/>
                    <a:pt x="769" y="73"/>
                  </a:cubicBezTo>
                  <a:close/>
                  <a:moveTo>
                    <a:pt x="1312" y="75"/>
                  </a:moveTo>
                  <a:cubicBezTo>
                    <a:pt x="1310" y="73"/>
                    <a:pt x="1309" y="67"/>
                    <a:pt x="1306" y="69"/>
                  </a:cubicBezTo>
                  <a:cubicBezTo>
                    <a:pt x="1304" y="74"/>
                    <a:pt x="1301" y="79"/>
                    <a:pt x="1297" y="83"/>
                  </a:cubicBezTo>
                  <a:cubicBezTo>
                    <a:pt x="1302" y="83"/>
                    <a:pt x="1307" y="78"/>
                    <a:pt x="1312" y="76"/>
                  </a:cubicBezTo>
                  <a:cubicBezTo>
                    <a:pt x="1312" y="75"/>
                    <a:pt x="1312" y="75"/>
                    <a:pt x="1312" y="75"/>
                  </a:cubicBezTo>
                  <a:close/>
                  <a:moveTo>
                    <a:pt x="306" y="76"/>
                  </a:moveTo>
                  <a:cubicBezTo>
                    <a:pt x="304" y="74"/>
                    <a:pt x="305" y="71"/>
                    <a:pt x="303" y="68"/>
                  </a:cubicBezTo>
                  <a:cubicBezTo>
                    <a:pt x="297" y="68"/>
                    <a:pt x="294" y="73"/>
                    <a:pt x="289" y="73"/>
                  </a:cubicBezTo>
                  <a:cubicBezTo>
                    <a:pt x="288" y="77"/>
                    <a:pt x="294" y="81"/>
                    <a:pt x="289" y="84"/>
                  </a:cubicBezTo>
                  <a:cubicBezTo>
                    <a:pt x="296" y="83"/>
                    <a:pt x="302" y="81"/>
                    <a:pt x="306" y="76"/>
                  </a:cubicBezTo>
                  <a:close/>
                  <a:moveTo>
                    <a:pt x="1712" y="68"/>
                  </a:moveTo>
                  <a:cubicBezTo>
                    <a:pt x="1709" y="69"/>
                    <a:pt x="1707" y="71"/>
                    <a:pt x="1705" y="73"/>
                  </a:cubicBezTo>
                  <a:cubicBezTo>
                    <a:pt x="1700" y="75"/>
                    <a:pt x="1693" y="74"/>
                    <a:pt x="1689" y="79"/>
                  </a:cubicBezTo>
                  <a:cubicBezTo>
                    <a:pt x="1691" y="81"/>
                    <a:pt x="1691" y="85"/>
                    <a:pt x="1694" y="86"/>
                  </a:cubicBezTo>
                  <a:cubicBezTo>
                    <a:pt x="1700" y="85"/>
                    <a:pt x="1706" y="82"/>
                    <a:pt x="1711" y="79"/>
                  </a:cubicBezTo>
                  <a:cubicBezTo>
                    <a:pt x="1712" y="76"/>
                    <a:pt x="1712" y="72"/>
                    <a:pt x="1712" y="68"/>
                  </a:cubicBezTo>
                  <a:close/>
                  <a:moveTo>
                    <a:pt x="1248" y="69"/>
                  </a:moveTo>
                  <a:cubicBezTo>
                    <a:pt x="1240" y="70"/>
                    <a:pt x="1233" y="74"/>
                    <a:pt x="1224" y="74"/>
                  </a:cubicBezTo>
                  <a:cubicBezTo>
                    <a:pt x="1222" y="76"/>
                    <a:pt x="1222" y="76"/>
                    <a:pt x="1222" y="76"/>
                  </a:cubicBezTo>
                  <a:cubicBezTo>
                    <a:pt x="1225" y="79"/>
                    <a:pt x="1225" y="79"/>
                    <a:pt x="1225" y="79"/>
                  </a:cubicBezTo>
                  <a:cubicBezTo>
                    <a:pt x="1233" y="80"/>
                    <a:pt x="1240" y="78"/>
                    <a:pt x="1247" y="75"/>
                  </a:cubicBezTo>
                  <a:cubicBezTo>
                    <a:pt x="1249" y="73"/>
                    <a:pt x="1247" y="70"/>
                    <a:pt x="1248" y="69"/>
                  </a:cubicBezTo>
                  <a:close/>
                  <a:moveTo>
                    <a:pt x="245" y="74"/>
                  </a:moveTo>
                  <a:cubicBezTo>
                    <a:pt x="244" y="69"/>
                    <a:pt x="237" y="70"/>
                    <a:pt x="232" y="70"/>
                  </a:cubicBezTo>
                  <a:cubicBezTo>
                    <a:pt x="231" y="70"/>
                    <a:pt x="228" y="72"/>
                    <a:pt x="229" y="74"/>
                  </a:cubicBezTo>
                  <a:cubicBezTo>
                    <a:pt x="234" y="77"/>
                    <a:pt x="241" y="75"/>
                    <a:pt x="245" y="74"/>
                  </a:cubicBezTo>
                  <a:close/>
                  <a:moveTo>
                    <a:pt x="649" y="89"/>
                  </a:moveTo>
                  <a:cubicBezTo>
                    <a:pt x="637" y="87"/>
                    <a:pt x="632" y="76"/>
                    <a:pt x="623" y="71"/>
                  </a:cubicBezTo>
                  <a:cubicBezTo>
                    <a:pt x="622" y="72"/>
                    <a:pt x="620" y="72"/>
                    <a:pt x="621" y="74"/>
                  </a:cubicBezTo>
                  <a:cubicBezTo>
                    <a:pt x="628" y="78"/>
                    <a:pt x="631" y="87"/>
                    <a:pt x="637" y="92"/>
                  </a:cubicBezTo>
                  <a:cubicBezTo>
                    <a:pt x="641" y="107"/>
                    <a:pt x="659" y="110"/>
                    <a:pt x="672" y="114"/>
                  </a:cubicBezTo>
                  <a:cubicBezTo>
                    <a:pt x="675" y="112"/>
                    <a:pt x="675" y="107"/>
                    <a:pt x="675" y="103"/>
                  </a:cubicBezTo>
                  <a:cubicBezTo>
                    <a:pt x="666" y="98"/>
                    <a:pt x="657" y="94"/>
                    <a:pt x="649" y="89"/>
                  </a:cubicBezTo>
                  <a:close/>
                  <a:moveTo>
                    <a:pt x="149" y="72"/>
                  </a:moveTo>
                  <a:cubicBezTo>
                    <a:pt x="143" y="71"/>
                    <a:pt x="143" y="71"/>
                    <a:pt x="143" y="71"/>
                  </a:cubicBezTo>
                  <a:cubicBezTo>
                    <a:pt x="143" y="73"/>
                    <a:pt x="146" y="76"/>
                    <a:pt x="149" y="77"/>
                  </a:cubicBezTo>
                  <a:cubicBezTo>
                    <a:pt x="155" y="85"/>
                    <a:pt x="163" y="92"/>
                    <a:pt x="166" y="102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87" y="116"/>
                    <a:pt x="192" y="125"/>
                    <a:pt x="201" y="123"/>
                  </a:cubicBezTo>
                  <a:cubicBezTo>
                    <a:pt x="202" y="119"/>
                    <a:pt x="204" y="115"/>
                    <a:pt x="201" y="112"/>
                  </a:cubicBezTo>
                  <a:cubicBezTo>
                    <a:pt x="190" y="105"/>
                    <a:pt x="178" y="97"/>
                    <a:pt x="167" y="90"/>
                  </a:cubicBezTo>
                  <a:cubicBezTo>
                    <a:pt x="161" y="84"/>
                    <a:pt x="157" y="77"/>
                    <a:pt x="149" y="72"/>
                  </a:cubicBezTo>
                  <a:close/>
                  <a:moveTo>
                    <a:pt x="716" y="75"/>
                  </a:moveTo>
                  <a:cubicBezTo>
                    <a:pt x="713" y="73"/>
                    <a:pt x="708" y="72"/>
                    <a:pt x="704" y="71"/>
                  </a:cubicBezTo>
                  <a:cubicBezTo>
                    <a:pt x="703" y="72"/>
                    <a:pt x="700" y="72"/>
                    <a:pt x="701" y="74"/>
                  </a:cubicBezTo>
                  <a:cubicBezTo>
                    <a:pt x="704" y="77"/>
                    <a:pt x="712" y="77"/>
                    <a:pt x="716" y="75"/>
                  </a:cubicBezTo>
                  <a:close/>
                  <a:moveTo>
                    <a:pt x="1089" y="73"/>
                  </a:moveTo>
                  <a:cubicBezTo>
                    <a:pt x="1086" y="73"/>
                    <a:pt x="1083" y="76"/>
                    <a:pt x="1081" y="79"/>
                  </a:cubicBezTo>
                  <a:cubicBezTo>
                    <a:pt x="1084" y="85"/>
                    <a:pt x="1089" y="91"/>
                    <a:pt x="1089" y="99"/>
                  </a:cubicBezTo>
                  <a:cubicBezTo>
                    <a:pt x="1094" y="107"/>
                    <a:pt x="1086" y="116"/>
                    <a:pt x="1095" y="124"/>
                  </a:cubicBezTo>
                  <a:cubicBezTo>
                    <a:pt x="1114" y="140"/>
                    <a:pt x="1137" y="149"/>
                    <a:pt x="1161" y="155"/>
                  </a:cubicBezTo>
                  <a:cubicBezTo>
                    <a:pt x="1162" y="162"/>
                    <a:pt x="1171" y="157"/>
                    <a:pt x="1175" y="159"/>
                  </a:cubicBezTo>
                  <a:cubicBezTo>
                    <a:pt x="1207" y="160"/>
                    <a:pt x="1242" y="159"/>
                    <a:pt x="1274" y="159"/>
                  </a:cubicBezTo>
                  <a:cubicBezTo>
                    <a:pt x="1280" y="153"/>
                    <a:pt x="1287" y="152"/>
                    <a:pt x="1294" y="150"/>
                  </a:cubicBezTo>
                  <a:cubicBezTo>
                    <a:pt x="1307" y="142"/>
                    <a:pt x="1319" y="132"/>
                    <a:pt x="1330" y="121"/>
                  </a:cubicBezTo>
                  <a:cubicBezTo>
                    <a:pt x="1336" y="116"/>
                    <a:pt x="1344" y="111"/>
                    <a:pt x="1346" y="103"/>
                  </a:cubicBezTo>
                  <a:cubicBezTo>
                    <a:pt x="1340" y="97"/>
                    <a:pt x="1332" y="94"/>
                    <a:pt x="1325" y="88"/>
                  </a:cubicBezTo>
                  <a:cubicBezTo>
                    <a:pt x="1309" y="100"/>
                    <a:pt x="1293" y="110"/>
                    <a:pt x="1276" y="119"/>
                  </a:cubicBezTo>
                  <a:cubicBezTo>
                    <a:pt x="1259" y="126"/>
                    <a:pt x="1242" y="133"/>
                    <a:pt x="1223" y="132"/>
                  </a:cubicBezTo>
                  <a:cubicBezTo>
                    <a:pt x="1214" y="138"/>
                    <a:pt x="1207" y="148"/>
                    <a:pt x="1195" y="149"/>
                  </a:cubicBezTo>
                  <a:cubicBezTo>
                    <a:pt x="1183" y="152"/>
                    <a:pt x="1173" y="145"/>
                    <a:pt x="1163" y="140"/>
                  </a:cubicBezTo>
                  <a:cubicBezTo>
                    <a:pt x="1156" y="136"/>
                    <a:pt x="1151" y="128"/>
                    <a:pt x="1149" y="120"/>
                  </a:cubicBezTo>
                  <a:cubicBezTo>
                    <a:pt x="1145" y="117"/>
                    <a:pt x="1141" y="115"/>
                    <a:pt x="1136" y="112"/>
                  </a:cubicBezTo>
                  <a:cubicBezTo>
                    <a:pt x="1118" y="103"/>
                    <a:pt x="1103" y="88"/>
                    <a:pt x="1089" y="73"/>
                  </a:cubicBezTo>
                  <a:close/>
                  <a:moveTo>
                    <a:pt x="1187" y="75"/>
                  </a:moveTo>
                  <a:cubicBezTo>
                    <a:pt x="1186" y="74"/>
                    <a:pt x="1183" y="73"/>
                    <a:pt x="1180" y="73"/>
                  </a:cubicBezTo>
                  <a:cubicBezTo>
                    <a:pt x="1178" y="73"/>
                    <a:pt x="1176" y="74"/>
                    <a:pt x="1175" y="75"/>
                  </a:cubicBezTo>
                  <a:cubicBezTo>
                    <a:pt x="1177" y="77"/>
                    <a:pt x="1179" y="77"/>
                    <a:pt x="1181" y="77"/>
                  </a:cubicBezTo>
                  <a:cubicBezTo>
                    <a:pt x="1183" y="77"/>
                    <a:pt x="1187" y="78"/>
                    <a:pt x="1187" y="75"/>
                  </a:cubicBezTo>
                  <a:close/>
                  <a:moveTo>
                    <a:pt x="1656" y="82"/>
                  </a:moveTo>
                  <a:cubicBezTo>
                    <a:pt x="1654" y="75"/>
                    <a:pt x="1646" y="73"/>
                    <a:pt x="1639" y="73"/>
                  </a:cubicBezTo>
                  <a:cubicBezTo>
                    <a:pt x="1635" y="74"/>
                    <a:pt x="1631" y="73"/>
                    <a:pt x="1629" y="77"/>
                  </a:cubicBezTo>
                  <a:cubicBezTo>
                    <a:pt x="1635" y="85"/>
                    <a:pt x="1647" y="86"/>
                    <a:pt x="1656" y="90"/>
                  </a:cubicBezTo>
                  <a:cubicBezTo>
                    <a:pt x="1659" y="89"/>
                    <a:pt x="1656" y="85"/>
                    <a:pt x="1656" y="82"/>
                  </a:cubicBezTo>
                  <a:close/>
                  <a:moveTo>
                    <a:pt x="1593" y="99"/>
                  </a:moveTo>
                  <a:cubicBezTo>
                    <a:pt x="1582" y="93"/>
                    <a:pt x="1579" y="78"/>
                    <a:pt x="1567" y="73"/>
                  </a:cubicBezTo>
                  <a:cubicBezTo>
                    <a:pt x="1566" y="74"/>
                    <a:pt x="1563" y="75"/>
                    <a:pt x="1564" y="77"/>
                  </a:cubicBezTo>
                  <a:cubicBezTo>
                    <a:pt x="1568" y="87"/>
                    <a:pt x="1577" y="96"/>
                    <a:pt x="1584" y="104"/>
                  </a:cubicBezTo>
                  <a:cubicBezTo>
                    <a:pt x="1593" y="110"/>
                    <a:pt x="1600" y="119"/>
                    <a:pt x="1609" y="123"/>
                  </a:cubicBezTo>
                  <a:cubicBezTo>
                    <a:pt x="1611" y="125"/>
                    <a:pt x="1614" y="127"/>
                    <a:pt x="1616" y="126"/>
                  </a:cubicBezTo>
                  <a:cubicBezTo>
                    <a:pt x="1617" y="121"/>
                    <a:pt x="1615" y="118"/>
                    <a:pt x="1614" y="114"/>
                  </a:cubicBezTo>
                  <a:cubicBezTo>
                    <a:pt x="1607" y="110"/>
                    <a:pt x="1599" y="105"/>
                    <a:pt x="1593" y="99"/>
                  </a:cubicBezTo>
                  <a:close/>
                  <a:moveTo>
                    <a:pt x="1767" y="76"/>
                  </a:moveTo>
                  <a:cubicBezTo>
                    <a:pt x="1766" y="75"/>
                    <a:pt x="1766" y="73"/>
                    <a:pt x="1764" y="73"/>
                  </a:cubicBezTo>
                  <a:cubicBezTo>
                    <a:pt x="1759" y="85"/>
                    <a:pt x="1759" y="85"/>
                    <a:pt x="1759" y="85"/>
                  </a:cubicBezTo>
                  <a:cubicBezTo>
                    <a:pt x="1751" y="92"/>
                    <a:pt x="1751" y="92"/>
                    <a:pt x="1751" y="92"/>
                  </a:cubicBezTo>
                  <a:cubicBezTo>
                    <a:pt x="1757" y="89"/>
                    <a:pt x="1765" y="83"/>
                    <a:pt x="1767" y="76"/>
                  </a:cubicBezTo>
                  <a:close/>
                  <a:moveTo>
                    <a:pt x="1914" y="82"/>
                  </a:moveTo>
                  <a:cubicBezTo>
                    <a:pt x="1911" y="77"/>
                    <a:pt x="1907" y="74"/>
                    <a:pt x="1901" y="74"/>
                  </a:cubicBezTo>
                  <a:cubicBezTo>
                    <a:pt x="1898" y="76"/>
                    <a:pt x="1896" y="80"/>
                    <a:pt x="1895" y="85"/>
                  </a:cubicBezTo>
                  <a:cubicBezTo>
                    <a:pt x="1900" y="88"/>
                    <a:pt x="1908" y="89"/>
                    <a:pt x="1914" y="88"/>
                  </a:cubicBezTo>
                  <a:cubicBezTo>
                    <a:pt x="1915" y="87"/>
                    <a:pt x="1915" y="84"/>
                    <a:pt x="1914" y="82"/>
                  </a:cubicBezTo>
                  <a:close/>
                  <a:moveTo>
                    <a:pt x="857" y="85"/>
                  </a:moveTo>
                  <a:cubicBezTo>
                    <a:pt x="846" y="75"/>
                    <a:pt x="846" y="75"/>
                    <a:pt x="846" y="75"/>
                  </a:cubicBezTo>
                  <a:cubicBezTo>
                    <a:pt x="837" y="73"/>
                    <a:pt x="833" y="83"/>
                    <a:pt x="825" y="83"/>
                  </a:cubicBezTo>
                  <a:cubicBezTo>
                    <a:pt x="818" y="91"/>
                    <a:pt x="807" y="93"/>
                    <a:pt x="800" y="103"/>
                  </a:cubicBezTo>
                  <a:cubicBezTo>
                    <a:pt x="790" y="109"/>
                    <a:pt x="781" y="118"/>
                    <a:pt x="770" y="121"/>
                  </a:cubicBezTo>
                  <a:cubicBezTo>
                    <a:pt x="766" y="127"/>
                    <a:pt x="766" y="127"/>
                    <a:pt x="766" y="127"/>
                  </a:cubicBezTo>
                  <a:cubicBezTo>
                    <a:pt x="762" y="137"/>
                    <a:pt x="752" y="141"/>
                    <a:pt x="744" y="147"/>
                  </a:cubicBezTo>
                  <a:cubicBezTo>
                    <a:pt x="731" y="152"/>
                    <a:pt x="713" y="157"/>
                    <a:pt x="699" y="151"/>
                  </a:cubicBezTo>
                  <a:cubicBezTo>
                    <a:pt x="686" y="146"/>
                    <a:pt x="680" y="132"/>
                    <a:pt x="675" y="121"/>
                  </a:cubicBezTo>
                  <a:cubicBezTo>
                    <a:pt x="666" y="117"/>
                    <a:pt x="655" y="116"/>
                    <a:pt x="647" y="111"/>
                  </a:cubicBezTo>
                  <a:cubicBezTo>
                    <a:pt x="637" y="104"/>
                    <a:pt x="644" y="119"/>
                    <a:pt x="637" y="121"/>
                  </a:cubicBezTo>
                  <a:cubicBezTo>
                    <a:pt x="643" y="126"/>
                    <a:pt x="636" y="132"/>
                    <a:pt x="639" y="138"/>
                  </a:cubicBezTo>
                  <a:cubicBezTo>
                    <a:pt x="646" y="143"/>
                    <a:pt x="654" y="147"/>
                    <a:pt x="663" y="151"/>
                  </a:cubicBezTo>
                  <a:cubicBezTo>
                    <a:pt x="668" y="152"/>
                    <a:pt x="675" y="153"/>
                    <a:pt x="677" y="159"/>
                  </a:cubicBezTo>
                  <a:cubicBezTo>
                    <a:pt x="777" y="159"/>
                    <a:pt x="777" y="159"/>
                    <a:pt x="777" y="159"/>
                  </a:cubicBezTo>
                  <a:cubicBezTo>
                    <a:pt x="803" y="151"/>
                    <a:pt x="825" y="136"/>
                    <a:pt x="847" y="119"/>
                  </a:cubicBezTo>
                  <a:cubicBezTo>
                    <a:pt x="854" y="111"/>
                    <a:pt x="867" y="105"/>
                    <a:pt x="870" y="94"/>
                  </a:cubicBezTo>
                  <a:cubicBezTo>
                    <a:pt x="857" y="85"/>
                    <a:pt x="857" y="85"/>
                    <a:pt x="857" y="85"/>
                  </a:cubicBezTo>
                  <a:close/>
                  <a:moveTo>
                    <a:pt x="229" y="81"/>
                  </a:moveTo>
                  <a:cubicBezTo>
                    <a:pt x="227" y="80"/>
                    <a:pt x="224" y="78"/>
                    <a:pt x="224" y="76"/>
                  </a:cubicBezTo>
                  <a:cubicBezTo>
                    <a:pt x="223" y="76"/>
                    <a:pt x="222" y="77"/>
                    <a:pt x="220" y="77"/>
                  </a:cubicBezTo>
                  <a:cubicBezTo>
                    <a:pt x="215" y="82"/>
                    <a:pt x="208" y="86"/>
                    <a:pt x="203" y="89"/>
                  </a:cubicBezTo>
                  <a:cubicBezTo>
                    <a:pt x="204" y="91"/>
                    <a:pt x="206" y="92"/>
                    <a:pt x="207" y="93"/>
                  </a:cubicBezTo>
                  <a:cubicBezTo>
                    <a:pt x="213" y="87"/>
                    <a:pt x="220" y="82"/>
                    <a:pt x="229" y="81"/>
                  </a:cubicBezTo>
                  <a:close/>
                  <a:moveTo>
                    <a:pt x="379" y="83"/>
                  </a:moveTo>
                  <a:cubicBezTo>
                    <a:pt x="376" y="81"/>
                    <a:pt x="374" y="77"/>
                    <a:pt x="370" y="77"/>
                  </a:cubicBezTo>
                  <a:cubicBezTo>
                    <a:pt x="362" y="87"/>
                    <a:pt x="350" y="94"/>
                    <a:pt x="339" y="101"/>
                  </a:cubicBezTo>
                  <a:cubicBezTo>
                    <a:pt x="328" y="106"/>
                    <a:pt x="318" y="114"/>
                    <a:pt x="305" y="114"/>
                  </a:cubicBezTo>
                  <a:cubicBezTo>
                    <a:pt x="300" y="115"/>
                    <a:pt x="296" y="119"/>
                    <a:pt x="290" y="120"/>
                  </a:cubicBezTo>
                  <a:cubicBezTo>
                    <a:pt x="295" y="120"/>
                    <a:pt x="295" y="120"/>
                    <a:pt x="295" y="120"/>
                  </a:cubicBezTo>
                  <a:cubicBezTo>
                    <a:pt x="293" y="125"/>
                    <a:pt x="288" y="123"/>
                    <a:pt x="285" y="126"/>
                  </a:cubicBezTo>
                  <a:cubicBezTo>
                    <a:pt x="279" y="135"/>
                    <a:pt x="279" y="135"/>
                    <a:pt x="279" y="135"/>
                  </a:cubicBezTo>
                  <a:cubicBezTo>
                    <a:pt x="293" y="132"/>
                    <a:pt x="307" y="127"/>
                    <a:pt x="320" y="122"/>
                  </a:cubicBezTo>
                  <a:cubicBezTo>
                    <a:pt x="341" y="113"/>
                    <a:pt x="359" y="100"/>
                    <a:pt x="378" y="86"/>
                  </a:cubicBezTo>
                  <a:cubicBezTo>
                    <a:pt x="379" y="83"/>
                    <a:pt x="379" y="83"/>
                    <a:pt x="379" y="83"/>
                  </a:cubicBezTo>
                  <a:close/>
                  <a:moveTo>
                    <a:pt x="716" y="82"/>
                  </a:moveTo>
                  <a:cubicBezTo>
                    <a:pt x="705" y="84"/>
                    <a:pt x="697" y="80"/>
                    <a:pt x="687" y="77"/>
                  </a:cubicBezTo>
                  <a:cubicBezTo>
                    <a:pt x="684" y="79"/>
                    <a:pt x="681" y="80"/>
                    <a:pt x="679" y="82"/>
                  </a:cubicBezTo>
                  <a:cubicBezTo>
                    <a:pt x="684" y="88"/>
                    <a:pt x="692" y="86"/>
                    <a:pt x="699" y="86"/>
                  </a:cubicBezTo>
                  <a:cubicBezTo>
                    <a:pt x="707" y="91"/>
                    <a:pt x="716" y="95"/>
                    <a:pt x="726" y="93"/>
                  </a:cubicBezTo>
                  <a:cubicBezTo>
                    <a:pt x="727" y="91"/>
                    <a:pt x="726" y="88"/>
                    <a:pt x="725" y="87"/>
                  </a:cubicBezTo>
                  <a:cubicBezTo>
                    <a:pt x="725" y="83"/>
                    <a:pt x="720" y="81"/>
                    <a:pt x="716" y="82"/>
                  </a:cubicBezTo>
                  <a:close/>
                  <a:moveTo>
                    <a:pt x="1188" y="83"/>
                  </a:moveTo>
                  <a:cubicBezTo>
                    <a:pt x="1181" y="81"/>
                    <a:pt x="1172" y="82"/>
                    <a:pt x="1165" y="78"/>
                  </a:cubicBezTo>
                  <a:cubicBezTo>
                    <a:pt x="1163" y="79"/>
                    <a:pt x="1161" y="80"/>
                    <a:pt x="1159" y="82"/>
                  </a:cubicBezTo>
                  <a:cubicBezTo>
                    <a:pt x="1163" y="83"/>
                    <a:pt x="1167" y="86"/>
                    <a:pt x="1171" y="86"/>
                  </a:cubicBezTo>
                  <a:cubicBezTo>
                    <a:pt x="1177" y="87"/>
                    <a:pt x="1184" y="89"/>
                    <a:pt x="1190" y="87"/>
                  </a:cubicBezTo>
                  <a:cubicBezTo>
                    <a:pt x="1191" y="86"/>
                    <a:pt x="1190" y="84"/>
                    <a:pt x="1188" y="83"/>
                  </a:cubicBezTo>
                  <a:close/>
                  <a:moveTo>
                    <a:pt x="1255" y="86"/>
                  </a:moveTo>
                  <a:cubicBezTo>
                    <a:pt x="1254" y="77"/>
                    <a:pt x="1245" y="80"/>
                    <a:pt x="1240" y="83"/>
                  </a:cubicBezTo>
                  <a:cubicBezTo>
                    <a:pt x="1236" y="85"/>
                    <a:pt x="1230" y="83"/>
                    <a:pt x="1226" y="86"/>
                  </a:cubicBezTo>
                  <a:cubicBezTo>
                    <a:pt x="1227" y="88"/>
                    <a:pt x="1227" y="91"/>
                    <a:pt x="1228" y="93"/>
                  </a:cubicBezTo>
                  <a:cubicBezTo>
                    <a:pt x="1239" y="95"/>
                    <a:pt x="1248" y="90"/>
                    <a:pt x="1255" y="86"/>
                  </a:cubicBezTo>
                  <a:close/>
                  <a:moveTo>
                    <a:pt x="250" y="80"/>
                  </a:moveTo>
                  <a:cubicBezTo>
                    <a:pt x="242" y="80"/>
                    <a:pt x="242" y="80"/>
                    <a:pt x="242" y="80"/>
                  </a:cubicBezTo>
                  <a:cubicBezTo>
                    <a:pt x="239" y="82"/>
                    <a:pt x="235" y="79"/>
                    <a:pt x="233" y="82"/>
                  </a:cubicBezTo>
                  <a:cubicBezTo>
                    <a:pt x="239" y="86"/>
                    <a:pt x="238" y="97"/>
                    <a:pt x="247" y="94"/>
                  </a:cubicBezTo>
                  <a:cubicBezTo>
                    <a:pt x="253" y="91"/>
                    <a:pt x="250" y="86"/>
                    <a:pt x="250" y="80"/>
                  </a:cubicBezTo>
                  <a:close/>
                  <a:moveTo>
                    <a:pt x="1635" y="88"/>
                  </a:moveTo>
                  <a:cubicBezTo>
                    <a:pt x="1630" y="86"/>
                    <a:pt x="1626" y="81"/>
                    <a:pt x="1621" y="80"/>
                  </a:cubicBezTo>
                  <a:cubicBezTo>
                    <a:pt x="1619" y="81"/>
                    <a:pt x="1614" y="81"/>
                    <a:pt x="1615" y="85"/>
                  </a:cubicBezTo>
                  <a:cubicBezTo>
                    <a:pt x="1621" y="88"/>
                    <a:pt x="1626" y="93"/>
                    <a:pt x="1633" y="96"/>
                  </a:cubicBezTo>
                  <a:cubicBezTo>
                    <a:pt x="1643" y="92"/>
                    <a:pt x="1647" y="105"/>
                    <a:pt x="1657" y="101"/>
                  </a:cubicBezTo>
                  <a:cubicBezTo>
                    <a:pt x="1658" y="100"/>
                    <a:pt x="1659" y="96"/>
                    <a:pt x="1656" y="95"/>
                  </a:cubicBezTo>
                  <a:cubicBezTo>
                    <a:pt x="1648" y="94"/>
                    <a:pt x="1642" y="90"/>
                    <a:pt x="1635" y="88"/>
                  </a:cubicBezTo>
                  <a:close/>
                  <a:moveTo>
                    <a:pt x="1319" y="83"/>
                  </a:moveTo>
                  <a:cubicBezTo>
                    <a:pt x="1319" y="82"/>
                    <a:pt x="1317" y="80"/>
                    <a:pt x="1315" y="80"/>
                  </a:cubicBezTo>
                  <a:cubicBezTo>
                    <a:pt x="1301" y="87"/>
                    <a:pt x="1301" y="87"/>
                    <a:pt x="1301" y="87"/>
                  </a:cubicBezTo>
                  <a:cubicBezTo>
                    <a:pt x="1286" y="97"/>
                    <a:pt x="1269" y="104"/>
                    <a:pt x="1252" y="111"/>
                  </a:cubicBezTo>
                  <a:cubicBezTo>
                    <a:pt x="1243" y="115"/>
                    <a:pt x="1227" y="112"/>
                    <a:pt x="1227" y="125"/>
                  </a:cubicBezTo>
                  <a:cubicBezTo>
                    <a:pt x="1227" y="126"/>
                    <a:pt x="1228" y="126"/>
                    <a:pt x="1229" y="127"/>
                  </a:cubicBezTo>
                  <a:cubicBezTo>
                    <a:pt x="1254" y="124"/>
                    <a:pt x="1277" y="115"/>
                    <a:pt x="1297" y="101"/>
                  </a:cubicBezTo>
                  <a:cubicBezTo>
                    <a:pt x="1305" y="96"/>
                    <a:pt x="1314" y="91"/>
                    <a:pt x="1319" y="83"/>
                  </a:cubicBezTo>
                  <a:close/>
                  <a:moveTo>
                    <a:pt x="779" y="90"/>
                  </a:moveTo>
                  <a:cubicBezTo>
                    <a:pt x="776" y="87"/>
                    <a:pt x="773" y="81"/>
                    <a:pt x="768" y="82"/>
                  </a:cubicBezTo>
                  <a:cubicBezTo>
                    <a:pt x="760" y="84"/>
                    <a:pt x="768" y="91"/>
                    <a:pt x="768" y="95"/>
                  </a:cubicBezTo>
                  <a:cubicBezTo>
                    <a:pt x="770" y="96"/>
                    <a:pt x="770" y="96"/>
                    <a:pt x="770" y="96"/>
                  </a:cubicBezTo>
                  <a:cubicBezTo>
                    <a:pt x="773" y="94"/>
                    <a:pt x="777" y="93"/>
                    <a:pt x="779" y="90"/>
                  </a:cubicBezTo>
                  <a:close/>
                  <a:moveTo>
                    <a:pt x="1778" y="88"/>
                  </a:moveTo>
                  <a:cubicBezTo>
                    <a:pt x="1777" y="86"/>
                    <a:pt x="1774" y="82"/>
                    <a:pt x="1771" y="82"/>
                  </a:cubicBezTo>
                  <a:cubicBezTo>
                    <a:pt x="1762" y="92"/>
                    <a:pt x="1752" y="99"/>
                    <a:pt x="1742" y="107"/>
                  </a:cubicBezTo>
                  <a:cubicBezTo>
                    <a:pt x="1728" y="115"/>
                    <a:pt x="1713" y="121"/>
                    <a:pt x="1697" y="124"/>
                  </a:cubicBezTo>
                  <a:cubicBezTo>
                    <a:pt x="1694" y="130"/>
                    <a:pt x="1690" y="136"/>
                    <a:pt x="1684" y="142"/>
                  </a:cubicBezTo>
                  <a:cubicBezTo>
                    <a:pt x="1674" y="152"/>
                    <a:pt x="1659" y="155"/>
                    <a:pt x="1645" y="154"/>
                  </a:cubicBezTo>
                  <a:cubicBezTo>
                    <a:pt x="1634" y="151"/>
                    <a:pt x="1622" y="143"/>
                    <a:pt x="1618" y="132"/>
                  </a:cubicBezTo>
                  <a:cubicBezTo>
                    <a:pt x="1608" y="131"/>
                    <a:pt x="1599" y="123"/>
                    <a:pt x="1591" y="116"/>
                  </a:cubicBezTo>
                  <a:cubicBezTo>
                    <a:pt x="1583" y="112"/>
                    <a:pt x="1577" y="103"/>
                    <a:pt x="1569" y="98"/>
                  </a:cubicBezTo>
                  <a:cubicBezTo>
                    <a:pt x="1568" y="96"/>
                    <a:pt x="1568" y="93"/>
                    <a:pt x="1566" y="93"/>
                  </a:cubicBezTo>
                  <a:cubicBezTo>
                    <a:pt x="1573" y="101"/>
                    <a:pt x="1572" y="113"/>
                    <a:pt x="1571" y="123"/>
                  </a:cubicBezTo>
                  <a:cubicBezTo>
                    <a:pt x="1571" y="128"/>
                    <a:pt x="1568" y="133"/>
                    <a:pt x="1568" y="138"/>
                  </a:cubicBezTo>
                  <a:cubicBezTo>
                    <a:pt x="1571" y="141"/>
                    <a:pt x="1574" y="145"/>
                    <a:pt x="1579" y="147"/>
                  </a:cubicBezTo>
                  <a:cubicBezTo>
                    <a:pt x="1584" y="153"/>
                    <a:pt x="1593" y="152"/>
                    <a:pt x="1597" y="159"/>
                  </a:cubicBezTo>
                  <a:cubicBezTo>
                    <a:pt x="1652" y="159"/>
                    <a:pt x="1708" y="159"/>
                    <a:pt x="1765" y="159"/>
                  </a:cubicBezTo>
                  <a:cubicBezTo>
                    <a:pt x="1767" y="155"/>
                    <a:pt x="1767" y="155"/>
                    <a:pt x="1767" y="155"/>
                  </a:cubicBezTo>
                  <a:cubicBezTo>
                    <a:pt x="1786" y="146"/>
                    <a:pt x="1798" y="130"/>
                    <a:pt x="1809" y="114"/>
                  </a:cubicBezTo>
                  <a:cubicBezTo>
                    <a:pt x="1802" y="106"/>
                    <a:pt x="1791" y="101"/>
                    <a:pt x="1783" y="94"/>
                  </a:cubicBezTo>
                  <a:cubicBezTo>
                    <a:pt x="1764" y="113"/>
                    <a:pt x="1741" y="130"/>
                    <a:pt x="1714" y="135"/>
                  </a:cubicBezTo>
                  <a:cubicBezTo>
                    <a:pt x="1708" y="135"/>
                    <a:pt x="1701" y="137"/>
                    <a:pt x="1696" y="135"/>
                  </a:cubicBezTo>
                  <a:cubicBezTo>
                    <a:pt x="1695" y="134"/>
                    <a:pt x="1696" y="132"/>
                    <a:pt x="1697" y="132"/>
                  </a:cubicBezTo>
                  <a:cubicBezTo>
                    <a:pt x="1712" y="130"/>
                    <a:pt x="1728" y="129"/>
                    <a:pt x="1740" y="120"/>
                  </a:cubicBezTo>
                  <a:cubicBezTo>
                    <a:pt x="1742" y="119"/>
                    <a:pt x="1744" y="119"/>
                    <a:pt x="1745" y="118"/>
                  </a:cubicBezTo>
                  <a:cubicBezTo>
                    <a:pt x="1758" y="111"/>
                    <a:pt x="1771" y="101"/>
                    <a:pt x="1778" y="88"/>
                  </a:cubicBezTo>
                  <a:close/>
                  <a:moveTo>
                    <a:pt x="311" y="89"/>
                  </a:moveTo>
                  <a:cubicBezTo>
                    <a:pt x="310" y="87"/>
                    <a:pt x="309" y="83"/>
                    <a:pt x="306" y="83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91"/>
                    <a:pt x="295" y="94"/>
                    <a:pt x="296" y="96"/>
                  </a:cubicBezTo>
                  <a:cubicBezTo>
                    <a:pt x="301" y="95"/>
                    <a:pt x="308" y="94"/>
                    <a:pt x="311" y="89"/>
                  </a:cubicBezTo>
                  <a:close/>
                  <a:moveTo>
                    <a:pt x="1720" y="92"/>
                  </a:moveTo>
                  <a:cubicBezTo>
                    <a:pt x="1718" y="89"/>
                    <a:pt x="1715" y="85"/>
                    <a:pt x="1711" y="85"/>
                  </a:cubicBezTo>
                  <a:cubicBezTo>
                    <a:pt x="1706" y="89"/>
                    <a:pt x="1700" y="88"/>
                    <a:pt x="1695" y="91"/>
                  </a:cubicBezTo>
                  <a:cubicBezTo>
                    <a:pt x="1698" y="99"/>
                    <a:pt x="1700" y="108"/>
                    <a:pt x="1700" y="116"/>
                  </a:cubicBezTo>
                  <a:cubicBezTo>
                    <a:pt x="1704" y="116"/>
                    <a:pt x="1704" y="116"/>
                    <a:pt x="1704" y="116"/>
                  </a:cubicBezTo>
                  <a:cubicBezTo>
                    <a:pt x="1722" y="113"/>
                    <a:pt x="1739" y="106"/>
                    <a:pt x="1751" y="92"/>
                  </a:cubicBezTo>
                  <a:cubicBezTo>
                    <a:pt x="1744" y="96"/>
                    <a:pt x="1735" y="97"/>
                    <a:pt x="1727" y="96"/>
                  </a:cubicBezTo>
                  <a:cubicBezTo>
                    <a:pt x="1720" y="101"/>
                    <a:pt x="1720" y="101"/>
                    <a:pt x="1720" y="101"/>
                  </a:cubicBezTo>
                  <a:cubicBezTo>
                    <a:pt x="1713" y="103"/>
                    <a:pt x="1707" y="107"/>
                    <a:pt x="1701" y="106"/>
                  </a:cubicBezTo>
                  <a:cubicBezTo>
                    <a:pt x="1700" y="100"/>
                    <a:pt x="1708" y="102"/>
                    <a:pt x="1712" y="100"/>
                  </a:cubicBezTo>
                  <a:cubicBezTo>
                    <a:pt x="1714" y="98"/>
                    <a:pt x="1720" y="98"/>
                    <a:pt x="1720" y="92"/>
                  </a:cubicBezTo>
                  <a:close/>
                  <a:moveTo>
                    <a:pt x="1623" y="97"/>
                  </a:moveTo>
                  <a:cubicBezTo>
                    <a:pt x="1608" y="87"/>
                    <a:pt x="1608" y="87"/>
                    <a:pt x="1608" y="87"/>
                  </a:cubicBezTo>
                  <a:cubicBezTo>
                    <a:pt x="1605" y="85"/>
                    <a:pt x="1600" y="87"/>
                    <a:pt x="1596" y="86"/>
                  </a:cubicBezTo>
                  <a:cubicBezTo>
                    <a:pt x="1594" y="87"/>
                    <a:pt x="1591" y="86"/>
                    <a:pt x="1590" y="88"/>
                  </a:cubicBezTo>
                  <a:cubicBezTo>
                    <a:pt x="1598" y="97"/>
                    <a:pt x="1606" y="104"/>
                    <a:pt x="1616" y="109"/>
                  </a:cubicBezTo>
                  <a:cubicBezTo>
                    <a:pt x="1618" y="105"/>
                    <a:pt x="1623" y="101"/>
                    <a:pt x="1623" y="97"/>
                  </a:cubicBezTo>
                  <a:close/>
                  <a:moveTo>
                    <a:pt x="392" y="92"/>
                  </a:moveTo>
                  <a:cubicBezTo>
                    <a:pt x="389" y="92"/>
                    <a:pt x="388" y="88"/>
                    <a:pt x="384" y="88"/>
                  </a:cubicBezTo>
                  <a:cubicBezTo>
                    <a:pt x="374" y="96"/>
                    <a:pt x="363" y="102"/>
                    <a:pt x="353" y="110"/>
                  </a:cubicBezTo>
                  <a:cubicBezTo>
                    <a:pt x="349" y="114"/>
                    <a:pt x="344" y="115"/>
                    <a:pt x="340" y="117"/>
                  </a:cubicBezTo>
                  <a:cubicBezTo>
                    <a:pt x="321" y="131"/>
                    <a:pt x="297" y="134"/>
                    <a:pt x="276" y="143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59" y="148"/>
                    <a:pt x="248" y="152"/>
                    <a:pt x="235" y="153"/>
                  </a:cubicBezTo>
                  <a:cubicBezTo>
                    <a:pt x="227" y="152"/>
                    <a:pt x="217" y="149"/>
                    <a:pt x="212" y="141"/>
                  </a:cubicBezTo>
                  <a:cubicBezTo>
                    <a:pt x="208" y="139"/>
                    <a:pt x="208" y="129"/>
                    <a:pt x="201" y="131"/>
                  </a:cubicBezTo>
                  <a:cubicBezTo>
                    <a:pt x="190" y="126"/>
                    <a:pt x="179" y="121"/>
                    <a:pt x="169" y="113"/>
                  </a:cubicBezTo>
                  <a:cubicBezTo>
                    <a:pt x="169" y="113"/>
                    <a:pt x="169" y="114"/>
                    <a:pt x="168" y="115"/>
                  </a:cubicBezTo>
                  <a:cubicBezTo>
                    <a:pt x="170" y="124"/>
                    <a:pt x="167" y="133"/>
                    <a:pt x="166" y="141"/>
                  </a:cubicBezTo>
                  <a:cubicBezTo>
                    <a:pt x="175" y="147"/>
                    <a:pt x="183" y="155"/>
                    <a:pt x="194" y="156"/>
                  </a:cubicBezTo>
                  <a:cubicBezTo>
                    <a:pt x="198" y="162"/>
                    <a:pt x="205" y="158"/>
                    <a:pt x="210" y="160"/>
                  </a:cubicBezTo>
                  <a:cubicBezTo>
                    <a:pt x="253" y="159"/>
                    <a:pt x="299" y="160"/>
                    <a:pt x="341" y="159"/>
                  </a:cubicBezTo>
                  <a:cubicBezTo>
                    <a:pt x="343" y="155"/>
                    <a:pt x="343" y="155"/>
                    <a:pt x="343" y="155"/>
                  </a:cubicBezTo>
                  <a:cubicBezTo>
                    <a:pt x="356" y="150"/>
                    <a:pt x="368" y="141"/>
                    <a:pt x="381" y="132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102"/>
                    <a:pt x="409" y="102"/>
                    <a:pt x="409" y="102"/>
                  </a:cubicBezTo>
                  <a:cubicBezTo>
                    <a:pt x="403" y="100"/>
                    <a:pt x="398" y="95"/>
                    <a:pt x="392" y="92"/>
                  </a:cubicBezTo>
                  <a:close/>
                  <a:moveTo>
                    <a:pt x="196" y="92"/>
                  </a:moveTo>
                  <a:cubicBezTo>
                    <a:pt x="190" y="92"/>
                    <a:pt x="183" y="87"/>
                    <a:pt x="178" y="89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86" y="96"/>
                    <a:pt x="193" y="103"/>
                    <a:pt x="203" y="105"/>
                  </a:cubicBezTo>
                  <a:cubicBezTo>
                    <a:pt x="209" y="99"/>
                    <a:pt x="199" y="96"/>
                    <a:pt x="196" y="92"/>
                  </a:cubicBezTo>
                  <a:close/>
                  <a:moveTo>
                    <a:pt x="1275" y="94"/>
                  </a:moveTo>
                  <a:cubicBezTo>
                    <a:pt x="1270" y="94"/>
                    <a:pt x="1265" y="92"/>
                    <a:pt x="1260" y="91"/>
                  </a:cubicBezTo>
                  <a:cubicBezTo>
                    <a:pt x="1254" y="92"/>
                    <a:pt x="1249" y="95"/>
                    <a:pt x="1244" y="97"/>
                  </a:cubicBezTo>
                  <a:cubicBezTo>
                    <a:pt x="1240" y="100"/>
                    <a:pt x="1233" y="96"/>
                    <a:pt x="1230" y="100"/>
                  </a:cubicBezTo>
                  <a:cubicBezTo>
                    <a:pt x="1230" y="103"/>
                    <a:pt x="1229" y="107"/>
                    <a:pt x="1231" y="110"/>
                  </a:cubicBezTo>
                  <a:cubicBezTo>
                    <a:pt x="1246" y="111"/>
                    <a:pt x="1257" y="101"/>
                    <a:pt x="1270" y="98"/>
                  </a:cubicBezTo>
                  <a:cubicBezTo>
                    <a:pt x="1272" y="98"/>
                    <a:pt x="1275" y="96"/>
                    <a:pt x="1275" y="94"/>
                  </a:cubicBezTo>
                  <a:close/>
                  <a:moveTo>
                    <a:pt x="1192" y="96"/>
                  </a:moveTo>
                  <a:cubicBezTo>
                    <a:pt x="1191" y="92"/>
                    <a:pt x="1184" y="93"/>
                    <a:pt x="1181" y="93"/>
                  </a:cubicBezTo>
                  <a:cubicBezTo>
                    <a:pt x="1183" y="98"/>
                    <a:pt x="1183" y="104"/>
                    <a:pt x="1188" y="106"/>
                  </a:cubicBezTo>
                  <a:cubicBezTo>
                    <a:pt x="1193" y="106"/>
                    <a:pt x="1191" y="100"/>
                    <a:pt x="1192" y="96"/>
                  </a:cubicBezTo>
                  <a:close/>
                  <a:moveTo>
                    <a:pt x="797" y="96"/>
                  </a:moveTo>
                  <a:cubicBezTo>
                    <a:pt x="793" y="95"/>
                    <a:pt x="790" y="95"/>
                    <a:pt x="786" y="94"/>
                  </a:cubicBezTo>
                  <a:cubicBezTo>
                    <a:pt x="781" y="99"/>
                    <a:pt x="775" y="99"/>
                    <a:pt x="770" y="104"/>
                  </a:cubicBezTo>
                  <a:cubicBezTo>
                    <a:pt x="771" y="107"/>
                    <a:pt x="768" y="112"/>
                    <a:pt x="772" y="113"/>
                  </a:cubicBezTo>
                  <a:cubicBezTo>
                    <a:pt x="781" y="111"/>
                    <a:pt x="788" y="104"/>
                    <a:pt x="795" y="99"/>
                  </a:cubicBezTo>
                  <a:cubicBezTo>
                    <a:pt x="797" y="96"/>
                    <a:pt x="797" y="96"/>
                    <a:pt x="797" y="96"/>
                  </a:cubicBezTo>
                  <a:close/>
                  <a:moveTo>
                    <a:pt x="96" y="105"/>
                  </a:moveTo>
                  <a:cubicBezTo>
                    <a:pt x="91" y="96"/>
                    <a:pt x="91" y="96"/>
                    <a:pt x="91" y="96"/>
                  </a:cubicBezTo>
                  <a:cubicBezTo>
                    <a:pt x="86" y="96"/>
                    <a:pt x="82" y="100"/>
                    <a:pt x="77" y="100"/>
                  </a:cubicBezTo>
                  <a:cubicBezTo>
                    <a:pt x="74" y="106"/>
                    <a:pt x="70" y="113"/>
                    <a:pt x="73" y="119"/>
                  </a:cubicBezTo>
                  <a:cubicBezTo>
                    <a:pt x="75" y="125"/>
                    <a:pt x="81" y="124"/>
                    <a:pt x="85" y="124"/>
                  </a:cubicBezTo>
                  <a:cubicBezTo>
                    <a:pt x="92" y="123"/>
                    <a:pt x="99" y="123"/>
                    <a:pt x="104" y="116"/>
                  </a:cubicBezTo>
                  <a:cubicBezTo>
                    <a:pt x="106" y="114"/>
                    <a:pt x="111" y="113"/>
                    <a:pt x="109" y="110"/>
                  </a:cubicBezTo>
                  <a:cubicBezTo>
                    <a:pt x="103" y="112"/>
                    <a:pt x="100" y="108"/>
                    <a:pt x="96" y="105"/>
                  </a:cubicBezTo>
                  <a:close/>
                  <a:moveTo>
                    <a:pt x="727" y="101"/>
                  </a:moveTo>
                  <a:cubicBezTo>
                    <a:pt x="727" y="95"/>
                    <a:pt x="718" y="99"/>
                    <a:pt x="714" y="99"/>
                  </a:cubicBezTo>
                  <a:cubicBezTo>
                    <a:pt x="714" y="114"/>
                    <a:pt x="714" y="114"/>
                    <a:pt x="714" y="114"/>
                  </a:cubicBezTo>
                  <a:cubicBezTo>
                    <a:pt x="715" y="115"/>
                    <a:pt x="717" y="114"/>
                    <a:pt x="718" y="114"/>
                  </a:cubicBezTo>
                  <a:cubicBezTo>
                    <a:pt x="723" y="112"/>
                    <a:pt x="725" y="106"/>
                    <a:pt x="727" y="101"/>
                  </a:cubicBezTo>
                  <a:close/>
                  <a:moveTo>
                    <a:pt x="890" y="107"/>
                  </a:moveTo>
                  <a:cubicBezTo>
                    <a:pt x="888" y="105"/>
                    <a:pt x="886" y="102"/>
                    <a:pt x="883" y="100"/>
                  </a:cubicBezTo>
                  <a:cubicBezTo>
                    <a:pt x="881" y="100"/>
                    <a:pt x="877" y="99"/>
                    <a:pt x="875" y="101"/>
                  </a:cubicBezTo>
                  <a:cubicBezTo>
                    <a:pt x="861" y="117"/>
                    <a:pt x="846" y="132"/>
                    <a:pt x="827" y="143"/>
                  </a:cubicBezTo>
                  <a:cubicBezTo>
                    <a:pt x="819" y="148"/>
                    <a:pt x="810" y="152"/>
                    <a:pt x="803" y="158"/>
                  </a:cubicBezTo>
                  <a:cubicBezTo>
                    <a:pt x="810" y="160"/>
                    <a:pt x="818" y="158"/>
                    <a:pt x="825" y="159"/>
                  </a:cubicBezTo>
                  <a:cubicBezTo>
                    <a:pt x="836" y="152"/>
                    <a:pt x="847" y="145"/>
                    <a:pt x="858" y="138"/>
                  </a:cubicBezTo>
                  <a:cubicBezTo>
                    <a:pt x="869" y="127"/>
                    <a:pt x="883" y="121"/>
                    <a:pt x="890" y="107"/>
                  </a:cubicBezTo>
                  <a:close/>
                  <a:moveTo>
                    <a:pt x="247" y="100"/>
                  </a:moveTo>
                  <a:cubicBezTo>
                    <a:pt x="244" y="99"/>
                    <a:pt x="242" y="103"/>
                    <a:pt x="243" y="106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46" y="105"/>
                    <a:pt x="248" y="102"/>
                    <a:pt x="247" y="100"/>
                  </a:cubicBezTo>
                  <a:close/>
                  <a:moveTo>
                    <a:pt x="580" y="116"/>
                  </a:moveTo>
                  <a:cubicBezTo>
                    <a:pt x="572" y="106"/>
                    <a:pt x="572" y="106"/>
                    <a:pt x="572" y="106"/>
                  </a:cubicBezTo>
                  <a:cubicBezTo>
                    <a:pt x="564" y="108"/>
                    <a:pt x="555" y="110"/>
                    <a:pt x="546" y="112"/>
                  </a:cubicBezTo>
                  <a:cubicBezTo>
                    <a:pt x="545" y="114"/>
                    <a:pt x="545" y="114"/>
                    <a:pt x="545" y="114"/>
                  </a:cubicBezTo>
                  <a:cubicBezTo>
                    <a:pt x="547" y="121"/>
                    <a:pt x="553" y="127"/>
                    <a:pt x="560" y="129"/>
                  </a:cubicBezTo>
                  <a:cubicBezTo>
                    <a:pt x="570" y="127"/>
                    <a:pt x="582" y="129"/>
                    <a:pt x="587" y="120"/>
                  </a:cubicBezTo>
                  <a:cubicBezTo>
                    <a:pt x="585" y="118"/>
                    <a:pt x="582" y="118"/>
                    <a:pt x="580" y="116"/>
                  </a:cubicBezTo>
                  <a:close/>
                  <a:moveTo>
                    <a:pt x="1034" y="115"/>
                  </a:moveTo>
                  <a:cubicBezTo>
                    <a:pt x="1026" y="107"/>
                    <a:pt x="1026" y="107"/>
                    <a:pt x="1026" y="107"/>
                  </a:cubicBezTo>
                  <a:cubicBezTo>
                    <a:pt x="1019" y="106"/>
                    <a:pt x="1015" y="111"/>
                    <a:pt x="1008" y="112"/>
                  </a:cubicBezTo>
                  <a:cubicBezTo>
                    <a:pt x="1007" y="115"/>
                    <a:pt x="1012" y="117"/>
                    <a:pt x="1013" y="120"/>
                  </a:cubicBezTo>
                  <a:cubicBezTo>
                    <a:pt x="1018" y="124"/>
                    <a:pt x="1026" y="124"/>
                    <a:pt x="1032" y="123"/>
                  </a:cubicBezTo>
                  <a:cubicBezTo>
                    <a:pt x="1035" y="122"/>
                    <a:pt x="1040" y="121"/>
                    <a:pt x="1041" y="117"/>
                  </a:cubicBezTo>
                  <a:cubicBezTo>
                    <a:pt x="1034" y="115"/>
                    <a:pt x="1034" y="115"/>
                    <a:pt x="1034" y="115"/>
                  </a:cubicBezTo>
                  <a:close/>
                  <a:moveTo>
                    <a:pt x="1655" y="110"/>
                  </a:moveTo>
                  <a:cubicBezTo>
                    <a:pt x="1656" y="107"/>
                    <a:pt x="1653" y="107"/>
                    <a:pt x="1651" y="108"/>
                  </a:cubicBezTo>
                  <a:cubicBezTo>
                    <a:pt x="1651" y="110"/>
                    <a:pt x="1651" y="113"/>
                    <a:pt x="1652" y="114"/>
                  </a:cubicBezTo>
                  <a:cubicBezTo>
                    <a:pt x="1654" y="113"/>
                    <a:pt x="1655" y="111"/>
                    <a:pt x="1655" y="110"/>
                  </a:cubicBezTo>
                  <a:close/>
                  <a:moveTo>
                    <a:pt x="1363" y="113"/>
                  </a:moveTo>
                  <a:cubicBezTo>
                    <a:pt x="1366" y="108"/>
                    <a:pt x="1357" y="110"/>
                    <a:pt x="1355" y="107"/>
                  </a:cubicBezTo>
                  <a:cubicBezTo>
                    <a:pt x="1350" y="111"/>
                    <a:pt x="1347" y="116"/>
                    <a:pt x="1343" y="119"/>
                  </a:cubicBezTo>
                  <a:cubicBezTo>
                    <a:pt x="1328" y="133"/>
                    <a:pt x="1312" y="149"/>
                    <a:pt x="1293" y="158"/>
                  </a:cubicBezTo>
                  <a:cubicBezTo>
                    <a:pt x="1293" y="159"/>
                    <a:pt x="1293" y="159"/>
                    <a:pt x="1293" y="159"/>
                  </a:cubicBezTo>
                  <a:cubicBezTo>
                    <a:pt x="1308" y="158"/>
                    <a:pt x="1308" y="158"/>
                    <a:pt x="1308" y="158"/>
                  </a:cubicBezTo>
                  <a:cubicBezTo>
                    <a:pt x="1308" y="156"/>
                    <a:pt x="1309" y="153"/>
                    <a:pt x="1312" y="152"/>
                  </a:cubicBezTo>
                  <a:cubicBezTo>
                    <a:pt x="1320" y="151"/>
                    <a:pt x="1327" y="144"/>
                    <a:pt x="1334" y="139"/>
                  </a:cubicBezTo>
                  <a:cubicBezTo>
                    <a:pt x="1343" y="131"/>
                    <a:pt x="1355" y="125"/>
                    <a:pt x="1363" y="113"/>
                  </a:cubicBezTo>
                  <a:close/>
                  <a:moveTo>
                    <a:pt x="428" y="113"/>
                  </a:moveTo>
                  <a:cubicBezTo>
                    <a:pt x="426" y="110"/>
                    <a:pt x="422" y="108"/>
                    <a:pt x="418" y="108"/>
                  </a:cubicBezTo>
                  <a:cubicBezTo>
                    <a:pt x="404" y="118"/>
                    <a:pt x="394" y="135"/>
                    <a:pt x="377" y="143"/>
                  </a:cubicBezTo>
                  <a:cubicBezTo>
                    <a:pt x="371" y="149"/>
                    <a:pt x="362" y="153"/>
                    <a:pt x="357" y="158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73" y="158"/>
                    <a:pt x="376" y="161"/>
                    <a:pt x="381" y="159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96" y="147"/>
                    <a:pt x="408" y="136"/>
                    <a:pt x="419" y="125"/>
                  </a:cubicBezTo>
                  <a:cubicBezTo>
                    <a:pt x="423" y="121"/>
                    <a:pt x="425" y="116"/>
                    <a:pt x="428" y="113"/>
                  </a:cubicBezTo>
                  <a:close/>
                  <a:moveTo>
                    <a:pt x="1188" y="112"/>
                  </a:moveTo>
                  <a:cubicBezTo>
                    <a:pt x="1187" y="111"/>
                    <a:pt x="1185" y="111"/>
                    <a:pt x="1184" y="112"/>
                  </a:cubicBezTo>
                  <a:cubicBezTo>
                    <a:pt x="1184" y="113"/>
                    <a:pt x="1183" y="116"/>
                    <a:pt x="1185" y="116"/>
                  </a:cubicBezTo>
                  <a:cubicBezTo>
                    <a:pt x="1187" y="115"/>
                    <a:pt x="1189" y="113"/>
                    <a:pt x="1188" y="112"/>
                  </a:cubicBezTo>
                  <a:close/>
                  <a:moveTo>
                    <a:pt x="1371" y="130"/>
                  </a:moveTo>
                  <a:cubicBezTo>
                    <a:pt x="1370" y="126"/>
                    <a:pt x="1371" y="120"/>
                    <a:pt x="1369" y="116"/>
                  </a:cubicBezTo>
                  <a:cubicBezTo>
                    <a:pt x="1366" y="117"/>
                    <a:pt x="1364" y="120"/>
                    <a:pt x="1363" y="122"/>
                  </a:cubicBezTo>
                  <a:cubicBezTo>
                    <a:pt x="1350" y="133"/>
                    <a:pt x="1337" y="144"/>
                    <a:pt x="1323" y="153"/>
                  </a:cubicBezTo>
                  <a:cubicBezTo>
                    <a:pt x="1321" y="156"/>
                    <a:pt x="1316" y="154"/>
                    <a:pt x="1315" y="158"/>
                  </a:cubicBezTo>
                  <a:cubicBezTo>
                    <a:pt x="1321" y="159"/>
                    <a:pt x="1327" y="159"/>
                    <a:pt x="1334" y="159"/>
                  </a:cubicBezTo>
                  <a:cubicBezTo>
                    <a:pt x="1350" y="149"/>
                    <a:pt x="1350" y="149"/>
                    <a:pt x="1350" y="149"/>
                  </a:cubicBezTo>
                  <a:cubicBezTo>
                    <a:pt x="1357" y="142"/>
                    <a:pt x="1366" y="139"/>
                    <a:pt x="1371" y="130"/>
                  </a:cubicBezTo>
                  <a:close/>
                  <a:moveTo>
                    <a:pt x="891" y="117"/>
                  </a:moveTo>
                  <a:cubicBezTo>
                    <a:pt x="890" y="117"/>
                    <a:pt x="890" y="117"/>
                    <a:pt x="890" y="117"/>
                  </a:cubicBezTo>
                  <a:cubicBezTo>
                    <a:pt x="874" y="135"/>
                    <a:pt x="855" y="145"/>
                    <a:pt x="837" y="158"/>
                  </a:cubicBezTo>
                  <a:cubicBezTo>
                    <a:pt x="845" y="161"/>
                    <a:pt x="853" y="159"/>
                    <a:pt x="861" y="159"/>
                  </a:cubicBezTo>
                  <a:cubicBezTo>
                    <a:pt x="863" y="160"/>
                    <a:pt x="865" y="157"/>
                    <a:pt x="865" y="155"/>
                  </a:cubicBezTo>
                  <a:cubicBezTo>
                    <a:pt x="871" y="147"/>
                    <a:pt x="879" y="144"/>
                    <a:pt x="886" y="136"/>
                  </a:cubicBezTo>
                  <a:cubicBezTo>
                    <a:pt x="894" y="133"/>
                    <a:pt x="890" y="124"/>
                    <a:pt x="891" y="117"/>
                  </a:cubicBezTo>
                  <a:close/>
                  <a:moveTo>
                    <a:pt x="940" y="121"/>
                  </a:moveTo>
                  <a:cubicBezTo>
                    <a:pt x="938" y="116"/>
                    <a:pt x="930" y="116"/>
                    <a:pt x="928" y="120"/>
                  </a:cubicBezTo>
                  <a:cubicBezTo>
                    <a:pt x="929" y="123"/>
                    <a:pt x="928" y="128"/>
                    <a:pt x="931" y="131"/>
                  </a:cubicBezTo>
                  <a:cubicBezTo>
                    <a:pt x="936" y="130"/>
                    <a:pt x="937" y="124"/>
                    <a:pt x="940" y="121"/>
                  </a:cubicBezTo>
                  <a:close/>
                  <a:moveTo>
                    <a:pt x="1822" y="121"/>
                  </a:moveTo>
                  <a:cubicBezTo>
                    <a:pt x="1819" y="121"/>
                    <a:pt x="1817" y="118"/>
                    <a:pt x="1815" y="118"/>
                  </a:cubicBezTo>
                  <a:cubicBezTo>
                    <a:pt x="1807" y="128"/>
                    <a:pt x="1800" y="140"/>
                    <a:pt x="1790" y="149"/>
                  </a:cubicBezTo>
                  <a:cubicBezTo>
                    <a:pt x="1786" y="151"/>
                    <a:pt x="1781" y="154"/>
                    <a:pt x="1778" y="158"/>
                  </a:cubicBezTo>
                  <a:cubicBezTo>
                    <a:pt x="1781" y="159"/>
                    <a:pt x="1783" y="159"/>
                    <a:pt x="1786" y="159"/>
                  </a:cubicBezTo>
                  <a:cubicBezTo>
                    <a:pt x="1796" y="151"/>
                    <a:pt x="1808" y="142"/>
                    <a:pt x="1817" y="134"/>
                  </a:cubicBezTo>
                  <a:cubicBezTo>
                    <a:pt x="1821" y="131"/>
                    <a:pt x="1820" y="125"/>
                    <a:pt x="1822" y="121"/>
                  </a:cubicBezTo>
                  <a:close/>
                  <a:moveTo>
                    <a:pt x="1417" y="123"/>
                  </a:moveTo>
                  <a:cubicBezTo>
                    <a:pt x="1415" y="120"/>
                    <a:pt x="1411" y="119"/>
                    <a:pt x="1408" y="119"/>
                  </a:cubicBezTo>
                  <a:cubicBezTo>
                    <a:pt x="1404" y="118"/>
                    <a:pt x="1402" y="121"/>
                    <a:pt x="1400" y="125"/>
                  </a:cubicBezTo>
                  <a:cubicBezTo>
                    <a:pt x="1402" y="127"/>
                    <a:pt x="1402" y="131"/>
                    <a:pt x="1402" y="135"/>
                  </a:cubicBezTo>
                  <a:cubicBezTo>
                    <a:pt x="1399" y="140"/>
                    <a:pt x="1394" y="147"/>
                    <a:pt x="1386" y="147"/>
                  </a:cubicBezTo>
                  <a:cubicBezTo>
                    <a:pt x="1382" y="149"/>
                    <a:pt x="1377" y="153"/>
                    <a:pt x="1374" y="158"/>
                  </a:cubicBezTo>
                  <a:cubicBezTo>
                    <a:pt x="1382" y="163"/>
                    <a:pt x="1387" y="153"/>
                    <a:pt x="1393" y="150"/>
                  </a:cubicBezTo>
                  <a:cubicBezTo>
                    <a:pt x="1399" y="141"/>
                    <a:pt x="1414" y="135"/>
                    <a:pt x="1417" y="123"/>
                  </a:cubicBezTo>
                  <a:close/>
                  <a:moveTo>
                    <a:pt x="284" y="121"/>
                  </a:moveTo>
                  <a:cubicBezTo>
                    <a:pt x="285" y="121"/>
                    <a:pt x="285" y="121"/>
                    <a:pt x="285" y="121"/>
                  </a:cubicBezTo>
                  <a:cubicBezTo>
                    <a:pt x="286" y="121"/>
                    <a:pt x="286" y="121"/>
                    <a:pt x="286" y="121"/>
                  </a:cubicBezTo>
                  <a:cubicBezTo>
                    <a:pt x="284" y="121"/>
                    <a:pt x="284" y="121"/>
                    <a:pt x="284" y="121"/>
                  </a:cubicBezTo>
                  <a:close/>
                  <a:moveTo>
                    <a:pt x="7" y="145"/>
                  </a:moveTo>
                  <a:cubicBezTo>
                    <a:pt x="8" y="137"/>
                    <a:pt x="10" y="128"/>
                    <a:pt x="4" y="123"/>
                  </a:cubicBezTo>
                  <a:cubicBezTo>
                    <a:pt x="4" y="131"/>
                    <a:pt x="3" y="140"/>
                    <a:pt x="4" y="148"/>
                  </a:cubicBezTo>
                  <a:cubicBezTo>
                    <a:pt x="7" y="145"/>
                    <a:pt x="7" y="145"/>
                    <a:pt x="7" y="145"/>
                  </a:cubicBezTo>
                  <a:close/>
                  <a:moveTo>
                    <a:pt x="475" y="125"/>
                  </a:moveTo>
                  <a:cubicBezTo>
                    <a:pt x="474" y="123"/>
                    <a:pt x="472" y="123"/>
                    <a:pt x="469" y="123"/>
                  </a:cubicBezTo>
                  <a:cubicBezTo>
                    <a:pt x="467" y="123"/>
                    <a:pt x="467" y="126"/>
                    <a:pt x="466" y="128"/>
                  </a:cubicBezTo>
                  <a:cubicBezTo>
                    <a:pt x="466" y="132"/>
                    <a:pt x="463" y="137"/>
                    <a:pt x="464" y="139"/>
                  </a:cubicBezTo>
                  <a:cubicBezTo>
                    <a:pt x="468" y="136"/>
                    <a:pt x="473" y="130"/>
                    <a:pt x="475" y="125"/>
                  </a:cubicBezTo>
                  <a:close/>
                  <a:moveTo>
                    <a:pt x="428" y="135"/>
                  </a:moveTo>
                  <a:cubicBezTo>
                    <a:pt x="427" y="126"/>
                    <a:pt x="427" y="126"/>
                    <a:pt x="427" y="126"/>
                  </a:cubicBezTo>
                  <a:cubicBezTo>
                    <a:pt x="423" y="128"/>
                    <a:pt x="420" y="130"/>
                    <a:pt x="417" y="134"/>
                  </a:cubicBezTo>
                  <a:cubicBezTo>
                    <a:pt x="408" y="144"/>
                    <a:pt x="397" y="151"/>
                    <a:pt x="387" y="158"/>
                  </a:cubicBezTo>
                  <a:cubicBezTo>
                    <a:pt x="394" y="160"/>
                    <a:pt x="399" y="159"/>
                    <a:pt x="406" y="159"/>
                  </a:cubicBezTo>
                  <a:cubicBezTo>
                    <a:pt x="406" y="158"/>
                    <a:pt x="405" y="155"/>
                    <a:pt x="407" y="154"/>
                  </a:cubicBezTo>
                  <a:cubicBezTo>
                    <a:pt x="415" y="150"/>
                    <a:pt x="422" y="142"/>
                    <a:pt x="428" y="135"/>
                  </a:cubicBezTo>
                  <a:close/>
                  <a:moveTo>
                    <a:pt x="944" y="138"/>
                  </a:moveTo>
                  <a:cubicBezTo>
                    <a:pt x="945" y="135"/>
                    <a:pt x="946" y="129"/>
                    <a:pt x="943" y="127"/>
                  </a:cubicBezTo>
                  <a:cubicBezTo>
                    <a:pt x="932" y="137"/>
                    <a:pt x="926" y="149"/>
                    <a:pt x="914" y="157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17" y="159"/>
                    <a:pt x="922" y="160"/>
                    <a:pt x="923" y="156"/>
                  </a:cubicBezTo>
                  <a:cubicBezTo>
                    <a:pt x="932" y="153"/>
                    <a:pt x="939" y="146"/>
                    <a:pt x="944" y="138"/>
                  </a:cubicBezTo>
                  <a:close/>
                  <a:moveTo>
                    <a:pt x="1109" y="143"/>
                  </a:moveTo>
                  <a:cubicBezTo>
                    <a:pt x="1103" y="138"/>
                    <a:pt x="1095" y="133"/>
                    <a:pt x="1088" y="128"/>
                  </a:cubicBezTo>
                  <a:cubicBezTo>
                    <a:pt x="1086" y="131"/>
                    <a:pt x="1086" y="131"/>
                    <a:pt x="1086" y="131"/>
                  </a:cubicBezTo>
                  <a:cubicBezTo>
                    <a:pt x="1082" y="136"/>
                    <a:pt x="1088" y="139"/>
                    <a:pt x="1091" y="142"/>
                  </a:cubicBezTo>
                  <a:cubicBezTo>
                    <a:pt x="1100" y="149"/>
                    <a:pt x="1111" y="151"/>
                    <a:pt x="1118" y="159"/>
                  </a:cubicBezTo>
                  <a:cubicBezTo>
                    <a:pt x="1140" y="159"/>
                    <a:pt x="1140" y="159"/>
                    <a:pt x="1140" y="159"/>
                  </a:cubicBezTo>
                  <a:cubicBezTo>
                    <a:pt x="1142" y="158"/>
                    <a:pt x="1142" y="158"/>
                    <a:pt x="1142" y="158"/>
                  </a:cubicBezTo>
                  <a:cubicBezTo>
                    <a:pt x="1141" y="156"/>
                    <a:pt x="1141" y="156"/>
                    <a:pt x="1141" y="156"/>
                  </a:cubicBezTo>
                  <a:cubicBezTo>
                    <a:pt x="1129" y="154"/>
                    <a:pt x="1121" y="146"/>
                    <a:pt x="1109" y="143"/>
                  </a:cubicBezTo>
                  <a:close/>
                  <a:moveTo>
                    <a:pt x="1830" y="128"/>
                  </a:moveTo>
                  <a:cubicBezTo>
                    <a:pt x="1829" y="128"/>
                    <a:pt x="1829" y="128"/>
                    <a:pt x="1829" y="128"/>
                  </a:cubicBezTo>
                  <a:cubicBezTo>
                    <a:pt x="1818" y="138"/>
                    <a:pt x="1808" y="150"/>
                    <a:pt x="1796" y="158"/>
                  </a:cubicBezTo>
                  <a:cubicBezTo>
                    <a:pt x="1801" y="159"/>
                    <a:pt x="1807" y="158"/>
                    <a:pt x="1813" y="159"/>
                  </a:cubicBezTo>
                  <a:cubicBezTo>
                    <a:pt x="1822" y="158"/>
                    <a:pt x="1827" y="149"/>
                    <a:pt x="1832" y="142"/>
                  </a:cubicBezTo>
                  <a:cubicBezTo>
                    <a:pt x="1835" y="138"/>
                    <a:pt x="1831" y="133"/>
                    <a:pt x="1830" y="128"/>
                  </a:cubicBezTo>
                  <a:close/>
                  <a:moveTo>
                    <a:pt x="482" y="139"/>
                  </a:moveTo>
                  <a:cubicBezTo>
                    <a:pt x="483" y="135"/>
                    <a:pt x="480" y="126"/>
                    <a:pt x="476" y="134"/>
                  </a:cubicBezTo>
                  <a:cubicBezTo>
                    <a:pt x="470" y="143"/>
                    <a:pt x="461" y="150"/>
                    <a:pt x="457" y="158"/>
                  </a:cubicBezTo>
                  <a:cubicBezTo>
                    <a:pt x="461" y="161"/>
                    <a:pt x="467" y="159"/>
                    <a:pt x="471" y="159"/>
                  </a:cubicBezTo>
                  <a:cubicBezTo>
                    <a:pt x="472" y="158"/>
                    <a:pt x="471" y="156"/>
                    <a:pt x="471" y="155"/>
                  </a:cubicBezTo>
                  <a:cubicBezTo>
                    <a:pt x="471" y="152"/>
                    <a:pt x="475" y="152"/>
                    <a:pt x="477" y="150"/>
                  </a:cubicBezTo>
                  <a:cubicBezTo>
                    <a:pt x="480" y="147"/>
                    <a:pt x="483" y="143"/>
                    <a:pt x="482" y="139"/>
                  </a:cubicBezTo>
                  <a:close/>
                  <a:moveTo>
                    <a:pt x="1420" y="145"/>
                  </a:moveTo>
                  <a:cubicBezTo>
                    <a:pt x="1420" y="141"/>
                    <a:pt x="1423" y="135"/>
                    <a:pt x="1419" y="132"/>
                  </a:cubicBezTo>
                  <a:cubicBezTo>
                    <a:pt x="1411" y="140"/>
                    <a:pt x="1401" y="150"/>
                    <a:pt x="1393" y="158"/>
                  </a:cubicBezTo>
                  <a:cubicBezTo>
                    <a:pt x="1396" y="159"/>
                    <a:pt x="1402" y="160"/>
                    <a:pt x="1406" y="158"/>
                  </a:cubicBezTo>
                  <a:cubicBezTo>
                    <a:pt x="1408" y="151"/>
                    <a:pt x="1417" y="151"/>
                    <a:pt x="1420" y="145"/>
                  </a:cubicBezTo>
                  <a:close/>
                  <a:moveTo>
                    <a:pt x="1874" y="138"/>
                  </a:moveTo>
                  <a:cubicBezTo>
                    <a:pt x="1869" y="133"/>
                    <a:pt x="1863" y="138"/>
                    <a:pt x="1858" y="139"/>
                  </a:cubicBezTo>
                  <a:cubicBezTo>
                    <a:pt x="1855" y="143"/>
                    <a:pt x="1855" y="149"/>
                    <a:pt x="1851" y="152"/>
                  </a:cubicBezTo>
                  <a:cubicBezTo>
                    <a:pt x="1844" y="156"/>
                    <a:pt x="1842" y="149"/>
                    <a:pt x="1836" y="148"/>
                  </a:cubicBezTo>
                  <a:cubicBezTo>
                    <a:pt x="1827" y="158"/>
                    <a:pt x="1827" y="158"/>
                    <a:pt x="1827" y="158"/>
                  </a:cubicBezTo>
                  <a:cubicBezTo>
                    <a:pt x="1837" y="158"/>
                    <a:pt x="1847" y="160"/>
                    <a:pt x="1857" y="157"/>
                  </a:cubicBezTo>
                  <a:cubicBezTo>
                    <a:pt x="1873" y="139"/>
                    <a:pt x="1873" y="139"/>
                    <a:pt x="1873" y="139"/>
                  </a:cubicBezTo>
                  <a:cubicBezTo>
                    <a:pt x="1874" y="138"/>
                    <a:pt x="1874" y="138"/>
                    <a:pt x="1874" y="138"/>
                  </a:cubicBezTo>
                  <a:close/>
                  <a:moveTo>
                    <a:pt x="899" y="142"/>
                  </a:moveTo>
                  <a:cubicBezTo>
                    <a:pt x="898" y="140"/>
                    <a:pt x="896" y="137"/>
                    <a:pt x="893" y="137"/>
                  </a:cubicBezTo>
                  <a:cubicBezTo>
                    <a:pt x="886" y="142"/>
                    <a:pt x="880" y="149"/>
                    <a:pt x="873" y="155"/>
                  </a:cubicBezTo>
                  <a:cubicBezTo>
                    <a:pt x="873" y="159"/>
                    <a:pt x="873" y="159"/>
                    <a:pt x="873" y="159"/>
                  </a:cubicBezTo>
                  <a:cubicBezTo>
                    <a:pt x="876" y="159"/>
                    <a:pt x="881" y="159"/>
                    <a:pt x="885" y="159"/>
                  </a:cubicBezTo>
                  <a:cubicBezTo>
                    <a:pt x="889" y="152"/>
                    <a:pt x="895" y="149"/>
                    <a:pt x="899" y="142"/>
                  </a:cubicBezTo>
                  <a:close/>
                  <a:moveTo>
                    <a:pt x="1379" y="144"/>
                  </a:moveTo>
                  <a:cubicBezTo>
                    <a:pt x="1376" y="141"/>
                    <a:pt x="1375" y="139"/>
                    <a:pt x="1372" y="138"/>
                  </a:cubicBezTo>
                  <a:cubicBezTo>
                    <a:pt x="1364" y="144"/>
                    <a:pt x="1356" y="152"/>
                    <a:pt x="1348" y="158"/>
                  </a:cubicBezTo>
                  <a:cubicBezTo>
                    <a:pt x="1353" y="159"/>
                    <a:pt x="1360" y="161"/>
                    <a:pt x="1364" y="156"/>
                  </a:cubicBezTo>
                  <a:cubicBezTo>
                    <a:pt x="1369" y="152"/>
                    <a:pt x="1376" y="149"/>
                    <a:pt x="1379" y="144"/>
                  </a:cubicBezTo>
                  <a:close/>
                  <a:moveTo>
                    <a:pt x="436" y="144"/>
                  </a:moveTo>
                  <a:cubicBezTo>
                    <a:pt x="434" y="141"/>
                    <a:pt x="434" y="141"/>
                    <a:pt x="434" y="141"/>
                  </a:cubicBezTo>
                  <a:cubicBezTo>
                    <a:pt x="430" y="138"/>
                    <a:pt x="429" y="143"/>
                    <a:pt x="426" y="145"/>
                  </a:cubicBezTo>
                  <a:cubicBezTo>
                    <a:pt x="422" y="150"/>
                    <a:pt x="415" y="153"/>
                    <a:pt x="413" y="158"/>
                  </a:cubicBezTo>
                  <a:cubicBezTo>
                    <a:pt x="422" y="159"/>
                    <a:pt x="433" y="160"/>
                    <a:pt x="443" y="159"/>
                  </a:cubicBezTo>
                  <a:cubicBezTo>
                    <a:pt x="449" y="155"/>
                    <a:pt x="456" y="151"/>
                    <a:pt x="460" y="143"/>
                  </a:cubicBezTo>
                  <a:cubicBezTo>
                    <a:pt x="454" y="146"/>
                    <a:pt x="449" y="148"/>
                    <a:pt x="443" y="147"/>
                  </a:cubicBezTo>
                  <a:cubicBezTo>
                    <a:pt x="438" y="149"/>
                    <a:pt x="435" y="156"/>
                    <a:pt x="429" y="158"/>
                  </a:cubicBezTo>
                  <a:cubicBezTo>
                    <a:pt x="423" y="152"/>
                    <a:pt x="435" y="150"/>
                    <a:pt x="436" y="144"/>
                  </a:cubicBezTo>
                  <a:close/>
                  <a:moveTo>
                    <a:pt x="1883" y="152"/>
                  </a:moveTo>
                  <a:cubicBezTo>
                    <a:pt x="1882" y="149"/>
                    <a:pt x="1883" y="144"/>
                    <a:pt x="1879" y="142"/>
                  </a:cubicBezTo>
                  <a:cubicBezTo>
                    <a:pt x="1874" y="147"/>
                    <a:pt x="1870" y="152"/>
                    <a:pt x="1866" y="158"/>
                  </a:cubicBezTo>
                  <a:cubicBezTo>
                    <a:pt x="1876" y="159"/>
                    <a:pt x="1876" y="159"/>
                    <a:pt x="1876" y="159"/>
                  </a:cubicBezTo>
                  <a:cubicBezTo>
                    <a:pt x="1880" y="158"/>
                    <a:pt x="1882" y="154"/>
                    <a:pt x="1883" y="152"/>
                  </a:cubicBezTo>
                  <a:close/>
                  <a:moveTo>
                    <a:pt x="1108" y="158"/>
                  </a:moveTo>
                  <a:cubicBezTo>
                    <a:pt x="1100" y="151"/>
                    <a:pt x="1090" y="149"/>
                    <a:pt x="1082" y="142"/>
                  </a:cubicBezTo>
                  <a:cubicBezTo>
                    <a:pt x="1073" y="151"/>
                    <a:pt x="1090" y="152"/>
                    <a:pt x="1091" y="159"/>
                  </a:cubicBezTo>
                  <a:cubicBezTo>
                    <a:pt x="1096" y="160"/>
                    <a:pt x="1102" y="159"/>
                    <a:pt x="1108" y="158"/>
                  </a:cubicBezTo>
                  <a:close/>
                  <a:moveTo>
                    <a:pt x="653" y="153"/>
                  </a:moveTo>
                  <a:cubicBezTo>
                    <a:pt x="647" y="152"/>
                    <a:pt x="642" y="146"/>
                    <a:pt x="636" y="145"/>
                  </a:cubicBezTo>
                  <a:cubicBezTo>
                    <a:pt x="632" y="149"/>
                    <a:pt x="628" y="153"/>
                    <a:pt x="627" y="159"/>
                  </a:cubicBezTo>
                  <a:cubicBezTo>
                    <a:pt x="637" y="161"/>
                    <a:pt x="648" y="159"/>
                    <a:pt x="658" y="158"/>
                  </a:cubicBezTo>
                  <a:cubicBezTo>
                    <a:pt x="658" y="155"/>
                    <a:pt x="654" y="155"/>
                    <a:pt x="653" y="153"/>
                  </a:cubicBezTo>
                  <a:close/>
                  <a:moveTo>
                    <a:pt x="1581" y="158"/>
                  </a:moveTo>
                  <a:cubicBezTo>
                    <a:pt x="1576" y="153"/>
                    <a:pt x="1570" y="149"/>
                    <a:pt x="1564" y="145"/>
                  </a:cubicBezTo>
                  <a:cubicBezTo>
                    <a:pt x="1561" y="150"/>
                    <a:pt x="1556" y="154"/>
                    <a:pt x="1554" y="158"/>
                  </a:cubicBezTo>
                  <a:cubicBezTo>
                    <a:pt x="1561" y="160"/>
                    <a:pt x="1571" y="158"/>
                    <a:pt x="1579" y="159"/>
                  </a:cubicBezTo>
                  <a:cubicBezTo>
                    <a:pt x="1581" y="158"/>
                    <a:pt x="1581" y="158"/>
                    <a:pt x="1581" y="158"/>
                  </a:cubicBezTo>
                  <a:close/>
                  <a:moveTo>
                    <a:pt x="913" y="148"/>
                  </a:moveTo>
                  <a:cubicBezTo>
                    <a:pt x="904" y="146"/>
                    <a:pt x="904" y="146"/>
                    <a:pt x="904" y="146"/>
                  </a:cubicBezTo>
                  <a:cubicBezTo>
                    <a:pt x="896" y="155"/>
                    <a:pt x="896" y="155"/>
                    <a:pt x="896" y="155"/>
                  </a:cubicBezTo>
                  <a:cubicBezTo>
                    <a:pt x="896" y="156"/>
                    <a:pt x="894" y="158"/>
                    <a:pt x="896" y="159"/>
                  </a:cubicBezTo>
                  <a:cubicBezTo>
                    <a:pt x="902" y="157"/>
                    <a:pt x="910" y="154"/>
                    <a:pt x="913" y="148"/>
                  </a:cubicBezTo>
                  <a:close/>
                  <a:moveTo>
                    <a:pt x="178" y="158"/>
                  </a:moveTo>
                  <a:cubicBezTo>
                    <a:pt x="174" y="153"/>
                    <a:pt x="168" y="151"/>
                    <a:pt x="162" y="148"/>
                  </a:cubicBezTo>
                  <a:cubicBezTo>
                    <a:pt x="160" y="152"/>
                    <a:pt x="156" y="154"/>
                    <a:pt x="155" y="158"/>
                  </a:cubicBezTo>
                  <a:cubicBezTo>
                    <a:pt x="163" y="160"/>
                    <a:pt x="171" y="160"/>
                    <a:pt x="178" y="158"/>
                  </a:cubicBezTo>
                  <a:close/>
                  <a:moveTo>
                    <a:pt x="1081" y="158"/>
                  </a:moveTo>
                  <a:cubicBezTo>
                    <a:pt x="1080" y="156"/>
                    <a:pt x="1079" y="154"/>
                    <a:pt x="1077" y="153"/>
                  </a:cubicBezTo>
                  <a:cubicBezTo>
                    <a:pt x="1073" y="150"/>
                    <a:pt x="1070" y="154"/>
                    <a:pt x="1068" y="158"/>
                  </a:cubicBezTo>
                  <a:cubicBezTo>
                    <a:pt x="1072" y="159"/>
                    <a:pt x="1077" y="160"/>
                    <a:pt x="1081" y="158"/>
                  </a:cubicBezTo>
                  <a:close/>
                  <a:moveTo>
                    <a:pt x="67" y="180"/>
                  </a:moveTo>
                  <a:cubicBezTo>
                    <a:pt x="69" y="180"/>
                    <a:pt x="67" y="185"/>
                    <a:pt x="70" y="182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85" y="180"/>
                    <a:pt x="101" y="180"/>
                    <a:pt x="117" y="180"/>
                  </a:cubicBezTo>
                  <a:cubicBezTo>
                    <a:pt x="141" y="181"/>
                    <a:pt x="165" y="180"/>
                    <a:pt x="191" y="181"/>
                  </a:cubicBezTo>
                  <a:cubicBezTo>
                    <a:pt x="326" y="179"/>
                    <a:pt x="462" y="183"/>
                    <a:pt x="597" y="181"/>
                  </a:cubicBezTo>
                  <a:cubicBezTo>
                    <a:pt x="755" y="181"/>
                    <a:pt x="755" y="181"/>
                    <a:pt x="755" y="181"/>
                  </a:cubicBezTo>
                  <a:cubicBezTo>
                    <a:pt x="820" y="181"/>
                    <a:pt x="885" y="181"/>
                    <a:pt x="949" y="181"/>
                  </a:cubicBezTo>
                  <a:cubicBezTo>
                    <a:pt x="1023" y="180"/>
                    <a:pt x="1098" y="181"/>
                    <a:pt x="1174" y="181"/>
                  </a:cubicBezTo>
                  <a:cubicBezTo>
                    <a:pt x="1226" y="181"/>
                    <a:pt x="1275" y="182"/>
                    <a:pt x="1327" y="181"/>
                  </a:cubicBezTo>
                  <a:cubicBezTo>
                    <a:pt x="1365" y="183"/>
                    <a:pt x="1400" y="179"/>
                    <a:pt x="1438" y="183"/>
                  </a:cubicBezTo>
                  <a:cubicBezTo>
                    <a:pt x="1447" y="180"/>
                    <a:pt x="1455" y="182"/>
                    <a:pt x="1464" y="182"/>
                  </a:cubicBezTo>
                  <a:cubicBezTo>
                    <a:pt x="1481" y="182"/>
                    <a:pt x="1497" y="182"/>
                    <a:pt x="1514" y="183"/>
                  </a:cubicBezTo>
                  <a:cubicBezTo>
                    <a:pt x="1517" y="182"/>
                    <a:pt x="1517" y="182"/>
                    <a:pt x="1517" y="182"/>
                  </a:cubicBezTo>
                  <a:cubicBezTo>
                    <a:pt x="1567" y="183"/>
                    <a:pt x="1621" y="181"/>
                    <a:pt x="1670" y="181"/>
                  </a:cubicBezTo>
                  <a:cubicBezTo>
                    <a:pt x="1682" y="180"/>
                    <a:pt x="1693" y="183"/>
                    <a:pt x="1705" y="181"/>
                  </a:cubicBezTo>
                  <a:cubicBezTo>
                    <a:pt x="1755" y="182"/>
                    <a:pt x="1801" y="181"/>
                    <a:pt x="1853" y="182"/>
                  </a:cubicBezTo>
                  <a:cubicBezTo>
                    <a:pt x="1875" y="181"/>
                    <a:pt x="1899" y="182"/>
                    <a:pt x="1923" y="181"/>
                  </a:cubicBezTo>
                  <a:cubicBezTo>
                    <a:pt x="1944" y="181"/>
                    <a:pt x="1963" y="182"/>
                    <a:pt x="1985" y="182"/>
                  </a:cubicBezTo>
                  <a:cubicBezTo>
                    <a:pt x="1986" y="183"/>
                    <a:pt x="1986" y="185"/>
                    <a:pt x="1986" y="186"/>
                  </a:cubicBezTo>
                  <a:cubicBezTo>
                    <a:pt x="1983" y="188"/>
                    <a:pt x="1983" y="188"/>
                    <a:pt x="1983" y="188"/>
                  </a:cubicBezTo>
                  <a:cubicBezTo>
                    <a:pt x="1898" y="188"/>
                    <a:pt x="1809" y="188"/>
                    <a:pt x="1722" y="187"/>
                  </a:cubicBezTo>
                  <a:cubicBezTo>
                    <a:pt x="1718" y="186"/>
                    <a:pt x="1713" y="186"/>
                    <a:pt x="1709" y="187"/>
                  </a:cubicBezTo>
                  <a:cubicBezTo>
                    <a:pt x="1686" y="188"/>
                    <a:pt x="1660" y="187"/>
                    <a:pt x="1636" y="187"/>
                  </a:cubicBezTo>
                  <a:cubicBezTo>
                    <a:pt x="1618" y="187"/>
                    <a:pt x="1600" y="187"/>
                    <a:pt x="1582" y="186"/>
                  </a:cubicBezTo>
                  <a:cubicBezTo>
                    <a:pt x="1567" y="189"/>
                    <a:pt x="1550" y="186"/>
                    <a:pt x="1533" y="187"/>
                  </a:cubicBezTo>
                  <a:cubicBezTo>
                    <a:pt x="1525" y="187"/>
                    <a:pt x="1516" y="188"/>
                    <a:pt x="1508" y="187"/>
                  </a:cubicBezTo>
                  <a:cubicBezTo>
                    <a:pt x="1505" y="187"/>
                    <a:pt x="1505" y="187"/>
                    <a:pt x="1505" y="187"/>
                  </a:cubicBezTo>
                  <a:cubicBezTo>
                    <a:pt x="1484" y="187"/>
                    <a:pt x="1484" y="187"/>
                    <a:pt x="1484" y="187"/>
                  </a:cubicBezTo>
                  <a:cubicBezTo>
                    <a:pt x="1479" y="187"/>
                    <a:pt x="1472" y="188"/>
                    <a:pt x="1467" y="187"/>
                  </a:cubicBezTo>
                  <a:cubicBezTo>
                    <a:pt x="1411" y="189"/>
                    <a:pt x="1357" y="186"/>
                    <a:pt x="1300" y="188"/>
                  </a:cubicBezTo>
                  <a:cubicBezTo>
                    <a:pt x="1226" y="188"/>
                    <a:pt x="1155" y="186"/>
                    <a:pt x="1083" y="187"/>
                  </a:cubicBezTo>
                  <a:cubicBezTo>
                    <a:pt x="1046" y="186"/>
                    <a:pt x="1010" y="188"/>
                    <a:pt x="972" y="187"/>
                  </a:cubicBezTo>
                  <a:cubicBezTo>
                    <a:pt x="930" y="186"/>
                    <a:pt x="891" y="187"/>
                    <a:pt x="850" y="187"/>
                  </a:cubicBezTo>
                  <a:cubicBezTo>
                    <a:pt x="819" y="187"/>
                    <a:pt x="787" y="186"/>
                    <a:pt x="755" y="187"/>
                  </a:cubicBezTo>
                  <a:cubicBezTo>
                    <a:pt x="706" y="186"/>
                    <a:pt x="654" y="187"/>
                    <a:pt x="604" y="187"/>
                  </a:cubicBezTo>
                  <a:cubicBezTo>
                    <a:pt x="577" y="186"/>
                    <a:pt x="547" y="188"/>
                    <a:pt x="520" y="186"/>
                  </a:cubicBezTo>
                  <a:cubicBezTo>
                    <a:pt x="489" y="187"/>
                    <a:pt x="458" y="186"/>
                    <a:pt x="425" y="187"/>
                  </a:cubicBezTo>
                  <a:cubicBezTo>
                    <a:pt x="326" y="185"/>
                    <a:pt x="231" y="186"/>
                    <a:pt x="131" y="186"/>
                  </a:cubicBezTo>
                  <a:cubicBezTo>
                    <a:pt x="88" y="186"/>
                    <a:pt x="46" y="186"/>
                    <a:pt x="3" y="185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5" y="179"/>
                    <a:pt x="45" y="181"/>
                    <a:pt x="67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1C7788C3-363B-4BBD-8489-8645E3FC4696}"/>
                </a:ext>
              </a:extLst>
            </p:cNvPr>
            <p:cNvSpPr/>
            <p:nvPr/>
          </p:nvSpPr>
          <p:spPr>
            <a:xfrm>
              <a:off x="3155017" y="2689049"/>
              <a:ext cx="244445" cy="13098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4A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E352E3-2589-4E36-93C2-6D64D409B7EA}"/>
              </a:ext>
            </a:extLst>
          </p:cNvPr>
          <p:cNvGrpSpPr/>
          <p:nvPr/>
        </p:nvGrpSpPr>
        <p:grpSpPr>
          <a:xfrm>
            <a:off x="4900376" y="1399970"/>
            <a:ext cx="342733" cy="3562121"/>
            <a:chOff x="3517167" y="1331917"/>
            <a:chExt cx="257050" cy="2671591"/>
          </a:xfrm>
          <a:solidFill>
            <a:srgbClr val="C29354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BDC1E8E-6715-4080-9049-07D093265E7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309896" y="2539188"/>
              <a:ext cx="2671591" cy="257050"/>
            </a:xfrm>
            <a:custGeom>
              <a:avLst/>
              <a:gdLst>
                <a:gd name="T0" fmla="*/ 1935 w 1993"/>
                <a:gd name="T1" fmla="*/ 45 h 189"/>
                <a:gd name="T2" fmla="*/ 1949 w 1993"/>
                <a:gd name="T3" fmla="*/ 132 h 189"/>
                <a:gd name="T4" fmla="*/ 1890 w 1993"/>
                <a:gd name="T5" fmla="*/ 154 h 189"/>
                <a:gd name="T6" fmla="*/ 146 w 1993"/>
                <a:gd name="T7" fmla="*/ 159 h 189"/>
                <a:gd name="T8" fmla="*/ 4 w 1993"/>
                <a:gd name="T9" fmla="*/ 12 h 189"/>
                <a:gd name="T10" fmla="*/ 181 w 1993"/>
                <a:gd name="T11" fmla="*/ 42 h 189"/>
                <a:gd name="T12" fmla="*/ 282 w 1993"/>
                <a:gd name="T13" fmla="*/ 77 h 189"/>
                <a:gd name="T14" fmla="*/ 143 w 1993"/>
                <a:gd name="T15" fmla="*/ 8 h 189"/>
                <a:gd name="T16" fmla="*/ 81 w 1993"/>
                <a:gd name="T17" fmla="*/ 65 h 189"/>
                <a:gd name="T18" fmla="*/ 449 w 1993"/>
                <a:gd name="T19" fmla="*/ 78 h 189"/>
                <a:gd name="T20" fmla="*/ 471 w 1993"/>
                <a:gd name="T21" fmla="*/ 9 h 189"/>
                <a:gd name="T22" fmla="*/ 732 w 1993"/>
                <a:gd name="T23" fmla="*/ 109 h 189"/>
                <a:gd name="T24" fmla="*/ 802 w 1993"/>
                <a:gd name="T25" fmla="*/ 9 h 189"/>
                <a:gd name="T26" fmla="*/ 669 w 1993"/>
                <a:gd name="T27" fmla="*/ 11 h 189"/>
                <a:gd name="T28" fmla="*/ 975 w 1993"/>
                <a:gd name="T29" fmla="*/ 86 h 189"/>
                <a:gd name="T30" fmla="*/ 869 w 1993"/>
                <a:gd name="T31" fmla="*/ 15 h 189"/>
                <a:gd name="T32" fmla="*/ 1088 w 1993"/>
                <a:gd name="T33" fmla="*/ 18 h 189"/>
                <a:gd name="T34" fmla="*/ 1143 w 1993"/>
                <a:gd name="T35" fmla="*/ 47 h 189"/>
                <a:gd name="T36" fmla="*/ 1272 w 1993"/>
                <a:gd name="T37" fmla="*/ 60 h 189"/>
                <a:gd name="T38" fmla="*/ 1076 w 1993"/>
                <a:gd name="T39" fmla="*/ 23 h 189"/>
                <a:gd name="T40" fmla="*/ 1321 w 1993"/>
                <a:gd name="T41" fmla="*/ 12 h 189"/>
                <a:gd name="T42" fmla="*/ 1642 w 1993"/>
                <a:gd name="T43" fmla="*/ 66 h 189"/>
                <a:gd name="T44" fmla="*/ 1352 w 1993"/>
                <a:gd name="T45" fmla="*/ 11 h 189"/>
                <a:gd name="T46" fmla="*/ 1517 w 1993"/>
                <a:gd name="T47" fmla="*/ 112 h 189"/>
                <a:gd name="T48" fmla="*/ 1498 w 1993"/>
                <a:gd name="T49" fmla="*/ 11 h 189"/>
                <a:gd name="T50" fmla="*/ 1910 w 1993"/>
                <a:gd name="T51" fmla="*/ 94 h 189"/>
                <a:gd name="T52" fmla="*/ 1864 w 1993"/>
                <a:gd name="T53" fmla="*/ 42 h 189"/>
                <a:gd name="T54" fmla="*/ 1165 w 1993"/>
                <a:gd name="T55" fmla="*/ 38 h 189"/>
                <a:gd name="T56" fmla="*/ 978 w 1993"/>
                <a:gd name="T57" fmla="*/ 51 h 189"/>
                <a:gd name="T58" fmla="*/ 998 w 1993"/>
                <a:gd name="T59" fmla="*/ 100 h 189"/>
                <a:gd name="T60" fmla="*/ 520 w 1993"/>
                <a:gd name="T61" fmla="*/ 160 h 189"/>
                <a:gd name="T62" fmla="*/ 757 w 1993"/>
                <a:gd name="T63" fmla="*/ 38 h 189"/>
                <a:gd name="T64" fmla="*/ 211 w 1993"/>
                <a:gd name="T65" fmla="*/ 44 h 189"/>
                <a:gd name="T66" fmla="*/ 1688 w 1993"/>
                <a:gd name="T67" fmla="*/ 65 h 189"/>
                <a:gd name="T68" fmla="*/ 1428 w 1993"/>
                <a:gd name="T69" fmla="*/ 132 h 189"/>
                <a:gd name="T70" fmla="*/ 1161 w 1993"/>
                <a:gd name="T71" fmla="*/ 51 h 189"/>
                <a:gd name="T72" fmla="*/ 32 w 1993"/>
                <a:gd name="T73" fmla="*/ 55 h 189"/>
                <a:gd name="T74" fmla="*/ 962 w 1993"/>
                <a:gd name="T75" fmla="*/ 80 h 189"/>
                <a:gd name="T76" fmla="*/ 360 w 1993"/>
                <a:gd name="T77" fmla="*/ 62 h 189"/>
                <a:gd name="T78" fmla="*/ 1133 w 1993"/>
                <a:gd name="T79" fmla="*/ 105 h 189"/>
                <a:gd name="T80" fmla="*/ 1712 w 1993"/>
                <a:gd name="T81" fmla="*/ 68 h 189"/>
                <a:gd name="T82" fmla="*/ 201 w 1993"/>
                <a:gd name="T83" fmla="*/ 123 h 189"/>
                <a:gd name="T84" fmla="*/ 1149 w 1993"/>
                <a:gd name="T85" fmla="*/ 120 h 189"/>
                <a:gd name="T86" fmla="*/ 1759 w 1993"/>
                <a:gd name="T87" fmla="*/ 85 h 189"/>
                <a:gd name="T88" fmla="*/ 847 w 1993"/>
                <a:gd name="T89" fmla="*/ 119 h 189"/>
                <a:gd name="T90" fmla="*/ 699 w 1993"/>
                <a:gd name="T91" fmla="*/ 86 h 189"/>
                <a:gd name="T92" fmla="*/ 1633 w 1993"/>
                <a:gd name="T93" fmla="*/ 96 h 189"/>
                <a:gd name="T94" fmla="*/ 1618 w 1993"/>
                <a:gd name="T95" fmla="*/ 132 h 189"/>
                <a:gd name="T96" fmla="*/ 1720 w 1993"/>
                <a:gd name="T97" fmla="*/ 92 h 189"/>
                <a:gd name="T98" fmla="*/ 235 w 1993"/>
                <a:gd name="T99" fmla="*/ 153 h 189"/>
                <a:gd name="T100" fmla="*/ 1231 w 1993"/>
                <a:gd name="T101" fmla="*/ 110 h 189"/>
                <a:gd name="T102" fmla="*/ 714 w 1993"/>
                <a:gd name="T103" fmla="*/ 114 h 189"/>
                <a:gd name="T104" fmla="*/ 1026 w 1993"/>
                <a:gd name="T105" fmla="*/ 107 h 189"/>
                <a:gd name="T106" fmla="*/ 368 w 1993"/>
                <a:gd name="T107" fmla="*/ 159 h 189"/>
                <a:gd name="T108" fmla="*/ 891 w 1993"/>
                <a:gd name="T109" fmla="*/ 117 h 189"/>
                <a:gd name="T110" fmla="*/ 284 w 1993"/>
                <a:gd name="T111" fmla="*/ 121 h 189"/>
                <a:gd name="T112" fmla="*/ 1109 w 1993"/>
                <a:gd name="T113" fmla="*/ 143 h 189"/>
                <a:gd name="T114" fmla="*/ 1419 w 1993"/>
                <a:gd name="T115" fmla="*/ 132 h 189"/>
                <a:gd name="T116" fmla="*/ 436 w 1993"/>
                <a:gd name="T117" fmla="*/ 144 h 189"/>
                <a:gd name="T118" fmla="*/ 1581 w 1993"/>
                <a:gd name="T119" fmla="*/ 158 h 189"/>
                <a:gd name="T120" fmla="*/ 597 w 1993"/>
                <a:gd name="T121" fmla="*/ 181 h 189"/>
                <a:gd name="T122" fmla="*/ 1484 w 1993"/>
                <a:gd name="T123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89">
                  <a:moveTo>
                    <a:pt x="295" y="2"/>
                  </a:moveTo>
                  <a:cubicBezTo>
                    <a:pt x="311" y="2"/>
                    <a:pt x="311" y="2"/>
                    <a:pt x="311" y="2"/>
                  </a:cubicBezTo>
                  <a:cubicBezTo>
                    <a:pt x="428" y="3"/>
                    <a:pt x="428" y="3"/>
                    <a:pt x="428" y="3"/>
                  </a:cubicBezTo>
                  <a:cubicBezTo>
                    <a:pt x="431" y="1"/>
                    <a:pt x="436" y="4"/>
                    <a:pt x="440" y="3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92" y="3"/>
                    <a:pt x="509" y="2"/>
                    <a:pt x="526" y="3"/>
                  </a:cubicBezTo>
                  <a:cubicBezTo>
                    <a:pt x="552" y="4"/>
                    <a:pt x="576" y="3"/>
                    <a:pt x="602" y="4"/>
                  </a:cubicBezTo>
                  <a:cubicBezTo>
                    <a:pt x="674" y="2"/>
                    <a:pt x="747" y="4"/>
                    <a:pt x="819" y="4"/>
                  </a:cubicBezTo>
                  <a:cubicBezTo>
                    <a:pt x="856" y="4"/>
                    <a:pt x="856" y="4"/>
                    <a:pt x="856" y="4"/>
                  </a:cubicBezTo>
                  <a:cubicBezTo>
                    <a:pt x="1029" y="4"/>
                    <a:pt x="1029" y="4"/>
                    <a:pt x="1029" y="4"/>
                  </a:cubicBezTo>
                  <a:cubicBezTo>
                    <a:pt x="1036" y="4"/>
                    <a:pt x="1036" y="4"/>
                    <a:pt x="1036" y="4"/>
                  </a:cubicBezTo>
                  <a:cubicBezTo>
                    <a:pt x="1056" y="5"/>
                    <a:pt x="1076" y="5"/>
                    <a:pt x="1094" y="5"/>
                  </a:cubicBezTo>
                  <a:cubicBezTo>
                    <a:pt x="1159" y="5"/>
                    <a:pt x="1222" y="4"/>
                    <a:pt x="1289" y="5"/>
                  </a:cubicBezTo>
                  <a:cubicBezTo>
                    <a:pt x="1430" y="6"/>
                    <a:pt x="1566" y="5"/>
                    <a:pt x="1710" y="6"/>
                  </a:cubicBezTo>
                  <a:cubicBezTo>
                    <a:pt x="1717" y="8"/>
                    <a:pt x="1726" y="4"/>
                    <a:pt x="1733" y="7"/>
                  </a:cubicBezTo>
                  <a:cubicBezTo>
                    <a:pt x="1759" y="5"/>
                    <a:pt x="1783" y="8"/>
                    <a:pt x="1808" y="6"/>
                  </a:cubicBezTo>
                  <a:cubicBezTo>
                    <a:pt x="1837" y="6"/>
                    <a:pt x="1869" y="6"/>
                    <a:pt x="1900" y="7"/>
                  </a:cubicBezTo>
                  <a:cubicBezTo>
                    <a:pt x="1928" y="6"/>
                    <a:pt x="1961" y="8"/>
                    <a:pt x="1989" y="7"/>
                  </a:cubicBezTo>
                  <a:cubicBezTo>
                    <a:pt x="1990" y="7"/>
                    <a:pt x="1991" y="8"/>
                    <a:pt x="1992" y="9"/>
                  </a:cubicBezTo>
                  <a:cubicBezTo>
                    <a:pt x="1992" y="11"/>
                    <a:pt x="1990" y="12"/>
                    <a:pt x="1989" y="12"/>
                  </a:cubicBezTo>
                  <a:cubicBezTo>
                    <a:pt x="1975" y="13"/>
                    <a:pt x="1975" y="13"/>
                    <a:pt x="1975" y="13"/>
                  </a:cubicBezTo>
                  <a:cubicBezTo>
                    <a:pt x="1975" y="21"/>
                    <a:pt x="1966" y="21"/>
                    <a:pt x="1962" y="26"/>
                  </a:cubicBezTo>
                  <a:cubicBezTo>
                    <a:pt x="1955" y="34"/>
                    <a:pt x="1944" y="40"/>
                    <a:pt x="1935" y="45"/>
                  </a:cubicBezTo>
                  <a:cubicBezTo>
                    <a:pt x="1936" y="50"/>
                    <a:pt x="1941" y="53"/>
                    <a:pt x="1945" y="57"/>
                  </a:cubicBezTo>
                  <a:cubicBezTo>
                    <a:pt x="1948" y="54"/>
                    <a:pt x="1951" y="52"/>
                    <a:pt x="1955" y="52"/>
                  </a:cubicBezTo>
                  <a:cubicBezTo>
                    <a:pt x="1963" y="46"/>
                    <a:pt x="1972" y="41"/>
                    <a:pt x="1979" y="34"/>
                  </a:cubicBezTo>
                  <a:cubicBezTo>
                    <a:pt x="1983" y="30"/>
                    <a:pt x="1985" y="22"/>
                    <a:pt x="1991" y="22"/>
                  </a:cubicBezTo>
                  <a:cubicBezTo>
                    <a:pt x="1991" y="29"/>
                    <a:pt x="1985" y="34"/>
                    <a:pt x="1980" y="38"/>
                  </a:cubicBezTo>
                  <a:cubicBezTo>
                    <a:pt x="1970" y="47"/>
                    <a:pt x="1960" y="56"/>
                    <a:pt x="1948" y="60"/>
                  </a:cubicBezTo>
                  <a:cubicBezTo>
                    <a:pt x="1947" y="61"/>
                    <a:pt x="1947" y="61"/>
                    <a:pt x="1947" y="61"/>
                  </a:cubicBezTo>
                  <a:cubicBezTo>
                    <a:pt x="1950" y="64"/>
                    <a:pt x="1947" y="74"/>
                    <a:pt x="1954" y="72"/>
                  </a:cubicBezTo>
                  <a:cubicBezTo>
                    <a:pt x="1968" y="66"/>
                    <a:pt x="1978" y="56"/>
                    <a:pt x="1989" y="45"/>
                  </a:cubicBezTo>
                  <a:cubicBezTo>
                    <a:pt x="1991" y="45"/>
                    <a:pt x="1993" y="45"/>
                    <a:pt x="1993" y="47"/>
                  </a:cubicBezTo>
                  <a:cubicBezTo>
                    <a:pt x="1983" y="58"/>
                    <a:pt x="1971" y="70"/>
                    <a:pt x="1956" y="75"/>
                  </a:cubicBezTo>
                  <a:cubicBezTo>
                    <a:pt x="1955" y="78"/>
                    <a:pt x="1951" y="76"/>
                    <a:pt x="1950" y="79"/>
                  </a:cubicBezTo>
                  <a:cubicBezTo>
                    <a:pt x="1951" y="81"/>
                    <a:pt x="1950" y="85"/>
                    <a:pt x="1953" y="86"/>
                  </a:cubicBezTo>
                  <a:cubicBezTo>
                    <a:pt x="1966" y="83"/>
                    <a:pt x="1977" y="75"/>
                    <a:pt x="1988" y="68"/>
                  </a:cubicBezTo>
                  <a:cubicBezTo>
                    <a:pt x="1989" y="68"/>
                    <a:pt x="1991" y="69"/>
                    <a:pt x="1991" y="70"/>
                  </a:cubicBezTo>
                  <a:cubicBezTo>
                    <a:pt x="1980" y="81"/>
                    <a:pt x="1965" y="86"/>
                    <a:pt x="1951" y="91"/>
                  </a:cubicBezTo>
                  <a:cubicBezTo>
                    <a:pt x="1950" y="95"/>
                    <a:pt x="1949" y="100"/>
                    <a:pt x="1948" y="105"/>
                  </a:cubicBezTo>
                  <a:cubicBezTo>
                    <a:pt x="1952" y="108"/>
                    <a:pt x="1954" y="103"/>
                    <a:pt x="1957" y="103"/>
                  </a:cubicBezTo>
                  <a:cubicBezTo>
                    <a:pt x="1967" y="101"/>
                    <a:pt x="1976" y="95"/>
                    <a:pt x="1985" y="89"/>
                  </a:cubicBezTo>
                  <a:cubicBezTo>
                    <a:pt x="1987" y="89"/>
                    <a:pt x="1988" y="91"/>
                    <a:pt x="1988" y="93"/>
                  </a:cubicBezTo>
                  <a:cubicBezTo>
                    <a:pt x="1977" y="99"/>
                    <a:pt x="1966" y="107"/>
                    <a:pt x="1954" y="109"/>
                  </a:cubicBezTo>
                  <a:cubicBezTo>
                    <a:pt x="1947" y="109"/>
                    <a:pt x="1944" y="115"/>
                    <a:pt x="1944" y="121"/>
                  </a:cubicBezTo>
                  <a:cubicBezTo>
                    <a:pt x="1944" y="125"/>
                    <a:pt x="1945" y="130"/>
                    <a:pt x="1949" y="132"/>
                  </a:cubicBezTo>
                  <a:cubicBezTo>
                    <a:pt x="1961" y="135"/>
                    <a:pt x="1971" y="134"/>
                    <a:pt x="1982" y="130"/>
                  </a:cubicBezTo>
                  <a:cubicBezTo>
                    <a:pt x="1984" y="131"/>
                    <a:pt x="1985" y="130"/>
                    <a:pt x="1986" y="132"/>
                  </a:cubicBezTo>
                  <a:cubicBezTo>
                    <a:pt x="1985" y="138"/>
                    <a:pt x="1978" y="136"/>
                    <a:pt x="1975" y="139"/>
                  </a:cubicBezTo>
                  <a:cubicBezTo>
                    <a:pt x="1964" y="140"/>
                    <a:pt x="1952" y="143"/>
                    <a:pt x="1943" y="136"/>
                  </a:cubicBezTo>
                  <a:cubicBezTo>
                    <a:pt x="1931" y="124"/>
                    <a:pt x="1943" y="109"/>
                    <a:pt x="1945" y="95"/>
                  </a:cubicBezTo>
                  <a:cubicBezTo>
                    <a:pt x="1944" y="82"/>
                    <a:pt x="1947" y="66"/>
                    <a:pt x="1935" y="57"/>
                  </a:cubicBezTo>
                  <a:cubicBezTo>
                    <a:pt x="1926" y="47"/>
                    <a:pt x="1914" y="44"/>
                    <a:pt x="1902" y="40"/>
                  </a:cubicBezTo>
                  <a:cubicBezTo>
                    <a:pt x="1895" y="40"/>
                    <a:pt x="1886" y="39"/>
                    <a:pt x="1880" y="43"/>
                  </a:cubicBezTo>
                  <a:cubicBezTo>
                    <a:pt x="1870" y="44"/>
                    <a:pt x="1863" y="53"/>
                    <a:pt x="1858" y="61"/>
                  </a:cubicBezTo>
                  <a:cubicBezTo>
                    <a:pt x="1857" y="68"/>
                    <a:pt x="1855" y="77"/>
                    <a:pt x="1860" y="83"/>
                  </a:cubicBezTo>
                  <a:cubicBezTo>
                    <a:pt x="1863" y="87"/>
                    <a:pt x="1869" y="88"/>
                    <a:pt x="1874" y="88"/>
                  </a:cubicBezTo>
                  <a:cubicBezTo>
                    <a:pt x="1885" y="87"/>
                    <a:pt x="1891" y="76"/>
                    <a:pt x="1896" y="67"/>
                  </a:cubicBezTo>
                  <a:cubicBezTo>
                    <a:pt x="1903" y="66"/>
                    <a:pt x="1911" y="67"/>
                    <a:pt x="1916" y="73"/>
                  </a:cubicBezTo>
                  <a:cubicBezTo>
                    <a:pt x="1921" y="77"/>
                    <a:pt x="1922" y="83"/>
                    <a:pt x="1922" y="89"/>
                  </a:cubicBezTo>
                  <a:cubicBezTo>
                    <a:pt x="1924" y="92"/>
                    <a:pt x="1924" y="92"/>
                    <a:pt x="1924" y="92"/>
                  </a:cubicBezTo>
                  <a:cubicBezTo>
                    <a:pt x="1917" y="95"/>
                    <a:pt x="1916" y="105"/>
                    <a:pt x="1908" y="106"/>
                  </a:cubicBezTo>
                  <a:cubicBezTo>
                    <a:pt x="1900" y="108"/>
                    <a:pt x="1892" y="113"/>
                    <a:pt x="1884" y="108"/>
                  </a:cubicBezTo>
                  <a:cubicBezTo>
                    <a:pt x="1871" y="105"/>
                    <a:pt x="1853" y="100"/>
                    <a:pt x="1842" y="111"/>
                  </a:cubicBezTo>
                  <a:cubicBezTo>
                    <a:pt x="1838" y="116"/>
                    <a:pt x="1837" y="123"/>
                    <a:pt x="1837" y="129"/>
                  </a:cubicBezTo>
                  <a:cubicBezTo>
                    <a:pt x="1840" y="135"/>
                    <a:pt x="1840" y="140"/>
                    <a:pt x="1844" y="144"/>
                  </a:cubicBezTo>
                  <a:cubicBezTo>
                    <a:pt x="1850" y="144"/>
                    <a:pt x="1850" y="136"/>
                    <a:pt x="1855" y="133"/>
                  </a:cubicBezTo>
                  <a:cubicBezTo>
                    <a:pt x="1861" y="128"/>
                    <a:pt x="1871" y="126"/>
                    <a:pt x="1879" y="131"/>
                  </a:cubicBezTo>
                  <a:cubicBezTo>
                    <a:pt x="1886" y="136"/>
                    <a:pt x="1892" y="144"/>
                    <a:pt x="1890" y="154"/>
                  </a:cubicBezTo>
                  <a:cubicBezTo>
                    <a:pt x="1890" y="155"/>
                    <a:pt x="1888" y="157"/>
                    <a:pt x="1889" y="158"/>
                  </a:cubicBezTo>
                  <a:cubicBezTo>
                    <a:pt x="1984" y="160"/>
                    <a:pt x="1984" y="160"/>
                    <a:pt x="1984" y="160"/>
                  </a:cubicBezTo>
                  <a:cubicBezTo>
                    <a:pt x="1985" y="160"/>
                    <a:pt x="1986" y="161"/>
                    <a:pt x="1986" y="161"/>
                  </a:cubicBezTo>
                  <a:cubicBezTo>
                    <a:pt x="1984" y="163"/>
                    <a:pt x="1984" y="163"/>
                    <a:pt x="1984" y="163"/>
                  </a:cubicBezTo>
                  <a:cubicBezTo>
                    <a:pt x="1831" y="164"/>
                    <a:pt x="1831" y="164"/>
                    <a:pt x="1831" y="164"/>
                  </a:cubicBezTo>
                  <a:cubicBezTo>
                    <a:pt x="1813" y="165"/>
                    <a:pt x="1794" y="162"/>
                    <a:pt x="1775" y="164"/>
                  </a:cubicBezTo>
                  <a:cubicBezTo>
                    <a:pt x="1481" y="164"/>
                    <a:pt x="1481" y="164"/>
                    <a:pt x="1481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330" y="164"/>
                    <a:pt x="1330" y="164"/>
                    <a:pt x="1330" y="164"/>
                  </a:cubicBezTo>
                  <a:cubicBezTo>
                    <a:pt x="1304" y="163"/>
                    <a:pt x="1282" y="165"/>
                    <a:pt x="1255" y="164"/>
                  </a:cubicBezTo>
                  <a:cubicBezTo>
                    <a:pt x="1206" y="163"/>
                    <a:pt x="1206" y="163"/>
                    <a:pt x="1206" y="163"/>
                  </a:cubicBezTo>
                  <a:cubicBezTo>
                    <a:pt x="907" y="164"/>
                    <a:pt x="907" y="164"/>
                    <a:pt x="907" y="164"/>
                  </a:cubicBezTo>
                  <a:cubicBezTo>
                    <a:pt x="862" y="164"/>
                    <a:pt x="818" y="164"/>
                    <a:pt x="772" y="164"/>
                  </a:cubicBezTo>
                  <a:cubicBezTo>
                    <a:pt x="669" y="164"/>
                    <a:pt x="669" y="164"/>
                    <a:pt x="669" y="164"/>
                  </a:cubicBezTo>
                  <a:cubicBezTo>
                    <a:pt x="545" y="164"/>
                    <a:pt x="545" y="164"/>
                    <a:pt x="545" y="164"/>
                  </a:cubicBezTo>
                  <a:cubicBezTo>
                    <a:pt x="480" y="164"/>
                    <a:pt x="414" y="164"/>
                    <a:pt x="349" y="164"/>
                  </a:cubicBezTo>
                  <a:cubicBezTo>
                    <a:pt x="342" y="164"/>
                    <a:pt x="333" y="164"/>
                    <a:pt x="325" y="164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13" y="164"/>
                    <a:pt x="57" y="164"/>
                    <a:pt x="3" y="164"/>
                  </a:cubicBezTo>
                  <a:cubicBezTo>
                    <a:pt x="3" y="162"/>
                    <a:pt x="3" y="160"/>
                    <a:pt x="5" y="160"/>
                  </a:cubicBezTo>
                  <a:cubicBezTo>
                    <a:pt x="39" y="160"/>
                    <a:pt x="73" y="160"/>
                    <a:pt x="107" y="159"/>
                  </a:cubicBezTo>
                  <a:cubicBezTo>
                    <a:pt x="120" y="160"/>
                    <a:pt x="133" y="160"/>
                    <a:pt x="146" y="159"/>
                  </a:cubicBezTo>
                  <a:cubicBezTo>
                    <a:pt x="146" y="155"/>
                    <a:pt x="151" y="154"/>
                    <a:pt x="152" y="151"/>
                  </a:cubicBezTo>
                  <a:cubicBezTo>
                    <a:pt x="163" y="137"/>
                    <a:pt x="164" y="117"/>
                    <a:pt x="158" y="101"/>
                  </a:cubicBezTo>
                  <a:cubicBezTo>
                    <a:pt x="151" y="88"/>
                    <a:pt x="139" y="74"/>
                    <a:pt x="123" y="74"/>
                  </a:cubicBezTo>
                  <a:cubicBezTo>
                    <a:pt x="116" y="72"/>
                    <a:pt x="111" y="75"/>
                    <a:pt x="105" y="79"/>
                  </a:cubicBezTo>
                  <a:cubicBezTo>
                    <a:pt x="100" y="84"/>
                    <a:pt x="99" y="92"/>
                    <a:pt x="99" y="98"/>
                  </a:cubicBezTo>
                  <a:cubicBezTo>
                    <a:pt x="103" y="108"/>
                    <a:pt x="115" y="100"/>
                    <a:pt x="122" y="105"/>
                  </a:cubicBezTo>
                  <a:cubicBezTo>
                    <a:pt x="121" y="109"/>
                    <a:pt x="121" y="109"/>
                    <a:pt x="121" y="109"/>
                  </a:cubicBezTo>
                  <a:cubicBezTo>
                    <a:pt x="111" y="121"/>
                    <a:pt x="97" y="133"/>
                    <a:pt x="79" y="130"/>
                  </a:cubicBezTo>
                  <a:cubicBezTo>
                    <a:pt x="75" y="129"/>
                    <a:pt x="70" y="128"/>
                    <a:pt x="68" y="123"/>
                  </a:cubicBezTo>
                  <a:cubicBezTo>
                    <a:pt x="61" y="109"/>
                    <a:pt x="72" y="97"/>
                    <a:pt x="74" y="84"/>
                  </a:cubicBezTo>
                  <a:cubicBezTo>
                    <a:pt x="77" y="68"/>
                    <a:pt x="69" y="52"/>
                    <a:pt x="59" y="40"/>
                  </a:cubicBezTo>
                  <a:cubicBezTo>
                    <a:pt x="51" y="31"/>
                    <a:pt x="36" y="30"/>
                    <a:pt x="25" y="34"/>
                  </a:cubicBezTo>
                  <a:cubicBezTo>
                    <a:pt x="17" y="38"/>
                    <a:pt x="7" y="44"/>
                    <a:pt x="4" y="5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7" y="37"/>
                    <a:pt x="10" y="36"/>
                    <a:pt x="11" y="34"/>
                  </a:cubicBezTo>
                  <a:cubicBezTo>
                    <a:pt x="11" y="30"/>
                    <a:pt x="7" y="31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ubicBezTo>
                    <a:pt x="15" y="30"/>
                    <a:pt x="28" y="25"/>
                    <a:pt x="40" y="25"/>
                  </a:cubicBezTo>
                  <a:cubicBezTo>
                    <a:pt x="48" y="27"/>
                    <a:pt x="57" y="22"/>
                    <a:pt x="65" y="18"/>
                  </a:cubicBezTo>
                  <a:cubicBezTo>
                    <a:pt x="67" y="14"/>
                    <a:pt x="73" y="13"/>
                    <a:pt x="73" y="8"/>
                  </a:cubicBezTo>
                  <a:cubicBezTo>
                    <a:pt x="68" y="6"/>
                    <a:pt x="63" y="7"/>
                    <a:pt x="58" y="8"/>
                  </a:cubicBezTo>
                  <a:cubicBezTo>
                    <a:pt x="44" y="22"/>
                    <a:pt x="23" y="20"/>
                    <a:pt x="5" y="19"/>
                  </a:cubicBezTo>
                  <a:cubicBezTo>
                    <a:pt x="3" y="17"/>
                    <a:pt x="5" y="15"/>
                    <a:pt x="4" y="12"/>
                  </a:cubicBezTo>
                  <a:cubicBezTo>
                    <a:pt x="19" y="17"/>
                    <a:pt x="35" y="18"/>
                    <a:pt x="47" y="8"/>
                  </a:cubicBezTo>
                  <a:cubicBezTo>
                    <a:pt x="47" y="6"/>
                    <a:pt x="43" y="7"/>
                    <a:pt x="40" y="7"/>
                  </a:cubicBezTo>
                  <a:cubicBezTo>
                    <a:pt x="28" y="5"/>
                    <a:pt x="16" y="7"/>
                    <a:pt x="5" y="7"/>
                  </a:cubicBezTo>
                  <a:cubicBezTo>
                    <a:pt x="4" y="6"/>
                    <a:pt x="4" y="3"/>
                    <a:pt x="5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0"/>
                    <a:pt x="80" y="2"/>
                    <a:pt x="86" y="2"/>
                  </a:cubicBezTo>
                  <a:cubicBezTo>
                    <a:pt x="155" y="0"/>
                    <a:pt x="225" y="3"/>
                    <a:pt x="295" y="2"/>
                  </a:cubicBezTo>
                  <a:close/>
                  <a:moveTo>
                    <a:pt x="119" y="8"/>
                  </a:moveTo>
                  <a:cubicBezTo>
                    <a:pt x="115" y="7"/>
                    <a:pt x="111" y="7"/>
                    <a:pt x="106" y="8"/>
                  </a:cubicBezTo>
                  <a:cubicBezTo>
                    <a:pt x="96" y="20"/>
                    <a:pt x="82" y="33"/>
                    <a:pt x="67" y="39"/>
                  </a:cubicBezTo>
                  <a:cubicBezTo>
                    <a:pt x="69" y="42"/>
                    <a:pt x="70" y="46"/>
                    <a:pt x="74" y="47"/>
                  </a:cubicBezTo>
                  <a:cubicBezTo>
                    <a:pt x="84" y="43"/>
                    <a:pt x="92" y="35"/>
                    <a:pt x="101" y="29"/>
                  </a:cubicBezTo>
                  <a:cubicBezTo>
                    <a:pt x="109" y="23"/>
                    <a:pt x="115" y="16"/>
                    <a:pt x="119" y="8"/>
                  </a:cubicBezTo>
                  <a:close/>
                  <a:moveTo>
                    <a:pt x="334" y="8"/>
                  </a:moveTo>
                  <a:cubicBezTo>
                    <a:pt x="312" y="7"/>
                    <a:pt x="291" y="9"/>
                    <a:pt x="271" y="7"/>
                  </a:cubicBezTo>
                  <a:cubicBezTo>
                    <a:pt x="250" y="8"/>
                    <a:pt x="230" y="7"/>
                    <a:pt x="209" y="7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10" y="16"/>
                    <a:pt x="221" y="17"/>
                    <a:pt x="225" y="26"/>
                  </a:cubicBezTo>
                  <a:cubicBezTo>
                    <a:pt x="228" y="32"/>
                    <a:pt x="226" y="37"/>
                    <a:pt x="224" y="43"/>
                  </a:cubicBezTo>
                  <a:cubicBezTo>
                    <a:pt x="217" y="51"/>
                    <a:pt x="209" y="64"/>
                    <a:pt x="196" y="62"/>
                  </a:cubicBezTo>
                  <a:cubicBezTo>
                    <a:pt x="183" y="61"/>
                    <a:pt x="196" y="51"/>
                    <a:pt x="192" y="45"/>
                  </a:cubicBezTo>
                  <a:cubicBezTo>
                    <a:pt x="190" y="41"/>
                    <a:pt x="185" y="43"/>
                    <a:pt x="181" y="42"/>
                  </a:cubicBezTo>
                  <a:cubicBezTo>
                    <a:pt x="177" y="44"/>
                    <a:pt x="172" y="47"/>
                    <a:pt x="170" y="52"/>
                  </a:cubicBezTo>
                  <a:cubicBezTo>
                    <a:pt x="169" y="61"/>
                    <a:pt x="170" y="71"/>
                    <a:pt x="176" y="79"/>
                  </a:cubicBezTo>
                  <a:cubicBezTo>
                    <a:pt x="179" y="82"/>
                    <a:pt x="184" y="81"/>
                    <a:pt x="188" y="82"/>
                  </a:cubicBezTo>
                  <a:cubicBezTo>
                    <a:pt x="194" y="83"/>
                    <a:pt x="200" y="82"/>
                    <a:pt x="205" y="79"/>
                  </a:cubicBezTo>
                  <a:cubicBezTo>
                    <a:pt x="215" y="72"/>
                    <a:pt x="224" y="64"/>
                    <a:pt x="235" y="62"/>
                  </a:cubicBezTo>
                  <a:cubicBezTo>
                    <a:pt x="244" y="61"/>
                    <a:pt x="251" y="66"/>
                    <a:pt x="256" y="72"/>
                  </a:cubicBezTo>
                  <a:cubicBezTo>
                    <a:pt x="255" y="74"/>
                    <a:pt x="259" y="76"/>
                    <a:pt x="256" y="77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60" y="91"/>
                    <a:pt x="257" y="99"/>
                    <a:pt x="254" y="106"/>
                  </a:cubicBezTo>
                  <a:cubicBezTo>
                    <a:pt x="251" y="113"/>
                    <a:pt x="245" y="115"/>
                    <a:pt x="239" y="118"/>
                  </a:cubicBezTo>
                  <a:cubicBezTo>
                    <a:pt x="236" y="120"/>
                    <a:pt x="232" y="118"/>
                    <a:pt x="230" y="116"/>
                  </a:cubicBezTo>
                  <a:cubicBezTo>
                    <a:pt x="228" y="113"/>
                    <a:pt x="232" y="111"/>
                    <a:pt x="234" y="109"/>
                  </a:cubicBezTo>
                  <a:cubicBezTo>
                    <a:pt x="236" y="101"/>
                    <a:pt x="235" y="94"/>
                    <a:pt x="229" y="89"/>
                  </a:cubicBezTo>
                  <a:cubicBezTo>
                    <a:pt x="224" y="87"/>
                    <a:pt x="221" y="91"/>
                    <a:pt x="217" y="93"/>
                  </a:cubicBezTo>
                  <a:cubicBezTo>
                    <a:pt x="210" y="100"/>
                    <a:pt x="207" y="112"/>
                    <a:pt x="210" y="123"/>
                  </a:cubicBezTo>
                  <a:cubicBezTo>
                    <a:pt x="214" y="130"/>
                    <a:pt x="217" y="138"/>
                    <a:pt x="224" y="143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2" y="145"/>
                    <a:pt x="246" y="143"/>
                    <a:pt x="251" y="143"/>
                  </a:cubicBezTo>
                  <a:cubicBezTo>
                    <a:pt x="261" y="141"/>
                    <a:pt x="269" y="134"/>
                    <a:pt x="275" y="127"/>
                  </a:cubicBezTo>
                  <a:cubicBezTo>
                    <a:pt x="278" y="126"/>
                    <a:pt x="280" y="125"/>
                    <a:pt x="282" y="122"/>
                  </a:cubicBezTo>
                  <a:cubicBezTo>
                    <a:pt x="280" y="119"/>
                    <a:pt x="284" y="116"/>
                    <a:pt x="284" y="113"/>
                  </a:cubicBezTo>
                  <a:cubicBezTo>
                    <a:pt x="289" y="108"/>
                    <a:pt x="287" y="100"/>
                    <a:pt x="288" y="93"/>
                  </a:cubicBezTo>
                  <a:cubicBezTo>
                    <a:pt x="284" y="89"/>
                    <a:pt x="285" y="82"/>
                    <a:pt x="282" y="77"/>
                  </a:cubicBezTo>
                  <a:cubicBezTo>
                    <a:pt x="278" y="67"/>
                    <a:pt x="262" y="63"/>
                    <a:pt x="266" y="50"/>
                  </a:cubicBezTo>
                  <a:cubicBezTo>
                    <a:pt x="270" y="40"/>
                    <a:pt x="280" y="32"/>
                    <a:pt x="290" y="29"/>
                  </a:cubicBezTo>
                  <a:cubicBezTo>
                    <a:pt x="298" y="28"/>
                    <a:pt x="306" y="27"/>
                    <a:pt x="314" y="27"/>
                  </a:cubicBezTo>
                  <a:cubicBezTo>
                    <a:pt x="322" y="28"/>
                    <a:pt x="331" y="34"/>
                    <a:pt x="332" y="43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3" y="51"/>
                    <a:pt x="320" y="55"/>
                    <a:pt x="317" y="57"/>
                  </a:cubicBezTo>
                  <a:cubicBezTo>
                    <a:pt x="313" y="62"/>
                    <a:pt x="310" y="68"/>
                    <a:pt x="313" y="74"/>
                  </a:cubicBezTo>
                  <a:cubicBezTo>
                    <a:pt x="314" y="77"/>
                    <a:pt x="311" y="81"/>
                    <a:pt x="315" y="83"/>
                  </a:cubicBezTo>
                  <a:cubicBezTo>
                    <a:pt x="319" y="88"/>
                    <a:pt x="325" y="83"/>
                    <a:pt x="329" y="83"/>
                  </a:cubicBezTo>
                  <a:cubicBezTo>
                    <a:pt x="344" y="75"/>
                    <a:pt x="353" y="59"/>
                    <a:pt x="355" y="42"/>
                  </a:cubicBezTo>
                  <a:cubicBezTo>
                    <a:pt x="356" y="33"/>
                    <a:pt x="355" y="21"/>
                    <a:pt x="345" y="16"/>
                  </a:cubicBezTo>
                  <a:cubicBezTo>
                    <a:pt x="340" y="14"/>
                    <a:pt x="335" y="13"/>
                    <a:pt x="334" y="8"/>
                  </a:cubicBezTo>
                  <a:close/>
                  <a:moveTo>
                    <a:pt x="96" y="8"/>
                  </a:moveTo>
                  <a:cubicBezTo>
                    <a:pt x="93" y="6"/>
                    <a:pt x="87" y="8"/>
                    <a:pt x="84" y="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8" y="24"/>
                    <a:pt x="60" y="24"/>
                    <a:pt x="58" y="30"/>
                  </a:cubicBezTo>
                  <a:cubicBezTo>
                    <a:pt x="60" y="32"/>
                    <a:pt x="62" y="34"/>
                    <a:pt x="65" y="3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7" y="29"/>
                    <a:pt x="85" y="21"/>
                    <a:pt x="93" y="15"/>
                  </a:cubicBezTo>
                  <a:cubicBezTo>
                    <a:pt x="94" y="13"/>
                    <a:pt x="96" y="11"/>
                    <a:pt x="96" y="8"/>
                  </a:cubicBezTo>
                  <a:close/>
                  <a:moveTo>
                    <a:pt x="171" y="13"/>
                  </a:moveTo>
                  <a:cubicBezTo>
                    <a:pt x="172" y="8"/>
                    <a:pt x="172" y="8"/>
                    <a:pt x="172" y="8"/>
                  </a:cubicBezTo>
                  <a:cubicBezTo>
                    <a:pt x="164" y="8"/>
                    <a:pt x="152" y="7"/>
                    <a:pt x="143" y="8"/>
                  </a:cubicBezTo>
                  <a:cubicBezTo>
                    <a:pt x="142" y="16"/>
                    <a:pt x="139" y="22"/>
                    <a:pt x="135" y="28"/>
                  </a:cubicBezTo>
                  <a:cubicBezTo>
                    <a:pt x="123" y="44"/>
                    <a:pt x="106" y="61"/>
                    <a:pt x="89" y="69"/>
                  </a:cubicBezTo>
                  <a:cubicBezTo>
                    <a:pt x="86" y="71"/>
                    <a:pt x="83" y="69"/>
                    <a:pt x="81" y="73"/>
                  </a:cubicBezTo>
                  <a:cubicBezTo>
                    <a:pt x="82" y="79"/>
                    <a:pt x="80" y="86"/>
                    <a:pt x="81" y="92"/>
                  </a:cubicBezTo>
                  <a:cubicBezTo>
                    <a:pt x="94" y="93"/>
                    <a:pt x="92" y="78"/>
                    <a:pt x="102" y="73"/>
                  </a:cubicBezTo>
                  <a:cubicBezTo>
                    <a:pt x="111" y="67"/>
                    <a:pt x="122" y="65"/>
                    <a:pt x="132" y="67"/>
                  </a:cubicBezTo>
                  <a:cubicBezTo>
                    <a:pt x="153" y="55"/>
                    <a:pt x="159" y="32"/>
                    <a:pt x="171" y="13"/>
                  </a:cubicBezTo>
                  <a:close/>
                  <a:moveTo>
                    <a:pt x="193" y="8"/>
                  </a:moveTo>
                  <a:cubicBezTo>
                    <a:pt x="189" y="7"/>
                    <a:pt x="185" y="7"/>
                    <a:pt x="181" y="8"/>
                  </a:cubicBezTo>
                  <a:cubicBezTo>
                    <a:pt x="180" y="12"/>
                    <a:pt x="177" y="16"/>
                    <a:pt x="177" y="20"/>
                  </a:cubicBezTo>
                  <a:cubicBezTo>
                    <a:pt x="186" y="29"/>
                    <a:pt x="198" y="34"/>
                    <a:pt x="211" y="38"/>
                  </a:cubicBezTo>
                  <a:cubicBezTo>
                    <a:pt x="213" y="38"/>
                    <a:pt x="216" y="39"/>
                    <a:pt x="218" y="36"/>
                  </a:cubicBezTo>
                  <a:cubicBezTo>
                    <a:pt x="218" y="34"/>
                    <a:pt x="219" y="31"/>
                    <a:pt x="217" y="30"/>
                  </a:cubicBezTo>
                  <a:cubicBezTo>
                    <a:pt x="205" y="25"/>
                    <a:pt x="193" y="23"/>
                    <a:pt x="183" y="17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3"/>
                    <a:pt x="183" y="12"/>
                    <a:pt x="184" y="12"/>
                  </a:cubicBezTo>
                  <a:cubicBezTo>
                    <a:pt x="190" y="14"/>
                    <a:pt x="196" y="18"/>
                    <a:pt x="202" y="19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199" y="15"/>
                    <a:pt x="196" y="11"/>
                    <a:pt x="193" y="8"/>
                  </a:cubicBezTo>
                  <a:close/>
                  <a:moveTo>
                    <a:pt x="137" y="8"/>
                  </a:moveTo>
                  <a:cubicBezTo>
                    <a:pt x="126" y="3"/>
                    <a:pt x="123" y="18"/>
                    <a:pt x="115" y="22"/>
                  </a:cubicBezTo>
                  <a:cubicBezTo>
                    <a:pt x="103" y="35"/>
                    <a:pt x="91" y="44"/>
                    <a:pt x="77" y="53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90" y="64"/>
                    <a:pt x="98" y="57"/>
                    <a:pt x="106" y="51"/>
                  </a:cubicBezTo>
                  <a:cubicBezTo>
                    <a:pt x="108" y="49"/>
                    <a:pt x="109" y="47"/>
                    <a:pt x="112" y="46"/>
                  </a:cubicBezTo>
                  <a:cubicBezTo>
                    <a:pt x="121" y="34"/>
                    <a:pt x="136" y="24"/>
                    <a:pt x="137" y="8"/>
                  </a:cubicBezTo>
                  <a:close/>
                  <a:moveTo>
                    <a:pt x="465" y="13"/>
                  </a:moveTo>
                  <a:cubicBezTo>
                    <a:pt x="462" y="7"/>
                    <a:pt x="453" y="8"/>
                    <a:pt x="447" y="8"/>
                  </a:cubicBezTo>
                  <a:cubicBezTo>
                    <a:pt x="445" y="8"/>
                    <a:pt x="441" y="7"/>
                    <a:pt x="440" y="9"/>
                  </a:cubicBezTo>
                  <a:cubicBezTo>
                    <a:pt x="452" y="21"/>
                    <a:pt x="466" y="27"/>
                    <a:pt x="479" y="34"/>
                  </a:cubicBezTo>
                  <a:cubicBezTo>
                    <a:pt x="491" y="25"/>
                    <a:pt x="507" y="22"/>
                    <a:pt x="523" y="27"/>
                  </a:cubicBezTo>
                  <a:cubicBezTo>
                    <a:pt x="532" y="24"/>
                    <a:pt x="541" y="19"/>
                    <a:pt x="546" y="9"/>
                  </a:cubicBezTo>
                  <a:cubicBezTo>
                    <a:pt x="543" y="7"/>
                    <a:pt x="537" y="9"/>
                    <a:pt x="533" y="8"/>
                  </a:cubicBezTo>
                  <a:cubicBezTo>
                    <a:pt x="524" y="15"/>
                    <a:pt x="513" y="18"/>
                    <a:pt x="502" y="21"/>
                  </a:cubicBezTo>
                  <a:cubicBezTo>
                    <a:pt x="488" y="23"/>
                    <a:pt x="477" y="18"/>
                    <a:pt x="465" y="13"/>
                  </a:cubicBezTo>
                  <a:close/>
                  <a:moveTo>
                    <a:pt x="363" y="9"/>
                  </a:moveTo>
                  <a:cubicBezTo>
                    <a:pt x="359" y="9"/>
                    <a:pt x="353" y="6"/>
                    <a:pt x="350" y="9"/>
                  </a:cubicBezTo>
                  <a:cubicBezTo>
                    <a:pt x="355" y="16"/>
                    <a:pt x="362" y="22"/>
                    <a:pt x="363" y="31"/>
                  </a:cubicBezTo>
                  <a:cubicBezTo>
                    <a:pt x="365" y="37"/>
                    <a:pt x="361" y="44"/>
                    <a:pt x="361" y="51"/>
                  </a:cubicBezTo>
                  <a:cubicBezTo>
                    <a:pt x="361" y="54"/>
                    <a:pt x="365" y="56"/>
                    <a:pt x="367" y="57"/>
                  </a:cubicBezTo>
                  <a:cubicBezTo>
                    <a:pt x="380" y="82"/>
                    <a:pt x="408" y="95"/>
                    <a:pt x="432" y="106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58" y="97"/>
                    <a:pt x="458" y="97"/>
                    <a:pt x="458" y="97"/>
                  </a:cubicBezTo>
                  <a:cubicBezTo>
                    <a:pt x="472" y="95"/>
                    <a:pt x="484" y="105"/>
                    <a:pt x="496" y="96"/>
                  </a:cubicBezTo>
                  <a:cubicBezTo>
                    <a:pt x="501" y="93"/>
                    <a:pt x="507" y="89"/>
                    <a:pt x="506" y="84"/>
                  </a:cubicBezTo>
                  <a:cubicBezTo>
                    <a:pt x="487" y="88"/>
                    <a:pt x="467" y="86"/>
                    <a:pt x="449" y="78"/>
                  </a:cubicBezTo>
                  <a:cubicBezTo>
                    <a:pt x="440" y="75"/>
                    <a:pt x="431" y="71"/>
                    <a:pt x="422" y="65"/>
                  </a:cubicBezTo>
                  <a:cubicBezTo>
                    <a:pt x="413" y="56"/>
                    <a:pt x="399" y="49"/>
                    <a:pt x="390" y="39"/>
                  </a:cubicBezTo>
                  <a:cubicBezTo>
                    <a:pt x="386" y="33"/>
                    <a:pt x="380" y="26"/>
                    <a:pt x="373" y="21"/>
                  </a:cubicBezTo>
                  <a:cubicBezTo>
                    <a:pt x="370" y="17"/>
                    <a:pt x="367" y="13"/>
                    <a:pt x="363" y="9"/>
                  </a:cubicBezTo>
                  <a:close/>
                  <a:moveTo>
                    <a:pt x="383" y="8"/>
                  </a:moveTo>
                  <a:cubicBezTo>
                    <a:pt x="380" y="8"/>
                    <a:pt x="376" y="8"/>
                    <a:pt x="374" y="9"/>
                  </a:cubicBezTo>
                  <a:cubicBezTo>
                    <a:pt x="374" y="11"/>
                    <a:pt x="374" y="12"/>
                    <a:pt x="375" y="13"/>
                  </a:cubicBezTo>
                  <a:cubicBezTo>
                    <a:pt x="387" y="25"/>
                    <a:pt x="396" y="40"/>
                    <a:pt x="411" y="50"/>
                  </a:cubicBezTo>
                  <a:cubicBezTo>
                    <a:pt x="426" y="62"/>
                    <a:pt x="443" y="71"/>
                    <a:pt x="461" y="78"/>
                  </a:cubicBezTo>
                  <a:cubicBezTo>
                    <a:pt x="467" y="78"/>
                    <a:pt x="472" y="80"/>
                    <a:pt x="479" y="80"/>
                  </a:cubicBezTo>
                  <a:cubicBezTo>
                    <a:pt x="475" y="75"/>
                    <a:pt x="469" y="72"/>
                    <a:pt x="467" y="65"/>
                  </a:cubicBezTo>
                  <a:cubicBezTo>
                    <a:pt x="453" y="60"/>
                    <a:pt x="439" y="53"/>
                    <a:pt x="425" y="47"/>
                  </a:cubicBezTo>
                  <a:cubicBezTo>
                    <a:pt x="409" y="37"/>
                    <a:pt x="393" y="24"/>
                    <a:pt x="383" y="8"/>
                  </a:cubicBezTo>
                  <a:close/>
                  <a:moveTo>
                    <a:pt x="404" y="15"/>
                  </a:moveTo>
                  <a:cubicBezTo>
                    <a:pt x="401" y="13"/>
                    <a:pt x="401" y="8"/>
                    <a:pt x="397" y="8"/>
                  </a:cubicBezTo>
                  <a:cubicBezTo>
                    <a:pt x="395" y="9"/>
                    <a:pt x="391" y="8"/>
                    <a:pt x="392" y="10"/>
                  </a:cubicBezTo>
                  <a:cubicBezTo>
                    <a:pt x="396" y="15"/>
                    <a:pt x="400" y="22"/>
                    <a:pt x="405" y="26"/>
                  </a:cubicBezTo>
                  <a:cubicBezTo>
                    <a:pt x="422" y="41"/>
                    <a:pt x="443" y="49"/>
                    <a:pt x="464" y="58"/>
                  </a:cubicBezTo>
                  <a:cubicBezTo>
                    <a:pt x="466" y="57"/>
                    <a:pt x="466" y="57"/>
                    <a:pt x="466" y="57"/>
                  </a:cubicBezTo>
                  <a:cubicBezTo>
                    <a:pt x="466" y="55"/>
                    <a:pt x="467" y="53"/>
                    <a:pt x="465" y="51"/>
                  </a:cubicBezTo>
                  <a:cubicBezTo>
                    <a:pt x="443" y="43"/>
                    <a:pt x="422" y="32"/>
                    <a:pt x="404" y="15"/>
                  </a:cubicBezTo>
                  <a:close/>
                  <a:moveTo>
                    <a:pt x="517" y="9"/>
                  </a:moveTo>
                  <a:cubicBezTo>
                    <a:pt x="501" y="7"/>
                    <a:pt x="486" y="8"/>
                    <a:pt x="471" y="9"/>
                  </a:cubicBezTo>
                  <a:cubicBezTo>
                    <a:pt x="476" y="14"/>
                    <a:pt x="484" y="14"/>
                    <a:pt x="491" y="16"/>
                  </a:cubicBezTo>
                  <a:cubicBezTo>
                    <a:pt x="500" y="16"/>
                    <a:pt x="509" y="14"/>
                    <a:pt x="517" y="9"/>
                  </a:cubicBezTo>
                  <a:close/>
                  <a:moveTo>
                    <a:pt x="430" y="9"/>
                  </a:moveTo>
                  <a:cubicBezTo>
                    <a:pt x="423" y="9"/>
                    <a:pt x="415" y="7"/>
                    <a:pt x="409" y="10"/>
                  </a:cubicBezTo>
                  <a:cubicBezTo>
                    <a:pt x="415" y="20"/>
                    <a:pt x="427" y="27"/>
                    <a:pt x="438" y="33"/>
                  </a:cubicBezTo>
                  <a:cubicBezTo>
                    <a:pt x="448" y="37"/>
                    <a:pt x="457" y="46"/>
                    <a:pt x="469" y="45"/>
                  </a:cubicBezTo>
                  <a:cubicBezTo>
                    <a:pt x="470" y="42"/>
                    <a:pt x="475" y="40"/>
                    <a:pt x="474" y="37"/>
                  </a:cubicBezTo>
                  <a:cubicBezTo>
                    <a:pt x="458" y="32"/>
                    <a:pt x="444" y="20"/>
                    <a:pt x="430" y="9"/>
                  </a:cubicBezTo>
                  <a:close/>
                  <a:moveTo>
                    <a:pt x="802" y="9"/>
                  </a:moveTo>
                  <a:cubicBezTo>
                    <a:pt x="785" y="8"/>
                    <a:pt x="771" y="11"/>
                    <a:pt x="755" y="8"/>
                  </a:cubicBezTo>
                  <a:cubicBezTo>
                    <a:pt x="748" y="10"/>
                    <a:pt x="740" y="9"/>
                    <a:pt x="734" y="9"/>
                  </a:cubicBezTo>
                  <a:cubicBezTo>
                    <a:pt x="722" y="10"/>
                    <a:pt x="709" y="8"/>
                    <a:pt x="698" y="9"/>
                  </a:cubicBezTo>
                  <a:cubicBezTo>
                    <a:pt x="693" y="12"/>
                    <a:pt x="699" y="16"/>
                    <a:pt x="698" y="20"/>
                  </a:cubicBezTo>
                  <a:cubicBezTo>
                    <a:pt x="698" y="32"/>
                    <a:pt x="698" y="45"/>
                    <a:pt x="685" y="51"/>
                  </a:cubicBezTo>
                  <a:cubicBezTo>
                    <a:pt x="679" y="55"/>
                    <a:pt x="669" y="58"/>
                    <a:pt x="663" y="52"/>
                  </a:cubicBezTo>
                  <a:cubicBezTo>
                    <a:pt x="663" y="51"/>
                    <a:pt x="663" y="49"/>
                    <a:pt x="664" y="48"/>
                  </a:cubicBezTo>
                  <a:cubicBezTo>
                    <a:pt x="667" y="43"/>
                    <a:pt x="666" y="37"/>
                    <a:pt x="662" y="34"/>
                  </a:cubicBezTo>
                  <a:cubicBezTo>
                    <a:pt x="658" y="32"/>
                    <a:pt x="653" y="33"/>
                    <a:pt x="649" y="34"/>
                  </a:cubicBezTo>
                  <a:cubicBezTo>
                    <a:pt x="641" y="41"/>
                    <a:pt x="641" y="52"/>
                    <a:pt x="643" y="61"/>
                  </a:cubicBezTo>
                  <a:cubicBezTo>
                    <a:pt x="645" y="68"/>
                    <a:pt x="652" y="72"/>
                    <a:pt x="658" y="75"/>
                  </a:cubicBezTo>
                  <a:cubicBezTo>
                    <a:pt x="676" y="82"/>
                    <a:pt x="688" y="62"/>
                    <a:pt x="705" y="63"/>
                  </a:cubicBezTo>
                  <a:cubicBezTo>
                    <a:pt x="715" y="65"/>
                    <a:pt x="723" y="69"/>
                    <a:pt x="729" y="77"/>
                  </a:cubicBezTo>
                  <a:cubicBezTo>
                    <a:pt x="737" y="86"/>
                    <a:pt x="734" y="99"/>
                    <a:pt x="732" y="109"/>
                  </a:cubicBezTo>
                  <a:cubicBezTo>
                    <a:pt x="728" y="117"/>
                    <a:pt x="720" y="124"/>
                    <a:pt x="710" y="123"/>
                  </a:cubicBezTo>
                  <a:cubicBezTo>
                    <a:pt x="707" y="122"/>
                    <a:pt x="703" y="122"/>
                    <a:pt x="703" y="118"/>
                  </a:cubicBezTo>
                  <a:cubicBezTo>
                    <a:pt x="705" y="113"/>
                    <a:pt x="708" y="106"/>
                    <a:pt x="706" y="100"/>
                  </a:cubicBezTo>
                  <a:cubicBezTo>
                    <a:pt x="704" y="97"/>
                    <a:pt x="700" y="96"/>
                    <a:pt x="697" y="95"/>
                  </a:cubicBezTo>
                  <a:cubicBezTo>
                    <a:pt x="693" y="96"/>
                    <a:pt x="688" y="93"/>
                    <a:pt x="686" y="99"/>
                  </a:cubicBezTo>
                  <a:cubicBezTo>
                    <a:pt x="679" y="108"/>
                    <a:pt x="682" y="122"/>
                    <a:pt x="688" y="131"/>
                  </a:cubicBezTo>
                  <a:cubicBezTo>
                    <a:pt x="693" y="142"/>
                    <a:pt x="704" y="146"/>
                    <a:pt x="715" y="147"/>
                  </a:cubicBezTo>
                  <a:cubicBezTo>
                    <a:pt x="734" y="147"/>
                    <a:pt x="752" y="138"/>
                    <a:pt x="762" y="121"/>
                  </a:cubicBezTo>
                  <a:cubicBezTo>
                    <a:pt x="762" y="115"/>
                    <a:pt x="764" y="110"/>
                    <a:pt x="763" y="104"/>
                  </a:cubicBezTo>
                  <a:cubicBezTo>
                    <a:pt x="760" y="84"/>
                    <a:pt x="738" y="69"/>
                    <a:pt x="742" y="47"/>
                  </a:cubicBezTo>
                  <a:cubicBezTo>
                    <a:pt x="743" y="39"/>
                    <a:pt x="750" y="32"/>
                    <a:pt x="757" y="30"/>
                  </a:cubicBezTo>
                  <a:cubicBezTo>
                    <a:pt x="762" y="27"/>
                    <a:pt x="767" y="27"/>
                    <a:pt x="772" y="26"/>
                  </a:cubicBezTo>
                  <a:cubicBezTo>
                    <a:pt x="780" y="23"/>
                    <a:pt x="788" y="27"/>
                    <a:pt x="794" y="31"/>
                  </a:cubicBezTo>
                  <a:cubicBezTo>
                    <a:pt x="802" y="35"/>
                    <a:pt x="802" y="43"/>
                    <a:pt x="803" y="48"/>
                  </a:cubicBezTo>
                  <a:cubicBezTo>
                    <a:pt x="804" y="52"/>
                    <a:pt x="804" y="58"/>
                    <a:pt x="800" y="61"/>
                  </a:cubicBezTo>
                  <a:cubicBezTo>
                    <a:pt x="795" y="65"/>
                    <a:pt x="795" y="58"/>
                    <a:pt x="792" y="56"/>
                  </a:cubicBezTo>
                  <a:cubicBezTo>
                    <a:pt x="787" y="53"/>
                    <a:pt x="782" y="56"/>
                    <a:pt x="779" y="58"/>
                  </a:cubicBezTo>
                  <a:cubicBezTo>
                    <a:pt x="777" y="63"/>
                    <a:pt x="776" y="68"/>
                    <a:pt x="777" y="74"/>
                  </a:cubicBezTo>
                  <a:cubicBezTo>
                    <a:pt x="779" y="82"/>
                    <a:pt x="787" y="87"/>
                    <a:pt x="795" y="89"/>
                  </a:cubicBezTo>
                  <a:cubicBezTo>
                    <a:pt x="808" y="89"/>
                    <a:pt x="820" y="80"/>
                    <a:pt x="824" y="69"/>
                  </a:cubicBezTo>
                  <a:cubicBezTo>
                    <a:pt x="827" y="61"/>
                    <a:pt x="829" y="53"/>
                    <a:pt x="828" y="45"/>
                  </a:cubicBezTo>
                  <a:cubicBezTo>
                    <a:pt x="825" y="32"/>
                    <a:pt x="816" y="24"/>
                    <a:pt x="806" y="16"/>
                  </a:cubicBezTo>
                  <a:cubicBezTo>
                    <a:pt x="805" y="14"/>
                    <a:pt x="804" y="10"/>
                    <a:pt x="802" y="9"/>
                  </a:cubicBezTo>
                  <a:close/>
                  <a:moveTo>
                    <a:pt x="569" y="9"/>
                  </a:moveTo>
                  <a:cubicBezTo>
                    <a:pt x="565" y="8"/>
                    <a:pt x="559" y="8"/>
                    <a:pt x="555" y="9"/>
                  </a:cubicBezTo>
                  <a:cubicBezTo>
                    <a:pt x="548" y="17"/>
                    <a:pt x="540" y="25"/>
                    <a:pt x="532" y="31"/>
                  </a:cubicBezTo>
                  <a:cubicBezTo>
                    <a:pt x="532" y="33"/>
                    <a:pt x="533" y="35"/>
                    <a:pt x="536" y="34"/>
                  </a:cubicBezTo>
                  <a:cubicBezTo>
                    <a:pt x="558" y="22"/>
                    <a:pt x="558" y="22"/>
                    <a:pt x="558" y="22"/>
                  </a:cubicBezTo>
                  <a:cubicBezTo>
                    <a:pt x="562" y="19"/>
                    <a:pt x="568" y="15"/>
                    <a:pt x="569" y="9"/>
                  </a:cubicBezTo>
                  <a:close/>
                  <a:moveTo>
                    <a:pt x="591" y="9"/>
                  </a:moveTo>
                  <a:cubicBezTo>
                    <a:pt x="591" y="9"/>
                    <a:pt x="591" y="9"/>
                    <a:pt x="591" y="9"/>
                  </a:cubicBezTo>
                  <a:cubicBezTo>
                    <a:pt x="586" y="8"/>
                    <a:pt x="582" y="9"/>
                    <a:pt x="577" y="10"/>
                  </a:cubicBezTo>
                  <a:cubicBezTo>
                    <a:pt x="569" y="23"/>
                    <a:pt x="554" y="30"/>
                    <a:pt x="542" y="38"/>
                  </a:cubicBezTo>
                  <a:cubicBezTo>
                    <a:pt x="538" y="41"/>
                    <a:pt x="545" y="44"/>
                    <a:pt x="545" y="47"/>
                  </a:cubicBezTo>
                  <a:cubicBezTo>
                    <a:pt x="547" y="49"/>
                    <a:pt x="550" y="47"/>
                    <a:pt x="553" y="46"/>
                  </a:cubicBezTo>
                  <a:cubicBezTo>
                    <a:pt x="568" y="37"/>
                    <a:pt x="581" y="23"/>
                    <a:pt x="591" y="9"/>
                  </a:cubicBezTo>
                  <a:close/>
                  <a:moveTo>
                    <a:pt x="615" y="10"/>
                  </a:moveTo>
                  <a:cubicBezTo>
                    <a:pt x="610" y="8"/>
                    <a:pt x="603" y="9"/>
                    <a:pt x="598" y="10"/>
                  </a:cubicBezTo>
                  <a:cubicBezTo>
                    <a:pt x="597" y="15"/>
                    <a:pt x="592" y="17"/>
                    <a:pt x="591" y="21"/>
                  </a:cubicBezTo>
                  <a:cubicBezTo>
                    <a:pt x="577" y="33"/>
                    <a:pt x="565" y="48"/>
                    <a:pt x="548" y="55"/>
                  </a:cubicBezTo>
                  <a:cubicBezTo>
                    <a:pt x="547" y="58"/>
                    <a:pt x="546" y="63"/>
                    <a:pt x="549" y="66"/>
                  </a:cubicBezTo>
                  <a:cubicBezTo>
                    <a:pt x="563" y="61"/>
                    <a:pt x="563" y="61"/>
                    <a:pt x="563" y="61"/>
                  </a:cubicBezTo>
                  <a:cubicBezTo>
                    <a:pt x="576" y="51"/>
                    <a:pt x="590" y="41"/>
                    <a:pt x="602" y="29"/>
                  </a:cubicBezTo>
                  <a:cubicBezTo>
                    <a:pt x="604" y="27"/>
                    <a:pt x="605" y="22"/>
                    <a:pt x="608" y="24"/>
                  </a:cubicBezTo>
                  <a:cubicBezTo>
                    <a:pt x="609" y="19"/>
                    <a:pt x="614" y="16"/>
                    <a:pt x="615" y="10"/>
                  </a:cubicBezTo>
                  <a:close/>
                  <a:moveTo>
                    <a:pt x="669" y="11"/>
                  </a:moveTo>
                  <a:cubicBezTo>
                    <a:pt x="668" y="9"/>
                    <a:pt x="668" y="9"/>
                    <a:pt x="668" y="9"/>
                  </a:cubicBezTo>
                  <a:cubicBezTo>
                    <a:pt x="627" y="9"/>
                    <a:pt x="627" y="9"/>
                    <a:pt x="627" y="9"/>
                  </a:cubicBezTo>
                  <a:cubicBezTo>
                    <a:pt x="623" y="8"/>
                    <a:pt x="624" y="12"/>
                    <a:pt x="621" y="14"/>
                  </a:cubicBezTo>
                  <a:cubicBezTo>
                    <a:pt x="609" y="33"/>
                    <a:pt x="591" y="47"/>
                    <a:pt x="572" y="61"/>
                  </a:cubicBezTo>
                  <a:cubicBezTo>
                    <a:pt x="565" y="67"/>
                    <a:pt x="556" y="69"/>
                    <a:pt x="548" y="74"/>
                  </a:cubicBezTo>
                  <a:cubicBezTo>
                    <a:pt x="547" y="83"/>
                    <a:pt x="541" y="91"/>
                    <a:pt x="542" y="101"/>
                  </a:cubicBezTo>
                  <a:cubicBezTo>
                    <a:pt x="543" y="103"/>
                    <a:pt x="544" y="106"/>
                    <a:pt x="546" y="105"/>
                  </a:cubicBezTo>
                  <a:cubicBezTo>
                    <a:pt x="554" y="103"/>
                    <a:pt x="561" y="102"/>
                    <a:pt x="568" y="100"/>
                  </a:cubicBezTo>
                  <a:cubicBezTo>
                    <a:pt x="574" y="98"/>
                    <a:pt x="570" y="91"/>
                    <a:pt x="574" y="87"/>
                  </a:cubicBezTo>
                  <a:cubicBezTo>
                    <a:pt x="581" y="72"/>
                    <a:pt x="597" y="70"/>
                    <a:pt x="611" y="70"/>
                  </a:cubicBezTo>
                  <a:cubicBezTo>
                    <a:pt x="620" y="64"/>
                    <a:pt x="627" y="53"/>
                    <a:pt x="635" y="45"/>
                  </a:cubicBezTo>
                  <a:cubicBezTo>
                    <a:pt x="636" y="38"/>
                    <a:pt x="639" y="33"/>
                    <a:pt x="645" y="28"/>
                  </a:cubicBezTo>
                  <a:cubicBezTo>
                    <a:pt x="650" y="26"/>
                    <a:pt x="655" y="26"/>
                    <a:pt x="660" y="24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836" y="14"/>
                  </a:moveTo>
                  <a:cubicBezTo>
                    <a:pt x="833" y="7"/>
                    <a:pt x="824" y="11"/>
                    <a:pt x="818" y="9"/>
                  </a:cubicBezTo>
                  <a:cubicBezTo>
                    <a:pt x="816" y="10"/>
                    <a:pt x="813" y="9"/>
                    <a:pt x="813" y="12"/>
                  </a:cubicBezTo>
                  <a:cubicBezTo>
                    <a:pt x="823" y="23"/>
                    <a:pt x="838" y="34"/>
                    <a:pt x="835" y="52"/>
                  </a:cubicBezTo>
                  <a:cubicBezTo>
                    <a:pt x="844" y="65"/>
                    <a:pt x="855" y="75"/>
                    <a:pt x="867" y="84"/>
                  </a:cubicBezTo>
                  <a:cubicBezTo>
                    <a:pt x="878" y="89"/>
                    <a:pt x="888" y="98"/>
                    <a:pt x="900" y="101"/>
                  </a:cubicBezTo>
                  <a:cubicBezTo>
                    <a:pt x="909" y="95"/>
                    <a:pt x="919" y="92"/>
                    <a:pt x="930" y="93"/>
                  </a:cubicBezTo>
                  <a:cubicBezTo>
                    <a:pt x="939" y="95"/>
                    <a:pt x="947" y="100"/>
                    <a:pt x="956" y="99"/>
                  </a:cubicBezTo>
                  <a:cubicBezTo>
                    <a:pt x="963" y="96"/>
                    <a:pt x="972" y="93"/>
                    <a:pt x="975" y="86"/>
                  </a:cubicBezTo>
                  <a:cubicBezTo>
                    <a:pt x="961" y="87"/>
                    <a:pt x="948" y="86"/>
                    <a:pt x="934" y="84"/>
                  </a:cubicBezTo>
                  <a:cubicBezTo>
                    <a:pt x="930" y="83"/>
                    <a:pt x="927" y="80"/>
                    <a:pt x="923" y="80"/>
                  </a:cubicBezTo>
                  <a:cubicBezTo>
                    <a:pt x="913" y="75"/>
                    <a:pt x="902" y="71"/>
                    <a:pt x="892" y="65"/>
                  </a:cubicBezTo>
                  <a:cubicBezTo>
                    <a:pt x="878" y="54"/>
                    <a:pt x="862" y="45"/>
                    <a:pt x="849" y="32"/>
                  </a:cubicBezTo>
                  <a:cubicBezTo>
                    <a:pt x="846" y="26"/>
                    <a:pt x="840" y="20"/>
                    <a:pt x="836" y="14"/>
                  </a:cubicBezTo>
                  <a:close/>
                  <a:moveTo>
                    <a:pt x="858" y="10"/>
                  </a:moveTo>
                  <a:cubicBezTo>
                    <a:pt x="844" y="9"/>
                    <a:pt x="844" y="9"/>
                    <a:pt x="844" y="9"/>
                  </a:cubicBezTo>
                  <a:cubicBezTo>
                    <a:pt x="843" y="10"/>
                    <a:pt x="841" y="9"/>
                    <a:pt x="841" y="11"/>
                  </a:cubicBezTo>
                  <a:cubicBezTo>
                    <a:pt x="850" y="28"/>
                    <a:pt x="866" y="41"/>
                    <a:pt x="883" y="52"/>
                  </a:cubicBezTo>
                  <a:cubicBezTo>
                    <a:pt x="897" y="65"/>
                    <a:pt x="915" y="69"/>
                    <a:pt x="931" y="78"/>
                  </a:cubicBezTo>
                  <a:cubicBezTo>
                    <a:pt x="940" y="79"/>
                    <a:pt x="940" y="79"/>
                    <a:pt x="940" y="79"/>
                  </a:cubicBezTo>
                  <a:cubicBezTo>
                    <a:pt x="937" y="73"/>
                    <a:pt x="932" y="67"/>
                    <a:pt x="931" y="60"/>
                  </a:cubicBezTo>
                  <a:cubicBezTo>
                    <a:pt x="918" y="53"/>
                    <a:pt x="903" y="50"/>
                    <a:pt x="891" y="40"/>
                  </a:cubicBezTo>
                  <a:cubicBezTo>
                    <a:pt x="879" y="32"/>
                    <a:pt x="867" y="22"/>
                    <a:pt x="858" y="10"/>
                  </a:cubicBezTo>
                  <a:close/>
                  <a:moveTo>
                    <a:pt x="913" y="9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9" y="10"/>
                    <a:pt x="896" y="8"/>
                    <a:pt x="892" y="10"/>
                  </a:cubicBezTo>
                  <a:cubicBezTo>
                    <a:pt x="897" y="21"/>
                    <a:pt x="910" y="23"/>
                    <a:pt x="918" y="32"/>
                  </a:cubicBezTo>
                  <a:cubicBezTo>
                    <a:pt x="926" y="33"/>
                    <a:pt x="937" y="44"/>
                    <a:pt x="943" y="34"/>
                  </a:cubicBezTo>
                  <a:cubicBezTo>
                    <a:pt x="944" y="33"/>
                    <a:pt x="945" y="31"/>
                    <a:pt x="944" y="30"/>
                  </a:cubicBezTo>
                  <a:cubicBezTo>
                    <a:pt x="933" y="25"/>
                    <a:pt x="922" y="20"/>
                    <a:pt x="913" y="9"/>
                  </a:cubicBezTo>
                  <a:close/>
                  <a:moveTo>
                    <a:pt x="881" y="10"/>
                  </a:moveTo>
                  <a:cubicBezTo>
                    <a:pt x="877" y="11"/>
                    <a:pt x="863" y="6"/>
                    <a:pt x="869" y="15"/>
                  </a:cubicBezTo>
                  <a:cubicBezTo>
                    <a:pt x="885" y="29"/>
                    <a:pt x="900" y="42"/>
                    <a:pt x="918" y="50"/>
                  </a:cubicBezTo>
                  <a:cubicBezTo>
                    <a:pt x="923" y="51"/>
                    <a:pt x="927" y="55"/>
                    <a:pt x="932" y="53"/>
                  </a:cubicBezTo>
                  <a:cubicBezTo>
                    <a:pt x="933" y="50"/>
                    <a:pt x="937" y="45"/>
                    <a:pt x="933" y="43"/>
                  </a:cubicBezTo>
                  <a:cubicBezTo>
                    <a:pt x="912" y="38"/>
                    <a:pt x="897" y="23"/>
                    <a:pt x="881" y="10"/>
                  </a:cubicBezTo>
                  <a:close/>
                  <a:moveTo>
                    <a:pt x="1011" y="9"/>
                  </a:moveTo>
                  <a:cubicBezTo>
                    <a:pt x="1000" y="10"/>
                    <a:pt x="988" y="10"/>
                    <a:pt x="977" y="9"/>
                  </a:cubicBezTo>
                  <a:cubicBezTo>
                    <a:pt x="960" y="10"/>
                    <a:pt x="941" y="9"/>
                    <a:pt x="925" y="10"/>
                  </a:cubicBezTo>
                  <a:cubicBezTo>
                    <a:pt x="925" y="11"/>
                    <a:pt x="925" y="11"/>
                    <a:pt x="925" y="11"/>
                  </a:cubicBezTo>
                  <a:cubicBezTo>
                    <a:pt x="931" y="19"/>
                    <a:pt x="941" y="23"/>
                    <a:pt x="951" y="26"/>
                  </a:cubicBezTo>
                  <a:cubicBezTo>
                    <a:pt x="959" y="29"/>
                    <a:pt x="964" y="19"/>
                    <a:pt x="973" y="22"/>
                  </a:cubicBezTo>
                  <a:cubicBezTo>
                    <a:pt x="978" y="21"/>
                    <a:pt x="982" y="22"/>
                    <a:pt x="987" y="23"/>
                  </a:cubicBezTo>
                  <a:cubicBezTo>
                    <a:pt x="994" y="20"/>
                    <a:pt x="1002" y="18"/>
                    <a:pt x="1009" y="15"/>
                  </a:cubicBezTo>
                  <a:cubicBezTo>
                    <a:pt x="1010" y="13"/>
                    <a:pt x="1013" y="12"/>
                    <a:pt x="1011" y="9"/>
                  </a:cubicBezTo>
                  <a:close/>
                  <a:moveTo>
                    <a:pt x="1044" y="12"/>
                  </a:moveTo>
                  <a:cubicBezTo>
                    <a:pt x="1044" y="10"/>
                    <a:pt x="1044" y="10"/>
                    <a:pt x="1044" y="10"/>
                  </a:cubicBezTo>
                  <a:cubicBezTo>
                    <a:pt x="1037" y="10"/>
                    <a:pt x="1030" y="9"/>
                    <a:pt x="1023" y="10"/>
                  </a:cubicBezTo>
                  <a:cubicBezTo>
                    <a:pt x="1016" y="16"/>
                    <a:pt x="1009" y="21"/>
                    <a:pt x="1002" y="25"/>
                  </a:cubicBezTo>
                  <a:cubicBezTo>
                    <a:pt x="1002" y="29"/>
                    <a:pt x="1006" y="33"/>
                    <a:pt x="1010" y="34"/>
                  </a:cubicBezTo>
                  <a:cubicBezTo>
                    <a:pt x="1023" y="30"/>
                    <a:pt x="1032" y="20"/>
                    <a:pt x="1044" y="12"/>
                  </a:cubicBezTo>
                  <a:close/>
                  <a:moveTo>
                    <a:pt x="1118" y="9"/>
                  </a:moveTo>
                  <a:cubicBezTo>
                    <a:pt x="1112" y="10"/>
                    <a:pt x="1112" y="10"/>
                    <a:pt x="1112" y="10"/>
                  </a:cubicBezTo>
                  <a:cubicBezTo>
                    <a:pt x="1105" y="10"/>
                    <a:pt x="1098" y="10"/>
                    <a:pt x="1092" y="10"/>
                  </a:cubicBezTo>
                  <a:cubicBezTo>
                    <a:pt x="1087" y="10"/>
                    <a:pt x="1091" y="16"/>
                    <a:pt x="1088" y="18"/>
                  </a:cubicBezTo>
                  <a:cubicBezTo>
                    <a:pt x="1076" y="34"/>
                    <a:pt x="1063" y="52"/>
                    <a:pt x="1046" y="64"/>
                  </a:cubicBezTo>
                  <a:cubicBezTo>
                    <a:pt x="1036" y="72"/>
                    <a:pt x="1025" y="74"/>
                    <a:pt x="1014" y="80"/>
                  </a:cubicBezTo>
                  <a:cubicBezTo>
                    <a:pt x="1013" y="88"/>
                    <a:pt x="1005" y="95"/>
                    <a:pt x="1007" y="103"/>
                  </a:cubicBezTo>
                  <a:cubicBezTo>
                    <a:pt x="1011" y="104"/>
                    <a:pt x="1013" y="101"/>
                    <a:pt x="1017" y="100"/>
                  </a:cubicBezTo>
                  <a:cubicBezTo>
                    <a:pt x="1021" y="100"/>
                    <a:pt x="1024" y="99"/>
                    <a:pt x="1026" y="95"/>
                  </a:cubicBezTo>
                  <a:cubicBezTo>
                    <a:pt x="1025" y="86"/>
                    <a:pt x="1032" y="80"/>
                    <a:pt x="1038" y="75"/>
                  </a:cubicBezTo>
                  <a:cubicBezTo>
                    <a:pt x="1048" y="67"/>
                    <a:pt x="1063" y="70"/>
                    <a:pt x="1074" y="74"/>
                  </a:cubicBezTo>
                  <a:cubicBezTo>
                    <a:pt x="1078" y="70"/>
                    <a:pt x="1085" y="68"/>
                    <a:pt x="1089" y="61"/>
                  </a:cubicBezTo>
                  <a:cubicBezTo>
                    <a:pt x="1100" y="47"/>
                    <a:pt x="1111" y="31"/>
                    <a:pt x="1119" y="15"/>
                  </a:cubicBezTo>
                  <a:cubicBezTo>
                    <a:pt x="1119" y="14"/>
                    <a:pt x="1121" y="10"/>
                    <a:pt x="1118" y="9"/>
                  </a:cubicBezTo>
                  <a:close/>
                  <a:moveTo>
                    <a:pt x="687" y="15"/>
                  </a:moveTo>
                  <a:cubicBezTo>
                    <a:pt x="685" y="13"/>
                    <a:pt x="684" y="9"/>
                    <a:pt x="681" y="9"/>
                  </a:cubicBezTo>
                  <a:cubicBezTo>
                    <a:pt x="678" y="10"/>
                    <a:pt x="677" y="12"/>
                    <a:pt x="677" y="14"/>
                  </a:cubicBezTo>
                  <a:cubicBezTo>
                    <a:pt x="678" y="17"/>
                    <a:pt x="681" y="18"/>
                    <a:pt x="684" y="18"/>
                  </a:cubicBezTo>
                  <a:cubicBezTo>
                    <a:pt x="686" y="19"/>
                    <a:pt x="688" y="17"/>
                    <a:pt x="687" y="15"/>
                  </a:cubicBezTo>
                  <a:close/>
                  <a:moveTo>
                    <a:pt x="1269" y="11"/>
                  </a:moveTo>
                  <a:cubicBezTo>
                    <a:pt x="1246" y="10"/>
                    <a:pt x="1219" y="10"/>
                    <a:pt x="1197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171" y="12"/>
                    <a:pt x="1165" y="7"/>
                    <a:pt x="1165" y="12"/>
                  </a:cubicBezTo>
                  <a:cubicBezTo>
                    <a:pt x="1172" y="20"/>
                    <a:pt x="1174" y="30"/>
                    <a:pt x="1174" y="41"/>
                  </a:cubicBezTo>
                  <a:cubicBezTo>
                    <a:pt x="1171" y="49"/>
                    <a:pt x="1166" y="61"/>
                    <a:pt x="1155" y="63"/>
                  </a:cubicBezTo>
                  <a:cubicBezTo>
                    <a:pt x="1151" y="64"/>
                    <a:pt x="1146" y="63"/>
                    <a:pt x="1142" y="60"/>
                  </a:cubicBezTo>
                  <a:cubicBezTo>
                    <a:pt x="1137" y="56"/>
                    <a:pt x="1143" y="51"/>
                    <a:pt x="1143" y="47"/>
                  </a:cubicBezTo>
                  <a:cubicBezTo>
                    <a:pt x="1143" y="42"/>
                    <a:pt x="1140" y="37"/>
                    <a:pt x="1136" y="35"/>
                  </a:cubicBezTo>
                  <a:cubicBezTo>
                    <a:pt x="1130" y="34"/>
                    <a:pt x="1125" y="38"/>
                    <a:pt x="1122" y="43"/>
                  </a:cubicBezTo>
                  <a:cubicBezTo>
                    <a:pt x="1120" y="52"/>
                    <a:pt x="1121" y="62"/>
                    <a:pt x="1128" y="69"/>
                  </a:cubicBezTo>
                  <a:cubicBezTo>
                    <a:pt x="1139" y="82"/>
                    <a:pt x="1157" y="73"/>
                    <a:pt x="1170" y="69"/>
                  </a:cubicBezTo>
                  <a:cubicBezTo>
                    <a:pt x="1174" y="66"/>
                    <a:pt x="1178" y="65"/>
                    <a:pt x="1184" y="65"/>
                  </a:cubicBezTo>
                  <a:cubicBezTo>
                    <a:pt x="1188" y="67"/>
                    <a:pt x="1194" y="69"/>
                    <a:pt x="1196" y="74"/>
                  </a:cubicBezTo>
                  <a:cubicBezTo>
                    <a:pt x="1200" y="88"/>
                    <a:pt x="1201" y="102"/>
                    <a:pt x="1196" y="115"/>
                  </a:cubicBezTo>
                  <a:cubicBezTo>
                    <a:pt x="1192" y="120"/>
                    <a:pt x="1190" y="126"/>
                    <a:pt x="1182" y="125"/>
                  </a:cubicBezTo>
                  <a:cubicBezTo>
                    <a:pt x="1173" y="122"/>
                    <a:pt x="1177" y="113"/>
                    <a:pt x="1178" y="107"/>
                  </a:cubicBezTo>
                  <a:cubicBezTo>
                    <a:pt x="1176" y="103"/>
                    <a:pt x="1176" y="97"/>
                    <a:pt x="1172" y="95"/>
                  </a:cubicBezTo>
                  <a:cubicBezTo>
                    <a:pt x="1168" y="96"/>
                    <a:pt x="1165" y="96"/>
                    <a:pt x="1162" y="98"/>
                  </a:cubicBezTo>
                  <a:cubicBezTo>
                    <a:pt x="1158" y="104"/>
                    <a:pt x="1159" y="111"/>
                    <a:pt x="1158" y="117"/>
                  </a:cubicBezTo>
                  <a:cubicBezTo>
                    <a:pt x="1156" y="130"/>
                    <a:pt x="1170" y="136"/>
                    <a:pt x="1178" y="141"/>
                  </a:cubicBezTo>
                  <a:cubicBezTo>
                    <a:pt x="1193" y="142"/>
                    <a:pt x="1193" y="142"/>
                    <a:pt x="1193" y="142"/>
                  </a:cubicBezTo>
                  <a:cubicBezTo>
                    <a:pt x="1206" y="140"/>
                    <a:pt x="1217" y="130"/>
                    <a:pt x="1223" y="118"/>
                  </a:cubicBezTo>
                  <a:cubicBezTo>
                    <a:pt x="1224" y="111"/>
                    <a:pt x="1225" y="101"/>
                    <a:pt x="1218" y="96"/>
                  </a:cubicBezTo>
                  <a:cubicBezTo>
                    <a:pt x="1216" y="94"/>
                    <a:pt x="1219" y="93"/>
                    <a:pt x="1220" y="91"/>
                  </a:cubicBezTo>
                  <a:cubicBezTo>
                    <a:pt x="1218" y="84"/>
                    <a:pt x="1214" y="78"/>
                    <a:pt x="1212" y="73"/>
                  </a:cubicBezTo>
                  <a:cubicBezTo>
                    <a:pt x="1212" y="69"/>
                    <a:pt x="1206" y="70"/>
                    <a:pt x="1209" y="67"/>
                  </a:cubicBezTo>
                  <a:cubicBezTo>
                    <a:pt x="1207" y="58"/>
                    <a:pt x="1208" y="47"/>
                    <a:pt x="1213" y="39"/>
                  </a:cubicBezTo>
                  <a:cubicBezTo>
                    <a:pt x="1220" y="26"/>
                    <a:pt x="1234" y="26"/>
                    <a:pt x="1247" y="25"/>
                  </a:cubicBezTo>
                  <a:cubicBezTo>
                    <a:pt x="1259" y="23"/>
                    <a:pt x="1269" y="32"/>
                    <a:pt x="1275" y="41"/>
                  </a:cubicBezTo>
                  <a:cubicBezTo>
                    <a:pt x="1275" y="47"/>
                    <a:pt x="1280" y="55"/>
                    <a:pt x="1272" y="60"/>
                  </a:cubicBezTo>
                  <a:cubicBezTo>
                    <a:pt x="1268" y="65"/>
                    <a:pt x="1265" y="58"/>
                    <a:pt x="1261" y="61"/>
                  </a:cubicBezTo>
                  <a:cubicBezTo>
                    <a:pt x="1256" y="63"/>
                    <a:pt x="1255" y="68"/>
                    <a:pt x="1255" y="72"/>
                  </a:cubicBezTo>
                  <a:cubicBezTo>
                    <a:pt x="1257" y="77"/>
                    <a:pt x="1260" y="80"/>
                    <a:pt x="1264" y="84"/>
                  </a:cubicBezTo>
                  <a:cubicBezTo>
                    <a:pt x="1268" y="88"/>
                    <a:pt x="1276" y="87"/>
                    <a:pt x="1281" y="86"/>
                  </a:cubicBezTo>
                  <a:cubicBezTo>
                    <a:pt x="1294" y="75"/>
                    <a:pt x="1294" y="75"/>
                    <a:pt x="1294" y="75"/>
                  </a:cubicBezTo>
                  <a:cubicBezTo>
                    <a:pt x="1300" y="64"/>
                    <a:pt x="1307" y="47"/>
                    <a:pt x="1297" y="35"/>
                  </a:cubicBezTo>
                  <a:cubicBezTo>
                    <a:pt x="1287" y="27"/>
                    <a:pt x="1277" y="21"/>
                    <a:pt x="1269" y="11"/>
                  </a:cubicBezTo>
                  <a:close/>
                  <a:moveTo>
                    <a:pt x="1066" y="12"/>
                  </a:moveTo>
                  <a:cubicBezTo>
                    <a:pt x="1066" y="10"/>
                    <a:pt x="1066" y="10"/>
                    <a:pt x="1066" y="10"/>
                  </a:cubicBezTo>
                  <a:cubicBezTo>
                    <a:pt x="1062" y="9"/>
                    <a:pt x="1058" y="10"/>
                    <a:pt x="1054" y="10"/>
                  </a:cubicBezTo>
                  <a:cubicBezTo>
                    <a:pt x="1050" y="9"/>
                    <a:pt x="1050" y="13"/>
                    <a:pt x="1049" y="15"/>
                  </a:cubicBezTo>
                  <a:cubicBezTo>
                    <a:pt x="1025" y="33"/>
                    <a:pt x="1025" y="33"/>
                    <a:pt x="1025" y="33"/>
                  </a:cubicBezTo>
                  <a:cubicBezTo>
                    <a:pt x="1022" y="37"/>
                    <a:pt x="1015" y="36"/>
                    <a:pt x="1014" y="42"/>
                  </a:cubicBezTo>
                  <a:cubicBezTo>
                    <a:pt x="1015" y="44"/>
                    <a:pt x="1015" y="47"/>
                    <a:pt x="1017" y="47"/>
                  </a:cubicBezTo>
                  <a:cubicBezTo>
                    <a:pt x="1019" y="47"/>
                    <a:pt x="1022" y="45"/>
                    <a:pt x="1020" y="42"/>
                  </a:cubicBezTo>
                  <a:cubicBezTo>
                    <a:pt x="1028" y="41"/>
                    <a:pt x="1035" y="37"/>
                    <a:pt x="1041" y="32"/>
                  </a:cubicBezTo>
                  <a:cubicBezTo>
                    <a:pt x="1050" y="27"/>
                    <a:pt x="1058" y="21"/>
                    <a:pt x="1066" y="12"/>
                  </a:cubicBezTo>
                  <a:close/>
                  <a:moveTo>
                    <a:pt x="1084" y="11"/>
                  </a:moveTo>
                  <a:cubicBezTo>
                    <a:pt x="1080" y="10"/>
                    <a:pt x="1072" y="8"/>
                    <a:pt x="1072" y="14"/>
                  </a:cubicBezTo>
                  <a:cubicBezTo>
                    <a:pt x="1063" y="20"/>
                    <a:pt x="1059" y="31"/>
                    <a:pt x="1048" y="34"/>
                  </a:cubicBezTo>
                  <a:cubicBezTo>
                    <a:pt x="1040" y="43"/>
                    <a:pt x="1027" y="47"/>
                    <a:pt x="1017" y="54"/>
                  </a:cubicBezTo>
                  <a:cubicBezTo>
                    <a:pt x="1017" y="59"/>
                    <a:pt x="1015" y="65"/>
                    <a:pt x="1017" y="71"/>
                  </a:cubicBezTo>
                  <a:cubicBezTo>
                    <a:pt x="1043" y="66"/>
                    <a:pt x="1061" y="43"/>
                    <a:pt x="1076" y="23"/>
                  </a:cubicBezTo>
                  <a:cubicBezTo>
                    <a:pt x="1080" y="20"/>
                    <a:pt x="1084" y="16"/>
                    <a:pt x="1084" y="11"/>
                  </a:cubicBezTo>
                  <a:close/>
                  <a:moveTo>
                    <a:pt x="1151" y="10"/>
                  </a:moveTo>
                  <a:cubicBezTo>
                    <a:pt x="1147" y="10"/>
                    <a:pt x="1140" y="9"/>
                    <a:pt x="1137" y="11"/>
                  </a:cubicBezTo>
                  <a:cubicBezTo>
                    <a:pt x="1140" y="15"/>
                    <a:pt x="1144" y="15"/>
                    <a:pt x="1147" y="17"/>
                  </a:cubicBezTo>
                  <a:cubicBezTo>
                    <a:pt x="1151" y="17"/>
                    <a:pt x="1155" y="23"/>
                    <a:pt x="1160" y="19"/>
                  </a:cubicBezTo>
                  <a:cubicBezTo>
                    <a:pt x="1158" y="15"/>
                    <a:pt x="1154" y="12"/>
                    <a:pt x="1151" y="10"/>
                  </a:cubicBezTo>
                  <a:close/>
                  <a:moveTo>
                    <a:pt x="1314" y="11"/>
                  </a:moveTo>
                  <a:cubicBezTo>
                    <a:pt x="1283" y="10"/>
                    <a:pt x="1283" y="10"/>
                    <a:pt x="1283" y="10"/>
                  </a:cubicBezTo>
                  <a:cubicBezTo>
                    <a:pt x="1281" y="12"/>
                    <a:pt x="1281" y="12"/>
                    <a:pt x="1281" y="12"/>
                  </a:cubicBezTo>
                  <a:cubicBezTo>
                    <a:pt x="1285" y="20"/>
                    <a:pt x="1294" y="23"/>
                    <a:pt x="1300" y="28"/>
                  </a:cubicBezTo>
                  <a:cubicBezTo>
                    <a:pt x="1308" y="36"/>
                    <a:pt x="1312" y="47"/>
                    <a:pt x="1309" y="57"/>
                  </a:cubicBezTo>
                  <a:cubicBezTo>
                    <a:pt x="1311" y="59"/>
                    <a:pt x="1311" y="59"/>
                    <a:pt x="1311" y="59"/>
                  </a:cubicBezTo>
                  <a:cubicBezTo>
                    <a:pt x="1315" y="71"/>
                    <a:pt x="1328" y="79"/>
                    <a:pt x="1336" y="88"/>
                  </a:cubicBezTo>
                  <a:cubicBezTo>
                    <a:pt x="1348" y="95"/>
                    <a:pt x="1359" y="103"/>
                    <a:pt x="1373" y="106"/>
                  </a:cubicBezTo>
                  <a:cubicBezTo>
                    <a:pt x="1383" y="99"/>
                    <a:pt x="1383" y="99"/>
                    <a:pt x="1383" y="99"/>
                  </a:cubicBezTo>
                  <a:cubicBezTo>
                    <a:pt x="1401" y="91"/>
                    <a:pt x="1420" y="103"/>
                    <a:pt x="1438" y="96"/>
                  </a:cubicBezTo>
                  <a:cubicBezTo>
                    <a:pt x="1442" y="94"/>
                    <a:pt x="1448" y="91"/>
                    <a:pt x="1449" y="87"/>
                  </a:cubicBezTo>
                  <a:cubicBezTo>
                    <a:pt x="1440" y="88"/>
                    <a:pt x="1431" y="87"/>
                    <a:pt x="1423" y="90"/>
                  </a:cubicBezTo>
                  <a:cubicBezTo>
                    <a:pt x="1417" y="88"/>
                    <a:pt x="1411" y="87"/>
                    <a:pt x="1407" y="82"/>
                  </a:cubicBezTo>
                  <a:cubicBezTo>
                    <a:pt x="1390" y="78"/>
                    <a:pt x="1377" y="69"/>
                    <a:pt x="1363" y="59"/>
                  </a:cubicBezTo>
                  <a:cubicBezTo>
                    <a:pt x="1345" y="45"/>
                    <a:pt x="1324" y="32"/>
                    <a:pt x="1314" y="11"/>
                  </a:cubicBezTo>
                  <a:close/>
                  <a:moveTo>
                    <a:pt x="1342" y="11"/>
                  </a:moveTo>
                  <a:cubicBezTo>
                    <a:pt x="1336" y="10"/>
                    <a:pt x="1328" y="11"/>
                    <a:pt x="1321" y="12"/>
                  </a:cubicBezTo>
                  <a:cubicBezTo>
                    <a:pt x="1321" y="13"/>
                    <a:pt x="1322" y="14"/>
                    <a:pt x="1322" y="15"/>
                  </a:cubicBezTo>
                  <a:cubicBezTo>
                    <a:pt x="1333" y="29"/>
                    <a:pt x="1347" y="41"/>
                    <a:pt x="1362" y="52"/>
                  </a:cubicBezTo>
                  <a:cubicBezTo>
                    <a:pt x="1375" y="61"/>
                    <a:pt x="1387" y="71"/>
                    <a:pt x="1402" y="74"/>
                  </a:cubicBezTo>
                  <a:cubicBezTo>
                    <a:pt x="1402" y="60"/>
                    <a:pt x="1402" y="60"/>
                    <a:pt x="1402" y="60"/>
                  </a:cubicBezTo>
                  <a:cubicBezTo>
                    <a:pt x="1377" y="52"/>
                    <a:pt x="1358" y="32"/>
                    <a:pt x="1342" y="11"/>
                  </a:cubicBezTo>
                  <a:close/>
                  <a:moveTo>
                    <a:pt x="1460" y="12"/>
                  </a:moveTo>
                  <a:cubicBezTo>
                    <a:pt x="1457" y="11"/>
                    <a:pt x="1453" y="11"/>
                    <a:pt x="1450" y="10"/>
                  </a:cubicBezTo>
                  <a:cubicBezTo>
                    <a:pt x="1436" y="12"/>
                    <a:pt x="1422" y="10"/>
                    <a:pt x="1408" y="12"/>
                  </a:cubicBezTo>
                  <a:cubicBezTo>
                    <a:pt x="1408" y="13"/>
                    <a:pt x="1408" y="13"/>
                    <a:pt x="1408" y="13"/>
                  </a:cubicBezTo>
                  <a:cubicBezTo>
                    <a:pt x="1413" y="17"/>
                    <a:pt x="1418" y="20"/>
                    <a:pt x="1424" y="21"/>
                  </a:cubicBezTo>
                  <a:cubicBezTo>
                    <a:pt x="1437" y="22"/>
                    <a:pt x="1452" y="22"/>
                    <a:pt x="1460" y="12"/>
                  </a:cubicBezTo>
                  <a:close/>
                  <a:moveTo>
                    <a:pt x="1739" y="12"/>
                  </a:moveTo>
                  <a:cubicBezTo>
                    <a:pt x="1717" y="12"/>
                    <a:pt x="1717" y="12"/>
                    <a:pt x="1717" y="12"/>
                  </a:cubicBezTo>
                  <a:cubicBezTo>
                    <a:pt x="1680" y="12"/>
                    <a:pt x="1642" y="10"/>
                    <a:pt x="1606" y="12"/>
                  </a:cubicBezTo>
                  <a:cubicBezTo>
                    <a:pt x="1604" y="13"/>
                    <a:pt x="1606" y="15"/>
                    <a:pt x="1606" y="17"/>
                  </a:cubicBezTo>
                  <a:cubicBezTo>
                    <a:pt x="1609" y="26"/>
                    <a:pt x="1619" y="30"/>
                    <a:pt x="1626" y="36"/>
                  </a:cubicBezTo>
                  <a:cubicBezTo>
                    <a:pt x="1629" y="44"/>
                    <a:pt x="1624" y="50"/>
                    <a:pt x="1619" y="56"/>
                  </a:cubicBezTo>
                  <a:cubicBezTo>
                    <a:pt x="1612" y="62"/>
                    <a:pt x="1600" y="64"/>
                    <a:pt x="1591" y="60"/>
                  </a:cubicBezTo>
                  <a:cubicBezTo>
                    <a:pt x="1584" y="55"/>
                    <a:pt x="1593" y="47"/>
                    <a:pt x="1587" y="42"/>
                  </a:cubicBezTo>
                  <a:cubicBezTo>
                    <a:pt x="1585" y="41"/>
                    <a:pt x="1582" y="41"/>
                    <a:pt x="1580" y="43"/>
                  </a:cubicBezTo>
                  <a:cubicBezTo>
                    <a:pt x="1574" y="47"/>
                    <a:pt x="1571" y="53"/>
                    <a:pt x="1571" y="61"/>
                  </a:cubicBezTo>
                  <a:cubicBezTo>
                    <a:pt x="1574" y="66"/>
                    <a:pt x="1575" y="73"/>
                    <a:pt x="1581" y="75"/>
                  </a:cubicBezTo>
                  <a:cubicBezTo>
                    <a:pt x="1603" y="88"/>
                    <a:pt x="1621" y="65"/>
                    <a:pt x="1642" y="66"/>
                  </a:cubicBezTo>
                  <a:cubicBezTo>
                    <a:pt x="1651" y="66"/>
                    <a:pt x="1660" y="71"/>
                    <a:pt x="1662" y="80"/>
                  </a:cubicBezTo>
                  <a:cubicBezTo>
                    <a:pt x="1668" y="92"/>
                    <a:pt x="1665" y="108"/>
                    <a:pt x="1659" y="118"/>
                  </a:cubicBezTo>
                  <a:cubicBezTo>
                    <a:pt x="1655" y="123"/>
                    <a:pt x="1650" y="126"/>
                    <a:pt x="1644" y="125"/>
                  </a:cubicBezTo>
                  <a:cubicBezTo>
                    <a:pt x="1634" y="120"/>
                    <a:pt x="1650" y="113"/>
                    <a:pt x="1642" y="106"/>
                  </a:cubicBezTo>
                  <a:cubicBezTo>
                    <a:pt x="1640" y="104"/>
                    <a:pt x="1638" y="102"/>
                    <a:pt x="1635" y="103"/>
                  </a:cubicBezTo>
                  <a:cubicBezTo>
                    <a:pt x="1630" y="102"/>
                    <a:pt x="1626" y="106"/>
                    <a:pt x="1623" y="110"/>
                  </a:cubicBezTo>
                  <a:cubicBezTo>
                    <a:pt x="1621" y="118"/>
                    <a:pt x="1623" y="126"/>
                    <a:pt x="1626" y="134"/>
                  </a:cubicBezTo>
                  <a:cubicBezTo>
                    <a:pt x="1633" y="143"/>
                    <a:pt x="1644" y="148"/>
                    <a:pt x="1656" y="148"/>
                  </a:cubicBezTo>
                  <a:cubicBezTo>
                    <a:pt x="1671" y="147"/>
                    <a:pt x="1683" y="136"/>
                    <a:pt x="1690" y="123"/>
                  </a:cubicBezTo>
                  <a:cubicBezTo>
                    <a:pt x="1695" y="112"/>
                    <a:pt x="1691" y="97"/>
                    <a:pt x="1686" y="87"/>
                  </a:cubicBezTo>
                  <a:cubicBezTo>
                    <a:pt x="1682" y="78"/>
                    <a:pt x="1669" y="72"/>
                    <a:pt x="1671" y="60"/>
                  </a:cubicBezTo>
                  <a:cubicBezTo>
                    <a:pt x="1674" y="45"/>
                    <a:pt x="1688" y="39"/>
                    <a:pt x="1701" y="35"/>
                  </a:cubicBezTo>
                  <a:cubicBezTo>
                    <a:pt x="1710" y="34"/>
                    <a:pt x="1724" y="31"/>
                    <a:pt x="1731" y="38"/>
                  </a:cubicBezTo>
                  <a:cubicBezTo>
                    <a:pt x="1736" y="42"/>
                    <a:pt x="1738" y="48"/>
                    <a:pt x="1738" y="54"/>
                  </a:cubicBezTo>
                  <a:cubicBezTo>
                    <a:pt x="1735" y="61"/>
                    <a:pt x="1727" y="58"/>
                    <a:pt x="1723" y="63"/>
                  </a:cubicBezTo>
                  <a:cubicBezTo>
                    <a:pt x="1721" y="69"/>
                    <a:pt x="1717" y="74"/>
                    <a:pt x="1720" y="81"/>
                  </a:cubicBezTo>
                  <a:cubicBezTo>
                    <a:pt x="1723" y="85"/>
                    <a:pt x="1726" y="89"/>
                    <a:pt x="1731" y="89"/>
                  </a:cubicBezTo>
                  <a:cubicBezTo>
                    <a:pt x="1740" y="92"/>
                    <a:pt x="1748" y="86"/>
                    <a:pt x="1754" y="79"/>
                  </a:cubicBezTo>
                  <a:cubicBezTo>
                    <a:pt x="1756" y="73"/>
                    <a:pt x="1761" y="67"/>
                    <a:pt x="1758" y="60"/>
                  </a:cubicBezTo>
                  <a:cubicBezTo>
                    <a:pt x="1761" y="45"/>
                    <a:pt x="1745" y="36"/>
                    <a:pt x="1740" y="23"/>
                  </a:cubicBezTo>
                  <a:cubicBezTo>
                    <a:pt x="1739" y="20"/>
                    <a:pt x="1741" y="15"/>
                    <a:pt x="1739" y="12"/>
                  </a:cubicBezTo>
                  <a:close/>
                  <a:moveTo>
                    <a:pt x="1373" y="11"/>
                  </a:moveTo>
                  <a:cubicBezTo>
                    <a:pt x="1352" y="11"/>
                    <a:pt x="1352" y="11"/>
                    <a:pt x="1352" y="11"/>
                  </a:cubicBezTo>
                  <a:cubicBezTo>
                    <a:pt x="1351" y="12"/>
                    <a:pt x="1351" y="12"/>
                    <a:pt x="1351" y="12"/>
                  </a:cubicBezTo>
                  <a:cubicBezTo>
                    <a:pt x="1363" y="31"/>
                    <a:pt x="1380" y="46"/>
                    <a:pt x="1401" y="54"/>
                  </a:cubicBezTo>
                  <a:cubicBezTo>
                    <a:pt x="1407" y="56"/>
                    <a:pt x="1408" y="47"/>
                    <a:pt x="1411" y="44"/>
                  </a:cubicBezTo>
                  <a:cubicBezTo>
                    <a:pt x="1396" y="38"/>
                    <a:pt x="1382" y="26"/>
                    <a:pt x="1373" y="11"/>
                  </a:cubicBezTo>
                  <a:close/>
                  <a:moveTo>
                    <a:pt x="1545" y="14"/>
                  </a:moveTo>
                  <a:cubicBezTo>
                    <a:pt x="1544" y="11"/>
                    <a:pt x="1544" y="11"/>
                    <a:pt x="1544" y="11"/>
                  </a:cubicBezTo>
                  <a:cubicBezTo>
                    <a:pt x="1539" y="11"/>
                    <a:pt x="1532" y="11"/>
                    <a:pt x="1526" y="12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09" y="34"/>
                    <a:pt x="1493" y="40"/>
                    <a:pt x="1482" y="51"/>
                  </a:cubicBezTo>
                  <a:cubicBezTo>
                    <a:pt x="1489" y="62"/>
                    <a:pt x="1489" y="62"/>
                    <a:pt x="1489" y="62"/>
                  </a:cubicBezTo>
                  <a:cubicBezTo>
                    <a:pt x="1490" y="62"/>
                    <a:pt x="1490" y="62"/>
                    <a:pt x="1490" y="62"/>
                  </a:cubicBezTo>
                  <a:cubicBezTo>
                    <a:pt x="1506" y="55"/>
                    <a:pt x="1520" y="42"/>
                    <a:pt x="1532" y="28"/>
                  </a:cubicBezTo>
                  <a:cubicBezTo>
                    <a:pt x="1535" y="23"/>
                    <a:pt x="1542" y="21"/>
                    <a:pt x="1545" y="14"/>
                  </a:cubicBezTo>
                  <a:close/>
                  <a:moveTo>
                    <a:pt x="1598" y="19"/>
                  </a:moveTo>
                  <a:cubicBezTo>
                    <a:pt x="1595" y="12"/>
                    <a:pt x="1595" y="12"/>
                    <a:pt x="1595" y="12"/>
                  </a:cubicBezTo>
                  <a:cubicBezTo>
                    <a:pt x="1581" y="12"/>
                    <a:pt x="1568" y="10"/>
                    <a:pt x="1554" y="12"/>
                  </a:cubicBezTo>
                  <a:cubicBezTo>
                    <a:pt x="1549" y="17"/>
                    <a:pt x="1545" y="25"/>
                    <a:pt x="1538" y="28"/>
                  </a:cubicBezTo>
                  <a:cubicBezTo>
                    <a:pt x="1525" y="46"/>
                    <a:pt x="1509" y="59"/>
                    <a:pt x="1490" y="69"/>
                  </a:cubicBezTo>
                  <a:cubicBezTo>
                    <a:pt x="1491" y="82"/>
                    <a:pt x="1491" y="82"/>
                    <a:pt x="1491" y="82"/>
                  </a:cubicBezTo>
                  <a:cubicBezTo>
                    <a:pt x="1491" y="93"/>
                    <a:pt x="1481" y="101"/>
                    <a:pt x="1483" y="113"/>
                  </a:cubicBezTo>
                  <a:cubicBezTo>
                    <a:pt x="1484" y="117"/>
                    <a:pt x="1486" y="122"/>
                    <a:pt x="1490" y="123"/>
                  </a:cubicBezTo>
                  <a:cubicBezTo>
                    <a:pt x="1497" y="125"/>
                    <a:pt x="1502" y="123"/>
                    <a:pt x="1508" y="122"/>
                  </a:cubicBezTo>
                  <a:cubicBezTo>
                    <a:pt x="1511" y="119"/>
                    <a:pt x="1519" y="118"/>
                    <a:pt x="1517" y="112"/>
                  </a:cubicBezTo>
                  <a:cubicBezTo>
                    <a:pt x="1511" y="110"/>
                    <a:pt x="1507" y="103"/>
                    <a:pt x="1505" y="98"/>
                  </a:cubicBezTo>
                  <a:cubicBezTo>
                    <a:pt x="1506" y="90"/>
                    <a:pt x="1508" y="82"/>
                    <a:pt x="1515" y="77"/>
                  </a:cubicBezTo>
                  <a:cubicBezTo>
                    <a:pt x="1526" y="69"/>
                    <a:pt x="1541" y="74"/>
                    <a:pt x="1551" y="80"/>
                  </a:cubicBezTo>
                  <a:cubicBezTo>
                    <a:pt x="1555" y="75"/>
                    <a:pt x="1559" y="70"/>
                    <a:pt x="1564" y="64"/>
                  </a:cubicBezTo>
                  <a:cubicBezTo>
                    <a:pt x="1565" y="50"/>
                    <a:pt x="1565" y="50"/>
                    <a:pt x="1565" y="50"/>
                  </a:cubicBezTo>
                  <a:cubicBezTo>
                    <a:pt x="1568" y="45"/>
                    <a:pt x="1572" y="38"/>
                    <a:pt x="1579" y="35"/>
                  </a:cubicBezTo>
                  <a:cubicBezTo>
                    <a:pt x="1584" y="33"/>
                    <a:pt x="1589" y="36"/>
                    <a:pt x="1594" y="39"/>
                  </a:cubicBezTo>
                  <a:cubicBezTo>
                    <a:pt x="1597" y="43"/>
                    <a:pt x="1595" y="49"/>
                    <a:pt x="1596" y="54"/>
                  </a:cubicBezTo>
                  <a:cubicBezTo>
                    <a:pt x="1602" y="55"/>
                    <a:pt x="1610" y="55"/>
                    <a:pt x="1615" y="50"/>
                  </a:cubicBezTo>
                  <a:cubicBezTo>
                    <a:pt x="1618" y="47"/>
                    <a:pt x="1620" y="44"/>
                    <a:pt x="1619" y="39"/>
                  </a:cubicBezTo>
                  <a:cubicBezTo>
                    <a:pt x="1610" y="35"/>
                    <a:pt x="1603" y="28"/>
                    <a:pt x="1598" y="19"/>
                  </a:cubicBezTo>
                  <a:close/>
                  <a:moveTo>
                    <a:pt x="1399" y="11"/>
                  </a:moveTo>
                  <a:cubicBezTo>
                    <a:pt x="1385" y="11"/>
                    <a:pt x="1385" y="11"/>
                    <a:pt x="1385" y="11"/>
                  </a:cubicBezTo>
                  <a:cubicBezTo>
                    <a:pt x="1383" y="11"/>
                    <a:pt x="1382" y="13"/>
                    <a:pt x="1382" y="15"/>
                  </a:cubicBezTo>
                  <a:cubicBezTo>
                    <a:pt x="1391" y="25"/>
                    <a:pt x="1402" y="39"/>
                    <a:pt x="1417" y="40"/>
                  </a:cubicBezTo>
                  <a:cubicBezTo>
                    <a:pt x="1427" y="37"/>
                    <a:pt x="1437" y="32"/>
                    <a:pt x="1448" y="34"/>
                  </a:cubicBezTo>
                  <a:cubicBezTo>
                    <a:pt x="1464" y="40"/>
                    <a:pt x="1476" y="25"/>
                    <a:pt x="1488" y="17"/>
                  </a:cubicBezTo>
                  <a:cubicBezTo>
                    <a:pt x="1488" y="15"/>
                    <a:pt x="1491" y="12"/>
                    <a:pt x="1488" y="11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61" y="21"/>
                    <a:pt x="1449" y="26"/>
                    <a:pt x="1435" y="27"/>
                  </a:cubicBezTo>
                  <a:cubicBezTo>
                    <a:pt x="1421" y="27"/>
                    <a:pt x="1408" y="22"/>
                    <a:pt x="1399" y="11"/>
                  </a:cubicBezTo>
                  <a:close/>
                  <a:moveTo>
                    <a:pt x="1517" y="12"/>
                  </a:moveTo>
                  <a:cubicBezTo>
                    <a:pt x="1498" y="11"/>
                    <a:pt x="1498" y="11"/>
                    <a:pt x="1498" y="11"/>
                  </a:cubicBezTo>
                  <a:cubicBezTo>
                    <a:pt x="1496" y="12"/>
                    <a:pt x="1496" y="12"/>
                    <a:pt x="1496" y="12"/>
                  </a:cubicBezTo>
                  <a:cubicBezTo>
                    <a:pt x="1492" y="23"/>
                    <a:pt x="1480" y="30"/>
                    <a:pt x="1470" y="36"/>
                  </a:cubicBezTo>
                  <a:cubicBezTo>
                    <a:pt x="1468" y="41"/>
                    <a:pt x="1475" y="42"/>
                    <a:pt x="1477" y="45"/>
                  </a:cubicBezTo>
                  <a:cubicBezTo>
                    <a:pt x="1489" y="38"/>
                    <a:pt x="1502" y="32"/>
                    <a:pt x="1511" y="21"/>
                  </a:cubicBezTo>
                  <a:cubicBezTo>
                    <a:pt x="1513" y="18"/>
                    <a:pt x="1518" y="16"/>
                    <a:pt x="1517" y="12"/>
                  </a:cubicBezTo>
                  <a:close/>
                  <a:moveTo>
                    <a:pt x="1777" y="12"/>
                  </a:moveTo>
                  <a:cubicBezTo>
                    <a:pt x="1767" y="12"/>
                    <a:pt x="1758" y="12"/>
                    <a:pt x="1749" y="12"/>
                  </a:cubicBezTo>
                  <a:cubicBezTo>
                    <a:pt x="1746" y="14"/>
                    <a:pt x="1747" y="18"/>
                    <a:pt x="1747" y="21"/>
                  </a:cubicBezTo>
                  <a:cubicBezTo>
                    <a:pt x="1753" y="34"/>
                    <a:pt x="1767" y="46"/>
                    <a:pt x="1766" y="62"/>
                  </a:cubicBezTo>
                  <a:cubicBezTo>
                    <a:pt x="1778" y="82"/>
                    <a:pt x="1796" y="96"/>
                    <a:pt x="1814" y="109"/>
                  </a:cubicBezTo>
                  <a:cubicBezTo>
                    <a:pt x="1820" y="110"/>
                    <a:pt x="1824" y="118"/>
                    <a:pt x="1831" y="116"/>
                  </a:cubicBezTo>
                  <a:cubicBezTo>
                    <a:pt x="1832" y="109"/>
                    <a:pt x="1840" y="103"/>
                    <a:pt x="1845" y="99"/>
                  </a:cubicBezTo>
                  <a:cubicBezTo>
                    <a:pt x="1834" y="91"/>
                    <a:pt x="1823" y="81"/>
                    <a:pt x="1814" y="71"/>
                  </a:cubicBezTo>
                  <a:cubicBezTo>
                    <a:pt x="1800" y="59"/>
                    <a:pt x="1791" y="44"/>
                    <a:pt x="1782" y="27"/>
                  </a:cubicBezTo>
                  <a:cubicBezTo>
                    <a:pt x="1780" y="22"/>
                    <a:pt x="1780" y="16"/>
                    <a:pt x="1777" y="12"/>
                  </a:cubicBezTo>
                  <a:close/>
                  <a:moveTo>
                    <a:pt x="1804" y="28"/>
                  </a:moveTo>
                  <a:cubicBezTo>
                    <a:pt x="1800" y="22"/>
                    <a:pt x="1800" y="10"/>
                    <a:pt x="1790" y="12"/>
                  </a:cubicBezTo>
                  <a:cubicBezTo>
                    <a:pt x="1788" y="13"/>
                    <a:pt x="1784" y="11"/>
                    <a:pt x="1784" y="13"/>
                  </a:cubicBezTo>
                  <a:cubicBezTo>
                    <a:pt x="1789" y="29"/>
                    <a:pt x="1797" y="42"/>
                    <a:pt x="1805" y="56"/>
                  </a:cubicBezTo>
                  <a:cubicBezTo>
                    <a:pt x="1818" y="69"/>
                    <a:pt x="1833" y="86"/>
                    <a:pt x="1849" y="94"/>
                  </a:cubicBezTo>
                  <a:cubicBezTo>
                    <a:pt x="1855" y="100"/>
                    <a:pt x="1865" y="96"/>
                    <a:pt x="1873" y="99"/>
                  </a:cubicBezTo>
                  <a:cubicBezTo>
                    <a:pt x="1881" y="99"/>
                    <a:pt x="1887" y="104"/>
                    <a:pt x="1895" y="102"/>
                  </a:cubicBezTo>
                  <a:cubicBezTo>
                    <a:pt x="1901" y="100"/>
                    <a:pt x="1909" y="100"/>
                    <a:pt x="1910" y="94"/>
                  </a:cubicBezTo>
                  <a:cubicBezTo>
                    <a:pt x="1903" y="95"/>
                    <a:pt x="1896" y="91"/>
                    <a:pt x="1890" y="89"/>
                  </a:cubicBezTo>
                  <a:cubicBezTo>
                    <a:pt x="1883" y="94"/>
                    <a:pt x="1874" y="95"/>
                    <a:pt x="1866" y="95"/>
                  </a:cubicBezTo>
                  <a:cubicBezTo>
                    <a:pt x="1857" y="92"/>
                    <a:pt x="1851" y="84"/>
                    <a:pt x="1850" y="76"/>
                  </a:cubicBezTo>
                  <a:cubicBezTo>
                    <a:pt x="1847" y="74"/>
                    <a:pt x="1844" y="71"/>
                    <a:pt x="1841" y="68"/>
                  </a:cubicBezTo>
                  <a:cubicBezTo>
                    <a:pt x="1827" y="56"/>
                    <a:pt x="1815" y="42"/>
                    <a:pt x="1804" y="28"/>
                  </a:cubicBezTo>
                  <a:close/>
                  <a:moveTo>
                    <a:pt x="1813" y="21"/>
                  </a:moveTo>
                  <a:cubicBezTo>
                    <a:pt x="1809" y="19"/>
                    <a:pt x="1812" y="10"/>
                    <a:pt x="1804" y="12"/>
                  </a:cubicBezTo>
                  <a:cubicBezTo>
                    <a:pt x="1803" y="12"/>
                    <a:pt x="1803" y="13"/>
                    <a:pt x="1803" y="14"/>
                  </a:cubicBezTo>
                  <a:cubicBezTo>
                    <a:pt x="1814" y="32"/>
                    <a:pt x="1814" y="32"/>
                    <a:pt x="1814" y="32"/>
                  </a:cubicBezTo>
                  <a:cubicBezTo>
                    <a:pt x="1817" y="40"/>
                    <a:pt x="1826" y="44"/>
                    <a:pt x="1830" y="51"/>
                  </a:cubicBezTo>
                  <a:cubicBezTo>
                    <a:pt x="1836" y="56"/>
                    <a:pt x="1842" y="64"/>
                    <a:pt x="1850" y="67"/>
                  </a:cubicBezTo>
                  <a:cubicBezTo>
                    <a:pt x="1851" y="63"/>
                    <a:pt x="1852" y="60"/>
                    <a:pt x="1853" y="56"/>
                  </a:cubicBezTo>
                  <a:cubicBezTo>
                    <a:pt x="1837" y="47"/>
                    <a:pt x="1827" y="34"/>
                    <a:pt x="1813" y="21"/>
                  </a:cubicBezTo>
                  <a:close/>
                  <a:moveTo>
                    <a:pt x="1829" y="12"/>
                  </a:moveTo>
                  <a:cubicBezTo>
                    <a:pt x="1824" y="13"/>
                    <a:pt x="1819" y="10"/>
                    <a:pt x="1815" y="13"/>
                  </a:cubicBezTo>
                  <a:cubicBezTo>
                    <a:pt x="1818" y="22"/>
                    <a:pt x="1828" y="27"/>
                    <a:pt x="1833" y="34"/>
                  </a:cubicBezTo>
                  <a:cubicBezTo>
                    <a:pt x="1840" y="40"/>
                    <a:pt x="1847" y="47"/>
                    <a:pt x="1856" y="51"/>
                  </a:cubicBezTo>
                  <a:cubicBezTo>
                    <a:pt x="1857" y="49"/>
                    <a:pt x="1860" y="48"/>
                    <a:pt x="1859" y="46"/>
                  </a:cubicBezTo>
                  <a:cubicBezTo>
                    <a:pt x="1846" y="38"/>
                    <a:pt x="1838" y="24"/>
                    <a:pt x="1829" y="12"/>
                  </a:cubicBezTo>
                  <a:close/>
                  <a:moveTo>
                    <a:pt x="1856" y="22"/>
                  </a:moveTo>
                  <a:cubicBezTo>
                    <a:pt x="1852" y="18"/>
                    <a:pt x="1852" y="9"/>
                    <a:pt x="1843" y="12"/>
                  </a:cubicBezTo>
                  <a:cubicBezTo>
                    <a:pt x="1841" y="13"/>
                    <a:pt x="1836" y="11"/>
                    <a:pt x="1837" y="15"/>
                  </a:cubicBezTo>
                  <a:cubicBezTo>
                    <a:pt x="1845" y="24"/>
                    <a:pt x="1851" y="37"/>
                    <a:pt x="1864" y="42"/>
                  </a:cubicBezTo>
                  <a:cubicBezTo>
                    <a:pt x="1867" y="40"/>
                    <a:pt x="1870" y="40"/>
                    <a:pt x="1871" y="36"/>
                  </a:cubicBezTo>
                  <a:cubicBezTo>
                    <a:pt x="1866" y="32"/>
                    <a:pt x="1861" y="28"/>
                    <a:pt x="1856" y="22"/>
                  </a:cubicBezTo>
                  <a:close/>
                  <a:moveTo>
                    <a:pt x="1882" y="13"/>
                  </a:moveTo>
                  <a:cubicBezTo>
                    <a:pt x="1860" y="12"/>
                    <a:pt x="1860" y="12"/>
                    <a:pt x="1860" y="12"/>
                  </a:cubicBezTo>
                  <a:cubicBezTo>
                    <a:pt x="1858" y="14"/>
                    <a:pt x="1858" y="14"/>
                    <a:pt x="1858" y="14"/>
                  </a:cubicBezTo>
                  <a:cubicBezTo>
                    <a:pt x="1860" y="21"/>
                    <a:pt x="1868" y="28"/>
                    <a:pt x="1875" y="32"/>
                  </a:cubicBezTo>
                  <a:cubicBezTo>
                    <a:pt x="1877" y="35"/>
                    <a:pt x="1881" y="30"/>
                    <a:pt x="1883" y="34"/>
                  </a:cubicBezTo>
                  <a:cubicBezTo>
                    <a:pt x="1899" y="30"/>
                    <a:pt x="1913" y="36"/>
                    <a:pt x="1926" y="42"/>
                  </a:cubicBezTo>
                  <a:cubicBezTo>
                    <a:pt x="1938" y="41"/>
                    <a:pt x="1948" y="33"/>
                    <a:pt x="1957" y="25"/>
                  </a:cubicBezTo>
                  <a:cubicBezTo>
                    <a:pt x="1960" y="20"/>
                    <a:pt x="1969" y="20"/>
                    <a:pt x="1968" y="13"/>
                  </a:cubicBezTo>
                  <a:cubicBezTo>
                    <a:pt x="1949" y="13"/>
                    <a:pt x="1949" y="13"/>
                    <a:pt x="1949" y="13"/>
                  </a:cubicBezTo>
                  <a:cubicBezTo>
                    <a:pt x="1939" y="25"/>
                    <a:pt x="1923" y="30"/>
                    <a:pt x="1908" y="28"/>
                  </a:cubicBezTo>
                  <a:cubicBezTo>
                    <a:pt x="1897" y="26"/>
                    <a:pt x="1890" y="19"/>
                    <a:pt x="1882" y="13"/>
                  </a:cubicBezTo>
                  <a:close/>
                  <a:moveTo>
                    <a:pt x="1940" y="14"/>
                  </a:moveTo>
                  <a:cubicBezTo>
                    <a:pt x="1930" y="11"/>
                    <a:pt x="1921" y="13"/>
                    <a:pt x="1911" y="12"/>
                  </a:cubicBezTo>
                  <a:cubicBezTo>
                    <a:pt x="1904" y="14"/>
                    <a:pt x="1897" y="11"/>
                    <a:pt x="1892" y="13"/>
                  </a:cubicBezTo>
                  <a:cubicBezTo>
                    <a:pt x="1895" y="18"/>
                    <a:pt x="1902" y="21"/>
                    <a:pt x="1908" y="23"/>
                  </a:cubicBezTo>
                  <a:cubicBezTo>
                    <a:pt x="1920" y="25"/>
                    <a:pt x="1933" y="23"/>
                    <a:pt x="1940" y="14"/>
                  </a:cubicBezTo>
                  <a:close/>
                  <a:moveTo>
                    <a:pt x="1162" y="25"/>
                  </a:moveTo>
                  <a:cubicBezTo>
                    <a:pt x="1149" y="25"/>
                    <a:pt x="1140" y="18"/>
                    <a:pt x="1128" y="14"/>
                  </a:cubicBezTo>
                  <a:cubicBezTo>
                    <a:pt x="1127" y="17"/>
                    <a:pt x="1124" y="19"/>
                    <a:pt x="1125" y="22"/>
                  </a:cubicBezTo>
                  <a:cubicBezTo>
                    <a:pt x="1130" y="27"/>
                    <a:pt x="1136" y="28"/>
                    <a:pt x="1142" y="31"/>
                  </a:cubicBezTo>
                  <a:cubicBezTo>
                    <a:pt x="1147" y="38"/>
                    <a:pt x="1157" y="39"/>
                    <a:pt x="1165" y="38"/>
                  </a:cubicBezTo>
                  <a:cubicBezTo>
                    <a:pt x="1166" y="34"/>
                    <a:pt x="1167" y="28"/>
                    <a:pt x="1162" y="25"/>
                  </a:cubicBezTo>
                  <a:close/>
                  <a:moveTo>
                    <a:pt x="690" y="26"/>
                  </a:moveTo>
                  <a:cubicBezTo>
                    <a:pt x="686" y="21"/>
                    <a:pt x="678" y="24"/>
                    <a:pt x="672" y="22"/>
                  </a:cubicBezTo>
                  <a:cubicBezTo>
                    <a:pt x="670" y="23"/>
                    <a:pt x="668" y="26"/>
                    <a:pt x="669" y="28"/>
                  </a:cubicBezTo>
                  <a:cubicBezTo>
                    <a:pt x="674" y="33"/>
                    <a:pt x="681" y="33"/>
                    <a:pt x="687" y="34"/>
                  </a:cubicBezTo>
                  <a:cubicBezTo>
                    <a:pt x="690" y="33"/>
                    <a:pt x="690" y="29"/>
                    <a:pt x="690" y="26"/>
                  </a:cubicBezTo>
                  <a:close/>
                  <a:moveTo>
                    <a:pt x="184" y="34"/>
                  </a:moveTo>
                  <a:cubicBezTo>
                    <a:pt x="181" y="30"/>
                    <a:pt x="177" y="28"/>
                    <a:pt x="173" y="27"/>
                  </a:cubicBezTo>
                  <a:cubicBezTo>
                    <a:pt x="170" y="28"/>
                    <a:pt x="170" y="31"/>
                    <a:pt x="169" y="33"/>
                  </a:cubicBezTo>
                  <a:cubicBezTo>
                    <a:pt x="168" y="34"/>
                    <a:pt x="166" y="38"/>
                    <a:pt x="169" y="38"/>
                  </a:cubicBezTo>
                  <a:cubicBezTo>
                    <a:pt x="174" y="37"/>
                    <a:pt x="178" y="35"/>
                    <a:pt x="184" y="34"/>
                  </a:cubicBezTo>
                  <a:close/>
                  <a:moveTo>
                    <a:pt x="1122" y="29"/>
                  </a:moveTo>
                  <a:cubicBezTo>
                    <a:pt x="1120" y="29"/>
                    <a:pt x="1119" y="32"/>
                    <a:pt x="1118" y="34"/>
                  </a:cubicBezTo>
                  <a:cubicBezTo>
                    <a:pt x="1118" y="34"/>
                    <a:pt x="1120" y="34"/>
                    <a:pt x="1120" y="34"/>
                  </a:cubicBezTo>
                  <a:cubicBezTo>
                    <a:pt x="1121" y="32"/>
                    <a:pt x="1123" y="31"/>
                    <a:pt x="1122" y="29"/>
                  </a:cubicBezTo>
                  <a:close/>
                  <a:moveTo>
                    <a:pt x="1005" y="44"/>
                  </a:moveTo>
                  <a:cubicBezTo>
                    <a:pt x="1002" y="39"/>
                    <a:pt x="998" y="33"/>
                    <a:pt x="992" y="31"/>
                  </a:cubicBezTo>
                  <a:cubicBezTo>
                    <a:pt x="984" y="31"/>
                    <a:pt x="976" y="28"/>
                    <a:pt x="967" y="30"/>
                  </a:cubicBezTo>
                  <a:cubicBezTo>
                    <a:pt x="956" y="34"/>
                    <a:pt x="943" y="39"/>
                    <a:pt x="940" y="53"/>
                  </a:cubicBezTo>
                  <a:cubicBezTo>
                    <a:pt x="940" y="58"/>
                    <a:pt x="939" y="65"/>
                    <a:pt x="944" y="69"/>
                  </a:cubicBezTo>
                  <a:cubicBezTo>
                    <a:pt x="946" y="72"/>
                    <a:pt x="950" y="74"/>
                    <a:pt x="954" y="73"/>
                  </a:cubicBezTo>
                  <a:cubicBezTo>
                    <a:pt x="965" y="69"/>
                    <a:pt x="958" y="58"/>
                    <a:pt x="965" y="52"/>
                  </a:cubicBezTo>
                  <a:cubicBezTo>
                    <a:pt x="970" y="51"/>
                    <a:pt x="974" y="49"/>
                    <a:pt x="978" y="51"/>
                  </a:cubicBezTo>
                  <a:cubicBezTo>
                    <a:pt x="985" y="53"/>
                    <a:pt x="988" y="59"/>
                    <a:pt x="990" y="64"/>
                  </a:cubicBezTo>
                  <a:cubicBezTo>
                    <a:pt x="993" y="75"/>
                    <a:pt x="988" y="84"/>
                    <a:pt x="981" y="91"/>
                  </a:cubicBezTo>
                  <a:cubicBezTo>
                    <a:pt x="972" y="100"/>
                    <a:pt x="960" y="110"/>
                    <a:pt x="946" y="106"/>
                  </a:cubicBezTo>
                  <a:cubicBezTo>
                    <a:pt x="933" y="102"/>
                    <a:pt x="915" y="96"/>
                    <a:pt x="905" y="109"/>
                  </a:cubicBezTo>
                  <a:cubicBezTo>
                    <a:pt x="899" y="114"/>
                    <a:pt x="898" y="121"/>
                    <a:pt x="899" y="128"/>
                  </a:cubicBezTo>
                  <a:cubicBezTo>
                    <a:pt x="901" y="132"/>
                    <a:pt x="903" y="138"/>
                    <a:pt x="909" y="139"/>
                  </a:cubicBezTo>
                  <a:cubicBezTo>
                    <a:pt x="913" y="141"/>
                    <a:pt x="917" y="140"/>
                    <a:pt x="919" y="136"/>
                  </a:cubicBezTo>
                  <a:cubicBezTo>
                    <a:pt x="921" y="133"/>
                    <a:pt x="922" y="129"/>
                    <a:pt x="921" y="126"/>
                  </a:cubicBezTo>
                  <a:cubicBezTo>
                    <a:pt x="916" y="122"/>
                    <a:pt x="921" y="116"/>
                    <a:pt x="922" y="112"/>
                  </a:cubicBezTo>
                  <a:cubicBezTo>
                    <a:pt x="927" y="109"/>
                    <a:pt x="935" y="110"/>
                    <a:pt x="941" y="110"/>
                  </a:cubicBezTo>
                  <a:cubicBezTo>
                    <a:pt x="949" y="115"/>
                    <a:pt x="955" y="125"/>
                    <a:pt x="953" y="135"/>
                  </a:cubicBezTo>
                  <a:cubicBezTo>
                    <a:pt x="952" y="144"/>
                    <a:pt x="944" y="151"/>
                    <a:pt x="939" y="158"/>
                  </a:cubicBezTo>
                  <a:cubicBezTo>
                    <a:pt x="939" y="158"/>
                    <a:pt x="939" y="158"/>
                    <a:pt x="939" y="158"/>
                  </a:cubicBezTo>
                  <a:cubicBezTo>
                    <a:pt x="977" y="159"/>
                    <a:pt x="1015" y="159"/>
                    <a:pt x="1053" y="159"/>
                  </a:cubicBezTo>
                  <a:cubicBezTo>
                    <a:pt x="1056" y="160"/>
                    <a:pt x="1056" y="156"/>
                    <a:pt x="1057" y="154"/>
                  </a:cubicBezTo>
                  <a:cubicBezTo>
                    <a:pt x="1073" y="150"/>
                    <a:pt x="1078" y="133"/>
                    <a:pt x="1083" y="120"/>
                  </a:cubicBezTo>
                  <a:cubicBezTo>
                    <a:pt x="1086" y="106"/>
                    <a:pt x="1083" y="90"/>
                    <a:pt x="1071" y="81"/>
                  </a:cubicBezTo>
                  <a:cubicBezTo>
                    <a:pt x="1063" y="78"/>
                    <a:pt x="1052" y="75"/>
                    <a:pt x="1044" y="80"/>
                  </a:cubicBezTo>
                  <a:cubicBezTo>
                    <a:pt x="1035" y="85"/>
                    <a:pt x="1033" y="95"/>
                    <a:pt x="1033" y="104"/>
                  </a:cubicBezTo>
                  <a:cubicBezTo>
                    <a:pt x="1039" y="116"/>
                    <a:pt x="1052" y="100"/>
                    <a:pt x="1057" y="111"/>
                  </a:cubicBezTo>
                  <a:cubicBezTo>
                    <a:pt x="1053" y="122"/>
                    <a:pt x="1041" y="129"/>
                    <a:pt x="1030" y="129"/>
                  </a:cubicBezTo>
                  <a:cubicBezTo>
                    <a:pt x="1022" y="133"/>
                    <a:pt x="1015" y="129"/>
                    <a:pt x="1008" y="126"/>
                  </a:cubicBezTo>
                  <a:cubicBezTo>
                    <a:pt x="1000" y="119"/>
                    <a:pt x="996" y="110"/>
                    <a:pt x="998" y="100"/>
                  </a:cubicBezTo>
                  <a:cubicBezTo>
                    <a:pt x="1004" y="87"/>
                    <a:pt x="1010" y="72"/>
                    <a:pt x="1008" y="56"/>
                  </a:cubicBezTo>
                  <a:cubicBezTo>
                    <a:pt x="1006" y="53"/>
                    <a:pt x="1009" y="47"/>
                    <a:pt x="1005" y="44"/>
                  </a:cubicBezTo>
                  <a:close/>
                  <a:moveTo>
                    <a:pt x="538" y="50"/>
                  </a:moveTo>
                  <a:cubicBezTo>
                    <a:pt x="526" y="36"/>
                    <a:pt x="526" y="36"/>
                    <a:pt x="526" y="36"/>
                  </a:cubicBezTo>
                  <a:cubicBezTo>
                    <a:pt x="514" y="30"/>
                    <a:pt x="499" y="31"/>
                    <a:pt x="488" y="38"/>
                  </a:cubicBezTo>
                  <a:cubicBezTo>
                    <a:pt x="481" y="43"/>
                    <a:pt x="472" y="50"/>
                    <a:pt x="474" y="60"/>
                  </a:cubicBezTo>
                  <a:cubicBezTo>
                    <a:pt x="475" y="65"/>
                    <a:pt x="478" y="70"/>
                    <a:pt x="483" y="73"/>
                  </a:cubicBezTo>
                  <a:cubicBezTo>
                    <a:pt x="486" y="73"/>
                    <a:pt x="489" y="75"/>
                    <a:pt x="492" y="73"/>
                  </a:cubicBezTo>
                  <a:cubicBezTo>
                    <a:pt x="496" y="68"/>
                    <a:pt x="501" y="63"/>
                    <a:pt x="499" y="56"/>
                  </a:cubicBezTo>
                  <a:cubicBezTo>
                    <a:pt x="500" y="53"/>
                    <a:pt x="504" y="52"/>
                    <a:pt x="507" y="52"/>
                  </a:cubicBezTo>
                  <a:cubicBezTo>
                    <a:pt x="512" y="54"/>
                    <a:pt x="519" y="55"/>
                    <a:pt x="522" y="61"/>
                  </a:cubicBezTo>
                  <a:cubicBezTo>
                    <a:pt x="525" y="70"/>
                    <a:pt x="521" y="78"/>
                    <a:pt x="516" y="85"/>
                  </a:cubicBezTo>
                  <a:cubicBezTo>
                    <a:pt x="509" y="97"/>
                    <a:pt x="497" y="107"/>
                    <a:pt x="482" y="107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54" y="105"/>
                    <a:pt x="445" y="106"/>
                    <a:pt x="439" y="113"/>
                  </a:cubicBezTo>
                  <a:cubicBezTo>
                    <a:pt x="433" y="118"/>
                    <a:pt x="434" y="128"/>
                    <a:pt x="437" y="135"/>
                  </a:cubicBezTo>
                  <a:cubicBezTo>
                    <a:pt x="440" y="139"/>
                    <a:pt x="444" y="139"/>
                    <a:pt x="449" y="139"/>
                  </a:cubicBezTo>
                  <a:cubicBezTo>
                    <a:pt x="462" y="139"/>
                    <a:pt x="455" y="123"/>
                    <a:pt x="463" y="117"/>
                  </a:cubicBezTo>
                  <a:cubicBezTo>
                    <a:pt x="467" y="115"/>
                    <a:pt x="472" y="115"/>
                    <a:pt x="477" y="116"/>
                  </a:cubicBezTo>
                  <a:cubicBezTo>
                    <a:pt x="481" y="118"/>
                    <a:pt x="486" y="122"/>
                    <a:pt x="487" y="127"/>
                  </a:cubicBezTo>
                  <a:cubicBezTo>
                    <a:pt x="491" y="135"/>
                    <a:pt x="489" y="145"/>
                    <a:pt x="484" y="152"/>
                  </a:cubicBezTo>
                  <a:cubicBezTo>
                    <a:pt x="482" y="156"/>
                    <a:pt x="478" y="155"/>
                    <a:pt x="477" y="159"/>
                  </a:cubicBezTo>
                  <a:cubicBezTo>
                    <a:pt x="490" y="160"/>
                    <a:pt x="506" y="159"/>
                    <a:pt x="520" y="160"/>
                  </a:cubicBezTo>
                  <a:cubicBezTo>
                    <a:pt x="612" y="159"/>
                    <a:pt x="612" y="159"/>
                    <a:pt x="612" y="159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33" y="140"/>
                    <a:pt x="632" y="121"/>
                    <a:pt x="636" y="104"/>
                  </a:cubicBezTo>
                  <a:cubicBezTo>
                    <a:pt x="634" y="102"/>
                    <a:pt x="633" y="100"/>
                    <a:pt x="633" y="99"/>
                  </a:cubicBezTo>
                  <a:cubicBezTo>
                    <a:pt x="626" y="92"/>
                    <a:pt x="623" y="81"/>
                    <a:pt x="613" y="78"/>
                  </a:cubicBezTo>
                  <a:cubicBezTo>
                    <a:pt x="605" y="76"/>
                    <a:pt x="597" y="78"/>
                    <a:pt x="590" y="81"/>
                  </a:cubicBezTo>
                  <a:cubicBezTo>
                    <a:pt x="585" y="84"/>
                    <a:pt x="579" y="89"/>
                    <a:pt x="578" y="96"/>
                  </a:cubicBezTo>
                  <a:cubicBezTo>
                    <a:pt x="578" y="101"/>
                    <a:pt x="581" y="106"/>
                    <a:pt x="584" y="110"/>
                  </a:cubicBezTo>
                  <a:cubicBezTo>
                    <a:pt x="590" y="115"/>
                    <a:pt x="600" y="105"/>
                    <a:pt x="604" y="116"/>
                  </a:cubicBezTo>
                  <a:cubicBezTo>
                    <a:pt x="603" y="119"/>
                    <a:pt x="600" y="122"/>
                    <a:pt x="598" y="123"/>
                  </a:cubicBezTo>
                  <a:cubicBezTo>
                    <a:pt x="596" y="127"/>
                    <a:pt x="590" y="126"/>
                    <a:pt x="588" y="130"/>
                  </a:cubicBezTo>
                  <a:cubicBezTo>
                    <a:pt x="576" y="133"/>
                    <a:pt x="565" y="139"/>
                    <a:pt x="552" y="134"/>
                  </a:cubicBezTo>
                  <a:cubicBezTo>
                    <a:pt x="540" y="126"/>
                    <a:pt x="534" y="111"/>
                    <a:pt x="535" y="97"/>
                  </a:cubicBezTo>
                  <a:cubicBezTo>
                    <a:pt x="539" y="82"/>
                    <a:pt x="542" y="65"/>
                    <a:pt x="538" y="50"/>
                  </a:cubicBezTo>
                  <a:close/>
                  <a:moveTo>
                    <a:pt x="1259" y="36"/>
                  </a:moveTo>
                  <a:cubicBezTo>
                    <a:pt x="1258" y="34"/>
                    <a:pt x="1258" y="34"/>
                    <a:pt x="1258" y="34"/>
                  </a:cubicBezTo>
                  <a:cubicBezTo>
                    <a:pt x="1246" y="31"/>
                    <a:pt x="1232" y="32"/>
                    <a:pt x="1223" y="39"/>
                  </a:cubicBezTo>
                  <a:cubicBezTo>
                    <a:pt x="1220" y="43"/>
                    <a:pt x="1216" y="47"/>
                    <a:pt x="1217" y="51"/>
                  </a:cubicBezTo>
                  <a:cubicBezTo>
                    <a:pt x="1222" y="51"/>
                    <a:pt x="1227" y="50"/>
                    <a:pt x="1232" y="49"/>
                  </a:cubicBezTo>
                  <a:cubicBezTo>
                    <a:pt x="1243" y="48"/>
                    <a:pt x="1251" y="41"/>
                    <a:pt x="1259" y="36"/>
                  </a:cubicBezTo>
                  <a:close/>
                  <a:moveTo>
                    <a:pt x="773" y="34"/>
                  </a:moveTo>
                  <a:cubicBezTo>
                    <a:pt x="770" y="34"/>
                    <a:pt x="770" y="34"/>
                    <a:pt x="770" y="34"/>
                  </a:cubicBezTo>
                  <a:cubicBezTo>
                    <a:pt x="766" y="36"/>
                    <a:pt x="761" y="35"/>
                    <a:pt x="757" y="38"/>
                  </a:cubicBezTo>
                  <a:cubicBezTo>
                    <a:pt x="754" y="41"/>
                    <a:pt x="749" y="44"/>
                    <a:pt x="750" y="49"/>
                  </a:cubicBezTo>
                  <a:cubicBezTo>
                    <a:pt x="756" y="48"/>
                    <a:pt x="760" y="44"/>
                    <a:pt x="765" y="42"/>
                  </a:cubicBezTo>
                  <a:cubicBezTo>
                    <a:pt x="768" y="40"/>
                    <a:pt x="772" y="37"/>
                    <a:pt x="773" y="34"/>
                  </a:cubicBezTo>
                  <a:close/>
                  <a:moveTo>
                    <a:pt x="316" y="36"/>
                  </a:moveTo>
                  <a:cubicBezTo>
                    <a:pt x="314" y="34"/>
                    <a:pt x="311" y="35"/>
                    <a:pt x="309" y="34"/>
                  </a:cubicBezTo>
                  <a:cubicBezTo>
                    <a:pt x="301" y="37"/>
                    <a:pt x="290" y="34"/>
                    <a:pt x="283" y="40"/>
                  </a:cubicBezTo>
                  <a:cubicBezTo>
                    <a:pt x="280" y="42"/>
                    <a:pt x="275" y="47"/>
                    <a:pt x="274" y="51"/>
                  </a:cubicBezTo>
                  <a:cubicBezTo>
                    <a:pt x="283" y="49"/>
                    <a:pt x="294" y="47"/>
                    <a:pt x="302" y="43"/>
                  </a:cubicBezTo>
                  <a:cubicBezTo>
                    <a:pt x="307" y="41"/>
                    <a:pt x="312" y="40"/>
                    <a:pt x="316" y="36"/>
                  </a:cubicBezTo>
                  <a:close/>
                  <a:moveTo>
                    <a:pt x="794" y="45"/>
                  </a:moveTo>
                  <a:cubicBezTo>
                    <a:pt x="794" y="40"/>
                    <a:pt x="789" y="35"/>
                    <a:pt x="783" y="35"/>
                  </a:cubicBezTo>
                  <a:cubicBezTo>
                    <a:pt x="773" y="43"/>
                    <a:pt x="762" y="51"/>
                    <a:pt x="751" y="57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62"/>
                    <a:pt x="751" y="67"/>
                    <a:pt x="755" y="68"/>
                  </a:cubicBezTo>
                  <a:cubicBezTo>
                    <a:pt x="765" y="65"/>
                    <a:pt x="771" y="57"/>
                    <a:pt x="778" y="49"/>
                  </a:cubicBezTo>
                  <a:cubicBezTo>
                    <a:pt x="783" y="48"/>
                    <a:pt x="788" y="46"/>
                    <a:pt x="793" y="48"/>
                  </a:cubicBezTo>
                  <a:cubicBezTo>
                    <a:pt x="794" y="48"/>
                    <a:pt x="794" y="46"/>
                    <a:pt x="794" y="45"/>
                  </a:cubicBezTo>
                  <a:close/>
                  <a:moveTo>
                    <a:pt x="685" y="40"/>
                  </a:moveTo>
                  <a:cubicBezTo>
                    <a:pt x="682" y="38"/>
                    <a:pt x="679" y="38"/>
                    <a:pt x="676" y="38"/>
                  </a:cubicBezTo>
                  <a:cubicBezTo>
                    <a:pt x="673" y="40"/>
                    <a:pt x="672" y="43"/>
                    <a:pt x="673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80" y="46"/>
                    <a:pt x="683" y="42"/>
                    <a:pt x="685" y="40"/>
                  </a:cubicBezTo>
                  <a:close/>
                  <a:moveTo>
                    <a:pt x="211" y="44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199" y="40"/>
                    <a:pt x="198" y="40"/>
                    <a:pt x="198" y="41"/>
                  </a:cubicBezTo>
                  <a:cubicBezTo>
                    <a:pt x="201" y="45"/>
                    <a:pt x="200" y="50"/>
                    <a:pt x="201" y="54"/>
                  </a:cubicBezTo>
                  <a:cubicBezTo>
                    <a:pt x="204" y="54"/>
                    <a:pt x="206" y="52"/>
                    <a:pt x="208" y="50"/>
                  </a:cubicBezTo>
                  <a:cubicBezTo>
                    <a:pt x="209" y="48"/>
                    <a:pt x="213" y="47"/>
                    <a:pt x="211" y="44"/>
                  </a:cubicBezTo>
                  <a:close/>
                  <a:moveTo>
                    <a:pt x="324" y="42"/>
                  </a:moveTo>
                  <a:cubicBezTo>
                    <a:pt x="323" y="41"/>
                    <a:pt x="322" y="40"/>
                    <a:pt x="321" y="40"/>
                  </a:cubicBezTo>
                  <a:cubicBezTo>
                    <a:pt x="312" y="46"/>
                    <a:pt x="302" y="49"/>
                    <a:pt x="293" y="52"/>
                  </a:cubicBezTo>
                  <a:cubicBezTo>
                    <a:pt x="287" y="54"/>
                    <a:pt x="281" y="56"/>
                    <a:pt x="275" y="58"/>
                  </a:cubicBezTo>
                  <a:cubicBezTo>
                    <a:pt x="280" y="61"/>
                    <a:pt x="281" y="69"/>
                    <a:pt x="288" y="67"/>
                  </a:cubicBezTo>
                  <a:cubicBezTo>
                    <a:pt x="298" y="64"/>
                    <a:pt x="309" y="61"/>
                    <a:pt x="314" y="50"/>
                  </a:cubicBezTo>
                  <a:cubicBezTo>
                    <a:pt x="317" y="47"/>
                    <a:pt x="323" y="47"/>
                    <a:pt x="324" y="42"/>
                  </a:cubicBezTo>
                  <a:close/>
                  <a:moveTo>
                    <a:pt x="1712" y="44"/>
                  </a:moveTo>
                  <a:cubicBezTo>
                    <a:pt x="1712" y="41"/>
                    <a:pt x="1712" y="41"/>
                    <a:pt x="1712" y="41"/>
                  </a:cubicBezTo>
                  <a:cubicBezTo>
                    <a:pt x="1708" y="40"/>
                    <a:pt x="1708" y="40"/>
                    <a:pt x="1708" y="40"/>
                  </a:cubicBezTo>
                  <a:cubicBezTo>
                    <a:pt x="1697" y="44"/>
                    <a:pt x="1684" y="47"/>
                    <a:pt x="1678" y="58"/>
                  </a:cubicBezTo>
                  <a:cubicBezTo>
                    <a:pt x="1678" y="60"/>
                    <a:pt x="1677" y="63"/>
                    <a:pt x="1679" y="64"/>
                  </a:cubicBezTo>
                  <a:cubicBezTo>
                    <a:pt x="1692" y="61"/>
                    <a:pt x="1701" y="52"/>
                    <a:pt x="1712" y="44"/>
                  </a:cubicBezTo>
                  <a:close/>
                  <a:moveTo>
                    <a:pt x="1730" y="50"/>
                  </a:moveTo>
                  <a:cubicBezTo>
                    <a:pt x="1728" y="44"/>
                    <a:pt x="1728" y="44"/>
                    <a:pt x="1728" y="44"/>
                  </a:cubicBezTo>
                  <a:cubicBezTo>
                    <a:pt x="1726" y="43"/>
                    <a:pt x="1723" y="39"/>
                    <a:pt x="1720" y="41"/>
                  </a:cubicBezTo>
                  <a:cubicBezTo>
                    <a:pt x="1717" y="47"/>
                    <a:pt x="1710" y="51"/>
                    <a:pt x="1705" y="56"/>
                  </a:cubicBezTo>
                  <a:cubicBezTo>
                    <a:pt x="1699" y="60"/>
                    <a:pt x="1694" y="64"/>
                    <a:pt x="1688" y="65"/>
                  </a:cubicBezTo>
                  <a:cubicBezTo>
                    <a:pt x="1686" y="68"/>
                    <a:pt x="1682" y="68"/>
                    <a:pt x="1683" y="71"/>
                  </a:cubicBezTo>
                  <a:cubicBezTo>
                    <a:pt x="1684" y="73"/>
                    <a:pt x="1685" y="74"/>
                    <a:pt x="1687" y="74"/>
                  </a:cubicBezTo>
                  <a:cubicBezTo>
                    <a:pt x="1693" y="70"/>
                    <a:pt x="1701" y="72"/>
                    <a:pt x="1707" y="65"/>
                  </a:cubicBezTo>
                  <a:cubicBezTo>
                    <a:pt x="1714" y="64"/>
                    <a:pt x="1718" y="59"/>
                    <a:pt x="1723" y="54"/>
                  </a:cubicBezTo>
                  <a:cubicBezTo>
                    <a:pt x="1726" y="52"/>
                    <a:pt x="1731" y="54"/>
                    <a:pt x="1730" y="50"/>
                  </a:cubicBezTo>
                  <a:close/>
                  <a:moveTo>
                    <a:pt x="1470" y="49"/>
                  </a:moveTo>
                  <a:cubicBezTo>
                    <a:pt x="1463" y="39"/>
                    <a:pt x="1453" y="44"/>
                    <a:pt x="1444" y="41"/>
                  </a:cubicBezTo>
                  <a:cubicBezTo>
                    <a:pt x="1431" y="41"/>
                    <a:pt x="1418" y="46"/>
                    <a:pt x="1411" y="58"/>
                  </a:cubicBezTo>
                  <a:cubicBezTo>
                    <a:pt x="1409" y="64"/>
                    <a:pt x="1407" y="73"/>
                    <a:pt x="1412" y="78"/>
                  </a:cubicBezTo>
                  <a:cubicBezTo>
                    <a:pt x="1416" y="81"/>
                    <a:pt x="1421" y="83"/>
                    <a:pt x="1425" y="82"/>
                  </a:cubicBezTo>
                  <a:cubicBezTo>
                    <a:pt x="1434" y="78"/>
                    <a:pt x="1431" y="69"/>
                    <a:pt x="1433" y="62"/>
                  </a:cubicBezTo>
                  <a:cubicBezTo>
                    <a:pt x="1435" y="57"/>
                    <a:pt x="1440" y="56"/>
                    <a:pt x="1444" y="54"/>
                  </a:cubicBezTo>
                  <a:cubicBezTo>
                    <a:pt x="1451" y="52"/>
                    <a:pt x="1456" y="60"/>
                    <a:pt x="1460" y="63"/>
                  </a:cubicBezTo>
                  <a:cubicBezTo>
                    <a:pt x="1461" y="69"/>
                    <a:pt x="1462" y="75"/>
                    <a:pt x="1460" y="82"/>
                  </a:cubicBezTo>
                  <a:cubicBezTo>
                    <a:pt x="1454" y="99"/>
                    <a:pt x="1437" y="107"/>
                    <a:pt x="1419" y="106"/>
                  </a:cubicBezTo>
                  <a:cubicBezTo>
                    <a:pt x="1406" y="105"/>
                    <a:pt x="1389" y="99"/>
                    <a:pt x="1380" y="112"/>
                  </a:cubicBezTo>
                  <a:cubicBezTo>
                    <a:pt x="1378" y="117"/>
                    <a:pt x="1376" y="125"/>
                    <a:pt x="1378" y="131"/>
                  </a:cubicBezTo>
                  <a:cubicBezTo>
                    <a:pt x="1380" y="134"/>
                    <a:pt x="1383" y="140"/>
                    <a:pt x="1388" y="139"/>
                  </a:cubicBezTo>
                  <a:cubicBezTo>
                    <a:pt x="1390" y="138"/>
                    <a:pt x="1393" y="137"/>
                    <a:pt x="1394" y="134"/>
                  </a:cubicBezTo>
                  <a:cubicBezTo>
                    <a:pt x="1396" y="131"/>
                    <a:pt x="1393" y="128"/>
                    <a:pt x="1391" y="126"/>
                  </a:cubicBezTo>
                  <a:cubicBezTo>
                    <a:pt x="1389" y="120"/>
                    <a:pt x="1397" y="116"/>
                    <a:pt x="1401" y="113"/>
                  </a:cubicBezTo>
                  <a:cubicBezTo>
                    <a:pt x="1407" y="110"/>
                    <a:pt x="1413" y="113"/>
                    <a:pt x="1418" y="114"/>
                  </a:cubicBezTo>
                  <a:cubicBezTo>
                    <a:pt x="1425" y="118"/>
                    <a:pt x="1425" y="126"/>
                    <a:pt x="1428" y="132"/>
                  </a:cubicBezTo>
                  <a:cubicBezTo>
                    <a:pt x="1430" y="142"/>
                    <a:pt x="1425" y="152"/>
                    <a:pt x="1418" y="158"/>
                  </a:cubicBezTo>
                  <a:cubicBezTo>
                    <a:pt x="1418" y="159"/>
                    <a:pt x="1419" y="159"/>
                    <a:pt x="1420" y="159"/>
                  </a:cubicBezTo>
                  <a:cubicBezTo>
                    <a:pt x="1444" y="158"/>
                    <a:pt x="1467" y="159"/>
                    <a:pt x="1490" y="159"/>
                  </a:cubicBezTo>
                  <a:cubicBezTo>
                    <a:pt x="1507" y="158"/>
                    <a:pt x="1524" y="159"/>
                    <a:pt x="1540" y="158"/>
                  </a:cubicBezTo>
                  <a:cubicBezTo>
                    <a:pt x="1550" y="153"/>
                    <a:pt x="1558" y="143"/>
                    <a:pt x="1562" y="132"/>
                  </a:cubicBezTo>
                  <a:cubicBezTo>
                    <a:pt x="1568" y="116"/>
                    <a:pt x="1564" y="99"/>
                    <a:pt x="1551" y="88"/>
                  </a:cubicBezTo>
                  <a:cubicBezTo>
                    <a:pt x="1542" y="84"/>
                    <a:pt x="1530" y="76"/>
                    <a:pt x="1519" y="83"/>
                  </a:cubicBezTo>
                  <a:cubicBezTo>
                    <a:pt x="1515" y="86"/>
                    <a:pt x="1513" y="90"/>
                    <a:pt x="1512" y="95"/>
                  </a:cubicBezTo>
                  <a:cubicBezTo>
                    <a:pt x="1513" y="102"/>
                    <a:pt x="1520" y="105"/>
                    <a:pt x="1525" y="109"/>
                  </a:cubicBezTo>
                  <a:cubicBezTo>
                    <a:pt x="1527" y="112"/>
                    <a:pt x="1525" y="115"/>
                    <a:pt x="1524" y="118"/>
                  </a:cubicBezTo>
                  <a:cubicBezTo>
                    <a:pt x="1516" y="128"/>
                    <a:pt x="1503" y="133"/>
                    <a:pt x="1490" y="131"/>
                  </a:cubicBezTo>
                  <a:cubicBezTo>
                    <a:pt x="1486" y="129"/>
                    <a:pt x="1482" y="126"/>
                    <a:pt x="1480" y="123"/>
                  </a:cubicBezTo>
                  <a:cubicBezTo>
                    <a:pt x="1474" y="118"/>
                    <a:pt x="1475" y="109"/>
                    <a:pt x="1476" y="103"/>
                  </a:cubicBezTo>
                  <a:cubicBezTo>
                    <a:pt x="1482" y="93"/>
                    <a:pt x="1487" y="79"/>
                    <a:pt x="1481" y="67"/>
                  </a:cubicBezTo>
                  <a:cubicBezTo>
                    <a:pt x="1481" y="60"/>
                    <a:pt x="1475" y="55"/>
                    <a:pt x="1470" y="49"/>
                  </a:cubicBezTo>
                  <a:close/>
                  <a:moveTo>
                    <a:pt x="1113" y="41"/>
                  </a:moveTo>
                  <a:cubicBezTo>
                    <a:pt x="1112" y="43"/>
                    <a:pt x="1109" y="45"/>
                    <a:pt x="1109" y="48"/>
                  </a:cubicBezTo>
                  <a:cubicBezTo>
                    <a:pt x="1109" y="50"/>
                    <a:pt x="1110" y="51"/>
                    <a:pt x="1112" y="52"/>
                  </a:cubicBezTo>
                  <a:cubicBezTo>
                    <a:pt x="1113" y="48"/>
                    <a:pt x="1114" y="45"/>
                    <a:pt x="1113" y="41"/>
                  </a:cubicBezTo>
                  <a:close/>
                  <a:moveTo>
                    <a:pt x="1162" y="44"/>
                  </a:moveTo>
                  <a:cubicBezTo>
                    <a:pt x="1159" y="44"/>
                    <a:pt x="1154" y="41"/>
                    <a:pt x="1150" y="42"/>
                  </a:cubicBezTo>
                  <a:cubicBezTo>
                    <a:pt x="1151" y="47"/>
                    <a:pt x="1148" y="52"/>
                    <a:pt x="1149" y="56"/>
                  </a:cubicBezTo>
                  <a:cubicBezTo>
                    <a:pt x="1155" y="59"/>
                    <a:pt x="1157" y="54"/>
                    <a:pt x="1161" y="51"/>
                  </a:cubicBezTo>
                  <a:cubicBezTo>
                    <a:pt x="1162" y="49"/>
                    <a:pt x="1164" y="47"/>
                    <a:pt x="1162" y="44"/>
                  </a:cubicBezTo>
                  <a:close/>
                  <a:moveTo>
                    <a:pt x="1269" y="48"/>
                  </a:moveTo>
                  <a:cubicBezTo>
                    <a:pt x="1267" y="43"/>
                    <a:pt x="1267" y="43"/>
                    <a:pt x="1267" y="43"/>
                  </a:cubicBezTo>
                  <a:cubicBezTo>
                    <a:pt x="1265" y="41"/>
                    <a:pt x="1263" y="44"/>
                    <a:pt x="1261" y="43"/>
                  </a:cubicBezTo>
                  <a:cubicBezTo>
                    <a:pt x="1248" y="53"/>
                    <a:pt x="1231" y="54"/>
                    <a:pt x="1216" y="58"/>
                  </a:cubicBezTo>
                  <a:cubicBezTo>
                    <a:pt x="1215" y="62"/>
                    <a:pt x="1215" y="67"/>
                    <a:pt x="1219" y="70"/>
                  </a:cubicBezTo>
                  <a:cubicBezTo>
                    <a:pt x="1234" y="69"/>
                    <a:pt x="1247" y="64"/>
                    <a:pt x="1257" y="55"/>
                  </a:cubicBezTo>
                  <a:cubicBezTo>
                    <a:pt x="1261" y="51"/>
                    <a:pt x="1270" y="56"/>
                    <a:pt x="1269" y="48"/>
                  </a:cubicBezTo>
                  <a:close/>
                  <a:moveTo>
                    <a:pt x="162" y="53"/>
                  </a:moveTo>
                  <a:cubicBezTo>
                    <a:pt x="163" y="51"/>
                    <a:pt x="163" y="48"/>
                    <a:pt x="163" y="46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2"/>
                    <a:pt x="160" y="53"/>
                    <a:pt x="162" y="53"/>
                  </a:cubicBezTo>
                  <a:close/>
                  <a:moveTo>
                    <a:pt x="1113" y="62"/>
                  </a:moveTo>
                  <a:cubicBezTo>
                    <a:pt x="1110" y="60"/>
                    <a:pt x="1109" y="55"/>
                    <a:pt x="1105" y="54"/>
                  </a:cubicBezTo>
                  <a:cubicBezTo>
                    <a:pt x="1103" y="55"/>
                    <a:pt x="1102" y="57"/>
                    <a:pt x="1102" y="58"/>
                  </a:cubicBezTo>
                  <a:cubicBezTo>
                    <a:pt x="1105" y="67"/>
                    <a:pt x="1110" y="74"/>
                    <a:pt x="1119" y="79"/>
                  </a:cubicBezTo>
                  <a:cubicBezTo>
                    <a:pt x="1127" y="89"/>
                    <a:pt x="1139" y="94"/>
                    <a:pt x="1149" y="101"/>
                  </a:cubicBezTo>
                  <a:cubicBezTo>
                    <a:pt x="1153" y="103"/>
                    <a:pt x="1155" y="97"/>
                    <a:pt x="1157" y="94"/>
                  </a:cubicBezTo>
                  <a:cubicBezTo>
                    <a:pt x="1158" y="91"/>
                    <a:pt x="1162" y="92"/>
                    <a:pt x="1162" y="89"/>
                  </a:cubicBezTo>
                  <a:cubicBezTo>
                    <a:pt x="1153" y="84"/>
                    <a:pt x="1144" y="82"/>
                    <a:pt x="1134" y="81"/>
                  </a:cubicBezTo>
                  <a:cubicBezTo>
                    <a:pt x="1124" y="78"/>
                    <a:pt x="1120" y="68"/>
                    <a:pt x="1113" y="62"/>
                  </a:cubicBezTo>
                  <a:close/>
                  <a:moveTo>
                    <a:pt x="43" y="61"/>
                  </a:moveTo>
                  <a:cubicBezTo>
                    <a:pt x="40" y="58"/>
                    <a:pt x="36" y="55"/>
                    <a:pt x="32" y="55"/>
                  </a:cubicBezTo>
                  <a:cubicBezTo>
                    <a:pt x="25" y="56"/>
                    <a:pt x="25" y="63"/>
                    <a:pt x="20" y="67"/>
                  </a:cubicBezTo>
                  <a:cubicBezTo>
                    <a:pt x="17" y="71"/>
                    <a:pt x="12" y="70"/>
                    <a:pt x="9" y="68"/>
                  </a:cubicBezTo>
                  <a:cubicBezTo>
                    <a:pt x="7" y="68"/>
                    <a:pt x="6" y="64"/>
                    <a:pt x="4" y="64"/>
                  </a:cubicBezTo>
                  <a:cubicBezTo>
                    <a:pt x="4" y="69"/>
                    <a:pt x="5" y="74"/>
                    <a:pt x="4" y="7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3"/>
                    <a:pt x="33" y="86"/>
                    <a:pt x="31" y="87"/>
                  </a:cubicBezTo>
                  <a:cubicBezTo>
                    <a:pt x="24" y="95"/>
                    <a:pt x="14" y="97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01"/>
                    <a:pt x="9" y="99"/>
                    <a:pt x="13" y="101"/>
                  </a:cubicBezTo>
                  <a:cubicBezTo>
                    <a:pt x="20" y="101"/>
                    <a:pt x="26" y="99"/>
                    <a:pt x="32" y="96"/>
                  </a:cubicBezTo>
                  <a:cubicBezTo>
                    <a:pt x="36" y="93"/>
                    <a:pt x="36" y="87"/>
                    <a:pt x="41" y="86"/>
                  </a:cubicBezTo>
                  <a:cubicBezTo>
                    <a:pt x="45" y="78"/>
                    <a:pt x="48" y="68"/>
                    <a:pt x="43" y="61"/>
                  </a:cubicBezTo>
                  <a:close/>
                  <a:moveTo>
                    <a:pt x="163" y="67"/>
                  </a:moveTo>
                  <a:cubicBezTo>
                    <a:pt x="161" y="63"/>
                    <a:pt x="157" y="62"/>
                    <a:pt x="156" y="58"/>
                  </a:cubicBezTo>
                  <a:cubicBezTo>
                    <a:pt x="155" y="57"/>
                    <a:pt x="153" y="59"/>
                    <a:pt x="152" y="60"/>
                  </a:cubicBezTo>
                  <a:cubicBezTo>
                    <a:pt x="148" y="64"/>
                    <a:pt x="156" y="69"/>
                    <a:pt x="158" y="73"/>
                  </a:cubicBezTo>
                  <a:cubicBezTo>
                    <a:pt x="161" y="74"/>
                    <a:pt x="164" y="78"/>
                    <a:pt x="166" y="79"/>
                  </a:cubicBezTo>
                  <a:cubicBezTo>
                    <a:pt x="166" y="74"/>
                    <a:pt x="163" y="71"/>
                    <a:pt x="163" y="67"/>
                  </a:cubicBezTo>
                  <a:close/>
                  <a:moveTo>
                    <a:pt x="982" y="70"/>
                  </a:moveTo>
                  <a:cubicBezTo>
                    <a:pt x="982" y="66"/>
                    <a:pt x="980" y="62"/>
                    <a:pt x="978" y="59"/>
                  </a:cubicBezTo>
                  <a:cubicBezTo>
                    <a:pt x="977" y="58"/>
                    <a:pt x="975" y="59"/>
                    <a:pt x="973" y="59"/>
                  </a:cubicBezTo>
                  <a:cubicBezTo>
                    <a:pt x="969" y="59"/>
                    <a:pt x="969" y="63"/>
                    <a:pt x="969" y="67"/>
                  </a:cubicBezTo>
                  <a:cubicBezTo>
                    <a:pt x="968" y="72"/>
                    <a:pt x="963" y="75"/>
                    <a:pt x="962" y="80"/>
                  </a:cubicBezTo>
                  <a:cubicBezTo>
                    <a:pt x="965" y="83"/>
                    <a:pt x="970" y="80"/>
                    <a:pt x="974" y="80"/>
                  </a:cubicBezTo>
                  <a:cubicBezTo>
                    <a:pt x="979" y="78"/>
                    <a:pt x="984" y="75"/>
                    <a:pt x="982" y="70"/>
                  </a:cubicBezTo>
                  <a:close/>
                  <a:moveTo>
                    <a:pt x="516" y="68"/>
                  </a:moveTo>
                  <a:cubicBezTo>
                    <a:pt x="516" y="63"/>
                    <a:pt x="511" y="59"/>
                    <a:pt x="507" y="61"/>
                  </a:cubicBezTo>
                  <a:cubicBezTo>
                    <a:pt x="507" y="68"/>
                    <a:pt x="500" y="73"/>
                    <a:pt x="499" y="78"/>
                  </a:cubicBezTo>
                  <a:cubicBezTo>
                    <a:pt x="502" y="80"/>
                    <a:pt x="505" y="77"/>
                    <a:pt x="509" y="78"/>
                  </a:cubicBezTo>
                  <a:cubicBezTo>
                    <a:pt x="513" y="77"/>
                    <a:pt x="517" y="73"/>
                    <a:pt x="516" y="68"/>
                  </a:cubicBezTo>
                  <a:close/>
                  <a:moveTo>
                    <a:pt x="637" y="68"/>
                  </a:moveTo>
                  <a:cubicBezTo>
                    <a:pt x="636" y="65"/>
                    <a:pt x="637" y="61"/>
                    <a:pt x="633" y="60"/>
                  </a:cubicBezTo>
                  <a:cubicBezTo>
                    <a:pt x="631" y="61"/>
                    <a:pt x="628" y="64"/>
                    <a:pt x="628" y="67"/>
                  </a:cubicBezTo>
                  <a:cubicBezTo>
                    <a:pt x="645" y="82"/>
                    <a:pt x="645" y="82"/>
                    <a:pt x="645" y="82"/>
                  </a:cubicBezTo>
                  <a:cubicBezTo>
                    <a:pt x="655" y="85"/>
                    <a:pt x="663" y="92"/>
                    <a:pt x="672" y="96"/>
                  </a:cubicBezTo>
                  <a:cubicBezTo>
                    <a:pt x="674" y="98"/>
                    <a:pt x="677" y="97"/>
                    <a:pt x="678" y="95"/>
                  </a:cubicBezTo>
                  <a:cubicBezTo>
                    <a:pt x="679" y="94"/>
                    <a:pt x="681" y="91"/>
                    <a:pt x="679" y="89"/>
                  </a:cubicBezTo>
                  <a:cubicBezTo>
                    <a:pt x="675" y="89"/>
                    <a:pt x="672" y="86"/>
                    <a:pt x="668" y="85"/>
                  </a:cubicBezTo>
                  <a:cubicBezTo>
                    <a:pt x="655" y="84"/>
                    <a:pt x="644" y="79"/>
                    <a:pt x="637" y="68"/>
                  </a:cubicBezTo>
                  <a:close/>
                  <a:moveTo>
                    <a:pt x="1453" y="66"/>
                  </a:moveTo>
                  <a:cubicBezTo>
                    <a:pt x="1451" y="62"/>
                    <a:pt x="1448" y="61"/>
                    <a:pt x="1445" y="61"/>
                  </a:cubicBezTo>
                  <a:cubicBezTo>
                    <a:pt x="1437" y="62"/>
                    <a:pt x="1441" y="71"/>
                    <a:pt x="1438" y="76"/>
                  </a:cubicBezTo>
                  <a:cubicBezTo>
                    <a:pt x="1438" y="78"/>
                    <a:pt x="1436" y="80"/>
                    <a:pt x="1437" y="82"/>
                  </a:cubicBezTo>
                  <a:cubicBezTo>
                    <a:pt x="1442" y="83"/>
                    <a:pt x="1448" y="82"/>
                    <a:pt x="1452" y="79"/>
                  </a:cubicBezTo>
                  <a:cubicBezTo>
                    <a:pt x="1455" y="75"/>
                    <a:pt x="1454" y="70"/>
                    <a:pt x="1453" y="66"/>
                  </a:cubicBezTo>
                  <a:close/>
                  <a:moveTo>
                    <a:pt x="360" y="62"/>
                  </a:moveTo>
                  <a:cubicBezTo>
                    <a:pt x="355" y="62"/>
                    <a:pt x="354" y="68"/>
                    <a:pt x="352" y="71"/>
                  </a:cubicBezTo>
                  <a:cubicBezTo>
                    <a:pt x="345" y="81"/>
                    <a:pt x="335" y="92"/>
                    <a:pt x="321" y="92"/>
                  </a:cubicBezTo>
                  <a:cubicBezTo>
                    <a:pt x="312" y="97"/>
                    <a:pt x="304" y="99"/>
                    <a:pt x="296" y="103"/>
                  </a:cubicBezTo>
                  <a:cubicBezTo>
                    <a:pt x="296" y="108"/>
                    <a:pt x="291" y="112"/>
                    <a:pt x="293" y="115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1" y="110"/>
                    <a:pt x="314" y="106"/>
                    <a:pt x="318" y="106"/>
                  </a:cubicBezTo>
                  <a:cubicBezTo>
                    <a:pt x="335" y="98"/>
                    <a:pt x="352" y="89"/>
                    <a:pt x="365" y="74"/>
                  </a:cubicBezTo>
                  <a:cubicBezTo>
                    <a:pt x="368" y="69"/>
                    <a:pt x="362" y="66"/>
                    <a:pt x="360" y="62"/>
                  </a:cubicBezTo>
                  <a:close/>
                  <a:moveTo>
                    <a:pt x="39" y="68"/>
                  </a:moveTo>
                  <a:cubicBezTo>
                    <a:pt x="38" y="65"/>
                    <a:pt x="36" y="64"/>
                    <a:pt x="34" y="63"/>
                  </a:cubicBezTo>
                  <a:cubicBezTo>
                    <a:pt x="30" y="66"/>
                    <a:pt x="26" y="71"/>
                    <a:pt x="25" y="74"/>
                  </a:cubicBezTo>
                  <a:cubicBezTo>
                    <a:pt x="29" y="76"/>
                    <a:pt x="33" y="74"/>
                    <a:pt x="36" y="74"/>
                  </a:cubicBezTo>
                  <a:cubicBezTo>
                    <a:pt x="39" y="73"/>
                    <a:pt x="39" y="70"/>
                    <a:pt x="39" y="68"/>
                  </a:cubicBezTo>
                  <a:close/>
                  <a:moveTo>
                    <a:pt x="838" y="68"/>
                  </a:moveTo>
                  <a:cubicBezTo>
                    <a:pt x="837" y="67"/>
                    <a:pt x="836" y="64"/>
                    <a:pt x="834" y="64"/>
                  </a:cubicBezTo>
                  <a:cubicBezTo>
                    <a:pt x="832" y="66"/>
                    <a:pt x="833" y="70"/>
                    <a:pt x="831" y="72"/>
                  </a:cubicBezTo>
                  <a:cubicBezTo>
                    <a:pt x="831" y="73"/>
                    <a:pt x="832" y="73"/>
                    <a:pt x="833" y="73"/>
                  </a:cubicBezTo>
                  <a:cubicBezTo>
                    <a:pt x="835" y="72"/>
                    <a:pt x="838" y="71"/>
                    <a:pt x="838" y="68"/>
                  </a:cubicBezTo>
                  <a:close/>
                  <a:moveTo>
                    <a:pt x="1114" y="82"/>
                  </a:moveTo>
                  <a:cubicBezTo>
                    <a:pt x="1109" y="80"/>
                    <a:pt x="1106" y="74"/>
                    <a:pt x="1103" y="70"/>
                  </a:cubicBezTo>
                  <a:cubicBezTo>
                    <a:pt x="1099" y="70"/>
                    <a:pt x="1098" y="62"/>
                    <a:pt x="1095" y="66"/>
                  </a:cubicBezTo>
                  <a:cubicBezTo>
                    <a:pt x="1093" y="68"/>
                    <a:pt x="1095" y="70"/>
                    <a:pt x="1095" y="71"/>
                  </a:cubicBezTo>
                  <a:cubicBezTo>
                    <a:pt x="1105" y="86"/>
                    <a:pt x="1120" y="94"/>
                    <a:pt x="1133" y="105"/>
                  </a:cubicBezTo>
                  <a:cubicBezTo>
                    <a:pt x="1139" y="107"/>
                    <a:pt x="1144" y="112"/>
                    <a:pt x="1150" y="113"/>
                  </a:cubicBezTo>
                  <a:cubicBezTo>
                    <a:pt x="1151" y="112"/>
                    <a:pt x="1151" y="110"/>
                    <a:pt x="1150" y="108"/>
                  </a:cubicBezTo>
                  <a:cubicBezTo>
                    <a:pt x="1137" y="100"/>
                    <a:pt x="1124" y="92"/>
                    <a:pt x="1114" y="82"/>
                  </a:cubicBezTo>
                  <a:close/>
                  <a:moveTo>
                    <a:pt x="769" y="73"/>
                  </a:moveTo>
                  <a:cubicBezTo>
                    <a:pt x="770" y="62"/>
                    <a:pt x="760" y="72"/>
                    <a:pt x="757" y="74"/>
                  </a:cubicBezTo>
                  <a:cubicBezTo>
                    <a:pt x="758" y="76"/>
                    <a:pt x="759" y="77"/>
                    <a:pt x="760" y="78"/>
                  </a:cubicBezTo>
                  <a:cubicBezTo>
                    <a:pt x="764" y="77"/>
                    <a:pt x="768" y="77"/>
                    <a:pt x="769" y="73"/>
                  </a:cubicBezTo>
                  <a:close/>
                  <a:moveTo>
                    <a:pt x="1312" y="75"/>
                  </a:moveTo>
                  <a:cubicBezTo>
                    <a:pt x="1310" y="73"/>
                    <a:pt x="1309" y="67"/>
                    <a:pt x="1306" y="69"/>
                  </a:cubicBezTo>
                  <a:cubicBezTo>
                    <a:pt x="1304" y="74"/>
                    <a:pt x="1301" y="79"/>
                    <a:pt x="1297" y="83"/>
                  </a:cubicBezTo>
                  <a:cubicBezTo>
                    <a:pt x="1302" y="83"/>
                    <a:pt x="1307" y="78"/>
                    <a:pt x="1312" y="76"/>
                  </a:cubicBezTo>
                  <a:cubicBezTo>
                    <a:pt x="1312" y="75"/>
                    <a:pt x="1312" y="75"/>
                    <a:pt x="1312" y="75"/>
                  </a:cubicBezTo>
                  <a:close/>
                  <a:moveTo>
                    <a:pt x="306" y="76"/>
                  </a:moveTo>
                  <a:cubicBezTo>
                    <a:pt x="304" y="74"/>
                    <a:pt x="305" y="71"/>
                    <a:pt x="303" y="68"/>
                  </a:cubicBezTo>
                  <a:cubicBezTo>
                    <a:pt x="297" y="68"/>
                    <a:pt x="294" y="73"/>
                    <a:pt x="289" y="73"/>
                  </a:cubicBezTo>
                  <a:cubicBezTo>
                    <a:pt x="288" y="77"/>
                    <a:pt x="294" y="81"/>
                    <a:pt x="289" y="84"/>
                  </a:cubicBezTo>
                  <a:cubicBezTo>
                    <a:pt x="296" y="83"/>
                    <a:pt x="302" y="81"/>
                    <a:pt x="306" y="76"/>
                  </a:cubicBezTo>
                  <a:close/>
                  <a:moveTo>
                    <a:pt x="1712" y="68"/>
                  </a:moveTo>
                  <a:cubicBezTo>
                    <a:pt x="1709" y="69"/>
                    <a:pt x="1707" y="71"/>
                    <a:pt x="1705" y="73"/>
                  </a:cubicBezTo>
                  <a:cubicBezTo>
                    <a:pt x="1700" y="75"/>
                    <a:pt x="1693" y="74"/>
                    <a:pt x="1689" y="79"/>
                  </a:cubicBezTo>
                  <a:cubicBezTo>
                    <a:pt x="1691" y="81"/>
                    <a:pt x="1691" y="85"/>
                    <a:pt x="1694" y="86"/>
                  </a:cubicBezTo>
                  <a:cubicBezTo>
                    <a:pt x="1700" y="85"/>
                    <a:pt x="1706" y="82"/>
                    <a:pt x="1711" y="79"/>
                  </a:cubicBezTo>
                  <a:cubicBezTo>
                    <a:pt x="1712" y="76"/>
                    <a:pt x="1712" y="72"/>
                    <a:pt x="1712" y="68"/>
                  </a:cubicBezTo>
                  <a:close/>
                  <a:moveTo>
                    <a:pt x="1248" y="69"/>
                  </a:moveTo>
                  <a:cubicBezTo>
                    <a:pt x="1240" y="70"/>
                    <a:pt x="1233" y="74"/>
                    <a:pt x="1224" y="74"/>
                  </a:cubicBezTo>
                  <a:cubicBezTo>
                    <a:pt x="1222" y="76"/>
                    <a:pt x="1222" y="76"/>
                    <a:pt x="1222" y="76"/>
                  </a:cubicBezTo>
                  <a:cubicBezTo>
                    <a:pt x="1225" y="79"/>
                    <a:pt x="1225" y="79"/>
                    <a:pt x="1225" y="79"/>
                  </a:cubicBezTo>
                  <a:cubicBezTo>
                    <a:pt x="1233" y="80"/>
                    <a:pt x="1240" y="78"/>
                    <a:pt x="1247" y="75"/>
                  </a:cubicBezTo>
                  <a:cubicBezTo>
                    <a:pt x="1249" y="73"/>
                    <a:pt x="1247" y="70"/>
                    <a:pt x="1248" y="69"/>
                  </a:cubicBezTo>
                  <a:close/>
                  <a:moveTo>
                    <a:pt x="245" y="74"/>
                  </a:moveTo>
                  <a:cubicBezTo>
                    <a:pt x="244" y="69"/>
                    <a:pt x="237" y="70"/>
                    <a:pt x="232" y="70"/>
                  </a:cubicBezTo>
                  <a:cubicBezTo>
                    <a:pt x="231" y="70"/>
                    <a:pt x="228" y="72"/>
                    <a:pt x="229" y="74"/>
                  </a:cubicBezTo>
                  <a:cubicBezTo>
                    <a:pt x="234" y="77"/>
                    <a:pt x="241" y="75"/>
                    <a:pt x="245" y="74"/>
                  </a:cubicBezTo>
                  <a:close/>
                  <a:moveTo>
                    <a:pt x="649" y="89"/>
                  </a:moveTo>
                  <a:cubicBezTo>
                    <a:pt x="637" y="87"/>
                    <a:pt x="632" y="76"/>
                    <a:pt x="623" y="71"/>
                  </a:cubicBezTo>
                  <a:cubicBezTo>
                    <a:pt x="622" y="72"/>
                    <a:pt x="620" y="72"/>
                    <a:pt x="621" y="74"/>
                  </a:cubicBezTo>
                  <a:cubicBezTo>
                    <a:pt x="628" y="78"/>
                    <a:pt x="631" y="87"/>
                    <a:pt x="637" y="92"/>
                  </a:cubicBezTo>
                  <a:cubicBezTo>
                    <a:pt x="641" y="107"/>
                    <a:pt x="659" y="110"/>
                    <a:pt x="672" y="114"/>
                  </a:cubicBezTo>
                  <a:cubicBezTo>
                    <a:pt x="675" y="112"/>
                    <a:pt x="675" y="107"/>
                    <a:pt x="675" y="103"/>
                  </a:cubicBezTo>
                  <a:cubicBezTo>
                    <a:pt x="666" y="98"/>
                    <a:pt x="657" y="94"/>
                    <a:pt x="649" y="89"/>
                  </a:cubicBezTo>
                  <a:close/>
                  <a:moveTo>
                    <a:pt x="149" y="72"/>
                  </a:moveTo>
                  <a:cubicBezTo>
                    <a:pt x="143" y="71"/>
                    <a:pt x="143" y="71"/>
                    <a:pt x="143" y="71"/>
                  </a:cubicBezTo>
                  <a:cubicBezTo>
                    <a:pt x="143" y="73"/>
                    <a:pt x="146" y="76"/>
                    <a:pt x="149" y="77"/>
                  </a:cubicBezTo>
                  <a:cubicBezTo>
                    <a:pt x="155" y="85"/>
                    <a:pt x="163" y="92"/>
                    <a:pt x="166" y="102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87" y="116"/>
                    <a:pt x="192" y="125"/>
                    <a:pt x="201" y="123"/>
                  </a:cubicBezTo>
                  <a:cubicBezTo>
                    <a:pt x="202" y="119"/>
                    <a:pt x="204" y="115"/>
                    <a:pt x="201" y="112"/>
                  </a:cubicBezTo>
                  <a:cubicBezTo>
                    <a:pt x="190" y="105"/>
                    <a:pt x="178" y="97"/>
                    <a:pt x="167" y="90"/>
                  </a:cubicBezTo>
                  <a:cubicBezTo>
                    <a:pt x="161" y="84"/>
                    <a:pt x="157" y="77"/>
                    <a:pt x="149" y="72"/>
                  </a:cubicBezTo>
                  <a:close/>
                  <a:moveTo>
                    <a:pt x="716" y="75"/>
                  </a:moveTo>
                  <a:cubicBezTo>
                    <a:pt x="713" y="73"/>
                    <a:pt x="708" y="72"/>
                    <a:pt x="704" y="71"/>
                  </a:cubicBezTo>
                  <a:cubicBezTo>
                    <a:pt x="703" y="72"/>
                    <a:pt x="700" y="72"/>
                    <a:pt x="701" y="74"/>
                  </a:cubicBezTo>
                  <a:cubicBezTo>
                    <a:pt x="704" y="77"/>
                    <a:pt x="712" y="77"/>
                    <a:pt x="716" y="75"/>
                  </a:cubicBezTo>
                  <a:close/>
                  <a:moveTo>
                    <a:pt x="1089" y="73"/>
                  </a:moveTo>
                  <a:cubicBezTo>
                    <a:pt x="1086" y="73"/>
                    <a:pt x="1083" y="76"/>
                    <a:pt x="1081" y="79"/>
                  </a:cubicBezTo>
                  <a:cubicBezTo>
                    <a:pt x="1084" y="85"/>
                    <a:pt x="1089" y="91"/>
                    <a:pt x="1089" y="99"/>
                  </a:cubicBezTo>
                  <a:cubicBezTo>
                    <a:pt x="1094" y="107"/>
                    <a:pt x="1086" y="116"/>
                    <a:pt x="1095" y="124"/>
                  </a:cubicBezTo>
                  <a:cubicBezTo>
                    <a:pt x="1114" y="140"/>
                    <a:pt x="1137" y="149"/>
                    <a:pt x="1161" y="155"/>
                  </a:cubicBezTo>
                  <a:cubicBezTo>
                    <a:pt x="1162" y="162"/>
                    <a:pt x="1171" y="157"/>
                    <a:pt x="1175" y="159"/>
                  </a:cubicBezTo>
                  <a:cubicBezTo>
                    <a:pt x="1207" y="160"/>
                    <a:pt x="1242" y="159"/>
                    <a:pt x="1274" y="159"/>
                  </a:cubicBezTo>
                  <a:cubicBezTo>
                    <a:pt x="1280" y="153"/>
                    <a:pt x="1287" y="152"/>
                    <a:pt x="1294" y="150"/>
                  </a:cubicBezTo>
                  <a:cubicBezTo>
                    <a:pt x="1307" y="142"/>
                    <a:pt x="1319" y="132"/>
                    <a:pt x="1330" y="121"/>
                  </a:cubicBezTo>
                  <a:cubicBezTo>
                    <a:pt x="1336" y="116"/>
                    <a:pt x="1344" y="111"/>
                    <a:pt x="1346" y="103"/>
                  </a:cubicBezTo>
                  <a:cubicBezTo>
                    <a:pt x="1340" y="97"/>
                    <a:pt x="1332" y="94"/>
                    <a:pt x="1325" y="88"/>
                  </a:cubicBezTo>
                  <a:cubicBezTo>
                    <a:pt x="1309" y="100"/>
                    <a:pt x="1293" y="110"/>
                    <a:pt x="1276" y="119"/>
                  </a:cubicBezTo>
                  <a:cubicBezTo>
                    <a:pt x="1259" y="126"/>
                    <a:pt x="1242" y="133"/>
                    <a:pt x="1223" y="132"/>
                  </a:cubicBezTo>
                  <a:cubicBezTo>
                    <a:pt x="1214" y="138"/>
                    <a:pt x="1207" y="148"/>
                    <a:pt x="1195" y="149"/>
                  </a:cubicBezTo>
                  <a:cubicBezTo>
                    <a:pt x="1183" y="152"/>
                    <a:pt x="1173" y="145"/>
                    <a:pt x="1163" y="140"/>
                  </a:cubicBezTo>
                  <a:cubicBezTo>
                    <a:pt x="1156" y="136"/>
                    <a:pt x="1151" y="128"/>
                    <a:pt x="1149" y="120"/>
                  </a:cubicBezTo>
                  <a:cubicBezTo>
                    <a:pt x="1145" y="117"/>
                    <a:pt x="1141" y="115"/>
                    <a:pt x="1136" y="112"/>
                  </a:cubicBezTo>
                  <a:cubicBezTo>
                    <a:pt x="1118" y="103"/>
                    <a:pt x="1103" y="88"/>
                    <a:pt x="1089" y="73"/>
                  </a:cubicBezTo>
                  <a:close/>
                  <a:moveTo>
                    <a:pt x="1187" y="75"/>
                  </a:moveTo>
                  <a:cubicBezTo>
                    <a:pt x="1186" y="74"/>
                    <a:pt x="1183" y="73"/>
                    <a:pt x="1180" y="73"/>
                  </a:cubicBezTo>
                  <a:cubicBezTo>
                    <a:pt x="1178" y="73"/>
                    <a:pt x="1176" y="74"/>
                    <a:pt x="1175" y="75"/>
                  </a:cubicBezTo>
                  <a:cubicBezTo>
                    <a:pt x="1177" y="77"/>
                    <a:pt x="1179" y="77"/>
                    <a:pt x="1181" y="77"/>
                  </a:cubicBezTo>
                  <a:cubicBezTo>
                    <a:pt x="1183" y="77"/>
                    <a:pt x="1187" y="78"/>
                    <a:pt x="1187" y="75"/>
                  </a:cubicBezTo>
                  <a:close/>
                  <a:moveTo>
                    <a:pt x="1656" y="82"/>
                  </a:moveTo>
                  <a:cubicBezTo>
                    <a:pt x="1654" y="75"/>
                    <a:pt x="1646" y="73"/>
                    <a:pt x="1639" y="73"/>
                  </a:cubicBezTo>
                  <a:cubicBezTo>
                    <a:pt x="1635" y="74"/>
                    <a:pt x="1631" y="73"/>
                    <a:pt x="1629" y="77"/>
                  </a:cubicBezTo>
                  <a:cubicBezTo>
                    <a:pt x="1635" y="85"/>
                    <a:pt x="1647" y="86"/>
                    <a:pt x="1656" y="90"/>
                  </a:cubicBezTo>
                  <a:cubicBezTo>
                    <a:pt x="1659" y="89"/>
                    <a:pt x="1656" y="85"/>
                    <a:pt x="1656" y="82"/>
                  </a:cubicBezTo>
                  <a:close/>
                  <a:moveTo>
                    <a:pt x="1593" y="99"/>
                  </a:moveTo>
                  <a:cubicBezTo>
                    <a:pt x="1582" y="93"/>
                    <a:pt x="1579" y="78"/>
                    <a:pt x="1567" y="73"/>
                  </a:cubicBezTo>
                  <a:cubicBezTo>
                    <a:pt x="1566" y="74"/>
                    <a:pt x="1563" y="75"/>
                    <a:pt x="1564" y="77"/>
                  </a:cubicBezTo>
                  <a:cubicBezTo>
                    <a:pt x="1568" y="87"/>
                    <a:pt x="1577" y="96"/>
                    <a:pt x="1584" y="104"/>
                  </a:cubicBezTo>
                  <a:cubicBezTo>
                    <a:pt x="1593" y="110"/>
                    <a:pt x="1600" y="119"/>
                    <a:pt x="1609" y="123"/>
                  </a:cubicBezTo>
                  <a:cubicBezTo>
                    <a:pt x="1611" y="125"/>
                    <a:pt x="1614" y="127"/>
                    <a:pt x="1616" y="126"/>
                  </a:cubicBezTo>
                  <a:cubicBezTo>
                    <a:pt x="1617" y="121"/>
                    <a:pt x="1615" y="118"/>
                    <a:pt x="1614" y="114"/>
                  </a:cubicBezTo>
                  <a:cubicBezTo>
                    <a:pt x="1607" y="110"/>
                    <a:pt x="1599" y="105"/>
                    <a:pt x="1593" y="99"/>
                  </a:cubicBezTo>
                  <a:close/>
                  <a:moveTo>
                    <a:pt x="1767" y="76"/>
                  </a:moveTo>
                  <a:cubicBezTo>
                    <a:pt x="1766" y="75"/>
                    <a:pt x="1766" y="73"/>
                    <a:pt x="1764" y="73"/>
                  </a:cubicBezTo>
                  <a:cubicBezTo>
                    <a:pt x="1759" y="85"/>
                    <a:pt x="1759" y="85"/>
                    <a:pt x="1759" y="85"/>
                  </a:cubicBezTo>
                  <a:cubicBezTo>
                    <a:pt x="1751" y="92"/>
                    <a:pt x="1751" y="92"/>
                    <a:pt x="1751" y="92"/>
                  </a:cubicBezTo>
                  <a:cubicBezTo>
                    <a:pt x="1757" y="89"/>
                    <a:pt x="1765" y="83"/>
                    <a:pt x="1767" y="76"/>
                  </a:cubicBezTo>
                  <a:close/>
                  <a:moveTo>
                    <a:pt x="1914" y="82"/>
                  </a:moveTo>
                  <a:cubicBezTo>
                    <a:pt x="1911" y="77"/>
                    <a:pt x="1907" y="74"/>
                    <a:pt x="1901" y="74"/>
                  </a:cubicBezTo>
                  <a:cubicBezTo>
                    <a:pt x="1898" y="76"/>
                    <a:pt x="1896" y="80"/>
                    <a:pt x="1895" y="85"/>
                  </a:cubicBezTo>
                  <a:cubicBezTo>
                    <a:pt x="1900" y="88"/>
                    <a:pt x="1908" y="89"/>
                    <a:pt x="1914" y="88"/>
                  </a:cubicBezTo>
                  <a:cubicBezTo>
                    <a:pt x="1915" y="87"/>
                    <a:pt x="1915" y="84"/>
                    <a:pt x="1914" y="82"/>
                  </a:cubicBezTo>
                  <a:close/>
                  <a:moveTo>
                    <a:pt x="857" y="85"/>
                  </a:moveTo>
                  <a:cubicBezTo>
                    <a:pt x="846" y="75"/>
                    <a:pt x="846" y="75"/>
                    <a:pt x="846" y="75"/>
                  </a:cubicBezTo>
                  <a:cubicBezTo>
                    <a:pt x="837" y="73"/>
                    <a:pt x="833" y="83"/>
                    <a:pt x="825" y="83"/>
                  </a:cubicBezTo>
                  <a:cubicBezTo>
                    <a:pt x="818" y="91"/>
                    <a:pt x="807" y="93"/>
                    <a:pt x="800" y="103"/>
                  </a:cubicBezTo>
                  <a:cubicBezTo>
                    <a:pt x="790" y="109"/>
                    <a:pt x="781" y="118"/>
                    <a:pt x="770" y="121"/>
                  </a:cubicBezTo>
                  <a:cubicBezTo>
                    <a:pt x="766" y="127"/>
                    <a:pt x="766" y="127"/>
                    <a:pt x="766" y="127"/>
                  </a:cubicBezTo>
                  <a:cubicBezTo>
                    <a:pt x="762" y="137"/>
                    <a:pt x="752" y="141"/>
                    <a:pt x="744" y="147"/>
                  </a:cubicBezTo>
                  <a:cubicBezTo>
                    <a:pt x="731" y="152"/>
                    <a:pt x="713" y="157"/>
                    <a:pt x="699" y="151"/>
                  </a:cubicBezTo>
                  <a:cubicBezTo>
                    <a:pt x="686" y="146"/>
                    <a:pt x="680" y="132"/>
                    <a:pt x="675" y="121"/>
                  </a:cubicBezTo>
                  <a:cubicBezTo>
                    <a:pt x="666" y="117"/>
                    <a:pt x="655" y="116"/>
                    <a:pt x="647" y="111"/>
                  </a:cubicBezTo>
                  <a:cubicBezTo>
                    <a:pt x="637" y="104"/>
                    <a:pt x="644" y="119"/>
                    <a:pt x="637" y="121"/>
                  </a:cubicBezTo>
                  <a:cubicBezTo>
                    <a:pt x="643" y="126"/>
                    <a:pt x="636" y="132"/>
                    <a:pt x="639" y="138"/>
                  </a:cubicBezTo>
                  <a:cubicBezTo>
                    <a:pt x="646" y="143"/>
                    <a:pt x="654" y="147"/>
                    <a:pt x="663" y="151"/>
                  </a:cubicBezTo>
                  <a:cubicBezTo>
                    <a:pt x="668" y="152"/>
                    <a:pt x="675" y="153"/>
                    <a:pt x="677" y="159"/>
                  </a:cubicBezTo>
                  <a:cubicBezTo>
                    <a:pt x="777" y="159"/>
                    <a:pt x="777" y="159"/>
                    <a:pt x="777" y="159"/>
                  </a:cubicBezTo>
                  <a:cubicBezTo>
                    <a:pt x="803" y="151"/>
                    <a:pt x="825" y="136"/>
                    <a:pt x="847" y="119"/>
                  </a:cubicBezTo>
                  <a:cubicBezTo>
                    <a:pt x="854" y="111"/>
                    <a:pt x="867" y="105"/>
                    <a:pt x="870" y="94"/>
                  </a:cubicBezTo>
                  <a:cubicBezTo>
                    <a:pt x="857" y="85"/>
                    <a:pt x="857" y="85"/>
                    <a:pt x="857" y="85"/>
                  </a:cubicBezTo>
                  <a:close/>
                  <a:moveTo>
                    <a:pt x="229" y="81"/>
                  </a:moveTo>
                  <a:cubicBezTo>
                    <a:pt x="227" y="80"/>
                    <a:pt x="224" y="78"/>
                    <a:pt x="224" y="76"/>
                  </a:cubicBezTo>
                  <a:cubicBezTo>
                    <a:pt x="223" y="76"/>
                    <a:pt x="222" y="77"/>
                    <a:pt x="220" y="77"/>
                  </a:cubicBezTo>
                  <a:cubicBezTo>
                    <a:pt x="215" y="82"/>
                    <a:pt x="208" y="86"/>
                    <a:pt x="203" y="89"/>
                  </a:cubicBezTo>
                  <a:cubicBezTo>
                    <a:pt x="204" y="91"/>
                    <a:pt x="206" y="92"/>
                    <a:pt x="207" y="93"/>
                  </a:cubicBezTo>
                  <a:cubicBezTo>
                    <a:pt x="213" y="87"/>
                    <a:pt x="220" y="82"/>
                    <a:pt x="229" y="81"/>
                  </a:cubicBezTo>
                  <a:close/>
                  <a:moveTo>
                    <a:pt x="379" y="83"/>
                  </a:moveTo>
                  <a:cubicBezTo>
                    <a:pt x="376" y="81"/>
                    <a:pt x="374" y="77"/>
                    <a:pt x="370" y="77"/>
                  </a:cubicBezTo>
                  <a:cubicBezTo>
                    <a:pt x="362" y="87"/>
                    <a:pt x="350" y="94"/>
                    <a:pt x="339" y="101"/>
                  </a:cubicBezTo>
                  <a:cubicBezTo>
                    <a:pt x="328" y="106"/>
                    <a:pt x="318" y="114"/>
                    <a:pt x="305" y="114"/>
                  </a:cubicBezTo>
                  <a:cubicBezTo>
                    <a:pt x="300" y="115"/>
                    <a:pt x="296" y="119"/>
                    <a:pt x="290" y="120"/>
                  </a:cubicBezTo>
                  <a:cubicBezTo>
                    <a:pt x="295" y="120"/>
                    <a:pt x="295" y="120"/>
                    <a:pt x="295" y="120"/>
                  </a:cubicBezTo>
                  <a:cubicBezTo>
                    <a:pt x="293" y="125"/>
                    <a:pt x="288" y="123"/>
                    <a:pt x="285" y="126"/>
                  </a:cubicBezTo>
                  <a:cubicBezTo>
                    <a:pt x="279" y="135"/>
                    <a:pt x="279" y="135"/>
                    <a:pt x="279" y="135"/>
                  </a:cubicBezTo>
                  <a:cubicBezTo>
                    <a:pt x="293" y="132"/>
                    <a:pt x="307" y="127"/>
                    <a:pt x="320" y="122"/>
                  </a:cubicBezTo>
                  <a:cubicBezTo>
                    <a:pt x="341" y="113"/>
                    <a:pt x="359" y="100"/>
                    <a:pt x="378" y="86"/>
                  </a:cubicBezTo>
                  <a:cubicBezTo>
                    <a:pt x="379" y="83"/>
                    <a:pt x="379" y="83"/>
                    <a:pt x="379" y="83"/>
                  </a:cubicBezTo>
                  <a:close/>
                  <a:moveTo>
                    <a:pt x="716" y="82"/>
                  </a:moveTo>
                  <a:cubicBezTo>
                    <a:pt x="705" y="84"/>
                    <a:pt x="697" y="80"/>
                    <a:pt x="687" y="77"/>
                  </a:cubicBezTo>
                  <a:cubicBezTo>
                    <a:pt x="684" y="79"/>
                    <a:pt x="681" y="80"/>
                    <a:pt x="679" y="82"/>
                  </a:cubicBezTo>
                  <a:cubicBezTo>
                    <a:pt x="684" y="88"/>
                    <a:pt x="692" y="86"/>
                    <a:pt x="699" y="86"/>
                  </a:cubicBezTo>
                  <a:cubicBezTo>
                    <a:pt x="707" y="91"/>
                    <a:pt x="716" y="95"/>
                    <a:pt x="726" y="93"/>
                  </a:cubicBezTo>
                  <a:cubicBezTo>
                    <a:pt x="727" y="91"/>
                    <a:pt x="726" y="88"/>
                    <a:pt x="725" y="87"/>
                  </a:cubicBezTo>
                  <a:cubicBezTo>
                    <a:pt x="725" y="83"/>
                    <a:pt x="720" y="81"/>
                    <a:pt x="716" y="82"/>
                  </a:cubicBezTo>
                  <a:close/>
                  <a:moveTo>
                    <a:pt x="1188" y="83"/>
                  </a:moveTo>
                  <a:cubicBezTo>
                    <a:pt x="1181" y="81"/>
                    <a:pt x="1172" y="82"/>
                    <a:pt x="1165" y="78"/>
                  </a:cubicBezTo>
                  <a:cubicBezTo>
                    <a:pt x="1163" y="79"/>
                    <a:pt x="1161" y="80"/>
                    <a:pt x="1159" y="82"/>
                  </a:cubicBezTo>
                  <a:cubicBezTo>
                    <a:pt x="1163" y="83"/>
                    <a:pt x="1167" y="86"/>
                    <a:pt x="1171" y="86"/>
                  </a:cubicBezTo>
                  <a:cubicBezTo>
                    <a:pt x="1177" y="87"/>
                    <a:pt x="1184" y="89"/>
                    <a:pt x="1190" y="87"/>
                  </a:cubicBezTo>
                  <a:cubicBezTo>
                    <a:pt x="1191" y="86"/>
                    <a:pt x="1190" y="84"/>
                    <a:pt x="1188" y="83"/>
                  </a:cubicBezTo>
                  <a:close/>
                  <a:moveTo>
                    <a:pt x="1255" y="86"/>
                  </a:moveTo>
                  <a:cubicBezTo>
                    <a:pt x="1254" y="77"/>
                    <a:pt x="1245" y="80"/>
                    <a:pt x="1240" y="83"/>
                  </a:cubicBezTo>
                  <a:cubicBezTo>
                    <a:pt x="1236" y="85"/>
                    <a:pt x="1230" y="83"/>
                    <a:pt x="1226" y="86"/>
                  </a:cubicBezTo>
                  <a:cubicBezTo>
                    <a:pt x="1227" y="88"/>
                    <a:pt x="1227" y="91"/>
                    <a:pt x="1228" y="93"/>
                  </a:cubicBezTo>
                  <a:cubicBezTo>
                    <a:pt x="1239" y="95"/>
                    <a:pt x="1248" y="90"/>
                    <a:pt x="1255" y="86"/>
                  </a:cubicBezTo>
                  <a:close/>
                  <a:moveTo>
                    <a:pt x="250" y="80"/>
                  </a:moveTo>
                  <a:cubicBezTo>
                    <a:pt x="242" y="80"/>
                    <a:pt x="242" y="80"/>
                    <a:pt x="242" y="80"/>
                  </a:cubicBezTo>
                  <a:cubicBezTo>
                    <a:pt x="239" y="82"/>
                    <a:pt x="235" y="79"/>
                    <a:pt x="233" y="82"/>
                  </a:cubicBezTo>
                  <a:cubicBezTo>
                    <a:pt x="239" y="86"/>
                    <a:pt x="238" y="97"/>
                    <a:pt x="247" y="94"/>
                  </a:cubicBezTo>
                  <a:cubicBezTo>
                    <a:pt x="253" y="91"/>
                    <a:pt x="250" y="86"/>
                    <a:pt x="250" y="80"/>
                  </a:cubicBezTo>
                  <a:close/>
                  <a:moveTo>
                    <a:pt x="1635" y="88"/>
                  </a:moveTo>
                  <a:cubicBezTo>
                    <a:pt x="1630" y="86"/>
                    <a:pt x="1626" y="81"/>
                    <a:pt x="1621" y="80"/>
                  </a:cubicBezTo>
                  <a:cubicBezTo>
                    <a:pt x="1619" y="81"/>
                    <a:pt x="1614" y="81"/>
                    <a:pt x="1615" y="85"/>
                  </a:cubicBezTo>
                  <a:cubicBezTo>
                    <a:pt x="1621" y="88"/>
                    <a:pt x="1626" y="93"/>
                    <a:pt x="1633" y="96"/>
                  </a:cubicBezTo>
                  <a:cubicBezTo>
                    <a:pt x="1643" y="92"/>
                    <a:pt x="1647" y="105"/>
                    <a:pt x="1657" y="101"/>
                  </a:cubicBezTo>
                  <a:cubicBezTo>
                    <a:pt x="1658" y="100"/>
                    <a:pt x="1659" y="96"/>
                    <a:pt x="1656" y="95"/>
                  </a:cubicBezTo>
                  <a:cubicBezTo>
                    <a:pt x="1648" y="94"/>
                    <a:pt x="1642" y="90"/>
                    <a:pt x="1635" y="88"/>
                  </a:cubicBezTo>
                  <a:close/>
                  <a:moveTo>
                    <a:pt x="1319" y="83"/>
                  </a:moveTo>
                  <a:cubicBezTo>
                    <a:pt x="1319" y="82"/>
                    <a:pt x="1317" y="80"/>
                    <a:pt x="1315" y="80"/>
                  </a:cubicBezTo>
                  <a:cubicBezTo>
                    <a:pt x="1301" y="87"/>
                    <a:pt x="1301" y="87"/>
                    <a:pt x="1301" y="87"/>
                  </a:cubicBezTo>
                  <a:cubicBezTo>
                    <a:pt x="1286" y="97"/>
                    <a:pt x="1269" y="104"/>
                    <a:pt x="1252" y="111"/>
                  </a:cubicBezTo>
                  <a:cubicBezTo>
                    <a:pt x="1243" y="115"/>
                    <a:pt x="1227" y="112"/>
                    <a:pt x="1227" y="125"/>
                  </a:cubicBezTo>
                  <a:cubicBezTo>
                    <a:pt x="1227" y="126"/>
                    <a:pt x="1228" y="126"/>
                    <a:pt x="1229" y="127"/>
                  </a:cubicBezTo>
                  <a:cubicBezTo>
                    <a:pt x="1254" y="124"/>
                    <a:pt x="1277" y="115"/>
                    <a:pt x="1297" y="101"/>
                  </a:cubicBezTo>
                  <a:cubicBezTo>
                    <a:pt x="1305" y="96"/>
                    <a:pt x="1314" y="91"/>
                    <a:pt x="1319" y="83"/>
                  </a:cubicBezTo>
                  <a:close/>
                  <a:moveTo>
                    <a:pt x="779" y="90"/>
                  </a:moveTo>
                  <a:cubicBezTo>
                    <a:pt x="776" y="87"/>
                    <a:pt x="773" y="81"/>
                    <a:pt x="768" y="82"/>
                  </a:cubicBezTo>
                  <a:cubicBezTo>
                    <a:pt x="760" y="84"/>
                    <a:pt x="768" y="91"/>
                    <a:pt x="768" y="95"/>
                  </a:cubicBezTo>
                  <a:cubicBezTo>
                    <a:pt x="770" y="96"/>
                    <a:pt x="770" y="96"/>
                    <a:pt x="770" y="96"/>
                  </a:cubicBezTo>
                  <a:cubicBezTo>
                    <a:pt x="773" y="94"/>
                    <a:pt x="777" y="93"/>
                    <a:pt x="779" y="90"/>
                  </a:cubicBezTo>
                  <a:close/>
                  <a:moveTo>
                    <a:pt x="1778" y="88"/>
                  </a:moveTo>
                  <a:cubicBezTo>
                    <a:pt x="1777" y="86"/>
                    <a:pt x="1774" y="82"/>
                    <a:pt x="1771" y="82"/>
                  </a:cubicBezTo>
                  <a:cubicBezTo>
                    <a:pt x="1762" y="92"/>
                    <a:pt x="1752" y="99"/>
                    <a:pt x="1742" y="107"/>
                  </a:cubicBezTo>
                  <a:cubicBezTo>
                    <a:pt x="1728" y="115"/>
                    <a:pt x="1713" y="121"/>
                    <a:pt x="1697" y="124"/>
                  </a:cubicBezTo>
                  <a:cubicBezTo>
                    <a:pt x="1694" y="130"/>
                    <a:pt x="1690" y="136"/>
                    <a:pt x="1684" y="142"/>
                  </a:cubicBezTo>
                  <a:cubicBezTo>
                    <a:pt x="1674" y="152"/>
                    <a:pt x="1659" y="155"/>
                    <a:pt x="1645" y="154"/>
                  </a:cubicBezTo>
                  <a:cubicBezTo>
                    <a:pt x="1634" y="151"/>
                    <a:pt x="1622" y="143"/>
                    <a:pt x="1618" y="132"/>
                  </a:cubicBezTo>
                  <a:cubicBezTo>
                    <a:pt x="1608" y="131"/>
                    <a:pt x="1599" y="123"/>
                    <a:pt x="1591" y="116"/>
                  </a:cubicBezTo>
                  <a:cubicBezTo>
                    <a:pt x="1583" y="112"/>
                    <a:pt x="1577" y="103"/>
                    <a:pt x="1569" y="98"/>
                  </a:cubicBezTo>
                  <a:cubicBezTo>
                    <a:pt x="1568" y="96"/>
                    <a:pt x="1568" y="93"/>
                    <a:pt x="1566" y="93"/>
                  </a:cubicBezTo>
                  <a:cubicBezTo>
                    <a:pt x="1573" y="101"/>
                    <a:pt x="1572" y="113"/>
                    <a:pt x="1571" y="123"/>
                  </a:cubicBezTo>
                  <a:cubicBezTo>
                    <a:pt x="1571" y="128"/>
                    <a:pt x="1568" y="133"/>
                    <a:pt x="1568" y="138"/>
                  </a:cubicBezTo>
                  <a:cubicBezTo>
                    <a:pt x="1571" y="141"/>
                    <a:pt x="1574" y="145"/>
                    <a:pt x="1579" y="147"/>
                  </a:cubicBezTo>
                  <a:cubicBezTo>
                    <a:pt x="1584" y="153"/>
                    <a:pt x="1593" y="152"/>
                    <a:pt x="1597" y="159"/>
                  </a:cubicBezTo>
                  <a:cubicBezTo>
                    <a:pt x="1652" y="159"/>
                    <a:pt x="1708" y="159"/>
                    <a:pt x="1765" y="159"/>
                  </a:cubicBezTo>
                  <a:cubicBezTo>
                    <a:pt x="1767" y="155"/>
                    <a:pt x="1767" y="155"/>
                    <a:pt x="1767" y="155"/>
                  </a:cubicBezTo>
                  <a:cubicBezTo>
                    <a:pt x="1786" y="146"/>
                    <a:pt x="1798" y="130"/>
                    <a:pt x="1809" y="114"/>
                  </a:cubicBezTo>
                  <a:cubicBezTo>
                    <a:pt x="1802" y="106"/>
                    <a:pt x="1791" y="101"/>
                    <a:pt x="1783" y="94"/>
                  </a:cubicBezTo>
                  <a:cubicBezTo>
                    <a:pt x="1764" y="113"/>
                    <a:pt x="1741" y="130"/>
                    <a:pt x="1714" y="135"/>
                  </a:cubicBezTo>
                  <a:cubicBezTo>
                    <a:pt x="1708" y="135"/>
                    <a:pt x="1701" y="137"/>
                    <a:pt x="1696" y="135"/>
                  </a:cubicBezTo>
                  <a:cubicBezTo>
                    <a:pt x="1695" y="134"/>
                    <a:pt x="1696" y="132"/>
                    <a:pt x="1697" y="132"/>
                  </a:cubicBezTo>
                  <a:cubicBezTo>
                    <a:pt x="1712" y="130"/>
                    <a:pt x="1728" y="129"/>
                    <a:pt x="1740" y="120"/>
                  </a:cubicBezTo>
                  <a:cubicBezTo>
                    <a:pt x="1742" y="119"/>
                    <a:pt x="1744" y="119"/>
                    <a:pt x="1745" y="118"/>
                  </a:cubicBezTo>
                  <a:cubicBezTo>
                    <a:pt x="1758" y="111"/>
                    <a:pt x="1771" y="101"/>
                    <a:pt x="1778" y="88"/>
                  </a:cubicBezTo>
                  <a:close/>
                  <a:moveTo>
                    <a:pt x="311" y="89"/>
                  </a:moveTo>
                  <a:cubicBezTo>
                    <a:pt x="310" y="87"/>
                    <a:pt x="309" y="83"/>
                    <a:pt x="306" y="83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91"/>
                    <a:pt x="295" y="94"/>
                    <a:pt x="296" y="96"/>
                  </a:cubicBezTo>
                  <a:cubicBezTo>
                    <a:pt x="301" y="95"/>
                    <a:pt x="308" y="94"/>
                    <a:pt x="311" y="89"/>
                  </a:cubicBezTo>
                  <a:close/>
                  <a:moveTo>
                    <a:pt x="1720" y="92"/>
                  </a:moveTo>
                  <a:cubicBezTo>
                    <a:pt x="1718" y="89"/>
                    <a:pt x="1715" y="85"/>
                    <a:pt x="1711" y="85"/>
                  </a:cubicBezTo>
                  <a:cubicBezTo>
                    <a:pt x="1706" y="89"/>
                    <a:pt x="1700" y="88"/>
                    <a:pt x="1695" y="91"/>
                  </a:cubicBezTo>
                  <a:cubicBezTo>
                    <a:pt x="1698" y="99"/>
                    <a:pt x="1700" y="108"/>
                    <a:pt x="1700" y="116"/>
                  </a:cubicBezTo>
                  <a:cubicBezTo>
                    <a:pt x="1704" y="116"/>
                    <a:pt x="1704" y="116"/>
                    <a:pt x="1704" y="116"/>
                  </a:cubicBezTo>
                  <a:cubicBezTo>
                    <a:pt x="1722" y="113"/>
                    <a:pt x="1739" y="106"/>
                    <a:pt x="1751" y="92"/>
                  </a:cubicBezTo>
                  <a:cubicBezTo>
                    <a:pt x="1744" y="96"/>
                    <a:pt x="1735" y="97"/>
                    <a:pt x="1727" y="96"/>
                  </a:cubicBezTo>
                  <a:cubicBezTo>
                    <a:pt x="1720" y="101"/>
                    <a:pt x="1720" y="101"/>
                    <a:pt x="1720" y="101"/>
                  </a:cubicBezTo>
                  <a:cubicBezTo>
                    <a:pt x="1713" y="103"/>
                    <a:pt x="1707" y="107"/>
                    <a:pt x="1701" y="106"/>
                  </a:cubicBezTo>
                  <a:cubicBezTo>
                    <a:pt x="1700" y="100"/>
                    <a:pt x="1708" y="102"/>
                    <a:pt x="1712" y="100"/>
                  </a:cubicBezTo>
                  <a:cubicBezTo>
                    <a:pt x="1714" y="98"/>
                    <a:pt x="1720" y="98"/>
                    <a:pt x="1720" y="92"/>
                  </a:cubicBezTo>
                  <a:close/>
                  <a:moveTo>
                    <a:pt x="1623" y="97"/>
                  </a:moveTo>
                  <a:cubicBezTo>
                    <a:pt x="1608" y="87"/>
                    <a:pt x="1608" y="87"/>
                    <a:pt x="1608" y="87"/>
                  </a:cubicBezTo>
                  <a:cubicBezTo>
                    <a:pt x="1605" y="85"/>
                    <a:pt x="1600" y="87"/>
                    <a:pt x="1596" y="86"/>
                  </a:cubicBezTo>
                  <a:cubicBezTo>
                    <a:pt x="1594" y="87"/>
                    <a:pt x="1591" y="86"/>
                    <a:pt x="1590" y="88"/>
                  </a:cubicBezTo>
                  <a:cubicBezTo>
                    <a:pt x="1598" y="97"/>
                    <a:pt x="1606" y="104"/>
                    <a:pt x="1616" y="109"/>
                  </a:cubicBezTo>
                  <a:cubicBezTo>
                    <a:pt x="1618" y="105"/>
                    <a:pt x="1623" y="101"/>
                    <a:pt x="1623" y="97"/>
                  </a:cubicBezTo>
                  <a:close/>
                  <a:moveTo>
                    <a:pt x="392" y="92"/>
                  </a:moveTo>
                  <a:cubicBezTo>
                    <a:pt x="389" y="92"/>
                    <a:pt x="388" y="88"/>
                    <a:pt x="384" y="88"/>
                  </a:cubicBezTo>
                  <a:cubicBezTo>
                    <a:pt x="374" y="96"/>
                    <a:pt x="363" y="102"/>
                    <a:pt x="353" y="110"/>
                  </a:cubicBezTo>
                  <a:cubicBezTo>
                    <a:pt x="349" y="114"/>
                    <a:pt x="344" y="115"/>
                    <a:pt x="340" y="117"/>
                  </a:cubicBezTo>
                  <a:cubicBezTo>
                    <a:pt x="321" y="131"/>
                    <a:pt x="297" y="134"/>
                    <a:pt x="276" y="143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59" y="148"/>
                    <a:pt x="248" y="152"/>
                    <a:pt x="235" y="153"/>
                  </a:cubicBezTo>
                  <a:cubicBezTo>
                    <a:pt x="227" y="152"/>
                    <a:pt x="217" y="149"/>
                    <a:pt x="212" y="141"/>
                  </a:cubicBezTo>
                  <a:cubicBezTo>
                    <a:pt x="208" y="139"/>
                    <a:pt x="208" y="129"/>
                    <a:pt x="201" y="131"/>
                  </a:cubicBezTo>
                  <a:cubicBezTo>
                    <a:pt x="190" y="126"/>
                    <a:pt x="179" y="121"/>
                    <a:pt x="169" y="113"/>
                  </a:cubicBezTo>
                  <a:cubicBezTo>
                    <a:pt x="169" y="113"/>
                    <a:pt x="169" y="114"/>
                    <a:pt x="168" y="115"/>
                  </a:cubicBezTo>
                  <a:cubicBezTo>
                    <a:pt x="170" y="124"/>
                    <a:pt x="167" y="133"/>
                    <a:pt x="166" y="141"/>
                  </a:cubicBezTo>
                  <a:cubicBezTo>
                    <a:pt x="175" y="147"/>
                    <a:pt x="183" y="155"/>
                    <a:pt x="194" y="156"/>
                  </a:cubicBezTo>
                  <a:cubicBezTo>
                    <a:pt x="198" y="162"/>
                    <a:pt x="205" y="158"/>
                    <a:pt x="210" y="160"/>
                  </a:cubicBezTo>
                  <a:cubicBezTo>
                    <a:pt x="253" y="159"/>
                    <a:pt x="299" y="160"/>
                    <a:pt x="341" y="159"/>
                  </a:cubicBezTo>
                  <a:cubicBezTo>
                    <a:pt x="343" y="155"/>
                    <a:pt x="343" y="155"/>
                    <a:pt x="343" y="155"/>
                  </a:cubicBezTo>
                  <a:cubicBezTo>
                    <a:pt x="356" y="150"/>
                    <a:pt x="368" y="141"/>
                    <a:pt x="381" y="132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102"/>
                    <a:pt x="409" y="102"/>
                    <a:pt x="409" y="102"/>
                  </a:cubicBezTo>
                  <a:cubicBezTo>
                    <a:pt x="403" y="100"/>
                    <a:pt x="398" y="95"/>
                    <a:pt x="392" y="92"/>
                  </a:cubicBezTo>
                  <a:close/>
                  <a:moveTo>
                    <a:pt x="196" y="92"/>
                  </a:moveTo>
                  <a:cubicBezTo>
                    <a:pt x="190" y="92"/>
                    <a:pt x="183" y="87"/>
                    <a:pt x="178" y="89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86" y="96"/>
                    <a:pt x="193" y="103"/>
                    <a:pt x="203" y="105"/>
                  </a:cubicBezTo>
                  <a:cubicBezTo>
                    <a:pt x="209" y="99"/>
                    <a:pt x="199" y="96"/>
                    <a:pt x="196" y="92"/>
                  </a:cubicBezTo>
                  <a:close/>
                  <a:moveTo>
                    <a:pt x="1275" y="94"/>
                  </a:moveTo>
                  <a:cubicBezTo>
                    <a:pt x="1270" y="94"/>
                    <a:pt x="1265" y="92"/>
                    <a:pt x="1260" y="91"/>
                  </a:cubicBezTo>
                  <a:cubicBezTo>
                    <a:pt x="1254" y="92"/>
                    <a:pt x="1249" y="95"/>
                    <a:pt x="1244" y="97"/>
                  </a:cubicBezTo>
                  <a:cubicBezTo>
                    <a:pt x="1240" y="100"/>
                    <a:pt x="1233" y="96"/>
                    <a:pt x="1230" y="100"/>
                  </a:cubicBezTo>
                  <a:cubicBezTo>
                    <a:pt x="1230" y="103"/>
                    <a:pt x="1229" y="107"/>
                    <a:pt x="1231" y="110"/>
                  </a:cubicBezTo>
                  <a:cubicBezTo>
                    <a:pt x="1246" y="111"/>
                    <a:pt x="1257" y="101"/>
                    <a:pt x="1270" y="98"/>
                  </a:cubicBezTo>
                  <a:cubicBezTo>
                    <a:pt x="1272" y="98"/>
                    <a:pt x="1275" y="96"/>
                    <a:pt x="1275" y="94"/>
                  </a:cubicBezTo>
                  <a:close/>
                  <a:moveTo>
                    <a:pt x="1192" y="96"/>
                  </a:moveTo>
                  <a:cubicBezTo>
                    <a:pt x="1191" y="92"/>
                    <a:pt x="1184" y="93"/>
                    <a:pt x="1181" y="93"/>
                  </a:cubicBezTo>
                  <a:cubicBezTo>
                    <a:pt x="1183" y="98"/>
                    <a:pt x="1183" y="104"/>
                    <a:pt x="1188" y="106"/>
                  </a:cubicBezTo>
                  <a:cubicBezTo>
                    <a:pt x="1193" y="106"/>
                    <a:pt x="1191" y="100"/>
                    <a:pt x="1192" y="96"/>
                  </a:cubicBezTo>
                  <a:close/>
                  <a:moveTo>
                    <a:pt x="797" y="96"/>
                  </a:moveTo>
                  <a:cubicBezTo>
                    <a:pt x="793" y="95"/>
                    <a:pt x="790" y="95"/>
                    <a:pt x="786" y="94"/>
                  </a:cubicBezTo>
                  <a:cubicBezTo>
                    <a:pt x="781" y="99"/>
                    <a:pt x="775" y="99"/>
                    <a:pt x="770" y="104"/>
                  </a:cubicBezTo>
                  <a:cubicBezTo>
                    <a:pt x="771" y="107"/>
                    <a:pt x="768" y="112"/>
                    <a:pt x="772" y="113"/>
                  </a:cubicBezTo>
                  <a:cubicBezTo>
                    <a:pt x="781" y="111"/>
                    <a:pt x="788" y="104"/>
                    <a:pt x="795" y="99"/>
                  </a:cubicBezTo>
                  <a:cubicBezTo>
                    <a:pt x="797" y="96"/>
                    <a:pt x="797" y="96"/>
                    <a:pt x="797" y="96"/>
                  </a:cubicBezTo>
                  <a:close/>
                  <a:moveTo>
                    <a:pt x="96" y="105"/>
                  </a:moveTo>
                  <a:cubicBezTo>
                    <a:pt x="91" y="96"/>
                    <a:pt x="91" y="96"/>
                    <a:pt x="91" y="96"/>
                  </a:cubicBezTo>
                  <a:cubicBezTo>
                    <a:pt x="86" y="96"/>
                    <a:pt x="82" y="100"/>
                    <a:pt x="77" y="100"/>
                  </a:cubicBezTo>
                  <a:cubicBezTo>
                    <a:pt x="74" y="106"/>
                    <a:pt x="70" y="113"/>
                    <a:pt x="73" y="119"/>
                  </a:cubicBezTo>
                  <a:cubicBezTo>
                    <a:pt x="75" y="125"/>
                    <a:pt x="81" y="124"/>
                    <a:pt x="85" y="124"/>
                  </a:cubicBezTo>
                  <a:cubicBezTo>
                    <a:pt x="92" y="123"/>
                    <a:pt x="99" y="123"/>
                    <a:pt x="104" y="116"/>
                  </a:cubicBezTo>
                  <a:cubicBezTo>
                    <a:pt x="106" y="114"/>
                    <a:pt x="111" y="113"/>
                    <a:pt x="109" y="110"/>
                  </a:cubicBezTo>
                  <a:cubicBezTo>
                    <a:pt x="103" y="112"/>
                    <a:pt x="100" y="108"/>
                    <a:pt x="96" y="105"/>
                  </a:cubicBezTo>
                  <a:close/>
                  <a:moveTo>
                    <a:pt x="727" y="101"/>
                  </a:moveTo>
                  <a:cubicBezTo>
                    <a:pt x="727" y="95"/>
                    <a:pt x="718" y="99"/>
                    <a:pt x="714" y="99"/>
                  </a:cubicBezTo>
                  <a:cubicBezTo>
                    <a:pt x="714" y="114"/>
                    <a:pt x="714" y="114"/>
                    <a:pt x="714" y="114"/>
                  </a:cubicBezTo>
                  <a:cubicBezTo>
                    <a:pt x="715" y="115"/>
                    <a:pt x="717" y="114"/>
                    <a:pt x="718" y="114"/>
                  </a:cubicBezTo>
                  <a:cubicBezTo>
                    <a:pt x="723" y="112"/>
                    <a:pt x="725" y="106"/>
                    <a:pt x="727" y="101"/>
                  </a:cubicBezTo>
                  <a:close/>
                  <a:moveTo>
                    <a:pt x="890" y="107"/>
                  </a:moveTo>
                  <a:cubicBezTo>
                    <a:pt x="888" y="105"/>
                    <a:pt x="886" y="102"/>
                    <a:pt x="883" y="100"/>
                  </a:cubicBezTo>
                  <a:cubicBezTo>
                    <a:pt x="881" y="100"/>
                    <a:pt x="877" y="99"/>
                    <a:pt x="875" y="101"/>
                  </a:cubicBezTo>
                  <a:cubicBezTo>
                    <a:pt x="861" y="117"/>
                    <a:pt x="846" y="132"/>
                    <a:pt x="827" y="143"/>
                  </a:cubicBezTo>
                  <a:cubicBezTo>
                    <a:pt x="819" y="148"/>
                    <a:pt x="810" y="152"/>
                    <a:pt x="803" y="158"/>
                  </a:cubicBezTo>
                  <a:cubicBezTo>
                    <a:pt x="810" y="160"/>
                    <a:pt x="818" y="158"/>
                    <a:pt x="825" y="159"/>
                  </a:cubicBezTo>
                  <a:cubicBezTo>
                    <a:pt x="836" y="152"/>
                    <a:pt x="847" y="145"/>
                    <a:pt x="858" y="138"/>
                  </a:cubicBezTo>
                  <a:cubicBezTo>
                    <a:pt x="869" y="127"/>
                    <a:pt x="883" y="121"/>
                    <a:pt x="890" y="107"/>
                  </a:cubicBezTo>
                  <a:close/>
                  <a:moveTo>
                    <a:pt x="247" y="100"/>
                  </a:moveTo>
                  <a:cubicBezTo>
                    <a:pt x="244" y="99"/>
                    <a:pt x="242" y="103"/>
                    <a:pt x="243" y="106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46" y="105"/>
                    <a:pt x="248" y="102"/>
                    <a:pt x="247" y="100"/>
                  </a:cubicBezTo>
                  <a:close/>
                  <a:moveTo>
                    <a:pt x="580" y="116"/>
                  </a:moveTo>
                  <a:cubicBezTo>
                    <a:pt x="572" y="106"/>
                    <a:pt x="572" y="106"/>
                    <a:pt x="572" y="106"/>
                  </a:cubicBezTo>
                  <a:cubicBezTo>
                    <a:pt x="564" y="108"/>
                    <a:pt x="555" y="110"/>
                    <a:pt x="546" y="112"/>
                  </a:cubicBezTo>
                  <a:cubicBezTo>
                    <a:pt x="545" y="114"/>
                    <a:pt x="545" y="114"/>
                    <a:pt x="545" y="114"/>
                  </a:cubicBezTo>
                  <a:cubicBezTo>
                    <a:pt x="547" y="121"/>
                    <a:pt x="553" y="127"/>
                    <a:pt x="560" y="129"/>
                  </a:cubicBezTo>
                  <a:cubicBezTo>
                    <a:pt x="570" y="127"/>
                    <a:pt x="582" y="129"/>
                    <a:pt x="587" y="120"/>
                  </a:cubicBezTo>
                  <a:cubicBezTo>
                    <a:pt x="585" y="118"/>
                    <a:pt x="582" y="118"/>
                    <a:pt x="580" y="116"/>
                  </a:cubicBezTo>
                  <a:close/>
                  <a:moveTo>
                    <a:pt x="1034" y="115"/>
                  </a:moveTo>
                  <a:cubicBezTo>
                    <a:pt x="1026" y="107"/>
                    <a:pt x="1026" y="107"/>
                    <a:pt x="1026" y="107"/>
                  </a:cubicBezTo>
                  <a:cubicBezTo>
                    <a:pt x="1019" y="106"/>
                    <a:pt x="1015" y="111"/>
                    <a:pt x="1008" y="112"/>
                  </a:cubicBezTo>
                  <a:cubicBezTo>
                    <a:pt x="1007" y="115"/>
                    <a:pt x="1012" y="117"/>
                    <a:pt x="1013" y="120"/>
                  </a:cubicBezTo>
                  <a:cubicBezTo>
                    <a:pt x="1018" y="124"/>
                    <a:pt x="1026" y="124"/>
                    <a:pt x="1032" y="123"/>
                  </a:cubicBezTo>
                  <a:cubicBezTo>
                    <a:pt x="1035" y="122"/>
                    <a:pt x="1040" y="121"/>
                    <a:pt x="1041" y="117"/>
                  </a:cubicBezTo>
                  <a:cubicBezTo>
                    <a:pt x="1034" y="115"/>
                    <a:pt x="1034" y="115"/>
                    <a:pt x="1034" y="115"/>
                  </a:cubicBezTo>
                  <a:close/>
                  <a:moveTo>
                    <a:pt x="1655" y="110"/>
                  </a:moveTo>
                  <a:cubicBezTo>
                    <a:pt x="1656" y="107"/>
                    <a:pt x="1653" y="107"/>
                    <a:pt x="1651" y="108"/>
                  </a:cubicBezTo>
                  <a:cubicBezTo>
                    <a:pt x="1651" y="110"/>
                    <a:pt x="1651" y="113"/>
                    <a:pt x="1652" y="114"/>
                  </a:cubicBezTo>
                  <a:cubicBezTo>
                    <a:pt x="1654" y="113"/>
                    <a:pt x="1655" y="111"/>
                    <a:pt x="1655" y="110"/>
                  </a:cubicBezTo>
                  <a:close/>
                  <a:moveTo>
                    <a:pt x="1363" y="113"/>
                  </a:moveTo>
                  <a:cubicBezTo>
                    <a:pt x="1366" y="108"/>
                    <a:pt x="1357" y="110"/>
                    <a:pt x="1355" y="107"/>
                  </a:cubicBezTo>
                  <a:cubicBezTo>
                    <a:pt x="1350" y="111"/>
                    <a:pt x="1347" y="116"/>
                    <a:pt x="1343" y="119"/>
                  </a:cubicBezTo>
                  <a:cubicBezTo>
                    <a:pt x="1328" y="133"/>
                    <a:pt x="1312" y="149"/>
                    <a:pt x="1293" y="158"/>
                  </a:cubicBezTo>
                  <a:cubicBezTo>
                    <a:pt x="1293" y="159"/>
                    <a:pt x="1293" y="159"/>
                    <a:pt x="1293" y="159"/>
                  </a:cubicBezTo>
                  <a:cubicBezTo>
                    <a:pt x="1308" y="158"/>
                    <a:pt x="1308" y="158"/>
                    <a:pt x="1308" y="158"/>
                  </a:cubicBezTo>
                  <a:cubicBezTo>
                    <a:pt x="1308" y="156"/>
                    <a:pt x="1309" y="153"/>
                    <a:pt x="1312" y="152"/>
                  </a:cubicBezTo>
                  <a:cubicBezTo>
                    <a:pt x="1320" y="151"/>
                    <a:pt x="1327" y="144"/>
                    <a:pt x="1334" y="139"/>
                  </a:cubicBezTo>
                  <a:cubicBezTo>
                    <a:pt x="1343" y="131"/>
                    <a:pt x="1355" y="125"/>
                    <a:pt x="1363" y="113"/>
                  </a:cubicBezTo>
                  <a:close/>
                  <a:moveTo>
                    <a:pt x="428" y="113"/>
                  </a:moveTo>
                  <a:cubicBezTo>
                    <a:pt x="426" y="110"/>
                    <a:pt x="422" y="108"/>
                    <a:pt x="418" y="108"/>
                  </a:cubicBezTo>
                  <a:cubicBezTo>
                    <a:pt x="404" y="118"/>
                    <a:pt x="394" y="135"/>
                    <a:pt x="377" y="143"/>
                  </a:cubicBezTo>
                  <a:cubicBezTo>
                    <a:pt x="371" y="149"/>
                    <a:pt x="362" y="153"/>
                    <a:pt x="357" y="158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73" y="158"/>
                    <a:pt x="376" y="161"/>
                    <a:pt x="381" y="159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96" y="147"/>
                    <a:pt x="408" y="136"/>
                    <a:pt x="419" y="125"/>
                  </a:cubicBezTo>
                  <a:cubicBezTo>
                    <a:pt x="423" y="121"/>
                    <a:pt x="425" y="116"/>
                    <a:pt x="428" y="113"/>
                  </a:cubicBezTo>
                  <a:close/>
                  <a:moveTo>
                    <a:pt x="1188" y="112"/>
                  </a:moveTo>
                  <a:cubicBezTo>
                    <a:pt x="1187" y="111"/>
                    <a:pt x="1185" y="111"/>
                    <a:pt x="1184" y="112"/>
                  </a:cubicBezTo>
                  <a:cubicBezTo>
                    <a:pt x="1184" y="113"/>
                    <a:pt x="1183" y="116"/>
                    <a:pt x="1185" y="116"/>
                  </a:cubicBezTo>
                  <a:cubicBezTo>
                    <a:pt x="1187" y="115"/>
                    <a:pt x="1189" y="113"/>
                    <a:pt x="1188" y="112"/>
                  </a:cubicBezTo>
                  <a:close/>
                  <a:moveTo>
                    <a:pt x="1371" y="130"/>
                  </a:moveTo>
                  <a:cubicBezTo>
                    <a:pt x="1370" y="126"/>
                    <a:pt x="1371" y="120"/>
                    <a:pt x="1369" y="116"/>
                  </a:cubicBezTo>
                  <a:cubicBezTo>
                    <a:pt x="1366" y="117"/>
                    <a:pt x="1364" y="120"/>
                    <a:pt x="1363" y="122"/>
                  </a:cubicBezTo>
                  <a:cubicBezTo>
                    <a:pt x="1350" y="133"/>
                    <a:pt x="1337" y="144"/>
                    <a:pt x="1323" y="153"/>
                  </a:cubicBezTo>
                  <a:cubicBezTo>
                    <a:pt x="1321" y="156"/>
                    <a:pt x="1316" y="154"/>
                    <a:pt x="1315" y="158"/>
                  </a:cubicBezTo>
                  <a:cubicBezTo>
                    <a:pt x="1321" y="159"/>
                    <a:pt x="1327" y="159"/>
                    <a:pt x="1334" y="159"/>
                  </a:cubicBezTo>
                  <a:cubicBezTo>
                    <a:pt x="1350" y="149"/>
                    <a:pt x="1350" y="149"/>
                    <a:pt x="1350" y="149"/>
                  </a:cubicBezTo>
                  <a:cubicBezTo>
                    <a:pt x="1357" y="142"/>
                    <a:pt x="1366" y="139"/>
                    <a:pt x="1371" y="130"/>
                  </a:cubicBezTo>
                  <a:close/>
                  <a:moveTo>
                    <a:pt x="891" y="117"/>
                  </a:moveTo>
                  <a:cubicBezTo>
                    <a:pt x="890" y="117"/>
                    <a:pt x="890" y="117"/>
                    <a:pt x="890" y="117"/>
                  </a:cubicBezTo>
                  <a:cubicBezTo>
                    <a:pt x="874" y="135"/>
                    <a:pt x="855" y="145"/>
                    <a:pt x="837" y="158"/>
                  </a:cubicBezTo>
                  <a:cubicBezTo>
                    <a:pt x="845" y="161"/>
                    <a:pt x="853" y="159"/>
                    <a:pt x="861" y="159"/>
                  </a:cubicBezTo>
                  <a:cubicBezTo>
                    <a:pt x="863" y="160"/>
                    <a:pt x="865" y="157"/>
                    <a:pt x="865" y="155"/>
                  </a:cubicBezTo>
                  <a:cubicBezTo>
                    <a:pt x="871" y="147"/>
                    <a:pt x="879" y="144"/>
                    <a:pt x="886" y="136"/>
                  </a:cubicBezTo>
                  <a:cubicBezTo>
                    <a:pt x="894" y="133"/>
                    <a:pt x="890" y="124"/>
                    <a:pt x="891" y="117"/>
                  </a:cubicBezTo>
                  <a:close/>
                  <a:moveTo>
                    <a:pt x="940" y="121"/>
                  </a:moveTo>
                  <a:cubicBezTo>
                    <a:pt x="938" y="116"/>
                    <a:pt x="930" y="116"/>
                    <a:pt x="928" y="120"/>
                  </a:cubicBezTo>
                  <a:cubicBezTo>
                    <a:pt x="929" y="123"/>
                    <a:pt x="928" y="128"/>
                    <a:pt x="931" y="131"/>
                  </a:cubicBezTo>
                  <a:cubicBezTo>
                    <a:pt x="936" y="130"/>
                    <a:pt x="937" y="124"/>
                    <a:pt x="940" y="121"/>
                  </a:cubicBezTo>
                  <a:close/>
                  <a:moveTo>
                    <a:pt x="1822" y="121"/>
                  </a:moveTo>
                  <a:cubicBezTo>
                    <a:pt x="1819" y="121"/>
                    <a:pt x="1817" y="118"/>
                    <a:pt x="1815" y="118"/>
                  </a:cubicBezTo>
                  <a:cubicBezTo>
                    <a:pt x="1807" y="128"/>
                    <a:pt x="1800" y="140"/>
                    <a:pt x="1790" y="149"/>
                  </a:cubicBezTo>
                  <a:cubicBezTo>
                    <a:pt x="1786" y="151"/>
                    <a:pt x="1781" y="154"/>
                    <a:pt x="1778" y="158"/>
                  </a:cubicBezTo>
                  <a:cubicBezTo>
                    <a:pt x="1781" y="159"/>
                    <a:pt x="1783" y="159"/>
                    <a:pt x="1786" y="159"/>
                  </a:cubicBezTo>
                  <a:cubicBezTo>
                    <a:pt x="1796" y="151"/>
                    <a:pt x="1808" y="142"/>
                    <a:pt x="1817" y="134"/>
                  </a:cubicBezTo>
                  <a:cubicBezTo>
                    <a:pt x="1821" y="131"/>
                    <a:pt x="1820" y="125"/>
                    <a:pt x="1822" y="121"/>
                  </a:cubicBezTo>
                  <a:close/>
                  <a:moveTo>
                    <a:pt x="1417" y="123"/>
                  </a:moveTo>
                  <a:cubicBezTo>
                    <a:pt x="1415" y="120"/>
                    <a:pt x="1411" y="119"/>
                    <a:pt x="1408" y="119"/>
                  </a:cubicBezTo>
                  <a:cubicBezTo>
                    <a:pt x="1404" y="118"/>
                    <a:pt x="1402" y="121"/>
                    <a:pt x="1400" y="125"/>
                  </a:cubicBezTo>
                  <a:cubicBezTo>
                    <a:pt x="1402" y="127"/>
                    <a:pt x="1402" y="131"/>
                    <a:pt x="1402" y="135"/>
                  </a:cubicBezTo>
                  <a:cubicBezTo>
                    <a:pt x="1399" y="140"/>
                    <a:pt x="1394" y="147"/>
                    <a:pt x="1386" y="147"/>
                  </a:cubicBezTo>
                  <a:cubicBezTo>
                    <a:pt x="1382" y="149"/>
                    <a:pt x="1377" y="153"/>
                    <a:pt x="1374" y="158"/>
                  </a:cubicBezTo>
                  <a:cubicBezTo>
                    <a:pt x="1382" y="163"/>
                    <a:pt x="1387" y="153"/>
                    <a:pt x="1393" y="150"/>
                  </a:cubicBezTo>
                  <a:cubicBezTo>
                    <a:pt x="1399" y="141"/>
                    <a:pt x="1414" y="135"/>
                    <a:pt x="1417" y="123"/>
                  </a:cubicBezTo>
                  <a:close/>
                  <a:moveTo>
                    <a:pt x="284" y="121"/>
                  </a:moveTo>
                  <a:cubicBezTo>
                    <a:pt x="285" y="121"/>
                    <a:pt x="285" y="121"/>
                    <a:pt x="285" y="121"/>
                  </a:cubicBezTo>
                  <a:cubicBezTo>
                    <a:pt x="286" y="121"/>
                    <a:pt x="286" y="121"/>
                    <a:pt x="286" y="121"/>
                  </a:cubicBezTo>
                  <a:cubicBezTo>
                    <a:pt x="284" y="121"/>
                    <a:pt x="284" y="121"/>
                    <a:pt x="284" y="121"/>
                  </a:cubicBezTo>
                  <a:close/>
                  <a:moveTo>
                    <a:pt x="7" y="145"/>
                  </a:moveTo>
                  <a:cubicBezTo>
                    <a:pt x="8" y="137"/>
                    <a:pt x="10" y="128"/>
                    <a:pt x="4" y="123"/>
                  </a:cubicBezTo>
                  <a:cubicBezTo>
                    <a:pt x="4" y="131"/>
                    <a:pt x="3" y="140"/>
                    <a:pt x="4" y="148"/>
                  </a:cubicBezTo>
                  <a:cubicBezTo>
                    <a:pt x="7" y="145"/>
                    <a:pt x="7" y="145"/>
                    <a:pt x="7" y="145"/>
                  </a:cubicBezTo>
                  <a:close/>
                  <a:moveTo>
                    <a:pt x="475" y="125"/>
                  </a:moveTo>
                  <a:cubicBezTo>
                    <a:pt x="474" y="123"/>
                    <a:pt x="472" y="123"/>
                    <a:pt x="469" y="123"/>
                  </a:cubicBezTo>
                  <a:cubicBezTo>
                    <a:pt x="467" y="123"/>
                    <a:pt x="467" y="126"/>
                    <a:pt x="466" y="128"/>
                  </a:cubicBezTo>
                  <a:cubicBezTo>
                    <a:pt x="466" y="132"/>
                    <a:pt x="463" y="137"/>
                    <a:pt x="464" y="139"/>
                  </a:cubicBezTo>
                  <a:cubicBezTo>
                    <a:pt x="468" y="136"/>
                    <a:pt x="473" y="130"/>
                    <a:pt x="475" y="125"/>
                  </a:cubicBezTo>
                  <a:close/>
                  <a:moveTo>
                    <a:pt x="428" y="135"/>
                  </a:moveTo>
                  <a:cubicBezTo>
                    <a:pt x="427" y="126"/>
                    <a:pt x="427" y="126"/>
                    <a:pt x="427" y="126"/>
                  </a:cubicBezTo>
                  <a:cubicBezTo>
                    <a:pt x="423" y="128"/>
                    <a:pt x="420" y="130"/>
                    <a:pt x="417" y="134"/>
                  </a:cubicBezTo>
                  <a:cubicBezTo>
                    <a:pt x="408" y="144"/>
                    <a:pt x="397" y="151"/>
                    <a:pt x="387" y="158"/>
                  </a:cubicBezTo>
                  <a:cubicBezTo>
                    <a:pt x="394" y="160"/>
                    <a:pt x="399" y="159"/>
                    <a:pt x="406" y="159"/>
                  </a:cubicBezTo>
                  <a:cubicBezTo>
                    <a:pt x="406" y="158"/>
                    <a:pt x="405" y="155"/>
                    <a:pt x="407" y="154"/>
                  </a:cubicBezTo>
                  <a:cubicBezTo>
                    <a:pt x="415" y="150"/>
                    <a:pt x="422" y="142"/>
                    <a:pt x="428" y="135"/>
                  </a:cubicBezTo>
                  <a:close/>
                  <a:moveTo>
                    <a:pt x="944" y="138"/>
                  </a:moveTo>
                  <a:cubicBezTo>
                    <a:pt x="945" y="135"/>
                    <a:pt x="946" y="129"/>
                    <a:pt x="943" y="127"/>
                  </a:cubicBezTo>
                  <a:cubicBezTo>
                    <a:pt x="932" y="137"/>
                    <a:pt x="926" y="149"/>
                    <a:pt x="914" y="157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17" y="159"/>
                    <a:pt x="922" y="160"/>
                    <a:pt x="923" y="156"/>
                  </a:cubicBezTo>
                  <a:cubicBezTo>
                    <a:pt x="932" y="153"/>
                    <a:pt x="939" y="146"/>
                    <a:pt x="944" y="138"/>
                  </a:cubicBezTo>
                  <a:close/>
                  <a:moveTo>
                    <a:pt x="1109" y="143"/>
                  </a:moveTo>
                  <a:cubicBezTo>
                    <a:pt x="1103" y="138"/>
                    <a:pt x="1095" y="133"/>
                    <a:pt x="1088" y="128"/>
                  </a:cubicBezTo>
                  <a:cubicBezTo>
                    <a:pt x="1086" y="131"/>
                    <a:pt x="1086" y="131"/>
                    <a:pt x="1086" y="131"/>
                  </a:cubicBezTo>
                  <a:cubicBezTo>
                    <a:pt x="1082" y="136"/>
                    <a:pt x="1088" y="139"/>
                    <a:pt x="1091" y="142"/>
                  </a:cubicBezTo>
                  <a:cubicBezTo>
                    <a:pt x="1100" y="149"/>
                    <a:pt x="1111" y="151"/>
                    <a:pt x="1118" y="159"/>
                  </a:cubicBezTo>
                  <a:cubicBezTo>
                    <a:pt x="1140" y="159"/>
                    <a:pt x="1140" y="159"/>
                    <a:pt x="1140" y="159"/>
                  </a:cubicBezTo>
                  <a:cubicBezTo>
                    <a:pt x="1142" y="158"/>
                    <a:pt x="1142" y="158"/>
                    <a:pt x="1142" y="158"/>
                  </a:cubicBezTo>
                  <a:cubicBezTo>
                    <a:pt x="1141" y="156"/>
                    <a:pt x="1141" y="156"/>
                    <a:pt x="1141" y="156"/>
                  </a:cubicBezTo>
                  <a:cubicBezTo>
                    <a:pt x="1129" y="154"/>
                    <a:pt x="1121" y="146"/>
                    <a:pt x="1109" y="143"/>
                  </a:cubicBezTo>
                  <a:close/>
                  <a:moveTo>
                    <a:pt x="1830" y="128"/>
                  </a:moveTo>
                  <a:cubicBezTo>
                    <a:pt x="1829" y="128"/>
                    <a:pt x="1829" y="128"/>
                    <a:pt x="1829" y="128"/>
                  </a:cubicBezTo>
                  <a:cubicBezTo>
                    <a:pt x="1818" y="138"/>
                    <a:pt x="1808" y="150"/>
                    <a:pt x="1796" y="158"/>
                  </a:cubicBezTo>
                  <a:cubicBezTo>
                    <a:pt x="1801" y="159"/>
                    <a:pt x="1807" y="158"/>
                    <a:pt x="1813" y="159"/>
                  </a:cubicBezTo>
                  <a:cubicBezTo>
                    <a:pt x="1822" y="158"/>
                    <a:pt x="1827" y="149"/>
                    <a:pt x="1832" y="142"/>
                  </a:cubicBezTo>
                  <a:cubicBezTo>
                    <a:pt x="1835" y="138"/>
                    <a:pt x="1831" y="133"/>
                    <a:pt x="1830" y="128"/>
                  </a:cubicBezTo>
                  <a:close/>
                  <a:moveTo>
                    <a:pt x="482" y="139"/>
                  </a:moveTo>
                  <a:cubicBezTo>
                    <a:pt x="483" y="135"/>
                    <a:pt x="480" y="126"/>
                    <a:pt x="476" y="134"/>
                  </a:cubicBezTo>
                  <a:cubicBezTo>
                    <a:pt x="470" y="143"/>
                    <a:pt x="461" y="150"/>
                    <a:pt x="457" y="158"/>
                  </a:cubicBezTo>
                  <a:cubicBezTo>
                    <a:pt x="461" y="161"/>
                    <a:pt x="467" y="159"/>
                    <a:pt x="471" y="159"/>
                  </a:cubicBezTo>
                  <a:cubicBezTo>
                    <a:pt x="472" y="158"/>
                    <a:pt x="471" y="156"/>
                    <a:pt x="471" y="155"/>
                  </a:cubicBezTo>
                  <a:cubicBezTo>
                    <a:pt x="471" y="152"/>
                    <a:pt x="475" y="152"/>
                    <a:pt x="477" y="150"/>
                  </a:cubicBezTo>
                  <a:cubicBezTo>
                    <a:pt x="480" y="147"/>
                    <a:pt x="483" y="143"/>
                    <a:pt x="482" y="139"/>
                  </a:cubicBezTo>
                  <a:close/>
                  <a:moveTo>
                    <a:pt x="1420" y="145"/>
                  </a:moveTo>
                  <a:cubicBezTo>
                    <a:pt x="1420" y="141"/>
                    <a:pt x="1423" y="135"/>
                    <a:pt x="1419" y="132"/>
                  </a:cubicBezTo>
                  <a:cubicBezTo>
                    <a:pt x="1411" y="140"/>
                    <a:pt x="1401" y="150"/>
                    <a:pt x="1393" y="158"/>
                  </a:cubicBezTo>
                  <a:cubicBezTo>
                    <a:pt x="1396" y="159"/>
                    <a:pt x="1402" y="160"/>
                    <a:pt x="1406" y="158"/>
                  </a:cubicBezTo>
                  <a:cubicBezTo>
                    <a:pt x="1408" y="151"/>
                    <a:pt x="1417" y="151"/>
                    <a:pt x="1420" y="145"/>
                  </a:cubicBezTo>
                  <a:close/>
                  <a:moveTo>
                    <a:pt x="1874" y="138"/>
                  </a:moveTo>
                  <a:cubicBezTo>
                    <a:pt x="1869" y="133"/>
                    <a:pt x="1863" y="138"/>
                    <a:pt x="1858" y="139"/>
                  </a:cubicBezTo>
                  <a:cubicBezTo>
                    <a:pt x="1855" y="143"/>
                    <a:pt x="1855" y="149"/>
                    <a:pt x="1851" y="152"/>
                  </a:cubicBezTo>
                  <a:cubicBezTo>
                    <a:pt x="1844" y="156"/>
                    <a:pt x="1842" y="149"/>
                    <a:pt x="1836" y="148"/>
                  </a:cubicBezTo>
                  <a:cubicBezTo>
                    <a:pt x="1827" y="158"/>
                    <a:pt x="1827" y="158"/>
                    <a:pt x="1827" y="158"/>
                  </a:cubicBezTo>
                  <a:cubicBezTo>
                    <a:pt x="1837" y="158"/>
                    <a:pt x="1847" y="160"/>
                    <a:pt x="1857" y="157"/>
                  </a:cubicBezTo>
                  <a:cubicBezTo>
                    <a:pt x="1873" y="139"/>
                    <a:pt x="1873" y="139"/>
                    <a:pt x="1873" y="139"/>
                  </a:cubicBezTo>
                  <a:cubicBezTo>
                    <a:pt x="1874" y="138"/>
                    <a:pt x="1874" y="138"/>
                    <a:pt x="1874" y="138"/>
                  </a:cubicBezTo>
                  <a:close/>
                  <a:moveTo>
                    <a:pt x="899" y="142"/>
                  </a:moveTo>
                  <a:cubicBezTo>
                    <a:pt x="898" y="140"/>
                    <a:pt x="896" y="137"/>
                    <a:pt x="893" y="137"/>
                  </a:cubicBezTo>
                  <a:cubicBezTo>
                    <a:pt x="886" y="142"/>
                    <a:pt x="880" y="149"/>
                    <a:pt x="873" y="155"/>
                  </a:cubicBezTo>
                  <a:cubicBezTo>
                    <a:pt x="873" y="159"/>
                    <a:pt x="873" y="159"/>
                    <a:pt x="873" y="159"/>
                  </a:cubicBezTo>
                  <a:cubicBezTo>
                    <a:pt x="876" y="159"/>
                    <a:pt x="881" y="159"/>
                    <a:pt x="885" y="159"/>
                  </a:cubicBezTo>
                  <a:cubicBezTo>
                    <a:pt x="889" y="152"/>
                    <a:pt x="895" y="149"/>
                    <a:pt x="899" y="142"/>
                  </a:cubicBezTo>
                  <a:close/>
                  <a:moveTo>
                    <a:pt x="1379" y="144"/>
                  </a:moveTo>
                  <a:cubicBezTo>
                    <a:pt x="1376" y="141"/>
                    <a:pt x="1375" y="139"/>
                    <a:pt x="1372" y="138"/>
                  </a:cubicBezTo>
                  <a:cubicBezTo>
                    <a:pt x="1364" y="144"/>
                    <a:pt x="1356" y="152"/>
                    <a:pt x="1348" y="158"/>
                  </a:cubicBezTo>
                  <a:cubicBezTo>
                    <a:pt x="1353" y="159"/>
                    <a:pt x="1360" y="161"/>
                    <a:pt x="1364" y="156"/>
                  </a:cubicBezTo>
                  <a:cubicBezTo>
                    <a:pt x="1369" y="152"/>
                    <a:pt x="1376" y="149"/>
                    <a:pt x="1379" y="144"/>
                  </a:cubicBezTo>
                  <a:close/>
                  <a:moveTo>
                    <a:pt x="436" y="144"/>
                  </a:moveTo>
                  <a:cubicBezTo>
                    <a:pt x="434" y="141"/>
                    <a:pt x="434" y="141"/>
                    <a:pt x="434" y="141"/>
                  </a:cubicBezTo>
                  <a:cubicBezTo>
                    <a:pt x="430" y="138"/>
                    <a:pt x="429" y="143"/>
                    <a:pt x="426" y="145"/>
                  </a:cubicBezTo>
                  <a:cubicBezTo>
                    <a:pt x="422" y="150"/>
                    <a:pt x="415" y="153"/>
                    <a:pt x="413" y="158"/>
                  </a:cubicBezTo>
                  <a:cubicBezTo>
                    <a:pt x="422" y="159"/>
                    <a:pt x="433" y="160"/>
                    <a:pt x="443" y="159"/>
                  </a:cubicBezTo>
                  <a:cubicBezTo>
                    <a:pt x="449" y="155"/>
                    <a:pt x="456" y="151"/>
                    <a:pt x="460" y="143"/>
                  </a:cubicBezTo>
                  <a:cubicBezTo>
                    <a:pt x="454" y="146"/>
                    <a:pt x="449" y="148"/>
                    <a:pt x="443" y="147"/>
                  </a:cubicBezTo>
                  <a:cubicBezTo>
                    <a:pt x="438" y="149"/>
                    <a:pt x="435" y="156"/>
                    <a:pt x="429" y="158"/>
                  </a:cubicBezTo>
                  <a:cubicBezTo>
                    <a:pt x="423" y="152"/>
                    <a:pt x="435" y="150"/>
                    <a:pt x="436" y="144"/>
                  </a:cubicBezTo>
                  <a:close/>
                  <a:moveTo>
                    <a:pt x="1883" y="152"/>
                  </a:moveTo>
                  <a:cubicBezTo>
                    <a:pt x="1882" y="149"/>
                    <a:pt x="1883" y="144"/>
                    <a:pt x="1879" y="142"/>
                  </a:cubicBezTo>
                  <a:cubicBezTo>
                    <a:pt x="1874" y="147"/>
                    <a:pt x="1870" y="152"/>
                    <a:pt x="1866" y="158"/>
                  </a:cubicBezTo>
                  <a:cubicBezTo>
                    <a:pt x="1876" y="159"/>
                    <a:pt x="1876" y="159"/>
                    <a:pt x="1876" y="159"/>
                  </a:cubicBezTo>
                  <a:cubicBezTo>
                    <a:pt x="1880" y="158"/>
                    <a:pt x="1882" y="154"/>
                    <a:pt x="1883" y="152"/>
                  </a:cubicBezTo>
                  <a:close/>
                  <a:moveTo>
                    <a:pt x="1108" y="158"/>
                  </a:moveTo>
                  <a:cubicBezTo>
                    <a:pt x="1100" y="151"/>
                    <a:pt x="1090" y="149"/>
                    <a:pt x="1082" y="142"/>
                  </a:cubicBezTo>
                  <a:cubicBezTo>
                    <a:pt x="1073" y="151"/>
                    <a:pt x="1090" y="152"/>
                    <a:pt x="1091" y="159"/>
                  </a:cubicBezTo>
                  <a:cubicBezTo>
                    <a:pt x="1096" y="160"/>
                    <a:pt x="1102" y="159"/>
                    <a:pt x="1108" y="158"/>
                  </a:cubicBezTo>
                  <a:close/>
                  <a:moveTo>
                    <a:pt x="653" y="153"/>
                  </a:moveTo>
                  <a:cubicBezTo>
                    <a:pt x="647" y="152"/>
                    <a:pt x="642" y="146"/>
                    <a:pt x="636" y="145"/>
                  </a:cubicBezTo>
                  <a:cubicBezTo>
                    <a:pt x="632" y="149"/>
                    <a:pt x="628" y="153"/>
                    <a:pt x="627" y="159"/>
                  </a:cubicBezTo>
                  <a:cubicBezTo>
                    <a:pt x="637" y="161"/>
                    <a:pt x="648" y="159"/>
                    <a:pt x="658" y="158"/>
                  </a:cubicBezTo>
                  <a:cubicBezTo>
                    <a:pt x="658" y="155"/>
                    <a:pt x="654" y="155"/>
                    <a:pt x="653" y="153"/>
                  </a:cubicBezTo>
                  <a:close/>
                  <a:moveTo>
                    <a:pt x="1581" y="158"/>
                  </a:moveTo>
                  <a:cubicBezTo>
                    <a:pt x="1576" y="153"/>
                    <a:pt x="1570" y="149"/>
                    <a:pt x="1564" y="145"/>
                  </a:cubicBezTo>
                  <a:cubicBezTo>
                    <a:pt x="1561" y="150"/>
                    <a:pt x="1556" y="154"/>
                    <a:pt x="1554" y="158"/>
                  </a:cubicBezTo>
                  <a:cubicBezTo>
                    <a:pt x="1561" y="160"/>
                    <a:pt x="1571" y="158"/>
                    <a:pt x="1579" y="159"/>
                  </a:cubicBezTo>
                  <a:cubicBezTo>
                    <a:pt x="1581" y="158"/>
                    <a:pt x="1581" y="158"/>
                    <a:pt x="1581" y="158"/>
                  </a:cubicBezTo>
                  <a:close/>
                  <a:moveTo>
                    <a:pt x="913" y="148"/>
                  </a:moveTo>
                  <a:cubicBezTo>
                    <a:pt x="904" y="146"/>
                    <a:pt x="904" y="146"/>
                    <a:pt x="904" y="146"/>
                  </a:cubicBezTo>
                  <a:cubicBezTo>
                    <a:pt x="896" y="155"/>
                    <a:pt x="896" y="155"/>
                    <a:pt x="896" y="155"/>
                  </a:cubicBezTo>
                  <a:cubicBezTo>
                    <a:pt x="896" y="156"/>
                    <a:pt x="894" y="158"/>
                    <a:pt x="896" y="159"/>
                  </a:cubicBezTo>
                  <a:cubicBezTo>
                    <a:pt x="902" y="157"/>
                    <a:pt x="910" y="154"/>
                    <a:pt x="913" y="148"/>
                  </a:cubicBezTo>
                  <a:close/>
                  <a:moveTo>
                    <a:pt x="178" y="158"/>
                  </a:moveTo>
                  <a:cubicBezTo>
                    <a:pt x="174" y="153"/>
                    <a:pt x="168" y="151"/>
                    <a:pt x="162" y="148"/>
                  </a:cubicBezTo>
                  <a:cubicBezTo>
                    <a:pt x="160" y="152"/>
                    <a:pt x="156" y="154"/>
                    <a:pt x="155" y="158"/>
                  </a:cubicBezTo>
                  <a:cubicBezTo>
                    <a:pt x="163" y="160"/>
                    <a:pt x="171" y="160"/>
                    <a:pt x="178" y="158"/>
                  </a:cubicBezTo>
                  <a:close/>
                  <a:moveTo>
                    <a:pt x="1081" y="158"/>
                  </a:moveTo>
                  <a:cubicBezTo>
                    <a:pt x="1080" y="156"/>
                    <a:pt x="1079" y="154"/>
                    <a:pt x="1077" y="153"/>
                  </a:cubicBezTo>
                  <a:cubicBezTo>
                    <a:pt x="1073" y="150"/>
                    <a:pt x="1070" y="154"/>
                    <a:pt x="1068" y="158"/>
                  </a:cubicBezTo>
                  <a:cubicBezTo>
                    <a:pt x="1072" y="159"/>
                    <a:pt x="1077" y="160"/>
                    <a:pt x="1081" y="158"/>
                  </a:cubicBezTo>
                  <a:close/>
                  <a:moveTo>
                    <a:pt x="67" y="180"/>
                  </a:moveTo>
                  <a:cubicBezTo>
                    <a:pt x="69" y="180"/>
                    <a:pt x="67" y="185"/>
                    <a:pt x="70" y="182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85" y="180"/>
                    <a:pt x="101" y="180"/>
                    <a:pt x="117" y="180"/>
                  </a:cubicBezTo>
                  <a:cubicBezTo>
                    <a:pt x="141" y="181"/>
                    <a:pt x="165" y="180"/>
                    <a:pt x="191" y="181"/>
                  </a:cubicBezTo>
                  <a:cubicBezTo>
                    <a:pt x="326" y="179"/>
                    <a:pt x="462" y="183"/>
                    <a:pt x="597" y="181"/>
                  </a:cubicBezTo>
                  <a:cubicBezTo>
                    <a:pt x="755" y="181"/>
                    <a:pt x="755" y="181"/>
                    <a:pt x="755" y="181"/>
                  </a:cubicBezTo>
                  <a:cubicBezTo>
                    <a:pt x="820" y="181"/>
                    <a:pt x="885" y="181"/>
                    <a:pt x="949" y="181"/>
                  </a:cubicBezTo>
                  <a:cubicBezTo>
                    <a:pt x="1023" y="180"/>
                    <a:pt x="1098" y="181"/>
                    <a:pt x="1174" y="181"/>
                  </a:cubicBezTo>
                  <a:cubicBezTo>
                    <a:pt x="1226" y="181"/>
                    <a:pt x="1275" y="182"/>
                    <a:pt x="1327" y="181"/>
                  </a:cubicBezTo>
                  <a:cubicBezTo>
                    <a:pt x="1365" y="183"/>
                    <a:pt x="1400" y="179"/>
                    <a:pt x="1438" y="183"/>
                  </a:cubicBezTo>
                  <a:cubicBezTo>
                    <a:pt x="1447" y="180"/>
                    <a:pt x="1455" y="182"/>
                    <a:pt x="1464" y="182"/>
                  </a:cubicBezTo>
                  <a:cubicBezTo>
                    <a:pt x="1481" y="182"/>
                    <a:pt x="1497" y="182"/>
                    <a:pt x="1514" y="183"/>
                  </a:cubicBezTo>
                  <a:cubicBezTo>
                    <a:pt x="1517" y="182"/>
                    <a:pt x="1517" y="182"/>
                    <a:pt x="1517" y="182"/>
                  </a:cubicBezTo>
                  <a:cubicBezTo>
                    <a:pt x="1567" y="183"/>
                    <a:pt x="1621" y="181"/>
                    <a:pt x="1670" y="181"/>
                  </a:cubicBezTo>
                  <a:cubicBezTo>
                    <a:pt x="1682" y="180"/>
                    <a:pt x="1693" y="183"/>
                    <a:pt x="1705" y="181"/>
                  </a:cubicBezTo>
                  <a:cubicBezTo>
                    <a:pt x="1755" y="182"/>
                    <a:pt x="1801" y="181"/>
                    <a:pt x="1853" y="182"/>
                  </a:cubicBezTo>
                  <a:cubicBezTo>
                    <a:pt x="1875" y="181"/>
                    <a:pt x="1899" y="182"/>
                    <a:pt x="1923" y="181"/>
                  </a:cubicBezTo>
                  <a:cubicBezTo>
                    <a:pt x="1944" y="181"/>
                    <a:pt x="1963" y="182"/>
                    <a:pt x="1985" y="182"/>
                  </a:cubicBezTo>
                  <a:cubicBezTo>
                    <a:pt x="1986" y="183"/>
                    <a:pt x="1986" y="185"/>
                    <a:pt x="1986" y="186"/>
                  </a:cubicBezTo>
                  <a:cubicBezTo>
                    <a:pt x="1983" y="188"/>
                    <a:pt x="1983" y="188"/>
                    <a:pt x="1983" y="188"/>
                  </a:cubicBezTo>
                  <a:cubicBezTo>
                    <a:pt x="1898" y="188"/>
                    <a:pt x="1809" y="188"/>
                    <a:pt x="1722" y="187"/>
                  </a:cubicBezTo>
                  <a:cubicBezTo>
                    <a:pt x="1718" y="186"/>
                    <a:pt x="1713" y="186"/>
                    <a:pt x="1709" y="187"/>
                  </a:cubicBezTo>
                  <a:cubicBezTo>
                    <a:pt x="1686" y="188"/>
                    <a:pt x="1660" y="187"/>
                    <a:pt x="1636" y="187"/>
                  </a:cubicBezTo>
                  <a:cubicBezTo>
                    <a:pt x="1618" y="187"/>
                    <a:pt x="1600" y="187"/>
                    <a:pt x="1582" y="186"/>
                  </a:cubicBezTo>
                  <a:cubicBezTo>
                    <a:pt x="1567" y="189"/>
                    <a:pt x="1550" y="186"/>
                    <a:pt x="1533" y="187"/>
                  </a:cubicBezTo>
                  <a:cubicBezTo>
                    <a:pt x="1525" y="187"/>
                    <a:pt x="1516" y="188"/>
                    <a:pt x="1508" y="187"/>
                  </a:cubicBezTo>
                  <a:cubicBezTo>
                    <a:pt x="1505" y="187"/>
                    <a:pt x="1505" y="187"/>
                    <a:pt x="1505" y="187"/>
                  </a:cubicBezTo>
                  <a:cubicBezTo>
                    <a:pt x="1484" y="187"/>
                    <a:pt x="1484" y="187"/>
                    <a:pt x="1484" y="187"/>
                  </a:cubicBezTo>
                  <a:cubicBezTo>
                    <a:pt x="1479" y="187"/>
                    <a:pt x="1472" y="188"/>
                    <a:pt x="1467" y="187"/>
                  </a:cubicBezTo>
                  <a:cubicBezTo>
                    <a:pt x="1411" y="189"/>
                    <a:pt x="1357" y="186"/>
                    <a:pt x="1300" y="188"/>
                  </a:cubicBezTo>
                  <a:cubicBezTo>
                    <a:pt x="1226" y="188"/>
                    <a:pt x="1155" y="186"/>
                    <a:pt x="1083" y="187"/>
                  </a:cubicBezTo>
                  <a:cubicBezTo>
                    <a:pt x="1046" y="186"/>
                    <a:pt x="1010" y="188"/>
                    <a:pt x="972" y="187"/>
                  </a:cubicBezTo>
                  <a:cubicBezTo>
                    <a:pt x="930" y="186"/>
                    <a:pt x="891" y="187"/>
                    <a:pt x="850" y="187"/>
                  </a:cubicBezTo>
                  <a:cubicBezTo>
                    <a:pt x="819" y="187"/>
                    <a:pt x="787" y="186"/>
                    <a:pt x="755" y="187"/>
                  </a:cubicBezTo>
                  <a:cubicBezTo>
                    <a:pt x="706" y="186"/>
                    <a:pt x="654" y="187"/>
                    <a:pt x="604" y="187"/>
                  </a:cubicBezTo>
                  <a:cubicBezTo>
                    <a:pt x="577" y="186"/>
                    <a:pt x="547" y="188"/>
                    <a:pt x="520" y="186"/>
                  </a:cubicBezTo>
                  <a:cubicBezTo>
                    <a:pt x="489" y="187"/>
                    <a:pt x="458" y="186"/>
                    <a:pt x="425" y="187"/>
                  </a:cubicBezTo>
                  <a:cubicBezTo>
                    <a:pt x="326" y="185"/>
                    <a:pt x="231" y="186"/>
                    <a:pt x="131" y="186"/>
                  </a:cubicBezTo>
                  <a:cubicBezTo>
                    <a:pt x="88" y="186"/>
                    <a:pt x="46" y="186"/>
                    <a:pt x="3" y="185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5" y="179"/>
                    <a:pt x="45" y="181"/>
                    <a:pt x="67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511F079-495E-4453-8B5E-D815B276C096}"/>
                </a:ext>
              </a:extLst>
            </p:cNvPr>
            <p:cNvSpPr/>
            <p:nvPr/>
          </p:nvSpPr>
          <p:spPr>
            <a:xfrm>
              <a:off x="3525162" y="1999788"/>
              <a:ext cx="244445" cy="1994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4A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60AF30-1791-44DA-8FD5-A6A4952BE036}"/>
              </a:ext>
            </a:extLst>
          </p:cNvPr>
          <p:cNvGrpSpPr/>
          <p:nvPr/>
        </p:nvGrpSpPr>
        <p:grpSpPr>
          <a:xfrm>
            <a:off x="5903939" y="1393822"/>
            <a:ext cx="342733" cy="3562121"/>
            <a:chOff x="3881219" y="1327306"/>
            <a:chExt cx="257050" cy="2671591"/>
          </a:xfrm>
          <a:solidFill>
            <a:srgbClr val="C29354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6C40C2-E6D7-4DDA-B772-4E861A4328F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673948" y="2534577"/>
              <a:ext cx="2671591" cy="257050"/>
            </a:xfrm>
            <a:custGeom>
              <a:avLst/>
              <a:gdLst>
                <a:gd name="T0" fmla="*/ 1935 w 1993"/>
                <a:gd name="T1" fmla="*/ 45 h 189"/>
                <a:gd name="T2" fmla="*/ 1949 w 1993"/>
                <a:gd name="T3" fmla="*/ 132 h 189"/>
                <a:gd name="T4" fmla="*/ 1890 w 1993"/>
                <a:gd name="T5" fmla="*/ 154 h 189"/>
                <a:gd name="T6" fmla="*/ 146 w 1993"/>
                <a:gd name="T7" fmla="*/ 159 h 189"/>
                <a:gd name="T8" fmla="*/ 4 w 1993"/>
                <a:gd name="T9" fmla="*/ 12 h 189"/>
                <a:gd name="T10" fmla="*/ 181 w 1993"/>
                <a:gd name="T11" fmla="*/ 42 h 189"/>
                <a:gd name="T12" fmla="*/ 282 w 1993"/>
                <a:gd name="T13" fmla="*/ 77 h 189"/>
                <a:gd name="T14" fmla="*/ 143 w 1993"/>
                <a:gd name="T15" fmla="*/ 8 h 189"/>
                <a:gd name="T16" fmla="*/ 81 w 1993"/>
                <a:gd name="T17" fmla="*/ 65 h 189"/>
                <a:gd name="T18" fmla="*/ 449 w 1993"/>
                <a:gd name="T19" fmla="*/ 78 h 189"/>
                <a:gd name="T20" fmla="*/ 471 w 1993"/>
                <a:gd name="T21" fmla="*/ 9 h 189"/>
                <a:gd name="T22" fmla="*/ 732 w 1993"/>
                <a:gd name="T23" fmla="*/ 109 h 189"/>
                <a:gd name="T24" fmla="*/ 802 w 1993"/>
                <a:gd name="T25" fmla="*/ 9 h 189"/>
                <a:gd name="T26" fmla="*/ 669 w 1993"/>
                <a:gd name="T27" fmla="*/ 11 h 189"/>
                <a:gd name="T28" fmla="*/ 975 w 1993"/>
                <a:gd name="T29" fmla="*/ 86 h 189"/>
                <a:gd name="T30" fmla="*/ 869 w 1993"/>
                <a:gd name="T31" fmla="*/ 15 h 189"/>
                <a:gd name="T32" fmla="*/ 1088 w 1993"/>
                <a:gd name="T33" fmla="*/ 18 h 189"/>
                <a:gd name="T34" fmla="*/ 1143 w 1993"/>
                <a:gd name="T35" fmla="*/ 47 h 189"/>
                <a:gd name="T36" fmla="*/ 1272 w 1993"/>
                <a:gd name="T37" fmla="*/ 60 h 189"/>
                <a:gd name="T38" fmla="*/ 1076 w 1993"/>
                <a:gd name="T39" fmla="*/ 23 h 189"/>
                <a:gd name="T40" fmla="*/ 1321 w 1993"/>
                <a:gd name="T41" fmla="*/ 12 h 189"/>
                <a:gd name="T42" fmla="*/ 1642 w 1993"/>
                <a:gd name="T43" fmla="*/ 66 h 189"/>
                <a:gd name="T44" fmla="*/ 1352 w 1993"/>
                <a:gd name="T45" fmla="*/ 11 h 189"/>
                <a:gd name="T46" fmla="*/ 1517 w 1993"/>
                <a:gd name="T47" fmla="*/ 112 h 189"/>
                <a:gd name="T48" fmla="*/ 1498 w 1993"/>
                <a:gd name="T49" fmla="*/ 11 h 189"/>
                <a:gd name="T50" fmla="*/ 1910 w 1993"/>
                <a:gd name="T51" fmla="*/ 94 h 189"/>
                <a:gd name="T52" fmla="*/ 1864 w 1993"/>
                <a:gd name="T53" fmla="*/ 42 h 189"/>
                <a:gd name="T54" fmla="*/ 1165 w 1993"/>
                <a:gd name="T55" fmla="*/ 38 h 189"/>
                <a:gd name="T56" fmla="*/ 978 w 1993"/>
                <a:gd name="T57" fmla="*/ 51 h 189"/>
                <a:gd name="T58" fmla="*/ 998 w 1993"/>
                <a:gd name="T59" fmla="*/ 100 h 189"/>
                <a:gd name="T60" fmla="*/ 520 w 1993"/>
                <a:gd name="T61" fmla="*/ 160 h 189"/>
                <a:gd name="T62" fmla="*/ 757 w 1993"/>
                <a:gd name="T63" fmla="*/ 38 h 189"/>
                <a:gd name="T64" fmla="*/ 211 w 1993"/>
                <a:gd name="T65" fmla="*/ 44 h 189"/>
                <a:gd name="T66" fmla="*/ 1688 w 1993"/>
                <a:gd name="T67" fmla="*/ 65 h 189"/>
                <a:gd name="T68" fmla="*/ 1428 w 1993"/>
                <a:gd name="T69" fmla="*/ 132 h 189"/>
                <a:gd name="T70" fmla="*/ 1161 w 1993"/>
                <a:gd name="T71" fmla="*/ 51 h 189"/>
                <a:gd name="T72" fmla="*/ 32 w 1993"/>
                <a:gd name="T73" fmla="*/ 55 h 189"/>
                <a:gd name="T74" fmla="*/ 962 w 1993"/>
                <a:gd name="T75" fmla="*/ 80 h 189"/>
                <a:gd name="T76" fmla="*/ 360 w 1993"/>
                <a:gd name="T77" fmla="*/ 62 h 189"/>
                <a:gd name="T78" fmla="*/ 1133 w 1993"/>
                <a:gd name="T79" fmla="*/ 105 h 189"/>
                <a:gd name="T80" fmla="*/ 1712 w 1993"/>
                <a:gd name="T81" fmla="*/ 68 h 189"/>
                <a:gd name="T82" fmla="*/ 201 w 1993"/>
                <a:gd name="T83" fmla="*/ 123 h 189"/>
                <a:gd name="T84" fmla="*/ 1149 w 1993"/>
                <a:gd name="T85" fmla="*/ 120 h 189"/>
                <a:gd name="T86" fmla="*/ 1759 w 1993"/>
                <a:gd name="T87" fmla="*/ 85 h 189"/>
                <a:gd name="T88" fmla="*/ 847 w 1993"/>
                <a:gd name="T89" fmla="*/ 119 h 189"/>
                <a:gd name="T90" fmla="*/ 699 w 1993"/>
                <a:gd name="T91" fmla="*/ 86 h 189"/>
                <a:gd name="T92" fmla="*/ 1633 w 1993"/>
                <a:gd name="T93" fmla="*/ 96 h 189"/>
                <a:gd name="T94" fmla="*/ 1618 w 1993"/>
                <a:gd name="T95" fmla="*/ 132 h 189"/>
                <a:gd name="T96" fmla="*/ 1720 w 1993"/>
                <a:gd name="T97" fmla="*/ 92 h 189"/>
                <a:gd name="T98" fmla="*/ 235 w 1993"/>
                <a:gd name="T99" fmla="*/ 153 h 189"/>
                <a:gd name="T100" fmla="*/ 1231 w 1993"/>
                <a:gd name="T101" fmla="*/ 110 h 189"/>
                <a:gd name="T102" fmla="*/ 714 w 1993"/>
                <a:gd name="T103" fmla="*/ 114 h 189"/>
                <a:gd name="T104" fmla="*/ 1026 w 1993"/>
                <a:gd name="T105" fmla="*/ 107 h 189"/>
                <a:gd name="T106" fmla="*/ 368 w 1993"/>
                <a:gd name="T107" fmla="*/ 159 h 189"/>
                <a:gd name="T108" fmla="*/ 891 w 1993"/>
                <a:gd name="T109" fmla="*/ 117 h 189"/>
                <a:gd name="T110" fmla="*/ 284 w 1993"/>
                <a:gd name="T111" fmla="*/ 121 h 189"/>
                <a:gd name="T112" fmla="*/ 1109 w 1993"/>
                <a:gd name="T113" fmla="*/ 143 h 189"/>
                <a:gd name="T114" fmla="*/ 1419 w 1993"/>
                <a:gd name="T115" fmla="*/ 132 h 189"/>
                <a:gd name="T116" fmla="*/ 436 w 1993"/>
                <a:gd name="T117" fmla="*/ 144 h 189"/>
                <a:gd name="T118" fmla="*/ 1581 w 1993"/>
                <a:gd name="T119" fmla="*/ 158 h 189"/>
                <a:gd name="T120" fmla="*/ 597 w 1993"/>
                <a:gd name="T121" fmla="*/ 181 h 189"/>
                <a:gd name="T122" fmla="*/ 1484 w 1993"/>
                <a:gd name="T123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89">
                  <a:moveTo>
                    <a:pt x="295" y="2"/>
                  </a:moveTo>
                  <a:cubicBezTo>
                    <a:pt x="311" y="2"/>
                    <a:pt x="311" y="2"/>
                    <a:pt x="311" y="2"/>
                  </a:cubicBezTo>
                  <a:cubicBezTo>
                    <a:pt x="428" y="3"/>
                    <a:pt x="428" y="3"/>
                    <a:pt x="428" y="3"/>
                  </a:cubicBezTo>
                  <a:cubicBezTo>
                    <a:pt x="431" y="1"/>
                    <a:pt x="436" y="4"/>
                    <a:pt x="440" y="3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92" y="3"/>
                    <a:pt x="509" y="2"/>
                    <a:pt x="526" y="3"/>
                  </a:cubicBezTo>
                  <a:cubicBezTo>
                    <a:pt x="552" y="4"/>
                    <a:pt x="576" y="3"/>
                    <a:pt x="602" y="4"/>
                  </a:cubicBezTo>
                  <a:cubicBezTo>
                    <a:pt x="674" y="2"/>
                    <a:pt x="747" y="4"/>
                    <a:pt x="819" y="4"/>
                  </a:cubicBezTo>
                  <a:cubicBezTo>
                    <a:pt x="856" y="4"/>
                    <a:pt x="856" y="4"/>
                    <a:pt x="856" y="4"/>
                  </a:cubicBezTo>
                  <a:cubicBezTo>
                    <a:pt x="1029" y="4"/>
                    <a:pt x="1029" y="4"/>
                    <a:pt x="1029" y="4"/>
                  </a:cubicBezTo>
                  <a:cubicBezTo>
                    <a:pt x="1036" y="4"/>
                    <a:pt x="1036" y="4"/>
                    <a:pt x="1036" y="4"/>
                  </a:cubicBezTo>
                  <a:cubicBezTo>
                    <a:pt x="1056" y="5"/>
                    <a:pt x="1076" y="5"/>
                    <a:pt x="1094" y="5"/>
                  </a:cubicBezTo>
                  <a:cubicBezTo>
                    <a:pt x="1159" y="5"/>
                    <a:pt x="1222" y="4"/>
                    <a:pt x="1289" y="5"/>
                  </a:cubicBezTo>
                  <a:cubicBezTo>
                    <a:pt x="1430" y="6"/>
                    <a:pt x="1566" y="5"/>
                    <a:pt x="1710" y="6"/>
                  </a:cubicBezTo>
                  <a:cubicBezTo>
                    <a:pt x="1717" y="8"/>
                    <a:pt x="1726" y="4"/>
                    <a:pt x="1733" y="7"/>
                  </a:cubicBezTo>
                  <a:cubicBezTo>
                    <a:pt x="1759" y="5"/>
                    <a:pt x="1783" y="8"/>
                    <a:pt x="1808" y="6"/>
                  </a:cubicBezTo>
                  <a:cubicBezTo>
                    <a:pt x="1837" y="6"/>
                    <a:pt x="1869" y="6"/>
                    <a:pt x="1900" y="7"/>
                  </a:cubicBezTo>
                  <a:cubicBezTo>
                    <a:pt x="1928" y="6"/>
                    <a:pt x="1961" y="8"/>
                    <a:pt x="1989" y="7"/>
                  </a:cubicBezTo>
                  <a:cubicBezTo>
                    <a:pt x="1990" y="7"/>
                    <a:pt x="1991" y="8"/>
                    <a:pt x="1992" y="9"/>
                  </a:cubicBezTo>
                  <a:cubicBezTo>
                    <a:pt x="1992" y="11"/>
                    <a:pt x="1990" y="12"/>
                    <a:pt x="1989" y="12"/>
                  </a:cubicBezTo>
                  <a:cubicBezTo>
                    <a:pt x="1975" y="13"/>
                    <a:pt x="1975" y="13"/>
                    <a:pt x="1975" y="13"/>
                  </a:cubicBezTo>
                  <a:cubicBezTo>
                    <a:pt x="1975" y="21"/>
                    <a:pt x="1966" y="21"/>
                    <a:pt x="1962" y="26"/>
                  </a:cubicBezTo>
                  <a:cubicBezTo>
                    <a:pt x="1955" y="34"/>
                    <a:pt x="1944" y="40"/>
                    <a:pt x="1935" y="45"/>
                  </a:cubicBezTo>
                  <a:cubicBezTo>
                    <a:pt x="1936" y="50"/>
                    <a:pt x="1941" y="53"/>
                    <a:pt x="1945" y="57"/>
                  </a:cubicBezTo>
                  <a:cubicBezTo>
                    <a:pt x="1948" y="54"/>
                    <a:pt x="1951" y="52"/>
                    <a:pt x="1955" y="52"/>
                  </a:cubicBezTo>
                  <a:cubicBezTo>
                    <a:pt x="1963" y="46"/>
                    <a:pt x="1972" y="41"/>
                    <a:pt x="1979" y="34"/>
                  </a:cubicBezTo>
                  <a:cubicBezTo>
                    <a:pt x="1983" y="30"/>
                    <a:pt x="1985" y="22"/>
                    <a:pt x="1991" y="22"/>
                  </a:cubicBezTo>
                  <a:cubicBezTo>
                    <a:pt x="1991" y="29"/>
                    <a:pt x="1985" y="34"/>
                    <a:pt x="1980" y="38"/>
                  </a:cubicBezTo>
                  <a:cubicBezTo>
                    <a:pt x="1970" y="47"/>
                    <a:pt x="1960" y="56"/>
                    <a:pt x="1948" y="60"/>
                  </a:cubicBezTo>
                  <a:cubicBezTo>
                    <a:pt x="1947" y="61"/>
                    <a:pt x="1947" y="61"/>
                    <a:pt x="1947" y="61"/>
                  </a:cubicBezTo>
                  <a:cubicBezTo>
                    <a:pt x="1950" y="64"/>
                    <a:pt x="1947" y="74"/>
                    <a:pt x="1954" y="72"/>
                  </a:cubicBezTo>
                  <a:cubicBezTo>
                    <a:pt x="1968" y="66"/>
                    <a:pt x="1978" y="56"/>
                    <a:pt x="1989" y="45"/>
                  </a:cubicBezTo>
                  <a:cubicBezTo>
                    <a:pt x="1991" y="45"/>
                    <a:pt x="1993" y="45"/>
                    <a:pt x="1993" y="47"/>
                  </a:cubicBezTo>
                  <a:cubicBezTo>
                    <a:pt x="1983" y="58"/>
                    <a:pt x="1971" y="70"/>
                    <a:pt x="1956" y="75"/>
                  </a:cubicBezTo>
                  <a:cubicBezTo>
                    <a:pt x="1955" y="78"/>
                    <a:pt x="1951" y="76"/>
                    <a:pt x="1950" y="79"/>
                  </a:cubicBezTo>
                  <a:cubicBezTo>
                    <a:pt x="1951" y="81"/>
                    <a:pt x="1950" y="85"/>
                    <a:pt x="1953" y="86"/>
                  </a:cubicBezTo>
                  <a:cubicBezTo>
                    <a:pt x="1966" y="83"/>
                    <a:pt x="1977" y="75"/>
                    <a:pt x="1988" y="68"/>
                  </a:cubicBezTo>
                  <a:cubicBezTo>
                    <a:pt x="1989" y="68"/>
                    <a:pt x="1991" y="69"/>
                    <a:pt x="1991" y="70"/>
                  </a:cubicBezTo>
                  <a:cubicBezTo>
                    <a:pt x="1980" y="81"/>
                    <a:pt x="1965" y="86"/>
                    <a:pt x="1951" y="91"/>
                  </a:cubicBezTo>
                  <a:cubicBezTo>
                    <a:pt x="1950" y="95"/>
                    <a:pt x="1949" y="100"/>
                    <a:pt x="1948" y="105"/>
                  </a:cubicBezTo>
                  <a:cubicBezTo>
                    <a:pt x="1952" y="108"/>
                    <a:pt x="1954" y="103"/>
                    <a:pt x="1957" y="103"/>
                  </a:cubicBezTo>
                  <a:cubicBezTo>
                    <a:pt x="1967" y="101"/>
                    <a:pt x="1976" y="95"/>
                    <a:pt x="1985" y="89"/>
                  </a:cubicBezTo>
                  <a:cubicBezTo>
                    <a:pt x="1987" y="89"/>
                    <a:pt x="1988" y="91"/>
                    <a:pt x="1988" y="93"/>
                  </a:cubicBezTo>
                  <a:cubicBezTo>
                    <a:pt x="1977" y="99"/>
                    <a:pt x="1966" y="107"/>
                    <a:pt x="1954" y="109"/>
                  </a:cubicBezTo>
                  <a:cubicBezTo>
                    <a:pt x="1947" y="109"/>
                    <a:pt x="1944" y="115"/>
                    <a:pt x="1944" y="121"/>
                  </a:cubicBezTo>
                  <a:cubicBezTo>
                    <a:pt x="1944" y="125"/>
                    <a:pt x="1945" y="130"/>
                    <a:pt x="1949" y="132"/>
                  </a:cubicBezTo>
                  <a:cubicBezTo>
                    <a:pt x="1961" y="135"/>
                    <a:pt x="1971" y="134"/>
                    <a:pt x="1982" y="130"/>
                  </a:cubicBezTo>
                  <a:cubicBezTo>
                    <a:pt x="1984" y="131"/>
                    <a:pt x="1985" y="130"/>
                    <a:pt x="1986" y="132"/>
                  </a:cubicBezTo>
                  <a:cubicBezTo>
                    <a:pt x="1985" y="138"/>
                    <a:pt x="1978" y="136"/>
                    <a:pt x="1975" y="139"/>
                  </a:cubicBezTo>
                  <a:cubicBezTo>
                    <a:pt x="1964" y="140"/>
                    <a:pt x="1952" y="143"/>
                    <a:pt x="1943" y="136"/>
                  </a:cubicBezTo>
                  <a:cubicBezTo>
                    <a:pt x="1931" y="124"/>
                    <a:pt x="1943" y="109"/>
                    <a:pt x="1945" y="95"/>
                  </a:cubicBezTo>
                  <a:cubicBezTo>
                    <a:pt x="1944" y="82"/>
                    <a:pt x="1947" y="66"/>
                    <a:pt x="1935" y="57"/>
                  </a:cubicBezTo>
                  <a:cubicBezTo>
                    <a:pt x="1926" y="47"/>
                    <a:pt x="1914" y="44"/>
                    <a:pt x="1902" y="40"/>
                  </a:cubicBezTo>
                  <a:cubicBezTo>
                    <a:pt x="1895" y="40"/>
                    <a:pt x="1886" y="39"/>
                    <a:pt x="1880" y="43"/>
                  </a:cubicBezTo>
                  <a:cubicBezTo>
                    <a:pt x="1870" y="44"/>
                    <a:pt x="1863" y="53"/>
                    <a:pt x="1858" y="61"/>
                  </a:cubicBezTo>
                  <a:cubicBezTo>
                    <a:pt x="1857" y="68"/>
                    <a:pt x="1855" y="77"/>
                    <a:pt x="1860" y="83"/>
                  </a:cubicBezTo>
                  <a:cubicBezTo>
                    <a:pt x="1863" y="87"/>
                    <a:pt x="1869" y="88"/>
                    <a:pt x="1874" y="88"/>
                  </a:cubicBezTo>
                  <a:cubicBezTo>
                    <a:pt x="1885" y="87"/>
                    <a:pt x="1891" y="76"/>
                    <a:pt x="1896" y="67"/>
                  </a:cubicBezTo>
                  <a:cubicBezTo>
                    <a:pt x="1903" y="66"/>
                    <a:pt x="1911" y="67"/>
                    <a:pt x="1916" y="73"/>
                  </a:cubicBezTo>
                  <a:cubicBezTo>
                    <a:pt x="1921" y="77"/>
                    <a:pt x="1922" y="83"/>
                    <a:pt x="1922" y="89"/>
                  </a:cubicBezTo>
                  <a:cubicBezTo>
                    <a:pt x="1924" y="92"/>
                    <a:pt x="1924" y="92"/>
                    <a:pt x="1924" y="92"/>
                  </a:cubicBezTo>
                  <a:cubicBezTo>
                    <a:pt x="1917" y="95"/>
                    <a:pt x="1916" y="105"/>
                    <a:pt x="1908" y="106"/>
                  </a:cubicBezTo>
                  <a:cubicBezTo>
                    <a:pt x="1900" y="108"/>
                    <a:pt x="1892" y="113"/>
                    <a:pt x="1884" y="108"/>
                  </a:cubicBezTo>
                  <a:cubicBezTo>
                    <a:pt x="1871" y="105"/>
                    <a:pt x="1853" y="100"/>
                    <a:pt x="1842" y="111"/>
                  </a:cubicBezTo>
                  <a:cubicBezTo>
                    <a:pt x="1838" y="116"/>
                    <a:pt x="1837" y="123"/>
                    <a:pt x="1837" y="129"/>
                  </a:cubicBezTo>
                  <a:cubicBezTo>
                    <a:pt x="1840" y="135"/>
                    <a:pt x="1840" y="140"/>
                    <a:pt x="1844" y="144"/>
                  </a:cubicBezTo>
                  <a:cubicBezTo>
                    <a:pt x="1850" y="144"/>
                    <a:pt x="1850" y="136"/>
                    <a:pt x="1855" y="133"/>
                  </a:cubicBezTo>
                  <a:cubicBezTo>
                    <a:pt x="1861" y="128"/>
                    <a:pt x="1871" y="126"/>
                    <a:pt x="1879" y="131"/>
                  </a:cubicBezTo>
                  <a:cubicBezTo>
                    <a:pt x="1886" y="136"/>
                    <a:pt x="1892" y="144"/>
                    <a:pt x="1890" y="154"/>
                  </a:cubicBezTo>
                  <a:cubicBezTo>
                    <a:pt x="1890" y="155"/>
                    <a:pt x="1888" y="157"/>
                    <a:pt x="1889" y="158"/>
                  </a:cubicBezTo>
                  <a:cubicBezTo>
                    <a:pt x="1984" y="160"/>
                    <a:pt x="1984" y="160"/>
                    <a:pt x="1984" y="160"/>
                  </a:cubicBezTo>
                  <a:cubicBezTo>
                    <a:pt x="1985" y="160"/>
                    <a:pt x="1986" y="161"/>
                    <a:pt x="1986" y="161"/>
                  </a:cubicBezTo>
                  <a:cubicBezTo>
                    <a:pt x="1984" y="163"/>
                    <a:pt x="1984" y="163"/>
                    <a:pt x="1984" y="163"/>
                  </a:cubicBezTo>
                  <a:cubicBezTo>
                    <a:pt x="1831" y="164"/>
                    <a:pt x="1831" y="164"/>
                    <a:pt x="1831" y="164"/>
                  </a:cubicBezTo>
                  <a:cubicBezTo>
                    <a:pt x="1813" y="165"/>
                    <a:pt x="1794" y="162"/>
                    <a:pt x="1775" y="164"/>
                  </a:cubicBezTo>
                  <a:cubicBezTo>
                    <a:pt x="1481" y="164"/>
                    <a:pt x="1481" y="164"/>
                    <a:pt x="1481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330" y="164"/>
                    <a:pt x="1330" y="164"/>
                    <a:pt x="1330" y="164"/>
                  </a:cubicBezTo>
                  <a:cubicBezTo>
                    <a:pt x="1304" y="163"/>
                    <a:pt x="1282" y="165"/>
                    <a:pt x="1255" y="164"/>
                  </a:cubicBezTo>
                  <a:cubicBezTo>
                    <a:pt x="1206" y="163"/>
                    <a:pt x="1206" y="163"/>
                    <a:pt x="1206" y="163"/>
                  </a:cubicBezTo>
                  <a:cubicBezTo>
                    <a:pt x="907" y="164"/>
                    <a:pt x="907" y="164"/>
                    <a:pt x="907" y="164"/>
                  </a:cubicBezTo>
                  <a:cubicBezTo>
                    <a:pt x="862" y="164"/>
                    <a:pt x="818" y="164"/>
                    <a:pt x="772" y="164"/>
                  </a:cubicBezTo>
                  <a:cubicBezTo>
                    <a:pt x="669" y="164"/>
                    <a:pt x="669" y="164"/>
                    <a:pt x="669" y="164"/>
                  </a:cubicBezTo>
                  <a:cubicBezTo>
                    <a:pt x="545" y="164"/>
                    <a:pt x="545" y="164"/>
                    <a:pt x="545" y="164"/>
                  </a:cubicBezTo>
                  <a:cubicBezTo>
                    <a:pt x="480" y="164"/>
                    <a:pt x="414" y="164"/>
                    <a:pt x="349" y="164"/>
                  </a:cubicBezTo>
                  <a:cubicBezTo>
                    <a:pt x="342" y="164"/>
                    <a:pt x="333" y="164"/>
                    <a:pt x="325" y="164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13" y="164"/>
                    <a:pt x="57" y="164"/>
                    <a:pt x="3" y="164"/>
                  </a:cubicBezTo>
                  <a:cubicBezTo>
                    <a:pt x="3" y="162"/>
                    <a:pt x="3" y="160"/>
                    <a:pt x="5" y="160"/>
                  </a:cubicBezTo>
                  <a:cubicBezTo>
                    <a:pt x="39" y="160"/>
                    <a:pt x="73" y="160"/>
                    <a:pt x="107" y="159"/>
                  </a:cubicBezTo>
                  <a:cubicBezTo>
                    <a:pt x="120" y="160"/>
                    <a:pt x="133" y="160"/>
                    <a:pt x="146" y="159"/>
                  </a:cubicBezTo>
                  <a:cubicBezTo>
                    <a:pt x="146" y="155"/>
                    <a:pt x="151" y="154"/>
                    <a:pt x="152" y="151"/>
                  </a:cubicBezTo>
                  <a:cubicBezTo>
                    <a:pt x="163" y="137"/>
                    <a:pt x="164" y="117"/>
                    <a:pt x="158" y="101"/>
                  </a:cubicBezTo>
                  <a:cubicBezTo>
                    <a:pt x="151" y="88"/>
                    <a:pt x="139" y="74"/>
                    <a:pt x="123" y="74"/>
                  </a:cubicBezTo>
                  <a:cubicBezTo>
                    <a:pt x="116" y="72"/>
                    <a:pt x="111" y="75"/>
                    <a:pt x="105" y="79"/>
                  </a:cubicBezTo>
                  <a:cubicBezTo>
                    <a:pt x="100" y="84"/>
                    <a:pt x="99" y="92"/>
                    <a:pt x="99" y="98"/>
                  </a:cubicBezTo>
                  <a:cubicBezTo>
                    <a:pt x="103" y="108"/>
                    <a:pt x="115" y="100"/>
                    <a:pt x="122" y="105"/>
                  </a:cubicBezTo>
                  <a:cubicBezTo>
                    <a:pt x="121" y="109"/>
                    <a:pt x="121" y="109"/>
                    <a:pt x="121" y="109"/>
                  </a:cubicBezTo>
                  <a:cubicBezTo>
                    <a:pt x="111" y="121"/>
                    <a:pt x="97" y="133"/>
                    <a:pt x="79" y="130"/>
                  </a:cubicBezTo>
                  <a:cubicBezTo>
                    <a:pt x="75" y="129"/>
                    <a:pt x="70" y="128"/>
                    <a:pt x="68" y="123"/>
                  </a:cubicBezTo>
                  <a:cubicBezTo>
                    <a:pt x="61" y="109"/>
                    <a:pt x="72" y="97"/>
                    <a:pt x="74" y="84"/>
                  </a:cubicBezTo>
                  <a:cubicBezTo>
                    <a:pt x="77" y="68"/>
                    <a:pt x="69" y="52"/>
                    <a:pt x="59" y="40"/>
                  </a:cubicBezTo>
                  <a:cubicBezTo>
                    <a:pt x="51" y="31"/>
                    <a:pt x="36" y="30"/>
                    <a:pt x="25" y="34"/>
                  </a:cubicBezTo>
                  <a:cubicBezTo>
                    <a:pt x="17" y="38"/>
                    <a:pt x="7" y="44"/>
                    <a:pt x="4" y="5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7" y="37"/>
                    <a:pt x="10" y="36"/>
                    <a:pt x="11" y="34"/>
                  </a:cubicBezTo>
                  <a:cubicBezTo>
                    <a:pt x="11" y="30"/>
                    <a:pt x="7" y="31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ubicBezTo>
                    <a:pt x="15" y="30"/>
                    <a:pt x="28" y="25"/>
                    <a:pt x="40" y="25"/>
                  </a:cubicBezTo>
                  <a:cubicBezTo>
                    <a:pt x="48" y="27"/>
                    <a:pt x="57" y="22"/>
                    <a:pt x="65" y="18"/>
                  </a:cubicBezTo>
                  <a:cubicBezTo>
                    <a:pt x="67" y="14"/>
                    <a:pt x="73" y="13"/>
                    <a:pt x="73" y="8"/>
                  </a:cubicBezTo>
                  <a:cubicBezTo>
                    <a:pt x="68" y="6"/>
                    <a:pt x="63" y="7"/>
                    <a:pt x="58" y="8"/>
                  </a:cubicBezTo>
                  <a:cubicBezTo>
                    <a:pt x="44" y="22"/>
                    <a:pt x="23" y="20"/>
                    <a:pt x="5" y="19"/>
                  </a:cubicBezTo>
                  <a:cubicBezTo>
                    <a:pt x="3" y="17"/>
                    <a:pt x="5" y="15"/>
                    <a:pt x="4" y="12"/>
                  </a:cubicBezTo>
                  <a:cubicBezTo>
                    <a:pt x="19" y="17"/>
                    <a:pt x="35" y="18"/>
                    <a:pt x="47" y="8"/>
                  </a:cubicBezTo>
                  <a:cubicBezTo>
                    <a:pt x="47" y="6"/>
                    <a:pt x="43" y="7"/>
                    <a:pt x="40" y="7"/>
                  </a:cubicBezTo>
                  <a:cubicBezTo>
                    <a:pt x="28" y="5"/>
                    <a:pt x="16" y="7"/>
                    <a:pt x="5" y="7"/>
                  </a:cubicBezTo>
                  <a:cubicBezTo>
                    <a:pt x="4" y="6"/>
                    <a:pt x="4" y="3"/>
                    <a:pt x="5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0"/>
                    <a:pt x="80" y="2"/>
                    <a:pt x="86" y="2"/>
                  </a:cubicBezTo>
                  <a:cubicBezTo>
                    <a:pt x="155" y="0"/>
                    <a:pt x="225" y="3"/>
                    <a:pt x="295" y="2"/>
                  </a:cubicBezTo>
                  <a:close/>
                  <a:moveTo>
                    <a:pt x="119" y="8"/>
                  </a:moveTo>
                  <a:cubicBezTo>
                    <a:pt x="115" y="7"/>
                    <a:pt x="111" y="7"/>
                    <a:pt x="106" y="8"/>
                  </a:cubicBezTo>
                  <a:cubicBezTo>
                    <a:pt x="96" y="20"/>
                    <a:pt x="82" y="33"/>
                    <a:pt x="67" y="39"/>
                  </a:cubicBezTo>
                  <a:cubicBezTo>
                    <a:pt x="69" y="42"/>
                    <a:pt x="70" y="46"/>
                    <a:pt x="74" y="47"/>
                  </a:cubicBezTo>
                  <a:cubicBezTo>
                    <a:pt x="84" y="43"/>
                    <a:pt x="92" y="35"/>
                    <a:pt x="101" y="29"/>
                  </a:cubicBezTo>
                  <a:cubicBezTo>
                    <a:pt x="109" y="23"/>
                    <a:pt x="115" y="16"/>
                    <a:pt x="119" y="8"/>
                  </a:cubicBezTo>
                  <a:close/>
                  <a:moveTo>
                    <a:pt x="334" y="8"/>
                  </a:moveTo>
                  <a:cubicBezTo>
                    <a:pt x="312" y="7"/>
                    <a:pt x="291" y="9"/>
                    <a:pt x="271" y="7"/>
                  </a:cubicBezTo>
                  <a:cubicBezTo>
                    <a:pt x="250" y="8"/>
                    <a:pt x="230" y="7"/>
                    <a:pt x="209" y="7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10" y="16"/>
                    <a:pt x="221" y="17"/>
                    <a:pt x="225" y="26"/>
                  </a:cubicBezTo>
                  <a:cubicBezTo>
                    <a:pt x="228" y="32"/>
                    <a:pt x="226" y="37"/>
                    <a:pt x="224" y="43"/>
                  </a:cubicBezTo>
                  <a:cubicBezTo>
                    <a:pt x="217" y="51"/>
                    <a:pt x="209" y="64"/>
                    <a:pt x="196" y="62"/>
                  </a:cubicBezTo>
                  <a:cubicBezTo>
                    <a:pt x="183" y="61"/>
                    <a:pt x="196" y="51"/>
                    <a:pt x="192" y="45"/>
                  </a:cubicBezTo>
                  <a:cubicBezTo>
                    <a:pt x="190" y="41"/>
                    <a:pt x="185" y="43"/>
                    <a:pt x="181" y="42"/>
                  </a:cubicBezTo>
                  <a:cubicBezTo>
                    <a:pt x="177" y="44"/>
                    <a:pt x="172" y="47"/>
                    <a:pt x="170" y="52"/>
                  </a:cubicBezTo>
                  <a:cubicBezTo>
                    <a:pt x="169" y="61"/>
                    <a:pt x="170" y="71"/>
                    <a:pt x="176" y="79"/>
                  </a:cubicBezTo>
                  <a:cubicBezTo>
                    <a:pt x="179" y="82"/>
                    <a:pt x="184" y="81"/>
                    <a:pt x="188" y="82"/>
                  </a:cubicBezTo>
                  <a:cubicBezTo>
                    <a:pt x="194" y="83"/>
                    <a:pt x="200" y="82"/>
                    <a:pt x="205" y="79"/>
                  </a:cubicBezTo>
                  <a:cubicBezTo>
                    <a:pt x="215" y="72"/>
                    <a:pt x="224" y="64"/>
                    <a:pt x="235" y="62"/>
                  </a:cubicBezTo>
                  <a:cubicBezTo>
                    <a:pt x="244" y="61"/>
                    <a:pt x="251" y="66"/>
                    <a:pt x="256" y="72"/>
                  </a:cubicBezTo>
                  <a:cubicBezTo>
                    <a:pt x="255" y="74"/>
                    <a:pt x="259" y="76"/>
                    <a:pt x="256" y="77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60" y="91"/>
                    <a:pt x="257" y="99"/>
                    <a:pt x="254" y="106"/>
                  </a:cubicBezTo>
                  <a:cubicBezTo>
                    <a:pt x="251" y="113"/>
                    <a:pt x="245" y="115"/>
                    <a:pt x="239" y="118"/>
                  </a:cubicBezTo>
                  <a:cubicBezTo>
                    <a:pt x="236" y="120"/>
                    <a:pt x="232" y="118"/>
                    <a:pt x="230" y="116"/>
                  </a:cubicBezTo>
                  <a:cubicBezTo>
                    <a:pt x="228" y="113"/>
                    <a:pt x="232" y="111"/>
                    <a:pt x="234" y="109"/>
                  </a:cubicBezTo>
                  <a:cubicBezTo>
                    <a:pt x="236" y="101"/>
                    <a:pt x="235" y="94"/>
                    <a:pt x="229" y="89"/>
                  </a:cubicBezTo>
                  <a:cubicBezTo>
                    <a:pt x="224" y="87"/>
                    <a:pt x="221" y="91"/>
                    <a:pt x="217" y="93"/>
                  </a:cubicBezTo>
                  <a:cubicBezTo>
                    <a:pt x="210" y="100"/>
                    <a:pt x="207" y="112"/>
                    <a:pt x="210" y="123"/>
                  </a:cubicBezTo>
                  <a:cubicBezTo>
                    <a:pt x="214" y="130"/>
                    <a:pt x="217" y="138"/>
                    <a:pt x="224" y="143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2" y="145"/>
                    <a:pt x="246" y="143"/>
                    <a:pt x="251" y="143"/>
                  </a:cubicBezTo>
                  <a:cubicBezTo>
                    <a:pt x="261" y="141"/>
                    <a:pt x="269" y="134"/>
                    <a:pt x="275" y="127"/>
                  </a:cubicBezTo>
                  <a:cubicBezTo>
                    <a:pt x="278" y="126"/>
                    <a:pt x="280" y="125"/>
                    <a:pt x="282" y="122"/>
                  </a:cubicBezTo>
                  <a:cubicBezTo>
                    <a:pt x="280" y="119"/>
                    <a:pt x="284" y="116"/>
                    <a:pt x="284" y="113"/>
                  </a:cubicBezTo>
                  <a:cubicBezTo>
                    <a:pt x="289" y="108"/>
                    <a:pt x="287" y="100"/>
                    <a:pt x="288" y="93"/>
                  </a:cubicBezTo>
                  <a:cubicBezTo>
                    <a:pt x="284" y="89"/>
                    <a:pt x="285" y="82"/>
                    <a:pt x="282" y="77"/>
                  </a:cubicBezTo>
                  <a:cubicBezTo>
                    <a:pt x="278" y="67"/>
                    <a:pt x="262" y="63"/>
                    <a:pt x="266" y="50"/>
                  </a:cubicBezTo>
                  <a:cubicBezTo>
                    <a:pt x="270" y="40"/>
                    <a:pt x="280" y="32"/>
                    <a:pt x="290" y="29"/>
                  </a:cubicBezTo>
                  <a:cubicBezTo>
                    <a:pt x="298" y="28"/>
                    <a:pt x="306" y="27"/>
                    <a:pt x="314" y="27"/>
                  </a:cubicBezTo>
                  <a:cubicBezTo>
                    <a:pt x="322" y="28"/>
                    <a:pt x="331" y="34"/>
                    <a:pt x="332" y="43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3" y="51"/>
                    <a:pt x="320" y="55"/>
                    <a:pt x="317" y="57"/>
                  </a:cubicBezTo>
                  <a:cubicBezTo>
                    <a:pt x="313" y="62"/>
                    <a:pt x="310" y="68"/>
                    <a:pt x="313" y="74"/>
                  </a:cubicBezTo>
                  <a:cubicBezTo>
                    <a:pt x="314" y="77"/>
                    <a:pt x="311" y="81"/>
                    <a:pt x="315" y="83"/>
                  </a:cubicBezTo>
                  <a:cubicBezTo>
                    <a:pt x="319" y="88"/>
                    <a:pt x="325" y="83"/>
                    <a:pt x="329" y="83"/>
                  </a:cubicBezTo>
                  <a:cubicBezTo>
                    <a:pt x="344" y="75"/>
                    <a:pt x="353" y="59"/>
                    <a:pt x="355" y="42"/>
                  </a:cubicBezTo>
                  <a:cubicBezTo>
                    <a:pt x="356" y="33"/>
                    <a:pt x="355" y="21"/>
                    <a:pt x="345" y="16"/>
                  </a:cubicBezTo>
                  <a:cubicBezTo>
                    <a:pt x="340" y="14"/>
                    <a:pt x="335" y="13"/>
                    <a:pt x="334" y="8"/>
                  </a:cubicBezTo>
                  <a:close/>
                  <a:moveTo>
                    <a:pt x="96" y="8"/>
                  </a:moveTo>
                  <a:cubicBezTo>
                    <a:pt x="93" y="6"/>
                    <a:pt x="87" y="8"/>
                    <a:pt x="84" y="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8" y="24"/>
                    <a:pt x="60" y="24"/>
                    <a:pt x="58" y="30"/>
                  </a:cubicBezTo>
                  <a:cubicBezTo>
                    <a:pt x="60" y="32"/>
                    <a:pt x="62" y="34"/>
                    <a:pt x="65" y="3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7" y="29"/>
                    <a:pt x="85" y="21"/>
                    <a:pt x="93" y="15"/>
                  </a:cubicBezTo>
                  <a:cubicBezTo>
                    <a:pt x="94" y="13"/>
                    <a:pt x="96" y="11"/>
                    <a:pt x="96" y="8"/>
                  </a:cubicBezTo>
                  <a:close/>
                  <a:moveTo>
                    <a:pt x="171" y="13"/>
                  </a:moveTo>
                  <a:cubicBezTo>
                    <a:pt x="172" y="8"/>
                    <a:pt x="172" y="8"/>
                    <a:pt x="172" y="8"/>
                  </a:cubicBezTo>
                  <a:cubicBezTo>
                    <a:pt x="164" y="8"/>
                    <a:pt x="152" y="7"/>
                    <a:pt x="143" y="8"/>
                  </a:cubicBezTo>
                  <a:cubicBezTo>
                    <a:pt x="142" y="16"/>
                    <a:pt x="139" y="22"/>
                    <a:pt x="135" y="28"/>
                  </a:cubicBezTo>
                  <a:cubicBezTo>
                    <a:pt x="123" y="44"/>
                    <a:pt x="106" y="61"/>
                    <a:pt x="89" y="69"/>
                  </a:cubicBezTo>
                  <a:cubicBezTo>
                    <a:pt x="86" y="71"/>
                    <a:pt x="83" y="69"/>
                    <a:pt x="81" y="73"/>
                  </a:cubicBezTo>
                  <a:cubicBezTo>
                    <a:pt x="82" y="79"/>
                    <a:pt x="80" y="86"/>
                    <a:pt x="81" y="92"/>
                  </a:cubicBezTo>
                  <a:cubicBezTo>
                    <a:pt x="94" y="93"/>
                    <a:pt x="92" y="78"/>
                    <a:pt x="102" y="73"/>
                  </a:cubicBezTo>
                  <a:cubicBezTo>
                    <a:pt x="111" y="67"/>
                    <a:pt x="122" y="65"/>
                    <a:pt x="132" y="67"/>
                  </a:cubicBezTo>
                  <a:cubicBezTo>
                    <a:pt x="153" y="55"/>
                    <a:pt x="159" y="32"/>
                    <a:pt x="171" y="13"/>
                  </a:cubicBezTo>
                  <a:close/>
                  <a:moveTo>
                    <a:pt x="193" y="8"/>
                  </a:moveTo>
                  <a:cubicBezTo>
                    <a:pt x="189" y="7"/>
                    <a:pt x="185" y="7"/>
                    <a:pt x="181" y="8"/>
                  </a:cubicBezTo>
                  <a:cubicBezTo>
                    <a:pt x="180" y="12"/>
                    <a:pt x="177" y="16"/>
                    <a:pt x="177" y="20"/>
                  </a:cubicBezTo>
                  <a:cubicBezTo>
                    <a:pt x="186" y="29"/>
                    <a:pt x="198" y="34"/>
                    <a:pt x="211" y="38"/>
                  </a:cubicBezTo>
                  <a:cubicBezTo>
                    <a:pt x="213" y="38"/>
                    <a:pt x="216" y="39"/>
                    <a:pt x="218" y="36"/>
                  </a:cubicBezTo>
                  <a:cubicBezTo>
                    <a:pt x="218" y="34"/>
                    <a:pt x="219" y="31"/>
                    <a:pt x="217" y="30"/>
                  </a:cubicBezTo>
                  <a:cubicBezTo>
                    <a:pt x="205" y="25"/>
                    <a:pt x="193" y="23"/>
                    <a:pt x="183" y="17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3"/>
                    <a:pt x="183" y="12"/>
                    <a:pt x="184" y="12"/>
                  </a:cubicBezTo>
                  <a:cubicBezTo>
                    <a:pt x="190" y="14"/>
                    <a:pt x="196" y="18"/>
                    <a:pt x="202" y="19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199" y="15"/>
                    <a:pt x="196" y="11"/>
                    <a:pt x="193" y="8"/>
                  </a:cubicBezTo>
                  <a:close/>
                  <a:moveTo>
                    <a:pt x="137" y="8"/>
                  </a:moveTo>
                  <a:cubicBezTo>
                    <a:pt x="126" y="3"/>
                    <a:pt x="123" y="18"/>
                    <a:pt x="115" y="22"/>
                  </a:cubicBezTo>
                  <a:cubicBezTo>
                    <a:pt x="103" y="35"/>
                    <a:pt x="91" y="44"/>
                    <a:pt x="77" y="53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90" y="64"/>
                    <a:pt x="98" y="57"/>
                    <a:pt x="106" y="51"/>
                  </a:cubicBezTo>
                  <a:cubicBezTo>
                    <a:pt x="108" y="49"/>
                    <a:pt x="109" y="47"/>
                    <a:pt x="112" y="46"/>
                  </a:cubicBezTo>
                  <a:cubicBezTo>
                    <a:pt x="121" y="34"/>
                    <a:pt x="136" y="24"/>
                    <a:pt x="137" y="8"/>
                  </a:cubicBezTo>
                  <a:close/>
                  <a:moveTo>
                    <a:pt x="465" y="13"/>
                  </a:moveTo>
                  <a:cubicBezTo>
                    <a:pt x="462" y="7"/>
                    <a:pt x="453" y="8"/>
                    <a:pt x="447" y="8"/>
                  </a:cubicBezTo>
                  <a:cubicBezTo>
                    <a:pt x="445" y="8"/>
                    <a:pt x="441" y="7"/>
                    <a:pt x="440" y="9"/>
                  </a:cubicBezTo>
                  <a:cubicBezTo>
                    <a:pt x="452" y="21"/>
                    <a:pt x="466" y="27"/>
                    <a:pt x="479" y="34"/>
                  </a:cubicBezTo>
                  <a:cubicBezTo>
                    <a:pt x="491" y="25"/>
                    <a:pt x="507" y="22"/>
                    <a:pt x="523" y="27"/>
                  </a:cubicBezTo>
                  <a:cubicBezTo>
                    <a:pt x="532" y="24"/>
                    <a:pt x="541" y="19"/>
                    <a:pt x="546" y="9"/>
                  </a:cubicBezTo>
                  <a:cubicBezTo>
                    <a:pt x="543" y="7"/>
                    <a:pt x="537" y="9"/>
                    <a:pt x="533" y="8"/>
                  </a:cubicBezTo>
                  <a:cubicBezTo>
                    <a:pt x="524" y="15"/>
                    <a:pt x="513" y="18"/>
                    <a:pt x="502" y="21"/>
                  </a:cubicBezTo>
                  <a:cubicBezTo>
                    <a:pt x="488" y="23"/>
                    <a:pt x="477" y="18"/>
                    <a:pt x="465" y="13"/>
                  </a:cubicBezTo>
                  <a:close/>
                  <a:moveTo>
                    <a:pt x="363" y="9"/>
                  </a:moveTo>
                  <a:cubicBezTo>
                    <a:pt x="359" y="9"/>
                    <a:pt x="353" y="6"/>
                    <a:pt x="350" y="9"/>
                  </a:cubicBezTo>
                  <a:cubicBezTo>
                    <a:pt x="355" y="16"/>
                    <a:pt x="362" y="22"/>
                    <a:pt x="363" y="31"/>
                  </a:cubicBezTo>
                  <a:cubicBezTo>
                    <a:pt x="365" y="37"/>
                    <a:pt x="361" y="44"/>
                    <a:pt x="361" y="51"/>
                  </a:cubicBezTo>
                  <a:cubicBezTo>
                    <a:pt x="361" y="54"/>
                    <a:pt x="365" y="56"/>
                    <a:pt x="367" y="57"/>
                  </a:cubicBezTo>
                  <a:cubicBezTo>
                    <a:pt x="380" y="82"/>
                    <a:pt x="408" y="95"/>
                    <a:pt x="432" y="106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58" y="97"/>
                    <a:pt x="458" y="97"/>
                    <a:pt x="458" y="97"/>
                  </a:cubicBezTo>
                  <a:cubicBezTo>
                    <a:pt x="472" y="95"/>
                    <a:pt x="484" y="105"/>
                    <a:pt x="496" y="96"/>
                  </a:cubicBezTo>
                  <a:cubicBezTo>
                    <a:pt x="501" y="93"/>
                    <a:pt x="507" y="89"/>
                    <a:pt x="506" y="84"/>
                  </a:cubicBezTo>
                  <a:cubicBezTo>
                    <a:pt x="487" y="88"/>
                    <a:pt x="467" y="86"/>
                    <a:pt x="449" y="78"/>
                  </a:cubicBezTo>
                  <a:cubicBezTo>
                    <a:pt x="440" y="75"/>
                    <a:pt x="431" y="71"/>
                    <a:pt x="422" y="65"/>
                  </a:cubicBezTo>
                  <a:cubicBezTo>
                    <a:pt x="413" y="56"/>
                    <a:pt x="399" y="49"/>
                    <a:pt x="390" y="39"/>
                  </a:cubicBezTo>
                  <a:cubicBezTo>
                    <a:pt x="386" y="33"/>
                    <a:pt x="380" y="26"/>
                    <a:pt x="373" y="21"/>
                  </a:cubicBezTo>
                  <a:cubicBezTo>
                    <a:pt x="370" y="17"/>
                    <a:pt x="367" y="13"/>
                    <a:pt x="363" y="9"/>
                  </a:cubicBezTo>
                  <a:close/>
                  <a:moveTo>
                    <a:pt x="383" y="8"/>
                  </a:moveTo>
                  <a:cubicBezTo>
                    <a:pt x="380" y="8"/>
                    <a:pt x="376" y="8"/>
                    <a:pt x="374" y="9"/>
                  </a:cubicBezTo>
                  <a:cubicBezTo>
                    <a:pt x="374" y="11"/>
                    <a:pt x="374" y="12"/>
                    <a:pt x="375" y="13"/>
                  </a:cubicBezTo>
                  <a:cubicBezTo>
                    <a:pt x="387" y="25"/>
                    <a:pt x="396" y="40"/>
                    <a:pt x="411" y="50"/>
                  </a:cubicBezTo>
                  <a:cubicBezTo>
                    <a:pt x="426" y="62"/>
                    <a:pt x="443" y="71"/>
                    <a:pt x="461" y="78"/>
                  </a:cubicBezTo>
                  <a:cubicBezTo>
                    <a:pt x="467" y="78"/>
                    <a:pt x="472" y="80"/>
                    <a:pt x="479" y="80"/>
                  </a:cubicBezTo>
                  <a:cubicBezTo>
                    <a:pt x="475" y="75"/>
                    <a:pt x="469" y="72"/>
                    <a:pt x="467" y="65"/>
                  </a:cubicBezTo>
                  <a:cubicBezTo>
                    <a:pt x="453" y="60"/>
                    <a:pt x="439" y="53"/>
                    <a:pt x="425" y="47"/>
                  </a:cubicBezTo>
                  <a:cubicBezTo>
                    <a:pt x="409" y="37"/>
                    <a:pt x="393" y="24"/>
                    <a:pt x="383" y="8"/>
                  </a:cubicBezTo>
                  <a:close/>
                  <a:moveTo>
                    <a:pt x="404" y="15"/>
                  </a:moveTo>
                  <a:cubicBezTo>
                    <a:pt x="401" y="13"/>
                    <a:pt x="401" y="8"/>
                    <a:pt x="397" y="8"/>
                  </a:cubicBezTo>
                  <a:cubicBezTo>
                    <a:pt x="395" y="9"/>
                    <a:pt x="391" y="8"/>
                    <a:pt x="392" y="10"/>
                  </a:cubicBezTo>
                  <a:cubicBezTo>
                    <a:pt x="396" y="15"/>
                    <a:pt x="400" y="22"/>
                    <a:pt x="405" y="26"/>
                  </a:cubicBezTo>
                  <a:cubicBezTo>
                    <a:pt x="422" y="41"/>
                    <a:pt x="443" y="49"/>
                    <a:pt x="464" y="58"/>
                  </a:cubicBezTo>
                  <a:cubicBezTo>
                    <a:pt x="466" y="57"/>
                    <a:pt x="466" y="57"/>
                    <a:pt x="466" y="57"/>
                  </a:cubicBezTo>
                  <a:cubicBezTo>
                    <a:pt x="466" y="55"/>
                    <a:pt x="467" y="53"/>
                    <a:pt x="465" y="51"/>
                  </a:cubicBezTo>
                  <a:cubicBezTo>
                    <a:pt x="443" y="43"/>
                    <a:pt x="422" y="32"/>
                    <a:pt x="404" y="15"/>
                  </a:cubicBezTo>
                  <a:close/>
                  <a:moveTo>
                    <a:pt x="517" y="9"/>
                  </a:moveTo>
                  <a:cubicBezTo>
                    <a:pt x="501" y="7"/>
                    <a:pt x="486" y="8"/>
                    <a:pt x="471" y="9"/>
                  </a:cubicBezTo>
                  <a:cubicBezTo>
                    <a:pt x="476" y="14"/>
                    <a:pt x="484" y="14"/>
                    <a:pt x="491" y="16"/>
                  </a:cubicBezTo>
                  <a:cubicBezTo>
                    <a:pt x="500" y="16"/>
                    <a:pt x="509" y="14"/>
                    <a:pt x="517" y="9"/>
                  </a:cubicBezTo>
                  <a:close/>
                  <a:moveTo>
                    <a:pt x="430" y="9"/>
                  </a:moveTo>
                  <a:cubicBezTo>
                    <a:pt x="423" y="9"/>
                    <a:pt x="415" y="7"/>
                    <a:pt x="409" y="10"/>
                  </a:cubicBezTo>
                  <a:cubicBezTo>
                    <a:pt x="415" y="20"/>
                    <a:pt x="427" y="27"/>
                    <a:pt x="438" y="33"/>
                  </a:cubicBezTo>
                  <a:cubicBezTo>
                    <a:pt x="448" y="37"/>
                    <a:pt x="457" y="46"/>
                    <a:pt x="469" y="45"/>
                  </a:cubicBezTo>
                  <a:cubicBezTo>
                    <a:pt x="470" y="42"/>
                    <a:pt x="475" y="40"/>
                    <a:pt x="474" y="37"/>
                  </a:cubicBezTo>
                  <a:cubicBezTo>
                    <a:pt x="458" y="32"/>
                    <a:pt x="444" y="20"/>
                    <a:pt x="430" y="9"/>
                  </a:cubicBezTo>
                  <a:close/>
                  <a:moveTo>
                    <a:pt x="802" y="9"/>
                  </a:moveTo>
                  <a:cubicBezTo>
                    <a:pt x="785" y="8"/>
                    <a:pt x="771" y="11"/>
                    <a:pt x="755" y="8"/>
                  </a:cubicBezTo>
                  <a:cubicBezTo>
                    <a:pt x="748" y="10"/>
                    <a:pt x="740" y="9"/>
                    <a:pt x="734" y="9"/>
                  </a:cubicBezTo>
                  <a:cubicBezTo>
                    <a:pt x="722" y="10"/>
                    <a:pt x="709" y="8"/>
                    <a:pt x="698" y="9"/>
                  </a:cubicBezTo>
                  <a:cubicBezTo>
                    <a:pt x="693" y="12"/>
                    <a:pt x="699" y="16"/>
                    <a:pt x="698" y="20"/>
                  </a:cubicBezTo>
                  <a:cubicBezTo>
                    <a:pt x="698" y="32"/>
                    <a:pt x="698" y="45"/>
                    <a:pt x="685" y="51"/>
                  </a:cubicBezTo>
                  <a:cubicBezTo>
                    <a:pt x="679" y="55"/>
                    <a:pt x="669" y="58"/>
                    <a:pt x="663" y="52"/>
                  </a:cubicBezTo>
                  <a:cubicBezTo>
                    <a:pt x="663" y="51"/>
                    <a:pt x="663" y="49"/>
                    <a:pt x="664" y="48"/>
                  </a:cubicBezTo>
                  <a:cubicBezTo>
                    <a:pt x="667" y="43"/>
                    <a:pt x="666" y="37"/>
                    <a:pt x="662" y="34"/>
                  </a:cubicBezTo>
                  <a:cubicBezTo>
                    <a:pt x="658" y="32"/>
                    <a:pt x="653" y="33"/>
                    <a:pt x="649" y="34"/>
                  </a:cubicBezTo>
                  <a:cubicBezTo>
                    <a:pt x="641" y="41"/>
                    <a:pt x="641" y="52"/>
                    <a:pt x="643" y="61"/>
                  </a:cubicBezTo>
                  <a:cubicBezTo>
                    <a:pt x="645" y="68"/>
                    <a:pt x="652" y="72"/>
                    <a:pt x="658" y="75"/>
                  </a:cubicBezTo>
                  <a:cubicBezTo>
                    <a:pt x="676" y="82"/>
                    <a:pt x="688" y="62"/>
                    <a:pt x="705" y="63"/>
                  </a:cubicBezTo>
                  <a:cubicBezTo>
                    <a:pt x="715" y="65"/>
                    <a:pt x="723" y="69"/>
                    <a:pt x="729" y="77"/>
                  </a:cubicBezTo>
                  <a:cubicBezTo>
                    <a:pt x="737" y="86"/>
                    <a:pt x="734" y="99"/>
                    <a:pt x="732" y="109"/>
                  </a:cubicBezTo>
                  <a:cubicBezTo>
                    <a:pt x="728" y="117"/>
                    <a:pt x="720" y="124"/>
                    <a:pt x="710" y="123"/>
                  </a:cubicBezTo>
                  <a:cubicBezTo>
                    <a:pt x="707" y="122"/>
                    <a:pt x="703" y="122"/>
                    <a:pt x="703" y="118"/>
                  </a:cubicBezTo>
                  <a:cubicBezTo>
                    <a:pt x="705" y="113"/>
                    <a:pt x="708" y="106"/>
                    <a:pt x="706" y="100"/>
                  </a:cubicBezTo>
                  <a:cubicBezTo>
                    <a:pt x="704" y="97"/>
                    <a:pt x="700" y="96"/>
                    <a:pt x="697" y="95"/>
                  </a:cubicBezTo>
                  <a:cubicBezTo>
                    <a:pt x="693" y="96"/>
                    <a:pt x="688" y="93"/>
                    <a:pt x="686" y="99"/>
                  </a:cubicBezTo>
                  <a:cubicBezTo>
                    <a:pt x="679" y="108"/>
                    <a:pt x="682" y="122"/>
                    <a:pt x="688" y="131"/>
                  </a:cubicBezTo>
                  <a:cubicBezTo>
                    <a:pt x="693" y="142"/>
                    <a:pt x="704" y="146"/>
                    <a:pt x="715" y="147"/>
                  </a:cubicBezTo>
                  <a:cubicBezTo>
                    <a:pt x="734" y="147"/>
                    <a:pt x="752" y="138"/>
                    <a:pt x="762" y="121"/>
                  </a:cubicBezTo>
                  <a:cubicBezTo>
                    <a:pt x="762" y="115"/>
                    <a:pt x="764" y="110"/>
                    <a:pt x="763" y="104"/>
                  </a:cubicBezTo>
                  <a:cubicBezTo>
                    <a:pt x="760" y="84"/>
                    <a:pt x="738" y="69"/>
                    <a:pt x="742" y="47"/>
                  </a:cubicBezTo>
                  <a:cubicBezTo>
                    <a:pt x="743" y="39"/>
                    <a:pt x="750" y="32"/>
                    <a:pt x="757" y="30"/>
                  </a:cubicBezTo>
                  <a:cubicBezTo>
                    <a:pt x="762" y="27"/>
                    <a:pt x="767" y="27"/>
                    <a:pt x="772" y="26"/>
                  </a:cubicBezTo>
                  <a:cubicBezTo>
                    <a:pt x="780" y="23"/>
                    <a:pt x="788" y="27"/>
                    <a:pt x="794" y="31"/>
                  </a:cubicBezTo>
                  <a:cubicBezTo>
                    <a:pt x="802" y="35"/>
                    <a:pt x="802" y="43"/>
                    <a:pt x="803" y="48"/>
                  </a:cubicBezTo>
                  <a:cubicBezTo>
                    <a:pt x="804" y="52"/>
                    <a:pt x="804" y="58"/>
                    <a:pt x="800" y="61"/>
                  </a:cubicBezTo>
                  <a:cubicBezTo>
                    <a:pt x="795" y="65"/>
                    <a:pt x="795" y="58"/>
                    <a:pt x="792" y="56"/>
                  </a:cubicBezTo>
                  <a:cubicBezTo>
                    <a:pt x="787" y="53"/>
                    <a:pt x="782" y="56"/>
                    <a:pt x="779" y="58"/>
                  </a:cubicBezTo>
                  <a:cubicBezTo>
                    <a:pt x="777" y="63"/>
                    <a:pt x="776" y="68"/>
                    <a:pt x="777" y="74"/>
                  </a:cubicBezTo>
                  <a:cubicBezTo>
                    <a:pt x="779" y="82"/>
                    <a:pt x="787" y="87"/>
                    <a:pt x="795" y="89"/>
                  </a:cubicBezTo>
                  <a:cubicBezTo>
                    <a:pt x="808" y="89"/>
                    <a:pt x="820" y="80"/>
                    <a:pt x="824" y="69"/>
                  </a:cubicBezTo>
                  <a:cubicBezTo>
                    <a:pt x="827" y="61"/>
                    <a:pt x="829" y="53"/>
                    <a:pt x="828" y="45"/>
                  </a:cubicBezTo>
                  <a:cubicBezTo>
                    <a:pt x="825" y="32"/>
                    <a:pt x="816" y="24"/>
                    <a:pt x="806" y="16"/>
                  </a:cubicBezTo>
                  <a:cubicBezTo>
                    <a:pt x="805" y="14"/>
                    <a:pt x="804" y="10"/>
                    <a:pt x="802" y="9"/>
                  </a:cubicBezTo>
                  <a:close/>
                  <a:moveTo>
                    <a:pt x="569" y="9"/>
                  </a:moveTo>
                  <a:cubicBezTo>
                    <a:pt x="565" y="8"/>
                    <a:pt x="559" y="8"/>
                    <a:pt x="555" y="9"/>
                  </a:cubicBezTo>
                  <a:cubicBezTo>
                    <a:pt x="548" y="17"/>
                    <a:pt x="540" y="25"/>
                    <a:pt x="532" y="31"/>
                  </a:cubicBezTo>
                  <a:cubicBezTo>
                    <a:pt x="532" y="33"/>
                    <a:pt x="533" y="35"/>
                    <a:pt x="536" y="34"/>
                  </a:cubicBezTo>
                  <a:cubicBezTo>
                    <a:pt x="558" y="22"/>
                    <a:pt x="558" y="22"/>
                    <a:pt x="558" y="22"/>
                  </a:cubicBezTo>
                  <a:cubicBezTo>
                    <a:pt x="562" y="19"/>
                    <a:pt x="568" y="15"/>
                    <a:pt x="569" y="9"/>
                  </a:cubicBezTo>
                  <a:close/>
                  <a:moveTo>
                    <a:pt x="591" y="9"/>
                  </a:moveTo>
                  <a:cubicBezTo>
                    <a:pt x="591" y="9"/>
                    <a:pt x="591" y="9"/>
                    <a:pt x="591" y="9"/>
                  </a:cubicBezTo>
                  <a:cubicBezTo>
                    <a:pt x="586" y="8"/>
                    <a:pt x="582" y="9"/>
                    <a:pt x="577" y="10"/>
                  </a:cubicBezTo>
                  <a:cubicBezTo>
                    <a:pt x="569" y="23"/>
                    <a:pt x="554" y="30"/>
                    <a:pt x="542" y="38"/>
                  </a:cubicBezTo>
                  <a:cubicBezTo>
                    <a:pt x="538" y="41"/>
                    <a:pt x="545" y="44"/>
                    <a:pt x="545" y="47"/>
                  </a:cubicBezTo>
                  <a:cubicBezTo>
                    <a:pt x="547" y="49"/>
                    <a:pt x="550" y="47"/>
                    <a:pt x="553" y="46"/>
                  </a:cubicBezTo>
                  <a:cubicBezTo>
                    <a:pt x="568" y="37"/>
                    <a:pt x="581" y="23"/>
                    <a:pt x="591" y="9"/>
                  </a:cubicBezTo>
                  <a:close/>
                  <a:moveTo>
                    <a:pt x="615" y="10"/>
                  </a:moveTo>
                  <a:cubicBezTo>
                    <a:pt x="610" y="8"/>
                    <a:pt x="603" y="9"/>
                    <a:pt x="598" y="10"/>
                  </a:cubicBezTo>
                  <a:cubicBezTo>
                    <a:pt x="597" y="15"/>
                    <a:pt x="592" y="17"/>
                    <a:pt x="591" y="21"/>
                  </a:cubicBezTo>
                  <a:cubicBezTo>
                    <a:pt x="577" y="33"/>
                    <a:pt x="565" y="48"/>
                    <a:pt x="548" y="55"/>
                  </a:cubicBezTo>
                  <a:cubicBezTo>
                    <a:pt x="547" y="58"/>
                    <a:pt x="546" y="63"/>
                    <a:pt x="549" y="66"/>
                  </a:cubicBezTo>
                  <a:cubicBezTo>
                    <a:pt x="563" y="61"/>
                    <a:pt x="563" y="61"/>
                    <a:pt x="563" y="61"/>
                  </a:cubicBezTo>
                  <a:cubicBezTo>
                    <a:pt x="576" y="51"/>
                    <a:pt x="590" y="41"/>
                    <a:pt x="602" y="29"/>
                  </a:cubicBezTo>
                  <a:cubicBezTo>
                    <a:pt x="604" y="27"/>
                    <a:pt x="605" y="22"/>
                    <a:pt x="608" y="24"/>
                  </a:cubicBezTo>
                  <a:cubicBezTo>
                    <a:pt x="609" y="19"/>
                    <a:pt x="614" y="16"/>
                    <a:pt x="615" y="10"/>
                  </a:cubicBezTo>
                  <a:close/>
                  <a:moveTo>
                    <a:pt x="669" y="11"/>
                  </a:moveTo>
                  <a:cubicBezTo>
                    <a:pt x="668" y="9"/>
                    <a:pt x="668" y="9"/>
                    <a:pt x="668" y="9"/>
                  </a:cubicBezTo>
                  <a:cubicBezTo>
                    <a:pt x="627" y="9"/>
                    <a:pt x="627" y="9"/>
                    <a:pt x="627" y="9"/>
                  </a:cubicBezTo>
                  <a:cubicBezTo>
                    <a:pt x="623" y="8"/>
                    <a:pt x="624" y="12"/>
                    <a:pt x="621" y="14"/>
                  </a:cubicBezTo>
                  <a:cubicBezTo>
                    <a:pt x="609" y="33"/>
                    <a:pt x="591" y="47"/>
                    <a:pt x="572" y="61"/>
                  </a:cubicBezTo>
                  <a:cubicBezTo>
                    <a:pt x="565" y="67"/>
                    <a:pt x="556" y="69"/>
                    <a:pt x="548" y="74"/>
                  </a:cubicBezTo>
                  <a:cubicBezTo>
                    <a:pt x="547" y="83"/>
                    <a:pt x="541" y="91"/>
                    <a:pt x="542" y="101"/>
                  </a:cubicBezTo>
                  <a:cubicBezTo>
                    <a:pt x="543" y="103"/>
                    <a:pt x="544" y="106"/>
                    <a:pt x="546" y="105"/>
                  </a:cubicBezTo>
                  <a:cubicBezTo>
                    <a:pt x="554" y="103"/>
                    <a:pt x="561" y="102"/>
                    <a:pt x="568" y="100"/>
                  </a:cubicBezTo>
                  <a:cubicBezTo>
                    <a:pt x="574" y="98"/>
                    <a:pt x="570" y="91"/>
                    <a:pt x="574" y="87"/>
                  </a:cubicBezTo>
                  <a:cubicBezTo>
                    <a:pt x="581" y="72"/>
                    <a:pt x="597" y="70"/>
                    <a:pt x="611" y="70"/>
                  </a:cubicBezTo>
                  <a:cubicBezTo>
                    <a:pt x="620" y="64"/>
                    <a:pt x="627" y="53"/>
                    <a:pt x="635" y="45"/>
                  </a:cubicBezTo>
                  <a:cubicBezTo>
                    <a:pt x="636" y="38"/>
                    <a:pt x="639" y="33"/>
                    <a:pt x="645" y="28"/>
                  </a:cubicBezTo>
                  <a:cubicBezTo>
                    <a:pt x="650" y="26"/>
                    <a:pt x="655" y="26"/>
                    <a:pt x="660" y="24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836" y="14"/>
                  </a:moveTo>
                  <a:cubicBezTo>
                    <a:pt x="833" y="7"/>
                    <a:pt x="824" y="11"/>
                    <a:pt x="818" y="9"/>
                  </a:cubicBezTo>
                  <a:cubicBezTo>
                    <a:pt x="816" y="10"/>
                    <a:pt x="813" y="9"/>
                    <a:pt x="813" y="12"/>
                  </a:cubicBezTo>
                  <a:cubicBezTo>
                    <a:pt x="823" y="23"/>
                    <a:pt x="838" y="34"/>
                    <a:pt x="835" y="52"/>
                  </a:cubicBezTo>
                  <a:cubicBezTo>
                    <a:pt x="844" y="65"/>
                    <a:pt x="855" y="75"/>
                    <a:pt x="867" y="84"/>
                  </a:cubicBezTo>
                  <a:cubicBezTo>
                    <a:pt x="878" y="89"/>
                    <a:pt x="888" y="98"/>
                    <a:pt x="900" y="101"/>
                  </a:cubicBezTo>
                  <a:cubicBezTo>
                    <a:pt x="909" y="95"/>
                    <a:pt x="919" y="92"/>
                    <a:pt x="930" y="93"/>
                  </a:cubicBezTo>
                  <a:cubicBezTo>
                    <a:pt x="939" y="95"/>
                    <a:pt x="947" y="100"/>
                    <a:pt x="956" y="99"/>
                  </a:cubicBezTo>
                  <a:cubicBezTo>
                    <a:pt x="963" y="96"/>
                    <a:pt x="972" y="93"/>
                    <a:pt x="975" y="86"/>
                  </a:cubicBezTo>
                  <a:cubicBezTo>
                    <a:pt x="961" y="87"/>
                    <a:pt x="948" y="86"/>
                    <a:pt x="934" y="84"/>
                  </a:cubicBezTo>
                  <a:cubicBezTo>
                    <a:pt x="930" y="83"/>
                    <a:pt x="927" y="80"/>
                    <a:pt x="923" y="80"/>
                  </a:cubicBezTo>
                  <a:cubicBezTo>
                    <a:pt x="913" y="75"/>
                    <a:pt x="902" y="71"/>
                    <a:pt x="892" y="65"/>
                  </a:cubicBezTo>
                  <a:cubicBezTo>
                    <a:pt x="878" y="54"/>
                    <a:pt x="862" y="45"/>
                    <a:pt x="849" y="32"/>
                  </a:cubicBezTo>
                  <a:cubicBezTo>
                    <a:pt x="846" y="26"/>
                    <a:pt x="840" y="20"/>
                    <a:pt x="836" y="14"/>
                  </a:cubicBezTo>
                  <a:close/>
                  <a:moveTo>
                    <a:pt x="858" y="10"/>
                  </a:moveTo>
                  <a:cubicBezTo>
                    <a:pt x="844" y="9"/>
                    <a:pt x="844" y="9"/>
                    <a:pt x="844" y="9"/>
                  </a:cubicBezTo>
                  <a:cubicBezTo>
                    <a:pt x="843" y="10"/>
                    <a:pt x="841" y="9"/>
                    <a:pt x="841" y="11"/>
                  </a:cubicBezTo>
                  <a:cubicBezTo>
                    <a:pt x="850" y="28"/>
                    <a:pt x="866" y="41"/>
                    <a:pt x="883" y="52"/>
                  </a:cubicBezTo>
                  <a:cubicBezTo>
                    <a:pt x="897" y="65"/>
                    <a:pt x="915" y="69"/>
                    <a:pt x="931" y="78"/>
                  </a:cubicBezTo>
                  <a:cubicBezTo>
                    <a:pt x="940" y="79"/>
                    <a:pt x="940" y="79"/>
                    <a:pt x="940" y="79"/>
                  </a:cubicBezTo>
                  <a:cubicBezTo>
                    <a:pt x="937" y="73"/>
                    <a:pt x="932" y="67"/>
                    <a:pt x="931" y="60"/>
                  </a:cubicBezTo>
                  <a:cubicBezTo>
                    <a:pt x="918" y="53"/>
                    <a:pt x="903" y="50"/>
                    <a:pt x="891" y="40"/>
                  </a:cubicBezTo>
                  <a:cubicBezTo>
                    <a:pt x="879" y="32"/>
                    <a:pt x="867" y="22"/>
                    <a:pt x="858" y="10"/>
                  </a:cubicBezTo>
                  <a:close/>
                  <a:moveTo>
                    <a:pt x="913" y="9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9" y="10"/>
                    <a:pt x="896" y="8"/>
                    <a:pt x="892" y="10"/>
                  </a:cubicBezTo>
                  <a:cubicBezTo>
                    <a:pt x="897" y="21"/>
                    <a:pt x="910" y="23"/>
                    <a:pt x="918" y="32"/>
                  </a:cubicBezTo>
                  <a:cubicBezTo>
                    <a:pt x="926" y="33"/>
                    <a:pt x="937" y="44"/>
                    <a:pt x="943" y="34"/>
                  </a:cubicBezTo>
                  <a:cubicBezTo>
                    <a:pt x="944" y="33"/>
                    <a:pt x="945" y="31"/>
                    <a:pt x="944" y="30"/>
                  </a:cubicBezTo>
                  <a:cubicBezTo>
                    <a:pt x="933" y="25"/>
                    <a:pt x="922" y="20"/>
                    <a:pt x="913" y="9"/>
                  </a:cubicBezTo>
                  <a:close/>
                  <a:moveTo>
                    <a:pt x="881" y="10"/>
                  </a:moveTo>
                  <a:cubicBezTo>
                    <a:pt x="877" y="11"/>
                    <a:pt x="863" y="6"/>
                    <a:pt x="869" y="15"/>
                  </a:cubicBezTo>
                  <a:cubicBezTo>
                    <a:pt x="885" y="29"/>
                    <a:pt x="900" y="42"/>
                    <a:pt x="918" y="50"/>
                  </a:cubicBezTo>
                  <a:cubicBezTo>
                    <a:pt x="923" y="51"/>
                    <a:pt x="927" y="55"/>
                    <a:pt x="932" y="53"/>
                  </a:cubicBezTo>
                  <a:cubicBezTo>
                    <a:pt x="933" y="50"/>
                    <a:pt x="937" y="45"/>
                    <a:pt x="933" y="43"/>
                  </a:cubicBezTo>
                  <a:cubicBezTo>
                    <a:pt x="912" y="38"/>
                    <a:pt x="897" y="23"/>
                    <a:pt x="881" y="10"/>
                  </a:cubicBezTo>
                  <a:close/>
                  <a:moveTo>
                    <a:pt x="1011" y="9"/>
                  </a:moveTo>
                  <a:cubicBezTo>
                    <a:pt x="1000" y="10"/>
                    <a:pt x="988" y="10"/>
                    <a:pt x="977" y="9"/>
                  </a:cubicBezTo>
                  <a:cubicBezTo>
                    <a:pt x="960" y="10"/>
                    <a:pt x="941" y="9"/>
                    <a:pt x="925" y="10"/>
                  </a:cubicBezTo>
                  <a:cubicBezTo>
                    <a:pt x="925" y="11"/>
                    <a:pt x="925" y="11"/>
                    <a:pt x="925" y="11"/>
                  </a:cubicBezTo>
                  <a:cubicBezTo>
                    <a:pt x="931" y="19"/>
                    <a:pt x="941" y="23"/>
                    <a:pt x="951" y="26"/>
                  </a:cubicBezTo>
                  <a:cubicBezTo>
                    <a:pt x="959" y="29"/>
                    <a:pt x="964" y="19"/>
                    <a:pt x="973" y="22"/>
                  </a:cubicBezTo>
                  <a:cubicBezTo>
                    <a:pt x="978" y="21"/>
                    <a:pt x="982" y="22"/>
                    <a:pt x="987" y="23"/>
                  </a:cubicBezTo>
                  <a:cubicBezTo>
                    <a:pt x="994" y="20"/>
                    <a:pt x="1002" y="18"/>
                    <a:pt x="1009" y="15"/>
                  </a:cubicBezTo>
                  <a:cubicBezTo>
                    <a:pt x="1010" y="13"/>
                    <a:pt x="1013" y="12"/>
                    <a:pt x="1011" y="9"/>
                  </a:cubicBezTo>
                  <a:close/>
                  <a:moveTo>
                    <a:pt x="1044" y="12"/>
                  </a:moveTo>
                  <a:cubicBezTo>
                    <a:pt x="1044" y="10"/>
                    <a:pt x="1044" y="10"/>
                    <a:pt x="1044" y="10"/>
                  </a:cubicBezTo>
                  <a:cubicBezTo>
                    <a:pt x="1037" y="10"/>
                    <a:pt x="1030" y="9"/>
                    <a:pt x="1023" y="10"/>
                  </a:cubicBezTo>
                  <a:cubicBezTo>
                    <a:pt x="1016" y="16"/>
                    <a:pt x="1009" y="21"/>
                    <a:pt x="1002" y="25"/>
                  </a:cubicBezTo>
                  <a:cubicBezTo>
                    <a:pt x="1002" y="29"/>
                    <a:pt x="1006" y="33"/>
                    <a:pt x="1010" y="34"/>
                  </a:cubicBezTo>
                  <a:cubicBezTo>
                    <a:pt x="1023" y="30"/>
                    <a:pt x="1032" y="20"/>
                    <a:pt x="1044" y="12"/>
                  </a:cubicBezTo>
                  <a:close/>
                  <a:moveTo>
                    <a:pt x="1118" y="9"/>
                  </a:moveTo>
                  <a:cubicBezTo>
                    <a:pt x="1112" y="10"/>
                    <a:pt x="1112" y="10"/>
                    <a:pt x="1112" y="10"/>
                  </a:cubicBezTo>
                  <a:cubicBezTo>
                    <a:pt x="1105" y="10"/>
                    <a:pt x="1098" y="10"/>
                    <a:pt x="1092" y="10"/>
                  </a:cubicBezTo>
                  <a:cubicBezTo>
                    <a:pt x="1087" y="10"/>
                    <a:pt x="1091" y="16"/>
                    <a:pt x="1088" y="18"/>
                  </a:cubicBezTo>
                  <a:cubicBezTo>
                    <a:pt x="1076" y="34"/>
                    <a:pt x="1063" y="52"/>
                    <a:pt x="1046" y="64"/>
                  </a:cubicBezTo>
                  <a:cubicBezTo>
                    <a:pt x="1036" y="72"/>
                    <a:pt x="1025" y="74"/>
                    <a:pt x="1014" y="80"/>
                  </a:cubicBezTo>
                  <a:cubicBezTo>
                    <a:pt x="1013" y="88"/>
                    <a:pt x="1005" y="95"/>
                    <a:pt x="1007" y="103"/>
                  </a:cubicBezTo>
                  <a:cubicBezTo>
                    <a:pt x="1011" y="104"/>
                    <a:pt x="1013" y="101"/>
                    <a:pt x="1017" y="100"/>
                  </a:cubicBezTo>
                  <a:cubicBezTo>
                    <a:pt x="1021" y="100"/>
                    <a:pt x="1024" y="99"/>
                    <a:pt x="1026" y="95"/>
                  </a:cubicBezTo>
                  <a:cubicBezTo>
                    <a:pt x="1025" y="86"/>
                    <a:pt x="1032" y="80"/>
                    <a:pt x="1038" y="75"/>
                  </a:cubicBezTo>
                  <a:cubicBezTo>
                    <a:pt x="1048" y="67"/>
                    <a:pt x="1063" y="70"/>
                    <a:pt x="1074" y="74"/>
                  </a:cubicBezTo>
                  <a:cubicBezTo>
                    <a:pt x="1078" y="70"/>
                    <a:pt x="1085" y="68"/>
                    <a:pt x="1089" y="61"/>
                  </a:cubicBezTo>
                  <a:cubicBezTo>
                    <a:pt x="1100" y="47"/>
                    <a:pt x="1111" y="31"/>
                    <a:pt x="1119" y="15"/>
                  </a:cubicBezTo>
                  <a:cubicBezTo>
                    <a:pt x="1119" y="14"/>
                    <a:pt x="1121" y="10"/>
                    <a:pt x="1118" y="9"/>
                  </a:cubicBezTo>
                  <a:close/>
                  <a:moveTo>
                    <a:pt x="687" y="15"/>
                  </a:moveTo>
                  <a:cubicBezTo>
                    <a:pt x="685" y="13"/>
                    <a:pt x="684" y="9"/>
                    <a:pt x="681" y="9"/>
                  </a:cubicBezTo>
                  <a:cubicBezTo>
                    <a:pt x="678" y="10"/>
                    <a:pt x="677" y="12"/>
                    <a:pt x="677" y="14"/>
                  </a:cubicBezTo>
                  <a:cubicBezTo>
                    <a:pt x="678" y="17"/>
                    <a:pt x="681" y="18"/>
                    <a:pt x="684" y="18"/>
                  </a:cubicBezTo>
                  <a:cubicBezTo>
                    <a:pt x="686" y="19"/>
                    <a:pt x="688" y="17"/>
                    <a:pt x="687" y="15"/>
                  </a:cubicBezTo>
                  <a:close/>
                  <a:moveTo>
                    <a:pt x="1269" y="11"/>
                  </a:moveTo>
                  <a:cubicBezTo>
                    <a:pt x="1246" y="10"/>
                    <a:pt x="1219" y="10"/>
                    <a:pt x="1197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171" y="12"/>
                    <a:pt x="1165" y="7"/>
                    <a:pt x="1165" y="12"/>
                  </a:cubicBezTo>
                  <a:cubicBezTo>
                    <a:pt x="1172" y="20"/>
                    <a:pt x="1174" y="30"/>
                    <a:pt x="1174" y="41"/>
                  </a:cubicBezTo>
                  <a:cubicBezTo>
                    <a:pt x="1171" y="49"/>
                    <a:pt x="1166" y="61"/>
                    <a:pt x="1155" y="63"/>
                  </a:cubicBezTo>
                  <a:cubicBezTo>
                    <a:pt x="1151" y="64"/>
                    <a:pt x="1146" y="63"/>
                    <a:pt x="1142" y="60"/>
                  </a:cubicBezTo>
                  <a:cubicBezTo>
                    <a:pt x="1137" y="56"/>
                    <a:pt x="1143" y="51"/>
                    <a:pt x="1143" y="47"/>
                  </a:cubicBezTo>
                  <a:cubicBezTo>
                    <a:pt x="1143" y="42"/>
                    <a:pt x="1140" y="37"/>
                    <a:pt x="1136" y="35"/>
                  </a:cubicBezTo>
                  <a:cubicBezTo>
                    <a:pt x="1130" y="34"/>
                    <a:pt x="1125" y="38"/>
                    <a:pt x="1122" y="43"/>
                  </a:cubicBezTo>
                  <a:cubicBezTo>
                    <a:pt x="1120" y="52"/>
                    <a:pt x="1121" y="62"/>
                    <a:pt x="1128" y="69"/>
                  </a:cubicBezTo>
                  <a:cubicBezTo>
                    <a:pt x="1139" y="82"/>
                    <a:pt x="1157" y="73"/>
                    <a:pt x="1170" y="69"/>
                  </a:cubicBezTo>
                  <a:cubicBezTo>
                    <a:pt x="1174" y="66"/>
                    <a:pt x="1178" y="65"/>
                    <a:pt x="1184" y="65"/>
                  </a:cubicBezTo>
                  <a:cubicBezTo>
                    <a:pt x="1188" y="67"/>
                    <a:pt x="1194" y="69"/>
                    <a:pt x="1196" y="74"/>
                  </a:cubicBezTo>
                  <a:cubicBezTo>
                    <a:pt x="1200" y="88"/>
                    <a:pt x="1201" y="102"/>
                    <a:pt x="1196" y="115"/>
                  </a:cubicBezTo>
                  <a:cubicBezTo>
                    <a:pt x="1192" y="120"/>
                    <a:pt x="1190" y="126"/>
                    <a:pt x="1182" y="125"/>
                  </a:cubicBezTo>
                  <a:cubicBezTo>
                    <a:pt x="1173" y="122"/>
                    <a:pt x="1177" y="113"/>
                    <a:pt x="1178" y="107"/>
                  </a:cubicBezTo>
                  <a:cubicBezTo>
                    <a:pt x="1176" y="103"/>
                    <a:pt x="1176" y="97"/>
                    <a:pt x="1172" y="95"/>
                  </a:cubicBezTo>
                  <a:cubicBezTo>
                    <a:pt x="1168" y="96"/>
                    <a:pt x="1165" y="96"/>
                    <a:pt x="1162" y="98"/>
                  </a:cubicBezTo>
                  <a:cubicBezTo>
                    <a:pt x="1158" y="104"/>
                    <a:pt x="1159" y="111"/>
                    <a:pt x="1158" y="117"/>
                  </a:cubicBezTo>
                  <a:cubicBezTo>
                    <a:pt x="1156" y="130"/>
                    <a:pt x="1170" y="136"/>
                    <a:pt x="1178" y="141"/>
                  </a:cubicBezTo>
                  <a:cubicBezTo>
                    <a:pt x="1193" y="142"/>
                    <a:pt x="1193" y="142"/>
                    <a:pt x="1193" y="142"/>
                  </a:cubicBezTo>
                  <a:cubicBezTo>
                    <a:pt x="1206" y="140"/>
                    <a:pt x="1217" y="130"/>
                    <a:pt x="1223" y="118"/>
                  </a:cubicBezTo>
                  <a:cubicBezTo>
                    <a:pt x="1224" y="111"/>
                    <a:pt x="1225" y="101"/>
                    <a:pt x="1218" y="96"/>
                  </a:cubicBezTo>
                  <a:cubicBezTo>
                    <a:pt x="1216" y="94"/>
                    <a:pt x="1219" y="93"/>
                    <a:pt x="1220" y="91"/>
                  </a:cubicBezTo>
                  <a:cubicBezTo>
                    <a:pt x="1218" y="84"/>
                    <a:pt x="1214" y="78"/>
                    <a:pt x="1212" y="73"/>
                  </a:cubicBezTo>
                  <a:cubicBezTo>
                    <a:pt x="1212" y="69"/>
                    <a:pt x="1206" y="70"/>
                    <a:pt x="1209" y="67"/>
                  </a:cubicBezTo>
                  <a:cubicBezTo>
                    <a:pt x="1207" y="58"/>
                    <a:pt x="1208" y="47"/>
                    <a:pt x="1213" y="39"/>
                  </a:cubicBezTo>
                  <a:cubicBezTo>
                    <a:pt x="1220" y="26"/>
                    <a:pt x="1234" y="26"/>
                    <a:pt x="1247" y="25"/>
                  </a:cubicBezTo>
                  <a:cubicBezTo>
                    <a:pt x="1259" y="23"/>
                    <a:pt x="1269" y="32"/>
                    <a:pt x="1275" y="41"/>
                  </a:cubicBezTo>
                  <a:cubicBezTo>
                    <a:pt x="1275" y="47"/>
                    <a:pt x="1280" y="55"/>
                    <a:pt x="1272" y="60"/>
                  </a:cubicBezTo>
                  <a:cubicBezTo>
                    <a:pt x="1268" y="65"/>
                    <a:pt x="1265" y="58"/>
                    <a:pt x="1261" y="61"/>
                  </a:cubicBezTo>
                  <a:cubicBezTo>
                    <a:pt x="1256" y="63"/>
                    <a:pt x="1255" y="68"/>
                    <a:pt x="1255" y="72"/>
                  </a:cubicBezTo>
                  <a:cubicBezTo>
                    <a:pt x="1257" y="77"/>
                    <a:pt x="1260" y="80"/>
                    <a:pt x="1264" y="84"/>
                  </a:cubicBezTo>
                  <a:cubicBezTo>
                    <a:pt x="1268" y="88"/>
                    <a:pt x="1276" y="87"/>
                    <a:pt x="1281" y="86"/>
                  </a:cubicBezTo>
                  <a:cubicBezTo>
                    <a:pt x="1294" y="75"/>
                    <a:pt x="1294" y="75"/>
                    <a:pt x="1294" y="75"/>
                  </a:cubicBezTo>
                  <a:cubicBezTo>
                    <a:pt x="1300" y="64"/>
                    <a:pt x="1307" y="47"/>
                    <a:pt x="1297" y="35"/>
                  </a:cubicBezTo>
                  <a:cubicBezTo>
                    <a:pt x="1287" y="27"/>
                    <a:pt x="1277" y="21"/>
                    <a:pt x="1269" y="11"/>
                  </a:cubicBezTo>
                  <a:close/>
                  <a:moveTo>
                    <a:pt x="1066" y="12"/>
                  </a:moveTo>
                  <a:cubicBezTo>
                    <a:pt x="1066" y="10"/>
                    <a:pt x="1066" y="10"/>
                    <a:pt x="1066" y="10"/>
                  </a:cubicBezTo>
                  <a:cubicBezTo>
                    <a:pt x="1062" y="9"/>
                    <a:pt x="1058" y="10"/>
                    <a:pt x="1054" y="10"/>
                  </a:cubicBezTo>
                  <a:cubicBezTo>
                    <a:pt x="1050" y="9"/>
                    <a:pt x="1050" y="13"/>
                    <a:pt x="1049" y="15"/>
                  </a:cubicBezTo>
                  <a:cubicBezTo>
                    <a:pt x="1025" y="33"/>
                    <a:pt x="1025" y="33"/>
                    <a:pt x="1025" y="33"/>
                  </a:cubicBezTo>
                  <a:cubicBezTo>
                    <a:pt x="1022" y="37"/>
                    <a:pt x="1015" y="36"/>
                    <a:pt x="1014" y="42"/>
                  </a:cubicBezTo>
                  <a:cubicBezTo>
                    <a:pt x="1015" y="44"/>
                    <a:pt x="1015" y="47"/>
                    <a:pt x="1017" y="47"/>
                  </a:cubicBezTo>
                  <a:cubicBezTo>
                    <a:pt x="1019" y="47"/>
                    <a:pt x="1022" y="45"/>
                    <a:pt x="1020" y="42"/>
                  </a:cubicBezTo>
                  <a:cubicBezTo>
                    <a:pt x="1028" y="41"/>
                    <a:pt x="1035" y="37"/>
                    <a:pt x="1041" y="32"/>
                  </a:cubicBezTo>
                  <a:cubicBezTo>
                    <a:pt x="1050" y="27"/>
                    <a:pt x="1058" y="21"/>
                    <a:pt x="1066" y="12"/>
                  </a:cubicBezTo>
                  <a:close/>
                  <a:moveTo>
                    <a:pt x="1084" y="11"/>
                  </a:moveTo>
                  <a:cubicBezTo>
                    <a:pt x="1080" y="10"/>
                    <a:pt x="1072" y="8"/>
                    <a:pt x="1072" y="14"/>
                  </a:cubicBezTo>
                  <a:cubicBezTo>
                    <a:pt x="1063" y="20"/>
                    <a:pt x="1059" y="31"/>
                    <a:pt x="1048" y="34"/>
                  </a:cubicBezTo>
                  <a:cubicBezTo>
                    <a:pt x="1040" y="43"/>
                    <a:pt x="1027" y="47"/>
                    <a:pt x="1017" y="54"/>
                  </a:cubicBezTo>
                  <a:cubicBezTo>
                    <a:pt x="1017" y="59"/>
                    <a:pt x="1015" y="65"/>
                    <a:pt x="1017" y="71"/>
                  </a:cubicBezTo>
                  <a:cubicBezTo>
                    <a:pt x="1043" y="66"/>
                    <a:pt x="1061" y="43"/>
                    <a:pt x="1076" y="23"/>
                  </a:cubicBezTo>
                  <a:cubicBezTo>
                    <a:pt x="1080" y="20"/>
                    <a:pt x="1084" y="16"/>
                    <a:pt x="1084" y="11"/>
                  </a:cubicBezTo>
                  <a:close/>
                  <a:moveTo>
                    <a:pt x="1151" y="10"/>
                  </a:moveTo>
                  <a:cubicBezTo>
                    <a:pt x="1147" y="10"/>
                    <a:pt x="1140" y="9"/>
                    <a:pt x="1137" y="11"/>
                  </a:cubicBezTo>
                  <a:cubicBezTo>
                    <a:pt x="1140" y="15"/>
                    <a:pt x="1144" y="15"/>
                    <a:pt x="1147" y="17"/>
                  </a:cubicBezTo>
                  <a:cubicBezTo>
                    <a:pt x="1151" y="17"/>
                    <a:pt x="1155" y="23"/>
                    <a:pt x="1160" y="19"/>
                  </a:cubicBezTo>
                  <a:cubicBezTo>
                    <a:pt x="1158" y="15"/>
                    <a:pt x="1154" y="12"/>
                    <a:pt x="1151" y="10"/>
                  </a:cubicBezTo>
                  <a:close/>
                  <a:moveTo>
                    <a:pt x="1314" y="11"/>
                  </a:moveTo>
                  <a:cubicBezTo>
                    <a:pt x="1283" y="10"/>
                    <a:pt x="1283" y="10"/>
                    <a:pt x="1283" y="10"/>
                  </a:cubicBezTo>
                  <a:cubicBezTo>
                    <a:pt x="1281" y="12"/>
                    <a:pt x="1281" y="12"/>
                    <a:pt x="1281" y="12"/>
                  </a:cubicBezTo>
                  <a:cubicBezTo>
                    <a:pt x="1285" y="20"/>
                    <a:pt x="1294" y="23"/>
                    <a:pt x="1300" y="28"/>
                  </a:cubicBezTo>
                  <a:cubicBezTo>
                    <a:pt x="1308" y="36"/>
                    <a:pt x="1312" y="47"/>
                    <a:pt x="1309" y="57"/>
                  </a:cubicBezTo>
                  <a:cubicBezTo>
                    <a:pt x="1311" y="59"/>
                    <a:pt x="1311" y="59"/>
                    <a:pt x="1311" y="59"/>
                  </a:cubicBezTo>
                  <a:cubicBezTo>
                    <a:pt x="1315" y="71"/>
                    <a:pt x="1328" y="79"/>
                    <a:pt x="1336" y="88"/>
                  </a:cubicBezTo>
                  <a:cubicBezTo>
                    <a:pt x="1348" y="95"/>
                    <a:pt x="1359" y="103"/>
                    <a:pt x="1373" y="106"/>
                  </a:cubicBezTo>
                  <a:cubicBezTo>
                    <a:pt x="1383" y="99"/>
                    <a:pt x="1383" y="99"/>
                    <a:pt x="1383" y="99"/>
                  </a:cubicBezTo>
                  <a:cubicBezTo>
                    <a:pt x="1401" y="91"/>
                    <a:pt x="1420" y="103"/>
                    <a:pt x="1438" y="96"/>
                  </a:cubicBezTo>
                  <a:cubicBezTo>
                    <a:pt x="1442" y="94"/>
                    <a:pt x="1448" y="91"/>
                    <a:pt x="1449" y="87"/>
                  </a:cubicBezTo>
                  <a:cubicBezTo>
                    <a:pt x="1440" y="88"/>
                    <a:pt x="1431" y="87"/>
                    <a:pt x="1423" y="90"/>
                  </a:cubicBezTo>
                  <a:cubicBezTo>
                    <a:pt x="1417" y="88"/>
                    <a:pt x="1411" y="87"/>
                    <a:pt x="1407" y="82"/>
                  </a:cubicBezTo>
                  <a:cubicBezTo>
                    <a:pt x="1390" y="78"/>
                    <a:pt x="1377" y="69"/>
                    <a:pt x="1363" y="59"/>
                  </a:cubicBezTo>
                  <a:cubicBezTo>
                    <a:pt x="1345" y="45"/>
                    <a:pt x="1324" y="32"/>
                    <a:pt x="1314" y="11"/>
                  </a:cubicBezTo>
                  <a:close/>
                  <a:moveTo>
                    <a:pt x="1342" y="11"/>
                  </a:moveTo>
                  <a:cubicBezTo>
                    <a:pt x="1336" y="10"/>
                    <a:pt x="1328" y="11"/>
                    <a:pt x="1321" y="12"/>
                  </a:cubicBezTo>
                  <a:cubicBezTo>
                    <a:pt x="1321" y="13"/>
                    <a:pt x="1322" y="14"/>
                    <a:pt x="1322" y="15"/>
                  </a:cubicBezTo>
                  <a:cubicBezTo>
                    <a:pt x="1333" y="29"/>
                    <a:pt x="1347" y="41"/>
                    <a:pt x="1362" y="52"/>
                  </a:cubicBezTo>
                  <a:cubicBezTo>
                    <a:pt x="1375" y="61"/>
                    <a:pt x="1387" y="71"/>
                    <a:pt x="1402" y="74"/>
                  </a:cubicBezTo>
                  <a:cubicBezTo>
                    <a:pt x="1402" y="60"/>
                    <a:pt x="1402" y="60"/>
                    <a:pt x="1402" y="60"/>
                  </a:cubicBezTo>
                  <a:cubicBezTo>
                    <a:pt x="1377" y="52"/>
                    <a:pt x="1358" y="32"/>
                    <a:pt x="1342" y="11"/>
                  </a:cubicBezTo>
                  <a:close/>
                  <a:moveTo>
                    <a:pt x="1460" y="12"/>
                  </a:moveTo>
                  <a:cubicBezTo>
                    <a:pt x="1457" y="11"/>
                    <a:pt x="1453" y="11"/>
                    <a:pt x="1450" y="10"/>
                  </a:cubicBezTo>
                  <a:cubicBezTo>
                    <a:pt x="1436" y="12"/>
                    <a:pt x="1422" y="10"/>
                    <a:pt x="1408" y="12"/>
                  </a:cubicBezTo>
                  <a:cubicBezTo>
                    <a:pt x="1408" y="13"/>
                    <a:pt x="1408" y="13"/>
                    <a:pt x="1408" y="13"/>
                  </a:cubicBezTo>
                  <a:cubicBezTo>
                    <a:pt x="1413" y="17"/>
                    <a:pt x="1418" y="20"/>
                    <a:pt x="1424" y="21"/>
                  </a:cubicBezTo>
                  <a:cubicBezTo>
                    <a:pt x="1437" y="22"/>
                    <a:pt x="1452" y="22"/>
                    <a:pt x="1460" y="12"/>
                  </a:cubicBezTo>
                  <a:close/>
                  <a:moveTo>
                    <a:pt x="1739" y="12"/>
                  </a:moveTo>
                  <a:cubicBezTo>
                    <a:pt x="1717" y="12"/>
                    <a:pt x="1717" y="12"/>
                    <a:pt x="1717" y="12"/>
                  </a:cubicBezTo>
                  <a:cubicBezTo>
                    <a:pt x="1680" y="12"/>
                    <a:pt x="1642" y="10"/>
                    <a:pt x="1606" y="12"/>
                  </a:cubicBezTo>
                  <a:cubicBezTo>
                    <a:pt x="1604" y="13"/>
                    <a:pt x="1606" y="15"/>
                    <a:pt x="1606" y="17"/>
                  </a:cubicBezTo>
                  <a:cubicBezTo>
                    <a:pt x="1609" y="26"/>
                    <a:pt x="1619" y="30"/>
                    <a:pt x="1626" y="36"/>
                  </a:cubicBezTo>
                  <a:cubicBezTo>
                    <a:pt x="1629" y="44"/>
                    <a:pt x="1624" y="50"/>
                    <a:pt x="1619" y="56"/>
                  </a:cubicBezTo>
                  <a:cubicBezTo>
                    <a:pt x="1612" y="62"/>
                    <a:pt x="1600" y="64"/>
                    <a:pt x="1591" y="60"/>
                  </a:cubicBezTo>
                  <a:cubicBezTo>
                    <a:pt x="1584" y="55"/>
                    <a:pt x="1593" y="47"/>
                    <a:pt x="1587" y="42"/>
                  </a:cubicBezTo>
                  <a:cubicBezTo>
                    <a:pt x="1585" y="41"/>
                    <a:pt x="1582" y="41"/>
                    <a:pt x="1580" y="43"/>
                  </a:cubicBezTo>
                  <a:cubicBezTo>
                    <a:pt x="1574" y="47"/>
                    <a:pt x="1571" y="53"/>
                    <a:pt x="1571" y="61"/>
                  </a:cubicBezTo>
                  <a:cubicBezTo>
                    <a:pt x="1574" y="66"/>
                    <a:pt x="1575" y="73"/>
                    <a:pt x="1581" y="75"/>
                  </a:cubicBezTo>
                  <a:cubicBezTo>
                    <a:pt x="1603" y="88"/>
                    <a:pt x="1621" y="65"/>
                    <a:pt x="1642" y="66"/>
                  </a:cubicBezTo>
                  <a:cubicBezTo>
                    <a:pt x="1651" y="66"/>
                    <a:pt x="1660" y="71"/>
                    <a:pt x="1662" y="80"/>
                  </a:cubicBezTo>
                  <a:cubicBezTo>
                    <a:pt x="1668" y="92"/>
                    <a:pt x="1665" y="108"/>
                    <a:pt x="1659" y="118"/>
                  </a:cubicBezTo>
                  <a:cubicBezTo>
                    <a:pt x="1655" y="123"/>
                    <a:pt x="1650" y="126"/>
                    <a:pt x="1644" y="125"/>
                  </a:cubicBezTo>
                  <a:cubicBezTo>
                    <a:pt x="1634" y="120"/>
                    <a:pt x="1650" y="113"/>
                    <a:pt x="1642" y="106"/>
                  </a:cubicBezTo>
                  <a:cubicBezTo>
                    <a:pt x="1640" y="104"/>
                    <a:pt x="1638" y="102"/>
                    <a:pt x="1635" y="103"/>
                  </a:cubicBezTo>
                  <a:cubicBezTo>
                    <a:pt x="1630" y="102"/>
                    <a:pt x="1626" y="106"/>
                    <a:pt x="1623" y="110"/>
                  </a:cubicBezTo>
                  <a:cubicBezTo>
                    <a:pt x="1621" y="118"/>
                    <a:pt x="1623" y="126"/>
                    <a:pt x="1626" y="134"/>
                  </a:cubicBezTo>
                  <a:cubicBezTo>
                    <a:pt x="1633" y="143"/>
                    <a:pt x="1644" y="148"/>
                    <a:pt x="1656" y="148"/>
                  </a:cubicBezTo>
                  <a:cubicBezTo>
                    <a:pt x="1671" y="147"/>
                    <a:pt x="1683" y="136"/>
                    <a:pt x="1690" y="123"/>
                  </a:cubicBezTo>
                  <a:cubicBezTo>
                    <a:pt x="1695" y="112"/>
                    <a:pt x="1691" y="97"/>
                    <a:pt x="1686" y="87"/>
                  </a:cubicBezTo>
                  <a:cubicBezTo>
                    <a:pt x="1682" y="78"/>
                    <a:pt x="1669" y="72"/>
                    <a:pt x="1671" y="60"/>
                  </a:cubicBezTo>
                  <a:cubicBezTo>
                    <a:pt x="1674" y="45"/>
                    <a:pt x="1688" y="39"/>
                    <a:pt x="1701" y="35"/>
                  </a:cubicBezTo>
                  <a:cubicBezTo>
                    <a:pt x="1710" y="34"/>
                    <a:pt x="1724" y="31"/>
                    <a:pt x="1731" y="38"/>
                  </a:cubicBezTo>
                  <a:cubicBezTo>
                    <a:pt x="1736" y="42"/>
                    <a:pt x="1738" y="48"/>
                    <a:pt x="1738" y="54"/>
                  </a:cubicBezTo>
                  <a:cubicBezTo>
                    <a:pt x="1735" y="61"/>
                    <a:pt x="1727" y="58"/>
                    <a:pt x="1723" y="63"/>
                  </a:cubicBezTo>
                  <a:cubicBezTo>
                    <a:pt x="1721" y="69"/>
                    <a:pt x="1717" y="74"/>
                    <a:pt x="1720" y="81"/>
                  </a:cubicBezTo>
                  <a:cubicBezTo>
                    <a:pt x="1723" y="85"/>
                    <a:pt x="1726" y="89"/>
                    <a:pt x="1731" y="89"/>
                  </a:cubicBezTo>
                  <a:cubicBezTo>
                    <a:pt x="1740" y="92"/>
                    <a:pt x="1748" y="86"/>
                    <a:pt x="1754" y="79"/>
                  </a:cubicBezTo>
                  <a:cubicBezTo>
                    <a:pt x="1756" y="73"/>
                    <a:pt x="1761" y="67"/>
                    <a:pt x="1758" y="60"/>
                  </a:cubicBezTo>
                  <a:cubicBezTo>
                    <a:pt x="1761" y="45"/>
                    <a:pt x="1745" y="36"/>
                    <a:pt x="1740" y="23"/>
                  </a:cubicBezTo>
                  <a:cubicBezTo>
                    <a:pt x="1739" y="20"/>
                    <a:pt x="1741" y="15"/>
                    <a:pt x="1739" y="12"/>
                  </a:cubicBezTo>
                  <a:close/>
                  <a:moveTo>
                    <a:pt x="1373" y="11"/>
                  </a:moveTo>
                  <a:cubicBezTo>
                    <a:pt x="1352" y="11"/>
                    <a:pt x="1352" y="11"/>
                    <a:pt x="1352" y="11"/>
                  </a:cubicBezTo>
                  <a:cubicBezTo>
                    <a:pt x="1351" y="12"/>
                    <a:pt x="1351" y="12"/>
                    <a:pt x="1351" y="12"/>
                  </a:cubicBezTo>
                  <a:cubicBezTo>
                    <a:pt x="1363" y="31"/>
                    <a:pt x="1380" y="46"/>
                    <a:pt x="1401" y="54"/>
                  </a:cubicBezTo>
                  <a:cubicBezTo>
                    <a:pt x="1407" y="56"/>
                    <a:pt x="1408" y="47"/>
                    <a:pt x="1411" y="44"/>
                  </a:cubicBezTo>
                  <a:cubicBezTo>
                    <a:pt x="1396" y="38"/>
                    <a:pt x="1382" y="26"/>
                    <a:pt x="1373" y="11"/>
                  </a:cubicBezTo>
                  <a:close/>
                  <a:moveTo>
                    <a:pt x="1545" y="14"/>
                  </a:moveTo>
                  <a:cubicBezTo>
                    <a:pt x="1544" y="11"/>
                    <a:pt x="1544" y="11"/>
                    <a:pt x="1544" y="11"/>
                  </a:cubicBezTo>
                  <a:cubicBezTo>
                    <a:pt x="1539" y="11"/>
                    <a:pt x="1532" y="11"/>
                    <a:pt x="1526" y="12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09" y="34"/>
                    <a:pt x="1493" y="40"/>
                    <a:pt x="1482" y="51"/>
                  </a:cubicBezTo>
                  <a:cubicBezTo>
                    <a:pt x="1489" y="62"/>
                    <a:pt x="1489" y="62"/>
                    <a:pt x="1489" y="62"/>
                  </a:cubicBezTo>
                  <a:cubicBezTo>
                    <a:pt x="1490" y="62"/>
                    <a:pt x="1490" y="62"/>
                    <a:pt x="1490" y="62"/>
                  </a:cubicBezTo>
                  <a:cubicBezTo>
                    <a:pt x="1506" y="55"/>
                    <a:pt x="1520" y="42"/>
                    <a:pt x="1532" y="28"/>
                  </a:cubicBezTo>
                  <a:cubicBezTo>
                    <a:pt x="1535" y="23"/>
                    <a:pt x="1542" y="21"/>
                    <a:pt x="1545" y="14"/>
                  </a:cubicBezTo>
                  <a:close/>
                  <a:moveTo>
                    <a:pt x="1598" y="19"/>
                  </a:moveTo>
                  <a:cubicBezTo>
                    <a:pt x="1595" y="12"/>
                    <a:pt x="1595" y="12"/>
                    <a:pt x="1595" y="12"/>
                  </a:cubicBezTo>
                  <a:cubicBezTo>
                    <a:pt x="1581" y="12"/>
                    <a:pt x="1568" y="10"/>
                    <a:pt x="1554" y="12"/>
                  </a:cubicBezTo>
                  <a:cubicBezTo>
                    <a:pt x="1549" y="17"/>
                    <a:pt x="1545" y="25"/>
                    <a:pt x="1538" y="28"/>
                  </a:cubicBezTo>
                  <a:cubicBezTo>
                    <a:pt x="1525" y="46"/>
                    <a:pt x="1509" y="59"/>
                    <a:pt x="1490" y="69"/>
                  </a:cubicBezTo>
                  <a:cubicBezTo>
                    <a:pt x="1491" y="82"/>
                    <a:pt x="1491" y="82"/>
                    <a:pt x="1491" y="82"/>
                  </a:cubicBezTo>
                  <a:cubicBezTo>
                    <a:pt x="1491" y="93"/>
                    <a:pt x="1481" y="101"/>
                    <a:pt x="1483" y="113"/>
                  </a:cubicBezTo>
                  <a:cubicBezTo>
                    <a:pt x="1484" y="117"/>
                    <a:pt x="1486" y="122"/>
                    <a:pt x="1490" y="123"/>
                  </a:cubicBezTo>
                  <a:cubicBezTo>
                    <a:pt x="1497" y="125"/>
                    <a:pt x="1502" y="123"/>
                    <a:pt x="1508" y="122"/>
                  </a:cubicBezTo>
                  <a:cubicBezTo>
                    <a:pt x="1511" y="119"/>
                    <a:pt x="1519" y="118"/>
                    <a:pt x="1517" y="112"/>
                  </a:cubicBezTo>
                  <a:cubicBezTo>
                    <a:pt x="1511" y="110"/>
                    <a:pt x="1507" y="103"/>
                    <a:pt x="1505" y="98"/>
                  </a:cubicBezTo>
                  <a:cubicBezTo>
                    <a:pt x="1506" y="90"/>
                    <a:pt x="1508" y="82"/>
                    <a:pt x="1515" y="77"/>
                  </a:cubicBezTo>
                  <a:cubicBezTo>
                    <a:pt x="1526" y="69"/>
                    <a:pt x="1541" y="74"/>
                    <a:pt x="1551" y="80"/>
                  </a:cubicBezTo>
                  <a:cubicBezTo>
                    <a:pt x="1555" y="75"/>
                    <a:pt x="1559" y="70"/>
                    <a:pt x="1564" y="64"/>
                  </a:cubicBezTo>
                  <a:cubicBezTo>
                    <a:pt x="1565" y="50"/>
                    <a:pt x="1565" y="50"/>
                    <a:pt x="1565" y="50"/>
                  </a:cubicBezTo>
                  <a:cubicBezTo>
                    <a:pt x="1568" y="45"/>
                    <a:pt x="1572" y="38"/>
                    <a:pt x="1579" y="35"/>
                  </a:cubicBezTo>
                  <a:cubicBezTo>
                    <a:pt x="1584" y="33"/>
                    <a:pt x="1589" y="36"/>
                    <a:pt x="1594" y="39"/>
                  </a:cubicBezTo>
                  <a:cubicBezTo>
                    <a:pt x="1597" y="43"/>
                    <a:pt x="1595" y="49"/>
                    <a:pt x="1596" y="54"/>
                  </a:cubicBezTo>
                  <a:cubicBezTo>
                    <a:pt x="1602" y="55"/>
                    <a:pt x="1610" y="55"/>
                    <a:pt x="1615" y="50"/>
                  </a:cubicBezTo>
                  <a:cubicBezTo>
                    <a:pt x="1618" y="47"/>
                    <a:pt x="1620" y="44"/>
                    <a:pt x="1619" y="39"/>
                  </a:cubicBezTo>
                  <a:cubicBezTo>
                    <a:pt x="1610" y="35"/>
                    <a:pt x="1603" y="28"/>
                    <a:pt x="1598" y="19"/>
                  </a:cubicBezTo>
                  <a:close/>
                  <a:moveTo>
                    <a:pt x="1399" y="11"/>
                  </a:moveTo>
                  <a:cubicBezTo>
                    <a:pt x="1385" y="11"/>
                    <a:pt x="1385" y="11"/>
                    <a:pt x="1385" y="11"/>
                  </a:cubicBezTo>
                  <a:cubicBezTo>
                    <a:pt x="1383" y="11"/>
                    <a:pt x="1382" y="13"/>
                    <a:pt x="1382" y="15"/>
                  </a:cubicBezTo>
                  <a:cubicBezTo>
                    <a:pt x="1391" y="25"/>
                    <a:pt x="1402" y="39"/>
                    <a:pt x="1417" y="40"/>
                  </a:cubicBezTo>
                  <a:cubicBezTo>
                    <a:pt x="1427" y="37"/>
                    <a:pt x="1437" y="32"/>
                    <a:pt x="1448" y="34"/>
                  </a:cubicBezTo>
                  <a:cubicBezTo>
                    <a:pt x="1464" y="40"/>
                    <a:pt x="1476" y="25"/>
                    <a:pt x="1488" y="17"/>
                  </a:cubicBezTo>
                  <a:cubicBezTo>
                    <a:pt x="1488" y="15"/>
                    <a:pt x="1491" y="12"/>
                    <a:pt x="1488" y="11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61" y="21"/>
                    <a:pt x="1449" y="26"/>
                    <a:pt x="1435" y="27"/>
                  </a:cubicBezTo>
                  <a:cubicBezTo>
                    <a:pt x="1421" y="27"/>
                    <a:pt x="1408" y="22"/>
                    <a:pt x="1399" y="11"/>
                  </a:cubicBezTo>
                  <a:close/>
                  <a:moveTo>
                    <a:pt x="1517" y="12"/>
                  </a:moveTo>
                  <a:cubicBezTo>
                    <a:pt x="1498" y="11"/>
                    <a:pt x="1498" y="11"/>
                    <a:pt x="1498" y="11"/>
                  </a:cubicBezTo>
                  <a:cubicBezTo>
                    <a:pt x="1496" y="12"/>
                    <a:pt x="1496" y="12"/>
                    <a:pt x="1496" y="12"/>
                  </a:cubicBezTo>
                  <a:cubicBezTo>
                    <a:pt x="1492" y="23"/>
                    <a:pt x="1480" y="30"/>
                    <a:pt x="1470" y="36"/>
                  </a:cubicBezTo>
                  <a:cubicBezTo>
                    <a:pt x="1468" y="41"/>
                    <a:pt x="1475" y="42"/>
                    <a:pt x="1477" y="45"/>
                  </a:cubicBezTo>
                  <a:cubicBezTo>
                    <a:pt x="1489" y="38"/>
                    <a:pt x="1502" y="32"/>
                    <a:pt x="1511" y="21"/>
                  </a:cubicBezTo>
                  <a:cubicBezTo>
                    <a:pt x="1513" y="18"/>
                    <a:pt x="1518" y="16"/>
                    <a:pt x="1517" y="12"/>
                  </a:cubicBezTo>
                  <a:close/>
                  <a:moveTo>
                    <a:pt x="1777" y="12"/>
                  </a:moveTo>
                  <a:cubicBezTo>
                    <a:pt x="1767" y="12"/>
                    <a:pt x="1758" y="12"/>
                    <a:pt x="1749" y="12"/>
                  </a:cubicBezTo>
                  <a:cubicBezTo>
                    <a:pt x="1746" y="14"/>
                    <a:pt x="1747" y="18"/>
                    <a:pt x="1747" y="21"/>
                  </a:cubicBezTo>
                  <a:cubicBezTo>
                    <a:pt x="1753" y="34"/>
                    <a:pt x="1767" y="46"/>
                    <a:pt x="1766" y="62"/>
                  </a:cubicBezTo>
                  <a:cubicBezTo>
                    <a:pt x="1778" y="82"/>
                    <a:pt x="1796" y="96"/>
                    <a:pt x="1814" y="109"/>
                  </a:cubicBezTo>
                  <a:cubicBezTo>
                    <a:pt x="1820" y="110"/>
                    <a:pt x="1824" y="118"/>
                    <a:pt x="1831" y="116"/>
                  </a:cubicBezTo>
                  <a:cubicBezTo>
                    <a:pt x="1832" y="109"/>
                    <a:pt x="1840" y="103"/>
                    <a:pt x="1845" y="99"/>
                  </a:cubicBezTo>
                  <a:cubicBezTo>
                    <a:pt x="1834" y="91"/>
                    <a:pt x="1823" y="81"/>
                    <a:pt x="1814" y="71"/>
                  </a:cubicBezTo>
                  <a:cubicBezTo>
                    <a:pt x="1800" y="59"/>
                    <a:pt x="1791" y="44"/>
                    <a:pt x="1782" y="27"/>
                  </a:cubicBezTo>
                  <a:cubicBezTo>
                    <a:pt x="1780" y="22"/>
                    <a:pt x="1780" y="16"/>
                    <a:pt x="1777" y="12"/>
                  </a:cubicBezTo>
                  <a:close/>
                  <a:moveTo>
                    <a:pt x="1804" y="28"/>
                  </a:moveTo>
                  <a:cubicBezTo>
                    <a:pt x="1800" y="22"/>
                    <a:pt x="1800" y="10"/>
                    <a:pt x="1790" y="12"/>
                  </a:cubicBezTo>
                  <a:cubicBezTo>
                    <a:pt x="1788" y="13"/>
                    <a:pt x="1784" y="11"/>
                    <a:pt x="1784" y="13"/>
                  </a:cubicBezTo>
                  <a:cubicBezTo>
                    <a:pt x="1789" y="29"/>
                    <a:pt x="1797" y="42"/>
                    <a:pt x="1805" y="56"/>
                  </a:cubicBezTo>
                  <a:cubicBezTo>
                    <a:pt x="1818" y="69"/>
                    <a:pt x="1833" y="86"/>
                    <a:pt x="1849" y="94"/>
                  </a:cubicBezTo>
                  <a:cubicBezTo>
                    <a:pt x="1855" y="100"/>
                    <a:pt x="1865" y="96"/>
                    <a:pt x="1873" y="99"/>
                  </a:cubicBezTo>
                  <a:cubicBezTo>
                    <a:pt x="1881" y="99"/>
                    <a:pt x="1887" y="104"/>
                    <a:pt x="1895" y="102"/>
                  </a:cubicBezTo>
                  <a:cubicBezTo>
                    <a:pt x="1901" y="100"/>
                    <a:pt x="1909" y="100"/>
                    <a:pt x="1910" y="94"/>
                  </a:cubicBezTo>
                  <a:cubicBezTo>
                    <a:pt x="1903" y="95"/>
                    <a:pt x="1896" y="91"/>
                    <a:pt x="1890" y="89"/>
                  </a:cubicBezTo>
                  <a:cubicBezTo>
                    <a:pt x="1883" y="94"/>
                    <a:pt x="1874" y="95"/>
                    <a:pt x="1866" y="95"/>
                  </a:cubicBezTo>
                  <a:cubicBezTo>
                    <a:pt x="1857" y="92"/>
                    <a:pt x="1851" y="84"/>
                    <a:pt x="1850" y="76"/>
                  </a:cubicBezTo>
                  <a:cubicBezTo>
                    <a:pt x="1847" y="74"/>
                    <a:pt x="1844" y="71"/>
                    <a:pt x="1841" y="68"/>
                  </a:cubicBezTo>
                  <a:cubicBezTo>
                    <a:pt x="1827" y="56"/>
                    <a:pt x="1815" y="42"/>
                    <a:pt x="1804" y="28"/>
                  </a:cubicBezTo>
                  <a:close/>
                  <a:moveTo>
                    <a:pt x="1813" y="21"/>
                  </a:moveTo>
                  <a:cubicBezTo>
                    <a:pt x="1809" y="19"/>
                    <a:pt x="1812" y="10"/>
                    <a:pt x="1804" y="12"/>
                  </a:cubicBezTo>
                  <a:cubicBezTo>
                    <a:pt x="1803" y="12"/>
                    <a:pt x="1803" y="13"/>
                    <a:pt x="1803" y="14"/>
                  </a:cubicBezTo>
                  <a:cubicBezTo>
                    <a:pt x="1814" y="32"/>
                    <a:pt x="1814" y="32"/>
                    <a:pt x="1814" y="32"/>
                  </a:cubicBezTo>
                  <a:cubicBezTo>
                    <a:pt x="1817" y="40"/>
                    <a:pt x="1826" y="44"/>
                    <a:pt x="1830" y="51"/>
                  </a:cubicBezTo>
                  <a:cubicBezTo>
                    <a:pt x="1836" y="56"/>
                    <a:pt x="1842" y="64"/>
                    <a:pt x="1850" y="67"/>
                  </a:cubicBezTo>
                  <a:cubicBezTo>
                    <a:pt x="1851" y="63"/>
                    <a:pt x="1852" y="60"/>
                    <a:pt x="1853" y="56"/>
                  </a:cubicBezTo>
                  <a:cubicBezTo>
                    <a:pt x="1837" y="47"/>
                    <a:pt x="1827" y="34"/>
                    <a:pt x="1813" y="21"/>
                  </a:cubicBezTo>
                  <a:close/>
                  <a:moveTo>
                    <a:pt x="1829" y="12"/>
                  </a:moveTo>
                  <a:cubicBezTo>
                    <a:pt x="1824" y="13"/>
                    <a:pt x="1819" y="10"/>
                    <a:pt x="1815" y="13"/>
                  </a:cubicBezTo>
                  <a:cubicBezTo>
                    <a:pt x="1818" y="22"/>
                    <a:pt x="1828" y="27"/>
                    <a:pt x="1833" y="34"/>
                  </a:cubicBezTo>
                  <a:cubicBezTo>
                    <a:pt x="1840" y="40"/>
                    <a:pt x="1847" y="47"/>
                    <a:pt x="1856" y="51"/>
                  </a:cubicBezTo>
                  <a:cubicBezTo>
                    <a:pt x="1857" y="49"/>
                    <a:pt x="1860" y="48"/>
                    <a:pt x="1859" y="46"/>
                  </a:cubicBezTo>
                  <a:cubicBezTo>
                    <a:pt x="1846" y="38"/>
                    <a:pt x="1838" y="24"/>
                    <a:pt x="1829" y="12"/>
                  </a:cubicBezTo>
                  <a:close/>
                  <a:moveTo>
                    <a:pt x="1856" y="22"/>
                  </a:moveTo>
                  <a:cubicBezTo>
                    <a:pt x="1852" y="18"/>
                    <a:pt x="1852" y="9"/>
                    <a:pt x="1843" y="12"/>
                  </a:cubicBezTo>
                  <a:cubicBezTo>
                    <a:pt x="1841" y="13"/>
                    <a:pt x="1836" y="11"/>
                    <a:pt x="1837" y="15"/>
                  </a:cubicBezTo>
                  <a:cubicBezTo>
                    <a:pt x="1845" y="24"/>
                    <a:pt x="1851" y="37"/>
                    <a:pt x="1864" y="42"/>
                  </a:cubicBezTo>
                  <a:cubicBezTo>
                    <a:pt x="1867" y="40"/>
                    <a:pt x="1870" y="40"/>
                    <a:pt x="1871" y="36"/>
                  </a:cubicBezTo>
                  <a:cubicBezTo>
                    <a:pt x="1866" y="32"/>
                    <a:pt x="1861" y="28"/>
                    <a:pt x="1856" y="22"/>
                  </a:cubicBezTo>
                  <a:close/>
                  <a:moveTo>
                    <a:pt x="1882" y="13"/>
                  </a:moveTo>
                  <a:cubicBezTo>
                    <a:pt x="1860" y="12"/>
                    <a:pt x="1860" y="12"/>
                    <a:pt x="1860" y="12"/>
                  </a:cubicBezTo>
                  <a:cubicBezTo>
                    <a:pt x="1858" y="14"/>
                    <a:pt x="1858" y="14"/>
                    <a:pt x="1858" y="14"/>
                  </a:cubicBezTo>
                  <a:cubicBezTo>
                    <a:pt x="1860" y="21"/>
                    <a:pt x="1868" y="28"/>
                    <a:pt x="1875" y="32"/>
                  </a:cubicBezTo>
                  <a:cubicBezTo>
                    <a:pt x="1877" y="35"/>
                    <a:pt x="1881" y="30"/>
                    <a:pt x="1883" y="34"/>
                  </a:cubicBezTo>
                  <a:cubicBezTo>
                    <a:pt x="1899" y="30"/>
                    <a:pt x="1913" y="36"/>
                    <a:pt x="1926" y="42"/>
                  </a:cubicBezTo>
                  <a:cubicBezTo>
                    <a:pt x="1938" y="41"/>
                    <a:pt x="1948" y="33"/>
                    <a:pt x="1957" y="25"/>
                  </a:cubicBezTo>
                  <a:cubicBezTo>
                    <a:pt x="1960" y="20"/>
                    <a:pt x="1969" y="20"/>
                    <a:pt x="1968" y="13"/>
                  </a:cubicBezTo>
                  <a:cubicBezTo>
                    <a:pt x="1949" y="13"/>
                    <a:pt x="1949" y="13"/>
                    <a:pt x="1949" y="13"/>
                  </a:cubicBezTo>
                  <a:cubicBezTo>
                    <a:pt x="1939" y="25"/>
                    <a:pt x="1923" y="30"/>
                    <a:pt x="1908" y="28"/>
                  </a:cubicBezTo>
                  <a:cubicBezTo>
                    <a:pt x="1897" y="26"/>
                    <a:pt x="1890" y="19"/>
                    <a:pt x="1882" y="13"/>
                  </a:cubicBezTo>
                  <a:close/>
                  <a:moveTo>
                    <a:pt x="1940" y="14"/>
                  </a:moveTo>
                  <a:cubicBezTo>
                    <a:pt x="1930" y="11"/>
                    <a:pt x="1921" y="13"/>
                    <a:pt x="1911" y="12"/>
                  </a:cubicBezTo>
                  <a:cubicBezTo>
                    <a:pt x="1904" y="14"/>
                    <a:pt x="1897" y="11"/>
                    <a:pt x="1892" y="13"/>
                  </a:cubicBezTo>
                  <a:cubicBezTo>
                    <a:pt x="1895" y="18"/>
                    <a:pt x="1902" y="21"/>
                    <a:pt x="1908" y="23"/>
                  </a:cubicBezTo>
                  <a:cubicBezTo>
                    <a:pt x="1920" y="25"/>
                    <a:pt x="1933" y="23"/>
                    <a:pt x="1940" y="14"/>
                  </a:cubicBezTo>
                  <a:close/>
                  <a:moveTo>
                    <a:pt x="1162" y="25"/>
                  </a:moveTo>
                  <a:cubicBezTo>
                    <a:pt x="1149" y="25"/>
                    <a:pt x="1140" y="18"/>
                    <a:pt x="1128" y="14"/>
                  </a:cubicBezTo>
                  <a:cubicBezTo>
                    <a:pt x="1127" y="17"/>
                    <a:pt x="1124" y="19"/>
                    <a:pt x="1125" y="22"/>
                  </a:cubicBezTo>
                  <a:cubicBezTo>
                    <a:pt x="1130" y="27"/>
                    <a:pt x="1136" y="28"/>
                    <a:pt x="1142" y="31"/>
                  </a:cubicBezTo>
                  <a:cubicBezTo>
                    <a:pt x="1147" y="38"/>
                    <a:pt x="1157" y="39"/>
                    <a:pt x="1165" y="38"/>
                  </a:cubicBezTo>
                  <a:cubicBezTo>
                    <a:pt x="1166" y="34"/>
                    <a:pt x="1167" y="28"/>
                    <a:pt x="1162" y="25"/>
                  </a:cubicBezTo>
                  <a:close/>
                  <a:moveTo>
                    <a:pt x="690" y="26"/>
                  </a:moveTo>
                  <a:cubicBezTo>
                    <a:pt x="686" y="21"/>
                    <a:pt x="678" y="24"/>
                    <a:pt x="672" y="22"/>
                  </a:cubicBezTo>
                  <a:cubicBezTo>
                    <a:pt x="670" y="23"/>
                    <a:pt x="668" y="26"/>
                    <a:pt x="669" y="28"/>
                  </a:cubicBezTo>
                  <a:cubicBezTo>
                    <a:pt x="674" y="33"/>
                    <a:pt x="681" y="33"/>
                    <a:pt x="687" y="34"/>
                  </a:cubicBezTo>
                  <a:cubicBezTo>
                    <a:pt x="690" y="33"/>
                    <a:pt x="690" y="29"/>
                    <a:pt x="690" y="26"/>
                  </a:cubicBezTo>
                  <a:close/>
                  <a:moveTo>
                    <a:pt x="184" y="34"/>
                  </a:moveTo>
                  <a:cubicBezTo>
                    <a:pt x="181" y="30"/>
                    <a:pt x="177" y="28"/>
                    <a:pt x="173" y="27"/>
                  </a:cubicBezTo>
                  <a:cubicBezTo>
                    <a:pt x="170" y="28"/>
                    <a:pt x="170" y="31"/>
                    <a:pt x="169" y="33"/>
                  </a:cubicBezTo>
                  <a:cubicBezTo>
                    <a:pt x="168" y="34"/>
                    <a:pt x="166" y="38"/>
                    <a:pt x="169" y="38"/>
                  </a:cubicBezTo>
                  <a:cubicBezTo>
                    <a:pt x="174" y="37"/>
                    <a:pt x="178" y="35"/>
                    <a:pt x="184" y="34"/>
                  </a:cubicBezTo>
                  <a:close/>
                  <a:moveTo>
                    <a:pt x="1122" y="29"/>
                  </a:moveTo>
                  <a:cubicBezTo>
                    <a:pt x="1120" y="29"/>
                    <a:pt x="1119" y="32"/>
                    <a:pt x="1118" y="34"/>
                  </a:cubicBezTo>
                  <a:cubicBezTo>
                    <a:pt x="1118" y="34"/>
                    <a:pt x="1120" y="34"/>
                    <a:pt x="1120" y="34"/>
                  </a:cubicBezTo>
                  <a:cubicBezTo>
                    <a:pt x="1121" y="32"/>
                    <a:pt x="1123" y="31"/>
                    <a:pt x="1122" y="29"/>
                  </a:cubicBezTo>
                  <a:close/>
                  <a:moveTo>
                    <a:pt x="1005" y="44"/>
                  </a:moveTo>
                  <a:cubicBezTo>
                    <a:pt x="1002" y="39"/>
                    <a:pt x="998" y="33"/>
                    <a:pt x="992" y="31"/>
                  </a:cubicBezTo>
                  <a:cubicBezTo>
                    <a:pt x="984" y="31"/>
                    <a:pt x="976" y="28"/>
                    <a:pt x="967" y="30"/>
                  </a:cubicBezTo>
                  <a:cubicBezTo>
                    <a:pt x="956" y="34"/>
                    <a:pt x="943" y="39"/>
                    <a:pt x="940" y="53"/>
                  </a:cubicBezTo>
                  <a:cubicBezTo>
                    <a:pt x="940" y="58"/>
                    <a:pt x="939" y="65"/>
                    <a:pt x="944" y="69"/>
                  </a:cubicBezTo>
                  <a:cubicBezTo>
                    <a:pt x="946" y="72"/>
                    <a:pt x="950" y="74"/>
                    <a:pt x="954" y="73"/>
                  </a:cubicBezTo>
                  <a:cubicBezTo>
                    <a:pt x="965" y="69"/>
                    <a:pt x="958" y="58"/>
                    <a:pt x="965" y="52"/>
                  </a:cubicBezTo>
                  <a:cubicBezTo>
                    <a:pt x="970" y="51"/>
                    <a:pt x="974" y="49"/>
                    <a:pt x="978" y="51"/>
                  </a:cubicBezTo>
                  <a:cubicBezTo>
                    <a:pt x="985" y="53"/>
                    <a:pt x="988" y="59"/>
                    <a:pt x="990" y="64"/>
                  </a:cubicBezTo>
                  <a:cubicBezTo>
                    <a:pt x="993" y="75"/>
                    <a:pt x="988" y="84"/>
                    <a:pt x="981" y="91"/>
                  </a:cubicBezTo>
                  <a:cubicBezTo>
                    <a:pt x="972" y="100"/>
                    <a:pt x="960" y="110"/>
                    <a:pt x="946" y="106"/>
                  </a:cubicBezTo>
                  <a:cubicBezTo>
                    <a:pt x="933" y="102"/>
                    <a:pt x="915" y="96"/>
                    <a:pt x="905" y="109"/>
                  </a:cubicBezTo>
                  <a:cubicBezTo>
                    <a:pt x="899" y="114"/>
                    <a:pt x="898" y="121"/>
                    <a:pt x="899" y="128"/>
                  </a:cubicBezTo>
                  <a:cubicBezTo>
                    <a:pt x="901" y="132"/>
                    <a:pt x="903" y="138"/>
                    <a:pt x="909" y="139"/>
                  </a:cubicBezTo>
                  <a:cubicBezTo>
                    <a:pt x="913" y="141"/>
                    <a:pt x="917" y="140"/>
                    <a:pt x="919" y="136"/>
                  </a:cubicBezTo>
                  <a:cubicBezTo>
                    <a:pt x="921" y="133"/>
                    <a:pt x="922" y="129"/>
                    <a:pt x="921" y="126"/>
                  </a:cubicBezTo>
                  <a:cubicBezTo>
                    <a:pt x="916" y="122"/>
                    <a:pt x="921" y="116"/>
                    <a:pt x="922" y="112"/>
                  </a:cubicBezTo>
                  <a:cubicBezTo>
                    <a:pt x="927" y="109"/>
                    <a:pt x="935" y="110"/>
                    <a:pt x="941" y="110"/>
                  </a:cubicBezTo>
                  <a:cubicBezTo>
                    <a:pt x="949" y="115"/>
                    <a:pt x="955" y="125"/>
                    <a:pt x="953" y="135"/>
                  </a:cubicBezTo>
                  <a:cubicBezTo>
                    <a:pt x="952" y="144"/>
                    <a:pt x="944" y="151"/>
                    <a:pt x="939" y="158"/>
                  </a:cubicBezTo>
                  <a:cubicBezTo>
                    <a:pt x="939" y="158"/>
                    <a:pt x="939" y="158"/>
                    <a:pt x="939" y="158"/>
                  </a:cubicBezTo>
                  <a:cubicBezTo>
                    <a:pt x="977" y="159"/>
                    <a:pt x="1015" y="159"/>
                    <a:pt x="1053" y="159"/>
                  </a:cubicBezTo>
                  <a:cubicBezTo>
                    <a:pt x="1056" y="160"/>
                    <a:pt x="1056" y="156"/>
                    <a:pt x="1057" y="154"/>
                  </a:cubicBezTo>
                  <a:cubicBezTo>
                    <a:pt x="1073" y="150"/>
                    <a:pt x="1078" y="133"/>
                    <a:pt x="1083" y="120"/>
                  </a:cubicBezTo>
                  <a:cubicBezTo>
                    <a:pt x="1086" y="106"/>
                    <a:pt x="1083" y="90"/>
                    <a:pt x="1071" y="81"/>
                  </a:cubicBezTo>
                  <a:cubicBezTo>
                    <a:pt x="1063" y="78"/>
                    <a:pt x="1052" y="75"/>
                    <a:pt x="1044" y="80"/>
                  </a:cubicBezTo>
                  <a:cubicBezTo>
                    <a:pt x="1035" y="85"/>
                    <a:pt x="1033" y="95"/>
                    <a:pt x="1033" y="104"/>
                  </a:cubicBezTo>
                  <a:cubicBezTo>
                    <a:pt x="1039" y="116"/>
                    <a:pt x="1052" y="100"/>
                    <a:pt x="1057" y="111"/>
                  </a:cubicBezTo>
                  <a:cubicBezTo>
                    <a:pt x="1053" y="122"/>
                    <a:pt x="1041" y="129"/>
                    <a:pt x="1030" y="129"/>
                  </a:cubicBezTo>
                  <a:cubicBezTo>
                    <a:pt x="1022" y="133"/>
                    <a:pt x="1015" y="129"/>
                    <a:pt x="1008" y="126"/>
                  </a:cubicBezTo>
                  <a:cubicBezTo>
                    <a:pt x="1000" y="119"/>
                    <a:pt x="996" y="110"/>
                    <a:pt x="998" y="100"/>
                  </a:cubicBezTo>
                  <a:cubicBezTo>
                    <a:pt x="1004" y="87"/>
                    <a:pt x="1010" y="72"/>
                    <a:pt x="1008" y="56"/>
                  </a:cubicBezTo>
                  <a:cubicBezTo>
                    <a:pt x="1006" y="53"/>
                    <a:pt x="1009" y="47"/>
                    <a:pt x="1005" y="44"/>
                  </a:cubicBezTo>
                  <a:close/>
                  <a:moveTo>
                    <a:pt x="538" y="50"/>
                  </a:moveTo>
                  <a:cubicBezTo>
                    <a:pt x="526" y="36"/>
                    <a:pt x="526" y="36"/>
                    <a:pt x="526" y="36"/>
                  </a:cubicBezTo>
                  <a:cubicBezTo>
                    <a:pt x="514" y="30"/>
                    <a:pt x="499" y="31"/>
                    <a:pt x="488" y="38"/>
                  </a:cubicBezTo>
                  <a:cubicBezTo>
                    <a:pt x="481" y="43"/>
                    <a:pt x="472" y="50"/>
                    <a:pt x="474" y="60"/>
                  </a:cubicBezTo>
                  <a:cubicBezTo>
                    <a:pt x="475" y="65"/>
                    <a:pt x="478" y="70"/>
                    <a:pt x="483" y="73"/>
                  </a:cubicBezTo>
                  <a:cubicBezTo>
                    <a:pt x="486" y="73"/>
                    <a:pt x="489" y="75"/>
                    <a:pt x="492" y="73"/>
                  </a:cubicBezTo>
                  <a:cubicBezTo>
                    <a:pt x="496" y="68"/>
                    <a:pt x="501" y="63"/>
                    <a:pt x="499" y="56"/>
                  </a:cubicBezTo>
                  <a:cubicBezTo>
                    <a:pt x="500" y="53"/>
                    <a:pt x="504" y="52"/>
                    <a:pt x="507" y="52"/>
                  </a:cubicBezTo>
                  <a:cubicBezTo>
                    <a:pt x="512" y="54"/>
                    <a:pt x="519" y="55"/>
                    <a:pt x="522" y="61"/>
                  </a:cubicBezTo>
                  <a:cubicBezTo>
                    <a:pt x="525" y="70"/>
                    <a:pt x="521" y="78"/>
                    <a:pt x="516" y="85"/>
                  </a:cubicBezTo>
                  <a:cubicBezTo>
                    <a:pt x="509" y="97"/>
                    <a:pt x="497" y="107"/>
                    <a:pt x="482" y="107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54" y="105"/>
                    <a:pt x="445" y="106"/>
                    <a:pt x="439" y="113"/>
                  </a:cubicBezTo>
                  <a:cubicBezTo>
                    <a:pt x="433" y="118"/>
                    <a:pt x="434" y="128"/>
                    <a:pt x="437" y="135"/>
                  </a:cubicBezTo>
                  <a:cubicBezTo>
                    <a:pt x="440" y="139"/>
                    <a:pt x="444" y="139"/>
                    <a:pt x="449" y="139"/>
                  </a:cubicBezTo>
                  <a:cubicBezTo>
                    <a:pt x="462" y="139"/>
                    <a:pt x="455" y="123"/>
                    <a:pt x="463" y="117"/>
                  </a:cubicBezTo>
                  <a:cubicBezTo>
                    <a:pt x="467" y="115"/>
                    <a:pt x="472" y="115"/>
                    <a:pt x="477" y="116"/>
                  </a:cubicBezTo>
                  <a:cubicBezTo>
                    <a:pt x="481" y="118"/>
                    <a:pt x="486" y="122"/>
                    <a:pt x="487" y="127"/>
                  </a:cubicBezTo>
                  <a:cubicBezTo>
                    <a:pt x="491" y="135"/>
                    <a:pt x="489" y="145"/>
                    <a:pt x="484" y="152"/>
                  </a:cubicBezTo>
                  <a:cubicBezTo>
                    <a:pt x="482" y="156"/>
                    <a:pt x="478" y="155"/>
                    <a:pt x="477" y="159"/>
                  </a:cubicBezTo>
                  <a:cubicBezTo>
                    <a:pt x="490" y="160"/>
                    <a:pt x="506" y="159"/>
                    <a:pt x="520" y="160"/>
                  </a:cubicBezTo>
                  <a:cubicBezTo>
                    <a:pt x="612" y="159"/>
                    <a:pt x="612" y="159"/>
                    <a:pt x="612" y="159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33" y="140"/>
                    <a:pt x="632" y="121"/>
                    <a:pt x="636" y="104"/>
                  </a:cubicBezTo>
                  <a:cubicBezTo>
                    <a:pt x="634" y="102"/>
                    <a:pt x="633" y="100"/>
                    <a:pt x="633" y="99"/>
                  </a:cubicBezTo>
                  <a:cubicBezTo>
                    <a:pt x="626" y="92"/>
                    <a:pt x="623" y="81"/>
                    <a:pt x="613" y="78"/>
                  </a:cubicBezTo>
                  <a:cubicBezTo>
                    <a:pt x="605" y="76"/>
                    <a:pt x="597" y="78"/>
                    <a:pt x="590" y="81"/>
                  </a:cubicBezTo>
                  <a:cubicBezTo>
                    <a:pt x="585" y="84"/>
                    <a:pt x="579" y="89"/>
                    <a:pt x="578" y="96"/>
                  </a:cubicBezTo>
                  <a:cubicBezTo>
                    <a:pt x="578" y="101"/>
                    <a:pt x="581" y="106"/>
                    <a:pt x="584" y="110"/>
                  </a:cubicBezTo>
                  <a:cubicBezTo>
                    <a:pt x="590" y="115"/>
                    <a:pt x="600" y="105"/>
                    <a:pt x="604" y="116"/>
                  </a:cubicBezTo>
                  <a:cubicBezTo>
                    <a:pt x="603" y="119"/>
                    <a:pt x="600" y="122"/>
                    <a:pt x="598" y="123"/>
                  </a:cubicBezTo>
                  <a:cubicBezTo>
                    <a:pt x="596" y="127"/>
                    <a:pt x="590" y="126"/>
                    <a:pt x="588" y="130"/>
                  </a:cubicBezTo>
                  <a:cubicBezTo>
                    <a:pt x="576" y="133"/>
                    <a:pt x="565" y="139"/>
                    <a:pt x="552" y="134"/>
                  </a:cubicBezTo>
                  <a:cubicBezTo>
                    <a:pt x="540" y="126"/>
                    <a:pt x="534" y="111"/>
                    <a:pt x="535" y="97"/>
                  </a:cubicBezTo>
                  <a:cubicBezTo>
                    <a:pt x="539" y="82"/>
                    <a:pt x="542" y="65"/>
                    <a:pt x="538" y="50"/>
                  </a:cubicBezTo>
                  <a:close/>
                  <a:moveTo>
                    <a:pt x="1259" y="36"/>
                  </a:moveTo>
                  <a:cubicBezTo>
                    <a:pt x="1258" y="34"/>
                    <a:pt x="1258" y="34"/>
                    <a:pt x="1258" y="34"/>
                  </a:cubicBezTo>
                  <a:cubicBezTo>
                    <a:pt x="1246" y="31"/>
                    <a:pt x="1232" y="32"/>
                    <a:pt x="1223" y="39"/>
                  </a:cubicBezTo>
                  <a:cubicBezTo>
                    <a:pt x="1220" y="43"/>
                    <a:pt x="1216" y="47"/>
                    <a:pt x="1217" y="51"/>
                  </a:cubicBezTo>
                  <a:cubicBezTo>
                    <a:pt x="1222" y="51"/>
                    <a:pt x="1227" y="50"/>
                    <a:pt x="1232" y="49"/>
                  </a:cubicBezTo>
                  <a:cubicBezTo>
                    <a:pt x="1243" y="48"/>
                    <a:pt x="1251" y="41"/>
                    <a:pt x="1259" y="36"/>
                  </a:cubicBezTo>
                  <a:close/>
                  <a:moveTo>
                    <a:pt x="773" y="34"/>
                  </a:moveTo>
                  <a:cubicBezTo>
                    <a:pt x="770" y="34"/>
                    <a:pt x="770" y="34"/>
                    <a:pt x="770" y="34"/>
                  </a:cubicBezTo>
                  <a:cubicBezTo>
                    <a:pt x="766" y="36"/>
                    <a:pt x="761" y="35"/>
                    <a:pt x="757" y="38"/>
                  </a:cubicBezTo>
                  <a:cubicBezTo>
                    <a:pt x="754" y="41"/>
                    <a:pt x="749" y="44"/>
                    <a:pt x="750" y="49"/>
                  </a:cubicBezTo>
                  <a:cubicBezTo>
                    <a:pt x="756" y="48"/>
                    <a:pt x="760" y="44"/>
                    <a:pt x="765" y="42"/>
                  </a:cubicBezTo>
                  <a:cubicBezTo>
                    <a:pt x="768" y="40"/>
                    <a:pt x="772" y="37"/>
                    <a:pt x="773" y="34"/>
                  </a:cubicBezTo>
                  <a:close/>
                  <a:moveTo>
                    <a:pt x="316" y="36"/>
                  </a:moveTo>
                  <a:cubicBezTo>
                    <a:pt x="314" y="34"/>
                    <a:pt x="311" y="35"/>
                    <a:pt x="309" y="34"/>
                  </a:cubicBezTo>
                  <a:cubicBezTo>
                    <a:pt x="301" y="37"/>
                    <a:pt x="290" y="34"/>
                    <a:pt x="283" y="40"/>
                  </a:cubicBezTo>
                  <a:cubicBezTo>
                    <a:pt x="280" y="42"/>
                    <a:pt x="275" y="47"/>
                    <a:pt x="274" y="51"/>
                  </a:cubicBezTo>
                  <a:cubicBezTo>
                    <a:pt x="283" y="49"/>
                    <a:pt x="294" y="47"/>
                    <a:pt x="302" y="43"/>
                  </a:cubicBezTo>
                  <a:cubicBezTo>
                    <a:pt x="307" y="41"/>
                    <a:pt x="312" y="40"/>
                    <a:pt x="316" y="36"/>
                  </a:cubicBezTo>
                  <a:close/>
                  <a:moveTo>
                    <a:pt x="794" y="45"/>
                  </a:moveTo>
                  <a:cubicBezTo>
                    <a:pt x="794" y="40"/>
                    <a:pt x="789" y="35"/>
                    <a:pt x="783" y="35"/>
                  </a:cubicBezTo>
                  <a:cubicBezTo>
                    <a:pt x="773" y="43"/>
                    <a:pt x="762" y="51"/>
                    <a:pt x="751" y="57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62"/>
                    <a:pt x="751" y="67"/>
                    <a:pt x="755" y="68"/>
                  </a:cubicBezTo>
                  <a:cubicBezTo>
                    <a:pt x="765" y="65"/>
                    <a:pt x="771" y="57"/>
                    <a:pt x="778" y="49"/>
                  </a:cubicBezTo>
                  <a:cubicBezTo>
                    <a:pt x="783" y="48"/>
                    <a:pt x="788" y="46"/>
                    <a:pt x="793" y="48"/>
                  </a:cubicBezTo>
                  <a:cubicBezTo>
                    <a:pt x="794" y="48"/>
                    <a:pt x="794" y="46"/>
                    <a:pt x="794" y="45"/>
                  </a:cubicBezTo>
                  <a:close/>
                  <a:moveTo>
                    <a:pt x="685" y="40"/>
                  </a:moveTo>
                  <a:cubicBezTo>
                    <a:pt x="682" y="38"/>
                    <a:pt x="679" y="38"/>
                    <a:pt x="676" y="38"/>
                  </a:cubicBezTo>
                  <a:cubicBezTo>
                    <a:pt x="673" y="40"/>
                    <a:pt x="672" y="43"/>
                    <a:pt x="673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80" y="46"/>
                    <a:pt x="683" y="42"/>
                    <a:pt x="685" y="40"/>
                  </a:cubicBezTo>
                  <a:close/>
                  <a:moveTo>
                    <a:pt x="211" y="44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199" y="40"/>
                    <a:pt x="198" y="40"/>
                    <a:pt x="198" y="41"/>
                  </a:cubicBezTo>
                  <a:cubicBezTo>
                    <a:pt x="201" y="45"/>
                    <a:pt x="200" y="50"/>
                    <a:pt x="201" y="54"/>
                  </a:cubicBezTo>
                  <a:cubicBezTo>
                    <a:pt x="204" y="54"/>
                    <a:pt x="206" y="52"/>
                    <a:pt x="208" y="50"/>
                  </a:cubicBezTo>
                  <a:cubicBezTo>
                    <a:pt x="209" y="48"/>
                    <a:pt x="213" y="47"/>
                    <a:pt x="211" y="44"/>
                  </a:cubicBezTo>
                  <a:close/>
                  <a:moveTo>
                    <a:pt x="324" y="42"/>
                  </a:moveTo>
                  <a:cubicBezTo>
                    <a:pt x="323" y="41"/>
                    <a:pt x="322" y="40"/>
                    <a:pt x="321" y="40"/>
                  </a:cubicBezTo>
                  <a:cubicBezTo>
                    <a:pt x="312" y="46"/>
                    <a:pt x="302" y="49"/>
                    <a:pt x="293" y="52"/>
                  </a:cubicBezTo>
                  <a:cubicBezTo>
                    <a:pt x="287" y="54"/>
                    <a:pt x="281" y="56"/>
                    <a:pt x="275" y="58"/>
                  </a:cubicBezTo>
                  <a:cubicBezTo>
                    <a:pt x="280" y="61"/>
                    <a:pt x="281" y="69"/>
                    <a:pt x="288" y="67"/>
                  </a:cubicBezTo>
                  <a:cubicBezTo>
                    <a:pt x="298" y="64"/>
                    <a:pt x="309" y="61"/>
                    <a:pt x="314" y="50"/>
                  </a:cubicBezTo>
                  <a:cubicBezTo>
                    <a:pt x="317" y="47"/>
                    <a:pt x="323" y="47"/>
                    <a:pt x="324" y="42"/>
                  </a:cubicBezTo>
                  <a:close/>
                  <a:moveTo>
                    <a:pt x="1712" y="44"/>
                  </a:moveTo>
                  <a:cubicBezTo>
                    <a:pt x="1712" y="41"/>
                    <a:pt x="1712" y="41"/>
                    <a:pt x="1712" y="41"/>
                  </a:cubicBezTo>
                  <a:cubicBezTo>
                    <a:pt x="1708" y="40"/>
                    <a:pt x="1708" y="40"/>
                    <a:pt x="1708" y="40"/>
                  </a:cubicBezTo>
                  <a:cubicBezTo>
                    <a:pt x="1697" y="44"/>
                    <a:pt x="1684" y="47"/>
                    <a:pt x="1678" y="58"/>
                  </a:cubicBezTo>
                  <a:cubicBezTo>
                    <a:pt x="1678" y="60"/>
                    <a:pt x="1677" y="63"/>
                    <a:pt x="1679" y="64"/>
                  </a:cubicBezTo>
                  <a:cubicBezTo>
                    <a:pt x="1692" y="61"/>
                    <a:pt x="1701" y="52"/>
                    <a:pt x="1712" y="44"/>
                  </a:cubicBezTo>
                  <a:close/>
                  <a:moveTo>
                    <a:pt x="1730" y="50"/>
                  </a:moveTo>
                  <a:cubicBezTo>
                    <a:pt x="1728" y="44"/>
                    <a:pt x="1728" y="44"/>
                    <a:pt x="1728" y="44"/>
                  </a:cubicBezTo>
                  <a:cubicBezTo>
                    <a:pt x="1726" y="43"/>
                    <a:pt x="1723" y="39"/>
                    <a:pt x="1720" y="41"/>
                  </a:cubicBezTo>
                  <a:cubicBezTo>
                    <a:pt x="1717" y="47"/>
                    <a:pt x="1710" y="51"/>
                    <a:pt x="1705" y="56"/>
                  </a:cubicBezTo>
                  <a:cubicBezTo>
                    <a:pt x="1699" y="60"/>
                    <a:pt x="1694" y="64"/>
                    <a:pt x="1688" y="65"/>
                  </a:cubicBezTo>
                  <a:cubicBezTo>
                    <a:pt x="1686" y="68"/>
                    <a:pt x="1682" y="68"/>
                    <a:pt x="1683" y="71"/>
                  </a:cubicBezTo>
                  <a:cubicBezTo>
                    <a:pt x="1684" y="73"/>
                    <a:pt x="1685" y="74"/>
                    <a:pt x="1687" y="74"/>
                  </a:cubicBezTo>
                  <a:cubicBezTo>
                    <a:pt x="1693" y="70"/>
                    <a:pt x="1701" y="72"/>
                    <a:pt x="1707" y="65"/>
                  </a:cubicBezTo>
                  <a:cubicBezTo>
                    <a:pt x="1714" y="64"/>
                    <a:pt x="1718" y="59"/>
                    <a:pt x="1723" y="54"/>
                  </a:cubicBezTo>
                  <a:cubicBezTo>
                    <a:pt x="1726" y="52"/>
                    <a:pt x="1731" y="54"/>
                    <a:pt x="1730" y="50"/>
                  </a:cubicBezTo>
                  <a:close/>
                  <a:moveTo>
                    <a:pt x="1470" y="49"/>
                  </a:moveTo>
                  <a:cubicBezTo>
                    <a:pt x="1463" y="39"/>
                    <a:pt x="1453" y="44"/>
                    <a:pt x="1444" y="41"/>
                  </a:cubicBezTo>
                  <a:cubicBezTo>
                    <a:pt x="1431" y="41"/>
                    <a:pt x="1418" y="46"/>
                    <a:pt x="1411" y="58"/>
                  </a:cubicBezTo>
                  <a:cubicBezTo>
                    <a:pt x="1409" y="64"/>
                    <a:pt x="1407" y="73"/>
                    <a:pt x="1412" y="78"/>
                  </a:cubicBezTo>
                  <a:cubicBezTo>
                    <a:pt x="1416" y="81"/>
                    <a:pt x="1421" y="83"/>
                    <a:pt x="1425" y="82"/>
                  </a:cubicBezTo>
                  <a:cubicBezTo>
                    <a:pt x="1434" y="78"/>
                    <a:pt x="1431" y="69"/>
                    <a:pt x="1433" y="62"/>
                  </a:cubicBezTo>
                  <a:cubicBezTo>
                    <a:pt x="1435" y="57"/>
                    <a:pt x="1440" y="56"/>
                    <a:pt x="1444" y="54"/>
                  </a:cubicBezTo>
                  <a:cubicBezTo>
                    <a:pt x="1451" y="52"/>
                    <a:pt x="1456" y="60"/>
                    <a:pt x="1460" y="63"/>
                  </a:cubicBezTo>
                  <a:cubicBezTo>
                    <a:pt x="1461" y="69"/>
                    <a:pt x="1462" y="75"/>
                    <a:pt x="1460" y="82"/>
                  </a:cubicBezTo>
                  <a:cubicBezTo>
                    <a:pt x="1454" y="99"/>
                    <a:pt x="1437" y="107"/>
                    <a:pt x="1419" y="106"/>
                  </a:cubicBezTo>
                  <a:cubicBezTo>
                    <a:pt x="1406" y="105"/>
                    <a:pt x="1389" y="99"/>
                    <a:pt x="1380" y="112"/>
                  </a:cubicBezTo>
                  <a:cubicBezTo>
                    <a:pt x="1378" y="117"/>
                    <a:pt x="1376" y="125"/>
                    <a:pt x="1378" y="131"/>
                  </a:cubicBezTo>
                  <a:cubicBezTo>
                    <a:pt x="1380" y="134"/>
                    <a:pt x="1383" y="140"/>
                    <a:pt x="1388" y="139"/>
                  </a:cubicBezTo>
                  <a:cubicBezTo>
                    <a:pt x="1390" y="138"/>
                    <a:pt x="1393" y="137"/>
                    <a:pt x="1394" y="134"/>
                  </a:cubicBezTo>
                  <a:cubicBezTo>
                    <a:pt x="1396" y="131"/>
                    <a:pt x="1393" y="128"/>
                    <a:pt x="1391" y="126"/>
                  </a:cubicBezTo>
                  <a:cubicBezTo>
                    <a:pt x="1389" y="120"/>
                    <a:pt x="1397" y="116"/>
                    <a:pt x="1401" y="113"/>
                  </a:cubicBezTo>
                  <a:cubicBezTo>
                    <a:pt x="1407" y="110"/>
                    <a:pt x="1413" y="113"/>
                    <a:pt x="1418" y="114"/>
                  </a:cubicBezTo>
                  <a:cubicBezTo>
                    <a:pt x="1425" y="118"/>
                    <a:pt x="1425" y="126"/>
                    <a:pt x="1428" y="132"/>
                  </a:cubicBezTo>
                  <a:cubicBezTo>
                    <a:pt x="1430" y="142"/>
                    <a:pt x="1425" y="152"/>
                    <a:pt x="1418" y="158"/>
                  </a:cubicBezTo>
                  <a:cubicBezTo>
                    <a:pt x="1418" y="159"/>
                    <a:pt x="1419" y="159"/>
                    <a:pt x="1420" y="159"/>
                  </a:cubicBezTo>
                  <a:cubicBezTo>
                    <a:pt x="1444" y="158"/>
                    <a:pt x="1467" y="159"/>
                    <a:pt x="1490" y="159"/>
                  </a:cubicBezTo>
                  <a:cubicBezTo>
                    <a:pt x="1507" y="158"/>
                    <a:pt x="1524" y="159"/>
                    <a:pt x="1540" y="158"/>
                  </a:cubicBezTo>
                  <a:cubicBezTo>
                    <a:pt x="1550" y="153"/>
                    <a:pt x="1558" y="143"/>
                    <a:pt x="1562" y="132"/>
                  </a:cubicBezTo>
                  <a:cubicBezTo>
                    <a:pt x="1568" y="116"/>
                    <a:pt x="1564" y="99"/>
                    <a:pt x="1551" y="88"/>
                  </a:cubicBezTo>
                  <a:cubicBezTo>
                    <a:pt x="1542" y="84"/>
                    <a:pt x="1530" y="76"/>
                    <a:pt x="1519" y="83"/>
                  </a:cubicBezTo>
                  <a:cubicBezTo>
                    <a:pt x="1515" y="86"/>
                    <a:pt x="1513" y="90"/>
                    <a:pt x="1512" y="95"/>
                  </a:cubicBezTo>
                  <a:cubicBezTo>
                    <a:pt x="1513" y="102"/>
                    <a:pt x="1520" y="105"/>
                    <a:pt x="1525" y="109"/>
                  </a:cubicBezTo>
                  <a:cubicBezTo>
                    <a:pt x="1527" y="112"/>
                    <a:pt x="1525" y="115"/>
                    <a:pt x="1524" y="118"/>
                  </a:cubicBezTo>
                  <a:cubicBezTo>
                    <a:pt x="1516" y="128"/>
                    <a:pt x="1503" y="133"/>
                    <a:pt x="1490" y="131"/>
                  </a:cubicBezTo>
                  <a:cubicBezTo>
                    <a:pt x="1486" y="129"/>
                    <a:pt x="1482" y="126"/>
                    <a:pt x="1480" y="123"/>
                  </a:cubicBezTo>
                  <a:cubicBezTo>
                    <a:pt x="1474" y="118"/>
                    <a:pt x="1475" y="109"/>
                    <a:pt x="1476" y="103"/>
                  </a:cubicBezTo>
                  <a:cubicBezTo>
                    <a:pt x="1482" y="93"/>
                    <a:pt x="1487" y="79"/>
                    <a:pt x="1481" y="67"/>
                  </a:cubicBezTo>
                  <a:cubicBezTo>
                    <a:pt x="1481" y="60"/>
                    <a:pt x="1475" y="55"/>
                    <a:pt x="1470" y="49"/>
                  </a:cubicBezTo>
                  <a:close/>
                  <a:moveTo>
                    <a:pt x="1113" y="41"/>
                  </a:moveTo>
                  <a:cubicBezTo>
                    <a:pt x="1112" y="43"/>
                    <a:pt x="1109" y="45"/>
                    <a:pt x="1109" y="48"/>
                  </a:cubicBezTo>
                  <a:cubicBezTo>
                    <a:pt x="1109" y="50"/>
                    <a:pt x="1110" y="51"/>
                    <a:pt x="1112" y="52"/>
                  </a:cubicBezTo>
                  <a:cubicBezTo>
                    <a:pt x="1113" y="48"/>
                    <a:pt x="1114" y="45"/>
                    <a:pt x="1113" y="41"/>
                  </a:cubicBezTo>
                  <a:close/>
                  <a:moveTo>
                    <a:pt x="1162" y="44"/>
                  </a:moveTo>
                  <a:cubicBezTo>
                    <a:pt x="1159" y="44"/>
                    <a:pt x="1154" y="41"/>
                    <a:pt x="1150" y="42"/>
                  </a:cubicBezTo>
                  <a:cubicBezTo>
                    <a:pt x="1151" y="47"/>
                    <a:pt x="1148" y="52"/>
                    <a:pt x="1149" y="56"/>
                  </a:cubicBezTo>
                  <a:cubicBezTo>
                    <a:pt x="1155" y="59"/>
                    <a:pt x="1157" y="54"/>
                    <a:pt x="1161" y="51"/>
                  </a:cubicBezTo>
                  <a:cubicBezTo>
                    <a:pt x="1162" y="49"/>
                    <a:pt x="1164" y="47"/>
                    <a:pt x="1162" y="44"/>
                  </a:cubicBezTo>
                  <a:close/>
                  <a:moveTo>
                    <a:pt x="1269" y="48"/>
                  </a:moveTo>
                  <a:cubicBezTo>
                    <a:pt x="1267" y="43"/>
                    <a:pt x="1267" y="43"/>
                    <a:pt x="1267" y="43"/>
                  </a:cubicBezTo>
                  <a:cubicBezTo>
                    <a:pt x="1265" y="41"/>
                    <a:pt x="1263" y="44"/>
                    <a:pt x="1261" y="43"/>
                  </a:cubicBezTo>
                  <a:cubicBezTo>
                    <a:pt x="1248" y="53"/>
                    <a:pt x="1231" y="54"/>
                    <a:pt x="1216" y="58"/>
                  </a:cubicBezTo>
                  <a:cubicBezTo>
                    <a:pt x="1215" y="62"/>
                    <a:pt x="1215" y="67"/>
                    <a:pt x="1219" y="70"/>
                  </a:cubicBezTo>
                  <a:cubicBezTo>
                    <a:pt x="1234" y="69"/>
                    <a:pt x="1247" y="64"/>
                    <a:pt x="1257" y="55"/>
                  </a:cubicBezTo>
                  <a:cubicBezTo>
                    <a:pt x="1261" y="51"/>
                    <a:pt x="1270" y="56"/>
                    <a:pt x="1269" y="48"/>
                  </a:cubicBezTo>
                  <a:close/>
                  <a:moveTo>
                    <a:pt x="162" y="53"/>
                  </a:moveTo>
                  <a:cubicBezTo>
                    <a:pt x="163" y="51"/>
                    <a:pt x="163" y="48"/>
                    <a:pt x="163" y="46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2"/>
                    <a:pt x="160" y="53"/>
                    <a:pt x="162" y="53"/>
                  </a:cubicBezTo>
                  <a:close/>
                  <a:moveTo>
                    <a:pt x="1113" y="62"/>
                  </a:moveTo>
                  <a:cubicBezTo>
                    <a:pt x="1110" y="60"/>
                    <a:pt x="1109" y="55"/>
                    <a:pt x="1105" y="54"/>
                  </a:cubicBezTo>
                  <a:cubicBezTo>
                    <a:pt x="1103" y="55"/>
                    <a:pt x="1102" y="57"/>
                    <a:pt x="1102" y="58"/>
                  </a:cubicBezTo>
                  <a:cubicBezTo>
                    <a:pt x="1105" y="67"/>
                    <a:pt x="1110" y="74"/>
                    <a:pt x="1119" y="79"/>
                  </a:cubicBezTo>
                  <a:cubicBezTo>
                    <a:pt x="1127" y="89"/>
                    <a:pt x="1139" y="94"/>
                    <a:pt x="1149" y="101"/>
                  </a:cubicBezTo>
                  <a:cubicBezTo>
                    <a:pt x="1153" y="103"/>
                    <a:pt x="1155" y="97"/>
                    <a:pt x="1157" y="94"/>
                  </a:cubicBezTo>
                  <a:cubicBezTo>
                    <a:pt x="1158" y="91"/>
                    <a:pt x="1162" y="92"/>
                    <a:pt x="1162" y="89"/>
                  </a:cubicBezTo>
                  <a:cubicBezTo>
                    <a:pt x="1153" y="84"/>
                    <a:pt x="1144" y="82"/>
                    <a:pt x="1134" y="81"/>
                  </a:cubicBezTo>
                  <a:cubicBezTo>
                    <a:pt x="1124" y="78"/>
                    <a:pt x="1120" y="68"/>
                    <a:pt x="1113" y="62"/>
                  </a:cubicBezTo>
                  <a:close/>
                  <a:moveTo>
                    <a:pt x="43" y="61"/>
                  </a:moveTo>
                  <a:cubicBezTo>
                    <a:pt x="40" y="58"/>
                    <a:pt x="36" y="55"/>
                    <a:pt x="32" y="55"/>
                  </a:cubicBezTo>
                  <a:cubicBezTo>
                    <a:pt x="25" y="56"/>
                    <a:pt x="25" y="63"/>
                    <a:pt x="20" y="67"/>
                  </a:cubicBezTo>
                  <a:cubicBezTo>
                    <a:pt x="17" y="71"/>
                    <a:pt x="12" y="70"/>
                    <a:pt x="9" y="68"/>
                  </a:cubicBezTo>
                  <a:cubicBezTo>
                    <a:pt x="7" y="68"/>
                    <a:pt x="6" y="64"/>
                    <a:pt x="4" y="64"/>
                  </a:cubicBezTo>
                  <a:cubicBezTo>
                    <a:pt x="4" y="69"/>
                    <a:pt x="5" y="74"/>
                    <a:pt x="4" y="7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3"/>
                    <a:pt x="33" y="86"/>
                    <a:pt x="31" y="87"/>
                  </a:cubicBezTo>
                  <a:cubicBezTo>
                    <a:pt x="24" y="95"/>
                    <a:pt x="14" y="97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01"/>
                    <a:pt x="9" y="99"/>
                    <a:pt x="13" y="101"/>
                  </a:cubicBezTo>
                  <a:cubicBezTo>
                    <a:pt x="20" y="101"/>
                    <a:pt x="26" y="99"/>
                    <a:pt x="32" y="96"/>
                  </a:cubicBezTo>
                  <a:cubicBezTo>
                    <a:pt x="36" y="93"/>
                    <a:pt x="36" y="87"/>
                    <a:pt x="41" y="86"/>
                  </a:cubicBezTo>
                  <a:cubicBezTo>
                    <a:pt x="45" y="78"/>
                    <a:pt x="48" y="68"/>
                    <a:pt x="43" y="61"/>
                  </a:cubicBezTo>
                  <a:close/>
                  <a:moveTo>
                    <a:pt x="163" y="67"/>
                  </a:moveTo>
                  <a:cubicBezTo>
                    <a:pt x="161" y="63"/>
                    <a:pt x="157" y="62"/>
                    <a:pt x="156" y="58"/>
                  </a:cubicBezTo>
                  <a:cubicBezTo>
                    <a:pt x="155" y="57"/>
                    <a:pt x="153" y="59"/>
                    <a:pt x="152" y="60"/>
                  </a:cubicBezTo>
                  <a:cubicBezTo>
                    <a:pt x="148" y="64"/>
                    <a:pt x="156" y="69"/>
                    <a:pt x="158" y="73"/>
                  </a:cubicBezTo>
                  <a:cubicBezTo>
                    <a:pt x="161" y="74"/>
                    <a:pt x="164" y="78"/>
                    <a:pt x="166" y="79"/>
                  </a:cubicBezTo>
                  <a:cubicBezTo>
                    <a:pt x="166" y="74"/>
                    <a:pt x="163" y="71"/>
                    <a:pt x="163" y="67"/>
                  </a:cubicBezTo>
                  <a:close/>
                  <a:moveTo>
                    <a:pt x="982" y="70"/>
                  </a:moveTo>
                  <a:cubicBezTo>
                    <a:pt x="982" y="66"/>
                    <a:pt x="980" y="62"/>
                    <a:pt x="978" y="59"/>
                  </a:cubicBezTo>
                  <a:cubicBezTo>
                    <a:pt x="977" y="58"/>
                    <a:pt x="975" y="59"/>
                    <a:pt x="973" y="59"/>
                  </a:cubicBezTo>
                  <a:cubicBezTo>
                    <a:pt x="969" y="59"/>
                    <a:pt x="969" y="63"/>
                    <a:pt x="969" y="67"/>
                  </a:cubicBezTo>
                  <a:cubicBezTo>
                    <a:pt x="968" y="72"/>
                    <a:pt x="963" y="75"/>
                    <a:pt x="962" y="80"/>
                  </a:cubicBezTo>
                  <a:cubicBezTo>
                    <a:pt x="965" y="83"/>
                    <a:pt x="970" y="80"/>
                    <a:pt x="974" y="80"/>
                  </a:cubicBezTo>
                  <a:cubicBezTo>
                    <a:pt x="979" y="78"/>
                    <a:pt x="984" y="75"/>
                    <a:pt x="982" y="70"/>
                  </a:cubicBezTo>
                  <a:close/>
                  <a:moveTo>
                    <a:pt x="516" y="68"/>
                  </a:moveTo>
                  <a:cubicBezTo>
                    <a:pt x="516" y="63"/>
                    <a:pt x="511" y="59"/>
                    <a:pt x="507" y="61"/>
                  </a:cubicBezTo>
                  <a:cubicBezTo>
                    <a:pt x="507" y="68"/>
                    <a:pt x="500" y="73"/>
                    <a:pt x="499" y="78"/>
                  </a:cubicBezTo>
                  <a:cubicBezTo>
                    <a:pt x="502" y="80"/>
                    <a:pt x="505" y="77"/>
                    <a:pt x="509" y="78"/>
                  </a:cubicBezTo>
                  <a:cubicBezTo>
                    <a:pt x="513" y="77"/>
                    <a:pt x="517" y="73"/>
                    <a:pt x="516" y="68"/>
                  </a:cubicBezTo>
                  <a:close/>
                  <a:moveTo>
                    <a:pt x="637" y="68"/>
                  </a:moveTo>
                  <a:cubicBezTo>
                    <a:pt x="636" y="65"/>
                    <a:pt x="637" y="61"/>
                    <a:pt x="633" y="60"/>
                  </a:cubicBezTo>
                  <a:cubicBezTo>
                    <a:pt x="631" y="61"/>
                    <a:pt x="628" y="64"/>
                    <a:pt x="628" y="67"/>
                  </a:cubicBezTo>
                  <a:cubicBezTo>
                    <a:pt x="645" y="82"/>
                    <a:pt x="645" y="82"/>
                    <a:pt x="645" y="82"/>
                  </a:cubicBezTo>
                  <a:cubicBezTo>
                    <a:pt x="655" y="85"/>
                    <a:pt x="663" y="92"/>
                    <a:pt x="672" y="96"/>
                  </a:cubicBezTo>
                  <a:cubicBezTo>
                    <a:pt x="674" y="98"/>
                    <a:pt x="677" y="97"/>
                    <a:pt x="678" y="95"/>
                  </a:cubicBezTo>
                  <a:cubicBezTo>
                    <a:pt x="679" y="94"/>
                    <a:pt x="681" y="91"/>
                    <a:pt x="679" y="89"/>
                  </a:cubicBezTo>
                  <a:cubicBezTo>
                    <a:pt x="675" y="89"/>
                    <a:pt x="672" y="86"/>
                    <a:pt x="668" y="85"/>
                  </a:cubicBezTo>
                  <a:cubicBezTo>
                    <a:pt x="655" y="84"/>
                    <a:pt x="644" y="79"/>
                    <a:pt x="637" y="68"/>
                  </a:cubicBezTo>
                  <a:close/>
                  <a:moveTo>
                    <a:pt x="1453" y="66"/>
                  </a:moveTo>
                  <a:cubicBezTo>
                    <a:pt x="1451" y="62"/>
                    <a:pt x="1448" y="61"/>
                    <a:pt x="1445" y="61"/>
                  </a:cubicBezTo>
                  <a:cubicBezTo>
                    <a:pt x="1437" y="62"/>
                    <a:pt x="1441" y="71"/>
                    <a:pt x="1438" y="76"/>
                  </a:cubicBezTo>
                  <a:cubicBezTo>
                    <a:pt x="1438" y="78"/>
                    <a:pt x="1436" y="80"/>
                    <a:pt x="1437" y="82"/>
                  </a:cubicBezTo>
                  <a:cubicBezTo>
                    <a:pt x="1442" y="83"/>
                    <a:pt x="1448" y="82"/>
                    <a:pt x="1452" y="79"/>
                  </a:cubicBezTo>
                  <a:cubicBezTo>
                    <a:pt x="1455" y="75"/>
                    <a:pt x="1454" y="70"/>
                    <a:pt x="1453" y="66"/>
                  </a:cubicBezTo>
                  <a:close/>
                  <a:moveTo>
                    <a:pt x="360" y="62"/>
                  </a:moveTo>
                  <a:cubicBezTo>
                    <a:pt x="355" y="62"/>
                    <a:pt x="354" y="68"/>
                    <a:pt x="352" y="71"/>
                  </a:cubicBezTo>
                  <a:cubicBezTo>
                    <a:pt x="345" y="81"/>
                    <a:pt x="335" y="92"/>
                    <a:pt x="321" y="92"/>
                  </a:cubicBezTo>
                  <a:cubicBezTo>
                    <a:pt x="312" y="97"/>
                    <a:pt x="304" y="99"/>
                    <a:pt x="296" y="103"/>
                  </a:cubicBezTo>
                  <a:cubicBezTo>
                    <a:pt x="296" y="108"/>
                    <a:pt x="291" y="112"/>
                    <a:pt x="293" y="115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1" y="110"/>
                    <a:pt x="314" y="106"/>
                    <a:pt x="318" y="106"/>
                  </a:cubicBezTo>
                  <a:cubicBezTo>
                    <a:pt x="335" y="98"/>
                    <a:pt x="352" y="89"/>
                    <a:pt x="365" y="74"/>
                  </a:cubicBezTo>
                  <a:cubicBezTo>
                    <a:pt x="368" y="69"/>
                    <a:pt x="362" y="66"/>
                    <a:pt x="360" y="62"/>
                  </a:cubicBezTo>
                  <a:close/>
                  <a:moveTo>
                    <a:pt x="39" y="68"/>
                  </a:moveTo>
                  <a:cubicBezTo>
                    <a:pt x="38" y="65"/>
                    <a:pt x="36" y="64"/>
                    <a:pt x="34" y="63"/>
                  </a:cubicBezTo>
                  <a:cubicBezTo>
                    <a:pt x="30" y="66"/>
                    <a:pt x="26" y="71"/>
                    <a:pt x="25" y="74"/>
                  </a:cubicBezTo>
                  <a:cubicBezTo>
                    <a:pt x="29" y="76"/>
                    <a:pt x="33" y="74"/>
                    <a:pt x="36" y="74"/>
                  </a:cubicBezTo>
                  <a:cubicBezTo>
                    <a:pt x="39" y="73"/>
                    <a:pt x="39" y="70"/>
                    <a:pt x="39" y="68"/>
                  </a:cubicBezTo>
                  <a:close/>
                  <a:moveTo>
                    <a:pt x="838" y="68"/>
                  </a:moveTo>
                  <a:cubicBezTo>
                    <a:pt x="837" y="67"/>
                    <a:pt x="836" y="64"/>
                    <a:pt x="834" y="64"/>
                  </a:cubicBezTo>
                  <a:cubicBezTo>
                    <a:pt x="832" y="66"/>
                    <a:pt x="833" y="70"/>
                    <a:pt x="831" y="72"/>
                  </a:cubicBezTo>
                  <a:cubicBezTo>
                    <a:pt x="831" y="73"/>
                    <a:pt x="832" y="73"/>
                    <a:pt x="833" y="73"/>
                  </a:cubicBezTo>
                  <a:cubicBezTo>
                    <a:pt x="835" y="72"/>
                    <a:pt x="838" y="71"/>
                    <a:pt x="838" y="68"/>
                  </a:cubicBezTo>
                  <a:close/>
                  <a:moveTo>
                    <a:pt x="1114" y="82"/>
                  </a:moveTo>
                  <a:cubicBezTo>
                    <a:pt x="1109" y="80"/>
                    <a:pt x="1106" y="74"/>
                    <a:pt x="1103" y="70"/>
                  </a:cubicBezTo>
                  <a:cubicBezTo>
                    <a:pt x="1099" y="70"/>
                    <a:pt x="1098" y="62"/>
                    <a:pt x="1095" y="66"/>
                  </a:cubicBezTo>
                  <a:cubicBezTo>
                    <a:pt x="1093" y="68"/>
                    <a:pt x="1095" y="70"/>
                    <a:pt x="1095" y="71"/>
                  </a:cubicBezTo>
                  <a:cubicBezTo>
                    <a:pt x="1105" y="86"/>
                    <a:pt x="1120" y="94"/>
                    <a:pt x="1133" y="105"/>
                  </a:cubicBezTo>
                  <a:cubicBezTo>
                    <a:pt x="1139" y="107"/>
                    <a:pt x="1144" y="112"/>
                    <a:pt x="1150" y="113"/>
                  </a:cubicBezTo>
                  <a:cubicBezTo>
                    <a:pt x="1151" y="112"/>
                    <a:pt x="1151" y="110"/>
                    <a:pt x="1150" y="108"/>
                  </a:cubicBezTo>
                  <a:cubicBezTo>
                    <a:pt x="1137" y="100"/>
                    <a:pt x="1124" y="92"/>
                    <a:pt x="1114" y="82"/>
                  </a:cubicBezTo>
                  <a:close/>
                  <a:moveTo>
                    <a:pt x="769" y="73"/>
                  </a:moveTo>
                  <a:cubicBezTo>
                    <a:pt x="770" y="62"/>
                    <a:pt x="760" y="72"/>
                    <a:pt x="757" y="74"/>
                  </a:cubicBezTo>
                  <a:cubicBezTo>
                    <a:pt x="758" y="76"/>
                    <a:pt x="759" y="77"/>
                    <a:pt x="760" y="78"/>
                  </a:cubicBezTo>
                  <a:cubicBezTo>
                    <a:pt x="764" y="77"/>
                    <a:pt x="768" y="77"/>
                    <a:pt x="769" y="73"/>
                  </a:cubicBezTo>
                  <a:close/>
                  <a:moveTo>
                    <a:pt x="1312" y="75"/>
                  </a:moveTo>
                  <a:cubicBezTo>
                    <a:pt x="1310" y="73"/>
                    <a:pt x="1309" y="67"/>
                    <a:pt x="1306" y="69"/>
                  </a:cubicBezTo>
                  <a:cubicBezTo>
                    <a:pt x="1304" y="74"/>
                    <a:pt x="1301" y="79"/>
                    <a:pt x="1297" y="83"/>
                  </a:cubicBezTo>
                  <a:cubicBezTo>
                    <a:pt x="1302" y="83"/>
                    <a:pt x="1307" y="78"/>
                    <a:pt x="1312" y="76"/>
                  </a:cubicBezTo>
                  <a:cubicBezTo>
                    <a:pt x="1312" y="75"/>
                    <a:pt x="1312" y="75"/>
                    <a:pt x="1312" y="75"/>
                  </a:cubicBezTo>
                  <a:close/>
                  <a:moveTo>
                    <a:pt x="306" y="76"/>
                  </a:moveTo>
                  <a:cubicBezTo>
                    <a:pt x="304" y="74"/>
                    <a:pt x="305" y="71"/>
                    <a:pt x="303" y="68"/>
                  </a:cubicBezTo>
                  <a:cubicBezTo>
                    <a:pt x="297" y="68"/>
                    <a:pt x="294" y="73"/>
                    <a:pt x="289" y="73"/>
                  </a:cubicBezTo>
                  <a:cubicBezTo>
                    <a:pt x="288" y="77"/>
                    <a:pt x="294" y="81"/>
                    <a:pt x="289" y="84"/>
                  </a:cubicBezTo>
                  <a:cubicBezTo>
                    <a:pt x="296" y="83"/>
                    <a:pt x="302" y="81"/>
                    <a:pt x="306" y="76"/>
                  </a:cubicBezTo>
                  <a:close/>
                  <a:moveTo>
                    <a:pt x="1712" y="68"/>
                  </a:moveTo>
                  <a:cubicBezTo>
                    <a:pt x="1709" y="69"/>
                    <a:pt x="1707" y="71"/>
                    <a:pt x="1705" y="73"/>
                  </a:cubicBezTo>
                  <a:cubicBezTo>
                    <a:pt x="1700" y="75"/>
                    <a:pt x="1693" y="74"/>
                    <a:pt x="1689" y="79"/>
                  </a:cubicBezTo>
                  <a:cubicBezTo>
                    <a:pt x="1691" y="81"/>
                    <a:pt x="1691" y="85"/>
                    <a:pt x="1694" y="86"/>
                  </a:cubicBezTo>
                  <a:cubicBezTo>
                    <a:pt x="1700" y="85"/>
                    <a:pt x="1706" y="82"/>
                    <a:pt x="1711" y="79"/>
                  </a:cubicBezTo>
                  <a:cubicBezTo>
                    <a:pt x="1712" y="76"/>
                    <a:pt x="1712" y="72"/>
                    <a:pt x="1712" y="68"/>
                  </a:cubicBezTo>
                  <a:close/>
                  <a:moveTo>
                    <a:pt x="1248" y="69"/>
                  </a:moveTo>
                  <a:cubicBezTo>
                    <a:pt x="1240" y="70"/>
                    <a:pt x="1233" y="74"/>
                    <a:pt x="1224" y="74"/>
                  </a:cubicBezTo>
                  <a:cubicBezTo>
                    <a:pt x="1222" y="76"/>
                    <a:pt x="1222" y="76"/>
                    <a:pt x="1222" y="76"/>
                  </a:cubicBezTo>
                  <a:cubicBezTo>
                    <a:pt x="1225" y="79"/>
                    <a:pt x="1225" y="79"/>
                    <a:pt x="1225" y="79"/>
                  </a:cubicBezTo>
                  <a:cubicBezTo>
                    <a:pt x="1233" y="80"/>
                    <a:pt x="1240" y="78"/>
                    <a:pt x="1247" y="75"/>
                  </a:cubicBezTo>
                  <a:cubicBezTo>
                    <a:pt x="1249" y="73"/>
                    <a:pt x="1247" y="70"/>
                    <a:pt x="1248" y="69"/>
                  </a:cubicBezTo>
                  <a:close/>
                  <a:moveTo>
                    <a:pt x="245" y="74"/>
                  </a:moveTo>
                  <a:cubicBezTo>
                    <a:pt x="244" y="69"/>
                    <a:pt x="237" y="70"/>
                    <a:pt x="232" y="70"/>
                  </a:cubicBezTo>
                  <a:cubicBezTo>
                    <a:pt x="231" y="70"/>
                    <a:pt x="228" y="72"/>
                    <a:pt x="229" y="74"/>
                  </a:cubicBezTo>
                  <a:cubicBezTo>
                    <a:pt x="234" y="77"/>
                    <a:pt x="241" y="75"/>
                    <a:pt x="245" y="74"/>
                  </a:cubicBezTo>
                  <a:close/>
                  <a:moveTo>
                    <a:pt x="649" y="89"/>
                  </a:moveTo>
                  <a:cubicBezTo>
                    <a:pt x="637" y="87"/>
                    <a:pt x="632" y="76"/>
                    <a:pt x="623" y="71"/>
                  </a:cubicBezTo>
                  <a:cubicBezTo>
                    <a:pt x="622" y="72"/>
                    <a:pt x="620" y="72"/>
                    <a:pt x="621" y="74"/>
                  </a:cubicBezTo>
                  <a:cubicBezTo>
                    <a:pt x="628" y="78"/>
                    <a:pt x="631" y="87"/>
                    <a:pt x="637" y="92"/>
                  </a:cubicBezTo>
                  <a:cubicBezTo>
                    <a:pt x="641" y="107"/>
                    <a:pt x="659" y="110"/>
                    <a:pt x="672" y="114"/>
                  </a:cubicBezTo>
                  <a:cubicBezTo>
                    <a:pt x="675" y="112"/>
                    <a:pt x="675" y="107"/>
                    <a:pt x="675" y="103"/>
                  </a:cubicBezTo>
                  <a:cubicBezTo>
                    <a:pt x="666" y="98"/>
                    <a:pt x="657" y="94"/>
                    <a:pt x="649" y="89"/>
                  </a:cubicBezTo>
                  <a:close/>
                  <a:moveTo>
                    <a:pt x="149" y="72"/>
                  </a:moveTo>
                  <a:cubicBezTo>
                    <a:pt x="143" y="71"/>
                    <a:pt x="143" y="71"/>
                    <a:pt x="143" y="71"/>
                  </a:cubicBezTo>
                  <a:cubicBezTo>
                    <a:pt x="143" y="73"/>
                    <a:pt x="146" y="76"/>
                    <a:pt x="149" y="77"/>
                  </a:cubicBezTo>
                  <a:cubicBezTo>
                    <a:pt x="155" y="85"/>
                    <a:pt x="163" y="92"/>
                    <a:pt x="166" y="102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87" y="116"/>
                    <a:pt x="192" y="125"/>
                    <a:pt x="201" y="123"/>
                  </a:cubicBezTo>
                  <a:cubicBezTo>
                    <a:pt x="202" y="119"/>
                    <a:pt x="204" y="115"/>
                    <a:pt x="201" y="112"/>
                  </a:cubicBezTo>
                  <a:cubicBezTo>
                    <a:pt x="190" y="105"/>
                    <a:pt x="178" y="97"/>
                    <a:pt x="167" y="90"/>
                  </a:cubicBezTo>
                  <a:cubicBezTo>
                    <a:pt x="161" y="84"/>
                    <a:pt x="157" y="77"/>
                    <a:pt x="149" y="72"/>
                  </a:cubicBezTo>
                  <a:close/>
                  <a:moveTo>
                    <a:pt x="716" y="75"/>
                  </a:moveTo>
                  <a:cubicBezTo>
                    <a:pt x="713" y="73"/>
                    <a:pt x="708" y="72"/>
                    <a:pt x="704" y="71"/>
                  </a:cubicBezTo>
                  <a:cubicBezTo>
                    <a:pt x="703" y="72"/>
                    <a:pt x="700" y="72"/>
                    <a:pt x="701" y="74"/>
                  </a:cubicBezTo>
                  <a:cubicBezTo>
                    <a:pt x="704" y="77"/>
                    <a:pt x="712" y="77"/>
                    <a:pt x="716" y="75"/>
                  </a:cubicBezTo>
                  <a:close/>
                  <a:moveTo>
                    <a:pt x="1089" y="73"/>
                  </a:moveTo>
                  <a:cubicBezTo>
                    <a:pt x="1086" y="73"/>
                    <a:pt x="1083" y="76"/>
                    <a:pt x="1081" y="79"/>
                  </a:cubicBezTo>
                  <a:cubicBezTo>
                    <a:pt x="1084" y="85"/>
                    <a:pt x="1089" y="91"/>
                    <a:pt x="1089" y="99"/>
                  </a:cubicBezTo>
                  <a:cubicBezTo>
                    <a:pt x="1094" y="107"/>
                    <a:pt x="1086" y="116"/>
                    <a:pt x="1095" y="124"/>
                  </a:cubicBezTo>
                  <a:cubicBezTo>
                    <a:pt x="1114" y="140"/>
                    <a:pt x="1137" y="149"/>
                    <a:pt x="1161" y="155"/>
                  </a:cubicBezTo>
                  <a:cubicBezTo>
                    <a:pt x="1162" y="162"/>
                    <a:pt x="1171" y="157"/>
                    <a:pt x="1175" y="159"/>
                  </a:cubicBezTo>
                  <a:cubicBezTo>
                    <a:pt x="1207" y="160"/>
                    <a:pt x="1242" y="159"/>
                    <a:pt x="1274" y="159"/>
                  </a:cubicBezTo>
                  <a:cubicBezTo>
                    <a:pt x="1280" y="153"/>
                    <a:pt x="1287" y="152"/>
                    <a:pt x="1294" y="150"/>
                  </a:cubicBezTo>
                  <a:cubicBezTo>
                    <a:pt x="1307" y="142"/>
                    <a:pt x="1319" y="132"/>
                    <a:pt x="1330" y="121"/>
                  </a:cubicBezTo>
                  <a:cubicBezTo>
                    <a:pt x="1336" y="116"/>
                    <a:pt x="1344" y="111"/>
                    <a:pt x="1346" y="103"/>
                  </a:cubicBezTo>
                  <a:cubicBezTo>
                    <a:pt x="1340" y="97"/>
                    <a:pt x="1332" y="94"/>
                    <a:pt x="1325" y="88"/>
                  </a:cubicBezTo>
                  <a:cubicBezTo>
                    <a:pt x="1309" y="100"/>
                    <a:pt x="1293" y="110"/>
                    <a:pt x="1276" y="119"/>
                  </a:cubicBezTo>
                  <a:cubicBezTo>
                    <a:pt x="1259" y="126"/>
                    <a:pt x="1242" y="133"/>
                    <a:pt x="1223" y="132"/>
                  </a:cubicBezTo>
                  <a:cubicBezTo>
                    <a:pt x="1214" y="138"/>
                    <a:pt x="1207" y="148"/>
                    <a:pt x="1195" y="149"/>
                  </a:cubicBezTo>
                  <a:cubicBezTo>
                    <a:pt x="1183" y="152"/>
                    <a:pt x="1173" y="145"/>
                    <a:pt x="1163" y="140"/>
                  </a:cubicBezTo>
                  <a:cubicBezTo>
                    <a:pt x="1156" y="136"/>
                    <a:pt x="1151" y="128"/>
                    <a:pt x="1149" y="120"/>
                  </a:cubicBezTo>
                  <a:cubicBezTo>
                    <a:pt x="1145" y="117"/>
                    <a:pt x="1141" y="115"/>
                    <a:pt x="1136" y="112"/>
                  </a:cubicBezTo>
                  <a:cubicBezTo>
                    <a:pt x="1118" y="103"/>
                    <a:pt x="1103" y="88"/>
                    <a:pt x="1089" y="73"/>
                  </a:cubicBezTo>
                  <a:close/>
                  <a:moveTo>
                    <a:pt x="1187" y="75"/>
                  </a:moveTo>
                  <a:cubicBezTo>
                    <a:pt x="1186" y="74"/>
                    <a:pt x="1183" y="73"/>
                    <a:pt x="1180" y="73"/>
                  </a:cubicBezTo>
                  <a:cubicBezTo>
                    <a:pt x="1178" y="73"/>
                    <a:pt x="1176" y="74"/>
                    <a:pt x="1175" y="75"/>
                  </a:cubicBezTo>
                  <a:cubicBezTo>
                    <a:pt x="1177" y="77"/>
                    <a:pt x="1179" y="77"/>
                    <a:pt x="1181" y="77"/>
                  </a:cubicBezTo>
                  <a:cubicBezTo>
                    <a:pt x="1183" y="77"/>
                    <a:pt x="1187" y="78"/>
                    <a:pt x="1187" y="75"/>
                  </a:cubicBezTo>
                  <a:close/>
                  <a:moveTo>
                    <a:pt x="1656" y="82"/>
                  </a:moveTo>
                  <a:cubicBezTo>
                    <a:pt x="1654" y="75"/>
                    <a:pt x="1646" y="73"/>
                    <a:pt x="1639" y="73"/>
                  </a:cubicBezTo>
                  <a:cubicBezTo>
                    <a:pt x="1635" y="74"/>
                    <a:pt x="1631" y="73"/>
                    <a:pt x="1629" y="77"/>
                  </a:cubicBezTo>
                  <a:cubicBezTo>
                    <a:pt x="1635" y="85"/>
                    <a:pt x="1647" y="86"/>
                    <a:pt x="1656" y="90"/>
                  </a:cubicBezTo>
                  <a:cubicBezTo>
                    <a:pt x="1659" y="89"/>
                    <a:pt x="1656" y="85"/>
                    <a:pt x="1656" y="82"/>
                  </a:cubicBezTo>
                  <a:close/>
                  <a:moveTo>
                    <a:pt x="1593" y="99"/>
                  </a:moveTo>
                  <a:cubicBezTo>
                    <a:pt x="1582" y="93"/>
                    <a:pt x="1579" y="78"/>
                    <a:pt x="1567" y="73"/>
                  </a:cubicBezTo>
                  <a:cubicBezTo>
                    <a:pt x="1566" y="74"/>
                    <a:pt x="1563" y="75"/>
                    <a:pt x="1564" y="77"/>
                  </a:cubicBezTo>
                  <a:cubicBezTo>
                    <a:pt x="1568" y="87"/>
                    <a:pt x="1577" y="96"/>
                    <a:pt x="1584" y="104"/>
                  </a:cubicBezTo>
                  <a:cubicBezTo>
                    <a:pt x="1593" y="110"/>
                    <a:pt x="1600" y="119"/>
                    <a:pt x="1609" y="123"/>
                  </a:cubicBezTo>
                  <a:cubicBezTo>
                    <a:pt x="1611" y="125"/>
                    <a:pt x="1614" y="127"/>
                    <a:pt x="1616" y="126"/>
                  </a:cubicBezTo>
                  <a:cubicBezTo>
                    <a:pt x="1617" y="121"/>
                    <a:pt x="1615" y="118"/>
                    <a:pt x="1614" y="114"/>
                  </a:cubicBezTo>
                  <a:cubicBezTo>
                    <a:pt x="1607" y="110"/>
                    <a:pt x="1599" y="105"/>
                    <a:pt x="1593" y="99"/>
                  </a:cubicBezTo>
                  <a:close/>
                  <a:moveTo>
                    <a:pt x="1767" y="76"/>
                  </a:moveTo>
                  <a:cubicBezTo>
                    <a:pt x="1766" y="75"/>
                    <a:pt x="1766" y="73"/>
                    <a:pt x="1764" y="73"/>
                  </a:cubicBezTo>
                  <a:cubicBezTo>
                    <a:pt x="1759" y="85"/>
                    <a:pt x="1759" y="85"/>
                    <a:pt x="1759" y="85"/>
                  </a:cubicBezTo>
                  <a:cubicBezTo>
                    <a:pt x="1751" y="92"/>
                    <a:pt x="1751" y="92"/>
                    <a:pt x="1751" y="92"/>
                  </a:cubicBezTo>
                  <a:cubicBezTo>
                    <a:pt x="1757" y="89"/>
                    <a:pt x="1765" y="83"/>
                    <a:pt x="1767" y="76"/>
                  </a:cubicBezTo>
                  <a:close/>
                  <a:moveTo>
                    <a:pt x="1914" y="82"/>
                  </a:moveTo>
                  <a:cubicBezTo>
                    <a:pt x="1911" y="77"/>
                    <a:pt x="1907" y="74"/>
                    <a:pt x="1901" y="74"/>
                  </a:cubicBezTo>
                  <a:cubicBezTo>
                    <a:pt x="1898" y="76"/>
                    <a:pt x="1896" y="80"/>
                    <a:pt x="1895" y="85"/>
                  </a:cubicBezTo>
                  <a:cubicBezTo>
                    <a:pt x="1900" y="88"/>
                    <a:pt x="1908" y="89"/>
                    <a:pt x="1914" y="88"/>
                  </a:cubicBezTo>
                  <a:cubicBezTo>
                    <a:pt x="1915" y="87"/>
                    <a:pt x="1915" y="84"/>
                    <a:pt x="1914" y="82"/>
                  </a:cubicBezTo>
                  <a:close/>
                  <a:moveTo>
                    <a:pt x="857" y="85"/>
                  </a:moveTo>
                  <a:cubicBezTo>
                    <a:pt x="846" y="75"/>
                    <a:pt x="846" y="75"/>
                    <a:pt x="846" y="75"/>
                  </a:cubicBezTo>
                  <a:cubicBezTo>
                    <a:pt x="837" y="73"/>
                    <a:pt x="833" y="83"/>
                    <a:pt x="825" y="83"/>
                  </a:cubicBezTo>
                  <a:cubicBezTo>
                    <a:pt x="818" y="91"/>
                    <a:pt x="807" y="93"/>
                    <a:pt x="800" y="103"/>
                  </a:cubicBezTo>
                  <a:cubicBezTo>
                    <a:pt x="790" y="109"/>
                    <a:pt x="781" y="118"/>
                    <a:pt x="770" y="121"/>
                  </a:cubicBezTo>
                  <a:cubicBezTo>
                    <a:pt x="766" y="127"/>
                    <a:pt x="766" y="127"/>
                    <a:pt x="766" y="127"/>
                  </a:cubicBezTo>
                  <a:cubicBezTo>
                    <a:pt x="762" y="137"/>
                    <a:pt x="752" y="141"/>
                    <a:pt x="744" y="147"/>
                  </a:cubicBezTo>
                  <a:cubicBezTo>
                    <a:pt x="731" y="152"/>
                    <a:pt x="713" y="157"/>
                    <a:pt x="699" y="151"/>
                  </a:cubicBezTo>
                  <a:cubicBezTo>
                    <a:pt x="686" y="146"/>
                    <a:pt x="680" y="132"/>
                    <a:pt x="675" y="121"/>
                  </a:cubicBezTo>
                  <a:cubicBezTo>
                    <a:pt x="666" y="117"/>
                    <a:pt x="655" y="116"/>
                    <a:pt x="647" y="111"/>
                  </a:cubicBezTo>
                  <a:cubicBezTo>
                    <a:pt x="637" y="104"/>
                    <a:pt x="644" y="119"/>
                    <a:pt x="637" y="121"/>
                  </a:cubicBezTo>
                  <a:cubicBezTo>
                    <a:pt x="643" y="126"/>
                    <a:pt x="636" y="132"/>
                    <a:pt x="639" y="138"/>
                  </a:cubicBezTo>
                  <a:cubicBezTo>
                    <a:pt x="646" y="143"/>
                    <a:pt x="654" y="147"/>
                    <a:pt x="663" y="151"/>
                  </a:cubicBezTo>
                  <a:cubicBezTo>
                    <a:pt x="668" y="152"/>
                    <a:pt x="675" y="153"/>
                    <a:pt x="677" y="159"/>
                  </a:cubicBezTo>
                  <a:cubicBezTo>
                    <a:pt x="777" y="159"/>
                    <a:pt x="777" y="159"/>
                    <a:pt x="777" y="159"/>
                  </a:cubicBezTo>
                  <a:cubicBezTo>
                    <a:pt x="803" y="151"/>
                    <a:pt x="825" y="136"/>
                    <a:pt x="847" y="119"/>
                  </a:cubicBezTo>
                  <a:cubicBezTo>
                    <a:pt x="854" y="111"/>
                    <a:pt x="867" y="105"/>
                    <a:pt x="870" y="94"/>
                  </a:cubicBezTo>
                  <a:cubicBezTo>
                    <a:pt x="857" y="85"/>
                    <a:pt x="857" y="85"/>
                    <a:pt x="857" y="85"/>
                  </a:cubicBezTo>
                  <a:close/>
                  <a:moveTo>
                    <a:pt x="229" y="81"/>
                  </a:moveTo>
                  <a:cubicBezTo>
                    <a:pt x="227" y="80"/>
                    <a:pt x="224" y="78"/>
                    <a:pt x="224" y="76"/>
                  </a:cubicBezTo>
                  <a:cubicBezTo>
                    <a:pt x="223" y="76"/>
                    <a:pt x="222" y="77"/>
                    <a:pt x="220" y="77"/>
                  </a:cubicBezTo>
                  <a:cubicBezTo>
                    <a:pt x="215" y="82"/>
                    <a:pt x="208" y="86"/>
                    <a:pt x="203" y="89"/>
                  </a:cubicBezTo>
                  <a:cubicBezTo>
                    <a:pt x="204" y="91"/>
                    <a:pt x="206" y="92"/>
                    <a:pt x="207" y="93"/>
                  </a:cubicBezTo>
                  <a:cubicBezTo>
                    <a:pt x="213" y="87"/>
                    <a:pt x="220" y="82"/>
                    <a:pt x="229" y="81"/>
                  </a:cubicBezTo>
                  <a:close/>
                  <a:moveTo>
                    <a:pt x="379" y="83"/>
                  </a:moveTo>
                  <a:cubicBezTo>
                    <a:pt x="376" y="81"/>
                    <a:pt x="374" y="77"/>
                    <a:pt x="370" y="77"/>
                  </a:cubicBezTo>
                  <a:cubicBezTo>
                    <a:pt x="362" y="87"/>
                    <a:pt x="350" y="94"/>
                    <a:pt x="339" y="101"/>
                  </a:cubicBezTo>
                  <a:cubicBezTo>
                    <a:pt x="328" y="106"/>
                    <a:pt x="318" y="114"/>
                    <a:pt x="305" y="114"/>
                  </a:cubicBezTo>
                  <a:cubicBezTo>
                    <a:pt x="300" y="115"/>
                    <a:pt x="296" y="119"/>
                    <a:pt x="290" y="120"/>
                  </a:cubicBezTo>
                  <a:cubicBezTo>
                    <a:pt x="295" y="120"/>
                    <a:pt x="295" y="120"/>
                    <a:pt x="295" y="120"/>
                  </a:cubicBezTo>
                  <a:cubicBezTo>
                    <a:pt x="293" y="125"/>
                    <a:pt x="288" y="123"/>
                    <a:pt x="285" y="126"/>
                  </a:cubicBezTo>
                  <a:cubicBezTo>
                    <a:pt x="279" y="135"/>
                    <a:pt x="279" y="135"/>
                    <a:pt x="279" y="135"/>
                  </a:cubicBezTo>
                  <a:cubicBezTo>
                    <a:pt x="293" y="132"/>
                    <a:pt x="307" y="127"/>
                    <a:pt x="320" y="122"/>
                  </a:cubicBezTo>
                  <a:cubicBezTo>
                    <a:pt x="341" y="113"/>
                    <a:pt x="359" y="100"/>
                    <a:pt x="378" y="86"/>
                  </a:cubicBezTo>
                  <a:cubicBezTo>
                    <a:pt x="379" y="83"/>
                    <a:pt x="379" y="83"/>
                    <a:pt x="379" y="83"/>
                  </a:cubicBezTo>
                  <a:close/>
                  <a:moveTo>
                    <a:pt x="716" y="82"/>
                  </a:moveTo>
                  <a:cubicBezTo>
                    <a:pt x="705" y="84"/>
                    <a:pt x="697" y="80"/>
                    <a:pt x="687" y="77"/>
                  </a:cubicBezTo>
                  <a:cubicBezTo>
                    <a:pt x="684" y="79"/>
                    <a:pt x="681" y="80"/>
                    <a:pt x="679" y="82"/>
                  </a:cubicBezTo>
                  <a:cubicBezTo>
                    <a:pt x="684" y="88"/>
                    <a:pt x="692" y="86"/>
                    <a:pt x="699" y="86"/>
                  </a:cubicBezTo>
                  <a:cubicBezTo>
                    <a:pt x="707" y="91"/>
                    <a:pt x="716" y="95"/>
                    <a:pt x="726" y="93"/>
                  </a:cubicBezTo>
                  <a:cubicBezTo>
                    <a:pt x="727" y="91"/>
                    <a:pt x="726" y="88"/>
                    <a:pt x="725" y="87"/>
                  </a:cubicBezTo>
                  <a:cubicBezTo>
                    <a:pt x="725" y="83"/>
                    <a:pt x="720" y="81"/>
                    <a:pt x="716" y="82"/>
                  </a:cubicBezTo>
                  <a:close/>
                  <a:moveTo>
                    <a:pt x="1188" y="83"/>
                  </a:moveTo>
                  <a:cubicBezTo>
                    <a:pt x="1181" y="81"/>
                    <a:pt x="1172" y="82"/>
                    <a:pt x="1165" y="78"/>
                  </a:cubicBezTo>
                  <a:cubicBezTo>
                    <a:pt x="1163" y="79"/>
                    <a:pt x="1161" y="80"/>
                    <a:pt x="1159" y="82"/>
                  </a:cubicBezTo>
                  <a:cubicBezTo>
                    <a:pt x="1163" y="83"/>
                    <a:pt x="1167" y="86"/>
                    <a:pt x="1171" y="86"/>
                  </a:cubicBezTo>
                  <a:cubicBezTo>
                    <a:pt x="1177" y="87"/>
                    <a:pt x="1184" y="89"/>
                    <a:pt x="1190" y="87"/>
                  </a:cubicBezTo>
                  <a:cubicBezTo>
                    <a:pt x="1191" y="86"/>
                    <a:pt x="1190" y="84"/>
                    <a:pt x="1188" y="83"/>
                  </a:cubicBezTo>
                  <a:close/>
                  <a:moveTo>
                    <a:pt x="1255" y="86"/>
                  </a:moveTo>
                  <a:cubicBezTo>
                    <a:pt x="1254" y="77"/>
                    <a:pt x="1245" y="80"/>
                    <a:pt x="1240" y="83"/>
                  </a:cubicBezTo>
                  <a:cubicBezTo>
                    <a:pt x="1236" y="85"/>
                    <a:pt x="1230" y="83"/>
                    <a:pt x="1226" y="86"/>
                  </a:cubicBezTo>
                  <a:cubicBezTo>
                    <a:pt x="1227" y="88"/>
                    <a:pt x="1227" y="91"/>
                    <a:pt x="1228" y="93"/>
                  </a:cubicBezTo>
                  <a:cubicBezTo>
                    <a:pt x="1239" y="95"/>
                    <a:pt x="1248" y="90"/>
                    <a:pt x="1255" y="86"/>
                  </a:cubicBezTo>
                  <a:close/>
                  <a:moveTo>
                    <a:pt x="250" y="80"/>
                  </a:moveTo>
                  <a:cubicBezTo>
                    <a:pt x="242" y="80"/>
                    <a:pt x="242" y="80"/>
                    <a:pt x="242" y="80"/>
                  </a:cubicBezTo>
                  <a:cubicBezTo>
                    <a:pt x="239" y="82"/>
                    <a:pt x="235" y="79"/>
                    <a:pt x="233" y="82"/>
                  </a:cubicBezTo>
                  <a:cubicBezTo>
                    <a:pt x="239" y="86"/>
                    <a:pt x="238" y="97"/>
                    <a:pt x="247" y="94"/>
                  </a:cubicBezTo>
                  <a:cubicBezTo>
                    <a:pt x="253" y="91"/>
                    <a:pt x="250" y="86"/>
                    <a:pt x="250" y="80"/>
                  </a:cubicBezTo>
                  <a:close/>
                  <a:moveTo>
                    <a:pt x="1635" y="88"/>
                  </a:moveTo>
                  <a:cubicBezTo>
                    <a:pt x="1630" y="86"/>
                    <a:pt x="1626" y="81"/>
                    <a:pt x="1621" y="80"/>
                  </a:cubicBezTo>
                  <a:cubicBezTo>
                    <a:pt x="1619" y="81"/>
                    <a:pt x="1614" y="81"/>
                    <a:pt x="1615" y="85"/>
                  </a:cubicBezTo>
                  <a:cubicBezTo>
                    <a:pt x="1621" y="88"/>
                    <a:pt x="1626" y="93"/>
                    <a:pt x="1633" y="96"/>
                  </a:cubicBezTo>
                  <a:cubicBezTo>
                    <a:pt x="1643" y="92"/>
                    <a:pt x="1647" y="105"/>
                    <a:pt x="1657" y="101"/>
                  </a:cubicBezTo>
                  <a:cubicBezTo>
                    <a:pt x="1658" y="100"/>
                    <a:pt x="1659" y="96"/>
                    <a:pt x="1656" y="95"/>
                  </a:cubicBezTo>
                  <a:cubicBezTo>
                    <a:pt x="1648" y="94"/>
                    <a:pt x="1642" y="90"/>
                    <a:pt x="1635" y="88"/>
                  </a:cubicBezTo>
                  <a:close/>
                  <a:moveTo>
                    <a:pt x="1319" y="83"/>
                  </a:moveTo>
                  <a:cubicBezTo>
                    <a:pt x="1319" y="82"/>
                    <a:pt x="1317" y="80"/>
                    <a:pt x="1315" y="80"/>
                  </a:cubicBezTo>
                  <a:cubicBezTo>
                    <a:pt x="1301" y="87"/>
                    <a:pt x="1301" y="87"/>
                    <a:pt x="1301" y="87"/>
                  </a:cubicBezTo>
                  <a:cubicBezTo>
                    <a:pt x="1286" y="97"/>
                    <a:pt x="1269" y="104"/>
                    <a:pt x="1252" y="111"/>
                  </a:cubicBezTo>
                  <a:cubicBezTo>
                    <a:pt x="1243" y="115"/>
                    <a:pt x="1227" y="112"/>
                    <a:pt x="1227" y="125"/>
                  </a:cubicBezTo>
                  <a:cubicBezTo>
                    <a:pt x="1227" y="126"/>
                    <a:pt x="1228" y="126"/>
                    <a:pt x="1229" y="127"/>
                  </a:cubicBezTo>
                  <a:cubicBezTo>
                    <a:pt x="1254" y="124"/>
                    <a:pt x="1277" y="115"/>
                    <a:pt x="1297" y="101"/>
                  </a:cubicBezTo>
                  <a:cubicBezTo>
                    <a:pt x="1305" y="96"/>
                    <a:pt x="1314" y="91"/>
                    <a:pt x="1319" y="83"/>
                  </a:cubicBezTo>
                  <a:close/>
                  <a:moveTo>
                    <a:pt x="779" y="90"/>
                  </a:moveTo>
                  <a:cubicBezTo>
                    <a:pt x="776" y="87"/>
                    <a:pt x="773" y="81"/>
                    <a:pt x="768" y="82"/>
                  </a:cubicBezTo>
                  <a:cubicBezTo>
                    <a:pt x="760" y="84"/>
                    <a:pt x="768" y="91"/>
                    <a:pt x="768" y="95"/>
                  </a:cubicBezTo>
                  <a:cubicBezTo>
                    <a:pt x="770" y="96"/>
                    <a:pt x="770" y="96"/>
                    <a:pt x="770" y="96"/>
                  </a:cubicBezTo>
                  <a:cubicBezTo>
                    <a:pt x="773" y="94"/>
                    <a:pt x="777" y="93"/>
                    <a:pt x="779" y="90"/>
                  </a:cubicBezTo>
                  <a:close/>
                  <a:moveTo>
                    <a:pt x="1778" y="88"/>
                  </a:moveTo>
                  <a:cubicBezTo>
                    <a:pt x="1777" y="86"/>
                    <a:pt x="1774" y="82"/>
                    <a:pt x="1771" y="82"/>
                  </a:cubicBezTo>
                  <a:cubicBezTo>
                    <a:pt x="1762" y="92"/>
                    <a:pt x="1752" y="99"/>
                    <a:pt x="1742" y="107"/>
                  </a:cubicBezTo>
                  <a:cubicBezTo>
                    <a:pt x="1728" y="115"/>
                    <a:pt x="1713" y="121"/>
                    <a:pt x="1697" y="124"/>
                  </a:cubicBezTo>
                  <a:cubicBezTo>
                    <a:pt x="1694" y="130"/>
                    <a:pt x="1690" y="136"/>
                    <a:pt x="1684" y="142"/>
                  </a:cubicBezTo>
                  <a:cubicBezTo>
                    <a:pt x="1674" y="152"/>
                    <a:pt x="1659" y="155"/>
                    <a:pt x="1645" y="154"/>
                  </a:cubicBezTo>
                  <a:cubicBezTo>
                    <a:pt x="1634" y="151"/>
                    <a:pt x="1622" y="143"/>
                    <a:pt x="1618" y="132"/>
                  </a:cubicBezTo>
                  <a:cubicBezTo>
                    <a:pt x="1608" y="131"/>
                    <a:pt x="1599" y="123"/>
                    <a:pt x="1591" y="116"/>
                  </a:cubicBezTo>
                  <a:cubicBezTo>
                    <a:pt x="1583" y="112"/>
                    <a:pt x="1577" y="103"/>
                    <a:pt x="1569" y="98"/>
                  </a:cubicBezTo>
                  <a:cubicBezTo>
                    <a:pt x="1568" y="96"/>
                    <a:pt x="1568" y="93"/>
                    <a:pt x="1566" y="93"/>
                  </a:cubicBezTo>
                  <a:cubicBezTo>
                    <a:pt x="1573" y="101"/>
                    <a:pt x="1572" y="113"/>
                    <a:pt x="1571" y="123"/>
                  </a:cubicBezTo>
                  <a:cubicBezTo>
                    <a:pt x="1571" y="128"/>
                    <a:pt x="1568" y="133"/>
                    <a:pt x="1568" y="138"/>
                  </a:cubicBezTo>
                  <a:cubicBezTo>
                    <a:pt x="1571" y="141"/>
                    <a:pt x="1574" y="145"/>
                    <a:pt x="1579" y="147"/>
                  </a:cubicBezTo>
                  <a:cubicBezTo>
                    <a:pt x="1584" y="153"/>
                    <a:pt x="1593" y="152"/>
                    <a:pt x="1597" y="159"/>
                  </a:cubicBezTo>
                  <a:cubicBezTo>
                    <a:pt x="1652" y="159"/>
                    <a:pt x="1708" y="159"/>
                    <a:pt x="1765" y="159"/>
                  </a:cubicBezTo>
                  <a:cubicBezTo>
                    <a:pt x="1767" y="155"/>
                    <a:pt x="1767" y="155"/>
                    <a:pt x="1767" y="155"/>
                  </a:cubicBezTo>
                  <a:cubicBezTo>
                    <a:pt x="1786" y="146"/>
                    <a:pt x="1798" y="130"/>
                    <a:pt x="1809" y="114"/>
                  </a:cubicBezTo>
                  <a:cubicBezTo>
                    <a:pt x="1802" y="106"/>
                    <a:pt x="1791" y="101"/>
                    <a:pt x="1783" y="94"/>
                  </a:cubicBezTo>
                  <a:cubicBezTo>
                    <a:pt x="1764" y="113"/>
                    <a:pt x="1741" y="130"/>
                    <a:pt x="1714" y="135"/>
                  </a:cubicBezTo>
                  <a:cubicBezTo>
                    <a:pt x="1708" y="135"/>
                    <a:pt x="1701" y="137"/>
                    <a:pt x="1696" y="135"/>
                  </a:cubicBezTo>
                  <a:cubicBezTo>
                    <a:pt x="1695" y="134"/>
                    <a:pt x="1696" y="132"/>
                    <a:pt x="1697" y="132"/>
                  </a:cubicBezTo>
                  <a:cubicBezTo>
                    <a:pt x="1712" y="130"/>
                    <a:pt x="1728" y="129"/>
                    <a:pt x="1740" y="120"/>
                  </a:cubicBezTo>
                  <a:cubicBezTo>
                    <a:pt x="1742" y="119"/>
                    <a:pt x="1744" y="119"/>
                    <a:pt x="1745" y="118"/>
                  </a:cubicBezTo>
                  <a:cubicBezTo>
                    <a:pt x="1758" y="111"/>
                    <a:pt x="1771" y="101"/>
                    <a:pt x="1778" y="88"/>
                  </a:cubicBezTo>
                  <a:close/>
                  <a:moveTo>
                    <a:pt x="311" y="89"/>
                  </a:moveTo>
                  <a:cubicBezTo>
                    <a:pt x="310" y="87"/>
                    <a:pt x="309" y="83"/>
                    <a:pt x="306" y="83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91"/>
                    <a:pt x="295" y="94"/>
                    <a:pt x="296" y="96"/>
                  </a:cubicBezTo>
                  <a:cubicBezTo>
                    <a:pt x="301" y="95"/>
                    <a:pt x="308" y="94"/>
                    <a:pt x="311" y="89"/>
                  </a:cubicBezTo>
                  <a:close/>
                  <a:moveTo>
                    <a:pt x="1720" y="92"/>
                  </a:moveTo>
                  <a:cubicBezTo>
                    <a:pt x="1718" y="89"/>
                    <a:pt x="1715" y="85"/>
                    <a:pt x="1711" y="85"/>
                  </a:cubicBezTo>
                  <a:cubicBezTo>
                    <a:pt x="1706" y="89"/>
                    <a:pt x="1700" y="88"/>
                    <a:pt x="1695" y="91"/>
                  </a:cubicBezTo>
                  <a:cubicBezTo>
                    <a:pt x="1698" y="99"/>
                    <a:pt x="1700" y="108"/>
                    <a:pt x="1700" y="116"/>
                  </a:cubicBezTo>
                  <a:cubicBezTo>
                    <a:pt x="1704" y="116"/>
                    <a:pt x="1704" y="116"/>
                    <a:pt x="1704" y="116"/>
                  </a:cubicBezTo>
                  <a:cubicBezTo>
                    <a:pt x="1722" y="113"/>
                    <a:pt x="1739" y="106"/>
                    <a:pt x="1751" y="92"/>
                  </a:cubicBezTo>
                  <a:cubicBezTo>
                    <a:pt x="1744" y="96"/>
                    <a:pt x="1735" y="97"/>
                    <a:pt x="1727" y="96"/>
                  </a:cubicBezTo>
                  <a:cubicBezTo>
                    <a:pt x="1720" y="101"/>
                    <a:pt x="1720" y="101"/>
                    <a:pt x="1720" y="101"/>
                  </a:cubicBezTo>
                  <a:cubicBezTo>
                    <a:pt x="1713" y="103"/>
                    <a:pt x="1707" y="107"/>
                    <a:pt x="1701" y="106"/>
                  </a:cubicBezTo>
                  <a:cubicBezTo>
                    <a:pt x="1700" y="100"/>
                    <a:pt x="1708" y="102"/>
                    <a:pt x="1712" y="100"/>
                  </a:cubicBezTo>
                  <a:cubicBezTo>
                    <a:pt x="1714" y="98"/>
                    <a:pt x="1720" y="98"/>
                    <a:pt x="1720" y="92"/>
                  </a:cubicBezTo>
                  <a:close/>
                  <a:moveTo>
                    <a:pt x="1623" y="97"/>
                  </a:moveTo>
                  <a:cubicBezTo>
                    <a:pt x="1608" y="87"/>
                    <a:pt x="1608" y="87"/>
                    <a:pt x="1608" y="87"/>
                  </a:cubicBezTo>
                  <a:cubicBezTo>
                    <a:pt x="1605" y="85"/>
                    <a:pt x="1600" y="87"/>
                    <a:pt x="1596" y="86"/>
                  </a:cubicBezTo>
                  <a:cubicBezTo>
                    <a:pt x="1594" y="87"/>
                    <a:pt x="1591" y="86"/>
                    <a:pt x="1590" y="88"/>
                  </a:cubicBezTo>
                  <a:cubicBezTo>
                    <a:pt x="1598" y="97"/>
                    <a:pt x="1606" y="104"/>
                    <a:pt x="1616" y="109"/>
                  </a:cubicBezTo>
                  <a:cubicBezTo>
                    <a:pt x="1618" y="105"/>
                    <a:pt x="1623" y="101"/>
                    <a:pt x="1623" y="97"/>
                  </a:cubicBezTo>
                  <a:close/>
                  <a:moveTo>
                    <a:pt x="392" y="92"/>
                  </a:moveTo>
                  <a:cubicBezTo>
                    <a:pt x="389" y="92"/>
                    <a:pt x="388" y="88"/>
                    <a:pt x="384" y="88"/>
                  </a:cubicBezTo>
                  <a:cubicBezTo>
                    <a:pt x="374" y="96"/>
                    <a:pt x="363" y="102"/>
                    <a:pt x="353" y="110"/>
                  </a:cubicBezTo>
                  <a:cubicBezTo>
                    <a:pt x="349" y="114"/>
                    <a:pt x="344" y="115"/>
                    <a:pt x="340" y="117"/>
                  </a:cubicBezTo>
                  <a:cubicBezTo>
                    <a:pt x="321" y="131"/>
                    <a:pt x="297" y="134"/>
                    <a:pt x="276" y="143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59" y="148"/>
                    <a:pt x="248" y="152"/>
                    <a:pt x="235" y="153"/>
                  </a:cubicBezTo>
                  <a:cubicBezTo>
                    <a:pt x="227" y="152"/>
                    <a:pt x="217" y="149"/>
                    <a:pt x="212" y="141"/>
                  </a:cubicBezTo>
                  <a:cubicBezTo>
                    <a:pt x="208" y="139"/>
                    <a:pt x="208" y="129"/>
                    <a:pt x="201" y="131"/>
                  </a:cubicBezTo>
                  <a:cubicBezTo>
                    <a:pt x="190" y="126"/>
                    <a:pt x="179" y="121"/>
                    <a:pt x="169" y="113"/>
                  </a:cubicBezTo>
                  <a:cubicBezTo>
                    <a:pt x="169" y="113"/>
                    <a:pt x="169" y="114"/>
                    <a:pt x="168" y="115"/>
                  </a:cubicBezTo>
                  <a:cubicBezTo>
                    <a:pt x="170" y="124"/>
                    <a:pt x="167" y="133"/>
                    <a:pt x="166" y="141"/>
                  </a:cubicBezTo>
                  <a:cubicBezTo>
                    <a:pt x="175" y="147"/>
                    <a:pt x="183" y="155"/>
                    <a:pt x="194" y="156"/>
                  </a:cubicBezTo>
                  <a:cubicBezTo>
                    <a:pt x="198" y="162"/>
                    <a:pt x="205" y="158"/>
                    <a:pt x="210" y="160"/>
                  </a:cubicBezTo>
                  <a:cubicBezTo>
                    <a:pt x="253" y="159"/>
                    <a:pt x="299" y="160"/>
                    <a:pt x="341" y="159"/>
                  </a:cubicBezTo>
                  <a:cubicBezTo>
                    <a:pt x="343" y="155"/>
                    <a:pt x="343" y="155"/>
                    <a:pt x="343" y="155"/>
                  </a:cubicBezTo>
                  <a:cubicBezTo>
                    <a:pt x="356" y="150"/>
                    <a:pt x="368" y="141"/>
                    <a:pt x="381" y="132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102"/>
                    <a:pt x="409" y="102"/>
                    <a:pt x="409" y="102"/>
                  </a:cubicBezTo>
                  <a:cubicBezTo>
                    <a:pt x="403" y="100"/>
                    <a:pt x="398" y="95"/>
                    <a:pt x="392" y="92"/>
                  </a:cubicBezTo>
                  <a:close/>
                  <a:moveTo>
                    <a:pt x="196" y="92"/>
                  </a:moveTo>
                  <a:cubicBezTo>
                    <a:pt x="190" y="92"/>
                    <a:pt x="183" y="87"/>
                    <a:pt x="178" y="89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86" y="96"/>
                    <a:pt x="193" y="103"/>
                    <a:pt x="203" y="105"/>
                  </a:cubicBezTo>
                  <a:cubicBezTo>
                    <a:pt x="209" y="99"/>
                    <a:pt x="199" y="96"/>
                    <a:pt x="196" y="92"/>
                  </a:cubicBezTo>
                  <a:close/>
                  <a:moveTo>
                    <a:pt x="1275" y="94"/>
                  </a:moveTo>
                  <a:cubicBezTo>
                    <a:pt x="1270" y="94"/>
                    <a:pt x="1265" y="92"/>
                    <a:pt x="1260" y="91"/>
                  </a:cubicBezTo>
                  <a:cubicBezTo>
                    <a:pt x="1254" y="92"/>
                    <a:pt x="1249" y="95"/>
                    <a:pt x="1244" y="97"/>
                  </a:cubicBezTo>
                  <a:cubicBezTo>
                    <a:pt x="1240" y="100"/>
                    <a:pt x="1233" y="96"/>
                    <a:pt x="1230" y="100"/>
                  </a:cubicBezTo>
                  <a:cubicBezTo>
                    <a:pt x="1230" y="103"/>
                    <a:pt x="1229" y="107"/>
                    <a:pt x="1231" y="110"/>
                  </a:cubicBezTo>
                  <a:cubicBezTo>
                    <a:pt x="1246" y="111"/>
                    <a:pt x="1257" y="101"/>
                    <a:pt x="1270" y="98"/>
                  </a:cubicBezTo>
                  <a:cubicBezTo>
                    <a:pt x="1272" y="98"/>
                    <a:pt x="1275" y="96"/>
                    <a:pt x="1275" y="94"/>
                  </a:cubicBezTo>
                  <a:close/>
                  <a:moveTo>
                    <a:pt x="1192" y="96"/>
                  </a:moveTo>
                  <a:cubicBezTo>
                    <a:pt x="1191" y="92"/>
                    <a:pt x="1184" y="93"/>
                    <a:pt x="1181" y="93"/>
                  </a:cubicBezTo>
                  <a:cubicBezTo>
                    <a:pt x="1183" y="98"/>
                    <a:pt x="1183" y="104"/>
                    <a:pt x="1188" y="106"/>
                  </a:cubicBezTo>
                  <a:cubicBezTo>
                    <a:pt x="1193" y="106"/>
                    <a:pt x="1191" y="100"/>
                    <a:pt x="1192" y="96"/>
                  </a:cubicBezTo>
                  <a:close/>
                  <a:moveTo>
                    <a:pt x="797" y="96"/>
                  </a:moveTo>
                  <a:cubicBezTo>
                    <a:pt x="793" y="95"/>
                    <a:pt x="790" y="95"/>
                    <a:pt x="786" y="94"/>
                  </a:cubicBezTo>
                  <a:cubicBezTo>
                    <a:pt x="781" y="99"/>
                    <a:pt x="775" y="99"/>
                    <a:pt x="770" y="104"/>
                  </a:cubicBezTo>
                  <a:cubicBezTo>
                    <a:pt x="771" y="107"/>
                    <a:pt x="768" y="112"/>
                    <a:pt x="772" y="113"/>
                  </a:cubicBezTo>
                  <a:cubicBezTo>
                    <a:pt x="781" y="111"/>
                    <a:pt x="788" y="104"/>
                    <a:pt x="795" y="99"/>
                  </a:cubicBezTo>
                  <a:cubicBezTo>
                    <a:pt x="797" y="96"/>
                    <a:pt x="797" y="96"/>
                    <a:pt x="797" y="96"/>
                  </a:cubicBezTo>
                  <a:close/>
                  <a:moveTo>
                    <a:pt x="96" y="105"/>
                  </a:moveTo>
                  <a:cubicBezTo>
                    <a:pt x="91" y="96"/>
                    <a:pt x="91" y="96"/>
                    <a:pt x="91" y="96"/>
                  </a:cubicBezTo>
                  <a:cubicBezTo>
                    <a:pt x="86" y="96"/>
                    <a:pt x="82" y="100"/>
                    <a:pt x="77" y="100"/>
                  </a:cubicBezTo>
                  <a:cubicBezTo>
                    <a:pt x="74" y="106"/>
                    <a:pt x="70" y="113"/>
                    <a:pt x="73" y="119"/>
                  </a:cubicBezTo>
                  <a:cubicBezTo>
                    <a:pt x="75" y="125"/>
                    <a:pt x="81" y="124"/>
                    <a:pt x="85" y="124"/>
                  </a:cubicBezTo>
                  <a:cubicBezTo>
                    <a:pt x="92" y="123"/>
                    <a:pt x="99" y="123"/>
                    <a:pt x="104" y="116"/>
                  </a:cubicBezTo>
                  <a:cubicBezTo>
                    <a:pt x="106" y="114"/>
                    <a:pt x="111" y="113"/>
                    <a:pt x="109" y="110"/>
                  </a:cubicBezTo>
                  <a:cubicBezTo>
                    <a:pt x="103" y="112"/>
                    <a:pt x="100" y="108"/>
                    <a:pt x="96" y="105"/>
                  </a:cubicBezTo>
                  <a:close/>
                  <a:moveTo>
                    <a:pt x="727" y="101"/>
                  </a:moveTo>
                  <a:cubicBezTo>
                    <a:pt x="727" y="95"/>
                    <a:pt x="718" y="99"/>
                    <a:pt x="714" y="99"/>
                  </a:cubicBezTo>
                  <a:cubicBezTo>
                    <a:pt x="714" y="114"/>
                    <a:pt x="714" y="114"/>
                    <a:pt x="714" y="114"/>
                  </a:cubicBezTo>
                  <a:cubicBezTo>
                    <a:pt x="715" y="115"/>
                    <a:pt x="717" y="114"/>
                    <a:pt x="718" y="114"/>
                  </a:cubicBezTo>
                  <a:cubicBezTo>
                    <a:pt x="723" y="112"/>
                    <a:pt x="725" y="106"/>
                    <a:pt x="727" y="101"/>
                  </a:cubicBezTo>
                  <a:close/>
                  <a:moveTo>
                    <a:pt x="890" y="107"/>
                  </a:moveTo>
                  <a:cubicBezTo>
                    <a:pt x="888" y="105"/>
                    <a:pt x="886" y="102"/>
                    <a:pt x="883" y="100"/>
                  </a:cubicBezTo>
                  <a:cubicBezTo>
                    <a:pt x="881" y="100"/>
                    <a:pt x="877" y="99"/>
                    <a:pt x="875" y="101"/>
                  </a:cubicBezTo>
                  <a:cubicBezTo>
                    <a:pt x="861" y="117"/>
                    <a:pt x="846" y="132"/>
                    <a:pt x="827" y="143"/>
                  </a:cubicBezTo>
                  <a:cubicBezTo>
                    <a:pt x="819" y="148"/>
                    <a:pt x="810" y="152"/>
                    <a:pt x="803" y="158"/>
                  </a:cubicBezTo>
                  <a:cubicBezTo>
                    <a:pt x="810" y="160"/>
                    <a:pt x="818" y="158"/>
                    <a:pt x="825" y="159"/>
                  </a:cubicBezTo>
                  <a:cubicBezTo>
                    <a:pt x="836" y="152"/>
                    <a:pt x="847" y="145"/>
                    <a:pt x="858" y="138"/>
                  </a:cubicBezTo>
                  <a:cubicBezTo>
                    <a:pt x="869" y="127"/>
                    <a:pt x="883" y="121"/>
                    <a:pt x="890" y="107"/>
                  </a:cubicBezTo>
                  <a:close/>
                  <a:moveTo>
                    <a:pt x="247" y="100"/>
                  </a:moveTo>
                  <a:cubicBezTo>
                    <a:pt x="244" y="99"/>
                    <a:pt x="242" y="103"/>
                    <a:pt x="243" y="106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46" y="105"/>
                    <a:pt x="248" y="102"/>
                    <a:pt x="247" y="100"/>
                  </a:cubicBezTo>
                  <a:close/>
                  <a:moveTo>
                    <a:pt x="580" y="116"/>
                  </a:moveTo>
                  <a:cubicBezTo>
                    <a:pt x="572" y="106"/>
                    <a:pt x="572" y="106"/>
                    <a:pt x="572" y="106"/>
                  </a:cubicBezTo>
                  <a:cubicBezTo>
                    <a:pt x="564" y="108"/>
                    <a:pt x="555" y="110"/>
                    <a:pt x="546" y="112"/>
                  </a:cubicBezTo>
                  <a:cubicBezTo>
                    <a:pt x="545" y="114"/>
                    <a:pt x="545" y="114"/>
                    <a:pt x="545" y="114"/>
                  </a:cubicBezTo>
                  <a:cubicBezTo>
                    <a:pt x="547" y="121"/>
                    <a:pt x="553" y="127"/>
                    <a:pt x="560" y="129"/>
                  </a:cubicBezTo>
                  <a:cubicBezTo>
                    <a:pt x="570" y="127"/>
                    <a:pt x="582" y="129"/>
                    <a:pt x="587" y="120"/>
                  </a:cubicBezTo>
                  <a:cubicBezTo>
                    <a:pt x="585" y="118"/>
                    <a:pt x="582" y="118"/>
                    <a:pt x="580" y="116"/>
                  </a:cubicBezTo>
                  <a:close/>
                  <a:moveTo>
                    <a:pt x="1034" y="115"/>
                  </a:moveTo>
                  <a:cubicBezTo>
                    <a:pt x="1026" y="107"/>
                    <a:pt x="1026" y="107"/>
                    <a:pt x="1026" y="107"/>
                  </a:cubicBezTo>
                  <a:cubicBezTo>
                    <a:pt x="1019" y="106"/>
                    <a:pt x="1015" y="111"/>
                    <a:pt x="1008" y="112"/>
                  </a:cubicBezTo>
                  <a:cubicBezTo>
                    <a:pt x="1007" y="115"/>
                    <a:pt x="1012" y="117"/>
                    <a:pt x="1013" y="120"/>
                  </a:cubicBezTo>
                  <a:cubicBezTo>
                    <a:pt x="1018" y="124"/>
                    <a:pt x="1026" y="124"/>
                    <a:pt x="1032" y="123"/>
                  </a:cubicBezTo>
                  <a:cubicBezTo>
                    <a:pt x="1035" y="122"/>
                    <a:pt x="1040" y="121"/>
                    <a:pt x="1041" y="117"/>
                  </a:cubicBezTo>
                  <a:cubicBezTo>
                    <a:pt x="1034" y="115"/>
                    <a:pt x="1034" y="115"/>
                    <a:pt x="1034" y="115"/>
                  </a:cubicBezTo>
                  <a:close/>
                  <a:moveTo>
                    <a:pt x="1655" y="110"/>
                  </a:moveTo>
                  <a:cubicBezTo>
                    <a:pt x="1656" y="107"/>
                    <a:pt x="1653" y="107"/>
                    <a:pt x="1651" y="108"/>
                  </a:cubicBezTo>
                  <a:cubicBezTo>
                    <a:pt x="1651" y="110"/>
                    <a:pt x="1651" y="113"/>
                    <a:pt x="1652" y="114"/>
                  </a:cubicBezTo>
                  <a:cubicBezTo>
                    <a:pt x="1654" y="113"/>
                    <a:pt x="1655" y="111"/>
                    <a:pt x="1655" y="110"/>
                  </a:cubicBezTo>
                  <a:close/>
                  <a:moveTo>
                    <a:pt x="1363" y="113"/>
                  </a:moveTo>
                  <a:cubicBezTo>
                    <a:pt x="1366" y="108"/>
                    <a:pt x="1357" y="110"/>
                    <a:pt x="1355" y="107"/>
                  </a:cubicBezTo>
                  <a:cubicBezTo>
                    <a:pt x="1350" y="111"/>
                    <a:pt x="1347" y="116"/>
                    <a:pt x="1343" y="119"/>
                  </a:cubicBezTo>
                  <a:cubicBezTo>
                    <a:pt x="1328" y="133"/>
                    <a:pt x="1312" y="149"/>
                    <a:pt x="1293" y="158"/>
                  </a:cubicBezTo>
                  <a:cubicBezTo>
                    <a:pt x="1293" y="159"/>
                    <a:pt x="1293" y="159"/>
                    <a:pt x="1293" y="159"/>
                  </a:cubicBezTo>
                  <a:cubicBezTo>
                    <a:pt x="1308" y="158"/>
                    <a:pt x="1308" y="158"/>
                    <a:pt x="1308" y="158"/>
                  </a:cubicBezTo>
                  <a:cubicBezTo>
                    <a:pt x="1308" y="156"/>
                    <a:pt x="1309" y="153"/>
                    <a:pt x="1312" y="152"/>
                  </a:cubicBezTo>
                  <a:cubicBezTo>
                    <a:pt x="1320" y="151"/>
                    <a:pt x="1327" y="144"/>
                    <a:pt x="1334" y="139"/>
                  </a:cubicBezTo>
                  <a:cubicBezTo>
                    <a:pt x="1343" y="131"/>
                    <a:pt x="1355" y="125"/>
                    <a:pt x="1363" y="113"/>
                  </a:cubicBezTo>
                  <a:close/>
                  <a:moveTo>
                    <a:pt x="428" y="113"/>
                  </a:moveTo>
                  <a:cubicBezTo>
                    <a:pt x="426" y="110"/>
                    <a:pt x="422" y="108"/>
                    <a:pt x="418" y="108"/>
                  </a:cubicBezTo>
                  <a:cubicBezTo>
                    <a:pt x="404" y="118"/>
                    <a:pt x="394" y="135"/>
                    <a:pt x="377" y="143"/>
                  </a:cubicBezTo>
                  <a:cubicBezTo>
                    <a:pt x="371" y="149"/>
                    <a:pt x="362" y="153"/>
                    <a:pt x="357" y="158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73" y="158"/>
                    <a:pt x="376" y="161"/>
                    <a:pt x="381" y="159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96" y="147"/>
                    <a:pt x="408" y="136"/>
                    <a:pt x="419" y="125"/>
                  </a:cubicBezTo>
                  <a:cubicBezTo>
                    <a:pt x="423" y="121"/>
                    <a:pt x="425" y="116"/>
                    <a:pt x="428" y="113"/>
                  </a:cubicBezTo>
                  <a:close/>
                  <a:moveTo>
                    <a:pt x="1188" y="112"/>
                  </a:moveTo>
                  <a:cubicBezTo>
                    <a:pt x="1187" y="111"/>
                    <a:pt x="1185" y="111"/>
                    <a:pt x="1184" y="112"/>
                  </a:cubicBezTo>
                  <a:cubicBezTo>
                    <a:pt x="1184" y="113"/>
                    <a:pt x="1183" y="116"/>
                    <a:pt x="1185" y="116"/>
                  </a:cubicBezTo>
                  <a:cubicBezTo>
                    <a:pt x="1187" y="115"/>
                    <a:pt x="1189" y="113"/>
                    <a:pt x="1188" y="112"/>
                  </a:cubicBezTo>
                  <a:close/>
                  <a:moveTo>
                    <a:pt x="1371" y="130"/>
                  </a:moveTo>
                  <a:cubicBezTo>
                    <a:pt x="1370" y="126"/>
                    <a:pt x="1371" y="120"/>
                    <a:pt x="1369" y="116"/>
                  </a:cubicBezTo>
                  <a:cubicBezTo>
                    <a:pt x="1366" y="117"/>
                    <a:pt x="1364" y="120"/>
                    <a:pt x="1363" y="122"/>
                  </a:cubicBezTo>
                  <a:cubicBezTo>
                    <a:pt x="1350" y="133"/>
                    <a:pt x="1337" y="144"/>
                    <a:pt x="1323" y="153"/>
                  </a:cubicBezTo>
                  <a:cubicBezTo>
                    <a:pt x="1321" y="156"/>
                    <a:pt x="1316" y="154"/>
                    <a:pt x="1315" y="158"/>
                  </a:cubicBezTo>
                  <a:cubicBezTo>
                    <a:pt x="1321" y="159"/>
                    <a:pt x="1327" y="159"/>
                    <a:pt x="1334" y="159"/>
                  </a:cubicBezTo>
                  <a:cubicBezTo>
                    <a:pt x="1350" y="149"/>
                    <a:pt x="1350" y="149"/>
                    <a:pt x="1350" y="149"/>
                  </a:cubicBezTo>
                  <a:cubicBezTo>
                    <a:pt x="1357" y="142"/>
                    <a:pt x="1366" y="139"/>
                    <a:pt x="1371" y="130"/>
                  </a:cubicBezTo>
                  <a:close/>
                  <a:moveTo>
                    <a:pt x="891" y="117"/>
                  </a:moveTo>
                  <a:cubicBezTo>
                    <a:pt x="890" y="117"/>
                    <a:pt x="890" y="117"/>
                    <a:pt x="890" y="117"/>
                  </a:cubicBezTo>
                  <a:cubicBezTo>
                    <a:pt x="874" y="135"/>
                    <a:pt x="855" y="145"/>
                    <a:pt x="837" y="158"/>
                  </a:cubicBezTo>
                  <a:cubicBezTo>
                    <a:pt x="845" y="161"/>
                    <a:pt x="853" y="159"/>
                    <a:pt x="861" y="159"/>
                  </a:cubicBezTo>
                  <a:cubicBezTo>
                    <a:pt x="863" y="160"/>
                    <a:pt x="865" y="157"/>
                    <a:pt x="865" y="155"/>
                  </a:cubicBezTo>
                  <a:cubicBezTo>
                    <a:pt x="871" y="147"/>
                    <a:pt x="879" y="144"/>
                    <a:pt x="886" y="136"/>
                  </a:cubicBezTo>
                  <a:cubicBezTo>
                    <a:pt x="894" y="133"/>
                    <a:pt x="890" y="124"/>
                    <a:pt x="891" y="117"/>
                  </a:cubicBezTo>
                  <a:close/>
                  <a:moveTo>
                    <a:pt x="940" y="121"/>
                  </a:moveTo>
                  <a:cubicBezTo>
                    <a:pt x="938" y="116"/>
                    <a:pt x="930" y="116"/>
                    <a:pt x="928" y="120"/>
                  </a:cubicBezTo>
                  <a:cubicBezTo>
                    <a:pt x="929" y="123"/>
                    <a:pt x="928" y="128"/>
                    <a:pt x="931" y="131"/>
                  </a:cubicBezTo>
                  <a:cubicBezTo>
                    <a:pt x="936" y="130"/>
                    <a:pt x="937" y="124"/>
                    <a:pt x="940" y="121"/>
                  </a:cubicBezTo>
                  <a:close/>
                  <a:moveTo>
                    <a:pt x="1822" y="121"/>
                  </a:moveTo>
                  <a:cubicBezTo>
                    <a:pt x="1819" y="121"/>
                    <a:pt x="1817" y="118"/>
                    <a:pt x="1815" y="118"/>
                  </a:cubicBezTo>
                  <a:cubicBezTo>
                    <a:pt x="1807" y="128"/>
                    <a:pt x="1800" y="140"/>
                    <a:pt x="1790" y="149"/>
                  </a:cubicBezTo>
                  <a:cubicBezTo>
                    <a:pt x="1786" y="151"/>
                    <a:pt x="1781" y="154"/>
                    <a:pt x="1778" y="158"/>
                  </a:cubicBezTo>
                  <a:cubicBezTo>
                    <a:pt x="1781" y="159"/>
                    <a:pt x="1783" y="159"/>
                    <a:pt x="1786" y="159"/>
                  </a:cubicBezTo>
                  <a:cubicBezTo>
                    <a:pt x="1796" y="151"/>
                    <a:pt x="1808" y="142"/>
                    <a:pt x="1817" y="134"/>
                  </a:cubicBezTo>
                  <a:cubicBezTo>
                    <a:pt x="1821" y="131"/>
                    <a:pt x="1820" y="125"/>
                    <a:pt x="1822" y="121"/>
                  </a:cubicBezTo>
                  <a:close/>
                  <a:moveTo>
                    <a:pt x="1417" y="123"/>
                  </a:moveTo>
                  <a:cubicBezTo>
                    <a:pt x="1415" y="120"/>
                    <a:pt x="1411" y="119"/>
                    <a:pt x="1408" y="119"/>
                  </a:cubicBezTo>
                  <a:cubicBezTo>
                    <a:pt x="1404" y="118"/>
                    <a:pt x="1402" y="121"/>
                    <a:pt x="1400" y="125"/>
                  </a:cubicBezTo>
                  <a:cubicBezTo>
                    <a:pt x="1402" y="127"/>
                    <a:pt x="1402" y="131"/>
                    <a:pt x="1402" y="135"/>
                  </a:cubicBezTo>
                  <a:cubicBezTo>
                    <a:pt x="1399" y="140"/>
                    <a:pt x="1394" y="147"/>
                    <a:pt x="1386" y="147"/>
                  </a:cubicBezTo>
                  <a:cubicBezTo>
                    <a:pt x="1382" y="149"/>
                    <a:pt x="1377" y="153"/>
                    <a:pt x="1374" y="158"/>
                  </a:cubicBezTo>
                  <a:cubicBezTo>
                    <a:pt x="1382" y="163"/>
                    <a:pt x="1387" y="153"/>
                    <a:pt x="1393" y="150"/>
                  </a:cubicBezTo>
                  <a:cubicBezTo>
                    <a:pt x="1399" y="141"/>
                    <a:pt x="1414" y="135"/>
                    <a:pt x="1417" y="123"/>
                  </a:cubicBezTo>
                  <a:close/>
                  <a:moveTo>
                    <a:pt x="284" y="121"/>
                  </a:moveTo>
                  <a:cubicBezTo>
                    <a:pt x="285" y="121"/>
                    <a:pt x="285" y="121"/>
                    <a:pt x="285" y="121"/>
                  </a:cubicBezTo>
                  <a:cubicBezTo>
                    <a:pt x="286" y="121"/>
                    <a:pt x="286" y="121"/>
                    <a:pt x="286" y="121"/>
                  </a:cubicBezTo>
                  <a:cubicBezTo>
                    <a:pt x="284" y="121"/>
                    <a:pt x="284" y="121"/>
                    <a:pt x="284" y="121"/>
                  </a:cubicBezTo>
                  <a:close/>
                  <a:moveTo>
                    <a:pt x="7" y="145"/>
                  </a:moveTo>
                  <a:cubicBezTo>
                    <a:pt x="8" y="137"/>
                    <a:pt x="10" y="128"/>
                    <a:pt x="4" y="123"/>
                  </a:cubicBezTo>
                  <a:cubicBezTo>
                    <a:pt x="4" y="131"/>
                    <a:pt x="3" y="140"/>
                    <a:pt x="4" y="148"/>
                  </a:cubicBezTo>
                  <a:cubicBezTo>
                    <a:pt x="7" y="145"/>
                    <a:pt x="7" y="145"/>
                    <a:pt x="7" y="145"/>
                  </a:cubicBezTo>
                  <a:close/>
                  <a:moveTo>
                    <a:pt x="475" y="125"/>
                  </a:moveTo>
                  <a:cubicBezTo>
                    <a:pt x="474" y="123"/>
                    <a:pt x="472" y="123"/>
                    <a:pt x="469" y="123"/>
                  </a:cubicBezTo>
                  <a:cubicBezTo>
                    <a:pt x="467" y="123"/>
                    <a:pt x="467" y="126"/>
                    <a:pt x="466" y="128"/>
                  </a:cubicBezTo>
                  <a:cubicBezTo>
                    <a:pt x="466" y="132"/>
                    <a:pt x="463" y="137"/>
                    <a:pt x="464" y="139"/>
                  </a:cubicBezTo>
                  <a:cubicBezTo>
                    <a:pt x="468" y="136"/>
                    <a:pt x="473" y="130"/>
                    <a:pt x="475" y="125"/>
                  </a:cubicBezTo>
                  <a:close/>
                  <a:moveTo>
                    <a:pt x="428" y="135"/>
                  </a:moveTo>
                  <a:cubicBezTo>
                    <a:pt x="427" y="126"/>
                    <a:pt x="427" y="126"/>
                    <a:pt x="427" y="126"/>
                  </a:cubicBezTo>
                  <a:cubicBezTo>
                    <a:pt x="423" y="128"/>
                    <a:pt x="420" y="130"/>
                    <a:pt x="417" y="134"/>
                  </a:cubicBezTo>
                  <a:cubicBezTo>
                    <a:pt x="408" y="144"/>
                    <a:pt x="397" y="151"/>
                    <a:pt x="387" y="158"/>
                  </a:cubicBezTo>
                  <a:cubicBezTo>
                    <a:pt x="394" y="160"/>
                    <a:pt x="399" y="159"/>
                    <a:pt x="406" y="159"/>
                  </a:cubicBezTo>
                  <a:cubicBezTo>
                    <a:pt x="406" y="158"/>
                    <a:pt x="405" y="155"/>
                    <a:pt x="407" y="154"/>
                  </a:cubicBezTo>
                  <a:cubicBezTo>
                    <a:pt x="415" y="150"/>
                    <a:pt x="422" y="142"/>
                    <a:pt x="428" y="135"/>
                  </a:cubicBezTo>
                  <a:close/>
                  <a:moveTo>
                    <a:pt x="944" y="138"/>
                  </a:moveTo>
                  <a:cubicBezTo>
                    <a:pt x="945" y="135"/>
                    <a:pt x="946" y="129"/>
                    <a:pt x="943" y="127"/>
                  </a:cubicBezTo>
                  <a:cubicBezTo>
                    <a:pt x="932" y="137"/>
                    <a:pt x="926" y="149"/>
                    <a:pt x="914" y="157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17" y="159"/>
                    <a:pt x="922" y="160"/>
                    <a:pt x="923" y="156"/>
                  </a:cubicBezTo>
                  <a:cubicBezTo>
                    <a:pt x="932" y="153"/>
                    <a:pt x="939" y="146"/>
                    <a:pt x="944" y="138"/>
                  </a:cubicBezTo>
                  <a:close/>
                  <a:moveTo>
                    <a:pt x="1109" y="143"/>
                  </a:moveTo>
                  <a:cubicBezTo>
                    <a:pt x="1103" y="138"/>
                    <a:pt x="1095" y="133"/>
                    <a:pt x="1088" y="128"/>
                  </a:cubicBezTo>
                  <a:cubicBezTo>
                    <a:pt x="1086" y="131"/>
                    <a:pt x="1086" y="131"/>
                    <a:pt x="1086" y="131"/>
                  </a:cubicBezTo>
                  <a:cubicBezTo>
                    <a:pt x="1082" y="136"/>
                    <a:pt x="1088" y="139"/>
                    <a:pt x="1091" y="142"/>
                  </a:cubicBezTo>
                  <a:cubicBezTo>
                    <a:pt x="1100" y="149"/>
                    <a:pt x="1111" y="151"/>
                    <a:pt x="1118" y="159"/>
                  </a:cubicBezTo>
                  <a:cubicBezTo>
                    <a:pt x="1140" y="159"/>
                    <a:pt x="1140" y="159"/>
                    <a:pt x="1140" y="159"/>
                  </a:cubicBezTo>
                  <a:cubicBezTo>
                    <a:pt x="1142" y="158"/>
                    <a:pt x="1142" y="158"/>
                    <a:pt x="1142" y="158"/>
                  </a:cubicBezTo>
                  <a:cubicBezTo>
                    <a:pt x="1141" y="156"/>
                    <a:pt x="1141" y="156"/>
                    <a:pt x="1141" y="156"/>
                  </a:cubicBezTo>
                  <a:cubicBezTo>
                    <a:pt x="1129" y="154"/>
                    <a:pt x="1121" y="146"/>
                    <a:pt x="1109" y="143"/>
                  </a:cubicBezTo>
                  <a:close/>
                  <a:moveTo>
                    <a:pt x="1830" y="128"/>
                  </a:moveTo>
                  <a:cubicBezTo>
                    <a:pt x="1829" y="128"/>
                    <a:pt x="1829" y="128"/>
                    <a:pt x="1829" y="128"/>
                  </a:cubicBezTo>
                  <a:cubicBezTo>
                    <a:pt x="1818" y="138"/>
                    <a:pt x="1808" y="150"/>
                    <a:pt x="1796" y="158"/>
                  </a:cubicBezTo>
                  <a:cubicBezTo>
                    <a:pt x="1801" y="159"/>
                    <a:pt x="1807" y="158"/>
                    <a:pt x="1813" y="159"/>
                  </a:cubicBezTo>
                  <a:cubicBezTo>
                    <a:pt x="1822" y="158"/>
                    <a:pt x="1827" y="149"/>
                    <a:pt x="1832" y="142"/>
                  </a:cubicBezTo>
                  <a:cubicBezTo>
                    <a:pt x="1835" y="138"/>
                    <a:pt x="1831" y="133"/>
                    <a:pt x="1830" y="128"/>
                  </a:cubicBezTo>
                  <a:close/>
                  <a:moveTo>
                    <a:pt x="482" y="139"/>
                  </a:moveTo>
                  <a:cubicBezTo>
                    <a:pt x="483" y="135"/>
                    <a:pt x="480" y="126"/>
                    <a:pt x="476" y="134"/>
                  </a:cubicBezTo>
                  <a:cubicBezTo>
                    <a:pt x="470" y="143"/>
                    <a:pt x="461" y="150"/>
                    <a:pt x="457" y="158"/>
                  </a:cubicBezTo>
                  <a:cubicBezTo>
                    <a:pt x="461" y="161"/>
                    <a:pt x="467" y="159"/>
                    <a:pt x="471" y="159"/>
                  </a:cubicBezTo>
                  <a:cubicBezTo>
                    <a:pt x="472" y="158"/>
                    <a:pt x="471" y="156"/>
                    <a:pt x="471" y="155"/>
                  </a:cubicBezTo>
                  <a:cubicBezTo>
                    <a:pt x="471" y="152"/>
                    <a:pt x="475" y="152"/>
                    <a:pt x="477" y="150"/>
                  </a:cubicBezTo>
                  <a:cubicBezTo>
                    <a:pt x="480" y="147"/>
                    <a:pt x="483" y="143"/>
                    <a:pt x="482" y="139"/>
                  </a:cubicBezTo>
                  <a:close/>
                  <a:moveTo>
                    <a:pt x="1420" y="145"/>
                  </a:moveTo>
                  <a:cubicBezTo>
                    <a:pt x="1420" y="141"/>
                    <a:pt x="1423" y="135"/>
                    <a:pt x="1419" y="132"/>
                  </a:cubicBezTo>
                  <a:cubicBezTo>
                    <a:pt x="1411" y="140"/>
                    <a:pt x="1401" y="150"/>
                    <a:pt x="1393" y="158"/>
                  </a:cubicBezTo>
                  <a:cubicBezTo>
                    <a:pt x="1396" y="159"/>
                    <a:pt x="1402" y="160"/>
                    <a:pt x="1406" y="158"/>
                  </a:cubicBezTo>
                  <a:cubicBezTo>
                    <a:pt x="1408" y="151"/>
                    <a:pt x="1417" y="151"/>
                    <a:pt x="1420" y="145"/>
                  </a:cubicBezTo>
                  <a:close/>
                  <a:moveTo>
                    <a:pt x="1874" y="138"/>
                  </a:moveTo>
                  <a:cubicBezTo>
                    <a:pt x="1869" y="133"/>
                    <a:pt x="1863" y="138"/>
                    <a:pt x="1858" y="139"/>
                  </a:cubicBezTo>
                  <a:cubicBezTo>
                    <a:pt x="1855" y="143"/>
                    <a:pt x="1855" y="149"/>
                    <a:pt x="1851" y="152"/>
                  </a:cubicBezTo>
                  <a:cubicBezTo>
                    <a:pt x="1844" y="156"/>
                    <a:pt x="1842" y="149"/>
                    <a:pt x="1836" y="148"/>
                  </a:cubicBezTo>
                  <a:cubicBezTo>
                    <a:pt x="1827" y="158"/>
                    <a:pt x="1827" y="158"/>
                    <a:pt x="1827" y="158"/>
                  </a:cubicBezTo>
                  <a:cubicBezTo>
                    <a:pt x="1837" y="158"/>
                    <a:pt x="1847" y="160"/>
                    <a:pt x="1857" y="157"/>
                  </a:cubicBezTo>
                  <a:cubicBezTo>
                    <a:pt x="1873" y="139"/>
                    <a:pt x="1873" y="139"/>
                    <a:pt x="1873" y="139"/>
                  </a:cubicBezTo>
                  <a:cubicBezTo>
                    <a:pt x="1874" y="138"/>
                    <a:pt x="1874" y="138"/>
                    <a:pt x="1874" y="138"/>
                  </a:cubicBezTo>
                  <a:close/>
                  <a:moveTo>
                    <a:pt x="899" y="142"/>
                  </a:moveTo>
                  <a:cubicBezTo>
                    <a:pt x="898" y="140"/>
                    <a:pt x="896" y="137"/>
                    <a:pt x="893" y="137"/>
                  </a:cubicBezTo>
                  <a:cubicBezTo>
                    <a:pt x="886" y="142"/>
                    <a:pt x="880" y="149"/>
                    <a:pt x="873" y="155"/>
                  </a:cubicBezTo>
                  <a:cubicBezTo>
                    <a:pt x="873" y="159"/>
                    <a:pt x="873" y="159"/>
                    <a:pt x="873" y="159"/>
                  </a:cubicBezTo>
                  <a:cubicBezTo>
                    <a:pt x="876" y="159"/>
                    <a:pt x="881" y="159"/>
                    <a:pt x="885" y="159"/>
                  </a:cubicBezTo>
                  <a:cubicBezTo>
                    <a:pt x="889" y="152"/>
                    <a:pt x="895" y="149"/>
                    <a:pt x="899" y="142"/>
                  </a:cubicBezTo>
                  <a:close/>
                  <a:moveTo>
                    <a:pt x="1379" y="144"/>
                  </a:moveTo>
                  <a:cubicBezTo>
                    <a:pt x="1376" y="141"/>
                    <a:pt x="1375" y="139"/>
                    <a:pt x="1372" y="138"/>
                  </a:cubicBezTo>
                  <a:cubicBezTo>
                    <a:pt x="1364" y="144"/>
                    <a:pt x="1356" y="152"/>
                    <a:pt x="1348" y="158"/>
                  </a:cubicBezTo>
                  <a:cubicBezTo>
                    <a:pt x="1353" y="159"/>
                    <a:pt x="1360" y="161"/>
                    <a:pt x="1364" y="156"/>
                  </a:cubicBezTo>
                  <a:cubicBezTo>
                    <a:pt x="1369" y="152"/>
                    <a:pt x="1376" y="149"/>
                    <a:pt x="1379" y="144"/>
                  </a:cubicBezTo>
                  <a:close/>
                  <a:moveTo>
                    <a:pt x="436" y="144"/>
                  </a:moveTo>
                  <a:cubicBezTo>
                    <a:pt x="434" y="141"/>
                    <a:pt x="434" y="141"/>
                    <a:pt x="434" y="141"/>
                  </a:cubicBezTo>
                  <a:cubicBezTo>
                    <a:pt x="430" y="138"/>
                    <a:pt x="429" y="143"/>
                    <a:pt x="426" y="145"/>
                  </a:cubicBezTo>
                  <a:cubicBezTo>
                    <a:pt x="422" y="150"/>
                    <a:pt x="415" y="153"/>
                    <a:pt x="413" y="158"/>
                  </a:cubicBezTo>
                  <a:cubicBezTo>
                    <a:pt x="422" y="159"/>
                    <a:pt x="433" y="160"/>
                    <a:pt x="443" y="159"/>
                  </a:cubicBezTo>
                  <a:cubicBezTo>
                    <a:pt x="449" y="155"/>
                    <a:pt x="456" y="151"/>
                    <a:pt x="460" y="143"/>
                  </a:cubicBezTo>
                  <a:cubicBezTo>
                    <a:pt x="454" y="146"/>
                    <a:pt x="449" y="148"/>
                    <a:pt x="443" y="147"/>
                  </a:cubicBezTo>
                  <a:cubicBezTo>
                    <a:pt x="438" y="149"/>
                    <a:pt x="435" y="156"/>
                    <a:pt x="429" y="158"/>
                  </a:cubicBezTo>
                  <a:cubicBezTo>
                    <a:pt x="423" y="152"/>
                    <a:pt x="435" y="150"/>
                    <a:pt x="436" y="144"/>
                  </a:cubicBezTo>
                  <a:close/>
                  <a:moveTo>
                    <a:pt x="1883" y="152"/>
                  </a:moveTo>
                  <a:cubicBezTo>
                    <a:pt x="1882" y="149"/>
                    <a:pt x="1883" y="144"/>
                    <a:pt x="1879" y="142"/>
                  </a:cubicBezTo>
                  <a:cubicBezTo>
                    <a:pt x="1874" y="147"/>
                    <a:pt x="1870" y="152"/>
                    <a:pt x="1866" y="158"/>
                  </a:cubicBezTo>
                  <a:cubicBezTo>
                    <a:pt x="1876" y="159"/>
                    <a:pt x="1876" y="159"/>
                    <a:pt x="1876" y="159"/>
                  </a:cubicBezTo>
                  <a:cubicBezTo>
                    <a:pt x="1880" y="158"/>
                    <a:pt x="1882" y="154"/>
                    <a:pt x="1883" y="152"/>
                  </a:cubicBezTo>
                  <a:close/>
                  <a:moveTo>
                    <a:pt x="1108" y="158"/>
                  </a:moveTo>
                  <a:cubicBezTo>
                    <a:pt x="1100" y="151"/>
                    <a:pt x="1090" y="149"/>
                    <a:pt x="1082" y="142"/>
                  </a:cubicBezTo>
                  <a:cubicBezTo>
                    <a:pt x="1073" y="151"/>
                    <a:pt x="1090" y="152"/>
                    <a:pt x="1091" y="159"/>
                  </a:cubicBezTo>
                  <a:cubicBezTo>
                    <a:pt x="1096" y="160"/>
                    <a:pt x="1102" y="159"/>
                    <a:pt x="1108" y="158"/>
                  </a:cubicBezTo>
                  <a:close/>
                  <a:moveTo>
                    <a:pt x="653" y="153"/>
                  </a:moveTo>
                  <a:cubicBezTo>
                    <a:pt x="647" y="152"/>
                    <a:pt x="642" y="146"/>
                    <a:pt x="636" y="145"/>
                  </a:cubicBezTo>
                  <a:cubicBezTo>
                    <a:pt x="632" y="149"/>
                    <a:pt x="628" y="153"/>
                    <a:pt x="627" y="159"/>
                  </a:cubicBezTo>
                  <a:cubicBezTo>
                    <a:pt x="637" y="161"/>
                    <a:pt x="648" y="159"/>
                    <a:pt x="658" y="158"/>
                  </a:cubicBezTo>
                  <a:cubicBezTo>
                    <a:pt x="658" y="155"/>
                    <a:pt x="654" y="155"/>
                    <a:pt x="653" y="153"/>
                  </a:cubicBezTo>
                  <a:close/>
                  <a:moveTo>
                    <a:pt x="1581" y="158"/>
                  </a:moveTo>
                  <a:cubicBezTo>
                    <a:pt x="1576" y="153"/>
                    <a:pt x="1570" y="149"/>
                    <a:pt x="1564" y="145"/>
                  </a:cubicBezTo>
                  <a:cubicBezTo>
                    <a:pt x="1561" y="150"/>
                    <a:pt x="1556" y="154"/>
                    <a:pt x="1554" y="158"/>
                  </a:cubicBezTo>
                  <a:cubicBezTo>
                    <a:pt x="1561" y="160"/>
                    <a:pt x="1571" y="158"/>
                    <a:pt x="1579" y="159"/>
                  </a:cubicBezTo>
                  <a:cubicBezTo>
                    <a:pt x="1581" y="158"/>
                    <a:pt x="1581" y="158"/>
                    <a:pt x="1581" y="158"/>
                  </a:cubicBezTo>
                  <a:close/>
                  <a:moveTo>
                    <a:pt x="913" y="148"/>
                  </a:moveTo>
                  <a:cubicBezTo>
                    <a:pt x="904" y="146"/>
                    <a:pt x="904" y="146"/>
                    <a:pt x="904" y="146"/>
                  </a:cubicBezTo>
                  <a:cubicBezTo>
                    <a:pt x="896" y="155"/>
                    <a:pt x="896" y="155"/>
                    <a:pt x="896" y="155"/>
                  </a:cubicBezTo>
                  <a:cubicBezTo>
                    <a:pt x="896" y="156"/>
                    <a:pt x="894" y="158"/>
                    <a:pt x="896" y="159"/>
                  </a:cubicBezTo>
                  <a:cubicBezTo>
                    <a:pt x="902" y="157"/>
                    <a:pt x="910" y="154"/>
                    <a:pt x="913" y="148"/>
                  </a:cubicBezTo>
                  <a:close/>
                  <a:moveTo>
                    <a:pt x="178" y="158"/>
                  </a:moveTo>
                  <a:cubicBezTo>
                    <a:pt x="174" y="153"/>
                    <a:pt x="168" y="151"/>
                    <a:pt x="162" y="148"/>
                  </a:cubicBezTo>
                  <a:cubicBezTo>
                    <a:pt x="160" y="152"/>
                    <a:pt x="156" y="154"/>
                    <a:pt x="155" y="158"/>
                  </a:cubicBezTo>
                  <a:cubicBezTo>
                    <a:pt x="163" y="160"/>
                    <a:pt x="171" y="160"/>
                    <a:pt x="178" y="158"/>
                  </a:cubicBezTo>
                  <a:close/>
                  <a:moveTo>
                    <a:pt x="1081" y="158"/>
                  </a:moveTo>
                  <a:cubicBezTo>
                    <a:pt x="1080" y="156"/>
                    <a:pt x="1079" y="154"/>
                    <a:pt x="1077" y="153"/>
                  </a:cubicBezTo>
                  <a:cubicBezTo>
                    <a:pt x="1073" y="150"/>
                    <a:pt x="1070" y="154"/>
                    <a:pt x="1068" y="158"/>
                  </a:cubicBezTo>
                  <a:cubicBezTo>
                    <a:pt x="1072" y="159"/>
                    <a:pt x="1077" y="160"/>
                    <a:pt x="1081" y="158"/>
                  </a:cubicBezTo>
                  <a:close/>
                  <a:moveTo>
                    <a:pt x="67" y="180"/>
                  </a:moveTo>
                  <a:cubicBezTo>
                    <a:pt x="69" y="180"/>
                    <a:pt x="67" y="185"/>
                    <a:pt x="70" y="182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85" y="180"/>
                    <a:pt x="101" y="180"/>
                    <a:pt x="117" y="180"/>
                  </a:cubicBezTo>
                  <a:cubicBezTo>
                    <a:pt x="141" y="181"/>
                    <a:pt x="165" y="180"/>
                    <a:pt x="191" y="181"/>
                  </a:cubicBezTo>
                  <a:cubicBezTo>
                    <a:pt x="326" y="179"/>
                    <a:pt x="462" y="183"/>
                    <a:pt x="597" y="181"/>
                  </a:cubicBezTo>
                  <a:cubicBezTo>
                    <a:pt x="755" y="181"/>
                    <a:pt x="755" y="181"/>
                    <a:pt x="755" y="181"/>
                  </a:cubicBezTo>
                  <a:cubicBezTo>
                    <a:pt x="820" y="181"/>
                    <a:pt x="885" y="181"/>
                    <a:pt x="949" y="181"/>
                  </a:cubicBezTo>
                  <a:cubicBezTo>
                    <a:pt x="1023" y="180"/>
                    <a:pt x="1098" y="181"/>
                    <a:pt x="1174" y="181"/>
                  </a:cubicBezTo>
                  <a:cubicBezTo>
                    <a:pt x="1226" y="181"/>
                    <a:pt x="1275" y="182"/>
                    <a:pt x="1327" y="181"/>
                  </a:cubicBezTo>
                  <a:cubicBezTo>
                    <a:pt x="1365" y="183"/>
                    <a:pt x="1400" y="179"/>
                    <a:pt x="1438" y="183"/>
                  </a:cubicBezTo>
                  <a:cubicBezTo>
                    <a:pt x="1447" y="180"/>
                    <a:pt x="1455" y="182"/>
                    <a:pt x="1464" y="182"/>
                  </a:cubicBezTo>
                  <a:cubicBezTo>
                    <a:pt x="1481" y="182"/>
                    <a:pt x="1497" y="182"/>
                    <a:pt x="1514" y="183"/>
                  </a:cubicBezTo>
                  <a:cubicBezTo>
                    <a:pt x="1517" y="182"/>
                    <a:pt x="1517" y="182"/>
                    <a:pt x="1517" y="182"/>
                  </a:cubicBezTo>
                  <a:cubicBezTo>
                    <a:pt x="1567" y="183"/>
                    <a:pt x="1621" y="181"/>
                    <a:pt x="1670" y="181"/>
                  </a:cubicBezTo>
                  <a:cubicBezTo>
                    <a:pt x="1682" y="180"/>
                    <a:pt x="1693" y="183"/>
                    <a:pt x="1705" y="181"/>
                  </a:cubicBezTo>
                  <a:cubicBezTo>
                    <a:pt x="1755" y="182"/>
                    <a:pt x="1801" y="181"/>
                    <a:pt x="1853" y="182"/>
                  </a:cubicBezTo>
                  <a:cubicBezTo>
                    <a:pt x="1875" y="181"/>
                    <a:pt x="1899" y="182"/>
                    <a:pt x="1923" y="181"/>
                  </a:cubicBezTo>
                  <a:cubicBezTo>
                    <a:pt x="1944" y="181"/>
                    <a:pt x="1963" y="182"/>
                    <a:pt x="1985" y="182"/>
                  </a:cubicBezTo>
                  <a:cubicBezTo>
                    <a:pt x="1986" y="183"/>
                    <a:pt x="1986" y="185"/>
                    <a:pt x="1986" y="186"/>
                  </a:cubicBezTo>
                  <a:cubicBezTo>
                    <a:pt x="1983" y="188"/>
                    <a:pt x="1983" y="188"/>
                    <a:pt x="1983" y="188"/>
                  </a:cubicBezTo>
                  <a:cubicBezTo>
                    <a:pt x="1898" y="188"/>
                    <a:pt x="1809" y="188"/>
                    <a:pt x="1722" y="187"/>
                  </a:cubicBezTo>
                  <a:cubicBezTo>
                    <a:pt x="1718" y="186"/>
                    <a:pt x="1713" y="186"/>
                    <a:pt x="1709" y="187"/>
                  </a:cubicBezTo>
                  <a:cubicBezTo>
                    <a:pt x="1686" y="188"/>
                    <a:pt x="1660" y="187"/>
                    <a:pt x="1636" y="187"/>
                  </a:cubicBezTo>
                  <a:cubicBezTo>
                    <a:pt x="1618" y="187"/>
                    <a:pt x="1600" y="187"/>
                    <a:pt x="1582" y="186"/>
                  </a:cubicBezTo>
                  <a:cubicBezTo>
                    <a:pt x="1567" y="189"/>
                    <a:pt x="1550" y="186"/>
                    <a:pt x="1533" y="187"/>
                  </a:cubicBezTo>
                  <a:cubicBezTo>
                    <a:pt x="1525" y="187"/>
                    <a:pt x="1516" y="188"/>
                    <a:pt x="1508" y="187"/>
                  </a:cubicBezTo>
                  <a:cubicBezTo>
                    <a:pt x="1505" y="187"/>
                    <a:pt x="1505" y="187"/>
                    <a:pt x="1505" y="187"/>
                  </a:cubicBezTo>
                  <a:cubicBezTo>
                    <a:pt x="1484" y="187"/>
                    <a:pt x="1484" y="187"/>
                    <a:pt x="1484" y="187"/>
                  </a:cubicBezTo>
                  <a:cubicBezTo>
                    <a:pt x="1479" y="187"/>
                    <a:pt x="1472" y="188"/>
                    <a:pt x="1467" y="187"/>
                  </a:cubicBezTo>
                  <a:cubicBezTo>
                    <a:pt x="1411" y="189"/>
                    <a:pt x="1357" y="186"/>
                    <a:pt x="1300" y="188"/>
                  </a:cubicBezTo>
                  <a:cubicBezTo>
                    <a:pt x="1226" y="188"/>
                    <a:pt x="1155" y="186"/>
                    <a:pt x="1083" y="187"/>
                  </a:cubicBezTo>
                  <a:cubicBezTo>
                    <a:pt x="1046" y="186"/>
                    <a:pt x="1010" y="188"/>
                    <a:pt x="972" y="187"/>
                  </a:cubicBezTo>
                  <a:cubicBezTo>
                    <a:pt x="930" y="186"/>
                    <a:pt x="891" y="187"/>
                    <a:pt x="850" y="187"/>
                  </a:cubicBezTo>
                  <a:cubicBezTo>
                    <a:pt x="819" y="187"/>
                    <a:pt x="787" y="186"/>
                    <a:pt x="755" y="187"/>
                  </a:cubicBezTo>
                  <a:cubicBezTo>
                    <a:pt x="706" y="186"/>
                    <a:pt x="654" y="187"/>
                    <a:pt x="604" y="187"/>
                  </a:cubicBezTo>
                  <a:cubicBezTo>
                    <a:pt x="577" y="186"/>
                    <a:pt x="547" y="188"/>
                    <a:pt x="520" y="186"/>
                  </a:cubicBezTo>
                  <a:cubicBezTo>
                    <a:pt x="489" y="187"/>
                    <a:pt x="458" y="186"/>
                    <a:pt x="425" y="187"/>
                  </a:cubicBezTo>
                  <a:cubicBezTo>
                    <a:pt x="326" y="185"/>
                    <a:pt x="231" y="186"/>
                    <a:pt x="131" y="186"/>
                  </a:cubicBezTo>
                  <a:cubicBezTo>
                    <a:pt x="88" y="186"/>
                    <a:pt x="46" y="186"/>
                    <a:pt x="3" y="185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5" y="179"/>
                    <a:pt x="45" y="181"/>
                    <a:pt x="67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5D1E0186-F33F-49A3-9101-98945951D9FF}"/>
                </a:ext>
              </a:extLst>
            </p:cNvPr>
            <p:cNvSpPr/>
            <p:nvPr/>
          </p:nvSpPr>
          <p:spPr>
            <a:xfrm>
              <a:off x="3889213" y="2875790"/>
              <a:ext cx="244445" cy="111849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4A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81854A-DCC5-41F7-910F-3EBAD42F1A6B}"/>
              </a:ext>
            </a:extLst>
          </p:cNvPr>
          <p:cNvGrpSpPr/>
          <p:nvPr/>
        </p:nvGrpSpPr>
        <p:grpSpPr>
          <a:xfrm>
            <a:off x="6907502" y="1387674"/>
            <a:ext cx="342733" cy="3562121"/>
            <a:chOff x="4245272" y="1322695"/>
            <a:chExt cx="257050" cy="2671591"/>
          </a:xfrm>
          <a:solidFill>
            <a:srgbClr val="C29354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D60F2FB-5861-4F4F-9CFC-289EFA220401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3038001" y="2529966"/>
              <a:ext cx="2671591" cy="257050"/>
            </a:xfrm>
            <a:custGeom>
              <a:avLst/>
              <a:gdLst>
                <a:gd name="T0" fmla="*/ 1935 w 1993"/>
                <a:gd name="T1" fmla="*/ 45 h 189"/>
                <a:gd name="T2" fmla="*/ 1949 w 1993"/>
                <a:gd name="T3" fmla="*/ 132 h 189"/>
                <a:gd name="T4" fmla="*/ 1890 w 1993"/>
                <a:gd name="T5" fmla="*/ 154 h 189"/>
                <a:gd name="T6" fmla="*/ 146 w 1993"/>
                <a:gd name="T7" fmla="*/ 159 h 189"/>
                <a:gd name="T8" fmla="*/ 4 w 1993"/>
                <a:gd name="T9" fmla="*/ 12 h 189"/>
                <a:gd name="T10" fmla="*/ 181 w 1993"/>
                <a:gd name="T11" fmla="*/ 42 h 189"/>
                <a:gd name="T12" fmla="*/ 282 w 1993"/>
                <a:gd name="T13" fmla="*/ 77 h 189"/>
                <a:gd name="T14" fmla="*/ 143 w 1993"/>
                <a:gd name="T15" fmla="*/ 8 h 189"/>
                <a:gd name="T16" fmla="*/ 81 w 1993"/>
                <a:gd name="T17" fmla="*/ 65 h 189"/>
                <a:gd name="T18" fmla="*/ 449 w 1993"/>
                <a:gd name="T19" fmla="*/ 78 h 189"/>
                <a:gd name="T20" fmla="*/ 471 w 1993"/>
                <a:gd name="T21" fmla="*/ 9 h 189"/>
                <a:gd name="T22" fmla="*/ 732 w 1993"/>
                <a:gd name="T23" fmla="*/ 109 h 189"/>
                <a:gd name="T24" fmla="*/ 802 w 1993"/>
                <a:gd name="T25" fmla="*/ 9 h 189"/>
                <a:gd name="T26" fmla="*/ 669 w 1993"/>
                <a:gd name="T27" fmla="*/ 11 h 189"/>
                <a:gd name="T28" fmla="*/ 975 w 1993"/>
                <a:gd name="T29" fmla="*/ 86 h 189"/>
                <a:gd name="T30" fmla="*/ 869 w 1993"/>
                <a:gd name="T31" fmla="*/ 15 h 189"/>
                <a:gd name="T32" fmla="*/ 1088 w 1993"/>
                <a:gd name="T33" fmla="*/ 18 h 189"/>
                <a:gd name="T34" fmla="*/ 1143 w 1993"/>
                <a:gd name="T35" fmla="*/ 47 h 189"/>
                <a:gd name="T36" fmla="*/ 1272 w 1993"/>
                <a:gd name="T37" fmla="*/ 60 h 189"/>
                <a:gd name="T38" fmla="*/ 1076 w 1993"/>
                <a:gd name="T39" fmla="*/ 23 h 189"/>
                <a:gd name="T40" fmla="*/ 1321 w 1993"/>
                <a:gd name="T41" fmla="*/ 12 h 189"/>
                <a:gd name="T42" fmla="*/ 1642 w 1993"/>
                <a:gd name="T43" fmla="*/ 66 h 189"/>
                <a:gd name="T44" fmla="*/ 1352 w 1993"/>
                <a:gd name="T45" fmla="*/ 11 h 189"/>
                <a:gd name="T46" fmla="*/ 1517 w 1993"/>
                <a:gd name="T47" fmla="*/ 112 h 189"/>
                <a:gd name="T48" fmla="*/ 1498 w 1993"/>
                <a:gd name="T49" fmla="*/ 11 h 189"/>
                <a:gd name="T50" fmla="*/ 1910 w 1993"/>
                <a:gd name="T51" fmla="*/ 94 h 189"/>
                <a:gd name="T52" fmla="*/ 1864 w 1993"/>
                <a:gd name="T53" fmla="*/ 42 h 189"/>
                <a:gd name="T54" fmla="*/ 1165 w 1993"/>
                <a:gd name="T55" fmla="*/ 38 h 189"/>
                <a:gd name="T56" fmla="*/ 978 w 1993"/>
                <a:gd name="T57" fmla="*/ 51 h 189"/>
                <a:gd name="T58" fmla="*/ 998 w 1993"/>
                <a:gd name="T59" fmla="*/ 100 h 189"/>
                <a:gd name="T60" fmla="*/ 520 w 1993"/>
                <a:gd name="T61" fmla="*/ 160 h 189"/>
                <a:gd name="T62" fmla="*/ 757 w 1993"/>
                <a:gd name="T63" fmla="*/ 38 h 189"/>
                <a:gd name="T64" fmla="*/ 211 w 1993"/>
                <a:gd name="T65" fmla="*/ 44 h 189"/>
                <a:gd name="T66" fmla="*/ 1688 w 1993"/>
                <a:gd name="T67" fmla="*/ 65 h 189"/>
                <a:gd name="T68" fmla="*/ 1428 w 1993"/>
                <a:gd name="T69" fmla="*/ 132 h 189"/>
                <a:gd name="T70" fmla="*/ 1161 w 1993"/>
                <a:gd name="T71" fmla="*/ 51 h 189"/>
                <a:gd name="T72" fmla="*/ 32 w 1993"/>
                <a:gd name="T73" fmla="*/ 55 h 189"/>
                <a:gd name="T74" fmla="*/ 962 w 1993"/>
                <a:gd name="T75" fmla="*/ 80 h 189"/>
                <a:gd name="T76" fmla="*/ 360 w 1993"/>
                <a:gd name="T77" fmla="*/ 62 h 189"/>
                <a:gd name="T78" fmla="*/ 1133 w 1993"/>
                <a:gd name="T79" fmla="*/ 105 h 189"/>
                <a:gd name="T80" fmla="*/ 1712 w 1993"/>
                <a:gd name="T81" fmla="*/ 68 h 189"/>
                <a:gd name="T82" fmla="*/ 201 w 1993"/>
                <a:gd name="T83" fmla="*/ 123 h 189"/>
                <a:gd name="T84" fmla="*/ 1149 w 1993"/>
                <a:gd name="T85" fmla="*/ 120 h 189"/>
                <a:gd name="T86" fmla="*/ 1759 w 1993"/>
                <a:gd name="T87" fmla="*/ 85 h 189"/>
                <a:gd name="T88" fmla="*/ 847 w 1993"/>
                <a:gd name="T89" fmla="*/ 119 h 189"/>
                <a:gd name="T90" fmla="*/ 699 w 1993"/>
                <a:gd name="T91" fmla="*/ 86 h 189"/>
                <a:gd name="T92" fmla="*/ 1633 w 1993"/>
                <a:gd name="T93" fmla="*/ 96 h 189"/>
                <a:gd name="T94" fmla="*/ 1618 w 1993"/>
                <a:gd name="T95" fmla="*/ 132 h 189"/>
                <a:gd name="T96" fmla="*/ 1720 w 1993"/>
                <a:gd name="T97" fmla="*/ 92 h 189"/>
                <a:gd name="T98" fmla="*/ 235 w 1993"/>
                <a:gd name="T99" fmla="*/ 153 h 189"/>
                <a:gd name="T100" fmla="*/ 1231 w 1993"/>
                <a:gd name="T101" fmla="*/ 110 h 189"/>
                <a:gd name="T102" fmla="*/ 714 w 1993"/>
                <a:gd name="T103" fmla="*/ 114 h 189"/>
                <a:gd name="T104" fmla="*/ 1026 w 1993"/>
                <a:gd name="T105" fmla="*/ 107 h 189"/>
                <a:gd name="T106" fmla="*/ 368 w 1993"/>
                <a:gd name="T107" fmla="*/ 159 h 189"/>
                <a:gd name="T108" fmla="*/ 891 w 1993"/>
                <a:gd name="T109" fmla="*/ 117 h 189"/>
                <a:gd name="T110" fmla="*/ 284 w 1993"/>
                <a:gd name="T111" fmla="*/ 121 h 189"/>
                <a:gd name="T112" fmla="*/ 1109 w 1993"/>
                <a:gd name="T113" fmla="*/ 143 h 189"/>
                <a:gd name="T114" fmla="*/ 1419 w 1993"/>
                <a:gd name="T115" fmla="*/ 132 h 189"/>
                <a:gd name="T116" fmla="*/ 436 w 1993"/>
                <a:gd name="T117" fmla="*/ 144 h 189"/>
                <a:gd name="T118" fmla="*/ 1581 w 1993"/>
                <a:gd name="T119" fmla="*/ 158 h 189"/>
                <a:gd name="T120" fmla="*/ 597 w 1993"/>
                <a:gd name="T121" fmla="*/ 181 h 189"/>
                <a:gd name="T122" fmla="*/ 1484 w 1993"/>
                <a:gd name="T123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89">
                  <a:moveTo>
                    <a:pt x="295" y="2"/>
                  </a:moveTo>
                  <a:cubicBezTo>
                    <a:pt x="311" y="2"/>
                    <a:pt x="311" y="2"/>
                    <a:pt x="311" y="2"/>
                  </a:cubicBezTo>
                  <a:cubicBezTo>
                    <a:pt x="428" y="3"/>
                    <a:pt x="428" y="3"/>
                    <a:pt x="428" y="3"/>
                  </a:cubicBezTo>
                  <a:cubicBezTo>
                    <a:pt x="431" y="1"/>
                    <a:pt x="436" y="4"/>
                    <a:pt x="440" y="3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92" y="3"/>
                    <a:pt x="509" y="2"/>
                    <a:pt x="526" y="3"/>
                  </a:cubicBezTo>
                  <a:cubicBezTo>
                    <a:pt x="552" y="4"/>
                    <a:pt x="576" y="3"/>
                    <a:pt x="602" y="4"/>
                  </a:cubicBezTo>
                  <a:cubicBezTo>
                    <a:pt x="674" y="2"/>
                    <a:pt x="747" y="4"/>
                    <a:pt x="819" y="4"/>
                  </a:cubicBezTo>
                  <a:cubicBezTo>
                    <a:pt x="856" y="4"/>
                    <a:pt x="856" y="4"/>
                    <a:pt x="856" y="4"/>
                  </a:cubicBezTo>
                  <a:cubicBezTo>
                    <a:pt x="1029" y="4"/>
                    <a:pt x="1029" y="4"/>
                    <a:pt x="1029" y="4"/>
                  </a:cubicBezTo>
                  <a:cubicBezTo>
                    <a:pt x="1036" y="4"/>
                    <a:pt x="1036" y="4"/>
                    <a:pt x="1036" y="4"/>
                  </a:cubicBezTo>
                  <a:cubicBezTo>
                    <a:pt x="1056" y="5"/>
                    <a:pt x="1076" y="5"/>
                    <a:pt x="1094" y="5"/>
                  </a:cubicBezTo>
                  <a:cubicBezTo>
                    <a:pt x="1159" y="5"/>
                    <a:pt x="1222" y="4"/>
                    <a:pt x="1289" y="5"/>
                  </a:cubicBezTo>
                  <a:cubicBezTo>
                    <a:pt x="1430" y="6"/>
                    <a:pt x="1566" y="5"/>
                    <a:pt x="1710" y="6"/>
                  </a:cubicBezTo>
                  <a:cubicBezTo>
                    <a:pt x="1717" y="8"/>
                    <a:pt x="1726" y="4"/>
                    <a:pt x="1733" y="7"/>
                  </a:cubicBezTo>
                  <a:cubicBezTo>
                    <a:pt x="1759" y="5"/>
                    <a:pt x="1783" y="8"/>
                    <a:pt x="1808" y="6"/>
                  </a:cubicBezTo>
                  <a:cubicBezTo>
                    <a:pt x="1837" y="6"/>
                    <a:pt x="1869" y="6"/>
                    <a:pt x="1900" y="7"/>
                  </a:cubicBezTo>
                  <a:cubicBezTo>
                    <a:pt x="1928" y="6"/>
                    <a:pt x="1961" y="8"/>
                    <a:pt x="1989" y="7"/>
                  </a:cubicBezTo>
                  <a:cubicBezTo>
                    <a:pt x="1990" y="7"/>
                    <a:pt x="1991" y="8"/>
                    <a:pt x="1992" y="9"/>
                  </a:cubicBezTo>
                  <a:cubicBezTo>
                    <a:pt x="1992" y="11"/>
                    <a:pt x="1990" y="12"/>
                    <a:pt x="1989" y="12"/>
                  </a:cubicBezTo>
                  <a:cubicBezTo>
                    <a:pt x="1975" y="13"/>
                    <a:pt x="1975" y="13"/>
                    <a:pt x="1975" y="13"/>
                  </a:cubicBezTo>
                  <a:cubicBezTo>
                    <a:pt x="1975" y="21"/>
                    <a:pt x="1966" y="21"/>
                    <a:pt x="1962" y="26"/>
                  </a:cubicBezTo>
                  <a:cubicBezTo>
                    <a:pt x="1955" y="34"/>
                    <a:pt x="1944" y="40"/>
                    <a:pt x="1935" y="45"/>
                  </a:cubicBezTo>
                  <a:cubicBezTo>
                    <a:pt x="1936" y="50"/>
                    <a:pt x="1941" y="53"/>
                    <a:pt x="1945" y="57"/>
                  </a:cubicBezTo>
                  <a:cubicBezTo>
                    <a:pt x="1948" y="54"/>
                    <a:pt x="1951" y="52"/>
                    <a:pt x="1955" y="52"/>
                  </a:cubicBezTo>
                  <a:cubicBezTo>
                    <a:pt x="1963" y="46"/>
                    <a:pt x="1972" y="41"/>
                    <a:pt x="1979" y="34"/>
                  </a:cubicBezTo>
                  <a:cubicBezTo>
                    <a:pt x="1983" y="30"/>
                    <a:pt x="1985" y="22"/>
                    <a:pt x="1991" y="22"/>
                  </a:cubicBezTo>
                  <a:cubicBezTo>
                    <a:pt x="1991" y="29"/>
                    <a:pt x="1985" y="34"/>
                    <a:pt x="1980" y="38"/>
                  </a:cubicBezTo>
                  <a:cubicBezTo>
                    <a:pt x="1970" y="47"/>
                    <a:pt x="1960" y="56"/>
                    <a:pt x="1948" y="60"/>
                  </a:cubicBezTo>
                  <a:cubicBezTo>
                    <a:pt x="1947" y="61"/>
                    <a:pt x="1947" y="61"/>
                    <a:pt x="1947" y="61"/>
                  </a:cubicBezTo>
                  <a:cubicBezTo>
                    <a:pt x="1950" y="64"/>
                    <a:pt x="1947" y="74"/>
                    <a:pt x="1954" y="72"/>
                  </a:cubicBezTo>
                  <a:cubicBezTo>
                    <a:pt x="1968" y="66"/>
                    <a:pt x="1978" y="56"/>
                    <a:pt x="1989" y="45"/>
                  </a:cubicBezTo>
                  <a:cubicBezTo>
                    <a:pt x="1991" y="45"/>
                    <a:pt x="1993" y="45"/>
                    <a:pt x="1993" y="47"/>
                  </a:cubicBezTo>
                  <a:cubicBezTo>
                    <a:pt x="1983" y="58"/>
                    <a:pt x="1971" y="70"/>
                    <a:pt x="1956" y="75"/>
                  </a:cubicBezTo>
                  <a:cubicBezTo>
                    <a:pt x="1955" y="78"/>
                    <a:pt x="1951" y="76"/>
                    <a:pt x="1950" y="79"/>
                  </a:cubicBezTo>
                  <a:cubicBezTo>
                    <a:pt x="1951" y="81"/>
                    <a:pt x="1950" y="85"/>
                    <a:pt x="1953" y="86"/>
                  </a:cubicBezTo>
                  <a:cubicBezTo>
                    <a:pt x="1966" y="83"/>
                    <a:pt x="1977" y="75"/>
                    <a:pt x="1988" y="68"/>
                  </a:cubicBezTo>
                  <a:cubicBezTo>
                    <a:pt x="1989" y="68"/>
                    <a:pt x="1991" y="69"/>
                    <a:pt x="1991" y="70"/>
                  </a:cubicBezTo>
                  <a:cubicBezTo>
                    <a:pt x="1980" y="81"/>
                    <a:pt x="1965" y="86"/>
                    <a:pt x="1951" y="91"/>
                  </a:cubicBezTo>
                  <a:cubicBezTo>
                    <a:pt x="1950" y="95"/>
                    <a:pt x="1949" y="100"/>
                    <a:pt x="1948" y="105"/>
                  </a:cubicBezTo>
                  <a:cubicBezTo>
                    <a:pt x="1952" y="108"/>
                    <a:pt x="1954" y="103"/>
                    <a:pt x="1957" y="103"/>
                  </a:cubicBezTo>
                  <a:cubicBezTo>
                    <a:pt x="1967" y="101"/>
                    <a:pt x="1976" y="95"/>
                    <a:pt x="1985" y="89"/>
                  </a:cubicBezTo>
                  <a:cubicBezTo>
                    <a:pt x="1987" y="89"/>
                    <a:pt x="1988" y="91"/>
                    <a:pt x="1988" y="93"/>
                  </a:cubicBezTo>
                  <a:cubicBezTo>
                    <a:pt x="1977" y="99"/>
                    <a:pt x="1966" y="107"/>
                    <a:pt x="1954" y="109"/>
                  </a:cubicBezTo>
                  <a:cubicBezTo>
                    <a:pt x="1947" y="109"/>
                    <a:pt x="1944" y="115"/>
                    <a:pt x="1944" y="121"/>
                  </a:cubicBezTo>
                  <a:cubicBezTo>
                    <a:pt x="1944" y="125"/>
                    <a:pt x="1945" y="130"/>
                    <a:pt x="1949" y="132"/>
                  </a:cubicBezTo>
                  <a:cubicBezTo>
                    <a:pt x="1961" y="135"/>
                    <a:pt x="1971" y="134"/>
                    <a:pt x="1982" y="130"/>
                  </a:cubicBezTo>
                  <a:cubicBezTo>
                    <a:pt x="1984" y="131"/>
                    <a:pt x="1985" y="130"/>
                    <a:pt x="1986" y="132"/>
                  </a:cubicBezTo>
                  <a:cubicBezTo>
                    <a:pt x="1985" y="138"/>
                    <a:pt x="1978" y="136"/>
                    <a:pt x="1975" y="139"/>
                  </a:cubicBezTo>
                  <a:cubicBezTo>
                    <a:pt x="1964" y="140"/>
                    <a:pt x="1952" y="143"/>
                    <a:pt x="1943" y="136"/>
                  </a:cubicBezTo>
                  <a:cubicBezTo>
                    <a:pt x="1931" y="124"/>
                    <a:pt x="1943" y="109"/>
                    <a:pt x="1945" y="95"/>
                  </a:cubicBezTo>
                  <a:cubicBezTo>
                    <a:pt x="1944" y="82"/>
                    <a:pt x="1947" y="66"/>
                    <a:pt x="1935" y="57"/>
                  </a:cubicBezTo>
                  <a:cubicBezTo>
                    <a:pt x="1926" y="47"/>
                    <a:pt x="1914" y="44"/>
                    <a:pt x="1902" y="40"/>
                  </a:cubicBezTo>
                  <a:cubicBezTo>
                    <a:pt x="1895" y="40"/>
                    <a:pt x="1886" y="39"/>
                    <a:pt x="1880" y="43"/>
                  </a:cubicBezTo>
                  <a:cubicBezTo>
                    <a:pt x="1870" y="44"/>
                    <a:pt x="1863" y="53"/>
                    <a:pt x="1858" y="61"/>
                  </a:cubicBezTo>
                  <a:cubicBezTo>
                    <a:pt x="1857" y="68"/>
                    <a:pt x="1855" y="77"/>
                    <a:pt x="1860" y="83"/>
                  </a:cubicBezTo>
                  <a:cubicBezTo>
                    <a:pt x="1863" y="87"/>
                    <a:pt x="1869" y="88"/>
                    <a:pt x="1874" y="88"/>
                  </a:cubicBezTo>
                  <a:cubicBezTo>
                    <a:pt x="1885" y="87"/>
                    <a:pt x="1891" y="76"/>
                    <a:pt x="1896" y="67"/>
                  </a:cubicBezTo>
                  <a:cubicBezTo>
                    <a:pt x="1903" y="66"/>
                    <a:pt x="1911" y="67"/>
                    <a:pt x="1916" y="73"/>
                  </a:cubicBezTo>
                  <a:cubicBezTo>
                    <a:pt x="1921" y="77"/>
                    <a:pt x="1922" y="83"/>
                    <a:pt x="1922" y="89"/>
                  </a:cubicBezTo>
                  <a:cubicBezTo>
                    <a:pt x="1924" y="92"/>
                    <a:pt x="1924" y="92"/>
                    <a:pt x="1924" y="92"/>
                  </a:cubicBezTo>
                  <a:cubicBezTo>
                    <a:pt x="1917" y="95"/>
                    <a:pt x="1916" y="105"/>
                    <a:pt x="1908" y="106"/>
                  </a:cubicBezTo>
                  <a:cubicBezTo>
                    <a:pt x="1900" y="108"/>
                    <a:pt x="1892" y="113"/>
                    <a:pt x="1884" y="108"/>
                  </a:cubicBezTo>
                  <a:cubicBezTo>
                    <a:pt x="1871" y="105"/>
                    <a:pt x="1853" y="100"/>
                    <a:pt x="1842" y="111"/>
                  </a:cubicBezTo>
                  <a:cubicBezTo>
                    <a:pt x="1838" y="116"/>
                    <a:pt x="1837" y="123"/>
                    <a:pt x="1837" y="129"/>
                  </a:cubicBezTo>
                  <a:cubicBezTo>
                    <a:pt x="1840" y="135"/>
                    <a:pt x="1840" y="140"/>
                    <a:pt x="1844" y="144"/>
                  </a:cubicBezTo>
                  <a:cubicBezTo>
                    <a:pt x="1850" y="144"/>
                    <a:pt x="1850" y="136"/>
                    <a:pt x="1855" y="133"/>
                  </a:cubicBezTo>
                  <a:cubicBezTo>
                    <a:pt x="1861" y="128"/>
                    <a:pt x="1871" y="126"/>
                    <a:pt x="1879" y="131"/>
                  </a:cubicBezTo>
                  <a:cubicBezTo>
                    <a:pt x="1886" y="136"/>
                    <a:pt x="1892" y="144"/>
                    <a:pt x="1890" y="154"/>
                  </a:cubicBezTo>
                  <a:cubicBezTo>
                    <a:pt x="1890" y="155"/>
                    <a:pt x="1888" y="157"/>
                    <a:pt x="1889" y="158"/>
                  </a:cubicBezTo>
                  <a:cubicBezTo>
                    <a:pt x="1984" y="160"/>
                    <a:pt x="1984" y="160"/>
                    <a:pt x="1984" y="160"/>
                  </a:cubicBezTo>
                  <a:cubicBezTo>
                    <a:pt x="1985" y="160"/>
                    <a:pt x="1986" y="161"/>
                    <a:pt x="1986" y="161"/>
                  </a:cubicBezTo>
                  <a:cubicBezTo>
                    <a:pt x="1984" y="163"/>
                    <a:pt x="1984" y="163"/>
                    <a:pt x="1984" y="163"/>
                  </a:cubicBezTo>
                  <a:cubicBezTo>
                    <a:pt x="1831" y="164"/>
                    <a:pt x="1831" y="164"/>
                    <a:pt x="1831" y="164"/>
                  </a:cubicBezTo>
                  <a:cubicBezTo>
                    <a:pt x="1813" y="165"/>
                    <a:pt x="1794" y="162"/>
                    <a:pt x="1775" y="164"/>
                  </a:cubicBezTo>
                  <a:cubicBezTo>
                    <a:pt x="1481" y="164"/>
                    <a:pt x="1481" y="164"/>
                    <a:pt x="1481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330" y="164"/>
                    <a:pt x="1330" y="164"/>
                    <a:pt x="1330" y="164"/>
                  </a:cubicBezTo>
                  <a:cubicBezTo>
                    <a:pt x="1304" y="163"/>
                    <a:pt x="1282" y="165"/>
                    <a:pt x="1255" y="164"/>
                  </a:cubicBezTo>
                  <a:cubicBezTo>
                    <a:pt x="1206" y="163"/>
                    <a:pt x="1206" y="163"/>
                    <a:pt x="1206" y="163"/>
                  </a:cubicBezTo>
                  <a:cubicBezTo>
                    <a:pt x="907" y="164"/>
                    <a:pt x="907" y="164"/>
                    <a:pt x="907" y="164"/>
                  </a:cubicBezTo>
                  <a:cubicBezTo>
                    <a:pt x="862" y="164"/>
                    <a:pt x="818" y="164"/>
                    <a:pt x="772" y="164"/>
                  </a:cubicBezTo>
                  <a:cubicBezTo>
                    <a:pt x="669" y="164"/>
                    <a:pt x="669" y="164"/>
                    <a:pt x="669" y="164"/>
                  </a:cubicBezTo>
                  <a:cubicBezTo>
                    <a:pt x="545" y="164"/>
                    <a:pt x="545" y="164"/>
                    <a:pt x="545" y="164"/>
                  </a:cubicBezTo>
                  <a:cubicBezTo>
                    <a:pt x="480" y="164"/>
                    <a:pt x="414" y="164"/>
                    <a:pt x="349" y="164"/>
                  </a:cubicBezTo>
                  <a:cubicBezTo>
                    <a:pt x="342" y="164"/>
                    <a:pt x="333" y="164"/>
                    <a:pt x="325" y="164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13" y="164"/>
                    <a:pt x="57" y="164"/>
                    <a:pt x="3" y="164"/>
                  </a:cubicBezTo>
                  <a:cubicBezTo>
                    <a:pt x="3" y="162"/>
                    <a:pt x="3" y="160"/>
                    <a:pt x="5" y="160"/>
                  </a:cubicBezTo>
                  <a:cubicBezTo>
                    <a:pt x="39" y="160"/>
                    <a:pt x="73" y="160"/>
                    <a:pt x="107" y="159"/>
                  </a:cubicBezTo>
                  <a:cubicBezTo>
                    <a:pt x="120" y="160"/>
                    <a:pt x="133" y="160"/>
                    <a:pt x="146" y="159"/>
                  </a:cubicBezTo>
                  <a:cubicBezTo>
                    <a:pt x="146" y="155"/>
                    <a:pt x="151" y="154"/>
                    <a:pt x="152" y="151"/>
                  </a:cubicBezTo>
                  <a:cubicBezTo>
                    <a:pt x="163" y="137"/>
                    <a:pt x="164" y="117"/>
                    <a:pt x="158" y="101"/>
                  </a:cubicBezTo>
                  <a:cubicBezTo>
                    <a:pt x="151" y="88"/>
                    <a:pt x="139" y="74"/>
                    <a:pt x="123" y="74"/>
                  </a:cubicBezTo>
                  <a:cubicBezTo>
                    <a:pt x="116" y="72"/>
                    <a:pt x="111" y="75"/>
                    <a:pt x="105" y="79"/>
                  </a:cubicBezTo>
                  <a:cubicBezTo>
                    <a:pt x="100" y="84"/>
                    <a:pt x="99" y="92"/>
                    <a:pt x="99" y="98"/>
                  </a:cubicBezTo>
                  <a:cubicBezTo>
                    <a:pt x="103" y="108"/>
                    <a:pt x="115" y="100"/>
                    <a:pt x="122" y="105"/>
                  </a:cubicBezTo>
                  <a:cubicBezTo>
                    <a:pt x="121" y="109"/>
                    <a:pt x="121" y="109"/>
                    <a:pt x="121" y="109"/>
                  </a:cubicBezTo>
                  <a:cubicBezTo>
                    <a:pt x="111" y="121"/>
                    <a:pt x="97" y="133"/>
                    <a:pt x="79" y="130"/>
                  </a:cubicBezTo>
                  <a:cubicBezTo>
                    <a:pt x="75" y="129"/>
                    <a:pt x="70" y="128"/>
                    <a:pt x="68" y="123"/>
                  </a:cubicBezTo>
                  <a:cubicBezTo>
                    <a:pt x="61" y="109"/>
                    <a:pt x="72" y="97"/>
                    <a:pt x="74" y="84"/>
                  </a:cubicBezTo>
                  <a:cubicBezTo>
                    <a:pt x="77" y="68"/>
                    <a:pt x="69" y="52"/>
                    <a:pt x="59" y="40"/>
                  </a:cubicBezTo>
                  <a:cubicBezTo>
                    <a:pt x="51" y="31"/>
                    <a:pt x="36" y="30"/>
                    <a:pt x="25" y="34"/>
                  </a:cubicBezTo>
                  <a:cubicBezTo>
                    <a:pt x="17" y="38"/>
                    <a:pt x="7" y="44"/>
                    <a:pt x="4" y="5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7" y="37"/>
                    <a:pt x="10" y="36"/>
                    <a:pt x="11" y="34"/>
                  </a:cubicBezTo>
                  <a:cubicBezTo>
                    <a:pt x="11" y="30"/>
                    <a:pt x="7" y="31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ubicBezTo>
                    <a:pt x="15" y="30"/>
                    <a:pt x="28" y="25"/>
                    <a:pt x="40" y="25"/>
                  </a:cubicBezTo>
                  <a:cubicBezTo>
                    <a:pt x="48" y="27"/>
                    <a:pt x="57" y="22"/>
                    <a:pt x="65" y="18"/>
                  </a:cubicBezTo>
                  <a:cubicBezTo>
                    <a:pt x="67" y="14"/>
                    <a:pt x="73" y="13"/>
                    <a:pt x="73" y="8"/>
                  </a:cubicBezTo>
                  <a:cubicBezTo>
                    <a:pt x="68" y="6"/>
                    <a:pt x="63" y="7"/>
                    <a:pt x="58" y="8"/>
                  </a:cubicBezTo>
                  <a:cubicBezTo>
                    <a:pt x="44" y="22"/>
                    <a:pt x="23" y="20"/>
                    <a:pt x="5" y="19"/>
                  </a:cubicBezTo>
                  <a:cubicBezTo>
                    <a:pt x="3" y="17"/>
                    <a:pt x="5" y="15"/>
                    <a:pt x="4" y="12"/>
                  </a:cubicBezTo>
                  <a:cubicBezTo>
                    <a:pt x="19" y="17"/>
                    <a:pt x="35" y="18"/>
                    <a:pt x="47" y="8"/>
                  </a:cubicBezTo>
                  <a:cubicBezTo>
                    <a:pt x="47" y="6"/>
                    <a:pt x="43" y="7"/>
                    <a:pt x="40" y="7"/>
                  </a:cubicBezTo>
                  <a:cubicBezTo>
                    <a:pt x="28" y="5"/>
                    <a:pt x="16" y="7"/>
                    <a:pt x="5" y="7"/>
                  </a:cubicBezTo>
                  <a:cubicBezTo>
                    <a:pt x="4" y="6"/>
                    <a:pt x="4" y="3"/>
                    <a:pt x="5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0"/>
                    <a:pt x="80" y="2"/>
                    <a:pt x="86" y="2"/>
                  </a:cubicBezTo>
                  <a:cubicBezTo>
                    <a:pt x="155" y="0"/>
                    <a:pt x="225" y="3"/>
                    <a:pt x="295" y="2"/>
                  </a:cubicBezTo>
                  <a:close/>
                  <a:moveTo>
                    <a:pt x="119" y="8"/>
                  </a:moveTo>
                  <a:cubicBezTo>
                    <a:pt x="115" y="7"/>
                    <a:pt x="111" y="7"/>
                    <a:pt x="106" y="8"/>
                  </a:cubicBezTo>
                  <a:cubicBezTo>
                    <a:pt x="96" y="20"/>
                    <a:pt x="82" y="33"/>
                    <a:pt x="67" y="39"/>
                  </a:cubicBezTo>
                  <a:cubicBezTo>
                    <a:pt x="69" y="42"/>
                    <a:pt x="70" y="46"/>
                    <a:pt x="74" y="47"/>
                  </a:cubicBezTo>
                  <a:cubicBezTo>
                    <a:pt x="84" y="43"/>
                    <a:pt x="92" y="35"/>
                    <a:pt x="101" y="29"/>
                  </a:cubicBezTo>
                  <a:cubicBezTo>
                    <a:pt x="109" y="23"/>
                    <a:pt x="115" y="16"/>
                    <a:pt x="119" y="8"/>
                  </a:cubicBezTo>
                  <a:close/>
                  <a:moveTo>
                    <a:pt x="334" y="8"/>
                  </a:moveTo>
                  <a:cubicBezTo>
                    <a:pt x="312" y="7"/>
                    <a:pt x="291" y="9"/>
                    <a:pt x="271" y="7"/>
                  </a:cubicBezTo>
                  <a:cubicBezTo>
                    <a:pt x="250" y="8"/>
                    <a:pt x="230" y="7"/>
                    <a:pt x="209" y="7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10" y="16"/>
                    <a:pt x="221" y="17"/>
                    <a:pt x="225" y="26"/>
                  </a:cubicBezTo>
                  <a:cubicBezTo>
                    <a:pt x="228" y="32"/>
                    <a:pt x="226" y="37"/>
                    <a:pt x="224" y="43"/>
                  </a:cubicBezTo>
                  <a:cubicBezTo>
                    <a:pt x="217" y="51"/>
                    <a:pt x="209" y="64"/>
                    <a:pt x="196" y="62"/>
                  </a:cubicBezTo>
                  <a:cubicBezTo>
                    <a:pt x="183" y="61"/>
                    <a:pt x="196" y="51"/>
                    <a:pt x="192" y="45"/>
                  </a:cubicBezTo>
                  <a:cubicBezTo>
                    <a:pt x="190" y="41"/>
                    <a:pt x="185" y="43"/>
                    <a:pt x="181" y="42"/>
                  </a:cubicBezTo>
                  <a:cubicBezTo>
                    <a:pt x="177" y="44"/>
                    <a:pt x="172" y="47"/>
                    <a:pt x="170" y="52"/>
                  </a:cubicBezTo>
                  <a:cubicBezTo>
                    <a:pt x="169" y="61"/>
                    <a:pt x="170" y="71"/>
                    <a:pt x="176" y="79"/>
                  </a:cubicBezTo>
                  <a:cubicBezTo>
                    <a:pt x="179" y="82"/>
                    <a:pt x="184" y="81"/>
                    <a:pt x="188" y="82"/>
                  </a:cubicBezTo>
                  <a:cubicBezTo>
                    <a:pt x="194" y="83"/>
                    <a:pt x="200" y="82"/>
                    <a:pt x="205" y="79"/>
                  </a:cubicBezTo>
                  <a:cubicBezTo>
                    <a:pt x="215" y="72"/>
                    <a:pt x="224" y="64"/>
                    <a:pt x="235" y="62"/>
                  </a:cubicBezTo>
                  <a:cubicBezTo>
                    <a:pt x="244" y="61"/>
                    <a:pt x="251" y="66"/>
                    <a:pt x="256" y="72"/>
                  </a:cubicBezTo>
                  <a:cubicBezTo>
                    <a:pt x="255" y="74"/>
                    <a:pt x="259" y="76"/>
                    <a:pt x="256" y="77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60" y="91"/>
                    <a:pt x="257" y="99"/>
                    <a:pt x="254" y="106"/>
                  </a:cubicBezTo>
                  <a:cubicBezTo>
                    <a:pt x="251" y="113"/>
                    <a:pt x="245" y="115"/>
                    <a:pt x="239" y="118"/>
                  </a:cubicBezTo>
                  <a:cubicBezTo>
                    <a:pt x="236" y="120"/>
                    <a:pt x="232" y="118"/>
                    <a:pt x="230" y="116"/>
                  </a:cubicBezTo>
                  <a:cubicBezTo>
                    <a:pt x="228" y="113"/>
                    <a:pt x="232" y="111"/>
                    <a:pt x="234" y="109"/>
                  </a:cubicBezTo>
                  <a:cubicBezTo>
                    <a:pt x="236" y="101"/>
                    <a:pt x="235" y="94"/>
                    <a:pt x="229" y="89"/>
                  </a:cubicBezTo>
                  <a:cubicBezTo>
                    <a:pt x="224" y="87"/>
                    <a:pt x="221" y="91"/>
                    <a:pt x="217" y="93"/>
                  </a:cubicBezTo>
                  <a:cubicBezTo>
                    <a:pt x="210" y="100"/>
                    <a:pt x="207" y="112"/>
                    <a:pt x="210" y="123"/>
                  </a:cubicBezTo>
                  <a:cubicBezTo>
                    <a:pt x="214" y="130"/>
                    <a:pt x="217" y="138"/>
                    <a:pt x="224" y="143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2" y="145"/>
                    <a:pt x="246" y="143"/>
                    <a:pt x="251" y="143"/>
                  </a:cubicBezTo>
                  <a:cubicBezTo>
                    <a:pt x="261" y="141"/>
                    <a:pt x="269" y="134"/>
                    <a:pt x="275" y="127"/>
                  </a:cubicBezTo>
                  <a:cubicBezTo>
                    <a:pt x="278" y="126"/>
                    <a:pt x="280" y="125"/>
                    <a:pt x="282" y="122"/>
                  </a:cubicBezTo>
                  <a:cubicBezTo>
                    <a:pt x="280" y="119"/>
                    <a:pt x="284" y="116"/>
                    <a:pt x="284" y="113"/>
                  </a:cubicBezTo>
                  <a:cubicBezTo>
                    <a:pt x="289" y="108"/>
                    <a:pt x="287" y="100"/>
                    <a:pt x="288" y="93"/>
                  </a:cubicBezTo>
                  <a:cubicBezTo>
                    <a:pt x="284" y="89"/>
                    <a:pt x="285" y="82"/>
                    <a:pt x="282" y="77"/>
                  </a:cubicBezTo>
                  <a:cubicBezTo>
                    <a:pt x="278" y="67"/>
                    <a:pt x="262" y="63"/>
                    <a:pt x="266" y="50"/>
                  </a:cubicBezTo>
                  <a:cubicBezTo>
                    <a:pt x="270" y="40"/>
                    <a:pt x="280" y="32"/>
                    <a:pt x="290" y="29"/>
                  </a:cubicBezTo>
                  <a:cubicBezTo>
                    <a:pt x="298" y="28"/>
                    <a:pt x="306" y="27"/>
                    <a:pt x="314" y="27"/>
                  </a:cubicBezTo>
                  <a:cubicBezTo>
                    <a:pt x="322" y="28"/>
                    <a:pt x="331" y="34"/>
                    <a:pt x="332" y="43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3" y="51"/>
                    <a:pt x="320" y="55"/>
                    <a:pt x="317" y="57"/>
                  </a:cubicBezTo>
                  <a:cubicBezTo>
                    <a:pt x="313" y="62"/>
                    <a:pt x="310" y="68"/>
                    <a:pt x="313" y="74"/>
                  </a:cubicBezTo>
                  <a:cubicBezTo>
                    <a:pt x="314" y="77"/>
                    <a:pt x="311" y="81"/>
                    <a:pt x="315" y="83"/>
                  </a:cubicBezTo>
                  <a:cubicBezTo>
                    <a:pt x="319" y="88"/>
                    <a:pt x="325" y="83"/>
                    <a:pt x="329" y="83"/>
                  </a:cubicBezTo>
                  <a:cubicBezTo>
                    <a:pt x="344" y="75"/>
                    <a:pt x="353" y="59"/>
                    <a:pt x="355" y="42"/>
                  </a:cubicBezTo>
                  <a:cubicBezTo>
                    <a:pt x="356" y="33"/>
                    <a:pt x="355" y="21"/>
                    <a:pt x="345" y="16"/>
                  </a:cubicBezTo>
                  <a:cubicBezTo>
                    <a:pt x="340" y="14"/>
                    <a:pt x="335" y="13"/>
                    <a:pt x="334" y="8"/>
                  </a:cubicBezTo>
                  <a:close/>
                  <a:moveTo>
                    <a:pt x="96" y="8"/>
                  </a:moveTo>
                  <a:cubicBezTo>
                    <a:pt x="93" y="6"/>
                    <a:pt x="87" y="8"/>
                    <a:pt x="84" y="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8" y="24"/>
                    <a:pt x="60" y="24"/>
                    <a:pt x="58" y="30"/>
                  </a:cubicBezTo>
                  <a:cubicBezTo>
                    <a:pt x="60" y="32"/>
                    <a:pt x="62" y="34"/>
                    <a:pt x="65" y="3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7" y="29"/>
                    <a:pt x="85" y="21"/>
                    <a:pt x="93" y="15"/>
                  </a:cubicBezTo>
                  <a:cubicBezTo>
                    <a:pt x="94" y="13"/>
                    <a:pt x="96" y="11"/>
                    <a:pt x="96" y="8"/>
                  </a:cubicBezTo>
                  <a:close/>
                  <a:moveTo>
                    <a:pt x="171" y="13"/>
                  </a:moveTo>
                  <a:cubicBezTo>
                    <a:pt x="172" y="8"/>
                    <a:pt x="172" y="8"/>
                    <a:pt x="172" y="8"/>
                  </a:cubicBezTo>
                  <a:cubicBezTo>
                    <a:pt x="164" y="8"/>
                    <a:pt x="152" y="7"/>
                    <a:pt x="143" y="8"/>
                  </a:cubicBezTo>
                  <a:cubicBezTo>
                    <a:pt x="142" y="16"/>
                    <a:pt x="139" y="22"/>
                    <a:pt x="135" y="28"/>
                  </a:cubicBezTo>
                  <a:cubicBezTo>
                    <a:pt x="123" y="44"/>
                    <a:pt x="106" y="61"/>
                    <a:pt x="89" y="69"/>
                  </a:cubicBezTo>
                  <a:cubicBezTo>
                    <a:pt x="86" y="71"/>
                    <a:pt x="83" y="69"/>
                    <a:pt x="81" y="73"/>
                  </a:cubicBezTo>
                  <a:cubicBezTo>
                    <a:pt x="82" y="79"/>
                    <a:pt x="80" y="86"/>
                    <a:pt x="81" y="92"/>
                  </a:cubicBezTo>
                  <a:cubicBezTo>
                    <a:pt x="94" y="93"/>
                    <a:pt x="92" y="78"/>
                    <a:pt x="102" y="73"/>
                  </a:cubicBezTo>
                  <a:cubicBezTo>
                    <a:pt x="111" y="67"/>
                    <a:pt x="122" y="65"/>
                    <a:pt x="132" y="67"/>
                  </a:cubicBezTo>
                  <a:cubicBezTo>
                    <a:pt x="153" y="55"/>
                    <a:pt x="159" y="32"/>
                    <a:pt x="171" y="13"/>
                  </a:cubicBezTo>
                  <a:close/>
                  <a:moveTo>
                    <a:pt x="193" y="8"/>
                  </a:moveTo>
                  <a:cubicBezTo>
                    <a:pt x="189" y="7"/>
                    <a:pt x="185" y="7"/>
                    <a:pt x="181" y="8"/>
                  </a:cubicBezTo>
                  <a:cubicBezTo>
                    <a:pt x="180" y="12"/>
                    <a:pt x="177" y="16"/>
                    <a:pt x="177" y="20"/>
                  </a:cubicBezTo>
                  <a:cubicBezTo>
                    <a:pt x="186" y="29"/>
                    <a:pt x="198" y="34"/>
                    <a:pt x="211" y="38"/>
                  </a:cubicBezTo>
                  <a:cubicBezTo>
                    <a:pt x="213" y="38"/>
                    <a:pt x="216" y="39"/>
                    <a:pt x="218" y="36"/>
                  </a:cubicBezTo>
                  <a:cubicBezTo>
                    <a:pt x="218" y="34"/>
                    <a:pt x="219" y="31"/>
                    <a:pt x="217" y="30"/>
                  </a:cubicBezTo>
                  <a:cubicBezTo>
                    <a:pt x="205" y="25"/>
                    <a:pt x="193" y="23"/>
                    <a:pt x="183" y="17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3"/>
                    <a:pt x="183" y="12"/>
                    <a:pt x="184" y="12"/>
                  </a:cubicBezTo>
                  <a:cubicBezTo>
                    <a:pt x="190" y="14"/>
                    <a:pt x="196" y="18"/>
                    <a:pt x="202" y="19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199" y="15"/>
                    <a:pt x="196" y="11"/>
                    <a:pt x="193" y="8"/>
                  </a:cubicBezTo>
                  <a:close/>
                  <a:moveTo>
                    <a:pt x="137" y="8"/>
                  </a:moveTo>
                  <a:cubicBezTo>
                    <a:pt x="126" y="3"/>
                    <a:pt x="123" y="18"/>
                    <a:pt x="115" y="22"/>
                  </a:cubicBezTo>
                  <a:cubicBezTo>
                    <a:pt x="103" y="35"/>
                    <a:pt x="91" y="44"/>
                    <a:pt x="77" y="53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90" y="64"/>
                    <a:pt x="98" y="57"/>
                    <a:pt x="106" y="51"/>
                  </a:cubicBezTo>
                  <a:cubicBezTo>
                    <a:pt x="108" y="49"/>
                    <a:pt x="109" y="47"/>
                    <a:pt x="112" y="46"/>
                  </a:cubicBezTo>
                  <a:cubicBezTo>
                    <a:pt x="121" y="34"/>
                    <a:pt x="136" y="24"/>
                    <a:pt x="137" y="8"/>
                  </a:cubicBezTo>
                  <a:close/>
                  <a:moveTo>
                    <a:pt x="465" y="13"/>
                  </a:moveTo>
                  <a:cubicBezTo>
                    <a:pt x="462" y="7"/>
                    <a:pt x="453" y="8"/>
                    <a:pt x="447" y="8"/>
                  </a:cubicBezTo>
                  <a:cubicBezTo>
                    <a:pt x="445" y="8"/>
                    <a:pt x="441" y="7"/>
                    <a:pt x="440" y="9"/>
                  </a:cubicBezTo>
                  <a:cubicBezTo>
                    <a:pt x="452" y="21"/>
                    <a:pt x="466" y="27"/>
                    <a:pt x="479" y="34"/>
                  </a:cubicBezTo>
                  <a:cubicBezTo>
                    <a:pt x="491" y="25"/>
                    <a:pt x="507" y="22"/>
                    <a:pt x="523" y="27"/>
                  </a:cubicBezTo>
                  <a:cubicBezTo>
                    <a:pt x="532" y="24"/>
                    <a:pt x="541" y="19"/>
                    <a:pt x="546" y="9"/>
                  </a:cubicBezTo>
                  <a:cubicBezTo>
                    <a:pt x="543" y="7"/>
                    <a:pt x="537" y="9"/>
                    <a:pt x="533" y="8"/>
                  </a:cubicBezTo>
                  <a:cubicBezTo>
                    <a:pt x="524" y="15"/>
                    <a:pt x="513" y="18"/>
                    <a:pt x="502" y="21"/>
                  </a:cubicBezTo>
                  <a:cubicBezTo>
                    <a:pt x="488" y="23"/>
                    <a:pt x="477" y="18"/>
                    <a:pt x="465" y="13"/>
                  </a:cubicBezTo>
                  <a:close/>
                  <a:moveTo>
                    <a:pt x="363" y="9"/>
                  </a:moveTo>
                  <a:cubicBezTo>
                    <a:pt x="359" y="9"/>
                    <a:pt x="353" y="6"/>
                    <a:pt x="350" y="9"/>
                  </a:cubicBezTo>
                  <a:cubicBezTo>
                    <a:pt x="355" y="16"/>
                    <a:pt x="362" y="22"/>
                    <a:pt x="363" y="31"/>
                  </a:cubicBezTo>
                  <a:cubicBezTo>
                    <a:pt x="365" y="37"/>
                    <a:pt x="361" y="44"/>
                    <a:pt x="361" y="51"/>
                  </a:cubicBezTo>
                  <a:cubicBezTo>
                    <a:pt x="361" y="54"/>
                    <a:pt x="365" y="56"/>
                    <a:pt x="367" y="57"/>
                  </a:cubicBezTo>
                  <a:cubicBezTo>
                    <a:pt x="380" y="82"/>
                    <a:pt x="408" y="95"/>
                    <a:pt x="432" y="106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58" y="97"/>
                    <a:pt x="458" y="97"/>
                    <a:pt x="458" y="97"/>
                  </a:cubicBezTo>
                  <a:cubicBezTo>
                    <a:pt x="472" y="95"/>
                    <a:pt x="484" y="105"/>
                    <a:pt x="496" y="96"/>
                  </a:cubicBezTo>
                  <a:cubicBezTo>
                    <a:pt x="501" y="93"/>
                    <a:pt x="507" y="89"/>
                    <a:pt x="506" y="84"/>
                  </a:cubicBezTo>
                  <a:cubicBezTo>
                    <a:pt x="487" y="88"/>
                    <a:pt x="467" y="86"/>
                    <a:pt x="449" y="78"/>
                  </a:cubicBezTo>
                  <a:cubicBezTo>
                    <a:pt x="440" y="75"/>
                    <a:pt x="431" y="71"/>
                    <a:pt x="422" y="65"/>
                  </a:cubicBezTo>
                  <a:cubicBezTo>
                    <a:pt x="413" y="56"/>
                    <a:pt x="399" y="49"/>
                    <a:pt x="390" y="39"/>
                  </a:cubicBezTo>
                  <a:cubicBezTo>
                    <a:pt x="386" y="33"/>
                    <a:pt x="380" y="26"/>
                    <a:pt x="373" y="21"/>
                  </a:cubicBezTo>
                  <a:cubicBezTo>
                    <a:pt x="370" y="17"/>
                    <a:pt x="367" y="13"/>
                    <a:pt x="363" y="9"/>
                  </a:cubicBezTo>
                  <a:close/>
                  <a:moveTo>
                    <a:pt x="383" y="8"/>
                  </a:moveTo>
                  <a:cubicBezTo>
                    <a:pt x="380" y="8"/>
                    <a:pt x="376" y="8"/>
                    <a:pt x="374" y="9"/>
                  </a:cubicBezTo>
                  <a:cubicBezTo>
                    <a:pt x="374" y="11"/>
                    <a:pt x="374" y="12"/>
                    <a:pt x="375" y="13"/>
                  </a:cubicBezTo>
                  <a:cubicBezTo>
                    <a:pt x="387" y="25"/>
                    <a:pt x="396" y="40"/>
                    <a:pt x="411" y="50"/>
                  </a:cubicBezTo>
                  <a:cubicBezTo>
                    <a:pt x="426" y="62"/>
                    <a:pt x="443" y="71"/>
                    <a:pt x="461" y="78"/>
                  </a:cubicBezTo>
                  <a:cubicBezTo>
                    <a:pt x="467" y="78"/>
                    <a:pt x="472" y="80"/>
                    <a:pt x="479" y="80"/>
                  </a:cubicBezTo>
                  <a:cubicBezTo>
                    <a:pt x="475" y="75"/>
                    <a:pt x="469" y="72"/>
                    <a:pt x="467" y="65"/>
                  </a:cubicBezTo>
                  <a:cubicBezTo>
                    <a:pt x="453" y="60"/>
                    <a:pt x="439" y="53"/>
                    <a:pt x="425" y="47"/>
                  </a:cubicBezTo>
                  <a:cubicBezTo>
                    <a:pt x="409" y="37"/>
                    <a:pt x="393" y="24"/>
                    <a:pt x="383" y="8"/>
                  </a:cubicBezTo>
                  <a:close/>
                  <a:moveTo>
                    <a:pt x="404" y="15"/>
                  </a:moveTo>
                  <a:cubicBezTo>
                    <a:pt x="401" y="13"/>
                    <a:pt x="401" y="8"/>
                    <a:pt x="397" y="8"/>
                  </a:cubicBezTo>
                  <a:cubicBezTo>
                    <a:pt x="395" y="9"/>
                    <a:pt x="391" y="8"/>
                    <a:pt x="392" y="10"/>
                  </a:cubicBezTo>
                  <a:cubicBezTo>
                    <a:pt x="396" y="15"/>
                    <a:pt x="400" y="22"/>
                    <a:pt x="405" y="26"/>
                  </a:cubicBezTo>
                  <a:cubicBezTo>
                    <a:pt x="422" y="41"/>
                    <a:pt x="443" y="49"/>
                    <a:pt x="464" y="58"/>
                  </a:cubicBezTo>
                  <a:cubicBezTo>
                    <a:pt x="466" y="57"/>
                    <a:pt x="466" y="57"/>
                    <a:pt x="466" y="57"/>
                  </a:cubicBezTo>
                  <a:cubicBezTo>
                    <a:pt x="466" y="55"/>
                    <a:pt x="467" y="53"/>
                    <a:pt x="465" y="51"/>
                  </a:cubicBezTo>
                  <a:cubicBezTo>
                    <a:pt x="443" y="43"/>
                    <a:pt x="422" y="32"/>
                    <a:pt x="404" y="15"/>
                  </a:cubicBezTo>
                  <a:close/>
                  <a:moveTo>
                    <a:pt x="517" y="9"/>
                  </a:moveTo>
                  <a:cubicBezTo>
                    <a:pt x="501" y="7"/>
                    <a:pt x="486" y="8"/>
                    <a:pt x="471" y="9"/>
                  </a:cubicBezTo>
                  <a:cubicBezTo>
                    <a:pt x="476" y="14"/>
                    <a:pt x="484" y="14"/>
                    <a:pt x="491" y="16"/>
                  </a:cubicBezTo>
                  <a:cubicBezTo>
                    <a:pt x="500" y="16"/>
                    <a:pt x="509" y="14"/>
                    <a:pt x="517" y="9"/>
                  </a:cubicBezTo>
                  <a:close/>
                  <a:moveTo>
                    <a:pt x="430" y="9"/>
                  </a:moveTo>
                  <a:cubicBezTo>
                    <a:pt x="423" y="9"/>
                    <a:pt x="415" y="7"/>
                    <a:pt x="409" y="10"/>
                  </a:cubicBezTo>
                  <a:cubicBezTo>
                    <a:pt x="415" y="20"/>
                    <a:pt x="427" y="27"/>
                    <a:pt x="438" y="33"/>
                  </a:cubicBezTo>
                  <a:cubicBezTo>
                    <a:pt x="448" y="37"/>
                    <a:pt x="457" y="46"/>
                    <a:pt x="469" y="45"/>
                  </a:cubicBezTo>
                  <a:cubicBezTo>
                    <a:pt x="470" y="42"/>
                    <a:pt x="475" y="40"/>
                    <a:pt x="474" y="37"/>
                  </a:cubicBezTo>
                  <a:cubicBezTo>
                    <a:pt x="458" y="32"/>
                    <a:pt x="444" y="20"/>
                    <a:pt x="430" y="9"/>
                  </a:cubicBezTo>
                  <a:close/>
                  <a:moveTo>
                    <a:pt x="802" y="9"/>
                  </a:moveTo>
                  <a:cubicBezTo>
                    <a:pt x="785" y="8"/>
                    <a:pt x="771" y="11"/>
                    <a:pt x="755" y="8"/>
                  </a:cubicBezTo>
                  <a:cubicBezTo>
                    <a:pt x="748" y="10"/>
                    <a:pt x="740" y="9"/>
                    <a:pt x="734" y="9"/>
                  </a:cubicBezTo>
                  <a:cubicBezTo>
                    <a:pt x="722" y="10"/>
                    <a:pt x="709" y="8"/>
                    <a:pt x="698" y="9"/>
                  </a:cubicBezTo>
                  <a:cubicBezTo>
                    <a:pt x="693" y="12"/>
                    <a:pt x="699" y="16"/>
                    <a:pt x="698" y="20"/>
                  </a:cubicBezTo>
                  <a:cubicBezTo>
                    <a:pt x="698" y="32"/>
                    <a:pt x="698" y="45"/>
                    <a:pt x="685" y="51"/>
                  </a:cubicBezTo>
                  <a:cubicBezTo>
                    <a:pt x="679" y="55"/>
                    <a:pt x="669" y="58"/>
                    <a:pt x="663" y="52"/>
                  </a:cubicBezTo>
                  <a:cubicBezTo>
                    <a:pt x="663" y="51"/>
                    <a:pt x="663" y="49"/>
                    <a:pt x="664" y="48"/>
                  </a:cubicBezTo>
                  <a:cubicBezTo>
                    <a:pt x="667" y="43"/>
                    <a:pt x="666" y="37"/>
                    <a:pt x="662" y="34"/>
                  </a:cubicBezTo>
                  <a:cubicBezTo>
                    <a:pt x="658" y="32"/>
                    <a:pt x="653" y="33"/>
                    <a:pt x="649" y="34"/>
                  </a:cubicBezTo>
                  <a:cubicBezTo>
                    <a:pt x="641" y="41"/>
                    <a:pt x="641" y="52"/>
                    <a:pt x="643" y="61"/>
                  </a:cubicBezTo>
                  <a:cubicBezTo>
                    <a:pt x="645" y="68"/>
                    <a:pt x="652" y="72"/>
                    <a:pt x="658" y="75"/>
                  </a:cubicBezTo>
                  <a:cubicBezTo>
                    <a:pt x="676" y="82"/>
                    <a:pt x="688" y="62"/>
                    <a:pt x="705" y="63"/>
                  </a:cubicBezTo>
                  <a:cubicBezTo>
                    <a:pt x="715" y="65"/>
                    <a:pt x="723" y="69"/>
                    <a:pt x="729" y="77"/>
                  </a:cubicBezTo>
                  <a:cubicBezTo>
                    <a:pt x="737" y="86"/>
                    <a:pt x="734" y="99"/>
                    <a:pt x="732" y="109"/>
                  </a:cubicBezTo>
                  <a:cubicBezTo>
                    <a:pt x="728" y="117"/>
                    <a:pt x="720" y="124"/>
                    <a:pt x="710" y="123"/>
                  </a:cubicBezTo>
                  <a:cubicBezTo>
                    <a:pt x="707" y="122"/>
                    <a:pt x="703" y="122"/>
                    <a:pt x="703" y="118"/>
                  </a:cubicBezTo>
                  <a:cubicBezTo>
                    <a:pt x="705" y="113"/>
                    <a:pt x="708" y="106"/>
                    <a:pt x="706" y="100"/>
                  </a:cubicBezTo>
                  <a:cubicBezTo>
                    <a:pt x="704" y="97"/>
                    <a:pt x="700" y="96"/>
                    <a:pt x="697" y="95"/>
                  </a:cubicBezTo>
                  <a:cubicBezTo>
                    <a:pt x="693" y="96"/>
                    <a:pt x="688" y="93"/>
                    <a:pt x="686" y="99"/>
                  </a:cubicBezTo>
                  <a:cubicBezTo>
                    <a:pt x="679" y="108"/>
                    <a:pt x="682" y="122"/>
                    <a:pt x="688" y="131"/>
                  </a:cubicBezTo>
                  <a:cubicBezTo>
                    <a:pt x="693" y="142"/>
                    <a:pt x="704" y="146"/>
                    <a:pt x="715" y="147"/>
                  </a:cubicBezTo>
                  <a:cubicBezTo>
                    <a:pt x="734" y="147"/>
                    <a:pt x="752" y="138"/>
                    <a:pt x="762" y="121"/>
                  </a:cubicBezTo>
                  <a:cubicBezTo>
                    <a:pt x="762" y="115"/>
                    <a:pt x="764" y="110"/>
                    <a:pt x="763" y="104"/>
                  </a:cubicBezTo>
                  <a:cubicBezTo>
                    <a:pt x="760" y="84"/>
                    <a:pt x="738" y="69"/>
                    <a:pt x="742" y="47"/>
                  </a:cubicBezTo>
                  <a:cubicBezTo>
                    <a:pt x="743" y="39"/>
                    <a:pt x="750" y="32"/>
                    <a:pt x="757" y="30"/>
                  </a:cubicBezTo>
                  <a:cubicBezTo>
                    <a:pt x="762" y="27"/>
                    <a:pt x="767" y="27"/>
                    <a:pt x="772" y="26"/>
                  </a:cubicBezTo>
                  <a:cubicBezTo>
                    <a:pt x="780" y="23"/>
                    <a:pt x="788" y="27"/>
                    <a:pt x="794" y="31"/>
                  </a:cubicBezTo>
                  <a:cubicBezTo>
                    <a:pt x="802" y="35"/>
                    <a:pt x="802" y="43"/>
                    <a:pt x="803" y="48"/>
                  </a:cubicBezTo>
                  <a:cubicBezTo>
                    <a:pt x="804" y="52"/>
                    <a:pt x="804" y="58"/>
                    <a:pt x="800" y="61"/>
                  </a:cubicBezTo>
                  <a:cubicBezTo>
                    <a:pt x="795" y="65"/>
                    <a:pt x="795" y="58"/>
                    <a:pt x="792" y="56"/>
                  </a:cubicBezTo>
                  <a:cubicBezTo>
                    <a:pt x="787" y="53"/>
                    <a:pt x="782" y="56"/>
                    <a:pt x="779" y="58"/>
                  </a:cubicBezTo>
                  <a:cubicBezTo>
                    <a:pt x="777" y="63"/>
                    <a:pt x="776" y="68"/>
                    <a:pt x="777" y="74"/>
                  </a:cubicBezTo>
                  <a:cubicBezTo>
                    <a:pt x="779" y="82"/>
                    <a:pt x="787" y="87"/>
                    <a:pt x="795" y="89"/>
                  </a:cubicBezTo>
                  <a:cubicBezTo>
                    <a:pt x="808" y="89"/>
                    <a:pt x="820" y="80"/>
                    <a:pt x="824" y="69"/>
                  </a:cubicBezTo>
                  <a:cubicBezTo>
                    <a:pt x="827" y="61"/>
                    <a:pt x="829" y="53"/>
                    <a:pt x="828" y="45"/>
                  </a:cubicBezTo>
                  <a:cubicBezTo>
                    <a:pt x="825" y="32"/>
                    <a:pt x="816" y="24"/>
                    <a:pt x="806" y="16"/>
                  </a:cubicBezTo>
                  <a:cubicBezTo>
                    <a:pt x="805" y="14"/>
                    <a:pt x="804" y="10"/>
                    <a:pt x="802" y="9"/>
                  </a:cubicBezTo>
                  <a:close/>
                  <a:moveTo>
                    <a:pt x="569" y="9"/>
                  </a:moveTo>
                  <a:cubicBezTo>
                    <a:pt x="565" y="8"/>
                    <a:pt x="559" y="8"/>
                    <a:pt x="555" y="9"/>
                  </a:cubicBezTo>
                  <a:cubicBezTo>
                    <a:pt x="548" y="17"/>
                    <a:pt x="540" y="25"/>
                    <a:pt x="532" y="31"/>
                  </a:cubicBezTo>
                  <a:cubicBezTo>
                    <a:pt x="532" y="33"/>
                    <a:pt x="533" y="35"/>
                    <a:pt x="536" y="34"/>
                  </a:cubicBezTo>
                  <a:cubicBezTo>
                    <a:pt x="558" y="22"/>
                    <a:pt x="558" y="22"/>
                    <a:pt x="558" y="22"/>
                  </a:cubicBezTo>
                  <a:cubicBezTo>
                    <a:pt x="562" y="19"/>
                    <a:pt x="568" y="15"/>
                    <a:pt x="569" y="9"/>
                  </a:cubicBezTo>
                  <a:close/>
                  <a:moveTo>
                    <a:pt x="591" y="9"/>
                  </a:moveTo>
                  <a:cubicBezTo>
                    <a:pt x="591" y="9"/>
                    <a:pt x="591" y="9"/>
                    <a:pt x="591" y="9"/>
                  </a:cubicBezTo>
                  <a:cubicBezTo>
                    <a:pt x="586" y="8"/>
                    <a:pt x="582" y="9"/>
                    <a:pt x="577" y="10"/>
                  </a:cubicBezTo>
                  <a:cubicBezTo>
                    <a:pt x="569" y="23"/>
                    <a:pt x="554" y="30"/>
                    <a:pt x="542" y="38"/>
                  </a:cubicBezTo>
                  <a:cubicBezTo>
                    <a:pt x="538" y="41"/>
                    <a:pt x="545" y="44"/>
                    <a:pt x="545" y="47"/>
                  </a:cubicBezTo>
                  <a:cubicBezTo>
                    <a:pt x="547" y="49"/>
                    <a:pt x="550" y="47"/>
                    <a:pt x="553" y="46"/>
                  </a:cubicBezTo>
                  <a:cubicBezTo>
                    <a:pt x="568" y="37"/>
                    <a:pt x="581" y="23"/>
                    <a:pt x="591" y="9"/>
                  </a:cubicBezTo>
                  <a:close/>
                  <a:moveTo>
                    <a:pt x="615" y="10"/>
                  </a:moveTo>
                  <a:cubicBezTo>
                    <a:pt x="610" y="8"/>
                    <a:pt x="603" y="9"/>
                    <a:pt x="598" y="10"/>
                  </a:cubicBezTo>
                  <a:cubicBezTo>
                    <a:pt x="597" y="15"/>
                    <a:pt x="592" y="17"/>
                    <a:pt x="591" y="21"/>
                  </a:cubicBezTo>
                  <a:cubicBezTo>
                    <a:pt x="577" y="33"/>
                    <a:pt x="565" y="48"/>
                    <a:pt x="548" y="55"/>
                  </a:cubicBezTo>
                  <a:cubicBezTo>
                    <a:pt x="547" y="58"/>
                    <a:pt x="546" y="63"/>
                    <a:pt x="549" y="66"/>
                  </a:cubicBezTo>
                  <a:cubicBezTo>
                    <a:pt x="563" y="61"/>
                    <a:pt x="563" y="61"/>
                    <a:pt x="563" y="61"/>
                  </a:cubicBezTo>
                  <a:cubicBezTo>
                    <a:pt x="576" y="51"/>
                    <a:pt x="590" y="41"/>
                    <a:pt x="602" y="29"/>
                  </a:cubicBezTo>
                  <a:cubicBezTo>
                    <a:pt x="604" y="27"/>
                    <a:pt x="605" y="22"/>
                    <a:pt x="608" y="24"/>
                  </a:cubicBezTo>
                  <a:cubicBezTo>
                    <a:pt x="609" y="19"/>
                    <a:pt x="614" y="16"/>
                    <a:pt x="615" y="10"/>
                  </a:cubicBezTo>
                  <a:close/>
                  <a:moveTo>
                    <a:pt x="669" y="11"/>
                  </a:moveTo>
                  <a:cubicBezTo>
                    <a:pt x="668" y="9"/>
                    <a:pt x="668" y="9"/>
                    <a:pt x="668" y="9"/>
                  </a:cubicBezTo>
                  <a:cubicBezTo>
                    <a:pt x="627" y="9"/>
                    <a:pt x="627" y="9"/>
                    <a:pt x="627" y="9"/>
                  </a:cubicBezTo>
                  <a:cubicBezTo>
                    <a:pt x="623" y="8"/>
                    <a:pt x="624" y="12"/>
                    <a:pt x="621" y="14"/>
                  </a:cubicBezTo>
                  <a:cubicBezTo>
                    <a:pt x="609" y="33"/>
                    <a:pt x="591" y="47"/>
                    <a:pt x="572" y="61"/>
                  </a:cubicBezTo>
                  <a:cubicBezTo>
                    <a:pt x="565" y="67"/>
                    <a:pt x="556" y="69"/>
                    <a:pt x="548" y="74"/>
                  </a:cubicBezTo>
                  <a:cubicBezTo>
                    <a:pt x="547" y="83"/>
                    <a:pt x="541" y="91"/>
                    <a:pt x="542" y="101"/>
                  </a:cubicBezTo>
                  <a:cubicBezTo>
                    <a:pt x="543" y="103"/>
                    <a:pt x="544" y="106"/>
                    <a:pt x="546" y="105"/>
                  </a:cubicBezTo>
                  <a:cubicBezTo>
                    <a:pt x="554" y="103"/>
                    <a:pt x="561" y="102"/>
                    <a:pt x="568" y="100"/>
                  </a:cubicBezTo>
                  <a:cubicBezTo>
                    <a:pt x="574" y="98"/>
                    <a:pt x="570" y="91"/>
                    <a:pt x="574" y="87"/>
                  </a:cubicBezTo>
                  <a:cubicBezTo>
                    <a:pt x="581" y="72"/>
                    <a:pt x="597" y="70"/>
                    <a:pt x="611" y="70"/>
                  </a:cubicBezTo>
                  <a:cubicBezTo>
                    <a:pt x="620" y="64"/>
                    <a:pt x="627" y="53"/>
                    <a:pt x="635" y="45"/>
                  </a:cubicBezTo>
                  <a:cubicBezTo>
                    <a:pt x="636" y="38"/>
                    <a:pt x="639" y="33"/>
                    <a:pt x="645" y="28"/>
                  </a:cubicBezTo>
                  <a:cubicBezTo>
                    <a:pt x="650" y="26"/>
                    <a:pt x="655" y="26"/>
                    <a:pt x="660" y="24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836" y="14"/>
                  </a:moveTo>
                  <a:cubicBezTo>
                    <a:pt x="833" y="7"/>
                    <a:pt x="824" y="11"/>
                    <a:pt x="818" y="9"/>
                  </a:cubicBezTo>
                  <a:cubicBezTo>
                    <a:pt x="816" y="10"/>
                    <a:pt x="813" y="9"/>
                    <a:pt x="813" y="12"/>
                  </a:cubicBezTo>
                  <a:cubicBezTo>
                    <a:pt x="823" y="23"/>
                    <a:pt x="838" y="34"/>
                    <a:pt x="835" y="52"/>
                  </a:cubicBezTo>
                  <a:cubicBezTo>
                    <a:pt x="844" y="65"/>
                    <a:pt x="855" y="75"/>
                    <a:pt x="867" y="84"/>
                  </a:cubicBezTo>
                  <a:cubicBezTo>
                    <a:pt x="878" y="89"/>
                    <a:pt x="888" y="98"/>
                    <a:pt x="900" y="101"/>
                  </a:cubicBezTo>
                  <a:cubicBezTo>
                    <a:pt x="909" y="95"/>
                    <a:pt x="919" y="92"/>
                    <a:pt x="930" y="93"/>
                  </a:cubicBezTo>
                  <a:cubicBezTo>
                    <a:pt x="939" y="95"/>
                    <a:pt x="947" y="100"/>
                    <a:pt x="956" y="99"/>
                  </a:cubicBezTo>
                  <a:cubicBezTo>
                    <a:pt x="963" y="96"/>
                    <a:pt x="972" y="93"/>
                    <a:pt x="975" y="86"/>
                  </a:cubicBezTo>
                  <a:cubicBezTo>
                    <a:pt x="961" y="87"/>
                    <a:pt x="948" y="86"/>
                    <a:pt x="934" y="84"/>
                  </a:cubicBezTo>
                  <a:cubicBezTo>
                    <a:pt x="930" y="83"/>
                    <a:pt x="927" y="80"/>
                    <a:pt x="923" y="80"/>
                  </a:cubicBezTo>
                  <a:cubicBezTo>
                    <a:pt x="913" y="75"/>
                    <a:pt x="902" y="71"/>
                    <a:pt x="892" y="65"/>
                  </a:cubicBezTo>
                  <a:cubicBezTo>
                    <a:pt x="878" y="54"/>
                    <a:pt x="862" y="45"/>
                    <a:pt x="849" y="32"/>
                  </a:cubicBezTo>
                  <a:cubicBezTo>
                    <a:pt x="846" y="26"/>
                    <a:pt x="840" y="20"/>
                    <a:pt x="836" y="14"/>
                  </a:cubicBezTo>
                  <a:close/>
                  <a:moveTo>
                    <a:pt x="858" y="10"/>
                  </a:moveTo>
                  <a:cubicBezTo>
                    <a:pt x="844" y="9"/>
                    <a:pt x="844" y="9"/>
                    <a:pt x="844" y="9"/>
                  </a:cubicBezTo>
                  <a:cubicBezTo>
                    <a:pt x="843" y="10"/>
                    <a:pt x="841" y="9"/>
                    <a:pt x="841" y="11"/>
                  </a:cubicBezTo>
                  <a:cubicBezTo>
                    <a:pt x="850" y="28"/>
                    <a:pt x="866" y="41"/>
                    <a:pt x="883" y="52"/>
                  </a:cubicBezTo>
                  <a:cubicBezTo>
                    <a:pt x="897" y="65"/>
                    <a:pt x="915" y="69"/>
                    <a:pt x="931" y="78"/>
                  </a:cubicBezTo>
                  <a:cubicBezTo>
                    <a:pt x="940" y="79"/>
                    <a:pt x="940" y="79"/>
                    <a:pt x="940" y="79"/>
                  </a:cubicBezTo>
                  <a:cubicBezTo>
                    <a:pt x="937" y="73"/>
                    <a:pt x="932" y="67"/>
                    <a:pt x="931" y="60"/>
                  </a:cubicBezTo>
                  <a:cubicBezTo>
                    <a:pt x="918" y="53"/>
                    <a:pt x="903" y="50"/>
                    <a:pt x="891" y="40"/>
                  </a:cubicBezTo>
                  <a:cubicBezTo>
                    <a:pt x="879" y="32"/>
                    <a:pt x="867" y="22"/>
                    <a:pt x="858" y="10"/>
                  </a:cubicBezTo>
                  <a:close/>
                  <a:moveTo>
                    <a:pt x="913" y="9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9" y="10"/>
                    <a:pt x="896" y="8"/>
                    <a:pt x="892" y="10"/>
                  </a:cubicBezTo>
                  <a:cubicBezTo>
                    <a:pt x="897" y="21"/>
                    <a:pt x="910" y="23"/>
                    <a:pt x="918" y="32"/>
                  </a:cubicBezTo>
                  <a:cubicBezTo>
                    <a:pt x="926" y="33"/>
                    <a:pt x="937" y="44"/>
                    <a:pt x="943" y="34"/>
                  </a:cubicBezTo>
                  <a:cubicBezTo>
                    <a:pt x="944" y="33"/>
                    <a:pt x="945" y="31"/>
                    <a:pt x="944" y="30"/>
                  </a:cubicBezTo>
                  <a:cubicBezTo>
                    <a:pt x="933" y="25"/>
                    <a:pt x="922" y="20"/>
                    <a:pt x="913" y="9"/>
                  </a:cubicBezTo>
                  <a:close/>
                  <a:moveTo>
                    <a:pt x="881" y="10"/>
                  </a:moveTo>
                  <a:cubicBezTo>
                    <a:pt x="877" y="11"/>
                    <a:pt x="863" y="6"/>
                    <a:pt x="869" y="15"/>
                  </a:cubicBezTo>
                  <a:cubicBezTo>
                    <a:pt x="885" y="29"/>
                    <a:pt x="900" y="42"/>
                    <a:pt x="918" y="50"/>
                  </a:cubicBezTo>
                  <a:cubicBezTo>
                    <a:pt x="923" y="51"/>
                    <a:pt x="927" y="55"/>
                    <a:pt x="932" y="53"/>
                  </a:cubicBezTo>
                  <a:cubicBezTo>
                    <a:pt x="933" y="50"/>
                    <a:pt x="937" y="45"/>
                    <a:pt x="933" y="43"/>
                  </a:cubicBezTo>
                  <a:cubicBezTo>
                    <a:pt x="912" y="38"/>
                    <a:pt x="897" y="23"/>
                    <a:pt x="881" y="10"/>
                  </a:cubicBezTo>
                  <a:close/>
                  <a:moveTo>
                    <a:pt x="1011" y="9"/>
                  </a:moveTo>
                  <a:cubicBezTo>
                    <a:pt x="1000" y="10"/>
                    <a:pt x="988" y="10"/>
                    <a:pt x="977" y="9"/>
                  </a:cubicBezTo>
                  <a:cubicBezTo>
                    <a:pt x="960" y="10"/>
                    <a:pt x="941" y="9"/>
                    <a:pt x="925" y="10"/>
                  </a:cubicBezTo>
                  <a:cubicBezTo>
                    <a:pt x="925" y="11"/>
                    <a:pt x="925" y="11"/>
                    <a:pt x="925" y="11"/>
                  </a:cubicBezTo>
                  <a:cubicBezTo>
                    <a:pt x="931" y="19"/>
                    <a:pt x="941" y="23"/>
                    <a:pt x="951" y="26"/>
                  </a:cubicBezTo>
                  <a:cubicBezTo>
                    <a:pt x="959" y="29"/>
                    <a:pt x="964" y="19"/>
                    <a:pt x="973" y="22"/>
                  </a:cubicBezTo>
                  <a:cubicBezTo>
                    <a:pt x="978" y="21"/>
                    <a:pt x="982" y="22"/>
                    <a:pt x="987" y="23"/>
                  </a:cubicBezTo>
                  <a:cubicBezTo>
                    <a:pt x="994" y="20"/>
                    <a:pt x="1002" y="18"/>
                    <a:pt x="1009" y="15"/>
                  </a:cubicBezTo>
                  <a:cubicBezTo>
                    <a:pt x="1010" y="13"/>
                    <a:pt x="1013" y="12"/>
                    <a:pt x="1011" y="9"/>
                  </a:cubicBezTo>
                  <a:close/>
                  <a:moveTo>
                    <a:pt x="1044" y="12"/>
                  </a:moveTo>
                  <a:cubicBezTo>
                    <a:pt x="1044" y="10"/>
                    <a:pt x="1044" y="10"/>
                    <a:pt x="1044" y="10"/>
                  </a:cubicBezTo>
                  <a:cubicBezTo>
                    <a:pt x="1037" y="10"/>
                    <a:pt x="1030" y="9"/>
                    <a:pt x="1023" y="10"/>
                  </a:cubicBezTo>
                  <a:cubicBezTo>
                    <a:pt x="1016" y="16"/>
                    <a:pt x="1009" y="21"/>
                    <a:pt x="1002" y="25"/>
                  </a:cubicBezTo>
                  <a:cubicBezTo>
                    <a:pt x="1002" y="29"/>
                    <a:pt x="1006" y="33"/>
                    <a:pt x="1010" y="34"/>
                  </a:cubicBezTo>
                  <a:cubicBezTo>
                    <a:pt x="1023" y="30"/>
                    <a:pt x="1032" y="20"/>
                    <a:pt x="1044" y="12"/>
                  </a:cubicBezTo>
                  <a:close/>
                  <a:moveTo>
                    <a:pt x="1118" y="9"/>
                  </a:moveTo>
                  <a:cubicBezTo>
                    <a:pt x="1112" y="10"/>
                    <a:pt x="1112" y="10"/>
                    <a:pt x="1112" y="10"/>
                  </a:cubicBezTo>
                  <a:cubicBezTo>
                    <a:pt x="1105" y="10"/>
                    <a:pt x="1098" y="10"/>
                    <a:pt x="1092" y="10"/>
                  </a:cubicBezTo>
                  <a:cubicBezTo>
                    <a:pt x="1087" y="10"/>
                    <a:pt x="1091" y="16"/>
                    <a:pt x="1088" y="18"/>
                  </a:cubicBezTo>
                  <a:cubicBezTo>
                    <a:pt x="1076" y="34"/>
                    <a:pt x="1063" y="52"/>
                    <a:pt x="1046" y="64"/>
                  </a:cubicBezTo>
                  <a:cubicBezTo>
                    <a:pt x="1036" y="72"/>
                    <a:pt x="1025" y="74"/>
                    <a:pt x="1014" y="80"/>
                  </a:cubicBezTo>
                  <a:cubicBezTo>
                    <a:pt x="1013" y="88"/>
                    <a:pt x="1005" y="95"/>
                    <a:pt x="1007" y="103"/>
                  </a:cubicBezTo>
                  <a:cubicBezTo>
                    <a:pt x="1011" y="104"/>
                    <a:pt x="1013" y="101"/>
                    <a:pt x="1017" y="100"/>
                  </a:cubicBezTo>
                  <a:cubicBezTo>
                    <a:pt x="1021" y="100"/>
                    <a:pt x="1024" y="99"/>
                    <a:pt x="1026" y="95"/>
                  </a:cubicBezTo>
                  <a:cubicBezTo>
                    <a:pt x="1025" y="86"/>
                    <a:pt x="1032" y="80"/>
                    <a:pt x="1038" y="75"/>
                  </a:cubicBezTo>
                  <a:cubicBezTo>
                    <a:pt x="1048" y="67"/>
                    <a:pt x="1063" y="70"/>
                    <a:pt x="1074" y="74"/>
                  </a:cubicBezTo>
                  <a:cubicBezTo>
                    <a:pt x="1078" y="70"/>
                    <a:pt x="1085" y="68"/>
                    <a:pt x="1089" y="61"/>
                  </a:cubicBezTo>
                  <a:cubicBezTo>
                    <a:pt x="1100" y="47"/>
                    <a:pt x="1111" y="31"/>
                    <a:pt x="1119" y="15"/>
                  </a:cubicBezTo>
                  <a:cubicBezTo>
                    <a:pt x="1119" y="14"/>
                    <a:pt x="1121" y="10"/>
                    <a:pt x="1118" y="9"/>
                  </a:cubicBezTo>
                  <a:close/>
                  <a:moveTo>
                    <a:pt x="687" y="15"/>
                  </a:moveTo>
                  <a:cubicBezTo>
                    <a:pt x="685" y="13"/>
                    <a:pt x="684" y="9"/>
                    <a:pt x="681" y="9"/>
                  </a:cubicBezTo>
                  <a:cubicBezTo>
                    <a:pt x="678" y="10"/>
                    <a:pt x="677" y="12"/>
                    <a:pt x="677" y="14"/>
                  </a:cubicBezTo>
                  <a:cubicBezTo>
                    <a:pt x="678" y="17"/>
                    <a:pt x="681" y="18"/>
                    <a:pt x="684" y="18"/>
                  </a:cubicBezTo>
                  <a:cubicBezTo>
                    <a:pt x="686" y="19"/>
                    <a:pt x="688" y="17"/>
                    <a:pt x="687" y="15"/>
                  </a:cubicBezTo>
                  <a:close/>
                  <a:moveTo>
                    <a:pt x="1269" y="11"/>
                  </a:moveTo>
                  <a:cubicBezTo>
                    <a:pt x="1246" y="10"/>
                    <a:pt x="1219" y="10"/>
                    <a:pt x="1197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171" y="12"/>
                    <a:pt x="1165" y="7"/>
                    <a:pt x="1165" y="12"/>
                  </a:cubicBezTo>
                  <a:cubicBezTo>
                    <a:pt x="1172" y="20"/>
                    <a:pt x="1174" y="30"/>
                    <a:pt x="1174" y="41"/>
                  </a:cubicBezTo>
                  <a:cubicBezTo>
                    <a:pt x="1171" y="49"/>
                    <a:pt x="1166" y="61"/>
                    <a:pt x="1155" y="63"/>
                  </a:cubicBezTo>
                  <a:cubicBezTo>
                    <a:pt x="1151" y="64"/>
                    <a:pt x="1146" y="63"/>
                    <a:pt x="1142" y="60"/>
                  </a:cubicBezTo>
                  <a:cubicBezTo>
                    <a:pt x="1137" y="56"/>
                    <a:pt x="1143" y="51"/>
                    <a:pt x="1143" y="47"/>
                  </a:cubicBezTo>
                  <a:cubicBezTo>
                    <a:pt x="1143" y="42"/>
                    <a:pt x="1140" y="37"/>
                    <a:pt x="1136" y="35"/>
                  </a:cubicBezTo>
                  <a:cubicBezTo>
                    <a:pt x="1130" y="34"/>
                    <a:pt x="1125" y="38"/>
                    <a:pt x="1122" y="43"/>
                  </a:cubicBezTo>
                  <a:cubicBezTo>
                    <a:pt x="1120" y="52"/>
                    <a:pt x="1121" y="62"/>
                    <a:pt x="1128" y="69"/>
                  </a:cubicBezTo>
                  <a:cubicBezTo>
                    <a:pt x="1139" y="82"/>
                    <a:pt x="1157" y="73"/>
                    <a:pt x="1170" y="69"/>
                  </a:cubicBezTo>
                  <a:cubicBezTo>
                    <a:pt x="1174" y="66"/>
                    <a:pt x="1178" y="65"/>
                    <a:pt x="1184" y="65"/>
                  </a:cubicBezTo>
                  <a:cubicBezTo>
                    <a:pt x="1188" y="67"/>
                    <a:pt x="1194" y="69"/>
                    <a:pt x="1196" y="74"/>
                  </a:cubicBezTo>
                  <a:cubicBezTo>
                    <a:pt x="1200" y="88"/>
                    <a:pt x="1201" y="102"/>
                    <a:pt x="1196" y="115"/>
                  </a:cubicBezTo>
                  <a:cubicBezTo>
                    <a:pt x="1192" y="120"/>
                    <a:pt x="1190" y="126"/>
                    <a:pt x="1182" y="125"/>
                  </a:cubicBezTo>
                  <a:cubicBezTo>
                    <a:pt x="1173" y="122"/>
                    <a:pt x="1177" y="113"/>
                    <a:pt x="1178" y="107"/>
                  </a:cubicBezTo>
                  <a:cubicBezTo>
                    <a:pt x="1176" y="103"/>
                    <a:pt x="1176" y="97"/>
                    <a:pt x="1172" y="95"/>
                  </a:cubicBezTo>
                  <a:cubicBezTo>
                    <a:pt x="1168" y="96"/>
                    <a:pt x="1165" y="96"/>
                    <a:pt x="1162" y="98"/>
                  </a:cubicBezTo>
                  <a:cubicBezTo>
                    <a:pt x="1158" y="104"/>
                    <a:pt x="1159" y="111"/>
                    <a:pt x="1158" y="117"/>
                  </a:cubicBezTo>
                  <a:cubicBezTo>
                    <a:pt x="1156" y="130"/>
                    <a:pt x="1170" y="136"/>
                    <a:pt x="1178" y="141"/>
                  </a:cubicBezTo>
                  <a:cubicBezTo>
                    <a:pt x="1193" y="142"/>
                    <a:pt x="1193" y="142"/>
                    <a:pt x="1193" y="142"/>
                  </a:cubicBezTo>
                  <a:cubicBezTo>
                    <a:pt x="1206" y="140"/>
                    <a:pt x="1217" y="130"/>
                    <a:pt x="1223" y="118"/>
                  </a:cubicBezTo>
                  <a:cubicBezTo>
                    <a:pt x="1224" y="111"/>
                    <a:pt x="1225" y="101"/>
                    <a:pt x="1218" y="96"/>
                  </a:cubicBezTo>
                  <a:cubicBezTo>
                    <a:pt x="1216" y="94"/>
                    <a:pt x="1219" y="93"/>
                    <a:pt x="1220" y="91"/>
                  </a:cubicBezTo>
                  <a:cubicBezTo>
                    <a:pt x="1218" y="84"/>
                    <a:pt x="1214" y="78"/>
                    <a:pt x="1212" y="73"/>
                  </a:cubicBezTo>
                  <a:cubicBezTo>
                    <a:pt x="1212" y="69"/>
                    <a:pt x="1206" y="70"/>
                    <a:pt x="1209" y="67"/>
                  </a:cubicBezTo>
                  <a:cubicBezTo>
                    <a:pt x="1207" y="58"/>
                    <a:pt x="1208" y="47"/>
                    <a:pt x="1213" y="39"/>
                  </a:cubicBezTo>
                  <a:cubicBezTo>
                    <a:pt x="1220" y="26"/>
                    <a:pt x="1234" y="26"/>
                    <a:pt x="1247" y="25"/>
                  </a:cubicBezTo>
                  <a:cubicBezTo>
                    <a:pt x="1259" y="23"/>
                    <a:pt x="1269" y="32"/>
                    <a:pt x="1275" y="41"/>
                  </a:cubicBezTo>
                  <a:cubicBezTo>
                    <a:pt x="1275" y="47"/>
                    <a:pt x="1280" y="55"/>
                    <a:pt x="1272" y="60"/>
                  </a:cubicBezTo>
                  <a:cubicBezTo>
                    <a:pt x="1268" y="65"/>
                    <a:pt x="1265" y="58"/>
                    <a:pt x="1261" y="61"/>
                  </a:cubicBezTo>
                  <a:cubicBezTo>
                    <a:pt x="1256" y="63"/>
                    <a:pt x="1255" y="68"/>
                    <a:pt x="1255" y="72"/>
                  </a:cubicBezTo>
                  <a:cubicBezTo>
                    <a:pt x="1257" y="77"/>
                    <a:pt x="1260" y="80"/>
                    <a:pt x="1264" y="84"/>
                  </a:cubicBezTo>
                  <a:cubicBezTo>
                    <a:pt x="1268" y="88"/>
                    <a:pt x="1276" y="87"/>
                    <a:pt x="1281" y="86"/>
                  </a:cubicBezTo>
                  <a:cubicBezTo>
                    <a:pt x="1294" y="75"/>
                    <a:pt x="1294" y="75"/>
                    <a:pt x="1294" y="75"/>
                  </a:cubicBezTo>
                  <a:cubicBezTo>
                    <a:pt x="1300" y="64"/>
                    <a:pt x="1307" y="47"/>
                    <a:pt x="1297" y="35"/>
                  </a:cubicBezTo>
                  <a:cubicBezTo>
                    <a:pt x="1287" y="27"/>
                    <a:pt x="1277" y="21"/>
                    <a:pt x="1269" y="11"/>
                  </a:cubicBezTo>
                  <a:close/>
                  <a:moveTo>
                    <a:pt x="1066" y="12"/>
                  </a:moveTo>
                  <a:cubicBezTo>
                    <a:pt x="1066" y="10"/>
                    <a:pt x="1066" y="10"/>
                    <a:pt x="1066" y="10"/>
                  </a:cubicBezTo>
                  <a:cubicBezTo>
                    <a:pt x="1062" y="9"/>
                    <a:pt x="1058" y="10"/>
                    <a:pt x="1054" y="10"/>
                  </a:cubicBezTo>
                  <a:cubicBezTo>
                    <a:pt x="1050" y="9"/>
                    <a:pt x="1050" y="13"/>
                    <a:pt x="1049" y="15"/>
                  </a:cubicBezTo>
                  <a:cubicBezTo>
                    <a:pt x="1025" y="33"/>
                    <a:pt x="1025" y="33"/>
                    <a:pt x="1025" y="33"/>
                  </a:cubicBezTo>
                  <a:cubicBezTo>
                    <a:pt x="1022" y="37"/>
                    <a:pt x="1015" y="36"/>
                    <a:pt x="1014" y="42"/>
                  </a:cubicBezTo>
                  <a:cubicBezTo>
                    <a:pt x="1015" y="44"/>
                    <a:pt x="1015" y="47"/>
                    <a:pt x="1017" y="47"/>
                  </a:cubicBezTo>
                  <a:cubicBezTo>
                    <a:pt x="1019" y="47"/>
                    <a:pt x="1022" y="45"/>
                    <a:pt x="1020" y="42"/>
                  </a:cubicBezTo>
                  <a:cubicBezTo>
                    <a:pt x="1028" y="41"/>
                    <a:pt x="1035" y="37"/>
                    <a:pt x="1041" y="32"/>
                  </a:cubicBezTo>
                  <a:cubicBezTo>
                    <a:pt x="1050" y="27"/>
                    <a:pt x="1058" y="21"/>
                    <a:pt x="1066" y="12"/>
                  </a:cubicBezTo>
                  <a:close/>
                  <a:moveTo>
                    <a:pt x="1084" y="11"/>
                  </a:moveTo>
                  <a:cubicBezTo>
                    <a:pt x="1080" y="10"/>
                    <a:pt x="1072" y="8"/>
                    <a:pt x="1072" y="14"/>
                  </a:cubicBezTo>
                  <a:cubicBezTo>
                    <a:pt x="1063" y="20"/>
                    <a:pt x="1059" y="31"/>
                    <a:pt x="1048" y="34"/>
                  </a:cubicBezTo>
                  <a:cubicBezTo>
                    <a:pt x="1040" y="43"/>
                    <a:pt x="1027" y="47"/>
                    <a:pt x="1017" y="54"/>
                  </a:cubicBezTo>
                  <a:cubicBezTo>
                    <a:pt x="1017" y="59"/>
                    <a:pt x="1015" y="65"/>
                    <a:pt x="1017" y="71"/>
                  </a:cubicBezTo>
                  <a:cubicBezTo>
                    <a:pt x="1043" y="66"/>
                    <a:pt x="1061" y="43"/>
                    <a:pt x="1076" y="23"/>
                  </a:cubicBezTo>
                  <a:cubicBezTo>
                    <a:pt x="1080" y="20"/>
                    <a:pt x="1084" y="16"/>
                    <a:pt x="1084" y="11"/>
                  </a:cubicBezTo>
                  <a:close/>
                  <a:moveTo>
                    <a:pt x="1151" y="10"/>
                  </a:moveTo>
                  <a:cubicBezTo>
                    <a:pt x="1147" y="10"/>
                    <a:pt x="1140" y="9"/>
                    <a:pt x="1137" y="11"/>
                  </a:cubicBezTo>
                  <a:cubicBezTo>
                    <a:pt x="1140" y="15"/>
                    <a:pt x="1144" y="15"/>
                    <a:pt x="1147" y="17"/>
                  </a:cubicBezTo>
                  <a:cubicBezTo>
                    <a:pt x="1151" y="17"/>
                    <a:pt x="1155" y="23"/>
                    <a:pt x="1160" y="19"/>
                  </a:cubicBezTo>
                  <a:cubicBezTo>
                    <a:pt x="1158" y="15"/>
                    <a:pt x="1154" y="12"/>
                    <a:pt x="1151" y="10"/>
                  </a:cubicBezTo>
                  <a:close/>
                  <a:moveTo>
                    <a:pt x="1314" y="11"/>
                  </a:moveTo>
                  <a:cubicBezTo>
                    <a:pt x="1283" y="10"/>
                    <a:pt x="1283" y="10"/>
                    <a:pt x="1283" y="10"/>
                  </a:cubicBezTo>
                  <a:cubicBezTo>
                    <a:pt x="1281" y="12"/>
                    <a:pt x="1281" y="12"/>
                    <a:pt x="1281" y="12"/>
                  </a:cubicBezTo>
                  <a:cubicBezTo>
                    <a:pt x="1285" y="20"/>
                    <a:pt x="1294" y="23"/>
                    <a:pt x="1300" y="28"/>
                  </a:cubicBezTo>
                  <a:cubicBezTo>
                    <a:pt x="1308" y="36"/>
                    <a:pt x="1312" y="47"/>
                    <a:pt x="1309" y="57"/>
                  </a:cubicBezTo>
                  <a:cubicBezTo>
                    <a:pt x="1311" y="59"/>
                    <a:pt x="1311" y="59"/>
                    <a:pt x="1311" y="59"/>
                  </a:cubicBezTo>
                  <a:cubicBezTo>
                    <a:pt x="1315" y="71"/>
                    <a:pt x="1328" y="79"/>
                    <a:pt x="1336" y="88"/>
                  </a:cubicBezTo>
                  <a:cubicBezTo>
                    <a:pt x="1348" y="95"/>
                    <a:pt x="1359" y="103"/>
                    <a:pt x="1373" y="106"/>
                  </a:cubicBezTo>
                  <a:cubicBezTo>
                    <a:pt x="1383" y="99"/>
                    <a:pt x="1383" y="99"/>
                    <a:pt x="1383" y="99"/>
                  </a:cubicBezTo>
                  <a:cubicBezTo>
                    <a:pt x="1401" y="91"/>
                    <a:pt x="1420" y="103"/>
                    <a:pt x="1438" y="96"/>
                  </a:cubicBezTo>
                  <a:cubicBezTo>
                    <a:pt x="1442" y="94"/>
                    <a:pt x="1448" y="91"/>
                    <a:pt x="1449" y="87"/>
                  </a:cubicBezTo>
                  <a:cubicBezTo>
                    <a:pt x="1440" y="88"/>
                    <a:pt x="1431" y="87"/>
                    <a:pt x="1423" y="90"/>
                  </a:cubicBezTo>
                  <a:cubicBezTo>
                    <a:pt x="1417" y="88"/>
                    <a:pt x="1411" y="87"/>
                    <a:pt x="1407" y="82"/>
                  </a:cubicBezTo>
                  <a:cubicBezTo>
                    <a:pt x="1390" y="78"/>
                    <a:pt x="1377" y="69"/>
                    <a:pt x="1363" y="59"/>
                  </a:cubicBezTo>
                  <a:cubicBezTo>
                    <a:pt x="1345" y="45"/>
                    <a:pt x="1324" y="32"/>
                    <a:pt x="1314" y="11"/>
                  </a:cubicBezTo>
                  <a:close/>
                  <a:moveTo>
                    <a:pt x="1342" y="11"/>
                  </a:moveTo>
                  <a:cubicBezTo>
                    <a:pt x="1336" y="10"/>
                    <a:pt x="1328" y="11"/>
                    <a:pt x="1321" y="12"/>
                  </a:cubicBezTo>
                  <a:cubicBezTo>
                    <a:pt x="1321" y="13"/>
                    <a:pt x="1322" y="14"/>
                    <a:pt x="1322" y="15"/>
                  </a:cubicBezTo>
                  <a:cubicBezTo>
                    <a:pt x="1333" y="29"/>
                    <a:pt x="1347" y="41"/>
                    <a:pt x="1362" y="52"/>
                  </a:cubicBezTo>
                  <a:cubicBezTo>
                    <a:pt x="1375" y="61"/>
                    <a:pt x="1387" y="71"/>
                    <a:pt x="1402" y="74"/>
                  </a:cubicBezTo>
                  <a:cubicBezTo>
                    <a:pt x="1402" y="60"/>
                    <a:pt x="1402" y="60"/>
                    <a:pt x="1402" y="60"/>
                  </a:cubicBezTo>
                  <a:cubicBezTo>
                    <a:pt x="1377" y="52"/>
                    <a:pt x="1358" y="32"/>
                    <a:pt x="1342" y="11"/>
                  </a:cubicBezTo>
                  <a:close/>
                  <a:moveTo>
                    <a:pt x="1460" y="12"/>
                  </a:moveTo>
                  <a:cubicBezTo>
                    <a:pt x="1457" y="11"/>
                    <a:pt x="1453" y="11"/>
                    <a:pt x="1450" y="10"/>
                  </a:cubicBezTo>
                  <a:cubicBezTo>
                    <a:pt x="1436" y="12"/>
                    <a:pt x="1422" y="10"/>
                    <a:pt x="1408" y="12"/>
                  </a:cubicBezTo>
                  <a:cubicBezTo>
                    <a:pt x="1408" y="13"/>
                    <a:pt x="1408" y="13"/>
                    <a:pt x="1408" y="13"/>
                  </a:cubicBezTo>
                  <a:cubicBezTo>
                    <a:pt x="1413" y="17"/>
                    <a:pt x="1418" y="20"/>
                    <a:pt x="1424" y="21"/>
                  </a:cubicBezTo>
                  <a:cubicBezTo>
                    <a:pt x="1437" y="22"/>
                    <a:pt x="1452" y="22"/>
                    <a:pt x="1460" y="12"/>
                  </a:cubicBezTo>
                  <a:close/>
                  <a:moveTo>
                    <a:pt x="1739" y="12"/>
                  </a:moveTo>
                  <a:cubicBezTo>
                    <a:pt x="1717" y="12"/>
                    <a:pt x="1717" y="12"/>
                    <a:pt x="1717" y="12"/>
                  </a:cubicBezTo>
                  <a:cubicBezTo>
                    <a:pt x="1680" y="12"/>
                    <a:pt x="1642" y="10"/>
                    <a:pt x="1606" y="12"/>
                  </a:cubicBezTo>
                  <a:cubicBezTo>
                    <a:pt x="1604" y="13"/>
                    <a:pt x="1606" y="15"/>
                    <a:pt x="1606" y="17"/>
                  </a:cubicBezTo>
                  <a:cubicBezTo>
                    <a:pt x="1609" y="26"/>
                    <a:pt x="1619" y="30"/>
                    <a:pt x="1626" y="36"/>
                  </a:cubicBezTo>
                  <a:cubicBezTo>
                    <a:pt x="1629" y="44"/>
                    <a:pt x="1624" y="50"/>
                    <a:pt x="1619" y="56"/>
                  </a:cubicBezTo>
                  <a:cubicBezTo>
                    <a:pt x="1612" y="62"/>
                    <a:pt x="1600" y="64"/>
                    <a:pt x="1591" y="60"/>
                  </a:cubicBezTo>
                  <a:cubicBezTo>
                    <a:pt x="1584" y="55"/>
                    <a:pt x="1593" y="47"/>
                    <a:pt x="1587" y="42"/>
                  </a:cubicBezTo>
                  <a:cubicBezTo>
                    <a:pt x="1585" y="41"/>
                    <a:pt x="1582" y="41"/>
                    <a:pt x="1580" y="43"/>
                  </a:cubicBezTo>
                  <a:cubicBezTo>
                    <a:pt x="1574" y="47"/>
                    <a:pt x="1571" y="53"/>
                    <a:pt x="1571" y="61"/>
                  </a:cubicBezTo>
                  <a:cubicBezTo>
                    <a:pt x="1574" y="66"/>
                    <a:pt x="1575" y="73"/>
                    <a:pt x="1581" y="75"/>
                  </a:cubicBezTo>
                  <a:cubicBezTo>
                    <a:pt x="1603" y="88"/>
                    <a:pt x="1621" y="65"/>
                    <a:pt x="1642" y="66"/>
                  </a:cubicBezTo>
                  <a:cubicBezTo>
                    <a:pt x="1651" y="66"/>
                    <a:pt x="1660" y="71"/>
                    <a:pt x="1662" y="80"/>
                  </a:cubicBezTo>
                  <a:cubicBezTo>
                    <a:pt x="1668" y="92"/>
                    <a:pt x="1665" y="108"/>
                    <a:pt x="1659" y="118"/>
                  </a:cubicBezTo>
                  <a:cubicBezTo>
                    <a:pt x="1655" y="123"/>
                    <a:pt x="1650" y="126"/>
                    <a:pt x="1644" y="125"/>
                  </a:cubicBezTo>
                  <a:cubicBezTo>
                    <a:pt x="1634" y="120"/>
                    <a:pt x="1650" y="113"/>
                    <a:pt x="1642" y="106"/>
                  </a:cubicBezTo>
                  <a:cubicBezTo>
                    <a:pt x="1640" y="104"/>
                    <a:pt x="1638" y="102"/>
                    <a:pt x="1635" y="103"/>
                  </a:cubicBezTo>
                  <a:cubicBezTo>
                    <a:pt x="1630" y="102"/>
                    <a:pt x="1626" y="106"/>
                    <a:pt x="1623" y="110"/>
                  </a:cubicBezTo>
                  <a:cubicBezTo>
                    <a:pt x="1621" y="118"/>
                    <a:pt x="1623" y="126"/>
                    <a:pt x="1626" y="134"/>
                  </a:cubicBezTo>
                  <a:cubicBezTo>
                    <a:pt x="1633" y="143"/>
                    <a:pt x="1644" y="148"/>
                    <a:pt x="1656" y="148"/>
                  </a:cubicBezTo>
                  <a:cubicBezTo>
                    <a:pt x="1671" y="147"/>
                    <a:pt x="1683" y="136"/>
                    <a:pt x="1690" y="123"/>
                  </a:cubicBezTo>
                  <a:cubicBezTo>
                    <a:pt x="1695" y="112"/>
                    <a:pt x="1691" y="97"/>
                    <a:pt x="1686" y="87"/>
                  </a:cubicBezTo>
                  <a:cubicBezTo>
                    <a:pt x="1682" y="78"/>
                    <a:pt x="1669" y="72"/>
                    <a:pt x="1671" y="60"/>
                  </a:cubicBezTo>
                  <a:cubicBezTo>
                    <a:pt x="1674" y="45"/>
                    <a:pt x="1688" y="39"/>
                    <a:pt x="1701" y="35"/>
                  </a:cubicBezTo>
                  <a:cubicBezTo>
                    <a:pt x="1710" y="34"/>
                    <a:pt x="1724" y="31"/>
                    <a:pt x="1731" y="38"/>
                  </a:cubicBezTo>
                  <a:cubicBezTo>
                    <a:pt x="1736" y="42"/>
                    <a:pt x="1738" y="48"/>
                    <a:pt x="1738" y="54"/>
                  </a:cubicBezTo>
                  <a:cubicBezTo>
                    <a:pt x="1735" y="61"/>
                    <a:pt x="1727" y="58"/>
                    <a:pt x="1723" y="63"/>
                  </a:cubicBezTo>
                  <a:cubicBezTo>
                    <a:pt x="1721" y="69"/>
                    <a:pt x="1717" y="74"/>
                    <a:pt x="1720" y="81"/>
                  </a:cubicBezTo>
                  <a:cubicBezTo>
                    <a:pt x="1723" y="85"/>
                    <a:pt x="1726" y="89"/>
                    <a:pt x="1731" y="89"/>
                  </a:cubicBezTo>
                  <a:cubicBezTo>
                    <a:pt x="1740" y="92"/>
                    <a:pt x="1748" y="86"/>
                    <a:pt x="1754" y="79"/>
                  </a:cubicBezTo>
                  <a:cubicBezTo>
                    <a:pt x="1756" y="73"/>
                    <a:pt x="1761" y="67"/>
                    <a:pt x="1758" y="60"/>
                  </a:cubicBezTo>
                  <a:cubicBezTo>
                    <a:pt x="1761" y="45"/>
                    <a:pt x="1745" y="36"/>
                    <a:pt x="1740" y="23"/>
                  </a:cubicBezTo>
                  <a:cubicBezTo>
                    <a:pt x="1739" y="20"/>
                    <a:pt x="1741" y="15"/>
                    <a:pt x="1739" y="12"/>
                  </a:cubicBezTo>
                  <a:close/>
                  <a:moveTo>
                    <a:pt x="1373" y="11"/>
                  </a:moveTo>
                  <a:cubicBezTo>
                    <a:pt x="1352" y="11"/>
                    <a:pt x="1352" y="11"/>
                    <a:pt x="1352" y="11"/>
                  </a:cubicBezTo>
                  <a:cubicBezTo>
                    <a:pt x="1351" y="12"/>
                    <a:pt x="1351" y="12"/>
                    <a:pt x="1351" y="12"/>
                  </a:cubicBezTo>
                  <a:cubicBezTo>
                    <a:pt x="1363" y="31"/>
                    <a:pt x="1380" y="46"/>
                    <a:pt x="1401" y="54"/>
                  </a:cubicBezTo>
                  <a:cubicBezTo>
                    <a:pt x="1407" y="56"/>
                    <a:pt x="1408" y="47"/>
                    <a:pt x="1411" y="44"/>
                  </a:cubicBezTo>
                  <a:cubicBezTo>
                    <a:pt x="1396" y="38"/>
                    <a:pt x="1382" y="26"/>
                    <a:pt x="1373" y="11"/>
                  </a:cubicBezTo>
                  <a:close/>
                  <a:moveTo>
                    <a:pt x="1545" y="14"/>
                  </a:moveTo>
                  <a:cubicBezTo>
                    <a:pt x="1544" y="11"/>
                    <a:pt x="1544" y="11"/>
                    <a:pt x="1544" y="11"/>
                  </a:cubicBezTo>
                  <a:cubicBezTo>
                    <a:pt x="1539" y="11"/>
                    <a:pt x="1532" y="11"/>
                    <a:pt x="1526" y="12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09" y="34"/>
                    <a:pt x="1493" y="40"/>
                    <a:pt x="1482" y="51"/>
                  </a:cubicBezTo>
                  <a:cubicBezTo>
                    <a:pt x="1489" y="62"/>
                    <a:pt x="1489" y="62"/>
                    <a:pt x="1489" y="62"/>
                  </a:cubicBezTo>
                  <a:cubicBezTo>
                    <a:pt x="1490" y="62"/>
                    <a:pt x="1490" y="62"/>
                    <a:pt x="1490" y="62"/>
                  </a:cubicBezTo>
                  <a:cubicBezTo>
                    <a:pt x="1506" y="55"/>
                    <a:pt x="1520" y="42"/>
                    <a:pt x="1532" y="28"/>
                  </a:cubicBezTo>
                  <a:cubicBezTo>
                    <a:pt x="1535" y="23"/>
                    <a:pt x="1542" y="21"/>
                    <a:pt x="1545" y="14"/>
                  </a:cubicBezTo>
                  <a:close/>
                  <a:moveTo>
                    <a:pt x="1598" y="19"/>
                  </a:moveTo>
                  <a:cubicBezTo>
                    <a:pt x="1595" y="12"/>
                    <a:pt x="1595" y="12"/>
                    <a:pt x="1595" y="12"/>
                  </a:cubicBezTo>
                  <a:cubicBezTo>
                    <a:pt x="1581" y="12"/>
                    <a:pt x="1568" y="10"/>
                    <a:pt x="1554" y="12"/>
                  </a:cubicBezTo>
                  <a:cubicBezTo>
                    <a:pt x="1549" y="17"/>
                    <a:pt x="1545" y="25"/>
                    <a:pt x="1538" y="28"/>
                  </a:cubicBezTo>
                  <a:cubicBezTo>
                    <a:pt x="1525" y="46"/>
                    <a:pt x="1509" y="59"/>
                    <a:pt x="1490" y="69"/>
                  </a:cubicBezTo>
                  <a:cubicBezTo>
                    <a:pt x="1491" y="82"/>
                    <a:pt x="1491" y="82"/>
                    <a:pt x="1491" y="82"/>
                  </a:cubicBezTo>
                  <a:cubicBezTo>
                    <a:pt x="1491" y="93"/>
                    <a:pt x="1481" y="101"/>
                    <a:pt x="1483" y="113"/>
                  </a:cubicBezTo>
                  <a:cubicBezTo>
                    <a:pt x="1484" y="117"/>
                    <a:pt x="1486" y="122"/>
                    <a:pt x="1490" y="123"/>
                  </a:cubicBezTo>
                  <a:cubicBezTo>
                    <a:pt x="1497" y="125"/>
                    <a:pt x="1502" y="123"/>
                    <a:pt x="1508" y="122"/>
                  </a:cubicBezTo>
                  <a:cubicBezTo>
                    <a:pt x="1511" y="119"/>
                    <a:pt x="1519" y="118"/>
                    <a:pt x="1517" y="112"/>
                  </a:cubicBezTo>
                  <a:cubicBezTo>
                    <a:pt x="1511" y="110"/>
                    <a:pt x="1507" y="103"/>
                    <a:pt x="1505" y="98"/>
                  </a:cubicBezTo>
                  <a:cubicBezTo>
                    <a:pt x="1506" y="90"/>
                    <a:pt x="1508" y="82"/>
                    <a:pt x="1515" y="77"/>
                  </a:cubicBezTo>
                  <a:cubicBezTo>
                    <a:pt x="1526" y="69"/>
                    <a:pt x="1541" y="74"/>
                    <a:pt x="1551" y="80"/>
                  </a:cubicBezTo>
                  <a:cubicBezTo>
                    <a:pt x="1555" y="75"/>
                    <a:pt x="1559" y="70"/>
                    <a:pt x="1564" y="64"/>
                  </a:cubicBezTo>
                  <a:cubicBezTo>
                    <a:pt x="1565" y="50"/>
                    <a:pt x="1565" y="50"/>
                    <a:pt x="1565" y="50"/>
                  </a:cubicBezTo>
                  <a:cubicBezTo>
                    <a:pt x="1568" y="45"/>
                    <a:pt x="1572" y="38"/>
                    <a:pt x="1579" y="35"/>
                  </a:cubicBezTo>
                  <a:cubicBezTo>
                    <a:pt x="1584" y="33"/>
                    <a:pt x="1589" y="36"/>
                    <a:pt x="1594" y="39"/>
                  </a:cubicBezTo>
                  <a:cubicBezTo>
                    <a:pt x="1597" y="43"/>
                    <a:pt x="1595" y="49"/>
                    <a:pt x="1596" y="54"/>
                  </a:cubicBezTo>
                  <a:cubicBezTo>
                    <a:pt x="1602" y="55"/>
                    <a:pt x="1610" y="55"/>
                    <a:pt x="1615" y="50"/>
                  </a:cubicBezTo>
                  <a:cubicBezTo>
                    <a:pt x="1618" y="47"/>
                    <a:pt x="1620" y="44"/>
                    <a:pt x="1619" y="39"/>
                  </a:cubicBezTo>
                  <a:cubicBezTo>
                    <a:pt x="1610" y="35"/>
                    <a:pt x="1603" y="28"/>
                    <a:pt x="1598" y="19"/>
                  </a:cubicBezTo>
                  <a:close/>
                  <a:moveTo>
                    <a:pt x="1399" y="11"/>
                  </a:moveTo>
                  <a:cubicBezTo>
                    <a:pt x="1385" y="11"/>
                    <a:pt x="1385" y="11"/>
                    <a:pt x="1385" y="11"/>
                  </a:cubicBezTo>
                  <a:cubicBezTo>
                    <a:pt x="1383" y="11"/>
                    <a:pt x="1382" y="13"/>
                    <a:pt x="1382" y="15"/>
                  </a:cubicBezTo>
                  <a:cubicBezTo>
                    <a:pt x="1391" y="25"/>
                    <a:pt x="1402" y="39"/>
                    <a:pt x="1417" y="40"/>
                  </a:cubicBezTo>
                  <a:cubicBezTo>
                    <a:pt x="1427" y="37"/>
                    <a:pt x="1437" y="32"/>
                    <a:pt x="1448" y="34"/>
                  </a:cubicBezTo>
                  <a:cubicBezTo>
                    <a:pt x="1464" y="40"/>
                    <a:pt x="1476" y="25"/>
                    <a:pt x="1488" y="17"/>
                  </a:cubicBezTo>
                  <a:cubicBezTo>
                    <a:pt x="1488" y="15"/>
                    <a:pt x="1491" y="12"/>
                    <a:pt x="1488" y="11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61" y="21"/>
                    <a:pt x="1449" y="26"/>
                    <a:pt x="1435" y="27"/>
                  </a:cubicBezTo>
                  <a:cubicBezTo>
                    <a:pt x="1421" y="27"/>
                    <a:pt x="1408" y="22"/>
                    <a:pt x="1399" y="11"/>
                  </a:cubicBezTo>
                  <a:close/>
                  <a:moveTo>
                    <a:pt x="1517" y="12"/>
                  </a:moveTo>
                  <a:cubicBezTo>
                    <a:pt x="1498" y="11"/>
                    <a:pt x="1498" y="11"/>
                    <a:pt x="1498" y="11"/>
                  </a:cubicBezTo>
                  <a:cubicBezTo>
                    <a:pt x="1496" y="12"/>
                    <a:pt x="1496" y="12"/>
                    <a:pt x="1496" y="12"/>
                  </a:cubicBezTo>
                  <a:cubicBezTo>
                    <a:pt x="1492" y="23"/>
                    <a:pt x="1480" y="30"/>
                    <a:pt x="1470" y="36"/>
                  </a:cubicBezTo>
                  <a:cubicBezTo>
                    <a:pt x="1468" y="41"/>
                    <a:pt x="1475" y="42"/>
                    <a:pt x="1477" y="45"/>
                  </a:cubicBezTo>
                  <a:cubicBezTo>
                    <a:pt x="1489" y="38"/>
                    <a:pt x="1502" y="32"/>
                    <a:pt x="1511" y="21"/>
                  </a:cubicBezTo>
                  <a:cubicBezTo>
                    <a:pt x="1513" y="18"/>
                    <a:pt x="1518" y="16"/>
                    <a:pt x="1517" y="12"/>
                  </a:cubicBezTo>
                  <a:close/>
                  <a:moveTo>
                    <a:pt x="1777" y="12"/>
                  </a:moveTo>
                  <a:cubicBezTo>
                    <a:pt x="1767" y="12"/>
                    <a:pt x="1758" y="12"/>
                    <a:pt x="1749" y="12"/>
                  </a:cubicBezTo>
                  <a:cubicBezTo>
                    <a:pt x="1746" y="14"/>
                    <a:pt x="1747" y="18"/>
                    <a:pt x="1747" y="21"/>
                  </a:cubicBezTo>
                  <a:cubicBezTo>
                    <a:pt x="1753" y="34"/>
                    <a:pt x="1767" y="46"/>
                    <a:pt x="1766" y="62"/>
                  </a:cubicBezTo>
                  <a:cubicBezTo>
                    <a:pt x="1778" y="82"/>
                    <a:pt x="1796" y="96"/>
                    <a:pt x="1814" y="109"/>
                  </a:cubicBezTo>
                  <a:cubicBezTo>
                    <a:pt x="1820" y="110"/>
                    <a:pt x="1824" y="118"/>
                    <a:pt x="1831" y="116"/>
                  </a:cubicBezTo>
                  <a:cubicBezTo>
                    <a:pt x="1832" y="109"/>
                    <a:pt x="1840" y="103"/>
                    <a:pt x="1845" y="99"/>
                  </a:cubicBezTo>
                  <a:cubicBezTo>
                    <a:pt x="1834" y="91"/>
                    <a:pt x="1823" y="81"/>
                    <a:pt x="1814" y="71"/>
                  </a:cubicBezTo>
                  <a:cubicBezTo>
                    <a:pt x="1800" y="59"/>
                    <a:pt x="1791" y="44"/>
                    <a:pt x="1782" y="27"/>
                  </a:cubicBezTo>
                  <a:cubicBezTo>
                    <a:pt x="1780" y="22"/>
                    <a:pt x="1780" y="16"/>
                    <a:pt x="1777" y="12"/>
                  </a:cubicBezTo>
                  <a:close/>
                  <a:moveTo>
                    <a:pt x="1804" y="28"/>
                  </a:moveTo>
                  <a:cubicBezTo>
                    <a:pt x="1800" y="22"/>
                    <a:pt x="1800" y="10"/>
                    <a:pt x="1790" y="12"/>
                  </a:cubicBezTo>
                  <a:cubicBezTo>
                    <a:pt x="1788" y="13"/>
                    <a:pt x="1784" y="11"/>
                    <a:pt x="1784" y="13"/>
                  </a:cubicBezTo>
                  <a:cubicBezTo>
                    <a:pt x="1789" y="29"/>
                    <a:pt x="1797" y="42"/>
                    <a:pt x="1805" y="56"/>
                  </a:cubicBezTo>
                  <a:cubicBezTo>
                    <a:pt x="1818" y="69"/>
                    <a:pt x="1833" y="86"/>
                    <a:pt x="1849" y="94"/>
                  </a:cubicBezTo>
                  <a:cubicBezTo>
                    <a:pt x="1855" y="100"/>
                    <a:pt x="1865" y="96"/>
                    <a:pt x="1873" y="99"/>
                  </a:cubicBezTo>
                  <a:cubicBezTo>
                    <a:pt x="1881" y="99"/>
                    <a:pt x="1887" y="104"/>
                    <a:pt x="1895" y="102"/>
                  </a:cubicBezTo>
                  <a:cubicBezTo>
                    <a:pt x="1901" y="100"/>
                    <a:pt x="1909" y="100"/>
                    <a:pt x="1910" y="94"/>
                  </a:cubicBezTo>
                  <a:cubicBezTo>
                    <a:pt x="1903" y="95"/>
                    <a:pt x="1896" y="91"/>
                    <a:pt x="1890" y="89"/>
                  </a:cubicBezTo>
                  <a:cubicBezTo>
                    <a:pt x="1883" y="94"/>
                    <a:pt x="1874" y="95"/>
                    <a:pt x="1866" y="95"/>
                  </a:cubicBezTo>
                  <a:cubicBezTo>
                    <a:pt x="1857" y="92"/>
                    <a:pt x="1851" y="84"/>
                    <a:pt x="1850" y="76"/>
                  </a:cubicBezTo>
                  <a:cubicBezTo>
                    <a:pt x="1847" y="74"/>
                    <a:pt x="1844" y="71"/>
                    <a:pt x="1841" y="68"/>
                  </a:cubicBezTo>
                  <a:cubicBezTo>
                    <a:pt x="1827" y="56"/>
                    <a:pt x="1815" y="42"/>
                    <a:pt x="1804" y="28"/>
                  </a:cubicBezTo>
                  <a:close/>
                  <a:moveTo>
                    <a:pt x="1813" y="21"/>
                  </a:moveTo>
                  <a:cubicBezTo>
                    <a:pt x="1809" y="19"/>
                    <a:pt x="1812" y="10"/>
                    <a:pt x="1804" y="12"/>
                  </a:cubicBezTo>
                  <a:cubicBezTo>
                    <a:pt x="1803" y="12"/>
                    <a:pt x="1803" y="13"/>
                    <a:pt x="1803" y="14"/>
                  </a:cubicBezTo>
                  <a:cubicBezTo>
                    <a:pt x="1814" y="32"/>
                    <a:pt x="1814" y="32"/>
                    <a:pt x="1814" y="32"/>
                  </a:cubicBezTo>
                  <a:cubicBezTo>
                    <a:pt x="1817" y="40"/>
                    <a:pt x="1826" y="44"/>
                    <a:pt x="1830" y="51"/>
                  </a:cubicBezTo>
                  <a:cubicBezTo>
                    <a:pt x="1836" y="56"/>
                    <a:pt x="1842" y="64"/>
                    <a:pt x="1850" y="67"/>
                  </a:cubicBezTo>
                  <a:cubicBezTo>
                    <a:pt x="1851" y="63"/>
                    <a:pt x="1852" y="60"/>
                    <a:pt x="1853" y="56"/>
                  </a:cubicBezTo>
                  <a:cubicBezTo>
                    <a:pt x="1837" y="47"/>
                    <a:pt x="1827" y="34"/>
                    <a:pt x="1813" y="21"/>
                  </a:cubicBezTo>
                  <a:close/>
                  <a:moveTo>
                    <a:pt x="1829" y="12"/>
                  </a:moveTo>
                  <a:cubicBezTo>
                    <a:pt x="1824" y="13"/>
                    <a:pt x="1819" y="10"/>
                    <a:pt x="1815" y="13"/>
                  </a:cubicBezTo>
                  <a:cubicBezTo>
                    <a:pt x="1818" y="22"/>
                    <a:pt x="1828" y="27"/>
                    <a:pt x="1833" y="34"/>
                  </a:cubicBezTo>
                  <a:cubicBezTo>
                    <a:pt x="1840" y="40"/>
                    <a:pt x="1847" y="47"/>
                    <a:pt x="1856" y="51"/>
                  </a:cubicBezTo>
                  <a:cubicBezTo>
                    <a:pt x="1857" y="49"/>
                    <a:pt x="1860" y="48"/>
                    <a:pt x="1859" y="46"/>
                  </a:cubicBezTo>
                  <a:cubicBezTo>
                    <a:pt x="1846" y="38"/>
                    <a:pt x="1838" y="24"/>
                    <a:pt x="1829" y="12"/>
                  </a:cubicBezTo>
                  <a:close/>
                  <a:moveTo>
                    <a:pt x="1856" y="22"/>
                  </a:moveTo>
                  <a:cubicBezTo>
                    <a:pt x="1852" y="18"/>
                    <a:pt x="1852" y="9"/>
                    <a:pt x="1843" y="12"/>
                  </a:cubicBezTo>
                  <a:cubicBezTo>
                    <a:pt x="1841" y="13"/>
                    <a:pt x="1836" y="11"/>
                    <a:pt x="1837" y="15"/>
                  </a:cubicBezTo>
                  <a:cubicBezTo>
                    <a:pt x="1845" y="24"/>
                    <a:pt x="1851" y="37"/>
                    <a:pt x="1864" y="42"/>
                  </a:cubicBezTo>
                  <a:cubicBezTo>
                    <a:pt x="1867" y="40"/>
                    <a:pt x="1870" y="40"/>
                    <a:pt x="1871" y="36"/>
                  </a:cubicBezTo>
                  <a:cubicBezTo>
                    <a:pt x="1866" y="32"/>
                    <a:pt x="1861" y="28"/>
                    <a:pt x="1856" y="22"/>
                  </a:cubicBezTo>
                  <a:close/>
                  <a:moveTo>
                    <a:pt x="1882" y="13"/>
                  </a:moveTo>
                  <a:cubicBezTo>
                    <a:pt x="1860" y="12"/>
                    <a:pt x="1860" y="12"/>
                    <a:pt x="1860" y="12"/>
                  </a:cubicBezTo>
                  <a:cubicBezTo>
                    <a:pt x="1858" y="14"/>
                    <a:pt x="1858" y="14"/>
                    <a:pt x="1858" y="14"/>
                  </a:cubicBezTo>
                  <a:cubicBezTo>
                    <a:pt x="1860" y="21"/>
                    <a:pt x="1868" y="28"/>
                    <a:pt x="1875" y="32"/>
                  </a:cubicBezTo>
                  <a:cubicBezTo>
                    <a:pt x="1877" y="35"/>
                    <a:pt x="1881" y="30"/>
                    <a:pt x="1883" y="34"/>
                  </a:cubicBezTo>
                  <a:cubicBezTo>
                    <a:pt x="1899" y="30"/>
                    <a:pt x="1913" y="36"/>
                    <a:pt x="1926" y="42"/>
                  </a:cubicBezTo>
                  <a:cubicBezTo>
                    <a:pt x="1938" y="41"/>
                    <a:pt x="1948" y="33"/>
                    <a:pt x="1957" y="25"/>
                  </a:cubicBezTo>
                  <a:cubicBezTo>
                    <a:pt x="1960" y="20"/>
                    <a:pt x="1969" y="20"/>
                    <a:pt x="1968" y="13"/>
                  </a:cubicBezTo>
                  <a:cubicBezTo>
                    <a:pt x="1949" y="13"/>
                    <a:pt x="1949" y="13"/>
                    <a:pt x="1949" y="13"/>
                  </a:cubicBezTo>
                  <a:cubicBezTo>
                    <a:pt x="1939" y="25"/>
                    <a:pt x="1923" y="30"/>
                    <a:pt x="1908" y="28"/>
                  </a:cubicBezTo>
                  <a:cubicBezTo>
                    <a:pt x="1897" y="26"/>
                    <a:pt x="1890" y="19"/>
                    <a:pt x="1882" y="13"/>
                  </a:cubicBezTo>
                  <a:close/>
                  <a:moveTo>
                    <a:pt x="1940" y="14"/>
                  </a:moveTo>
                  <a:cubicBezTo>
                    <a:pt x="1930" y="11"/>
                    <a:pt x="1921" y="13"/>
                    <a:pt x="1911" y="12"/>
                  </a:cubicBezTo>
                  <a:cubicBezTo>
                    <a:pt x="1904" y="14"/>
                    <a:pt x="1897" y="11"/>
                    <a:pt x="1892" y="13"/>
                  </a:cubicBezTo>
                  <a:cubicBezTo>
                    <a:pt x="1895" y="18"/>
                    <a:pt x="1902" y="21"/>
                    <a:pt x="1908" y="23"/>
                  </a:cubicBezTo>
                  <a:cubicBezTo>
                    <a:pt x="1920" y="25"/>
                    <a:pt x="1933" y="23"/>
                    <a:pt x="1940" y="14"/>
                  </a:cubicBezTo>
                  <a:close/>
                  <a:moveTo>
                    <a:pt x="1162" y="25"/>
                  </a:moveTo>
                  <a:cubicBezTo>
                    <a:pt x="1149" y="25"/>
                    <a:pt x="1140" y="18"/>
                    <a:pt x="1128" y="14"/>
                  </a:cubicBezTo>
                  <a:cubicBezTo>
                    <a:pt x="1127" y="17"/>
                    <a:pt x="1124" y="19"/>
                    <a:pt x="1125" y="22"/>
                  </a:cubicBezTo>
                  <a:cubicBezTo>
                    <a:pt x="1130" y="27"/>
                    <a:pt x="1136" y="28"/>
                    <a:pt x="1142" y="31"/>
                  </a:cubicBezTo>
                  <a:cubicBezTo>
                    <a:pt x="1147" y="38"/>
                    <a:pt x="1157" y="39"/>
                    <a:pt x="1165" y="38"/>
                  </a:cubicBezTo>
                  <a:cubicBezTo>
                    <a:pt x="1166" y="34"/>
                    <a:pt x="1167" y="28"/>
                    <a:pt x="1162" y="25"/>
                  </a:cubicBezTo>
                  <a:close/>
                  <a:moveTo>
                    <a:pt x="690" y="26"/>
                  </a:moveTo>
                  <a:cubicBezTo>
                    <a:pt x="686" y="21"/>
                    <a:pt x="678" y="24"/>
                    <a:pt x="672" y="22"/>
                  </a:cubicBezTo>
                  <a:cubicBezTo>
                    <a:pt x="670" y="23"/>
                    <a:pt x="668" y="26"/>
                    <a:pt x="669" y="28"/>
                  </a:cubicBezTo>
                  <a:cubicBezTo>
                    <a:pt x="674" y="33"/>
                    <a:pt x="681" y="33"/>
                    <a:pt x="687" y="34"/>
                  </a:cubicBezTo>
                  <a:cubicBezTo>
                    <a:pt x="690" y="33"/>
                    <a:pt x="690" y="29"/>
                    <a:pt x="690" y="26"/>
                  </a:cubicBezTo>
                  <a:close/>
                  <a:moveTo>
                    <a:pt x="184" y="34"/>
                  </a:moveTo>
                  <a:cubicBezTo>
                    <a:pt x="181" y="30"/>
                    <a:pt x="177" y="28"/>
                    <a:pt x="173" y="27"/>
                  </a:cubicBezTo>
                  <a:cubicBezTo>
                    <a:pt x="170" y="28"/>
                    <a:pt x="170" y="31"/>
                    <a:pt x="169" y="33"/>
                  </a:cubicBezTo>
                  <a:cubicBezTo>
                    <a:pt x="168" y="34"/>
                    <a:pt x="166" y="38"/>
                    <a:pt x="169" y="38"/>
                  </a:cubicBezTo>
                  <a:cubicBezTo>
                    <a:pt x="174" y="37"/>
                    <a:pt x="178" y="35"/>
                    <a:pt x="184" y="34"/>
                  </a:cubicBezTo>
                  <a:close/>
                  <a:moveTo>
                    <a:pt x="1122" y="29"/>
                  </a:moveTo>
                  <a:cubicBezTo>
                    <a:pt x="1120" y="29"/>
                    <a:pt x="1119" y="32"/>
                    <a:pt x="1118" y="34"/>
                  </a:cubicBezTo>
                  <a:cubicBezTo>
                    <a:pt x="1118" y="34"/>
                    <a:pt x="1120" y="34"/>
                    <a:pt x="1120" y="34"/>
                  </a:cubicBezTo>
                  <a:cubicBezTo>
                    <a:pt x="1121" y="32"/>
                    <a:pt x="1123" y="31"/>
                    <a:pt x="1122" y="29"/>
                  </a:cubicBezTo>
                  <a:close/>
                  <a:moveTo>
                    <a:pt x="1005" y="44"/>
                  </a:moveTo>
                  <a:cubicBezTo>
                    <a:pt x="1002" y="39"/>
                    <a:pt x="998" y="33"/>
                    <a:pt x="992" y="31"/>
                  </a:cubicBezTo>
                  <a:cubicBezTo>
                    <a:pt x="984" y="31"/>
                    <a:pt x="976" y="28"/>
                    <a:pt x="967" y="30"/>
                  </a:cubicBezTo>
                  <a:cubicBezTo>
                    <a:pt x="956" y="34"/>
                    <a:pt x="943" y="39"/>
                    <a:pt x="940" y="53"/>
                  </a:cubicBezTo>
                  <a:cubicBezTo>
                    <a:pt x="940" y="58"/>
                    <a:pt x="939" y="65"/>
                    <a:pt x="944" y="69"/>
                  </a:cubicBezTo>
                  <a:cubicBezTo>
                    <a:pt x="946" y="72"/>
                    <a:pt x="950" y="74"/>
                    <a:pt x="954" y="73"/>
                  </a:cubicBezTo>
                  <a:cubicBezTo>
                    <a:pt x="965" y="69"/>
                    <a:pt x="958" y="58"/>
                    <a:pt x="965" y="52"/>
                  </a:cubicBezTo>
                  <a:cubicBezTo>
                    <a:pt x="970" y="51"/>
                    <a:pt x="974" y="49"/>
                    <a:pt x="978" y="51"/>
                  </a:cubicBezTo>
                  <a:cubicBezTo>
                    <a:pt x="985" y="53"/>
                    <a:pt x="988" y="59"/>
                    <a:pt x="990" y="64"/>
                  </a:cubicBezTo>
                  <a:cubicBezTo>
                    <a:pt x="993" y="75"/>
                    <a:pt x="988" y="84"/>
                    <a:pt x="981" y="91"/>
                  </a:cubicBezTo>
                  <a:cubicBezTo>
                    <a:pt x="972" y="100"/>
                    <a:pt x="960" y="110"/>
                    <a:pt x="946" y="106"/>
                  </a:cubicBezTo>
                  <a:cubicBezTo>
                    <a:pt x="933" y="102"/>
                    <a:pt x="915" y="96"/>
                    <a:pt x="905" y="109"/>
                  </a:cubicBezTo>
                  <a:cubicBezTo>
                    <a:pt x="899" y="114"/>
                    <a:pt x="898" y="121"/>
                    <a:pt x="899" y="128"/>
                  </a:cubicBezTo>
                  <a:cubicBezTo>
                    <a:pt x="901" y="132"/>
                    <a:pt x="903" y="138"/>
                    <a:pt x="909" y="139"/>
                  </a:cubicBezTo>
                  <a:cubicBezTo>
                    <a:pt x="913" y="141"/>
                    <a:pt x="917" y="140"/>
                    <a:pt x="919" y="136"/>
                  </a:cubicBezTo>
                  <a:cubicBezTo>
                    <a:pt x="921" y="133"/>
                    <a:pt x="922" y="129"/>
                    <a:pt x="921" y="126"/>
                  </a:cubicBezTo>
                  <a:cubicBezTo>
                    <a:pt x="916" y="122"/>
                    <a:pt x="921" y="116"/>
                    <a:pt x="922" y="112"/>
                  </a:cubicBezTo>
                  <a:cubicBezTo>
                    <a:pt x="927" y="109"/>
                    <a:pt x="935" y="110"/>
                    <a:pt x="941" y="110"/>
                  </a:cubicBezTo>
                  <a:cubicBezTo>
                    <a:pt x="949" y="115"/>
                    <a:pt x="955" y="125"/>
                    <a:pt x="953" y="135"/>
                  </a:cubicBezTo>
                  <a:cubicBezTo>
                    <a:pt x="952" y="144"/>
                    <a:pt x="944" y="151"/>
                    <a:pt x="939" y="158"/>
                  </a:cubicBezTo>
                  <a:cubicBezTo>
                    <a:pt x="939" y="158"/>
                    <a:pt x="939" y="158"/>
                    <a:pt x="939" y="158"/>
                  </a:cubicBezTo>
                  <a:cubicBezTo>
                    <a:pt x="977" y="159"/>
                    <a:pt x="1015" y="159"/>
                    <a:pt x="1053" y="159"/>
                  </a:cubicBezTo>
                  <a:cubicBezTo>
                    <a:pt x="1056" y="160"/>
                    <a:pt x="1056" y="156"/>
                    <a:pt x="1057" y="154"/>
                  </a:cubicBezTo>
                  <a:cubicBezTo>
                    <a:pt x="1073" y="150"/>
                    <a:pt x="1078" y="133"/>
                    <a:pt x="1083" y="120"/>
                  </a:cubicBezTo>
                  <a:cubicBezTo>
                    <a:pt x="1086" y="106"/>
                    <a:pt x="1083" y="90"/>
                    <a:pt x="1071" y="81"/>
                  </a:cubicBezTo>
                  <a:cubicBezTo>
                    <a:pt x="1063" y="78"/>
                    <a:pt x="1052" y="75"/>
                    <a:pt x="1044" y="80"/>
                  </a:cubicBezTo>
                  <a:cubicBezTo>
                    <a:pt x="1035" y="85"/>
                    <a:pt x="1033" y="95"/>
                    <a:pt x="1033" y="104"/>
                  </a:cubicBezTo>
                  <a:cubicBezTo>
                    <a:pt x="1039" y="116"/>
                    <a:pt x="1052" y="100"/>
                    <a:pt x="1057" y="111"/>
                  </a:cubicBezTo>
                  <a:cubicBezTo>
                    <a:pt x="1053" y="122"/>
                    <a:pt x="1041" y="129"/>
                    <a:pt x="1030" y="129"/>
                  </a:cubicBezTo>
                  <a:cubicBezTo>
                    <a:pt x="1022" y="133"/>
                    <a:pt x="1015" y="129"/>
                    <a:pt x="1008" y="126"/>
                  </a:cubicBezTo>
                  <a:cubicBezTo>
                    <a:pt x="1000" y="119"/>
                    <a:pt x="996" y="110"/>
                    <a:pt x="998" y="100"/>
                  </a:cubicBezTo>
                  <a:cubicBezTo>
                    <a:pt x="1004" y="87"/>
                    <a:pt x="1010" y="72"/>
                    <a:pt x="1008" y="56"/>
                  </a:cubicBezTo>
                  <a:cubicBezTo>
                    <a:pt x="1006" y="53"/>
                    <a:pt x="1009" y="47"/>
                    <a:pt x="1005" y="44"/>
                  </a:cubicBezTo>
                  <a:close/>
                  <a:moveTo>
                    <a:pt x="538" y="50"/>
                  </a:moveTo>
                  <a:cubicBezTo>
                    <a:pt x="526" y="36"/>
                    <a:pt x="526" y="36"/>
                    <a:pt x="526" y="36"/>
                  </a:cubicBezTo>
                  <a:cubicBezTo>
                    <a:pt x="514" y="30"/>
                    <a:pt x="499" y="31"/>
                    <a:pt x="488" y="38"/>
                  </a:cubicBezTo>
                  <a:cubicBezTo>
                    <a:pt x="481" y="43"/>
                    <a:pt x="472" y="50"/>
                    <a:pt x="474" y="60"/>
                  </a:cubicBezTo>
                  <a:cubicBezTo>
                    <a:pt x="475" y="65"/>
                    <a:pt x="478" y="70"/>
                    <a:pt x="483" y="73"/>
                  </a:cubicBezTo>
                  <a:cubicBezTo>
                    <a:pt x="486" y="73"/>
                    <a:pt x="489" y="75"/>
                    <a:pt x="492" y="73"/>
                  </a:cubicBezTo>
                  <a:cubicBezTo>
                    <a:pt x="496" y="68"/>
                    <a:pt x="501" y="63"/>
                    <a:pt x="499" y="56"/>
                  </a:cubicBezTo>
                  <a:cubicBezTo>
                    <a:pt x="500" y="53"/>
                    <a:pt x="504" y="52"/>
                    <a:pt x="507" y="52"/>
                  </a:cubicBezTo>
                  <a:cubicBezTo>
                    <a:pt x="512" y="54"/>
                    <a:pt x="519" y="55"/>
                    <a:pt x="522" y="61"/>
                  </a:cubicBezTo>
                  <a:cubicBezTo>
                    <a:pt x="525" y="70"/>
                    <a:pt x="521" y="78"/>
                    <a:pt x="516" y="85"/>
                  </a:cubicBezTo>
                  <a:cubicBezTo>
                    <a:pt x="509" y="97"/>
                    <a:pt x="497" y="107"/>
                    <a:pt x="482" y="107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54" y="105"/>
                    <a:pt x="445" y="106"/>
                    <a:pt x="439" y="113"/>
                  </a:cubicBezTo>
                  <a:cubicBezTo>
                    <a:pt x="433" y="118"/>
                    <a:pt x="434" y="128"/>
                    <a:pt x="437" y="135"/>
                  </a:cubicBezTo>
                  <a:cubicBezTo>
                    <a:pt x="440" y="139"/>
                    <a:pt x="444" y="139"/>
                    <a:pt x="449" y="139"/>
                  </a:cubicBezTo>
                  <a:cubicBezTo>
                    <a:pt x="462" y="139"/>
                    <a:pt x="455" y="123"/>
                    <a:pt x="463" y="117"/>
                  </a:cubicBezTo>
                  <a:cubicBezTo>
                    <a:pt x="467" y="115"/>
                    <a:pt x="472" y="115"/>
                    <a:pt x="477" y="116"/>
                  </a:cubicBezTo>
                  <a:cubicBezTo>
                    <a:pt x="481" y="118"/>
                    <a:pt x="486" y="122"/>
                    <a:pt x="487" y="127"/>
                  </a:cubicBezTo>
                  <a:cubicBezTo>
                    <a:pt x="491" y="135"/>
                    <a:pt x="489" y="145"/>
                    <a:pt x="484" y="152"/>
                  </a:cubicBezTo>
                  <a:cubicBezTo>
                    <a:pt x="482" y="156"/>
                    <a:pt x="478" y="155"/>
                    <a:pt x="477" y="159"/>
                  </a:cubicBezTo>
                  <a:cubicBezTo>
                    <a:pt x="490" y="160"/>
                    <a:pt x="506" y="159"/>
                    <a:pt x="520" y="160"/>
                  </a:cubicBezTo>
                  <a:cubicBezTo>
                    <a:pt x="612" y="159"/>
                    <a:pt x="612" y="159"/>
                    <a:pt x="612" y="159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33" y="140"/>
                    <a:pt x="632" y="121"/>
                    <a:pt x="636" y="104"/>
                  </a:cubicBezTo>
                  <a:cubicBezTo>
                    <a:pt x="634" y="102"/>
                    <a:pt x="633" y="100"/>
                    <a:pt x="633" y="99"/>
                  </a:cubicBezTo>
                  <a:cubicBezTo>
                    <a:pt x="626" y="92"/>
                    <a:pt x="623" y="81"/>
                    <a:pt x="613" y="78"/>
                  </a:cubicBezTo>
                  <a:cubicBezTo>
                    <a:pt x="605" y="76"/>
                    <a:pt x="597" y="78"/>
                    <a:pt x="590" y="81"/>
                  </a:cubicBezTo>
                  <a:cubicBezTo>
                    <a:pt x="585" y="84"/>
                    <a:pt x="579" y="89"/>
                    <a:pt x="578" y="96"/>
                  </a:cubicBezTo>
                  <a:cubicBezTo>
                    <a:pt x="578" y="101"/>
                    <a:pt x="581" y="106"/>
                    <a:pt x="584" y="110"/>
                  </a:cubicBezTo>
                  <a:cubicBezTo>
                    <a:pt x="590" y="115"/>
                    <a:pt x="600" y="105"/>
                    <a:pt x="604" y="116"/>
                  </a:cubicBezTo>
                  <a:cubicBezTo>
                    <a:pt x="603" y="119"/>
                    <a:pt x="600" y="122"/>
                    <a:pt x="598" y="123"/>
                  </a:cubicBezTo>
                  <a:cubicBezTo>
                    <a:pt x="596" y="127"/>
                    <a:pt x="590" y="126"/>
                    <a:pt x="588" y="130"/>
                  </a:cubicBezTo>
                  <a:cubicBezTo>
                    <a:pt x="576" y="133"/>
                    <a:pt x="565" y="139"/>
                    <a:pt x="552" y="134"/>
                  </a:cubicBezTo>
                  <a:cubicBezTo>
                    <a:pt x="540" y="126"/>
                    <a:pt x="534" y="111"/>
                    <a:pt x="535" y="97"/>
                  </a:cubicBezTo>
                  <a:cubicBezTo>
                    <a:pt x="539" y="82"/>
                    <a:pt x="542" y="65"/>
                    <a:pt x="538" y="50"/>
                  </a:cubicBezTo>
                  <a:close/>
                  <a:moveTo>
                    <a:pt x="1259" y="36"/>
                  </a:moveTo>
                  <a:cubicBezTo>
                    <a:pt x="1258" y="34"/>
                    <a:pt x="1258" y="34"/>
                    <a:pt x="1258" y="34"/>
                  </a:cubicBezTo>
                  <a:cubicBezTo>
                    <a:pt x="1246" y="31"/>
                    <a:pt x="1232" y="32"/>
                    <a:pt x="1223" y="39"/>
                  </a:cubicBezTo>
                  <a:cubicBezTo>
                    <a:pt x="1220" y="43"/>
                    <a:pt x="1216" y="47"/>
                    <a:pt x="1217" y="51"/>
                  </a:cubicBezTo>
                  <a:cubicBezTo>
                    <a:pt x="1222" y="51"/>
                    <a:pt x="1227" y="50"/>
                    <a:pt x="1232" y="49"/>
                  </a:cubicBezTo>
                  <a:cubicBezTo>
                    <a:pt x="1243" y="48"/>
                    <a:pt x="1251" y="41"/>
                    <a:pt x="1259" y="36"/>
                  </a:cubicBezTo>
                  <a:close/>
                  <a:moveTo>
                    <a:pt x="773" y="34"/>
                  </a:moveTo>
                  <a:cubicBezTo>
                    <a:pt x="770" y="34"/>
                    <a:pt x="770" y="34"/>
                    <a:pt x="770" y="34"/>
                  </a:cubicBezTo>
                  <a:cubicBezTo>
                    <a:pt x="766" y="36"/>
                    <a:pt x="761" y="35"/>
                    <a:pt x="757" y="38"/>
                  </a:cubicBezTo>
                  <a:cubicBezTo>
                    <a:pt x="754" y="41"/>
                    <a:pt x="749" y="44"/>
                    <a:pt x="750" y="49"/>
                  </a:cubicBezTo>
                  <a:cubicBezTo>
                    <a:pt x="756" y="48"/>
                    <a:pt x="760" y="44"/>
                    <a:pt x="765" y="42"/>
                  </a:cubicBezTo>
                  <a:cubicBezTo>
                    <a:pt x="768" y="40"/>
                    <a:pt x="772" y="37"/>
                    <a:pt x="773" y="34"/>
                  </a:cubicBezTo>
                  <a:close/>
                  <a:moveTo>
                    <a:pt x="316" y="36"/>
                  </a:moveTo>
                  <a:cubicBezTo>
                    <a:pt x="314" y="34"/>
                    <a:pt x="311" y="35"/>
                    <a:pt x="309" y="34"/>
                  </a:cubicBezTo>
                  <a:cubicBezTo>
                    <a:pt x="301" y="37"/>
                    <a:pt x="290" y="34"/>
                    <a:pt x="283" y="40"/>
                  </a:cubicBezTo>
                  <a:cubicBezTo>
                    <a:pt x="280" y="42"/>
                    <a:pt x="275" y="47"/>
                    <a:pt x="274" y="51"/>
                  </a:cubicBezTo>
                  <a:cubicBezTo>
                    <a:pt x="283" y="49"/>
                    <a:pt x="294" y="47"/>
                    <a:pt x="302" y="43"/>
                  </a:cubicBezTo>
                  <a:cubicBezTo>
                    <a:pt x="307" y="41"/>
                    <a:pt x="312" y="40"/>
                    <a:pt x="316" y="36"/>
                  </a:cubicBezTo>
                  <a:close/>
                  <a:moveTo>
                    <a:pt x="794" y="45"/>
                  </a:moveTo>
                  <a:cubicBezTo>
                    <a:pt x="794" y="40"/>
                    <a:pt x="789" y="35"/>
                    <a:pt x="783" y="35"/>
                  </a:cubicBezTo>
                  <a:cubicBezTo>
                    <a:pt x="773" y="43"/>
                    <a:pt x="762" y="51"/>
                    <a:pt x="751" y="57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62"/>
                    <a:pt x="751" y="67"/>
                    <a:pt x="755" y="68"/>
                  </a:cubicBezTo>
                  <a:cubicBezTo>
                    <a:pt x="765" y="65"/>
                    <a:pt x="771" y="57"/>
                    <a:pt x="778" y="49"/>
                  </a:cubicBezTo>
                  <a:cubicBezTo>
                    <a:pt x="783" y="48"/>
                    <a:pt x="788" y="46"/>
                    <a:pt x="793" y="48"/>
                  </a:cubicBezTo>
                  <a:cubicBezTo>
                    <a:pt x="794" y="48"/>
                    <a:pt x="794" y="46"/>
                    <a:pt x="794" y="45"/>
                  </a:cubicBezTo>
                  <a:close/>
                  <a:moveTo>
                    <a:pt x="685" y="40"/>
                  </a:moveTo>
                  <a:cubicBezTo>
                    <a:pt x="682" y="38"/>
                    <a:pt x="679" y="38"/>
                    <a:pt x="676" y="38"/>
                  </a:cubicBezTo>
                  <a:cubicBezTo>
                    <a:pt x="673" y="40"/>
                    <a:pt x="672" y="43"/>
                    <a:pt x="673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80" y="46"/>
                    <a:pt x="683" y="42"/>
                    <a:pt x="685" y="40"/>
                  </a:cubicBezTo>
                  <a:close/>
                  <a:moveTo>
                    <a:pt x="211" y="44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199" y="40"/>
                    <a:pt x="198" y="40"/>
                    <a:pt x="198" y="41"/>
                  </a:cubicBezTo>
                  <a:cubicBezTo>
                    <a:pt x="201" y="45"/>
                    <a:pt x="200" y="50"/>
                    <a:pt x="201" y="54"/>
                  </a:cubicBezTo>
                  <a:cubicBezTo>
                    <a:pt x="204" y="54"/>
                    <a:pt x="206" y="52"/>
                    <a:pt x="208" y="50"/>
                  </a:cubicBezTo>
                  <a:cubicBezTo>
                    <a:pt x="209" y="48"/>
                    <a:pt x="213" y="47"/>
                    <a:pt x="211" y="44"/>
                  </a:cubicBezTo>
                  <a:close/>
                  <a:moveTo>
                    <a:pt x="324" y="42"/>
                  </a:moveTo>
                  <a:cubicBezTo>
                    <a:pt x="323" y="41"/>
                    <a:pt x="322" y="40"/>
                    <a:pt x="321" y="40"/>
                  </a:cubicBezTo>
                  <a:cubicBezTo>
                    <a:pt x="312" y="46"/>
                    <a:pt x="302" y="49"/>
                    <a:pt x="293" y="52"/>
                  </a:cubicBezTo>
                  <a:cubicBezTo>
                    <a:pt x="287" y="54"/>
                    <a:pt x="281" y="56"/>
                    <a:pt x="275" y="58"/>
                  </a:cubicBezTo>
                  <a:cubicBezTo>
                    <a:pt x="280" y="61"/>
                    <a:pt x="281" y="69"/>
                    <a:pt x="288" y="67"/>
                  </a:cubicBezTo>
                  <a:cubicBezTo>
                    <a:pt x="298" y="64"/>
                    <a:pt x="309" y="61"/>
                    <a:pt x="314" y="50"/>
                  </a:cubicBezTo>
                  <a:cubicBezTo>
                    <a:pt x="317" y="47"/>
                    <a:pt x="323" y="47"/>
                    <a:pt x="324" y="42"/>
                  </a:cubicBezTo>
                  <a:close/>
                  <a:moveTo>
                    <a:pt x="1712" y="44"/>
                  </a:moveTo>
                  <a:cubicBezTo>
                    <a:pt x="1712" y="41"/>
                    <a:pt x="1712" y="41"/>
                    <a:pt x="1712" y="41"/>
                  </a:cubicBezTo>
                  <a:cubicBezTo>
                    <a:pt x="1708" y="40"/>
                    <a:pt x="1708" y="40"/>
                    <a:pt x="1708" y="40"/>
                  </a:cubicBezTo>
                  <a:cubicBezTo>
                    <a:pt x="1697" y="44"/>
                    <a:pt x="1684" y="47"/>
                    <a:pt x="1678" y="58"/>
                  </a:cubicBezTo>
                  <a:cubicBezTo>
                    <a:pt x="1678" y="60"/>
                    <a:pt x="1677" y="63"/>
                    <a:pt x="1679" y="64"/>
                  </a:cubicBezTo>
                  <a:cubicBezTo>
                    <a:pt x="1692" y="61"/>
                    <a:pt x="1701" y="52"/>
                    <a:pt x="1712" y="44"/>
                  </a:cubicBezTo>
                  <a:close/>
                  <a:moveTo>
                    <a:pt x="1730" y="50"/>
                  </a:moveTo>
                  <a:cubicBezTo>
                    <a:pt x="1728" y="44"/>
                    <a:pt x="1728" y="44"/>
                    <a:pt x="1728" y="44"/>
                  </a:cubicBezTo>
                  <a:cubicBezTo>
                    <a:pt x="1726" y="43"/>
                    <a:pt x="1723" y="39"/>
                    <a:pt x="1720" y="41"/>
                  </a:cubicBezTo>
                  <a:cubicBezTo>
                    <a:pt x="1717" y="47"/>
                    <a:pt x="1710" y="51"/>
                    <a:pt x="1705" y="56"/>
                  </a:cubicBezTo>
                  <a:cubicBezTo>
                    <a:pt x="1699" y="60"/>
                    <a:pt x="1694" y="64"/>
                    <a:pt x="1688" y="65"/>
                  </a:cubicBezTo>
                  <a:cubicBezTo>
                    <a:pt x="1686" y="68"/>
                    <a:pt x="1682" y="68"/>
                    <a:pt x="1683" y="71"/>
                  </a:cubicBezTo>
                  <a:cubicBezTo>
                    <a:pt x="1684" y="73"/>
                    <a:pt x="1685" y="74"/>
                    <a:pt x="1687" y="74"/>
                  </a:cubicBezTo>
                  <a:cubicBezTo>
                    <a:pt x="1693" y="70"/>
                    <a:pt x="1701" y="72"/>
                    <a:pt x="1707" y="65"/>
                  </a:cubicBezTo>
                  <a:cubicBezTo>
                    <a:pt x="1714" y="64"/>
                    <a:pt x="1718" y="59"/>
                    <a:pt x="1723" y="54"/>
                  </a:cubicBezTo>
                  <a:cubicBezTo>
                    <a:pt x="1726" y="52"/>
                    <a:pt x="1731" y="54"/>
                    <a:pt x="1730" y="50"/>
                  </a:cubicBezTo>
                  <a:close/>
                  <a:moveTo>
                    <a:pt x="1470" y="49"/>
                  </a:moveTo>
                  <a:cubicBezTo>
                    <a:pt x="1463" y="39"/>
                    <a:pt x="1453" y="44"/>
                    <a:pt x="1444" y="41"/>
                  </a:cubicBezTo>
                  <a:cubicBezTo>
                    <a:pt x="1431" y="41"/>
                    <a:pt x="1418" y="46"/>
                    <a:pt x="1411" y="58"/>
                  </a:cubicBezTo>
                  <a:cubicBezTo>
                    <a:pt x="1409" y="64"/>
                    <a:pt x="1407" y="73"/>
                    <a:pt x="1412" y="78"/>
                  </a:cubicBezTo>
                  <a:cubicBezTo>
                    <a:pt x="1416" y="81"/>
                    <a:pt x="1421" y="83"/>
                    <a:pt x="1425" y="82"/>
                  </a:cubicBezTo>
                  <a:cubicBezTo>
                    <a:pt x="1434" y="78"/>
                    <a:pt x="1431" y="69"/>
                    <a:pt x="1433" y="62"/>
                  </a:cubicBezTo>
                  <a:cubicBezTo>
                    <a:pt x="1435" y="57"/>
                    <a:pt x="1440" y="56"/>
                    <a:pt x="1444" y="54"/>
                  </a:cubicBezTo>
                  <a:cubicBezTo>
                    <a:pt x="1451" y="52"/>
                    <a:pt x="1456" y="60"/>
                    <a:pt x="1460" y="63"/>
                  </a:cubicBezTo>
                  <a:cubicBezTo>
                    <a:pt x="1461" y="69"/>
                    <a:pt x="1462" y="75"/>
                    <a:pt x="1460" y="82"/>
                  </a:cubicBezTo>
                  <a:cubicBezTo>
                    <a:pt x="1454" y="99"/>
                    <a:pt x="1437" y="107"/>
                    <a:pt x="1419" y="106"/>
                  </a:cubicBezTo>
                  <a:cubicBezTo>
                    <a:pt x="1406" y="105"/>
                    <a:pt x="1389" y="99"/>
                    <a:pt x="1380" y="112"/>
                  </a:cubicBezTo>
                  <a:cubicBezTo>
                    <a:pt x="1378" y="117"/>
                    <a:pt x="1376" y="125"/>
                    <a:pt x="1378" y="131"/>
                  </a:cubicBezTo>
                  <a:cubicBezTo>
                    <a:pt x="1380" y="134"/>
                    <a:pt x="1383" y="140"/>
                    <a:pt x="1388" y="139"/>
                  </a:cubicBezTo>
                  <a:cubicBezTo>
                    <a:pt x="1390" y="138"/>
                    <a:pt x="1393" y="137"/>
                    <a:pt x="1394" y="134"/>
                  </a:cubicBezTo>
                  <a:cubicBezTo>
                    <a:pt x="1396" y="131"/>
                    <a:pt x="1393" y="128"/>
                    <a:pt x="1391" y="126"/>
                  </a:cubicBezTo>
                  <a:cubicBezTo>
                    <a:pt x="1389" y="120"/>
                    <a:pt x="1397" y="116"/>
                    <a:pt x="1401" y="113"/>
                  </a:cubicBezTo>
                  <a:cubicBezTo>
                    <a:pt x="1407" y="110"/>
                    <a:pt x="1413" y="113"/>
                    <a:pt x="1418" y="114"/>
                  </a:cubicBezTo>
                  <a:cubicBezTo>
                    <a:pt x="1425" y="118"/>
                    <a:pt x="1425" y="126"/>
                    <a:pt x="1428" y="132"/>
                  </a:cubicBezTo>
                  <a:cubicBezTo>
                    <a:pt x="1430" y="142"/>
                    <a:pt x="1425" y="152"/>
                    <a:pt x="1418" y="158"/>
                  </a:cubicBezTo>
                  <a:cubicBezTo>
                    <a:pt x="1418" y="159"/>
                    <a:pt x="1419" y="159"/>
                    <a:pt x="1420" y="159"/>
                  </a:cubicBezTo>
                  <a:cubicBezTo>
                    <a:pt x="1444" y="158"/>
                    <a:pt x="1467" y="159"/>
                    <a:pt x="1490" y="159"/>
                  </a:cubicBezTo>
                  <a:cubicBezTo>
                    <a:pt x="1507" y="158"/>
                    <a:pt x="1524" y="159"/>
                    <a:pt x="1540" y="158"/>
                  </a:cubicBezTo>
                  <a:cubicBezTo>
                    <a:pt x="1550" y="153"/>
                    <a:pt x="1558" y="143"/>
                    <a:pt x="1562" y="132"/>
                  </a:cubicBezTo>
                  <a:cubicBezTo>
                    <a:pt x="1568" y="116"/>
                    <a:pt x="1564" y="99"/>
                    <a:pt x="1551" y="88"/>
                  </a:cubicBezTo>
                  <a:cubicBezTo>
                    <a:pt x="1542" y="84"/>
                    <a:pt x="1530" y="76"/>
                    <a:pt x="1519" y="83"/>
                  </a:cubicBezTo>
                  <a:cubicBezTo>
                    <a:pt x="1515" y="86"/>
                    <a:pt x="1513" y="90"/>
                    <a:pt x="1512" y="95"/>
                  </a:cubicBezTo>
                  <a:cubicBezTo>
                    <a:pt x="1513" y="102"/>
                    <a:pt x="1520" y="105"/>
                    <a:pt x="1525" y="109"/>
                  </a:cubicBezTo>
                  <a:cubicBezTo>
                    <a:pt x="1527" y="112"/>
                    <a:pt x="1525" y="115"/>
                    <a:pt x="1524" y="118"/>
                  </a:cubicBezTo>
                  <a:cubicBezTo>
                    <a:pt x="1516" y="128"/>
                    <a:pt x="1503" y="133"/>
                    <a:pt x="1490" y="131"/>
                  </a:cubicBezTo>
                  <a:cubicBezTo>
                    <a:pt x="1486" y="129"/>
                    <a:pt x="1482" y="126"/>
                    <a:pt x="1480" y="123"/>
                  </a:cubicBezTo>
                  <a:cubicBezTo>
                    <a:pt x="1474" y="118"/>
                    <a:pt x="1475" y="109"/>
                    <a:pt x="1476" y="103"/>
                  </a:cubicBezTo>
                  <a:cubicBezTo>
                    <a:pt x="1482" y="93"/>
                    <a:pt x="1487" y="79"/>
                    <a:pt x="1481" y="67"/>
                  </a:cubicBezTo>
                  <a:cubicBezTo>
                    <a:pt x="1481" y="60"/>
                    <a:pt x="1475" y="55"/>
                    <a:pt x="1470" y="49"/>
                  </a:cubicBezTo>
                  <a:close/>
                  <a:moveTo>
                    <a:pt x="1113" y="41"/>
                  </a:moveTo>
                  <a:cubicBezTo>
                    <a:pt x="1112" y="43"/>
                    <a:pt x="1109" y="45"/>
                    <a:pt x="1109" y="48"/>
                  </a:cubicBezTo>
                  <a:cubicBezTo>
                    <a:pt x="1109" y="50"/>
                    <a:pt x="1110" y="51"/>
                    <a:pt x="1112" y="52"/>
                  </a:cubicBezTo>
                  <a:cubicBezTo>
                    <a:pt x="1113" y="48"/>
                    <a:pt x="1114" y="45"/>
                    <a:pt x="1113" y="41"/>
                  </a:cubicBezTo>
                  <a:close/>
                  <a:moveTo>
                    <a:pt x="1162" y="44"/>
                  </a:moveTo>
                  <a:cubicBezTo>
                    <a:pt x="1159" y="44"/>
                    <a:pt x="1154" y="41"/>
                    <a:pt x="1150" y="42"/>
                  </a:cubicBezTo>
                  <a:cubicBezTo>
                    <a:pt x="1151" y="47"/>
                    <a:pt x="1148" y="52"/>
                    <a:pt x="1149" y="56"/>
                  </a:cubicBezTo>
                  <a:cubicBezTo>
                    <a:pt x="1155" y="59"/>
                    <a:pt x="1157" y="54"/>
                    <a:pt x="1161" y="51"/>
                  </a:cubicBezTo>
                  <a:cubicBezTo>
                    <a:pt x="1162" y="49"/>
                    <a:pt x="1164" y="47"/>
                    <a:pt x="1162" y="44"/>
                  </a:cubicBezTo>
                  <a:close/>
                  <a:moveTo>
                    <a:pt x="1269" y="48"/>
                  </a:moveTo>
                  <a:cubicBezTo>
                    <a:pt x="1267" y="43"/>
                    <a:pt x="1267" y="43"/>
                    <a:pt x="1267" y="43"/>
                  </a:cubicBezTo>
                  <a:cubicBezTo>
                    <a:pt x="1265" y="41"/>
                    <a:pt x="1263" y="44"/>
                    <a:pt x="1261" y="43"/>
                  </a:cubicBezTo>
                  <a:cubicBezTo>
                    <a:pt x="1248" y="53"/>
                    <a:pt x="1231" y="54"/>
                    <a:pt x="1216" y="58"/>
                  </a:cubicBezTo>
                  <a:cubicBezTo>
                    <a:pt x="1215" y="62"/>
                    <a:pt x="1215" y="67"/>
                    <a:pt x="1219" y="70"/>
                  </a:cubicBezTo>
                  <a:cubicBezTo>
                    <a:pt x="1234" y="69"/>
                    <a:pt x="1247" y="64"/>
                    <a:pt x="1257" y="55"/>
                  </a:cubicBezTo>
                  <a:cubicBezTo>
                    <a:pt x="1261" y="51"/>
                    <a:pt x="1270" y="56"/>
                    <a:pt x="1269" y="48"/>
                  </a:cubicBezTo>
                  <a:close/>
                  <a:moveTo>
                    <a:pt x="162" y="53"/>
                  </a:moveTo>
                  <a:cubicBezTo>
                    <a:pt x="163" y="51"/>
                    <a:pt x="163" y="48"/>
                    <a:pt x="163" y="46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2"/>
                    <a:pt x="160" y="53"/>
                    <a:pt x="162" y="53"/>
                  </a:cubicBezTo>
                  <a:close/>
                  <a:moveTo>
                    <a:pt x="1113" y="62"/>
                  </a:moveTo>
                  <a:cubicBezTo>
                    <a:pt x="1110" y="60"/>
                    <a:pt x="1109" y="55"/>
                    <a:pt x="1105" y="54"/>
                  </a:cubicBezTo>
                  <a:cubicBezTo>
                    <a:pt x="1103" y="55"/>
                    <a:pt x="1102" y="57"/>
                    <a:pt x="1102" y="58"/>
                  </a:cubicBezTo>
                  <a:cubicBezTo>
                    <a:pt x="1105" y="67"/>
                    <a:pt x="1110" y="74"/>
                    <a:pt x="1119" y="79"/>
                  </a:cubicBezTo>
                  <a:cubicBezTo>
                    <a:pt x="1127" y="89"/>
                    <a:pt x="1139" y="94"/>
                    <a:pt x="1149" y="101"/>
                  </a:cubicBezTo>
                  <a:cubicBezTo>
                    <a:pt x="1153" y="103"/>
                    <a:pt x="1155" y="97"/>
                    <a:pt x="1157" y="94"/>
                  </a:cubicBezTo>
                  <a:cubicBezTo>
                    <a:pt x="1158" y="91"/>
                    <a:pt x="1162" y="92"/>
                    <a:pt x="1162" y="89"/>
                  </a:cubicBezTo>
                  <a:cubicBezTo>
                    <a:pt x="1153" y="84"/>
                    <a:pt x="1144" y="82"/>
                    <a:pt x="1134" y="81"/>
                  </a:cubicBezTo>
                  <a:cubicBezTo>
                    <a:pt x="1124" y="78"/>
                    <a:pt x="1120" y="68"/>
                    <a:pt x="1113" y="62"/>
                  </a:cubicBezTo>
                  <a:close/>
                  <a:moveTo>
                    <a:pt x="43" y="61"/>
                  </a:moveTo>
                  <a:cubicBezTo>
                    <a:pt x="40" y="58"/>
                    <a:pt x="36" y="55"/>
                    <a:pt x="32" y="55"/>
                  </a:cubicBezTo>
                  <a:cubicBezTo>
                    <a:pt x="25" y="56"/>
                    <a:pt x="25" y="63"/>
                    <a:pt x="20" y="67"/>
                  </a:cubicBezTo>
                  <a:cubicBezTo>
                    <a:pt x="17" y="71"/>
                    <a:pt x="12" y="70"/>
                    <a:pt x="9" y="68"/>
                  </a:cubicBezTo>
                  <a:cubicBezTo>
                    <a:pt x="7" y="68"/>
                    <a:pt x="6" y="64"/>
                    <a:pt x="4" y="64"/>
                  </a:cubicBezTo>
                  <a:cubicBezTo>
                    <a:pt x="4" y="69"/>
                    <a:pt x="5" y="74"/>
                    <a:pt x="4" y="7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3"/>
                    <a:pt x="33" y="86"/>
                    <a:pt x="31" y="87"/>
                  </a:cubicBezTo>
                  <a:cubicBezTo>
                    <a:pt x="24" y="95"/>
                    <a:pt x="14" y="97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01"/>
                    <a:pt x="9" y="99"/>
                    <a:pt x="13" y="101"/>
                  </a:cubicBezTo>
                  <a:cubicBezTo>
                    <a:pt x="20" y="101"/>
                    <a:pt x="26" y="99"/>
                    <a:pt x="32" y="96"/>
                  </a:cubicBezTo>
                  <a:cubicBezTo>
                    <a:pt x="36" y="93"/>
                    <a:pt x="36" y="87"/>
                    <a:pt x="41" y="86"/>
                  </a:cubicBezTo>
                  <a:cubicBezTo>
                    <a:pt x="45" y="78"/>
                    <a:pt x="48" y="68"/>
                    <a:pt x="43" y="61"/>
                  </a:cubicBezTo>
                  <a:close/>
                  <a:moveTo>
                    <a:pt x="163" y="67"/>
                  </a:moveTo>
                  <a:cubicBezTo>
                    <a:pt x="161" y="63"/>
                    <a:pt x="157" y="62"/>
                    <a:pt x="156" y="58"/>
                  </a:cubicBezTo>
                  <a:cubicBezTo>
                    <a:pt x="155" y="57"/>
                    <a:pt x="153" y="59"/>
                    <a:pt x="152" y="60"/>
                  </a:cubicBezTo>
                  <a:cubicBezTo>
                    <a:pt x="148" y="64"/>
                    <a:pt x="156" y="69"/>
                    <a:pt x="158" y="73"/>
                  </a:cubicBezTo>
                  <a:cubicBezTo>
                    <a:pt x="161" y="74"/>
                    <a:pt x="164" y="78"/>
                    <a:pt x="166" y="79"/>
                  </a:cubicBezTo>
                  <a:cubicBezTo>
                    <a:pt x="166" y="74"/>
                    <a:pt x="163" y="71"/>
                    <a:pt x="163" y="67"/>
                  </a:cubicBezTo>
                  <a:close/>
                  <a:moveTo>
                    <a:pt x="982" y="70"/>
                  </a:moveTo>
                  <a:cubicBezTo>
                    <a:pt x="982" y="66"/>
                    <a:pt x="980" y="62"/>
                    <a:pt x="978" y="59"/>
                  </a:cubicBezTo>
                  <a:cubicBezTo>
                    <a:pt x="977" y="58"/>
                    <a:pt x="975" y="59"/>
                    <a:pt x="973" y="59"/>
                  </a:cubicBezTo>
                  <a:cubicBezTo>
                    <a:pt x="969" y="59"/>
                    <a:pt x="969" y="63"/>
                    <a:pt x="969" y="67"/>
                  </a:cubicBezTo>
                  <a:cubicBezTo>
                    <a:pt x="968" y="72"/>
                    <a:pt x="963" y="75"/>
                    <a:pt x="962" y="80"/>
                  </a:cubicBezTo>
                  <a:cubicBezTo>
                    <a:pt x="965" y="83"/>
                    <a:pt x="970" y="80"/>
                    <a:pt x="974" y="80"/>
                  </a:cubicBezTo>
                  <a:cubicBezTo>
                    <a:pt x="979" y="78"/>
                    <a:pt x="984" y="75"/>
                    <a:pt x="982" y="70"/>
                  </a:cubicBezTo>
                  <a:close/>
                  <a:moveTo>
                    <a:pt x="516" y="68"/>
                  </a:moveTo>
                  <a:cubicBezTo>
                    <a:pt x="516" y="63"/>
                    <a:pt x="511" y="59"/>
                    <a:pt x="507" y="61"/>
                  </a:cubicBezTo>
                  <a:cubicBezTo>
                    <a:pt x="507" y="68"/>
                    <a:pt x="500" y="73"/>
                    <a:pt x="499" y="78"/>
                  </a:cubicBezTo>
                  <a:cubicBezTo>
                    <a:pt x="502" y="80"/>
                    <a:pt x="505" y="77"/>
                    <a:pt x="509" y="78"/>
                  </a:cubicBezTo>
                  <a:cubicBezTo>
                    <a:pt x="513" y="77"/>
                    <a:pt x="517" y="73"/>
                    <a:pt x="516" y="68"/>
                  </a:cubicBezTo>
                  <a:close/>
                  <a:moveTo>
                    <a:pt x="637" y="68"/>
                  </a:moveTo>
                  <a:cubicBezTo>
                    <a:pt x="636" y="65"/>
                    <a:pt x="637" y="61"/>
                    <a:pt x="633" y="60"/>
                  </a:cubicBezTo>
                  <a:cubicBezTo>
                    <a:pt x="631" y="61"/>
                    <a:pt x="628" y="64"/>
                    <a:pt x="628" y="67"/>
                  </a:cubicBezTo>
                  <a:cubicBezTo>
                    <a:pt x="645" y="82"/>
                    <a:pt x="645" y="82"/>
                    <a:pt x="645" y="82"/>
                  </a:cubicBezTo>
                  <a:cubicBezTo>
                    <a:pt x="655" y="85"/>
                    <a:pt x="663" y="92"/>
                    <a:pt x="672" y="96"/>
                  </a:cubicBezTo>
                  <a:cubicBezTo>
                    <a:pt x="674" y="98"/>
                    <a:pt x="677" y="97"/>
                    <a:pt x="678" y="95"/>
                  </a:cubicBezTo>
                  <a:cubicBezTo>
                    <a:pt x="679" y="94"/>
                    <a:pt x="681" y="91"/>
                    <a:pt x="679" y="89"/>
                  </a:cubicBezTo>
                  <a:cubicBezTo>
                    <a:pt x="675" y="89"/>
                    <a:pt x="672" y="86"/>
                    <a:pt x="668" y="85"/>
                  </a:cubicBezTo>
                  <a:cubicBezTo>
                    <a:pt x="655" y="84"/>
                    <a:pt x="644" y="79"/>
                    <a:pt x="637" y="68"/>
                  </a:cubicBezTo>
                  <a:close/>
                  <a:moveTo>
                    <a:pt x="1453" y="66"/>
                  </a:moveTo>
                  <a:cubicBezTo>
                    <a:pt x="1451" y="62"/>
                    <a:pt x="1448" y="61"/>
                    <a:pt x="1445" y="61"/>
                  </a:cubicBezTo>
                  <a:cubicBezTo>
                    <a:pt x="1437" y="62"/>
                    <a:pt x="1441" y="71"/>
                    <a:pt x="1438" y="76"/>
                  </a:cubicBezTo>
                  <a:cubicBezTo>
                    <a:pt x="1438" y="78"/>
                    <a:pt x="1436" y="80"/>
                    <a:pt x="1437" y="82"/>
                  </a:cubicBezTo>
                  <a:cubicBezTo>
                    <a:pt x="1442" y="83"/>
                    <a:pt x="1448" y="82"/>
                    <a:pt x="1452" y="79"/>
                  </a:cubicBezTo>
                  <a:cubicBezTo>
                    <a:pt x="1455" y="75"/>
                    <a:pt x="1454" y="70"/>
                    <a:pt x="1453" y="66"/>
                  </a:cubicBezTo>
                  <a:close/>
                  <a:moveTo>
                    <a:pt x="360" y="62"/>
                  </a:moveTo>
                  <a:cubicBezTo>
                    <a:pt x="355" y="62"/>
                    <a:pt x="354" y="68"/>
                    <a:pt x="352" y="71"/>
                  </a:cubicBezTo>
                  <a:cubicBezTo>
                    <a:pt x="345" y="81"/>
                    <a:pt x="335" y="92"/>
                    <a:pt x="321" y="92"/>
                  </a:cubicBezTo>
                  <a:cubicBezTo>
                    <a:pt x="312" y="97"/>
                    <a:pt x="304" y="99"/>
                    <a:pt x="296" y="103"/>
                  </a:cubicBezTo>
                  <a:cubicBezTo>
                    <a:pt x="296" y="108"/>
                    <a:pt x="291" y="112"/>
                    <a:pt x="293" y="115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1" y="110"/>
                    <a:pt x="314" y="106"/>
                    <a:pt x="318" y="106"/>
                  </a:cubicBezTo>
                  <a:cubicBezTo>
                    <a:pt x="335" y="98"/>
                    <a:pt x="352" y="89"/>
                    <a:pt x="365" y="74"/>
                  </a:cubicBezTo>
                  <a:cubicBezTo>
                    <a:pt x="368" y="69"/>
                    <a:pt x="362" y="66"/>
                    <a:pt x="360" y="62"/>
                  </a:cubicBezTo>
                  <a:close/>
                  <a:moveTo>
                    <a:pt x="39" y="68"/>
                  </a:moveTo>
                  <a:cubicBezTo>
                    <a:pt x="38" y="65"/>
                    <a:pt x="36" y="64"/>
                    <a:pt x="34" y="63"/>
                  </a:cubicBezTo>
                  <a:cubicBezTo>
                    <a:pt x="30" y="66"/>
                    <a:pt x="26" y="71"/>
                    <a:pt x="25" y="74"/>
                  </a:cubicBezTo>
                  <a:cubicBezTo>
                    <a:pt x="29" y="76"/>
                    <a:pt x="33" y="74"/>
                    <a:pt x="36" y="74"/>
                  </a:cubicBezTo>
                  <a:cubicBezTo>
                    <a:pt x="39" y="73"/>
                    <a:pt x="39" y="70"/>
                    <a:pt x="39" y="68"/>
                  </a:cubicBezTo>
                  <a:close/>
                  <a:moveTo>
                    <a:pt x="838" y="68"/>
                  </a:moveTo>
                  <a:cubicBezTo>
                    <a:pt x="837" y="67"/>
                    <a:pt x="836" y="64"/>
                    <a:pt x="834" y="64"/>
                  </a:cubicBezTo>
                  <a:cubicBezTo>
                    <a:pt x="832" y="66"/>
                    <a:pt x="833" y="70"/>
                    <a:pt x="831" y="72"/>
                  </a:cubicBezTo>
                  <a:cubicBezTo>
                    <a:pt x="831" y="73"/>
                    <a:pt x="832" y="73"/>
                    <a:pt x="833" y="73"/>
                  </a:cubicBezTo>
                  <a:cubicBezTo>
                    <a:pt x="835" y="72"/>
                    <a:pt x="838" y="71"/>
                    <a:pt x="838" y="68"/>
                  </a:cubicBezTo>
                  <a:close/>
                  <a:moveTo>
                    <a:pt x="1114" y="82"/>
                  </a:moveTo>
                  <a:cubicBezTo>
                    <a:pt x="1109" y="80"/>
                    <a:pt x="1106" y="74"/>
                    <a:pt x="1103" y="70"/>
                  </a:cubicBezTo>
                  <a:cubicBezTo>
                    <a:pt x="1099" y="70"/>
                    <a:pt x="1098" y="62"/>
                    <a:pt x="1095" y="66"/>
                  </a:cubicBezTo>
                  <a:cubicBezTo>
                    <a:pt x="1093" y="68"/>
                    <a:pt x="1095" y="70"/>
                    <a:pt x="1095" y="71"/>
                  </a:cubicBezTo>
                  <a:cubicBezTo>
                    <a:pt x="1105" y="86"/>
                    <a:pt x="1120" y="94"/>
                    <a:pt x="1133" y="105"/>
                  </a:cubicBezTo>
                  <a:cubicBezTo>
                    <a:pt x="1139" y="107"/>
                    <a:pt x="1144" y="112"/>
                    <a:pt x="1150" y="113"/>
                  </a:cubicBezTo>
                  <a:cubicBezTo>
                    <a:pt x="1151" y="112"/>
                    <a:pt x="1151" y="110"/>
                    <a:pt x="1150" y="108"/>
                  </a:cubicBezTo>
                  <a:cubicBezTo>
                    <a:pt x="1137" y="100"/>
                    <a:pt x="1124" y="92"/>
                    <a:pt x="1114" y="82"/>
                  </a:cubicBezTo>
                  <a:close/>
                  <a:moveTo>
                    <a:pt x="769" y="73"/>
                  </a:moveTo>
                  <a:cubicBezTo>
                    <a:pt x="770" y="62"/>
                    <a:pt x="760" y="72"/>
                    <a:pt x="757" y="74"/>
                  </a:cubicBezTo>
                  <a:cubicBezTo>
                    <a:pt x="758" y="76"/>
                    <a:pt x="759" y="77"/>
                    <a:pt x="760" y="78"/>
                  </a:cubicBezTo>
                  <a:cubicBezTo>
                    <a:pt x="764" y="77"/>
                    <a:pt x="768" y="77"/>
                    <a:pt x="769" y="73"/>
                  </a:cubicBezTo>
                  <a:close/>
                  <a:moveTo>
                    <a:pt x="1312" y="75"/>
                  </a:moveTo>
                  <a:cubicBezTo>
                    <a:pt x="1310" y="73"/>
                    <a:pt x="1309" y="67"/>
                    <a:pt x="1306" y="69"/>
                  </a:cubicBezTo>
                  <a:cubicBezTo>
                    <a:pt x="1304" y="74"/>
                    <a:pt x="1301" y="79"/>
                    <a:pt x="1297" y="83"/>
                  </a:cubicBezTo>
                  <a:cubicBezTo>
                    <a:pt x="1302" y="83"/>
                    <a:pt x="1307" y="78"/>
                    <a:pt x="1312" y="76"/>
                  </a:cubicBezTo>
                  <a:cubicBezTo>
                    <a:pt x="1312" y="75"/>
                    <a:pt x="1312" y="75"/>
                    <a:pt x="1312" y="75"/>
                  </a:cubicBezTo>
                  <a:close/>
                  <a:moveTo>
                    <a:pt x="306" y="76"/>
                  </a:moveTo>
                  <a:cubicBezTo>
                    <a:pt x="304" y="74"/>
                    <a:pt x="305" y="71"/>
                    <a:pt x="303" y="68"/>
                  </a:cubicBezTo>
                  <a:cubicBezTo>
                    <a:pt x="297" y="68"/>
                    <a:pt x="294" y="73"/>
                    <a:pt x="289" y="73"/>
                  </a:cubicBezTo>
                  <a:cubicBezTo>
                    <a:pt x="288" y="77"/>
                    <a:pt x="294" y="81"/>
                    <a:pt x="289" y="84"/>
                  </a:cubicBezTo>
                  <a:cubicBezTo>
                    <a:pt x="296" y="83"/>
                    <a:pt x="302" y="81"/>
                    <a:pt x="306" y="76"/>
                  </a:cubicBezTo>
                  <a:close/>
                  <a:moveTo>
                    <a:pt x="1712" y="68"/>
                  </a:moveTo>
                  <a:cubicBezTo>
                    <a:pt x="1709" y="69"/>
                    <a:pt x="1707" y="71"/>
                    <a:pt x="1705" y="73"/>
                  </a:cubicBezTo>
                  <a:cubicBezTo>
                    <a:pt x="1700" y="75"/>
                    <a:pt x="1693" y="74"/>
                    <a:pt x="1689" y="79"/>
                  </a:cubicBezTo>
                  <a:cubicBezTo>
                    <a:pt x="1691" y="81"/>
                    <a:pt x="1691" y="85"/>
                    <a:pt x="1694" y="86"/>
                  </a:cubicBezTo>
                  <a:cubicBezTo>
                    <a:pt x="1700" y="85"/>
                    <a:pt x="1706" y="82"/>
                    <a:pt x="1711" y="79"/>
                  </a:cubicBezTo>
                  <a:cubicBezTo>
                    <a:pt x="1712" y="76"/>
                    <a:pt x="1712" y="72"/>
                    <a:pt x="1712" y="68"/>
                  </a:cubicBezTo>
                  <a:close/>
                  <a:moveTo>
                    <a:pt x="1248" y="69"/>
                  </a:moveTo>
                  <a:cubicBezTo>
                    <a:pt x="1240" y="70"/>
                    <a:pt x="1233" y="74"/>
                    <a:pt x="1224" y="74"/>
                  </a:cubicBezTo>
                  <a:cubicBezTo>
                    <a:pt x="1222" y="76"/>
                    <a:pt x="1222" y="76"/>
                    <a:pt x="1222" y="76"/>
                  </a:cubicBezTo>
                  <a:cubicBezTo>
                    <a:pt x="1225" y="79"/>
                    <a:pt x="1225" y="79"/>
                    <a:pt x="1225" y="79"/>
                  </a:cubicBezTo>
                  <a:cubicBezTo>
                    <a:pt x="1233" y="80"/>
                    <a:pt x="1240" y="78"/>
                    <a:pt x="1247" y="75"/>
                  </a:cubicBezTo>
                  <a:cubicBezTo>
                    <a:pt x="1249" y="73"/>
                    <a:pt x="1247" y="70"/>
                    <a:pt x="1248" y="69"/>
                  </a:cubicBezTo>
                  <a:close/>
                  <a:moveTo>
                    <a:pt x="245" y="74"/>
                  </a:moveTo>
                  <a:cubicBezTo>
                    <a:pt x="244" y="69"/>
                    <a:pt x="237" y="70"/>
                    <a:pt x="232" y="70"/>
                  </a:cubicBezTo>
                  <a:cubicBezTo>
                    <a:pt x="231" y="70"/>
                    <a:pt x="228" y="72"/>
                    <a:pt x="229" y="74"/>
                  </a:cubicBezTo>
                  <a:cubicBezTo>
                    <a:pt x="234" y="77"/>
                    <a:pt x="241" y="75"/>
                    <a:pt x="245" y="74"/>
                  </a:cubicBezTo>
                  <a:close/>
                  <a:moveTo>
                    <a:pt x="649" y="89"/>
                  </a:moveTo>
                  <a:cubicBezTo>
                    <a:pt x="637" y="87"/>
                    <a:pt x="632" y="76"/>
                    <a:pt x="623" y="71"/>
                  </a:cubicBezTo>
                  <a:cubicBezTo>
                    <a:pt x="622" y="72"/>
                    <a:pt x="620" y="72"/>
                    <a:pt x="621" y="74"/>
                  </a:cubicBezTo>
                  <a:cubicBezTo>
                    <a:pt x="628" y="78"/>
                    <a:pt x="631" y="87"/>
                    <a:pt x="637" y="92"/>
                  </a:cubicBezTo>
                  <a:cubicBezTo>
                    <a:pt x="641" y="107"/>
                    <a:pt x="659" y="110"/>
                    <a:pt x="672" y="114"/>
                  </a:cubicBezTo>
                  <a:cubicBezTo>
                    <a:pt x="675" y="112"/>
                    <a:pt x="675" y="107"/>
                    <a:pt x="675" y="103"/>
                  </a:cubicBezTo>
                  <a:cubicBezTo>
                    <a:pt x="666" y="98"/>
                    <a:pt x="657" y="94"/>
                    <a:pt x="649" y="89"/>
                  </a:cubicBezTo>
                  <a:close/>
                  <a:moveTo>
                    <a:pt x="149" y="72"/>
                  </a:moveTo>
                  <a:cubicBezTo>
                    <a:pt x="143" y="71"/>
                    <a:pt x="143" y="71"/>
                    <a:pt x="143" y="71"/>
                  </a:cubicBezTo>
                  <a:cubicBezTo>
                    <a:pt x="143" y="73"/>
                    <a:pt x="146" y="76"/>
                    <a:pt x="149" y="77"/>
                  </a:cubicBezTo>
                  <a:cubicBezTo>
                    <a:pt x="155" y="85"/>
                    <a:pt x="163" y="92"/>
                    <a:pt x="166" y="102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87" y="116"/>
                    <a:pt x="192" y="125"/>
                    <a:pt x="201" y="123"/>
                  </a:cubicBezTo>
                  <a:cubicBezTo>
                    <a:pt x="202" y="119"/>
                    <a:pt x="204" y="115"/>
                    <a:pt x="201" y="112"/>
                  </a:cubicBezTo>
                  <a:cubicBezTo>
                    <a:pt x="190" y="105"/>
                    <a:pt x="178" y="97"/>
                    <a:pt x="167" y="90"/>
                  </a:cubicBezTo>
                  <a:cubicBezTo>
                    <a:pt x="161" y="84"/>
                    <a:pt x="157" y="77"/>
                    <a:pt x="149" y="72"/>
                  </a:cubicBezTo>
                  <a:close/>
                  <a:moveTo>
                    <a:pt x="716" y="75"/>
                  </a:moveTo>
                  <a:cubicBezTo>
                    <a:pt x="713" y="73"/>
                    <a:pt x="708" y="72"/>
                    <a:pt x="704" y="71"/>
                  </a:cubicBezTo>
                  <a:cubicBezTo>
                    <a:pt x="703" y="72"/>
                    <a:pt x="700" y="72"/>
                    <a:pt x="701" y="74"/>
                  </a:cubicBezTo>
                  <a:cubicBezTo>
                    <a:pt x="704" y="77"/>
                    <a:pt x="712" y="77"/>
                    <a:pt x="716" y="75"/>
                  </a:cubicBezTo>
                  <a:close/>
                  <a:moveTo>
                    <a:pt x="1089" y="73"/>
                  </a:moveTo>
                  <a:cubicBezTo>
                    <a:pt x="1086" y="73"/>
                    <a:pt x="1083" y="76"/>
                    <a:pt x="1081" y="79"/>
                  </a:cubicBezTo>
                  <a:cubicBezTo>
                    <a:pt x="1084" y="85"/>
                    <a:pt x="1089" y="91"/>
                    <a:pt x="1089" y="99"/>
                  </a:cubicBezTo>
                  <a:cubicBezTo>
                    <a:pt x="1094" y="107"/>
                    <a:pt x="1086" y="116"/>
                    <a:pt x="1095" y="124"/>
                  </a:cubicBezTo>
                  <a:cubicBezTo>
                    <a:pt x="1114" y="140"/>
                    <a:pt x="1137" y="149"/>
                    <a:pt x="1161" y="155"/>
                  </a:cubicBezTo>
                  <a:cubicBezTo>
                    <a:pt x="1162" y="162"/>
                    <a:pt x="1171" y="157"/>
                    <a:pt x="1175" y="159"/>
                  </a:cubicBezTo>
                  <a:cubicBezTo>
                    <a:pt x="1207" y="160"/>
                    <a:pt x="1242" y="159"/>
                    <a:pt x="1274" y="159"/>
                  </a:cubicBezTo>
                  <a:cubicBezTo>
                    <a:pt x="1280" y="153"/>
                    <a:pt x="1287" y="152"/>
                    <a:pt x="1294" y="150"/>
                  </a:cubicBezTo>
                  <a:cubicBezTo>
                    <a:pt x="1307" y="142"/>
                    <a:pt x="1319" y="132"/>
                    <a:pt x="1330" y="121"/>
                  </a:cubicBezTo>
                  <a:cubicBezTo>
                    <a:pt x="1336" y="116"/>
                    <a:pt x="1344" y="111"/>
                    <a:pt x="1346" y="103"/>
                  </a:cubicBezTo>
                  <a:cubicBezTo>
                    <a:pt x="1340" y="97"/>
                    <a:pt x="1332" y="94"/>
                    <a:pt x="1325" y="88"/>
                  </a:cubicBezTo>
                  <a:cubicBezTo>
                    <a:pt x="1309" y="100"/>
                    <a:pt x="1293" y="110"/>
                    <a:pt x="1276" y="119"/>
                  </a:cubicBezTo>
                  <a:cubicBezTo>
                    <a:pt x="1259" y="126"/>
                    <a:pt x="1242" y="133"/>
                    <a:pt x="1223" y="132"/>
                  </a:cubicBezTo>
                  <a:cubicBezTo>
                    <a:pt x="1214" y="138"/>
                    <a:pt x="1207" y="148"/>
                    <a:pt x="1195" y="149"/>
                  </a:cubicBezTo>
                  <a:cubicBezTo>
                    <a:pt x="1183" y="152"/>
                    <a:pt x="1173" y="145"/>
                    <a:pt x="1163" y="140"/>
                  </a:cubicBezTo>
                  <a:cubicBezTo>
                    <a:pt x="1156" y="136"/>
                    <a:pt x="1151" y="128"/>
                    <a:pt x="1149" y="120"/>
                  </a:cubicBezTo>
                  <a:cubicBezTo>
                    <a:pt x="1145" y="117"/>
                    <a:pt x="1141" y="115"/>
                    <a:pt x="1136" y="112"/>
                  </a:cubicBezTo>
                  <a:cubicBezTo>
                    <a:pt x="1118" y="103"/>
                    <a:pt x="1103" y="88"/>
                    <a:pt x="1089" y="73"/>
                  </a:cubicBezTo>
                  <a:close/>
                  <a:moveTo>
                    <a:pt x="1187" y="75"/>
                  </a:moveTo>
                  <a:cubicBezTo>
                    <a:pt x="1186" y="74"/>
                    <a:pt x="1183" y="73"/>
                    <a:pt x="1180" y="73"/>
                  </a:cubicBezTo>
                  <a:cubicBezTo>
                    <a:pt x="1178" y="73"/>
                    <a:pt x="1176" y="74"/>
                    <a:pt x="1175" y="75"/>
                  </a:cubicBezTo>
                  <a:cubicBezTo>
                    <a:pt x="1177" y="77"/>
                    <a:pt x="1179" y="77"/>
                    <a:pt x="1181" y="77"/>
                  </a:cubicBezTo>
                  <a:cubicBezTo>
                    <a:pt x="1183" y="77"/>
                    <a:pt x="1187" y="78"/>
                    <a:pt x="1187" y="75"/>
                  </a:cubicBezTo>
                  <a:close/>
                  <a:moveTo>
                    <a:pt x="1656" y="82"/>
                  </a:moveTo>
                  <a:cubicBezTo>
                    <a:pt x="1654" y="75"/>
                    <a:pt x="1646" y="73"/>
                    <a:pt x="1639" y="73"/>
                  </a:cubicBezTo>
                  <a:cubicBezTo>
                    <a:pt x="1635" y="74"/>
                    <a:pt x="1631" y="73"/>
                    <a:pt x="1629" y="77"/>
                  </a:cubicBezTo>
                  <a:cubicBezTo>
                    <a:pt x="1635" y="85"/>
                    <a:pt x="1647" y="86"/>
                    <a:pt x="1656" y="90"/>
                  </a:cubicBezTo>
                  <a:cubicBezTo>
                    <a:pt x="1659" y="89"/>
                    <a:pt x="1656" y="85"/>
                    <a:pt x="1656" y="82"/>
                  </a:cubicBezTo>
                  <a:close/>
                  <a:moveTo>
                    <a:pt x="1593" y="99"/>
                  </a:moveTo>
                  <a:cubicBezTo>
                    <a:pt x="1582" y="93"/>
                    <a:pt x="1579" y="78"/>
                    <a:pt x="1567" y="73"/>
                  </a:cubicBezTo>
                  <a:cubicBezTo>
                    <a:pt x="1566" y="74"/>
                    <a:pt x="1563" y="75"/>
                    <a:pt x="1564" y="77"/>
                  </a:cubicBezTo>
                  <a:cubicBezTo>
                    <a:pt x="1568" y="87"/>
                    <a:pt x="1577" y="96"/>
                    <a:pt x="1584" y="104"/>
                  </a:cubicBezTo>
                  <a:cubicBezTo>
                    <a:pt x="1593" y="110"/>
                    <a:pt x="1600" y="119"/>
                    <a:pt x="1609" y="123"/>
                  </a:cubicBezTo>
                  <a:cubicBezTo>
                    <a:pt x="1611" y="125"/>
                    <a:pt x="1614" y="127"/>
                    <a:pt x="1616" y="126"/>
                  </a:cubicBezTo>
                  <a:cubicBezTo>
                    <a:pt x="1617" y="121"/>
                    <a:pt x="1615" y="118"/>
                    <a:pt x="1614" y="114"/>
                  </a:cubicBezTo>
                  <a:cubicBezTo>
                    <a:pt x="1607" y="110"/>
                    <a:pt x="1599" y="105"/>
                    <a:pt x="1593" y="99"/>
                  </a:cubicBezTo>
                  <a:close/>
                  <a:moveTo>
                    <a:pt x="1767" y="76"/>
                  </a:moveTo>
                  <a:cubicBezTo>
                    <a:pt x="1766" y="75"/>
                    <a:pt x="1766" y="73"/>
                    <a:pt x="1764" y="73"/>
                  </a:cubicBezTo>
                  <a:cubicBezTo>
                    <a:pt x="1759" y="85"/>
                    <a:pt x="1759" y="85"/>
                    <a:pt x="1759" y="85"/>
                  </a:cubicBezTo>
                  <a:cubicBezTo>
                    <a:pt x="1751" y="92"/>
                    <a:pt x="1751" y="92"/>
                    <a:pt x="1751" y="92"/>
                  </a:cubicBezTo>
                  <a:cubicBezTo>
                    <a:pt x="1757" y="89"/>
                    <a:pt x="1765" y="83"/>
                    <a:pt x="1767" y="76"/>
                  </a:cubicBezTo>
                  <a:close/>
                  <a:moveTo>
                    <a:pt x="1914" y="82"/>
                  </a:moveTo>
                  <a:cubicBezTo>
                    <a:pt x="1911" y="77"/>
                    <a:pt x="1907" y="74"/>
                    <a:pt x="1901" y="74"/>
                  </a:cubicBezTo>
                  <a:cubicBezTo>
                    <a:pt x="1898" y="76"/>
                    <a:pt x="1896" y="80"/>
                    <a:pt x="1895" y="85"/>
                  </a:cubicBezTo>
                  <a:cubicBezTo>
                    <a:pt x="1900" y="88"/>
                    <a:pt x="1908" y="89"/>
                    <a:pt x="1914" y="88"/>
                  </a:cubicBezTo>
                  <a:cubicBezTo>
                    <a:pt x="1915" y="87"/>
                    <a:pt x="1915" y="84"/>
                    <a:pt x="1914" y="82"/>
                  </a:cubicBezTo>
                  <a:close/>
                  <a:moveTo>
                    <a:pt x="857" y="85"/>
                  </a:moveTo>
                  <a:cubicBezTo>
                    <a:pt x="846" y="75"/>
                    <a:pt x="846" y="75"/>
                    <a:pt x="846" y="75"/>
                  </a:cubicBezTo>
                  <a:cubicBezTo>
                    <a:pt x="837" y="73"/>
                    <a:pt x="833" y="83"/>
                    <a:pt x="825" y="83"/>
                  </a:cubicBezTo>
                  <a:cubicBezTo>
                    <a:pt x="818" y="91"/>
                    <a:pt x="807" y="93"/>
                    <a:pt x="800" y="103"/>
                  </a:cubicBezTo>
                  <a:cubicBezTo>
                    <a:pt x="790" y="109"/>
                    <a:pt x="781" y="118"/>
                    <a:pt x="770" y="121"/>
                  </a:cubicBezTo>
                  <a:cubicBezTo>
                    <a:pt x="766" y="127"/>
                    <a:pt x="766" y="127"/>
                    <a:pt x="766" y="127"/>
                  </a:cubicBezTo>
                  <a:cubicBezTo>
                    <a:pt x="762" y="137"/>
                    <a:pt x="752" y="141"/>
                    <a:pt x="744" y="147"/>
                  </a:cubicBezTo>
                  <a:cubicBezTo>
                    <a:pt x="731" y="152"/>
                    <a:pt x="713" y="157"/>
                    <a:pt x="699" y="151"/>
                  </a:cubicBezTo>
                  <a:cubicBezTo>
                    <a:pt x="686" y="146"/>
                    <a:pt x="680" y="132"/>
                    <a:pt x="675" y="121"/>
                  </a:cubicBezTo>
                  <a:cubicBezTo>
                    <a:pt x="666" y="117"/>
                    <a:pt x="655" y="116"/>
                    <a:pt x="647" y="111"/>
                  </a:cubicBezTo>
                  <a:cubicBezTo>
                    <a:pt x="637" y="104"/>
                    <a:pt x="644" y="119"/>
                    <a:pt x="637" y="121"/>
                  </a:cubicBezTo>
                  <a:cubicBezTo>
                    <a:pt x="643" y="126"/>
                    <a:pt x="636" y="132"/>
                    <a:pt x="639" y="138"/>
                  </a:cubicBezTo>
                  <a:cubicBezTo>
                    <a:pt x="646" y="143"/>
                    <a:pt x="654" y="147"/>
                    <a:pt x="663" y="151"/>
                  </a:cubicBezTo>
                  <a:cubicBezTo>
                    <a:pt x="668" y="152"/>
                    <a:pt x="675" y="153"/>
                    <a:pt x="677" y="159"/>
                  </a:cubicBezTo>
                  <a:cubicBezTo>
                    <a:pt x="777" y="159"/>
                    <a:pt x="777" y="159"/>
                    <a:pt x="777" y="159"/>
                  </a:cubicBezTo>
                  <a:cubicBezTo>
                    <a:pt x="803" y="151"/>
                    <a:pt x="825" y="136"/>
                    <a:pt x="847" y="119"/>
                  </a:cubicBezTo>
                  <a:cubicBezTo>
                    <a:pt x="854" y="111"/>
                    <a:pt x="867" y="105"/>
                    <a:pt x="870" y="94"/>
                  </a:cubicBezTo>
                  <a:cubicBezTo>
                    <a:pt x="857" y="85"/>
                    <a:pt x="857" y="85"/>
                    <a:pt x="857" y="85"/>
                  </a:cubicBezTo>
                  <a:close/>
                  <a:moveTo>
                    <a:pt x="229" y="81"/>
                  </a:moveTo>
                  <a:cubicBezTo>
                    <a:pt x="227" y="80"/>
                    <a:pt x="224" y="78"/>
                    <a:pt x="224" y="76"/>
                  </a:cubicBezTo>
                  <a:cubicBezTo>
                    <a:pt x="223" y="76"/>
                    <a:pt x="222" y="77"/>
                    <a:pt x="220" y="77"/>
                  </a:cubicBezTo>
                  <a:cubicBezTo>
                    <a:pt x="215" y="82"/>
                    <a:pt x="208" y="86"/>
                    <a:pt x="203" y="89"/>
                  </a:cubicBezTo>
                  <a:cubicBezTo>
                    <a:pt x="204" y="91"/>
                    <a:pt x="206" y="92"/>
                    <a:pt x="207" y="93"/>
                  </a:cubicBezTo>
                  <a:cubicBezTo>
                    <a:pt x="213" y="87"/>
                    <a:pt x="220" y="82"/>
                    <a:pt x="229" y="81"/>
                  </a:cubicBezTo>
                  <a:close/>
                  <a:moveTo>
                    <a:pt x="379" y="83"/>
                  </a:moveTo>
                  <a:cubicBezTo>
                    <a:pt x="376" y="81"/>
                    <a:pt x="374" y="77"/>
                    <a:pt x="370" y="77"/>
                  </a:cubicBezTo>
                  <a:cubicBezTo>
                    <a:pt x="362" y="87"/>
                    <a:pt x="350" y="94"/>
                    <a:pt x="339" y="101"/>
                  </a:cubicBezTo>
                  <a:cubicBezTo>
                    <a:pt x="328" y="106"/>
                    <a:pt x="318" y="114"/>
                    <a:pt x="305" y="114"/>
                  </a:cubicBezTo>
                  <a:cubicBezTo>
                    <a:pt x="300" y="115"/>
                    <a:pt x="296" y="119"/>
                    <a:pt x="290" y="120"/>
                  </a:cubicBezTo>
                  <a:cubicBezTo>
                    <a:pt x="295" y="120"/>
                    <a:pt x="295" y="120"/>
                    <a:pt x="295" y="120"/>
                  </a:cubicBezTo>
                  <a:cubicBezTo>
                    <a:pt x="293" y="125"/>
                    <a:pt x="288" y="123"/>
                    <a:pt x="285" y="126"/>
                  </a:cubicBezTo>
                  <a:cubicBezTo>
                    <a:pt x="279" y="135"/>
                    <a:pt x="279" y="135"/>
                    <a:pt x="279" y="135"/>
                  </a:cubicBezTo>
                  <a:cubicBezTo>
                    <a:pt x="293" y="132"/>
                    <a:pt x="307" y="127"/>
                    <a:pt x="320" y="122"/>
                  </a:cubicBezTo>
                  <a:cubicBezTo>
                    <a:pt x="341" y="113"/>
                    <a:pt x="359" y="100"/>
                    <a:pt x="378" y="86"/>
                  </a:cubicBezTo>
                  <a:cubicBezTo>
                    <a:pt x="379" y="83"/>
                    <a:pt x="379" y="83"/>
                    <a:pt x="379" y="83"/>
                  </a:cubicBezTo>
                  <a:close/>
                  <a:moveTo>
                    <a:pt x="716" y="82"/>
                  </a:moveTo>
                  <a:cubicBezTo>
                    <a:pt x="705" y="84"/>
                    <a:pt x="697" y="80"/>
                    <a:pt x="687" y="77"/>
                  </a:cubicBezTo>
                  <a:cubicBezTo>
                    <a:pt x="684" y="79"/>
                    <a:pt x="681" y="80"/>
                    <a:pt x="679" y="82"/>
                  </a:cubicBezTo>
                  <a:cubicBezTo>
                    <a:pt x="684" y="88"/>
                    <a:pt x="692" y="86"/>
                    <a:pt x="699" y="86"/>
                  </a:cubicBezTo>
                  <a:cubicBezTo>
                    <a:pt x="707" y="91"/>
                    <a:pt x="716" y="95"/>
                    <a:pt x="726" y="93"/>
                  </a:cubicBezTo>
                  <a:cubicBezTo>
                    <a:pt x="727" y="91"/>
                    <a:pt x="726" y="88"/>
                    <a:pt x="725" y="87"/>
                  </a:cubicBezTo>
                  <a:cubicBezTo>
                    <a:pt x="725" y="83"/>
                    <a:pt x="720" y="81"/>
                    <a:pt x="716" y="82"/>
                  </a:cubicBezTo>
                  <a:close/>
                  <a:moveTo>
                    <a:pt x="1188" y="83"/>
                  </a:moveTo>
                  <a:cubicBezTo>
                    <a:pt x="1181" y="81"/>
                    <a:pt x="1172" y="82"/>
                    <a:pt x="1165" y="78"/>
                  </a:cubicBezTo>
                  <a:cubicBezTo>
                    <a:pt x="1163" y="79"/>
                    <a:pt x="1161" y="80"/>
                    <a:pt x="1159" y="82"/>
                  </a:cubicBezTo>
                  <a:cubicBezTo>
                    <a:pt x="1163" y="83"/>
                    <a:pt x="1167" y="86"/>
                    <a:pt x="1171" y="86"/>
                  </a:cubicBezTo>
                  <a:cubicBezTo>
                    <a:pt x="1177" y="87"/>
                    <a:pt x="1184" y="89"/>
                    <a:pt x="1190" y="87"/>
                  </a:cubicBezTo>
                  <a:cubicBezTo>
                    <a:pt x="1191" y="86"/>
                    <a:pt x="1190" y="84"/>
                    <a:pt x="1188" y="83"/>
                  </a:cubicBezTo>
                  <a:close/>
                  <a:moveTo>
                    <a:pt x="1255" y="86"/>
                  </a:moveTo>
                  <a:cubicBezTo>
                    <a:pt x="1254" y="77"/>
                    <a:pt x="1245" y="80"/>
                    <a:pt x="1240" y="83"/>
                  </a:cubicBezTo>
                  <a:cubicBezTo>
                    <a:pt x="1236" y="85"/>
                    <a:pt x="1230" y="83"/>
                    <a:pt x="1226" y="86"/>
                  </a:cubicBezTo>
                  <a:cubicBezTo>
                    <a:pt x="1227" y="88"/>
                    <a:pt x="1227" y="91"/>
                    <a:pt x="1228" y="93"/>
                  </a:cubicBezTo>
                  <a:cubicBezTo>
                    <a:pt x="1239" y="95"/>
                    <a:pt x="1248" y="90"/>
                    <a:pt x="1255" y="86"/>
                  </a:cubicBezTo>
                  <a:close/>
                  <a:moveTo>
                    <a:pt x="250" y="80"/>
                  </a:moveTo>
                  <a:cubicBezTo>
                    <a:pt x="242" y="80"/>
                    <a:pt x="242" y="80"/>
                    <a:pt x="242" y="80"/>
                  </a:cubicBezTo>
                  <a:cubicBezTo>
                    <a:pt x="239" y="82"/>
                    <a:pt x="235" y="79"/>
                    <a:pt x="233" y="82"/>
                  </a:cubicBezTo>
                  <a:cubicBezTo>
                    <a:pt x="239" y="86"/>
                    <a:pt x="238" y="97"/>
                    <a:pt x="247" y="94"/>
                  </a:cubicBezTo>
                  <a:cubicBezTo>
                    <a:pt x="253" y="91"/>
                    <a:pt x="250" y="86"/>
                    <a:pt x="250" y="80"/>
                  </a:cubicBezTo>
                  <a:close/>
                  <a:moveTo>
                    <a:pt x="1635" y="88"/>
                  </a:moveTo>
                  <a:cubicBezTo>
                    <a:pt x="1630" y="86"/>
                    <a:pt x="1626" y="81"/>
                    <a:pt x="1621" y="80"/>
                  </a:cubicBezTo>
                  <a:cubicBezTo>
                    <a:pt x="1619" y="81"/>
                    <a:pt x="1614" y="81"/>
                    <a:pt x="1615" y="85"/>
                  </a:cubicBezTo>
                  <a:cubicBezTo>
                    <a:pt x="1621" y="88"/>
                    <a:pt x="1626" y="93"/>
                    <a:pt x="1633" y="96"/>
                  </a:cubicBezTo>
                  <a:cubicBezTo>
                    <a:pt x="1643" y="92"/>
                    <a:pt x="1647" y="105"/>
                    <a:pt x="1657" y="101"/>
                  </a:cubicBezTo>
                  <a:cubicBezTo>
                    <a:pt x="1658" y="100"/>
                    <a:pt x="1659" y="96"/>
                    <a:pt x="1656" y="95"/>
                  </a:cubicBezTo>
                  <a:cubicBezTo>
                    <a:pt x="1648" y="94"/>
                    <a:pt x="1642" y="90"/>
                    <a:pt x="1635" y="88"/>
                  </a:cubicBezTo>
                  <a:close/>
                  <a:moveTo>
                    <a:pt x="1319" y="83"/>
                  </a:moveTo>
                  <a:cubicBezTo>
                    <a:pt x="1319" y="82"/>
                    <a:pt x="1317" y="80"/>
                    <a:pt x="1315" y="80"/>
                  </a:cubicBezTo>
                  <a:cubicBezTo>
                    <a:pt x="1301" y="87"/>
                    <a:pt x="1301" y="87"/>
                    <a:pt x="1301" y="87"/>
                  </a:cubicBezTo>
                  <a:cubicBezTo>
                    <a:pt x="1286" y="97"/>
                    <a:pt x="1269" y="104"/>
                    <a:pt x="1252" y="111"/>
                  </a:cubicBezTo>
                  <a:cubicBezTo>
                    <a:pt x="1243" y="115"/>
                    <a:pt x="1227" y="112"/>
                    <a:pt x="1227" y="125"/>
                  </a:cubicBezTo>
                  <a:cubicBezTo>
                    <a:pt x="1227" y="126"/>
                    <a:pt x="1228" y="126"/>
                    <a:pt x="1229" y="127"/>
                  </a:cubicBezTo>
                  <a:cubicBezTo>
                    <a:pt x="1254" y="124"/>
                    <a:pt x="1277" y="115"/>
                    <a:pt x="1297" y="101"/>
                  </a:cubicBezTo>
                  <a:cubicBezTo>
                    <a:pt x="1305" y="96"/>
                    <a:pt x="1314" y="91"/>
                    <a:pt x="1319" y="83"/>
                  </a:cubicBezTo>
                  <a:close/>
                  <a:moveTo>
                    <a:pt x="779" y="90"/>
                  </a:moveTo>
                  <a:cubicBezTo>
                    <a:pt x="776" y="87"/>
                    <a:pt x="773" y="81"/>
                    <a:pt x="768" y="82"/>
                  </a:cubicBezTo>
                  <a:cubicBezTo>
                    <a:pt x="760" y="84"/>
                    <a:pt x="768" y="91"/>
                    <a:pt x="768" y="95"/>
                  </a:cubicBezTo>
                  <a:cubicBezTo>
                    <a:pt x="770" y="96"/>
                    <a:pt x="770" y="96"/>
                    <a:pt x="770" y="96"/>
                  </a:cubicBezTo>
                  <a:cubicBezTo>
                    <a:pt x="773" y="94"/>
                    <a:pt x="777" y="93"/>
                    <a:pt x="779" y="90"/>
                  </a:cubicBezTo>
                  <a:close/>
                  <a:moveTo>
                    <a:pt x="1778" y="88"/>
                  </a:moveTo>
                  <a:cubicBezTo>
                    <a:pt x="1777" y="86"/>
                    <a:pt x="1774" y="82"/>
                    <a:pt x="1771" y="82"/>
                  </a:cubicBezTo>
                  <a:cubicBezTo>
                    <a:pt x="1762" y="92"/>
                    <a:pt x="1752" y="99"/>
                    <a:pt x="1742" y="107"/>
                  </a:cubicBezTo>
                  <a:cubicBezTo>
                    <a:pt x="1728" y="115"/>
                    <a:pt x="1713" y="121"/>
                    <a:pt x="1697" y="124"/>
                  </a:cubicBezTo>
                  <a:cubicBezTo>
                    <a:pt x="1694" y="130"/>
                    <a:pt x="1690" y="136"/>
                    <a:pt x="1684" y="142"/>
                  </a:cubicBezTo>
                  <a:cubicBezTo>
                    <a:pt x="1674" y="152"/>
                    <a:pt x="1659" y="155"/>
                    <a:pt x="1645" y="154"/>
                  </a:cubicBezTo>
                  <a:cubicBezTo>
                    <a:pt x="1634" y="151"/>
                    <a:pt x="1622" y="143"/>
                    <a:pt x="1618" y="132"/>
                  </a:cubicBezTo>
                  <a:cubicBezTo>
                    <a:pt x="1608" y="131"/>
                    <a:pt x="1599" y="123"/>
                    <a:pt x="1591" y="116"/>
                  </a:cubicBezTo>
                  <a:cubicBezTo>
                    <a:pt x="1583" y="112"/>
                    <a:pt x="1577" y="103"/>
                    <a:pt x="1569" y="98"/>
                  </a:cubicBezTo>
                  <a:cubicBezTo>
                    <a:pt x="1568" y="96"/>
                    <a:pt x="1568" y="93"/>
                    <a:pt x="1566" y="93"/>
                  </a:cubicBezTo>
                  <a:cubicBezTo>
                    <a:pt x="1573" y="101"/>
                    <a:pt x="1572" y="113"/>
                    <a:pt x="1571" y="123"/>
                  </a:cubicBezTo>
                  <a:cubicBezTo>
                    <a:pt x="1571" y="128"/>
                    <a:pt x="1568" y="133"/>
                    <a:pt x="1568" y="138"/>
                  </a:cubicBezTo>
                  <a:cubicBezTo>
                    <a:pt x="1571" y="141"/>
                    <a:pt x="1574" y="145"/>
                    <a:pt x="1579" y="147"/>
                  </a:cubicBezTo>
                  <a:cubicBezTo>
                    <a:pt x="1584" y="153"/>
                    <a:pt x="1593" y="152"/>
                    <a:pt x="1597" y="159"/>
                  </a:cubicBezTo>
                  <a:cubicBezTo>
                    <a:pt x="1652" y="159"/>
                    <a:pt x="1708" y="159"/>
                    <a:pt x="1765" y="159"/>
                  </a:cubicBezTo>
                  <a:cubicBezTo>
                    <a:pt x="1767" y="155"/>
                    <a:pt x="1767" y="155"/>
                    <a:pt x="1767" y="155"/>
                  </a:cubicBezTo>
                  <a:cubicBezTo>
                    <a:pt x="1786" y="146"/>
                    <a:pt x="1798" y="130"/>
                    <a:pt x="1809" y="114"/>
                  </a:cubicBezTo>
                  <a:cubicBezTo>
                    <a:pt x="1802" y="106"/>
                    <a:pt x="1791" y="101"/>
                    <a:pt x="1783" y="94"/>
                  </a:cubicBezTo>
                  <a:cubicBezTo>
                    <a:pt x="1764" y="113"/>
                    <a:pt x="1741" y="130"/>
                    <a:pt x="1714" y="135"/>
                  </a:cubicBezTo>
                  <a:cubicBezTo>
                    <a:pt x="1708" y="135"/>
                    <a:pt x="1701" y="137"/>
                    <a:pt x="1696" y="135"/>
                  </a:cubicBezTo>
                  <a:cubicBezTo>
                    <a:pt x="1695" y="134"/>
                    <a:pt x="1696" y="132"/>
                    <a:pt x="1697" y="132"/>
                  </a:cubicBezTo>
                  <a:cubicBezTo>
                    <a:pt x="1712" y="130"/>
                    <a:pt x="1728" y="129"/>
                    <a:pt x="1740" y="120"/>
                  </a:cubicBezTo>
                  <a:cubicBezTo>
                    <a:pt x="1742" y="119"/>
                    <a:pt x="1744" y="119"/>
                    <a:pt x="1745" y="118"/>
                  </a:cubicBezTo>
                  <a:cubicBezTo>
                    <a:pt x="1758" y="111"/>
                    <a:pt x="1771" y="101"/>
                    <a:pt x="1778" y="88"/>
                  </a:cubicBezTo>
                  <a:close/>
                  <a:moveTo>
                    <a:pt x="311" y="89"/>
                  </a:moveTo>
                  <a:cubicBezTo>
                    <a:pt x="310" y="87"/>
                    <a:pt x="309" y="83"/>
                    <a:pt x="306" y="83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91"/>
                    <a:pt x="295" y="94"/>
                    <a:pt x="296" y="96"/>
                  </a:cubicBezTo>
                  <a:cubicBezTo>
                    <a:pt x="301" y="95"/>
                    <a:pt x="308" y="94"/>
                    <a:pt x="311" y="89"/>
                  </a:cubicBezTo>
                  <a:close/>
                  <a:moveTo>
                    <a:pt x="1720" y="92"/>
                  </a:moveTo>
                  <a:cubicBezTo>
                    <a:pt x="1718" y="89"/>
                    <a:pt x="1715" y="85"/>
                    <a:pt x="1711" y="85"/>
                  </a:cubicBezTo>
                  <a:cubicBezTo>
                    <a:pt x="1706" y="89"/>
                    <a:pt x="1700" y="88"/>
                    <a:pt x="1695" y="91"/>
                  </a:cubicBezTo>
                  <a:cubicBezTo>
                    <a:pt x="1698" y="99"/>
                    <a:pt x="1700" y="108"/>
                    <a:pt x="1700" y="116"/>
                  </a:cubicBezTo>
                  <a:cubicBezTo>
                    <a:pt x="1704" y="116"/>
                    <a:pt x="1704" y="116"/>
                    <a:pt x="1704" y="116"/>
                  </a:cubicBezTo>
                  <a:cubicBezTo>
                    <a:pt x="1722" y="113"/>
                    <a:pt x="1739" y="106"/>
                    <a:pt x="1751" y="92"/>
                  </a:cubicBezTo>
                  <a:cubicBezTo>
                    <a:pt x="1744" y="96"/>
                    <a:pt x="1735" y="97"/>
                    <a:pt x="1727" y="96"/>
                  </a:cubicBezTo>
                  <a:cubicBezTo>
                    <a:pt x="1720" y="101"/>
                    <a:pt x="1720" y="101"/>
                    <a:pt x="1720" y="101"/>
                  </a:cubicBezTo>
                  <a:cubicBezTo>
                    <a:pt x="1713" y="103"/>
                    <a:pt x="1707" y="107"/>
                    <a:pt x="1701" y="106"/>
                  </a:cubicBezTo>
                  <a:cubicBezTo>
                    <a:pt x="1700" y="100"/>
                    <a:pt x="1708" y="102"/>
                    <a:pt x="1712" y="100"/>
                  </a:cubicBezTo>
                  <a:cubicBezTo>
                    <a:pt x="1714" y="98"/>
                    <a:pt x="1720" y="98"/>
                    <a:pt x="1720" y="92"/>
                  </a:cubicBezTo>
                  <a:close/>
                  <a:moveTo>
                    <a:pt x="1623" y="97"/>
                  </a:moveTo>
                  <a:cubicBezTo>
                    <a:pt x="1608" y="87"/>
                    <a:pt x="1608" y="87"/>
                    <a:pt x="1608" y="87"/>
                  </a:cubicBezTo>
                  <a:cubicBezTo>
                    <a:pt x="1605" y="85"/>
                    <a:pt x="1600" y="87"/>
                    <a:pt x="1596" y="86"/>
                  </a:cubicBezTo>
                  <a:cubicBezTo>
                    <a:pt x="1594" y="87"/>
                    <a:pt x="1591" y="86"/>
                    <a:pt x="1590" y="88"/>
                  </a:cubicBezTo>
                  <a:cubicBezTo>
                    <a:pt x="1598" y="97"/>
                    <a:pt x="1606" y="104"/>
                    <a:pt x="1616" y="109"/>
                  </a:cubicBezTo>
                  <a:cubicBezTo>
                    <a:pt x="1618" y="105"/>
                    <a:pt x="1623" y="101"/>
                    <a:pt x="1623" y="97"/>
                  </a:cubicBezTo>
                  <a:close/>
                  <a:moveTo>
                    <a:pt x="392" y="92"/>
                  </a:moveTo>
                  <a:cubicBezTo>
                    <a:pt x="389" y="92"/>
                    <a:pt x="388" y="88"/>
                    <a:pt x="384" y="88"/>
                  </a:cubicBezTo>
                  <a:cubicBezTo>
                    <a:pt x="374" y="96"/>
                    <a:pt x="363" y="102"/>
                    <a:pt x="353" y="110"/>
                  </a:cubicBezTo>
                  <a:cubicBezTo>
                    <a:pt x="349" y="114"/>
                    <a:pt x="344" y="115"/>
                    <a:pt x="340" y="117"/>
                  </a:cubicBezTo>
                  <a:cubicBezTo>
                    <a:pt x="321" y="131"/>
                    <a:pt x="297" y="134"/>
                    <a:pt x="276" y="143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59" y="148"/>
                    <a:pt x="248" y="152"/>
                    <a:pt x="235" y="153"/>
                  </a:cubicBezTo>
                  <a:cubicBezTo>
                    <a:pt x="227" y="152"/>
                    <a:pt x="217" y="149"/>
                    <a:pt x="212" y="141"/>
                  </a:cubicBezTo>
                  <a:cubicBezTo>
                    <a:pt x="208" y="139"/>
                    <a:pt x="208" y="129"/>
                    <a:pt x="201" y="131"/>
                  </a:cubicBezTo>
                  <a:cubicBezTo>
                    <a:pt x="190" y="126"/>
                    <a:pt x="179" y="121"/>
                    <a:pt x="169" y="113"/>
                  </a:cubicBezTo>
                  <a:cubicBezTo>
                    <a:pt x="169" y="113"/>
                    <a:pt x="169" y="114"/>
                    <a:pt x="168" y="115"/>
                  </a:cubicBezTo>
                  <a:cubicBezTo>
                    <a:pt x="170" y="124"/>
                    <a:pt x="167" y="133"/>
                    <a:pt x="166" y="141"/>
                  </a:cubicBezTo>
                  <a:cubicBezTo>
                    <a:pt x="175" y="147"/>
                    <a:pt x="183" y="155"/>
                    <a:pt x="194" y="156"/>
                  </a:cubicBezTo>
                  <a:cubicBezTo>
                    <a:pt x="198" y="162"/>
                    <a:pt x="205" y="158"/>
                    <a:pt x="210" y="160"/>
                  </a:cubicBezTo>
                  <a:cubicBezTo>
                    <a:pt x="253" y="159"/>
                    <a:pt x="299" y="160"/>
                    <a:pt x="341" y="159"/>
                  </a:cubicBezTo>
                  <a:cubicBezTo>
                    <a:pt x="343" y="155"/>
                    <a:pt x="343" y="155"/>
                    <a:pt x="343" y="155"/>
                  </a:cubicBezTo>
                  <a:cubicBezTo>
                    <a:pt x="356" y="150"/>
                    <a:pt x="368" y="141"/>
                    <a:pt x="381" y="132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102"/>
                    <a:pt x="409" y="102"/>
                    <a:pt x="409" y="102"/>
                  </a:cubicBezTo>
                  <a:cubicBezTo>
                    <a:pt x="403" y="100"/>
                    <a:pt x="398" y="95"/>
                    <a:pt x="392" y="92"/>
                  </a:cubicBezTo>
                  <a:close/>
                  <a:moveTo>
                    <a:pt x="196" y="92"/>
                  </a:moveTo>
                  <a:cubicBezTo>
                    <a:pt x="190" y="92"/>
                    <a:pt x="183" y="87"/>
                    <a:pt x="178" y="89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86" y="96"/>
                    <a:pt x="193" y="103"/>
                    <a:pt x="203" y="105"/>
                  </a:cubicBezTo>
                  <a:cubicBezTo>
                    <a:pt x="209" y="99"/>
                    <a:pt x="199" y="96"/>
                    <a:pt x="196" y="92"/>
                  </a:cubicBezTo>
                  <a:close/>
                  <a:moveTo>
                    <a:pt x="1275" y="94"/>
                  </a:moveTo>
                  <a:cubicBezTo>
                    <a:pt x="1270" y="94"/>
                    <a:pt x="1265" y="92"/>
                    <a:pt x="1260" y="91"/>
                  </a:cubicBezTo>
                  <a:cubicBezTo>
                    <a:pt x="1254" y="92"/>
                    <a:pt x="1249" y="95"/>
                    <a:pt x="1244" y="97"/>
                  </a:cubicBezTo>
                  <a:cubicBezTo>
                    <a:pt x="1240" y="100"/>
                    <a:pt x="1233" y="96"/>
                    <a:pt x="1230" y="100"/>
                  </a:cubicBezTo>
                  <a:cubicBezTo>
                    <a:pt x="1230" y="103"/>
                    <a:pt x="1229" y="107"/>
                    <a:pt x="1231" y="110"/>
                  </a:cubicBezTo>
                  <a:cubicBezTo>
                    <a:pt x="1246" y="111"/>
                    <a:pt x="1257" y="101"/>
                    <a:pt x="1270" y="98"/>
                  </a:cubicBezTo>
                  <a:cubicBezTo>
                    <a:pt x="1272" y="98"/>
                    <a:pt x="1275" y="96"/>
                    <a:pt x="1275" y="94"/>
                  </a:cubicBezTo>
                  <a:close/>
                  <a:moveTo>
                    <a:pt x="1192" y="96"/>
                  </a:moveTo>
                  <a:cubicBezTo>
                    <a:pt x="1191" y="92"/>
                    <a:pt x="1184" y="93"/>
                    <a:pt x="1181" y="93"/>
                  </a:cubicBezTo>
                  <a:cubicBezTo>
                    <a:pt x="1183" y="98"/>
                    <a:pt x="1183" y="104"/>
                    <a:pt x="1188" y="106"/>
                  </a:cubicBezTo>
                  <a:cubicBezTo>
                    <a:pt x="1193" y="106"/>
                    <a:pt x="1191" y="100"/>
                    <a:pt x="1192" y="96"/>
                  </a:cubicBezTo>
                  <a:close/>
                  <a:moveTo>
                    <a:pt x="797" y="96"/>
                  </a:moveTo>
                  <a:cubicBezTo>
                    <a:pt x="793" y="95"/>
                    <a:pt x="790" y="95"/>
                    <a:pt x="786" y="94"/>
                  </a:cubicBezTo>
                  <a:cubicBezTo>
                    <a:pt x="781" y="99"/>
                    <a:pt x="775" y="99"/>
                    <a:pt x="770" y="104"/>
                  </a:cubicBezTo>
                  <a:cubicBezTo>
                    <a:pt x="771" y="107"/>
                    <a:pt x="768" y="112"/>
                    <a:pt x="772" y="113"/>
                  </a:cubicBezTo>
                  <a:cubicBezTo>
                    <a:pt x="781" y="111"/>
                    <a:pt x="788" y="104"/>
                    <a:pt x="795" y="99"/>
                  </a:cubicBezTo>
                  <a:cubicBezTo>
                    <a:pt x="797" y="96"/>
                    <a:pt x="797" y="96"/>
                    <a:pt x="797" y="96"/>
                  </a:cubicBezTo>
                  <a:close/>
                  <a:moveTo>
                    <a:pt x="96" y="105"/>
                  </a:moveTo>
                  <a:cubicBezTo>
                    <a:pt x="91" y="96"/>
                    <a:pt x="91" y="96"/>
                    <a:pt x="91" y="96"/>
                  </a:cubicBezTo>
                  <a:cubicBezTo>
                    <a:pt x="86" y="96"/>
                    <a:pt x="82" y="100"/>
                    <a:pt x="77" y="100"/>
                  </a:cubicBezTo>
                  <a:cubicBezTo>
                    <a:pt x="74" y="106"/>
                    <a:pt x="70" y="113"/>
                    <a:pt x="73" y="119"/>
                  </a:cubicBezTo>
                  <a:cubicBezTo>
                    <a:pt x="75" y="125"/>
                    <a:pt x="81" y="124"/>
                    <a:pt x="85" y="124"/>
                  </a:cubicBezTo>
                  <a:cubicBezTo>
                    <a:pt x="92" y="123"/>
                    <a:pt x="99" y="123"/>
                    <a:pt x="104" y="116"/>
                  </a:cubicBezTo>
                  <a:cubicBezTo>
                    <a:pt x="106" y="114"/>
                    <a:pt x="111" y="113"/>
                    <a:pt x="109" y="110"/>
                  </a:cubicBezTo>
                  <a:cubicBezTo>
                    <a:pt x="103" y="112"/>
                    <a:pt x="100" y="108"/>
                    <a:pt x="96" y="105"/>
                  </a:cubicBezTo>
                  <a:close/>
                  <a:moveTo>
                    <a:pt x="727" y="101"/>
                  </a:moveTo>
                  <a:cubicBezTo>
                    <a:pt x="727" y="95"/>
                    <a:pt x="718" y="99"/>
                    <a:pt x="714" y="99"/>
                  </a:cubicBezTo>
                  <a:cubicBezTo>
                    <a:pt x="714" y="114"/>
                    <a:pt x="714" y="114"/>
                    <a:pt x="714" y="114"/>
                  </a:cubicBezTo>
                  <a:cubicBezTo>
                    <a:pt x="715" y="115"/>
                    <a:pt x="717" y="114"/>
                    <a:pt x="718" y="114"/>
                  </a:cubicBezTo>
                  <a:cubicBezTo>
                    <a:pt x="723" y="112"/>
                    <a:pt x="725" y="106"/>
                    <a:pt x="727" y="101"/>
                  </a:cubicBezTo>
                  <a:close/>
                  <a:moveTo>
                    <a:pt x="890" y="107"/>
                  </a:moveTo>
                  <a:cubicBezTo>
                    <a:pt x="888" y="105"/>
                    <a:pt x="886" y="102"/>
                    <a:pt x="883" y="100"/>
                  </a:cubicBezTo>
                  <a:cubicBezTo>
                    <a:pt x="881" y="100"/>
                    <a:pt x="877" y="99"/>
                    <a:pt x="875" y="101"/>
                  </a:cubicBezTo>
                  <a:cubicBezTo>
                    <a:pt x="861" y="117"/>
                    <a:pt x="846" y="132"/>
                    <a:pt x="827" y="143"/>
                  </a:cubicBezTo>
                  <a:cubicBezTo>
                    <a:pt x="819" y="148"/>
                    <a:pt x="810" y="152"/>
                    <a:pt x="803" y="158"/>
                  </a:cubicBezTo>
                  <a:cubicBezTo>
                    <a:pt x="810" y="160"/>
                    <a:pt x="818" y="158"/>
                    <a:pt x="825" y="159"/>
                  </a:cubicBezTo>
                  <a:cubicBezTo>
                    <a:pt x="836" y="152"/>
                    <a:pt x="847" y="145"/>
                    <a:pt x="858" y="138"/>
                  </a:cubicBezTo>
                  <a:cubicBezTo>
                    <a:pt x="869" y="127"/>
                    <a:pt x="883" y="121"/>
                    <a:pt x="890" y="107"/>
                  </a:cubicBezTo>
                  <a:close/>
                  <a:moveTo>
                    <a:pt x="247" y="100"/>
                  </a:moveTo>
                  <a:cubicBezTo>
                    <a:pt x="244" y="99"/>
                    <a:pt x="242" y="103"/>
                    <a:pt x="243" y="106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46" y="105"/>
                    <a:pt x="248" y="102"/>
                    <a:pt x="247" y="100"/>
                  </a:cubicBezTo>
                  <a:close/>
                  <a:moveTo>
                    <a:pt x="580" y="116"/>
                  </a:moveTo>
                  <a:cubicBezTo>
                    <a:pt x="572" y="106"/>
                    <a:pt x="572" y="106"/>
                    <a:pt x="572" y="106"/>
                  </a:cubicBezTo>
                  <a:cubicBezTo>
                    <a:pt x="564" y="108"/>
                    <a:pt x="555" y="110"/>
                    <a:pt x="546" y="112"/>
                  </a:cubicBezTo>
                  <a:cubicBezTo>
                    <a:pt x="545" y="114"/>
                    <a:pt x="545" y="114"/>
                    <a:pt x="545" y="114"/>
                  </a:cubicBezTo>
                  <a:cubicBezTo>
                    <a:pt x="547" y="121"/>
                    <a:pt x="553" y="127"/>
                    <a:pt x="560" y="129"/>
                  </a:cubicBezTo>
                  <a:cubicBezTo>
                    <a:pt x="570" y="127"/>
                    <a:pt x="582" y="129"/>
                    <a:pt x="587" y="120"/>
                  </a:cubicBezTo>
                  <a:cubicBezTo>
                    <a:pt x="585" y="118"/>
                    <a:pt x="582" y="118"/>
                    <a:pt x="580" y="116"/>
                  </a:cubicBezTo>
                  <a:close/>
                  <a:moveTo>
                    <a:pt x="1034" y="115"/>
                  </a:moveTo>
                  <a:cubicBezTo>
                    <a:pt x="1026" y="107"/>
                    <a:pt x="1026" y="107"/>
                    <a:pt x="1026" y="107"/>
                  </a:cubicBezTo>
                  <a:cubicBezTo>
                    <a:pt x="1019" y="106"/>
                    <a:pt x="1015" y="111"/>
                    <a:pt x="1008" y="112"/>
                  </a:cubicBezTo>
                  <a:cubicBezTo>
                    <a:pt x="1007" y="115"/>
                    <a:pt x="1012" y="117"/>
                    <a:pt x="1013" y="120"/>
                  </a:cubicBezTo>
                  <a:cubicBezTo>
                    <a:pt x="1018" y="124"/>
                    <a:pt x="1026" y="124"/>
                    <a:pt x="1032" y="123"/>
                  </a:cubicBezTo>
                  <a:cubicBezTo>
                    <a:pt x="1035" y="122"/>
                    <a:pt x="1040" y="121"/>
                    <a:pt x="1041" y="117"/>
                  </a:cubicBezTo>
                  <a:cubicBezTo>
                    <a:pt x="1034" y="115"/>
                    <a:pt x="1034" y="115"/>
                    <a:pt x="1034" y="115"/>
                  </a:cubicBezTo>
                  <a:close/>
                  <a:moveTo>
                    <a:pt x="1655" y="110"/>
                  </a:moveTo>
                  <a:cubicBezTo>
                    <a:pt x="1656" y="107"/>
                    <a:pt x="1653" y="107"/>
                    <a:pt x="1651" y="108"/>
                  </a:cubicBezTo>
                  <a:cubicBezTo>
                    <a:pt x="1651" y="110"/>
                    <a:pt x="1651" y="113"/>
                    <a:pt x="1652" y="114"/>
                  </a:cubicBezTo>
                  <a:cubicBezTo>
                    <a:pt x="1654" y="113"/>
                    <a:pt x="1655" y="111"/>
                    <a:pt x="1655" y="110"/>
                  </a:cubicBezTo>
                  <a:close/>
                  <a:moveTo>
                    <a:pt x="1363" y="113"/>
                  </a:moveTo>
                  <a:cubicBezTo>
                    <a:pt x="1366" y="108"/>
                    <a:pt x="1357" y="110"/>
                    <a:pt x="1355" y="107"/>
                  </a:cubicBezTo>
                  <a:cubicBezTo>
                    <a:pt x="1350" y="111"/>
                    <a:pt x="1347" y="116"/>
                    <a:pt x="1343" y="119"/>
                  </a:cubicBezTo>
                  <a:cubicBezTo>
                    <a:pt x="1328" y="133"/>
                    <a:pt x="1312" y="149"/>
                    <a:pt x="1293" y="158"/>
                  </a:cubicBezTo>
                  <a:cubicBezTo>
                    <a:pt x="1293" y="159"/>
                    <a:pt x="1293" y="159"/>
                    <a:pt x="1293" y="159"/>
                  </a:cubicBezTo>
                  <a:cubicBezTo>
                    <a:pt x="1308" y="158"/>
                    <a:pt x="1308" y="158"/>
                    <a:pt x="1308" y="158"/>
                  </a:cubicBezTo>
                  <a:cubicBezTo>
                    <a:pt x="1308" y="156"/>
                    <a:pt x="1309" y="153"/>
                    <a:pt x="1312" y="152"/>
                  </a:cubicBezTo>
                  <a:cubicBezTo>
                    <a:pt x="1320" y="151"/>
                    <a:pt x="1327" y="144"/>
                    <a:pt x="1334" y="139"/>
                  </a:cubicBezTo>
                  <a:cubicBezTo>
                    <a:pt x="1343" y="131"/>
                    <a:pt x="1355" y="125"/>
                    <a:pt x="1363" y="113"/>
                  </a:cubicBezTo>
                  <a:close/>
                  <a:moveTo>
                    <a:pt x="428" y="113"/>
                  </a:moveTo>
                  <a:cubicBezTo>
                    <a:pt x="426" y="110"/>
                    <a:pt x="422" y="108"/>
                    <a:pt x="418" y="108"/>
                  </a:cubicBezTo>
                  <a:cubicBezTo>
                    <a:pt x="404" y="118"/>
                    <a:pt x="394" y="135"/>
                    <a:pt x="377" y="143"/>
                  </a:cubicBezTo>
                  <a:cubicBezTo>
                    <a:pt x="371" y="149"/>
                    <a:pt x="362" y="153"/>
                    <a:pt x="357" y="158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73" y="158"/>
                    <a:pt x="376" y="161"/>
                    <a:pt x="381" y="159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96" y="147"/>
                    <a:pt x="408" y="136"/>
                    <a:pt x="419" y="125"/>
                  </a:cubicBezTo>
                  <a:cubicBezTo>
                    <a:pt x="423" y="121"/>
                    <a:pt x="425" y="116"/>
                    <a:pt x="428" y="113"/>
                  </a:cubicBezTo>
                  <a:close/>
                  <a:moveTo>
                    <a:pt x="1188" y="112"/>
                  </a:moveTo>
                  <a:cubicBezTo>
                    <a:pt x="1187" y="111"/>
                    <a:pt x="1185" y="111"/>
                    <a:pt x="1184" y="112"/>
                  </a:cubicBezTo>
                  <a:cubicBezTo>
                    <a:pt x="1184" y="113"/>
                    <a:pt x="1183" y="116"/>
                    <a:pt x="1185" y="116"/>
                  </a:cubicBezTo>
                  <a:cubicBezTo>
                    <a:pt x="1187" y="115"/>
                    <a:pt x="1189" y="113"/>
                    <a:pt x="1188" y="112"/>
                  </a:cubicBezTo>
                  <a:close/>
                  <a:moveTo>
                    <a:pt x="1371" y="130"/>
                  </a:moveTo>
                  <a:cubicBezTo>
                    <a:pt x="1370" y="126"/>
                    <a:pt x="1371" y="120"/>
                    <a:pt x="1369" y="116"/>
                  </a:cubicBezTo>
                  <a:cubicBezTo>
                    <a:pt x="1366" y="117"/>
                    <a:pt x="1364" y="120"/>
                    <a:pt x="1363" y="122"/>
                  </a:cubicBezTo>
                  <a:cubicBezTo>
                    <a:pt x="1350" y="133"/>
                    <a:pt x="1337" y="144"/>
                    <a:pt x="1323" y="153"/>
                  </a:cubicBezTo>
                  <a:cubicBezTo>
                    <a:pt x="1321" y="156"/>
                    <a:pt x="1316" y="154"/>
                    <a:pt x="1315" y="158"/>
                  </a:cubicBezTo>
                  <a:cubicBezTo>
                    <a:pt x="1321" y="159"/>
                    <a:pt x="1327" y="159"/>
                    <a:pt x="1334" y="159"/>
                  </a:cubicBezTo>
                  <a:cubicBezTo>
                    <a:pt x="1350" y="149"/>
                    <a:pt x="1350" y="149"/>
                    <a:pt x="1350" y="149"/>
                  </a:cubicBezTo>
                  <a:cubicBezTo>
                    <a:pt x="1357" y="142"/>
                    <a:pt x="1366" y="139"/>
                    <a:pt x="1371" y="130"/>
                  </a:cubicBezTo>
                  <a:close/>
                  <a:moveTo>
                    <a:pt x="891" y="117"/>
                  </a:moveTo>
                  <a:cubicBezTo>
                    <a:pt x="890" y="117"/>
                    <a:pt x="890" y="117"/>
                    <a:pt x="890" y="117"/>
                  </a:cubicBezTo>
                  <a:cubicBezTo>
                    <a:pt x="874" y="135"/>
                    <a:pt x="855" y="145"/>
                    <a:pt x="837" y="158"/>
                  </a:cubicBezTo>
                  <a:cubicBezTo>
                    <a:pt x="845" y="161"/>
                    <a:pt x="853" y="159"/>
                    <a:pt x="861" y="159"/>
                  </a:cubicBezTo>
                  <a:cubicBezTo>
                    <a:pt x="863" y="160"/>
                    <a:pt x="865" y="157"/>
                    <a:pt x="865" y="155"/>
                  </a:cubicBezTo>
                  <a:cubicBezTo>
                    <a:pt x="871" y="147"/>
                    <a:pt x="879" y="144"/>
                    <a:pt x="886" y="136"/>
                  </a:cubicBezTo>
                  <a:cubicBezTo>
                    <a:pt x="894" y="133"/>
                    <a:pt x="890" y="124"/>
                    <a:pt x="891" y="117"/>
                  </a:cubicBezTo>
                  <a:close/>
                  <a:moveTo>
                    <a:pt x="940" y="121"/>
                  </a:moveTo>
                  <a:cubicBezTo>
                    <a:pt x="938" y="116"/>
                    <a:pt x="930" y="116"/>
                    <a:pt x="928" y="120"/>
                  </a:cubicBezTo>
                  <a:cubicBezTo>
                    <a:pt x="929" y="123"/>
                    <a:pt x="928" y="128"/>
                    <a:pt x="931" y="131"/>
                  </a:cubicBezTo>
                  <a:cubicBezTo>
                    <a:pt x="936" y="130"/>
                    <a:pt x="937" y="124"/>
                    <a:pt x="940" y="121"/>
                  </a:cubicBezTo>
                  <a:close/>
                  <a:moveTo>
                    <a:pt x="1822" y="121"/>
                  </a:moveTo>
                  <a:cubicBezTo>
                    <a:pt x="1819" y="121"/>
                    <a:pt x="1817" y="118"/>
                    <a:pt x="1815" y="118"/>
                  </a:cubicBezTo>
                  <a:cubicBezTo>
                    <a:pt x="1807" y="128"/>
                    <a:pt x="1800" y="140"/>
                    <a:pt x="1790" y="149"/>
                  </a:cubicBezTo>
                  <a:cubicBezTo>
                    <a:pt x="1786" y="151"/>
                    <a:pt x="1781" y="154"/>
                    <a:pt x="1778" y="158"/>
                  </a:cubicBezTo>
                  <a:cubicBezTo>
                    <a:pt x="1781" y="159"/>
                    <a:pt x="1783" y="159"/>
                    <a:pt x="1786" y="159"/>
                  </a:cubicBezTo>
                  <a:cubicBezTo>
                    <a:pt x="1796" y="151"/>
                    <a:pt x="1808" y="142"/>
                    <a:pt x="1817" y="134"/>
                  </a:cubicBezTo>
                  <a:cubicBezTo>
                    <a:pt x="1821" y="131"/>
                    <a:pt x="1820" y="125"/>
                    <a:pt x="1822" y="121"/>
                  </a:cubicBezTo>
                  <a:close/>
                  <a:moveTo>
                    <a:pt x="1417" y="123"/>
                  </a:moveTo>
                  <a:cubicBezTo>
                    <a:pt x="1415" y="120"/>
                    <a:pt x="1411" y="119"/>
                    <a:pt x="1408" y="119"/>
                  </a:cubicBezTo>
                  <a:cubicBezTo>
                    <a:pt x="1404" y="118"/>
                    <a:pt x="1402" y="121"/>
                    <a:pt x="1400" y="125"/>
                  </a:cubicBezTo>
                  <a:cubicBezTo>
                    <a:pt x="1402" y="127"/>
                    <a:pt x="1402" y="131"/>
                    <a:pt x="1402" y="135"/>
                  </a:cubicBezTo>
                  <a:cubicBezTo>
                    <a:pt x="1399" y="140"/>
                    <a:pt x="1394" y="147"/>
                    <a:pt x="1386" y="147"/>
                  </a:cubicBezTo>
                  <a:cubicBezTo>
                    <a:pt x="1382" y="149"/>
                    <a:pt x="1377" y="153"/>
                    <a:pt x="1374" y="158"/>
                  </a:cubicBezTo>
                  <a:cubicBezTo>
                    <a:pt x="1382" y="163"/>
                    <a:pt x="1387" y="153"/>
                    <a:pt x="1393" y="150"/>
                  </a:cubicBezTo>
                  <a:cubicBezTo>
                    <a:pt x="1399" y="141"/>
                    <a:pt x="1414" y="135"/>
                    <a:pt x="1417" y="123"/>
                  </a:cubicBezTo>
                  <a:close/>
                  <a:moveTo>
                    <a:pt x="284" y="121"/>
                  </a:moveTo>
                  <a:cubicBezTo>
                    <a:pt x="285" y="121"/>
                    <a:pt x="285" y="121"/>
                    <a:pt x="285" y="121"/>
                  </a:cubicBezTo>
                  <a:cubicBezTo>
                    <a:pt x="286" y="121"/>
                    <a:pt x="286" y="121"/>
                    <a:pt x="286" y="121"/>
                  </a:cubicBezTo>
                  <a:cubicBezTo>
                    <a:pt x="284" y="121"/>
                    <a:pt x="284" y="121"/>
                    <a:pt x="284" y="121"/>
                  </a:cubicBezTo>
                  <a:close/>
                  <a:moveTo>
                    <a:pt x="7" y="145"/>
                  </a:moveTo>
                  <a:cubicBezTo>
                    <a:pt x="8" y="137"/>
                    <a:pt x="10" y="128"/>
                    <a:pt x="4" y="123"/>
                  </a:cubicBezTo>
                  <a:cubicBezTo>
                    <a:pt x="4" y="131"/>
                    <a:pt x="3" y="140"/>
                    <a:pt x="4" y="148"/>
                  </a:cubicBezTo>
                  <a:cubicBezTo>
                    <a:pt x="7" y="145"/>
                    <a:pt x="7" y="145"/>
                    <a:pt x="7" y="145"/>
                  </a:cubicBezTo>
                  <a:close/>
                  <a:moveTo>
                    <a:pt x="475" y="125"/>
                  </a:moveTo>
                  <a:cubicBezTo>
                    <a:pt x="474" y="123"/>
                    <a:pt x="472" y="123"/>
                    <a:pt x="469" y="123"/>
                  </a:cubicBezTo>
                  <a:cubicBezTo>
                    <a:pt x="467" y="123"/>
                    <a:pt x="467" y="126"/>
                    <a:pt x="466" y="128"/>
                  </a:cubicBezTo>
                  <a:cubicBezTo>
                    <a:pt x="466" y="132"/>
                    <a:pt x="463" y="137"/>
                    <a:pt x="464" y="139"/>
                  </a:cubicBezTo>
                  <a:cubicBezTo>
                    <a:pt x="468" y="136"/>
                    <a:pt x="473" y="130"/>
                    <a:pt x="475" y="125"/>
                  </a:cubicBezTo>
                  <a:close/>
                  <a:moveTo>
                    <a:pt x="428" y="135"/>
                  </a:moveTo>
                  <a:cubicBezTo>
                    <a:pt x="427" y="126"/>
                    <a:pt x="427" y="126"/>
                    <a:pt x="427" y="126"/>
                  </a:cubicBezTo>
                  <a:cubicBezTo>
                    <a:pt x="423" y="128"/>
                    <a:pt x="420" y="130"/>
                    <a:pt x="417" y="134"/>
                  </a:cubicBezTo>
                  <a:cubicBezTo>
                    <a:pt x="408" y="144"/>
                    <a:pt x="397" y="151"/>
                    <a:pt x="387" y="158"/>
                  </a:cubicBezTo>
                  <a:cubicBezTo>
                    <a:pt x="394" y="160"/>
                    <a:pt x="399" y="159"/>
                    <a:pt x="406" y="159"/>
                  </a:cubicBezTo>
                  <a:cubicBezTo>
                    <a:pt x="406" y="158"/>
                    <a:pt x="405" y="155"/>
                    <a:pt x="407" y="154"/>
                  </a:cubicBezTo>
                  <a:cubicBezTo>
                    <a:pt x="415" y="150"/>
                    <a:pt x="422" y="142"/>
                    <a:pt x="428" y="135"/>
                  </a:cubicBezTo>
                  <a:close/>
                  <a:moveTo>
                    <a:pt x="944" y="138"/>
                  </a:moveTo>
                  <a:cubicBezTo>
                    <a:pt x="945" y="135"/>
                    <a:pt x="946" y="129"/>
                    <a:pt x="943" y="127"/>
                  </a:cubicBezTo>
                  <a:cubicBezTo>
                    <a:pt x="932" y="137"/>
                    <a:pt x="926" y="149"/>
                    <a:pt x="914" y="157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17" y="159"/>
                    <a:pt x="922" y="160"/>
                    <a:pt x="923" y="156"/>
                  </a:cubicBezTo>
                  <a:cubicBezTo>
                    <a:pt x="932" y="153"/>
                    <a:pt x="939" y="146"/>
                    <a:pt x="944" y="138"/>
                  </a:cubicBezTo>
                  <a:close/>
                  <a:moveTo>
                    <a:pt x="1109" y="143"/>
                  </a:moveTo>
                  <a:cubicBezTo>
                    <a:pt x="1103" y="138"/>
                    <a:pt x="1095" y="133"/>
                    <a:pt x="1088" y="128"/>
                  </a:cubicBezTo>
                  <a:cubicBezTo>
                    <a:pt x="1086" y="131"/>
                    <a:pt x="1086" y="131"/>
                    <a:pt x="1086" y="131"/>
                  </a:cubicBezTo>
                  <a:cubicBezTo>
                    <a:pt x="1082" y="136"/>
                    <a:pt x="1088" y="139"/>
                    <a:pt x="1091" y="142"/>
                  </a:cubicBezTo>
                  <a:cubicBezTo>
                    <a:pt x="1100" y="149"/>
                    <a:pt x="1111" y="151"/>
                    <a:pt x="1118" y="159"/>
                  </a:cubicBezTo>
                  <a:cubicBezTo>
                    <a:pt x="1140" y="159"/>
                    <a:pt x="1140" y="159"/>
                    <a:pt x="1140" y="159"/>
                  </a:cubicBezTo>
                  <a:cubicBezTo>
                    <a:pt x="1142" y="158"/>
                    <a:pt x="1142" y="158"/>
                    <a:pt x="1142" y="158"/>
                  </a:cubicBezTo>
                  <a:cubicBezTo>
                    <a:pt x="1141" y="156"/>
                    <a:pt x="1141" y="156"/>
                    <a:pt x="1141" y="156"/>
                  </a:cubicBezTo>
                  <a:cubicBezTo>
                    <a:pt x="1129" y="154"/>
                    <a:pt x="1121" y="146"/>
                    <a:pt x="1109" y="143"/>
                  </a:cubicBezTo>
                  <a:close/>
                  <a:moveTo>
                    <a:pt x="1830" y="128"/>
                  </a:moveTo>
                  <a:cubicBezTo>
                    <a:pt x="1829" y="128"/>
                    <a:pt x="1829" y="128"/>
                    <a:pt x="1829" y="128"/>
                  </a:cubicBezTo>
                  <a:cubicBezTo>
                    <a:pt x="1818" y="138"/>
                    <a:pt x="1808" y="150"/>
                    <a:pt x="1796" y="158"/>
                  </a:cubicBezTo>
                  <a:cubicBezTo>
                    <a:pt x="1801" y="159"/>
                    <a:pt x="1807" y="158"/>
                    <a:pt x="1813" y="159"/>
                  </a:cubicBezTo>
                  <a:cubicBezTo>
                    <a:pt x="1822" y="158"/>
                    <a:pt x="1827" y="149"/>
                    <a:pt x="1832" y="142"/>
                  </a:cubicBezTo>
                  <a:cubicBezTo>
                    <a:pt x="1835" y="138"/>
                    <a:pt x="1831" y="133"/>
                    <a:pt x="1830" y="128"/>
                  </a:cubicBezTo>
                  <a:close/>
                  <a:moveTo>
                    <a:pt x="482" y="139"/>
                  </a:moveTo>
                  <a:cubicBezTo>
                    <a:pt x="483" y="135"/>
                    <a:pt x="480" y="126"/>
                    <a:pt x="476" y="134"/>
                  </a:cubicBezTo>
                  <a:cubicBezTo>
                    <a:pt x="470" y="143"/>
                    <a:pt x="461" y="150"/>
                    <a:pt x="457" y="158"/>
                  </a:cubicBezTo>
                  <a:cubicBezTo>
                    <a:pt x="461" y="161"/>
                    <a:pt x="467" y="159"/>
                    <a:pt x="471" y="159"/>
                  </a:cubicBezTo>
                  <a:cubicBezTo>
                    <a:pt x="472" y="158"/>
                    <a:pt x="471" y="156"/>
                    <a:pt x="471" y="155"/>
                  </a:cubicBezTo>
                  <a:cubicBezTo>
                    <a:pt x="471" y="152"/>
                    <a:pt x="475" y="152"/>
                    <a:pt x="477" y="150"/>
                  </a:cubicBezTo>
                  <a:cubicBezTo>
                    <a:pt x="480" y="147"/>
                    <a:pt x="483" y="143"/>
                    <a:pt x="482" y="139"/>
                  </a:cubicBezTo>
                  <a:close/>
                  <a:moveTo>
                    <a:pt x="1420" y="145"/>
                  </a:moveTo>
                  <a:cubicBezTo>
                    <a:pt x="1420" y="141"/>
                    <a:pt x="1423" y="135"/>
                    <a:pt x="1419" y="132"/>
                  </a:cubicBezTo>
                  <a:cubicBezTo>
                    <a:pt x="1411" y="140"/>
                    <a:pt x="1401" y="150"/>
                    <a:pt x="1393" y="158"/>
                  </a:cubicBezTo>
                  <a:cubicBezTo>
                    <a:pt x="1396" y="159"/>
                    <a:pt x="1402" y="160"/>
                    <a:pt x="1406" y="158"/>
                  </a:cubicBezTo>
                  <a:cubicBezTo>
                    <a:pt x="1408" y="151"/>
                    <a:pt x="1417" y="151"/>
                    <a:pt x="1420" y="145"/>
                  </a:cubicBezTo>
                  <a:close/>
                  <a:moveTo>
                    <a:pt x="1874" y="138"/>
                  </a:moveTo>
                  <a:cubicBezTo>
                    <a:pt x="1869" y="133"/>
                    <a:pt x="1863" y="138"/>
                    <a:pt x="1858" y="139"/>
                  </a:cubicBezTo>
                  <a:cubicBezTo>
                    <a:pt x="1855" y="143"/>
                    <a:pt x="1855" y="149"/>
                    <a:pt x="1851" y="152"/>
                  </a:cubicBezTo>
                  <a:cubicBezTo>
                    <a:pt x="1844" y="156"/>
                    <a:pt x="1842" y="149"/>
                    <a:pt x="1836" y="148"/>
                  </a:cubicBezTo>
                  <a:cubicBezTo>
                    <a:pt x="1827" y="158"/>
                    <a:pt x="1827" y="158"/>
                    <a:pt x="1827" y="158"/>
                  </a:cubicBezTo>
                  <a:cubicBezTo>
                    <a:pt x="1837" y="158"/>
                    <a:pt x="1847" y="160"/>
                    <a:pt x="1857" y="157"/>
                  </a:cubicBezTo>
                  <a:cubicBezTo>
                    <a:pt x="1873" y="139"/>
                    <a:pt x="1873" y="139"/>
                    <a:pt x="1873" y="139"/>
                  </a:cubicBezTo>
                  <a:cubicBezTo>
                    <a:pt x="1874" y="138"/>
                    <a:pt x="1874" y="138"/>
                    <a:pt x="1874" y="138"/>
                  </a:cubicBezTo>
                  <a:close/>
                  <a:moveTo>
                    <a:pt x="899" y="142"/>
                  </a:moveTo>
                  <a:cubicBezTo>
                    <a:pt x="898" y="140"/>
                    <a:pt x="896" y="137"/>
                    <a:pt x="893" y="137"/>
                  </a:cubicBezTo>
                  <a:cubicBezTo>
                    <a:pt x="886" y="142"/>
                    <a:pt x="880" y="149"/>
                    <a:pt x="873" y="155"/>
                  </a:cubicBezTo>
                  <a:cubicBezTo>
                    <a:pt x="873" y="159"/>
                    <a:pt x="873" y="159"/>
                    <a:pt x="873" y="159"/>
                  </a:cubicBezTo>
                  <a:cubicBezTo>
                    <a:pt x="876" y="159"/>
                    <a:pt x="881" y="159"/>
                    <a:pt x="885" y="159"/>
                  </a:cubicBezTo>
                  <a:cubicBezTo>
                    <a:pt x="889" y="152"/>
                    <a:pt x="895" y="149"/>
                    <a:pt x="899" y="142"/>
                  </a:cubicBezTo>
                  <a:close/>
                  <a:moveTo>
                    <a:pt x="1379" y="144"/>
                  </a:moveTo>
                  <a:cubicBezTo>
                    <a:pt x="1376" y="141"/>
                    <a:pt x="1375" y="139"/>
                    <a:pt x="1372" y="138"/>
                  </a:cubicBezTo>
                  <a:cubicBezTo>
                    <a:pt x="1364" y="144"/>
                    <a:pt x="1356" y="152"/>
                    <a:pt x="1348" y="158"/>
                  </a:cubicBezTo>
                  <a:cubicBezTo>
                    <a:pt x="1353" y="159"/>
                    <a:pt x="1360" y="161"/>
                    <a:pt x="1364" y="156"/>
                  </a:cubicBezTo>
                  <a:cubicBezTo>
                    <a:pt x="1369" y="152"/>
                    <a:pt x="1376" y="149"/>
                    <a:pt x="1379" y="144"/>
                  </a:cubicBezTo>
                  <a:close/>
                  <a:moveTo>
                    <a:pt x="436" y="144"/>
                  </a:moveTo>
                  <a:cubicBezTo>
                    <a:pt x="434" y="141"/>
                    <a:pt x="434" y="141"/>
                    <a:pt x="434" y="141"/>
                  </a:cubicBezTo>
                  <a:cubicBezTo>
                    <a:pt x="430" y="138"/>
                    <a:pt x="429" y="143"/>
                    <a:pt x="426" y="145"/>
                  </a:cubicBezTo>
                  <a:cubicBezTo>
                    <a:pt x="422" y="150"/>
                    <a:pt x="415" y="153"/>
                    <a:pt x="413" y="158"/>
                  </a:cubicBezTo>
                  <a:cubicBezTo>
                    <a:pt x="422" y="159"/>
                    <a:pt x="433" y="160"/>
                    <a:pt x="443" y="159"/>
                  </a:cubicBezTo>
                  <a:cubicBezTo>
                    <a:pt x="449" y="155"/>
                    <a:pt x="456" y="151"/>
                    <a:pt x="460" y="143"/>
                  </a:cubicBezTo>
                  <a:cubicBezTo>
                    <a:pt x="454" y="146"/>
                    <a:pt x="449" y="148"/>
                    <a:pt x="443" y="147"/>
                  </a:cubicBezTo>
                  <a:cubicBezTo>
                    <a:pt x="438" y="149"/>
                    <a:pt x="435" y="156"/>
                    <a:pt x="429" y="158"/>
                  </a:cubicBezTo>
                  <a:cubicBezTo>
                    <a:pt x="423" y="152"/>
                    <a:pt x="435" y="150"/>
                    <a:pt x="436" y="144"/>
                  </a:cubicBezTo>
                  <a:close/>
                  <a:moveTo>
                    <a:pt x="1883" y="152"/>
                  </a:moveTo>
                  <a:cubicBezTo>
                    <a:pt x="1882" y="149"/>
                    <a:pt x="1883" y="144"/>
                    <a:pt x="1879" y="142"/>
                  </a:cubicBezTo>
                  <a:cubicBezTo>
                    <a:pt x="1874" y="147"/>
                    <a:pt x="1870" y="152"/>
                    <a:pt x="1866" y="158"/>
                  </a:cubicBezTo>
                  <a:cubicBezTo>
                    <a:pt x="1876" y="159"/>
                    <a:pt x="1876" y="159"/>
                    <a:pt x="1876" y="159"/>
                  </a:cubicBezTo>
                  <a:cubicBezTo>
                    <a:pt x="1880" y="158"/>
                    <a:pt x="1882" y="154"/>
                    <a:pt x="1883" y="152"/>
                  </a:cubicBezTo>
                  <a:close/>
                  <a:moveTo>
                    <a:pt x="1108" y="158"/>
                  </a:moveTo>
                  <a:cubicBezTo>
                    <a:pt x="1100" y="151"/>
                    <a:pt x="1090" y="149"/>
                    <a:pt x="1082" y="142"/>
                  </a:cubicBezTo>
                  <a:cubicBezTo>
                    <a:pt x="1073" y="151"/>
                    <a:pt x="1090" y="152"/>
                    <a:pt x="1091" y="159"/>
                  </a:cubicBezTo>
                  <a:cubicBezTo>
                    <a:pt x="1096" y="160"/>
                    <a:pt x="1102" y="159"/>
                    <a:pt x="1108" y="158"/>
                  </a:cubicBezTo>
                  <a:close/>
                  <a:moveTo>
                    <a:pt x="653" y="153"/>
                  </a:moveTo>
                  <a:cubicBezTo>
                    <a:pt x="647" y="152"/>
                    <a:pt x="642" y="146"/>
                    <a:pt x="636" y="145"/>
                  </a:cubicBezTo>
                  <a:cubicBezTo>
                    <a:pt x="632" y="149"/>
                    <a:pt x="628" y="153"/>
                    <a:pt x="627" y="159"/>
                  </a:cubicBezTo>
                  <a:cubicBezTo>
                    <a:pt x="637" y="161"/>
                    <a:pt x="648" y="159"/>
                    <a:pt x="658" y="158"/>
                  </a:cubicBezTo>
                  <a:cubicBezTo>
                    <a:pt x="658" y="155"/>
                    <a:pt x="654" y="155"/>
                    <a:pt x="653" y="153"/>
                  </a:cubicBezTo>
                  <a:close/>
                  <a:moveTo>
                    <a:pt x="1581" y="158"/>
                  </a:moveTo>
                  <a:cubicBezTo>
                    <a:pt x="1576" y="153"/>
                    <a:pt x="1570" y="149"/>
                    <a:pt x="1564" y="145"/>
                  </a:cubicBezTo>
                  <a:cubicBezTo>
                    <a:pt x="1561" y="150"/>
                    <a:pt x="1556" y="154"/>
                    <a:pt x="1554" y="158"/>
                  </a:cubicBezTo>
                  <a:cubicBezTo>
                    <a:pt x="1561" y="160"/>
                    <a:pt x="1571" y="158"/>
                    <a:pt x="1579" y="159"/>
                  </a:cubicBezTo>
                  <a:cubicBezTo>
                    <a:pt x="1581" y="158"/>
                    <a:pt x="1581" y="158"/>
                    <a:pt x="1581" y="158"/>
                  </a:cubicBezTo>
                  <a:close/>
                  <a:moveTo>
                    <a:pt x="913" y="148"/>
                  </a:moveTo>
                  <a:cubicBezTo>
                    <a:pt x="904" y="146"/>
                    <a:pt x="904" y="146"/>
                    <a:pt x="904" y="146"/>
                  </a:cubicBezTo>
                  <a:cubicBezTo>
                    <a:pt x="896" y="155"/>
                    <a:pt x="896" y="155"/>
                    <a:pt x="896" y="155"/>
                  </a:cubicBezTo>
                  <a:cubicBezTo>
                    <a:pt x="896" y="156"/>
                    <a:pt x="894" y="158"/>
                    <a:pt x="896" y="159"/>
                  </a:cubicBezTo>
                  <a:cubicBezTo>
                    <a:pt x="902" y="157"/>
                    <a:pt x="910" y="154"/>
                    <a:pt x="913" y="148"/>
                  </a:cubicBezTo>
                  <a:close/>
                  <a:moveTo>
                    <a:pt x="178" y="158"/>
                  </a:moveTo>
                  <a:cubicBezTo>
                    <a:pt x="174" y="153"/>
                    <a:pt x="168" y="151"/>
                    <a:pt x="162" y="148"/>
                  </a:cubicBezTo>
                  <a:cubicBezTo>
                    <a:pt x="160" y="152"/>
                    <a:pt x="156" y="154"/>
                    <a:pt x="155" y="158"/>
                  </a:cubicBezTo>
                  <a:cubicBezTo>
                    <a:pt x="163" y="160"/>
                    <a:pt x="171" y="160"/>
                    <a:pt x="178" y="158"/>
                  </a:cubicBezTo>
                  <a:close/>
                  <a:moveTo>
                    <a:pt x="1081" y="158"/>
                  </a:moveTo>
                  <a:cubicBezTo>
                    <a:pt x="1080" y="156"/>
                    <a:pt x="1079" y="154"/>
                    <a:pt x="1077" y="153"/>
                  </a:cubicBezTo>
                  <a:cubicBezTo>
                    <a:pt x="1073" y="150"/>
                    <a:pt x="1070" y="154"/>
                    <a:pt x="1068" y="158"/>
                  </a:cubicBezTo>
                  <a:cubicBezTo>
                    <a:pt x="1072" y="159"/>
                    <a:pt x="1077" y="160"/>
                    <a:pt x="1081" y="158"/>
                  </a:cubicBezTo>
                  <a:close/>
                  <a:moveTo>
                    <a:pt x="67" y="180"/>
                  </a:moveTo>
                  <a:cubicBezTo>
                    <a:pt x="69" y="180"/>
                    <a:pt x="67" y="185"/>
                    <a:pt x="70" y="182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85" y="180"/>
                    <a:pt x="101" y="180"/>
                    <a:pt x="117" y="180"/>
                  </a:cubicBezTo>
                  <a:cubicBezTo>
                    <a:pt x="141" y="181"/>
                    <a:pt x="165" y="180"/>
                    <a:pt x="191" y="181"/>
                  </a:cubicBezTo>
                  <a:cubicBezTo>
                    <a:pt x="326" y="179"/>
                    <a:pt x="462" y="183"/>
                    <a:pt x="597" y="181"/>
                  </a:cubicBezTo>
                  <a:cubicBezTo>
                    <a:pt x="755" y="181"/>
                    <a:pt x="755" y="181"/>
                    <a:pt x="755" y="181"/>
                  </a:cubicBezTo>
                  <a:cubicBezTo>
                    <a:pt x="820" y="181"/>
                    <a:pt x="885" y="181"/>
                    <a:pt x="949" y="181"/>
                  </a:cubicBezTo>
                  <a:cubicBezTo>
                    <a:pt x="1023" y="180"/>
                    <a:pt x="1098" y="181"/>
                    <a:pt x="1174" y="181"/>
                  </a:cubicBezTo>
                  <a:cubicBezTo>
                    <a:pt x="1226" y="181"/>
                    <a:pt x="1275" y="182"/>
                    <a:pt x="1327" y="181"/>
                  </a:cubicBezTo>
                  <a:cubicBezTo>
                    <a:pt x="1365" y="183"/>
                    <a:pt x="1400" y="179"/>
                    <a:pt x="1438" y="183"/>
                  </a:cubicBezTo>
                  <a:cubicBezTo>
                    <a:pt x="1447" y="180"/>
                    <a:pt x="1455" y="182"/>
                    <a:pt x="1464" y="182"/>
                  </a:cubicBezTo>
                  <a:cubicBezTo>
                    <a:pt x="1481" y="182"/>
                    <a:pt x="1497" y="182"/>
                    <a:pt x="1514" y="183"/>
                  </a:cubicBezTo>
                  <a:cubicBezTo>
                    <a:pt x="1517" y="182"/>
                    <a:pt x="1517" y="182"/>
                    <a:pt x="1517" y="182"/>
                  </a:cubicBezTo>
                  <a:cubicBezTo>
                    <a:pt x="1567" y="183"/>
                    <a:pt x="1621" y="181"/>
                    <a:pt x="1670" y="181"/>
                  </a:cubicBezTo>
                  <a:cubicBezTo>
                    <a:pt x="1682" y="180"/>
                    <a:pt x="1693" y="183"/>
                    <a:pt x="1705" y="181"/>
                  </a:cubicBezTo>
                  <a:cubicBezTo>
                    <a:pt x="1755" y="182"/>
                    <a:pt x="1801" y="181"/>
                    <a:pt x="1853" y="182"/>
                  </a:cubicBezTo>
                  <a:cubicBezTo>
                    <a:pt x="1875" y="181"/>
                    <a:pt x="1899" y="182"/>
                    <a:pt x="1923" y="181"/>
                  </a:cubicBezTo>
                  <a:cubicBezTo>
                    <a:pt x="1944" y="181"/>
                    <a:pt x="1963" y="182"/>
                    <a:pt x="1985" y="182"/>
                  </a:cubicBezTo>
                  <a:cubicBezTo>
                    <a:pt x="1986" y="183"/>
                    <a:pt x="1986" y="185"/>
                    <a:pt x="1986" y="186"/>
                  </a:cubicBezTo>
                  <a:cubicBezTo>
                    <a:pt x="1983" y="188"/>
                    <a:pt x="1983" y="188"/>
                    <a:pt x="1983" y="188"/>
                  </a:cubicBezTo>
                  <a:cubicBezTo>
                    <a:pt x="1898" y="188"/>
                    <a:pt x="1809" y="188"/>
                    <a:pt x="1722" y="187"/>
                  </a:cubicBezTo>
                  <a:cubicBezTo>
                    <a:pt x="1718" y="186"/>
                    <a:pt x="1713" y="186"/>
                    <a:pt x="1709" y="187"/>
                  </a:cubicBezTo>
                  <a:cubicBezTo>
                    <a:pt x="1686" y="188"/>
                    <a:pt x="1660" y="187"/>
                    <a:pt x="1636" y="187"/>
                  </a:cubicBezTo>
                  <a:cubicBezTo>
                    <a:pt x="1618" y="187"/>
                    <a:pt x="1600" y="187"/>
                    <a:pt x="1582" y="186"/>
                  </a:cubicBezTo>
                  <a:cubicBezTo>
                    <a:pt x="1567" y="189"/>
                    <a:pt x="1550" y="186"/>
                    <a:pt x="1533" y="187"/>
                  </a:cubicBezTo>
                  <a:cubicBezTo>
                    <a:pt x="1525" y="187"/>
                    <a:pt x="1516" y="188"/>
                    <a:pt x="1508" y="187"/>
                  </a:cubicBezTo>
                  <a:cubicBezTo>
                    <a:pt x="1505" y="187"/>
                    <a:pt x="1505" y="187"/>
                    <a:pt x="1505" y="187"/>
                  </a:cubicBezTo>
                  <a:cubicBezTo>
                    <a:pt x="1484" y="187"/>
                    <a:pt x="1484" y="187"/>
                    <a:pt x="1484" y="187"/>
                  </a:cubicBezTo>
                  <a:cubicBezTo>
                    <a:pt x="1479" y="187"/>
                    <a:pt x="1472" y="188"/>
                    <a:pt x="1467" y="187"/>
                  </a:cubicBezTo>
                  <a:cubicBezTo>
                    <a:pt x="1411" y="189"/>
                    <a:pt x="1357" y="186"/>
                    <a:pt x="1300" y="188"/>
                  </a:cubicBezTo>
                  <a:cubicBezTo>
                    <a:pt x="1226" y="188"/>
                    <a:pt x="1155" y="186"/>
                    <a:pt x="1083" y="187"/>
                  </a:cubicBezTo>
                  <a:cubicBezTo>
                    <a:pt x="1046" y="186"/>
                    <a:pt x="1010" y="188"/>
                    <a:pt x="972" y="187"/>
                  </a:cubicBezTo>
                  <a:cubicBezTo>
                    <a:pt x="930" y="186"/>
                    <a:pt x="891" y="187"/>
                    <a:pt x="850" y="187"/>
                  </a:cubicBezTo>
                  <a:cubicBezTo>
                    <a:pt x="819" y="187"/>
                    <a:pt x="787" y="186"/>
                    <a:pt x="755" y="187"/>
                  </a:cubicBezTo>
                  <a:cubicBezTo>
                    <a:pt x="706" y="186"/>
                    <a:pt x="654" y="187"/>
                    <a:pt x="604" y="187"/>
                  </a:cubicBezTo>
                  <a:cubicBezTo>
                    <a:pt x="577" y="186"/>
                    <a:pt x="547" y="188"/>
                    <a:pt x="520" y="186"/>
                  </a:cubicBezTo>
                  <a:cubicBezTo>
                    <a:pt x="489" y="187"/>
                    <a:pt x="458" y="186"/>
                    <a:pt x="425" y="187"/>
                  </a:cubicBezTo>
                  <a:cubicBezTo>
                    <a:pt x="326" y="185"/>
                    <a:pt x="231" y="186"/>
                    <a:pt x="131" y="186"/>
                  </a:cubicBezTo>
                  <a:cubicBezTo>
                    <a:pt x="88" y="186"/>
                    <a:pt x="46" y="186"/>
                    <a:pt x="3" y="185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5" y="179"/>
                    <a:pt x="45" y="181"/>
                    <a:pt x="67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9BCA88D7-10C1-4A3F-860E-CCADE8DED7F6}"/>
                </a:ext>
              </a:extLst>
            </p:cNvPr>
            <p:cNvSpPr/>
            <p:nvPr/>
          </p:nvSpPr>
          <p:spPr>
            <a:xfrm>
              <a:off x="4253266" y="2374297"/>
              <a:ext cx="244445" cy="16153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4A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D83927-DADF-4192-87FB-6CBB62233BB4}"/>
              </a:ext>
            </a:extLst>
          </p:cNvPr>
          <p:cNvGrpSpPr/>
          <p:nvPr/>
        </p:nvGrpSpPr>
        <p:grpSpPr>
          <a:xfrm>
            <a:off x="7911066" y="1381526"/>
            <a:ext cx="342733" cy="3562121"/>
            <a:chOff x="4609324" y="1318084"/>
            <a:chExt cx="257050" cy="2671591"/>
          </a:xfrm>
          <a:solidFill>
            <a:srgbClr val="C29354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7C1F7AD-0434-4F6E-8BBF-BFFCFBB19F1B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3402053" y="2525355"/>
              <a:ext cx="2671591" cy="257050"/>
            </a:xfrm>
            <a:custGeom>
              <a:avLst/>
              <a:gdLst>
                <a:gd name="T0" fmla="*/ 1935 w 1993"/>
                <a:gd name="T1" fmla="*/ 45 h 189"/>
                <a:gd name="T2" fmla="*/ 1949 w 1993"/>
                <a:gd name="T3" fmla="*/ 132 h 189"/>
                <a:gd name="T4" fmla="*/ 1890 w 1993"/>
                <a:gd name="T5" fmla="*/ 154 h 189"/>
                <a:gd name="T6" fmla="*/ 146 w 1993"/>
                <a:gd name="T7" fmla="*/ 159 h 189"/>
                <a:gd name="T8" fmla="*/ 4 w 1993"/>
                <a:gd name="T9" fmla="*/ 12 h 189"/>
                <a:gd name="T10" fmla="*/ 181 w 1993"/>
                <a:gd name="T11" fmla="*/ 42 h 189"/>
                <a:gd name="T12" fmla="*/ 282 w 1993"/>
                <a:gd name="T13" fmla="*/ 77 h 189"/>
                <a:gd name="T14" fmla="*/ 143 w 1993"/>
                <a:gd name="T15" fmla="*/ 8 h 189"/>
                <a:gd name="T16" fmla="*/ 81 w 1993"/>
                <a:gd name="T17" fmla="*/ 65 h 189"/>
                <a:gd name="T18" fmla="*/ 449 w 1993"/>
                <a:gd name="T19" fmla="*/ 78 h 189"/>
                <a:gd name="T20" fmla="*/ 471 w 1993"/>
                <a:gd name="T21" fmla="*/ 9 h 189"/>
                <a:gd name="T22" fmla="*/ 732 w 1993"/>
                <a:gd name="T23" fmla="*/ 109 h 189"/>
                <a:gd name="T24" fmla="*/ 802 w 1993"/>
                <a:gd name="T25" fmla="*/ 9 h 189"/>
                <a:gd name="T26" fmla="*/ 669 w 1993"/>
                <a:gd name="T27" fmla="*/ 11 h 189"/>
                <a:gd name="T28" fmla="*/ 975 w 1993"/>
                <a:gd name="T29" fmla="*/ 86 h 189"/>
                <a:gd name="T30" fmla="*/ 869 w 1993"/>
                <a:gd name="T31" fmla="*/ 15 h 189"/>
                <a:gd name="T32" fmla="*/ 1088 w 1993"/>
                <a:gd name="T33" fmla="*/ 18 h 189"/>
                <a:gd name="T34" fmla="*/ 1143 w 1993"/>
                <a:gd name="T35" fmla="*/ 47 h 189"/>
                <a:gd name="T36" fmla="*/ 1272 w 1993"/>
                <a:gd name="T37" fmla="*/ 60 h 189"/>
                <a:gd name="T38" fmla="*/ 1076 w 1993"/>
                <a:gd name="T39" fmla="*/ 23 h 189"/>
                <a:gd name="T40" fmla="*/ 1321 w 1993"/>
                <a:gd name="T41" fmla="*/ 12 h 189"/>
                <a:gd name="T42" fmla="*/ 1642 w 1993"/>
                <a:gd name="T43" fmla="*/ 66 h 189"/>
                <a:gd name="T44" fmla="*/ 1352 w 1993"/>
                <a:gd name="T45" fmla="*/ 11 h 189"/>
                <a:gd name="T46" fmla="*/ 1517 w 1993"/>
                <a:gd name="T47" fmla="*/ 112 h 189"/>
                <a:gd name="T48" fmla="*/ 1498 w 1993"/>
                <a:gd name="T49" fmla="*/ 11 h 189"/>
                <a:gd name="T50" fmla="*/ 1910 w 1993"/>
                <a:gd name="T51" fmla="*/ 94 h 189"/>
                <a:gd name="T52" fmla="*/ 1864 w 1993"/>
                <a:gd name="T53" fmla="*/ 42 h 189"/>
                <a:gd name="T54" fmla="*/ 1165 w 1993"/>
                <a:gd name="T55" fmla="*/ 38 h 189"/>
                <a:gd name="T56" fmla="*/ 978 w 1993"/>
                <a:gd name="T57" fmla="*/ 51 h 189"/>
                <a:gd name="T58" fmla="*/ 998 w 1993"/>
                <a:gd name="T59" fmla="*/ 100 h 189"/>
                <a:gd name="T60" fmla="*/ 520 w 1993"/>
                <a:gd name="T61" fmla="*/ 160 h 189"/>
                <a:gd name="T62" fmla="*/ 757 w 1993"/>
                <a:gd name="T63" fmla="*/ 38 h 189"/>
                <a:gd name="T64" fmla="*/ 211 w 1993"/>
                <a:gd name="T65" fmla="*/ 44 h 189"/>
                <a:gd name="T66" fmla="*/ 1688 w 1993"/>
                <a:gd name="T67" fmla="*/ 65 h 189"/>
                <a:gd name="T68" fmla="*/ 1428 w 1993"/>
                <a:gd name="T69" fmla="*/ 132 h 189"/>
                <a:gd name="T70" fmla="*/ 1161 w 1993"/>
                <a:gd name="T71" fmla="*/ 51 h 189"/>
                <a:gd name="T72" fmla="*/ 32 w 1993"/>
                <a:gd name="T73" fmla="*/ 55 h 189"/>
                <a:gd name="T74" fmla="*/ 962 w 1993"/>
                <a:gd name="T75" fmla="*/ 80 h 189"/>
                <a:gd name="T76" fmla="*/ 360 w 1993"/>
                <a:gd name="T77" fmla="*/ 62 h 189"/>
                <a:gd name="T78" fmla="*/ 1133 w 1993"/>
                <a:gd name="T79" fmla="*/ 105 h 189"/>
                <a:gd name="T80" fmla="*/ 1712 w 1993"/>
                <a:gd name="T81" fmla="*/ 68 h 189"/>
                <a:gd name="T82" fmla="*/ 201 w 1993"/>
                <a:gd name="T83" fmla="*/ 123 h 189"/>
                <a:gd name="T84" fmla="*/ 1149 w 1993"/>
                <a:gd name="T85" fmla="*/ 120 h 189"/>
                <a:gd name="T86" fmla="*/ 1759 w 1993"/>
                <a:gd name="T87" fmla="*/ 85 h 189"/>
                <a:gd name="T88" fmla="*/ 847 w 1993"/>
                <a:gd name="T89" fmla="*/ 119 h 189"/>
                <a:gd name="T90" fmla="*/ 699 w 1993"/>
                <a:gd name="T91" fmla="*/ 86 h 189"/>
                <a:gd name="T92" fmla="*/ 1633 w 1993"/>
                <a:gd name="T93" fmla="*/ 96 h 189"/>
                <a:gd name="T94" fmla="*/ 1618 w 1993"/>
                <a:gd name="T95" fmla="*/ 132 h 189"/>
                <a:gd name="T96" fmla="*/ 1720 w 1993"/>
                <a:gd name="T97" fmla="*/ 92 h 189"/>
                <a:gd name="T98" fmla="*/ 235 w 1993"/>
                <a:gd name="T99" fmla="*/ 153 h 189"/>
                <a:gd name="T100" fmla="*/ 1231 w 1993"/>
                <a:gd name="T101" fmla="*/ 110 h 189"/>
                <a:gd name="T102" fmla="*/ 714 w 1993"/>
                <a:gd name="T103" fmla="*/ 114 h 189"/>
                <a:gd name="T104" fmla="*/ 1026 w 1993"/>
                <a:gd name="T105" fmla="*/ 107 h 189"/>
                <a:gd name="T106" fmla="*/ 368 w 1993"/>
                <a:gd name="T107" fmla="*/ 159 h 189"/>
                <a:gd name="T108" fmla="*/ 891 w 1993"/>
                <a:gd name="T109" fmla="*/ 117 h 189"/>
                <a:gd name="T110" fmla="*/ 284 w 1993"/>
                <a:gd name="T111" fmla="*/ 121 h 189"/>
                <a:gd name="T112" fmla="*/ 1109 w 1993"/>
                <a:gd name="T113" fmla="*/ 143 h 189"/>
                <a:gd name="T114" fmla="*/ 1419 w 1993"/>
                <a:gd name="T115" fmla="*/ 132 h 189"/>
                <a:gd name="T116" fmla="*/ 436 w 1993"/>
                <a:gd name="T117" fmla="*/ 144 h 189"/>
                <a:gd name="T118" fmla="*/ 1581 w 1993"/>
                <a:gd name="T119" fmla="*/ 158 h 189"/>
                <a:gd name="T120" fmla="*/ 597 w 1993"/>
                <a:gd name="T121" fmla="*/ 181 h 189"/>
                <a:gd name="T122" fmla="*/ 1484 w 1993"/>
                <a:gd name="T123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89">
                  <a:moveTo>
                    <a:pt x="295" y="2"/>
                  </a:moveTo>
                  <a:cubicBezTo>
                    <a:pt x="311" y="2"/>
                    <a:pt x="311" y="2"/>
                    <a:pt x="311" y="2"/>
                  </a:cubicBezTo>
                  <a:cubicBezTo>
                    <a:pt x="428" y="3"/>
                    <a:pt x="428" y="3"/>
                    <a:pt x="428" y="3"/>
                  </a:cubicBezTo>
                  <a:cubicBezTo>
                    <a:pt x="431" y="1"/>
                    <a:pt x="436" y="4"/>
                    <a:pt x="440" y="3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92" y="3"/>
                    <a:pt x="509" y="2"/>
                    <a:pt x="526" y="3"/>
                  </a:cubicBezTo>
                  <a:cubicBezTo>
                    <a:pt x="552" y="4"/>
                    <a:pt x="576" y="3"/>
                    <a:pt x="602" y="4"/>
                  </a:cubicBezTo>
                  <a:cubicBezTo>
                    <a:pt x="674" y="2"/>
                    <a:pt x="747" y="4"/>
                    <a:pt x="819" y="4"/>
                  </a:cubicBezTo>
                  <a:cubicBezTo>
                    <a:pt x="856" y="4"/>
                    <a:pt x="856" y="4"/>
                    <a:pt x="856" y="4"/>
                  </a:cubicBezTo>
                  <a:cubicBezTo>
                    <a:pt x="1029" y="4"/>
                    <a:pt x="1029" y="4"/>
                    <a:pt x="1029" y="4"/>
                  </a:cubicBezTo>
                  <a:cubicBezTo>
                    <a:pt x="1036" y="4"/>
                    <a:pt x="1036" y="4"/>
                    <a:pt x="1036" y="4"/>
                  </a:cubicBezTo>
                  <a:cubicBezTo>
                    <a:pt x="1056" y="5"/>
                    <a:pt x="1076" y="5"/>
                    <a:pt x="1094" y="5"/>
                  </a:cubicBezTo>
                  <a:cubicBezTo>
                    <a:pt x="1159" y="5"/>
                    <a:pt x="1222" y="4"/>
                    <a:pt x="1289" y="5"/>
                  </a:cubicBezTo>
                  <a:cubicBezTo>
                    <a:pt x="1430" y="6"/>
                    <a:pt x="1566" y="5"/>
                    <a:pt x="1710" y="6"/>
                  </a:cubicBezTo>
                  <a:cubicBezTo>
                    <a:pt x="1717" y="8"/>
                    <a:pt x="1726" y="4"/>
                    <a:pt x="1733" y="7"/>
                  </a:cubicBezTo>
                  <a:cubicBezTo>
                    <a:pt x="1759" y="5"/>
                    <a:pt x="1783" y="8"/>
                    <a:pt x="1808" y="6"/>
                  </a:cubicBezTo>
                  <a:cubicBezTo>
                    <a:pt x="1837" y="6"/>
                    <a:pt x="1869" y="6"/>
                    <a:pt x="1900" y="7"/>
                  </a:cubicBezTo>
                  <a:cubicBezTo>
                    <a:pt x="1928" y="6"/>
                    <a:pt x="1961" y="8"/>
                    <a:pt x="1989" y="7"/>
                  </a:cubicBezTo>
                  <a:cubicBezTo>
                    <a:pt x="1990" y="7"/>
                    <a:pt x="1991" y="8"/>
                    <a:pt x="1992" y="9"/>
                  </a:cubicBezTo>
                  <a:cubicBezTo>
                    <a:pt x="1992" y="11"/>
                    <a:pt x="1990" y="12"/>
                    <a:pt x="1989" y="12"/>
                  </a:cubicBezTo>
                  <a:cubicBezTo>
                    <a:pt x="1975" y="13"/>
                    <a:pt x="1975" y="13"/>
                    <a:pt x="1975" y="13"/>
                  </a:cubicBezTo>
                  <a:cubicBezTo>
                    <a:pt x="1975" y="21"/>
                    <a:pt x="1966" y="21"/>
                    <a:pt x="1962" y="26"/>
                  </a:cubicBezTo>
                  <a:cubicBezTo>
                    <a:pt x="1955" y="34"/>
                    <a:pt x="1944" y="40"/>
                    <a:pt x="1935" y="45"/>
                  </a:cubicBezTo>
                  <a:cubicBezTo>
                    <a:pt x="1936" y="50"/>
                    <a:pt x="1941" y="53"/>
                    <a:pt x="1945" y="57"/>
                  </a:cubicBezTo>
                  <a:cubicBezTo>
                    <a:pt x="1948" y="54"/>
                    <a:pt x="1951" y="52"/>
                    <a:pt x="1955" y="52"/>
                  </a:cubicBezTo>
                  <a:cubicBezTo>
                    <a:pt x="1963" y="46"/>
                    <a:pt x="1972" y="41"/>
                    <a:pt x="1979" y="34"/>
                  </a:cubicBezTo>
                  <a:cubicBezTo>
                    <a:pt x="1983" y="30"/>
                    <a:pt x="1985" y="22"/>
                    <a:pt x="1991" y="22"/>
                  </a:cubicBezTo>
                  <a:cubicBezTo>
                    <a:pt x="1991" y="29"/>
                    <a:pt x="1985" y="34"/>
                    <a:pt x="1980" y="38"/>
                  </a:cubicBezTo>
                  <a:cubicBezTo>
                    <a:pt x="1970" y="47"/>
                    <a:pt x="1960" y="56"/>
                    <a:pt x="1948" y="60"/>
                  </a:cubicBezTo>
                  <a:cubicBezTo>
                    <a:pt x="1947" y="61"/>
                    <a:pt x="1947" y="61"/>
                    <a:pt x="1947" y="61"/>
                  </a:cubicBezTo>
                  <a:cubicBezTo>
                    <a:pt x="1950" y="64"/>
                    <a:pt x="1947" y="74"/>
                    <a:pt x="1954" y="72"/>
                  </a:cubicBezTo>
                  <a:cubicBezTo>
                    <a:pt x="1968" y="66"/>
                    <a:pt x="1978" y="56"/>
                    <a:pt x="1989" y="45"/>
                  </a:cubicBezTo>
                  <a:cubicBezTo>
                    <a:pt x="1991" y="45"/>
                    <a:pt x="1993" y="45"/>
                    <a:pt x="1993" y="47"/>
                  </a:cubicBezTo>
                  <a:cubicBezTo>
                    <a:pt x="1983" y="58"/>
                    <a:pt x="1971" y="70"/>
                    <a:pt x="1956" y="75"/>
                  </a:cubicBezTo>
                  <a:cubicBezTo>
                    <a:pt x="1955" y="78"/>
                    <a:pt x="1951" y="76"/>
                    <a:pt x="1950" y="79"/>
                  </a:cubicBezTo>
                  <a:cubicBezTo>
                    <a:pt x="1951" y="81"/>
                    <a:pt x="1950" y="85"/>
                    <a:pt x="1953" y="86"/>
                  </a:cubicBezTo>
                  <a:cubicBezTo>
                    <a:pt x="1966" y="83"/>
                    <a:pt x="1977" y="75"/>
                    <a:pt x="1988" y="68"/>
                  </a:cubicBezTo>
                  <a:cubicBezTo>
                    <a:pt x="1989" y="68"/>
                    <a:pt x="1991" y="69"/>
                    <a:pt x="1991" y="70"/>
                  </a:cubicBezTo>
                  <a:cubicBezTo>
                    <a:pt x="1980" y="81"/>
                    <a:pt x="1965" y="86"/>
                    <a:pt x="1951" y="91"/>
                  </a:cubicBezTo>
                  <a:cubicBezTo>
                    <a:pt x="1950" y="95"/>
                    <a:pt x="1949" y="100"/>
                    <a:pt x="1948" y="105"/>
                  </a:cubicBezTo>
                  <a:cubicBezTo>
                    <a:pt x="1952" y="108"/>
                    <a:pt x="1954" y="103"/>
                    <a:pt x="1957" y="103"/>
                  </a:cubicBezTo>
                  <a:cubicBezTo>
                    <a:pt x="1967" y="101"/>
                    <a:pt x="1976" y="95"/>
                    <a:pt x="1985" y="89"/>
                  </a:cubicBezTo>
                  <a:cubicBezTo>
                    <a:pt x="1987" y="89"/>
                    <a:pt x="1988" y="91"/>
                    <a:pt x="1988" y="93"/>
                  </a:cubicBezTo>
                  <a:cubicBezTo>
                    <a:pt x="1977" y="99"/>
                    <a:pt x="1966" y="107"/>
                    <a:pt x="1954" y="109"/>
                  </a:cubicBezTo>
                  <a:cubicBezTo>
                    <a:pt x="1947" y="109"/>
                    <a:pt x="1944" y="115"/>
                    <a:pt x="1944" y="121"/>
                  </a:cubicBezTo>
                  <a:cubicBezTo>
                    <a:pt x="1944" y="125"/>
                    <a:pt x="1945" y="130"/>
                    <a:pt x="1949" y="132"/>
                  </a:cubicBezTo>
                  <a:cubicBezTo>
                    <a:pt x="1961" y="135"/>
                    <a:pt x="1971" y="134"/>
                    <a:pt x="1982" y="130"/>
                  </a:cubicBezTo>
                  <a:cubicBezTo>
                    <a:pt x="1984" y="131"/>
                    <a:pt x="1985" y="130"/>
                    <a:pt x="1986" y="132"/>
                  </a:cubicBezTo>
                  <a:cubicBezTo>
                    <a:pt x="1985" y="138"/>
                    <a:pt x="1978" y="136"/>
                    <a:pt x="1975" y="139"/>
                  </a:cubicBezTo>
                  <a:cubicBezTo>
                    <a:pt x="1964" y="140"/>
                    <a:pt x="1952" y="143"/>
                    <a:pt x="1943" y="136"/>
                  </a:cubicBezTo>
                  <a:cubicBezTo>
                    <a:pt x="1931" y="124"/>
                    <a:pt x="1943" y="109"/>
                    <a:pt x="1945" y="95"/>
                  </a:cubicBezTo>
                  <a:cubicBezTo>
                    <a:pt x="1944" y="82"/>
                    <a:pt x="1947" y="66"/>
                    <a:pt x="1935" y="57"/>
                  </a:cubicBezTo>
                  <a:cubicBezTo>
                    <a:pt x="1926" y="47"/>
                    <a:pt x="1914" y="44"/>
                    <a:pt x="1902" y="40"/>
                  </a:cubicBezTo>
                  <a:cubicBezTo>
                    <a:pt x="1895" y="40"/>
                    <a:pt x="1886" y="39"/>
                    <a:pt x="1880" y="43"/>
                  </a:cubicBezTo>
                  <a:cubicBezTo>
                    <a:pt x="1870" y="44"/>
                    <a:pt x="1863" y="53"/>
                    <a:pt x="1858" y="61"/>
                  </a:cubicBezTo>
                  <a:cubicBezTo>
                    <a:pt x="1857" y="68"/>
                    <a:pt x="1855" y="77"/>
                    <a:pt x="1860" y="83"/>
                  </a:cubicBezTo>
                  <a:cubicBezTo>
                    <a:pt x="1863" y="87"/>
                    <a:pt x="1869" y="88"/>
                    <a:pt x="1874" y="88"/>
                  </a:cubicBezTo>
                  <a:cubicBezTo>
                    <a:pt x="1885" y="87"/>
                    <a:pt x="1891" y="76"/>
                    <a:pt x="1896" y="67"/>
                  </a:cubicBezTo>
                  <a:cubicBezTo>
                    <a:pt x="1903" y="66"/>
                    <a:pt x="1911" y="67"/>
                    <a:pt x="1916" y="73"/>
                  </a:cubicBezTo>
                  <a:cubicBezTo>
                    <a:pt x="1921" y="77"/>
                    <a:pt x="1922" y="83"/>
                    <a:pt x="1922" y="89"/>
                  </a:cubicBezTo>
                  <a:cubicBezTo>
                    <a:pt x="1924" y="92"/>
                    <a:pt x="1924" y="92"/>
                    <a:pt x="1924" y="92"/>
                  </a:cubicBezTo>
                  <a:cubicBezTo>
                    <a:pt x="1917" y="95"/>
                    <a:pt x="1916" y="105"/>
                    <a:pt x="1908" y="106"/>
                  </a:cubicBezTo>
                  <a:cubicBezTo>
                    <a:pt x="1900" y="108"/>
                    <a:pt x="1892" y="113"/>
                    <a:pt x="1884" y="108"/>
                  </a:cubicBezTo>
                  <a:cubicBezTo>
                    <a:pt x="1871" y="105"/>
                    <a:pt x="1853" y="100"/>
                    <a:pt x="1842" y="111"/>
                  </a:cubicBezTo>
                  <a:cubicBezTo>
                    <a:pt x="1838" y="116"/>
                    <a:pt x="1837" y="123"/>
                    <a:pt x="1837" y="129"/>
                  </a:cubicBezTo>
                  <a:cubicBezTo>
                    <a:pt x="1840" y="135"/>
                    <a:pt x="1840" y="140"/>
                    <a:pt x="1844" y="144"/>
                  </a:cubicBezTo>
                  <a:cubicBezTo>
                    <a:pt x="1850" y="144"/>
                    <a:pt x="1850" y="136"/>
                    <a:pt x="1855" y="133"/>
                  </a:cubicBezTo>
                  <a:cubicBezTo>
                    <a:pt x="1861" y="128"/>
                    <a:pt x="1871" y="126"/>
                    <a:pt x="1879" y="131"/>
                  </a:cubicBezTo>
                  <a:cubicBezTo>
                    <a:pt x="1886" y="136"/>
                    <a:pt x="1892" y="144"/>
                    <a:pt x="1890" y="154"/>
                  </a:cubicBezTo>
                  <a:cubicBezTo>
                    <a:pt x="1890" y="155"/>
                    <a:pt x="1888" y="157"/>
                    <a:pt x="1889" y="158"/>
                  </a:cubicBezTo>
                  <a:cubicBezTo>
                    <a:pt x="1984" y="160"/>
                    <a:pt x="1984" y="160"/>
                    <a:pt x="1984" y="160"/>
                  </a:cubicBezTo>
                  <a:cubicBezTo>
                    <a:pt x="1985" y="160"/>
                    <a:pt x="1986" y="161"/>
                    <a:pt x="1986" y="161"/>
                  </a:cubicBezTo>
                  <a:cubicBezTo>
                    <a:pt x="1984" y="163"/>
                    <a:pt x="1984" y="163"/>
                    <a:pt x="1984" y="163"/>
                  </a:cubicBezTo>
                  <a:cubicBezTo>
                    <a:pt x="1831" y="164"/>
                    <a:pt x="1831" y="164"/>
                    <a:pt x="1831" y="164"/>
                  </a:cubicBezTo>
                  <a:cubicBezTo>
                    <a:pt x="1813" y="165"/>
                    <a:pt x="1794" y="162"/>
                    <a:pt x="1775" y="164"/>
                  </a:cubicBezTo>
                  <a:cubicBezTo>
                    <a:pt x="1481" y="164"/>
                    <a:pt x="1481" y="164"/>
                    <a:pt x="1481" y="164"/>
                  </a:cubicBezTo>
                  <a:cubicBezTo>
                    <a:pt x="1463" y="164"/>
                    <a:pt x="1463" y="164"/>
                    <a:pt x="1463" y="164"/>
                  </a:cubicBezTo>
                  <a:cubicBezTo>
                    <a:pt x="1330" y="164"/>
                    <a:pt x="1330" y="164"/>
                    <a:pt x="1330" y="164"/>
                  </a:cubicBezTo>
                  <a:cubicBezTo>
                    <a:pt x="1304" y="163"/>
                    <a:pt x="1282" y="165"/>
                    <a:pt x="1255" y="164"/>
                  </a:cubicBezTo>
                  <a:cubicBezTo>
                    <a:pt x="1206" y="163"/>
                    <a:pt x="1206" y="163"/>
                    <a:pt x="1206" y="163"/>
                  </a:cubicBezTo>
                  <a:cubicBezTo>
                    <a:pt x="907" y="164"/>
                    <a:pt x="907" y="164"/>
                    <a:pt x="907" y="164"/>
                  </a:cubicBezTo>
                  <a:cubicBezTo>
                    <a:pt x="862" y="164"/>
                    <a:pt x="818" y="164"/>
                    <a:pt x="772" y="164"/>
                  </a:cubicBezTo>
                  <a:cubicBezTo>
                    <a:pt x="669" y="164"/>
                    <a:pt x="669" y="164"/>
                    <a:pt x="669" y="164"/>
                  </a:cubicBezTo>
                  <a:cubicBezTo>
                    <a:pt x="545" y="164"/>
                    <a:pt x="545" y="164"/>
                    <a:pt x="545" y="164"/>
                  </a:cubicBezTo>
                  <a:cubicBezTo>
                    <a:pt x="480" y="164"/>
                    <a:pt x="414" y="164"/>
                    <a:pt x="349" y="164"/>
                  </a:cubicBezTo>
                  <a:cubicBezTo>
                    <a:pt x="342" y="164"/>
                    <a:pt x="333" y="164"/>
                    <a:pt x="325" y="164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13" y="164"/>
                    <a:pt x="57" y="164"/>
                    <a:pt x="3" y="164"/>
                  </a:cubicBezTo>
                  <a:cubicBezTo>
                    <a:pt x="3" y="162"/>
                    <a:pt x="3" y="160"/>
                    <a:pt x="5" y="160"/>
                  </a:cubicBezTo>
                  <a:cubicBezTo>
                    <a:pt x="39" y="160"/>
                    <a:pt x="73" y="160"/>
                    <a:pt x="107" y="159"/>
                  </a:cubicBezTo>
                  <a:cubicBezTo>
                    <a:pt x="120" y="160"/>
                    <a:pt x="133" y="160"/>
                    <a:pt x="146" y="159"/>
                  </a:cubicBezTo>
                  <a:cubicBezTo>
                    <a:pt x="146" y="155"/>
                    <a:pt x="151" y="154"/>
                    <a:pt x="152" y="151"/>
                  </a:cubicBezTo>
                  <a:cubicBezTo>
                    <a:pt x="163" y="137"/>
                    <a:pt x="164" y="117"/>
                    <a:pt x="158" y="101"/>
                  </a:cubicBezTo>
                  <a:cubicBezTo>
                    <a:pt x="151" y="88"/>
                    <a:pt x="139" y="74"/>
                    <a:pt x="123" y="74"/>
                  </a:cubicBezTo>
                  <a:cubicBezTo>
                    <a:pt x="116" y="72"/>
                    <a:pt x="111" y="75"/>
                    <a:pt x="105" y="79"/>
                  </a:cubicBezTo>
                  <a:cubicBezTo>
                    <a:pt x="100" y="84"/>
                    <a:pt x="99" y="92"/>
                    <a:pt x="99" y="98"/>
                  </a:cubicBezTo>
                  <a:cubicBezTo>
                    <a:pt x="103" y="108"/>
                    <a:pt x="115" y="100"/>
                    <a:pt x="122" y="105"/>
                  </a:cubicBezTo>
                  <a:cubicBezTo>
                    <a:pt x="121" y="109"/>
                    <a:pt x="121" y="109"/>
                    <a:pt x="121" y="109"/>
                  </a:cubicBezTo>
                  <a:cubicBezTo>
                    <a:pt x="111" y="121"/>
                    <a:pt x="97" y="133"/>
                    <a:pt x="79" y="130"/>
                  </a:cubicBezTo>
                  <a:cubicBezTo>
                    <a:pt x="75" y="129"/>
                    <a:pt x="70" y="128"/>
                    <a:pt x="68" y="123"/>
                  </a:cubicBezTo>
                  <a:cubicBezTo>
                    <a:pt x="61" y="109"/>
                    <a:pt x="72" y="97"/>
                    <a:pt x="74" y="84"/>
                  </a:cubicBezTo>
                  <a:cubicBezTo>
                    <a:pt x="77" y="68"/>
                    <a:pt x="69" y="52"/>
                    <a:pt x="59" y="40"/>
                  </a:cubicBezTo>
                  <a:cubicBezTo>
                    <a:pt x="51" y="31"/>
                    <a:pt x="36" y="30"/>
                    <a:pt x="25" y="34"/>
                  </a:cubicBezTo>
                  <a:cubicBezTo>
                    <a:pt x="17" y="38"/>
                    <a:pt x="7" y="44"/>
                    <a:pt x="4" y="5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7" y="37"/>
                    <a:pt x="10" y="36"/>
                    <a:pt x="11" y="34"/>
                  </a:cubicBezTo>
                  <a:cubicBezTo>
                    <a:pt x="11" y="30"/>
                    <a:pt x="7" y="31"/>
                    <a:pt x="5" y="30"/>
                  </a:cubicBezTo>
                  <a:cubicBezTo>
                    <a:pt x="4" y="28"/>
                    <a:pt x="4" y="26"/>
                    <a:pt x="4" y="24"/>
                  </a:cubicBezTo>
                  <a:cubicBezTo>
                    <a:pt x="15" y="30"/>
                    <a:pt x="28" y="25"/>
                    <a:pt x="40" y="25"/>
                  </a:cubicBezTo>
                  <a:cubicBezTo>
                    <a:pt x="48" y="27"/>
                    <a:pt x="57" y="22"/>
                    <a:pt x="65" y="18"/>
                  </a:cubicBezTo>
                  <a:cubicBezTo>
                    <a:pt x="67" y="14"/>
                    <a:pt x="73" y="13"/>
                    <a:pt x="73" y="8"/>
                  </a:cubicBezTo>
                  <a:cubicBezTo>
                    <a:pt x="68" y="6"/>
                    <a:pt x="63" y="7"/>
                    <a:pt x="58" y="8"/>
                  </a:cubicBezTo>
                  <a:cubicBezTo>
                    <a:pt x="44" y="22"/>
                    <a:pt x="23" y="20"/>
                    <a:pt x="5" y="19"/>
                  </a:cubicBezTo>
                  <a:cubicBezTo>
                    <a:pt x="3" y="17"/>
                    <a:pt x="5" y="15"/>
                    <a:pt x="4" y="12"/>
                  </a:cubicBezTo>
                  <a:cubicBezTo>
                    <a:pt x="19" y="17"/>
                    <a:pt x="35" y="18"/>
                    <a:pt x="47" y="8"/>
                  </a:cubicBezTo>
                  <a:cubicBezTo>
                    <a:pt x="47" y="6"/>
                    <a:pt x="43" y="7"/>
                    <a:pt x="40" y="7"/>
                  </a:cubicBezTo>
                  <a:cubicBezTo>
                    <a:pt x="28" y="5"/>
                    <a:pt x="16" y="7"/>
                    <a:pt x="5" y="7"/>
                  </a:cubicBezTo>
                  <a:cubicBezTo>
                    <a:pt x="4" y="6"/>
                    <a:pt x="4" y="3"/>
                    <a:pt x="5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0"/>
                    <a:pt x="80" y="2"/>
                    <a:pt x="86" y="2"/>
                  </a:cubicBezTo>
                  <a:cubicBezTo>
                    <a:pt x="155" y="0"/>
                    <a:pt x="225" y="3"/>
                    <a:pt x="295" y="2"/>
                  </a:cubicBezTo>
                  <a:close/>
                  <a:moveTo>
                    <a:pt x="119" y="8"/>
                  </a:moveTo>
                  <a:cubicBezTo>
                    <a:pt x="115" y="7"/>
                    <a:pt x="111" y="7"/>
                    <a:pt x="106" y="8"/>
                  </a:cubicBezTo>
                  <a:cubicBezTo>
                    <a:pt x="96" y="20"/>
                    <a:pt x="82" y="33"/>
                    <a:pt x="67" y="39"/>
                  </a:cubicBezTo>
                  <a:cubicBezTo>
                    <a:pt x="69" y="42"/>
                    <a:pt x="70" y="46"/>
                    <a:pt x="74" y="47"/>
                  </a:cubicBezTo>
                  <a:cubicBezTo>
                    <a:pt x="84" y="43"/>
                    <a:pt x="92" y="35"/>
                    <a:pt x="101" y="29"/>
                  </a:cubicBezTo>
                  <a:cubicBezTo>
                    <a:pt x="109" y="23"/>
                    <a:pt x="115" y="16"/>
                    <a:pt x="119" y="8"/>
                  </a:cubicBezTo>
                  <a:close/>
                  <a:moveTo>
                    <a:pt x="334" y="8"/>
                  </a:moveTo>
                  <a:cubicBezTo>
                    <a:pt x="312" y="7"/>
                    <a:pt x="291" y="9"/>
                    <a:pt x="271" y="7"/>
                  </a:cubicBezTo>
                  <a:cubicBezTo>
                    <a:pt x="250" y="8"/>
                    <a:pt x="230" y="7"/>
                    <a:pt x="209" y="7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10" y="16"/>
                    <a:pt x="221" y="17"/>
                    <a:pt x="225" y="26"/>
                  </a:cubicBezTo>
                  <a:cubicBezTo>
                    <a:pt x="228" y="32"/>
                    <a:pt x="226" y="37"/>
                    <a:pt x="224" y="43"/>
                  </a:cubicBezTo>
                  <a:cubicBezTo>
                    <a:pt x="217" y="51"/>
                    <a:pt x="209" y="64"/>
                    <a:pt x="196" y="62"/>
                  </a:cubicBezTo>
                  <a:cubicBezTo>
                    <a:pt x="183" y="61"/>
                    <a:pt x="196" y="51"/>
                    <a:pt x="192" y="45"/>
                  </a:cubicBezTo>
                  <a:cubicBezTo>
                    <a:pt x="190" y="41"/>
                    <a:pt x="185" y="43"/>
                    <a:pt x="181" y="42"/>
                  </a:cubicBezTo>
                  <a:cubicBezTo>
                    <a:pt x="177" y="44"/>
                    <a:pt x="172" y="47"/>
                    <a:pt x="170" y="52"/>
                  </a:cubicBezTo>
                  <a:cubicBezTo>
                    <a:pt x="169" y="61"/>
                    <a:pt x="170" y="71"/>
                    <a:pt x="176" y="79"/>
                  </a:cubicBezTo>
                  <a:cubicBezTo>
                    <a:pt x="179" y="82"/>
                    <a:pt x="184" y="81"/>
                    <a:pt x="188" y="82"/>
                  </a:cubicBezTo>
                  <a:cubicBezTo>
                    <a:pt x="194" y="83"/>
                    <a:pt x="200" y="82"/>
                    <a:pt x="205" y="79"/>
                  </a:cubicBezTo>
                  <a:cubicBezTo>
                    <a:pt x="215" y="72"/>
                    <a:pt x="224" y="64"/>
                    <a:pt x="235" y="62"/>
                  </a:cubicBezTo>
                  <a:cubicBezTo>
                    <a:pt x="244" y="61"/>
                    <a:pt x="251" y="66"/>
                    <a:pt x="256" y="72"/>
                  </a:cubicBezTo>
                  <a:cubicBezTo>
                    <a:pt x="255" y="74"/>
                    <a:pt x="259" y="76"/>
                    <a:pt x="256" y="77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60" y="91"/>
                    <a:pt x="257" y="99"/>
                    <a:pt x="254" y="106"/>
                  </a:cubicBezTo>
                  <a:cubicBezTo>
                    <a:pt x="251" y="113"/>
                    <a:pt x="245" y="115"/>
                    <a:pt x="239" y="118"/>
                  </a:cubicBezTo>
                  <a:cubicBezTo>
                    <a:pt x="236" y="120"/>
                    <a:pt x="232" y="118"/>
                    <a:pt x="230" y="116"/>
                  </a:cubicBezTo>
                  <a:cubicBezTo>
                    <a:pt x="228" y="113"/>
                    <a:pt x="232" y="111"/>
                    <a:pt x="234" y="109"/>
                  </a:cubicBezTo>
                  <a:cubicBezTo>
                    <a:pt x="236" y="101"/>
                    <a:pt x="235" y="94"/>
                    <a:pt x="229" y="89"/>
                  </a:cubicBezTo>
                  <a:cubicBezTo>
                    <a:pt x="224" y="87"/>
                    <a:pt x="221" y="91"/>
                    <a:pt x="217" y="93"/>
                  </a:cubicBezTo>
                  <a:cubicBezTo>
                    <a:pt x="210" y="100"/>
                    <a:pt x="207" y="112"/>
                    <a:pt x="210" y="123"/>
                  </a:cubicBezTo>
                  <a:cubicBezTo>
                    <a:pt x="214" y="130"/>
                    <a:pt x="217" y="138"/>
                    <a:pt x="224" y="143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2" y="145"/>
                    <a:pt x="246" y="143"/>
                    <a:pt x="251" y="143"/>
                  </a:cubicBezTo>
                  <a:cubicBezTo>
                    <a:pt x="261" y="141"/>
                    <a:pt x="269" y="134"/>
                    <a:pt x="275" y="127"/>
                  </a:cubicBezTo>
                  <a:cubicBezTo>
                    <a:pt x="278" y="126"/>
                    <a:pt x="280" y="125"/>
                    <a:pt x="282" y="122"/>
                  </a:cubicBezTo>
                  <a:cubicBezTo>
                    <a:pt x="280" y="119"/>
                    <a:pt x="284" y="116"/>
                    <a:pt x="284" y="113"/>
                  </a:cubicBezTo>
                  <a:cubicBezTo>
                    <a:pt x="289" y="108"/>
                    <a:pt x="287" y="100"/>
                    <a:pt x="288" y="93"/>
                  </a:cubicBezTo>
                  <a:cubicBezTo>
                    <a:pt x="284" y="89"/>
                    <a:pt x="285" y="82"/>
                    <a:pt x="282" y="77"/>
                  </a:cubicBezTo>
                  <a:cubicBezTo>
                    <a:pt x="278" y="67"/>
                    <a:pt x="262" y="63"/>
                    <a:pt x="266" y="50"/>
                  </a:cubicBezTo>
                  <a:cubicBezTo>
                    <a:pt x="270" y="40"/>
                    <a:pt x="280" y="32"/>
                    <a:pt x="290" y="29"/>
                  </a:cubicBezTo>
                  <a:cubicBezTo>
                    <a:pt x="298" y="28"/>
                    <a:pt x="306" y="27"/>
                    <a:pt x="314" y="27"/>
                  </a:cubicBezTo>
                  <a:cubicBezTo>
                    <a:pt x="322" y="28"/>
                    <a:pt x="331" y="34"/>
                    <a:pt x="332" y="43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3" y="51"/>
                    <a:pt x="320" y="55"/>
                    <a:pt x="317" y="57"/>
                  </a:cubicBezTo>
                  <a:cubicBezTo>
                    <a:pt x="313" y="62"/>
                    <a:pt x="310" y="68"/>
                    <a:pt x="313" y="74"/>
                  </a:cubicBezTo>
                  <a:cubicBezTo>
                    <a:pt x="314" y="77"/>
                    <a:pt x="311" y="81"/>
                    <a:pt x="315" y="83"/>
                  </a:cubicBezTo>
                  <a:cubicBezTo>
                    <a:pt x="319" y="88"/>
                    <a:pt x="325" y="83"/>
                    <a:pt x="329" y="83"/>
                  </a:cubicBezTo>
                  <a:cubicBezTo>
                    <a:pt x="344" y="75"/>
                    <a:pt x="353" y="59"/>
                    <a:pt x="355" y="42"/>
                  </a:cubicBezTo>
                  <a:cubicBezTo>
                    <a:pt x="356" y="33"/>
                    <a:pt x="355" y="21"/>
                    <a:pt x="345" y="16"/>
                  </a:cubicBezTo>
                  <a:cubicBezTo>
                    <a:pt x="340" y="14"/>
                    <a:pt x="335" y="13"/>
                    <a:pt x="334" y="8"/>
                  </a:cubicBezTo>
                  <a:close/>
                  <a:moveTo>
                    <a:pt x="96" y="8"/>
                  </a:moveTo>
                  <a:cubicBezTo>
                    <a:pt x="93" y="6"/>
                    <a:pt x="87" y="8"/>
                    <a:pt x="84" y="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8" y="24"/>
                    <a:pt x="60" y="24"/>
                    <a:pt x="58" y="30"/>
                  </a:cubicBezTo>
                  <a:cubicBezTo>
                    <a:pt x="60" y="32"/>
                    <a:pt x="62" y="34"/>
                    <a:pt x="65" y="3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7" y="29"/>
                    <a:pt x="85" y="21"/>
                    <a:pt x="93" y="15"/>
                  </a:cubicBezTo>
                  <a:cubicBezTo>
                    <a:pt x="94" y="13"/>
                    <a:pt x="96" y="11"/>
                    <a:pt x="96" y="8"/>
                  </a:cubicBezTo>
                  <a:close/>
                  <a:moveTo>
                    <a:pt x="171" y="13"/>
                  </a:moveTo>
                  <a:cubicBezTo>
                    <a:pt x="172" y="8"/>
                    <a:pt x="172" y="8"/>
                    <a:pt x="172" y="8"/>
                  </a:cubicBezTo>
                  <a:cubicBezTo>
                    <a:pt x="164" y="8"/>
                    <a:pt x="152" y="7"/>
                    <a:pt x="143" y="8"/>
                  </a:cubicBezTo>
                  <a:cubicBezTo>
                    <a:pt x="142" y="16"/>
                    <a:pt x="139" y="22"/>
                    <a:pt x="135" y="28"/>
                  </a:cubicBezTo>
                  <a:cubicBezTo>
                    <a:pt x="123" y="44"/>
                    <a:pt x="106" y="61"/>
                    <a:pt x="89" y="69"/>
                  </a:cubicBezTo>
                  <a:cubicBezTo>
                    <a:pt x="86" y="71"/>
                    <a:pt x="83" y="69"/>
                    <a:pt x="81" y="73"/>
                  </a:cubicBezTo>
                  <a:cubicBezTo>
                    <a:pt x="82" y="79"/>
                    <a:pt x="80" y="86"/>
                    <a:pt x="81" y="92"/>
                  </a:cubicBezTo>
                  <a:cubicBezTo>
                    <a:pt x="94" y="93"/>
                    <a:pt x="92" y="78"/>
                    <a:pt x="102" y="73"/>
                  </a:cubicBezTo>
                  <a:cubicBezTo>
                    <a:pt x="111" y="67"/>
                    <a:pt x="122" y="65"/>
                    <a:pt x="132" y="67"/>
                  </a:cubicBezTo>
                  <a:cubicBezTo>
                    <a:pt x="153" y="55"/>
                    <a:pt x="159" y="32"/>
                    <a:pt x="171" y="13"/>
                  </a:cubicBezTo>
                  <a:close/>
                  <a:moveTo>
                    <a:pt x="193" y="8"/>
                  </a:moveTo>
                  <a:cubicBezTo>
                    <a:pt x="189" y="7"/>
                    <a:pt x="185" y="7"/>
                    <a:pt x="181" y="8"/>
                  </a:cubicBezTo>
                  <a:cubicBezTo>
                    <a:pt x="180" y="12"/>
                    <a:pt x="177" y="16"/>
                    <a:pt x="177" y="20"/>
                  </a:cubicBezTo>
                  <a:cubicBezTo>
                    <a:pt x="186" y="29"/>
                    <a:pt x="198" y="34"/>
                    <a:pt x="211" y="38"/>
                  </a:cubicBezTo>
                  <a:cubicBezTo>
                    <a:pt x="213" y="38"/>
                    <a:pt x="216" y="39"/>
                    <a:pt x="218" y="36"/>
                  </a:cubicBezTo>
                  <a:cubicBezTo>
                    <a:pt x="218" y="34"/>
                    <a:pt x="219" y="31"/>
                    <a:pt x="217" y="30"/>
                  </a:cubicBezTo>
                  <a:cubicBezTo>
                    <a:pt x="205" y="25"/>
                    <a:pt x="193" y="23"/>
                    <a:pt x="183" y="17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2" y="13"/>
                    <a:pt x="183" y="12"/>
                    <a:pt x="184" y="12"/>
                  </a:cubicBezTo>
                  <a:cubicBezTo>
                    <a:pt x="190" y="14"/>
                    <a:pt x="196" y="18"/>
                    <a:pt x="202" y="19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199" y="15"/>
                    <a:pt x="196" y="11"/>
                    <a:pt x="193" y="8"/>
                  </a:cubicBezTo>
                  <a:close/>
                  <a:moveTo>
                    <a:pt x="137" y="8"/>
                  </a:moveTo>
                  <a:cubicBezTo>
                    <a:pt x="126" y="3"/>
                    <a:pt x="123" y="18"/>
                    <a:pt x="115" y="22"/>
                  </a:cubicBezTo>
                  <a:cubicBezTo>
                    <a:pt x="103" y="35"/>
                    <a:pt x="91" y="44"/>
                    <a:pt x="77" y="53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90" y="64"/>
                    <a:pt x="98" y="57"/>
                    <a:pt x="106" y="51"/>
                  </a:cubicBezTo>
                  <a:cubicBezTo>
                    <a:pt x="108" y="49"/>
                    <a:pt x="109" y="47"/>
                    <a:pt x="112" y="46"/>
                  </a:cubicBezTo>
                  <a:cubicBezTo>
                    <a:pt x="121" y="34"/>
                    <a:pt x="136" y="24"/>
                    <a:pt x="137" y="8"/>
                  </a:cubicBezTo>
                  <a:close/>
                  <a:moveTo>
                    <a:pt x="465" y="13"/>
                  </a:moveTo>
                  <a:cubicBezTo>
                    <a:pt x="462" y="7"/>
                    <a:pt x="453" y="8"/>
                    <a:pt x="447" y="8"/>
                  </a:cubicBezTo>
                  <a:cubicBezTo>
                    <a:pt x="445" y="8"/>
                    <a:pt x="441" y="7"/>
                    <a:pt x="440" y="9"/>
                  </a:cubicBezTo>
                  <a:cubicBezTo>
                    <a:pt x="452" y="21"/>
                    <a:pt x="466" y="27"/>
                    <a:pt x="479" y="34"/>
                  </a:cubicBezTo>
                  <a:cubicBezTo>
                    <a:pt x="491" y="25"/>
                    <a:pt x="507" y="22"/>
                    <a:pt x="523" y="27"/>
                  </a:cubicBezTo>
                  <a:cubicBezTo>
                    <a:pt x="532" y="24"/>
                    <a:pt x="541" y="19"/>
                    <a:pt x="546" y="9"/>
                  </a:cubicBezTo>
                  <a:cubicBezTo>
                    <a:pt x="543" y="7"/>
                    <a:pt x="537" y="9"/>
                    <a:pt x="533" y="8"/>
                  </a:cubicBezTo>
                  <a:cubicBezTo>
                    <a:pt x="524" y="15"/>
                    <a:pt x="513" y="18"/>
                    <a:pt x="502" y="21"/>
                  </a:cubicBezTo>
                  <a:cubicBezTo>
                    <a:pt x="488" y="23"/>
                    <a:pt x="477" y="18"/>
                    <a:pt x="465" y="13"/>
                  </a:cubicBezTo>
                  <a:close/>
                  <a:moveTo>
                    <a:pt x="363" y="9"/>
                  </a:moveTo>
                  <a:cubicBezTo>
                    <a:pt x="359" y="9"/>
                    <a:pt x="353" y="6"/>
                    <a:pt x="350" y="9"/>
                  </a:cubicBezTo>
                  <a:cubicBezTo>
                    <a:pt x="355" y="16"/>
                    <a:pt x="362" y="22"/>
                    <a:pt x="363" y="31"/>
                  </a:cubicBezTo>
                  <a:cubicBezTo>
                    <a:pt x="365" y="37"/>
                    <a:pt x="361" y="44"/>
                    <a:pt x="361" y="51"/>
                  </a:cubicBezTo>
                  <a:cubicBezTo>
                    <a:pt x="361" y="54"/>
                    <a:pt x="365" y="56"/>
                    <a:pt x="367" y="57"/>
                  </a:cubicBezTo>
                  <a:cubicBezTo>
                    <a:pt x="380" y="82"/>
                    <a:pt x="408" y="95"/>
                    <a:pt x="432" y="106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58" y="97"/>
                    <a:pt x="458" y="97"/>
                    <a:pt x="458" y="97"/>
                  </a:cubicBezTo>
                  <a:cubicBezTo>
                    <a:pt x="472" y="95"/>
                    <a:pt x="484" y="105"/>
                    <a:pt x="496" y="96"/>
                  </a:cubicBezTo>
                  <a:cubicBezTo>
                    <a:pt x="501" y="93"/>
                    <a:pt x="507" y="89"/>
                    <a:pt x="506" y="84"/>
                  </a:cubicBezTo>
                  <a:cubicBezTo>
                    <a:pt x="487" y="88"/>
                    <a:pt x="467" y="86"/>
                    <a:pt x="449" y="78"/>
                  </a:cubicBezTo>
                  <a:cubicBezTo>
                    <a:pt x="440" y="75"/>
                    <a:pt x="431" y="71"/>
                    <a:pt x="422" y="65"/>
                  </a:cubicBezTo>
                  <a:cubicBezTo>
                    <a:pt x="413" y="56"/>
                    <a:pt x="399" y="49"/>
                    <a:pt x="390" y="39"/>
                  </a:cubicBezTo>
                  <a:cubicBezTo>
                    <a:pt x="386" y="33"/>
                    <a:pt x="380" y="26"/>
                    <a:pt x="373" y="21"/>
                  </a:cubicBezTo>
                  <a:cubicBezTo>
                    <a:pt x="370" y="17"/>
                    <a:pt x="367" y="13"/>
                    <a:pt x="363" y="9"/>
                  </a:cubicBezTo>
                  <a:close/>
                  <a:moveTo>
                    <a:pt x="383" y="8"/>
                  </a:moveTo>
                  <a:cubicBezTo>
                    <a:pt x="380" y="8"/>
                    <a:pt x="376" y="8"/>
                    <a:pt x="374" y="9"/>
                  </a:cubicBezTo>
                  <a:cubicBezTo>
                    <a:pt x="374" y="11"/>
                    <a:pt x="374" y="12"/>
                    <a:pt x="375" y="13"/>
                  </a:cubicBezTo>
                  <a:cubicBezTo>
                    <a:pt x="387" y="25"/>
                    <a:pt x="396" y="40"/>
                    <a:pt x="411" y="50"/>
                  </a:cubicBezTo>
                  <a:cubicBezTo>
                    <a:pt x="426" y="62"/>
                    <a:pt x="443" y="71"/>
                    <a:pt x="461" y="78"/>
                  </a:cubicBezTo>
                  <a:cubicBezTo>
                    <a:pt x="467" y="78"/>
                    <a:pt x="472" y="80"/>
                    <a:pt x="479" y="80"/>
                  </a:cubicBezTo>
                  <a:cubicBezTo>
                    <a:pt x="475" y="75"/>
                    <a:pt x="469" y="72"/>
                    <a:pt x="467" y="65"/>
                  </a:cubicBezTo>
                  <a:cubicBezTo>
                    <a:pt x="453" y="60"/>
                    <a:pt x="439" y="53"/>
                    <a:pt x="425" y="47"/>
                  </a:cubicBezTo>
                  <a:cubicBezTo>
                    <a:pt x="409" y="37"/>
                    <a:pt x="393" y="24"/>
                    <a:pt x="383" y="8"/>
                  </a:cubicBezTo>
                  <a:close/>
                  <a:moveTo>
                    <a:pt x="404" y="15"/>
                  </a:moveTo>
                  <a:cubicBezTo>
                    <a:pt x="401" y="13"/>
                    <a:pt x="401" y="8"/>
                    <a:pt x="397" y="8"/>
                  </a:cubicBezTo>
                  <a:cubicBezTo>
                    <a:pt x="395" y="9"/>
                    <a:pt x="391" y="8"/>
                    <a:pt x="392" y="10"/>
                  </a:cubicBezTo>
                  <a:cubicBezTo>
                    <a:pt x="396" y="15"/>
                    <a:pt x="400" y="22"/>
                    <a:pt x="405" y="26"/>
                  </a:cubicBezTo>
                  <a:cubicBezTo>
                    <a:pt x="422" y="41"/>
                    <a:pt x="443" y="49"/>
                    <a:pt x="464" y="58"/>
                  </a:cubicBezTo>
                  <a:cubicBezTo>
                    <a:pt x="466" y="57"/>
                    <a:pt x="466" y="57"/>
                    <a:pt x="466" y="57"/>
                  </a:cubicBezTo>
                  <a:cubicBezTo>
                    <a:pt x="466" y="55"/>
                    <a:pt x="467" y="53"/>
                    <a:pt x="465" y="51"/>
                  </a:cubicBezTo>
                  <a:cubicBezTo>
                    <a:pt x="443" y="43"/>
                    <a:pt x="422" y="32"/>
                    <a:pt x="404" y="15"/>
                  </a:cubicBezTo>
                  <a:close/>
                  <a:moveTo>
                    <a:pt x="517" y="9"/>
                  </a:moveTo>
                  <a:cubicBezTo>
                    <a:pt x="501" y="7"/>
                    <a:pt x="486" y="8"/>
                    <a:pt x="471" y="9"/>
                  </a:cubicBezTo>
                  <a:cubicBezTo>
                    <a:pt x="476" y="14"/>
                    <a:pt x="484" y="14"/>
                    <a:pt x="491" y="16"/>
                  </a:cubicBezTo>
                  <a:cubicBezTo>
                    <a:pt x="500" y="16"/>
                    <a:pt x="509" y="14"/>
                    <a:pt x="517" y="9"/>
                  </a:cubicBezTo>
                  <a:close/>
                  <a:moveTo>
                    <a:pt x="430" y="9"/>
                  </a:moveTo>
                  <a:cubicBezTo>
                    <a:pt x="423" y="9"/>
                    <a:pt x="415" y="7"/>
                    <a:pt x="409" y="10"/>
                  </a:cubicBezTo>
                  <a:cubicBezTo>
                    <a:pt x="415" y="20"/>
                    <a:pt x="427" y="27"/>
                    <a:pt x="438" y="33"/>
                  </a:cubicBezTo>
                  <a:cubicBezTo>
                    <a:pt x="448" y="37"/>
                    <a:pt x="457" y="46"/>
                    <a:pt x="469" y="45"/>
                  </a:cubicBezTo>
                  <a:cubicBezTo>
                    <a:pt x="470" y="42"/>
                    <a:pt x="475" y="40"/>
                    <a:pt x="474" y="37"/>
                  </a:cubicBezTo>
                  <a:cubicBezTo>
                    <a:pt x="458" y="32"/>
                    <a:pt x="444" y="20"/>
                    <a:pt x="430" y="9"/>
                  </a:cubicBezTo>
                  <a:close/>
                  <a:moveTo>
                    <a:pt x="802" y="9"/>
                  </a:moveTo>
                  <a:cubicBezTo>
                    <a:pt x="785" y="8"/>
                    <a:pt x="771" y="11"/>
                    <a:pt x="755" y="8"/>
                  </a:cubicBezTo>
                  <a:cubicBezTo>
                    <a:pt x="748" y="10"/>
                    <a:pt x="740" y="9"/>
                    <a:pt x="734" y="9"/>
                  </a:cubicBezTo>
                  <a:cubicBezTo>
                    <a:pt x="722" y="10"/>
                    <a:pt x="709" y="8"/>
                    <a:pt x="698" y="9"/>
                  </a:cubicBezTo>
                  <a:cubicBezTo>
                    <a:pt x="693" y="12"/>
                    <a:pt x="699" y="16"/>
                    <a:pt x="698" y="20"/>
                  </a:cubicBezTo>
                  <a:cubicBezTo>
                    <a:pt x="698" y="32"/>
                    <a:pt x="698" y="45"/>
                    <a:pt x="685" y="51"/>
                  </a:cubicBezTo>
                  <a:cubicBezTo>
                    <a:pt x="679" y="55"/>
                    <a:pt x="669" y="58"/>
                    <a:pt x="663" y="52"/>
                  </a:cubicBezTo>
                  <a:cubicBezTo>
                    <a:pt x="663" y="51"/>
                    <a:pt x="663" y="49"/>
                    <a:pt x="664" y="48"/>
                  </a:cubicBezTo>
                  <a:cubicBezTo>
                    <a:pt x="667" y="43"/>
                    <a:pt x="666" y="37"/>
                    <a:pt x="662" y="34"/>
                  </a:cubicBezTo>
                  <a:cubicBezTo>
                    <a:pt x="658" y="32"/>
                    <a:pt x="653" y="33"/>
                    <a:pt x="649" y="34"/>
                  </a:cubicBezTo>
                  <a:cubicBezTo>
                    <a:pt x="641" y="41"/>
                    <a:pt x="641" y="52"/>
                    <a:pt x="643" y="61"/>
                  </a:cubicBezTo>
                  <a:cubicBezTo>
                    <a:pt x="645" y="68"/>
                    <a:pt x="652" y="72"/>
                    <a:pt x="658" y="75"/>
                  </a:cubicBezTo>
                  <a:cubicBezTo>
                    <a:pt x="676" y="82"/>
                    <a:pt x="688" y="62"/>
                    <a:pt x="705" y="63"/>
                  </a:cubicBezTo>
                  <a:cubicBezTo>
                    <a:pt x="715" y="65"/>
                    <a:pt x="723" y="69"/>
                    <a:pt x="729" y="77"/>
                  </a:cubicBezTo>
                  <a:cubicBezTo>
                    <a:pt x="737" y="86"/>
                    <a:pt x="734" y="99"/>
                    <a:pt x="732" y="109"/>
                  </a:cubicBezTo>
                  <a:cubicBezTo>
                    <a:pt x="728" y="117"/>
                    <a:pt x="720" y="124"/>
                    <a:pt x="710" y="123"/>
                  </a:cubicBezTo>
                  <a:cubicBezTo>
                    <a:pt x="707" y="122"/>
                    <a:pt x="703" y="122"/>
                    <a:pt x="703" y="118"/>
                  </a:cubicBezTo>
                  <a:cubicBezTo>
                    <a:pt x="705" y="113"/>
                    <a:pt x="708" y="106"/>
                    <a:pt x="706" y="100"/>
                  </a:cubicBezTo>
                  <a:cubicBezTo>
                    <a:pt x="704" y="97"/>
                    <a:pt x="700" y="96"/>
                    <a:pt x="697" y="95"/>
                  </a:cubicBezTo>
                  <a:cubicBezTo>
                    <a:pt x="693" y="96"/>
                    <a:pt x="688" y="93"/>
                    <a:pt x="686" y="99"/>
                  </a:cubicBezTo>
                  <a:cubicBezTo>
                    <a:pt x="679" y="108"/>
                    <a:pt x="682" y="122"/>
                    <a:pt x="688" y="131"/>
                  </a:cubicBezTo>
                  <a:cubicBezTo>
                    <a:pt x="693" y="142"/>
                    <a:pt x="704" y="146"/>
                    <a:pt x="715" y="147"/>
                  </a:cubicBezTo>
                  <a:cubicBezTo>
                    <a:pt x="734" y="147"/>
                    <a:pt x="752" y="138"/>
                    <a:pt x="762" y="121"/>
                  </a:cubicBezTo>
                  <a:cubicBezTo>
                    <a:pt x="762" y="115"/>
                    <a:pt x="764" y="110"/>
                    <a:pt x="763" y="104"/>
                  </a:cubicBezTo>
                  <a:cubicBezTo>
                    <a:pt x="760" y="84"/>
                    <a:pt x="738" y="69"/>
                    <a:pt x="742" y="47"/>
                  </a:cubicBezTo>
                  <a:cubicBezTo>
                    <a:pt x="743" y="39"/>
                    <a:pt x="750" y="32"/>
                    <a:pt x="757" y="30"/>
                  </a:cubicBezTo>
                  <a:cubicBezTo>
                    <a:pt x="762" y="27"/>
                    <a:pt x="767" y="27"/>
                    <a:pt x="772" y="26"/>
                  </a:cubicBezTo>
                  <a:cubicBezTo>
                    <a:pt x="780" y="23"/>
                    <a:pt x="788" y="27"/>
                    <a:pt x="794" y="31"/>
                  </a:cubicBezTo>
                  <a:cubicBezTo>
                    <a:pt x="802" y="35"/>
                    <a:pt x="802" y="43"/>
                    <a:pt x="803" y="48"/>
                  </a:cubicBezTo>
                  <a:cubicBezTo>
                    <a:pt x="804" y="52"/>
                    <a:pt x="804" y="58"/>
                    <a:pt x="800" y="61"/>
                  </a:cubicBezTo>
                  <a:cubicBezTo>
                    <a:pt x="795" y="65"/>
                    <a:pt x="795" y="58"/>
                    <a:pt x="792" y="56"/>
                  </a:cubicBezTo>
                  <a:cubicBezTo>
                    <a:pt x="787" y="53"/>
                    <a:pt x="782" y="56"/>
                    <a:pt x="779" y="58"/>
                  </a:cubicBezTo>
                  <a:cubicBezTo>
                    <a:pt x="777" y="63"/>
                    <a:pt x="776" y="68"/>
                    <a:pt x="777" y="74"/>
                  </a:cubicBezTo>
                  <a:cubicBezTo>
                    <a:pt x="779" y="82"/>
                    <a:pt x="787" y="87"/>
                    <a:pt x="795" y="89"/>
                  </a:cubicBezTo>
                  <a:cubicBezTo>
                    <a:pt x="808" y="89"/>
                    <a:pt x="820" y="80"/>
                    <a:pt x="824" y="69"/>
                  </a:cubicBezTo>
                  <a:cubicBezTo>
                    <a:pt x="827" y="61"/>
                    <a:pt x="829" y="53"/>
                    <a:pt x="828" y="45"/>
                  </a:cubicBezTo>
                  <a:cubicBezTo>
                    <a:pt x="825" y="32"/>
                    <a:pt x="816" y="24"/>
                    <a:pt x="806" y="16"/>
                  </a:cubicBezTo>
                  <a:cubicBezTo>
                    <a:pt x="805" y="14"/>
                    <a:pt x="804" y="10"/>
                    <a:pt x="802" y="9"/>
                  </a:cubicBezTo>
                  <a:close/>
                  <a:moveTo>
                    <a:pt x="569" y="9"/>
                  </a:moveTo>
                  <a:cubicBezTo>
                    <a:pt x="565" y="8"/>
                    <a:pt x="559" y="8"/>
                    <a:pt x="555" y="9"/>
                  </a:cubicBezTo>
                  <a:cubicBezTo>
                    <a:pt x="548" y="17"/>
                    <a:pt x="540" y="25"/>
                    <a:pt x="532" y="31"/>
                  </a:cubicBezTo>
                  <a:cubicBezTo>
                    <a:pt x="532" y="33"/>
                    <a:pt x="533" y="35"/>
                    <a:pt x="536" y="34"/>
                  </a:cubicBezTo>
                  <a:cubicBezTo>
                    <a:pt x="558" y="22"/>
                    <a:pt x="558" y="22"/>
                    <a:pt x="558" y="22"/>
                  </a:cubicBezTo>
                  <a:cubicBezTo>
                    <a:pt x="562" y="19"/>
                    <a:pt x="568" y="15"/>
                    <a:pt x="569" y="9"/>
                  </a:cubicBezTo>
                  <a:close/>
                  <a:moveTo>
                    <a:pt x="591" y="9"/>
                  </a:moveTo>
                  <a:cubicBezTo>
                    <a:pt x="591" y="9"/>
                    <a:pt x="591" y="9"/>
                    <a:pt x="591" y="9"/>
                  </a:cubicBezTo>
                  <a:cubicBezTo>
                    <a:pt x="586" y="8"/>
                    <a:pt x="582" y="9"/>
                    <a:pt x="577" y="10"/>
                  </a:cubicBezTo>
                  <a:cubicBezTo>
                    <a:pt x="569" y="23"/>
                    <a:pt x="554" y="30"/>
                    <a:pt x="542" y="38"/>
                  </a:cubicBezTo>
                  <a:cubicBezTo>
                    <a:pt x="538" y="41"/>
                    <a:pt x="545" y="44"/>
                    <a:pt x="545" y="47"/>
                  </a:cubicBezTo>
                  <a:cubicBezTo>
                    <a:pt x="547" y="49"/>
                    <a:pt x="550" y="47"/>
                    <a:pt x="553" y="46"/>
                  </a:cubicBezTo>
                  <a:cubicBezTo>
                    <a:pt x="568" y="37"/>
                    <a:pt x="581" y="23"/>
                    <a:pt x="591" y="9"/>
                  </a:cubicBezTo>
                  <a:close/>
                  <a:moveTo>
                    <a:pt x="615" y="10"/>
                  </a:moveTo>
                  <a:cubicBezTo>
                    <a:pt x="610" y="8"/>
                    <a:pt x="603" y="9"/>
                    <a:pt x="598" y="10"/>
                  </a:cubicBezTo>
                  <a:cubicBezTo>
                    <a:pt x="597" y="15"/>
                    <a:pt x="592" y="17"/>
                    <a:pt x="591" y="21"/>
                  </a:cubicBezTo>
                  <a:cubicBezTo>
                    <a:pt x="577" y="33"/>
                    <a:pt x="565" y="48"/>
                    <a:pt x="548" y="55"/>
                  </a:cubicBezTo>
                  <a:cubicBezTo>
                    <a:pt x="547" y="58"/>
                    <a:pt x="546" y="63"/>
                    <a:pt x="549" y="66"/>
                  </a:cubicBezTo>
                  <a:cubicBezTo>
                    <a:pt x="563" y="61"/>
                    <a:pt x="563" y="61"/>
                    <a:pt x="563" y="61"/>
                  </a:cubicBezTo>
                  <a:cubicBezTo>
                    <a:pt x="576" y="51"/>
                    <a:pt x="590" y="41"/>
                    <a:pt x="602" y="29"/>
                  </a:cubicBezTo>
                  <a:cubicBezTo>
                    <a:pt x="604" y="27"/>
                    <a:pt x="605" y="22"/>
                    <a:pt x="608" y="24"/>
                  </a:cubicBezTo>
                  <a:cubicBezTo>
                    <a:pt x="609" y="19"/>
                    <a:pt x="614" y="16"/>
                    <a:pt x="615" y="10"/>
                  </a:cubicBezTo>
                  <a:close/>
                  <a:moveTo>
                    <a:pt x="669" y="11"/>
                  </a:moveTo>
                  <a:cubicBezTo>
                    <a:pt x="668" y="9"/>
                    <a:pt x="668" y="9"/>
                    <a:pt x="668" y="9"/>
                  </a:cubicBezTo>
                  <a:cubicBezTo>
                    <a:pt x="627" y="9"/>
                    <a:pt x="627" y="9"/>
                    <a:pt x="627" y="9"/>
                  </a:cubicBezTo>
                  <a:cubicBezTo>
                    <a:pt x="623" y="8"/>
                    <a:pt x="624" y="12"/>
                    <a:pt x="621" y="14"/>
                  </a:cubicBezTo>
                  <a:cubicBezTo>
                    <a:pt x="609" y="33"/>
                    <a:pt x="591" y="47"/>
                    <a:pt x="572" y="61"/>
                  </a:cubicBezTo>
                  <a:cubicBezTo>
                    <a:pt x="565" y="67"/>
                    <a:pt x="556" y="69"/>
                    <a:pt x="548" y="74"/>
                  </a:cubicBezTo>
                  <a:cubicBezTo>
                    <a:pt x="547" y="83"/>
                    <a:pt x="541" y="91"/>
                    <a:pt x="542" y="101"/>
                  </a:cubicBezTo>
                  <a:cubicBezTo>
                    <a:pt x="543" y="103"/>
                    <a:pt x="544" y="106"/>
                    <a:pt x="546" y="105"/>
                  </a:cubicBezTo>
                  <a:cubicBezTo>
                    <a:pt x="554" y="103"/>
                    <a:pt x="561" y="102"/>
                    <a:pt x="568" y="100"/>
                  </a:cubicBezTo>
                  <a:cubicBezTo>
                    <a:pt x="574" y="98"/>
                    <a:pt x="570" y="91"/>
                    <a:pt x="574" y="87"/>
                  </a:cubicBezTo>
                  <a:cubicBezTo>
                    <a:pt x="581" y="72"/>
                    <a:pt x="597" y="70"/>
                    <a:pt x="611" y="70"/>
                  </a:cubicBezTo>
                  <a:cubicBezTo>
                    <a:pt x="620" y="64"/>
                    <a:pt x="627" y="53"/>
                    <a:pt x="635" y="45"/>
                  </a:cubicBezTo>
                  <a:cubicBezTo>
                    <a:pt x="636" y="38"/>
                    <a:pt x="639" y="33"/>
                    <a:pt x="645" y="28"/>
                  </a:cubicBezTo>
                  <a:cubicBezTo>
                    <a:pt x="650" y="26"/>
                    <a:pt x="655" y="26"/>
                    <a:pt x="660" y="24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836" y="14"/>
                  </a:moveTo>
                  <a:cubicBezTo>
                    <a:pt x="833" y="7"/>
                    <a:pt x="824" y="11"/>
                    <a:pt x="818" y="9"/>
                  </a:cubicBezTo>
                  <a:cubicBezTo>
                    <a:pt x="816" y="10"/>
                    <a:pt x="813" y="9"/>
                    <a:pt x="813" y="12"/>
                  </a:cubicBezTo>
                  <a:cubicBezTo>
                    <a:pt x="823" y="23"/>
                    <a:pt x="838" y="34"/>
                    <a:pt x="835" y="52"/>
                  </a:cubicBezTo>
                  <a:cubicBezTo>
                    <a:pt x="844" y="65"/>
                    <a:pt x="855" y="75"/>
                    <a:pt x="867" y="84"/>
                  </a:cubicBezTo>
                  <a:cubicBezTo>
                    <a:pt x="878" y="89"/>
                    <a:pt x="888" y="98"/>
                    <a:pt x="900" y="101"/>
                  </a:cubicBezTo>
                  <a:cubicBezTo>
                    <a:pt x="909" y="95"/>
                    <a:pt x="919" y="92"/>
                    <a:pt x="930" y="93"/>
                  </a:cubicBezTo>
                  <a:cubicBezTo>
                    <a:pt x="939" y="95"/>
                    <a:pt x="947" y="100"/>
                    <a:pt x="956" y="99"/>
                  </a:cubicBezTo>
                  <a:cubicBezTo>
                    <a:pt x="963" y="96"/>
                    <a:pt x="972" y="93"/>
                    <a:pt x="975" y="86"/>
                  </a:cubicBezTo>
                  <a:cubicBezTo>
                    <a:pt x="961" y="87"/>
                    <a:pt x="948" y="86"/>
                    <a:pt x="934" y="84"/>
                  </a:cubicBezTo>
                  <a:cubicBezTo>
                    <a:pt x="930" y="83"/>
                    <a:pt x="927" y="80"/>
                    <a:pt x="923" y="80"/>
                  </a:cubicBezTo>
                  <a:cubicBezTo>
                    <a:pt x="913" y="75"/>
                    <a:pt x="902" y="71"/>
                    <a:pt x="892" y="65"/>
                  </a:cubicBezTo>
                  <a:cubicBezTo>
                    <a:pt x="878" y="54"/>
                    <a:pt x="862" y="45"/>
                    <a:pt x="849" y="32"/>
                  </a:cubicBezTo>
                  <a:cubicBezTo>
                    <a:pt x="846" y="26"/>
                    <a:pt x="840" y="20"/>
                    <a:pt x="836" y="14"/>
                  </a:cubicBezTo>
                  <a:close/>
                  <a:moveTo>
                    <a:pt x="858" y="10"/>
                  </a:moveTo>
                  <a:cubicBezTo>
                    <a:pt x="844" y="9"/>
                    <a:pt x="844" y="9"/>
                    <a:pt x="844" y="9"/>
                  </a:cubicBezTo>
                  <a:cubicBezTo>
                    <a:pt x="843" y="10"/>
                    <a:pt x="841" y="9"/>
                    <a:pt x="841" y="11"/>
                  </a:cubicBezTo>
                  <a:cubicBezTo>
                    <a:pt x="850" y="28"/>
                    <a:pt x="866" y="41"/>
                    <a:pt x="883" y="52"/>
                  </a:cubicBezTo>
                  <a:cubicBezTo>
                    <a:pt x="897" y="65"/>
                    <a:pt x="915" y="69"/>
                    <a:pt x="931" y="78"/>
                  </a:cubicBezTo>
                  <a:cubicBezTo>
                    <a:pt x="940" y="79"/>
                    <a:pt x="940" y="79"/>
                    <a:pt x="940" y="79"/>
                  </a:cubicBezTo>
                  <a:cubicBezTo>
                    <a:pt x="937" y="73"/>
                    <a:pt x="932" y="67"/>
                    <a:pt x="931" y="60"/>
                  </a:cubicBezTo>
                  <a:cubicBezTo>
                    <a:pt x="918" y="53"/>
                    <a:pt x="903" y="50"/>
                    <a:pt x="891" y="40"/>
                  </a:cubicBezTo>
                  <a:cubicBezTo>
                    <a:pt x="879" y="32"/>
                    <a:pt x="867" y="22"/>
                    <a:pt x="858" y="10"/>
                  </a:cubicBezTo>
                  <a:close/>
                  <a:moveTo>
                    <a:pt x="913" y="9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9" y="10"/>
                    <a:pt x="896" y="8"/>
                    <a:pt x="892" y="10"/>
                  </a:cubicBezTo>
                  <a:cubicBezTo>
                    <a:pt x="897" y="21"/>
                    <a:pt x="910" y="23"/>
                    <a:pt x="918" y="32"/>
                  </a:cubicBezTo>
                  <a:cubicBezTo>
                    <a:pt x="926" y="33"/>
                    <a:pt x="937" y="44"/>
                    <a:pt x="943" y="34"/>
                  </a:cubicBezTo>
                  <a:cubicBezTo>
                    <a:pt x="944" y="33"/>
                    <a:pt x="945" y="31"/>
                    <a:pt x="944" y="30"/>
                  </a:cubicBezTo>
                  <a:cubicBezTo>
                    <a:pt x="933" y="25"/>
                    <a:pt x="922" y="20"/>
                    <a:pt x="913" y="9"/>
                  </a:cubicBezTo>
                  <a:close/>
                  <a:moveTo>
                    <a:pt x="881" y="10"/>
                  </a:moveTo>
                  <a:cubicBezTo>
                    <a:pt x="877" y="11"/>
                    <a:pt x="863" y="6"/>
                    <a:pt x="869" y="15"/>
                  </a:cubicBezTo>
                  <a:cubicBezTo>
                    <a:pt x="885" y="29"/>
                    <a:pt x="900" y="42"/>
                    <a:pt x="918" y="50"/>
                  </a:cubicBezTo>
                  <a:cubicBezTo>
                    <a:pt x="923" y="51"/>
                    <a:pt x="927" y="55"/>
                    <a:pt x="932" y="53"/>
                  </a:cubicBezTo>
                  <a:cubicBezTo>
                    <a:pt x="933" y="50"/>
                    <a:pt x="937" y="45"/>
                    <a:pt x="933" y="43"/>
                  </a:cubicBezTo>
                  <a:cubicBezTo>
                    <a:pt x="912" y="38"/>
                    <a:pt x="897" y="23"/>
                    <a:pt x="881" y="10"/>
                  </a:cubicBezTo>
                  <a:close/>
                  <a:moveTo>
                    <a:pt x="1011" y="9"/>
                  </a:moveTo>
                  <a:cubicBezTo>
                    <a:pt x="1000" y="10"/>
                    <a:pt x="988" y="10"/>
                    <a:pt x="977" y="9"/>
                  </a:cubicBezTo>
                  <a:cubicBezTo>
                    <a:pt x="960" y="10"/>
                    <a:pt x="941" y="9"/>
                    <a:pt x="925" y="10"/>
                  </a:cubicBezTo>
                  <a:cubicBezTo>
                    <a:pt x="925" y="11"/>
                    <a:pt x="925" y="11"/>
                    <a:pt x="925" y="11"/>
                  </a:cubicBezTo>
                  <a:cubicBezTo>
                    <a:pt x="931" y="19"/>
                    <a:pt x="941" y="23"/>
                    <a:pt x="951" y="26"/>
                  </a:cubicBezTo>
                  <a:cubicBezTo>
                    <a:pt x="959" y="29"/>
                    <a:pt x="964" y="19"/>
                    <a:pt x="973" y="22"/>
                  </a:cubicBezTo>
                  <a:cubicBezTo>
                    <a:pt x="978" y="21"/>
                    <a:pt x="982" y="22"/>
                    <a:pt x="987" y="23"/>
                  </a:cubicBezTo>
                  <a:cubicBezTo>
                    <a:pt x="994" y="20"/>
                    <a:pt x="1002" y="18"/>
                    <a:pt x="1009" y="15"/>
                  </a:cubicBezTo>
                  <a:cubicBezTo>
                    <a:pt x="1010" y="13"/>
                    <a:pt x="1013" y="12"/>
                    <a:pt x="1011" y="9"/>
                  </a:cubicBezTo>
                  <a:close/>
                  <a:moveTo>
                    <a:pt x="1044" y="12"/>
                  </a:moveTo>
                  <a:cubicBezTo>
                    <a:pt x="1044" y="10"/>
                    <a:pt x="1044" y="10"/>
                    <a:pt x="1044" y="10"/>
                  </a:cubicBezTo>
                  <a:cubicBezTo>
                    <a:pt x="1037" y="10"/>
                    <a:pt x="1030" y="9"/>
                    <a:pt x="1023" y="10"/>
                  </a:cubicBezTo>
                  <a:cubicBezTo>
                    <a:pt x="1016" y="16"/>
                    <a:pt x="1009" y="21"/>
                    <a:pt x="1002" y="25"/>
                  </a:cubicBezTo>
                  <a:cubicBezTo>
                    <a:pt x="1002" y="29"/>
                    <a:pt x="1006" y="33"/>
                    <a:pt x="1010" y="34"/>
                  </a:cubicBezTo>
                  <a:cubicBezTo>
                    <a:pt x="1023" y="30"/>
                    <a:pt x="1032" y="20"/>
                    <a:pt x="1044" y="12"/>
                  </a:cubicBezTo>
                  <a:close/>
                  <a:moveTo>
                    <a:pt x="1118" y="9"/>
                  </a:moveTo>
                  <a:cubicBezTo>
                    <a:pt x="1112" y="10"/>
                    <a:pt x="1112" y="10"/>
                    <a:pt x="1112" y="10"/>
                  </a:cubicBezTo>
                  <a:cubicBezTo>
                    <a:pt x="1105" y="10"/>
                    <a:pt x="1098" y="10"/>
                    <a:pt x="1092" y="10"/>
                  </a:cubicBezTo>
                  <a:cubicBezTo>
                    <a:pt x="1087" y="10"/>
                    <a:pt x="1091" y="16"/>
                    <a:pt x="1088" y="18"/>
                  </a:cubicBezTo>
                  <a:cubicBezTo>
                    <a:pt x="1076" y="34"/>
                    <a:pt x="1063" y="52"/>
                    <a:pt x="1046" y="64"/>
                  </a:cubicBezTo>
                  <a:cubicBezTo>
                    <a:pt x="1036" y="72"/>
                    <a:pt x="1025" y="74"/>
                    <a:pt x="1014" y="80"/>
                  </a:cubicBezTo>
                  <a:cubicBezTo>
                    <a:pt x="1013" y="88"/>
                    <a:pt x="1005" y="95"/>
                    <a:pt x="1007" y="103"/>
                  </a:cubicBezTo>
                  <a:cubicBezTo>
                    <a:pt x="1011" y="104"/>
                    <a:pt x="1013" y="101"/>
                    <a:pt x="1017" y="100"/>
                  </a:cubicBezTo>
                  <a:cubicBezTo>
                    <a:pt x="1021" y="100"/>
                    <a:pt x="1024" y="99"/>
                    <a:pt x="1026" y="95"/>
                  </a:cubicBezTo>
                  <a:cubicBezTo>
                    <a:pt x="1025" y="86"/>
                    <a:pt x="1032" y="80"/>
                    <a:pt x="1038" y="75"/>
                  </a:cubicBezTo>
                  <a:cubicBezTo>
                    <a:pt x="1048" y="67"/>
                    <a:pt x="1063" y="70"/>
                    <a:pt x="1074" y="74"/>
                  </a:cubicBezTo>
                  <a:cubicBezTo>
                    <a:pt x="1078" y="70"/>
                    <a:pt x="1085" y="68"/>
                    <a:pt x="1089" y="61"/>
                  </a:cubicBezTo>
                  <a:cubicBezTo>
                    <a:pt x="1100" y="47"/>
                    <a:pt x="1111" y="31"/>
                    <a:pt x="1119" y="15"/>
                  </a:cubicBezTo>
                  <a:cubicBezTo>
                    <a:pt x="1119" y="14"/>
                    <a:pt x="1121" y="10"/>
                    <a:pt x="1118" y="9"/>
                  </a:cubicBezTo>
                  <a:close/>
                  <a:moveTo>
                    <a:pt x="687" y="15"/>
                  </a:moveTo>
                  <a:cubicBezTo>
                    <a:pt x="685" y="13"/>
                    <a:pt x="684" y="9"/>
                    <a:pt x="681" y="9"/>
                  </a:cubicBezTo>
                  <a:cubicBezTo>
                    <a:pt x="678" y="10"/>
                    <a:pt x="677" y="12"/>
                    <a:pt x="677" y="14"/>
                  </a:cubicBezTo>
                  <a:cubicBezTo>
                    <a:pt x="678" y="17"/>
                    <a:pt x="681" y="18"/>
                    <a:pt x="684" y="18"/>
                  </a:cubicBezTo>
                  <a:cubicBezTo>
                    <a:pt x="686" y="19"/>
                    <a:pt x="688" y="17"/>
                    <a:pt x="687" y="15"/>
                  </a:cubicBezTo>
                  <a:close/>
                  <a:moveTo>
                    <a:pt x="1269" y="11"/>
                  </a:moveTo>
                  <a:cubicBezTo>
                    <a:pt x="1246" y="10"/>
                    <a:pt x="1219" y="10"/>
                    <a:pt x="1197" y="10"/>
                  </a:cubicBezTo>
                  <a:cubicBezTo>
                    <a:pt x="1174" y="10"/>
                    <a:pt x="1174" y="10"/>
                    <a:pt x="1174" y="10"/>
                  </a:cubicBezTo>
                  <a:cubicBezTo>
                    <a:pt x="1171" y="12"/>
                    <a:pt x="1165" y="7"/>
                    <a:pt x="1165" y="12"/>
                  </a:cubicBezTo>
                  <a:cubicBezTo>
                    <a:pt x="1172" y="20"/>
                    <a:pt x="1174" y="30"/>
                    <a:pt x="1174" y="41"/>
                  </a:cubicBezTo>
                  <a:cubicBezTo>
                    <a:pt x="1171" y="49"/>
                    <a:pt x="1166" y="61"/>
                    <a:pt x="1155" y="63"/>
                  </a:cubicBezTo>
                  <a:cubicBezTo>
                    <a:pt x="1151" y="64"/>
                    <a:pt x="1146" y="63"/>
                    <a:pt x="1142" y="60"/>
                  </a:cubicBezTo>
                  <a:cubicBezTo>
                    <a:pt x="1137" y="56"/>
                    <a:pt x="1143" y="51"/>
                    <a:pt x="1143" y="47"/>
                  </a:cubicBezTo>
                  <a:cubicBezTo>
                    <a:pt x="1143" y="42"/>
                    <a:pt x="1140" y="37"/>
                    <a:pt x="1136" y="35"/>
                  </a:cubicBezTo>
                  <a:cubicBezTo>
                    <a:pt x="1130" y="34"/>
                    <a:pt x="1125" y="38"/>
                    <a:pt x="1122" y="43"/>
                  </a:cubicBezTo>
                  <a:cubicBezTo>
                    <a:pt x="1120" y="52"/>
                    <a:pt x="1121" y="62"/>
                    <a:pt x="1128" y="69"/>
                  </a:cubicBezTo>
                  <a:cubicBezTo>
                    <a:pt x="1139" y="82"/>
                    <a:pt x="1157" y="73"/>
                    <a:pt x="1170" y="69"/>
                  </a:cubicBezTo>
                  <a:cubicBezTo>
                    <a:pt x="1174" y="66"/>
                    <a:pt x="1178" y="65"/>
                    <a:pt x="1184" y="65"/>
                  </a:cubicBezTo>
                  <a:cubicBezTo>
                    <a:pt x="1188" y="67"/>
                    <a:pt x="1194" y="69"/>
                    <a:pt x="1196" y="74"/>
                  </a:cubicBezTo>
                  <a:cubicBezTo>
                    <a:pt x="1200" y="88"/>
                    <a:pt x="1201" y="102"/>
                    <a:pt x="1196" y="115"/>
                  </a:cubicBezTo>
                  <a:cubicBezTo>
                    <a:pt x="1192" y="120"/>
                    <a:pt x="1190" y="126"/>
                    <a:pt x="1182" y="125"/>
                  </a:cubicBezTo>
                  <a:cubicBezTo>
                    <a:pt x="1173" y="122"/>
                    <a:pt x="1177" y="113"/>
                    <a:pt x="1178" y="107"/>
                  </a:cubicBezTo>
                  <a:cubicBezTo>
                    <a:pt x="1176" y="103"/>
                    <a:pt x="1176" y="97"/>
                    <a:pt x="1172" y="95"/>
                  </a:cubicBezTo>
                  <a:cubicBezTo>
                    <a:pt x="1168" y="96"/>
                    <a:pt x="1165" y="96"/>
                    <a:pt x="1162" y="98"/>
                  </a:cubicBezTo>
                  <a:cubicBezTo>
                    <a:pt x="1158" y="104"/>
                    <a:pt x="1159" y="111"/>
                    <a:pt x="1158" y="117"/>
                  </a:cubicBezTo>
                  <a:cubicBezTo>
                    <a:pt x="1156" y="130"/>
                    <a:pt x="1170" y="136"/>
                    <a:pt x="1178" y="141"/>
                  </a:cubicBezTo>
                  <a:cubicBezTo>
                    <a:pt x="1193" y="142"/>
                    <a:pt x="1193" y="142"/>
                    <a:pt x="1193" y="142"/>
                  </a:cubicBezTo>
                  <a:cubicBezTo>
                    <a:pt x="1206" y="140"/>
                    <a:pt x="1217" y="130"/>
                    <a:pt x="1223" y="118"/>
                  </a:cubicBezTo>
                  <a:cubicBezTo>
                    <a:pt x="1224" y="111"/>
                    <a:pt x="1225" y="101"/>
                    <a:pt x="1218" y="96"/>
                  </a:cubicBezTo>
                  <a:cubicBezTo>
                    <a:pt x="1216" y="94"/>
                    <a:pt x="1219" y="93"/>
                    <a:pt x="1220" y="91"/>
                  </a:cubicBezTo>
                  <a:cubicBezTo>
                    <a:pt x="1218" y="84"/>
                    <a:pt x="1214" y="78"/>
                    <a:pt x="1212" y="73"/>
                  </a:cubicBezTo>
                  <a:cubicBezTo>
                    <a:pt x="1212" y="69"/>
                    <a:pt x="1206" y="70"/>
                    <a:pt x="1209" y="67"/>
                  </a:cubicBezTo>
                  <a:cubicBezTo>
                    <a:pt x="1207" y="58"/>
                    <a:pt x="1208" y="47"/>
                    <a:pt x="1213" y="39"/>
                  </a:cubicBezTo>
                  <a:cubicBezTo>
                    <a:pt x="1220" y="26"/>
                    <a:pt x="1234" y="26"/>
                    <a:pt x="1247" y="25"/>
                  </a:cubicBezTo>
                  <a:cubicBezTo>
                    <a:pt x="1259" y="23"/>
                    <a:pt x="1269" y="32"/>
                    <a:pt x="1275" y="41"/>
                  </a:cubicBezTo>
                  <a:cubicBezTo>
                    <a:pt x="1275" y="47"/>
                    <a:pt x="1280" y="55"/>
                    <a:pt x="1272" y="60"/>
                  </a:cubicBezTo>
                  <a:cubicBezTo>
                    <a:pt x="1268" y="65"/>
                    <a:pt x="1265" y="58"/>
                    <a:pt x="1261" y="61"/>
                  </a:cubicBezTo>
                  <a:cubicBezTo>
                    <a:pt x="1256" y="63"/>
                    <a:pt x="1255" y="68"/>
                    <a:pt x="1255" y="72"/>
                  </a:cubicBezTo>
                  <a:cubicBezTo>
                    <a:pt x="1257" y="77"/>
                    <a:pt x="1260" y="80"/>
                    <a:pt x="1264" y="84"/>
                  </a:cubicBezTo>
                  <a:cubicBezTo>
                    <a:pt x="1268" y="88"/>
                    <a:pt x="1276" y="87"/>
                    <a:pt x="1281" y="86"/>
                  </a:cubicBezTo>
                  <a:cubicBezTo>
                    <a:pt x="1294" y="75"/>
                    <a:pt x="1294" y="75"/>
                    <a:pt x="1294" y="75"/>
                  </a:cubicBezTo>
                  <a:cubicBezTo>
                    <a:pt x="1300" y="64"/>
                    <a:pt x="1307" y="47"/>
                    <a:pt x="1297" y="35"/>
                  </a:cubicBezTo>
                  <a:cubicBezTo>
                    <a:pt x="1287" y="27"/>
                    <a:pt x="1277" y="21"/>
                    <a:pt x="1269" y="11"/>
                  </a:cubicBezTo>
                  <a:close/>
                  <a:moveTo>
                    <a:pt x="1066" y="12"/>
                  </a:moveTo>
                  <a:cubicBezTo>
                    <a:pt x="1066" y="10"/>
                    <a:pt x="1066" y="10"/>
                    <a:pt x="1066" y="10"/>
                  </a:cubicBezTo>
                  <a:cubicBezTo>
                    <a:pt x="1062" y="9"/>
                    <a:pt x="1058" y="10"/>
                    <a:pt x="1054" y="10"/>
                  </a:cubicBezTo>
                  <a:cubicBezTo>
                    <a:pt x="1050" y="9"/>
                    <a:pt x="1050" y="13"/>
                    <a:pt x="1049" y="15"/>
                  </a:cubicBezTo>
                  <a:cubicBezTo>
                    <a:pt x="1025" y="33"/>
                    <a:pt x="1025" y="33"/>
                    <a:pt x="1025" y="33"/>
                  </a:cubicBezTo>
                  <a:cubicBezTo>
                    <a:pt x="1022" y="37"/>
                    <a:pt x="1015" y="36"/>
                    <a:pt x="1014" y="42"/>
                  </a:cubicBezTo>
                  <a:cubicBezTo>
                    <a:pt x="1015" y="44"/>
                    <a:pt x="1015" y="47"/>
                    <a:pt x="1017" y="47"/>
                  </a:cubicBezTo>
                  <a:cubicBezTo>
                    <a:pt x="1019" y="47"/>
                    <a:pt x="1022" y="45"/>
                    <a:pt x="1020" y="42"/>
                  </a:cubicBezTo>
                  <a:cubicBezTo>
                    <a:pt x="1028" y="41"/>
                    <a:pt x="1035" y="37"/>
                    <a:pt x="1041" y="32"/>
                  </a:cubicBezTo>
                  <a:cubicBezTo>
                    <a:pt x="1050" y="27"/>
                    <a:pt x="1058" y="21"/>
                    <a:pt x="1066" y="12"/>
                  </a:cubicBezTo>
                  <a:close/>
                  <a:moveTo>
                    <a:pt x="1084" y="11"/>
                  </a:moveTo>
                  <a:cubicBezTo>
                    <a:pt x="1080" y="10"/>
                    <a:pt x="1072" y="8"/>
                    <a:pt x="1072" y="14"/>
                  </a:cubicBezTo>
                  <a:cubicBezTo>
                    <a:pt x="1063" y="20"/>
                    <a:pt x="1059" y="31"/>
                    <a:pt x="1048" y="34"/>
                  </a:cubicBezTo>
                  <a:cubicBezTo>
                    <a:pt x="1040" y="43"/>
                    <a:pt x="1027" y="47"/>
                    <a:pt x="1017" y="54"/>
                  </a:cubicBezTo>
                  <a:cubicBezTo>
                    <a:pt x="1017" y="59"/>
                    <a:pt x="1015" y="65"/>
                    <a:pt x="1017" y="71"/>
                  </a:cubicBezTo>
                  <a:cubicBezTo>
                    <a:pt x="1043" y="66"/>
                    <a:pt x="1061" y="43"/>
                    <a:pt x="1076" y="23"/>
                  </a:cubicBezTo>
                  <a:cubicBezTo>
                    <a:pt x="1080" y="20"/>
                    <a:pt x="1084" y="16"/>
                    <a:pt x="1084" y="11"/>
                  </a:cubicBezTo>
                  <a:close/>
                  <a:moveTo>
                    <a:pt x="1151" y="10"/>
                  </a:moveTo>
                  <a:cubicBezTo>
                    <a:pt x="1147" y="10"/>
                    <a:pt x="1140" y="9"/>
                    <a:pt x="1137" y="11"/>
                  </a:cubicBezTo>
                  <a:cubicBezTo>
                    <a:pt x="1140" y="15"/>
                    <a:pt x="1144" y="15"/>
                    <a:pt x="1147" y="17"/>
                  </a:cubicBezTo>
                  <a:cubicBezTo>
                    <a:pt x="1151" y="17"/>
                    <a:pt x="1155" y="23"/>
                    <a:pt x="1160" y="19"/>
                  </a:cubicBezTo>
                  <a:cubicBezTo>
                    <a:pt x="1158" y="15"/>
                    <a:pt x="1154" y="12"/>
                    <a:pt x="1151" y="10"/>
                  </a:cubicBezTo>
                  <a:close/>
                  <a:moveTo>
                    <a:pt x="1314" y="11"/>
                  </a:moveTo>
                  <a:cubicBezTo>
                    <a:pt x="1283" y="10"/>
                    <a:pt x="1283" y="10"/>
                    <a:pt x="1283" y="10"/>
                  </a:cubicBezTo>
                  <a:cubicBezTo>
                    <a:pt x="1281" y="12"/>
                    <a:pt x="1281" y="12"/>
                    <a:pt x="1281" y="12"/>
                  </a:cubicBezTo>
                  <a:cubicBezTo>
                    <a:pt x="1285" y="20"/>
                    <a:pt x="1294" y="23"/>
                    <a:pt x="1300" y="28"/>
                  </a:cubicBezTo>
                  <a:cubicBezTo>
                    <a:pt x="1308" y="36"/>
                    <a:pt x="1312" y="47"/>
                    <a:pt x="1309" y="57"/>
                  </a:cubicBezTo>
                  <a:cubicBezTo>
                    <a:pt x="1311" y="59"/>
                    <a:pt x="1311" y="59"/>
                    <a:pt x="1311" y="59"/>
                  </a:cubicBezTo>
                  <a:cubicBezTo>
                    <a:pt x="1315" y="71"/>
                    <a:pt x="1328" y="79"/>
                    <a:pt x="1336" y="88"/>
                  </a:cubicBezTo>
                  <a:cubicBezTo>
                    <a:pt x="1348" y="95"/>
                    <a:pt x="1359" y="103"/>
                    <a:pt x="1373" y="106"/>
                  </a:cubicBezTo>
                  <a:cubicBezTo>
                    <a:pt x="1383" y="99"/>
                    <a:pt x="1383" y="99"/>
                    <a:pt x="1383" y="99"/>
                  </a:cubicBezTo>
                  <a:cubicBezTo>
                    <a:pt x="1401" y="91"/>
                    <a:pt x="1420" y="103"/>
                    <a:pt x="1438" y="96"/>
                  </a:cubicBezTo>
                  <a:cubicBezTo>
                    <a:pt x="1442" y="94"/>
                    <a:pt x="1448" y="91"/>
                    <a:pt x="1449" y="87"/>
                  </a:cubicBezTo>
                  <a:cubicBezTo>
                    <a:pt x="1440" y="88"/>
                    <a:pt x="1431" y="87"/>
                    <a:pt x="1423" y="90"/>
                  </a:cubicBezTo>
                  <a:cubicBezTo>
                    <a:pt x="1417" y="88"/>
                    <a:pt x="1411" y="87"/>
                    <a:pt x="1407" y="82"/>
                  </a:cubicBezTo>
                  <a:cubicBezTo>
                    <a:pt x="1390" y="78"/>
                    <a:pt x="1377" y="69"/>
                    <a:pt x="1363" y="59"/>
                  </a:cubicBezTo>
                  <a:cubicBezTo>
                    <a:pt x="1345" y="45"/>
                    <a:pt x="1324" y="32"/>
                    <a:pt x="1314" y="11"/>
                  </a:cubicBezTo>
                  <a:close/>
                  <a:moveTo>
                    <a:pt x="1342" y="11"/>
                  </a:moveTo>
                  <a:cubicBezTo>
                    <a:pt x="1336" y="10"/>
                    <a:pt x="1328" y="11"/>
                    <a:pt x="1321" y="12"/>
                  </a:cubicBezTo>
                  <a:cubicBezTo>
                    <a:pt x="1321" y="13"/>
                    <a:pt x="1322" y="14"/>
                    <a:pt x="1322" y="15"/>
                  </a:cubicBezTo>
                  <a:cubicBezTo>
                    <a:pt x="1333" y="29"/>
                    <a:pt x="1347" y="41"/>
                    <a:pt x="1362" y="52"/>
                  </a:cubicBezTo>
                  <a:cubicBezTo>
                    <a:pt x="1375" y="61"/>
                    <a:pt x="1387" y="71"/>
                    <a:pt x="1402" y="74"/>
                  </a:cubicBezTo>
                  <a:cubicBezTo>
                    <a:pt x="1402" y="60"/>
                    <a:pt x="1402" y="60"/>
                    <a:pt x="1402" y="60"/>
                  </a:cubicBezTo>
                  <a:cubicBezTo>
                    <a:pt x="1377" y="52"/>
                    <a:pt x="1358" y="32"/>
                    <a:pt x="1342" y="11"/>
                  </a:cubicBezTo>
                  <a:close/>
                  <a:moveTo>
                    <a:pt x="1460" y="12"/>
                  </a:moveTo>
                  <a:cubicBezTo>
                    <a:pt x="1457" y="11"/>
                    <a:pt x="1453" y="11"/>
                    <a:pt x="1450" y="10"/>
                  </a:cubicBezTo>
                  <a:cubicBezTo>
                    <a:pt x="1436" y="12"/>
                    <a:pt x="1422" y="10"/>
                    <a:pt x="1408" y="12"/>
                  </a:cubicBezTo>
                  <a:cubicBezTo>
                    <a:pt x="1408" y="13"/>
                    <a:pt x="1408" y="13"/>
                    <a:pt x="1408" y="13"/>
                  </a:cubicBezTo>
                  <a:cubicBezTo>
                    <a:pt x="1413" y="17"/>
                    <a:pt x="1418" y="20"/>
                    <a:pt x="1424" y="21"/>
                  </a:cubicBezTo>
                  <a:cubicBezTo>
                    <a:pt x="1437" y="22"/>
                    <a:pt x="1452" y="22"/>
                    <a:pt x="1460" y="12"/>
                  </a:cubicBezTo>
                  <a:close/>
                  <a:moveTo>
                    <a:pt x="1739" y="12"/>
                  </a:moveTo>
                  <a:cubicBezTo>
                    <a:pt x="1717" y="12"/>
                    <a:pt x="1717" y="12"/>
                    <a:pt x="1717" y="12"/>
                  </a:cubicBezTo>
                  <a:cubicBezTo>
                    <a:pt x="1680" y="12"/>
                    <a:pt x="1642" y="10"/>
                    <a:pt x="1606" y="12"/>
                  </a:cubicBezTo>
                  <a:cubicBezTo>
                    <a:pt x="1604" y="13"/>
                    <a:pt x="1606" y="15"/>
                    <a:pt x="1606" y="17"/>
                  </a:cubicBezTo>
                  <a:cubicBezTo>
                    <a:pt x="1609" y="26"/>
                    <a:pt x="1619" y="30"/>
                    <a:pt x="1626" y="36"/>
                  </a:cubicBezTo>
                  <a:cubicBezTo>
                    <a:pt x="1629" y="44"/>
                    <a:pt x="1624" y="50"/>
                    <a:pt x="1619" y="56"/>
                  </a:cubicBezTo>
                  <a:cubicBezTo>
                    <a:pt x="1612" y="62"/>
                    <a:pt x="1600" y="64"/>
                    <a:pt x="1591" y="60"/>
                  </a:cubicBezTo>
                  <a:cubicBezTo>
                    <a:pt x="1584" y="55"/>
                    <a:pt x="1593" y="47"/>
                    <a:pt x="1587" y="42"/>
                  </a:cubicBezTo>
                  <a:cubicBezTo>
                    <a:pt x="1585" y="41"/>
                    <a:pt x="1582" y="41"/>
                    <a:pt x="1580" y="43"/>
                  </a:cubicBezTo>
                  <a:cubicBezTo>
                    <a:pt x="1574" y="47"/>
                    <a:pt x="1571" y="53"/>
                    <a:pt x="1571" y="61"/>
                  </a:cubicBezTo>
                  <a:cubicBezTo>
                    <a:pt x="1574" y="66"/>
                    <a:pt x="1575" y="73"/>
                    <a:pt x="1581" y="75"/>
                  </a:cubicBezTo>
                  <a:cubicBezTo>
                    <a:pt x="1603" y="88"/>
                    <a:pt x="1621" y="65"/>
                    <a:pt x="1642" y="66"/>
                  </a:cubicBezTo>
                  <a:cubicBezTo>
                    <a:pt x="1651" y="66"/>
                    <a:pt x="1660" y="71"/>
                    <a:pt x="1662" y="80"/>
                  </a:cubicBezTo>
                  <a:cubicBezTo>
                    <a:pt x="1668" y="92"/>
                    <a:pt x="1665" y="108"/>
                    <a:pt x="1659" y="118"/>
                  </a:cubicBezTo>
                  <a:cubicBezTo>
                    <a:pt x="1655" y="123"/>
                    <a:pt x="1650" y="126"/>
                    <a:pt x="1644" y="125"/>
                  </a:cubicBezTo>
                  <a:cubicBezTo>
                    <a:pt x="1634" y="120"/>
                    <a:pt x="1650" y="113"/>
                    <a:pt x="1642" y="106"/>
                  </a:cubicBezTo>
                  <a:cubicBezTo>
                    <a:pt x="1640" y="104"/>
                    <a:pt x="1638" y="102"/>
                    <a:pt x="1635" y="103"/>
                  </a:cubicBezTo>
                  <a:cubicBezTo>
                    <a:pt x="1630" y="102"/>
                    <a:pt x="1626" y="106"/>
                    <a:pt x="1623" y="110"/>
                  </a:cubicBezTo>
                  <a:cubicBezTo>
                    <a:pt x="1621" y="118"/>
                    <a:pt x="1623" y="126"/>
                    <a:pt x="1626" y="134"/>
                  </a:cubicBezTo>
                  <a:cubicBezTo>
                    <a:pt x="1633" y="143"/>
                    <a:pt x="1644" y="148"/>
                    <a:pt x="1656" y="148"/>
                  </a:cubicBezTo>
                  <a:cubicBezTo>
                    <a:pt x="1671" y="147"/>
                    <a:pt x="1683" y="136"/>
                    <a:pt x="1690" y="123"/>
                  </a:cubicBezTo>
                  <a:cubicBezTo>
                    <a:pt x="1695" y="112"/>
                    <a:pt x="1691" y="97"/>
                    <a:pt x="1686" y="87"/>
                  </a:cubicBezTo>
                  <a:cubicBezTo>
                    <a:pt x="1682" y="78"/>
                    <a:pt x="1669" y="72"/>
                    <a:pt x="1671" y="60"/>
                  </a:cubicBezTo>
                  <a:cubicBezTo>
                    <a:pt x="1674" y="45"/>
                    <a:pt x="1688" y="39"/>
                    <a:pt x="1701" y="35"/>
                  </a:cubicBezTo>
                  <a:cubicBezTo>
                    <a:pt x="1710" y="34"/>
                    <a:pt x="1724" y="31"/>
                    <a:pt x="1731" y="38"/>
                  </a:cubicBezTo>
                  <a:cubicBezTo>
                    <a:pt x="1736" y="42"/>
                    <a:pt x="1738" y="48"/>
                    <a:pt x="1738" y="54"/>
                  </a:cubicBezTo>
                  <a:cubicBezTo>
                    <a:pt x="1735" y="61"/>
                    <a:pt x="1727" y="58"/>
                    <a:pt x="1723" y="63"/>
                  </a:cubicBezTo>
                  <a:cubicBezTo>
                    <a:pt x="1721" y="69"/>
                    <a:pt x="1717" y="74"/>
                    <a:pt x="1720" y="81"/>
                  </a:cubicBezTo>
                  <a:cubicBezTo>
                    <a:pt x="1723" y="85"/>
                    <a:pt x="1726" y="89"/>
                    <a:pt x="1731" y="89"/>
                  </a:cubicBezTo>
                  <a:cubicBezTo>
                    <a:pt x="1740" y="92"/>
                    <a:pt x="1748" y="86"/>
                    <a:pt x="1754" y="79"/>
                  </a:cubicBezTo>
                  <a:cubicBezTo>
                    <a:pt x="1756" y="73"/>
                    <a:pt x="1761" y="67"/>
                    <a:pt x="1758" y="60"/>
                  </a:cubicBezTo>
                  <a:cubicBezTo>
                    <a:pt x="1761" y="45"/>
                    <a:pt x="1745" y="36"/>
                    <a:pt x="1740" y="23"/>
                  </a:cubicBezTo>
                  <a:cubicBezTo>
                    <a:pt x="1739" y="20"/>
                    <a:pt x="1741" y="15"/>
                    <a:pt x="1739" y="12"/>
                  </a:cubicBezTo>
                  <a:close/>
                  <a:moveTo>
                    <a:pt x="1373" y="11"/>
                  </a:moveTo>
                  <a:cubicBezTo>
                    <a:pt x="1352" y="11"/>
                    <a:pt x="1352" y="11"/>
                    <a:pt x="1352" y="11"/>
                  </a:cubicBezTo>
                  <a:cubicBezTo>
                    <a:pt x="1351" y="12"/>
                    <a:pt x="1351" y="12"/>
                    <a:pt x="1351" y="12"/>
                  </a:cubicBezTo>
                  <a:cubicBezTo>
                    <a:pt x="1363" y="31"/>
                    <a:pt x="1380" y="46"/>
                    <a:pt x="1401" y="54"/>
                  </a:cubicBezTo>
                  <a:cubicBezTo>
                    <a:pt x="1407" y="56"/>
                    <a:pt x="1408" y="47"/>
                    <a:pt x="1411" y="44"/>
                  </a:cubicBezTo>
                  <a:cubicBezTo>
                    <a:pt x="1396" y="38"/>
                    <a:pt x="1382" y="26"/>
                    <a:pt x="1373" y="11"/>
                  </a:cubicBezTo>
                  <a:close/>
                  <a:moveTo>
                    <a:pt x="1545" y="14"/>
                  </a:moveTo>
                  <a:cubicBezTo>
                    <a:pt x="1544" y="11"/>
                    <a:pt x="1544" y="11"/>
                    <a:pt x="1544" y="11"/>
                  </a:cubicBezTo>
                  <a:cubicBezTo>
                    <a:pt x="1539" y="11"/>
                    <a:pt x="1532" y="11"/>
                    <a:pt x="1526" y="12"/>
                  </a:cubicBezTo>
                  <a:cubicBezTo>
                    <a:pt x="1519" y="21"/>
                    <a:pt x="1519" y="21"/>
                    <a:pt x="1519" y="21"/>
                  </a:cubicBezTo>
                  <a:cubicBezTo>
                    <a:pt x="1509" y="34"/>
                    <a:pt x="1493" y="40"/>
                    <a:pt x="1482" y="51"/>
                  </a:cubicBezTo>
                  <a:cubicBezTo>
                    <a:pt x="1489" y="62"/>
                    <a:pt x="1489" y="62"/>
                    <a:pt x="1489" y="62"/>
                  </a:cubicBezTo>
                  <a:cubicBezTo>
                    <a:pt x="1490" y="62"/>
                    <a:pt x="1490" y="62"/>
                    <a:pt x="1490" y="62"/>
                  </a:cubicBezTo>
                  <a:cubicBezTo>
                    <a:pt x="1506" y="55"/>
                    <a:pt x="1520" y="42"/>
                    <a:pt x="1532" y="28"/>
                  </a:cubicBezTo>
                  <a:cubicBezTo>
                    <a:pt x="1535" y="23"/>
                    <a:pt x="1542" y="21"/>
                    <a:pt x="1545" y="14"/>
                  </a:cubicBezTo>
                  <a:close/>
                  <a:moveTo>
                    <a:pt x="1598" y="19"/>
                  </a:moveTo>
                  <a:cubicBezTo>
                    <a:pt x="1595" y="12"/>
                    <a:pt x="1595" y="12"/>
                    <a:pt x="1595" y="12"/>
                  </a:cubicBezTo>
                  <a:cubicBezTo>
                    <a:pt x="1581" y="12"/>
                    <a:pt x="1568" y="10"/>
                    <a:pt x="1554" y="12"/>
                  </a:cubicBezTo>
                  <a:cubicBezTo>
                    <a:pt x="1549" y="17"/>
                    <a:pt x="1545" y="25"/>
                    <a:pt x="1538" y="28"/>
                  </a:cubicBezTo>
                  <a:cubicBezTo>
                    <a:pt x="1525" y="46"/>
                    <a:pt x="1509" y="59"/>
                    <a:pt x="1490" y="69"/>
                  </a:cubicBezTo>
                  <a:cubicBezTo>
                    <a:pt x="1491" y="82"/>
                    <a:pt x="1491" y="82"/>
                    <a:pt x="1491" y="82"/>
                  </a:cubicBezTo>
                  <a:cubicBezTo>
                    <a:pt x="1491" y="93"/>
                    <a:pt x="1481" y="101"/>
                    <a:pt x="1483" y="113"/>
                  </a:cubicBezTo>
                  <a:cubicBezTo>
                    <a:pt x="1484" y="117"/>
                    <a:pt x="1486" y="122"/>
                    <a:pt x="1490" y="123"/>
                  </a:cubicBezTo>
                  <a:cubicBezTo>
                    <a:pt x="1497" y="125"/>
                    <a:pt x="1502" y="123"/>
                    <a:pt x="1508" y="122"/>
                  </a:cubicBezTo>
                  <a:cubicBezTo>
                    <a:pt x="1511" y="119"/>
                    <a:pt x="1519" y="118"/>
                    <a:pt x="1517" y="112"/>
                  </a:cubicBezTo>
                  <a:cubicBezTo>
                    <a:pt x="1511" y="110"/>
                    <a:pt x="1507" y="103"/>
                    <a:pt x="1505" y="98"/>
                  </a:cubicBezTo>
                  <a:cubicBezTo>
                    <a:pt x="1506" y="90"/>
                    <a:pt x="1508" y="82"/>
                    <a:pt x="1515" y="77"/>
                  </a:cubicBezTo>
                  <a:cubicBezTo>
                    <a:pt x="1526" y="69"/>
                    <a:pt x="1541" y="74"/>
                    <a:pt x="1551" y="80"/>
                  </a:cubicBezTo>
                  <a:cubicBezTo>
                    <a:pt x="1555" y="75"/>
                    <a:pt x="1559" y="70"/>
                    <a:pt x="1564" y="64"/>
                  </a:cubicBezTo>
                  <a:cubicBezTo>
                    <a:pt x="1565" y="50"/>
                    <a:pt x="1565" y="50"/>
                    <a:pt x="1565" y="50"/>
                  </a:cubicBezTo>
                  <a:cubicBezTo>
                    <a:pt x="1568" y="45"/>
                    <a:pt x="1572" y="38"/>
                    <a:pt x="1579" y="35"/>
                  </a:cubicBezTo>
                  <a:cubicBezTo>
                    <a:pt x="1584" y="33"/>
                    <a:pt x="1589" y="36"/>
                    <a:pt x="1594" y="39"/>
                  </a:cubicBezTo>
                  <a:cubicBezTo>
                    <a:pt x="1597" y="43"/>
                    <a:pt x="1595" y="49"/>
                    <a:pt x="1596" y="54"/>
                  </a:cubicBezTo>
                  <a:cubicBezTo>
                    <a:pt x="1602" y="55"/>
                    <a:pt x="1610" y="55"/>
                    <a:pt x="1615" y="50"/>
                  </a:cubicBezTo>
                  <a:cubicBezTo>
                    <a:pt x="1618" y="47"/>
                    <a:pt x="1620" y="44"/>
                    <a:pt x="1619" y="39"/>
                  </a:cubicBezTo>
                  <a:cubicBezTo>
                    <a:pt x="1610" y="35"/>
                    <a:pt x="1603" y="28"/>
                    <a:pt x="1598" y="19"/>
                  </a:cubicBezTo>
                  <a:close/>
                  <a:moveTo>
                    <a:pt x="1399" y="11"/>
                  </a:moveTo>
                  <a:cubicBezTo>
                    <a:pt x="1385" y="11"/>
                    <a:pt x="1385" y="11"/>
                    <a:pt x="1385" y="11"/>
                  </a:cubicBezTo>
                  <a:cubicBezTo>
                    <a:pt x="1383" y="11"/>
                    <a:pt x="1382" y="13"/>
                    <a:pt x="1382" y="15"/>
                  </a:cubicBezTo>
                  <a:cubicBezTo>
                    <a:pt x="1391" y="25"/>
                    <a:pt x="1402" y="39"/>
                    <a:pt x="1417" y="40"/>
                  </a:cubicBezTo>
                  <a:cubicBezTo>
                    <a:pt x="1427" y="37"/>
                    <a:pt x="1437" y="32"/>
                    <a:pt x="1448" y="34"/>
                  </a:cubicBezTo>
                  <a:cubicBezTo>
                    <a:pt x="1464" y="40"/>
                    <a:pt x="1476" y="25"/>
                    <a:pt x="1488" y="17"/>
                  </a:cubicBezTo>
                  <a:cubicBezTo>
                    <a:pt x="1488" y="15"/>
                    <a:pt x="1491" y="12"/>
                    <a:pt x="1488" y="11"/>
                  </a:cubicBezTo>
                  <a:cubicBezTo>
                    <a:pt x="1471" y="11"/>
                    <a:pt x="1471" y="11"/>
                    <a:pt x="1471" y="11"/>
                  </a:cubicBezTo>
                  <a:cubicBezTo>
                    <a:pt x="1461" y="21"/>
                    <a:pt x="1449" y="26"/>
                    <a:pt x="1435" y="27"/>
                  </a:cubicBezTo>
                  <a:cubicBezTo>
                    <a:pt x="1421" y="27"/>
                    <a:pt x="1408" y="22"/>
                    <a:pt x="1399" y="11"/>
                  </a:cubicBezTo>
                  <a:close/>
                  <a:moveTo>
                    <a:pt x="1517" y="12"/>
                  </a:moveTo>
                  <a:cubicBezTo>
                    <a:pt x="1498" y="11"/>
                    <a:pt x="1498" y="11"/>
                    <a:pt x="1498" y="11"/>
                  </a:cubicBezTo>
                  <a:cubicBezTo>
                    <a:pt x="1496" y="12"/>
                    <a:pt x="1496" y="12"/>
                    <a:pt x="1496" y="12"/>
                  </a:cubicBezTo>
                  <a:cubicBezTo>
                    <a:pt x="1492" y="23"/>
                    <a:pt x="1480" y="30"/>
                    <a:pt x="1470" y="36"/>
                  </a:cubicBezTo>
                  <a:cubicBezTo>
                    <a:pt x="1468" y="41"/>
                    <a:pt x="1475" y="42"/>
                    <a:pt x="1477" y="45"/>
                  </a:cubicBezTo>
                  <a:cubicBezTo>
                    <a:pt x="1489" y="38"/>
                    <a:pt x="1502" y="32"/>
                    <a:pt x="1511" y="21"/>
                  </a:cubicBezTo>
                  <a:cubicBezTo>
                    <a:pt x="1513" y="18"/>
                    <a:pt x="1518" y="16"/>
                    <a:pt x="1517" y="12"/>
                  </a:cubicBezTo>
                  <a:close/>
                  <a:moveTo>
                    <a:pt x="1777" y="12"/>
                  </a:moveTo>
                  <a:cubicBezTo>
                    <a:pt x="1767" y="12"/>
                    <a:pt x="1758" y="12"/>
                    <a:pt x="1749" y="12"/>
                  </a:cubicBezTo>
                  <a:cubicBezTo>
                    <a:pt x="1746" y="14"/>
                    <a:pt x="1747" y="18"/>
                    <a:pt x="1747" y="21"/>
                  </a:cubicBezTo>
                  <a:cubicBezTo>
                    <a:pt x="1753" y="34"/>
                    <a:pt x="1767" y="46"/>
                    <a:pt x="1766" y="62"/>
                  </a:cubicBezTo>
                  <a:cubicBezTo>
                    <a:pt x="1778" y="82"/>
                    <a:pt x="1796" y="96"/>
                    <a:pt x="1814" y="109"/>
                  </a:cubicBezTo>
                  <a:cubicBezTo>
                    <a:pt x="1820" y="110"/>
                    <a:pt x="1824" y="118"/>
                    <a:pt x="1831" y="116"/>
                  </a:cubicBezTo>
                  <a:cubicBezTo>
                    <a:pt x="1832" y="109"/>
                    <a:pt x="1840" y="103"/>
                    <a:pt x="1845" y="99"/>
                  </a:cubicBezTo>
                  <a:cubicBezTo>
                    <a:pt x="1834" y="91"/>
                    <a:pt x="1823" y="81"/>
                    <a:pt x="1814" y="71"/>
                  </a:cubicBezTo>
                  <a:cubicBezTo>
                    <a:pt x="1800" y="59"/>
                    <a:pt x="1791" y="44"/>
                    <a:pt x="1782" y="27"/>
                  </a:cubicBezTo>
                  <a:cubicBezTo>
                    <a:pt x="1780" y="22"/>
                    <a:pt x="1780" y="16"/>
                    <a:pt x="1777" y="12"/>
                  </a:cubicBezTo>
                  <a:close/>
                  <a:moveTo>
                    <a:pt x="1804" y="28"/>
                  </a:moveTo>
                  <a:cubicBezTo>
                    <a:pt x="1800" y="22"/>
                    <a:pt x="1800" y="10"/>
                    <a:pt x="1790" y="12"/>
                  </a:cubicBezTo>
                  <a:cubicBezTo>
                    <a:pt x="1788" y="13"/>
                    <a:pt x="1784" y="11"/>
                    <a:pt x="1784" y="13"/>
                  </a:cubicBezTo>
                  <a:cubicBezTo>
                    <a:pt x="1789" y="29"/>
                    <a:pt x="1797" y="42"/>
                    <a:pt x="1805" y="56"/>
                  </a:cubicBezTo>
                  <a:cubicBezTo>
                    <a:pt x="1818" y="69"/>
                    <a:pt x="1833" y="86"/>
                    <a:pt x="1849" y="94"/>
                  </a:cubicBezTo>
                  <a:cubicBezTo>
                    <a:pt x="1855" y="100"/>
                    <a:pt x="1865" y="96"/>
                    <a:pt x="1873" y="99"/>
                  </a:cubicBezTo>
                  <a:cubicBezTo>
                    <a:pt x="1881" y="99"/>
                    <a:pt x="1887" y="104"/>
                    <a:pt x="1895" y="102"/>
                  </a:cubicBezTo>
                  <a:cubicBezTo>
                    <a:pt x="1901" y="100"/>
                    <a:pt x="1909" y="100"/>
                    <a:pt x="1910" y="94"/>
                  </a:cubicBezTo>
                  <a:cubicBezTo>
                    <a:pt x="1903" y="95"/>
                    <a:pt x="1896" y="91"/>
                    <a:pt x="1890" y="89"/>
                  </a:cubicBezTo>
                  <a:cubicBezTo>
                    <a:pt x="1883" y="94"/>
                    <a:pt x="1874" y="95"/>
                    <a:pt x="1866" y="95"/>
                  </a:cubicBezTo>
                  <a:cubicBezTo>
                    <a:pt x="1857" y="92"/>
                    <a:pt x="1851" y="84"/>
                    <a:pt x="1850" y="76"/>
                  </a:cubicBezTo>
                  <a:cubicBezTo>
                    <a:pt x="1847" y="74"/>
                    <a:pt x="1844" y="71"/>
                    <a:pt x="1841" y="68"/>
                  </a:cubicBezTo>
                  <a:cubicBezTo>
                    <a:pt x="1827" y="56"/>
                    <a:pt x="1815" y="42"/>
                    <a:pt x="1804" y="28"/>
                  </a:cubicBezTo>
                  <a:close/>
                  <a:moveTo>
                    <a:pt x="1813" y="21"/>
                  </a:moveTo>
                  <a:cubicBezTo>
                    <a:pt x="1809" y="19"/>
                    <a:pt x="1812" y="10"/>
                    <a:pt x="1804" y="12"/>
                  </a:cubicBezTo>
                  <a:cubicBezTo>
                    <a:pt x="1803" y="12"/>
                    <a:pt x="1803" y="13"/>
                    <a:pt x="1803" y="14"/>
                  </a:cubicBezTo>
                  <a:cubicBezTo>
                    <a:pt x="1814" y="32"/>
                    <a:pt x="1814" y="32"/>
                    <a:pt x="1814" y="32"/>
                  </a:cubicBezTo>
                  <a:cubicBezTo>
                    <a:pt x="1817" y="40"/>
                    <a:pt x="1826" y="44"/>
                    <a:pt x="1830" y="51"/>
                  </a:cubicBezTo>
                  <a:cubicBezTo>
                    <a:pt x="1836" y="56"/>
                    <a:pt x="1842" y="64"/>
                    <a:pt x="1850" y="67"/>
                  </a:cubicBezTo>
                  <a:cubicBezTo>
                    <a:pt x="1851" y="63"/>
                    <a:pt x="1852" y="60"/>
                    <a:pt x="1853" y="56"/>
                  </a:cubicBezTo>
                  <a:cubicBezTo>
                    <a:pt x="1837" y="47"/>
                    <a:pt x="1827" y="34"/>
                    <a:pt x="1813" y="21"/>
                  </a:cubicBezTo>
                  <a:close/>
                  <a:moveTo>
                    <a:pt x="1829" y="12"/>
                  </a:moveTo>
                  <a:cubicBezTo>
                    <a:pt x="1824" y="13"/>
                    <a:pt x="1819" y="10"/>
                    <a:pt x="1815" y="13"/>
                  </a:cubicBezTo>
                  <a:cubicBezTo>
                    <a:pt x="1818" y="22"/>
                    <a:pt x="1828" y="27"/>
                    <a:pt x="1833" y="34"/>
                  </a:cubicBezTo>
                  <a:cubicBezTo>
                    <a:pt x="1840" y="40"/>
                    <a:pt x="1847" y="47"/>
                    <a:pt x="1856" y="51"/>
                  </a:cubicBezTo>
                  <a:cubicBezTo>
                    <a:pt x="1857" y="49"/>
                    <a:pt x="1860" y="48"/>
                    <a:pt x="1859" y="46"/>
                  </a:cubicBezTo>
                  <a:cubicBezTo>
                    <a:pt x="1846" y="38"/>
                    <a:pt x="1838" y="24"/>
                    <a:pt x="1829" y="12"/>
                  </a:cubicBezTo>
                  <a:close/>
                  <a:moveTo>
                    <a:pt x="1856" y="22"/>
                  </a:moveTo>
                  <a:cubicBezTo>
                    <a:pt x="1852" y="18"/>
                    <a:pt x="1852" y="9"/>
                    <a:pt x="1843" y="12"/>
                  </a:cubicBezTo>
                  <a:cubicBezTo>
                    <a:pt x="1841" y="13"/>
                    <a:pt x="1836" y="11"/>
                    <a:pt x="1837" y="15"/>
                  </a:cubicBezTo>
                  <a:cubicBezTo>
                    <a:pt x="1845" y="24"/>
                    <a:pt x="1851" y="37"/>
                    <a:pt x="1864" y="42"/>
                  </a:cubicBezTo>
                  <a:cubicBezTo>
                    <a:pt x="1867" y="40"/>
                    <a:pt x="1870" y="40"/>
                    <a:pt x="1871" y="36"/>
                  </a:cubicBezTo>
                  <a:cubicBezTo>
                    <a:pt x="1866" y="32"/>
                    <a:pt x="1861" y="28"/>
                    <a:pt x="1856" y="22"/>
                  </a:cubicBezTo>
                  <a:close/>
                  <a:moveTo>
                    <a:pt x="1882" y="13"/>
                  </a:moveTo>
                  <a:cubicBezTo>
                    <a:pt x="1860" y="12"/>
                    <a:pt x="1860" y="12"/>
                    <a:pt x="1860" y="12"/>
                  </a:cubicBezTo>
                  <a:cubicBezTo>
                    <a:pt x="1858" y="14"/>
                    <a:pt x="1858" y="14"/>
                    <a:pt x="1858" y="14"/>
                  </a:cubicBezTo>
                  <a:cubicBezTo>
                    <a:pt x="1860" y="21"/>
                    <a:pt x="1868" y="28"/>
                    <a:pt x="1875" y="32"/>
                  </a:cubicBezTo>
                  <a:cubicBezTo>
                    <a:pt x="1877" y="35"/>
                    <a:pt x="1881" y="30"/>
                    <a:pt x="1883" y="34"/>
                  </a:cubicBezTo>
                  <a:cubicBezTo>
                    <a:pt x="1899" y="30"/>
                    <a:pt x="1913" y="36"/>
                    <a:pt x="1926" y="42"/>
                  </a:cubicBezTo>
                  <a:cubicBezTo>
                    <a:pt x="1938" y="41"/>
                    <a:pt x="1948" y="33"/>
                    <a:pt x="1957" y="25"/>
                  </a:cubicBezTo>
                  <a:cubicBezTo>
                    <a:pt x="1960" y="20"/>
                    <a:pt x="1969" y="20"/>
                    <a:pt x="1968" y="13"/>
                  </a:cubicBezTo>
                  <a:cubicBezTo>
                    <a:pt x="1949" y="13"/>
                    <a:pt x="1949" y="13"/>
                    <a:pt x="1949" y="13"/>
                  </a:cubicBezTo>
                  <a:cubicBezTo>
                    <a:pt x="1939" y="25"/>
                    <a:pt x="1923" y="30"/>
                    <a:pt x="1908" y="28"/>
                  </a:cubicBezTo>
                  <a:cubicBezTo>
                    <a:pt x="1897" y="26"/>
                    <a:pt x="1890" y="19"/>
                    <a:pt x="1882" y="13"/>
                  </a:cubicBezTo>
                  <a:close/>
                  <a:moveTo>
                    <a:pt x="1940" y="14"/>
                  </a:moveTo>
                  <a:cubicBezTo>
                    <a:pt x="1930" y="11"/>
                    <a:pt x="1921" y="13"/>
                    <a:pt x="1911" y="12"/>
                  </a:cubicBezTo>
                  <a:cubicBezTo>
                    <a:pt x="1904" y="14"/>
                    <a:pt x="1897" y="11"/>
                    <a:pt x="1892" y="13"/>
                  </a:cubicBezTo>
                  <a:cubicBezTo>
                    <a:pt x="1895" y="18"/>
                    <a:pt x="1902" y="21"/>
                    <a:pt x="1908" y="23"/>
                  </a:cubicBezTo>
                  <a:cubicBezTo>
                    <a:pt x="1920" y="25"/>
                    <a:pt x="1933" y="23"/>
                    <a:pt x="1940" y="14"/>
                  </a:cubicBezTo>
                  <a:close/>
                  <a:moveTo>
                    <a:pt x="1162" y="25"/>
                  </a:moveTo>
                  <a:cubicBezTo>
                    <a:pt x="1149" y="25"/>
                    <a:pt x="1140" y="18"/>
                    <a:pt x="1128" y="14"/>
                  </a:cubicBezTo>
                  <a:cubicBezTo>
                    <a:pt x="1127" y="17"/>
                    <a:pt x="1124" y="19"/>
                    <a:pt x="1125" y="22"/>
                  </a:cubicBezTo>
                  <a:cubicBezTo>
                    <a:pt x="1130" y="27"/>
                    <a:pt x="1136" y="28"/>
                    <a:pt x="1142" y="31"/>
                  </a:cubicBezTo>
                  <a:cubicBezTo>
                    <a:pt x="1147" y="38"/>
                    <a:pt x="1157" y="39"/>
                    <a:pt x="1165" y="38"/>
                  </a:cubicBezTo>
                  <a:cubicBezTo>
                    <a:pt x="1166" y="34"/>
                    <a:pt x="1167" y="28"/>
                    <a:pt x="1162" y="25"/>
                  </a:cubicBezTo>
                  <a:close/>
                  <a:moveTo>
                    <a:pt x="690" y="26"/>
                  </a:moveTo>
                  <a:cubicBezTo>
                    <a:pt x="686" y="21"/>
                    <a:pt x="678" y="24"/>
                    <a:pt x="672" y="22"/>
                  </a:cubicBezTo>
                  <a:cubicBezTo>
                    <a:pt x="670" y="23"/>
                    <a:pt x="668" y="26"/>
                    <a:pt x="669" y="28"/>
                  </a:cubicBezTo>
                  <a:cubicBezTo>
                    <a:pt x="674" y="33"/>
                    <a:pt x="681" y="33"/>
                    <a:pt x="687" y="34"/>
                  </a:cubicBezTo>
                  <a:cubicBezTo>
                    <a:pt x="690" y="33"/>
                    <a:pt x="690" y="29"/>
                    <a:pt x="690" y="26"/>
                  </a:cubicBezTo>
                  <a:close/>
                  <a:moveTo>
                    <a:pt x="184" y="34"/>
                  </a:moveTo>
                  <a:cubicBezTo>
                    <a:pt x="181" y="30"/>
                    <a:pt x="177" y="28"/>
                    <a:pt x="173" y="27"/>
                  </a:cubicBezTo>
                  <a:cubicBezTo>
                    <a:pt x="170" y="28"/>
                    <a:pt x="170" y="31"/>
                    <a:pt x="169" y="33"/>
                  </a:cubicBezTo>
                  <a:cubicBezTo>
                    <a:pt x="168" y="34"/>
                    <a:pt x="166" y="38"/>
                    <a:pt x="169" y="38"/>
                  </a:cubicBezTo>
                  <a:cubicBezTo>
                    <a:pt x="174" y="37"/>
                    <a:pt x="178" y="35"/>
                    <a:pt x="184" y="34"/>
                  </a:cubicBezTo>
                  <a:close/>
                  <a:moveTo>
                    <a:pt x="1122" y="29"/>
                  </a:moveTo>
                  <a:cubicBezTo>
                    <a:pt x="1120" y="29"/>
                    <a:pt x="1119" y="32"/>
                    <a:pt x="1118" y="34"/>
                  </a:cubicBezTo>
                  <a:cubicBezTo>
                    <a:pt x="1118" y="34"/>
                    <a:pt x="1120" y="34"/>
                    <a:pt x="1120" y="34"/>
                  </a:cubicBezTo>
                  <a:cubicBezTo>
                    <a:pt x="1121" y="32"/>
                    <a:pt x="1123" y="31"/>
                    <a:pt x="1122" y="29"/>
                  </a:cubicBezTo>
                  <a:close/>
                  <a:moveTo>
                    <a:pt x="1005" y="44"/>
                  </a:moveTo>
                  <a:cubicBezTo>
                    <a:pt x="1002" y="39"/>
                    <a:pt x="998" y="33"/>
                    <a:pt x="992" y="31"/>
                  </a:cubicBezTo>
                  <a:cubicBezTo>
                    <a:pt x="984" y="31"/>
                    <a:pt x="976" y="28"/>
                    <a:pt x="967" y="30"/>
                  </a:cubicBezTo>
                  <a:cubicBezTo>
                    <a:pt x="956" y="34"/>
                    <a:pt x="943" y="39"/>
                    <a:pt x="940" y="53"/>
                  </a:cubicBezTo>
                  <a:cubicBezTo>
                    <a:pt x="940" y="58"/>
                    <a:pt x="939" y="65"/>
                    <a:pt x="944" y="69"/>
                  </a:cubicBezTo>
                  <a:cubicBezTo>
                    <a:pt x="946" y="72"/>
                    <a:pt x="950" y="74"/>
                    <a:pt x="954" y="73"/>
                  </a:cubicBezTo>
                  <a:cubicBezTo>
                    <a:pt x="965" y="69"/>
                    <a:pt x="958" y="58"/>
                    <a:pt x="965" y="52"/>
                  </a:cubicBezTo>
                  <a:cubicBezTo>
                    <a:pt x="970" y="51"/>
                    <a:pt x="974" y="49"/>
                    <a:pt x="978" y="51"/>
                  </a:cubicBezTo>
                  <a:cubicBezTo>
                    <a:pt x="985" y="53"/>
                    <a:pt x="988" y="59"/>
                    <a:pt x="990" y="64"/>
                  </a:cubicBezTo>
                  <a:cubicBezTo>
                    <a:pt x="993" y="75"/>
                    <a:pt x="988" y="84"/>
                    <a:pt x="981" y="91"/>
                  </a:cubicBezTo>
                  <a:cubicBezTo>
                    <a:pt x="972" y="100"/>
                    <a:pt x="960" y="110"/>
                    <a:pt x="946" y="106"/>
                  </a:cubicBezTo>
                  <a:cubicBezTo>
                    <a:pt x="933" y="102"/>
                    <a:pt x="915" y="96"/>
                    <a:pt x="905" y="109"/>
                  </a:cubicBezTo>
                  <a:cubicBezTo>
                    <a:pt x="899" y="114"/>
                    <a:pt x="898" y="121"/>
                    <a:pt x="899" y="128"/>
                  </a:cubicBezTo>
                  <a:cubicBezTo>
                    <a:pt x="901" y="132"/>
                    <a:pt x="903" y="138"/>
                    <a:pt x="909" y="139"/>
                  </a:cubicBezTo>
                  <a:cubicBezTo>
                    <a:pt x="913" y="141"/>
                    <a:pt x="917" y="140"/>
                    <a:pt x="919" y="136"/>
                  </a:cubicBezTo>
                  <a:cubicBezTo>
                    <a:pt x="921" y="133"/>
                    <a:pt x="922" y="129"/>
                    <a:pt x="921" y="126"/>
                  </a:cubicBezTo>
                  <a:cubicBezTo>
                    <a:pt x="916" y="122"/>
                    <a:pt x="921" y="116"/>
                    <a:pt x="922" y="112"/>
                  </a:cubicBezTo>
                  <a:cubicBezTo>
                    <a:pt x="927" y="109"/>
                    <a:pt x="935" y="110"/>
                    <a:pt x="941" y="110"/>
                  </a:cubicBezTo>
                  <a:cubicBezTo>
                    <a:pt x="949" y="115"/>
                    <a:pt x="955" y="125"/>
                    <a:pt x="953" y="135"/>
                  </a:cubicBezTo>
                  <a:cubicBezTo>
                    <a:pt x="952" y="144"/>
                    <a:pt x="944" y="151"/>
                    <a:pt x="939" y="158"/>
                  </a:cubicBezTo>
                  <a:cubicBezTo>
                    <a:pt x="939" y="158"/>
                    <a:pt x="939" y="158"/>
                    <a:pt x="939" y="158"/>
                  </a:cubicBezTo>
                  <a:cubicBezTo>
                    <a:pt x="977" y="159"/>
                    <a:pt x="1015" y="159"/>
                    <a:pt x="1053" y="159"/>
                  </a:cubicBezTo>
                  <a:cubicBezTo>
                    <a:pt x="1056" y="160"/>
                    <a:pt x="1056" y="156"/>
                    <a:pt x="1057" y="154"/>
                  </a:cubicBezTo>
                  <a:cubicBezTo>
                    <a:pt x="1073" y="150"/>
                    <a:pt x="1078" y="133"/>
                    <a:pt x="1083" y="120"/>
                  </a:cubicBezTo>
                  <a:cubicBezTo>
                    <a:pt x="1086" y="106"/>
                    <a:pt x="1083" y="90"/>
                    <a:pt x="1071" y="81"/>
                  </a:cubicBezTo>
                  <a:cubicBezTo>
                    <a:pt x="1063" y="78"/>
                    <a:pt x="1052" y="75"/>
                    <a:pt x="1044" y="80"/>
                  </a:cubicBezTo>
                  <a:cubicBezTo>
                    <a:pt x="1035" y="85"/>
                    <a:pt x="1033" y="95"/>
                    <a:pt x="1033" y="104"/>
                  </a:cubicBezTo>
                  <a:cubicBezTo>
                    <a:pt x="1039" y="116"/>
                    <a:pt x="1052" y="100"/>
                    <a:pt x="1057" y="111"/>
                  </a:cubicBezTo>
                  <a:cubicBezTo>
                    <a:pt x="1053" y="122"/>
                    <a:pt x="1041" y="129"/>
                    <a:pt x="1030" y="129"/>
                  </a:cubicBezTo>
                  <a:cubicBezTo>
                    <a:pt x="1022" y="133"/>
                    <a:pt x="1015" y="129"/>
                    <a:pt x="1008" y="126"/>
                  </a:cubicBezTo>
                  <a:cubicBezTo>
                    <a:pt x="1000" y="119"/>
                    <a:pt x="996" y="110"/>
                    <a:pt x="998" y="100"/>
                  </a:cubicBezTo>
                  <a:cubicBezTo>
                    <a:pt x="1004" y="87"/>
                    <a:pt x="1010" y="72"/>
                    <a:pt x="1008" y="56"/>
                  </a:cubicBezTo>
                  <a:cubicBezTo>
                    <a:pt x="1006" y="53"/>
                    <a:pt x="1009" y="47"/>
                    <a:pt x="1005" y="44"/>
                  </a:cubicBezTo>
                  <a:close/>
                  <a:moveTo>
                    <a:pt x="538" y="50"/>
                  </a:moveTo>
                  <a:cubicBezTo>
                    <a:pt x="526" y="36"/>
                    <a:pt x="526" y="36"/>
                    <a:pt x="526" y="36"/>
                  </a:cubicBezTo>
                  <a:cubicBezTo>
                    <a:pt x="514" y="30"/>
                    <a:pt x="499" y="31"/>
                    <a:pt x="488" y="38"/>
                  </a:cubicBezTo>
                  <a:cubicBezTo>
                    <a:pt x="481" y="43"/>
                    <a:pt x="472" y="50"/>
                    <a:pt x="474" y="60"/>
                  </a:cubicBezTo>
                  <a:cubicBezTo>
                    <a:pt x="475" y="65"/>
                    <a:pt x="478" y="70"/>
                    <a:pt x="483" y="73"/>
                  </a:cubicBezTo>
                  <a:cubicBezTo>
                    <a:pt x="486" y="73"/>
                    <a:pt x="489" y="75"/>
                    <a:pt x="492" y="73"/>
                  </a:cubicBezTo>
                  <a:cubicBezTo>
                    <a:pt x="496" y="68"/>
                    <a:pt x="501" y="63"/>
                    <a:pt x="499" y="56"/>
                  </a:cubicBezTo>
                  <a:cubicBezTo>
                    <a:pt x="500" y="53"/>
                    <a:pt x="504" y="52"/>
                    <a:pt x="507" y="52"/>
                  </a:cubicBezTo>
                  <a:cubicBezTo>
                    <a:pt x="512" y="54"/>
                    <a:pt x="519" y="55"/>
                    <a:pt x="522" y="61"/>
                  </a:cubicBezTo>
                  <a:cubicBezTo>
                    <a:pt x="525" y="70"/>
                    <a:pt x="521" y="78"/>
                    <a:pt x="516" y="85"/>
                  </a:cubicBezTo>
                  <a:cubicBezTo>
                    <a:pt x="509" y="97"/>
                    <a:pt x="497" y="107"/>
                    <a:pt x="482" y="107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54" y="105"/>
                    <a:pt x="445" y="106"/>
                    <a:pt x="439" y="113"/>
                  </a:cubicBezTo>
                  <a:cubicBezTo>
                    <a:pt x="433" y="118"/>
                    <a:pt x="434" y="128"/>
                    <a:pt x="437" y="135"/>
                  </a:cubicBezTo>
                  <a:cubicBezTo>
                    <a:pt x="440" y="139"/>
                    <a:pt x="444" y="139"/>
                    <a:pt x="449" y="139"/>
                  </a:cubicBezTo>
                  <a:cubicBezTo>
                    <a:pt x="462" y="139"/>
                    <a:pt x="455" y="123"/>
                    <a:pt x="463" y="117"/>
                  </a:cubicBezTo>
                  <a:cubicBezTo>
                    <a:pt x="467" y="115"/>
                    <a:pt x="472" y="115"/>
                    <a:pt x="477" y="116"/>
                  </a:cubicBezTo>
                  <a:cubicBezTo>
                    <a:pt x="481" y="118"/>
                    <a:pt x="486" y="122"/>
                    <a:pt x="487" y="127"/>
                  </a:cubicBezTo>
                  <a:cubicBezTo>
                    <a:pt x="491" y="135"/>
                    <a:pt x="489" y="145"/>
                    <a:pt x="484" y="152"/>
                  </a:cubicBezTo>
                  <a:cubicBezTo>
                    <a:pt x="482" y="156"/>
                    <a:pt x="478" y="155"/>
                    <a:pt x="477" y="159"/>
                  </a:cubicBezTo>
                  <a:cubicBezTo>
                    <a:pt x="490" y="160"/>
                    <a:pt x="506" y="159"/>
                    <a:pt x="520" y="160"/>
                  </a:cubicBezTo>
                  <a:cubicBezTo>
                    <a:pt x="612" y="159"/>
                    <a:pt x="612" y="159"/>
                    <a:pt x="612" y="159"/>
                  </a:cubicBezTo>
                  <a:cubicBezTo>
                    <a:pt x="621" y="154"/>
                    <a:pt x="621" y="154"/>
                    <a:pt x="621" y="154"/>
                  </a:cubicBezTo>
                  <a:cubicBezTo>
                    <a:pt x="633" y="140"/>
                    <a:pt x="632" y="121"/>
                    <a:pt x="636" y="104"/>
                  </a:cubicBezTo>
                  <a:cubicBezTo>
                    <a:pt x="634" y="102"/>
                    <a:pt x="633" y="100"/>
                    <a:pt x="633" y="99"/>
                  </a:cubicBezTo>
                  <a:cubicBezTo>
                    <a:pt x="626" y="92"/>
                    <a:pt x="623" y="81"/>
                    <a:pt x="613" y="78"/>
                  </a:cubicBezTo>
                  <a:cubicBezTo>
                    <a:pt x="605" y="76"/>
                    <a:pt x="597" y="78"/>
                    <a:pt x="590" y="81"/>
                  </a:cubicBezTo>
                  <a:cubicBezTo>
                    <a:pt x="585" y="84"/>
                    <a:pt x="579" y="89"/>
                    <a:pt x="578" y="96"/>
                  </a:cubicBezTo>
                  <a:cubicBezTo>
                    <a:pt x="578" y="101"/>
                    <a:pt x="581" y="106"/>
                    <a:pt x="584" y="110"/>
                  </a:cubicBezTo>
                  <a:cubicBezTo>
                    <a:pt x="590" y="115"/>
                    <a:pt x="600" y="105"/>
                    <a:pt x="604" y="116"/>
                  </a:cubicBezTo>
                  <a:cubicBezTo>
                    <a:pt x="603" y="119"/>
                    <a:pt x="600" y="122"/>
                    <a:pt x="598" y="123"/>
                  </a:cubicBezTo>
                  <a:cubicBezTo>
                    <a:pt x="596" y="127"/>
                    <a:pt x="590" y="126"/>
                    <a:pt x="588" y="130"/>
                  </a:cubicBezTo>
                  <a:cubicBezTo>
                    <a:pt x="576" y="133"/>
                    <a:pt x="565" y="139"/>
                    <a:pt x="552" y="134"/>
                  </a:cubicBezTo>
                  <a:cubicBezTo>
                    <a:pt x="540" y="126"/>
                    <a:pt x="534" y="111"/>
                    <a:pt x="535" y="97"/>
                  </a:cubicBezTo>
                  <a:cubicBezTo>
                    <a:pt x="539" y="82"/>
                    <a:pt x="542" y="65"/>
                    <a:pt x="538" y="50"/>
                  </a:cubicBezTo>
                  <a:close/>
                  <a:moveTo>
                    <a:pt x="1259" y="36"/>
                  </a:moveTo>
                  <a:cubicBezTo>
                    <a:pt x="1258" y="34"/>
                    <a:pt x="1258" y="34"/>
                    <a:pt x="1258" y="34"/>
                  </a:cubicBezTo>
                  <a:cubicBezTo>
                    <a:pt x="1246" y="31"/>
                    <a:pt x="1232" y="32"/>
                    <a:pt x="1223" y="39"/>
                  </a:cubicBezTo>
                  <a:cubicBezTo>
                    <a:pt x="1220" y="43"/>
                    <a:pt x="1216" y="47"/>
                    <a:pt x="1217" y="51"/>
                  </a:cubicBezTo>
                  <a:cubicBezTo>
                    <a:pt x="1222" y="51"/>
                    <a:pt x="1227" y="50"/>
                    <a:pt x="1232" y="49"/>
                  </a:cubicBezTo>
                  <a:cubicBezTo>
                    <a:pt x="1243" y="48"/>
                    <a:pt x="1251" y="41"/>
                    <a:pt x="1259" y="36"/>
                  </a:cubicBezTo>
                  <a:close/>
                  <a:moveTo>
                    <a:pt x="773" y="34"/>
                  </a:moveTo>
                  <a:cubicBezTo>
                    <a:pt x="770" y="34"/>
                    <a:pt x="770" y="34"/>
                    <a:pt x="770" y="34"/>
                  </a:cubicBezTo>
                  <a:cubicBezTo>
                    <a:pt x="766" y="36"/>
                    <a:pt x="761" y="35"/>
                    <a:pt x="757" y="38"/>
                  </a:cubicBezTo>
                  <a:cubicBezTo>
                    <a:pt x="754" y="41"/>
                    <a:pt x="749" y="44"/>
                    <a:pt x="750" y="49"/>
                  </a:cubicBezTo>
                  <a:cubicBezTo>
                    <a:pt x="756" y="48"/>
                    <a:pt x="760" y="44"/>
                    <a:pt x="765" y="42"/>
                  </a:cubicBezTo>
                  <a:cubicBezTo>
                    <a:pt x="768" y="40"/>
                    <a:pt x="772" y="37"/>
                    <a:pt x="773" y="34"/>
                  </a:cubicBezTo>
                  <a:close/>
                  <a:moveTo>
                    <a:pt x="316" y="36"/>
                  </a:moveTo>
                  <a:cubicBezTo>
                    <a:pt x="314" y="34"/>
                    <a:pt x="311" y="35"/>
                    <a:pt x="309" y="34"/>
                  </a:cubicBezTo>
                  <a:cubicBezTo>
                    <a:pt x="301" y="37"/>
                    <a:pt x="290" y="34"/>
                    <a:pt x="283" y="40"/>
                  </a:cubicBezTo>
                  <a:cubicBezTo>
                    <a:pt x="280" y="42"/>
                    <a:pt x="275" y="47"/>
                    <a:pt x="274" y="51"/>
                  </a:cubicBezTo>
                  <a:cubicBezTo>
                    <a:pt x="283" y="49"/>
                    <a:pt x="294" y="47"/>
                    <a:pt x="302" y="43"/>
                  </a:cubicBezTo>
                  <a:cubicBezTo>
                    <a:pt x="307" y="41"/>
                    <a:pt x="312" y="40"/>
                    <a:pt x="316" y="36"/>
                  </a:cubicBezTo>
                  <a:close/>
                  <a:moveTo>
                    <a:pt x="794" y="45"/>
                  </a:moveTo>
                  <a:cubicBezTo>
                    <a:pt x="794" y="40"/>
                    <a:pt x="789" y="35"/>
                    <a:pt x="783" y="35"/>
                  </a:cubicBezTo>
                  <a:cubicBezTo>
                    <a:pt x="773" y="43"/>
                    <a:pt x="762" y="51"/>
                    <a:pt x="751" y="57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62"/>
                    <a:pt x="751" y="67"/>
                    <a:pt x="755" y="68"/>
                  </a:cubicBezTo>
                  <a:cubicBezTo>
                    <a:pt x="765" y="65"/>
                    <a:pt x="771" y="57"/>
                    <a:pt x="778" y="49"/>
                  </a:cubicBezTo>
                  <a:cubicBezTo>
                    <a:pt x="783" y="48"/>
                    <a:pt x="788" y="46"/>
                    <a:pt x="793" y="48"/>
                  </a:cubicBezTo>
                  <a:cubicBezTo>
                    <a:pt x="794" y="48"/>
                    <a:pt x="794" y="46"/>
                    <a:pt x="794" y="45"/>
                  </a:cubicBezTo>
                  <a:close/>
                  <a:moveTo>
                    <a:pt x="685" y="40"/>
                  </a:moveTo>
                  <a:cubicBezTo>
                    <a:pt x="682" y="38"/>
                    <a:pt x="679" y="38"/>
                    <a:pt x="676" y="38"/>
                  </a:cubicBezTo>
                  <a:cubicBezTo>
                    <a:pt x="673" y="40"/>
                    <a:pt x="672" y="43"/>
                    <a:pt x="673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80" y="46"/>
                    <a:pt x="683" y="42"/>
                    <a:pt x="685" y="40"/>
                  </a:cubicBezTo>
                  <a:close/>
                  <a:moveTo>
                    <a:pt x="211" y="44"/>
                  </a:moveTo>
                  <a:cubicBezTo>
                    <a:pt x="200" y="40"/>
                    <a:pt x="200" y="40"/>
                    <a:pt x="200" y="40"/>
                  </a:cubicBezTo>
                  <a:cubicBezTo>
                    <a:pt x="199" y="40"/>
                    <a:pt x="198" y="40"/>
                    <a:pt x="198" y="41"/>
                  </a:cubicBezTo>
                  <a:cubicBezTo>
                    <a:pt x="201" y="45"/>
                    <a:pt x="200" y="50"/>
                    <a:pt x="201" y="54"/>
                  </a:cubicBezTo>
                  <a:cubicBezTo>
                    <a:pt x="204" y="54"/>
                    <a:pt x="206" y="52"/>
                    <a:pt x="208" y="50"/>
                  </a:cubicBezTo>
                  <a:cubicBezTo>
                    <a:pt x="209" y="48"/>
                    <a:pt x="213" y="47"/>
                    <a:pt x="211" y="44"/>
                  </a:cubicBezTo>
                  <a:close/>
                  <a:moveTo>
                    <a:pt x="324" y="42"/>
                  </a:moveTo>
                  <a:cubicBezTo>
                    <a:pt x="323" y="41"/>
                    <a:pt x="322" y="40"/>
                    <a:pt x="321" y="40"/>
                  </a:cubicBezTo>
                  <a:cubicBezTo>
                    <a:pt x="312" y="46"/>
                    <a:pt x="302" y="49"/>
                    <a:pt x="293" y="52"/>
                  </a:cubicBezTo>
                  <a:cubicBezTo>
                    <a:pt x="287" y="54"/>
                    <a:pt x="281" y="56"/>
                    <a:pt x="275" y="58"/>
                  </a:cubicBezTo>
                  <a:cubicBezTo>
                    <a:pt x="280" y="61"/>
                    <a:pt x="281" y="69"/>
                    <a:pt x="288" y="67"/>
                  </a:cubicBezTo>
                  <a:cubicBezTo>
                    <a:pt x="298" y="64"/>
                    <a:pt x="309" y="61"/>
                    <a:pt x="314" y="50"/>
                  </a:cubicBezTo>
                  <a:cubicBezTo>
                    <a:pt x="317" y="47"/>
                    <a:pt x="323" y="47"/>
                    <a:pt x="324" y="42"/>
                  </a:cubicBezTo>
                  <a:close/>
                  <a:moveTo>
                    <a:pt x="1712" y="44"/>
                  </a:moveTo>
                  <a:cubicBezTo>
                    <a:pt x="1712" y="41"/>
                    <a:pt x="1712" y="41"/>
                    <a:pt x="1712" y="41"/>
                  </a:cubicBezTo>
                  <a:cubicBezTo>
                    <a:pt x="1708" y="40"/>
                    <a:pt x="1708" y="40"/>
                    <a:pt x="1708" y="40"/>
                  </a:cubicBezTo>
                  <a:cubicBezTo>
                    <a:pt x="1697" y="44"/>
                    <a:pt x="1684" y="47"/>
                    <a:pt x="1678" y="58"/>
                  </a:cubicBezTo>
                  <a:cubicBezTo>
                    <a:pt x="1678" y="60"/>
                    <a:pt x="1677" y="63"/>
                    <a:pt x="1679" y="64"/>
                  </a:cubicBezTo>
                  <a:cubicBezTo>
                    <a:pt x="1692" y="61"/>
                    <a:pt x="1701" y="52"/>
                    <a:pt x="1712" y="44"/>
                  </a:cubicBezTo>
                  <a:close/>
                  <a:moveTo>
                    <a:pt x="1730" y="50"/>
                  </a:moveTo>
                  <a:cubicBezTo>
                    <a:pt x="1728" y="44"/>
                    <a:pt x="1728" y="44"/>
                    <a:pt x="1728" y="44"/>
                  </a:cubicBezTo>
                  <a:cubicBezTo>
                    <a:pt x="1726" y="43"/>
                    <a:pt x="1723" y="39"/>
                    <a:pt x="1720" y="41"/>
                  </a:cubicBezTo>
                  <a:cubicBezTo>
                    <a:pt x="1717" y="47"/>
                    <a:pt x="1710" y="51"/>
                    <a:pt x="1705" y="56"/>
                  </a:cubicBezTo>
                  <a:cubicBezTo>
                    <a:pt x="1699" y="60"/>
                    <a:pt x="1694" y="64"/>
                    <a:pt x="1688" y="65"/>
                  </a:cubicBezTo>
                  <a:cubicBezTo>
                    <a:pt x="1686" y="68"/>
                    <a:pt x="1682" y="68"/>
                    <a:pt x="1683" y="71"/>
                  </a:cubicBezTo>
                  <a:cubicBezTo>
                    <a:pt x="1684" y="73"/>
                    <a:pt x="1685" y="74"/>
                    <a:pt x="1687" y="74"/>
                  </a:cubicBezTo>
                  <a:cubicBezTo>
                    <a:pt x="1693" y="70"/>
                    <a:pt x="1701" y="72"/>
                    <a:pt x="1707" y="65"/>
                  </a:cubicBezTo>
                  <a:cubicBezTo>
                    <a:pt x="1714" y="64"/>
                    <a:pt x="1718" y="59"/>
                    <a:pt x="1723" y="54"/>
                  </a:cubicBezTo>
                  <a:cubicBezTo>
                    <a:pt x="1726" y="52"/>
                    <a:pt x="1731" y="54"/>
                    <a:pt x="1730" y="50"/>
                  </a:cubicBezTo>
                  <a:close/>
                  <a:moveTo>
                    <a:pt x="1470" y="49"/>
                  </a:moveTo>
                  <a:cubicBezTo>
                    <a:pt x="1463" y="39"/>
                    <a:pt x="1453" y="44"/>
                    <a:pt x="1444" y="41"/>
                  </a:cubicBezTo>
                  <a:cubicBezTo>
                    <a:pt x="1431" y="41"/>
                    <a:pt x="1418" y="46"/>
                    <a:pt x="1411" y="58"/>
                  </a:cubicBezTo>
                  <a:cubicBezTo>
                    <a:pt x="1409" y="64"/>
                    <a:pt x="1407" y="73"/>
                    <a:pt x="1412" y="78"/>
                  </a:cubicBezTo>
                  <a:cubicBezTo>
                    <a:pt x="1416" y="81"/>
                    <a:pt x="1421" y="83"/>
                    <a:pt x="1425" y="82"/>
                  </a:cubicBezTo>
                  <a:cubicBezTo>
                    <a:pt x="1434" y="78"/>
                    <a:pt x="1431" y="69"/>
                    <a:pt x="1433" y="62"/>
                  </a:cubicBezTo>
                  <a:cubicBezTo>
                    <a:pt x="1435" y="57"/>
                    <a:pt x="1440" y="56"/>
                    <a:pt x="1444" y="54"/>
                  </a:cubicBezTo>
                  <a:cubicBezTo>
                    <a:pt x="1451" y="52"/>
                    <a:pt x="1456" y="60"/>
                    <a:pt x="1460" y="63"/>
                  </a:cubicBezTo>
                  <a:cubicBezTo>
                    <a:pt x="1461" y="69"/>
                    <a:pt x="1462" y="75"/>
                    <a:pt x="1460" y="82"/>
                  </a:cubicBezTo>
                  <a:cubicBezTo>
                    <a:pt x="1454" y="99"/>
                    <a:pt x="1437" y="107"/>
                    <a:pt x="1419" y="106"/>
                  </a:cubicBezTo>
                  <a:cubicBezTo>
                    <a:pt x="1406" y="105"/>
                    <a:pt x="1389" y="99"/>
                    <a:pt x="1380" y="112"/>
                  </a:cubicBezTo>
                  <a:cubicBezTo>
                    <a:pt x="1378" y="117"/>
                    <a:pt x="1376" y="125"/>
                    <a:pt x="1378" y="131"/>
                  </a:cubicBezTo>
                  <a:cubicBezTo>
                    <a:pt x="1380" y="134"/>
                    <a:pt x="1383" y="140"/>
                    <a:pt x="1388" y="139"/>
                  </a:cubicBezTo>
                  <a:cubicBezTo>
                    <a:pt x="1390" y="138"/>
                    <a:pt x="1393" y="137"/>
                    <a:pt x="1394" y="134"/>
                  </a:cubicBezTo>
                  <a:cubicBezTo>
                    <a:pt x="1396" y="131"/>
                    <a:pt x="1393" y="128"/>
                    <a:pt x="1391" y="126"/>
                  </a:cubicBezTo>
                  <a:cubicBezTo>
                    <a:pt x="1389" y="120"/>
                    <a:pt x="1397" y="116"/>
                    <a:pt x="1401" y="113"/>
                  </a:cubicBezTo>
                  <a:cubicBezTo>
                    <a:pt x="1407" y="110"/>
                    <a:pt x="1413" y="113"/>
                    <a:pt x="1418" y="114"/>
                  </a:cubicBezTo>
                  <a:cubicBezTo>
                    <a:pt x="1425" y="118"/>
                    <a:pt x="1425" y="126"/>
                    <a:pt x="1428" y="132"/>
                  </a:cubicBezTo>
                  <a:cubicBezTo>
                    <a:pt x="1430" y="142"/>
                    <a:pt x="1425" y="152"/>
                    <a:pt x="1418" y="158"/>
                  </a:cubicBezTo>
                  <a:cubicBezTo>
                    <a:pt x="1418" y="159"/>
                    <a:pt x="1419" y="159"/>
                    <a:pt x="1420" y="159"/>
                  </a:cubicBezTo>
                  <a:cubicBezTo>
                    <a:pt x="1444" y="158"/>
                    <a:pt x="1467" y="159"/>
                    <a:pt x="1490" y="159"/>
                  </a:cubicBezTo>
                  <a:cubicBezTo>
                    <a:pt x="1507" y="158"/>
                    <a:pt x="1524" y="159"/>
                    <a:pt x="1540" y="158"/>
                  </a:cubicBezTo>
                  <a:cubicBezTo>
                    <a:pt x="1550" y="153"/>
                    <a:pt x="1558" y="143"/>
                    <a:pt x="1562" y="132"/>
                  </a:cubicBezTo>
                  <a:cubicBezTo>
                    <a:pt x="1568" y="116"/>
                    <a:pt x="1564" y="99"/>
                    <a:pt x="1551" y="88"/>
                  </a:cubicBezTo>
                  <a:cubicBezTo>
                    <a:pt x="1542" y="84"/>
                    <a:pt x="1530" y="76"/>
                    <a:pt x="1519" y="83"/>
                  </a:cubicBezTo>
                  <a:cubicBezTo>
                    <a:pt x="1515" y="86"/>
                    <a:pt x="1513" y="90"/>
                    <a:pt x="1512" y="95"/>
                  </a:cubicBezTo>
                  <a:cubicBezTo>
                    <a:pt x="1513" y="102"/>
                    <a:pt x="1520" y="105"/>
                    <a:pt x="1525" y="109"/>
                  </a:cubicBezTo>
                  <a:cubicBezTo>
                    <a:pt x="1527" y="112"/>
                    <a:pt x="1525" y="115"/>
                    <a:pt x="1524" y="118"/>
                  </a:cubicBezTo>
                  <a:cubicBezTo>
                    <a:pt x="1516" y="128"/>
                    <a:pt x="1503" y="133"/>
                    <a:pt x="1490" y="131"/>
                  </a:cubicBezTo>
                  <a:cubicBezTo>
                    <a:pt x="1486" y="129"/>
                    <a:pt x="1482" y="126"/>
                    <a:pt x="1480" y="123"/>
                  </a:cubicBezTo>
                  <a:cubicBezTo>
                    <a:pt x="1474" y="118"/>
                    <a:pt x="1475" y="109"/>
                    <a:pt x="1476" y="103"/>
                  </a:cubicBezTo>
                  <a:cubicBezTo>
                    <a:pt x="1482" y="93"/>
                    <a:pt x="1487" y="79"/>
                    <a:pt x="1481" y="67"/>
                  </a:cubicBezTo>
                  <a:cubicBezTo>
                    <a:pt x="1481" y="60"/>
                    <a:pt x="1475" y="55"/>
                    <a:pt x="1470" y="49"/>
                  </a:cubicBezTo>
                  <a:close/>
                  <a:moveTo>
                    <a:pt x="1113" y="41"/>
                  </a:moveTo>
                  <a:cubicBezTo>
                    <a:pt x="1112" y="43"/>
                    <a:pt x="1109" y="45"/>
                    <a:pt x="1109" y="48"/>
                  </a:cubicBezTo>
                  <a:cubicBezTo>
                    <a:pt x="1109" y="50"/>
                    <a:pt x="1110" y="51"/>
                    <a:pt x="1112" y="52"/>
                  </a:cubicBezTo>
                  <a:cubicBezTo>
                    <a:pt x="1113" y="48"/>
                    <a:pt x="1114" y="45"/>
                    <a:pt x="1113" y="41"/>
                  </a:cubicBezTo>
                  <a:close/>
                  <a:moveTo>
                    <a:pt x="1162" y="44"/>
                  </a:moveTo>
                  <a:cubicBezTo>
                    <a:pt x="1159" y="44"/>
                    <a:pt x="1154" y="41"/>
                    <a:pt x="1150" y="42"/>
                  </a:cubicBezTo>
                  <a:cubicBezTo>
                    <a:pt x="1151" y="47"/>
                    <a:pt x="1148" y="52"/>
                    <a:pt x="1149" y="56"/>
                  </a:cubicBezTo>
                  <a:cubicBezTo>
                    <a:pt x="1155" y="59"/>
                    <a:pt x="1157" y="54"/>
                    <a:pt x="1161" y="51"/>
                  </a:cubicBezTo>
                  <a:cubicBezTo>
                    <a:pt x="1162" y="49"/>
                    <a:pt x="1164" y="47"/>
                    <a:pt x="1162" y="44"/>
                  </a:cubicBezTo>
                  <a:close/>
                  <a:moveTo>
                    <a:pt x="1269" y="48"/>
                  </a:moveTo>
                  <a:cubicBezTo>
                    <a:pt x="1267" y="43"/>
                    <a:pt x="1267" y="43"/>
                    <a:pt x="1267" y="43"/>
                  </a:cubicBezTo>
                  <a:cubicBezTo>
                    <a:pt x="1265" y="41"/>
                    <a:pt x="1263" y="44"/>
                    <a:pt x="1261" y="43"/>
                  </a:cubicBezTo>
                  <a:cubicBezTo>
                    <a:pt x="1248" y="53"/>
                    <a:pt x="1231" y="54"/>
                    <a:pt x="1216" y="58"/>
                  </a:cubicBezTo>
                  <a:cubicBezTo>
                    <a:pt x="1215" y="62"/>
                    <a:pt x="1215" y="67"/>
                    <a:pt x="1219" y="70"/>
                  </a:cubicBezTo>
                  <a:cubicBezTo>
                    <a:pt x="1234" y="69"/>
                    <a:pt x="1247" y="64"/>
                    <a:pt x="1257" y="55"/>
                  </a:cubicBezTo>
                  <a:cubicBezTo>
                    <a:pt x="1261" y="51"/>
                    <a:pt x="1270" y="56"/>
                    <a:pt x="1269" y="48"/>
                  </a:cubicBezTo>
                  <a:close/>
                  <a:moveTo>
                    <a:pt x="162" y="53"/>
                  </a:moveTo>
                  <a:cubicBezTo>
                    <a:pt x="163" y="51"/>
                    <a:pt x="163" y="48"/>
                    <a:pt x="163" y="46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2"/>
                    <a:pt x="160" y="53"/>
                    <a:pt x="162" y="53"/>
                  </a:cubicBezTo>
                  <a:close/>
                  <a:moveTo>
                    <a:pt x="1113" y="62"/>
                  </a:moveTo>
                  <a:cubicBezTo>
                    <a:pt x="1110" y="60"/>
                    <a:pt x="1109" y="55"/>
                    <a:pt x="1105" y="54"/>
                  </a:cubicBezTo>
                  <a:cubicBezTo>
                    <a:pt x="1103" y="55"/>
                    <a:pt x="1102" y="57"/>
                    <a:pt x="1102" y="58"/>
                  </a:cubicBezTo>
                  <a:cubicBezTo>
                    <a:pt x="1105" y="67"/>
                    <a:pt x="1110" y="74"/>
                    <a:pt x="1119" y="79"/>
                  </a:cubicBezTo>
                  <a:cubicBezTo>
                    <a:pt x="1127" y="89"/>
                    <a:pt x="1139" y="94"/>
                    <a:pt x="1149" y="101"/>
                  </a:cubicBezTo>
                  <a:cubicBezTo>
                    <a:pt x="1153" y="103"/>
                    <a:pt x="1155" y="97"/>
                    <a:pt x="1157" y="94"/>
                  </a:cubicBezTo>
                  <a:cubicBezTo>
                    <a:pt x="1158" y="91"/>
                    <a:pt x="1162" y="92"/>
                    <a:pt x="1162" y="89"/>
                  </a:cubicBezTo>
                  <a:cubicBezTo>
                    <a:pt x="1153" y="84"/>
                    <a:pt x="1144" y="82"/>
                    <a:pt x="1134" y="81"/>
                  </a:cubicBezTo>
                  <a:cubicBezTo>
                    <a:pt x="1124" y="78"/>
                    <a:pt x="1120" y="68"/>
                    <a:pt x="1113" y="62"/>
                  </a:cubicBezTo>
                  <a:close/>
                  <a:moveTo>
                    <a:pt x="43" y="61"/>
                  </a:moveTo>
                  <a:cubicBezTo>
                    <a:pt x="40" y="58"/>
                    <a:pt x="36" y="55"/>
                    <a:pt x="32" y="55"/>
                  </a:cubicBezTo>
                  <a:cubicBezTo>
                    <a:pt x="25" y="56"/>
                    <a:pt x="25" y="63"/>
                    <a:pt x="20" y="67"/>
                  </a:cubicBezTo>
                  <a:cubicBezTo>
                    <a:pt x="17" y="71"/>
                    <a:pt x="12" y="70"/>
                    <a:pt x="9" y="68"/>
                  </a:cubicBezTo>
                  <a:cubicBezTo>
                    <a:pt x="7" y="68"/>
                    <a:pt x="6" y="64"/>
                    <a:pt x="4" y="64"/>
                  </a:cubicBezTo>
                  <a:cubicBezTo>
                    <a:pt x="4" y="69"/>
                    <a:pt x="5" y="74"/>
                    <a:pt x="4" y="7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3"/>
                    <a:pt x="33" y="86"/>
                    <a:pt x="31" y="87"/>
                  </a:cubicBezTo>
                  <a:cubicBezTo>
                    <a:pt x="24" y="95"/>
                    <a:pt x="14" y="97"/>
                    <a:pt x="5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0" y="101"/>
                    <a:pt x="9" y="99"/>
                    <a:pt x="13" y="101"/>
                  </a:cubicBezTo>
                  <a:cubicBezTo>
                    <a:pt x="20" y="101"/>
                    <a:pt x="26" y="99"/>
                    <a:pt x="32" y="96"/>
                  </a:cubicBezTo>
                  <a:cubicBezTo>
                    <a:pt x="36" y="93"/>
                    <a:pt x="36" y="87"/>
                    <a:pt x="41" y="86"/>
                  </a:cubicBezTo>
                  <a:cubicBezTo>
                    <a:pt x="45" y="78"/>
                    <a:pt x="48" y="68"/>
                    <a:pt x="43" y="61"/>
                  </a:cubicBezTo>
                  <a:close/>
                  <a:moveTo>
                    <a:pt x="163" y="67"/>
                  </a:moveTo>
                  <a:cubicBezTo>
                    <a:pt x="161" y="63"/>
                    <a:pt x="157" y="62"/>
                    <a:pt x="156" y="58"/>
                  </a:cubicBezTo>
                  <a:cubicBezTo>
                    <a:pt x="155" y="57"/>
                    <a:pt x="153" y="59"/>
                    <a:pt x="152" y="60"/>
                  </a:cubicBezTo>
                  <a:cubicBezTo>
                    <a:pt x="148" y="64"/>
                    <a:pt x="156" y="69"/>
                    <a:pt x="158" y="73"/>
                  </a:cubicBezTo>
                  <a:cubicBezTo>
                    <a:pt x="161" y="74"/>
                    <a:pt x="164" y="78"/>
                    <a:pt x="166" y="79"/>
                  </a:cubicBezTo>
                  <a:cubicBezTo>
                    <a:pt x="166" y="74"/>
                    <a:pt x="163" y="71"/>
                    <a:pt x="163" y="67"/>
                  </a:cubicBezTo>
                  <a:close/>
                  <a:moveTo>
                    <a:pt x="982" y="70"/>
                  </a:moveTo>
                  <a:cubicBezTo>
                    <a:pt x="982" y="66"/>
                    <a:pt x="980" y="62"/>
                    <a:pt x="978" y="59"/>
                  </a:cubicBezTo>
                  <a:cubicBezTo>
                    <a:pt x="977" y="58"/>
                    <a:pt x="975" y="59"/>
                    <a:pt x="973" y="59"/>
                  </a:cubicBezTo>
                  <a:cubicBezTo>
                    <a:pt x="969" y="59"/>
                    <a:pt x="969" y="63"/>
                    <a:pt x="969" y="67"/>
                  </a:cubicBezTo>
                  <a:cubicBezTo>
                    <a:pt x="968" y="72"/>
                    <a:pt x="963" y="75"/>
                    <a:pt x="962" y="80"/>
                  </a:cubicBezTo>
                  <a:cubicBezTo>
                    <a:pt x="965" y="83"/>
                    <a:pt x="970" y="80"/>
                    <a:pt x="974" y="80"/>
                  </a:cubicBezTo>
                  <a:cubicBezTo>
                    <a:pt x="979" y="78"/>
                    <a:pt x="984" y="75"/>
                    <a:pt x="982" y="70"/>
                  </a:cubicBezTo>
                  <a:close/>
                  <a:moveTo>
                    <a:pt x="516" y="68"/>
                  </a:moveTo>
                  <a:cubicBezTo>
                    <a:pt x="516" y="63"/>
                    <a:pt x="511" y="59"/>
                    <a:pt x="507" y="61"/>
                  </a:cubicBezTo>
                  <a:cubicBezTo>
                    <a:pt x="507" y="68"/>
                    <a:pt x="500" y="73"/>
                    <a:pt x="499" y="78"/>
                  </a:cubicBezTo>
                  <a:cubicBezTo>
                    <a:pt x="502" y="80"/>
                    <a:pt x="505" y="77"/>
                    <a:pt x="509" y="78"/>
                  </a:cubicBezTo>
                  <a:cubicBezTo>
                    <a:pt x="513" y="77"/>
                    <a:pt x="517" y="73"/>
                    <a:pt x="516" y="68"/>
                  </a:cubicBezTo>
                  <a:close/>
                  <a:moveTo>
                    <a:pt x="637" y="68"/>
                  </a:moveTo>
                  <a:cubicBezTo>
                    <a:pt x="636" y="65"/>
                    <a:pt x="637" y="61"/>
                    <a:pt x="633" y="60"/>
                  </a:cubicBezTo>
                  <a:cubicBezTo>
                    <a:pt x="631" y="61"/>
                    <a:pt x="628" y="64"/>
                    <a:pt x="628" y="67"/>
                  </a:cubicBezTo>
                  <a:cubicBezTo>
                    <a:pt x="645" y="82"/>
                    <a:pt x="645" y="82"/>
                    <a:pt x="645" y="82"/>
                  </a:cubicBezTo>
                  <a:cubicBezTo>
                    <a:pt x="655" y="85"/>
                    <a:pt x="663" y="92"/>
                    <a:pt x="672" y="96"/>
                  </a:cubicBezTo>
                  <a:cubicBezTo>
                    <a:pt x="674" y="98"/>
                    <a:pt x="677" y="97"/>
                    <a:pt x="678" y="95"/>
                  </a:cubicBezTo>
                  <a:cubicBezTo>
                    <a:pt x="679" y="94"/>
                    <a:pt x="681" y="91"/>
                    <a:pt x="679" y="89"/>
                  </a:cubicBezTo>
                  <a:cubicBezTo>
                    <a:pt x="675" y="89"/>
                    <a:pt x="672" y="86"/>
                    <a:pt x="668" y="85"/>
                  </a:cubicBezTo>
                  <a:cubicBezTo>
                    <a:pt x="655" y="84"/>
                    <a:pt x="644" y="79"/>
                    <a:pt x="637" y="68"/>
                  </a:cubicBezTo>
                  <a:close/>
                  <a:moveTo>
                    <a:pt x="1453" y="66"/>
                  </a:moveTo>
                  <a:cubicBezTo>
                    <a:pt x="1451" y="62"/>
                    <a:pt x="1448" y="61"/>
                    <a:pt x="1445" y="61"/>
                  </a:cubicBezTo>
                  <a:cubicBezTo>
                    <a:pt x="1437" y="62"/>
                    <a:pt x="1441" y="71"/>
                    <a:pt x="1438" y="76"/>
                  </a:cubicBezTo>
                  <a:cubicBezTo>
                    <a:pt x="1438" y="78"/>
                    <a:pt x="1436" y="80"/>
                    <a:pt x="1437" y="82"/>
                  </a:cubicBezTo>
                  <a:cubicBezTo>
                    <a:pt x="1442" y="83"/>
                    <a:pt x="1448" y="82"/>
                    <a:pt x="1452" y="79"/>
                  </a:cubicBezTo>
                  <a:cubicBezTo>
                    <a:pt x="1455" y="75"/>
                    <a:pt x="1454" y="70"/>
                    <a:pt x="1453" y="66"/>
                  </a:cubicBezTo>
                  <a:close/>
                  <a:moveTo>
                    <a:pt x="360" y="62"/>
                  </a:moveTo>
                  <a:cubicBezTo>
                    <a:pt x="355" y="62"/>
                    <a:pt x="354" y="68"/>
                    <a:pt x="352" y="71"/>
                  </a:cubicBezTo>
                  <a:cubicBezTo>
                    <a:pt x="345" y="81"/>
                    <a:pt x="335" y="92"/>
                    <a:pt x="321" y="92"/>
                  </a:cubicBezTo>
                  <a:cubicBezTo>
                    <a:pt x="312" y="97"/>
                    <a:pt x="304" y="99"/>
                    <a:pt x="296" y="103"/>
                  </a:cubicBezTo>
                  <a:cubicBezTo>
                    <a:pt x="296" y="108"/>
                    <a:pt x="291" y="112"/>
                    <a:pt x="293" y="115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1" y="110"/>
                    <a:pt x="314" y="106"/>
                    <a:pt x="318" y="106"/>
                  </a:cubicBezTo>
                  <a:cubicBezTo>
                    <a:pt x="335" y="98"/>
                    <a:pt x="352" y="89"/>
                    <a:pt x="365" y="74"/>
                  </a:cubicBezTo>
                  <a:cubicBezTo>
                    <a:pt x="368" y="69"/>
                    <a:pt x="362" y="66"/>
                    <a:pt x="360" y="62"/>
                  </a:cubicBezTo>
                  <a:close/>
                  <a:moveTo>
                    <a:pt x="39" y="68"/>
                  </a:moveTo>
                  <a:cubicBezTo>
                    <a:pt x="38" y="65"/>
                    <a:pt x="36" y="64"/>
                    <a:pt x="34" y="63"/>
                  </a:cubicBezTo>
                  <a:cubicBezTo>
                    <a:pt x="30" y="66"/>
                    <a:pt x="26" y="71"/>
                    <a:pt x="25" y="74"/>
                  </a:cubicBezTo>
                  <a:cubicBezTo>
                    <a:pt x="29" y="76"/>
                    <a:pt x="33" y="74"/>
                    <a:pt x="36" y="74"/>
                  </a:cubicBezTo>
                  <a:cubicBezTo>
                    <a:pt x="39" y="73"/>
                    <a:pt x="39" y="70"/>
                    <a:pt x="39" y="68"/>
                  </a:cubicBezTo>
                  <a:close/>
                  <a:moveTo>
                    <a:pt x="838" y="68"/>
                  </a:moveTo>
                  <a:cubicBezTo>
                    <a:pt x="837" y="67"/>
                    <a:pt x="836" y="64"/>
                    <a:pt x="834" y="64"/>
                  </a:cubicBezTo>
                  <a:cubicBezTo>
                    <a:pt x="832" y="66"/>
                    <a:pt x="833" y="70"/>
                    <a:pt x="831" y="72"/>
                  </a:cubicBezTo>
                  <a:cubicBezTo>
                    <a:pt x="831" y="73"/>
                    <a:pt x="832" y="73"/>
                    <a:pt x="833" y="73"/>
                  </a:cubicBezTo>
                  <a:cubicBezTo>
                    <a:pt x="835" y="72"/>
                    <a:pt x="838" y="71"/>
                    <a:pt x="838" y="68"/>
                  </a:cubicBezTo>
                  <a:close/>
                  <a:moveTo>
                    <a:pt x="1114" y="82"/>
                  </a:moveTo>
                  <a:cubicBezTo>
                    <a:pt x="1109" y="80"/>
                    <a:pt x="1106" y="74"/>
                    <a:pt x="1103" y="70"/>
                  </a:cubicBezTo>
                  <a:cubicBezTo>
                    <a:pt x="1099" y="70"/>
                    <a:pt x="1098" y="62"/>
                    <a:pt x="1095" y="66"/>
                  </a:cubicBezTo>
                  <a:cubicBezTo>
                    <a:pt x="1093" y="68"/>
                    <a:pt x="1095" y="70"/>
                    <a:pt x="1095" y="71"/>
                  </a:cubicBezTo>
                  <a:cubicBezTo>
                    <a:pt x="1105" y="86"/>
                    <a:pt x="1120" y="94"/>
                    <a:pt x="1133" y="105"/>
                  </a:cubicBezTo>
                  <a:cubicBezTo>
                    <a:pt x="1139" y="107"/>
                    <a:pt x="1144" y="112"/>
                    <a:pt x="1150" y="113"/>
                  </a:cubicBezTo>
                  <a:cubicBezTo>
                    <a:pt x="1151" y="112"/>
                    <a:pt x="1151" y="110"/>
                    <a:pt x="1150" y="108"/>
                  </a:cubicBezTo>
                  <a:cubicBezTo>
                    <a:pt x="1137" y="100"/>
                    <a:pt x="1124" y="92"/>
                    <a:pt x="1114" y="82"/>
                  </a:cubicBezTo>
                  <a:close/>
                  <a:moveTo>
                    <a:pt x="769" y="73"/>
                  </a:moveTo>
                  <a:cubicBezTo>
                    <a:pt x="770" y="62"/>
                    <a:pt x="760" y="72"/>
                    <a:pt x="757" y="74"/>
                  </a:cubicBezTo>
                  <a:cubicBezTo>
                    <a:pt x="758" y="76"/>
                    <a:pt x="759" y="77"/>
                    <a:pt x="760" y="78"/>
                  </a:cubicBezTo>
                  <a:cubicBezTo>
                    <a:pt x="764" y="77"/>
                    <a:pt x="768" y="77"/>
                    <a:pt x="769" y="73"/>
                  </a:cubicBezTo>
                  <a:close/>
                  <a:moveTo>
                    <a:pt x="1312" y="75"/>
                  </a:moveTo>
                  <a:cubicBezTo>
                    <a:pt x="1310" y="73"/>
                    <a:pt x="1309" y="67"/>
                    <a:pt x="1306" y="69"/>
                  </a:cubicBezTo>
                  <a:cubicBezTo>
                    <a:pt x="1304" y="74"/>
                    <a:pt x="1301" y="79"/>
                    <a:pt x="1297" y="83"/>
                  </a:cubicBezTo>
                  <a:cubicBezTo>
                    <a:pt x="1302" y="83"/>
                    <a:pt x="1307" y="78"/>
                    <a:pt x="1312" y="76"/>
                  </a:cubicBezTo>
                  <a:cubicBezTo>
                    <a:pt x="1312" y="75"/>
                    <a:pt x="1312" y="75"/>
                    <a:pt x="1312" y="75"/>
                  </a:cubicBezTo>
                  <a:close/>
                  <a:moveTo>
                    <a:pt x="306" y="76"/>
                  </a:moveTo>
                  <a:cubicBezTo>
                    <a:pt x="304" y="74"/>
                    <a:pt x="305" y="71"/>
                    <a:pt x="303" y="68"/>
                  </a:cubicBezTo>
                  <a:cubicBezTo>
                    <a:pt x="297" y="68"/>
                    <a:pt x="294" y="73"/>
                    <a:pt x="289" y="73"/>
                  </a:cubicBezTo>
                  <a:cubicBezTo>
                    <a:pt x="288" y="77"/>
                    <a:pt x="294" y="81"/>
                    <a:pt x="289" y="84"/>
                  </a:cubicBezTo>
                  <a:cubicBezTo>
                    <a:pt x="296" y="83"/>
                    <a:pt x="302" y="81"/>
                    <a:pt x="306" y="76"/>
                  </a:cubicBezTo>
                  <a:close/>
                  <a:moveTo>
                    <a:pt x="1712" y="68"/>
                  </a:moveTo>
                  <a:cubicBezTo>
                    <a:pt x="1709" y="69"/>
                    <a:pt x="1707" y="71"/>
                    <a:pt x="1705" y="73"/>
                  </a:cubicBezTo>
                  <a:cubicBezTo>
                    <a:pt x="1700" y="75"/>
                    <a:pt x="1693" y="74"/>
                    <a:pt x="1689" y="79"/>
                  </a:cubicBezTo>
                  <a:cubicBezTo>
                    <a:pt x="1691" y="81"/>
                    <a:pt x="1691" y="85"/>
                    <a:pt x="1694" y="86"/>
                  </a:cubicBezTo>
                  <a:cubicBezTo>
                    <a:pt x="1700" y="85"/>
                    <a:pt x="1706" y="82"/>
                    <a:pt x="1711" y="79"/>
                  </a:cubicBezTo>
                  <a:cubicBezTo>
                    <a:pt x="1712" y="76"/>
                    <a:pt x="1712" y="72"/>
                    <a:pt x="1712" y="68"/>
                  </a:cubicBezTo>
                  <a:close/>
                  <a:moveTo>
                    <a:pt x="1248" y="69"/>
                  </a:moveTo>
                  <a:cubicBezTo>
                    <a:pt x="1240" y="70"/>
                    <a:pt x="1233" y="74"/>
                    <a:pt x="1224" y="74"/>
                  </a:cubicBezTo>
                  <a:cubicBezTo>
                    <a:pt x="1222" y="76"/>
                    <a:pt x="1222" y="76"/>
                    <a:pt x="1222" y="76"/>
                  </a:cubicBezTo>
                  <a:cubicBezTo>
                    <a:pt x="1225" y="79"/>
                    <a:pt x="1225" y="79"/>
                    <a:pt x="1225" y="79"/>
                  </a:cubicBezTo>
                  <a:cubicBezTo>
                    <a:pt x="1233" y="80"/>
                    <a:pt x="1240" y="78"/>
                    <a:pt x="1247" y="75"/>
                  </a:cubicBezTo>
                  <a:cubicBezTo>
                    <a:pt x="1249" y="73"/>
                    <a:pt x="1247" y="70"/>
                    <a:pt x="1248" y="69"/>
                  </a:cubicBezTo>
                  <a:close/>
                  <a:moveTo>
                    <a:pt x="245" y="74"/>
                  </a:moveTo>
                  <a:cubicBezTo>
                    <a:pt x="244" y="69"/>
                    <a:pt x="237" y="70"/>
                    <a:pt x="232" y="70"/>
                  </a:cubicBezTo>
                  <a:cubicBezTo>
                    <a:pt x="231" y="70"/>
                    <a:pt x="228" y="72"/>
                    <a:pt x="229" y="74"/>
                  </a:cubicBezTo>
                  <a:cubicBezTo>
                    <a:pt x="234" y="77"/>
                    <a:pt x="241" y="75"/>
                    <a:pt x="245" y="74"/>
                  </a:cubicBezTo>
                  <a:close/>
                  <a:moveTo>
                    <a:pt x="649" y="89"/>
                  </a:moveTo>
                  <a:cubicBezTo>
                    <a:pt x="637" y="87"/>
                    <a:pt x="632" y="76"/>
                    <a:pt x="623" y="71"/>
                  </a:cubicBezTo>
                  <a:cubicBezTo>
                    <a:pt x="622" y="72"/>
                    <a:pt x="620" y="72"/>
                    <a:pt x="621" y="74"/>
                  </a:cubicBezTo>
                  <a:cubicBezTo>
                    <a:pt x="628" y="78"/>
                    <a:pt x="631" y="87"/>
                    <a:pt x="637" y="92"/>
                  </a:cubicBezTo>
                  <a:cubicBezTo>
                    <a:pt x="641" y="107"/>
                    <a:pt x="659" y="110"/>
                    <a:pt x="672" y="114"/>
                  </a:cubicBezTo>
                  <a:cubicBezTo>
                    <a:pt x="675" y="112"/>
                    <a:pt x="675" y="107"/>
                    <a:pt x="675" y="103"/>
                  </a:cubicBezTo>
                  <a:cubicBezTo>
                    <a:pt x="666" y="98"/>
                    <a:pt x="657" y="94"/>
                    <a:pt x="649" y="89"/>
                  </a:cubicBezTo>
                  <a:close/>
                  <a:moveTo>
                    <a:pt x="149" y="72"/>
                  </a:moveTo>
                  <a:cubicBezTo>
                    <a:pt x="143" y="71"/>
                    <a:pt x="143" y="71"/>
                    <a:pt x="143" y="71"/>
                  </a:cubicBezTo>
                  <a:cubicBezTo>
                    <a:pt x="143" y="73"/>
                    <a:pt x="146" y="76"/>
                    <a:pt x="149" y="77"/>
                  </a:cubicBezTo>
                  <a:cubicBezTo>
                    <a:pt x="155" y="85"/>
                    <a:pt x="163" y="92"/>
                    <a:pt x="166" y="102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87" y="116"/>
                    <a:pt x="192" y="125"/>
                    <a:pt x="201" y="123"/>
                  </a:cubicBezTo>
                  <a:cubicBezTo>
                    <a:pt x="202" y="119"/>
                    <a:pt x="204" y="115"/>
                    <a:pt x="201" y="112"/>
                  </a:cubicBezTo>
                  <a:cubicBezTo>
                    <a:pt x="190" y="105"/>
                    <a:pt x="178" y="97"/>
                    <a:pt x="167" y="90"/>
                  </a:cubicBezTo>
                  <a:cubicBezTo>
                    <a:pt x="161" y="84"/>
                    <a:pt x="157" y="77"/>
                    <a:pt x="149" y="72"/>
                  </a:cubicBezTo>
                  <a:close/>
                  <a:moveTo>
                    <a:pt x="716" y="75"/>
                  </a:moveTo>
                  <a:cubicBezTo>
                    <a:pt x="713" y="73"/>
                    <a:pt x="708" y="72"/>
                    <a:pt x="704" y="71"/>
                  </a:cubicBezTo>
                  <a:cubicBezTo>
                    <a:pt x="703" y="72"/>
                    <a:pt x="700" y="72"/>
                    <a:pt x="701" y="74"/>
                  </a:cubicBezTo>
                  <a:cubicBezTo>
                    <a:pt x="704" y="77"/>
                    <a:pt x="712" y="77"/>
                    <a:pt x="716" y="75"/>
                  </a:cubicBezTo>
                  <a:close/>
                  <a:moveTo>
                    <a:pt x="1089" y="73"/>
                  </a:moveTo>
                  <a:cubicBezTo>
                    <a:pt x="1086" y="73"/>
                    <a:pt x="1083" y="76"/>
                    <a:pt x="1081" y="79"/>
                  </a:cubicBezTo>
                  <a:cubicBezTo>
                    <a:pt x="1084" y="85"/>
                    <a:pt x="1089" y="91"/>
                    <a:pt x="1089" y="99"/>
                  </a:cubicBezTo>
                  <a:cubicBezTo>
                    <a:pt x="1094" y="107"/>
                    <a:pt x="1086" y="116"/>
                    <a:pt x="1095" y="124"/>
                  </a:cubicBezTo>
                  <a:cubicBezTo>
                    <a:pt x="1114" y="140"/>
                    <a:pt x="1137" y="149"/>
                    <a:pt x="1161" y="155"/>
                  </a:cubicBezTo>
                  <a:cubicBezTo>
                    <a:pt x="1162" y="162"/>
                    <a:pt x="1171" y="157"/>
                    <a:pt x="1175" y="159"/>
                  </a:cubicBezTo>
                  <a:cubicBezTo>
                    <a:pt x="1207" y="160"/>
                    <a:pt x="1242" y="159"/>
                    <a:pt x="1274" y="159"/>
                  </a:cubicBezTo>
                  <a:cubicBezTo>
                    <a:pt x="1280" y="153"/>
                    <a:pt x="1287" y="152"/>
                    <a:pt x="1294" y="150"/>
                  </a:cubicBezTo>
                  <a:cubicBezTo>
                    <a:pt x="1307" y="142"/>
                    <a:pt x="1319" y="132"/>
                    <a:pt x="1330" y="121"/>
                  </a:cubicBezTo>
                  <a:cubicBezTo>
                    <a:pt x="1336" y="116"/>
                    <a:pt x="1344" y="111"/>
                    <a:pt x="1346" y="103"/>
                  </a:cubicBezTo>
                  <a:cubicBezTo>
                    <a:pt x="1340" y="97"/>
                    <a:pt x="1332" y="94"/>
                    <a:pt x="1325" y="88"/>
                  </a:cubicBezTo>
                  <a:cubicBezTo>
                    <a:pt x="1309" y="100"/>
                    <a:pt x="1293" y="110"/>
                    <a:pt x="1276" y="119"/>
                  </a:cubicBezTo>
                  <a:cubicBezTo>
                    <a:pt x="1259" y="126"/>
                    <a:pt x="1242" y="133"/>
                    <a:pt x="1223" y="132"/>
                  </a:cubicBezTo>
                  <a:cubicBezTo>
                    <a:pt x="1214" y="138"/>
                    <a:pt x="1207" y="148"/>
                    <a:pt x="1195" y="149"/>
                  </a:cubicBezTo>
                  <a:cubicBezTo>
                    <a:pt x="1183" y="152"/>
                    <a:pt x="1173" y="145"/>
                    <a:pt x="1163" y="140"/>
                  </a:cubicBezTo>
                  <a:cubicBezTo>
                    <a:pt x="1156" y="136"/>
                    <a:pt x="1151" y="128"/>
                    <a:pt x="1149" y="120"/>
                  </a:cubicBezTo>
                  <a:cubicBezTo>
                    <a:pt x="1145" y="117"/>
                    <a:pt x="1141" y="115"/>
                    <a:pt x="1136" y="112"/>
                  </a:cubicBezTo>
                  <a:cubicBezTo>
                    <a:pt x="1118" y="103"/>
                    <a:pt x="1103" y="88"/>
                    <a:pt x="1089" y="73"/>
                  </a:cubicBezTo>
                  <a:close/>
                  <a:moveTo>
                    <a:pt x="1187" y="75"/>
                  </a:moveTo>
                  <a:cubicBezTo>
                    <a:pt x="1186" y="74"/>
                    <a:pt x="1183" y="73"/>
                    <a:pt x="1180" y="73"/>
                  </a:cubicBezTo>
                  <a:cubicBezTo>
                    <a:pt x="1178" y="73"/>
                    <a:pt x="1176" y="74"/>
                    <a:pt x="1175" y="75"/>
                  </a:cubicBezTo>
                  <a:cubicBezTo>
                    <a:pt x="1177" y="77"/>
                    <a:pt x="1179" y="77"/>
                    <a:pt x="1181" y="77"/>
                  </a:cubicBezTo>
                  <a:cubicBezTo>
                    <a:pt x="1183" y="77"/>
                    <a:pt x="1187" y="78"/>
                    <a:pt x="1187" y="75"/>
                  </a:cubicBezTo>
                  <a:close/>
                  <a:moveTo>
                    <a:pt x="1656" y="82"/>
                  </a:moveTo>
                  <a:cubicBezTo>
                    <a:pt x="1654" y="75"/>
                    <a:pt x="1646" y="73"/>
                    <a:pt x="1639" y="73"/>
                  </a:cubicBezTo>
                  <a:cubicBezTo>
                    <a:pt x="1635" y="74"/>
                    <a:pt x="1631" y="73"/>
                    <a:pt x="1629" y="77"/>
                  </a:cubicBezTo>
                  <a:cubicBezTo>
                    <a:pt x="1635" y="85"/>
                    <a:pt x="1647" y="86"/>
                    <a:pt x="1656" y="90"/>
                  </a:cubicBezTo>
                  <a:cubicBezTo>
                    <a:pt x="1659" y="89"/>
                    <a:pt x="1656" y="85"/>
                    <a:pt x="1656" y="82"/>
                  </a:cubicBezTo>
                  <a:close/>
                  <a:moveTo>
                    <a:pt x="1593" y="99"/>
                  </a:moveTo>
                  <a:cubicBezTo>
                    <a:pt x="1582" y="93"/>
                    <a:pt x="1579" y="78"/>
                    <a:pt x="1567" y="73"/>
                  </a:cubicBezTo>
                  <a:cubicBezTo>
                    <a:pt x="1566" y="74"/>
                    <a:pt x="1563" y="75"/>
                    <a:pt x="1564" y="77"/>
                  </a:cubicBezTo>
                  <a:cubicBezTo>
                    <a:pt x="1568" y="87"/>
                    <a:pt x="1577" y="96"/>
                    <a:pt x="1584" y="104"/>
                  </a:cubicBezTo>
                  <a:cubicBezTo>
                    <a:pt x="1593" y="110"/>
                    <a:pt x="1600" y="119"/>
                    <a:pt x="1609" y="123"/>
                  </a:cubicBezTo>
                  <a:cubicBezTo>
                    <a:pt x="1611" y="125"/>
                    <a:pt x="1614" y="127"/>
                    <a:pt x="1616" y="126"/>
                  </a:cubicBezTo>
                  <a:cubicBezTo>
                    <a:pt x="1617" y="121"/>
                    <a:pt x="1615" y="118"/>
                    <a:pt x="1614" y="114"/>
                  </a:cubicBezTo>
                  <a:cubicBezTo>
                    <a:pt x="1607" y="110"/>
                    <a:pt x="1599" y="105"/>
                    <a:pt x="1593" y="99"/>
                  </a:cubicBezTo>
                  <a:close/>
                  <a:moveTo>
                    <a:pt x="1767" y="76"/>
                  </a:moveTo>
                  <a:cubicBezTo>
                    <a:pt x="1766" y="75"/>
                    <a:pt x="1766" y="73"/>
                    <a:pt x="1764" y="73"/>
                  </a:cubicBezTo>
                  <a:cubicBezTo>
                    <a:pt x="1759" y="85"/>
                    <a:pt x="1759" y="85"/>
                    <a:pt x="1759" y="85"/>
                  </a:cubicBezTo>
                  <a:cubicBezTo>
                    <a:pt x="1751" y="92"/>
                    <a:pt x="1751" y="92"/>
                    <a:pt x="1751" y="92"/>
                  </a:cubicBezTo>
                  <a:cubicBezTo>
                    <a:pt x="1757" y="89"/>
                    <a:pt x="1765" y="83"/>
                    <a:pt x="1767" y="76"/>
                  </a:cubicBezTo>
                  <a:close/>
                  <a:moveTo>
                    <a:pt x="1914" y="82"/>
                  </a:moveTo>
                  <a:cubicBezTo>
                    <a:pt x="1911" y="77"/>
                    <a:pt x="1907" y="74"/>
                    <a:pt x="1901" y="74"/>
                  </a:cubicBezTo>
                  <a:cubicBezTo>
                    <a:pt x="1898" y="76"/>
                    <a:pt x="1896" y="80"/>
                    <a:pt x="1895" y="85"/>
                  </a:cubicBezTo>
                  <a:cubicBezTo>
                    <a:pt x="1900" y="88"/>
                    <a:pt x="1908" y="89"/>
                    <a:pt x="1914" y="88"/>
                  </a:cubicBezTo>
                  <a:cubicBezTo>
                    <a:pt x="1915" y="87"/>
                    <a:pt x="1915" y="84"/>
                    <a:pt x="1914" y="82"/>
                  </a:cubicBezTo>
                  <a:close/>
                  <a:moveTo>
                    <a:pt x="857" y="85"/>
                  </a:moveTo>
                  <a:cubicBezTo>
                    <a:pt x="846" y="75"/>
                    <a:pt x="846" y="75"/>
                    <a:pt x="846" y="75"/>
                  </a:cubicBezTo>
                  <a:cubicBezTo>
                    <a:pt x="837" y="73"/>
                    <a:pt x="833" y="83"/>
                    <a:pt x="825" y="83"/>
                  </a:cubicBezTo>
                  <a:cubicBezTo>
                    <a:pt x="818" y="91"/>
                    <a:pt x="807" y="93"/>
                    <a:pt x="800" y="103"/>
                  </a:cubicBezTo>
                  <a:cubicBezTo>
                    <a:pt x="790" y="109"/>
                    <a:pt x="781" y="118"/>
                    <a:pt x="770" y="121"/>
                  </a:cubicBezTo>
                  <a:cubicBezTo>
                    <a:pt x="766" y="127"/>
                    <a:pt x="766" y="127"/>
                    <a:pt x="766" y="127"/>
                  </a:cubicBezTo>
                  <a:cubicBezTo>
                    <a:pt x="762" y="137"/>
                    <a:pt x="752" y="141"/>
                    <a:pt x="744" y="147"/>
                  </a:cubicBezTo>
                  <a:cubicBezTo>
                    <a:pt x="731" y="152"/>
                    <a:pt x="713" y="157"/>
                    <a:pt x="699" y="151"/>
                  </a:cubicBezTo>
                  <a:cubicBezTo>
                    <a:pt x="686" y="146"/>
                    <a:pt x="680" y="132"/>
                    <a:pt x="675" y="121"/>
                  </a:cubicBezTo>
                  <a:cubicBezTo>
                    <a:pt x="666" y="117"/>
                    <a:pt x="655" y="116"/>
                    <a:pt x="647" y="111"/>
                  </a:cubicBezTo>
                  <a:cubicBezTo>
                    <a:pt x="637" y="104"/>
                    <a:pt x="644" y="119"/>
                    <a:pt x="637" y="121"/>
                  </a:cubicBezTo>
                  <a:cubicBezTo>
                    <a:pt x="643" y="126"/>
                    <a:pt x="636" y="132"/>
                    <a:pt x="639" y="138"/>
                  </a:cubicBezTo>
                  <a:cubicBezTo>
                    <a:pt x="646" y="143"/>
                    <a:pt x="654" y="147"/>
                    <a:pt x="663" y="151"/>
                  </a:cubicBezTo>
                  <a:cubicBezTo>
                    <a:pt x="668" y="152"/>
                    <a:pt x="675" y="153"/>
                    <a:pt x="677" y="159"/>
                  </a:cubicBezTo>
                  <a:cubicBezTo>
                    <a:pt x="777" y="159"/>
                    <a:pt x="777" y="159"/>
                    <a:pt x="777" y="159"/>
                  </a:cubicBezTo>
                  <a:cubicBezTo>
                    <a:pt x="803" y="151"/>
                    <a:pt x="825" y="136"/>
                    <a:pt x="847" y="119"/>
                  </a:cubicBezTo>
                  <a:cubicBezTo>
                    <a:pt x="854" y="111"/>
                    <a:pt x="867" y="105"/>
                    <a:pt x="870" y="94"/>
                  </a:cubicBezTo>
                  <a:cubicBezTo>
                    <a:pt x="857" y="85"/>
                    <a:pt x="857" y="85"/>
                    <a:pt x="857" y="85"/>
                  </a:cubicBezTo>
                  <a:close/>
                  <a:moveTo>
                    <a:pt x="229" y="81"/>
                  </a:moveTo>
                  <a:cubicBezTo>
                    <a:pt x="227" y="80"/>
                    <a:pt x="224" y="78"/>
                    <a:pt x="224" y="76"/>
                  </a:cubicBezTo>
                  <a:cubicBezTo>
                    <a:pt x="223" y="76"/>
                    <a:pt x="222" y="77"/>
                    <a:pt x="220" y="77"/>
                  </a:cubicBezTo>
                  <a:cubicBezTo>
                    <a:pt x="215" y="82"/>
                    <a:pt x="208" y="86"/>
                    <a:pt x="203" y="89"/>
                  </a:cubicBezTo>
                  <a:cubicBezTo>
                    <a:pt x="204" y="91"/>
                    <a:pt x="206" y="92"/>
                    <a:pt x="207" y="93"/>
                  </a:cubicBezTo>
                  <a:cubicBezTo>
                    <a:pt x="213" y="87"/>
                    <a:pt x="220" y="82"/>
                    <a:pt x="229" y="81"/>
                  </a:cubicBezTo>
                  <a:close/>
                  <a:moveTo>
                    <a:pt x="379" y="83"/>
                  </a:moveTo>
                  <a:cubicBezTo>
                    <a:pt x="376" y="81"/>
                    <a:pt x="374" y="77"/>
                    <a:pt x="370" y="77"/>
                  </a:cubicBezTo>
                  <a:cubicBezTo>
                    <a:pt x="362" y="87"/>
                    <a:pt x="350" y="94"/>
                    <a:pt x="339" y="101"/>
                  </a:cubicBezTo>
                  <a:cubicBezTo>
                    <a:pt x="328" y="106"/>
                    <a:pt x="318" y="114"/>
                    <a:pt x="305" y="114"/>
                  </a:cubicBezTo>
                  <a:cubicBezTo>
                    <a:pt x="300" y="115"/>
                    <a:pt x="296" y="119"/>
                    <a:pt x="290" y="120"/>
                  </a:cubicBezTo>
                  <a:cubicBezTo>
                    <a:pt x="295" y="120"/>
                    <a:pt x="295" y="120"/>
                    <a:pt x="295" y="120"/>
                  </a:cubicBezTo>
                  <a:cubicBezTo>
                    <a:pt x="293" y="125"/>
                    <a:pt x="288" y="123"/>
                    <a:pt x="285" y="126"/>
                  </a:cubicBezTo>
                  <a:cubicBezTo>
                    <a:pt x="279" y="135"/>
                    <a:pt x="279" y="135"/>
                    <a:pt x="279" y="135"/>
                  </a:cubicBezTo>
                  <a:cubicBezTo>
                    <a:pt x="293" y="132"/>
                    <a:pt x="307" y="127"/>
                    <a:pt x="320" y="122"/>
                  </a:cubicBezTo>
                  <a:cubicBezTo>
                    <a:pt x="341" y="113"/>
                    <a:pt x="359" y="100"/>
                    <a:pt x="378" y="86"/>
                  </a:cubicBezTo>
                  <a:cubicBezTo>
                    <a:pt x="379" y="83"/>
                    <a:pt x="379" y="83"/>
                    <a:pt x="379" y="83"/>
                  </a:cubicBezTo>
                  <a:close/>
                  <a:moveTo>
                    <a:pt x="716" y="82"/>
                  </a:moveTo>
                  <a:cubicBezTo>
                    <a:pt x="705" y="84"/>
                    <a:pt x="697" y="80"/>
                    <a:pt x="687" y="77"/>
                  </a:cubicBezTo>
                  <a:cubicBezTo>
                    <a:pt x="684" y="79"/>
                    <a:pt x="681" y="80"/>
                    <a:pt x="679" y="82"/>
                  </a:cubicBezTo>
                  <a:cubicBezTo>
                    <a:pt x="684" y="88"/>
                    <a:pt x="692" y="86"/>
                    <a:pt x="699" y="86"/>
                  </a:cubicBezTo>
                  <a:cubicBezTo>
                    <a:pt x="707" y="91"/>
                    <a:pt x="716" y="95"/>
                    <a:pt x="726" y="93"/>
                  </a:cubicBezTo>
                  <a:cubicBezTo>
                    <a:pt x="727" y="91"/>
                    <a:pt x="726" y="88"/>
                    <a:pt x="725" y="87"/>
                  </a:cubicBezTo>
                  <a:cubicBezTo>
                    <a:pt x="725" y="83"/>
                    <a:pt x="720" y="81"/>
                    <a:pt x="716" y="82"/>
                  </a:cubicBezTo>
                  <a:close/>
                  <a:moveTo>
                    <a:pt x="1188" y="83"/>
                  </a:moveTo>
                  <a:cubicBezTo>
                    <a:pt x="1181" y="81"/>
                    <a:pt x="1172" y="82"/>
                    <a:pt x="1165" y="78"/>
                  </a:cubicBezTo>
                  <a:cubicBezTo>
                    <a:pt x="1163" y="79"/>
                    <a:pt x="1161" y="80"/>
                    <a:pt x="1159" y="82"/>
                  </a:cubicBezTo>
                  <a:cubicBezTo>
                    <a:pt x="1163" y="83"/>
                    <a:pt x="1167" y="86"/>
                    <a:pt x="1171" y="86"/>
                  </a:cubicBezTo>
                  <a:cubicBezTo>
                    <a:pt x="1177" y="87"/>
                    <a:pt x="1184" y="89"/>
                    <a:pt x="1190" y="87"/>
                  </a:cubicBezTo>
                  <a:cubicBezTo>
                    <a:pt x="1191" y="86"/>
                    <a:pt x="1190" y="84"/>
                    <a:pt x="1188" y="83"/>
                  </a:cubicBezTo>
                  <a:close/>
                  <a:moveTo>
                    <a:pt x="1255" y="86"/>
                  </a:moveTo>
                  <a:cubicBezTo>
                    <a:pt x="1254" y="77"/>
                    <a:pt x="1245" y="80"/>
                    <a:pt x="1240" y="83"/>
                  </a:cubicBezTo>
                  <a:cubicBezTo>
                    <a:pt x="1236" y="85"/>
                    <a:pt x="1230" y="83"/>
                    <a:pt x="1226" y="86"/>
                  </a:cubicBezTo>
                  <a:cubicBezTo>
                    <a:pt x="1227" y="88"/>
                    <a:pt x="1227" y="91"/>
                    <a:pt x="1228" y="93"/>
                  </a:cubicBezTo>
                  <a:cubicBezTo>
                    <a:pt x="1239" y="95"/>
                    <a:pt x="1248" y="90"/>
                    <a:pt x="1255" y="86"/>
                  </a:cubicBezTo>
                  <a:close/>
                  <a:moveTo>
                    <a:pt x="250" y="80"/>
                  </a:moveTo>
                  <a:cubicBezTo>
                    <a:pt x="242" y="80"/>
                    <a:pt x="242" y="80"/>
                    <a:pt x="242" y="80"/>
                  </a:cubicBezTo>
                  <a:cubicBezTo>
                    <a:pt x="239" y="82"/>
                    <a:pt x="235" y="79"/>
                    <a:pt x="233" y="82"/>
                  </a:cubicBezTo>
                  <a:cubicBezTo>
                    <a:pt x="239" y="86"/>
                    <a:pt x="238" y="97"/>
                    <a:pt x="247" y="94"/>
                  </a:cubicBezTo>
                  <a:cubicBezTo>
                    <a:pt x="253" y="91"/>
                    <a:pt x="250" y="86"/>
                    <a:pt x="250" y="80"/>
                  </a:cubicBezTo>
                  <a:close/>
                  <a:moveTo>
                    <a:pt x="1635" y="88"/>
                  </a:moveTo>
                  <a:cubicBezTo>
                    <a:pt x="1630" y="86"/>
                    <a:pt x="1626" y="81"/>
                    <a:pt x="1621" y="80"/>
                  </a:cubicBezTo>
                  <a:cubicBezTo>
                    <a:pt x="1619" y="81"/>
                    <a:pt x="1614" y="81"/>
                    <a:pt x="1615" y="85"/>
                  </a:cubicBezTo>
                  <a:cubicBezTo>
                    <a:pt x="1621" y="88"/>
                    <a:pt x="1626" y="93"/>
                    <a:pt x="1633" y="96"/>
                  </a:cubicBezTo>
                  <a:cubicBezTo>
                    <a:pt x="1643" y="92"/>
                    <a:pt x="1647" y="105"/>
                    <a:pt x="1657" y="101"/>
                  </a:cubicBezTo>
                  <a:cubicBezTo>
                    <a:pt x="1658" y="100"/>
                    <a:pt x="1659" y="96"/>
                    <a:pt x="1656" y="95"/>
                  </a:cubicBezTo>
                  <a:cubicBezTo>
                    <a:pt x="1648" y="94"/>
                    <a:pt x="1642" y="90"/>
                    <a:pt x="1635" y="88"/>
                  </a:cubicBezTo>
                  <a:close/>
                  <a:moveTo>
                    <a:pt x="1319" y="83"/>
                  </a:moveTo>
                  <a:cubicBezTo>
                    <a:pt x="1319" y="82"/>
                    <a:pt x="1317" y="80"/>
                    <a:pt x="1315" y="80"/>
                  </a:cubicBezTo>
                  <a:cubicBezTo>
                    <a:pt x="1301" y="87"/>
                    <a:pt x="1301" y="87"/>
                    <a:pt x="1301" y="87"/>
                  </a:cubicBezTo>
                  <a:cubicBezTo>
                    <a:pt x="1286" y="97"/>
                    <a:pt x="1269" y="104"/>
                    <a:pt x="1252" y="111"/>
                  </a:cubicBezTo>
                  <a:cubicBezTo>
                    <a:pt x="1243" y="115"/>
                    <a:pt x="1227" y="112"/>
                    <a:pt x="1227" y="125"/>
                  </a:cubicBezTo>
                  <a:cubicBezTo>
                    <a:pt x="1227" y="126"/>
                    <a:pt x="1228" y="126"/>
                    <a:pt x="1229" y="127"/>
                  </a:cubicBezTo>
                  <a:cubicBezTo>
                    <a:pt x="1254" y="124"/>
                    <a:pt x="1277" y="115"/>
                    <a:pt x="1297" y="101"/>
                  </a:cubicBezTo>
                  <a:cubicBezTo>
                    <a:pt x="1305" y="96"/>
                    <a:pt x="1314" y="91"/>
                    <a:pt x="1319" y="83"/>
                  </a:cubicBezTo>
                  <a:close/>
                  <a:moveTo>
                    <a:pt x="779" y="90"/>
                  </a:moveTo>
                  <a:cubicBezTo>
                    <a:pt x="776" y="87"/>
                    <a:pt x="773" y="81"/>
                    <a:pt x="768" y="82"/>
                  </a:cubicBezTo>
                  <a:cubicBezTo>
                    <a:pt x="760" y="84"/>
                    <a:pt x="768" y="91"/>
                    <a:pt x="768" y="95"/>
                  </a:cubicBezTo>
                  <a:cubicBezTo>
                    <a:pt x="770" y="96"/>
                    <a:pt x="770" y="96"/>
                    <a:pt x="770" y="96"/>
                  </a:cubicBezTo>
                  <a:cubicBezTo>
                    <a:pt x="773" y="94"/>
                    <a:pt x="777" y="93"/>
                    <a:pt x="779" y="90"/>
                  </a:cubicBezTo>
                  <a:close/>
                  <a:moveTo>
                    <a:pt x="1778" y="88"/>
                  </a:moveTo>
                  <a:cubicBezTo>
                    <a:pt x="1777" y="86"/>
                    <a:pt x="1774" y="82"/>
                    <a:pt x="1771" y="82"/>
                  </a:cubicBezTo>
                  <a:cubicBezTo>
                    <a:pt x="1762" y="92"/>
                    <a:pt x="1752" y="99"/>
                    <a:pt x="1742" y="107"/>
                  </a:cubicBezTo>
                  <a:cubicBezTo>
                    <a:pt x="1728" y="115"/>
                    <a:pt x="1713" y="121"/>
                    <a:pt x="1697" y="124"/>
                  </a:cubicBezTo>
                  <a:cubicBezTo>
                    <a:pt x="1694" y="130"/>
                    <a:pt x="1690" y="136"/>
                    <a:pt x="1684" y="142"/>
                  </a:cubicBezTo>
                  <a:cubicBezTo>
                    <a:pt x="1674" y="152"/>
                    <a:pt x="1659" y="155"/>
                    <a:pt x="1645" y="154"/>
                  </a:cubicBezTo>
                  <a:cubicBezTo>
                    <a:pt x="1634" y="151"/>
                    <a:pt x="1622" y="143"/>
                    <a:pt x="1618" y="132"/>
                  </a:cubicBezTo>
                  <a:cubicBezTo>
                    <a:pt x="1608" y="131"/>
                    <a:pt x="1599" y="123"/>
                    <a:pt x="1591" y="116"/>
                  </a:cubicBezTo>
                  <a:cubicBezTo>
                    <a:pt x="1583" y="112"/>
                    <a:pt x="1577" y="103"/>
                    <a:pt x="1569" y="98"/>
                  </a:cubicBezTo>
                  <a:cubicBezTo>
                    <a:pt x="1568" y="96"/>
                    <a:pt x="1568" y="93"/>
                    <a:pt x="1566" y="93"/>
                  </a:cubicBezTo>
                  <a:cubicBezTo>
                    <a:pt x="1573" y="101"/>
                    <a:pt x="1572" y="113"/>
                    <a:pt x="1571" y="123"/>
                  </a:cubicBezTo>
                  <a:cubicBezTo>
                    <a:pt x="1571" y="128"/>
                    <a:pt x="1568" y="133"/>
                    <a:pt x="1568" y="138"/>
                  </a:cubicBezTo>
                  <a:cubicBezTo>
                    <a:pt x="1571" y="141"/>
                    <a:pt x="1574" y="145"/>
                    <a:pt x="1579" y="147"/>
                  </a:cubicBezTo>
                  <a:cubicBezTo>
                    <a:pt x="1584" y="153"/>
                    <a:pt x="1593" y="152"/>
                    <a:pt x="1597" y="159"/>
                  </a:cubicBezTo>
                  <a:cubicBezTo>
                    <a:pt x="1652" y="159"/>
                    <a:pt x="1708" y="159"/>
                    <a:pt x="1765" y="159"/>
                  </a:cubicBezTo>
                  <a:cubicBezTo>
                    <a:pt x="1767" y="155"/>
                    <a:pt x="1767" y="155"/>
                    <a:pt x="1767" y="155"/>
                  </a:cubicBezTo>
                  <a:cubicBezTo>
                    <a:pt x="1786" y="146"/>
                    <a:pt x="1798" y="130"/>
                    <a:pt x="1809" y="114"/>
                  </a:cubicBezTo>
                  <a:cubicBezTo>
                    <a:pt x="1802" y="106"/>
                    <a:pt x="1791" y="101"/>
                    <a:pt x="1783" y="94"/>
                  </a:cubicBezTo>
                  <a:cubicBezTo>
                    <a:pt x="1764" y="113"/>
                    <a:pt x="1741" y="130"/>
                    <a:pt x="1714" y="135"/>
                  </a:cubicBezTo>
                  <a:cubicBezTo>
                    <a:pt x="1708" y="135"/>
                    <a:pt x="1701" y="137"/>
                    <a:pt x="1696" y="135"/>
                  </a:cubicBezTo>
                  <a:cubicBezTo>
                    <a:pt x="1695" y="134"/>
                    <a:pt x="1696" y="132"/>
                    <a:pt x="1697" y="132"/>
                  </a:cubicBezTo>
                  <a:cubicBezTo>
                    <a:pt x="1712" y="130"/>
                    <a:pt x="1728" y="129"/>
                    <a:pt x="1740" y="120"/>
                  </a:cubicBezTo>
                  <a:cubicBezTo>
                    <a:pt x="1742" y="119"/>
                    <a:pt x="1744" y="119"/>
                    <a:pt x="1745" y="118"/>
                  </a:cubicBezTo>
                  <a:cubicBezTo>
                    <a:pt x="1758" y="111"/>
                    <a:pt x="1771" y="101"/>
                    <a:pt x="1778" y="88"/>
                  </a:cubicBezTo>
                  <a:close/>
                  <a:moveTo>
                    <a:pt x="311" y="89"/>
                  </a:moveTo>
                  <a:cubicBezTo>
                    <a:pt x="310" y="87"/>
                    <a:pt x="309" y="83"/>
                    <a:pt x="306" y="83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91"/>
                    <a:pt x="295" y="94"/>
                    <a:pt x="296" y="96"/>
                  </a:cubicBezTo>
                  <a:cubicBezTo>
                    <a:pt x="301" y="95"/>
                    <a:pt x="308" y="94"/>
                    <a:pt x="311" y="89"/>
                  </a:cubicBezTo>
                  <a:close/>
                  <a:moveTo>
                    <a:pt x="1720" y="92"/>
                  </a:moveTo>
                  <a:cubicBezTo>
                    <a:pt x="1718" y="89"/>
                    <a:pt x="1715" y="85"/>
                    <a:pt x="1711" y="85"/>
                  </a:cubicBezTo>
                  <a:cubicBezTo>
                    <a:pt x="1706" y="89"/>
                    <a:pt x="1700" y="88"/>
                    <a:pt x="1695" y="91"/>
                  </a:cubicBezTo>
                  <a:cubicBezTo>
                    <a:pt x="1698" y="99"/>
                    <a:pt x="1700" y="108"/>
                    <a:pt x="1700" y="116"/>
                  </a:cubicBezTo>
                  <a:cubicBezTo>
                    <a:pt x="1704" y="116"/>
                    <a:pt x="1704" y="116"/>
                    <a:pt x="1704" y="116"/>
                  </a:cubicBezTo>
                  <a:cubicBezTo>
                    <a:pt x="1722" y="113"/>
                    <a:pt x="1739" y="106"/>
                    <a:pt x="1751" y="92"/>
                  </a:cubicBezTo>
                  <a:cubicBezTo>
                    <a:pt x="1744" y="96"/>
                    <a:pt x="1735" y="97"/>
                    <a:pt x="1727" y="96"/>
                  </a:cubicBezTo>
                  <a:cubicBezTo>
                    <a:pt x="1720" y="101"/>
                    <a:pt x="1720" y="101"/>
                    <a:pt x="1720" y="101"/>
                  </a:cubicBezTo>
                  <a:cubicBezTo>
                    <a:pt x="1713" y="103"/>
                    <a:pt x="1707" y="107"/>
                    <a:pt x="1701" y="106"/>
                  </a:cubicBezTo>
                  <a:cubicBezTo>
                    <a:pt x="1700" y="100"/>
                    <a:pt x="1708" y="102"/>
                    <a:pt x="1712" y="100"/>
                  </a:cubicBezTo>
                  <a:cubicBezTo>
                    <a:pt x="1714" y="98"/>
                    <a:pt x="1720" y="98"/>
                    <a:pt x="1720" y="92"/>
                  </a:cubicBezTo>
                  <a:close/>
                  <a:moveTo>
                    <a:pt x="1623" y="97"/>
                  </a:moveTo>
                  <a:cubicBezTo>
                    <a:pt x="1608" y="87"/>
                    <a:pt x="1608" y="87"/>
                    <a:pt x="1608" y="87"/>
                  </a:cubicBezTo>
                  <a:cubicBezTo>
                    <a:pt x="1605" y="85"/>
                    <a:pt x="1600" y="87"/>
                    <a:pt x="1596" y="86"/>
                  </a:cubicBezTo>
                  <a:cubicBezTo>
                    <a:pt x="1594" y="87"/>
                    <a:pt x="1591" y="86"/>
                    <a:pt x="1590" y="88"/>
                  </a:cubicBezTo>
                  <a:cubicBezTo>
                    <a:pt x="1598" y="97"/>
                    <a:pt x="1606" y="104"/>
                    <a:pt x="1616" y="109"/>
                  </a:cubicBezTo>
                  <a:cubicBezTo>
                    <a:pt x="1618" y="105"/>
                    <a:pt x="1623" y="101"/>
                    <a:pt x="1623" y="97"/>
                  </a:cubicBezTo>
                  <a:close/>
                  <a:moveTo>
                    <a:pt x="392" y="92"/>
                  </a:moveTo>
                  <a:cubicBezTo>
                    <a:pt x="389" y="92"/>
                    <a:pt x="388" y="88"/>
                    <a:pt x="384" y="88"/>
                  </a:cubicBezTo>
                  <a:cubicBezTo>
                    <a:pt x="374" y="96"/>
                    <a:pt x="363" y="102"/>
                    <a:pt x="353" y="110"/>
                  </a:cubicBezTo>
                  <a:cubicBezTo>
                    <a:pt x="349" y="114"/>
                    <a:pt x="344" y="115"/>
                    <a:pt x="340" y="117"/>
                  </a:cubicBezTo>
                  <a:cubicBezTo>
                    <a:pt x="321" y="131"/>
                    <a:pt x="297" y="134"/>
                    <a:pt x="276" y="143"/>
                  </a:cubicBezTo>
                  <a:cubicBezTo>
                    <a:pt x="270" y="142"/>
                    <a:pt x="270" y="142"/>
                    <a:pt x="270" y="142"/>
                  </a:cubicBezTo>
                  <a:cubicBezTo>
                    <a:pt x="259" y="148"/>
                    <a:pt x="248" y="152"/>
                    <a:pt x="235" y="153"/>
                  </a:cubicBezTo>
                  <a:cubicBezTo>
                    <a:pt x="227" y="152"/>
                    <a:pt x="217" y="149"/>
                    <a:pt x="212" y="141"/>
                  </a:cubicBezTo>
                  <a:cubicBezTo>
                    <a:pt x="208" y="139"/>
                    <a:pt x="208" y="129"/>
                    <a:pt x="201" y="131"/>
                  </a:cubicBezTo>
                  <a:cubicBezTo>
                    <a:pt x="190" y="126"/>
                    <a:pt x="179" y="121"/>
                    <a:pt x="169" y="113"/>
                  </a:cubicBezTo>
                  <a:cubicBezTo>
                    <a:pt x="169" y="113"/>
                    <a:pt x="169" y="114"/>
                    <a:pt x="168" y="115"/>
                  </a:cubicBezTo>
                  <a:cubicBezTo>
                    <a:pt x="170" y="124"/>
                    <a:pt x="167" y="133"/>
                    <a:pt x="166" y="141"/>
                  </a:cubicBezTo>
                  <a:cubicBezTo>
                    <a:pt x="175" y="147"/>
                    <a:pt x="183" y="155"/>
                    <a:pt x="194" y="156"/>
                  </a:cubicBezTo>
                  <a:cubicBezTo>
                    <a:pt x="198" y="162"/>
                    <a:pt x="205" y="158"/>
                    <a:pt x="210" y="160"/>
                  </a:cubicBezTo>
                  <a:cubicBezTo>
                    <a:pt x="253" y="159"/>
                    <a:pt x="299" y="160"/>
                    <a:pt x="341" y="159"/>
                  </a:cubicBezTo>
                  <a:cubicBezTo>
                    <a:pt x="343" y="155"/>
                    <a:pt x="343" y="155"/>
                    <a:pt x="343" y="155"/>
                  </a:cubicBezTo>
                  <a:cubicBezTo>
                    <a:pt x="356" y="150"/>
                    <a:pt x="368" y="141"/>
                    <a:pt x="381" y="132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102"/>
                    <a:pt x="409" y="102"/>
                    <a:pt x="409" y="102"/>
                  </a:cubicBezTo>
                  <a:cubicBezTo>
                    <a:pt x="403" y="100"/>
                    <a:pt x="398" y="95"/>
                    <a:pt x="392" y="92"/>
                  </a:cubicBezTo>
                  <a:close/>
                  <a:moveTo>
                    <a:pt x="196" y="92"/>
                  </a:moveTo>
                  <a:cubicBezTo>
                    <a:pt x="190" y="92"/>
                    <a:pt x="183" y="87"/>
                    <a:pt x="178" y="89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86" y="96"/>
                    <a:pt x="193" y="103"/>
                    <a:pt x="203" y="105"/>
                  </a:cubicBezTo>
                  <a:cubicBezTo>
                    <a:pt x="209" y="99"/>
                    <a:pt x="199" y="96"/>
                    <a:pt x="196" y="92"/>
                  </a:cubicBezTo>
                  <a:close/>
                  <a:moveTo>
                    <a:pt x="1275" y="94"/>
                  </a:moveTo>
                  <a:cubicBezTo>
                    <a:pt x="1270" y="94"/>
                    <a:pt x="1265" y="92"/>
                    <a:pt x="1260" y="91"/>
                  </a:cubicBezTo>
                  <a:cubicBezTo>
                    <a:pt x="1254" y="92"/>
                    <a:pt x="1249" y="95"/>
                    <a:pt x="1244" y="97"/>
                  </a:cubicBezTo>
                  <a:cubicBezTo>
                    <a:pt x="1240" y="100"/>
                    <a:pt x="1233" y="96"/>
                    <a:pt x="1230" y="100"/>
                  </a:cubicBezTo>
                  <a:cubicBezTo>
                    <a:pt x="1230" y="103"/>
                    <a:pt x="1229" y="107"/>
                    <a:pt x="1231" y="110"/>
                  </a:cubicBezTo>
                  <a:cubicBezTo>
                    <a:pt x="1246" y="111"/>
                    <a:pt x="1257" y="101"/>
                    <a:pt x="1270" y="98"/>
                  </a:cubicBezTo>
                  <a:cubicBezTo>
                    <a:pt x="1272" y="98"/>
                    <a:pt x="1275" y="96"/>
                    <a:pt x="1275" y="94"/>
                  </a:cubicBezTo>
                  <a:close/>
                  <a:moveTo>
                    <a:pt x="1192" y="96"/>
                  </a:moveTo>
                  <a:cubicBezTo>
                    <a:pt x="1191" y="92"/>
                    <a:pt x="1184" y="93"/>
                    <a:pt x="1181" y="93"/>
                  </a:cubicBezTo>
                  <a:cubicBezTo>
                    <a:pt x="1183" y="98"/>
                    <a:pt x="1183" y="104"/>
                    <a:pt x="1188" y="106"/>
                  </a:cubicBezTo>
                  <a:cubicBezTo>
                    <a:pt x="1193" y="106"/>
                    <a:pt x="1191" y="100"/>
                    <a:pt x="1192" y="96"/>
                  </a:cubicBezTo>
                  <a:close/>
                  <a:moveTo>
                    <a:pt x="797" y="96"/>
                  </a:moveTo>
                  <a:cubicBezTo>
                    <a:pt x="793" y="95"/>
                    <a:pt x="790" y="95"/>
                    <a:pt x="786" y="94"/>
                  </a:cubicBezTo>
                  <a:cubicBezTo>
                    <a:pt x="781" y="99"/>
                    <a:pt x="775" y="99"/>
                    <a:pt x="770" y="104"/>
                  </a:cubicBezTo>
                  <a:cubicBezTo>
                    <a:pt x="771" y="107"/>
                    <a:pt x="768" y="112"/>
                    <a:pt x="772" y="113"/>
                  </a:cubicBezTo>
                  <a:cubicBezTo>
                    <a:pt x="781" y="111"/>
                    <a:pt x="788" y="104"/>
                    <a:pt x="795" y="99"/>
                  </a:cubicBezTo>
                  <a:cubicBezTo>
                    <a:pt x="797" y="96"/>
                    <a:pt x="797" y="96"/>
                    <a:pt x="797" y="96"/>
                  </a:cubicBezTo>
                  <a:close/>
                  <a:moveTo>
                    <a:pt x="96" y="105"/>
                  </a:moveTo>
                  <a:cubicBezTo>
                    <a:pt x="91" y="96"/>
                    <a:pt x="91" y="96"/>
                    <a:pt x="91" y="96"/>
                  </a:cubicBezTo>
                  <a:cubicBezTo>
                    <a:pt x="86" y="96"/>
                    <a:pt x="82" y="100"/>
                    <a:pt x="77" y="100"/>
                  </a:cubicBezTo>
                  <a:cubicBezTo>
                    <a:pt x="74" y="106"/>
                    <a:pt x="70" y="113"/>
                    <a:pt x="73" y="119"/>
                  </a:cubicBezTo>
                  <a:cubicBezTo>
                    <a:pt x="75" y="125"/>
                    <a:pt x="81" y="124"/>
                    <a:pt x="85" y="124"/>
                  </a:cubicBezTo>
                  <a:cubicBezTo>
                    <a:pt x="92" y="123"/>
                    <a:pt x="99" y="123"/>
                    <a:pt x="104" y="116"/>
                  </a:cubicBezTo>
                  <a:cubicBezTo>
                    <a:pt x="106" y="114"/>
                    <a:pt x="111" y="113"/>
                    <a:pt x="109" y="110"/>
                  </a:cubicBezTo>
                  <a:cubicBezTo>
                    <a:pt x="103" y="112"/>
                    <a:pt x="100" y="108"/>
                    <a:pt x="96" y="105"/>
                  </a:cubicBezTo>
                  <a:close/>
                  <a:moveTo>
                    <a:pt x="727" y="101"/>
                  </a:moveTo>
                  <a:cubicBezTo>
                    <a:pt x="727" y="95"/>
                    <a:pt x="718" y="99"/>
                    <a:pt x="714" y="99"/>
                  </a:cubicBezTo>
                  <a:cubicBezTo>
                    <a:pt x="714" y="114"/>
                    <a:pt x="714" y="114"/>
                    <a:pt x="714" y="114"/>
                  </a:cubicBezTo>
                  <a:cubicBezTo>
                    <a:pt x="715" y="115"/>
                    <a:pt x="717" y="114"/>
                    <a:pt x="718" y="114"/>
                  </a:cubicBezTo>
                  <a:cubicBezTo>
                    <a:pt x="723" y="112"/>
                    <a:pt x="725" y="106"/>
                    <a:pt x="727" y="101"/>
                  </a:cubicBezTo>
                  <a:close/>
                  <a:moveTo>
                    <a:pt x="890" y="107"/>
                  </a:moveTo>
                  <a:cubicBezTo>
                    <a:pt x="888" y="105"/>
                    <a:pt x="886" y="102"/>
                    <a:pt x="883" y="100"/>
                  </a:cubicBezTo>
                  <a:cubicBezTo>
                    <a:pt x="881" y="100"/>
                    <a:pt x="877" y="99"/>
                    <a:pt x="875" y="101"/>
                  </a:cubicBezTo>
                  <a:cubicBezTo>
                    <a:pt x="861" y="117"/>
                    <a:pt x="846" y="132"/>
                    <a:pt x="827" y="143"/>
                  </a:cubicBezTo>
                  <a:cubicBezTo>
                    <a:pt x="819" y="148"/>
                    <a:pt x="810" y="152"/>
                    <a:pt x="803" y="158"/>
                  </a:cubicBezTo>
                  <a:cubicBezTo>
                    <a:pt x="810" y="160"/>
                    <a:pt x="818" y="158"/>
                    <a:pt x="825" y="159"/>
                  </a:cubicBezTo>
                  <a:cubicBezTo>
                    <a:pt x="836" y="152"/>
                    <a:pt x="847" y="145"/>
                    <a:pt x="858" y="138"/>
                  </a:cubicBezTo>
                  <a:cubicBezTo>
                    <a:pt x="869" y="127"/>
                    <a:pt x="883" y="121"/>
                    <a:pt x="890" y="107"/>
                  </a:cubicBezTo>
                  <a:close/>
                  <a:moveTo>
                    <a:pt x="247" y="100"/>
                  </a:moveTo>
                  <a:cubicBezTo>
                    <a:pt x="244" y="99"/>
                    <a:pt x="242" y="103"/>
                    <a:pt x="243" y="106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46" y="105"/>
                    <a:pt x="248" y="102"/>
                    <a:pt x="247" y="100"/>
                  </a:cubicBezTo>
                  <a:close/>
                  <a:moveTo>
                    <a:pt x="580" y="116"/>
                  </a:moveTo>
                  <a:cubicBezTo>
                    <a:pt x="572" y="106"/>
                    <a:pt x="572" y="106"/>
                    <a:pt x="572" y="106"/>
                  </a:cubicBezTo>
                  <a:cubicBezTo>
                    <a:pt x="564" y="108"/>
                    <a:pt x="555" y="110"/>
                    <a:pt x="546" y="112"/>
                  </a:cubicBezTo>
                  <a:cubicBezTo>
                    <a:pt x="545" y="114"/>
                    <a:pt x="545" y="114"/>
                    <a:pt x="545" y="114"/>
                  </a:cubicBezTo>
                  <a:cubicBezTo>
                    <a:pt x="547" y="121"/>
                    <a:pt x="553" y="127"/>
                    <a:pt x="560" y="129"/>
                  </a:cubicBezTo>
                  <a:cubicBezTo>
                    <a:pt x="570" y="127"/>
                    <a:pt x="582" y="129"/>
                    <a:pt x="587" y="120"/>
                  </a:cubicBezTo>
                  <a:cubicBezTo>
                    <a:pt x="585" y="118"/>
                    <a:pt x="582" y="118"/>
                    <a:pt x="580" y="116"/>
                  </a:cubicBezTo>
                  <a:close/>
                  <a:moveTo>
                    <a:pt x="1034" y="115"/>
                  </a:moveTo>
                  <a:cubicBezTo>
                    <a:pt x="1026" y="107"/>
                    <a:pt x="1026" y="107"/>
                    <a:pt x="1026" y="107"/>
                  </a:cubicBezTo>
                  <a:cubicBezTo>
                    <a:pt x="1019" y="106"/>
                    <a:pt x="1015" y="111"/>
                    <a:pt x="1008" y="112"/>
                  </a:cubicBezTo>
                  <a:cubicBezTo>
                    <a:pt x="1007" y="115"/>
                    <a:pt x="1012" y="117"/>
                    <a:pt x="1013" y="120"/>
                  </a:cubicBezTo>
                  <a:cubicBezTo>
                    <a:pt x="1018" y="124"/>
                    <a:pt x="1026" y="124"/>
                    <a:pt x="1032" y="123"/>
                  </a:cubicBezTo>
                  <a:cubicBezTo>
                    <a:pt x="1035" y="122"/>
                    <a:pt x="1040" y="121"/>
                    <a:pt x="1041" y="117"/>
                  </a:cubicBezTo>
                  <a:cubicBezTo>
                    <a:pt x="1034" y="115"/>
                    <a:pt x="1034" y="115"/>
                    <a:pt x="1034" y="115"/>
                  </a:cubicBezTo>
                  <a:close/>
                  <a:moveTo>
                    <a:pt x="1655" y="110"/>
                  </a:moveTo>
                  <a:cubicBezTo>
                    <a:pt x="1656" y="107"/>
                    <a:pt x="1653" y="107"/>
                    <a:pt x="1651" y="108"/>
                  </a:cubicBezTo>
                  <a:cubicBezTo>
                    <a:pt x="1651" y="110"/>
                    <a:pt x="1651" y="113"/>
                    <a:pt x="1652" y="114"/>
                  </a:cubicBezTo>
                  <a:cubicBezTo>
                    <a:pt x="1654" y="113"/>
                    <a:pt x="1655" y="111"/>
                    <a:pt x="1655" y="110"/>
                  </a:cubicBezTo>
                  <a:close/>
                  <a:moveTo>
                    <a:pt x="1363" y="113"/>
                  </a:moveTo>
                  <a:cubicBezTo>
                    <a:pt x="1366" y="108"/>
                    <a:pt x="1357" y="110"/>
                    <a:pt x="1355" y="107"/>
                  </a:cubicBezTo>
                  <a:cubicBezTo>
                    <a:pt x="1350" y="111"/>
                    <a:pt x="1347" y="116"/>
                    <a:pt x="1343" y="119"/>
                  </a:cubicBezTo>
                  <a:cubicBezTo>
                    <a:pt x="1328" y="133"/>
                    <a:pt x="1312" y="149"/>
                    <a:pt x="1293" y="158"/>
                  </a:cubicBezTo>
                  <a:cubicBezTo>
                    <a:pt x="1293" y="159"/>
                    <a:pt x="1293" y="159"/>
                    <a:pt x="1293" y="159"/>
                  </a:cubicBezTo>
                  <a:cubicBezTo>
                    <a:pt x="1308" y="158"/>
                    <a:pt x="1308" y="158"/>
                    <a:pt x="1308" y="158"/>
                  </a:cubicBezTo>
                  <a:cubicBezTo>
                    <a:pt x="1308" y="156"/>
                    <a:pt x="1309" y="153"/>
                    <a:pt x="1312" y="152"/>
                  </a:cubicBezTo>
                  <a:cubicBezTo>
                    <a:pt x="1320" y="151"/>
                    <a:pt x="1327" y="144"/>
                    <a:pt x="1334" y="139"/>
                  </a:cubicBezTo>
                  <a:cubicBezTo>
                    <a:pt x="1343" y="131"/>
                    <a:pt x="1355" y="125"/>
                    <a:pt x="1363" y="113"/>
                  </a:cubicBezTo>
                  <a:close/>
                  <a:moveTo>
                    <a:pt x="428" y="113"/>
                  </a:moveTo>
                  <a:cubicBezTo>
                    <a:pt x="426" y="110"/>
                    <a:pt x="422" y="108"/>
                    <a:pt x="418" y="108"/>
                  </a:cubicBezTo>
                  <a:cubicBezTo>
                    <a:pt x="404" y="118"/>
                    <a:pt x="394" y="135"/>
                    <a:pt x="377" y="143"/>
                  </a:cubicBezTo>
                  <a:cubicBezTo>
                    <a:pt x="371" y="149"/>
                    <a:pt x="362" y="153"/>
                    <a:pt x="357" y="158"/>
                  </a:cubicBezTo>
                  <a:cubicBezTo>
                    <a:pt x="368" y="159"/>
                    <a:pt x="368" y="159"/>
                    <a:pt x="368" y="159"/>
                  </a:cubicBezTo>
                  <a:cubicBezTo>
                    <a:pt x="373" y="158"/>
                    <a:pt x="376" y="161"/>
                    <a:pt x="381" y="159"/>
                  </a:cubicBezTo>
                  <a:cubicBezTo>
                    <a:pt x="382" y="154"/>
                    <a:pt x="382" y="154"/>
                    <a:pt x="382" y="154"/>
                  </a:cubicBezTo>
                  <a:cubicBezTo>
                    <a:pt x="396" y="147"/>
                    <a:pt x="408" y="136"/>
                    <a:pt x="419" y="125"/>
                  </a:cubicBezTo>
                  <a:cubicBezTo>
                    <a:pt x="423" y="121"/>
                    <a:pt x="425" y="116"/>
                    <a:pt x="428" y="113"/>
                  </a:cubicBezTo>
                  <a:close/>
                  <a:moveTo>
                    <a:pt x="1188" y="112"/>
                  </a:moveTo>
                  <a:cubicBezTo>
                    <a:pt x="1187" y="111"/>
                    <a:pt x="1185" y="111"/>
                    <a:pt x="1184" y="112"/>
                  </a:cubicBezTo>
                  <a:cubicBezTo>
                    <a:pt x="1184" y="113"/>
                    <a:pt x="1183" y="116"/>
                    <a:pt x="1185" y="116"/>
                  </a:cubicBezTo>
                  <a:cubicBezTo>
                    <a:pt x="1187" y="115"/>
                    <a:pt x="1189" y="113"/>
                    <a:pt x="1188" y="112"/>
                  </a:cubicBezTo>
                  <a:close/>
                  <a:moveTo>
                    <a:pt x="1371" y="130"/>
                  </a:moveTo>
                  <a:cubicBezTo>
                    <a:pt x="1370" y="126"/>
                    <a:pt x="1371" y="120"/>
                    <a:pt x="1369" y="116"/>
                  </a:cubicBezTo>
                  <a:cubicBezTo>
                    <a:pt x="1366" y="117"/>
                    <a:pt x="1364" y="120"/>
                    <a:pt x="1363" y="122"/>
                  </a:cubicBezTo>
                  <a:cubicBezTo>
                    <a:pt x="1350" y="133"/>
                    <a:pt x="1337" y="144"/>
                    <a:pt x="1323" y="153"/>
                  </a:cubicBezTo>
                  <a:cubicBezTo>
                    <a:pt x="1321" y="156"/>
                    <a:pt x="1316" y="154"/>
                    <a:pt x="1315" y="158"/>
                  </a:cubicBezTo>
                  <a:cubicBezTo>
                    <a:pt x="1321" y="159"/>
                    <a:pt x="1327" y="159"/>
                    <a:pt x="1334" y="159"/>
                  </a:cubicBezTo>
                  <a:cubicBezTo>
                    <a:pt x="1350" y="149"/>
                    <a:pt x="1350" y="149"/>
                    <a:pt x="1350" y="149"/>
                  </a:cubicBezTo>
                  <a:cubicBezTo>
                    <a:pt x="1357" y="142"/>
                    <a:pt x="1366" y="139"/>
                    <a:pt x="1371" y="130"/>
                  </a:cubicBezTo>
                  <a:close/>
                  <a:moveTo>
                    <a:pt x="891" y="117"/>
                  </a:moveTo>
                  <a:cubicBezTo>
                    <a:pt x="890" y="117"/>
                    <a:pt x="890" y="117"/>
                    <a:pt x="890" y="117"/>
                  </a:cubicBezTo>
                  <a:cubicBezTo>
                    <a:pt x="874" y="135"/>
                    <a:pt x="855" y="145"/>
                    <a:pt x="837" y="158"/>
                  </a:cubicBezTo>
                  <a:cubicBezTo>
                    <a:pt x="845" y="161"/>
                    <a:pt x="853" y="159"/>
                    <a:pt x="861" y="159"/>
                  </a:cubicBezTo>
                  <a:cubicBezTo>
                    <a:pt x="863" y="160"/>
                    <a:pt x="865" y="157"/>
                    <a:pt x="865" y="155"/>
                  </a:cubicBezTo>
                  <a:cubicBezTo>
                    <a:pt x="871" y="147"/>
                    <a:pt x="879" y="144"/>
                    <a:pt x="886" y="136"/>
                  </a:cubicBezTo>
                  <a:cubicBezTo>
                    <a:pt x="894" y="133"/>
                    <a:pt x="890" y="124"/>
                    <a:pt x="891" y="117"/>
                  </a:cubicBezTo>
                  <a:close/>
                  <a:moveTo>
                    <a:pt x="940" y="121"/>
                  </a:moveTo>
                  <a:cubicBezTo>
                    <a:pt x="938" y="116"/>
                    <a:pt x="930" y="116"/>
                    <a:pt x="928" y="120"/>
                  </a:cubicBezTo>
                  <a:cubicBezTo>
                    <a:pt x="929" y="123"/>
                    <a:pt x="928" y="128"/>
                    <a:pt x="931" y="131"/>
                  </a:cubicBezTo>
                  <a:cubicBezTo>
                    <a:pt x="936" y="130"/>
                    <a:pt x="937" y="124"/>
                    <a:pt x="940" y="121"/>
                  </a:cubicBezTo>
                  <a:close/>
                  <a:moveTo>
                    <a:pt x="1822" y="121"/>
                  </a:moveTo>
                  <a:cubicBezTo>
                    <a:pt x="1819" y="121"/>
                    <a:pt x="1817" y="118"/>
                    <a:pt x="1815" y="118"/>
                  </a:cubicBezTo>
                  <a:cubicBezTo>
                    <a:pt x="1807" y="128"/>
                    <a:pt x="1800" y="140"/>
                    <a:pt x="1790" y="149"/>
                  </a:cubicBezTo>
                  <a:cubicBezTo>
                    <a:pt x="1786" y="151"/>
                    <a:pt x="1781" y="154"/>
                    <a:pt x="1778" y="158"/>
                  </a:cubicBezTo>
                  <a:cubicBezTo>
                    <a:pt x="1781" y="159"/>
                    <a:pt x="1783" y="159"/>
                    <a:pt x="1786" y="159"/>
                  </a:cubicBezTo>
                  <a:cubicBezTo>
                    <a:pt x="1796" y="151"/>
                    <a:pt x="1808" y="142"/>
                    <a:pt x="1817" y="134"/>
                  </a:cubicBezTo>
                  <a:cubicBezTo>
                    <a:pt x="1821" y="131"/>
                    <a:pt x="1820" y="125"/>
                    <a:pt x="1822" y="121"/>
                  </a:cubicBezTo>
                  <a:close/>
                  <a:moveTo>
                    <a:pt x="1417" y="123"/>
                  </a:moveTo>
                  <a:cubicBezTo>
                    <a:pt x="1415" y="120"/>
                    <a:pt x="1411" y="119"/>
                    <a:pt x="1408" y="119"/>
                  </a:cubicBezTo>
                  <a:cubicBezTo>
                    <a:pt x="1404" y="118"/>
                    <a:pt x="1402" y="121"/>
                    <a:pt x="1400" y="125"/>
                  </a:cubicBezTo>
                  <a:cubicBezTo>
                    <a:pt x="1402" y="127"/>
                    <a:pt x="1402" y="131"/>
                    <a:pt x="1402" y="135"/>
                  </a:cubicBezTo>
                  <a:cubicBezTo>
                    <a:pt x="1399" y="140"/>
                    <a:pt x="1394" y="147"/>
                    <a:pt x="1386" y="147"/>
                  </a:cubicBezTo>
                  <a:cubicBezTo>
                    <a:pt x="1382" y="149"/>
                    <a:pt x="1377" y="153"/>
                    <a:pt x="1374" y="158"/>
                  </a:cubicBezTo>
                  <a:cubicBezTo>
                    <a:pt x="1382" y="163"/>
                    <a:pt x="1387" y="153"/>
                    <a:pt x="1393" y="150"/>
                  </a:cubicBezTo>
                  <a:cubicBezTo>
                    <a:pt x="1399" y="141"/>
                    <a:pt x="1414" y="135"/>
                    <a:pt x="1417" y="123"/>
                  </a:cubicBezTo>
                  <a:close/>
                  <a:moveTo>
                    <a:pt x="284" y="121"/>
                  </a:moveTo>
                  <a:cubicBezTo>
                    <a:pt x="285" y="121"/>
                    <a:pt x="285" y="121"/>
                    <a:pt x="285" y="121"/>
                  </a:cubicBezTo>
                  <a:cubicBezTo>
                    <a:pt x="286" y="121"/>
                    <a:pt x="286" y="121"/>
                    <a:pt x="286" y="121"/>
                  </a:cubicBezTo>
                  <a:cubicBezTo>
                    <a:pt x="284" y="121"/>
                    <a:pt x="284" y="121"/>
                    <a:pt x="284" y="121"/>
                  </a:cubicBezTo>
                  <a:close/>
                  <a:moveTo>
                    <a:pt x="7" y="145"/>
                  </a:moveTo>
                  <a:cubicBezTo>
                    <a:pt x="8" y="137"/>
                    <a:pt x="10" y="128"/>
                    <a:pt x="4" y="123"/>
                  </a:cubicBezTo>
                  <a:cubicBezTo>
                    <a:pt x="4" y="131"/>
                    <a:pt x="3" y="140"/>
                    <a:pt x="4" y="148"/>
                  </a:cubicBezTo>
                  <a:cubicBezTo>
                    <a:pt x="7" y="145"/>
                    <a:pt x="7" y="145"/>
                    <a:pt x="7" y="145"/>
                  </a:cubicBezTo>
                  <a:close/>
                  <a:moveTo>
                    <a:pt x="475" y="125"/>
                  </a:moveTo>
                  <a:cubicBezTo>
                    <a:pt x="474" y="123"/>
                    <a:pt x="472" y="123"/>
                    <a:pt x="469" y="123"/>
                  </a:cubicBezTo>
                  <a:cubicBezTo>
                    <a:pt x="467" y="123"/>
                    <a:pt x="467" y="126"/>
                    <a:pt x="466" y="128"/>
                  </a:cubicBezTo>
                  <a:cubicBezTo>
                    <a:pt x="466" y="132"/>
                    <a:pt x="463" y="137"/>
                    <a:pt x="464" y="139"/>
                  </a:cubicBezTo>
                  <a:cubicBezTo>
                    <a:pt x="468" y="136"/>
                    <a:pt x="473" y="130"/>
                    <a:pt x="475" y="125"/>
                  </a:cubicBezTo>
                  <a:close/>
                  <a:moveTo>
                    <a:pt x="428" y="135"/>
                  </a:moveTo>
                  <a:cubicBezTo>
                    <a:pt x="427" y="126"/>
                    <a:pt x="427" y="126"/>
                    <a:pt x="427" y="126"/>
                  </a:cubicBezTo>
                  <a:cubicBezTo>
                    <a:pt x="423" y="128"/>
                    <a:pt x="420" y="130"/>
                    <a:pt x="417" y="134"/>
                  </a:cubicBezTo>
                  <a:cubicBezTo>
                    <a:pt x="408" y="144"/>
                    <a:pt x="397" y="151"/>
                    <a:pt x="387" y="158"/>
                  </a:cubicBezTo>
                  <a:cubicBezTo>
                    <a:pt x="394" y="160"/>
                    <a:pt x="399" y="159"/>
                    <a:pt x="406" y="159"/>
                  </a:cubicBezTo>
                  <a:cubicBezTo>
                    <a:pt x="406" y="158"/>
                    <a:pt x="405" y="155"/>
                    <a:pt x="407" y="154"/>
                  </a:cubicBezTo>
                  <a:cubicBezTo>
                    <a:pt x="415" y="150"/>
                    <a:pt x="422" y="142"/>
                    <a:pt x="428" y="135"/>
                  </a:cubicBezTo>
                  <a:close/>
                  <a:moveTo>
                    <a:pt x="944" y="138"/>
                  </a:moveTo>
                  <a:cubicBezTo>
                    <a:pt x="945" y="135"/>
                    <a:pt x="946" y="129"/>
                    <a:pt x="943" y="127"/>
                  </a:cubicBezTo>
                  <a:cubicBezTo>
                    <a:pt x="932" y="137"/>
                    <a:pt x="926" y="149"/>
                    <a:pt x="914" y="157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17" y="159"/>
                    <a:pt x="922" y="160"/>
                    <a:pt x="923" y="156"/>
                  </a:cubicBezTo>
                  <a:cubicBezTo>
                    <a:pt x="932" y="153"/>
                    <a:pt x="939" y="146"/>
                    <a:pt x="944" y="138"/>
                  </a:cubicBezTo>
                  <a:close/>
                  <a:moveTo>
                    <a:pt x="1109" y="143"/>
                  </a:moveTo>
                  <a:cubicBezTo>
                    <a:pt x="1103" y="138"/>
                    <a:pt x="1095" y="133"/>
                    <a:pt x="1088" y="128"/>
                  </a:cubicBezTo>
                  <a:cubicBezTo>
                    <a:pt x="1086" y="131"/>
                    <a:pt x="1086" y="131"/>
                    <a:pt x="1086" y="131"/>
                  </a:cubicBezTo>
                  <a:cubicBezTo>
                    <a:pt x="1082" y="136"/>
                    <a:pt x="1088" y="139"/>
                    <a:pt x="1091" y="142"/>
                  </a:cubicBezTo>
                  <a:cubicBezTo>
                    <a:pt x="1100" y="149"/>
                    <a:pt x="1111" y="151"/>
                    <a:pt x="1118" y="159"/>
                  </a:cubicBezTo>
                  <a:cubicBezTo>
                    <a:pt x="1140" y="159"/>
                    <a:pt x="1140" y="159"/>
                    <a:pt x="1140" y="159"/>
                  </a:cubicBezTo>
                  <a:cubicBezTo>
                    <a:pt x="1142" y="158"/>
                    <a:pt x="1142" y="158"/>
                    <a:pt x="1142" y="158"/>
                  </a:cubicBezTo>
                  <a:cubicBezTo>
                    <a:pt x="1141" y="156"/>
                    <a:pt x="1141" y="156"/>
                    <a:pt x="1141" y="156"/>
                  </a:cubicBezTo>
                  <a:cubicBezTo>
                    <a:pt x="1129" y="154"/>
                    <a:pt x="1121" y="146"/>
                    <a:pt x="1109" y="143"/>
                  </a:cubicBezTo>
                  <a:close/>
                  <a:moveTo>
                    <a:pt x="1830" y="128"/>
                  </a:moveTo>
                  <a:cubicBezTo>
                    <a:pt x="1829" y="128"/>
                    <a:pt x="1829" y="128"/>
                    <a:pt x="1829" y="128"/>
                  </a:cubicBezTo>
                  <a:cubicBezTo>
                    <a:pt x="1818" y="138"/>
                    <a:pt x="1808" y="150"/>
                    <a:pt x="1796" y="158"/>
                  </a:cubicBezTo>
                  <a:cubicBezTo>
                    <a:pt x="1801" y="159"/>
                    <a:pt x="1807" y="158"/>
                    <a:pt x="1813" y="159"/>
                  </a:cubicBezTo>
                  <a:cubicBezTo>
                    <a:pt x="1822" y="158"/>
                    <a:pt x="1827" y="149"/>
                    <a:pt x="1832" y="142"/>
                  </a:cubicBezTo>
                  <a:cubicBezTo>
                    <a:pt x="1835" y="138"/>
                    <a:pt x="1831" y="133"/>
                    <a:pt x="1830" y="128"/>
                  </a:cubicBezTo>
                  <a:close/>
                  <a:moveTo>
                    <a:pt x="482" y="139"/>
                  </a:moveTo>
                  <a:cubicBezTo>
                    <a:pt x="483" y="135"/>
                    <a:pt x="480" y="126"/>
                    <a:pt x="476" y="134"/>
                  </a:cubicBezTo>
                  <a:cubicBezTo>
                    <a:pt x="470" y="143"/>
                    <a:pt x="461" y="150"/>
                    <a:pt x="457" y="158"/>
                  </a:cubicBezTo>
                  <a:cubicBezTo>
                    <a:pt x="461" y="161"/>
                    <a:pt x="467" y="159"/>
                    <a:pt x="471" y="159"/>
                  </a:cubicBezTo>
                  <a:cubicBezTo>
                    <a:pt x="472" y="158"/>
                    <a:pt x="471" y="156"/>
                    <a:pt x="471" y="155"/>
                  </a:cubicBezTo>
                  <a:cubicBezTo>
                    <a:pt x="471" y="152"/>
                    <a:pt x="475" y="152"/>
                    <a:pt x="477" y="150"/>
                  </a:cubicBezTo>
                  <a:cubicBezTo>
                    <a:pt x="480" y="147"/>
                    <a:pt x="483" y="143"/>
                    <a:pt x="482" y="139"/>
                  </a:cubicBezTo>
                  <a:close/>
                  <a:moveTo>
                    <a:pt x="1420" y="145"/>
                  </a:moveTo>
                  <a:cubicBezTo>
                    <a:pt x="1420" y="141"/>
                    <a:pt x="1423" y="135"/>
                    <a:pt x="1419" y="132"/>
                  </a:cubicBezTo>
                  <a:cubicBezTo>
                    <a:pt x="1411" y="140"/>
                    <a:pt x="1401" y="150"/>
                    <a:pt x="1393" y="158"/>
                  </a:cubicBezTo>
                  <a:cubicBezTo>
                    <a:pt x="1396" y="159"/>
                    <a:pt x="1402" y="160"/>
                    <a:pt x="1406" y="158"/>
                  </a:cubicBezTo>
                  <a:cubicBezTo>
                    <a:pt x="1408" y="151"/>
                    <a:pt x="1417" y="151"/>
                    <a:pt x="1420" y="145"/>
                  </a:cubicBezTo>
                  <a:close/>
                  <a:moveTo>
                    <a:pt x="1874" y="138"/>
                  </a:moveTo>
                  <a:cubicBezTo>
                    <a:pt x="1869" y="133"/>
                    <a:pt x="1863" y="138"/>
                    <a:pt x="1858" y="139"/>
                  </a:cubicBezTo>
                  <a:cubicBezTo>
                    <a:pt x="1855" y="143"/>
                    <a:pt x="1855" y="149"/>
                    <a:pt x="1851" y="152"/>
                  </a:cubicBezTo>
                  <a:cubicBezTo>
                    <a:pt x="1844" y="156"/>
                    <a:pt x="1842" y="149"/>
                    <a:pt x="1836" y="148"/>
                  </a:cubicBezTo>
                  <a:cubicBezTo>
                    <a:pt x="1827" y="158"/>
                    <a:pt x="1827" y="158"/>
                    <a:pt x="1827" y="158"/>
                  </a:cubicBezTo>
                  <a:cubicBezTo>
                    <a:pt x="1837" y="158"/>
                    <a:pt x="1847" y="160"/>
                    <a:pt x="1857" y="157"/>
                  </a:cubicBezTo>
                  <a:cubicBezTo>
                    <a:pt x="1873" y="139"/>
                    <a:pt x="1873" y="139"/>
                    <a:pt x="1873" y="139"/>
                  </a:cubicBezTo>
                  <a:cubicBezTo>
                    <a:pt x="1874" y="138"/>
                    <a:pt x="1874" y="138"/>
                    <a:pt x="1874" y="138"/>
                  </a:cubicBezTo>
                  <a:close/>
                  <a:moveTo>
                    <a:pt x="899" y="142"/>
                  </a:moveTo>
                  <a:cubicBezTo>
                    <a:pt x="898" y="140"/>
                    <a:pt x="896" y="137"/>
                    <a:pt x="893" y="137"/>
                  </a:cubicBezTo>
                  <a:cubicBezTo>
                    <a:pt x="886" y="142"/>
                    <a:pt x="880" y="149"/>
                    <a:pt x="873" y="155"/>
                  </a:cubicBezTo>
                  <a:cubicBezTo>
                    <a:pt x="873" y="159"/>
                    <a:pt x="873" y="159"/>
                    <a:pt x="873" y="159"/>
                  </a:cubicBezTo>
                  <a:cubicBezTo>
                    <a:pt x="876" y="159"/>
                    <a:pt x="881" y="159"/>
                    <a:pt x="885" y="159"/>
                  </a:cubicBezTo>
                  <a:cubicBezTo>
                    <a:pt x="889" y="152"/>
                    <a:pt x="895" y="149"/>
                    <a:pt x="899" y="142"/>
                  </a:cubicBezTo>
                  <a:close/>
                  <a:moveTo>
                    <a:pt x="1379" y="144"/>
                  </a:moveTo>
                  <a:cubicBezTo>
                    <a:pt x="1376" y="141"/>
                    <a:pt x="1375" y="139"/>
                    <a:pt x="1372" y="138"/>
                  </a:cubicBezTo>
                  <a:cubicBezTo>
                    <a:pt x="1364" y="144"/>
                    <a:pt x="1356" y="152"/>
                    <a:pt x="1348" y="158"/>
                  </a:cubicBezTo>
                  <a:cubicBezTo>
                    <a:pt x="1353" y="159"/>
                    <a:pt x="1360" y="161"/>
                    <a:pt x="1364" y="156"/>
                  </a:cubicBezTo>
                  <a:cubicBezTo>
                    <a:pt x="1369" y="152"/>
                    <a:pt x="1376" y="149"/>
                    <a:pt x="1379" y="144"/>
                  </a:cubicBezTo>
                  <a:close/>
                  <a:moveTo>
                    <a:pt x="436" y="144"/>
                  </a:moveTo>
                  <a:cubicBezTo>
                    <a:pt x="434" y="141"/>
                    <a:pt x="434" y="141"/>
                    <a:pt x="434" y="141"/>
                  </a:cubicBezTo>
                  <a:cubicBezTo>
                    <a:pt x="430" y="138"/>
                    <a:pt x="429" y="143"/>
                    <a:pt x="426" y="145"/>
                  </a:cubicBezTo>
                  <a:cubicBezTo>
                    <a:pt x="422" y="150"/>
                    <a:pt x="415" y="153"/>
                    <a:pt x="413" y="158"/>
                  </a:cubicBezTo>
                  <a:cubicBezTo>
                    <a:pt x="422" y="159"/>
                    <a:pt x="433" y="160"/>
                    <a:pt x="443" y="159"/>
                  </a:cubicBezTo>
                  <a:cubicBezTo>
                    <a:pt x="449" y="155"/>
                    <a:pt x="456" y="151"/>
                    <a:pt x="460" y="143"/>
                  </a:cubicBezTo>
                  <a:cubicBezTo>
                    <a:pt x="454" y="146"/>
                    <a:pt x="449" y="148"/>
                    <a:pt x="443" y="147"/>
                  </a:cubicBezTo>
                  <a:cubicBezTo>
                    <a:pt x="438" y="149"/>
                    <a:pt x="435" y="156"/>
                    <a:pt x="429" y="158"/>
                  </a:cubicBezTo>
                  <a:cubicBezTo>
                    <a:pt x="423" y="152"/>
                    <a:pt x="435" y="150"/>
                    <a:pt x="436" y="144"/>
                  </a:cubicBezTo>
                  <a:close/>
                  <a:moveTo>
                    <a:pt x="1883" y="152"/>
                  </a:moveTo>
                  <a:cubicBezTo>
                    <a:pt x="1882" y="149"/>
                    <a:pt x="1883" y="144"/>
                    <a:pt x="1879" y="142"/>
                  </a:cubicBezTo>
                  <a:cubicBezTo>
                    <a:pt x="1874" y="147"/>
                    <a:pt x="1870" y="152"/>
                    <a:pt x="1866" y="158"/>
                  </a:cubicBezTo>
                  <a:cubicBezTo>
                    <a:pt x="1876" y="159"/>
                    <a:pt x="1876" y="159"/>
                    <a:pt x="1876" y="159"/>
                  </a:cubicBezTo>
                  <a:cubicBezTo>
                    <a:pt x="1880" y="158"/>
                    <a:pt x="1882" y="154"/>
                    <a:pt x="1883" y="152"/>
                  </a:cubicBezTo>
                  <a:close/>
                  <a:moveTo>
                    <a:pt x="1108" y="158"/>
                  </a:moveTo>
                  <a:cubicBezTo>
                    <a:pt x="1100" y="151"/>
                    <a:pt x="1090" y="149"/>
                    <a:pt x="1082" y="142"/>
                  </a:cubicBezTo>
                  <a:cubicBezTo>
                    <a:pt x="1073" y="151"/>
                    <a:pt x="1090" y="152"/>
                    <a:pt x="1091" y="159"/>
                  </a:cubicBezTo>
                  <a:cubicBezTo>
                    <a:pt x="1096" y="160"/>
                    <a:pt x="1102" y="159"/>
                    <a:pt x="1108" y="158"/>
                  </a:cubicBezTo>
                  <a:close/>
                  <a:moveTo>
                    <a:pt x="653" y="153"/>
                  </a:moveTo>
                  <a:cubicBezTo>
                    <a:pt x="647" y="152"/>
                    <a:pt x="642" y="146"/>
                    <a:pt x="636" y="145"/>
                  </a:cubicBezTo>
                  <a:cubicBezTo>
                    <a:pt x="632" y="149"/>
                    <a:pt x="628" y="153"/>
                    <a:pt x="627" y="159"/>
                  </a:cubicBezTo>
                  <a:cubicBezTo>
                    <a:pt x="637" y="161"/>
                    <a:pt x="648" y="159"/>
                    <a:pt x="658" y="158"/>
                  </a:cubicBezTo>
                  <a:cubicBezTo>
                    <a:pt x="658" y="155"/>
                    <a:pt x="654" y="155"/>
                    <a:pt x="653" y="153"/>
                  </a:cubicBezTo>
                  <a:close/>
                  <a:moveTo>
                    <a:pt x="1581" y="158"/>
                  </a:moveTo>
                  <a:cubicBezTo>
                    <a:pt x="1576" y="153"/>
                    <a:pt x="1570" y="149"/>
                    <a:pt x="1564" y="145"/>
                  </a:cubicBezTo>
                  <a:cubicBezTo>
                    <a:pt x="1561" y="150"/>
                    <a:pt x="1556" y="154"/>
                    <a:pt x="1554" y="158"/>
                  </a:cubicBezTo>
                  <a:cubicBezTo>
                    <a:pt x="1561" y="160"/>
                    <a:pt x="1571" y="158"/>
                    <a:pt x="1579" y="159"/>
                  </a:cubicBezTo>
                  <a:cubicBezTo>
                    <a:pt x="1581" y="158"/>
                    <a:pt x="1581" y="158"/>
                    <a:pt x="1581" y="158"/>
                  </a:cubicBezTo>
                  <a:close/>
                  <a:moveTo>
                    <a:pt x="913" y="148"/>
                  </a:moveTo>
                  <a:cubicBezTo>
                    <a:pt x="904" y="146"/>
                    <a:pt x="904" y="146"/>
                    <a:pt x="904" y="146"/>
                  </a:cubicBezTo>
                  <a:cubicBezTo>
                    <a:pt x="896" y="155"/>
                    <a:pt x="896" y="155"/>
                    <a:pt x="896" y="155"/>
                  </a:cubicBezTo>
                  <a:cubicBezTo>
                    <a:pt x="896" y="156"/>
                    <a:pt x="894" y="158"/>
                    <a:pt x="896" y="159"/>
                  </a:cubicBezTo>
                  <a:cubicBezTo>
                    <a:pt x="902" y="157"/>
                    <a:pt x="910" y="154"/>
                    <a:pt x="913" y="148"/>
                  </a:cubicBezTo>
                  <a:close/>
                  <a:moveTo>
                    <a:pt x="178" y="158"/>
                  </a:moveTo>
                  <a:cubicBezTo>
                    <a:pt x="174" y="153"/>
                    <a:pt x="168" y="151"/>
                    <a:pt x="162" y="148"/>
                  </a:cubicBezTo>
                  <a:cubicBezTo>
                    <a:pt x="160" y="152"/>
                    <a:pt x="156" y="154"/>
                    <a:pt x="155" y="158"/>
                  </a:cubicBezTo>
                  <a:cubicBezTo>
                    <a:pt x="163" y="160"/>
                    <a:pt x="171" y="160"/>
                    <a:pt x="178" y="158"/>
                  </a:cubicBezTo>
                  <a:close/>
                  <a:moveTo>
                    <a:pt x="1081" y="158"/>
                  </a:moveTo>
                  <a:cubicBezTo>
                    <a:pt x="1080" y="156"/>
                    <a:pt x="1079" y="154"/>
                    <a:pt x="1077" y="153"/>
                  </a:cubicBezTo>
                  <a:cubicBezTo>
                    <a:pt x="1073" y="150"/>
                    <a:pt x="1070" y="154"/>
                    <a:pt x="1068" y="158"/>
                  </a:cubicBezTo>
                  <a:cubicBezTo>
                    <a:pt x="1072" y="159"/>
                    <a:pt x="1077" y="160"/>
                    <a:pt x="1081" y="158"/>
                  </a:cubicBezTo>
                  <a:close/>
                  <a:moveTo>
                    <a:pt x="67" y="180"/>
                  </a:moveTo>
                  <a:cubicBezTo>
                    <a:pt x="69" y="180"/>
                    <a:pt x="67" y="185"/>
                    <a:pt x="70" y="182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85" y="180"/>
                    <a:pt x="101" y="180"/>
                    <a:pt x="117" y="180"/>
                  </a:cubicBezTo>
                  <a:cubicBezTo>
                    <a:pt x="141" y="181"/>
                    <a:pt x="165" y="180"/>
                    <a:pt x="191" y="181"/>
                  </a:cubicBezTo>
                  <a:cubicBezTo>
                    <a:pt x="326" y="179"/>
                    <a:pt x="462" y="183"/>
                    <a:pt x="597" y="181"/>
                  </a:cubicBezTo>
                  <a:cubicBezTo>
                    <a:pt x="755" y="181"/>
                    <a:pt x="755" y="181"/>
                    <a:pt x="755" y="181"/>
                  </a:cubicBezTo>
                  <a:cubicBezTo>
                    <a:pt x="820" y="181"/>
                    <a:pt x="885" y="181"/>
                    <a:pt x="949" y="181"/>
                  </a:cubicBezTo>
                  <a:cubicBezTo>
                    <a:pt x="1023" y="180"/>
                    <a:pt x="1098" y="181"/>
                    <a:pt x="1174" y="181"/>
                  </a:cubicBezTo>
                  <a:cubicBezTo>
                    <a:pt x="1226" y="181"/>
                    <a:pt x="1275" y="182"/>
                    <a:pt x="1327" y="181"/>
                  </a:cubicBezTo>
                  <a:cubicBezTo>
                    <a:pt x="1365" y="183"/>
                    <a:pt x="1400" y="179"/>
                    <a:pt x="1438" y="183"/>
                  </a:cubicBezTo>
                  <a:cubicBezTo>
                    <a:pt x="1447" y="180"/>
                    <a:pt x="1455" y="182"/>
                    <a:pt x="1464" y="182"/>
                  </a:cubicBezTo>
                  <a:cubicBezTo>
                    <a:pt x="1481" y="182"/>
                    <a:pt x="1497" y="182"/>
                    <a:pt x="1514" y="183"/>
                  </a:cubicBezTo>
                  <a:cubicBezTo>
                    <a:pt x="1517" y="182"/>
                    <a:pt x="1517" y="182"/>
                    <a:pt x="1517" y="182"/>
                  </a:cubicBezTo>
                  <a:cubicBezTo>
                    <a:pt x="1567" y="183"/>
                    <a:pt x="1621" y="181"/>
                    <a:pt x="1670" y="181"/>
                  </a:cubicBezTo>
                  <a:cubicBezTo>
                    <a:pt x="1682" y="180"/>
                    <a:pt x="1693" y="183"/>
                    <a:pt x="1705" y="181"/>
                  </a:cubicBezTo>
                  <a:cubicBezTo>
                    <a:pt x="1755" y="182"/>
                    <a:pt x="1801" y="181"/>
                    <a:pt x="1853" y="182"/>
                  </a:cubicBezTo>
                  <a:cubicBezTo>
                    <a:pt x="1875" y="181"/>
                    <a:pt x="1899" y="182"/>
                    <a:pt x="1923" y="181"/>
                  </a:cubicBezTo>
                  <a:cubicBezTo>
                    <a:pt x="1944" y="181"/>
                    <a:pt x="1963" y="182"/>
                    <a:pt x="1985" y="182"/>
                  </a:cubicBezTo>
                  <a:cubicBezTo>
                    <a:pt x="1986" y="183"/>
                    <a:pt x="1986" y="185"/>
                    <a:pt x="1986" y="186"/>
                  </a:cubicBezTo>
                  <a:cubicBezTo>
                    <a:pt x="1983" y="188"/>
                    <a:pt x="1983" y="188"/>
                    <a:pt x="1983" y="188"/>
                  </a:cubicBezTo>
                  <a:cubicBezTo>
                    <a:pt x="1898" y="188"/>
                    <a:pt x="1809" y="188"/>
                    <a:pt x="1722" y="187"/>
                  </a:cubicBezTo>
                  <a:cubicBezTo>
                    <a:pt x="1718" y="186"/>
                    <a:pt x="1713" y="186"/>
                    <a:pt x="1709" y="187"/>
                  </a:cubicBezTo>
                  <a:cubicBezTo>
                    <a:pt x="1686" y="188"/>
                    <a:pt x="1660" y="187"/>
                    <a:pt x="1636" y="187"/>
                  </a:cubicBezTo>
                  <a:cubicBezTo>
                    <a:pt x="1618" y="187"/>
                    <a:pt x="1600" y="187"/>
                    <a:pt x="1582" y="186"/>
                  </a:cubicBezTo>
                  <a:cubicBezTo>
                    <a:pt x="1567" y="189"/>
                    <a:pt x="1550" y="186"/>
                    <a:pt x="1533" y="187"/>
                  </a:cubicBezTo>
                  <a:cubicBezTo>
                    <a:pt x="1525" y="187"/>
                    <a:pt x="1516" y="188"/>
                    <a:pt x="1508" y="187"/>
                  </a:cubicBezTo>
                  <a:cubicBezTo>
                    <a:pt x="1505" y="187"/>
                    <a:pt x="1505" y="187"/>
                    <a:pt x="1505" y="187"/>
                  </a:cubicBezTo>
                  <a:cubicBezTo>
                    <a:pt x="1484" y="187"/>
                    <a:pt x="1484" y="187"/>
                    <a:pt x="1484" y="187"/>
                  </a:cubicBezTo>
                  <a:cubicBezTo>
                    <a:pt x="1479" y="187"/>
                    <a:pt x="1472" y="188"/>
                    <a:pt x="1467" y="187"/>
                  </a:cubicBezTo>
                  <a:cubicBezTo>
                    <a:pt x="1411" y="189"/>
                    <a:pt x="1357" y="186"/>
                    <a:pt x="1300" y="188"/>
                  </a:cubicBezTo>
                  <a:cubicBezTo>
                    <a:pt x="1226" y="188"/>
                    <a:pt x="1155" y="186"/>
                    <a:pt x="1083" y="187"/>
                  </a:cubicBezTo>
                  <a:cubicBezTo>
                    <a:pt x="1046" y="186"/>
                    <a:pt x="1010" y="188"/>
                    <a:pt x="972" y="187"/>
                  </a:cubicBezTo>
                  <a:cubicBezTo>
                    <a:pt x="930" y="186"/>
                    <a:pt x="891" y="187"/>
                    <a:pt x="850" y="187"/>
                  </a:cubicBezTo>
                  <a:cubicBezTo>
                    <a:pt x="819" y="187"/>
                    <a:pt x="787" y="186"/>
                    <a:pt x="755" y="187"/>
                  </a:cubicBezTo>
                  <a:cubicBezTo>
                    <a:pt x="706" y="186"/>
                    <a:pt x="654" y="187"/>
                    <a:pt x="604" y="187"/>
                  </a:cubicBezTo>
                  <a:cubicBezTo>
                    <a:pt x="577" y="186"/>
                    <a:pt x="547" y="188"/>
                    <a:pt x="520" y="186"/>
                  </a:cubicBezTo>
                  <a:cubicBezTo>
                    <a:pt x="489" y="187"/>
                    <a:pt x="458" y="186"/>
                    <a:pt x="425" y="187"/>
                  </a:cubicBezTo>
                  <a:cubicBezTo>
                    <a:pt x="326" y="185"/>
                    <a:pt x="231" y="186"/>
                    <a:pt x="131" y="186"/>
                  </a:cubicBezTo>
                  <a:cubicBezTo>
                    <a:pt x="88" y="186"/>
                    <a:pt x="46" y="186"/>
                    <a:pt x="3" y="185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5" y="179"/>
                    <a:pt x="45" y="181"/>
                    <a:pt x="67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24B92A3A-C6A3-4454-884F-AA54731CA17C}"/>
                </a:ext>
              </a:extLst>
            </p:cNvPr>
            <p:cNvSpPr/>
            <p:nvPr/>
          </p:nvSpPr>
          <p:spPr>
            <a:xfrm>
              <a:off x="4617319" y="1582229"/>
              <a:ext cx="244445" cy="24074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4A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0740979-BEC6-4918-B2A6-68B15B026FCB}"/>
              </a:ext>
            </a:extLst>
          </p:cNvPr>
          <p:cNvSpPr txBox="1"/>
          <p:nvPr/>
        </p:nvSpPr>
        <p:spPr>
          <a:xfrm rot="16200000">
            <a:off x="3531813" y="3768931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83A4CE-C4B6-4E3F-98B8-7D5D2494634E}"/>
              </a:ext>
            </a:extLst>
          </p:cNvPr>
          <p:cNvSpPr txBox="1"/>
          <p:nvPr/>
        </p:nvSpPr>
        <p:spPr>
          <a:xfrm rot="16200000">
            <a:off x="5548277" y="3768929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207680-AEED-40D4-938E-5363515435CE}"/>
              </a:ext>
            </a:extLst>
          </p:cNvPr>
          <p:cNvSpPr txBox="1"/>
          <p:nvPr/>
        </p:nvSpPr>
        <p:spPr>
          <a:xfrm rot="16200000">
            <a:off x="4535376" y="3750487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B5F726-8A34-43A3-ADE4-26EB41FE1BC5}"/>
              </a:ext>
            </a:extLst>
          </p:cNvPr>
          <p:cNvSpPr txBox="1"/>
          <p:nvPr/>
        </p:nvSpPr>
        <p:spPr>
          <a:xfrm rot="16200000">
            <a:off x="6542501" y="3784277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E5EE4F-5FC7-4FB3-B84B-E991C0E4D426}"/>
              </a:ext>
            </a:extLst>
          </p:cNvPr>
          <p:cNvSpPr txBox="1"/>
          <p:nvPr/>
        </p:nvSpPr>
        <p:spPr>
          <a:xfrm rot="16200000">
            <a:off x="7556225" y="3738189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1B830C-A6AA-4DA8-94F5-3AA719302E2A}"/>
              </a:ext>
            </a:extLst>
          </p:cNvPr>
          <p:cNvSpPr txBox="1"/>
          <p:nvPr/>
        </p:nvSpPr>
        <p:spPr>
          <a:xfrm>
            <a:off x="3558755" y="5105025"/>
            <a:ext cx="8258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endParaRPr lang="zh-CN" altLang="en-US" sz="21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B07A36A-E713-45DF-A1B0-2F76FD2C14BB}"/>
              </a:ext>
            </a:extLst>
          </p:cNvPr>
          <p:cNvSpPr txBox="1"/>
          <p:nvPr/>
        </p:nvSpPr>
        <p:spPr>
          <a:xfrm>
            <a:off x="4628029" y="5105025"/>
            <a:ext cx="8258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endParaRPr lang="zh-CN" altLang="en-US" sz="21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DC4D7D-A3F6-4FB0-84BD-9C393521E557}"/>
              </a:ext>
            </a:extLst>
          </p:cNvPr>
          <p:cNvSpPr txBox="1"/>
          <p:nvPr/>
        </p:nvSpPr>
        <p:spPr>
          <a:xfrm>
            <a:off x="5631593" y="5096108"/>
            <a:ext cx="8258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sz="21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979051-C49D-47F4-B0DF-EB53F3A630DA}"/>
              </a:ext>
            </a:extLst>
          </p:cNvPr>
          <p:cNvSpPr txBox="1"/>
          <p:nvPr/>
        </p:nvSpPr>
        <p:spPr>
          <a:xfrm>
            <a:off x="6603511" y="5082676"/>
            <a:ext cx="8258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1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196B12-692C-43B6-9035-80BA2D97810F}"/>
              </a:ext>
            </a:extLst>
          </p:cNvPr>
          <p:cNvSpPr txBox="1"/>
          <p:nvPr/>
        </p:nvSpPr>
        <p:spPr>
          <a:xfrm>
            <a:off x="7575430" y="5070137"/>
            <a:ext cx="8258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BB99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sz="2133" dirty="0">
              <a:solidFill>
                <a:srgbClr val="BB99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1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墙壁&#10;&#10;已生成高可信度的说明">
            <a:extLst>
              <a:ext uri="{FF2B5EF4-FFF2-40B4-BE49-F238E27FC236}">
                <a16:creationId xmlns:a16="http://schemas.microsoft.com/office/drawing/2014/main" id="{1CC11C84-755E-431B-A44A-20782D6F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DA1486-91C1-4DB4-8274-22B603F9F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9" name="图片 8" descr="图片包含 事情&#10;&#10;已生成高可信度的说明">
            <a:extLst>
              <a:ext uri="{FF2B5EF4-FFF2-40B4-BE49-F238E27FC236}">
                <a16:creationId xmlns:a16="http://schemas.microsoft.com/office/drawing/2014/main" id="{33B770CD-065F-4D91-8C93-7FBE8D5B4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631201"/>
            <a:ext cx="1401524" cy="4330552"/>
          </a:xfrm>
          <a:prstGeom prst="rect">
            <a:avLst/>
          </a:prstGeom>
        </p:spPr>
      </p:pic>
      <p:pic>
        <p:nvPicPr>
          <p:cNvPr id="11" name="图片 10" descr="图片包含 事情, 物体&#10;&#10;已生成极高可信度的说明">
            <a:extLst>
              <a:ext uri="{FF2B5EF4-FFF2-40B4-BE49-F238E27FC236}">
                <a16:creationId xmlns:a16="http://schemas.microsoft.com/office/drawing/2014/main" id="{0F42A112-127F-41FC-AAD4-E3AE4877C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12" y="1122379"/>
            <a:ext cx="2743200" cy="1257300"/>
          </a:xfrm>
          <a:prstGeom prst="rect">
            <a:avLst/>
          </a:prstGeom>
        </p:spPr>
      </p:pic>
      <p:pic>
        <p:nvPicPr>
          <p:cNvPr id="12" name="图片 11" descr="图片包含 事情, 物体&#10;&#10;已生成极高可信度的说明">
            <a:extLst>
              <a:ext uri="{FF2B5EF4-FFF2-40B4-BE49-F238E27FC236}">
                <a16:creationId xmlns:a16="http://schemas.microsoft.com/office/drawing/2014/main" id="{A683E11C-B9B5-473A-AE39-BB064D141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5328" y="3084837"/>
            <a:ext cx="2743200" cy="12573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3078CD5-8FF0-4036-B704-44A9EA012286}"/>
              </a:ext>
            </a:extLst>
          </p:cNvPr>
          <p:cNvSpPr txBox="1"/>
          <p:nvPr/>
        </p:nvSpPr>
        <p:spPr>
          <a:xfrm>
            <a:off x="5562005" y="801925"/>
            <a:ext cx="923330" cy="3540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AF8F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9489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42D02E-8C54-462F-8D9E-D56C83B14746}"/>
              </a:ext>
            </a:extLst>
          </p:cNvPr>
          <p:cNvGrpSpPr/>
          <p:nvPr/>
        </p:nvGrpSpPr>
        <p:grpSpPr>
          <a:xfrm>
            <a:off x="4359199" y="1435100"/>
            <a:ext cx="1835666" cy="3142066"/>
            <a:chOff x="4359199" y="1435100"/>
            <a:chExt cx="1835666" cy="314206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FBBE3E-EB76-4EF4-800F-C11D9101F9FB}"/>
                </a:ext>
              </a:extLst>
            </p:cNvPr>
            <p:cNvGrpSpPr/>
            <p:nvPr/>
          </p:nvGrpSpPr>
          <p:grpSpPr>
            <a:xfrm>
              <a:off x="4856389" y="3645236"/>
              <a:ext cx="1338476" cy="931930"/>
              <a:chOff x="1797050" y="2693988"/>
              <a:chExt cx="2038351" cy="1419226"/>
            </a:xfrm>
            <a:solidFill>
              <a:srgbClr val="C4A077"/>
            </a:solidFill>
          </p:grpSpPr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C6335EB3-484D-42BA-8635-34410E147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629026"/>
                <a:ext cx="214313" cy="282575"/>
              </a:xfrm>
              <a:custGeom>
                <a:avLst/>
                <a:gdLst>
                  <a:gd name="T0" fmla="*/ 51 w 67"/>
                  <a:gd name="T1" fmla="*/ 31 h 88"/>
                  <a:gd name="T2" fmla="*/ 67 w 67"/>
                  <a:gd name="T3" fmla="*/ 11 h 88"/>
                  <a:gd name="T4" fmla="*/ 65 w 67"/>
                  <a:gd name="T5" fmla="*/ 0 h 88"/>
                  <a:gd name="T6" fmla="*/ 44 w 67"/>
                  <a:gd name="T7" fmla="*/ 26 h 88"/>
                  <a:gd name="T8" fmla="*/ 26 w 67"/>
                  <a:gd name="T9" fmla="*/ 48 h 88"/>
                  <a:gd name="T10" fmla="*/ 19 w 67"/>
                  <a:gd name="T11" fmla="*/ 57 h 88"/>
                  <a:gd name="T12" fmla="*/ 3 w 67"/>
                  <a:gd name="T13" fmla="*/ 77 h 88"/>
                  <a:gd name="T14" fmla="*/ 0 w 67"/>
                  <a:gd name="T15" fmla="*/ 81 h 88"/>
                  <a:gd name="T16" fmla="*/ 3 w 67"/>
                  <a:gd name="T17" fmla="*/ 84 h 88"/>
                  <a:gd name="T18" fmla="*/ 6 w 67"/>
                  <a:gd name="T19" fmla="*/ 88 h 88"/>
                  <a:gd name="T20" fmla="*/ 19 w 67"/>
                  <a:gd name="T21" fmla="*/ 71 h 88"/>
                  <a:gd name="T22" fmla="*/ 26 w 67"/>
                  <a:gd name="T23" fmla="*/ 62 h 88"/>
                  <a:gd name="T24" fmla="*/ 44 w 67"/>
                  <a:gd name="T25" fmla="*/ 39 h 88"/>
                  <a:gd name="T26" fmla="*/ 51 w 67"/>
                  <a:gd name="T2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88">
                    <a:moveTo>
                      <a:pt x="51" y="31"/>
                    </a:moveTo>
                    <a:cubicBezTo>
                      <a:pt x="56" y="24"/>
                      <a:pt x="61" y="17"/>
                      <a:pt x="67" y="11"/>
                    </a:cubicBezTo>
                    <a:cubicBezTo>
                      <a:pt x="66" y="7"/>
                      <a:pt x="66" y="3"/>
                      <a:pt x="65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2"/>
                      <a:pt x="2" y="83"/>
                      <a:pt x="3" y="84"/>
                    </a:cubicBezTo>
                    <a:cubicBezTo>
                      <a:pt x="4" y="85"/>
                      <a:pt x="5" y="86"/>
                      <a:pt x="6" y="88"/>
                    </a:cubicBezTo>
                    <a:cubicBezTo>
                      <a:pt x="10" y="82"/>
                      <a:pt x="15" y="77"/>
                      <a:pt x="19" y="71"/>
                    </a:cubicBezTo>
                    <a:cubicBezTo>
                      <a:pt x="21" y="68"/>
                      <a:pt x="24" y="65"/>
                      <a:pt x="26" y="62"/>
                    </a:cubicBezTo>
                    <a:cubicBezTo>
                      <a:pt x="32" y="55"/>
                      <a:pt x="38" y="47"/>
                      <a:pt x="44" y="39"/>
                    </a:cubicBezTo>
                    <a:cubicBezTo>
                      <a:pt x="46" y="37"/>
                      <a:pt x="49" y="34"/>
                      <a:pt x="5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Freeform 6">
                <a:extLst>
                  <a:ext uri="{FF2B5EF4-FFF2-40B4-BE49-F238E27FC236}">
                    <a16:creationId xmlns:a16="http://schemas.microsoft.com/office/drawing/2014/main" id="{DC7D949C-B85A-4C9D-8FDA-9DF9099BA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013" y="3500438"/>
                <a:ext cx="107950" cy="79375"/>
              </a:xfrm>
              <a:custGeom>
                <a:avLst/>
                <a:gdLst>
                  <a:gd name="T0" fmla="*/ 17 w 34"/>
                  <a:gd name="T1" fmla="*/ 3 h 25"/>
                  <a:gd name="T2" fmla="*/ 0 w 34"/>
                  <a:gd name="T3" fmla="*/ 23 h 25"/>
                  <a:gd name="T4" fmla="*/ 15 w 34"/>
                  <a:gd name="T5" fmla="*/ 25 h 25"/>
                  <a:gd name="T6" fmla="*/ 17 w 34"/>
                  <a:gd name="T7" fmla="*/ 22 h 25"/>
                  <a:gd name="T8" fmla="*/ 26 w 34"/>
                  <a:gd name="T9" fmla="*/ 11 h 25"/>
                  <a:gd name="T10" fmla="*/ 34 w 34"/>
                  <a:gd name="T11" fmla="*/ 3 h 25"/>
                  <a:gd name="T12" fmla="*/ 26 w 34"/>
                  <a:gd name="T13" fmla="*/ 1 h 25"/>
                  <a:gd name="T14" fmla="*/ 19 w 34"/>
                  <a:gd name="T15" fmla="*/ 0 h 25"/>
                  <a:gd name="T16" fmla="*/ 17 w 34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17" y="3"/>
                    </a:moveTo>
                    <a:cubicBezTo>
                      <a:pt x="11" y="10"/>
                      <a:pt x="5" y="16"/>
                      <a:pt x="0" y="23"/>
                    </a:cubicBezTo>
                    <a:cubicBezTo>
                      <a:pt x="5" y="23"/>
                      <a:pt x="10" y="24"/>
                      <a:pt x="15" y="25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2"/>
                      <a:pt x="29" y="2"/>
                      <a:pt x="26" y="1"/>
                    </a:cubicBezTo>
                    <a:cubicBezTo>
                      <a:pt x="24" y="1"/>
                      <a:pt x="21" y="1"/>
                      <a:pt x="19" y="0"/>
                    </a:cubicBezTo>
                    <a:cubicBezTo>
                      <a:pt x="18" y="1"/>
                      <a:pt x="17" y="2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543965BB-E064-4066-A2A5-CDD4F8AB9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3714751"/>
                <a:ext cx="522288" cy="398463"/>
              </a:xfrm>
              <a:custGeom>
                <a:avLst/>
                <a:gdLst>
                  <a:gd name="T0" fmla="*/ 137 w 163"/>
                  <a:gd name="T1" fmla="*/ 47 h 124"/>
                  <a:gd name="T2" fmla="*/ 136 w 163"/>
                  <a:gd name="T3" fmla="*/ 45 h 124"/>
                  <a:gd name="T4" fmla="*/ 136 w 163"/>
                  <a:gd name="T5" fmla="*/ 45 h 124"/>
                  <a:gd name="T6" fmla="*/ 136 w 163"/>
                  <a:gd name="T7" fmla="*/ 45 h 124"/>
                  <a:gd name="T8" fmla="*/ 136 w 163"/>
                  <a:gd name="T9" fmla="*/ 29 h 124"/>
                  <a:gd name="T10" fmla="*/ 129 w 163"/>
                  <a:gd name="T11" fmla="*/ 12 h 124"/>
                  <a:gd name="T12" fmla="*/ 116 w 163"/>
                  <a:gd name="T13" fmla="*/ 2 h 124"/>
                  <a:gd name="T14" fmla="*/ 115 w 163"/>
                  <a:gd name="T15" fmla="*/ 2 h 124"/>
                  <a:gd name="T16" fmla="*/ 107 w 163"/>
                  <a:gd name="T17" fmla="*/ 0 h 124"/>
                  <a:gd name="T18" fmla="*/ 98 w 163"/>
                  <a:gd name="T19" fmla="*/ 1 h 124"/>
                  <a:gd name="T20" fmla="*/ 75 w 163"/>
                  <a:gd name="T21" fmla="*/ 17 h 124"/>
                  <a:gd name="T22" fmla="*/ 72 w 163"/>
                  <a:gd name="T23" fmla="*/ 17 h 124"/>
                  <a:gd name="T24" fmla="*/ 70 w 163"/>
                  <a:gd name="T25" fmla="*/ 17 h 124"/>
                  <a:gd name="T26" fmla="*/ 55 w 163"/>
                  <a:gd name="T27" fmla="*/ 14 h 124"/>
                  <a:gd name="T28" fmla="*/ 15 w 163"/>
                  <a:gd name="T29" fmla="*/ 79 h 124"/>
                  <a:gd name="T30" fmla="*/ 62 w 163"/>
                  <a:gd name="T31" fmla="*/ 85 h 124"/>
                  <a:gd name="T32" fmla="*/ 35 w 163"/>
                  <a:gd name="T33" fmla="*/ 67 h 124"/>
                  <a:gd name="T34" fmla="*/ 70 w 163"/>
                  <a:gd name="T35" fmla="*/ 31 h 124"/>
                  <a:gd name="T36" fmla="*/ 75 w 163"/>
                  <a:gd name="T37" fmla="*/ 31 h 124"/>
                  <a:gd name="T38" fmla="*/ 107 w 163"/>
                  <a:gd name="T39" fmla="*/ 24 h 124"/>
                  <a:gd name="T40" fmla="*/ 116 w 163"/>
                  <a:gd name="T41" fmla="*/ 33 h 124"/>
                  <a:gd name="T42" fmla="*/ 122 w 163"/>
                  <a:gd name="T43" fmla="*/ 50 h 124"/>
                  <a:gd name="T44" fmla="*/ 136 w 163"/>
                  <a:gd name="T45" fmla="*/ 60 h 124"/>
                  <a:gd name="T46" fmla="*/ 136 w 163"/>
                  <a:gd name="T47" fmla="*/ 87 h 124"/>
                  <a:gd name="T48" fmla="*/ 121 w 163"/>
                  <a:gd name="T49" fmla="*/ 96 h 124"/>
                  <a:gd name="T50" fmla="*/ 116 w 163"/>
                  <a:gd name="T51" fmla="*/ 78 h 124"/>
                  <a:gd name="T52" fmla="*/ 107 w 163"/>
                  <a:gd name="T53" fmla="*/ 74 h 124"/>
                  <a:gd name="T54" fmla="*/ 88 w 163"/>
                  <a:gd name="T55" fmla="*/ 92 h 124"/>
                  <a:gd name="T56" fmla="*/ 107 w 163"/>
                  <a:gd name="T57" fmla="*/ 122 h 124"/>
                  <a:gd name="T58" fmla="*/ 116 w 163"/>
                  <a:gd name="T59" fmla="*/ 124 h 124"/>
                  <a:gd name="T60" fmla="*/ 133 w 163"/>
                  <a:gd name="T61" fmla="*/ 121 h 124"/>
                  <a:gd name="T62" fmla="*/ 136 w 163"/>
                  <a:gd name="T63" fmla="*/ 120 h 124"/>
                  <a:gd name="T64" fmla="*/ 159 w 163"/>
                  <a:gd name="T65" fmla="*/ 95 h 124"/>
                  <a:gd name="T66" fmla="*/ 159 w 163"/>
                  <a:gd name="T67" fmla="*/ 64 h 124"/>
                  <a:gd name="T68" fmla="*/ 137 w 163"/>
                  <a:gd name="T6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" h="124">
                    <a:moveTo>
                      <a:pt x="137" y="47"/>
                    </a:moveTo>
                    <a:cubicBezTo>
                      <a:pt x="137" y="47"/>
                      <a:pt x="136" y="46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39"/>
                      <a:pt x="136" y="34"/>
                      <a:pt x="136" y="29"/>
                    </a:cubicBezTo>
                    <a:cubicBezTo>
                      <a:pt x="135" y="22"/>
                      <a:pt x="132" y="16"/>
                      <a:pt x="129" y="12"/>
                    </a:cubicBezTo>
                    <a:cubicBezTo>
                      <a:pt x="126" y="7"/>
                      <a:pt x="121" y="4"/>
                      <a:pt x="116" y="2"/>
                    </a:cubicBezTo>
                    <a:cubicBezTo>
                      <a:pt x="116" y="2"/>
                      <a:pt x="116" y="2"/>
                      <a:pt x="115" y="2"/>
                    </a:cubicBezTo>
                    <a:cubicBezTo>
                      <a:pt x="112" y="1"/>
                      <a:pt x="110" y="1"/>
                      <a:pt x="107" y="0"/>
                    </a:cubicBezTo>
                    <a:cubicBezTo>
                      <a:pt x="104" y="0"/>
                      <a:pt x="101" y="0"/>
                      <a:pt x="98" y="1"/>
                    </a:cubicBezTo>
                    <a:cubicBezTo>
                      <a:pt x="89" y="3"/>
                      <a:pt x="80" y="8"/>
                      <a:pt x="75" y="17"/>
                    </a:cubicBezTo>
                    <a:cubicBezTo>
                      <a:pt x="74" y="17"/>
                      <a:pt x="73" y="18"/>
                      <a:pt x="72" y="17"/>
                    </a:cubicBezTo>
                    <a:cubicBezTo>
                      <a:pt x="72" y="17"/>
                      <a:pt x="71" y="17"/>
                      <a:pt x="70" y="17"/>
                    </a:cubicBezTo>
                    <a:cubicBezTo>
                      <a:pt x="65" y="15"/>
                      <a:pt x="60" y="14"/>
                      <a:pt x="55" y="14"/>
                    </a:cubicBezTo>
                    <a:cubicBezTo>
                      <a:pt x="21" y="15"/>
                      <a:pt x="0" y="45"/>
                      <a:pt x="15" y="79"/>
                    </a:cubicBezTo>
                    <a:cubicBezTo>
                      <a:pt x="23" y="99"/>
                      <a:pt x="55" y="101"/>
                      <a:pt x="62" y="85"/>
                    </a:cubicBezTo>
                    <a:cubicBezTo>
                      <a:pt x="73" y="59"/>
                      <a:pt x="45" y="54"/>
                      <a:pt x="35" y="67"/>
                    </a:cubicBezTo>
                    <a:cubicBezTo>
                      <a:pt x="33" y="45"/>
                      <a:pt x="46" y="30"/>
                      <a:pt x="70" y="31"/>
                    </a:cubicBezTo>
                    <a:cubicBezTo>
                      <a:pt x="72" y="31"/>
                      <a:pt x="74" y="31"/>
                      <a:pt x="75" y="31"/>
                    </a:cubicBezTo>
                    <a:cubicBezTo>
                      <a:pt x="87" y="22"/>
                      <a:pt x="98" y="20"/>
                      <a:pt x="107" y="24"/>
                    </a:cubicBezTo>
                    <a:cubicBezTo>
                      <a:pt x="110" y="26"/>
                      <a:pt x="114" y="29"/>
                      <a:pt x="116" y="33"/>
                    </a:cubicBezTo>
                    <a:cubicBezTo>
                      <a:pt x="119" y="37"/>
                      <a:pt x="121" y="43"/>
                      <a:pt x="122" y="50"/>
                    </a:cubicBezTo>
                    <a:cubicBezTo>
                      <a:pt x="128" y="53"/>
                      <a:pt x="133" y="56"/>
                      <a:pt x="136" y="60"/>
                    </a:cubicBezTo>
                    <a:cubicBezTo>
                      <a:pt x="143" y="69"/>
                      <a:pt x="143" y="79"/>
                      <a:pt x="136" y="87"/>
                    </a:cubicBezTo>
                    <a:cubicBezTo>
                      <a:pt x="132" y="91"/>
                      <a:pt x="128" y="94"/>
                      <a:pt x="121" y="96"/>
                    </a:cubicBezTo>
                    <a:cubicBezTo>
                      <a:pt x="122" y="88"/>
                      <a:pt x="120" y="82"/>
                      <a:pt x="116" y="78"/>
                    </a:cubicBezTo>
                    <a:cubicBezTo>
                      <a:pt x="114" y="76"/>
                      <a:pt x="110" y="74"/>
                      <a:pt x="107" y="74"/>
                    </a:cubicBezTo>
                    <a:cubicBezTo>
                      <a:pt x="98" y="73"/>
                      <a:pt x="88" y="80"/>
                      <a:pt x="88" y="92"/>
                    </a:cubicBezTo>
                    <a:cubicBezTo>
                      <a:pt x="89" y="108"/>
                      <a:pt x="96" y="118"/>
                      <a:pt x="107" y="122"/>
                    </a:cubicBezTo>
                    <a:cubicBezTo>
                      <a:pt x="110" y="123"/>
                      <a:pt x="113" y="124"/>
                      <a:pt x="116" y="124"/>
                    </a:cubicBezTo>
                    <a:cubicBezTo>
                      <a:pt x="121" y="124"/>
                      <a:pt x="127" y="123"/>
                      <a:pt x="133" y="121"/>
                    </a:cubicBezTo>
                    <a:cubicBezTo>
                      <a:pt x="134" y="121"/>
                      <a:pt x="135" y="120"/>
                      <a:pt x="136" y="120"/>
                    </a:cubicBezTo>
                    <a:cubicBezTo>
                      <a:pt x="147" y="115"/>
                      <a:pt x="155" y="106"/>
                      <a:pt x="159" y="95"/>
                    </a:cubicBezTo>
                    <a:cubicBezTo>
                      <a:pt x="163" y="85"/>
                      <a:pt x="163" y="73"/>
                      <a:pt x="159" y="64"/>
                    </a:cubicBezTo>
                    <a:cubicBezTo>
                      <a:pt x="155" y="56"/>
                      <a:pt x="148" y="49"/>
                      <a:pt x="1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B695CCF4-F634-47ED-BA5C-C9F71BB1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050" y="2876551"/>
                <a:ext cx="400050" cy="168275"/>
              </a:xfrm>
              <a:custGeom>
                <a:avLst/>
                <a:gdLst>
                  <a:gd name="T0" fmla="*/ 124 w 125"/>
                  <a:gd name="T1" fmla="*/ 23 h 52"/>
                  <a:gd name="T2" fmla="*/ 125 w 125"/>
                  <a:gd name="T3" fmla="*/ 22 h 52"/>
                  <a:gd name="T4" fmla="*/ 124 w 125"/>
                  <a:gd name="T5" fmla="*/ 22 h 52"/>
                  <a:gd name="T6" fmla="*/ 70 w 125"/>
                  <a:gd name="T7" fmla="*/ 17 h 52"/>
                  <a:gd name="T8" fmla="*/ 0 w 125"/>
                  <a:gd name="T9" fmla="*/ 20 h 52"/>
                  <a:gd name="T10" fmla="*/ 51 w 125"/>
                  <a:gd name="T11" fmla="*/ 32 h 52"/>
                  <a:gd name="T12" fmla="*/ 124 w 125"/>
                  <a:gd name="T13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52">
                    <a:moveTo>
                      <a:pt x="124" y="23"/>
                    </a:move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07" y="30"/>
                      <a:pt x="87" y="29"/>
                      <a:pt x="70" y="17"/>
                    </a:cubicBezTo>
                    <a:cubicBezTo>
                      <a:pt x="45" y="0"/>
                      <a:pt x="23" y="1"/>
                      <a:pt x="0" y="20"/>
                    </a:cubicBezTo>
                    <a:cubicBezTo>
                      <a:pt x="21" y="15"/>
                      <a:pt x="37" y="18"/>
                      <a:pt x="51" y="32"/>
                    </a:cubicBezTo>
                    <a:cubicBezTo>
                      <a:pt x="71" y="52"/>
                      <a:pt x="108" y="41"/>
                      <a:pt x="12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id="{2B00107D-575D-44B0-8CC6-745BD623D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2863851"/>
                <a:ext cx="346075" cy="282575"/>
              </a:xfrm>
              <a:custGeom>
                <a:avLst/>
                <a:gdLst>
                  <a:gd name="T0" fmla="*/ 0 w 108"/>
                  <a:gd name="T1" fmla="*/ 34 h 88"/>
                  <a:gd name="T2" fmla="*/ 1 w 108"/>
                  <a:gd name="T3" fmla="*/ 33 h 88"/>
                  <a:gd name="T4" fmla="*/ 38 w 108"/>
                  <a:gd name="T5" fmla="*/ 51 h 88"/>
                  <a:gd name="T6" fmla="*/ 38 w 108"/>
                  <a:gd name="T7" fmla="*/ 63 h 88"/>
                  <a:gd name="T8" fmla="*/ 7 w 108"/>
                  <a:gd name="T9" fmla="*/ 88 h 88"/>
                  <a:gd name="T10" fmla="*/ 38 w 108"/>
                  <a:gd name="T11" fmla="*/ 86 h 88"/>
                  <a:gd name="T12" fmla="*/ 47 w 108"/>
                  <a:gd name="T13" fmla="*/ 85 h 88"/>
                  <a:gd name="T14" fmla="*/ 67 w 108"/>
                  <a:gd name="T15" fmla="*/ 80 h 88"/>
                  <a:gd name="T16" fmla="*/ 90 w 108"/>
                  <a:gd name="T17" fmla="*/ 68 h 88"/>
                  <a:gd name="T18" fmla="*/ 99 w 108"/>
                  <a:gd name="T19" fmla="*/ 24 h 88"/>
                  <a:gd name="T20" fmla="*/ 90 w 108"/>
                  <a:gd name="T21" fmla="*/ 10 h 88"/>
                  <a:gd name="T22" fmla="*/ 67 w 108"/>
                  <a:gd name="T23" fmla="*/ 0 h 88"/>
                  <a:gd name="T24" fmla="*/ 47 w 108"/>
                  <a:gd name="T25" fmla="*/ 3 h 88"/>
                  <a:gd name="T26" fmla="*/ 38 w 108"/>
                  <a:gd name="T27" fmla="*/ 7 h 88"/>
                  <a:gd name="T28" fmla="*/ 1 w 108"/>
                  <a:gd name="T29" fmla="*/ 33 h 88"/>
                  <a:gd name="T30" fmla="*/ 0 w 108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88">
                    <a:moveTo>
                      <a:pt x="0" y="34"/>
                    </a:moveTo>
                    <a:cubicBezTo>
                      <a:pt x="1" y="34"/>
                      <a:pt x="1" y="33"/>
                      <a:pt x="1" y="33"/>
                    </a:cubicBezTo>
                    <a:cubicBezTo>
                      <a:pt x="21" y="29"/>
                      <a:pt x="34" y="38"/>
                      <a:pt x="38" y="51"/>
                    </a:cubicBezTo>
                    <a:cubicBezTo>
                      <a:pt x="39" y="54"/>
                      <a:pt x="39" y="59"/>
                      <a:pt x="38" y="63"/>
                    </a:cubicBezTo>
                    <a:cubicBezTo>
                      <a:pt x="35" y="73"/>
                      <a:pt x="25" y="84"/>
                      <a:pt x="7" y="88"/>
                    </a:cubicBezTo>
                    <a:cubicBezTo>
                      <a:pt x="15" y="88"/>
                      <a:pt x="26" y="88"/>
                      <a:pt x="38" y="86"/>
                    </a:cubicBezTo>
                    <a:cubicBezTo>
                      <a:pt x="41" y="86"/>
                      <a:pt x="44" y="85"/>
                      <a:pt x="47" y="85"/>
                    </a:cubicBezTo>
                    <a:cubicBezTo>
                      <a:pt x="54" y="83"/>
                      <a:pt x="60" y="82"/>
                      <a:pt x="67" y="80"/>
                    </a:cubicBezTo>
                    <a:cubicBezTo>
                      <a:pt x="76" y="77"/>
                      <a:pt x="84" y="73"/>
                      <a:pt x="90" y="68"/>
                    </a:cubicBezTo>
                    <a:cubicBezTo>
                      <a:pt x="103" y="58"/>
                      <a:pt x="108" y="44"/>
                      <a:pt x="99" y="24"/>
                    </a:cubicBezTo>
                    <a:cubicBezTo>
                      <a:pt x="96" y="18"/>
                      <a:pt x="93" y="14"/>
                      <a:pt x="90" y="10"/>
                    </a:cubicBezTo>
                    <a:cubicBezTo>
                      <a:pt x="83" y="4"/>
                      <a:pt x="75" y="1"/>
                      <a:pt x="67" y="0"/>
                    </a:cubicBezTo>
                    <a:cubicBezTo>
                      <a:pt x="60" y="0"/>
                      <a:pt x="54" y="1"/>
                      <a:pt x="47" y="3"/>
                    </a:cubicBezTo>
                    <a:cubicBezTo>
                      <a:pt x="44" y="4"/>
                      <a:pt x="41" y="5"/>
                      <a:pt x="38" y="7"/>
                    </a:cubicBezTo>
                    <a:cubicBezTo>
                      <a:pt x="23" y="13"/>
                      <a:pt x="10" y="23"/>
                      <a:pt x="1" y="33"/>
                    </a:cubicBezTo>
                    <a:cubicBezTo>
                      <a:pt x="1" y="33"/>
                      <a:pt x="1" y="33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E7D0944F-6957-4A72-B6FC-D4826169F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688" y="3211513"/>
                <a:ext cx="428625" cy="401638"/>
              </a:xfrm>
              <a:custGeom>
                <a:avLst/>
                <a:gdLst>
                  <a:gd name="T0" fmla="*/ 62 w 134"/>
                  <a:gd name="T1" fmla="*/ 61 h 125"/>
                  <a:gd name="T2" fmla="*/ 62 w 134"/>
                  <a:gd name="T3" fmla="*/ 108 h 125"/>
                  <a:gd name="T4" fmla="*/ 51 w 134"/>
                  <a:gd name="T5" fmla="*/ 125 h 125"/>
                  <a:gd name="T6" fmla="*/ 62 w 134"/>
                  <a:gd name="T7" fmla="*/ 118 h 125"/>
                  <a:gd name="T8" fmla="*/ 110 w 134"/>
                  <a:gd name="T9" fmla="*/ 25 h 125"/>
                  <a:gd name="T10" fmla="*/ 62 w 134"/>
                  <a:gd name="T11" fmla="*/ 2 h 125"/>
                  <a:gd name="T12" fmla="*/ 15 w 134"/>
                  <a:gd name="T13" fmla="*/ 20 h 125"/>
                  <a:gd name="T14" fmla="*/ 8 w 134"/>
                  <a:gd name="T15" fmla="*/ 33 h 125"/>
                  <a:gd name="T16" fmla="*/ 5 w 134"/>
                  <a:gd name="T17" fmla="*/ 38 h 125"/>
                  <a:gd name="T18" fmla="*/ 0 w 134"/>
                  <a:gd name="T19" fmla="*/ 45 h 125"/>
                  <a:gd name="T20" fmla="*/ 8 w 134"/>
                  <a:gd name="T21" fmla="*/ 42 h 125"/>
                  <a:gd name="T22" fmla="*/ 62 w 134"/>
                  <a:gd name="T2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125">
                    <a:moveTo>
                      <a:pt x="62" y="61"/>
                    </a:moveTo>
                    <a:cubicBezTo>
                      <a:pt x="69" y="74"/>
                      <a:pt x="69" y="92"/>
                      <a:pt x="62" y="108"/>
                    </a:cubicBezTo>
                    <a:cubicBezTo>
                      <a:pt x="59" y="114"/>
                      <a:pt x="56" y="119"/>
                      <a:pt x="51" y="125"/>
                    </a:cubicBezTo>
                    <a:cubicBezTo>
                      <a:pt x="54" y="123"/>
                      <a:pt x="58" y="121"/>
                      <a:pt x="62" y="118"/>
                    </a:cubicBezTo>
                    <a:cubicBezTo>
                      <a:pt x="90" y="98"/>
                      <a:pt x="134" y="59"/>
                      <a:pt x="110" y="25"/>
                    </a:cubicBezTo>
                    <a:cubicBezTo>
                      <a:pt x="96" y="6"/>
                      <a:pt x="79" y="0"/>
                      <a:pt x="62" y="2"/>
                    </a:cubicBezTo>
                    <a:cubicBezTo>
                      <a:pt x="47" y="3"/>
                      <a:pt x="31" y="10"/>
                      <a:pt x="15" y="20"/>
                    </a:cubicBezTo>
                    <a:cubicBezTo>
                      <a:pt x="13" y="24"/>
                      <a:pt x="11" y="29"/>
                      <a:pt x="8" y="33"/>
                    </a:cubicBezTo>
                    <a:cubicBezTo>
                      <a:pt x="7" y="35"/>
                      <a:pt x="6" y="36"/>
                      <a:pt x="5" y="38"/>
                    </a:cubicBezTo>
                    <a:cubicBezTo>
                      <a:pt x="4" y="40"/>
                      <a:pt x="2" y="43"/>
                      <a:pt x="0" y="45"/>
                    </a:cubicBezTo>
                    <a:cubicBezTo>
                      <a:pt x="3" y="44"/>
                      <a:pt x="6" y="43"/>
                      <a:pt x="8" y="42"/>
                    </a:cubicBezTo>
                    <a:cubicBezTo>
                      <a:pt x="33" y="33"/>
                      <a:pt x="53" y="43"/>
                      <a:pt x="6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30389B64-F5A6-45F1-B8E7-AF8E909A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913" y="3576638"/>
                <a:ext cx="852488" cy="485775"/>
              </a:xfrm>
              <a:custGeom>
                <a:avLst/>
                <a:gdLst>
                  <a:gd name="T0" fmla="*/ 242 w 266"/>
                  <a:gd name="T1" fmla="*/ 85 h 151"/>
                  <a:gd name="T2" fmla="*/ 211 w 266"/>
                  <a:gd name="T3" fmla="*/ 42 h 151"/>
                  <a:gd name="T4" fmla="*/ 125 w 266"/>
                  <a:gd name="T5" fmla="*/ 59 h 151"/>
                  <a:gd name="T6" fmla="*/ 55 w 266"/>
                  <a:gd name="T7" fmla="*/ 81 h 151"/>
                  <a:gd name="T8" fmla="*/ 55 w 266"/>
                  <a:gd name="T9" fmla="*/ 10 h 151"/>
                  <a:gd name="T10" fmla="*/ 55 w 266"/>
                  <a:gd name="T11" fmla="*/ 10 h 151"/>
                  <a:gd name="T12" fmla="*/ 56 w 266"/>
                  <a:gd name="T13" fmla="*/ 9 h 151"/>
                  <a:gd name="T14" fmla="*/ 55 w 266"/>
                  <a:gd name="T15" fmla="*/ 10 h 151"/>
                  <a:gd name="T16" fmla="*/ 48 w 266"/>
                  <a:gd name="T17" fmla="*/ 13 h 151"/>
                  <a:gd name="T18" fmla="*/ 1 w 266"/>
                  <a:gd name="T19" fmla="*/ 76 h 151"/>
                  <a:gd name="T20" fmla="*/ 1 w 266"/>
                  <a:gd name="T21" fmla="*/ 97 h 151"/>
                  <a:gd name="T22" fmla="*/ 22 w 266"/>
                  <a:gd name="T23" fmla="*/ 134 h 151"/>
                  <a:gd name="T24" fmla="*/ 55 w 266"/>
                  <a:gd name="T25" fmla="*/ 149 h 151"/>
                  <a:gd name="T26" fmla="*/ 126 w 266"/>
                  <a:gd name="T27" fmla="*/ 74 h 151"/>
                  <a:gd name="T28" fmla="*/ 185 w 266"/>
                  <a:gd name="T29" fmla="*/ 71 h 151"/>
                  <a:gd name="T30" fmla="*/ 231 w 266"/>
                  <a:gd name="T31" fmla="*/ 100 h 151"/>
                  <a:gd name="T32" fmla="*/ 266 w 266"/>
                  <a:gd name="T33" fmla="*/ 107 h 151"/>
                  <a:gd name="T34" fmla="*/ 242 w 266"/>
                  <a:gd name="T35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6" h="151">
                    <a:moveTo>
                      <a:pt x="242" y="85"/>
                    </a:moveTo>
                    <a:cubicBezTo>
                      <a:pt x="221" y="80"/>
                      <a:pt x="222" y="63"/>
                      <a:pt x="211" y="42"/>
                    </a:cubicBezTo>
                    <a:cubicBezTo>
                      <a:pt x="188" y="0"/>
                      <a:pt x="139" y="20"/>
                      <a:pt x="125" y="59"/>
                    </a:cubicBezTo>
                    <a:cubicBezTo>
                      <a:pt x="114" y="88"/>
                      <a:pt x="77" y="93"/>
                      <a:pt x="55" y="81"/>
                    </a:cubicBezTo>
                    <a:cubicBezTo>
                      <a:pt x="35" y="70"/>
                      <a:pt x="26" y="45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6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3" y="11"/>
                      <a:pt x="50" y="11"/>
                      <a:pt x="48" y="13"/>
                    </a:cubicBezTo>
                    <a:cubicBezTo>
                      <a:pt x="24" y="26"/>
                      <a:pt x="5" y="50"/>
                      <a:pt x="1" y="76"/>
                    </a:cubicBezTo>
                    <a:cubicBezTo>
                      <a:pt x="0" y="83"/>
                      <a:pt x="0" y="90"/>
                      <a:pt x="1" y="97"/>
                    </a:cubicBezTo>
                    <a:cubicBezTo>
                      <a:pt x="3" y="111"/>
                      <a:pt x="10" y="123"/>
                      <a:pt x="22" y="134"/>
                    </a:cubicBezTo>
                    <a:cubicBezTo>
                      <a:pt x="34" y="144"/>
                      <a:pt x="44" y="149"/>
                      <a:pt x="55" y="149"/>
                    </a:cubicBezTo>
                    <a:cubicBezTo>
                      <a:pt x="85" y="151"/>
                      <a:pt x="111" y="119"/>
                      <a:pt x="126" y="74"/>
                    </a:cubicBezTo>
                    <a:cubicBezTo>
                      <a:pt x="133" y="53"/>
                      <a:pt x="163" y="48"/>
                      <a:pt x="185" y="71"/>
                    </a:cubicBezTo>
                    <a:cubicBezTo>
                      <a:pt x="202" y="87"/>
                      <a:pt x="214" y="101"/>
                      <a:pt x="231" y="100"/>
                    </a:cubicBezTo>
                    <a:cubicBezTo>
                      <a:pt x="243" y="100"/>
                      <a:pt x="255" y="101"/>
                      <a:pt x="266" y="107"/>
                    </a:cubicBezTo>
                    <a:cubicBezTo>
                      <a:pt x="261" y="98"/>
                      <a:pt x="255" y="88"/>
                      <a:pt x="24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9C89E0F4-4498-4107-8F6F-4122AA137E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2713" y="2765426"/>
                <a:ext cx="560388" cy="612775"/>
              </a:xfrm>
              <a:custGeom>
                <a:avLst/>
                <a:gdLst>
                  <a:gd name="T0" fmla="*/ 123 w 175"/>
                  <a:gd name="T1" fmla="*/ 75 h 191"/>
                  <a:gd name="T2" fmla="*/ 158 w 175"/>
                  <a:gd name="T3" fmla="*/ 68 h 191"/>
                  <a:gd name="T4" fmla="*/ 166 w 175"/>
                  <a:gd name="T5" fmla="*/ 44 h 191"/>
                  <a:gd name="T6" fmla="*/ 169 w 175"/>
                  <a:gd name="T7" fmla="*/ 36 h 191"/>
                  <a:gd name="T8" fmla="*/ 158 w 175"/>
                  <a:gd name="T9" fmla="*/ 0 h 191"/>
                  <a:gd name="T10" fmla="*/ 111 w 175"/>
                  <a:gd name="T11" fmla="*/ 22 h 191"/>
                  <a:gd name="T12" fmla="*/ 104 w 175"/>
                  <a:gd name="T13" fmla="*/ 36 h 191"/>
                  <a:gd name="T14" fmla="*/ 98 w 175"/>
                  <a:gd name="T15" fmla="*/ 32 h 191"/>
                  <a:gd name="T16" fmla="*/ 91 w 175"/>
                  <a:gd name="T17" fmla="*/ 37 h 191"/>
                  <a:gd name="T18" fmla="*/ 94 w 175"/>
                  <a:gd name="T19" fmla="*/ 41 h 191"/>
                  <a:gd name="T20" fmla="*/ 89 w 175"/>
                  <a:gd name="T21" fmla="*/ 45 h 191"/>
                  <a:gd name="T22" fmla="*/ 79 w 175"/>
                  <a:gd name="T23" fmla="*/ 46 h 191"/>
                  <a:gd name="T24" fmla="*/ 58 w 175"/>
                  <a:gd name="T25" fmla="*/ 68 h 191"/>
                  <a:gd name="T26" fmla="*/ 79 w 175"/>
                  <a:gd name="T27" fmla="*/ 64 h 191"/>
                  <a:gd name="T28" fmla="*/ 79 w 175"/>
                  <a:gd name="T29" fmla="*/ 66 h 191"/>
                  <a:gd name="T30" fmla="*/ 58 w 175"/>
                  <a:gd name="T31" fmla="*/ 72 h 191"/>
                  <a:gd name="T32" fmla="*/ 26 w 175"/>
                  <a:gd name="T33" fmla="*/ 91 h 191"/>
                  <a:gd name="T34" fmla="*/ 0 w 175"/>
                  <a:gd name="T35" fmla="*/ 118 h 191"/>
                  <a:gd name="T36" fmla="*/ 39 w 175"/>
                  <a:gd name="T37" fmla="*/ 128 h 191"/>
                  <a:gd name="T38" fmla="*/ 51 w 175"/>
                  <a:gd name="T39" fmla="*/ 121 h 191"/>
                  <a:gd name="T40" fmla="*/ 64 w 175"/>
                  <a:gd name="T41" fmla="*/ 123 h 191"/>
                  <a:gd name="T42" fmla="*/ 52 w 175"/>
                  <a:gd name="T43" fmla="*/ 135 h 191"/>
                  <a:gd name="T44" fmla="*/ 61 w 175"/>
                  <a:gd name="T45" fmla="*/ 143 h 191"/>
                  <a:gd name="T46" fmla="*/ 72 w 175"/>
                  <a:gd name="T47" fmla="*/ 129 h 191"/>
                  <a:gd name="T48" fmla="*/ 74 w 175"/>
                  <a:gd name="T49" fmla="*/ 143 h 191"/>
                  <a:gd name="T50" fmla="*/ 65 w 175"/>
                  <a:gd name="T51" fmla="*/ 147 h 191"/>
                  <a:gd name="T52" fmla="*/ 79 w 175"/>
                  <a:gd name="T53" fmla="*/ 169 h 191"/>
                  <a:gd name="T54" fmla="*/ 86 w 175"/>
                  <a:gd name="T55" fmla="*/ 191 h 191"/>
                  <a:gd name="T56" fmla="*/ 93 w 175"/>
                  <a:gd name="T57" fmla="*/ 182 h 191"/>
                  <a:gd name="T58" fmla="*/ 104 w 175"/>
                  <a:gd name="T59" fmla="*/ 165 h 191"/>
                  <a:gd name="T60" fmla="*/ 156 w 175"/>
                  <a:gd name="T61" fmla="*/ 62 h 191"/>
                  <a:gd name="T62" fmla="*/ 158 w 175"/>
                  <a:gd name="T63" fmla="*/ 48 h 191"/>
                  <a:gd name="T64" fmla="*/ 158 w 175"/>
                  <a:gd name="T65" fmla="*/ 60 h 191"/>
                  <a:gd name="T66" fmla="*/ 170 w 175"/>
                  <a:gd name="T67" fmla="*/ 15 h 191"/>
                  <a:gd name="T68" fmla="*/ 158 w 175"/>
                  <a:gd name="T69" fmla="*/ 21 h 191"/>
                  <a:gd name="T70" fmla="*/ 158 w 175"/>
                  <a:gd name="T71" fmla="*/ 12 h 191"/>
                  <a:gd name="T72" fmla="*/ 158 w 175"/>
                  <a:gd name="T73" fmla="*/ 39 h 191"/>
                  <a:gd name="T74" fmla="*/ 158 w 175"/>
                  <a:gd name="T75" fmla="*/ 40 h 191"/>
                  <a:gd name="T76" fmla="*/ 144 w 175"/>
                  <a:gd name="T77" fmla="*/ 31 h 191"/>
                  <a:gd name="T78" fmla="*/ 79 w 175"/>
                  <a:gd name="T79" fmla="*/ 62 h 191"/>
                  <a:gd name="T80" fmla="*/ 73 w 175"/>
                  <a:gd name="T81" fmla="*/ 54 h 191"/>
                  <a:gd name="T82" fmla="*/ 79 w 175"/>
                  <a:gd name="T83" fmla="*/ 49 h 191"/>
                  <a:gd name="T84" fmla="*/ 83 w 175"/>
                  <a:gd name="T85" fmla="*/ 60 h 191"/>
                  <a:gd name="T86" fmla="*/ 109 w 175"/>
                  <a:gd name="T87" fmla="*/ 48 h 191"/>
                  <a:gd name="T88" fmla="*/ 102 w 175"/>
                  <a:gd name="T89" fmla="*/ 57 h 191"/>
                  <a:gd name="T90" fmla="*/ 104 w 175"/>
                  <a:gd name="T91" fmla="*/ 46 h 191"/>
                  <a:gd name="T92" fmla="*/ 58 w 175"/>
                  <a:gd name="T93" fmla="*/ 109 h 191"/>
                  <a:gd name="T94" fmla="*/ 51 w 175"/>
                  <a:gd name="T95" fmla="*/ 102 h 191"/>
                  <a:gd name="T96" fmla="*/ 58 w 175"/>
                  <a:gd name="T97" fmla="*/ 90 h 191"/>
                  <a:gd name="T98" fmla="*/ 66 w 175"/>
                  <a:gd name="T99" fmla="*/ 112 h 191"/>
                  <a:gd name="T100" fmla="*/ 73 w 175"/>
                  <a:gd name="T101" fmla="*/ 124 h 191"/>
                  <a:gd name="T102" fmla="*/ 72 w 175"/>
                  <a:gd name="T103" fmla="*/ 115 h 191"/>
                  <a:gd name="T104" fmla="*/ 78 w 175"/>
                  <a:gd name="T105" fmla="*/ 118 h 191"/>
                  <a:gd name="T106" fmla="*/ 79 w 175"/>
                  <a:gd name="T107" fmla="*/ 110 h 191"/>
                  <a:gd name="T108" fmla="*/ 79 w 175"/>
                  <a:gd name="T109" fmla="*/ 99 h 191"/>
                  <a:gd name="T110" fmla="*/ 93 w 175"/>
                  <a:gd name="T111" fmla="*/ 90 h 191"/>
                  <a:gd name="T112" fmla="*/ 93 w 175"/>
                  <a:gd name="T113" fmla="*/ 103 h 191"/>
                  <a:gd name="T114" fmla="*/ 93 w 175"/>
                  <a:gd name="T115" fmla="*/ 132 h 191"/>
                  <a:gd name="T116" fmla="*/ 93 w 175"/>
                  <a:gd name="T117" fmla="*/ 118 h 191"/>
                  <a:gd name="T118" fmla="*/ 94 w 175"/>
                  <a:gd name="T119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91">
                    <a:moveTo>
                      <a:pt x="104" y="165"/>
                    </a:moveTo>
                    <a:cubicBezTo>
                      <a:pt x="119" y="138"/>
                      <a:pt x="127" y="107"/>
                      <a:pt x="123" y="75"/>
                    </a:cubicBezTo>
                    <a:cubicBezTo>
                      <a:pt x="127" y="88"/>
                      <a:pt x="128" y="101"/>
                      <a:pt x="127" y="113"/>
                    </a:cubicBezTo>
                    <a:cubicBezTo>
                      <a:pt x="140" y="99"/>
                      <a:pt x="150" y="84"/>
                      <a:pt x="158" y="68"/>
                    </a:cubicBezTo>
                    <a:cubicBezTo>
                      <a:pt x="162" y="60"/>
                      <a:pt x="165" y="52"/>
                      <a:pt x="167" y="44"/>
                    </a:cubicBezTo>
                    <a:cubicBezTo>
                      <a:pt x="167" y="44"/>
                      <a:pt x="167" y="44"/>
                      <a:pt x="166" y="44"/>
                    </a:cubicBezTo>
                    <a:cubicBezTo>
                      <a:pt x="164" y="43"/>
                      <a:pt x="163" y="41"/>
                      <a:pt x="163" y="39"/>
                    </a:cubicBezTo>
                    <a:cubicBezTo>
                      <a:pt x="164" y="36"/>
                      <a:pt x="166" y="35"/>
                      <a:pt x="169" y="36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5" y="11"/>
                      <a:pt x="169" y="0"/>
                      <a:pt x="158" y="0"/>
                    </a:cubicBezTo>
                    <a:cubicBezTo>
                      <a:pt x="152" y="0"/>
                      <a:pt x="146" y="2"/>
                      <a:pt x="138" y="6"/>
                    </a:cubicBezTo>
                    <a:cubicBezTo>
                      <a:pt x="130" y="10"/>
                      <a:pt x="121" y="16"/>
                      <a:pt x="111" y="22"/>
                    </a:cubicBezTo>
                    <a:cubicBezTo>
                      <a:pt x="116" y="23"/>
                      <a:pt x="119" y="28"/>
                      <a:pt x="112" y="33"/>
                    </a:cubicBezTo>
                    <a:cubicBezTo>
                      <a:pt x="109" y="35"/>
                      <a:pt x="107" y="36"/>
                      <a:pt x="104" y="36"/>
                    </a:cubicBezTo>
                    <a:cubicBezTo>
                      <a:pt x="102" y="36"/>
                      <a:pt x="99" y="36"/>
                      <a:pt x="96" y="35"/>
                    </a:cubicBezTo>
                    <a:cubicBezTo>
                      <a:pt x="97" y="34"/>
                      <a:pt x="97" y="33"/>
                      <a:pt x="98" y="32"/>
                    </a:cubicBezTo>
                    <a:cubicBezTo>
                      <a:pt x="96" y="33"/>
                      <a:pt x="95" y="34"/>
                      <a:pt x="93" y="35"/>
                    </a:cubicBezTo>
                    <a:cubicBezTo>
                      <a:pt x="92" y="36"/>
                      <a:pt x="92" y="36"/>
                      <a:pt x="91" y="37"/>
                    </a:cubicBezTo>
                    <a:cubicBezTo>
                      <a:pt x="92" y="37"/>
                      <a:pt x="93" y="38"/>
                      <a:pt x="93" y="39"/>
                    </a:cubicBezTo>
                    <a:cubicBezTo>
                      <a:pt x="94" y="39"/>
                      <a:pt x="94" y="40"/>
                      <a:pt x="94" y="41"/>
                    </a:cubicBezTo>
                    <a:cubicBezTo>
                      <a:pt x="94" y="42"/>
                      <a:pt x="93" y="43"/>
                      <a:pt x="93" y="43"/>
                    </a:cubicBezTo>
                    <a:cubicBezTo>
                      <a:pt x="92" y="44"/>
                      <a:pt x="91" y="45"/>
                      <a:pt x="89" y="45"/>
                    </a:cubicBezTo>
                    <a:cubicBezTo>
                      <a:pt x="87" y="44"/>
                      <a:pt x="86" y="43"/>
                      <a:pt x="86" y="41"/>
                    </a:cubicBezTo>
                    <a:cubicBezTo>
                      <a:pt x="83" y="43"/>
                      <a:pt x="81" y="44"/>
                      <a:pt x="79" y="46"/>
                    </a:cubicBezTo>
                    <a:cubicBezTo>
                      <a:pt x="77" y="48"/>
                      <a:pt x="75" y="50"/>
                      <a:pt x="73" y="52"/>
                    </a:cubicBezTo>
                    <a:cubicBezTo>
                      <a:pt x="67" y="57"/>
                      <a:pt x="62" y="62"/>
                      <a:pt x="58" y="68"/>
                    </a:cubicBezTo>
                    <a:cubicBezTo>
                      <a:pt x="62" y="66"/>
                      <a:pt x="67" y="65"/>
                      <a:pt x="73" y="65"/>
                    </a:cubicBezTo>
                    <a:cubicBezTo>
                      <a:pt x="75" y="64"/>
                      <a:pt x="77" y="64"/>
                      <a:pt x="79" y="64"/>
                    </a:cubicBezTo>
                    <a:cubicBezTo>
                      <a:pt x="88" y="63"/>
                      <a:pt x="94" y="63"/>
                      <a:pt x="89" y="64"/>
                    </a:cubicBezTo>
                    <a:cubicBezTo>
                      <a:pt x="85" y="64"/>
                      <a:pt x="82" y="65"/>
                      <a:pt x="79" y="66"/>
                    </a:cubicBezTo>
                    <a:cubicBezTo>
                      <a:pt x="77" y="66"/>
                      <a:pt x="75" y="67"/>
                      <a:pt x="73" y="67"/>
                    </a:cubicBezTo>
                    <a:cubicBezTo>
                      <a:pt x="67" y="68"/>
                      <a:pt x="63" y="70"/>
                      <a:pt x="58" y="72"/>
                    </a:cubicBezTo>
                    <a:cubicBezTo>
                      <a:pt x="55" y="72"/>
                      <a:pt x="53" y="73"/>
                      <a:pt x="51" y="75"/>
                    </a:cubicBezTo>
                    <a:cubicBezTo>
                      <a:pt x="42" y="78"/>
                      <a:pt x="35" y="84"/>
                      <a:pt x="26" y="91"/>
                    </a:cubicBezTo>
                    <a:cubicBezTo>
                      <a:pt x="24" y="92"/>
                      <a:pt x="22" y="94"/>
                      <a:pt x="20" y="96"/>
                    </a:cubicBezTo>
                    <a:cubicBezTo>
                      <a:pt x="13" y="102"/>
                      <a:pt x="6" y="110"/>
                      <a:pt x="0" y="118"/>
                    </a:cubicBezTo>
                    <a:cubicBezTo>
                      <a:pt x="8" y="118"/>
                      <a:pt x="17" y="119"/>
                      <a:pt x="26" y="122"/>
                    </a:cubicBezTo>
                    <a:cubicBezTo>
                      <a:pt x="30" y="124"/>
                      <a:pt x="35" y="126"/>
                      <a:pt x="39" y="128"/>
                    </a:cubicBezTo>
                    <a:cubicBezTo>
                      <a:pt x="40" y="126"/>
                      <a:pt x="42" y="124"/>
                      <a:pt x="46" y="122"/>
                    </a:cubicBezTo>
                    <a:cubicBezTo>
                      <a:pt x="47" y="121"/>
                      <a:pt x="49" y="121"/>
                      <a:pt x="51" y="121"/>
                    </a:cubicBezTo>
                    <a:cubicBezTo>
                      <a:pt x="53" y="121"/>
                      <a:pt x="55" y="121"/>
                      <a:pt x="58" y="121"/>
                    </a:cubicBezTo>
                    <a:cubicBezTo>
                      <a:pt x="60" y="122"/>
                      <a:pt x="62" y="123"/>
                      <a:pt x="64" y="123"/>
                    </a:cubicBezTo>
                    <a:cubicBezTo>
                      <a:pt x="62" y="126"/>
                      <a:pt x="60" y="129"/>
                      <a:pt x="58" y="132"/>
                    </a:cubicBezTo>
                    <a:cubicBezTo>
                      <a:pt x="56" y="133"/>
                      <a:pt x="54" y="135"/>
                      <a:pt x="52" y="135"/>
                    </a:cubicBezTo>
                    <a:cubicBezTo>
                      <a:pt x="54" y="137"/>
                      <a:pt x="56" y="139"/>
                      <a:pt x="58" y="140"/>
                    </a:cubicBezTo>
                    <a:cubicBezTo>
                      <a:pt x="59" y="141"/>
                      <a:pt x="60" y="142"/>
                      <a:pt x="61" y="143"/>
                    </a:cubicBezTo>
                    <a:cubicBezTo>
                      <a:pt x="61" y="142"/>
                      <a:pt x="61" y="141"/>
                      <a:pt x="61" y="139"/>
                    </a:cubicBezTo>
                    <a:cubicBezTo>
                      <a:pt x="62" y="135"/>
                      <a:pt x="66" y="133"/>
                      <a:pt x="72" y="129"/>
                    </a:cubicBezTo>
                    <a:cubicBezTo>
                      <a:pt x="72" y="130"/>
                      <a:pt x="73" y="131"/>
                      <a:pt x="73" y="132"/>
                    </a:cubicBezTo>
                    <a:cubicBezTo>
                      <a:pt x="74" y="136"/>
                      <a:pt x="74" y="139"/>
                      <a:pt x="74" y="143"/>
                    </a:cubicBezTo>
                    <a:cubicBezTo>
                      <a:pt x="73" y="144"/>
                      <a:pt x="73" y="144"/>
                      <a:pt x="73" y="145"/>
                    </a:cubicBezTo>
                    <a:cubicBezTo>
                      <a:pt x="71" y="147"/>
                      <a:pt x="68" y="148"/>
                      <a:pt x="65" y="147"/>
                    </a:cubicBezTo>
                    <a:cubicBezTo>
                      <a:pt x="68" y="151"/>
                      <a:pt x="71" y="154"/>
                      <a:pt x="73" y="158"/>
                    </a:cubicBezTo>
                    <a:cubicBezTo>
                      <a:pt x="75" y="161"/>
                      <a:pt x="77" y="165"/>
                      <a:pt x="79" y="169"/>
                    </a:cubicBezTo>
                    <a:cubicBezTo>
                      <a:pt x="80" y="171"/>
                      <a:pt x="81" y="174"/>
                      <a:pt x="82" y="176"/>
                    </a:cubicBezTo>
                    <a:cubicBezTo>
                      <a:pt x="84" y="181"/>
                      <a:pt x="85" y="186"/>
                      <a:pt x="86" y="191"/>
                    </a:cubicBezTo>
                    <a:cubicBezTo>
                      <a:pt x="86" y="191"/>
                      <a:pt x="86" y="191"/>
                      <a:pt x="87" y="190"/>
                    </a:cubicBezTo>
                    <a:cubicBezTo>
                      <a:pt x="89" y="188"/>
                      <a:pt x="91" y="185"/>
                      <a:pt x="93" y="182"/>
                    </a:cubicBezTo>
                    <a:cubicBezTo>
                      <a:pt x="95" y="180"/>
                      <a:pt x="97" y="177"/>
                      <a:pt x="98" y="175"/>
                    </a:cubicBezTo>
                    <a:cubicBezTo>
                      <a:pt x="100" y="171"/>
                      <a:pt x="102" y="168"/>
                      <a:pt x="104" y="165"/>
                    </a:cubicBezTo>
                    <a:close/>
                    <a:moveTo>
                      <a:pt x="158" y="60"/>
                    </a:moveTo>
                    <a:cubicBezTo>
                      <a:pt x="157" y="61"/>
                      <a:pt x="157" y="61"/>
                      <a:pt x="156" y="62"/>
                    </a:cubicBezTo>
                    <a:cubicBezTo>
                      <a:pt x="151" y="66"/>
                      <a:pt x="140" y="60"/>
                      <a:pt x="147" y="53"/>
                    </a:cubicBezTo>
                    <a:cubicBezTo>
                      <a:pt x="149" y="50"/>
                      <a:pt x="153" y="49"/>
                      <a:pt x="158" y="48"/>
                    </a:cubicBezTo>
                    <a:cubicBezTo>
                      <a:pt x="159" y="47"/>
                      <a:pt x="161" y="47"/>
                      <a:pt x="162" y="47"/>
                    </a:cubicBezTo>
                    <a:cubicBezTo>
                      <a:pt x="163" y="51"/>
                      <a:pt x="161" y="56"/>
                      <a:pt x="158" y="60"/>
                    </a:cubicBezTo>
                    <a:close/>
                    <a:moveTo>
                      <a:pt x="158" y="12"/>
                    </a:moveTo>
                    <a:cubicBezTo>
                      <a:pt x="160" y="7"/>
                      <a:pt x="167" y="4"/>
                      <a:pt x="170" y="15"/>
                    </a:cubicBezTo>
                    <a:cubicBezTo>
                      <a:pt x="171" y="21"/>
                      <a:pt x="168" y="26"/>
                      <a:pt x="165" y="31"/>
                    </a:cubicBezTo>
                    <a:cubicBezTo>
                      <a:pt x="162" y="28"/>
                      <a:pt x="159" y="25"/>
                      <a:pt x="158" y="21"/>
                    </a:cubicBezTo>
                    <a:cubicBezTo>
                      <a:pt x="157" y="20"/>
                      <a:pt x="157" y="19"/>
                      <a:pt x="157" y="17"/>
                    </a:cubicBezTo>
                    <a:cubicBezTo>
                      <a:pt x="157" y="15"/>
                      <a:pt x="157" y="14"/>
                      <a:pt x="158" y="12"/>
                    </a:cubicBezTo>
                    <a:close/>
                    <a:moveTo>
                      <a:pt x="144" y="31"/>
                    </a:moveTo>
                    <a:cubicBezTo>
                      <a:pt x="150" y="31"/>
                      <a:pt x="154" y="34"/>
                      <a:pt x="158" y="39"/>
                    </a:cubicBezTo>
                    <a:cubicBezTo>
                      <a:pt x="158" y="39"/>
                      <a:pt x="158" y="39"/>
                      <a:pt x="159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3" y="43"/>
                      <a:pt x="149" y="45"/>
                      <a:pt x="143" y="44"/>
                    </a:cubicBezTo>
                    <a:cubicBezTo>
                      <a:pt x="136" y="43"/>
                      <a:pt x="130" y="30"/>
                      <a:pt x="144" y="31"/>
                    </a:cubicBezTo>
                    <a:close/>
                    <a:moveTo>
                      <a:pt x="83" y="60"/>
                    </a:moveTo>
                    <a:cubicBezTo>
                      <a:pt x="82" y="61"/>
                      <a:pt x="80" y="62"/>
                      <a:pt x="79" y="62"/>
                    </a:cubicBezTo>
                    <a:cubicBezTo>
                      <a:pt x="77" y="62"/>
                      <a:pt x="74" y="61"/>
                      <a:pt x="73" y="59"/>
                    </a:cubicBezTo>
                    <a:cubicBezTo>
                      <a:pt x="72" y="58"/>
                      <a:pt x="72" y="56"/>
                      <a:pt x="73" y="54"/>
                    </a:cubicBezTo>
                    <a:cubicBezTo>
                      <a:pt x="73" y="54"/>
                      <a:pt x="73" y="53"/>
                      <a:pt x="74" y="53"/>
                    </a:cubicBezTo>
                    <a:cubicBezTo>
                      <a:pt x="75" y="51"/>
                      <a:pt x="77" y="50"/>
                      <a:pt x="79" y="49"/>
                    </a:cubicBezTo>
                    <a:cubicBezTo>
                      <a:pt x="81" y="49"/>
                      <a:pt x="83" y="48"/>
                      <a:pt x="86" y="48"/>
                    </a:cubicBezTo>
                    <a:cubicBezTo>
                      <a:pt x="86" y="53"/>
                      <a:pt x="85" y="56"/>
                      <a:pt x="83" y="60"/>
                    </a:cubicBezTo>
                    <a:close/>
                    <a:moveTo>
                      <a:pt x="104" y="46"/>
                    </a:moveTo>
                    <a:cubicBezTo>
                      <a:pt x="106" y="46"/>
                      <a:pt x="107" y="47"/>
                      <a:pt x="109" y="48"/>
                    </a:cubicBezTo>
                    <a:cubicBezTo>
                      <a:pt x="114" y="52"/>
                      <a:pt x="113" y="64"/>
                      <a:pt x="104" y="59"/>
                    </a:cubicBezTo>
                    <a:cubicBezTo>
                      <a:pt x="103" y="58"/>
                      <a:pt x="103" y="58"/>
                      <a:pt x="102" y="57"/>
                    </a:cubicBezTo>
                    <a:cubicBezTo>
                      <a:pt x="99" y="54"/>
                      <a:pt x="97" y="51"/>
                      <a:pt x="96" y="45"/>
                    </a:cubicBezTo>
                    <a:cubicBezTo>
                      <a:pt x="99" y="45"/>
                      <a:pt x="102" y="45"/>
                      <a:pt x="104" y="46"/>
                    </a:cubicBezTo>
                    <a:close/>
                    <a:moveTo>
                      <a:pt x="66" y="112"/>
                    </a:moveTo>
                    <a:cubicBezTo>
                      <a:pt x="63" y="111"/>
                      <a:pt x="61" y="110"/>
                      <a:pt x="58" y="109"/>
                    </a:cubicBezTo>
                    <a:cubicBezTo>
                      <a:pt x="55" y="107"/>
                      <a:pt x="53" y="105"/>
                      <a:pt x="51" y="103"/>
                    </a:cubicBezTo>
                    <a:cubicBezTo>
                      <a:pt x="51" y="102"/>
                      <a:pt x="51" y="102"/>
                      <a:pt x="51" y="102"/>
                    </a:cubicBezTo>
                    <a:cubicBezTo>
                      <a:pt x="49" y="99"/>
                      <a:pt x="49" y="94"/>
                      <a:pt x="51" y="92"/>
                    </a:cubicBezTo>
                    <a:cubicBezTo>
                      <a:pt x="52" y="89"/>
                      <a:pt x="55" y="88"/>
                      <a:pt x="58" y="90"/>
                    </a:cubicBezTo>
                    <a:cubicBezTo>
                      <a:pt x="59" y="91"/>
                      <a:pt x="61" y="92"/>
                      <a:pt x="62" y="94"/>
                    </a:cubicBezTo>
                    <a:cubicBezTo>
                      <a:pt x="67" y="99"/>
                      <a:pt x="67" y="105"/>
                      <a:pt x="66" y="112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3" y="124"/>
                      <a:pt x="73" y="124"/>
                    </a:cubicBezTo>
                    <a:cubicBezTo>
                      <a:pt x="71" y="124"/>
                      <a:pt x="69" y="123"/>
                      <a:pt x="68" y="120"/>
                    </a:cubicBezTo>
                    <a:cubicBezTo>
                      <a:pt x="68" y="118"/>
                      <a:pt x="69" y="115"/>
                      <a:pt x="72" y="115"/>
                    </a:cubicBezTo>
                    <a:cubicBezTo>
                      <a:pt x="72" y="114"/>
                      <a:pt x="73" y="114"/>
                      <a:pt x="73" y="114"/>
                    </a:cubicBezTo>
                    <a:cubicBezTo>
                      <a:pt x="75" y="114"/>
                      <a:pt x="77" y="116"/>
                      <a:pt x="78" y="118"/>
                    </a:cubicBezTo>
                    <a:cubicBezTo>
                      <a:pt x="78" y="121"/>
                      <a:pt x="77" y="123"/>
                      <a:pt x="74" y="124"/>
                    </a:cubicBezTo>
                    <a:close/>
                    <a:moveTo>
                      <a:pt x="79" y="110"/>
                    </a:moveTo>
                    <a:cubicBezTo>
                      <a:pt x="79" y="111"/>
                      <a:pt x="78" y="111"/>
                      <a:pt x="78" y="111"/>
                    </a:cubicBezTo>
                    <a:cubicBezTo>
                      <a:pt x="78" y="107"/>
                      <a:pt x="78" y="103"/>
                      <a:pt x="79" y="99"/>
                    </a:cubicBezTo>
                    <a:cubicBezTo>
                      <a:pt x="80" y="97"/>
                      <a:pt x="81" y="95"/>
                      <a:pt x="82" y="93"/>
                    </a:cubicBezTo>
                    <a:cubicBezTo>
                      <a:pt x="85" y="90"/>
                      <a:pt x="90" y="89"/>
                      <a:pt x="93" y="90"/>
                    </a:cubicBezTo>
                    <a:cubicBezTo>
                      <a:pt x="96" y="91"/>
                      <a:pt x="98" y="95"/>
                      <a:pt x="94" y="102"/>
                    </a:cubicBezTo>
                    <a:cubicBezTo>
                      <a:pt x="94" y="102"/>
                      <a:pt x="93" y="103"/>
                      <a:pt x="93" y="103"/>
                    </a:cubicBezTo>
                    <a:cubicBezTo>
                      <a:pt x="90" y="108"/>
                      <a:pt x="85" y="109"/>
                      <a:pt x="79" y="110"/>
                    </a:cubicBezTo>
                    <a:close/>
                    <a:moveTo>
                      <a:pt x="93" y="132"/>
                    </a:moveTo>
                    <a:cubicBezTo>
                      <a:pt x="88" y="130"/>
                      <a:pt x="86" y="127"/>
                      <a:pt x="82" y="121"/>
                    </a:cubicBezTo>
                    <a:cubicBezTo>
                      <a:pt x="86" y="120"/>
                      <a:pt x="90" y="118"/>
                      <a:pt x="93" y="118"/>
                    </a:cubicBezTo>
                    <a:cubicBezTo>
                      <a:pt x="94" y="118"/>
                      <a:pt x="96" y="118"/>
                      <a:pt x="97" y="119"/>
                    </a:cubicBezTo>
                    <a:cubicBezTo>
                      <a:pt x="105" y="121"/>
                      <a:pt x="109" y="136"/>
                      <a:pt x="94" y="132"/>
                    </a:cubicBezTo>
                    <a:cubicBezTo>
                      <a:pt x="93" y="132"/>
                      <a:pt x="93" y="132"/>
                      <a:pt x="9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F2E863C0-C424-453A-AFA6-23E566E99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000" y="3149601"/>
                <a:ext cx="379413" cy="307975"/>
              </a:xfrm>
              <a:custGeom>
                <a:avLst/>
                <a:gdLst>
                  <a:gd name="T0" fmla="*/ 113 w 118"/>
                  <a:gd name="T1" fmla="*/ 57 h 96"/>
                  <a:gd name="T2" fmla="*/ 108 w 118"/>
                  <a:gd name="T3" fmla="*/ 45 h 96"/>
                  <a:gd name="T4" fmla="*/ 93 w 118"/>
                  <a:gd name="T5" fmla="*/ 25 h 96"/>
                  <a:gd name="T6" fmla="*/ 86 w 118"/>
                  <a:gd name="T7" fmla="*/ 19 h 96"/>
                  <a:gd name="T8" fmla="*/ 81 w 118"/>
                  <a:gd name="T9" fmla="*/ 16 h 96"/>
                  <a:gd name="T10" fmla="*/ 75 w 118"/>
                  <a:gd name="T11" fmla="*/ 12 h 96"/>
                  <a:gd name="T12" fmla="*/ 61 w 118"/>
                  <a:gd name="T13" fmla="*/ 6 h 96"/>
                  <a:gd name="T14" fmla="*/ 22 w 118"/>
                  <a:gd name="T15" fmla="*/ 2 h 96"/>
                  <a:gd name="T16" fmla="*/ 22 w 118"/>
                  <a:gd name="T17" fmla="*/ 2 h 96"/>
                  <a:gd name="T18" fmla="*/ 4 w 118"/>
                  <a:gd name="T19" fmla="*/ 9 h 96"/>
                  <a:gd name="T20" fmla="*/ 0 w 118"/>
                  <a:gd name="T21" fmla="*/ 21 h 96"/>
                  <a:gd name="T22" fmla="*/ 4 w 118"/>
                  <a:gd name="T23" fmla="*/ 20 h 96"/>
                  <a:gd name="T24" fmla="*/ 19 w 118"/>
                  <a:gd name="T25" fmla="*/ 19 h 96"/>
                  <a:gd name="T26" fmla="*/ 22 w 118"/>
                  <a:gd name="T27" fmla="*/ 19 h 96"/>
                  <a:gd name="T28" fmla="*/ 61 w 118"/>
                  <a:gd name="T29" fmla="*/ 32 h 96"/>
                  <a:gd name="T30" fmla="*/ 68 w 118"/>
                  <a:gd name="T31" fmla="*/ 38 h 96"/>
                  <a:gd name="T32" fmla="*/ 86 w 118"/>
                  <a:gd name="T33" fmla="*/ 58 h 96"/>
                  <a:gd name="T34" fmla="*/ 93 w 118"/>
                  <a:gd name="T35" fmla="*/ 73 h 96"/>
                  <a:gd name="T36" fmla="*/ 96 w 118"/>
                  <a:gd name="T37" fmla="*/ 81 h 96"/>
                  <a:gd name="T38" fmla="*/ 98 w 118"/>
                  <a:gd name="T39" fmla="*/ 96 h 96"/>
                  <a:gd name="T40" fmla="*/ 108 w 118"/>
                  <a:gd name="T41" fmla="*/ 91 h 96"/>
                  <a:gd name="T42" fmla="*/ 114 w 118"/>
                  <a:gd name="T43" fmla="*/ 84 h 96"/>
                  <a:gd name="T44" fmla="*/ 114 w 118"/>
                  <a:gd name="T45" fmla="*/ 59 h 96"/>
                  <a:gd name="T46" fmla="*/ 113 w 118"/>
                  <a:gd name="T47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96">
                    <a:moveTo>
                      <a:pt x="113" y="57"/>
                    </a:moveTo>
                    <a:cubicBezTo>
                      <a:pt x="112" y="53"/>
                      <a:pt x="110" y="49"/>
                      <a:pt x="108" y="45"/>
                    </a:cubicBezTo>
                    <a:cubicBezTo>
                      <a:pt x="104" y="38"/>
                      <a:pt x="99" y="31"/>
                      <a:pt x="93" y="25"/>
                    </a:cubicBezTo>
                    <a:cubicBezTo>
                      <a:pt x="91" y="23"/>
                      <a:pt x="88" y="21"/>
                      <a:pt x="86" y="19"/>
                    </a:cubicBezTo>
                    <a:cubicBezTo>
                      <a:pt x="84" y="18"/>
                      <a:pt x="83" y="17"/>
                      <a:pt x="81" y="16"/>
                    </a:cubicBezTo>
                    <a:cubicBezTo>
                      <a:pt x="79" y="16"/>
                      <a:pt x="76" y="14"/>
                      <a:pt x="75" y="12"/>
                    </a:cubicBezTo>
                    <a:cubicBezTo>
                      <a:pt x="70" y="10"/>
                      <a:pt x="66" y="8"/>
                      <a:pt x="61" y="6"/>
                    </a:cubicBezTo>
                    <a:cubicBezTo>
                      <a:pt x="48" y="2"/>
                      <a:pt x="35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3"/>
                      <a:pt x="8" y="5"/>
                      <a:pt x="4" y="9"/>
                    </a:cubicBezTo>
                    <a:cubicBezTo>
                      <a:pt x="2" y="12"/>
                      <a:pt x="0" y="15"/>
                      <a:pt x="0" y="21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9" y="19"/>
                      <a:pt x="14" y="19"/>
                      <a:pt x="19" y="19"/>
                    </a:cubicBezTo>
                    <a:cubicBezTo>
                      <a:pt x="20" y="19"/>
                      <a:pt x="21" y="19"/>
                      <a:pt x="22" y="19"/>
                    </a:cubicBezTo>
                    <a:cubicBezTo>
                      <a:pt x="36" y="20"/>
                      <a:pt x="50" y="25"/>
                      <a:pt x="61" y="32"/>
                    </a:cubicBezTo>
                    <a:cubicBezTo>
                      <a:pt x="63" y="34"/>
                      <a:pt x="66" y="36"/>
                      <a:pt x="68" y="38"/>
                    </a:cubicBezTo>
                    <a:cubicBezTo>
                      <a:pt x="75" y="43"/>
                      <a:pt x="81" y="50"/>
                      <a:pt x="86" y="58"/>
                    </a:cubicBezTo>
                    <a:cubicBezTo>
                      <a:pt x="88" y="63"/>
                      <a:pt x="91" y="68"/>
                      <a:pt x="93" y="73"/>
                    </a:cubicBezTo>
                    <a:cubicBezTo>
                      <a:pt x="94" y="76"/>
                      <a:pt x="95" y="78"/>
                      <a:pt x="96" y="81"/>
                    </a:cubicBezTo>
                    <a:cubicBezTo>
                      <a:pt x="97" y="86"/>
                      <a:pt x="98" y="91"/>
                      <a:pt x="98" y="96"/>
                    </a:cubicBezTo>
                    <a:cubicBezTo>
                      <a:pt x="102" y="94"/>
                      <a:pt x="105" y="93"/>
                      <a:pt x="108" y="91"/>
                    </a:cubicBezTo>
                    <a:cubicBezTo>
                      <a:pt x="111" y="89"/>
                      <a:pt x="113" y="87"/>
                      <a:pt x="114" y="84"/>
                    </a:cubicBezTo>
                    <a:cubicBezTo>
                      <a:pt x="118" y="77"/>
                      <a:pt x="117" y="69"/>
                      <a:pt x="114" y="59"/>
                    </a:cubicBezTo>
                    <a:cubicBezTo>
                      <a:pt x="114" y="58"/>
                      <a:pt x="114" y="58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CA28B2FF-EC34-4E8D-9F45-FA912C31B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3613151"/>
                <a:ext cx="317500" cy="500063"/>
              </a:xfrm>
              <a:custGeom>
                <a:avLst/>
                <a:gdLst>
                  <a:gd name="T0" fmla="*/ 79 w 99"/>
                  <a:gd name="T1" fmla="*/ 34 h 156"/>
                  <a:gd name="T2" fmla="*/ 72 w 99"/>
                  <a:gd name="T3" fmla="*/ 21 h 156"/>
                  <a:gd name="T4" fmla="*/ 58 w 99"/>
                  <a:gd name="T5" fmla="*/ 0 h 156"/>
                  <a:gd name="T6" fmla="*/ 47 w 99"/>
                  <a:gd name="T7" fmla="*/ 12 h 156"/>
                  <a:gd name="T8" fmla="*/ 47 w 99"/>
                  <a:gd name="T9" fmla="*/ 12 h 156"/>
                  <a:gd name="T10" fmla="*/ 46 w 99"/>
                  <a:gd name="T11" fmla="*/ 12 h 156"/>
                  <a:gd name="T12" fmla="*/ 47 w 99"/>
                  <a:gd name="T13" fmla="*/ 14 h 156"/>
                  <a:gd name="T14" fmla="*/ 62 w 99"/>
                  <a:gd name="T15" fmla="*/ 65 h 156"/>
                  <a:gd name="T16" fmla="*/ 47 w 99"/>
                  <a:gd name="T17" fmla="*/ 84 h 156"/>
                  <a:gd name="T18" fmla="*/ 32 w 99"/>
                  <a:gd name="T19" fmla="*/ 71 h 156"/>
                  <a:gd name="T20" fmla="*/ 28 w 99"/>
                  <a:gd name="T21" fmla="*/ 26 h 156"/>
                  <a:gd name="T22" fmla="*/ 18 w 99"/>
                  <a:gd name="T23" fmla="*/ 38 h 156"/>
                  <a:gd name="T24" fmla="*/ 8 w 99"/>
                  <a:gd name="T25" fmla="*/ 51 h 156"/>
                  <a:gd name="T26" fmla="*/ 3 w 99"/>
                  <a:gd name="T27" fmla="*/ 58 h 156"/>
                  <a:gd name="T28" fmla="*/ 8 w 99"/>
                  <a:gd name="T29" fmla="*/ 125 h 156"/>
                  <a:gd name="T30" fmla="*/ 47 w 99"/>
                  <a:gd name="T31" fmla="*/ 156 h 156"/>
                  <a:gd name="T32" fmla="*/ 57 w 99"/>
                  <a:gd name="T33" fmla="*/ 154 h 156"/>
                  <a:gd name="T34" fmla="*/ 72 w 99"/>
                  <a:gd name="T35" fmla="*/ 149 h 156"/>
                  <a:gd name="T36" fmla="*/ 79 w 99"/>
                  <a:gd name="T37" fmla="*/ 144 h 156"/>
                  <a:gd name="T38" fmla="*/ 94 w 99"/>
                  <a:gd name="T39" fmla="*/ 124 h 156"/>
                  <a:gd name="T40" fmla="*/ 94 w 99"/>
                  <a:gd name="T41" fmla="*/ 73 h 156"/>
                  <a:gd name="T42" fmla="*/ 79 w 99"/>
                  <a:gd name="T43" fmla="*/ 3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56">
                    <a:moveTo>
                      <a:pt x="79" y="34"/>
                    </a:moveTo>
                    <a:cubicBezTo>
                      <a:pt x="77" y="30"/>
                      <a:pt x="74" y="25"/>
                      <a:pt x="72" y="21"/>
                    </a:cubicBezTo>
                    <a:cubicBezTo>
                      <a:pt x="67" y="14"/>
                      <a:pt x="63" y="7"/>
                      <a:pt x="58" y="0"/>
                    </a:cubicBezTo>
                    <a:cubicBezTo>
                      <a:pt x="55" y="4"/>
                      <a:pt x="51" y="8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7" y="14"/>
                    </a:cubicBezTo>
                    <a:cubicBezTo>
                      <a:pt x="59" y="26"/>
                      <a:pt x="66" y="44"/>
                      <a:pt x="62" y="65"/>
                    </a:cubicBezTo>
                    <a:cubicBezTo>
                      <a:pt x="59" y="79"/>
                      <a:pt x="53" y="85"/>
                      <a:pt x="47" y="84"/>
                    </a:cubicBezTo>
                    <a:cubicBezTo>
                      <a:pt x="42" y="84"/>
                      <a:pt x="36" y="79"/>
                      <a:pt x="32" y="71"/>
                    </a:cubicBezTo>
                    <a:cubicBezTo>
                      <a:pt x="25" y="59"/>
                      <a:pt x="25" y="43"/>
                      <a:pt x="28" y="26"/>
                    </a:cubicBezTo>
                    <a:cubicBezTo>
                      <a:pt x="24" y="30"/>
                      <a:pt x="21" y="34"/>
                      <a:pt x="18" y="38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6" y="53"/>
                      <a:pt x="5" y="56"/>
                      <a:pt x="3" y="58"/>
                    </a:cubicBezTo>
                    <a:cubicBezTo>
                      <a:pt x="0" y="81"/>
                      <a:pt x="1" y="106"/>
                      <a:pt x="8" y="125"/>
                    </a:cubicBezTo>
                    <a:cubicBezTo>
                      <a:pt x="15" y="144"/>
                      <a:pt x="27" y="156"/>
                      <a:pt x="47" y="156"/>
                    </a:cubicBezTo>
                    <a:cubicBezTo>
                      <a:pt x="50" y="155"/>
                      <a:pt x="53" y="155"/>
                      <a:pt x="57" y="154"/>
                    </a:cubicBezTo>
                    <a:cubicBezTo>
                      <a:pt x="62" y="153"/>
                      <a:pt x="67" y="151"/>
                      <a:pt x="72" y="149"/>
                    </a:cubicBezTo>
                    <a:cubicBezTo>
                      <a:pt x="74" y="147"/>
                      <a:pt x="77" y="146"/>
                      <a:pt x="79" y="144"/>
                    </a:cubicBezTo>
                    <a:cubicBezTo>
                      <a:pt x="86" y="139"/>
                      <a:pt x="91" y="132"/>
                      <a:pt x="94" y="124"/>
                    </a:cubicBezTo>
                    <a:cubicBezTo>
                      <a:pt x="99" y="109"/>
                      <a:pt x="99" y="92"/>
                      <a:pt x="94" y="73"/>
                    </a:cubicBezTo>
                    <a:cubicBezTo>
                      <a:pt x="91" y="60"/>
                      <a:pt x="85" y="47"/>
                      <a:pt x="7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A92E2BCE-4E13-4658-A6CA-323D33BEB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238" y="3159126"/>
                <a:ext cx="482600" cy="354013"/>
              </a:xfrm>
              <a:custGeom>
                <a:avLst/>
                <a:gdLst>
                  <a:gd name="T0" fmla="*/ 92 w 151"/>
                  <a:gd name="T1" fmla="*/ 102 h 110"/>
                  <a:gd name="T2" fmla="*/ 129 w 151"/>
                  <a:gd name="T3" fmla="*/ 91 h 110"/>
                  <a:gd name="T4" fmla="*/ 138 w 151"/>
                  <a:gd name="T5" fmla="*/ 88 h 110"/>
                  <a:gd name="T6" fmla="*/ 147 w 151"/>
                  <a:gd name="T7" fmla="*/ 84 h 110"/>
                  <a:gd name="T8" fmla="*/ 147 w 151"/>
                  <a:gd name="T9" fmla="*/ 84 h 110"/>
                  <a:gd name="T10" fmla="*/ 149 w 151"/>
                  <a:gd name="T11" fmla="*/ 70 h 110"/>
                  <a:gd name="T12" fmla="*/ 151 w 151"/>
                  <a:gd name="T13" fmla="*/ 63 h 110"/>
                  <a:gd name="T14" fmla="*/ 138 w 151"/>
                  <a:gd name="T15" fmla="*/ 69 h 110"/>
                  <a:gd name="T16" fmla="*/ 129 w 151"/>
                  <a:gd name="T17" fmla="*/ 72 h 110"/>
                  <a:gd name="T18" fmla="*/ 92 w 151"/>
                  <a:gd name="T19" fmla="*/ 64 h 110"/>
                  <a:gd name="T20" fmla="*/ 92 w 151"/>
                  <a:gd name="T21" fmla="*/ 12 h 110"/>
                  <a:gd name="T22" fmla="*/ 114 w 151"/>
                  <a:gd name="T23" fmla="*/ 1 h 110"/>
                  <a:gd name="T24" fmla="*/ 92 w 151"/>
                  <a:gd name="T25" fmla="*/ 0 h 110"/>
                  <a:gd name="T26" fmla="*/ 11 w 151"/>
                  <a:gd name="T27" fmla="*/ 64 h 110"/>
                  <a:gd name="T28" fmla="*/ 92 w 151"/>
                  <a:gd name="T29" fmla="*/ 10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110">
                    <a:moveTo>
                      <a:pt x="92" y="102"/>
                    </a:moveTo>
                    <a:cubicBezTo>
                      <a:pt x="104" y="99"/>
                      <a:pt x="116" y="96"/>
                      <a:pt x="129" y="91"/>
                    </a:cubicBezTo>
                    <a:cubicBezTo>
                      <a:pt x="132" y="90"/>
                      <a:pt x="135" y="89"/>
                      <a:pt x="138" y="88"/>
                    </a:cubicBezTo>
                    <a:cubicBezTo>
                      <a:pt x="141" y="87"/>
                      <a:pt x="144" y="85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47" y="79"/>
                      <a:pt x="148" y="74"/>
                      <a:pt x="149" y="70"/>
                    </a:cubicBezTo>
                    <a:cubicBezTo>
                      <a:pt x="149" y="67"/>
                      <a:pt x="150" y="65"/>
                      <a:pt x="151" y="63"/>
                    </a:cubicBezTo>
                    <a:cubicBezTo>
                      <a:pt x="146" y="65"/>
                      <a:pt x="142" y="67"/>
                      <a:pt x="138" y="69"/>
                    </a:cubicBezTo>
                    <a:cubicBezTo>
                      <a:pt x="135" y="70"/>
                      <a:pt x="132" y="71"/>
                      <a:pt x="129" y="72"/>
                    </a:cubicBezTo>
                    <a:cubicBezTo>
                      <a:pt x="113" y="75"/>
                      <a:pt x="101" y="72"/>
                      <a:pt x="92" y="64"/>
                    </a:cubicBezTo>
                    <a:cubicBezTo>
                      <a:pt x="77" y="52"/>
                      <a:pt x="74" y="27"/>
                      <a:pt x="92" y="12"/>
                    </a:cubicBezTo>
                    <a:cubicBezTo>
                      <a:pt x="98" y="7"/>
                      <a:pt x="105" y="3"/>
                      <a:pt x="114" y="1"/>
                    </a:cubicBezTo>
                    <a:cubicBezTo>
                      <a:pt x="108" y="0"/>
                      <a:pt x="100" y="0"/>
                      <a:pt x="92" y="0"/>
                    </a:cubicBezTo>
                    <a:cubicBezTo>
                      <a:pt x="53" y="2"/>
                      <a:pt x="0" y="16"/>
                      <a:pt x="11" y="64"/>
                    </a:cubicBezTo>
                    <a:cubicBezTo>
                      <a:pt x="19" y="99"/>
                      <a:pt x="49" y="110"/>
                      <a:pt x="92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EA6B469E-42B9-450E-9916-58EA52F98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200" y="3525838"/>
                <a:ext cx="566738" cy="352425"/>
              </a:xfrm>
              <a:custGeom>
                <a:avLst/>
                <a:gdLst>
                  <a:gd name="T0" fmla="*/ 110 w 177"/>
                  <a:gd name="T1" fmla="*/ 110 h 110"/>
                  <a:gd name="T2" fmla="*/ 116 w 177"/>
                  <a:gd name="T3" fmla="*/ 103 h 110"/>
                  <a:gd name="T4" fmla="*/ 132 w 177"/>
                  <a:gd name="T5" fmla="*/ 83 h 110"/>
                  <a:gd name="T6" fmla="*/ 139 w 177"/>
                  <a:gd name="T7" fmla="*/ 74 h 110"/>
                  <a:gd name="T8" fmla="*/ 157 w 177"/>
                  <a:gd name="T9" fmla="*/ 52 h 110"/>
                  <a:gd name="T10" fmla="*/ 177 w 177"/>
                  <a:gd name="T11" fmla="*/ 27 h 110"/>
                  <a:gd name="T12" fmla="*/ 176 w 177"/>
                  <a:gd name="T13" fmla="*/ 25 h 110"/>
                  <a:gd name="T14" fmla="*/ 168 w 177"/>
                  <a:gd name="T15" fmla="*/ 8 h 110"/>
                  <a:gd name="T16" fmla="*/ 162 w 177"/>
                  <a:gd name="T17" fmla="*/ 0 h 110"/>
                  <a:gd name="T18" fmla="*/ 157 w 177"/>
                  <a:gd name="T19" fmla="*/ 6 h 110"/>
                  <a:gd name="T20" fmla="*/ 139 w 177"/>
                  <a:gd name="T21" fmla="*/ 28 h 110"/>
                  <a:gd name="T22" fmla="*/ 132 w 177"/>
                  <a:gd name="T23" fmla="*/ 37 h 110"/>
                  <a:gd name="T24" fmla="*/ 121 w 177"/>
                  <a:gd name="T25" fmla="*/ 50 h 110"/>
                  <a:gd name="T26" fmla="*/ 118 w 177"/>
                  <a:gd name="T27" fmla="*/ 50 h 110"/>
                  <a:gd name="T28" fmla="*/ 116 w 177"/>
                  <a:gd name="T29" fmla="*/ 48 h 110"/>
                  <a:gd name="T30" fmla="*/ 93 w 177"/>
                  <a:gd name="T31" fmla="*/ 32 h 110"/>
                  <a:gd name="T32" fmla="*/ 73 w 177"/>
                  <a:gd name="T33" fmla="*/ 24 h 110"/>
                  <a:gd name="T34" fmla="*/ 64 w 177"/>
                  <a:gd name="T35" fmla="*/ 21 h 110"/>
                  <a:gd name="T36" fmla="*/ 44 w 177"/>
                  <a:gd name="T37" fmla="*/ 19 h 110"/>
                  <a:gd name="T38" fmla="*/ 27 w 177"/>
                  <a:gd name="T39" fmla="*/ 38 h 110"/>
                  <a:gd name="T40" fmla="*/ 0 w 177"/>
                  <a:gd name="T41" fmla="*/ 71 h 110"/>
                  <a:gd name="T42" fmla="*/ 12 w 177"/>
                  <a:gd name="T43" fmla="*/ 69 h 110"/>
                  <a:gd name="T44" fmla="*/ 27 w 177"/>
                  <a:gd name="T45" fmla="*/ 72 h 110"/>
                  <a:gd name="T46" fmla="*/ 29 w 177"/>
                  <a:gd name="T47" fmla="*/ 72 h 110"/>
                  <a:gd name="T48" fmla="*/ 54 w 177"/>
                  <a:gd name="T49" fmla="*/ 56 h 110"/>
                  <a:gd name="T50" fmla="*/ 64 w 177"/>
                  <a:gd name="T51" fmla="*/ 56 h 110"/>
                  <a:gd name="T52" fmla="*/ 73 w 177"/>
                  <a:gd name="T53" fmla="*/ 57 h 110"/>
                  <a:gd name="T54" fmla="*/ 73 w 177"/>
                  <a:gd name="T55" fmla="*/ 58 h 110"/>
                  <a:gd name="T56" fmla="*/ 89 w 177"/>
                  <a:gd name="T57" fmla="*/ 69 h 110"/>
                  <a:gd name="T58" fmla="*/ 93 w 177"/>
                  <a:gd name="T59" fmla="*/ 75 h 110"/>
                  <a:gd name="T60" fmla="*/ 97 w 177"/>
                  <a:gd name="T61" fmla="*/ 103 h 110"/>
                  <a:gd name="T62" fmla="*/ 110 w 177"/>
                  <a:gd name="T6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7" h="110">
                    <a:moveTo>
                      <a:pt x="110" y="110"/>
                    </a:move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77" y="27"/>
                      <a:pt x="177" y="27"/>
                      <a:pt x="177" y="27"/>
                    </a:cubicBezTo>
                    <a:cubicBezTo>
                      <a:pt x="176" y="27"/>
                      <a:pt x="176" y="26"/>
                      <a:pt x="176" y="25"/>
                    </a:cubicBezTo>
                    <a:cubicBezTo>
                      <a:pt x="174" y="19"/>
                      <a:pt x="171" y="14"/>
                      <a:pt x="168" y="8"/>
                    </a:cubicBezTo>
                    <a:cubicBezTo>
                      <a:pt x="166" y="6"/>
                      <a:pt x="164" y="3"/>
                      <a:pt x="162" y="0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0" y="51"/>
                      <a:pt x="119" y="51"/>
                      <a:pt x="118" y="50"/>
                    </a:cubicBezTo>
                    <a:cubicBezTo>
                      <a:pt x="117" y="49"/>
                      <a:pt x="117" y="49"/>
                      <a:pt x="116" y="48"/>
                    </a:cubicBezTo>
                    <a:cubicBezTo>
                      <a:pt x="109" y="42"/>
                      <a:pt x="101" y="36"/>
                      <a:pt x="93" y="32"/>
                    </a:cubicBezTo>
                    <a:cubicBezTo>
                      <a:pt x="87" y="29"/>
                      <a:pt x="80" y="26"/>
                      <a:pt x="73" y="24"/>
                    </a:cubicBezTo>
                    <a:cubicBezTo>
                      <a:pt x="70" y="23"/>
                      <a:pt x="67" y="22"/>
                      <a:pt x="64" y="21"/>
                    </a:cubicBezTo>
                    <a:cubicBezTo>
                      <a:pt x="57" y="20"/>
                      <a:pt x="51" y="19"/>
                      <a:pt x="44" y="19"/>
                    </a:cubicBezTo>
                    <a:cubicBezTo>
                      <a:pt x="38" y="25"/>
                      <a:pt x="33" y="32"/>
                      <a:pt x="27" y="38"/>
                    </a:cubicBezTo>
                    <a:cubicBezTo>
                      <a:pt x="18" y="49"/>
                      <a:pt x="9" y="60"/>
                      <a:pt x="0" y="71"/>
                    </a:cubicBezTo>
                    <a:cubicBezTo>
                      <a:pt x="4" y="70"/>
                      <a:pt x="8" y="70"/>
                      <a:pt x="12" y="69"/>
                    </a:cubicBezTo>
                    <a:cubicBezTo>
                      <a:pt x="17" y="69"/>
                      <a:pt x="22" y="70"/>
                      <a:pt x="27" y="72"/>
                    </a:cubicBezTo>
                    <a:cubicBezTo>
                      <a:pt x="28" y="72"/>
                      <a:pt x="29" y="72"/>
                      <a:pt x="29" y="72"/>
                    </a:cubicBezTo>
                    <a:cubicBezTo>
                      <a:pt x="35" y="64"/>
                      <a:pt x="45" y="58"/>
                      <a:pt x="54" y="56"/>
                    </a:cubicBezTo>
                    <a:cubicBezTo>
                      <a:pt x="58" y="56"/>
                      <a:pt x="61" y="56"/>
                      <a:pt x="64" y="56"/>
                    </a:cubicBezTo>
                    <a:cubicBezTo>
                      <a:pt x="67" y="56"/>
                      <a:pt x="70" y="56"/>
                      <a:pt x="73" y="57"/>
                    </a:cubicBezTo>
                    <a:cubicBezTo>
                      <a:pt x="73" y="57"/>
                      <a:pt x="73" y="57"/>
                      <a:pt x="73" y="58"/>
                    </a:cubicBezTo>
                    <a:cubicBezTo>
                      <a:pt x="79" y="59"/>
                      <a:pt x="85" y="63"/>
                      <a:pt x="89" y="69"/>
                    </a:cubicBezTo>
                    <a:cubicBezTo>
                      <a:pt x="90" y="71"/>
                      <a:pt x="92" y="73"/>
                      <a:pt x="93" y="75"/>
                    </a:cubicBezTo>
                    <a:cubicBezTo>
                      <a:pt x="96" y="82"/>
                      <a:pt x="98" y="91"/>
                      <a:pt x="97" y="103"/>
                    </a:cubicBezTo>
                    <a:cubicBezTo>
                      <a:pt x="101" y="104"/>
                      <a:pt x="106" y="106"/>
                      <a:pt x="110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65B42A25-77C6-4A6F-98BC-27C07F225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3" y="3532188"/>
                <a:ext cx="115888" cy="100013"/>
              </a:xfrm>
              <a:custGeom>
                <a:avLst/>
                <a:gdLst>
                  <a:gd name="T0" fmla="*/ 8 w 36"/>
                  <a:gd name="T1" fmla="*/ 26 h 31"/>
                  <a:gd name="T2" fmla="*/ 17 w 36"/>
                  <a:gd name="T3" fmla="*/ 31 h 31"/>
                  <a:gd name="T4" fmla="*/ 31 w 36"/>
                  <a:gd name="T5" fmla="*/ 15 h 31"/>
                  <a:gd name="T6" fmla="*/ 36 w 36"/>
                  <a:gd name="T7" fmla="*/ 9 h 31"/>
                  <a:gd name="T8" fmla="*/ 31 w 36"/>
                  <a:gd name="T9" fmla="*/ 7 h 31"/>
                  <a:gd name="T10" fmla="*/ 20 w 36"/>
                  <a:gd name="T11" fmla="*/ 1 h 31"/>
                  <a:gd name="T12" fmla="*/ 18 w 36"/>
                  <a:gd name="T13" fmla="*/ 0 h 31"/>
                  <a:gd name="T14" fmla="*/ 8 w 36"/>
                  <a:gd name="T15" fmla="*/ 13 h 31"/>
                  <a:gd name="T16" fmla="*/ 0 w 36"/>
                  <a:gd name="T17" fmla="*/ 22 h 31"/>
                  <a:gd name="T18" fmla="*/ 1 w 36"/>
                  <a:gd name="T19" fmla="*/ 22 h 31"/>
                  <a:gd name="T20" fmla="*/ 8 w 36"/>
                  <a:gd name="T2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1">
                    <a:moveTo>
                      <a:pt x="8" y="26"/>
                    </a:moveTo>
                    <a:cubicBezTo>
                      <a:pt x="11" y="27"/>
                      <a:pt x="14" y="29"/>
                      <a:pt x="17" y="3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3" y="7"/>
                      <a:pt x="31" y="7"/>
                    </a:cubicBezTo>
                    <a:cubicBezTo>
                      <a:pt x="27" y="4"/>
                      <a:pt x="24" y="2"/>
                      <a:pt x="20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3" y="23"/>
                      <a:pt x="5" y="24"/>
                      <a:pt x="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C97C32D5-D7E3-427E-A33C-853B365EF4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2838" y="3221038"/>
                <a:ext cx="458788" cy="436563"/>
              </a:xfrm>
              <a:custGeom>
                <a:avLst/>
                <a:gdLst>
                  <a:gd name="T0" fmla="*/ 129 w 143"/>
                  <a:gd name="T1" fmla="*/ 35 h 136"/>
                  <a:gd name="T2" fmla="*/ 110 w 143"/>
                  <a:gd name="T3" fmla="*/ 15 h 136"/>
                  <a:gd name="T4" fmla="*/ 68 w 143"/>
                  <a:gd name="T5" fmla="*/ 1 h 136"/>
                  <a:gd name="T6" fmla="*/ 46 w 143"/>
                  <a:gd name="T7" fmla="*/ 3 h 136"/>
                  <a:gd name="T8" fmla="*/ 29 w 143"/>
                  <a:gd name="T9" fmla="*/ 22 h 136"/>
                  <a:gd name="T10" fmla="*/ 46 w 143"/>
                  <a:gd name="T11" fmla="*/ 21 h 136"/>
                  <a:gd name="T12" fmla="*/ 69 w 143"/>
                  <a:gd name="T13" fmla="*/ 26 h 136"/>
                  <a:gd name="T14" fmla="*/ 48 w 143"/>
                  <a:gd name="T15" fmla="*/ 24 h 136"/>
                  <a:gd name="T16" fmla="*/ 51 w 143"/>
                  <a:gd name="T17" fmla="*/ 44 h 136"/>
                  <a:gd name="T18" fmla="*/ 39 w 143"/>
                  <a:gd name="T19" fmla="*/ 33 h 136"/>
                  <a:gd name="T20" fmla="*/ 30 w 143"/>
                  <a:gd name="T21" fmla="*/ 26 h 136"/>
                  <a:gd name="T22" fmla="*/ 1 w 143"/>
                  <a:gd name="T23" fmla="*/ 51 h 136"/>
                  <a:gd name="T24" fmla="*/ 0 w 143"/>
                  <a:gd name="T25" fmla="*/ 62 h 136"/>
                  <a:gd name="T26" fmla="*/ 30 w 143"/>
                  <a:gd name="T27" fmla="*/ 65 h 136"/>
                  <a:gd name="T28" fmla="*/ 41 w 143"/>
                  <a:gd name="T29" fmla="*/ 66 h 136"/>
                  <a:gd name="T30" fmla="*/ 52 w 143"/>
                  <a:gd name="T31" fmla="*/ 59 h 136"/>
                  <a:gd name="T32" fmla="*/ 53 w 143"/>
                  <a:gd name="T33" fmla="*/ 73 h 136"/>
                  <a:gd name="T34" fmla="*/ 85 w 143"/>
                  <a:gd name="T35" fmla="*/ 101 h 136"/>
                  <a:gd name="T36" fmla="*/ 97 w 143"/>
                  <a:gd name="T37" fmla="*/ 136 h 136"/>
                  <a:gd name="T38" fmla="*/ 108 w 143"/>
                  <a:gd name="T39" fmla="*/ 131 h 136"/>
                  <a:gd name="T40" fmla="*/ 124 w 143"/>
                  <a:gd name="T41" fmla="*/ 110 h 136"/>
                  <a:gd name="T42" fmla="*/ 120 w 143"/>
                  <a:gd name="T43" fmla="*/ 56 h 136"/>
                  <a:gd name="T44" fmla="*/ 132 w 143"/>
                  <a:gd name="T45" fmla="*/ 56 h 136"/>
                  <a:gd name="T46" fmla="*/ 130 w 143"/>
                  <a:gd name="T47" fmla="*/ 96 h 136"/>
                  <a:gd name="T48" fmla="*/ 142 w 143"/>
                  <a:gd name="T49" fmla="*/ 84 h 136"/>
                  <a:gd name="T50" fmla="*/ 142 w 143"/>
                  <a:gd name="T51" fmla="*/ 73 h 136"/>
                  <a:gd name="T52" fmla="*/ 135 w 143"/>
                  <a:gd name="T53" fmla="*/ 77 h 136"/>
                  <a:gd name="T54" fmla="*/ 135 w 143"/>
                  <a:gd name="T55" fmla="*/ 63 h 136"/>
                  <a:gd name="T56" fmla="*/ 140 w 143"/>
                  <a:gd name="T57" fmla="*/ 58 h 136"/>
                  <a:gd name="T58" fmla="*/ 135 w 143"/>
                  <a:gd name="T59" fmla="*/ 58 h 136"/>
                  <a:gd name="T60" fmla="*/ 135 w 143"/>
                  <a:gd name="T61" fmla="*/ 51 h 136"/>
                  <a:gd name="T62" fmla="*/ 138 w 143"/>
                  <a:gd name="T63" fmla="*/ 50 h 136"/>
                  <a:gd name="T64" fmla="*/ 135 w 143"/>
                  <a:gd name="T65" fmla="*/ 49 h 136"/>
                  <a:gd name="T66" fmla="*/ 129 w 143"/>
                  <a:gd name="T67" fmla="*/ 35 h 136"/>
                  <a:gd name="T68" fmla="*/ 33 w 143"/>
                  <a:gd name="T69" fmla="*/ 61 h 136"/>
                  <a:gd name="T70" fmla="*/ 30 w 143"/>
                  <a:gd name="T71" fmla="*/ 49 h 136"/>
                  <a:gd name="T72" fmla="*/ 46 w 143"/>
                  <a:gd name="T73" fmla="*/ 53 h 136"/>
                  <a:gd name="T74" fmla="*/ 46 w 143"/>
                  <a:gd name="T75" fmla="*/ 54 h 136"/>
                  <a:gd name="T76" fmla="*/ 53 w 143"/>
                  <a:gd name="T77" fmla="*/ 55 h 136"/>
                  <a:gd name="T78" fmla="*/ 53 w 143"/>
                  <a:gd name="T79" fmla="*/ 48 h 136"/>
                  <a:gd name="T80" fmla="*/ 59 w 143"/>
                  <a:gd name="T81" fmla="*/ 51 h 136"/>
                  <a:gd name="T82" fmla="*/ 71 w 143"/>
                  <a:gd name="T83" fmla="*/ 67 h 136"/>
                  <a:gd name="T84" fmla="*/ 62 w 143"/>
                  <a:gd name="T85" fmla="*/ 55 h 136"/>
                  <a:gd name="T86" fmla="*/ 76 w 143"/>
                  <a:gd name="T87" fmla="*/ 56 h 136"/>
                  <a:gd name="T88" fmla="*/ 76 w 143"/>
                  <a:gd name="T89" fmla="*/ 41 h 136"/>
                  <a:gd name="T90" fmla="*/ 61 w 143"/>
                  <a:gd name="T91" fmla="*/ 45 h 136"/>
                  <a:gd name="T92" fmla="*/ 71 w 143"/>
                  <a:gd name="T93" fmla="*/ 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136">
                    <a:moveTo>
                      <a:pt x="129" y="35"/>
                    </a:moveTo>
                    <a:cubicBezTo>
                      <a:pt x="129" y="35"/>
                      <a:pt x="129" y="35"/>
                      <a:pt x="129" y="35"/>
                    </a:cubicBezTo>
                    <a:cubicBezTo>
                      <a:pt x="125" y="29"/>
                      <a:pt x="120" y="23"/>
                      <a:pt x="115" y="19"/>
                    </a:cubicBezTo>
                    <a:cubicBezTo>
                      <a:pt x="113" y="17"/>
                      <a:pt x="111" y="16"/>
                      <a:pt x="110" y="15"/>
                    </a:cubicBezTo>
                    <a:cubicBezTo>
                      <a:pt x="99" y="7"/>
                      <a:pt x="85" y="2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3" y="0"/>
                      <a:pt x="58" y="1"/>
                      <a:pt x="53" y="1"/>
                    </a:cubicBezTo>
                    <a:cubicBezTo>
                      <a:pt x="51" y="2"/>
                      <a:pt x="48" y="2"/>
                      <a:pt x="46" y="3"/>
                    </a:cubicBezTo>
                    <a:cubicBezTo>
                      <a:pt x="39" y="6"/>
                      <a:pt x="33" y="10"/>
                      <a:pt x="30" y="18"/>
                    </a:cubicBezTo>
                    <a:cubicBezTo>
                      <a:pt x="30" y="19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5" y="21"/>
                      <a:pt x="41" y="20"/>
                      <a:pt x="46" y="21"/>
                    </a:cubicBezTo>
                    <a:cubicBezTo>
                      <a:pt x="48" y="21"/>
                      <a:pt x="51" y="21"/>
                      <a:pt x="53" y="21"/>
                    </a:cubicBezTo>
                    <a:cubicBezTo>
                      <a:pt x="59" y="22"/>
                      <a:pt x="64" y="24"/>
                      <a:pt x="69" y="26"/>
                    </a:cubicBezTo>
                    <a:cubicBezTo>
                      <a:pt x="64" y="25"/>
                      <a:pt x="59" y="24"/>
                      <a:pt x="53" y="24"/>
                    </a:cubicBezTo>
                    <a:cubicBezTo>
                      <a:pt x="52" y="24"/>
                      <a:pt x="50" y="24"/>
                      <a:pt x="48" y="24"/>
                    </a:cubicBezTo>
                    <a:cubicBezTo>
                      <a:pt x="49" y="25"/>
                      <a:pt x="50" y="26"/>
                      <a:pt x="51" y="27"/>
                    </a:cubicBezTo>
                    <a:cubicBezTo>
                      <a:pt x="54" y="33"/>
                      <a:pt x="52" y="38"/>
                      <a:pt x="51" y="44"/>
                    </a:cubicBezTo>
                    <a:cubicBezTo>
                      <a:pt x="49" y="43"/>
                      <a:pt x="47" y="42"/>
                      <a:pt x="46" y="41"/>
                    </a:cubicBezTo>
                    <a:cubicBezTo>
                      <a:pt x="43" y="39"/>
                      <a:pt x="41" y="37"/>
                      <a:pt x="39" y="33"/>
                    </a:cubicBezTo>
                    <a:cubicBezTo>
                      <a:pt x="38" y="30"/>
                      <a:pt x="39" y="27"/>
                      <a:pt x="40" y="24"/>
                    </a:cubicBezTo>
                    <a:cubicBezTo>
                      <a:pt x="37" y="25"/>
                      <a:pt x="33" y="25"/>
                      <a:pt x="30" y="26"/>
                    </a:cubicBezTo>
                    <a:cubicBezTo>
                      <a:pt x="20" y="27"/>
                      <a:pt x="12" y="31"/>
                      <a:pt x="7" y="38"/>
                    </a:cubicBezTo>
                    <a:cubicBezTo>
                      <a:pt x="4" y="42"/>
                      <a:pt x="3" y="46"/>
                      <a:pt x="1" y="51"/>
                    </a:cubicBezTo>
                    <a:cubicBezTo>
                      <a:pt x="1" y="55"/>
                      <a:pt x="0" y="58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5" y="62"/>
                      <a:pt x="7" y="62"/>
                    </a:cubicBezTo>
                    <a:cubicBezTo>
                      <a:pt x="15" y="62"/>
                      <a:pt x="23" y="63"/>
                      <a:pt x="30" y="65"/>
                    </a:cubicBezTo>
                    <a:cubicBezTo>
                      <a:pt x="33" y="65"/>
                      <a:pt x="37" y="66"/>
                      <a:pt x="40" y="67"/>
                    </a:cubicBezTo>
                    <a:cubicBezTo>
                      <a:pt x="40" y="67"/>
                      <a:pt x="40" y="66"/>
                      <a:pt x="41" y="66"/>
                    </a:cubicBezTo>
                    <a:cubicBezTo>
                      <a:pt x="42" y="64"/>
                      <a:pt x="44" y="63"/>
                      <a:pt x="46" y="62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64"/>
                      <a:pt x="53" y="68"/>
                      <a:pt x="51" y="71"/>
                    </a:cubicBezTo>
                    <a:cubicBezTo>
                      <a:pt x="52" y="72"/>
                      <a:pt x="53" y="72"/>
                      <a:pt x="53" y="73"/>
                    </a:cubicBezTo>
                    <a:cubicBezTo>
                      <a:pt x="60" y="76"/>
                      <a:pt x="66" y="80"/>
                      <a:pt x="71" y="84"/>
                    </a:cubicBezTo>
                    <a:cubicBezTo>
                      <a:pt x="77" y="89"/>
                      <a:pt x="81" y="95"/>
                      <a:pt x="85" y="101"/>
                    </a:cubicBezTo>
                    <a:cubicBezTo>
                      <a:pt x="89" y="107"/>
                      <a:pt x="91" y="113"/>
                      <a:pt x="93" y="119"/>
                    </a:cubicBezTo>
                    <a:cubicBezTo>
                      <a:pt x="95" y="125"/>
                      <a:pt x="96" y="130"/>
                      <a:pt x="97" y="136"/>
                    </a:cubicBezTo>
                    <a:cubicBezTo>
                      <a:pt x="99" y="136"/>
                      <a:pt x="100" y="135"/>
                      <a:pt x="102" y="134"/>
                    </a:cubicBezTo>
                    <a:cubicBezTo>
                      <a:pt x="104" y="133"/>
                      <a:pt x="106" y="132"/>
                      <a:pt x="108" y="131"/>
                    </a:cubicBezTo>
                    <a:cubicBezTo>
                      <a:pt x="108" y="130"/>
                      <a:pt x="109" y="129"/>
                      <a:pt x="110" y="129"/>
                    </a:cubicBezTo>
                    <a:cubicBezTo>
                      <a:pt x="116" y="124"/>
                      <a:pt x="121" y="117"/>
                      <a:pt x="124" y="110"/>
                    </a:cubicBezTo>
                    <a:cubicBezTo>
                      <a:pt x="125" y="90"/>
                      <a:pt x="126" y="65"/>
                      <a:pt x="112" y="48"/>
                    </a:cubicBezTo>
                    <a:cubicBezTo>
                      <a:pt x="115" y="50"/>
                      <a:pt x="118" y="52"/>
                      <a:pt x="120" y="56"/>
                    </a:cubicBezTo>
                    <a:cubicBezTo>
                      <a:pt x="120" y="55"/>
                      <a:pt x="121" y="55"/>
                      <a:pt x="121" y="55"/>
                    </a:cubicBezTo>
                    <a:cubicBezTo>
                      <a:pt x="124" y="52"/>
                      <a:pt x="128" y="55"/>
                      <a:pt x="132" y="56"/>
                    </a:cubicBezTo>
                    <a:cubicBezTo>
                      <a:pt x="130" y="60"/>
                      <a:pt x="128" y="64"/>
                      <a:pt x="125" y="65"/>
                    </a:cubicBezTo>
                    <a:cubicBezTo>
                      <a:pt x="128" y="74"/>
                      <a:pt x="129" y="84"/>
                      <a:pt x="130" y="96"/>
                    </a:cubicBezTo>
                    <a:cubicBezTo>
                      <a:pt x="131" y="95"/>
                      <a:pt x="133" y="94"/>
                      <a:pt x="135" y="93"/>
                    </a:cubicBezTo>
                    <a:cubicBezTo>
                      <a:pt x="138" y="91"/>
                      <a:pt x="141" y="87"/>
                      <a:pt x="142" y="84"/>
                    </a:cubicBezTo>
                    <a:cubicBezTo>
                      <a:pt x="143" y="80"/>
                      <a:pt x="143" y="75"/>
                      <a:pt x="143" y="70"/>
                    </a:cubicBezTo>
                    <a:cubicBezTo>
                      <a:pt x="143" y="71"/>
                      <a:pt x="142" y="72"/>
                      <a:pt x="142" y="73"/>
                    </a:cubicBezTo>
                    <a:cubicBezTo>
                      <a:pt x="142" y="73"/>
                      <a:pt x="141" y="74"/>
                      <a:pt x="141" y="74"/>
                    </a:cubicBezTo>
                    <a:cubicBezTo>
                      <a:pt x="139" y="76"/>
                      <a:pt x="137" y="77"/>
                      <a:pt x="135" y="77"/>
                    </a:cubicBezTo>
                    <a:cubicBezTo>
                      <a:pt x="132" y="77"/>
                      <a:pt x="130" y="75"/>
                      <a:pt x="131" y="69"/>
                    </a:cubicBezTo>
                    <a:cubicBezTo>
                      <a:pt x="131" y="66"/>
                      <a:pt x="132" y="65"/>
                      <a:pt x="135" y="63"/>
                    </a:cubicBezTo>
                    <a:cubicBezTo>
                      <a:pt x="136" y="62"/>
                      <a:pt x="139" y="61"/>
                      <a:pt x="141" y="60"/>
                    </a:cubicBezTo>
                    <a:cubicBezTo>
                      <a:pt x="141" y="59"/>
                      <a:pt x="141" y="59"/>
                      <a:pt x="140" y="58"/>
                    </a:cubicBezTo>
                    <a:cubicBezTo>
                      <a:pt x="140" y="59"/>
                      <a:pt x="139" y="59"/>
                      <a:pt x="138" y="59"/>
                    </a:cubicBezTo>
                    <a:cubicBezTo>
                      <a:pt x="136" y="59"/>
                      <a:pt x="135" y="58"/>
                      <a:pt x="135" y="58"/>
                    </a:cubicBezTo>
                    <a:cubicBezTo>
                      <a:pt x="134" y="57"/>
                      <a:pt x="133" y="56"/>
                      <a:pt x="133" y="55"/>
                    </a:cubicBezTo>
                    <a:cubicBezTo>
                      <a:pt x="133" y="53"/>
                      <a:pt x="134" y="52"/>
                      <a:pt x="135" y="51"/>
                    </a:cubicBezTo>
                    <a:cubicBezTo>
                      <a:pt x="135" y="51"/>
                      <a:pt x="136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7" y="49"/>
                      <a:pt x="137" y="49"/>
                    </a:cubicBezTo>
                    <a:cubicBezTo>
                      <a:pt x="136" y="49"/>
                      <a:pt x="136" y="49"/>
                      <a:pt x="135" y="49"/>
                    </a:cubicBezTo>
                    <a:cubicBezTo>
                      <a:pt x="132" y="50"/>
                      <a:pt x="129" y="50"/>
                      <a:pt x="125" y="48"/>
                    </a:cubicBezTo>
                    <a:cubicBezTo>
                      <a:pt x="112" y="41"/>
                      <a:pt x="122" y="32"/>
                      <a:pt x="129" y="35"/>
                    </a:cubicBezTo>
                    <a:close/>
                    <a:moveTo>
                      <a:pt x="46" y="54"/>
                    </a:moveTo>
                    <a:cubicBezTo>
                      <a:pt x="42" y="57"/>
                      <a:pt x="39" y="60"/>
                      <a:pt x="33" y="61"/>
                    </a:cubicBezTo>
                    <a:cubicBezTo>
                      <a:pt x="32" y="61"/>
                      <a:pt x="31" y="61"/>
                      <a:pt x="30" y="61"/>
                    </a:cubicBezTo>
                    <a:cubicBezTo>
                      <a:pt x="24" y="59"/>
                      <a:pt x="19" y="52"/>
                      <a:pt x="30" y="49"/>
                    </a:cubicBezTo>
                    <a:cubicBezTo>
                      <a:pt x="30" y="49"/>
                      <a:pt x="30" y="49"/>
                      <a:pt x="31" y="49"/>
                    </a:cubicBezTo>
                    <a:cubicBezTo>
                      <a:pt x="37" y="47"/>
                      <a:pt x="41" y="50"/>
                      <a:pt x="46" y="53"/>
                    </a:cubicBezTo>
                    <a:cubicBezTo>
                      <a:pt x="46" y="53"/>
                      <a:pt x="46" y="53"/>
                      <a:pt x="47" y="53"/>
                    </a:cubicBezTo>
                    <a:cubicBezTo>
                      <a:pt x="46" y="53"/>
                      <a:pt x="46" y="54"/>
                      <a:pt x="46" y="54"/>
                    </a:cubicBezTo>
                    <a:close/>
                    <a:moveTo>
                      <a:pt x="55" y="56"/>
                    </a:moveTo>
                    <a:cubicBezTo>
                      <a:pt x="54" y="56"/>
                      <a:pt x="54" y="56"/>
                      <a:pt x="53" y="55"/>
                    </a:cubicBezTo>
                    <a:cubicBezTo>
                      <a:pt x="52" y="55"/>
                      <a:pt x="51" y="53"/>
                      <a:pt x="51" y="51"/>
                    </a:cubicBezTo>
                    <a:cubicBezTo>
                      <a:pt x="51" y="50"/>
                      <a:pt x="52" y="48"/>
                      <a:pt x="53" y="48"/>
                    </a:cubicBezTo>
                    <a:cubicBezTo>
                      <a:pt x="54" y="47"/>
                      <a:pt x="54" y="47"/>
                      <a:pt x="55" y="47"/>
                    </a:cubicBezTo>
                    <a:cubicBezTo>
                      <a:pt x="57" y="47"/>
                      <a:pt x="59" y="49"/>
                      <a:pt x="59" y="51"/>
                    </a:cubicBezTo>
                    <a:cubicBezTo>
                      <a:pt x="59" y="54"/>
                      <a:pt x="57" y="56"/>
                      <a:pt x="55" y="56"/>
                    </a:cubicBezTo>
                    <a:close/>
                    <a:moveTo>
                      <a:pt x="71" y="67"/>
                    </a:moveTo>
                    <a:cubicBezTo>
                      <a:pt x="71" y="67"/>
                      <a:pt x="70" y="66"/>
                      <a:pt x="70" y="66"/>
                    </a:cubicBezTo>
                    <a:cubicBezTo>
                      <a:pt x="66" y="64"/>
                      <a:pt x="64" y="60"/>
                      <a:pt x="62" y="55"/>
                    </a:cubicBezTo>
                    <a:cubicBezTo>
                      <a:pt x="66" y="54"/>
                      <a:pt x="68" y="54"/>
                      <a:pt x="71" y="54"/>
                    </a:cubicBezTo>
                    <a:cubicBezTo>
                      <a:pt x="73" y="55"/>
                      <a:pt x="74" y="55"/>
                      <a:pt x="76" y="56"/>
                    </a:cubicBezTo>
                    <a:cubicBezTo>
                      <a:pt x="82" y="59"/>
                      <a:pt x="82" y="72"/>
                      <a:pt x="71" y="67"/>
                    </a:cubicBezTo>
                    <a:close/>
                    <a:moveTo>
                      <a:pt x="76" y="41"/>
                    </a:moveTo>
                    <a:cubicBezTo>
                      <a:pt x="75" y="42"/>
                      <a:pt x="73" y="43"/>
                      <a:pt x="71" y="44"/>
                    </a:cubicBezTo>
                    <a:cubicBezTo>
                      <a:pt x="68" y="45"/>
                      <a:pt x="64" y="45"/>
                      <a:pt x="61" y="45"/>
                    </a:cubicBezTo>
                    <a:cubicBezTo>
                      <a:pt x="62" y="40"/>
                      <a:pt x="63" y="35"/>
                      <a:pt x="68" y="31"/>
                    </a:cubicBezTo>
                    <a:cubicBezTo>
                      <a:pt x="69" y="30"/>
                      <a:pt x="70" y="30"/>
                      <a:pt x="71" y="29"/>
                    </a:cubicBezTo>
                    <a:cubicBezTo>
                      <a:pt x="77" y="28"/>
                      <a:pt x="84" y="32"/>
                      <a:pt x="7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53D4DB9A-C69D-4CC4-84A9-389F8B7B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63" y="3432176"/>
                <a:ext cx="103188" cy="68263"/>
              </a:xfrm>
              <a:custGeom>
                <a:avLst/>
                <a:gdLst>
                  <a:gd name="T0" fmla="*/ 16 w 32"/>
                  <a:gd name="T1" fmla="*/ 0 h 21"/>
                  <a:gd name="T2" fmla="*/ 16 w 32"/>
                  <a:gd name="T3" fmla="*/ 0 h 21"/>
                  <a:gd name="T4" fmla="*/ 13 w 32"/>
                  <a:gd name="T5" fmla="*/ 3 h 21"/>
                  <a:gd name="T6" fmla="*/ 4 w 32"/>
                  <a:gd name="T7" fmla="*/ 13 h 21"/>
                  <a:gd name="T8" fmla="*/ 0 w 32"/>
                  <a:gd name="T9" fmla="*/ 18 h 21"/>
                  <a:gd name="T10" fmla="*/ 4 w 32"/>
                  <a:gd name="T11" fmla="*/ 19 h 21"/>
                  <a:gd name="T12" fmla="*/ 14 w 32"/>
                  <a:gd name="T13" fmla="*/ 21 h 21"/>
                  <a:gd name="T14" fmla="*/ 24 w 32"/>
                  <a:gd name="T15" fmla="*/ 10 h 21"/>
                  <a:gd name="T16" fmla="*/ 32 w 32"/>
                  <a:gd name="T17" fmla="*/ 0 h 21"/>
                  <a:gd name="T18" fmla="*/ 24 w 32"/>
                  <a:gd name="T19" fmla="*/ 0 h 21"/>
                  <a:gd name="T20" fmla="*/ 16 w 32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1"/>
                      <a:pt x="14" y="1"/>
                      <a:pt x="13" y="3"/>
                    </a:cubicBezTo>
                    <a:cubicBezTo>
                      <a:pt x="10" y="6"/>
                      <a:pt x="7" y="10"/>
                      <a:pt x="4" y="13"/>
                    </a:cubicBezTo>
                    <a:cubicBezTo>
                      <a:pt x="3" y="15"/>
                      <a:pt x="1" y="16"/>
                      <a:pt x="0" y="18"/>
                    </a:cubicBezTo>
                    <a:cubicBezTo>
                      <a:pt x="1" y="18"/>
                      <a:pt x="3" y="18"/>
                      <a:pt x="4" y="19"/>
                    </a:cubicBezTo>
                    <a:cubicBezTo>
                      <a:pt x="8" y="19"/>
                      <a:pt x="11" y="20"/>
                      <a:pt x="14" y="2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20">
                <a:extLst>
                  <a:ext uri="{FF2B5EF4-FFF2-40B4-BE49-F238E27FC236}">
                    <a16:creationId xmlns:a16="http://schemas.microsoft.com/office/drawing/2014/main" id="{13516B3C-B38F-4757-B497-92B75C274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2693988"/>
                <a:ext cx="246063" cy="455613"/>
              </a:xfrm>
              <a:custGeom>
                <a:avLst/>
                <a:gdLst>
                  <a:gd name="T0" fmla="*/ 11 w 77"/>
                  <a:gd name="T1" fmla="*/ 140 h 142"/>
                  <a:gd name="T2" fmla="*/ 11 w 77"/>
                  <a:gd name="T3" fmla="*/ 140 h 142"/>
                  <a:gd name="T4" fmla="*/ 19 w 77"/>
                  <a:gd name="T5" fmla="*/ 140 h 142"/>
                  <a:gd name="T6" fmla="*/ 25 w 77"/>
                  <a:gd name="T7" fmla="*/ 132 h 142"/>
                  <a:gd name="T8" fmla="*/ 27 w 77"/>
                  <a:gd name="T9" fmla="*/ 91 h 142"/>
                  <a:gd name="T10" fmla="*/ 50 w 77"/>
                  <a:gd name="T11" fmla="*/ 66 h 142"/>
                  <a:gd name="T12" fmla="*/ 56 w 77"/>
                  <a:gd name="T13" fmla="*/ 78 h 142"/>
                  <a:gd name="T14" fmla="*/ 52 w 77"/>
                  <a:gd name="T15" fmla="*/ 106 h 142"/>
                  <a:gd name="T16" fmla="*/ 66 w 77"/>
                  <a:gd name="T17" fmla="*/ 97 h 142"/>
                  <a:gd name="T18" fmla="*/ 75 w 77"/>
                  <a:gd name="T19" fmla="*/ 57 h 142"/>
                  <a:gd name="T20" fmla="*/ 75 w 77"/>
                  <a:gd name="T21" fmla="*/ 23 h 142"/>
                  <a:gd name="T22" fmla="*/ 50 w 77"/>
                  <a:gd name="T23" fmla="*/ 0 h 142"/>
                  <a:gd name="T24" fmla="*/ 43 w 77"/>
                  <a:gd name="T25" fmla="*/ 0 h 142"/>
                  <a:gd name="T26" fmla="*/ 11 w 77"/>
                  <a:gd name="T27" fmla="*/ 18 h 142"/>
                  <a:gd name="T28" fmla="*/ 3 w 77"/>
                  <a:gd name="T29" fmla="*/ 94 h 142"/>
                  <a:gd name="T30" fmla="*/ 0 w 77"/>
                  <a:gd name="T31" fmla="*/ 142 h 142"/>
                  <a:gd name="T32" fmla="*/ 11 w 77"/>
                  <a:gd name="T33" fmla="*/ 1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142">
                    <a:moveTo>
                      <a:pt x="11" y="140"/>
                    </a:moveTo>
                    <a:cubicBezTo>
                      <a:pt x="11" y="140"/>
                      <a:pt x="11" y="140"/>
                      <a:pt x="11" y="140"/>
                    </a:cubicBezTo>
                    <a:cubicBezTo>
                      <a:pt x="14" y="140"/>
                      <a:pt x="16" y="140"/>
                      <a:pt x="19" y="140"/>
                    </a:cubicBezTo>
                    <a:cubicBezTo>
                      <a:pt x="21" y="137"/>
                      <a:pt x="23" y="134"/>
                      <a:pt x="25" y="132"/>
                    </a:cubicBezTo>
                    <a:cubicBezTo>
                      <a:pt x="28" y="118"/>
                      <a:pt x="29" y="104"/>
                      <a:pt x="27" y="91"/>
                    </a:cubicBezTo>
                    <a:cubicBezTo>
                      <a:pt x="24" y="74"/>
                      <a:pt x="40" y="61"/>
                      <a:pt x="50" y="66"/>
                    </a:cubicBezTo>
                    <a:cubicBezTo>
                      <a:pt x="53" y="68"/>
                      <a:pt x="56" y="72"/>
                      <a:pt x="56" y="78"/>
                    </a:cubicBezTo>
                    <a:cubicBezTo>
                      <a:pt x="57" y="89"/>
                      <a:pt x="54" y="96"/>
                      <a:pt x="52" y="106"/>
                    </a:cubicBezTo>
                    <a:cubicBezTo>
                      <a:pt x="57" y="103"/>
                      <a:pt x="61" y="100"/>
                      <a:pt x="66" y="97"/>
                    </a:cubicBezTo>
                    <a:cubicBezTo>
                      <a:pt x="70" y="83"/>
                      <a:pt x="73" y="69"/>
                      <a:pt x="75" y="57"/>
                    </a:cubicBezTo>
                    <a:cubicBezTo>
                      <a:pt x="76" y="44"/>
                      <a:pt x="77" y="33"/>
                      <a:pt x="75" y="23"/>
                    </a:cubicBezTo>
                    <a:cubicBezTo>
                      <a:pt x="72" y="10"/>
                      <a:pt x="64" y="2"/>
                      <a:pt x="50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28" y="0"/>
                      <a:pt x="18" y="6"/>
                      <a:pt x="11" y="18"/>
                    </a:cubicBezTo>
                    <a:cubicBezTo>
                      <a:pt x="2" y="35"/>
                      <a:pt x="0" y="61"/>
                      <a:pt x="3" y="94"/>
                    </a:cubicBezTo>
                    <a:cubicBezTo>
                      <a:pt x="5" y="110"/>
                      <a:pt x="5" y="126"/>
                      <a:pt x="0" y="142"/>
                    </a:cubicBezTo>
                    <a:cubicBezTo>
                      <a:pt x="4" y="141"/>
                      <a:pt x="7" y="14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id="{EAF7D700-41E9-40F6-A81D-FD98970BF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513138"/>
                <a:ext cx="109538" cy="85725"/>
              </a:xfrm>
              <a:custGeom>
                <a:avLst/>
                <a:gdLst>
                  <a:gd name="T0" fmla="*/ 34 w 34"/>
                  <a:gd name="T1" fmla="*/ 5 h 27"/>
                  <a:gd name="T2" fmla="*/ 27 w 34"/>
                  <a:gd name="T3" fmla="*/ 2 h 27"/>
                  <a:gd name="T4" fmla="*/ 19 w 34"/>
                  <a:gd name="T5" fmla="*/ 0 h 27"/>
                  <a:gd name="T6" fmla="*/ 7 w 34"/>
                  <a:gd name="T7" fmla="*/ 13 h 27"/>
                  <a:gd name="T8" fmla="*/ 0 w 34"/>
                  <a:gd name="T9" fmla="*/ 22 h 27"/>
                  <a:gd name="T10" fmla="*/ 7 w 34"/>
                  <a:gd name="T11" fmla="*/ 24 h 27"/>
                  <a:gd name="T12" fmla="*/ 15 w 34"/>
                  <a:gd name="T13" fmla="*/ 27 h 27"/>
                  <a:gd name="T14" fmla="*/ 27 w 34"/>
                  <a:gd name="T15" fmla="*/ 13 h 27"/>
                  <a:gd name="T16" fmla="*/ 34 w 34"/>
                  <a:gd name="T1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">
                    <a:moveTo>
                      <a:pt x="34" y="5"/>
                    </a:moveTo>
                    <a:cubicBezTo>
                      <a:pt x="31" y="4"/>
                      <a:pt x="29" y="3"/>
                      <a:pt x="27" y="2"/>
                    </a:cubicBezTo>
                    <a:cubicBezTo>
                      <a:pt x="24" y="1"/>
                      <a:pt x="21" y="0"/>
                      <a:pt x="19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5" y="23"/>
                      <a:pt x="7" y="24"/>
                    </a:cubicBezTo>
                    <a:cubicBezTo>
                      <a:pt x="10" y="25"/>
                      <a:pt x="13" y="26"/>
                      <a:pt x="15" y="27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3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FB1C4DFA-8B4F-4F3D-8DEE-5F0AC53E7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3448051"/>
                <a:ext cx="122238" cy="103188"/>
              </a:xfrm>
              <a:custGeom>
                <a:avLst/>
                <a:gdLst>
                  <a:gd name="T0" fmla="*/ 26 w 38"/>
                  <a:gd name="T1" fmla="*/ 2 h 32"/>
                  <a:gd name="T2" fmla="*/ 19 w 38"/>
                  <a:gd name="T3" fmla="*/ 0 h 32"/>
                  <a:gd name="T4" fmla="*/ 10 w 38"/>
                  <a:gd name="T5" fmla="*/ 11 h 32"/>
                  <a:gd name="T6" fmla="*/ 0 w 38"/>
                  <a:gd name="T7" fmla="*/ 23 h 32"/>
                  <a:gd name="T8" fmla="*/ 0 w 38"/>
                  <a:gd name="T9" fmla="*/ 23 h 32"/>
                  <a:gd name="T10" fmla="*/ 10 w 38"/>
                  <a:gd name="T11" fmla="*/ 28 h 32"/>
                  <a:gd name="T12" fmla="*/ 17 w 38"/>
                  <a:gd name="T13" fmla="*/ 32 h 32"/>
                  <a:gd name="T14" fmla="*/ 26 w 38"/>
                  <a:gd name="T15" fmla="*/ 22 h 32"/>
                  <a:gd name="T16" fmla="*/ 33 w 38"/>
                  <a:gd name="T17" fmla="*/ 13 h 32"/>
                  <a:gd name="T18" fmla="*/ 38 w 38"/>
                  <a:gd name="T19" fmla="*/ 8 h 32"/>
                  <a:gd name="T20" fmla="*/ 33 w 38"/>
                  <a:gd name="T21" fmla="*/ 6 h 32"/>
                  <a:gd name="T22" fmla="*/ 26 w 38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2">
                    <a:moveTo>
                      <a:pt x="26" y="2"/>
                    </a:moveTo>
                    <a:cubicBezTo>
                      <a:pt x="24" y="1"/>
                      <a:pt x="21" y="0"/>
                      <a:pt x="19" y="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7" y="26"/>
                      <a:pt x="10" y="28"/>
                    </a:cubicBezTo>
                    <a:cubicBezTo>
                      <a:pt x="12" y="30"/>
                      <a:pt x="15" y="31"/>
                      <a:pt x="17" y="3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5" y="7"/>
                      <a:pt x="33" y="6"/>
                    </a:cubicBezTo>
                    <a:cubicBezTo>
                      <a:pt x="31" y="5"/>
                      <a:pt x="28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19FE90F7-D9C6-4B25-B49C-3C04C239E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013" y="3435351"/>
                <a:ext cx="109538" cy="84138"/>
              </a:xfrm>
              <a:custGeom>
                <a:avLst/>
                <a:gdLst>
                  <a:gd name="T0" fmla="*/ 18 w 34"/>
                  <a:gd name="T1" fmla="*/ 0 h 26"/>
                  <a:gd name="T2" fmla="*/ 6 w 34"/>
                  <a:gd name="T3" fmla="*/ 14 h 26"/>
                  <a:gd name="T4" fmla="*/ 0 w 34"/>
                  <a:gd name="T5" fmla="*/ 21 h 26"/>
                  <a:gd name="T6" fmla="*/ 6 w 34"/>
                  <a:gd name="T7" fmla="*/ 22 h 26"/>
                  <a:gd name="T8" fmla="*/ 15 w 34"/>
                  <a:gd name="T9" fmla="*/ 26 h 26"/>
                  <a:gd name="T10" fmla="*/ 29 w 34"/>
                  <a:gd name="T11" fmla="*/ 9 h 26"/>
                  <a:gd name="T12" fmla="*/ 34 w 34"/>
                  <a:gd name="T13" fmla="*/ 3 h 26"/>
                  <a:gd name="T14" fmla="*/ 29 w 34"/>
                  <a:gd name="T15" fmla="*/ 1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9" y="23"/>
                      <a:pt x="12" y="24"/>
                      <a:pt x="15" y="26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1" y="2"/>
                      <a:pt x="29" y="1"/>
                    </a:cubicBezTo>
                    <a:cubicBezTo>
                      <a:pt x="26" y="1"/>
                      <a:pt x="2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00AAB869-5C9E-4719-B965-C49B6AF3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3481388"/>
                <a:ext cx="109538" cy="111125"/>
              </a:xfrm>
              <a:custGeom>
                <a:avLst/>
                <a:gdLst>
                  <a:gd name="T0" fmla="*/ 14 w 34"/>
                  <a:gd name="T1" fmla="*/ 35 h 35"/>
                  <a:gd name="T2" fmla="*/ 31 w 34"/>
                  <a:gd name="T3" fmla="*/ 15 h 35"/>
                  <a:gd name="T4" fmla="*/ 34 w 34"/>
                  <a:gd name="T5" fmla="*/ 11 h 35"/>
                  <a:gd name="T6" fmla="*/ 31 w 34"/>
                  <a:gd name="T7" fmla="*/ 9 h 35"/>
                  <a:gd name="T8" fmla="*/ 21 w 34"/>
                  <a:gd name="T9" fmla="*/ 0 h 35"/>
                  <a:gd name="T10" fmla="*/ 13 w 34"/>
                  <a:gd name="T11" fmla="*/ 9 h 35"/>
                  <a:gd name="T12" fmla="*/ 6 w 34"/>
                  <a:gd name="T13" fmla="*/ 18 h 35"/>
                  <a:gd name="T14" fmla="*/ 0 w 34"/>
                  <a:gd name="T15" fmla="*/ 24 h 35"/>
                  <a:gd name="T16" fmla="*/ 6 w 34"/>
                  <a:gd name="T17" fmla="*/ 29 h 35"/>
                  <a:gd name="T18" fmla="*/ 13 w 34"/>
                  <a:gd name="T19" fmla="*/ 34 h 35"/>
                  <a:gd name="T20" fmla="*/ 14 w 34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14" y="3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0"/>
                      <a:pt x="32" y="9"/>
                      <a:pt x="31" y="9"/>
                    </a:cubicBezTo>
                    <a:cubicBezTo>
                      <a:pt x="28" y="5"/>
                      <a:pt x="24" y="3"/>
                      <a:pt x="21" y="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4" y="27"/>
                      <a:pt x="6" y="29"/>
                    </a:cubicBezTo>
                    <a:cubicBezTo>
                      <a:pt x="8" y="30"/>
                      <a:pt x="11" y="32"/>
                      <a:pt x="13" y="34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9D2F4FE0-2DD2-4B40-A179-EA3A2C22C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67113"/>
                <a:ext cx="104775" cy="106363"/>
              </a:xfrm>
              <a:custGeom>
                <a:avLst/>
                <a:gdLst>
                  <a:gd name="T0" fmla="*/ 14 w 33"/>
                  <a:gd name="T1" fmla="*/ 33 h 33"/>
                  <a:gd name="T2" fmla="*/ 27 w 33"/>
                  <a:gd name="T3" fmla="*/ 18 h 33"/>
                  <a:gd name="T4" fmla="*/ 33 w 33"/>
                  <a:gd name="T5" fmla="*/ 11 h 33"/>
                  <a:gd name="T6" fmla="*/ 27 w 33"/>
                  <a:gd name="T7" fmla="*/ 6 h 33"/>
                  <a:gd name="T8" fmla="*/ 19 w 33"/>
                  <a:gd name="T9" fmla="*/ 0 h 33"/>
                  <a:gd name="T10" fmla="*/ 11 w 33"/>
                  <a:gd name="T11" fmla="*/ 10 h 33"/>
                  <a:gd name="T12" fmla="*/ 0 w 33"/>
                  <a:gd name="T13" fmla="*/ 22 h 33"/>
                  <a:gd name="T14" fmla="*/ 11 w 33"/>
                  <a:gd name="T15" fmla="*/ 30 h 33"/>
                  <a:gd name="T16" fmla="*/ 14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14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9"/>
                      <a:pt x="29" y="8"/>
                      <a:pt x="27" y="6"/>
                    </a:cubicBezTo>
                    <a:cubicBezTo>
                      <a:pt x="24" y="4"/>
                      <a:pt x="22" y="2"/>
                      <a:pt x="19" y="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5"/>
                      <a:pt x="8" y="27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FA4C446-5E95-4A0B-BDE8-B574E109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199" y="1435100"/>
              <a:ext cx="1166428" cy="314206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139231-DBD1-4718-8F6C-5610DFED6151}"/>
                </a:ext>
              </a:extLst>
            </p:cNvPr>
            <p:cNvSpPr txBox="1"/>
            <p:nvPr/>
          </p:nvSpPr>
          <p:spPr>
            <a:xfrm>
              <a:off x="4370149" y="1715621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琴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4015BEE-BC34-41C5-A4E0-8C19552D3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27" name="图片 26" descr="图片包含 事情, 物体&#10;&#10;已生成极高可信度的说明">
            <a:extLst>
              <a:ext uri="{FF2B5EF4-FFF2-40B4-BE49-F238E27FC236}">
                <a16:creationId xmlns:a16="http://schemas.microsoft.com/office/drawing/2014/main" id="{95F42CDA-D0A0-4B9E-AD43-B860E9F41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738" y="3155683"/>
            <a:ext cx="2743200" cy="1257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4BCF7C9-EE0A-4016-9FDF-A6770EF854E3}"/>
              </a:ext>
            </a:extLst>
          </p:cNvPr>
          <p:cNvSpPr/>
          <p:nvPr/>
        </p:nvSpPr>
        <p:spPr>
          <a:xfrm>
            <a:off x="5914974" y="1569125"/>
            <a:ext cx="2123658" cy="2657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4A0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6109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886C371-5CCE-4832-8C06-5D4D55351872}"/>
              </a:ext>
            </a:extLst>
          </p:cNvPr>
          <p:cNvGrpSpPr/>
          <p:nvPr/>
        </p:nvGrpSpPr>
        <p:grpSpPr>
          <a:xfrm>
            <a:off x="2722033" y="823385"/>
            <a:ext cx="6989235" cy="3653367"/>
            <a:chOff x="1679575" y="484188"/>
            <a:chExt cx="5241926" cy="2740025"/>
          </a:xfrm>
          <a:blipFill dpi="0" rotWithShape="1">
            <a:blip r:embed="rId2"/>
            <a:srcRect/>
            <a:tile tx="0" ty="0" sx="50000" sy="50000" flip="none" algn="ctr"/>
          </a:blip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1955FF1-6A7A-4104-B286-B77D9C7C4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575" y="484188"/>
              <a:ext cx="26988" cy="14288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1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FB67366-A324-453B-9881-E5ED6488F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413" y="28289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2084234-A6B4-4A4C-8797-E7792B2D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413" y="2828925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0E36102-28A6-48A5-8F65-AB351E74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138" y="2865438"/>
              <a:ext cx="26988" cy="6350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808E35A-A49F-4606-B44D-35E811D0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5" y="2857500"/>
              <a:ext cx="14288" cy="793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B673999-9EFA-4FFC-9BC9-651D18B89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5" y="695325"/>
              <a:ext cx="5241925" cy="2274888"/>
            </a:xfrm>
            <a:custGeom>
              <a:avLst/>
              <a:gdLst>
                <a:gd name="T0" fmla="*/ 736 w 747"/>
                <a:gd name="T1" fmla="*/ 184 h 323"/>
                <a:gd name="T2" fmla="*/ 716 w 747"/>
                <a:gd name="T3" fmla="*/ 177 h 323"/>
                <a:gd name="T4" fmla="*/ 695 w 747"/>
                <a:gd name="T5" fmla="*/ 182 h 323"/>
                <a:gd name="T6" fmla="*/ 708 w 747"/>
                <a:gd name="T7" fmla="*/ 172 h 323"/>
                <a:gd name="T8" fmla="*/ 630 w 747"/>
                <a:gd name="T9" fmla="*/ 153 h 323"/>
                <a:gd name="T10" fmla="*/ 627 w 747"/>
                <a:gd name="T11" fmla="*/ 126 h 323"/>
                <a:gd name="T12" fmla="*/ 585 w 747"/>
                <a:gd name="T13" fmla="*/ 93 h 323"/>
                <a:gd name="T14" fmla="*/ 522 w 747"/>
                <a:gd name="T15" fmla="*/ 83 h 323"/>
                <a:gd name="T16" fmla="*/ 517 w 747"/>
                <a:gd name="T17" fmla="*/ 72 h 323"/>
                <a:gd name="T18" fmla="*/ 564 w 747"/>
                <a:gd name="T19" fmla="*/ 74 h 323"/>
                <a:gd name="T20" fmla="*/ 556 w 747"/>
                <a:gd name="T21" fmla="*/ 72 h 323"/>
                <a:gd name="T22" fmla="*/ 563 w 747"/>
                <a:gd name="T23" fmla="*/ 67 h 323"/>
                <a:gd name="T24" fmla="*/ 498 w 747"/>
                <a:gd name="T25" fmla="*/ 56 h 323"/>
                <a:gd name="T26" fmla="*/ 480 w 747"/>
                <a:gd name="T27" fmla="*/ 43 h 323"/>
                <a:gd name="T28" fmla="*/ 522 w 747"/>
                <a:gd name="T29" fmla="*/ 28 h 323"/>
                <a:gd name="T30" fmla="*/ 479 w 747"/>
                <a:gd name="T31" fmla="*/ 22 h 323"/>
                <a:gd name="T32" fmla="*/ 367 w 747"/>
                <a:gd name="T33" fmla="*/ 11 h 323"/>
                <a:gd name="T34" fmla="*/ 293 w 747"/>
                <a:gd name="T35" fmla="*/ 3 h 323"/>
                <a:gd name="T36" fmla="*/ 191 w 747"/>
                <a:gd name="T37" fmla="*/ 13 h 323"/>
                <a:gd name="T38" fmla="*/ 142 w 747"/>
                <a:gd name="T39" fmla="*/ 8 h 323"/>
                <a:gd name="T40" fmla="*/ 36 w 747"/>
                <a:gd name="T41" fmla="*/ 32 h 323"/>
                <a:gd name="T42" fmla="*/ 74 w 747"/>
                <a:gd name="T43" fmla="*/ 33 h 323"/>
                <a:gd name="T44" fmla="*/ 85 w 747"/>
                <a:gd name="T45" fmla="*/ 38 h 323"/>
                <a:gd name="T46" fmla="*/ 16 w 747"/>
                <a:gd name="T47" fmla="*/ 63 h 323"/>
                <a:gd name="T48" fmla="*/ 20 w 747"/>
                <a:gd name="T49" fmla="*/ 83 h 323"/>
                <a:gd name="T50" fmla="*/ 76 w 747"/>
                <a:gd name="T51" fmla="*/ 67 h 323"/>
                <a:gd name="T52" fmla="*/ 106 w 747"/>
                <a:gd name="T53" fmla="*/ 70 h 323"/>
                <a:gd name="T54" fmla="*/ 89 w 747"/>
                <a:gd name="T55" fmla="*/ 124 h 323"/>
                <a:gd name="T56" fmla="*/ 142 w 747"/>
                <a:gd name="T57" fmla="*/ 160 h 323"/>
                <a:gd name="T58" fmla="*/ 134 w 747"/>
                <a:gd name="T59" fmla="*/ 176 h 323"/>
                <a:gd name="T60" fmla="*/ 162 w 747"/>
                <a:gd name="T61" fmla="*/ 186 h 323"/>
                <a:gd name="T62" fmla="*/ 205 w 747"/>
                <a:gd name="T63" fmla="*/ 192 h 323"/>
                <a:gd name="T64" fmla="*/ 220 w 747"/>
                <a:gd name="T65" fmla="*/ 206 h 323"/>
                <a:gd name="T66" fmla="*/ 221 w 747"/>
                <a:gd name="T67" fmla="*/ 248 h 323"/>
                <a:gd name="T68" fmla="*/ 244 w 747"/>
                <a:gd name="T69" fmla="*/ 253 h 323"/>
                <a:gd name="T70" fmla="*/ 241 w 747"/>
                <a:gd name="T71" fmla="*/ 278 h 323"/>
                <a:gd name="T72" fmla="*/ 202 w 747"/>
                <a:gd name="T73" fmla="*/ 297 h 323"/>
                <a:gd name="T74" fmla="*/ 237 w 747"/>
                <a:gd name="T75" fmla="*/ 308 h 323"/>
                <a:gd name="T76" fmla="*/ 288 w 747"/>
                <a:gd name="T77" fmla="*/ 316 h 323"/>
                <a:gd name="T78" fmla="*/ 312 w 747"/>
                <a:gd name="T79" fmla="*/ 315 h 323"/>
                <a:gd name="T80" fmla="*/ 341 w 747"/>
                <a:gd name="T81" fmla="*/ 300 h 323"/>
                <a:gd name="T82" fmla="*/ 389 w 747"/>
                <a:gd name="T83" fmla="*/ 300 h 323"/>
                <a:gd name="T84" fmla="*/ 463 w 747"/>
                <a:gd name="T85" fmla="*/ 284 h 323"/>
                <a:gd name="T86" fmla="*/ 486 w 747"/>
                <a:gd name="T87" fmla="*/ 279 h 323"/>
                <a:gd name="T88" fmla="*/ 541 w 747"/>
                <a:gd name="T89" fmla="*/ 280 h 323"/>
                <a:gd name="T90" fmla="*/ 601 w 747"/>
                <a:gd name="T91" fmla="*/ 290 h 323"/>
                <a:gd name="T92" fmla="*/ 635 w 747"/>
                <a:gd name="T93" fmla="*/ 280 h 323"/>
                <a:gd name="T94" fmla="*/ 629 w 747"/>
                <a:gd name="T95" fmla="*/ 255 h 323"/>
                <a:gd name="T96" fmla="*/ 657 w 747"/>
                <a:gd name="T97" fmla="*/ 230 h 323"/>
                <a:gd name="T98" fmla="*/ 674 w 747"/>
                <a:gd name="T99" fmla="*/ 215 h 323"/>
                <a:gd name="T100" fmla="*/ 740 w 747"/>
                <a:gd name="T101" fmla="*/ 194 h 323"/>
                <a:gd name="T102" fmla="*/ 131 w 747"/>
                <a:gd name="T103" fmla="*/ 61 h 323"/>
                <a:gd name="T104" fmla="*/ 231 w 747"/>
                <a:gd name="T105" fmla="*/ 296 h 323"/>
                <a:gd name="T106" fmla="*/ 390 w 747"/>
                <a:gd name="T107" fmla="*/ 294 h 323"/>
                <a:gd name="T108" fmla="*/ 511 w 747"/>
                <a:gd name="T109" fmla="*/ 257 h 323"/>
                <a:gd name="T110" fmla="*/ 532 w 747"/>
                <a:gd name="T111" fmla="*/ 254 h 323"/>
                <a:gd name="T112" fmla="*/ 549 w 747"/>
                <a:gd name="T113" fmla="*/ 247 h 323"/>
                <a:gd name="T114" fmla="*/ 567 w 747"/>
                <a:gd name="T115" fmla="*/ 237 h 323"/>
                <a:gd name="T116" fmla="*/ 565 w 747"/>
                <a:gd name="T117" fmla="*/ 244 h 323"/>
                <a:gd name="T118" fmla="*/ 588 w 747"/>
                <a:gd name="T119" fmla="*/ 237 h 323"/>
                <a:gd name="T120" fmla="*/ 583 w 747"/>
                <a:gd name="T121" fmla="*/ 231 h 323"/>
                <a:gd name="T122" fmla="*/ 727 w 747"/>
                <a:gd name="T123" fmla="*/ 19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323">
                  <a:moveTo>
                    <a:pt x="740" y="194"/>
                  </a:moveTo>
                  <a:cubicBezTo>
                    <a:pt x="738" y="194"/>
                    <a:pt x="738" y="194"/>
                    <a:pt x="738" y="194"/>
                  </a:cubicBezTo>
                  <a:cubicBezTo>
                    <a:pt x="738" y="193"/>
                    <a:pt x="736" y="194"/>
                    <a:pt x="736" y="192"/>
                  </a:cubicBezTo>
                  <a:cubicBezTo>
                    <a:pt x="734" y="192"/>
                    <a:pt x="733" y="192"/>
                    <a:pt x="732" y="191"/>
                  </a:cubicBezTo>
                  <a:cubicBezTo>
                    <a:pt x="733" y="191"/>
                    <a:pt x="733" y="191"/>
                    <a:pt x="733" y="191"/>
                  </a:cubicBezTo>
                  <a:cubicBezTo>
                    <a:pt x="734" y="190"/>
                    <a:pt x="736" y="189"/>
                    <a:pt x="736" y="191"/>
                  </a:cubicBezTo>
                  <a:cubicBezTo>
                    <a:pt x="740" y="191"/>
                    <a:pt x="740" y="188"/>
                    <a:pt x="743" y="187"/>
                  </a:cubicBezTo>
                  <a:cubicBezTo>
                    <a:pt x="743" y="187"/>
                    <a:pt x="743" y="187"/>
                    <a:pt x="743" y="187"/>
                  </a:cubicBezTo>
                  <a:cubicBezTo>
                    <a:pt x="745" y="187"/>
                    <a:pt x="746" y="188"/>
                    <a:pt x="747" y="187"/>
                  </a:cubicBezTo>
                  <a:cubicBezTo>
                    <a:pt x="747" y="185"/>
                    <a:pt x="744" y="186"/>
                    <a:pt x="745" y="184"/>
                  </a:cubicBezTo>
                  <a:cubicBezTo>
                    <a:pt x="742" y="183"/>
                    <a:pt x="739" y="183"/>
                    <a:pt x="736" y="184"/>
                  </a:cubicBezTo>
                  <a:cubicBezTo>
                    <a:pt x="738" y="186"/>
                    <a:pt x="736" y="187"/>
                    <a:pt x="735" y="188"/>
                  </a:cubicBezTo>
                  <a:cubicBezTo>
                    <a:pt x="734" y="188"/>
                    <a:pt x="732" y="188"/>
                    <a:pt x="731" y="187"/>
                  </a:cubicBezTo>
                  <a:cubicBezTo>
                    <a:pt x="733" y="186"/>
                    <a:pt x="733" y="184"/>
                    <a:pt x="735" y="184"/>
                  </a:cubicBezTo>
                  <a:cubicBezTo>
                    <a:pt x="728" y="178"/>
                    <a:pt x="724" y="188"/>
                    <a:pt x="717" y="185"/>
                  </a:cubicBezTo>
                  <a:cubicBezTo>
                    <a:pt x="718" y="184"/>
                    <a:pt x="718" y="183"/>
                    <a:pt x="718" y="183"/>
                  </a:cubicBezTo>
                  <a:cubicBezTo>
                    <a:pt x="719" y="182"/>
                    <a:pt x="719" y="181"/>
                    <a:pt x="720" y="181"/>
                  </a:cubicBezTo>
                  <a:cubicBezTo>
                    <a:pt x="720" y="180"/>
                    <a:pt x="720" y="180"/>
                    <a:pt x="721" y="180"/>
                  </a:cubicBezTo>
                  <a:cubicBezTo>
                    <a:pt x="719" y="179"/>
                    <a:pt x="716" y="180"/>
                    <a:pt x="715" y="179"/>
                  </a:cubicBezTo>
                  <a:cubicBezTo>
                    <a:pt x="715" y="179"/>
                    <a:pt x="715" y="179"/>
                    <a:pt x="715" y="179"/>
                  </a:cubicBezTo>
                  <a:cubicBezTo>
                    <a:pt x="715" y="178"/>
                    <a:pt x="715" y="178"/>
                    <a:pt x="716" y="178"/>
                  </a:cubicBezTo>
                  <a:cubicBezTo>
                    <a:pt x="716" y="177"/>
                    <a:pt x="716" y="177"/>
                    <a:pt x="716" y="177"/>
                  </a:cubicBezTo>
                  <a:cubicBezTo>
                    <a:pt x="713" y="178"/>
                    <a:pt x="710" y="178"/>
                    <a:pt x="708" y="177"/>
                  </a:cubicBezTo>
                  <a:cubicBezTo>
                    <a:pt x="709" y="178"/>
                    <a:pt x="709" y="178"/>
                    <a:pt x="709" y="178"/>
                  </a:cubicBezTo>
                  <a:cubicBezTo>
                    <a:pt x="707" y="179"/>
                    <a:pt x="707" y="179"/>
                    <a:pt x="707" y="179"/>
                  </a:cubicBezTo>
                  <a:cubicBezTo>
                    <a:pt x="709" y="182"/>
                    <a:pt x="714" y="178"/>
                    <a:pt x="715" y="182"/>
                  </a:cubicBezTo>
                  <a:cubicBezTo>
                    <a:pt x="713" y="185"/>
                    <a:pt x="710" y="184"/>
                    <a:pt x="707" y="185"/>
                  </a:cubicBezTo>
                  <a:cubicBezTo>
                    <a:pt x="705" y="186"/>
                    <a:pt x="702" y="184"/>
                    <a:pt x="698" y="185"/>
                  </a:cubicBezTo>
                  <a:cubicBezTo>
                    <a:pt x="696" y="185"/>
                    <a:pt x="695" y="189"/>
                    <a:pt x="692" y="187"/>
                  </a:cubicBezTo>
                  <a:cubicBezTo>
                    <a:pt x="690" y="188"/>
                    <a:pt x="687" y="188"/>
                    <a:pt x="686" y="189"/>
                  </a:cubicBezTo>
                  <a:cubicBezTo>
                    <a:pt x="684" y="188"/>
                    <a:pt x="683" y="187"/>
                    <a:pt x="682" y="186"/>
                  </a:cubicBezTo>
                  <a:cubicBezTo>
                    <a:pt x="684" y="185"/>
                    <a:pt x="684" y="185"/>
                    <a:pt x="684" y="185"/>
                  </a:cubicBezTo>
                  <a:cubicBezTo>
                    <a:pt x="689" y="185"/>
                    <a:pt x="691" y="182"/>
                    <a:pt x="695" y="182"/>
                  </a:cubicBezTo>
                  <a:cubicBezTo>
                    <a:pt x="698" y="184"/>
                    <a:pt x="700" y="180"/>
                    <a:pt x="703" y="180"/>
                  </a:cubicBezTo>
                  <a:cubicBezTo>
                    <a:pt x="702" y="178"/>
                    <a:pt x="699" y="179"/>
                    <a:pt x="698" y="178"/>
                  </a:cubicBezTo>
                  <a:cubicBezTo>
                    <a:pt x="699" y="176"/>
                    <a:pt x="699" y="176"/>
                    <a:pt x="699" y="176"/>
                  </a:cubicBezTo>
                  <a:cubicBezTo>
                    <a:pt x="697" y="176"/>
                    <a:pt x="696" y="178"/>
                    <a:pt x="694" y="177"/>
                  </a:cubicBezTo>
                  <a:cubicBezTo>
                    <a:pt x="690" y="178"/>
                    <a:pt x="686" y="179"/>
                    <a:pt x="681" y="180"/>
                  </a:cubicBezTo>
                  <a:cubicBezTo>
                    <a:pt x="679" y="179"/>
                    <a:pt x="679" y="179"/>
                    <a:pt x="679" y="179"/>
                  </a:cubicBezTo>
                  <a:cubicBezTo>
                    <a:pt x="680" y="177"/>
                    <a:pt x="679" y="173"/>
                    <a:pt x="683" y="173"/>
                  </a:cubicBezTo>
                  <a:cubicBezTo>
                    <a:pt x="685" y="168"/>
                    <a:pt x="692" y="172"/>
                    <a:pt x="695" y="168"/>
                  </a:cubicBezTo>
                  <a:cubicBezTo>
                    <a:pt x="696" y="169"/>
                    <a:pt x="697" y="170"/>
                    <a:pt x="698" y="169"/>
                  </a:cubicBezTo>
                  <a:cubicBezTo>
                    <a:pt x="700" y="171"/>
                    <a:pt x="704" y="169"/>
                    <a:pt x="704" y="171"/>
                  </a:cubicBezTo>
                  <a:cubicBezTo>
                    <a:pt x="704" y="173"/>
                    <a:pt x="706" y="172"/>
                    <a:pt x="708" y="172"/>
                  </a:cubicBezTo>
                  <a:cubicBezTo>
                    <a:pt x="708" y="170"/>
                    <a:pt x="708" y="170"/>
                    <a:pt x="708" y="170"/>
                  </a:cubicBezTo>
                  <a:cubicBezTo>
                    <a:pt x="705" y="170"/>
                    <a:pt x="705" y="167"/>
                    <a:pt x="704" y="165"/>
                  </a:cubicBezTo>
                  <a:cubicBezTo>
                    <a:pt x="704" y="158"/>
                    <a:pt x="713" y="165"/>
                    <a:pt x="715" y="158"/>
                  </a:cubicBezTo>
                  <a:cubicBezTo>
                    <a:pt x="712" y="157"/>
                    <a:pt x="710" y="158"/>
                    <a:pt x="708" y="157"/>
                  </a:cubicBezTo>
                  <a:cubicBezTo>
                    <a:pt x="707" y="158"/>
                    <a:pt x="706" y="158"/>
                    <a:pt x="706" y="159"/>
                  </a:cubicBezTo>
                  <a:cubicBezTo>
                    <a:pt x="687" y="156"/>
                    <a:pt x="670" y="161"/>
                    <a:pt x="651" y="160"/>
                  </a:cubicBezTo>
                  <a:cubicBezTo>
                    <a:pt x="650" y="160"/>
                    <a:pt x="649" y="162"/>
                    <a:pt x="647" y="161"/>
                  </a:cubicBezTo>
                  <a:cubicBezTo>
                    <a:pt x="645" y="162"/>
                    <a:pt x="643" y="162"/>
                    <a:pt x="641" y="161"/>
                  </a:cubicBezTo>
                  <a:cubicBezTo>
                    <a:pt x="639" y="162"/>
                    <a:pt x="637" y="159"/>
                    <a:pt x="634" y="159"/>
                  </a:cubicBezTo>
                  <a:cubicBezTo>
                    <a:pt x="634" y="157"/>
                    <a:pt x="629" y="156"/>
                    <a:pt x="630" y="153"/>
                  </a:cubicBezTo>
                  <a:cubicBezTo>
                    <a:pt x="630" y="153"/>
                    <a:pt x="630" y="153"/>
                    <a:pt x="630" y="153"/>
                  </a:cubicBezTo>
                  <a:cubicBezTo>
                    <a:pt x="629" y="152"/>
                    <a:pt x="629" y="153"/>
                    <a:pt x="629" y="153"/>
                  </a:cubicBezTo>
                  <a:cubicBezTo>
                    <a:pt x="626" y="153"/>
                    <a:pt x="625" y="151"/>
                    <a:pt x="623" y="150"/>
                  </a:cubicBezTo>
                  <a:cubicBezTo>
                    <a:pt x="623" y="150"/>
                    <a:pt x="623" y="149"/>
                    <a:pt x="623" y="149"/>
                  </a:cubicBezTo>
                  <a:cubicBezTo>
                    <a:pt x="625" y="149"/>
                    <a:pt x="626" y="148"/>
                    <a:pt x="627" y="150"/>
                  </a:cubicBezTo>
                  <a:cubicBezTo>
                    <a:pt x="628" y="149"/>
                    <a:pt x="629" y="150"/>
                    <a:pt x="629" y="149"/>
                  </a:cubicBezTo>
                  <a:cubicBezTo>
                    <a:pt x="629" y="149"/>
                    <a:pt x="629" y="149"/>
                    <a:pt x="629" y="149"/>
                  </a:cubicBezTo>
                  <a:cubicBezTo>
                    <a:pt x="629" y="148"/>
                    <a:pt x="628" y="147"/>
                    <a:pt x="629" y="146"/>
                  </a:cubicBezTo>
                  <a:cubicBezTo>
                    <a:pt x="625" y="135"/>
                    <a:pt x="610" y="139"/>
                    <a:pt x="600" y="135"/>
                  </a:cubicBezTo>
                  <a:cubicBezTo>
                    <a:pt x="599" y="136"/>
                    <a:pt x="598" y="134"/>
                    <a:pt x="597" y="135"/>
                  </a:cubicBezTo>
                  <a:cubicBezTo>
                    <a:pt x="593" y="134"/>
                    <a:pt x="587" y="136"/>
                    <a:pt x="585" y="133"/>
                  </a:cubicBezTo>
                  <a:cubicBezTo>
                    <a:pt x="598" y="130"/>
                    <a:pt x="614" y="130"/>
                    <a:pt x="627" y="126"/>
                  </a:cubicBezTo>
                  <a:cubicBezTo>
                    <a:pt x="625" y="124"/>
                    <a:pt x="622" y="124"/>
                    <a:pt x="622" y="122"/>
                  </a:cubicBezTo>
                  <a:cubicBezTo>
                    <a:pt x="621" y="120"/>
                    <a:pt x="618" y="120"/>
                    <a:pt x="616" y="120"/>
                  </a:cubicBezTo>
                  <a:cubicBezTo>
                    <a:pt x="618" y="118"/>
                    <a:pt x="622" y="118"/>
                    <a:pt x="624" y="117"/>
                  </a:cubicBezTo>
                  <a:cubicBezTo>
                    <a:pt x="625" y="114"/>
                    <a:pt x="623" y="114"/>
                    <a:pt x="622" y="112"/>
                  </a:cubicBezTo>
                  <a:cubicBezTo>
                    <a:pt x="621" y="111"/>
                    <a:pt x="621" y="110"/>
                    <a:pt x="622" y="109"/>
                  </a:cubicBezTo>
                  <a:cubicBezTo>
                    <a:pt x="619" y="108"/>
                    <a:pt x="618" y="106"/>
                    <a:pt x="618" y="103"/>
                  </a:cubicBezTo>
                  <a:cubicBezTo>
                    <a:pt x="619" y="103"/>
                    <a:pt x="619" y="102"/>
                    <a:pt x="620" y="102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20" y="98"/>
                    <a:pt x="620" y="96"/>
                    <a:pt x="622" y="94"/>
                  </a:cubicBezTo>
                  <a:cubicBezTo>
                    <a:pt x="622" y="92"/>
                    <a:pt x="619" y="91"/>
                    <a:pt x="617" y="91"/>
                  </a:cubicBezTo>
                  <a:cubicBezTo>
                    <a:pt x="607" y="93"/>
                    <a:pt x="595" y="92"/>
                    <a:pt x="585" y="93"/>
                  </a:cubicBezTo>
                  <a:cubicBezTo>
                    <a:pt x="583" y="91"/>
                    <a:pt x="582" y="94"/>
                    <a:pt x="581" y="92"/>
                  </a:cubicBezTo>
                  <a:cubicBezTo>
                    <a:pt x="577" y="94"/>
                    <a:pt x="573" y="92"/>
                    <a:pt x="570" y="92"/>
                  </a:cubicBezTo>
                  <a:cubicBezTo>
                    <a:pt x="564" y="92"/>
                    <a:pt x="558" y="93"/>
                    <a:pt x="552" y="94"/>
                  </a:cubicBezTo>
                  <a:cubicBezTo>
                    <a:pt x="542" y="94"/>
                    <a:pt x="532" y="95"/>
                    <a:pt x="522" y="97"/>
                  </a:cubicBezTo>
                  <a:cubicBezTo>
                    <a:pt x="521" y="97"/>
                    <a:pt x="520" y="96"/>
                    <a:pt x="520" y="97"/>
                  </a:cubicBezTo>
                  <a:cubicBezTo>
                    <a:pt x="517" y="97"/>
                    <a:pt x="513" y="98"/>
                    <a:pt x="511" y="96"/>
                  </a:cubicBezTo>
                  <a:cubicBezTo>
                    <a:pt x="510" y="92"/>
                    <a:pt x="515" y="94"/>
                    <a:pt x="517" y="92"/>
                  </a:cubicBezTo>
                  <a:cubicBezTo>
                    <a:pt x="516" y="92"/>
                    <a:pt x="515" y="91"/>
                    <a:pt x="515" y="91"/>
                  </a:cubicBezTo>
                  <a:cubicBezTo>
                    <a:pt x="514" y="87"/>
                    <a:pt x="518" y="89"/>
                    <a:pt x="520" y="88"/>
                  </a:cubicBezTo>
                  <a:cubicBezTo>
                    <a:pt x="520" y="86"/>
                    <a:pt x="520" y="86"/>
                    <a:pt x="520" y="85"/>
                  </a:cubicBezTo>
                  <a:cubicBezTo>
                    <a:pt x="520" y="83"/>
                    <a:pt x="522" y="84"/>
                    <a:pt x="522" y="83"/>
                  </a:cubicBezTo>
                  <a:cubicBezTo>
                    <a:pt x="522" y="83"/>
                    <a:pt x="522" y="83"/>
                    <a:pt x="522" y="83"/>
                  </a:cubicBezTo>
                  <a:cubicBezTo>
                    <a:pt x="521" y="83"/>
                    <a:pt x="520" y="82"/>
                    <a:pt x="520" y="83"/>
                  </a:cubicBezTo>
                  <a:cubicBezTo>
                    <a:pt x="516" y="81"/>
                    <a:pt x="512" y="82"/>
                    <a:pt x="508" y="83"/>
                  </a:cubicBezTo>
                  <a:cubicBezTo>
                    <a:pt x="505" y="81"/>
                    <a:pt x="499" y="84"/>
                    <a:pt x="496" y="82"/>
                  </a:cubicBezTo>
                  <a:cubicBezTo>
                    <a:pt x="494" y="79"/>
                    <a:pt x="496" y="76"/>
                    <a:pt x="498" y="75"/>
                  </a:cubicBezTo>
                  <a:cubicBezTo>
                    <a:pt x="497" y="73"/>
                    <a:pt x="496" y="72"/>
                    <a:pt x="498" y="71"/>
                  </a:cubicBezTo>
                  <a:cubicBezTo>
                    <a:pt x="504" y="68"/>
                    <a:pt x="507" y="74"/>
                    <a:pt x="512" y="72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3" y="70"/>
                    <a:pt x="515" y="72"/>
                    <a:pt x="516" y="70"/>
                  </a:cubicBezTo>
                  <a:cubicBezTo>
                    <a:pt x="518" y="71"/>
                    <a:pt x="520" y="70"/>
                    <a:pt x="523" y="71"/>
                  </a:cubicBezTo>
                  <a:cubicBezTo>
                    <a:pt x="522" y="73"/>
                    <a:pt x="519" y="71"/>
                    <a:pt x="517" y="72"/>
                  </a:cubicBezTo>
                  <a:cubicBezTo>
                    <a:pt x="519" y="73"/>
                    <a:pt x="520" y="74"/>
                    <a:pt x="522" y="74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22" y="75"/>
                    <a:pt x="524" y="76"/>
                    <a:pt x="524" y="75"/>
                  </a:cubicBezTo>
                  <a:cubicBezTo>
                    <a:pt x="524" y="75"/>
                    <a:pt x="523" y="75"/>
                    <a:pt x="523" y="75"/>
                  </a:cubicBezTo>
                  <a:cubicBezTo>
                    <a:pt x="524" y="72"/>
                    <a:pt x="528" y="74"/>
                    <a:pt x="530" y="72"/>
                  </a:cubicBezTo>
                  <a:cubicBezTo>
                    <a:pt x="533" y="74"/>
                    <a:pt x="536" y="71"/>
                    <a:pt x="538" y="74"/>
                  </a:cubicBezTo>
                  <a:cubicBezTo>
                    <a:pt x="538" y="74"/>
                    <a:pt x="537" y="74"/>
                    <a:pt x="537" y="75"/>
                  </a:cubicBezTo>
                  <a:cubicBezTo>
                    <a:pt x="539" y="75"/>
                    <a:pt x="539" y="75"/>
                    <a:pt x="539" y="75"/>
                  </a:cubicBezTo>
                  <a:cubicBezTo>
                    <a:pt x="543" y="75"/>
                    <a:pt x="546" y="76"/>
                    <a:pt x="550" y="74"/>
                  </a:cubicBezTo>
                  <a:cubicBezTo>
                    <a:pt x="552" y="74"/>
                    <a:pt x="554" y="76"/>
                    <a:pt x="556" y="74"/>
                  </a:cubicBezTo>
                  <a:cubicBezTo>
                    <a:pt x="558" y="71"/>
                    <a:pt x="561" y="73"/>
                    <a:pt x="564" y="74"/>
                  </a:cubicBezTo>
                  <a:cubicBezTo>
                    <a:pt x="567" y="72"/>
                    <a:pt x="571" y="74"/>
                    <a:pt x="575" y="74"/>
                  </a:cubicBezTo>
                  <a:cubicBezTo>
                    <a:pt x="577" y="77"/>
                    <a:pt x="582" y="75"/>
                    <a:pt x="586" y="77"/>
                  </a:cubicBezTo>
                  <a:cubicBezTo>
                    <a:pt x="585" y="77"/>
                    <a:pt x="585" y="76"/>
                    <a:pt x="585" y="76"/>
                  </a:cubicBezTo>
                  <a:cubicBezTo>
                    <a:pt x="588" y="74"/>
                    <a:pt x="592" y="74"/>
                    <a:pt x="595" y="76"/>
                  </a:cubicBezTo>
                  <a:cubicBezTo>
                    <a:pt x="595" y="75"/>
                    <a:pt x="595" y="75"/>
                    <a:pt x="595" y="75"/>
                  </a:cubicBezTo>
                  <a:cubicBezTo>
                    <a:pt x="597" y="75"/>
                    <a:pt x="598" y="74"/>
                    <a:pt x="599" y="75"/>
                  </a:cubicBezTo>
                  <a:cubicBezTo>
                    <a:pt x="600" y="76"/>
                    <a:pt x="601" y="76"/>
                    <a:pt x="603" y="75"/>
                  </a:cubicBezTo>
                  <a:cubicBezTo>
                    <a:pt x="597" y="73"/>
                    <a:pt x="590" y="75"/>
                    <a:pt x="586" y="71"/>
                  </a:cubicBezTo>
                  <a:cubicBezTo>
                    <a:pt x="585" y="74"/>
                    <a:pt x="582" y="72"/>
                    <a:pt x="581" y="73"/>
                  </a:cubicBezTo>
                  <a:cubicBezTo>
                    <a:pt x="573" y="71"/>
                    <a:pt x="564" y="73"/>
                    <a:pt x="556" y="71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47" y="69"/>
                    <a:pt x="538" y="75"/>
                    <a:pt x="531" y="69"/>
                  </a:cubicBezTo>
                  <a:cubicBezTo>
                    <a:pt x="532" y="67"/>
                    <a:pt x="535" y="69"/>
                    <a:pt x="537" y="67"/>
                  </a:cubicBezTo>
                  <a:cubicBezTo>
                    <a:pt x="546" y="68"/>
                    <a:pt x="556" y="67"/>
                    <a:pt x="564" y="68"/>
                  </a:cubicBezTo>
                  <a:cubicBezTo>
                    <a:pt x="566" y="66"/>
                    <a:pt x="567" y="69"/>
                    <a:pt x="569" y="67"/>
                  </a:cubicBezTo>
                  <a:cubicBezTo>
                    <a:pt x="569" y="68"/>
                    <a:pt x="569" y="68"/>
                    <a:pt x="569" y="68"/>
                  </a:cubicBezTo>
                  <a:cubicBezTo>
                    <a:pt x="570" y="68"/>
                    <a:pt x="571" y="68"/>
                    <a:pt x="571" y="67"/>
                  </a:cubicBezTo>
                  <a:cubicBezTo>
                    <a:pt x="573" y="69"/>
                    <a:pt x="575" y="69"/>
                    <a:pt x="578" y="68"/>
                  </a:cubicBezTo>
                  <a:cubicBezTo>
                    <a:pt x="577" y="67"/>
                    <a:pt x="577" y="67"/>
                    <a:pt x="577" y="67"/>
                  </a:cubicBezTo>
                  <a:cubicBezTo>
                    <a:pt x="577" y="68"/>
                    <a:pt x="576" y="67"/>
                    <a:pt x="575" y="68"/>
                  </a:cubicBezTo>
                  <a:cubicBezTo>
                    <a:pt x="572" y="66"/>
                    <a:pt x="567" y="68"/>
                    <a:pt x="564" y="66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66"/>
                    <a:pt x="560" y="67"/>
                    <a:pt x="558" y="66"/>
                  </a:cubicBezTo>
                  <a:cubicBezTo>
                    <a:pt x="557" y="68"/>
                    <a:pt x="555" y="65"/>
                    <a:pt x="554" y="67"/>
                  </a:cubicBezTo>
                  <a:cubicBezTo>
                    <a:pt x="549" y="67"/>
                    <a:pt x="545" y="66"/>
                    <a:pt x="540" y="66"/>
                  </a:cubicBezTo>
                  <a:cubicBezTo>
                    <a:pt x="536" y="66"/>
                    <a:pt x="533" y="67"/>
                    <a:pt x="529" y="66"/>
                  </a:cubicBezTo>
                  <a:cubicBezTo>
                    <a:pt x="527" y="66"/>
                    <a:pt x="523" y="66"/>
                    <a:pt x="521" y="66"/>
                  </a:cubicBezTo>
                  <a:cubicBezTo>
                    <a:pt x="516" y="66"/>
                    <a:pt x="510" y="67"/>
                    <a:pt x="505" y="67"/>
                  </a:cubicBezTo>
                  <a:cubicBezTo>
                    <a:pt x="504" y="67"/>
                    <a:pt x="502" y="66"/>
                    <a:pt x="500" y="67"/>
                  </a:cubicBezTo>
                  <a:cubicBezTo>
                    <a:pt x="499" y="66"/>
                    <a:pt x="497" y="66"/>
                    <a:pt x="497" y="65"/>
                  </a:cubicBezTo>
                  <a:cubicBezTo>
                    <a:pt x="498" y="64"/>
                    <a:pt x="498" y="64"/>
                    <a:pt x="498" y="64"/>
                  </a:cubicBezTo>
                  <a:cubicBezTo>
                    <a:pt x="498" y="63"/>
                    <a:pt x="498" y="63"/>
                    <a:pt x="498" y="62"/>
                  </a:cubicBezTo>
                  <a:cubicBezTo>
                    <a:pt x="500" y="60"/>
                    <a:pt x="494" y="59"/>
                    <a:pt x="498" y="56"/>
                  </a:cubicBezTo>
                  <a:cubicBezTo>
                    <a:pt x="495" y="58"/>
                    <a:pt x="490" y="56"/>
                    <a:pt x="486" y="58"/>
                  </a:cubicBezTo>
                  <a:cubicBezTo>
                    <a:pt x="483" y="57"/>
                    <a:pt x="477" y="59"/>
                    <a:pt x="473" y="57"/>
                  </a:cubicBezTo>
                  <a:cubicBezTo>
                    <a:pt x="468" y="59"/>
                    <a:pt x="465" y="57"/>
                    <a:pt x="461" y="57"/>
                  </a:cubicBezTo>
                  <a:cubicBezTo>
                    <a:pt x="459" y="56"/>
                    <a:pt x="455" y="57"/>
                    <a:pt x="455" y="54"/>
                  </a:cubicBezTo>
                  <a:cubicBezTo>
                    <a:pt x="456" y="53"/>
                    <a:pt x="457" y="52"/>
                    <a:pt x="459" y="53"/>
                  </a:cubicBezTo>
                  <a:cubicBezTo>
                    <a:pt x="460" y="53"/>
                    <a:pt x="459" y="54"/>
                    <a:pt x="459" y="54"/>
                  </a:cubicBezTo>
                  <a:cubicBezTo>
                    <a:pt x="461" y="53"/>
                    <a:pt x="463" y="51"/>
                    <a:pt x="465" y="51"/>
                  </a:cubicBezTo>
                  <a:cubicBezTo>
                    <a:pt x="466" y="50"/>
                    <a:pt x="465" y="49"/>
                    <a:pt x="465" y="49"/>
                  </a:cubicBezTo>
                  <a:cubicBezTo>
                    <a:pt x="466" y="48"/>
                    <a:pt x="467" y="47"/>
                    <a:pt x="469" y="47"/>
                  </a:cubicBezTo>
                  <a:cubicBezTo>
                    <a:pt x="472" y="46"/>
                    <a:pt x="474" y="43"/>
                    <a:pt x="477" y="44"/>
                  </a:cubicBezTo>
                  <a:cubicBezTo>
                    <a:pt x="478" y="43"/>
                    <a:pt x="479" y="44"/>
                    <a:pt x="480" y="43"/>
                  </a:cubicBezTo>
                  <a:cubicBezTo>
                    <a:pt x="482" y="43"/>
                    <a:pt x="485" y="44"/>
                    <a:pt x="487" y="42"/>
                  </a:cubicBezTo>
                  <a:cubicBezTo>
                    <a:pt x="491" y="45"/>
                    <a:pt x="491" y="39"/>
                    <a:pt x="495" y="41"/>
                  </a:cubicBezTo>
                  <a:cubicBezTo>
                    <a:pt x="498" y="40"/>
                    <a:pt x="501" y="41"/>
                    <a:pt x="504" y="40"/>
                  </a:cubicBezTo>
                  <a:cubicBezTo>
                    <a:pt x="508" y="41"/>
                    <a:pt x="511" y="36"/>
                    <a:pt x="515" y="37"/>
                  </a:cubicBezTo>
                  <a:cubicBezTo>
                    <a:pt x="517" y="35"/>
                    <a:pt x="520" y="35"/>
                    <a:pt x="522" y="32"/>
                  </a:cubicBezTo>
                  <a:cubicBezTo>
                    <a:pt x="528" y="32"/>
                    <a:pt x="533" y="32"/>
                    <a:pt x="540" y="30"/>
                  </a:cubicBezTo>
                  <a:cubicBezTo>
                    <a:pt x="542" y="30"/>
                    <a:pt x="543" y="27"/>
                    <a:pt x="545" y="28"/>
                  </a:cubicBezTo>
                  <a:cubicBezTo>
                    <a:pt x="546" y="28"/>
                    <a:pt x="546" y="28"/>
                    <a:pt x="546" y="28"/>
                  </a:cubicBezTo>
                  <a:cubicBezTo>
                    <a:pt x="546" y="27"/>
                    <a:pt x="546" y="27"/>
                    <a:pt x="546" y="27"/>
                  </a:cubicBezTo>
                  <a:cubicBezTo>
                    <a:pt x="542" y="27"/>
                    <a:pt x="538" y="27"/>
                    <a:pt x="533" y="28"/>
                  </a:cubicBezTo>
                  <a:cubicBezTo>
                    <a:pt x="530" y="28"/>
                    <a:pt x="525" y="30"/>
                    <a:pt x="522" y="28"/>
                  </a:cubicBezTo>
                  <a:cubicBezTo>
                    <a:pt x="520" y="30"/>
                    <a:pt x="517" y="29"/>
                    <a:pt x="515" y="29"/>
                  </a:cubicBezTo>
                  <a:cubicBezTo>
                    <a:pt x="513" y="29"/>
                    <a:pt x="512" y="31"/>
                    <a:pt x="510" y="30"/>
                  </a:cubicBezTo>
                  <a:cubicBezTo>
                    <a:pt x="501" y="32"/>
                    <a:pt x="492" y="32"/>
                    <a:pt x="483" y="34"/>
                  </a:cubicBezTo>
                  <a:cubicBezTo>
                    <a:pt x="473" y="35"/>
                    <a:pt x="466" y="36"/>
                    <a:pt x="457" y="38"/>
                  </a:cubicBezTo>
                  <a:cubicBezTo>
                    <a:pt x="456" y="37"/>
                    <a:pt x="456" y="37"/>
                    <a:pt x="456" y="37"/>
                  </a:cubicBezTo>
                  <a:cubicBezTo>
                    <a:pt x="454" y="38"/>
                    <a:pt x="453" y="37"/>
                    <a:pt x="451" y="38"/>
                  </a:cubicBezTo>
                  <a:cubicBezTo>
                    <a:pt x="449" y="38"/>
                    <a:pt x="446" y="41"/>
                    <a:pt x="444" y="38"/>
                  </a:cubicBezTo>
                  <a:cubicBezTo>
                    <a:pt x="447" y="36"/>
                    <a:pt x="448" y="32"/>
                    <a:pt x="451" y="30"/>
                  </a:cubicBezTo>
                  <a:cubicBezTo>
                    <a:pt x="459" y="30"/>
                    <a:pt x="448" y="24"/>
                    <a:pt x="456" y="22"/>
                  </a:cubicBezTo>
                  <a:cubicBezTo>
                    <a:pt x="461" y="22"/>
                    <a:pt x="465" y="24"/>
                    <a:pt x="470" y="22"/>
                  </a:cubicBezTo>
                  <a:cubicBezTo>
                    <a:pt x="472" y="22"/>
                    <a:pt x="476" y="22"/>
                    <a:pt x="479" y="22"/>
                  </a:cubicBezTo>
                  <a:cubicBezTo>
                    <a:pt x="479" y="22"/>
                    <a:pt x="479" y="22"/>
                    <a:pt x="479" y="22"/>
                  </a:cubicBezTo>
                  <a:cubicBezTo>
                    <a:pt x="480" y="22"/>
                    <a:pt x="482" y="23"/>
                    <a:pt x="482" y="22"/>
                  </a:cubicBezTo>
                  <a:cubicBezTo>
                    <a:pt x="480" y="21"/>
                    <a:pt x="477" y="19"/>
                    <a:pt x="475" y="20"/>
                  </a:cubicBezTo>
                  <a:cubicBezTo>
                    <a:pt x="460" y="18"/>
                    <a:pt x="447" y="19"/>
                    <a:pt x="432" y="18"/>
                  </a:cubicBezTo>
                  <a:cubicBezTo>
                    <a:pt x="430" y="16"/>
                    <a:pt x="427" y="18"/>
                    <a:pt x="425" y="18"/>
                  </a:cubicBezTo>
                  <a:cubicBezTo>
                    <a:pt x="423" y="17"/>
                    <a:pt x="421" y="16"/>
                    <a:pt x="419" y="17"/>
                  </a:cubicBezTo>
                  <a:cubicBezTo>
                    <a:pt x="416" y="18"/>
                    <a:pt x="414" y="16"/>
                    <a:pt x="411" y="17"/>
                  </a:cubicBezTo>
                  <a:cubicBezTo>
                    <a:pt x="405" y="15"/>
                    <a:pt x="397" y="18"/>
                    <a:pt x="392" y="13"/>
                  </a:cubicBezTo>
                  <a:cubicBezTo>
                    <a:pt x="389" y="14"/>
                    <a:pt x="385" y="13"/>
                    <a:pt x="382" y="11"/>
                  </a:cubicBezTo>
                  <a:cubicBezTo>
                    <a:pt x="380" y="15"/>
                    <a:pt x="377" y="11"/>
                    <a:pt x="374" y="11"/>
                  </a:cubicBezTo>
                  <a:cubicBezTo>
                    <a:pt x="372" y="14"/>
                    <a:pt x="370" y="9"/>
                    <a:pt x="367" y="11"/>
                  </a:cubicBezTo>
                  <a:cubicBezTo>
                    <a:pt x="365" y="10"/>
                    <a:pt x="365" y="8"/>
                    <a:pt x="363" y="9"/>
                  </a:cubicBezTo>
                  <a:cubicBezTo>
                    <a:pt x="362" y="8"/>
                    <a:pt x="361" y="7"/>
                    <a:pt x="361" y="6"/>
                  </a:cubicBezTo>
                  <a:cubicBezTo>
                    <a:pt x="357" y="5"/>
                    <a:pt x="353" y="9"/>
                    <a:pt x="351" y="4"/>
                  </a:cubicBezTo>
                  <a:cubicBezTo>
                    <a:pt x="349" y="3"/>
                    <a:pt x="348" y="5"/>
                    <a:pt x="347" y="6"/>
                  </a:cubicBezTo>
                  <a:cubicBezTo>
                    <a:pt x="345" y="3"/>
                    <a:pt x="343" y="6"/>
                    <a:pt x="342" y="7"/>
                  </a:cubicBezTo>
                  <a:cubicBezTo>
                    <a:pt x="338" y="6"/>
                    <a:pt x="335" y="6"/>
                    <a:pt x="332" y="5"/>
                  </a:cubicBezTo>
                  <a:cubicBezTo>
                    <a:pt x="330" y="2"/>
                    <a:pt x="330" y="2"/>
                    <a:pt x="330" y="2"/>
                  </a:cubicBezTo>
                  <a:cubicBezTo>
                    <a:pt x="326" y="3"/>
                    <a:pt x="324" y="0"/>
                    <a:pt x="322" y="3"/>
                  </a:cubicBezTo>
                  <a:cubicBezTo>
                    <a:pt x="320" y="4"/>
                    <a:pt x="320" y="8"/>
                    <a:pt x="317" y="7"/>
                  </a:cubicBezTo>
                  <a:cubicBezTo>
                    <a:pt x="313" y="4"/>
                    <a:pt x="307" y="7"/>
                    <a:pt x="304" y="3"/>
                  </a:cubicBezTo>
                  <a:cubicBezTo>
                    <a:pt x="300" y="3"/>
                    <a:pt x="298" y="5"/>
                    <a:pt x="293" y="3"/>
                  </a:cubicBezTo>
                  <a:cubicBezTo>
                    <a:pt x="288" y="4"/>
                    <a:pt x="286" y="9"/>
                    <a:pt x="281" y="7"/>
                  </a:cubicBezTo>
                  <a:cubicBezTo>
                    <a:pt x="276" y="8"/>
                    <a:pt x="270" y="10"/>
                    <a:pt x="265" y="8"/>
                  </a:cubicBezTo>
                  <a:cubicBezTo>
                    <a:pt x="264" y="8"/>
                    <a:pt x="263" y="9"/>
                    <a:pt x="262" y="10"/>
                  </a:cubicBezTo>
                  <a:cubicBezTo>
                    <a:pt x="260" y="10"/>
                    <a:pt x="259" y="9"/>
                    <a:pt x="257" y="9"/>
                  </a:cubicBezTo>
                  <a:cubicBezTo>
                    <a:pt x="254" y="10"/>
                    <a:pt x="249" y="10"/>
                    <a:pt x="245" y="10"/>
                  </a:cubicBezTo>
                  <a:cubicBezTo>
                    <a:pt x="242" y="14"/>
                    <a:pt x="237" y="9"/>
                    <a:pt x="233" y="12"/>
                  </a:cubicBezTo>
                  <a:cubicBezTo>
                    <a:pt x="229" y="11"/>
                    <a:pt x="224" y="11"/>
                    <a:pt x="221" y="8"/>
                  </a:cubicBezTo>
                  <a:cubicBezTo>
                    <a:pt x="220" y="9"/>
                    <a:pt x="219" y="11"/>
                    <a:pt x="218" y="10"/>
                  </a:cubicBezTo>
                  <a:cubicBezTo>
                    <a:pt x="216" y="10"/>
                    <a:pt x="212" y="11"/>
                    <a:pt x="210" y="11"/>
                  </a:cubicBezTo>
                  <a:cubicBezTo>
                    <a:pt x="208" y="15"/>
                    <a:pt x="204" y="8"/>
                    <a:pt x="203" y="13"/>
                  </a:cubicBezTo>
                  <a:cubicBezTo>
                    <a:pt x="199" y="13"/>
                    <a:pt x="195" y="14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2"/>
                    <a:pt x="188" y="14"/>
                    <a:pt x="187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12"/>
                    <a:pt x="185" y="12"/>
                    <a:pt x="184" y="12"/>
                  </a:cubicBezTo>
                  <a:cubicBezTo>
                    <a:pt x="184" y="14"/>
                    <a:pt x="183" y="13"/>
                    <a:pt x="182" y="14"/>
                  </a:cubicBezTo>
                  <a:cubicBezTo>
                    <a:pt x="177" y="13"/>
                    <a:pt x="171" y="15"/>
                    <a:pt x="166" y="14"/>
                  </a:cubicBezTo>
                  <a:cubicBezTo>
                    <a:pt x="164" y="15"/>
                    <a:pt x="163" y="14"/>
                    <a:pt x="161" y="15"/>
                  </a:cubicBezTo>
                  <a:cubicBezTo>
                    <a:pt x="160" y="14"/>
                    <a:pt x="158" y="15"/>
                    <a:pt x="158" y="13"/>
                  </a:cubicBezTo>
                  <a:cubicBezTo>
                    <a:pt x="157" y="12"/>
                    <a:pt x="157" y="10"/>
                    <a:pt x="158" y="9"/>
                  </a:cubicBezTo>
                  <a:cubicBezTo>
                    <a:pt x="155" y="7"/>
                    <a:pt x="154" y="4"/>
                    <a:pt x="150" y="5"/>
                  </a:cubicBezTo>
                  <a:cubicBezTo>
                    <a:pt x="145" y="1"/>
                    <a:pt x="146" y="9"/>
                    <a:pt x="142" y="8"/>
                  </a:cubicBezTo>
                  <a:cubicBezTo>
                    <a:pt x="141" y="9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8"/>
                    <a:pt x="131" y="17"/>
                    <a:pt x="125" y="17"/>
                  </a:cubicBezTo>
                  <a:cubicBezTo>
                    <a:pt x="123" y="19"/>
                    <a:pt x="119" y="17"/>
                    <a:pt x="117" y="19"/>
                  </a:cubicBezTo>
                  <a:cubicBezTo>
                    <a:pt x="112" y="19"/>
                    <a:pt x="110" y="21"/>
                    <a:pt x="106" y="21"/>
                  </a:cubicBezTo>
                  <a:cubicBezTo>
                    <a:pt x="103" y="22"/>
                    <a:pt x="100" y="21"/>
                    <a:pt x="97" y="21"/>
                  </a:cubicBezTo>
                  <a:cubicBezTo>
                    <a:pt x="93" y="23"/>
                    <a:pt x="88" y="24"/>
                    <a:pt x="83" y="25"/>
                  </a:cubicBezTo>
                  <a:cubicBezTo>
                    <a:pt x="79" y="25"/>
                    <a:pt x="75" y="27"/>
                    <a:pt x="71" y="27"/>
                  </a:cubicBezTo>
                  <a:cubicBezTo>
                    <a:pt x="68" y="29"/>
                    <a:pt x="66" y="28"/>
                    <a:pt x="63" y="29"/>
                  </a:cubicBezTo>
                  <a:cubicBezTo>
                    <a:pt x="60" y="28"/>
                    <a:pt x="56" y="30"/>
                    <a:pt x="52" y="29"/>
                  </a:cubicBezTo>
                  <a:cubicBezTo>
                    <a:pt x="47" y="30"/>
                    <a:pt x="42" y="32"/>
                    <a:pt x="36" y="32"/>
                  </a:cubicBezTo>
                  <a:cubicBezTo>
                    <a:pt x="31" y="31"/>
                    <a:pt x="25" y="33"/>
                    <a:pt x="19" y="33"/>
                  </a:cubicBezTo>
                  <a:cubicBezTo>
                    <a:pt x="15" y="34"/>
                    <a:pt x="10" y="33"/>
                    <a:pt x="6" y="35"/>
                  </a:cubicBezTo>
                  <a:cubicBezTo>
                    <a:pt x="8" y="36"/>
                    <a:pt x="10" y="34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8" y="35"/>
                    <a:pt x="23" y="35"/>
                    <a:pt x="28" y="33"/>
                  </a:cubicBezTo>
                  <a:cubicBezTo>
                    <a:pt x="30" y="34"/>
                    <a:pt x="33" y="34"/>
                    <a:pt x="35" y="34"/>
                  </a:cubicBezTo>
                  <a:cubicBezTo>
                    <a:pt x="39" y="32"/>
                    <a:pt x="40" y="37"/>
                    <a:pt x="44" y="36"/>
                  </a:cubicBezTo>
                  <a:cubicBezTo>
                    <a:pt x="46" y="35"/>
                    <a:pt x="51" y="37"/>
                    <a:pt x="51" y="33"/>
                  </a:cubicBezTo>
                  <a:cubicBezTo>
                    <a:pt x="56" y="34"/>
                    <a:pt x="59" y="30"/>
                    <a:pt x="62" y="33"/>
                  </a:cubicBezTo>
                  <a:cubicBezTo>
                    <a:pt x="66" y="30"/>
                    <a:pt x="70" y="37"/>
                    <a:pt x="74" y="33"/>
                  </a:cubicBezTo>
                  <a:cubicBezTo>
                    <a:pt x="76" y="33"/>
                    <a:pt x="79" y="32"/>
                    <a:pt x="82" y="31"/>
                  </a:cubicBezTo>
                  <a:cubicBezTo>
                    <a:pt x="86" y="32"/>
                    <a:pt x="90" y="28"/>
                    <a:pt x="95" y="29"/>
                  </a:cubicBezTo>
                  <a:cubicBezTo>
                    <a:pt x="97" y="30"/>
                    <a:pt x="100" y="27"/>
                    <a:pt x="102" y="29"/>
                  </a:cubicBezTo>
                  <a:cubicBezTo>
                    <a:pt x="105" y="27"/>
                    <a:pt x="109" y="27"/>
                    <a:pt x="113" y="27"/>
                  </a:cubicBezTo>
                  <a:cubicBezTo>
                    <a:pt x="116" y="27"/>
                    <a:pt x="119" y="25"/>
                    <a:pt x="121" y="28"/>
                  </a:cubicBezTo>
                  <a:cubicBezTo>
                    <a:pt x="121" y="29"/>
                    <a:pt x="121" y="30"/>
                    <a:pt x="120" y="30"/>
                  </a:cubicBezTo>
                  <a:cubicBezTo>
                    <a:pt x="119" y="32"/>
                    <a:pt x="116" y="33"/>
                    <a:pt x="114" y="31"/>
                  </a:cubicBezTo>
                  <a:cubicBezTo>
                    <a:pt x="113" y="35"/>
                    <a:pt x="107" y="35"/>
                    <a:pt x="103" y="35"/>
                  </a:cubicBezTo>
                  <a:cubicBezTo>
                    <a:pt x="102" y="36"/>
                    <a:pt x="101" y="37"/>
                    <a:pt x="100" y="36"/>
                  </a:cubicBezTo>
                  <a:cubicBezTo>
                    <a:pt x="99" y="37"/>
                    <a:pt x="97" y="36"/>
                    <a:pt x="96" y="37"/>
                  </a:cubicBezTo>
                  <a:cubicBezTo>
                    <a:pt x="92" y="37"/>
                    <a:pt x="89" y="38"/>
                    <a:pt x="85" y="38"/>
                  </a:cubicBezTo>
                  <a:cubicBezTo>
                    <a:pt x="85" y="39"/>
                    <a:pt x="84" y="38"/>
                    <a:pt x="84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8"/>
                    <a:pt x="82" y="38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5" y="39"/>
                    <a:pt x="84" y="40"/>
                  </a:cubicBezTo>
                  <a:cubicBezTo>
                    <a:pt x="84" y="41"/>
                    <a:pt x="82" y="41"/>
                    <a:pt x="82" y="41"/>
                  </a:cubicBezTo>
                  <a:cubicBezTo>
                    <a:pt x="77" y="42"/>
                    <a:pt x="73" y="45"/>
                    <a:pt x="67" y="46"/>
                  </a:cubicBezTo>
                  <a:cubicBezTo>
                    <a:pt x="61" y="50"/>
                    <a:pt x="55" y="47"/>
                    <a:pt x="48" y="51"/>
                  </a:cubicBezTo>
                  <a:cubicBezTo>
                    <a:pt x="45" y="52"/>
                    <a:pt x="41" y="53"/>
                    <a:pt x="38" y="54"/>
                  </a:cubicBezTo>
                  <a:cubicBezTo>
                    <a:pt x="35" y="57"/>
                    <a:pt x="30" y="56"/>
                    <a:pt x="26" y="58"/>
                  </a:cubicBezTo>
                  <a:cubicBezTo>
                    <a:pt x="24" y="62"/>
                    <a:pt x="18" y="59"/>
                    <a:pt x="16" y="63"/>
                  </a:cubicBezTo>
                  <a:cubicBezTo>
                    <a:pt x="15" y="64"/>
                    <a:pt x="13" y="64"/>
                    <a:pt x="12" y="63"/>
                  </a:cubicBezTo>
                  <a:cubicBezTo>
                    <a:pt x="9" y="68"/>
                    <a:pt x="0" y="65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4" y="74"/>
                    <a:pt x="0" y="76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9" y="78"/>
                    <a:pt x="4" y="82"/>
                    <a:pt x="4" y="85"/>
                  </a:cubicBezTo>
                  <a:cubicBezTo>
                    <a:pt x="10" y="84"/>
                    <a:pt x="5" y="89"/>
                    <a:pt x="8" y="92"/>
                  </a:cubicBezTo>
                  <a:cubicBezTo>
                    <a:pt x="12" y="89"/>
                    <a:pt x="14" y="87"/>
                    <a:pt x="19" y="87"/>
                  </a:cubicBezTo>
                  <a:cubicBezTo>
                    <a:pt x="17" y="85"/>
                    <a:pt x="20" y="84"/>
                    <a:pt x="20" y="83"/>
                  </a:cubicBezTo>
                  <a:cubicBezTo>
                    <a:pt x="22" y="82"/>
                    <a:pt x="23" y="84"/>
                    <a:pt x="24" y="85"/>
                  </a:cubicBezTo>
                  <a:cubicBezTo>
                    <a:pt x="26" y="83"/>
                    <a:pt x="29" y="83"/>
                    <a:pt x="31" y="83"/>
                  </a:cubicBezTo>
                  <a:cubicBezTo>
                    <a:pt x="32" y="81"/>
                    <a:pt x="36" y="81"/>
                    <a:pt x="36" y="79"/>
                  </a:cubicBezTo>
                  <a:cubicBezTo>
                    <a:pt x="40" y="75"/>
                    <a:pt x="46" y="73"/>
                    <a:pt x="52" y="74"/>
                  </a:cubicBezTo>
                  <a:cubicBezTo>
                    <a:pt x="52" y="75"/>
                    <a:pt x="51" y="75"/>
                    <a:pt x="50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5"/>
                    <a:pt x="54" y="76"/>
                    <a:pt x="54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9"/>
                    <a:pt x="59" y="70"/>
                    <a:pt x="63" y="69"/>
                  </a:cubicBezTo>
                  <a:cubicBezTo>
                    <a:pt x="65" y="68"/>
                    <a:pt x="67" y="69"/>
                    <a:pt x="68" y="67"/>
                  </a:cubicBezTo>
                  <a:cubicBezTo>
                    <a:pt x="71" y="67"/>
                    <a:pt x="75" y="64"/>
                    <a:pt x="76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70"/>
                    <a:pt x="72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7" y="71"/>
                    <a:pt x="64" y="72"/>
                    <a:pt x="62" y="74"/>
                  </a:cubicBezTo>
                  <a:cubicBezTo>
                    <a:pt x="66" y="72"/>
                    <a:pt x="70" y="72"/>
                    <a:pt x="73" y="71"/>
                  </a:cubicBezTo>
                  <a:cubicBezTo>
                    <a:pt x="76" y="72"/>
                    <a:pt x="80" y="70"/>
                    <a:pt x="82" y="72"/>
                  </a:cubicBezTo>
                  <a:cubicBezTo>
                    <a:pt x="87" y="71"/>
                    <a:pt x="91" y="70"/>
                    <a:pt x="96" y="68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7" y="67"/>
                    <a:pt x="98" y="66"/>
                    <a:pt x="100" y="66"/>
                  </a:cubicBezTo>
                  <a:cubicBezTo>
                    <a:pt x="101" y="67"/>
                    <a:pt x="106" y="63"/>
                    <a:pt x="107" y="67"/>
                  </a:cubicBezTo>
                  <a:cubicBezTo>
                    <a:pt x="109" y="69"/>
                    <a:pt x="105" y="69"/>
                    <a:pt x="106" y="70"/>
                  </a:cubicBezTo>
                  <a:cubicBezTo>
                    <a:pt x="106" y="70"/>
                    <a:pt x="107" y="71"/>
                    <a:pt x="107" y="71"/>
                  </a:cubicBezTo>
                  <a:cubicBezTo>
                    <a:pt x="107" y="75"/>
                    <a:pt x="110" y="76"/>
                    <a:pt x="111" y="80"/>
                  </a:cubicBezTo>
                  <a:cubicBezTo>
                    <a:pt x="114" y="84"/>
                    <a:pt x="106" y="86"/>
                    <a:pt x="108" y="91"/>
                  </a:cubicBezTo>
                  <a:cubicBezTo>
                    <a:pt x="111" y="91"/>
                    <a:pt x="110" y="88"/>
                    <a:pt x="111" y="86"/>
                  </a:cubicBezTo>
                  <a:cubicBezTo>
                    <a:pt x="114" y="84"/>
                    <a:pt x="118" y="86"/>
                    <a:pt x="121" y="86"/>
                  </a:cubicBezTo>
                  <a:cubicBezTo>
                    <a:pt x="121" y="89"/>
                    <a:pt x="119" y="91"/>
                    <a:pt x="117" y="94"/>
                  </a:cubicBezTo>
                  <a:cubicBezTo>
                    <a:pt x="112" y="95"/>
                    <a:pt x="110" y="102"/>
                    <a:pt x="104" y="102"/>
                  </a:cubicBezTo>
                  <a:cubicBezTo>
                    <a:pt x="102" y="105"/>
                    <a:pt x="100" y="102"/>
                    <a:pt x="97" y="103"/>
                  </a:cubicBezTo>
                  <a:cubicBezTo>
                    <a:pt x="96" y="108"/>
                    <a:pt x="98" y="112"/>
                    <a:pt x="99" y="116"/>
                  </a:cubicBezTo>
                  <a:cubicBezTo>
                    <a:pt x="97" y="118"/>
                    <a:pt x="94" y="118"/>
                    <a:pt x="93" y="121"/>
                  </a:cubicBezTo>
                  <a:cubicBezTo>
                    <a:pt x="91" y="122"/>
                    <a:pt x="88" y="121"/>
                    <a:pt x="89" y="124"/>
                  </a:cubicBezTo>
                  <a:cubicBezTo>
                    <a:pt x="90" y="125"/>
                    <a:pt x="90" y="124"/>
                    <a:pt x="91" y="124"/>
                  </a:cubicBezTo>
                  <a:cubicBezTo>
                    <a:pt x="93" y="126"/>
                    <a:pt x="89" y="127"/>
                    <a:pt x="89" y="128"/>
                  </a:cubicBezTo>
                  <a:cubicBezTo>
                    <a:pt x="93" y="133"/>
                    <a:pt x="98" y="127"/>
                    <a:pt x="103" y="129"/>
                  </a:cubicBezTo>
                  <a:cubicBezTo>
                    <a:pt x="106" y="132"/>
                    <a:pt x="100" y="134"/>
                    <a:pt x="100" y="138"/>
                  </a:cubicBezTo>
                  <a:cubicBezTo>
                    <a:pt x="104" y="139"/>
                    <a:pt x="100" y="142"/>
                    <a:pt x="102" y="144"/>
                  </a:cubicBezTo>
                  <a:cubicBezTo>
                    <a:pt x="111" y="140"/>
                    <a:pt x="104" y="149"/>
                    <a:pt x="107" y="152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5" y="148"/>
                    <a:pt x="118" y="141"/>
                    <a:pt x="123" y="145"/>
                  </a:cubicBezTo>
                  <a:cubicBezTo>
                    <a:pt x="129" y="143"/>
                    <a:pt x="129" y="151"/>
                    <a:pt x="134" y="152"/>
                  </a:cubicBezTo>
                  <a:cubicBezTo>
                    <a:pt x="135" y="153"/>
                    <a:pt x="136" y="154"/>
                    <a:pt x="136" y="155"/>
                  </a:cubicBezTo>
                  <a:cubicBezTo>
                    <a:pt x="137" y="158"/>
                    <a:pt x="139" y="159"/>
                    <a:pt x="142" y="160"/>
                  </a:cubicBezTo>
                  <a:cubicBezTo>
                    <a:pt x="141" y="161"/>
                    <a:pt x="140" y="164"/>
                    <a:pt x="138" y="164"/>
                  </a:cubicBezTo>
                  <a:cubicBezTo>
                    <a:pt x="132" y="164"/>
                    <a:pt x="127" y="169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4" y="169"/>
                    <a:pt x="128" y="170"/>
                    <a:pt x="131" y="167"/>
                  </a:cubicBezTo>
                  <a:cubicBezTo>
                    <a:pt x="134" y="168"/>
                    <a:pt x="137" y="166"/>
                    <a:pt x="139" y="165"/>
                  </a:cubicBezTo>
                  <a:cubicBezTo>
                    <a:pt x="142" y="166"/>
                    <a:pt x="143" y="168"/>
                    <a:pt x="141" y="169"/>
                  </a:cubicBezTo>
                  <a:cubicBezTo>
                    <a:pt x="137" y="169"/>
                    <a:pt x="135" y="174"/>
                    <a:pt x="130" y="173"/>
                  </a:cubicBezTo>
                  <a:cubicBezTo>
                    <a:pt x="130" y="173"/>
                    <a:pt x="130" y="174"/>
                    <a:pt x="131" y="17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4" y="177"/>
                    <a:pt x="134" y="178"/>
                    <a:pt x="133" y="179"/>
                  </a:cubicBezTo>
                  <a:cubicBezTo>
                    <a:pt x="128" y="179"/>
                    <a:pt x="131" y="185"/>
                    <a:pt x="129" y="188"/>
                  </a:cubicBezTo>
                  <a:cubicBezTo>
                    <a:pt x="130" y="189"/>
                    <a:pt x="133" y="188"/>
                    <a:pt x="134" y="189"/>
                  </a:cubicBezTo>
                  <a:cubicBezTo>
                    <a:pt x="134" y="191"/>
                    <a:pt x="134" y="193"/>
                    <a:pt x="132" y="194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43" y="196"/>
                    <a:pt x="133" y="194"/>
                    <a:pt x="133" y="197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9" y="199"/>
                    <a:pt x="142" y="197"/>
                    <a:pt x="145" y="196"/>
                  </a:cubicBezTo>
                  <a:cubicBezTo>
                    <a:pt x="146" y="193"/>
                    <a:pt x="150" y="194"/>
                    <a:pt x="153" y="193"/>
                  </a:cubicBezTo>
                  <a:cubicBezTo>
                    <a:pt x="152" y="193"/>
                    <a:pt x="151" y="192"/>
                    <a:pt x="152" y="191"/>
                  </a:cubicBezTo>
                  <a:cubicBezTo>
                    <a:pt x="155" y="189"/>
                    <a:pt x="158" y="187"/>
                    <a:pt x="162" y="186"/>
                  </a:cubicBezTo>
                  <a:cubicBezTo>
                    <a:pt x="161" y="185"/>
                    <a:pt x="163" y="184"/>
                    <a:pt x="164" y="183"/>
                  </a:cubicBezTo>
                  <a:cubicBezTo>
                    <a:pt x="165" y="180"/>
                    <a:pt x="167" y="182"/>
                    <a:pt x="168" y="184"/>
                  </a:cubicBezTo>
                  <a:cubicBezTo>
                    <a:pt x="173" y="185"/>
                    <a:pt x="175" y="181"/>
                    <a:pt x="179" y="182"/>
                  </a:cubicBezTo>
                  <a:cubicBezTo>
                    <a:pt x="182" y="183"/>
                    <a:pt x="181" y="184"/>
                    <a:pt x="180" y="186"/>
                  </a:cubicBezTo>
                  <a:cubicBezTo>
                    <a:pt x="183" y="187"/>
                    <a:pt x="184" y="183"/>
                    <a:pt x="186" y="185"/>
                  </a:cubicBezTo>
                  <a:cubicBezTo>
                    <a:pt x="187" y="186"/>
                    <a:pt x="189" y="186"/>
                    <a:pt x="190" y="185"/>
                  </a:cubicBezTo>
                  <a:cubicBezTo>
                    <a:pt x="191" y="186"/>
                    <a:pt x="191" y="186"/>
                    <a:pt x="191" y="186"/>
                  </a:cubicBezTo>
                  <a:cubicBezTo>
                    <a:pt x="195" y="184"/>
                    <a:pt x="198" y="186"/>
                    <a:pt x="202" y="185"/>
                  </a:cubicBezTo>
                  <a:cubicBezTo>
                    <a:pt x="204" y="186"/>
                    <a:pt x="201" y="188"/>
                    <a:pt x="202" y="189"/>
                  </a:cubicBezTo>
                  <a:cubicBezTo>
                    <a:pt x="201" y="192"/>
                    <a:pt x="197" y="193"/>
                    <a:pt x="195" y="194"/>
                  </a:cubicBezTo>
                  <a:cubicBezTo>
                    <a:pt x="198" y="193"/>
                    <a:pt x="202" y="194"/>
                    <a:pt x="205" y="192"/>
                  </a:cubicBezTo>
                  <a:cubicBezTo>
                    <a:pt x="208" y="192"/>
                    <a:pt x="211" y="189"/>
                    <a:pt x="213" y="191"/>
                  </a:cubicBezTo>
                  <a:cubicBezTo>
                    <a:pt x="213" y="192"/>
                    <a:pt x="212" y="193"/>
                    <a:pt x="212" y="193"/>
                  </a:cubicBezTo>
                  <a:cubicBezTo>
                    <a:pt x="209" y="194"/>
                    <a:pt x="207" y="196"/>
                    <a:pt x="204" y="196"/>
                  </a:cubicBezTo>
                  <a:cubicBezTo>
                    <a:pt x="205" y="197"/>
                    <a:pt x="205" y="197"/>
                    <a:pt x="205" y="197"/>
                  </a:cubicBezTo>
                  <a:cubicBezTo>
                    <a:pt x="205" y="198"/>
                    <a:pt x="205" y="198"/>
                    <a:pt x="204" y="199"/>
                  </a:cubicBezTo>
                  <a:cubicBezTo>
                    <a:pt x="203" y="199"/>
                    <a:pt x="201" y="201"/>
                    <a:pt x="200" y="200"/>
                  </a:cubicBezTo>
                  <a:cubicBezTo>
                    <a:pt x="200" y="200"/>
                    <a:pt x="199" y="200"/>
                    <a:pt x="200" y="201"/>
                  </a:cubicBezTo>
                  <a:cubicBezTo>
                    <a:pt x="200" y="202"/>
                    <a:pt x="201" y="201"/>
                    <a:pt x="202" y="201"/>
                  </a:cubicBezTo>
                  <a:cubicBezTo>
                    <a:pt x="204" y="201"/>
                    <a:pt x="208" y="201"/>
                    <a:pt x="210" y="201"/>
                  </a:cubicBezTo>
                  <a:cubicBezTo>
                    <a:pt x="211" y="201"/>
                    <a:pt x="211" y="201"/>
                    <a:pt x="212" y="200"/>
                  </a:cubicBezTo>
                  <a:cubicBezTo>
                    <a:pt x="212" y="204"/>
                    <a:pt x="216" y="205"/>
                    <a:pt x="220" y="206"/>
                  </a:cubicBezTo>
                  <a:cubicBezTo>
                    <a:pt x="226" y="204"/>
                    <a:pt x="224" y="212"/>
                    <a:pt x="230" y="212"/>
                  </a:cubicBezTo>
                  <a:cubicBezTo>
                    <a:pt x="235" y="213"/>
                    <a:pt x="230" y="215"/>
                    <a:pt x="231" y="217"/>
                  </a:cubicBezTo>
                  <a:cubicBezTo>
                    <a:pt x="231" y="218"/>
                    <a:pt x="230" y="218"/>
                    <a:pt x="229" y="218"/>
                  </a:cubicBezTo>
                  <a:cubicBezTo>
                    <a:pt x="231" y="219"/>
                    <a:pt x="234" y="218"/>
                    <a:pt x="235" y="220"/>
                  </a:cubicBezTo>
                  <a:cubicBezTo>
                    <a:pt x="234" y="225"/>
                    <a:pt x="228" y="223"/>
                    <a:pt x="224" y="225"/>
                  </a:cubicBezTo>
                  <a:cubicBezTo>
                    <a:pt x="221" y="228"/>
                    <a:pt x="217" y="229"/>
                    <a:pt x="213" y="230"/>
                  </a:cubicBezTo>
                  <a:cubicBezTo>
                    <a:pt x="213" y="233"/>
                    <a:pt x="208" y="235"/>
                    <a:pt x="211" y="238"/>
                  </a:cubicBezTo>
                  <a:cubicBezTo>
                    <a:pt x="211" y="239"/>
                    <a:pt x="213" y="240"/>
                    <a:pt x="212" y="241"/>
                  </a:cubicBezTo>
                  <a:cubicBezTo>
                    <a:pt x="212" y="243"/>
                    <a:pt x="213" y="245"/>
                    <a:pt x="215" y="246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47"/>
                    <a:pt x="220" y="245"/>
                    <a:pt x="221" y="248"/>
                  </a:cubicBezTo>
                  <a:cubicBezTo>
                    <a:pt x="221" y="248"/>
                    <a:pt x="222" y="249"/>
                    <a:pt x="221" y="250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5" y="250"/>
                    <a:pt x="226" y="250"/>
                    <a:pt x="226" y="252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30" y="250"/>
                    <a:pt x="234" y="250"/>
                    <a:pt x="235" y="248"/>
                  </a:cubicBezTo>
                  <a:cubicBezTo>
                    <a:pt x="234" y="248"/>
                    <a:pt x="234" y="247"/>
                    <a:pt x="233" y="247"/>
                  </a:cubicBezTo>
                  <a:cubicBezTo>
                    <a:pt x="233" y="246"/>
                    <a:pt x="234" y="245"/>
                    <a:pt x="235" y="244"/>
                  </a:cubicBezTo>
                  <a:cubicBezTo>
                    <a:pt x="239" y="244"/>
                    <a:pt x="245" y="239"/>
                    <a:pt x="249" y="243"/>
                  </a:cubicBezTo>
                  <a:cubicBezTo>
                    <a:pt x="247" y="244"/>
                    <a:pt x="251" y="245"/>
                    <a:pt x="249" y="246"/>
                  </a:cubicBezTo>
                  <a:cubicBezTo>
                    <a:pt x="250" y="247"/>
                    <a:pt x="249" y="248"/>
                    <a:pt x="249" y="250"/>
                  </a:cubicBezTo>
                  <a:cubicBezTo>
                    <a:pt x="247" y="250"/>
                    <a:pt x="247" y="253"/>
                    <a:pt x="244" y="253"/>
                  </a:cubicBezTo>
                  <a:cubicBezTo>
                    <a:pt x="246" y="253"/>
                    <a:pt x="246" y="256"/>
                    <a:pt x="248" y="255"/>
                  </a:cubicBezTo>
                  <a:cubicBezTo>
                    <a:pt x="249" y="252"/>
                    <a:pt x="254" y="255"/>
                    <a:pt x="256" y="253"/>
                  </a:cubicBezTo>
                  <a:cubicBezTo>
                    <a:pt x="260" y="254"/>
                    <a:pt x="264" y="253"/>
                    <a:pt x="267" y="251"/>
                  </a:cubicBezTo>
                  <a:cubicBezTo>
                    <a:pt x="271" y="251"/>
                    <a:pt x="273" y="247"/>
                    <a:pt x="277" y="248"/>
                  </a:cubicBezTo>
                  <a:cubicBezTo>
                    <a:pt x="281" y="245"/>
                    <a:pt x="286" y="245"/>
                    <a:pt x="290" y="243"/>
                  </a:cubicBezTo>
                  <a:cubicBezTo>
                    <a:pt x="294" y="247"/>
                    <a:pt x="286" y="247"/>
                    <a:pt x="287" y="251"/>
                  </a:cubicBezTo>
                  <a:cubicBezTo>
                    <a:pt x="287" y="254"/>
                    <a:pt x="283" y="259"/>
                    <a:pt x="288" y="261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2" y="270"/>
                    <a:pt x="271" y="268"/>
                    <a:pt x="265" y="267"/>
                  </a:cubicBezTo>
                  <a:cubicBezTo>
                    <a:pt x="258" y="269"/>
                    <a:pt x="252" y="271"/>
                    <a:pt x="245" y="273"/>
                  </a:cubicBezTo>
                  <a:cubicBezTo>
                    <a:pt x="246" y="275"/>
                    <a:pt x="243" y="277"/>
                    <a:pt x="241" y="278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7" y="279"/>
                    <a:pt x="234" y="279"/>
                    <a:pt x="231" y="280"/>
                  </a:cubicBezTo>
                  <a:cubicBezTo>
                    <a:pt x="231" y="281"/>
                    <a:pt x="232" y="282"/>
                    <a:pt x="232" y="283"/>
                  </a:cubicBezTo>
                  <a:cubicBezTo>
                    <a:pt x="233" y="284"/>
                    <a:pt x="231" y="285"/>
                    <a:pt x="230" y="286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1" y="290"/>
                    <a:pt x="229" y="291"/>
                  </a:cubicBezTo>
                  <a:cubicBezTo>
                    <a:pt x="226" y="293"/>
                    <a:pt x="224" y="290"/>
                    <a:pt x="220" y="291"/>
                  </a:cubicBezTo>
                  <a:cubicBezTo>
                    <a:pt x="217" y="293"/>
                    <a:pt x="212" y="294"/>
                    <a:pt x="208" y="294"/>
                  </a:cubicBezTo>
                  <a:cubicBezTo>
                    <a:pt x="207" y="296"/>
                    <a:pt x="203" y="295"/>
                    <a:pt x="202" y="297"/>
                  </a:cubicBezTo>
                  <a:cubicBezTo>
                    <a:pt x="207" y="297"/>
                    <a:pt x="212" y="296"/>
                    <a:pt x="216" y="294"/>
                  </a:cubicBezTo>
                  <a:cubicBezTo>
                    <a:pt x="220" y="295"/>
                    <a:pt x="222" y="298"/>
                    <a:pt x="226" y="298"/>
                  </a:cubicBezTo>
                  <a:cubicBezTo>
                    <a:pt x="223" y="301"/>
                    <a:pt x="218" y="302"/>
                    <a:pt x="214" y="303"/>
                  </a:cubicBezTo>
                  <a:cubicBezTo>
                    <a:pt x="214" y="303"/>
                    <a:pt x="214" y="303"/>
                    <a:pt x="214" y="303"/>
                  </a:cubicBezTo>
                  <a:cubicBezTo>
                    <a:pt x="218" y="303"/>
                    <a:pt x="221" y="301"/>
                    <a:pt x="225" y="302"/>
                  </a:cubicBezTo>
                  <a:cubicBezTo>
                    <a:pt x="224" y="304"/>
                    <a:pt x="221" y="303"/>
                    <a:pt x="220" y="304"/>
                  </a:cubicBezTo>
                  <a:cubicBezTo>
                    <a:pt x="219" y="304"/>
                    <a:pt x="217" y="306"/>
                    <a:pt x="215" y="305"/>
                  </a:cubicBezTo>
                  <a:cubicBezTo>
                    <a:pt x="215" y="306"/>
                    <a:pt x="214" y="307"/>
                    <a:pt x="213" y="307"/>
                  </a:cubicBezTo>
                  <a:cubicBezTo>
                    <a:pt x="214" y="307"/>
                    <a:pt x="214" y="307"/>
                    <a:pt x="215" y="307"/>
                  </a:cubicBezTo>
                  <a:cubicBezTo>
                    <a:pt x="220" y="306"/>
                    <a:pt x="225" y="304"/>
                    <a:pt x="231" y="304"/>
                  </a:cubicBezTo>
                  <a:cubicBezTo>
                    <a:pt x="235" y="304"/>
                    <a:pt x="233" y="309"/>
                    <a:pt x="237" y="308"/>
                  </a:cubicBezTo>
                  <a:cubicBezTo>
                    <a:pt x="238" y="309"/>
                    <a:pt x="239" y="309"/>
                    <a:pt x="239" y="310"/>
                  </a:cubicBezTo>
                  <a:cubicBezTo>
                    <a:pt x="240" y="314"/>
                    <a:pt x="244" y="315"/>
                    <a:pt x="248" y="314"/>
                  </a:cubicBezTo>
                  <a:cubicBezTo>
                    <a:pt x="252" y="312"/>
                    <a:pt x="257" y="311"/>
                    <a:pt x="262" y="309"/>
                  </a:cubicBezTo>
                  <a:cubicBezTo>
                    <a:pt x="272" y="312"/>
                    <a:pt x="281" y="306"/>
                    <a:pt x="292" y="306"/>
                  </a:cubicBezTo>
                  <a:cubicBezTo>
                    <a:pt x="292" y="307"/>
                    <a:pt x="294" y="307"/>
                    <a:pt x="293" y="308"/>
                  </a:cubicBezTo>
                  <a:cubicBezTo>
                    <a:pt x="293" y="308"/>
                    <a:pt x="292" y="309"/>
                    <a:pt x="291" y="309"/>
                  </a:cubicBezTo>
                  <a:cubicBezTo>
                    <a:pt x="292" y="310"/>
                    <a:pt x="292" y="312"/>
                    <a:pt x="294" y="310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6" y="308"/>
                    <a:pt x="297" y="306"/>
                    <a:pt x="301" y="306"/>
                  </a:cubicBezTo>
                  <a:cubicBezTo>
                    <a:pt x="302" y="306"/>
                    <a:pt x="304" y="308"/>
                    <a:pt x="303" y="309"/>
                  </a:cubicBezTo>
                  <a:cubicBezTo>
                    <a:pt x="299" y="314"/>
                    <a:pt x="292" y="312"/>
                    <a:pt x="288" y="316"/>
                  </a:cubicBezTo>
                  <a:cubicBezTo>
                    <a:pt x="287" y="317"/>
                    <a:pt x="284" y="315"/>
                    <a:pt x="284" y="318"/>
                  </a:cubicBezTo>
                  <a:cubicBezTo>
                    <a:pt x="285" y="319"/>
                    <a:pt x="286" y="320"/>
                    <a:pt x="285" y="320"/>
                  </a:cubicBezTo>
                  <a:cubicBezTo>
                    <a:pt x="289" y="316"/>
                    <a:pt x="294" y="317"/>
                    <a:pt x="298" y="313"/>
                  </a:cubicBezTo>
                  <a:cubicBezTo>
                    <a:pt x="300" y="313"/>
                    <a:pt x="303" y="313"/>
                    <a:pt x="304" y="311"/>
                  </a:cubicBezTo>
                  <a:cubicBezTo>
                    <a:pt x="306" y="311"/>
                    <a:pt x="309" y="308"/>
                    <a:pt x="310" y="310"/>
                  </a:cubicBezTo>
                  <a:cubicBezTo>
                    <a:pt x="308" y="311"/>
                    <a:pt x="307" y="314"/>
                    <a:pt x="305" y="313"/>
                  </a:cubicBezTo>
                  <a:cubicBezTo>
                    <a:pt x="300" y="314"/>
                    <a:pt x="301" y="319"/>
                    <a:pt x="296" y="319"/>
                  </a:cubicBezTo>
                  <a:cubicBezTo>
                    <a:pt x="295" y="321"/>
                    <a:pt x="291" y="320"/>
                    <a:pt x="290" y="322"/>
                  </a:cubicBezTo>
                  <a:cubicBezTo>
                    <a:pt x="291" y="322"/>
                    <a:pt x="292" y="323"/>
                    <a:pt x="292" y="322"/>
                  </a:cubicBezTo>
                  <a:cubicBezTo>
                    <a:pt x="295" y="322"/>
                    <a:pt x="297" y="320"/>
                    <a:pt x="299" y="320"/>
                  </a:cubicBezTo>
                  <a:cubicBezTo>
                    <a:pt x="305" y="321"/>
                    <a:pt x="307" y="315"/>
                    <a:pt x="312" y="315"/>
                  </a:cubicBezTo>
                  <a:cubicBezTo>
                    <a:pt x="313" y="310"/>
                    <a:pt x="319" y="311"/>
                    <a:pt x="322" y="308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19" y="308"/>
                    <a:pt x="317" y="307"/>
                    <a:pt x="315" y="309"/>
                  </a:cubicBezTo>
                  <a:cubicBezTo>
                    <a:pt x="314" y="309"/>
                    <a:pt x="312" y="310"/>
                    <a:pt x="312" y="308"/>
                  </a:cubicBezTo>
                  <a:cubicBezTo>
                    <a:pt x="311" y="307"/>
                    <a:pt x="312" y="307"/>
                    <a:pt x="313" y="306"/>
                  </a:cubicBezTo>
                  <a:cubicBezTo>
                    <a:pt x="317" y="306"/>
                    <a:pt x="320" y="298"/>
                    <a:pt x="325" y="302"/>
                  </a:cubicBezTo>
                  <a:cubicBezTo>
                    <a:pt x="329" y="300"/>
                    <a:pt x="334" y="298"/>
                    <a:pt x="339" y="300"/>
                  </a:cubicBezTo>
                  <a:cubicBezTo>
                    <a:pt x="338" y="302"/>
                    <a:pt x="334" y="301"/>
                    <a:pt x="333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9" y="303"/>
                    <a:pt x="342" y="302"/>
                    <a:pt x="341" y="300"/>
                  </a:cubicBezTo>
                  <a:cubicBezTo>
                    <a:pt x="342" y="299"/>
                    <a:pt x="344" y="298"/>
                    <a:pt x="345" y="298"/>
                  </a:cubicBezTo>
                  <a:cubicBezTo>
                    <a:pt x="348" y="298"/>
                    <a:pt x="351" y="297"/>
                    <a:pt x="352" y="300"/>
                  </a:cubicBezTo>
                  <a:cubicBezTo>
                    <a:pt x="352" y="301"/>
                    <a:pt x="350" y="300"/>
                    <a:pt x="350" y="300"/>
                  </a:cubicBezTo>
                  <a:cubicBezTo>
                    <a:pt x="350" y="301"/>
                    <a:pt x="350" y="301"/>
                    <a:pt x="350" y="301"/>
                  </a:cubicBezTo>
                  <a:cubicBezTo>
                    <a:pt x="350" y="302"/>
                    <a:pt x="352" y="302"/>
                    <a:pt x="352" y="302"/>
                  </a:cubicBezTo>
                  <a:cubicBezTo>
                    <a:pt x="353" y="301"/>
                    <a:pt x="352" y="300"/>
                    <a:pt x="353" y="299"/>
                  </a:cubicBezTo>
                  <a:cubicBezTo>
                    <a:pt x="356" y="299"/>
                    <a:pt x="359" y="297"/>
                    <a:pt x="362" y="295"/>
                  </a:cubicBezTo>
                  <a:cubicBezTo>
                    <a:pt x="365" y="293"/>
                    <a:pt x="367" y="297"/>
                    <a:pt x="370" y="298"/>
                  </a:cubicBezTo>
                  <a:cubicBezTo>
                    <a:pt x="373" y="298"/>
                    <a:pt x="376" y="298"/>
                    <a:pt x="378" y="298"/>
                  </a:cubicBezTo>
                  <a:cubicBezTo>
                    <a:pt x="381" y="295"/>
                    <a:pt x="385" y="300"/>
                    <a:pt x="389" y="297"/>
                  </a:cubicBezTo>
                  <a:cubicBezTo>
                    <a:pt x="391" y="298"/>
                    <a:pt x="388" y="299"/>
                    <a:pt x="389" y="300"/>
                  </a:cubicBezTo>
                  <a:cubicBezTo>
                    <a:pt x="392" y="297"/>
                    <a:pt x="397" y="298"/>
                    <a:pt x="401" y="295"/>
                  </a:cubicBezTo>
                  <a:cubicBezTo>
                    <a:pt x="402" y="295"/>
                    <a:pt x="404" y="295"/>
                    <a:pt x="404" y="295"/>
                  </a:cubicBezTo>
                  <a:cubicBezTo>
                    <a:pt x="408" y="296"/>
                    <a:pt x="410" y="293"/>
                    <a:pt x="413" y="293"/>
                  </a:cubicBezTo>
                  <a:cubicBezTo>
                    <a:pt x="415" y="292"/>
                    <a:pt x="418" y="293"/>
                    <a:pt x="420" y="291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5" y="285"/>
                    <a:pt x="440" y="288"/>
                    <a:pt x="443" y="287"/>
                  </a:cubicBezTo>
                  <a:cubicBezTo>
                    <a:pt x="446" y="286"/>
                    <a:pt x="450" y="283"/>
                    <a:pt x="452" y="287"/>
                  </a:cubicBezTo>
                  <a:cubicBezTo>
                    <a:pt x="453" y="289"/>
                    <a:pt x="451" y="288"/>
                    <a:pt x="450" y="290"/>
                  </a:cubicBezTo>
                  <a:cubicBezTo>
                    <a:pt x="451" y="290"/>
                    <a:pt x="452" y="289"/>
                    <a:pt x="452" y="289"/>
                  </a:cubicBezTo>
                  <a:cubicBezTo>
                    <a:pt x="456" y="289"/>
                    <a:pt x="457" y="285"/>
                    <a:pt x="461" y="287"/>
                  </a:cubicBezTo>
                  <a:cubicBezTo>
                    <a:pt x="461" y="285"/>
                    <a:pt x="466" y="286"/>
                    <a:pt x="463" y="284"/>
                  </a:cubicBezTo>
                  <a:cubicBezTo>
                    <a:pt x="466" y="281"/>
                    <a:pt x="470" y="284"/>
                    <a:pt x="473" y="282"/>
                  </a:cubicBezTo>
                  <a:cubicBezTo>
                    <a:pt x="475" y="282"/>
                    <a:pt x="478" y="279"/>
                    <a:pt x="482" y="279"/>
                  </a:cubicBezTo>
                  <a:cubicBezTo>
                    <a:pt x="482" y="280"/>
                    <a:pt x="484" y="282"/>
                    <a:pt x="482" y="283"/>
                  </a:cubicBezTo>
                  <a:cubicBezTo>
                    <a:pt x="483" y="283"/>
                    <a:pt x="483" y="283"/>
                    <a:pt x="483" y="283"/>
                  </a:cubicBezTo>
                  <a:cubicBezTo>
                    <a:pt x="482" y="284"/>
                    <a:pt x="481" y="286"/>
                    <a:pt x="479" y="286"/>
                  </a:cubicBezTo>
                  <a:cubicBezTo>
                    <a:pt x="480" y="287"/>
                    <a:pt x="480" y="287"/>
                    <a:pt x="480" y="287"/>
                  </a:cubicBezTo>
                  <a:cubicBezTo>
                    <a:pt x="481" y="286"/>
                    <a:pt x="483" y="286"/>
                    <a:pt x="485" y="285"/>
                  </a:cubicBezTo>
                  <a:cubicBezTo>
                    <a:pt x="486" y="284"/>
                    <a:pt x="486" y="283"/>
                    <a:pt x="486" y="283"/>
                  </a:cubicBezTo>
                  <a:cubicBezTo>
                    <a:pt x="486" y="282"/>
                    <a:pt x="488" y="281"/>
                    <a:pt x="488" y="280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6" y="280"/>
                    <a:pt x="486" y="279"/>
                    <a:pt x="486" y="279"/>
                  </a:cubicBezTo>
                  <a:cubicBezTo>
                    <a:pt x="487" y="278"/>
                    <a:pt x="487" y="279"/>
                    <a:pt x="488" y="278"/>
                  </a:cubicBezTo>
                  <a:cubicBezTo>
                    <a:pt x="491" y="278"/>
                    <a:pt x="495" y="277"/>
                    <a:pt x="498" y="278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8" y="276"/>
                    <a:pt x="524" y="278"/>
                    <a:pt x="529" y="278"/>
                  </a:cubicBezTo>
                  <a:cubicBezTo>
                    <a:pt x="532" y="281"/>
                    <a:pt x="539" y="278"/>
                    <a:pt x="539" y="283"/>
                  </a:cubicBezTo>
                  <a:cubicBezTo>
                    <a:pt x="540" y="283"/>
                    <a:pt x="541" y="283"/>
                    <a:pt x="541" y="282"/>
                  </a:cubicBezTo>
                  <a:cubicBezTo>
                    <a:pt x="542" y="282"/>
                    <a:pt x="541" y="281"/>
                    <a:pt x="541" y="281"/>
                  </a:cubicBezTo>
                  <a:cubicBezTo>
                    <a:pt x="541" y="282"/>
                    <a:pt x="540" y="281"/>
                    <a:pt x="539" y="282"/>
                  </a:cubicBezTo>
                  <a:cubicBezTo>
                    <a:pt x="539" y="281"/>
                    <a:pt x="539" y="281"/>
                    <a:pt x="539" y="280"/>
                  </a:cubicBezTo>
                  <a:cubicBezTo>
                    <a:pt x="540" y="280"/>
                    <a:pt x="540" y="279"/>
                    <a:pt x="541" y="280"/>
                  </a:cubicBezTo>
                  <a:cubicBezTo>
                    <a:pt x="541" y="280"/>
                    <a:pt x="542" y="279"/>
                    <a:pt x="542" y="279"/>
                  </a:cubicBezTo>
                  <a:cubicBezTo>
                    <a:pt x="544" y="280"/>
                    <a:pt x="546" y="279"/>
                    <a:pt x="548" y="279"/>
                  </a:cubicBezTo>
                  <a:cubicBezTo>
                    <a:pt x="554" y="276"/>
                    <a:pt x="559" y="281"/>
                    <a:pt x="565" y="280"/>
                  </a:cubicBezTo>
                  <a:cubicBezTo>
                    <a:pt x="569" y="280"/>
                    <a:pt x="575" y="280"/>
                    <a:pt x="579" y="282"/>
                  </a:cubicBezTo>
                  <a:cubicBezTo>
                    <a:pt x="584" y="282"/>
                    <a:pt x="591" y="279"/>
                    <a:pt x="594" y="283"/>
                  </a:cubicBezTo>
                  <a:cubicBezTo>
                    <a:pt x="593" y="285"/>
                    <a:pt x="596" y="286"/>
                    <a:pt x="596" y="289"/>
                  </a:cubicBezTo>
                  <a:cubicBezTo>
                    <a:pt x="597" y="291"/>
                    <a:pt x="600" y="289"/>
                    <a:pt x="601" y="292"/>
                  </a:cubicBezTo>
                  <a:cubicBezTo>
                    <a:pt x="599" y="295"/>
                    <a:pt x="601" y="298"/>
                    <a:pt x="601" y="301"/>
                  </a:cubicBezTo>
                  <a:cubicBezTo>
                    <a:pt x="603" y="300"/>
                    <a:pt x="603" y="300"/>
                    <a:pt x="603" y="300"/>
                  </a:cubicBezTo>
                  <a:cubicBezTo>
                    <a:pt x="603" y="301"/>
                    <a:pt x="603" y="301"/>
                    <a:pt x="603" y="301"/>
                  </a:cubicBezTo>
                  <a:cubicBezTo>
                    <a:pt x="607" y="297"/>
                    <a:pt x="602" y="294"/>
                    <a:pt x="601" y="290"/>
                  </a:cubicBezTo>
                  <a:cubicBezTo>
                    <a:pt x="603" y="289"/>
                    <a:pt x="606" y="290"/>
                    <a:pt x="607" y="288"/>
                  </a:cubicBezTo>
                  <a:cubicBezTo>
                    <a:pt x="604" y="286"/>
                    <a:pt x="604" y="286"/>
                    <a:pt x="604" y="286"/>
                  </a:cubicBezTo>
                  <a:cubicBezTo>
                    <a:pt x="603" y="284"/>
                    <a:pt x="606" y="284"/>
                    <a:pt x="606" y="283"/>
                  </a:cubicBezTo>
                  <a:cubicBezTo>
                    <a:pt x="627" y="286"/>
                    <a:pt x="627" y="286"/>
                    <a:pt x="627" y="286"/>
                  </a:cubicBezTo>
                  <a:cubicBezTo>
                    <a:pt x="634" y="285"/>
                    <a:pt x="639" y="291"/>
                    <a:pt x="646" y="289"/>
                  </a:cubicBezTo>
                  <a:cubicBezTo>
                    <a:pt x="654" y="290"/>
                    <a:pt x="659" y="289"/>
                    <a:pt x="666" y="291"/>
                  </a:cubicBezTo>
                  <a:cubicBezTo>
                    <a:pt x="668" y="291"/>
                    <a:pt x="669" y="293"/>
                    <a:pt x="670" y="291"/>
                  </a:cubicBezTo>
                  <a:cubicBezTo>
                    <a:pt x="670" y="291"/>
                    <a:pt x="670" y="292"/>
                    <a:pt x="671" y="292"/>
                  </a:cubicBezTo>
                  <a:cubicBezTo>
                    <a:pt x="670" y="289"/>
                    <a:pt x="667" y="291"/>
                    <a:pt x="666" y="288"/>
                  </a:cubicBezTo>
                  <a:cubicBezTo>
                    <a:pt x="657" y="287"/>
                    <a:pt x="649" y="283"/>
                    <a:pt x="639" y="284"/>
                  </a:cubicBezTo>
                  <a:cubicBezTo>
                    <a:pt x="637" y="283"/>
                    <a:pt x="636" y="282"/>
                    <a:pt x="635" y="280"/>
                  </a:cubicBezTo>
                  <a:cubicBezTo>
                    <a:pt x="636" y="279"/>
                    <a:pt x="639" y="280"/>
                    <a:pt x="640" y="279"/>
                  </a:cubicBezTo>
                  <a:cubicBezTo>
                    <a:pt x="641" y="276"/>
                    <a:pt x="638" y="276"/>
                    <a:pt x="637" y="275"/>
                  </a:cubicBezTo>
                  <a:cubicBezTo>
                    <a:pt x="635" y="272"/>
                    <a:pt x="640" y="274"/>
                    <a:pt x="641" y="272"/>
                  </a:cubicBezTo>
                  <a:cubicBezTo>
                    <a:pt x="641" y="271"/>
                    <a:pt x="640" y="270"/>
                    <a:pt x="641" y="270"/>
                  </a:cubicBezTo>
                  <a:cubicBezTo>
                    <a:pt x="640" y="269"/>
                    <a:pt x="641" y="269"/>
                    <a:pt x="641" y="268"/>
                  </a:cubicBezTo>
                  <a:cubicBezTo>
                    <a:pt x="638" y="267"/>
                    <a:pt x="639" y="264"/>
                    <a:pt x="638" y="262"/>
                  </a:cubicBezTo>
                  <a:cubicBezTo>
                    <a:pt x="635" y="262"/>
                    <a:pt x="634" y="261"/>
                    <a:pt x="633" y="260"/>
                  </a:cubicBezTo>
                  <a:cubicBezTo>
                    <a:pt x="634" y="258"/>
                    <a:pt x="636" y="259"/>
                    <a:pt x="639" y="259"/>
                  </a:cubicBezTo>
                  <a:cubicBezTo>
                    <a:pt x="639" y="259"/>
                    <a:pt x="641" y="259"/>
                    <a:pt x="641" y="258"/>
                  </a:cubicBezTo>
                  <a:cubicBezTo>
                    <a:pt x="636" y="257"/>
                    <a:pt x="636" y="257"/>
                    <a:pt x="636" y="257"/>
                  </a:cubicBezTo>
                  <a:cubicBezTo>
                    <a:pt x="635" y="254"/>
                    <a:pt x="631" y="256"/>
                    <a:pt x="629" y="255"/>
                  </a:cubicBezTo>
                  <a:cubicBezTo>
                    <a:pt x="626" y="254"/>
                    <a:pt x="623" y="254"/>
                    <a:pt x="621" y="254"/>
                  </a:cubicBezTo>
                  <a:cubicBezTo>
                    <a:pt x="611" y="253"/>
                    <a:pt x="602" y="251"/>
                    <a:pt x="592" y="252"/>
                  </a:cubicBezTo>
                  <a:cubicBezTo>
                    <a:pt x="591" y="251"/>
                    <a:pt x="589" y="250"/>
                    <a:pt x="589" y="249"/>
                  </a:cubicBezTo>
                  <a:cubicBezTo>
                    <a:pt x="590" y="248"/>
                    <a:pt x="591" y="247"/>
                    <a:pt x="592" y="247"/>
                  </a:cubicBezTo>
                  <a:cubicBezTo>
                    <a:pt x="592" y="246"/>
                    <a:pt x="591" y="246"/>
                    <a:pt x="592" y="245"/>
                  </a:cubicBezTo>
                  <a:cubicBezTo>
                    <a:pt x="598" y="242"/>
                    <a:pt x="605" y="241"/>
                    <a:pt x="612" y="240"/>
                  </a:cubicBezTo>
                  <a:cubicBezTo>
                    <a:pt x="617" y="238"/>
                    <a:pt x="623" y="240"/>
                    <a:pt x="627" y="237"/>
                  </a:cubicBezTo>
                  <a:cubicBezTo>
                    <a:pt x="628" y="238"/>
                    <a:pt x="629" y="237"/>
                    <a:pt x="630" y="237"/>
                  </a:cubicBezTo>
                  <a:cubicBezTo>
                    <a:pt x="633" y="235"/>
                    <a:pt x="637" y="236"/>
                    <a:pt x="640" y="234"/>
                  </a:cubicBezTo>
                  <a:cubicBezTo>
                    <a:pt x="641" y="233"/>
                    <a:pt x="643" y="235"/>
                    <a:pt x="644" y="233"/>
                  </a:cubicBezTo>
                  <a:cubicBezTo>
                    <a:pt x="648" y="232"/>
                    <a:pt x="654" y="232"/>
                    <a:pt x="657" y="230"/>
                  </a:cubicBezTo>
                  <a:cubicBezTo>
                    <a:pt x="661" y="232"/>
                    <a:pt x="666" y="230"/>
                    <a:pt x="669" y="228"/>
                  </a:cubicBezTo>
                  <a:cubicBezTo>
                    <a:pt x="672" y="226"/>
                    <a:pt x="675" y="226"/>
                    <a:pt x="678" y="226"/>
                  </a:cubicBezTo>
                  <a:cubicBezTo>
                    <a:pt x="677" y="226"/>
                    <a:pt x="677" y="225"/>
                    <a:pt x="677" y="224"/>
                  </a:cubicBezTo>
                  <a:cubicBezTo>
                    <a:pt x="681" y="223"/>
                    <a:pt x="681" y="223"/>
                    <a:pt x="681" y="223"/>
                  </a:cubicBezTo>
                  <a:cubicBezTo>
                    <a:pt x="683" y="219"/>
                    <a:pt x="689" y="220"/>
                    <a:pt x="693" y="218"/>
                  </a:cubicBezTo>
                  <a:cubicBezTo>
                    <a:pt x="696" y="219"/>
                    <a:pt x="700" y="219"/>
                    <a:pt x="703" y="217"/>
                  </a:cubicBezTo>
                  <a:cubicBezTo>
                    <a:pt x="702" y="216"/>
                    <a:pt x="701" y="216"/>
                    <a:pt x="700" y="216"/>
                  </a:cubicBezTo>
                  <a:cubicBezTo>
                    <a:pt x="698" y="216"/>
                    <a:pt x="694" y="215"/>
                    <a:pt x="691" y="215"/>
                  </a:cubicBezTo>
                  <a:cubicBezTo>
                    <a:pt x="687" y="217"/>
                    <a:pt x="682" y="214"/>
                    <a:pt x="677" y="217"/>
                  </a:cubicBezTo>
                  <a:cubicBezTo>
                    <a:pt x="676" y="216"/>
                    <a:pt x="674" y="218"/>
                    <a:pt x="673" y="216"/>
                  </a:cubicBezTo>
                  <a:cubicBezTo>
                    <a:pt x="674" y="215"/>
                    <a:pt x="674" y="215"/>
                    <a:pt x="674" y="215"/>
                  </a:cubicBezTo>
                  <a:cubicBezTo>
                    <a:pt x="673" y="215"/>
                    <a:pt x="672" y="214"/>
                    <a:pt x="671" y="213"/>
                  </a:cubicBezTo>
                  <a:cubicBezTo>
                    <a:pt x="671" y="210"/>
                    <a:pt x="676" y="211"/>
                    <a:pt x="677" y="209"/>
                  </a:cubicBezTo>
                  <a:cubicBezTo>
                    <a:pt x="675" y="208"/>
                    <a:pt x="675" y="208"/>
                    <a:pt x="675" y="208"/>
                  </a:cubicBezTo>
                  <a:cubicBezTo>
                    <a:pt x="677" y="208"/>
                    <a:pt x="678" y="206"/>
                    <a:pt x="679" y="204"/>
                  </a:cubicBezTo>
                  <a:cubicBezTo>
                    <a:pt x="682" y="206"/>
                    <a:pt x="684" y="202"/>
                    <a:pt x="687" y="203"/>
                  </a:cubicBezTo>
                  <a:cubicBezTo>
                    <a:pt x="692" y="203"/>
                    <a:pt x="695" y="199"/>
                    <a:pt x="701" y="200"/>
                  </a:cubicBezTo>
                  <a:cubicBezTo>
                    <a:pt x="704" y="201"/>
                    <a:pt x="705" y="198"/>
                    <a:pt x="707" y="200"/>
                  </a:cubicBezTo>
                  <a:cubicBezTo>
                    <a:pt x="707" y="199"/>
                    <a:pt x="708" y="199"/>
                    <a:pt x="709" y="199"/>
                  </a:cubicBezTo>
                  <a:cubicBezTo>
                    <a:pt x="711" y="200"/>
                    <a:pt x="715" y="197"/>
                    <a:pt x="717" y="201"/>
                  </a:cubicBezTo>
                  <a:cubicBezTo>
                    <a:pt x="721" y="195"/>
                    <a:pt x="731" y="199"/>
                    <a:pt x="736" y="196"/>
                  </a:cubicBezTo>
                  <a:cubicBezTo>
                    <a:pt x="737" y="194"/>
                    <a:pt x="741" y="197"/>
                    <a:pt x="740" y="194"/>
                  </a:cubicBezTo>
                  <a:close/>
                  <a:moveTo>
                    <a:pt x="98" y="122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1"/>
                    <a:pt x="100" y="122"/>
                  </a:cubicBezTo>
                  <a:lnTo>
                    <a:pt x="98" y="122"/>
                  </a:lnTo>
                  <a:close/>
                  <a:moveTo>
                    <a:pt x="114" y="66"/>
                  </a:moveTo>
                  <a:cubicBezTo>
                    <a:pt x="115" y="65"/>
                    <a:pt x="114" y="64"/>
                    <a:pt x="113" y="63"/>
                  </a:cubicBezTo>
                  <a:cubicBezTo>
                    <a:pt x="116" y="62"/>
                    <a:pt x="118" y="62"/>
                    <a:pt x="121" y="62"/>
                  </a:cubicBezTo>
                  <a:cubicBezTo>
                    <a:pt x="122" y="63"/>
                    <a:pt x="121" y="63"/>
                    <a:pt x="121" y="64"/>
                  </a:cubicBezTo>
                  <a:cubicBezTo>
                    <a:pt x="119" y="65"/>
                    <a:pt x="118" y="70"/>
                    <a:pt x="114" y="66"/>
                  </a:cubicBezTo>
                  <a:close/>
                  <a:moveTo>
                    <a:pt x="133" y="59"/>
                  </a:moveTo>
                  <a:cubicBezTo>
                    <a:pt x="132" y="60"/>
                    <a:pt x="132" y="61"/>
                    <a:pt x="131" y="61"/>
                  </a:cubicBezTo>
                  <a:cubicBezTo>
                    <a:pt x="132" y="62"/>
                    <a:pt x="132" y="62"/>
                    <a:pt x="132" y="63"/>
                  </a:cubicBezTo>
                  <a:cubicBezTo>
                    <a:pt x="131" y="63"/>
                    <a:pt x="130" y="62"/>
                    <a:pt x="130" y="62"/>
                  </a:cubicBezTo>
                  <a:cubicBezTo>
                    <a:pt x="129" y="58"/>
                    <a:pt x="134" y="59"/>
                    <a:pt x="136" y="58"/>
                  </a:cubicBezTo>
                  <a:cubicBezTo>
                    <a:pt x="138" y="59"/>
                    <a:pt x="140" y="59"/>
                    <a:pt x="141" y="58"/>
                  </a:cubicBezTo>
                  <a:cubicBezTo>
                    <a:pt x="139" y="60"/>
                    <a:pt x="136" y="60"/>
                    <a:pt x="133" y="59"/>
                  </a:cubicBezTo>
                  <a:close/>
                  <a:moveTo>
                    <a:pt x="250" y="245"/>
                  </a:moveTo>
                  <a:cubicBezTo>
                    <a:pt x="253" y="245"/>
                    <a:pt x="253" y="245"/>
                    <a:pt x="253" y="245"/>
                  </a:cubicBezTo>
                  <a:cubicBezTo>
                    <a:pt x="252" y="246"/>
                    <a:pt x="250" y="246"/>
                    <a:pt x="250" y="245"/>
                  </a:cubicBezTo>
                  <a:close/>
                  <a:moveTo>
                    <a:pt x="228" y="298"/>
                  </a:moveTo>
                  <a:cubicBezTo>
                    <a:pt x="230" y="294"/>
                    <a:pt x="224" y="296"/>
                    <a:pt x="226" y="293"/>
                  </a:cubicBezTo>
                  <a:cubicBezTo>
                    <a:pt x="230" y="292"/>
                    <a:pt x="228" y="297"/>
                    <a:pt x="231" y="296"/>
                  </a:cubicBezTo>
                  <a:cubicBezTo>
                    <a:pt x="231" y="297"/>
                    <a:pt x="231" y="297"/>
                    <a:pt x="232" y="297"/>
                  </a:cubicBezTo>
                  <a:cubicBezTo>
                    <a:pt x="231" y="300"/>
                    <a:pt x="230" y="297"/>
                    <a:pt x="228" y="298"/>
                  </a:cubicBezTo>
                  <a:close/>
                  <a:moveTo>
                    <a:pt x="239" y="282"/>
                  </a:moveTo>
                  <a:cubicBezTo>
                    <a:pt x="239" y="280"/>
                    <a:pt x="239" y="280"/>
                    <a:pt x="239" y="280"/>
                  </a:cubicBezTo>
                  <a:cubicBezTo>
                    <a:pt x="241" y="280"/>
                    <a:pt x="242" y="280"/>
                    <a:pt x="243" y="281"/>
                  </a:cubicBezTo>
                  <a:cubicBezTo>
                    <a:pt x="242" y="282"/>
                    <a:pt x="241" y="282"/>
                    <a:pt x="239" y="282"/>
                  </a:cubicBezTo>
                  <a:close/>
                  <a:moveTo>
                    <a:pt x="390" y="294"/>
                  </a:moveTo>
                  <a:cubicBezTo>
                    <a:pt x="389" y="294"/>
                    <a:pt x="389" y="294"/>
                    <a:pt x="389" y="294"/>
                  </a:cubicBezTo>
                  <a:cubicBezTo>
                    <a:pt x="389" y="294"/>
                    <a:pt x="389" y="294"/>
                    <a:pt x="389" y="294"/>
                  </a:cubicBezTo>
                  <a:cubicBezTo>
                    <a:pt x="389" y="293"/>
                    <a:pt x="389" y="293"/>
                    <a:pt x="389" y="293"/>
                  </a:cubicBezTo>
                  <a:cubicBezTo>
                    <a:pt x="389" y="293"/>
                    <a:pt x="390" y="293"/>
                    <a:pt x="390" y="294"/>
                  </a:cubicBezTo>
                  <a:close/>
                  <a:moveTo>
                    <a:pt x="421" y="42"/>
                  </a:moveTo>
                  <a:cubicBezTo>
                    <a:pt x="420" y="41"/>
                    <a:pt x="420" y="41"/>
                    <a:pt x="420" y="41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1"/>
                    <a:pt x="421" y="41"/>
                    <a:pt x="421" y="41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40"/>
                    <a:pt x="423" y="41"/>
                    <a:pt x="423" y="41"/>
                  </a:cubicBezTo>
                  <a:cubicBezTo>
                    <a:pt x="422" y="42"/>
                    <a:pt x="422" y="42"/>
                    <a:pt x="421" y="42"/>
                  </a:cubicBezTo>
                  <a:close/>
                  <a:moveTo>
                    <a:pt x="517" y="257"/>
                  </a:moveTo>
                  <a:cubicBezTo>
                    <a:pt x="516" y="257"/>
                    <a:pt x="514" y="258"/>
                    <a:pt x="513" y="257"/>
                  </a:cubicBezTo>
                  <a:cubicBezTo>
                    <a:pt x="513" y="257"/>
                    <a:pt x="512" y="258"/>
                    <a:pt x="512" y="258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10" y="258"/>
                    <a:pt x="508" y="257"/>
                    <a:pt x="507" y="257"/>
                  </a:cubicBezTo>
                  <a:cubicBezTo>
                    <a:pt x="510" y="257"/>
                    <a:pt x="513" y="255"/>
                    <a:pt x="516" y="256"/>
                  </a:cubicBezTo>
                  <a:cubicBezTo>
                    <a:pt x="516" y="257"/>
                    <a:pt x="516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lose/>
                  <a:moveTo>
                    <a:pt x="525" y="255"/>
                  </a:moveTo>
                  <a:cubicBezTo>
                    <a:pt x="524" y="254"/>
                    <a:pt x="522" y="256"/>
                    <a:pt x="521" y="254"/>
                  </a:cubicBezTo>
                  <a:cubicBezTo>
                    <a:pt x="528" y="252"/>
                    <a:pt x="528" y="252"/>
                    <a:pt x="528" y="252"/>
                  </a:cubicBezTo>
                  <a:cubicBezTo>
                    <a:pt x="528" y="253"/>
                    <a:pt x="528" y="253"/>
                    <a:pt x="528" y="253"/>
                  </a:cubicBezTo>
                  <a:cubicBezTo>
                    <a:pt x="529" y="253"/>
                    <a:pt x="529" y="253"/>
                    <a:pt x="529" y="252"/>
                  </a:cubicBezTo>
                  <a:cubicBezTo>
                    <a:pt x="530" y="252"/>
                    <a:pt x="531" y="253"/>
                    <a:pt x="532" y="254"/>
                  </a:cubicBezTo>
                  <a:cubicBezTo>
                    <a:pt x="530" y="256"/>
                    <a:pt x="527" y="254"/>
                    <a:pt x="525" y="255"/>
                  </a:cubicBezTo>
                  <a:close/>
                  <a:moveTo>
                    <a:pt x="556" y="102"/>
                  </a:moveTo>
                  <a:cubicBezTo>
                    <a:pt x="554" y="103"/>
                    <a:pt x="554" y="103"/>
                    <a:pt x="554" y="103"/>
                  </a:cubicBezTo>
                  <a:cubicBezTo>
                    <a:pt x="553" y="102"/>
                    <a:pt x="553" y="102"/>
                    <a:pt x="553" y="102"/>
                  </a:cubicBezTo>
                  <a:lnTo>
                    <a:pt x="556" y="102"/>
                  </a:lnTo>
                  <a:close/>
                  <a:moveTo>
                    <a:pt x="540" y="249"/>
                  </a:moveTo>
                  <a:cubicBezTo>
                    <a:pt x="540" y="248"/>
                    <a:pt x="540" y="248"/>
                    <a:pt x="539" y="248"/>
                  </a:cubicBezTo>
                  <a:cubicBezTo>
                    <a:pt x="540" y="248"/>
                    <a:pt x="540" y="247"/>
                    <a:pt x="540" y="247"/>
                  </a:cubicBezTo>
                  <a:cubicBezTo>
                    <a:pt x="540" y="247"/>
                    <a:pt x="540" y="246"/>
                    <a:pt x="540" y="246"/>
                  </a:cubicBezTo>
                  <a:cubicBezTo>
                    <a:pt x="541" y="244"/>
                    <a:pt x="542" y="248"/>
                    <a:pt x="544" y="247"/>
                  </a:cubicBezTo>
                  <a:cubicBezTo>
                    <a:pt x="544" y="249"/>
                    <a:pt x="547" y="246"/>
                    <a:pt x="549" y="247"/>
                  </a:cubicBezTo>
                  <a:cubicBezTo>
                    <a:pt x="548" y="247"/>
                    <a:pt x="549" y="248"/>
                    <a:pt x="549" y="248"/>
                  </a:cubicBezTo>
                  <a:cubicBezTo>
                    <a:pt x="550" y="247"/>
                    <a:pt x="551" y="248"/>
                    <a:pt x="552" y="249"/>
                  </a:cubicBezTo>
                  <a:cubicBezTo>
                    <a:pt x="547" y="248"/>
                    <a:pt x="544" y="248"/>
                    <a:pt x="540" y="249"/>
                  </a:cubicBezTo>
                  <a:close/>
                  <a:moveTo>
                    <a:pt x="561" y="239"/>
                  </a:moveTo>
                  <a:cubicBezTo>
                    <a:pt x="556" y="238"/>
                    <a:pt x="554" y="244"/>
                    <a:pt x="549" y="242"/>
                  </a:cubicBezTo>
                  <a:cubicBezTo>
                    <a:pt x="547" y="245"/>
                    <a:pt x="542" y="244"/>
                    <a:pt x="539" y="243"/>
                  </a:cubicBezTo>
                  <a:cubicBezTo>
                    <a:pt x="540" y="239"/>
                    <a:pt x="540" y="239"/>
                    <a:pt x="540" y="239"/>
                  </a:cubicBezTo>
                  <a:cubicBezTo>
                    <a:pt x="546" y="240"/>
                    <a:pt x="548" y="234"/>
                    <a:pt x="554" y="234"/>
                  </a:cubicBezTo>
                  <a:cubicBezTo>
                    <a:pt x="556" y="231"/>
                    <a:pt x="560" y="233"/>
                    <a:pt x="561" y="235"/>
                  </a:cubicBezTo>
                  <a:cubicBezTo>
                    <a:pt x="563" y="237"/>
                    <a:pt x="561" y="238"/>
                    <a:pt x="561" y="239"/>
                  </a:cubicBezTo>
                  <a:close/>
                  <a:moveTo>
                    <a:pt x="567" y="237"/>
                  </a:moveTo>
                  <a:cubicBezTo>
                    <a:pt x="566" y="237"/>
                    <a:pt x="565" y="236"/>
                    <a:pt x="564" y="237"/>
                  </a:cubicBezTo>
                  <a:cubicBezTo>
                    <a:pt x="564" y="237"/>
                    <a:pt x="564" y="237"/>
                    <a:pt x="564" y="237"/>
                  </a:cubicBezTo>
                  <a:cubicBezTo>
                    <a:pt x="564" y="236"/>
                    <a:pt x="566" y="236"/>
                    <a:pt x="567" y="237"/>
                  </a:cubicBezTo>
                  <a:close/>
                  <a:moveTo>
                    <a:pt x="565" y="244"/>
                  </a:moveTo>
                  <a:cubicBezTo>
                    <a:pt x="564" y="244"/>
                    <a:pt x="564" y="244"/>
                    <a:pt x="564" y="244"/>
                  </a:cubicBezTo>
                  <a:cubicBezTo>
                    <a:pt x="566" y="242"/>
                    <a:pt x="565" y="239"/>
                    <a:pt x="568" y="239"/>
                  </a:cubicBezTo>
                  <a:cubicBezTo>
                    <a:pt x="568" y="238"/>
                    <a:pt x="567" y="237"/>
                    <a:pt x="568" y="237"/>
                  </a:cubicBezTo>
                  <a:cubicBezTo>
                    <a:pt x="569" y="237"/>
                    <a:pt x="570" y="237"/>
                    <a:pt x="570" y="238"/>
                  </a:cubicBezTo>
                  <a:cubicBezTo>
                    <a:pt x="569" y="238"/>
                    <a:pt x="570" y="239"/>
                    <a:pt x="570" y="240"/>
                  </a:cubicBezTo>
                  <a:cubicBezTo>
                    <a:pt x="571" y="240"/>
                    <a:pt x="571" y="241"/>
                    <a:pt x="573" y="241"/>
                  </a:cubicBezTo>
                  <a:cubicBezTo>
                    <a:pt x="571" y="243"/>
                    <a:pt x="568" y="244"/>
                    <a:pt x="565" y="244"/>
                  </a:cubicBezTo>
                  <a:close/>
                  <a:moveTo>
                    <a:pt x="636" y="274"/>
                  </a:moveTo>
                  <a:cubicBezTo>
                    <a:pt x="635" y="273"/>
                    <a:pt x="634" y="273"/>
                    <a:pt x="633" y="273"/>
                  </a:cubicBezTo>
                  <a:cubicBezTo>
                    <a:pt x="634" y="272"/>
                    <a:pt x="636" y="273"/>
                    <a:pt x="636" y="274"/>
                  </a:cubicBezTo>
                  <a:close/>
                  <a:moveTo>
                    <a:pt x="591" y="138"/>
                  </a:moveTo>
                  <a:cubicBezTo>
                    <a:pt x="592" y="139"/>
                    <a:pt x="595" y="138"/>
                    <a:pt x="596" y="139"/>
                  </a:cubicBezTo>
                  <a:cubicBezTo>
                    <a:pt x="595" y="141"/>
                    <a:pt x="595" y="142"/>
                    <a:pt x="595" y="143"/>
                  </a:cubicBezTo>
                  <a:cubicBezTo>
                    <a:pt x="594" y="143"/>
                    <a:pt x="592" y="144"/>
                    <a:pt x="591" y="143"/>
                  </a:cubicBezTo>
                  <a:cubicBezTo>
                    <a:pt x="591" y="142"/>
                    <a:pt x="590" y="140"/>
                    <a:pt x="591" y="138"/>
                  </a:cubicBezTo>
                  <a:close/>
                  <a:moveTo>
                    <a:pt x="586" y="238"/>
                  </a:moveTo>
                  <a:cubicBezTo>
                    <a:pt x="586" y="238"/>
                    <a:pt x="585" y="238"/>
                    <a:pt x="585" y="237"/>
                  </a:cubicBezTo>
                  <a:cubicBezTo>
                    <a:pt x="587" y="238"/>
                    <a:pt x="587" y="236"/>
                    <a:pt x="588" y="237"/>
                  </a:cubicBezTo>
                  <a:cubicBezTo>
                    <a:pt x="588" y="238"/>
                    <a:pt x="587" y="239"/>
                    <a:pt x="586" y="238"/>
                  </a:cubicBezTo>
                  <a:close/>
                  <a:moveTo>
                    <a:pt x="603" y="229"/>
                  </a:moveTo>
                  <a:cubicBezTo>
                    <a:pt x="600" y="228"/>
                    <a:pt x="594" y="227"/>
                    <a:pt x="592" y="230"/>
                  </a:cubicBezTo>
                  <a:cubicBezTo>
                    <a:pt x="591" y="230"/>
                    <a:pt x="590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8" y="230"/>
                  </a:cubicBezTo>
                  <a:cubicBezTo>
                    <a:pt x="589" y="231"/>
                    <a:pt x="589" y="231"/>
                    <a:pt x="589" y="231"/>
                  </a:cubicBezTo>
                  <a:cubicBezTo>
                    <a:pt x="590" y="233"/>
                    <a:pt x="587" y="234"/>
                    <a:pt x="586" y="235"/>
                  </a:cubicBezTo>
                  <a:cubicBezTo>
                    <a:pt x="584" y="235"/>
                    <a:pt x="582" y="236"/>
                    <a:pt x="581" y="234"/>
                  </a:cubicBezTo>
                  <a:cubicBezTo>
                    <a:pt x="581" y="232"/>
                    <a:pt x="584" y="233"/>
                    <a:pt x="583" y="231"/>
                  </a:cubicBezTo>
                  <a:cubicBezTo>
                    <a:pt x="583" y="230"/>
                    <a:pt x="583" y="230"/>
                    <a:pt x="583" y="230"/>
                  </a:cubicBezTo>
                  <a:cubicBezTo>
                    <a:pt x="584" y="228"/>
                    <a:pt x="587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93" y="224"/>
                    <a:pt x="602" y="227"/>
                    <a:pt x="608" y="225"/>
                  </a:cubicBezTo>
                  <a:cubicBezTo>
                    <a:pt x="609" y="225"/>
                    <a:pt x="610" y="225"/>
                    <a:pt x="611" y="225"/>
                  </a:cubicBezTo>
                  <a:cubicBezTo>
                    <a:pt x="608" y="227"/>
                    <a:pt x="605" y="227"/>
                    <a:pt x="603" y="229"/>
                  </a:cubicBezTo>
                  <a:close/>
                  <a:moveTo>
                    <a:pt x="661" y="215"/>
                  </a:moveTo>
                  <a:cubicBezTo>
                    <a:pt x="660" y="215"/>
                    <a:pt x="660" y="215"/>
                    <a:pt x="660" y="215"/>
                  </a:cubicBezTo>
                  <a:cubicBezTo>
                    <a:pt x="661" y="214"/>
                    <a:pt x="662" y="213"/>
                    <a:pt x="662" y="213"/>
                  </a:cubicBezTo>
                  <a:cubicBezTo>
                    <a:pt x="662" y="214"/>
                    <a:pt x="661" y="214"/>
                    <a:pt x="661" y="215"/>
                  </a:cubicBezTo>
                  <a:close/>
                  <a:moveTo>
                    <a:pt x="727" y="193"/>
                  </a:moveTo>
                  <a:cubicBezTo>
                    <a:pt x="727" y="192"/>
                    <a:pt x="727" y="192"/>
                    <a:pt x="727" y="192"/>
                  </a:cubicBezTo>
                  <a:cubicBezTo>
                    <a:pt x="726" y="193"/>
                    <a:pt x="726" y="193"/>
                    <a:pt x="725" y="193"/>
                  </a:cubicBezTo>
                  <a:cubicBezTo>
                    <a:pt x="725" y="191"/>
                    <a:pt x="727" y="192"/>
                    <a:pt x="728" y="191"/>
                  </a:cubicBezTo>
                  <a:cubicBezTo>
                    <a:pt x="729" y="191"/>
                    <a:pt x="730" y="191"/>
                    <a:pt x="731" y="192"/>
                  </a:cubicBezTo>
                  <a:cubicBezTo>
                    <a:pt x="730" y="194"/>
                    <a:pt x="729" y="191"/>
                    <a:pt x="7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4BFF099-2863-4963-A081-13B0E4D0C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2287588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08C40B5E-4C93-4717-95C3-C1858DC60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250" y="2955925"/>
              <a:ext cx="55563" cy="36513"/>
            </a:xfrm>
            <a:custGeom>
              <a:avLst/>
              <a:gdLst>
                <a:gd name="T0" fmla="*/ 0 w 8"/>
                <a:gd name="T1" fmla="*/ 5 h 5"/>
                <a:gd name="T2" fmla="*/ 4 w 8"/>
                <a:gd name="T3" fmla="*/ 0 h 5"/>
                <a:gd name="T4" fmla="*/ 0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2" y="3"/>
                    <a:pt x="8" y="3"/>
                    <a:pt x="4" y="0"/>
                  </a:cubicBezTo>
                  <a:cubicBezTo>
                    <a:pt x="4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A48F15B-D700-4774-8BCB-6EF639E1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8238" y="2949575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6AC462A-2113-4D3C-B0F8-221E1E3E3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1238250"/>
              <a:ext cx="0" cy="635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46DAD06-9653-4970-A02B-3B00055A6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4780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0481114-31FC-49E5-B635-A42ACC7BA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0" y="1244600"/>
              <a:ext cx="63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1B983366-296E-43AF-9B9D-7BF4A1611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723900"/>
              <a:ext cx="63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A072B6B0-74AE-4B16-92A8-156615B64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723900"/>
              <a:ext cx="42863" cy="12700"/>
            </a:xfrm>
            <a:custGeom>
              <a:avLst/>
              <a:gdLst>
                <a:gd name="T0" fmla="*/ 0 w 6"/>
                <a:gd name="T1" fmla="*/ 2 h 2"/>
                <a:gd name="T2" fmla="*/ 6 w 6"/>
                <a:gd name="T3" fmla="*/ 0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021B6C4C-EC19-4B92-A89F-620B44356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850" y="877888"/>
              <a:ext cx="34925" cy="42863"/>
            </a:xfrm>
            <a:custGeom>
              <a:avLst/>
              <a:gdLst>
                <a:gd name="T0" fmla="*/ 2 w 5"/>
                <a:gd name="T1" fmla="*/ 5 h 6"/>
                <a:gd name="T2" fmla="*/ 4 w 5"/>
                <a:gd name="T3" fmla="*/ 1 h 6"/>
                <a:gd name="T4" fmla="*/ 1 w 5"/>
                <a:gd name="T5" fmla="*/ 0 h 6"/>
                <a:gd name="T6" fmla="*/ 1 w 5"/>
                <a:gd name="T7" fmla="*/ 6 h 6"/>
                <a:gd name="T8" fmla="*/ 2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2" y="4"/>
                    <a:pt x="5" y="3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CC3B4889-FE24-43BA-80E1-4A897A85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998538"/>
              <a:ext cx="14288" cy="6350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761A06BB-18F2-49D2-A2F8-06180AEE2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1166813"/>
              <a:ext cx="42863" cy="14288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0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4" y="0"/>
                    <a:pt x="1" y="1"/>
                    <a:pt x="0" y="0"/>
                  </a:cubicBezTo>
                  <a:cubicBezTo>
                    <a:pt x="1" y="2"/>
                    <a:pt x="4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979DFE-7722-43E4-8B15-1006464BE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25" y="1181100"/>
              <a:ext cx="119063" cy="34925"/>
            </a:xfrm>
            <a:custGeom>
              <a:avLst/>
              <a:gdLst>
                <a:gd name="T0" fmla="*/ 6 w 17"/>
                <a:gd name="T1" fmla="*/ 1 h 5"/>
                <a:gd name="T2" fmla="*/ 11 w 17"/>
                <a:gd name="T3" fmla="*/ 1 h 5"/>
                <a:gd name="T4" fmla="*/ 12 w 17"/>
                <a:gd name="T5" fmla="*/ 2 h 5"/>
                <a:gd name="T6" fmla="*/ 17 w 17"/>
                <a:gd name="T7" fmla="*/ 1 h 5"/>
                <a:gd name="T8" fmla="*/ 6 w 17"/>
                <a:gd name="T9" fmla="*/ 0 h 5"/>
                <a:gd name="T10" fmla="*/ 0 w 17"/>
                <a:gd name="T11" fmla="*/ 0 h 5"/>
                <a:gd name="T12" fmla="*/ 6 w 1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6" y="1"/>
                  </a:moveTo>
                  <a:cubicBezTo>
                    <a:pt x="7" y="4"/>
                    <a:pt x="10" y="4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5"/>
                    <a:pt x="15" y="2"/>
                    <a:pt x="17" y="1"/>
                  </a:cubicBezTo>
                  <a:cubicBezTo>
                    <a:pt x="13" y="0"/>
                    <a:pt x="9" y="2"/>
                    <a:pt x="6" y="0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2" y="1"/>
                    <a:pt x="4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67BFFBDF-8D20-4DB2-B06B-1CABA0827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1195388"/>
              <a:ext cx="34925" cy="0"/>
            </a:xfrm>
            <a:custGeom>
              <a:avLst/>
              <a:gdLst>
                <a:gd name="T0" fmla="*/ 0 w 22"/>
                <a:gd name="T1" fmla="*/ 0 w 22"/>
                <a:gd name="T2" fmla="*/ 22 w 22"/>
                <a:gd name="T3" fmla="*/ 0 w 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2">
                  <a:moveTo>
                    <a:pt x="0" y="0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3340E9D9-C280-490C-B78B-1FDBB515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963" y="1201738"/>
              <a:ext cx="147638" cy="155575"/>
            </a:xfrm>
            <a:custGeom>
              <a:avLst/>
              <a:gdLst>
                <a:gd name="T0" fmla="*/ 2 w 21"/>
                <a:gd name="T1" fmla="*/ 9 h 22"/>
                <a:gd name="T2" fmla="*/ 2 w 21"/>
                <a:gd name="T3" fmla="*/ 12 h 22"/>
                <a:gd name="T4" fmla="*/ 10 w 21"/>
                <a:gd name="T5" fmla="*/ 21 h 22"/>
                <a:gd name="T6" fmla="*/ 15 w 21"/>
                <a:gd name="T7" fmla="*/ 16 h 22"/>
                <a:gd name="T8" fmla="*/ 19 w 21"/>
                <a:gd name="T9" fmla="*/ 10 h 22"/>
                <a:gd name="T10" fmla="*/ 19 w 21"/>
                <a:gd name="T11" fmla="*/ 7 h 22"/>
                <a:gd name="T12" fmla="*/ 17 w 21"/>
                <a:gd name="T13" fmla="*/ 8 h 22"/>
                <a:gd name="T14" fmla="*/ 15 w 21"/>
                <a:gd name="T15" fmla="*/ 7 h 22"/>
                <a:gd name="T16" fmla="*/ 14 w 21"/>
                <a:gd name="T17" fmla="*/ 2 h 22"/>
                <a:gd name="T18" fmla="*/ 7 w 21"/>
                <a:gd name="T19" fmla="*/ 2 h 22"/>
                <a:gd name="T20" fmla="*/ 4 w 21"/>
                <a:gd name="T21" fmla="*/ 7 h 22"/>
                <a:gd name="T22" fmla="*/ 2 w 2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2" y="9"/>
                  </a:moveTo>
                  <a:cubicBezTo>
                    <a:pt x="1" y="10"/>
                    <a:pt x="0" y="11"/>
                    <a:pt x="2" y="12"/>
                  </a:cubicBezTo>
                  <a:cubicBezTo>
                    <a:pt x="2" y="16"/>
                    <a:pt x="10" y="15"/>
                    <a:pt x="10" y="21"/>
                  </a:cubicBezTo>
                  <a:cubicBezTo>
                    <a:pt x="13" y="22"/>
                    <a:pt x="13" y="18"/>
                    <a:pt x="15" y="16"/>
                  </a:cubicBezTo>
                  <a:cubicBezTo>
                    <a:pt x="18" y="16"/>
                    <a:pt x="16" y="11"/>
                    <a:pt x="19" y="10"/>
                  </a:cubicBezTo>
                  <a:cubicBezTo>
                    <a:pt x="17" y="8"/>
                    <a:pt x="21" y="9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6"/>
                    <a:pt x="14" y="4"/>
                    <a:pt x="14" y="2"/>
                  </a:cubicBezTo>
                  <a:cubicBezTo>
                    <a:pt x="11" y="0"/>
                    <a:pt x="9" y="2"/>
                    <a:pt x="7" y="2"/>
                  </a:cubicBezTo>
                  <a:cubicBezTo>
                    <a:pt x="6" y="3"/>
                    <a:pt x="3" y="4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50F1D954-1FEC-4ED9-B56B-AEE515650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725" y="1223963"/>
              <a:ext cx="20638" cy="1428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FF33291-78C8-4E55-B6A5-432517B30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800" y="1223963"/>
              <a:ext cx="12700" cy="6350"/>
            </a:xfrm>
            <a:custGeom>
              <a:avLst/>
              <a:gdLst>
                <a:gd name="T0" fmla="*/ 0 w 8"/>
                <a:gd name="T1" fmla="*/ 0 h 4"/>
                <a:gd name="T2" fmla="*/ 8 w 8"/>
                <a:gd name="T3" fmla="*/ 4 h 4"/>
                <a:gd name="T4" fmla="*/ 8 w 8"/>
                <a:gd name="T5" fmla="*/ 0 h 4"/>
                <a:gd name="T6" fmla="*/ 0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8" y="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B601C815-1304-41E4-9E05-85CC10C1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5" y="1265238"/>
              <a:ext cx="69850" cy="22225"/>
            </a:xfrm>
            <a:custGeom>
              <a:avLst/>
              <a:gdLst>
                <a:gd name="T0" fmla="*/ 0 w 10"/>
                <a:gd name="T1" fmla="*/ 3 h 3"/>
                <a:gd name="T2" fmla="*/ 2 w 10"/>
                <a:gd name="T3" fmla="*/ 3 h 3"/>
                <a:gd name="T4" fmla="*/ 10 w 10"/>
                <a:gd name="T5" fmla="*/ 2 h 3"/>
                <a:gd name="T6" fmla="*/ 8 w 10"/>
                <a:gd name="T7" fmla="*/ 1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61E70AD-9061-42A7-8964-ED7214022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5" y="1273175"/>
              <a:ext cx="22225" cy="142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1 h 2"/>
                <a:gd name="T6" fmla="*/ 2 w 3"/>
                <a:gd name="T7" fmla="*/ 2 h 2"/>
                <a:gd name="T8" fmla="*/ 3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B5BE19C-9483-4B25-95E8-DF416B22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75" y="1476375"/>
              <a:ext cx="77788" cy="49213"/>
            </a:xfrm>
            <a:custGeom>
              <a:avLst/>
              <a:gdLst>
                <a:gd name="T0" fmla="*/ 7 w 11"/>
                <a:gd name="T1" fmla="*/ 0 h 7"/>
                <a:gd name="T2" fmla="*/ 0 w 11"/>
                <a:gd name="T3" fmla="*/ 6 h 7"/>
                <a:gd name="T4" fmla="*/ 3 w 11"/>
                <a:gd name="T5" fmla="*/ 7 h 7"/>
                <a:gd name="T6" fmla="*/ 4 w 11"/>
                <a:gd name="T7" fmla="*/ 5 h 7"/>
                <a:gd name="T8" fmla="*/ 8 w 11"/>
                <a:gd name="T9" fmla="*/ 5 h 7"/>
                <a:gd name="T10" fmla="*/ 11 w 11"/>
                <a:gd name="T11" fmla="*/ 1 h 7"/>
                <a:gd name="T12" fmla="*/ 7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3"/>
                    <a:pt x="0" y="2"/>
                    <a:pt x="0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3"/>
                    <a:pt x="8" y="5"/>
                  </a:cubicBezTo>
                  <a:cubicBezTo>
                    <a:pt x="9" y="3"/>
                    <a:pt x="11" y="3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3E4299E-AB4C-4652-873A-A1215AEBB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533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54120E03-E4E6-427A-8AC5-4D09551A2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475" y="1533525"/>
              <a:ext cx="49213" cy="28575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3 h 4"/>
                <a:gd name="T4" fmla="*/ 7 w 7"/>
                <a:gd name="T5" fmla="*/ 0 h 4"/>
                <a:gd name="T6" fmla="*/ 6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1"/>
                    <a:pt x="0" y="0"/>
                    <a:pt x="0" y="3"/>
                  </a:cubicBezTo>
                  <a:cubicBezTo>
                    <a:pt x="3" y="4"/>
                    <a:pt x="4" y="2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82B49C01-BA7E-433B-A675-EF6D426A1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519238"/>
              <a:ext cx="6350" cy="1428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C19B4A8F-2FC1-40BF-815F-3F189D7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900" y="1562100"/>
              <a:ext cx="20638" cy="1428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2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0B4805F-1F90-4308-82C5-137E8106F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138" y="1646238"/>
              <a:ext cx="34925" cy="34925"/>
            </a:xfrm>
            <a:custGeom>
              <a:avLst/>
              <a:gdLst>
                <a:gd name="T0" fmla="*/ 4 w 5"/>
                <a:gd name="T1" fmla="*/ 0 h 5"/>
                <a:gd name="T2" fmla="*/ 2 w 5"/>
                <a:gd name="T3" fmla="*/ 3 h 5"/>
                <a:gd name="T4" fmla="*/ 5 w 5"/>
                <a:gd name="T5" fmla="*/ 3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2"/>
                    <a:pt x="2" y="3"/>
                  </a:cubicBezTo>
                  <a:cubicBezTo>
                    <a:pt x="3" y="5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C743A016-B4AE-4362-9DEF-63FFCE46D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1689100"/>
              <a:ext cx="0" cy="6350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7967B97-7A22-487E-BB5F-D6FAC1F6F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1674813"/>
              <a:ext cx="28575" cy="20638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  <a:gd name="T8" fmla="*/ 1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2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58074B1-1C37-4634-81B5-C793D6FAD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801813"/>
              <a:ext cx="28575" cy="20638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2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9E62C9F-80B1-435D-A6D7-F60740A5F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013" y="1878013"/>
              <a:ext cx="26988" cy="2222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1 h 3"/>
                <a:gd name="T4" fmla="*/ 1 w 4"/>
                <a:gd name="T5" fmla="*/ 3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B30D6AC-0BAA-410A-A624-B48D024B1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2019300"/>
              <a:ext cx="26988" cy="1428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B4DACB84-DD68-4DB7-A58F-DDF25A05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2062163"/>
              <a:ext cx="42863" cy="34925"/>
            </a:xfrm>
            <a:custGeom>
              <a:avLst/>
              <a:gdLst>
                <a:gd name="T0" fmla="*/ 0 w 6"/>
                <a:gd name="T1" fmla="*/ 2 h 5"/>
                <a:gd name="T2" fmla="*/ 1 w 6"/>
                <a:gd name="T3" fmla="*/ 4 h 5"/>
                <a:gd name="T4" fmla="*/ 6 w 6"/>
                <a:gd name="T5" fmla="*/ 1 h 5"/>
                <a:gd name="T6" fmla="*/ 0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4" y="5"/>
                    <a:pt x="4" y="2"/>
                    <a:pt x="6" y="1"/>
                  </a:cubicBezTo>
                  <a:cubicBezTo>
                    <a:pt x="4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6926D791-4CB3-4812-AC54-811B6838C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363" y="2111375"/>
              <a:ext cx="12700" cy="6350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AAC55DEF-FCB4-41C9-BD42-A30E914A1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575" y="2117725"/>
              <a:ext cx="77788" cy="63500"/>
            </a:xfrm>
            <a:custGeom>
              <a:avLst/>
              <a:gdLst>
                <a:gd name="T0" fmla="*/ 2 w 11"/>
                <a:gd name="T1" fmla="*/ 8 h 9"/>
                <a:gd name="T2" fmla="*/ 6 w 11"/>
                <a:gd name="T3" fmla="*/ 8 h 9"/>
                <a:gd name="T4" fmla="*/ 9 w 11"/>
                <a:gd name="T5" fmla="*/ 7 h 9"/>
                <a:gd name="T6" fmla="*/ 10 w 11"/>
                <a:gd name="T7" fmla="*/ 0 h 9"/>
                <a:gd name="T8" fmla="*/ 1 w 11"/>
                <a:gd name="T9" fmla="*/ 4 h 9"/>
                <a:gd name="T10" fmla="*/ 2 w 11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2" y="8"/>
                  </a:moveTo>
                  <a:cubicBezTo>
                    <a:pt x="3" y="9"/>
                    <a:pt x="5" y="7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8" y="4"/>
                    <a:pt x="11" y="3"/>
                    <a:pt x="10" y="0"/>
                  </a:cubicBezTo>
                  <a:cubicBezTo>
                    <a:pt x="8" y="3"/>
                    <a:pt x="4" y="4"/>
                    <a:pt x="1" y="4"/>
                  </a:cubicBezTo>
                  <a:cubicBezTo>
                    <a:pt x="3" y="5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49AF538D-720D-4175-9FAF-4851CE4A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500" y="2132013"/>
              <a:ext cx="36513" cy="28575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5 w 5"/>
                <a:gd name="T5" fmla="*/ 0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3"/>
                    <a:pt x="1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72BE31A3-67C6-4E55-BBAC-DA35EB1F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152650"/>
              <a:ext cx="28575" cy="22225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0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3"/>
                    <a:pt x="3" y="3"/>
                    <a:pt x="4" y="1"/>
                  </a:cubicBezTo>
                  <a:cubicBezTo>
                    <a:pt x="3" y="0"/>
                    <a:pt x="2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2F1C24C5-64D2-464B-83FE-38392BBF3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2166938"/>
              <a:ext cx="20638" cy="1428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2" y="1"/>
                    <a:pt x="3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8FA5C2E5-3F0F-4B8D-8523-D1B609334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2181225"/>
              <a:ext cx="69850" cy="63500"/>
            </a:xfrm>
            <a:custGeom>
              <a:avLst/>
              <a:gdLst>
                <a:gd name="T0" fmla="*/ 2 w 10"/>
                <a:gd name="T1" fmla="*/ 7 h 9"/>
                <a:gd name="T2" fmla="*/ 10 w 10"/>
                <a:gd name="T3" fmla="*/ 7 h 9"/>
                <a:gd name="T4" fmla="*/ 10 w 10"/>
                <a:gd name="T5" fmla="*/ 5 h 9"/>
                <a:gd name="T6" fmla="*/ 2 w 10"/>
                <a:gd name="T7" fmla="*/ 4 h 9"/>
                <a:gd name="T8" fmla="*/ 2 w 10"/>
                <a:gd name="T9" fmla="*/ 3 h 9"/>
                <a:gd name="T10" fmla="*/ 2 w 1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2" y="7"/>
                  </a:moveTo>
                  <a:cubicBezTo>
                    <a:pt x="4" y="6"/>
                    <a:pt x="7" y="9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0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0" y="6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4483F42A-94A6-48F2-9F3C-D4FEAA968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2224088"/>
              <a:ext cx="20638" cy="6350"/>
            </a:xfrm>
            <a:custGeom>
              <a:avLst/>
              <a:gdLst>
                <a:gd name="T0" fmla="*/ 4 w 13"/>
                <a:gd name="T1" fmla="*/ 4 h 4"/>
                <a:gd name="T2" fmla="*/ 13 w 13"/>
                <a:gd name="T3" fmla="*/ 0 h 4"/>
                <a:gd name="T4" fmla="*/ 0 w 13"/>
                <a:gd name="T5" fmla="*/ 0 h 4"/>
                <a:gd name="T6" fmla="*/ 4 w 1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4" y="4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870A3519-BF6C-4AC0-959C-5BDA4D31E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2252663"/>
              <a:ext cx="14288" cy="6350"/>
            </a:xfrm>
            <a:custGeom>
              <a:avLst/>
              <a:gdLst>
                <a:gd name="T0" fmla="*/ 4 w 9"/>
                <a:gd name="T1" fmla="*/ 4 h 4"/>
                <a:gd name="T2" fmla="*/ 9 w 9"/>
                <a:gd name="T3" fmla="*/ 0 h 4"/>
                <a:gd name="T4" fmla="*/ 0 w 9"/>
                <a:gd name="T5" fmla="*/ 0 h 4"/>
                <a:gd name="T6" fmla="*/ 4 w 9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4" y="4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D89C8C79-7500-49CE-9430-3082AADC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2301875"/>
              <a:ext cx="69850" cy="84138"/>
            </a:xfrm>
            <a:custGeom>
              <a:avLst/>
              <a:gdLst>
                <a:gd name="T0" fmla="*/ 1 w 10"/>
                <a:gd name="T1" fmla="*/ 10 h 12"/>
                <a:gd name="T2" fmla="*/ 10 w 10"/>
                <a:gd name="T3" fmla="*/ 2 h 12"/>
                <a:gd name="T4" fmla="*/ 0 w 10"/>
                <a:gd name="T5" fmla="*/ 2 h 12"/>
                <a:gd name="T6" fmla="*/ 3 w 10"/>
                <a:gd name="T7" fmla="*/ 7 h 12"/>
                <a:gd name="T8" fmla="*/ 1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" y="10"/>
                  </a:moveTo>
                  <a:cubicBezTo>
                    <a:pt x="8" y="12"/>
                    <a:pt x="5" y="3"/>
                    <a:pt x="10" y="2"/>
                  </a:cubicBezTo>
                  <a:cubicBezTo>
                    <a:pt x="6" y="0"/>
                    <a:pt x="3" y="3"/>
                    <a:pt x="0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2" y="8"/>
                    <a:pt x="2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0CEA161A-4BC7-4399-BAF9-13A1BFE0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2343150"/>
              <a:ext cx="34925" cy="14288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cubicBezTo>
                    <a:pt x="2" y="2"/>
                    <a:pt x="3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F0933124-4A52-4D70-8C4C-828BE7AD9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538" y="2365375"/>
              <a:ext cx="34925" cy="20638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2" y="3"/>
                    <a:pt x="3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F74FAD7D-562C-4933-9A80-2D47D8AB1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2357438"/>
              <a:ext cx="84138" cy="34925"/>
            </a:xfrm>
            <a:custGeom>
              <a:avLst/>
              <a:gdLst>
                <a:gd name="T0" fmla="*/ 12 w 12"/>
                <a:gd name="T1" fmla="*/ 2 h 5"/>
                <a:gd name="T2" fmla="*/ 0 w 12"/>
                <a:gd name="T3" fmla="*/ 4 h 5"/>
                <a:gd name="T4" fmla="*/ 7 w 12"/>
                <a:gd name="T5" fmla="*/ 4 h 5"/>
                <a:gd name="T6" fmla="*/ 12 w 12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8" y="4"/>
                    <a:pt x="3" y="0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F3DC8149-DB01-4177-9611-580910D9B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838" y="2490788"/>
              <a:ext cx="112713" cy="50800"/>
            </a:xfrm>
            <a:custGeom>
              <a:avLst/>
              <a:gdLst>
                <a:gd name="T0" fmla="*/ 5 w 16"/>
                <a:gd name="T1" fmla="*/ 4 h 7"/>
                <a:gd name="T2" fmla="*/ 16 w 16"/>
                <a:gd name="T3" fmla="*/ 3 h 7"/>
                <a:gd name="T4" fmla="*/ 14 w 16"/>
                <a:gd name="T5" fmla="*/ 4 h 7"/>
                <a:gd name="T6" fmla="*/ 8 w 16"/>
                <a:gd name="T7" fmla="*/ 1 h 7"/>
                <a:gd name="T8" fmla="*/ 0 w 16"/>
                <a:gd name="T9" fmla="*/ 2 h 7"/>
                <a:gd name="T10" fmla="*/ 5 w 1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5" y="4"/>
                  </a:moveTo>
                  <a:cubicBezTo>
                    <a:pt x="9" y="7"/>
                    <a:pt x="13" y="4"/>
                    <a:pt x="16" y="3"/>
                  </a:cubicBezTo>
                  <a:cubicBezTo>
                    <a:pt x="15" y="2"/>
                    <a:pt x="14" y="4"/>
                    <a:pt x="14" y="4"/>
                  </a:cubicBezTo>
                  <a:cubicBezTo>
                    <a:pt x="11" y="3"/>
                    <a:pt x="8" y="3"/>
                    <a:pt x="8" y="1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78A37ABB-0433-4163-9C52-43E451A87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2498725"/>
              <a:ext cx="119063" cy="55563"/>
            </a:xfrm>
            <a:custGeom>
              <a:avLst/>
              <a:gdLst>
                <a:gd name="T0" fmla="*/ 17 w 17"/>
                <a:gd name="T1" fmla="*/ 2 h 8"/>
                <a:gd name="T2" fmla="*/ 14 w 17"/>
                <a:gd name="T3" fmla="*/ 2 h 8"/>
                <a:gd name="T4" fmla="*/ 0 w 17"/>
                <a:gd name="T5" fmla="*/ 3 h 8"/>
                <a:gd name="T6" fmla="*/ 0 w 17"/>
                <a:gd name="T7" fmla="*/ 3 h 8"/>
                <a:gd name="T8" fmla="*/ 2 w 17"/>
                <a:gd name="T9" fmla="*/ 4 h 8"/>
                <a:gd name="T10" fmla="*/ 0 w 17"/>
                <a:gd name="T11" fmla="*/ 7 h 8"/>
                <a:gd name="T12" fmla="*/ 17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2"/>
                  </a:moveTo>
                  <a:cubicBezTo>
                    <a:pt x="16" y="2"/>
                    <a:pt x="14" y="1"/>
                    <a:pt x="14" y="2"/>
                  </a:cubicBezTo>
                  <a:cubicBezTo>
                    <a:pt x="9" y="0"/>
                    <a:pt x="5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2" y="4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4377AC7-E5C5-4001-A1F2-C3FF35E98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488" y="2660650"/>
              <a:ext cx="28575" cy="20638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0 h 3"/>
                <a:gd name="T4" fmla="*/ 1 w 4"/>
                <a:gd name="T5" fmla="*/ 1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4" y="1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2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12405DB7-0FA7-4FDC-AECC-4573295B7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2674938"/>
              <a:ext cx="34925" cy="28575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5 w 5"/>
                <a:gd name="T5" fmla="*/ 2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C1311370-E249-4C42-A0E9-20F09587F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50" y="2703513"/>
              <a:ext cx="47625" cy="20638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2 h 3"/>
                <a:gd name="T4" fmla="*/ 7 w 7"/>
                <a:gd name="T5" fmla="*/ 1 h 3"/>
                <a:gd name="T6" fmla="*/ 3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5" y="1"/>
                    <a:pt x="7" y="1"/>
                  </a:cubicBezTo>
                  <a:cubicBezTo>
                    <a:pt x="6" y="1"/>
                    <a:pt x="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4599E5CA-B4C0-4749-B210-4D43C4AB6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63" y="2674938"/>
              <a:ext cx="42863" cy="28575"/>
            </a:xfrm>
            <a:custGeom>
              <a:avLst/>
              <a:gdLst>
                <a:gd name="T0" fmla="*/ 0 w 6"/>
                <a:gd name="T1" fmla="*/ 1 h 4"/>
                <a:gd name="T2" fmla="*/ 6 w 6"/>
                <a:gd name="T3" fmla="*/ 2 h 4"/>
                <a:gd name="T4" fmla="*/ 0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1"/>
                  </a:moveTo>
                  <a:cubicBezTo>
                    <a:pt x="1" y="4"/>
                    <a:pt x="4" y="2"/>
                    <a:pt x="6" y="2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A975E5BB-540A-4ABB-96B8-6B730948D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2681288"/>
              <a:ext cx="153988" cy="49213"/>
            </a:xfrm>
            <a:custGeom>
              <a:avLst/>
              <a:gdLst>
                <a:gd name="T0" fmla="*/ 21 w 22"/>
                <a:gd name="T1" fmla="*/ 1 h 7"/>
                <a:gd name="T2" fmla="*/ 8 w 22"/>
                <a:gd name="T3" fmla="*/ 2 h 7"/>
                <a:gd name="T4" fmla="*/ 4 w 22"/>
                <a:gd name="T5" fmla="*/ 1 h 7"/>
                <a:gd name="T6" fmla="*/ 0 w 22"/>
                <a:gd name="T7" fmla="*/ 1 h 7"/>
                <a:gd name="T8" fmla="*/ 1 w 22"/>
                <a:gd name="T9" fmla="*/ 2 h 7"/>
                <a:gd name="T10" fmla="*/ 0 w 22"/>
                <a:gd name="T11" fmla="*/ 3 h 7"/>
                <a:gd name="T12" fmla="*/ 7 w 22"/>
                <a:gd name="T13" fmla="*/ 5 h 7"/>
                <a:gd name="T14" fmla="*/ 18 w 22"/>
                <a:gd name="T15" fmla="*/ 5 h 7"/>
                <a:gd name="T16" fmla="*/ 22 w 22"/>
                <a:gd name="T17" fmla="*/ 3 h 7"/>
                <a:gd name="T18" fmla="*/ 21 w 2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7">
                  <a:moveTo>
                    <a:pt x="21" y="1"/>
                  </a:moveTo>
                  <a:cubicBezTo>
                    <a:pt x="17" y="3"/>
                    <a:pt x="13" y="2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7"/>
                    <a:pt x="4" y="4"/>
                    <a:pt x="7" y="5"/>
                  </a:cubicBezTo>
                  <a:cubicBezTo>
                    <a:pt x="10" y="1"/>
                    <a:pt x="14" y="6"/>
                    <a:pt x="18" y="5"/>
                  </a:cubicBezTo>
                  <a:cubicBezTo>
                    <a:pt x="18" y="3"/>
                    <a:pt x="21" y="5"/>
                    <a:pt x="22" y="3"/>
                  </a:cubicBezTo>
                  <a:cubicBezTo>
                    <a:pt x="22" y="2"/>
                    <a:pt x="22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76370012-05B8-4815-B8DD-9F4D21602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413" y="2703513"/>
              <a:ext cx="42863" cy="34925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0 h 5"/>
                <a:gd name="T4" fmla="*/ 6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4" y="2"/>
                    <a:pt x="3" y="0"/>
                    <a:pt x="0" y="0"/>
                  </a:cubicBezTo>
                  <a:cubicBezTo>
                    <a:pt x="2" y="1"/>
                    <a:pt x="2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AF4D39C0-A5D1-4FC4-947D-7BD674CD9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0" y="2703513"/>
              <a:ext cx="42863" cy="26988"/>
            </a:xfrm>
            <a:custGeom>
              <a:avLst/>
              <a:gdLst>
                <a:gd name="T0" fmla="*/ 0 w 6"/>
                <a:gd name="T1" fmla="*/ 4 h 4"/>
                <a:gd name="T2" fmla="*/ 1 w 6"/>
                <a:gd name="T3" fmla="*/ 4 h 4"/>
                <a:gd name="T4" fmla="*/ 6 w 6"/>
                <a:gd name="T5" fmla="*/ 4 h 4"/>
                <a:gd name="T6" fmla="*/ 0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6" y="4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2E2B6A33-DFBB-41A5-82E0-A7136D7D4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2730500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D82F4D10-46E3-433D-9CCE-0D9264A7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2730500"/>
              <a:ext cx="34925" cy="2222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5" y="2"/>
                  </a:cubicBezTo>
                  <a:cubicBezTo>
                    <a:pt x="5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16DC0203-BFC6-4C90-A8BB-F78967590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2724150"/>
              <a:ext cx="28575" cy="20638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2 h 3"/>
                <a:gd name="T4" fmla="*/ 4 w 4"/>
                <a:gd name="T5" fmla="*/ 2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AE811267-D966-4078-B8E7-FD97B658C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2808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A1BB3909-3AA2-4F37-823B-905859B2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2808288"/>
              <a:ext cx="14288" cy="793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963C38D0-7A6C-4B7F-8606-2BF51773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0063" y="2787650"/>
              <a:ext cx="57150" cy="28575"/>
            </a:xfrm>
            <a:custGeom>
              <a:avLst/>
              <a:gdLst>
                <a:gd name="T0" fmla="*/ 4 w 8"/>
                <a:gd name="T1" fmla="*/ 1 h 4"/>
                <a:gd name="T2" fmla="*/ 3 w 8"/>
                <a:gd name="T3" fmla="*/ 1 h 4"/>
                <a:gd name="T4" fmla="*/ 3 w 8"/>
                <a:gd name="T5" fmla="*/ 0 h 4"/>
                <a:gd name="T6" fmla="*/ 0 w 8"/>
                <a:gd name="T7" fmla="*/ 1 h 4"/>
                <a:gd name="T8" fmla="*/ 3 w 8"/>
                <a:gd name="T9" fmla="*/ 2 h 4"/>
                <a:gd name="T10" fmla="*/ 8 w 8"/>
                <a:gd name="T11" fmla="*/ 4 h 4"/>
                <a:gd name="T12" fmla="*/ 8 w 8"/>
                <a:gd name="T13" fmla="*/ 3 h 4"/>
                <a:gd name="T14" fmla="*/ 4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3"/>
                    <a:pt x="3" y="2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7" y="3"/>
                    <a:pt x="5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744277AC-7A83-4FF6-9C3F-C6218B41E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2787650"/>
              <a:ext cx="55563" cy="34925"/>
            </a:xfrm>
            <a:custGeom>
              <a:avLst/>
              <a:gdLst>
                <a:gd name="T0" fmla="*/ 0 w 8"/>
                <a:gd name="T1" fmla="*/ 4 h 5"/>
                <a:gd name="T2" fmla="*/ 8 w 8"/>
                <a:gd name="T3" fmla="*/ 2 h 5"/>
                <a:gd name="T4" fmla="*/ 0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4"/>
                  </a:moveTo>
                  <a:cubicBezTo>
                    <a:pt x="3" y="5"/>
                    <a:pt x="6" y="2"/>
                    <a:pt x="8" y="2"/>
                  </a:cubicBezTo>
                  <a:cubicBezTo>
                    <a:pt x="5" y="2"/>
                    <a:pt x="1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55A99A90-824A-4D9E-B394-E09058636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2808288"/>
              <a:ext cx="119063" cy="42863"/>
            </a:xfrm>
            <a:custGeom>
              <a:avLst/>
              <a:gdLst>
                <a:gd name="T0" fmla="*/ 11 w 17"/>
                <a:gd name="T1" fmla="*/ 3 h 6"/>
                <a:gd name="T2" fmla="*/ 8 w 17"/>
                <a:gd name="T3" fmla="*/ 3 h 6"/>
                <a:gd name="T4" fmla="*/ 4 w 17"/>
                <a:gd name="T5" fmla="*/ 0 h 6"/>
                <a:gd name="T6" fmla="*/ 3 w 17"/>
                <a:gd name="T7" fmla="*/ 4 h 6"/>
                <a:gd name="T8" fmla="*/ 8 w 17"/>
                <a:gd name="T9" fmla="*/ 3 h 6"/>
                <a:gd name="T10" fmla="*/ 16 w 17"/>
                <a:gd name="T11" fmla="*/ 6 h 6"/>
                <a:gd name="T12" fmla="*/ 17 w 17"/>
                <a:gd name="T13" fmla="*/ 5 h 6"/>
                <a:gd name="T14" fmla="*/ 11 w 17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1" y="3"/>
                  </a:moveTo>
                  <a:cubicBezTo>
                    <a:pt x="10" y="3"/>
                    <a:pt x="9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0" y="3"/>
                    <a:pt x="3" y="4"/>
                  </a:cubicBezTo>
                  <a:cubicBezTo>
                    <a:pt x="5" y="4"/>
                    <a:pt x="7" y="5"/>
                    <a:pt x="8" y="3"/>
                  </a:cubicBezTo>
                  <a:cubicBezTo>
                    <a:pt x="10" y="4"/>
                    <a:pt x="13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3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12383347-ACCD-44D1-AC3F-797B485E2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2816225"/>
              <a:ext cx="176213" cy="76200"/>
            </a:xfrm>
            <a:custGeom>
              <a:avLst/>
              <a:gdLst>
                <a:gd name="T0" fmla="*/ 23 w 25"/>
                <a:gd name="T1" fmla="*/ 1 h 11"/>
                <a:gd name="T2" fmla="*/ 20 w 25"/>
                <a:gd name="T3" fmla="*/ 1 h 11"/>
                <a:gd name="T4" fmla="*/ 19 w 25"/>
                <a:gd name="T5" fmla="*/ 2 h 11"/>
                <a:gd name="T6" fmla="*/ 19 w 25"/>
                <a:gd name="T7" fmla="*/ 3 h 11"/>
                <a:gd name="T8" fmla="*/ 18 w 25"/>
                <a:gd name="T9" fmla="*/ 4 h 11"/>
                <a:gd name="T10" fmla="*/ 17 w 25"/>
                <a:gd name="T11" fmla="*/ 3 h 11"/>
                <a:gd name="T12" fmla="*/ 5 w 25"/>
                <a:gd name="T13" fmla="*/ 8 h 11"/>
                <a:gd name="T14" fmla="*/ 0 w 25"/>
                <a:gd name="T15" fmla="*/ 11 h 11"/>
                <a:gd name="T16" fmla="*/ 3 w 25"/>
                <a:gd name="T17" fmla="*/ 10 h 11"/>
                <a:gd name="T18" fmla="*/ 17 w 25"/>
                <a:gd name="T19" fmla="*/ 6 h 11"/>
                <a:gd name="T20" fmla="*/ 25 w 25"/>
                <a:gd name="T21" fmla="*/ 1 h 11"/>
                <a:gd name="T22" fmla="*/ 25 w 25"/>
                <a:gd name="T23" fmla="*/ 0 h 11"/>
                <a:gd name="T24" fmla="*/ 23 w 25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3" y="1"/>
                  </a:moveTo>
                  <a:cubicBezTo>
                    <a:pt x="22" y="0"/>
                    <a:pt x="21" y="2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3"/>
                    <a:pt x="9" y="7"/>
                    <a:pt x="5" y="8"/>
                  </a:cubicBezTo>
                  <a:cubicBezTo>
                    <a:pt x="4" y="11"/>
                    <a:pt x="0" y="9"/>
                    <a:pt x="0" y="11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8" y="11"/>
                    <a:pt x="13" y="9"/>
                    <a:pt x="17" y="6"/>
                  </a:cubicBezTo>
                  <a:cubicBezTo>
                    <a:pt x="19" y="4"/>
                    <a:pt x="22" y="3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4" y="1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9071E067-5CB1-430C-827A-0E700509D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938" y="2822575"/>
              <a:ext cx="174625" cy="34925"/>
            </a:xfrm>
            <a:custGeom>
              <a:avLst/>
              <a:gdLst>
                <a:gd name="T0" fmla="*/ 12 w 25"/>
                <a:gd name="T1" fmla="*/ 1 h 5"/>
                <a:gd name="T2" fmla="*/ 0 w 25"/>
                <a:gd name="T3" fmla="*/ 1 h 5"/>
                <a:gd name="T4" fmla="*/ 9 w 25"/>
                <a:gd name="T5" fmla="*/ 4 h 5"/>
                <a:gd name="T6" fmla="*/ 18 w 25"/>
                <a:gd name="T7" fmla="*/ 2 h 5"/>
                <a:gd name="T8" fmla="*/ 25 w 25"/>
                <a:gd name="T9" fmla="*/ 3 h 5"/>
                <a:gd name="T10" fmla="*/ 25 w 25"/>
                <a:gd name="T11" fmla="*/ 2 h 5"/>
                <a:gd name="T12" fmla="*/ 12 w 2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12" y="1"/>
                  </a:moveTo>
                  <a:cubicBezTo>
                    <a:pt x="9" y="3"/>
                    <a:pt x="4" y="0"/>
                    <a:pt x="0" y="1"/>
                  </a:cubicBezTo>
                  <a:cubicBezTo>
                    <a:pt x="3" y="3"/>
                    <a:pt x="6" y="5"/>
                    <a:pt x="9" y="4"/>
                  </a:cubicBezTo>
                  <a:cubicBezTo>
                    <a:pt x="11" y="1"/>
                    <a:pt x="15" y="4"/>
                    <a:pt x="18" y="2"/>
                  </a:cubicBezTo>
                  <a:cubicBezTo>
                    <a:pt x="21" y="2"/>
                    <a:pt x="22" y="2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0"/>
                    <a:pt x="16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8F3D0549-32E3-4B8B-AC6E-7255F649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2828925"/>
              <a:ext cx="104775" cy="28575"/>
            </a:xfrm>
            <a:custGeom>
              <a:avLst/>
              <a:gdLst>
                <a:gd name="T0" fmla="*/ 5 w 15"/>
                <a:gd name="T1" fmla="*/ 1 h 4"/>
                <a:gd name="T2" fmla="*/ 5 w 15"/>
                <a:gd name="T3" fmla="*/ 1 h 4"/>
                <a:gd name="T4" fmla="*/ 1 w 15"/>
                <a:gd name="T5" fmla="*/ 2 h 4"/>
                <a:gd name="T6" fmla="*/ 0 w 15"/>
                <a:gd name="T7" fmla="*/ 4 h 4"/>
                <a:gd name="T8" fmla="*/ 5 w 15"/>
                <a:gd name="T9" fmla="*/ 2 h 4"/>
                <a:gd name="T10" fmla="*/ 12 w 15"/>
                <a:gd name="T11" fmla="*/ 1 h 4"/>
                <a:gd name="T12" fmla="*/ 15 w 15"/>
                <a:gd name="T13" fmla="*/ 0 h 4"/>
                <a:gd name="T14" fmla="*/ 5 w 1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4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7" y="2"/>
                    <a:pt x="10" y="1"/>
                    <a:pt x="1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76E4AFE0-1817-4DAB-A0ED-BC07705D5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438" y="2828925"/>
              <a:ext cx="336550" cy="184150"/>
            </a:xfrm>
            <a:custGeom>
              <a:avLst/>
              <a:gdLst>
                <a:gd name="T0" fmla="*/ 48 w 48"/>
                <a:gd name="T1" fmla="*/ 0 h 26"/>
                <a:gd name="T2" fmla="*/ 41 w 48"/>
                <a:gd name="T3" fmla="*/ 1 h 26"/>
                <a:gd name="T4" fmla="*/ 28 w 48"/>
                <a:gd name="T5" fmla="*/ 9 h 26"/>
                <a:gd name="T6" fmla="*/ 24 w 48"/>
                <a:gd name="T7" fmla="*/ 8 h 26"/>
                <a:gd name="T8" fmla="*/ 23 w 48"/>
                <a:gd name="T9" fmla="*/ 11 h 26"/>
                <a:gd name="T10" fmla="*/ 24 w 48"/>
                <a:gd name="T11" fmla="*/ 11 h 26"/>
                <a:gd name="T12" fmla="*/ 10 w 48"/>
                <a:gd name="T13" fmla="*/ 20 h 26"/>
                <a:gd name="T14" fmla="*/ 8 w 48"/>
                <a:gd name="T15" fmla="*/ 19 h 26"/>
                <a:gd name="T16" fmla="*/ 7 w 48"/>
                <a:gd name="T17" fmla="*/ 20 h 26"/>
                <a:gd name="T18" fmla="*/ 6 w 48"/>
                <a:gd name="T19" fmla="*/ 19 h 26"/>
                <a:gd name="T20" fmla="*/ 4 w 48"/>
                <a:gd name="T21" fmla="*/ 22 h 26"/>
                <a:gd name="T22" fmla="*/ 1 w 48"/>
                <a:gd name="T23" fmla="*/ 26 h 26"/>
                <a:gd name="T24" fmla="*/ 12 w 48"/>
                <a:gd name="T25" fmla="*/ 21 h 26"/>
                <a:gd name="T26" fmla="*/ 29 w 48"/>
                <a:gd name="T27" fmla="*/ 13 h 26"/>
                <a:gd name="T28" fmla="*/ 28 w 48"/>
                <a:gd name="T29" fmla="*/ 10 h 26"/>
                <a:gd name="T30" fmla="*/ 37 w 48"/>
                <a:gd name="T31" fmla="*/ 6 h 26"/>
                <a:gd name="T32" fmla="*/ 48 w 48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6" y="0"/>
                    <a:pt x="43" y="1"/>
                    <a:pt x="41" y="1"/>
                  </a:cubicBezTo>
                  <a:cubicBezTo>
                    <a:pt x="37" y="5"/>
                    <a:pt x="30" y="4"/>
                    <a:pt x="28" y="9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3" y="19"/>
                    <a:pt x="13" y="14"/>
                    <a:pt x="10" y="20"/>
                  </a:cubicBezTo>
                  <a:cubicBezTo>
                    <a:pt x="9" y="19"/>
                    <a:pt x="8" y="20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4" y="21"/>
                    <a:pt x="4" y="22"/>
                  </a:cubicBezTo>
                  <a:cubicBezTo>
                    <a:pt x="3" y="24"/>
                    <a:pt x="0" y="24"/>
                    <a:pt x="1" y="26"/>
                  </a:cubicBezTo>
                  <a:cubicBezTo>
                    <a:pt x="5" y="25"/>
                    <a:pt x="8" y="22"/>
                    <a:pt x="12" y="21"/>
                  </a:cubicBezTo>
                  <a:cubicBezTo>
                    <a:pt x="18" y="18"/>
                    <a:pt x="23" y="16"/>
                    <a:pt x="29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7"/>
                    <a:pt x="34" y="8"/>
                    <a:pt x="37" y="6"/>
                  </a:cubicBezTo>
                  <a:cubicBezTo>
                    <a:pt x="40" y="3"/>
                    <a:pt x="45" y="3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D401A80C-E3B3-410C-86A4-E6BF99E51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2851150"/>
              <a:ext cx="14288" cy="14288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1160095-5B60-49BA-B333-463023E3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2871788"/>
              <a:ext cx="14288" cy="7938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0 h 5"/>
                <a:gd name="T4" fmla="*/ 0 w 9"/>
                <a:gd name="T5" fmla="*/ 0 h 5"/>
                <a:gd name="T6" fmla="*/ 0 w 9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8D4E8946-3DD6-4906-93C4-B9B8107A7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0" y="2900363"/>
              <a:ext cx="14288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2D4A494A-B6C4-4C41-A1B0-04532009F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2970213"/>
              <a:ext cx="69850" cy="71438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6 h 10"/>
                <a:gd name="T4" fmla="*/ 0 w 10"/>
                <a:gd name="T5" fmla="*/ 9 h 10"/>
                <a:gd name="T6" fmla="*/ 10 w 10"/>
                <a:gd name="T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0"/>
                    <a:pt x="7" y="7"/>
                    <a:pt x="4" y="6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4" y="10"/>
                    <a:pt x="7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58DD2433-B18F-41FD-BA68-DE9B4CD67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3027363"/>
              <a:ext cx="22225" cy="1428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1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3" y="2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A15089E9-EF65-40A3-8476-D0AFFCB85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5" y="3033713"/>
              <a:ext cx="22225" cy="22225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1"/>
                    <a:pt x="3" y="0"/>
                  </a:cubicBezTo>
                  <a:cubicBezTo>
                    <a:pt x="0" y="0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3E3D5893-58D7-4257-B41C-F677E063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3048000"/>
              <a:ext cx="69850" cy="63500"/>
            </a:xfrm>
            <a:custGeom>
              <a:avLst/>
              <a:gdLst>
                <a:gd name="T0" fmla="*/ 10 w 10"/>
                <a:gd name="T1" fmla="*/ 1 h 9"/>
                <a:gd name="T2" fmla="*/ 10 w 10"/>
                <a:gd name="T3" fmla="*/ 1 h 9"/>
                <a:gd name="T4" fmla="*/ 0 w 10"/>
                <a:gd name="T5" fmla="*/ 2 h 9"/>
                <a:gd name="T6" fmla="*/ 0 w 10"/>
                <a:gd name="T7" fmla="*/ 5 h 9"/>
                <a:gd name="T8" fmla="*/ 6 w 10"/>
                <a:gd name="T9" fmla="*/ 7 h 9"/>
                <a:gd name="T10" fmla="*/ 5 w 10"/>
                <a:gd name="T11" fmla="*/ 8 h 9"/>
                <a:gd name="T12" fmla="*/ 4 w 10"/>
                <a:gd name="T13" fmla="*/ 8 h 9"/>
                <a:gd name="T14" fmla="*/ 5 w 10"/>
                <a:gd name="T15" fmla="*/ 9 h 9"/>
                <a:gd name="T16" fmla="*/ 10 w 10"/>
                <a:gd name="T17" fmla="*/ 6 h 9"/>
                <a:gd name="T18" fmla="*/ 9 w 10"/>
                <a:gd name="T19" fmla="*/ 5 h 9"/>
                <a:gd name="T20" fmla="*/ 10 w 10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3" y="0"/>
                    <a:pt x="0" y="2"/>
                  </a:cubicBezTo>
                  <a:cubicBezTo>
                    <a:pt x="2" y="3"/>
                    <a:pt x="0" y="4"/>
                    <a:pt x="0" y="5"/>
                  </a:cubicBezTo>
                  <a:cubicBezTo>
                    <a:pt x="2" y="7"/>
                    <a:pt x="5" y="6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9" y="8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4"/>
                    <a:pt x="9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316C8BE0-007B-4D83-A4C2-F7AAF4F5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413" y="3154363"/>
              <a:ext cx="20638" cy="1428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92DA5B47-7F5E-439B-9A61-119BD0D30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3168650"/>
              <a:ext cx="49213" cy="26988"/>
            </a:xfrm>
            <a:custGeom>
              <a:avLst/>
              <a:gdLst>
                <a:gd name="T0" fmla="*/ 1 w 7"/>
                <a:gd name="T1" fmla="*/ 4 h 4"/>
                <a:gd name="T2" fmla="*/ 3 w 7"/>
                <a:gd name="T3" fmla="*/ 4 h 4"/>
                <a:gd name="T4" fmla="*/ 7 w 7"/>
                <a:gd name="T5" fmla="*/ 1 h 4"/>
                <a:gd name="T6" fmla="*/ 2 w 7"/>
                <a:gd name="T7" fmla="*/ 2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2" y="4"/>
                    <a:pt x="2" y="3"/>
                    <a:pt x="3" y="4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5" y="0"/>
                    <a:pt x="4" y="2"/>
                    <a:pt x="2" y="2"/>
                  </a:cubicBezTo>
                  <a:cubicBezTo>
                    <a:pt x="2" y="3"/>
                    <a:pt x="0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F3D2C001-5544-420B-9C2A-221C514C0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988" y="3209925"/>
              <a:ext cx="14288" cy="14288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8AF2AC0D-2C73-476C-85FF-CFE36B239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3209925"/>
              <a:ext cx="63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238148F-06B1-4ABF-84A1-1BBA5BB44D9B}"/>
              </a:ext>
            </a:extLst>
          </p:cNvPr>
          <p:cNvGrpSpPr/>
          <p:nvPr/>
        </p:nvGrpSpPr>
        <p:grpSpPr>
          <a:xfrm>
            <a:off x="4533900" y="4720169"/>
            <a:ext cx="3098800" cy="615951"/>
            <a:chOff x="3038475" y="3406776"/>
            <a:chExt cx="2324100" cy="461963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E075FF6B-7FAE-423C-A2CA-4A2DA526F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8475" y="3406776"/>
              <a:ext cx="2324100" cy="461963"/>
            </a:xfrm>
            <a:custGeom>
              <a:avLst/>
              <a:gdLst>
                <a:gd name="T0" fmla="*/ 504 w 546"/>
                <a:gd name="T1" fmla="*/ 75 h 106"/>
                <a:gd name="T2" fmla="*/ 483 w 546"/>
                <a:gd name="T3" fmla="*/ 64 h 106"/>
                <a:gd name="T4" fmla="*/ 507 w 546"/>
                <a:gd name="T5" fmla="*/ 54 h 106"/>
                <a:gd name="T6" fmla="*/ 505 w 546"/>
                <a:gd name="T7" fmla="*/ 47 h 106"/>
                <a:gd name="T8" fmla="*/ 514 w 546"/>
                <a:gd name="T9" fmla="*/ 40 h 106"/>
                <a:gd name="T10" fmla="*/ 466 w 546"/>
                <a:gd name="T11" fmla="*/ 34 h 106"/>
                <a:gd name="T12" fmla="*/ 475 w 546"/>
                <a:gd name="T13" fmla="*/ 28 h 106"/>
                <a:gd name="T14" fmla="*/ 525 w 546"/>
                <a:gd name="T15" fmla="*/ 24 h 106"/>
                <a:gd name="T16" fmla="*/ 492 w 546"/>
                <a:gd name="T17" fmla="*/ 24 h 106"/>
                <a:gd name="T18" fmla="*/ 460 w 546"/>
                <a:gd name="T19" fmla="*/ 20 h 106"/>
                <a:gd name="T20" fmla="*/ 456 w 546"/>
                <a:gd name="T21" fmla="*/ 15 h 106"/>
                <a:gd name="T22" fmla="*/ 443 w 546"/>
                <a:gd name="T23" fmla="*/ 22 h 106"/>
                <a:gd name="T24" fmla="*/ 418 w 546"/>
                <a:gd name="T25" fmla="*/ 19 h 106"/>
                <a:gd name="T26" fmla="*/ 442 w 546"/>
                <a:gd name="T27" fmla="*/ 24 h 106"/>
                <a:gd name="T28" fmla="*/ 398 w 546"/>
                <a:gd name="T29" fmla="*/ 27 h 106"/>
                <a:gd name="T30" fmla="*/ 375 w 546"/>
                <a:gd name="T31" fmla="*/ 25 h 106"/>
                <a:gd name="T32" fmla="*/ 340 w 546"/>
                <a:gd name="T33" fmla="*/ 18 h 106"/>
                <a:gd name="T34" fmla="*/ 292 w 546"/>
                <a:gd name="T35" fmla="*/ 17 h 106"/>
                <a:gd name="T36" fmla="*/ 281 w 546"/>
                <a:gd name="T37" fmla="*/ 6 h 106"/>
                <a:gd name="T38" fmla="*/ 268 w 546"/>
                <a:gd name="T39" fmla="*/ 15 h 106"/>
                <a:gd name="T40" fmla="*/ 245 w 546"/>
                <a:gd name="T41" fmla="*/ 9 h 106"/>
                <a:gd name="T42" fmla="*/ 220 w 546"/>
                <a:gd name="T43" fmla="*/ 4 h 106"/>
                <a:gd name="T44" fmla="*/ 186 w 546"/>
                <a:gd name="T45" fmla="*/ 2 h 106"/>
                <a:gd name="T46" fmla="*/ 160 w 546"/>
                <a:gd name="T47" fmla="*/ 8 h 106"/>
                <a:gd name="T48" fmla="*/ 65 w 546"/>
                <a:gd name="T49" fmla="*/ 3 h 106"/>
                <a:gd name="T50" fmla="*/ 9 w 546"/>
                <a:gd name="T51" fmla="*/ 38 h 106"/>
                <a:gd name="T52" fmla="*/ 57 w 546"/>
                <a:gd name="T53" fmla="*/ 100 h 106"/>
                <a:gd name="T54" fmla="*/ 59 w 546"/>
                <a:gd name="T55" fmla="*/ 84 h 106"/>
                <a:gd name="T56" fmla="*/ 84 w 546"/>
                <a:gd name="T57" fmla="*/ 83 h 106"/>
                <a:gd name="T58" fmla="*/ 136 w 546"/>
                <a:gd name="T59" fmla="*/ 87 h 106"/>
                <a:gd name="T60" fmla="*/ 176 w 546"/>
                <a:gd name="T61" fmla="*/ 86 h 106"/>
                <a:gd name="T62" fmla="*/ 205 w 546"/>
                <a:gd name="T63" fmla="*/ 81 h 106"/>
                <a:gd name="T64" fmla="*/ 253 w 546"/>
                <a:gd name="T65" fmla="*/ 81 h 106"/>
                <a:gd name="T66" fmla="*/ 299 w 546"/>
                <a:gd name="T67" fmla="*/ 83 h 106"/>
                <a:gd name="T68" fmla="*/ 363 w 546"/>
                <a:gd name="T69" fmla="*/ 87 h 106"/>
                <a:gd name="T70" fmla="*/ 390 w 546"/>
                <a:gd name="T71" fmla="*/ 85 h 106"/>
                <a:gd name="T72" fmla="*/ 494 w 546"/>
                <a:gd name="T73" fmla="*/ 54 h 106"/>
                <a:gd name="T74" fmla="*/ 482 w 546"/>
                <a:gd name="T75" fmla="*/ 43 h 106"/>
                <a:gd name="T76" fmla="*/ 506 w 546"/>
                <a:gd name="T77" fmla="*/ 45 h 106"/>
                <a:gd name="T78" fmla="*/ 499 w 546"/>
                <a:gd name="T79" fmla="*/ 43 h 106"/>
                <a:gd name="T80" fmla="*/ 474 w 546"/>
                <a:gd name="T81" fmla="*/ 42 h 106"/>
                <a:gd name="T82" fmla="*/ 460 w 546"/>
                <a:gd name="T83" fmla="*/ 30 h 106"/>
                <a:gd name="T84" fmla="*/ 454 w 546"/>
                <a:gd name="T85" fmla="*/ 25 h 106"/>
                <a:gd name="T86" fmla="*/ 409 w 546"/>
                <a:gd name="T87" fmla="*/ 19 h 106"/>
                <a:gd name="T88" fmla="*/ 280 w 546"/>
                <a:gd name="T89" fmla="*/ 9 h 106"/>
                <a:gd name="T90" fmla="*/ 23 w 546"/>
                <a:gd name="T91" fmla="*/ 60 h 106"/>
                <a:gd name="T92" fmla="*/ 67 w 546"/>
                <a:gd name="T93" fmla="*/ 96 h 106"/>
                <a:gd name="T94" fmla="*/ 88 w 546"/>
                <a:gd name="T95" fmla="*/ 83 h 106"/>
                <a:gd name="T96" fmla="*/ 146 w 546"/>
                <a:gd name="T97" fmla="*/ 83 h 106"/>
                <a:gd name="T98" fmla="*/ 237 w 546"/>
                <a:gd name="T99" fmla="*/ 8 h 106"/>
                <a:gd name="T100" fmla="*/ 190 w 546"/>
                <a:gd name="T101" fmla="*/ 79 h 106"/>
                <a:gd name="T102" fmla="*/ 225 w 546"/>
                <a:gd name="T103" fmla="*/ 10 h 106"/>
                <a:gd name="T104" fmla="*/ 252 w 546"/>
                <a:gd name="T105" fmla="*/ 14 h 106"/>
                <a:gd name="T106" fmla="*/ 277 w 546"/>
                <a:gd name="T107" fmla="*/ 15 h 106"/>
                <a:gd name="T108" fmla="*/ 294 w 546"/>
                <a:gd name="T109" fmla="*/ 21 h 106"/>
                <a:gd name="T110" fmla="*/ 318 w 546"/>
                <a:gd name="T111" fmla="*/ 25 h 106"/>
                <a:gd name="T112" fmla="*/ 340 w 546"/>
                <a:gd name="T113" fmla="*/ 24 h 106"/>
                <a:gd name="T114" fmla="*/ 353 w 546"/>
                <a:gd name="T115" fmla="*/ 26 h 106"/>
                <a:gd name="T116" fmla="*/ 393 w 546"/>
                <a:gd name="T117" fmla="*/ 27 h 106"/>
                <a:gd name="T118" fmla="*/ 383 w 546"/>
                <a:gd name="T119" fmla="*/ 30 h 106"/>
                <a:gd name="T120" fmla="*/ 370 w 546"/>
                <a:gd name="T121" fmla="*/ 84 h 106"/>
                <a:gd name="T122" fmla="*/ 411 w 546"/>
                <a:gd name="T123" fmla="*/ 30 h 106"/>
                <a:gd name="T124" fmla="*/ 428 w 546"/>
                <a:gd name="T125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6" h="106">
                  <a:moveTo>
                    <a:pt x="405" y="85"/>
                  </a:moveTo>
                  <a:cubicBezTo>
                    <a:pt x="405" y="86"/>
                    <a:pt x="405" y="86"/>
                    <a:pt x="405" y="86"/>
                  </a:cubicBezTo>
                  <a:cubicBezTo>
                    <a:pt x="406" y="86"/>
                    <a:pt x="406" y="86"/>
                    <a:pt x="407" y="86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85"/>
                    <a:pt x="406" y="85"/>
                    <a:pt x="406" y="85"/>
                  </a:cubicBezTo>
                  <a:cubicBezTo>
                    <a:pt x="407" y="85"/>
                    <a:pt x="408" y="85"/>
                    <a:pt x="408" y="86"/>
                  </a:cubicBezTo>
                  <a:cubicBezTo>
                    <a:pt x="409" y="86"/>
                    <a:pt x="410" y="87"/>
                    <a:pt x="410" y="86"/>
                  </a:cubicBezTo>
                  <a:cubicBezTo>
                    <a:pt x="411" y="86"/>
                    <a:pt x="411" y="86"/>
                    <a:pt x="412" y="86"/>
                  </a:cubicBezTo>
                  <a:cubicBezTo>
                    <a:pt x="413" y="85"/>
                    <a:pt x="415" y="86"/>
                    <a:pt x="416" y="86"/>
                  </a:cubicBezTo>
                  <a:cubicBezTo>
                    <a:pt x="417" y="84"/>
                    <a:pt x="419" y="87"/>
                    <a:pt x="419" y="85"/>
                  </a:cubicBezTo>
                  <a:cubicBezTo>
                    <a:pt x="421" y="86"/>
                    <a:pt x="422" y="85"/>
                    <a:pt x="423" y="86"/>
                  </a:cubicBezTo>
                  <a:cubicBezTo>
                    <a:pt x="423" y="85"/>
                    <a:pt x="423" y="85"/>
                    <a:pt x="423" y="85"/>
                  </a:cubicBezTo>
                  <a:cubicBezTo>
                    <a:pt x="425" y="87"/>
                    <a:pt x="428" y="85"/>
                    <a:pt x="430" y="86"/>
                  </a:cubicBezTo>
                  <a:cubicBezTo>
                    <a:pt x="430" y="86"/>
                    <a:pt x="430" y="86"/>
                    <a:pt x="430" y="86"/>
                  </a:cubicBezTo>
                  <a:cubicBezTo>
                    <a:pt x="431" y="86"/>
                    <a:pt x="432" y="85"/>
                    <a:pt x="432" y="86"/>
                  </a:cubicBezTo>
                  <a:cubicBezTo>
                    <a:pt x="433" y="86"/>
                    <a:pt x="434" y="86"/>
                    <a:pt x="434" y="86"/>
                  </a:cubicBezTo>
                  <a:cubicBezTo>
                    <a:pt x="436" y="87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ubicBezTo>
                    <a:pt x="440" y="87"/>
                    <a:pt x="440" y="85"/>
                    <a:pt x="441" y="86"/>
                  </a:cubicBezTo>
                  <a:cubicBezTo>
                    <a:pt x="443" y="85"/>
                    <a:pt x="445" y="87"/>
                    <a:pt x="447" y="86"/>
                  </a:cubicBezTo>
                  <a:cubicBezTo>
                    <a:pt x="448" y="87"/>
                    <a:pt x="450" y="85"/>
                    <a:pt x="451" y="86"/>
                  </a:cubicBezTo>
                  <a:cubicBezTo>
                    <a:pt x="453" y="87"/>
                    <a:pt x="455" y="86"/>
                    <a:pt x="457" y="86"/>
                  </a:cubicBezTo>
                  <a:cubicBezTo>
                    <a:pt x="459" y="85"/>
                    <a:pt x="461" y="86"/>
                    <a:pt x="462" y="86"/>
                  </a:cubicBezTo>
                  <a:cubicBezTo>
                    <a:pt x="464" y="86"/>
                    <a:pt x="465" y="86"/>
                    <a:pt x="466" y="85"/>
                  </a:cubicBezTo>
                  <a:cubicBezTo>
                    <a:pt x="467" y="85"/>
                    <a:pt x="467" y="86"/>
                    <a:pt x="467" y="86"/>
                  </a:cubicBezTo>
                  <a:cubicBezTo>
                    <a:pt x="468" y="86"/>
                    <a:pt x="469" y="85"/>
                    <a:pt x="470" y="85"/>
                  </a:cubicBezTo>
                  <a:cubicBezTo>
                    <a:pt x="470" y="85"/>
                    <a:pt x="471" y="84"/>
                    <a:pt x="472" y="85"/>
                  </a:cubicBezTo>
                  <a:cubicBezTo>
                    <a:pt x="472" y="85"/>
                    <a:pt x="472" y="85"/>
                    <a:pt x="473" y="85"/>
                  </a:cubicBezTo>
                  <a:cubicBezTo>
                    <a:pt x="473" y="85"/>
                    <a:pt x="474" y="85"/>
                    <a:pt x="474" y="85"/>
                  </a:cubicBezTo>
                  <a:cubicBezTo>
                    <a:pt x="475" y="85"/>
                    <a:pt x="475" y="86"/>
                    <a:pt x="476" y="86"/>
                  </a:cubicBezTo>
                  <a:cubicBezTo>
                    <a:pt x="477" y="85"/>
                    <a:pt x="480" y="86"/>
                    <a:pt x="481" y="85"/>
                  </a:cubicBezTo>
                  <a:cubicBezTo>
                    <a:pt x="482" y="86"/>
                    <a:pt x="484" y="85"/>
                    <a:pt x="485" y="85"/>
                  </a:cubicBezTo>
                  <a:cubicBezTo>
                    <a:pt x="486" y="85"/>
                    <a:pt x="487" y="86"/>
                    <a:pt x="488" y="85"/>
                  </a:cubicBezTo>
                  <a:cubicBezTo>
                    <a:pt x="490" y="85"/>
                    <a:pt x="492" y="85"/>
                    <a:pt x="494" y="85"/>
                  </a:cubicBezTo>
                  <a:cubicBezTo>
                    <a:pt x="493" y="85"/>
                    <a:pt x="493" y="85"/>
                    <a:pt x="493" y="85"/>
                  </a:cubicBezTo>
                  <a:cubicBezTo>
                    <a:pt x="495" y="84"/>
                    <a:pt x="495" y="85"/>
                    <a:pt x="497" y="85"/>
                  </a:cubicBezTo>
                  <a:cubicBezTo>
                    <a:pt x="497" y="83"/>
                    <a:pt x="497" y="83"/>
                    <a:pt x="497" y="83"/>
                  </a:cubicBezTo>
                  <a:cubicBezTo>
                    <a:pt x="497" y="83"/>
                    <a:pt x="499" y="84"/>
                    <a:pt x="499" y="83"/>
                  </a:cubicBezTo>
                  <a:cubicBezTo>
                    <a:pt x="499" y="83"/>
                    <a:pt x="500" y="83"/>
                    <a:pt x="500" y="83"/>
                  </a:cubicBezTo>
                  <a:cubicBezTo>
                    <a:pt x="501" y="83"/>
                    <a:pt x="503" y="84"/>
                    <a:pt x="503" y="82"/>
                  </a:cubicBezTo>
                  <a:cubicBezTo>
                    <a:pt x="504" y="81"/>
                    <a:pt x="505" y="82"/>
                    <a:pt x="506" y="82"/>
                  </a:cubicBezTo>
                  <a:cubicBezTo>
                    <a:pt x="505" y="81"/>
                    <a:pt x="503" y="81"/>
                    <a:pt x="502" y="82"/>
                  </a:cubicBezTo>
                  <a:cubicBezTo>
                    <a:pt x="501" y="81"/>
                    <a:pt x="500" y="81"/>
                    <a:pt x="499" y="82"/>
                  </a:cubicBezTo>
                  <a:cubicBezTo>
                    <a:pt x="496" y="81"/>
                    <a:pt x="493" y="82"/>
                    <a:pt x="491" y="81"/>
                  </a:cubicBezTo>
                  <a:cubicBezTo>
                    <a:pt x="492" y="80"/>
                    <a:pt x="494" y="80"/>
                    <a:pt x="495" y="80"/>
                  </a:cubicBezTo>
                  <a:cubicBezTo>
                    <a:pt x="495" y="79"/>
                    <a:pt x="496" y="79"/>
                    <a:pt x="495" y="78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492" y="79"/>
                    <a:pt x="491" y="80"/>
                    <a:pt x="490" y="79"/>
                  </a:cubicBezTo>
                  <a:cubicBezTo>
                    <a:pt x="491" y="79"/>
                    <a:pt x="491" y="79"/>
                    <a:pt x="491" y="79"/>
                  </a:cubicBezTo>
                  <a:cubicBezTo>
                    <a:pt x="489" y="79"/>
                    <a:pt x="488" y="79"/>
                    <a:pt x="486" y="79"/>
                  </a:cubicBezTo>
                  <a:cubicBezTo>
                    <a:pt x="486" y="79"/>
                    <a:pt x="486" y="79"/>
                    <a:pt x="486" y="79"/>
                  </a:cubicBezTo>
                  <a:cubicBezTo>
                    <a:pt x="486" y="79"/>
                    <a:pt x="485" y="79"/>
                    <a:pt x="485" y="78"/>
                  </a:cubicBezTo>
                  <a:cubicBezTo>
                    <a:pt x="486" y="77"/>
                    <a:pt x="488" y="78"/>
                    <a:pt x="489" y="77"/>
                  </a:cubicBezTo>
                  <a:cubicBezTo>
                    <a:pt x="491" y="78"/>
                    <a:pt x="492" y="76"/>
                    <a:pt x="494" y="76"/>
                  </a:cubicBezTo>
                  <a:cubicBezTo>
                    <a:pt x="495" y="76"/>
                    <a:pt x="495" y="75"/>
                    <a:pt x="497" y="75"/>
                  </a:cubicBezTo>
                  <a:cubicBezTo>
                    <a:pt x="496" y="74"/>
                    <a:pt x="496" y="74"/>
                    <a:pt x="496" y="74"/>
                  </a:cubicBezTo>
                  <a:cubicBezTo>
                    <a:pt x="497" y="74"/>
                    <a:pt x="498" y="75"/>
                    <a:pt x="498" y="76"/>
                  </a:cubicBezTo>
                  <a:cubicBezTo>
                    <a:pt x="499" y="75"/>
                    <a:pt x="500" y="75"/>
                    <a:pt x="501" y="75"/>
                  </a:cubicBezTo>
                  <a:cubicBezTo>
                    <a:pt x="502" y="76"/>
                    <a:pt x="503" y="75"/>
                    <a:pt x="504" y="75"/>
                  </a:cubicBezTo>
                  <a:cubicBezTo>
                    <a:pt x="506" y="74"/>
                    <a:pt x="508" y="76"/>
                    <a:pt x="510" y="74"/>
                  </a:cubicBezTo>
                  <a:cubicBezTo>
                    <a:pt x="510" y="74"/>
                    <a:pt x="511" y="74"/>
                    <a:pt x="511" y="74"/>
                  </a:cubicBezTo>
                  <a:cubicBezTo>
                    <a:pt x="513" y="74"/>
                    <a:pt x="515" y="75"/>
                    <a:pt x="516" y="74"/>
                  </a:cubicBezTo>
                  <a:cubicBezTo>
                    <a:pt x="516" y="74"/>
                    <a:pt x="516" y="74"/>
                    <a:pt x="516" y="74"/>
                  </a:cubicBezTo>
                  <a:cubicBezTo>
                    <a:pt x="517" y="74"/>
                    <a:pt x="518" y="75"/>
                    <a:pt x="519" y="74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18" y="74"/>
                    <a:pt x="517" y="74"/>
                    <a:pt x="517" y="74"/>
                  </a:cubicBezTo>
                  <a:cubicBezTo>
                    <a:pt x="515" y="72"/>
                    <a:pt x="512" y="75"/>
                    <a:pt x="511" y="72"/>
                  </a:cubicBezTo>
                  <a:cubicBezTo>
                    <a:pt x="510" y="73"/>
                    <a:pt x="509" y="72"/>
                    <a:pt x="508" y="73"/>
                  </a:cubicBezTo>
                  <a:cubicBezTo>
                    <a:pt x="509" y="73"/>
                    <a:pt x="510" y="72"/>
                    <a:pt x="511" y="73"/>
                  </a:cubicBezTo>
                  <a:cubicBezTo>
                    <a:pt x="511" y="75"/>
                    <a:pt x="510" y="73"/>
                    <a:pt x="509" y="73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07" y="73"/>
                    <a:pt x="505" y="74"/>
                    <a:pt x="503" y="73"/>
                  </a:cubicBezTo>
                  <a:cubicBezTo>
                    <a:pt x="503" y="73"/>
                    <a:pt x="504" y="73"/>
                    <a:pt x="504" y="73"/>
                  </a:cubicBezTo>
                  <a:cubicBezTo>
                    <a:pt x="503" y="73"/>
                    <a:pt x="503" y="72"/>
                    <a:pt x="503" y="73"/>
                  </a:cubicBezTo>
                  <a:cubicBezTo>
                    <a:pt x="503" y="73"/>
                    <a:pt x="503" y="73"/>
                    <a:pt x="503" y="73"/>
                  </a:cubicBezTo>
                  <a:cubicBezTo>
                    <a:pt x="502" y="73"/>
                    <a:pt x="501" y="74"/>
                    <a:pt x="499" y="74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8" y="74"/>
                    <a:pt x="499" y="73"/>
                    <a:pt x="498" y="74"/>
                  </a:cubicBezTo>
                  <a:cubicBezTo>
                    <a:pt x="496" y="74"/>
                    <a:pt x="495" y="74"/>
                    <a:pt x="494" y="73"/>
                  </a:cubicBezTo>
                  <a:cubicBezTo>
                    <a:pt x="494" y="73"/>
                    <a:pt x="494" y="73"/>
                    <a:pt x="494" y="73"/>
                  </a:cubicBezTo>
                  <a:cubicBezTo>
                    <a:pt x="492" y="74"/>
                    <a:pt x="494" y="77"/>
                    <a:pt x="491" y="77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1" y="76"/>
                    <a:pt x="491" y="76"/>
                    <a:pt x="491" y="76"/>
                  </a:cubicBezTo>
                  <a:cubicBezTo>
                    <a:pt x="490" y="74"/>
                    <a:pt x="493" y="76"/>
                    <a:pt x="492" y="74"/>
                  </a:cubicBezTo>
                  <a:cubicBezTo>
                    <a:pt x="487" y="73"/>
                    <a:pt x="482" y="74"/>
                    <a:pt x="477" y="74"/>
                  </a:cubicBezTo>
                  <a:cubicBezTo>
                    <a:pt x="471" y="73"/>
                    <a:pt x="466" y="75"/>
                    <a:pt x="460" y="73"/>
                  </a:cubicBezTo>
                  <a:cubicBezTo>
                    <a:pt x="458" y="74"/>
                    <a:pt x="456" y="73"/>
                    <a:pt x="454" y="73"/>
                  </a:cubicBezTo>
                  <a:cubicBezTo>
                    <a:pt x="451" y="74"/>
                    <a:pt x="447" y="73"/>
                    <a:pt x="443" y="73"/>
                  </a:cubicBezTo>
                  <a:cubicBezTo>
                    <a:pt x="442" y="73"/>
                    <a:pt x="441" y="73"/>
                    <a:pt x="441" y="73"/>
                  </a:cubicBezTo>
                  <a:cubicBezTo>
                    <a:pt x="439" y="72"/>
                    <a:pt x="437" y="74"/>
                    <a:pt x="436" y="73"/>
                  </a:cubicBezTo>
                  <a:cubicBezTo>
                    <a:pt x="437" y="72"/>
                    <a:pt x="438" y="73"/>
                    <a:pt x="438" y="73"/>
                  </a:cubicBezTo>
                  <a:cubicBezTo>
                    <a:pt x="440" y="72"/>
                    <a:pt x="441" y="73"/>
                    <a:pt x="442" y="72"/>
                  </a:cubicBezTo>
                  <a:cubicBezTo>
                    <a:pt x="443" y="74"/>
                    <a:pt x="445" y="72"/>
                    <a:pt x="446" y="72"/>
                  </a:cubicBezTo>
                  <a:cubicBezTo>
                    <a:pt x="449" y="72"/>
                    <a:pt x="451" y="74"/>
                    <a:pt x="453" y="71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6" y="71"/>
                    <a:pt x="459" y="72"/>
                    <a:pt x="461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72"/>
                    <a:pt x="463" y="72"/>
                    <a:pt x="463" y="71"/>
                  </a:cubicBezTo>
                  <a:cubicBezTo>
                    <a:pt x="463" y="71"/>
                    <a:pt x="464" y="71"/>
                    <a:pt x="464" y="72"/>
                  </a:cubicBezTo>
                  <a:cubicBezTo>
                    <a:pt x="467" y="70"/>
                    <a:pt x="470" y="72"/>
                    <a:pt x="473" y="71"/>
                  </a:cubicBezTo>
                  <a:cubicBezTo>
                    <a:pt x="476" y="72"/>
                    <a:pt x="479" y="70"/>
                    <a:pt x="483" y="72"/>
                  </a:cubicBezTo>
                  <a:cubicBezTo>
                    <a:pt x="483" y="71"/>
                    <a:pt x="485" y="71"/>
                    <a:pt x="486" y="71"/>
                  </a:cubicBezTo>
                  <a:cubicBezTo>
                    <a:pt x="488" y="69"/>
                    <a:pt x="493" y="71"/>
                    <a:pt x="495" y="69"/>
                  </a:cubicBezTo>
                  <a:cubicBezTo>
                    <a:pt x="494" y="68"/>
                    <a:pt x="493" y="70"/>
                    <a:pt x="493" y="68"/>
                  </a:cubicBezTo>
                  <a:cubicBezTo>
                    <a:pt x="492" y="67"/>
                    <a:pt x="491" y="68"/>
                    <a:pt x="490" y="68"/>
                  </a:cubicBezTo>
                  <a:cubicBezTo>
                    <a:pt x="490" y="68"/>
                    <a:pt x="490" y="68"/>
                    <a:pt x="490" y="68"/>
                  </a:cubicBezTo>
                  <a:cubicBezTo>
                    <a:pt x="489" y="69"/>
                    <a:pt x="489" y="68"/>
                    <a:pt x="488" y="67"/>
                  </a:cubicBezTo>
                  <a:cubicBezTo>
                    <a:pt x="488" y="67"/>
                    <a:pt x="488" y="67"/>
                    <a:pt x="489" y="67"/>
                  </a:cubicBezTo>
                  <a:cubicBezTo>
                    <a:pt x="490" y="67"/>
                    <a:pt x="491" y="66"/>
                    <a:pt x="492" y="67"/>
                  </a:cubicBezTo>
                  <a:cubicBezTo>
                    <a:pt x="494" y="65"/>
                    <a:pt x="496" y="67"/>
                    <a:pt x="498" y="66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9" y="66"/>
                    <a:pt x="500" y="66"/>
                    <a:pt x="501" y="66"/>
                  </a:cubicBezTo>
                  <a:cubicBezTo>
                    <a:pt x="501" y="66"/>
                    <a:pt x="501" y="65"/>
                    <a:pt x="502" y="65"/>
                  </a:cubicBezTo>
                  <a:cubicBezTo>
                    <a:pt x="500" y="65"/>
                    <a:pt x="498" y="65"/>
                    <a:pt x="496" y="64"/>
                  </a:cubicBezTo>
                  <a:cubicBezTo>
                    <a:pt x="495" y="65"/>
                    <a:pt x="493" y="63"/>
                    <a:pt x="491" y="64"/>
                  </a:cubicBezTo>
                  <a:cubicBezTo>
                    <a:pt x="491" y="65"/>
                    <a:pt x="490" y="65"/>
                    <a:pt x="489" y="64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87" y="64"/>
                    <a:pt x="485" y="66"/>
                    <a:pt x="483" y="64"/>
                  </a:cubicBezTo>
                  <a:cubicBezTo>
                    <a:pt x="482" y="65"/>
                    <a:pt x="480" y="65"/>
                    <a:pt x="478" y="64"/>
                  </a:cubicBezTo>
                  <a:cubicBezTo>
                    <a:pt x="477" y="64"/>
                    <a:pt x="473" y="66"/>
                    <a:pt x="473" y="63"/>
                  </a:cubicBezTo>
                  <a:cubicBezTo>
                    <a:pt x="476" y="62"/>
                    <a:pt x="476" y="62"/>
                    <a:pt x="476" y="62"/>
                  </a:cubicBezTo>
                  <a:cubicBezTo>
                    <a:pt x="476" y="62"/>
                    <a:pt x="477" y="63"/>
                    <a:pt x="477" y="63"/>
                  </a:cubicBezTo>
                  <a:cubicBezTo>
                    <a:pt x="478" y="62"/>
                    <a:pt x="480" y="63"/>
                    <a:pt x="481" y="62"/>
                  </a:cubicBezTo>
                  <a:cubicBezTo>
                    <a:pt x="481" y="62"/>
                    <a:pt x="481" y="62"/>
                    <a:pt x="481" y="62"/>
                  </a:cubicBezTo>
                  <a:cubicBezTo>
                    <a:pt x="483" y="63"/>
                    <a:pt x="484" y="61"/>
                    <a:pt x="485" y="62"/>
                  </a:cubicBezTo>
                  <a:cubicBezTo>
                    <a:pt x="487" y="62"/>
                    <a:pt x="489" y="62"/>
                    <a:pt x="491" y="61"/>
                  </a:cubicBezTo>
                  <a:cubicBezTo>
                    <a:pt x="488" y="60"/>
                    <a:pt x="485" y="62"/>
                    <a:pt x="483" y="61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2" y="60"/>
                  </a:cubicBezTo>
                  <a:cubicBezTo>
                    <a:pt x="483" y="61"/>
                    <a:pt x="483" y="61"/>
                    <a:pt x="483" y="61"/>
                  </a:cubicBezTo>
                  <a:cubicBezTo>
                    <a:pt x="481" y="62"/>
                    <a:pt x="480" y="61"/>
                    <a:pt x="479" y="61"/>
                  </a:cubicBezTo>
                  <a:cubicBezTo>
                    <a:pt x="479" y="60"/>
                    <a:pt x="480" y="61"/>
                    <a:pt x="480" y="60"/>
                  </a:cubicBezTo>
                  <a:cubicBezTo>
                    <a:pt x="478" y="60"/>
                    <a:pt x="476" y="60"/>
                    <a:pt x="475" y="61"/>
                  </a:cubicBezTo>
                  <a:cubicBezTo>
                    <a:pt x="474" y="60"/>
                    <a:pt x="474" y="60"/>
                    <a:pt x="474" y="60"/>
                  </a:cubicBezTo>
                  <a:cubicBezTo>
                    <a:pt x="473" y="60"/>
                    <a:pt x="471" y="60"/>
                    <a:pt x="470" y="60"/>
                  </a:cubicBezTo>
                  <a:cubicBezTo>
                    <a:pt x="469" y="60"/>
                    <a:pt x="468" y="60"/>
                    <a:pt x="467" y="60"/>
                  </a:cubicBezTo>
                  <a:cubicBezTo>
                    <a:pt x="466" y="61"/>
                    <a:pt x="465" y="58"/>
                    <a:pt x="464" y="59"/>
                  </a:cubicBezTo>
                  <a:cubicBezTo>
                    <a:pt x="464" y="59"/>
                    <a:pt x="464" y="59"/>
                    <a:pt x="464" y="59"/>
                  </a:cubicBezTo>
                  <a:cubicBezTo>
                    <a:pt x="467" y="58"/>
                    <a:pt x="470" y="60"/>
                    <a:pt x="473" y="59"/>
                  </a:cubicBezTo>
                  <a:cubicBezTo>
                    <a:pt x="473" y="58"/>
                    <a:pt x="473" y="58"/>
                    <a:pt x="474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7" y="59"/>
                    <a:pt x="477" y="59"/>
                    <a:pt x="477" y="59"/>
                  </a:cubicBezTo>
                  <a:cubicBezTo>
                    <a:pt x="478" y="59"/>
                    <a:pt x="480" y="60"/>
                    <a:pt x="481" y="59"/>
                  </a:cubicBezTo>
                  <a:cubicBezTo>
                    <a:pt x="483" y="60"/>
                    <a:pt x="484" y="58"/>
                    <a:pt x="485" y="59"/>
                  </a:cubicBezTo>
                  <a:cubicBezTo>
                    <a:pt x="487" y="57"/>
                    <a:pt x="489" y="58"/>
                    <a:pt x="491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90" y="56"/>
                    <a:pt x="490" y="55"/>
                    <a:pt x="490" y="55"/>
                  </a:cubicBezTo>
                  <a:cubicBezTo>
                    <a:pt x="490" y="56"/>
                    <a:pt x="491" y="55"/>
                    <a:pt x="491" y="56"/>
                  </a:cubicBezTo>
                  <a:cubicBezTo>
                    <a:pt x="491" y="55"/>
                    <a:pt x="492" y="56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5" y="54"/>
                    <a:pt x="495" y="54"/>
                    <a:pt x="495" y="54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4" y="55"/>
                    <a:pt x="494" y="55"/>
                  </a:cubicBezTo>
                  <a:cubicBezTo>
                    <a:pt x="494" y="56"/>
                    <a:pt x="494" y="56"/>
                    <a:pt x="494" y="56"/>
                  </a:cubicBezTo>
                  <a:cubicBezTo>
                    <a:pt x="493" y="56"/>
                    <a:pt x="492" y="58"/>
                    <a:pt x="491" y="56"/>
                  </a:cubicBezTo>
                  <a:cubicBezTo>
                    <a:pt x="491" y="59"/>
                    <a:pt x="494" y="56"/>
                    <a:pt x="495" y="58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7" y="58"/>
                    <a:pt x="497" y="56"/>
                    <a:pt x="499" y="56"/>
                  </a:cubicBezTo>
                  <a:cubicBezTo>
                    <a:pt x="499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7" y="56"/>
                    <a:pt x="497" y="56"/>
                    <a:pt x="496" y="5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6" y="54"/>
                    <a:pt x="497" y="55"/>
                    <a:pt x="497" y="55"/>
                  </a:cubicBezTo>
                  <a:cubicBezTo>
                    <a:pt x="497" y="54"/>
                    <a:pt x="498" y="54"/>
                    <a:pt x="497" y="53"/>
                  </a:cubicBezTo>
                  <a:cubicBezTo>
                    <a:pt x="497" y="54"/>
                    <a:pt x="496" y="53"/>
                    <a:pt x="495" y="54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6" y="52"/>
                    <a:pt x="498" y="53"/>
                    <a:pt x="500" y="52"/>
                  </a:cubicBezTo>
                  <a:cubicBezTo>
                    <a:pt x="502" y="53"/>
                    <a:pt x="503" y="52"/>
                    <a:pt x="504" y="53"/>
                  </a:cubicBezTo>
                  <a:cubicBezTo>
                    <a:pt x="503" y="53"/>
                    <a:pt x="502" y="54"/>
                    <a:pt x="501" y="53"/>
                  </a:cubicBezTo>
                  <a:cubicBezTo>
                    <a:pt x="501" y="54"/>
                    <a:pt x="502" y="54"/>
                    <a:pt x="501" y="54"/>
                  </a:cubicBezTo>
                  <a:cubicBezTo>
                    <a:pt x="502" y="55"/>
                    <a:pt x="501" y="55"/>
                    <a:pt x="501" y="55"/>
                  </a:cubicBezTo>
                  <a:cubicBezTo>
                    <a:pt x="502" y="55"/>
                    <a:pt x="504" y="56"/>
                    <a:pt x="504" y="55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5"/>
                    <a:pt x="506" y="55"/>
                    <a:pt x="506" y="55"/>
                  </a:cubicBezTo>
                  <a:cubicBezTo>
                    <a:pt x="505" y="55"/>
                    <a:pt x="505" y="55"/>
                    <a:pt x="505" y="55"/>
                  </a:cubicBezTo>
                  <a:cubicBezTo>
                    <a:pt x="506" y="55"/>
                    <a:pt x="506" y="55"/>
                    <a:pt x="507" y="54"/>
                  </a:cubicBezTo>
                  <a:cubicBezTo>
                    <a:pt x="506" y="54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4" y="53"/>
                    <a:pt x="504" y="53"/>
                    <a:pt x="504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5" y="52"/>
                    <a:pt x="505" y="52"/>
                    <a:pt x="507" y="52"/>
                  </a:cubicBezTo>
                  <a:cubicBezTo>
                    <a:pt x="507" y="51"/>
                    <a:pt x="510" y="52"/>
                    <a:pt x="511" y="51"/>
                  </a:cubicBezTo>
                  <a:cubicBezTo>
                    <a:pt x="510" y="52"/>
                    <a:pt x="509" y="51"/>
                    <a:pt x="509" y="51"/>
                  </a:cubicBezTo>
                  <a:cubicBezTo>
                    <a:pt x="508" y="51"/>
                    <a:pt x="508" y="51"/>
                    <a:pt x="508" y="51"/>
                  </a:cubicBezTo>
                  <a:cubicBezTo>
                    <a:pt x="508" y="50"/>
                    <a:pt x="508" y="52"/>
                    <a:pt x="507" y="51"/>
                  </a:cubicBezTo>
                  <a:cubicBezTo>
                    <a:pt x="507" y="51"/>
                    <a:pt x="507" y="51"/>
                    <a:pt x="507" y="51"/>
                  </a:cubicBezTo>
                  <a:cubicBezTo>
                    <a:pt x="506" y="49"/>
                    <a:pt x="505" y="52"/>
                    <a:pt x="504" y="50"/>
                  </a:cubicBezTo>
                  <a:cubicBezTo>
                    <a:pt x="504" y="51"/>
                    <a:pt x="503" y="51"/>
                    <a:pt x="504" y="51"/>
                  </a:cubicBezTo>
                  <a:cubicBezTo>
                    <a:pt x="503" y="52"/>
                    <a:pt x="503" y="51"/>
                    <a:pt x="501" y="51"/>
                  </a:cubicBezTo>
                  <a:cubicBezTo>
                    <a:pt x="502" y="50"/>
                    <a:pt x="502" y="51"/>
                    <a:pt x="502" y="50"/>
                  </a:cubicBezTo>
                  <a:cubicBezTo>
                    <a:pt x="502" y="50"/>
                    <a:pt x="500" y="50"/>
                    <a:pt x="500" y="51"/>
                  </a:cubicBezTo>
                  <a:cubicBezTo>
                    <a:pt x="499" y="50"/>
                    <a:pt x="498" y="52"/>
                    <a:pt x="497" y="50"/>
                  </a:cubicBezTo>
                  <a:cubicBezTo>
                    <a:pt x="497" y="50"/>
                    <a:pt x="497" y="51"/>
                    <a:pt x="498" y="51"/>
                  </a:cubicBezTo>
                  <a:cubicBezTo>
                    <a:pt x="496" y="51"/>
                    <a:pt x="493" y="51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1"/>
                    <a:pt x="492" y="51"/>
                  </a:cubicBezTo>
                  <a:cubicBezTo>
                    <a:pt x="491" y="51"/>
                    <a:pt x="491" y="51"/>
                    <a:pt x="490" y="50"/>
                  </a:cubicBezTo>
                  <a:cubicBezTo>
                    <a:pt x="489" y="51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8" y="51"/>
                    <a:pt x="489" y="51"/>
                    <a:pt x="489" y="50"/>
                  </a:cubicBezTo>
                  <a:cubicBezTo>
                    <a:pt x="489" y="50"/>
                    <a:pt x="490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1"/>
                    <a:pt x="488" y="50"/>
                    <a:pt x="488" y="50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7" y="51"/>
                    <a:pt x="487" y="51"/>
                    <a:pt x="486" y="51"/>
                  </a:cubicBezTo>
                  <a:cubicBezTo>
                    <a:pt x="485" y="48"/>
                    <a:pt x="488" y="49"/>
                    <a:pt x="489" y="49"/>
                  </a:cubicBezTo>
                  <a:cubicBezTo>
                    <a:pt x="489" y="49"/>
                    <a:pt x="488" y="49"/>
                    <a:pt x="488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89" y="48"/>
                  </a:cubicBezTo>
                  <a:cubicBezTo>
                    <a:pt x="489" y="48"/>
                    <a:pt x="489" y="48"/>
                    <a:pt x="490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8"/>
                    <a:pt x="491" y="48"/>
                    <a:pt x="491" y="48"/>
                  </a:cubicBezTo>
                  <a:cubicBezTo>
                    <a:pt x="492" y="49"/>
                    <a:pt x="492" y="49"/>
                    <a:pt x="492" y="49"/>
                  </a:cubicBezTo>
                  <a:cubicBezTo>
                    <a:pt x="492" y="49"/>
                    <a:pt x="492" y="49"/>
                    <a:pt x="493" y="49"/>
                  </a:cubicBezTo>
                  <a:cubicBezTo>
                    <a:pt x="492" y="49"/>
                    <a:pt x="492" y="48"/>
                    <a:pt x="492" y="48"/>
                  </a:cubicBezTo>
                  <a:cubicBezTo>
                    <a:pt x="492" y="48"/>
                    <a:pt x="492" y="48"/>
                    <a:pt x="492" y="48"/>
                  </a:cubicBezTo>
                  <a:cubicBezTo>
                    <a:pt x="493" y="47"/>
                    <a:pt x="494" y="48"/>
                    <a:pt x="494" y="49"/>
                  </a:cubicBezTo>
                  <a:cubicBezTo>
                    <a:pt x="495" y="48"/>
                    <a:pt x="495" y="48"/>
                    <a:pt x="495" y="48"/>
                  </a:cubicBezTo>
                  <a:cubicBezTo>
                    <a:pt x="496" y="47"/>
                    <a:pt x="497" y="47"/>
                    <a:pt x="498" y="48"/>
                  </a:cubicBezTo>
                  <a:cubicBezTo>
                    <a:pt x="498" y="47"/>
                    <a:pt x="498" y="47"/>
                    <a:pt x="498" y="47"/>
                  </a:cubicBezTo>
                  <a:cubicBezTo>
                    <a:pt x="497" y="46"/>
                    <a:pt x="497" y="48"/>
                    <a:pt x="496" y="47"/>
                  </a:cubicBezTo>
                  <a:cubicBezTo>
                    <a:pt x="497" y="47"/>
                    <a:pt x="498" y="46"/>
                    <a:pt x="499" y="47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8"/>
                    <a:pt x="500" y="47"/>
                    <a:pt x="501" y="48"/>
                  </a:cubicBezTo>
                  <a:cubicBezTo>
                    <a:pt x="502" y="46"/>
                    <a:pt x="502" y="46"/>
                    <a:pt x="502" y="46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3" y="47"/>
                    <a:pt x="503" y="47"/>
                    <a:pt x="503" y="47"/>
                  </a:cubicBezTo>
                  <a:cubicBezTo>
                    <a:pt x="502" y="47"/>
                    <a:pt x="502" y="47"/>
                    <a:pt x="502" y="47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3" y="48"/>
                    <a:pt x="503" y="48"/>
                    <a:pt x="503" y="48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4" y="47"/>
                    <a:pt x="504" y="47"/>
                    <a:pt x="504" y="46"/>
                  </a:cubicBezTo>
                  <a:cubicBezTo>
                    <a:pt x="505" y="46"/>
                    <a:pt x="505" y="46"/>
                    <a:pt x="505" y="47"/>
                  </a:cubicBezTo>
                  <a:cubicBezTo>
                    <a:pt x="505" y="47"/>
                    <a:pt x="505" y="47"/>
                    <a:pt x="505" y="47"/>
                  </a:cubicBezTo>
                  <a:cubicBezTo>
                    <a:pt x="506" y="47"/>
                    <a:pt x="506" y="47"/>
                    <a:pt x="507" y="47"/>
                  </a:cubicBezTo>
                  <a:cubicBezTo>
                    <a:pt x="506" y="46"/>
                    <a:pt x="506" y="46"/>
                    <a:pt x="506" y="46"/>
                  </a:cubicBezTo>
                  <a:cubicBezTo>
                    <a:pt x="508" y="46"/>
                    <a:pt x="508" y="46"/>
                    <a:pt x="508" y="46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8" y="47"/>
                    <a:pt x="508" y="47"/>
                    <a:pt x="508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6"/>
                    <a:pt x="509" y="46"/>
                  </a:cubicBezTo>
                  <a:cubicBezTo>
                    <a:pt x="509" y="46"/>
                    <a:pt x="510" y="46"/>
                    <a:pt x="511" y="47"/>
                  </a:cubicBezTo>
                  <a:cubicBezTo>
                    <a:pt x="510" y="47"/>
                    <a:pt x="510" y="47"/>
                    <a:pt x="510" y="47"/>
                  </a:cubicBezTo>
                  <a:cubicBezTo>
                    <a:pt x="511" y="47"/>
                    <a:pt x="512" y="47"/>
                    <a:pt x="512" y="47"/>
                  </a:cubicBezTo>
                  <a:cubicBezTo>
                    <a:pt x="513" y="47"/>
                    <a:pt x="513" y="47"/>
                    <a:pt x="512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5" y="46"/>
                    <a:pt x="515" y="46"/>
                    <a:pt x="515" y="46"/>
                  </a:cubicBezTo>
                  <a:cubicBezTo>
                    <a:pt x="514" y="46"/>
                    <a:pt x="514" y="45"/>
                    <a:pt x="513" y="44"/>
                  </a:cubicBezTo>
                  <a:cubicBezTo>
                    <a:pt x="515" y="45"/>
                    <a:pt x="514" y="43"/>
                    <a:pt x="515" y="42"/>
                  </a:cubicBezTo>
                  <a:cubicBezTo>
                    <a:pt x="516" y="42"/>
                    <a:pt x="517" y="42"/>
                    <a:pt x="517" y="43"/>
                  </a:cubicBezTo>
                  <a:cubicBezTo>
                    <a:pt x="517" y="43"/>
                    <a:pt x="517" y="43"/>
                    <a:pt x="517" y="43"/>
                  </a:cubicBezTo>
                  <a:cubicBezTo>
                    <a:pt x="516" y="43"/>
                    <a:pt x="515" y="44"/>
                    <a:pt x="515" y="45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6" y="45"/>
                    <a:pt x="516" y="45"/>
                  </a:cubicBezTo>
                  <a:cubicBezTo>
                    <a:pt x="516" y="45"/>
                    <a:pt x="515" y="46"/>
                    <a:pt x="515" y="46"/>
                  </a:cubicBezTo>
                  <a:cubicBezTo>
                    <a:pt x="517" y="46"/>
                    <a:pt x="518" y="46"/>
                    <a:pt x="520" y="46"/>
                  </a:cubicBezTo>
                  <a:cubicBezTo>
                    <a:pt x="521" y="46"/>
                    <a:pt x="522" y="46"/>
                    <a:pt x="523" y="46"/>
                  </a:cubicBezTo>
                  <a:cubicBezTo>
                    <a:pt x="522" y="45"/>
                    <a:pt x="522" y="45"/>
                    <a:pt x="522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5" y="44"/>
                    <a:pt x="526" y="45"/>
                    <a:pt x="526" y="44"/>
                  </a:cubicBezTo>
                  <a:cubicBezTo>
                    <a:pt x="527" y="44"/>
                    <a:pt x="527" y="44"/>
                    <a:pt x="528" y="44"/>
                  </a:cubicBezTo>
                  <a:cubicBezTo>
                    <a:pt x="528" y="43"/>
                    <a:pt x="528" y="43"/>
                    <a:pt x="528" y="43"/>
                  </a:cubicBezTo>
                  <a:cubicBezTo>
                    <a:pt x="529" y="43"/>
                    <a:pt x="529" y="44"/>
                    <a:pt x="529" y="44"/>
                  </a:cubicBezTo>
                  <a:cubicBezTo>
                    <a:pt x="530" y="44"/>
                    <a:pt x="531" y="44"/>
                    <a:pt x="532" y="43"/>
                  </a:cubicBezTo>
                  <a:cubicBezTo>
                    <a:pt x="532" y="45"/>
                    <a:pt x="534" y="44"/>
                    <a:pt x="534" y="44"/>
                  </a:cubicBezTo>
                  <a:cubicBezTo>
                    <a:pt x="536" y="44"/>
                    <a:pt x="537" y="43"/>
                    <a:pt x="539" y="44"/>
                  </a:cubicBezTo>
                  <a:cubicBezTo>
                    <a:pt x="541" y="44"/>
                    <a:pt x="542" y="43"/>
                    <a:pt x="544" y="44"/>
                  </a:cubicBezTo>
                  <a:cubicBezTo>
                    <a:pt x="544" y="43"/>
                    <a:pt x="545" y="44"/>
                    <a:pt x="546" y="43"/>
                  </a:cubicBezTo>
                  <a:cubicBezTo>
                    <a:pt x="544" y="43"/>
                    <a:pt x="542" y="43"/>
                    <a:pt x="540" y="43"/>
                  </a:cubicBezTo>
                  <a:cubicBezTo>
                    <a:pt x="539" y="43"/>
                    <a:pt x="538" y="43"/>
                    <a:pt x="537" y="43"/>
                  </a:cubicBezTo>
                  <a:cubicBezTo>
                    <a:pt x="535" y="43"/>
                    <a:pt x="532" y="43"/>
                    <a:pt x="530" y="43"/>
                  </a:cubicBezTo>
                  <a:cubicBezTo>
                    <a:pt x="529" y="43"/>
                    <a:pt x="527" y="43"/>
                    <a:pt x="526" y="43"/>
                  </a:cubicBezTo>
                  <a:cubicBezTo>
                    <a:pt x="526" y="43"/>
                    <a:pt x="525" y="43"/>
                    <a:pt x="525" y="43"/>
                  </a:cubicBezTo>
                  <a:cubicBezTo>
                    <a:pt x="525" y="43"/>
                    <a:pt x="525" y="43"/>
                    <a:pt x="525" y="43"/>
                  </a:cubicBezTo>
                  <a:cubicBezTo>
                    <a:pt x="524" y="43"/>
                    <a:pt x="524" y="42"/>
                    <a:pt x="524" y="42"/>
                  </a:cubicBezTo>
                  <a:cubicBezTo>
                    <a:pt x="523" y="42"/>
                    <a:pt x="525" y="43"/>
                    <a:pt x="524" y="44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3"/>
                    <a:pt x="522" y="43"/>
                  </a:cubicBezTo>
                  <a:cubicBezTo>
                    <a:pt x="522" y="43"/>
                    <a:pt x="522" y="44"/>
                    <a:pt x="522" y="43"/>
                  </a:cubicBezTo>
                  <a:cubicBezTo>
                    <a:pt x="521" y="43"/>
                    <a:pt x="521" y="43"/>
                    <a:pt x="521" y="43"/>
                  </a:cubicBezTo>
                  <a:cubicBezTo>
                    <a:pt x="521" y="44"/>
                    <a:pt x="520" y="43"/>
                    <a:pt x="519" y="44"/>
                  </a:cubicBezTo>
                  <a:cubicBezTo>
                    <a:pt x="519" y="43"/>
                    <a:pt x="519" y="43"/>
                    <a:pt x="519" y="43"/>
                  </a:cubicBezTo>
                  <a:cubicBezTo>
                    <a:pt x="518" y="43"/>
                    <a:pt x="518" y="43"/>
                    <a:pt x="518" y="43"/>
                  </a:cubicBezTo>
                  <a:cubicBezTo>
                    <a:pt x="518" y="42"/>
                    <a:pt x="518" y="43"/>
                    <a:pt x="518" y="43"/>
                  </a:cubicBezTo>
                  <a:cubicBezTo>
                    <a:pt x="517" y="43"/>
                    <a:pt x="517" y="42"/>
                    <a:pt x="517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7" y="42"/>
                    <a:pt x="515" y="42"/>
                    <a:pt x="514" y="42"/>
                  </a:cubicBezTo>
                  <a:cubicBezTo>
                    <a:pt x="515" y="43"/>
                    <a:pt x="514" y="43"/>
                    <a:pt x="514" y="44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5" y="42"/>
                    <a:pt x="512" y="42"/>
                    <a:pt x="512" y="41"/>
                  </a:cubicBezTo>
                  <a:cubicBezTo>
                    <a:pt x="513" y="40"/>
                    <a:pt x="513" y="39"/>
                    <a:pt x="514" y="40"/>
                  </a:cubicBezTo>
                  <a:cubicBezTo>
                    <a:pt x="514" y="40"/>
                    <a:pt x="514" y="40"/>
                    <a:pt x="513" y="40"/>
                  </a:cubicBezTo>
                  <a:cubicBezTo>
                    <a:pt x="514" y="41"/>
                    <a:pt x="514" y="40"/>
                    <a:pt x="515" y="40"/>
                  </a:cubicBezTo>
                  <a:cubicBezTo>
                    <a:pt x="515" y="40"/>
                    <a:pt x="515" y="40"/>
                    <a:pt x="515" y="40"/>
                  </a:cubicBezTo>
                  <a:cubicBezTo>
                    <a:pt x="515" y="39"/>
                    <a:pt x="515" y="40"/>
                    <a:pt x="514" y="40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7" y="39"/>
                    <a:pt x="517" y="39"/>
                  </a:cubicBezTo>
                  <a:cubicBezTo>
                    <a:pt x="517" y="39"/>
                    <a:pt x="516" y="39"/>
                    <a:pt x="516" y="39"/>
                  </a:cubicBezTo>
                  <a:cubicBezTo>
                    <a:pt x="516" y="38"/>
                    <a:pt x="516" y="38"/>
                    <a:pt x="517" y="37"/>
                  </a:cubicBezTo>
                  <a:cubicBezTo>
                    <a:pt x="515" y="36"/>
                    <a:pt x="516" y="39"/>
                    <a:pt x="515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8"/>
                    <a:pt x="514" y="38"/>
                    <a:pt x="514" y="38"/>
                  </a:cubicBezTo>
                  <a:cubicBezTo>
                    <a:pt x="514" y="39"/>
                    <a:pt x="513" y="39"/>
                    <a:pt x="512" y="40"/>
                  </a:cubicBezTo>
                  <a:cubicBezTo>
                    <a:pt x="512" y="39"/>
                    <a:pt x="513" y="39"/>
                    <a:pt x="513" y="39"/>
                  </a:cubicBezTo>
                  <a:cubicBezTo>
                    <a:pt x="512" y="39"/>
                    <a:pt x="512" y="39"/>
                    <a:pt x="512" y="39"/>
                  </a:cubicBezTo>
                  <a:cubicBezTo>
                    <a:pt x="512" y="39"/>
                    <a:pt x="512" y="38"/>
                    <a:pt x="512" y="38"/>
                  </a:cubicBezTo>
                  <a:cubicBezTo>
                    <a:pt x="512" y="38"/>
                    <a:pt x="511" y="37"/>
                    <a:pt x="511" y="38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11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38"/>
                    <a:pt x="510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8"/>
                    <a:pt x="509" y="38"/>
                    <a:pt x="509" y="38"/>
                  </a:cubicBezTo>
                  <a:cubicBezTo>
                    <a:pt x="509" y="39"/>
                    <a:pt x="508" y="38"/>
                    <a:pt x="508" y="38"/>
                  </a:cubicBezTo>
                  <a:cubicBezTo>
                    <a:pt x="508" y="38"/>
                    <a:pt x="508" y="38"/>
                    <a:pt x="508" y="38"/>
                  </a:cubicBezTo>
                  <a:cubicBezTo>
                    <a:pt x="508" y="38"/>
                    <a:pt x="507" y="37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7" y="38"/>
                    <a:pt x="507" y="38"/>
                    <a:pt x="507" y="38"/>
                  </a:cubicBezTo>
                  <a:cubicBezTo>
                    <a:pt x="506" y="37"/>
                    <a:pt x="506" y="39"/>
                    <a:pt x="506" y="39"/>
                  </a:cubicBezTo>
                  <a:cubicBezTo>
                    <a:pt x="505" y="39"/>
                    <a:pt x="503" y="38"/>
                    <a:pt x="503" y="38"/>
                  </a:cubicBezTo>
                  <a:cubicBezTo>
                    <a:pt x="503" y="38"/>
                    <a:pt x="503" y="38"/>
                    <a:pt x="502" y="38"/>
                  </a:cubicBezTo>
                  <a:cubicBezTo>
                    <a:pt x="502" y="37"/>
                    <a:pt x="501" y="38"/>
                    <a:pt x="501" y="37"/>
                  </a:cubicBezTo>
                  <a:cubicBezTo>
                    <a:pt x="500" y="38"/>
                    <a:pt x="500" y="38"/>
                    <a:pt x="500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9" y="38"/>
                    <a:pt x="499" y="38"/>
                    <a:pt x="499" y="38"/>
                  </a:cubicBezTo>
                  <a:cubicBezTo>
                    <a:pt x="498" y="38"/>
                    <a:pt x="497" y="38"/>
                    <a:pt x="496" y="37"/>
                  </a:cubicBezTo>
                  <a:cubicBezTo>
                    <a:pt x="495" y="38"/>
                    <a:pt x="494" y="37"/>
                    <a:pt x="493" y="38"/>
                  </a:cubicBezTo>
                  <a:cubicBezTo>
                    <a:pt x="490" y="37"/>
                    <a:pt x="488" y="38"/>
                    <a:pt x="486" y="37"/>
                  </a:cubicBezTo>
                  <a:cubicBezTo>
                    <a:pt x="483" y="36"/>
                    <a:pt x="481" y="38"/>
                    <a:pt x="478" y="37"/>
                  </a:cubicBezTo>
                  <a:cubicBezTo>
                    <a:pt x="477" y="37"/>
                    <a:pt x="474" y="36"/>
                    <a:pt x="474" y="38"/>
                  </a:cubicBezTo>
                  <a:cubicBezTo>
                    <a:pt x="473" y="38"/>
                    <a:pt x="474" y="37"/>
                    <a:pt x="473" y="37"/>
                  </a:cubicBezTo>
                  <a:cubicBezTo>
                    <a:pt x="473" y="37"/>
                    <a:pt x="473" y="37"/>
                    <a:pt x="473" y="37"/>
                  </a:cubicBezTo>
                  <a:cubicBezTo>
                    <a:pt x="472" y="37"/>
                    <a:pt x="472" y="37"/>
                    <a:pt x="472" y="37"/>
                  </a:cubicBezTo>
                  <a:cubicBezTo>
                    <a:pt x="470" y="38"/>
                    <a:pt x="468" y="35"/>
                    <a:pt x="467" y="37"/>
                  </a:cubicBezTo>
                  <a:cubicBezTo>
                    <a:pt x="464" y="36"/>
                    <a:pt x="461" y="36"/>
                    <a:pt x="459" y="36"/>
                  </a:cubicBezTo>
                  <a:cubicBezTo>
                    <a:pt x="458" y="36"/>
                    <a:pt x="457" y="36"/>
                    <a:pt x="456" y="36"/>
                  </a:cubicBezTo>
                  <a:cubicBezTo>
                    <a:pt x="455" y="36"/>
                    <a:pt x="455" y="35"/>
                    <a:pt x="456" y="34"/>
                  </a:cubicBezTo>
                  <a:cubicBezTo>
                    <a:pt x="456" y="35"/>
                    <a:pt x="457" y="35"/>
                    <a:pt x="457" y="3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8" y="35"/>
                    <a:pt x="458" y="35"/>
                    <a:pt x="459" y="36"/>
                  </a:cubicBezTo>
                  <a:cubicBezTo>
                    <a:pt x="460" y="35"/>
                    <a:pt x="458" y="35"/>
                    <a:pt x="459" y="34"/>
                  </a:cubicBezTo>
                  <a:cubicBezTo>
                    <a:pt x="459" y="34"/>
                    <a:pt x="459" y="34"/>
                    <a:pt x="460" y="34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5"/>
                    <a:pt x="461" y="36"/>
                    <a:pt x="462" y="35"/>
                  </a:cubicBezTo>
                  <a:cubicBezTo>
                    <a:pt x="460" y="34"/>
                    <a:pt x="460" y="34"/>
                    <a:pt x="460" y="34"/>
                  </a:cubicBezTo>
                  <a:cubicBezTo>
                    <a:pt x="461" y="34"/>
                    <a:pt x="462" y="34"/>
                    <a:pt x="462" y="35"/>
                  </a:cubicBezTo>
                  <a:cubicBezTo>
                    <a:pt x="462" y="34"/>
                    <a:pt x="462" y="34"/>
                    <a:pt x="462" y="34"/>
                  </a:cubicBezTo>
                  <a:cubicBezTo>
                    <a:pt x="463" y="34"/>
                    <a:pt x="464" y="34"/>
                    <a:pt x="464" y="35"/>
                  </a:cubicBezTo>
                  <a:cubicBezTo>
                    <a:pt x="465" y="35"/>
                    <a:pt x="465" y="35"/>
                    <a:pt x="465" y="35"/>
                  </a:cubicBezTo>
                  <a:cubicBezTo>
                    <a:pt x="464" y="35"/>
                    <a:pt x="464" y="34"/>
                    <a:pt x="464" y="34"/>
                  </a:cubicBezTo>
                  <a:cubicBezTo>
                    <a:pt x="465" y="34"/>
                    <a:pt x="465" y="34"/>
                    <a:pt x="466" y="34"/>
                  </a:cubicBezTo>
                  <a:cubicBezTo>
                    <a:pt x="465" y="34"/>
                    <a:pt x="465" y="34"/>
                    <a:pt x="465" y="35"/>
                  </a:cubicBezTo>
                  <a:cubicBezTo>
                    <a:pt x="466" y="35"/>
                    <a:pt x="466" y="34"/>
                    <a:pt x="467" y="35"/>
                  </a:cubicBezTo>
                  <a:cubicBezTo>
                    <a:pt x="466" y="34"/>
                    <a:pt x="466" y="34"/>
                    <a:pt x="466" y="34"/>
                  </a:cubicBezTo>
                  <a:cubicBezTo>
                    <a:pt x="467" y="34"/>
                    <a:pt x="468" y="34"/>
                    <a:pt x="469" y="34"/>
                  </a:cubicBezTo>
                  <a:cubicBezTo>
                    <a:pt x="468" y="34"/>
                    <a:pt x="468" y="35"/>
                    <a:pt x="468" y="35"/>
                  </a:cubicBezTo>
                  <a:cubicBezTo>
                    <a:pt x="469" y="35"/>
                    <a:pt x="469" y="35"/>
                    <a:pt x="469" y="35"/>
                  </a:cubicBezTo>
                  <a:cubicBezTo>
                    <a:pt x="469" y="34"/>
                    <a:pt x="471" y="36"/>
                    <a:pt x="470" y="34"/>
                  </a:cubicBezTo>
                  <a:cubicBezTo>
                    <a:pt x="471" y="34"/>
                    <a:pt x="472" y="34"/>
                    <a:pt x="472" y="34"/>
                  </a:cubicBezTo>
                  <a:cubicBezTo>
                    <a:pt x="472" y="34"/>
                    <a:pt x="472" y="34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4"/>
                    <a:pt x="474" y="34"/>
                    <a:pt x="475" y="33"/>
                  </a:cubicBezTo>
                  <a:cubicBezTo>
                    <a:pt x="475" y="34"/>
                    <a:pt x="476" y="34"/>
                    <a:pt x="476" y="34"/>
                  </a:cubicBezTo>
                  <a:cubicBezTo>
                    <a:pt x="477" y="34"/>
                    <a:pt x="478" y="35"/>
                    <a:pt x="479" y="34"/>
                  </a:cubicBezTo>
                  <a:cubicBezTo>
                    <a:pt x="479" y="34"/>
                    <a:pt x="479" y="34"/>
                    <a:pt x="479" y="34"/>
                  </a:cubicBezTo>
                  <a:cubicBezTo>
                    <a:pt x="478" y="33"/>
                    <a:pt x="478" y="32"/>
                    <a:pt x="478" y="31"/>
                  </a:cubicBezTo>
                  <a:cubicBezTo>
                    <a:pt x="479" y="32"/>
                    <a:pt x="479" y="32"/>
                    <a:pt x="479" y="32"/>
                  </a:cubicBezTo>
                  <a:cubicBezTo>
                    <a:pt x="480" y="32"/>
                    <a:pt x="479" y="33"/>
                    <a:pt x="480" y="33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0" y="34"/>
                    <a:pt x="480" y="34"/>
                    <a:pt x="480" y="34"/>
                  </a:cubicBezTo>
                  <a:cubicBezTo>
                    <a:pt x="481" y="34"/>
                    <a:pt x="480" y="34"/>
                    <a:pt x="480" y="33"/>
                  </a:cubicBezTo>
                  <a:cubicBezTo>
                    <a:pt x="481" y="33"/>
                    <a:pt x="482" y="34"/>
                    <a:pt x="483" y="33"/>
                  </a:cubicBezTo>
                  <a:cubicBezTo>
                    <a:pt x="482" y="33"/>
                    <a:pt x="482" y="32"/>
                    <a:pt x="481" y="33"/>
                  </a:cubicBezTo>
                  <a:cubicBezTo>
                    <a:pt x="480" y="33"/>
                    <a:pt x="480" y="32"/>
                    <a:pt x="480" y="32"/>
                  </a:cubicBezTo>
                  <a:cubicBezTo>
                    <a:pt x="481" y="32"/>
                    <a:pt x="481" y="31"/>
                    <a:pt x="482" y="32"/>
                  </a:cubicBezTo>
                  <a:cubicBezTo>
                    <a:pt x="482" y="31"/>
                    <a:pt x="482" y="31"/>
                    <a:pt x="482" y="31"/>
                  </a:cubicBezTo>
                  <a:cubicBezTo>
                    <a:pt x="482" y="31"/>
                    <a:pt x="482" y="31"/>
                    <a:pt x="482" y="32"/>
                  </a:cubicBezTo>
                  <a:cubicBezTo>
                    <a:pt x="483" y="32"/>
                    <a:pt x="484" y="32"/>
                    <a:pt x="484" y="31"/>
                  </a:cubicBezTo>
                  <a:cubicBezTo>
                    <a:pt x="484" y="32"/>
                    <a:pt x="484" y="32"/>
                    <a:pt x="485" y="32"/>
                  </a:cubicBezTo>
                  <a:cubicBezTo>
                    <a:pt x="485" y="32"/>
                    <a:pt x="485" y="31"/>
                    <a:pt x="485" y="31"/>
                  </a:cubicBezTo>
                  <a:cubicBezTo>
                    <a:pt x="485" y="31"/>
                    <a:pt x="486" y="31"/>
                    <a:pt x="486" y="31"/>
                  </a:cubicBezTo>
                  <a:cubicBezTo>
                    <a:pt x="486" y="31"/>
                    <a:pt x="486" y="31"/>
                    <a:pt x="486" y="30"/>
                  </a:cubicBezTo>
                  <a:cubicBezTo>
                    <a:pt x="485" y="31"/>
                    <a:pt x="482" y="29"/>
                    <a:pt x="483" y="31"/>
                  </a:cubicBezTo>
                  <a:cubicBezTo>
                    <a:pt x="482" y="30"/>
                    <a:pt x="482" y="30"/>
                    <a:pt x="482" y="30"/>
                  </a:cubicBezTo>
                  <a:cubicBezTo>
                    <a:pt x="480" y="31"/>
                    <a:pt x="479" y="30"/>
                    <a:pt x="477" y="30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8" y="31"/>
                    <a:pt x="478" y="32"/>
                    <a:pt x="478" y="32"/>
                  </a:cubicBezTo>
                  <a:cubicBezTo>
                    <a:pt x="477" y="33"/>
                    <a:pt x="476" y="32"/>
                    <a:pt x="475" y="32"/>
                  </a:cubicBezTo>
                  <a:cubicBezTo>
                    <a:pt x="474" y="32"/>
                    <a:pt x="473" y="32"/>
                    <a:pt x="473" y="32"/>
                  </a:cubicBezTo>
                  <a:cubicBezTo>
                    <a:pt x="474" y="31"/>
                    <a:pt x="476" y="32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4" y="31"/>
                    <a:pt x="474" y="31"/>
                    <a:pt x="474" y="31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4" y="30"/>
                    <a:pt x="474" y="30"/>
                    <a:pt x="474" y="30"/>
                  </a:cubicBezTo>
                  <a:cubicBezTo>
                    <a:pt x="473" y="30"/>
                    <a:pt x="474" y="29"/>
                    <a:pt x="474" y="29"/>
                  </a:cubicBezTo>
                  <a:cubicBezTo>
                    <a:pt x="475" y="29"/>
                    <a:pt x="477" y="28"/>
                    <a:pt x="478" y="30"/>
                  </a:cubicBezTo>
                  <a:cubicBezTo>
                    <a:pt x="478" y="30"/>
                    <a:pt x="478" y="29"/>
                    <a:pt x="478" y="29"/>
                  </a:cubicBezTo>
                  <a:cubicBezTo>
                    <a:pt x="479" y="29"/>
                    <a:pt x="481" y="29"/>
                    <a:pt x="482" y="30"/>
                  </a:cubicBezTo>
                  <a:cubicBezTo>
                    <a:pt x="483" y="28"/>
                    <a:pt x="485" y="30"/>
                    <a:pt x="486" y="29"/>
                  </a:cubicBezTo>
                  <a:cubicBezTo>
                    <a:pt x="487" y="29"/>
                    <a:pt x="489" y="29"/>
                    <a:pt x="491" y="30"/>
                  </a:cubicBezTo>
                  <a:cubicBezTo>
                    <a:pt x="491" y="30"/>
                    <a:pt x="491" y="30"/>
                    <a:pt x="491" y="30"/>
                  </a:cubicBezTo>
                  <a:cubicBezTo>
                    <a:pt x="491" y="29"/>
                    <a:pt x="490" y="29"/>
                    <a:pt x="490" y="29"/>
                  </a:cubicBezTo>
                  <a:cubicBezTo>
                    <a:pt x="491" y="29"/>
                    <a:pt x="493" y="30"/>
                    <a:pt x="494" y="29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5" y="29"/>
                    <a:pt x="496" y="29"/>
                    <a:pt x="496" y="28"/>
                  </a:cubicBezTo>
                  <a:cubicBezTo>
                    <a:pt x="496" y="28"/>
                    <a:pt x="496" y="28"/>
                    <a:pt x="496" y="28"/>
                  </a:cubicBezTo>
                  <a:cubicBezTo>
                    <a:pt x="495" y="28"/>
                    <a:pt x="495" y="29"/>
                    <a:pt x="495" y="29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90" y="28"/>
                    <a:pt x="487" y="28"/>
                    <a:pt x="484" y="28"/>
                  </a:cubicBezTo>
                  <a:cubicBezTo>
                    <a:pt x="482" y="28"/>
                    <a:pt x="480" y="28"/>
                    <a:pt x="479" y="28"/>
                  </a:cubicBezTo>
                  <a:cubicBezTo>
                    <a:pt x="478" y="28"/>
                    <a:pt x="477" y="28"/>
                    <a:pt x="475" y="28"/>
                  </a:cubicBezTo>
                  <a:cubicBezTo>
                    <a:pt x="473" y="28"/>
                    <a:pt x="470" y="28"/>
                    <a:pt x="468" y="28"/>
                  </a:cubicBezTo>
                  <a:cubicBezTo>
                    <a:pt x="468" y="27"/>
                    <a:pt x="468" y="27"/>
                    <a:pt x="468" y="27"/>
                  </a:cubicBezTo>
                  <a:cubicBezTo>
                    <a:pt x="467" y="27"/>
                    <a:pt x="467" y="27"/>
                    <a:pt x="467" y="27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67" y="28"/>
                    <a:pt x="466" y="27"/>
                    <a:pt x="465" y="28"/>
                  </a:cubicBezTo>
                  <a:cubicBezTo>
                    <a:pt x="465" y="27"/>
                    <a:pt x="465" y="27"/>
                    <a:pt x="465" y="27"/>
                  </a:cubicBezTo>
                  <a:cubicBezTo>
                    <a:pt x="463" y="26"/>
                    <a:pt x="462" y="29"/>
                    <a:pt x="461" y="27"/>
                  </a:cubicBezTo>
                  <a:cubicBezTo>
                    <a:pt x="461" y="27"/>
                    <a:pt x="461" y="27"/>
                    <a:pt x="461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60" y="27"/>
                    <a:pt x="460" y="27"/>
                    <a:pt x="460" y="27"/>
                  </a:cubicBezTo>
                  <a:cubicBezTo>
                    <a:pt x="459" y="26"/>
                    <a:pt x="458" y="26"/>
                    <a:pt x="458" y="27"/>
                  </a:cubicBezTo>
                  <a:cubicBezTo>
                    <a:pt x="457" y="27"/>
                    <a:pt x="457" y="26"/>
                    <a:pt x="456" y="26"/>
                  </a:cubicBezTo>
                  <a:cubicBezTo>
                    <a:pt x="458" y="24"/>
                    <a:pt x="458" y="27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0" y="26"/>
                    <a:pt x="460" y="26"/>
                    <a:pt x="460" y="26"/>
                  </a:cubicBezTo>
                  <a:cubicBezTo>
                    <a:pt x="462" y="25"/>
                    <a:pt x="463" y="25"/>
                    <a:pt x="465" y="26"/>
                  </a:cubicBezTo>
                  <a:cubicBezTo>
                    <a:pt x="467" y="25"/>
                    <a:pt x="470" y="27"/>
                    <a:pt x="471" y="26"/>
                  </a:cubicBezTo>
                  <a:cubicBezTo>
                    <a:pt x="473" y="27"/>
                    <a:pt x="474" y="25"/>
                    <a:pt x="475" y="26"/>
                  </a:cubicBezTo>
                  <a:cubicBezTo>
                    <a:pt x="476" y="25"/>
                    <a:pt x="477" y="27"/>
                    <a:pt x="478" y="26"/>
                  </a:cubicBezTo>
                  <a:cubicBezTo>
                    <a:pt x="480" y="27"/>
                    <a:pt x="481" y="25"/>
                    <a:pt x="483" y="26"/>
                  </a:cubicBezTo>
                  <a:cubicBezTo>
                    <a:pt x="486" y="26"/>
                    <a:pt x="489" y="27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4" y="26"/>
                    <a:pt x="496" y="27"/>
                    <a:pt x="497" y="26"/>
                  </a:cubicBezTo>
                  <a:cubicBezTo>
                    <a:pt x="497" y="26"/>
                    <a:pt x="497" y="26"/>
                    <a:pt x="498" y="27"/>
                  </a:cubicBezTo>
                  <a:cubicBezTo>
                    <a:pt x="498" y="26"/>
                    <a:pt x="500" y="27"/>
                    <a:pt x="500" y="26"/>
                  </a:cubicBezTo>
                  <a:cubicBezTo>
                    <a:pt x="500" y="26"/>
                    <a:pt x="500" y="26"/>
                    <a:pt x="500" y="26"/>
                  </a:cubicBezTo>
                  <a:cubicBezTo>
                    <a:pt x="500" y="27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6"/>
                  </a:cubicBezTo>
                  <a:cubicBezTo>
                    <a:pt x="501" y="26"/>
                    <a:pt x="501" y="26"/>
                    <a:pt x="501" y="27"/>
                  </a:cubicBezTo>
                  <a:cubicBezTo>
                    <a:pt x="502" y="26"/>
                    <a:pt x="502" y="26"/>
                    <a:pt x="502" y="26"/>
                  </a:cubicBezTo>
                  <a:cubicBezTo>
                    <a:pt x="503" y="27"/>
                    <a:pt x="503" y="27"/>
                    <a:pt x="503" y="27"/>
                  </a:cubicBezTo>
                  <a:cubicBezTo>
                    <a:pt x="503" y="26"/>
                    <a:pt x="503" y="26"/>
                    <a:pt x="503" y="26"/>
                  </a:cubicBezTo>
                  <a:cubicBezTo>
                    <a:pt x="504" y="28"/>
                    <a:pt x="504" y="25"/>
                    <a:pt x="506" y="26"/>
                  </a:cubicBezTo>
                  <a:cubicBezTo>
                    <a:pt x="507" y="27"/>
                    <a:pt x="507" y="27"/>
                    <a:pt x="508" y="26"/>
                  </a:cubicBezTo>
                  <a:cubicBezTo>
                    <a:pt x="508" y="27"/>
                    <a:pt x="508" y="27"/>
                    <a:pt x="508" y="27"/>
                  </a:cubicBezTo>
                  <a:cubicBezTo>
                    <a:pt x="508" y="25"/>
                    <a:pt x="510" y="27"/>
                    <a:pt x="510" y="26"/>
                  </a:cubicBezTo>
                  <a:cubicBezTo>
                    <a:pt x="510" y="26"/>
                    <a:pt x="511" y="26"/>
                    <a:pt x="511" y="26"/>
                  </a:cubicBezTo>
                  <a:cubicBezTo>
                    <a:pt x="511" y="27"/>
                    <a:pt x="511" y="27"/>
                    <a:pt x="511" y="27"/>
                  </a:cubicBezTo>
                  <a:cubicBezTo>
                    <a:pt x="511" y="27"/>
                    <a:pt x="512" y="27"/>
                    <a:pt x="512" y="27"/>
                  </a:cubicBezTo>
                  <a:cubicBezTo>
                    <a:pt x="512" y="26"/>
                    <a:pt x="511" y="26"/>
                    <a:pt x="511" y="26"/>
                  </a:cubicBezTo>
                  <a:cubicBezTo>
                    <a:pt x="512" y="26"/>
                    <a:pt x="512" y="26"/>
                    <a:pt x="513" y="26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3" y="26"/>
                    <a:pt x="514" y="26"/>
                    <a:pt x="514" y="26"/>
                  </a:cubicBezTo>
                  <a:cubicBezTo>
                    <a:pt x="514" y="25"/>
                    <a:pt x="514" y="25"/>
                    <a:pt x="514" y="25"/>
                  </a:cubicBezTo>
                  <a:cubicBezTo>
                    <a:pt x="516" y="26"/>
                    <a:pt x="516" y="26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6"/>
                    <a:pt x="519" y="26"/>
                    <a:pt x="520" y="26"/>
                  </a:cubicBezTo>
                  <a:cubicBezTo>
                    <a:pt x="519" y="25"/>
                    <a:pt x="521" y="26"/>
                    <a:pt x="521" y="26"/>
                  </a:cubicBezTo>
                  <a:cubicBezTo>
                    <a:pt x="522" y="25"/>
                    <a:pt x="524" y="27"/>
                    <a:pt x="524" y="25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5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6" y="27"/>
                    <a:pt x="526" y="25"/>
                    <a:pt x="527" y="26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6" y="24"/>
                    <a:pt x="526" y="25"/>
                    <a:pt x="526" y="25"/>
                  </a:cubicBezTo>
                  <a:cubicBezTo>
                    <a:pt x="525" y="25"/>
                    <a:pt x="526" y="24"/>
                    <a:pt x="525" y="24"/>
                  </a:cubicBezTo>
                  <a:cubicBezTo>
                    <a:pt x="525" y="25"/>
                    <a:pt x="525" y="25"/>
                    <a:pt x="525" y="25"/>
                  </a:cubicBezTo>
                  <a:cubicBezTo>
                    <a:pt x="524" y="25"/>
                    <a:pt x="524" y="24"/>
                    <a:pt x="524" y="25"/>
                  </a:cubicBezTo>
                  <a:cubicBezTo>
                    <a:pt x="523" y="25"/>
                    <a:pt x="522" y="25"/>
                    <a:pt x="521" y="24"/>
                  </a:cubicBezTo>
                  <a:cubicBezTo>
                    <a:pt x="521" y="24"/>
                    <a:pt x="522" y="25"/>
                    <a:pt x="521" y="25"/>
                  </a:cubicBezTo>
                  <a:cubicBezTo>
                    <a:pt x="521" y="24"/>
                    <a:pt x="520" y="24"/>
                    <a:pt x="519" y="24"/>
                  </a:cubicBezTo>
                  <a:cubicBezTo>
                    <a:pt x="519" y="24"/>
                    <a:pt x="519" y="24"/>
                    <a:pt x="519" y="24"/>
                  </a:cubicBezTo>
                  <a:cubicBezTo>
                    <a:pt x="520" y="24"/>
                    <a:pt x="521" y="24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0" y="25"/>
                    <a:pt x="518" y="25"/>
                    <a:pt x="518" y="24"/>
                  </a:cubicBezTo>
                  <a:cubicBezTo>
                    <a:pt x="517" y="24"/>
                    <a:pt x="516" y="24"/>
                    <a:pt x="515" y="24"/>
                  </a:cubicBezTo>
                  <a:cubicBezTo>
                    <a:pt x="515" y="24"/>
                    <a:pt x="515" y="24"/>
                    <a:pt x="515" y="24"/>
                  </a:cubicBezTo>
                  <a:cubicBezTo>
                    <a:pt x="515" y="24"/>
                    <a:pt x="516" y="24"/>
                    <a:pt x="516" y="24"/>
                  </a:cubicBezTo>
                  <a:cubicBezTo>
                    <a:pt x="515" y="24"/>
                    <a:pt x="516" y="25"/>
                    <a:pt x="515" y="25"/>
                  </a:cubicBezTo>
                  <a:cubicBezTo>
                    <a:pt x="515" y="25"/>
                    <a:pt x="515" y="25"/>
                    <a:pt x="514" y="24"/>
                  </a:cubicBezTo>
                  <a:cubicBezTo>
                    <a:pt x="514" y="25"/>
                    <a:pt x="513" y="24"/>
                    <a:pt x="512" y="25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11" y="25"/>
                    <a:pt x="511" y="24"/>
                    <a:pt x="510" y="24"/>
                  </a:cubicBezTo>
                  <a:cubicBezTo>
                    <a:pt x="510" y="24"/>
                    <a:pt x="510" y="24"/>
                    <a:pt x="510" y="24"/>
                  </a:cubicBezTo>
                  <a:cubicBezTo>
                    <a:pt x="510" y="26"/>
                    <a:pt x="509" y="25"/>
                    <a:pt x="508" y="25"/>
                  </a:cubicBezTo>
                  <a:cubicBezTo>
                    <a:pt x="507" y="25"/>
                    <a:pt x="508" y="23"/>
                    <a:pt x="507" y="23"/>
                  </a:cubicBezTo>
                  <a:cubicBezTo>
                    <a:pt x="507" y="24"/>
                    <a:pt x="507" y="24"/>
                    <a:pt x="508" y="24"/>
                  </a:cubicBezTo>
                  <a:cubicBezTo>
                    <a:pt x="507" y="24"/>
                    <a:pt x="507" y="24"/>
                    <a:pt x="507" y="25"/>
                  </a:cubicBezTo>
                  <a:cubicBezTo>
                    <a:pt x="508" y="25"/>
                    <a:pt x="508" y="25"/>
                    <a:pt x="508" y="25"/>
                  </a:cubicBezTo>
                  <a:cubicBezTo>
                    <a:pt x="508" y="25"/>
                    <a:pt x="507" y="26"/>
                    <a:pt x="507" y="26"/>
                  </a:cubicBezTo>
                  <a:cubicBezTo>
                    <a:pt x="507" y="26"/>
                    <a:pt x="506" y="26"/>
                    <a:pt x="506" y="26"/>
                  </a:cubicBezTo>
                  <a:cubicBezTo>
                    <a:pt x="507" y="26"/>
                    <a:pt x="507" y="26"/>
                    <a:pt x="507" y="25"/>
                  </a:cubicBezTo>
                  <a:cubicBezTo>
                    <a:pt x="506" y="25"/>
                    <a:pt x="505" y="25"/>
                    <a:pt x="504" y="25"/>
                  </a:cubicBezTo>
                  <a:cubicBezTo>
                    <a:pt x="504" y="25"/>
                    <a:pt x="504" y="24"/>
                    <a:pt x="504" y="24"/>
                  </a:cubicBezTo>
                  <a:cubicBezTo>
                    <a:pt x="505" y="24"/>
                    <a:pt x="505" y="24"/>
                    <a:pt x="505" y="24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4" y="23"/>
                    <a:pt x="505" y="23"/>
                    <a:pt x="505" y="23"/>
                  </a:cubicBezTo>
                  <a:cubicBezTo>
                    <a:pt x="504" y="23"/>
                    <a:pt x="504" y="23"/>
                    <a:pt x="503" y="23"/>
                  </a:cubicBezTo>
                  <a:cubicBezTo>
                    <a:pt x="504" y="23"/>
                    <a:pt x="504" y="23"/>
                    <a:pt x="504" y="23"/>
                  </a:cubicBezTo>
                  <a:cubicBezTo>
                    <a:pt x="503" y="24"/>
                    <a:pt x="503" y="24"/>
                    <a:pt x="503" y="24"/>
                  </a:cubicBezTo>
                  <a:cubicBezTo>
                    <a:pt x="503" y="24"/>
                    <a:pt x="503" y="23"/>
                    <a:pt x="502" y="23"/>
                  </a:cubicBezTo>
                  <a:cubicBezTo>
                    <a:pt x="502" y="23"/>
                    <a:pt x="502" y="24"/>
                    <a:pt x="502" y="24"/>
                  </a:cubicBezTo>
                  <a:cubicBezTo>
                    <a:pt x="503" y="25"/>
                    <a:pt x="503" y="25"/>
                    <a:pt x="503" y="25"/>
                  </a:cubicBezTo>
                  <a:cubicBezTo>
                    <a:pt x="502" y="25"/>
                    <a:pt x="502" y="25"/>
                    <a:pt x="502" y="25"/>
                  </a:cubicBezTo>
                  <a:cubicBezTo>
                    <a:pt x="501" y="25"/>
                    <a:pt x="500" y="25"/>
                    <a:pt x="500" y="24"/>
                  </a:cubicBezTo>
                  <a:cubicBezTo>
                    <a:pt x="501" y="24"/>
                    <a:pt x="501" y="24"/>
                    <a:pt x="501" y="24"/>
                  </a:cubicBezTo>
                  <a:cubicBezTo>
                    <a:pt x="499" y="23"/>
                    <a:pt x="499" y="23"/>
                    <a:pt x="499" y="23"/>
                  </a:cubicBezTo>
                  <a:cubicBezTo>
                    <a:pt x="499" y="24"/>
                    <a:pt x="499" y="24"/>
                    <a:pt x="499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9" y="25"/>
                    <a:pt x="498" y="25"/>
                    <a:pt x="498" y="25"/>
                  </a:cubicBezTo>
                  <a:cubicBezTo>
                    <a:pt x="497" y="24"/>
                    <a:pt x="496" y="26"/>
                    <a:pt x="495" y="24"/>
                  </a:cubicBezTo>
                  <a:cubicBezTo>
                    <a:pt x="496" y="24"/>
                    <a:pt x="497" y="24"/>
                    <a:pt x="497" y="24"/>
                  </a:cubicBezTo>
                  <a:cubicBezTo>
                    <a:pt x="497" y="23"/>
                    <a:pt x="497" y="23"/>
                    <a:pt x="497" y="23"/>
                  </a:cubicBezTo>
                  <a:cubicBezTo>
                    <a:pt x="497" y="24"/>
                    <a:pt x="497" y="24"/>
                    <a:pt x="497" y="24"/>
                  </a:cubicBezTo>
                  <a:cubicBezTo>
                    <a:pt x="497" y="23"/>
                    <a:pt x="496" y="23"/>
                    <a:pt x="495" y="23"/>
                  </a:cubicBezTo>
                  <a:cubicBezTo>
                    <a:pt x="496" y="22"/>
                    <a:pt x="496" y="22"/>
                    <a:pt x="496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2"/>
                    <a:pt x="495" y="22"/>
                  </a:cubicBezTo>
                  <a:cubicBezTo>
                    <a:pt x="495" y="22"/>
                    <a:pt x="495" y="23"/>
                    <a:pt x="495" y="23"/>
                  </a:cubicBezTo>
                  <a:cubicBezTo>
                    <a:pt x="494" y="23"/>
                    <a:pt x="495" y="24"/>
                    <a:pt x="495" y="24"/>
                  </a:cubicBezTo>
                  <a:cubicBezTo>
                    <a:pt x="495" y="24"/>
                    <a:pt x="495" y="24"/>
                    <a:pt x="495" y="25"/>
                  </a:cubicBezTo>
                  <a:cubicBezTo>
                    <a:pt x="493" y="25"/>
                    <a:pt x="493" y="25"/>
                    <a:pt x="493" y="25"/>
                  </a:cubicBezTo>
                  <a:cubicBezTo>
                    <a:pt x="493" y="25"/>
                    <a:pt x="493" y="24"/>
                    <a:pt x="493" y="24"/>
                  </a:cubicBezTo>
                  <a:cubicBezTo>
                    <a:pt x="493" y="24"/>
                    <a:pt x="493" y="24"/>
                    <a:pt x="493" y="24"/>
                  </a:cubicBezTo>
                  <a:cubicBezTo>
                    <a:pt x="493" y="24"/>
                    <a:pt x="493" y="25"/>
                    <a:pt x="493" y="25"/>
                  </a:cubicBezTo>
                  <a:cubicBezTo>
                    <a:pt x="491" y="24"/>
                    <a:pt x="493" y="24"/>
                    <a:pt x="492" y="24"/>
                  </a:cubicBezTo>
                  <a:cubicBezTo>
                    <a:pt x="492" y="23"/>
                    <a:pt x="491" y="23"/>
                    <a:pt x="491" y="23"/>
                  </a:cubicBezTo>
                  <a:cubicBezTo>
                    <a:pt x="491" y="24"/>
                    <a:pt x="490" y="24"/>
                    <a:pt x="491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5"/>
                    <a:pt x="490" y="25"/>
                    <a:pt x="490" y="25"/>
                  </a:cubicBezTo>
                  <a:cubicBezTo>
                    <a:pt x="490" y="24"/>
                    <a:pt x="489" y="24"/>
                    <a:pt x="489" y="25"/>
                  </a:cubicBezTo>
                  <a:cubicBezTo>
                    <a:pt x="489" y="24"/>
                    <a:pt x="488" y="23"/>
                    <a:pt x="488" y="23"/>
                  </a:cubicBezTo>
                  <a:cubicBezTo>
                    <a:pt x="488" y="23"/>
                    <a:pt x="487" y="23"/>
                    <a:pt x="488" y="24"/>
                  </a:cubicBezTo>
                  <a:cubicBezTo>
                    <a:pt x="487" y="24"/>
                    <a:pt x="486" y="24"/>
                    <a:pt x="486" y="25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6" y="24"/>
                    <a:pt x="486" y="23"/>
                    <a:pt x="485" y="23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6" y="24"/>
                    <a:pt x="486" y="24"/>
                  </a:cubicBezTo>
                  <a:cubicBezTo>
                    <a:pt x="485" y="24"/>
                    <a:pt x="485" y="24"/>
                    <a:pt x="485" y="24"/>
                  </a:cubicBezTo>
                  <a:cubicBezTo>
                    <a:pt x="485" y="24"/>
                    <a:pt x="484" y="24"/>
                    <a:pt x="484" y="23"/>
                  </a:cubicBezTo>
                  <a:cubicBezTo>
                    <a:pt x="484" y="24"/>
                    <a:pt x="485" y="24"/>
                    <a:pt x="485" y="25"/>
                  </a:cubicBezTo>
                  <a:cubicBezTo>
                    <a:pt x="485" y="25"/>
                    <a:pt x="485" y="24"/>
                    <a:pt x="484" y="24"/>
                  </a:cubicBezTo>
                  <a:cubicBezTo>
                    <a:pt x="484" y="26"/>
                    <a:pt x="482" y="24"/>
                    <a:pt x="481" y="25"/>
                  </a:cubicBezTo>
                  <a:cubicBezTo>
                    <a:pt x="481" y="24"/>
                    <a:pt x="482" y="23"/>
                    <a:pt x="483" y="23"/>
                  </a:cubicBezTo>
                  <a:cubicBezTo>
                    <a:pt x="482" y="23"/>
                    <a:pt x="481" y="23"/>
                    <a:pt x="480" y="23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79" y="24"/>
                    <a:pt x="479" y="24"/>
                    <a:pt x="479" y="24"/>
                  </a:cubicBezTo>
                  <a:cubicBezTo>
                    <a:pt x="479" y="24"/>
                    <a:pt x="479" y="25"/>
                    <a:pt x="479" y="25"/>
                  </a:cubicBezTo>
                  <a:cubicBezTo>
                    <a:pt x="478" y="25"/>
                    <a:pt x="477" y="24"/>
                    <a:pt x="477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6" y="23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7" y="25"/>
                  </a:cubicBezTo>
                  <a:cubicBezTo>
                    <a:pt x="477" y="25"/>
                    <a:pt x="476" y="25"/>
                    <a:pt x="476" y="25"/>
                  </a:cubicBezTo>
                  <a:cubicBezTo>
                    <a:pt x="476" y="24"/>
                    <a:pt x="475" y="25"/>
                    <a:pt x="475" y="25"/>
                  </a:cubicBezTo>
                  <a:cubicBezTo>
                    <a:pt x="475" y="25"/>
                    <a:pt x="474" y="25"/>
                    <a:pt x="474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5"/>
                  </a:cubicBezTo>
                  <a:cubicBezTo>
                    <a:pt x="473" y="24"/>
                    <a:pt x="473" y="24"/>
                    <a:pt x="472" y="24"/>
                  </a:cubicBezTo>
                  <a:cubicBezTo>
                    <a:pt x="473" y="24"/>
                    <a:pt x="474" y="23"/>
                    <a:pt x="475" y="23"/>
                  </a:cubicBezTo>
                  <a:cubicBezTo>
                    <a:pt x="474" y="23"/>
                    <a:pt x="474" y="23"/>
                    <a:pt x="474" y="23"/>
                  </a:cubicBezTo>
                  <a:cubicBezTo>
                    <a:pt x="473" y="23"/>
                    <a:pt x="470" y="22"/>
                    <a:pt x="470" y="23"/>
                  </a:cubicBezTo>
                  <a:cubicBezTo>
                    <a:pt x="471" y="24"/>
                    <a:pt x="472" y="22"/>
                    <a:pt x="472" y="23"/>
                  </a:cubicBezTo>
                  <a:cubicBezTo>
                    <a:pt x="471" y="24"/>
                    <a:pt x="471" y="23"/>
                    <a:pt x="470" y="24"/>
                  </a:cubicBezTo>
                  <a:cubicBezTo>
                    <a:pt x="470" y="25"/>
                    <a:pt x="469" y="24"/>
                    <a:pt x="469" y="24"/>
                  </a:cubicBezTo>
                  <a:cubicBezTo>
                    <a:pt x="470" y="24"/>
                    <a:pt x="469" y="23"/>
                    <a:pt x="470" y="22"/>
                  </a:cubicBezTo>
                  <a:cubicBezTo>
                    <a:pt x="469" y="22"/>
                    <a:pt x="468" y="22"/>
                    <a:pt x="468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9" y="23"/>
                    <a:pt x="469" y="23"/>
                    <a:pt x="469" y="23"/>
                  </a:cubicBezTo>
                  <a:cubicBezTo>
                    <a:pt x="468" y="23"/>
                    <a:pt x="468" y="23"/>
                    <a:pt x="467" y="23"/>
                  </a:cubicBezTo>
                  <a:cubicBezTo>
                    <a:pt x="468" y="23"/>
                    <a:pt x="468" y="23"/>
                    <a:pt x="468" y="24"/>
                  </a:cubicBezTo>
                  <a:cubicBezTo>
                    <a:pt x="469" y="25"/>
                    <a:pt x="467" y="24"/>
                    <a:pt x="466" y="24"/>
                  </a:cubicBezTo>
                  <a:cubicBezTo>
                    <a:pt x="467" y="22"/>
                    <a:pt x="467" y="22"/>
                    <a:pt x="467" y="22"/>
                  </a:cubicBezTo>
                  <a:cubicBezTo>
                    <a:pt x="466" y="22"/>
                    <a:pt x="466" y="22"/>
                    <a:pt x="465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6" y="23"/>
                  </a:cubicBezTo>
                  <a:cubicBezTo>
                    <a:pt x="466" y="23"/>
                    <a:pt x="466" y="23"/>
                    <a:pt x="465" y="24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464" y="22"/>
                    <a:pt x="464" y="22"/>
                    <a:pt x="464" y="22"/>
                  </a:cubicBezTo>
                  <a:cubicBezTo>
                    <a:pt x="461" y="23"/>
                    <a:pt x="459" y="21"/>
                    <a:pt x="456" y="21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21"/>
                    <a:pt x="456" y="21"/>
                    <a:pt x="457" y="21"/>
                  </a:cubicBezTo>
                  <a:cubicBezTo>
                    <a:pt x="456" y="20"/>
                    <a:pt x="458" y="21"/>
                    <a:pt x="458" y="20"/>
                  </a:cubicBezTo>
                  <a:cubicBezTo>
                    <a:pt x="459" y="20"/>
                    <a:pt x="460" y="19"/>
                    <a:pt x="460" y="20"/>
                  </a:cubicBezTo>
                  <a:cubicBezTo>
                    <a:pt x="460" y="20"/>
                    <a:pt x="460" y="20"/>
                    <a:pt x="460" y="20"/>
                  </a:cubicBezTo>
                  <a:cubicBezTo>
                    <a:pt x="461" y="20"/>
                    <a:pt x="461" y="20"/>
                    <a:pt x="461" y="20"/>
                  </a:cubicBezTo>
                  <a:cubicBezTo>
                    <a:pt x="461" y="19"/>
                    <a:pt x="462" y="20"/>
                    <a:pt x="461" y="20"/>
                  </a:cubicBezTo>
                  <a:cubicBezTo>
                    <a:pt x="462" y="20"/>
                    <a:pt x="463" y="21"/>
                    <a:pt x="463" y="21"/>
                  </a:cubicBezTo>
                  <a:cubicBezTo>
                    <a:pt x="464" y="19"/>
                    <a:pt x="466" y="21"/>
                    <a:pt x="467" y="20"/>
                  </a:cubicBezTo>
                  <a:cubicBezTo>
                    <a:pt x="469" y="21"/>
                    <a:pt x="472" y="20"/>
                    <a:pt x="474" y="20"/>
                  </a:cubicBezTo>
                  <a:cubicBezTo>
                    <a:pt x="476" y="21"/>
                    <a:pt x="479" y="21"/>
                    <a:pt x="481" y="21"/>
                  </a:cubicBezTo>
                  <a:cubicBezTo>
                    <a:pt x="482" y="22"/>
                    <a:pt x="484" y="19"/>
                    <a:pt x="485" y="21"/>
                  </a:cubicBezTo>
                  <a:cubicBezTo>
                    <a:pt x="485" y="21"/>
                    <a:pt x="486" y="21"/>
                    <a:pt x="487" y="21"/>
                  </a:cubicBezTo>
                  <a:cubicBezTo>
                    <a:pt x="488" y="20"/>
                    <a:pt x="489" y="22"/>
                    <a:pt x="490" y="20"/>
                  </a:cubicBezTo>
                  <a:cubicBezTo>
                    <a:pt x="490" y="21"/>
                    <a:pt x="490" y="21"/>
                    <a:pt x="490" y="21"/>
                  </a:cubicBezTo>
                  <a:cubicBezTo>
                    <a:pt x="490" y="21"/>
                    <a:pt x="492" y="22"/>
                    <a:pt x="492" y="21"/>
                  </a:cubicBezTo>
                  <a:cubicBezTo>
                    <a:pt x="493" y="21"/>
                    <a:pt x="493" y="21"/>
                    <a:pt x="493" y="21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20"/>
                    <a:pt x="489" y="21"/>
                    <a:pt x="489" y="20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0"/>
                    <a:pt x="487" y="20"/>
                    <a:pt x="487" y="20"/>
                  </a:cubicBezTo>
                  <a:cubicBezTo>
                    <a:pt x="486" y="20"/>
                    <a:pt x="486" y="20"/>
                    <a:pt x="486" y="20"/>
                  </a:cubicBezTo>
                  <a:cubicBezTo>
                    <a:pt x="486" y="21"/>
                    <a:pt x="486" y="20"/>
                    <a:pt x="485" y="20"/>
                  </a:cubicBezTo>
                  <a:cubicBezTo>
                    <a:pt x="485" y="20"/>
                    <a:pt x="485" y="21"/>
                    <a:pt x="485" y="21"/>
                  </a:cubicBezTo>
                  <a:cubicBezTo>
                    <a:pt x="485" y="20"/>
                    <a:pt x="484" y="21"/>
                    <a:pt x="484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19"/>
                    <a:pt x="484" y="19"/>
                    <a:pt x="483" y="20"/>
                  </a:cubicBezTo>
                  <a:cubicBezTo>
                    <a:pt x="482" y="20"/>
                    <a:pt x="481" y="19"/>
                    <a:pt x="480" y="19"/>
                  </a:cubicBezTo>
                  <a:cubicBezTo>
                    <a:pt x="480" y="19"/>
                    <a:pt x="480" y="19"/>
                    <a:pt x="480" y="19"/>
                  </a:cubicBezTo>
                  <a:cubicBezTo>
                    <a:pt x="480" y="19"/>
                    <a:pt x="481" y="19"/>
                    <a:pt x="481" y="20"/>
                  </a:cubicBezTo>
                  <a:cubicBezTo>
                    <a:pt x="478" y="20"/>
                    <a:pt x="478" y="20"/>
                    <a:pt x="478" y="20"/>
                  </a:cubicBezTo>
                  <a:cubicBezTo>
                    <a:pt x="479" y="19"/>
                    <a:pt x="477" y="18"/>
                    <a:pt x="477" y="17"/>
                  </a:cubicBezTo>
                  <a:cubicBezTo>
                    <a:pt x="476" y="17"/>
                    <a:pt x="477" y="19"/>
                    <a:pt x="477" y="19"/>
                  </a:cubicBezTo>
                  <a:cubicBezTo>
                    <a:pt x="477" y="19"/>
                    <a:pt x="476" y="19"/>
                    <a:pt x="476" y="18"/>
                  </a:cubicBezTo>
                  <a:cubicBezTo>
                    <a:pt x="476" y="18"/>
                    <a:pt x="476" y="19"/>
                    <a:pt x="476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9"/>
                    <a:pt x="473" y="19"/>
                    <a:pt x="472" y="20"/>
                  </a:cubicBezTo>
                  <a:cubicBezTo>
                    <a:pt x="472" y="19"/>
                    <a:pt x="472" y="19"/>
                    <a:pt x="472" y="19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0" y="19"/>
                    <a:pt x="470" y="19"/>
                    <a:pt x="470" y="19"/>
                  </a:cubicBezTo>
                  <a:cubicBezTo>
                    <a:pt x="469" y="18"/>
                    <a:pt x="467" y="19"/>
                    <a:pt x="467" y="18"/>
                  </a:cubicBezTo>
                  <a:cubicBezTo>
                    <a:pt x="467" y="19"/>
                    <a:pt x="465" y="19"/>
                    <a:pt x="465" y="19"/>
                  </a:cubicBezTo>
                  <a:cubicBezTo>
                    <a:pt x="465" y="18"/>
                    <a:pt x="464" y="18"/>
                    <a:pt x="464" y="17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4" y="18"/>
                    <a:pt x="464" y="18"/>
                  </a:cubicBezTo>
                  <a:cubicBezTo>
                    <a:pt x="464" y="18"/>
                    <a:pt x="463" y="19"/>
                    <a:pt x="463" y="18"/>
                  </a:cubicBezTo>
                  <a:cubicBezTo>
                    <a:pt x="463" y="18"/>
                    <a:pt x="463" y="18"/>
                    <a:pt x="463" y="18"/>
                  </a:cubicBezTo>
                  <a:cubicBezTo>
                    <a:pt x="462" y="18"/>
                    <a:pt x="462" y="18"/>
                    <a:pt x="462" y="18"/>
                  </a:cubicBezTo>
                  <a:cubicBezTo>
                    <a:pt x="462" y="18"/>
                    <a:pt x="462" y="17"/>
                    <a:pt x="462" y="17"/>
                  </a:cubicBezTo>
                  <a:cubicBezTo>
                    <a:pt x="462" y="17"/>
                    <a:pt x="462" y="17"/>
                    <a:pt x="463" y="17"/>
                  </a:cubicBezTo>
                  <a:cubicBezTo>
                    <a:pt x="463" y="17"/>
                    <a:pt x="463" y="17"/>
                    <a:pt x="463" y="17"/>
                  </a:cubicBezTo>
                  <a:cubicBezTo>
                    <a:pt x="462" y="15"/>
                    <a:pt x="461" y="17"/>
                    <a:pt x="460" y="15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60" y="16"/>
                    <a:pt x="460" y="16"/>
                    <a:pt x="460" y="16"/>
                  </a:cubicBezTo>
                  <a:cubicBezTo>
                    <a:pt x="459" y="16"/>
                    <a:pt x="458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5" y="15"/>
                    <a:pt x="455" y="15"/>
                    <a:pt x="456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5"/>
                    <a:pt x="454" y="15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6"/>
                    <a:pt x="455" y="16"/>
                    <a:pt x="455" y="16"/>
                  </a:cubicBezTo>
                  <a:cubicBezTo>
                    <a:pt x="453" y="15"/>
                    <a:pt x="454" y="18"/>
                    <a:pt x="452" y="17"/>
                  </a:cubicBezTo>
                  <a:cubicBezTo>
                    <a:pt x="453" y="18"/>
                    <a:pt x="453" y="18"/>
                    <a:pt x="453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2" y="18"/>
                    <a:pt x="452" y="18"/>
                    <a:pt x="452" y="18"/>
                  </a:cubicBezTo>
                  <a:cubicBezTo>
                    <a:pt x="451" y="18"/>
                    <a:pt x="450" y="19"/>
                    <a:pt x="449" y="18"/>
                  </a:cubicBezTo>
                  <a:cubicBezTo>
                    <a:pt x="450" y="17"/>
                    <a:pt x="450" y="17"/>
                    <a:pt x="450" y="17"/>
                  </a:cubicBezTo>
                  <a:cubicBezTo>
                    <a:pt x="449" y="17"/>
                    <a:pt x="450" y="18"/>
                    <a:pt x="449" y="17"/>
                  </a:cubicBezTo>
                  <a:cubicBezTo>
                    <a:pt x="448" y="16"/>
                    <a:pt x="450" y="17"/>
                    <a:pt x="451" y="16"/>
                  </a:cubicBezTo>
                  <a:cubicBezTo>
                    <a:pt x="450" y="15"/>
                    <a:pt x="449" y="17"/>
                    <a:pt x="448" y="16"/>
                  </a:cubicBezTo>
                  <a:cubicBezTo>
                    <a:pt x="449" y="15"/>
                    <a:pt x="449" y="15"/>
                    <a:pt x="449" y="15"/>
                  </a:cubicBezTo>
                  <a:cubicBezTo>
                    <a:pt x="448" y="15"/>
                    <a:pt x="448" y="15"/>
                    <a:pt x="448" y="15"/>
                  </a:cubicBezTo>
                  <a:cubicBezTo>
                    <a:pt x="448" y="15"/>
                    <a:pt x="448" y="16"/>
                    <a:pt x="448" y="16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5" y="17"/>
                    <a:pt x="444" y="17"/>
                    <a:pt x="443" y="16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2" y="17"/>
                    <a:pt x="442" y="17"/>
                    <a:pt x="442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3" y="17"/>
                    <a:pt x="444" y="17"/>
                    <a:pt x="444" y="18"/>
                  </a:cubicBezTo>
                  <a:cubicBezTo>
                    <a:pt x="443" y="18"/>
                    <a:pt x="443" y="18"/>
                    <a:pt x="442" y="18"/>
                  </a:cubicBezTo>
                  <a:cubicBezTo>
                    <a:pt x="442" y="18"/>
                    <a:pt x="442" y="19"/>
                    <a:pt x="442" y="19"/>
                  </a:cubicBezTo>
                  <a:cubicBezTo>
                    <a:pt x="442" y="19"/>
                    <a:pt x="442" y="19"/>
                    <a:pt x="442" y="19"/>
                  </a:cubicBezTo>
                  <a:cubicBezTo>
                    <a:pt x="443" y="19"/>
                    <a:pt x="443" y="18"/>
                    <a:pt x="444" y="19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42" y="20"/>
                    <a:pt x="441" y="19"/>
                    <a:pt x="441" y="18"/>
                  </a:cubicBezTo>
                  <a:cubicBezTo>
                    <a:pt x="441" y="18"/>
                    <a:pt x="441" y="18"/>
                    <a:pt x="440" y="18"/>
                  </a:cubicBezTo>
                  <a:cubicBezTo>
                    <a:pt x="440" y="18"/>
                    <a:pt x="440" y="19"/>
                    <a:pt x="441" y="19"/>
                  </a:cubicBezTo>
                  <a:cubicBezTo>
                    <a:pt x="441" y="20"/>
                    <a:pt x="440" y="19"/>
                    <a:pt x="440" y="20"/>
                  </a:cubicBezTo>
                  <a:cubicBezTo>
                    <a:pt x="441" y="20"/>
                    <a:pt x="443" y="20"/>
                    <a:pt x="445" y="20"/>
                  </a:cubicBezTo>
                  <a:cubicBezTo>
                    <a:pt x="445" y="21"/>
                    <a:pt x="446" y="21"/>
                    <a:pt x="447" y="21"/>
                  </a:cubicBezTo>
                  <a:cubicBezTo>
                    <a:pt x="446" y="20"/>
                    <a:pt x="446" y="20"/>
                    <a:pt x="446" y="20"/>
                  </a:cubicBezTo>
                  <a:cubicBezTo>
                    <a:pt x="446" y="20"/>
                    <a:pt x="446" y="21"/>
                    <a:pt x="445" y="20"/>
                  </a:cubicBezTo>
                  <a:cubicBezTo>
                    <a:pt x="445" y="20"/>
                    <a:pt x="444" y="19"/>
                    <a:pt x="444" y="19"/>
                  </a:cubicBezTo>
                  <a:cubicBezTo>
                    <a:pt x="445" y="19"/>
                    <a:pt x="445" y="19"/>
                    <a:pt x="447" y="18"/>
                  </a:cubicBezTo>
                  <a:cubicBezTo>
                    <a:pt x="447" y="19"/>
                    <a:pt x="447" y="19"/>
                    <a:pt x="448" y="19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8" y="20"/>
                    <a:pt x="448" y="20"/>
                    <a:pt x="448" y="20"/>
                  </a:cubicBezTo>
                  <a:cubicBezTo>
                    <a:pt x="449" y="21"/>
                    <a:pt x="447" y="21"/>
                    <a:pt x="447" y="21"/>
                  </a:cubicBezTo>
                  <a:cubicBezTo>
                    <a:pt x="447" y="22"/>
                    <a:pt x="447" y="22"/>
                    <a:pt x="447" y="22"/>
                  </a:cubicBezTo>
                  <a:cubicBezTo>
                    <a:pt x="447" y="21"/>
                    <a:pt x="448" y="21"/>
                    <a:pt x="448" y="2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49" y="22"/>
                    <a:pt x="450" y="22"/>
                    <a:pt x="450" y="22"/>
                  </a:cubicBezTo>
                  <a:cubicBezTo>
                    <a:pt x="451" y="21"/>
                    <a:pt x="449" y="22"/>
                    <a:pt x="449" y="21"/>
                  </a:cubicBezTo>
                  <a:cubicBezTo>
                    <a:pt x="450" y="20"/>
                    <a:pt x="450" y="20"/>
                    <a:pt x="450" y="20"/>
                  </a:cubicBezTo>
                  <a:cubicBezTo>
                    <a:pt x="451" y="20"/>
                    <a:pt x="452" y="20"/>
                    <a:pt x="452" y="21"/>
                  </a:cubicBezTo>
                  <a:cubicBezTo>
                    <a:pt x="452" y="21"/>
                    <a:pt x="452" y="21"/>
                    <a:pt x="452" y="21"/>
                  </a:cubicBezTo>
                  <a:cubicBezTo>
                    <a:pt x="452" y="22"/>
                    <a:pt x="453" y="23"/>
                    <a:pt x="452" y="23"/>
                  </a:cubicBezTo>
                  <a:cubicBezTo>
                    <a:pt x="451" y="22"/>
                    <a:pt x="451" y="22"/>
                    <a:pt x="451" y="22"/>
                  </a:cubicBezTo>
                  <a:cubicBezTo>
                    <a:pt x="451" y="24"/>
                    <a:pt x="448" y="22"/>
                    <a:pt x="449" y="24"/>
                  </a:cubicBezTo>
                  <a:cubicBezTo>
                    <a:pt x="449" y="23"/>
                    <a:pt x="448" y="23"/>
                    <a:pt x="447" y="22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6" y="22"/>
                    <a:pt x="445" y="21"/>
                    <a:pt x="443" y="22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3" y="21"/>
                    <a:pt x="443" y="21"/>
                    <a:pt x="443" y="21"/>
                  </a:cubicBezTo>
                  <a:cubicBezTo>
                    <a:pt x="442" y="20"/>
                    <a:pt x="442" y="20"/>
                    <a:pt x="442" y="20"/>
                  </a:cubicBezTo>
                  <a:cubicBezTo>
                    <a:pt x="441" y="20"/>
                    <a:pt x="441" y="21"/>
                    <a:pt x="441" y="22"/>
                  </a:cubicBezTo>
                  <a:cubicBezTo>
                    <a:pt x="440" y="21"/>
                    <a:pt x="441" y="21"/>
                    <a:pt x="440" y="20"/>
                  </a:cubicBezTo>
                  <a:cubicBezTo>
                    <a:pt x="440" y="23"/>
                    <a:pt x="438" y="20"/>
                    <a:pt x="437" y="20"/>
                  </a:cubicBezTo>
                  <a:cubicBezTo>
                    <a:pt x="437" y="21"/>
                    <a:pt x="437" y="20"/>
                    <a:pt x="438" y="21"/>
                  </a:cubicBezTo>
                  <a:cubicBezTo>
                    <a:pt x="437" y="21"/>
                    <a:pt x="438" y="22"/>
                    <a:pt x="437" y="21"/>
                  </a:cubicBezTo>
                  <a:cubicBezTo>
                    <a:pt x="436" y="19"/>
                    <a:pt x="436" y="22"/>
                    <a:pt x="434" y="22"/>
                  </a:cubicBezTo>
                  <a:cubicBezTo>
                    <a:pt x="434" y="23"/>
                    <a:pt x="436" y="22"/>
                    <a:pt x="435" y="23"/>
                  </a:cubicBezTo>
                  <a:cubicBezTo>
                    <a:pt x="434" y="23"/>
                    <a:pt x="433" y="23"/>
                    <a:pt x="433" y="22"/>
                  </a:cubicBezTo>
                  <a:cubicBezTo>
                    <a:pt x="436" y="20"/>
                    <a:pt x="431" y="22"/>
                    <a:pt x="431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18"/>
                    <a:pt x="430" y="18"/>
                    <a:pt x="430" y="18"/>
                  </a:cubicBezTo>
                  <a:cubicBezTo>
                    <a:pt x="431" y="18"/>
                    <a:pt x="431" y="18"/>
                    <a:pt x="432" y="18"/>
                  </a:cubicBezTo>
                  <a:cubicBezTo>
                    <a:pt x="431" y="18"/>
                    <a:pt x="431" y="17"/>
                    <a:pt x="431" y="17"/>
                  </a:cubicBezTo>
                  <a:cubicBezTo>
                    <a:pt x="430" y="18"/>
                    <a:pt x="429" y="19"/>
                    <a:pt x="430" y="19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0"/>
                    <a:pt x="431" y="21"/>
                    <a:pt x="430" y="21"/>
                  </a:cubicBezTo>
                  <a:cubicBezTo>
                    <a:pt x="430" y="20"/>
                    <a:pt x="430" y="20"/>
                    <a:pt x="430" y="20"/>
                  </a:cubicBezTo>
                  <a:cubicBezTo>
                    <a:pt x="430" y="21"/>
                    <a:pt x="429" y="21"/>
                    <a:pt x="429" y="21"/>
                  </a:cubicBezTo>
                  <a:cubicBezTo>
                    <a:pt x="429" y="21"/>
                    <a:pt x="428" y="21"/>
                    <a:pt x="428" y="20"/>
                  </a:cubicBezTo>
                  <a:cubicBezTo>
                    <a:pt x="429" y="20"/>
                    <a:pt x="429" y="20"/>
                    <a:pt x="429" y="20"/>
                  </a:cubicBezTo>
                  <a:cubicBezTo>
                    <a:pt x="428" y="19"/>
                    <a:pt x="428" y="20"/>
                    <a:pt x="427" y="20"/>
                  </a:cubicBezTo>
                  <a:cubicBezTo>
                    <a:pt x="427" y="20"/>
                    <a:pt x="427" y="20"/>
                    <a:pt x="427" y="20"/>
                  </a:cubicBezTo>
                  <a:cubicBezTo>
                    <a:pt x="428" y="21"/>
                    <a:pt x="427" y="21"/>
                    <a:pt x="427" y="21"/>
                  </a:cubicBezTo>
                  <a:cubicBezTo>
                    <a:pt x="428" y="21"/>
                    <a:pt x="429" y="21"/>
                    <a:pt x="430" y="21"/>
                  </a:cubicBezTo>
                  <a:cubicBezTo>
                    <a:pt x="429" y="21"/>
                    <a:pt x="431" y="22"/>
                    <a:pt x="431" y="22"/>
                  </a:cubicBezTo>
                  <a:cubicBezTo>
                    <a:pt x="431" y="23"/>
                    <a:pt x="431" y="23"/>
                    <a:pt x="431" y="23"/>
                  </a:cubicBezTo>
                  <a:cubicBezTo>
                    <a:pt x="430" y="22"/>
                    <a:pt x="430" y="23"/>
                    <a:pt x="430" y="22"/>
                  </a:cubicBezTo>
                  <a:cubicBezTo>
                    <a:pt x="429" y="22"/>
                    <a:pt x="429" y="22"/>
                    <a:pt x="428" y="22"/>
                  </a:cubicBezTo>
                  <a:cubicBezTo>
                    <a:pt x="427" y="23"/>
                    <a:pt x="428" y="21"/>
                    <a:pt x="426" y="21"/>
                  </a:cubicBezTo>
                  <a:cubicBezTo>
                    <a:pt x="427" y="21"/>
                    <a:pt x="427" y="21"/>
                    <a:pt x="427" y="21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8" y="19"/>
                    <a:pt x="428" y="19"/>
                    <a:pt x="428" y="19"/>
                  </a:cubicBezTo>
                  <a:cubicBezTo>
                    <a:pt x="427" y="18"/>
                    <a:pt x="427" y="18"/>
                    <a:pt x="427" y="18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5" y="18"/>
                    <a:pt x="425" y="18"/>
                    <a:pt x="425" y="18"/>
                  </a:cubicBezTo>
                  <a:cubicBezTo>
                    <a:pt x="425" y="19"/>
                    <a:pt x="425" y="20"/>
                    <a:pt x="425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6" y="20"/>
                    <a:pt x="426" y="20"/>
                    <a:pt x="426" y="20"/>
                  </a:cubicBezTo>
                  <a:cubicBezTo>
                    <a:pt x="425" y="20"/>
                    <a:pt x="423" y="20"/>
                    <a:pt x="424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3" y="21"/>
                    <a:pt x="423" y="22"/>
                    <a:pt x="423" y="21"/>
                  </a:cubicBezTo>
                  <a:cubicBezTo>
                    <a:pt x="423" y="21"/>
                    <a:pt x="423" y="21"/>
                    <a:pt x="423" y="21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422" y="20"/>
                    <a:pt x="422" y="21"/>
                    <a:pt x="423" y="21"/>
                  </a:cubicBezTo>
                  <a:cubicBezTo>
                    <a:pt x="423" y="20"/>
                    <a:pt x="423" y="20"/>
                    <a:pt x="423" y="19"/>
                  </a:cubicBezTo>
                  <a:cubicBezTo>
                    <a:pt x="422" y="20"/>
                    <a:pt x="422" y="20"/>
                    <a:pt x="422" y="20"/>
                  </a:cubicBezTo>
                  <a:cubicBezTo>
                    <a:pt x="421" y="20"/>
                    <a:pt x="422" y="19"/>
                    <a:pt x="422" y="19"/>
                  </a:cubicBezTo>
                  <a:cubicBezTo>
                    <a:pt x="424" y="19"/>
                    <a:pt x="424" y="19"/>
                    <a:pt x="424" y="19"/>
                  </a:cubicBezTo>
                  <a:cubicBezTo>
                    <a:pt x="423" y="18"/>
                    <a:pt x="422" y="19"/>
                    <a:pt x="422" y="19"/>
                  </a:cubicBezTo>
                  <a:cubicBezTo>
                    <a:pt x="421" y="19"/>
                    <a:pt x="421" y="19"/>
                    <a:pt x="421" y="19"/>
                  </a:cubicBezTo>
                  <a:cubicBezTo>
                    <a:pt x="420" y="18"/>
                    <a:pt x="421" y="19"/>
                    <a:pt x="420" y="19"/>
                  </a:cubicBezTo>
                  <a:cubicBezTo>
                    <a:pt x="420" y="19"/>
                    <a:pt x="419" y="19"/>
                    <a:pt x="419" y="19"/>
                  </a:cubicBezTo>
                  <a:cubicBezTo>
                    <a:pt x="420" y="19"/>
                    <a:pt x="420" y="19"/>
                    <a:pt x="420" y="19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18" y="18"/>
                    <a:pt x="418" y="19"/>
                    <a:pt x="418" y="19"/>
                  </a:cubicBezTo>
                  <a:cubicBezTo>
                    <a:pt x="419" y="18"/>
                    <a:pt x="419" y="20"/>
                    <a:pt x="420" y="20"/>
                  </a:cubicBezTo>
                  <a:cubicBezTo>
                    <a:pt x="419" y="20"/>
                    <a:pt x="418" y="19"/>
                    <a:pt x="418" y="20"/>
                  </a:cubicBezTo>
                  <a:cubicBezTo>
                    <a:pt x="417" y="19"/>
                    <a:pt x="417" y="19"/>
                    <a:pt x="418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6" y="18"/>
                    <a:pt x="415" y="18"/>
                    <a:pt x="414" y="19"/>
                  </a:cubicBezTo>
                  <a:cubicBezTo>
                    <a:pt x="415" y="19"/>
                    <a:pt x="417" y="18"/>
                    <a:pt x="417" y="19"/>
                  </a:cubicBezTo>
                  <a:cubicBezTo>
                    <a:pt x="417" y="20"/>
                    <a:pt x="415" y="19"/>
                    <a:pt x="414" y="20"/>
                  </a:cubicBezTo>
                  <a:cubicBezTo>
                    <a:pt x="413" y="19"/>
                    <a:pt x="414" y="19"/>
                    <a:pt x="414" y="18"/>
                  </a:cubicBezTo>
                  <a:cubicBezTo>
                    <a:pt x="414" y="18"/>
                    <a:pt x="413" y="18"/>
                    <a:pt x="413" y="18"/>
                  </a:cubicBezTo>
                  <a:cubicBezTo>
                    <a:pt x="412" y="18"/>
                    <a:pt x="411" y="19"/>
                    <a:pt x="411" y="18"/>
                  </a:cubicBezTo>
                  <a:cubicBezTo>
                    <a:pt x="410" y="18"/>
                    <a:pt x="409" y="18"/>
                    <a:pt x="409" y="18"/>
                  </a:cubicBezTo>
                  <a:cubicBezTo>
                    <a:pt x="409" y="18"/>
                    <a:pt x="409" y="18"/>
                    <a:pt x="409" y="1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408" y="18"/>
                    <a:pt x="408" y="18"/>
                    <a:pt x="408" y="18"/>
                  </a:cubicBezTo>
                  <a:cubicBezTo>
                    <a:pt x="408" y="20"/>
                    <a:pt x="407" y="19"/>
                    <a:pt x="407" y="20"/>
                  </a:cubicBezTo>
                  <a:cubicBezTo>
                    <a:pt x="407" y="20"/>
                    <a:pt x="408" y="20"/>
                    <a:pt x="408" y="20"/>
                  </a:cubicBezTo>
                  <a:cubicBezTo>
                    <a:pt x="409" y="20"/>
                    <a:pt x="410" y="21"/>
                    <a:pt x="410" y="20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1" y="20"/>
                    <a:pt x="411" y="20"/>
                    <a:pt x="411" y="20"/>
                  </a:cubicBezTo>
                  <a:cubicBezTo>
                    <a:pt x="412" y="19"/>
                    <a:pt x="412" y="20"/>
                    <a:pt x="412" y="20"/>
                  </a:cubicBezTo>
                  <a:cubicBezTo>
                    <a:pt x="412" y="20"/>
                    <a:pt x="411" y="19"/>
                    <a:pt x="411" y="19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9"/>
                    <a:pt x="413" y="19"/>
                    <a:pt x="412" y="19"/>
                  </a:cubicBezTo>
                  <a:cubicBezTo>
                    <a:pt x="413" y="19"/>
                    <a:pt x="414" y="19"/>
                    <a:pt x="414" y="19"/>
                  </a:cubicBezTo>
                  <a:cubicBezTo>
                    <a:pt x="414" y="20"/>
                    <a:pt x="414" y="20"/>
                    <a:pt x="414" y="20"/>
                  </a:cubicBezTo>
                  <a:cubicBezTo>
                    <a:pt x="413" y="20"/>
                    <a:pt x="414" y="20"/>
                    <a:pt x="414" y="21"/>
                  </a:cubicBezTo>
                  <a:cubicBezTo>
                    <a:pt x="415" y="19"/>
                    <a:pt x="417" y="21"/>
                    <a:pt x="419" y="20"/>
                  </a:cubicBezTo>
                  <a:cubicBezTo>
                    <a:pt x="419" y="21"/>
                    <a:pt x="419" y="22"/>
                    <a:pt x="419" y="22"/>
                  </a:cubicBezTo>
                  <a:cubicBezTo>
                    <a:pt x="418" y="22"/>
                    <a:pt x="418" y="23"/>
                    <a:pt x="417" y="22"/>
                  </a:cubicBezTo>
                  <a:cubicBezTo>
                    <a:pt x="417" y="22"/>
                    <a:pt x="417" y="22"/>
                    <a:pt x="417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1"/>
                    <a:pt x="416" y="22"/>
                    <a:pt x="416" y="22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3" y="22"/>
                    <a:pt x="413" y="21"/>
                    <a:pt x="413" y="22"/>
                  </a:cubicBezTo>
                  <a:cubicBezTo>
                    <a:pt x="412" y="21"/>
                    <a:pt x="412" y="21"/>
                    <a:pt x="412" y="21"/>
                  </a:cubicBezTo>
                  <a:cubicBezTo>
                    <a:pt x="413" y="22"/>
                    <a:pt x="411" y="21"/>
                    <a:pt x="410" y="21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0" y="22"/>
                    <a:pt x="410" y="22"/>
                    <a:pt x="410" y="22"/>
                  </a:cubicBezTo>
                  <a:cubicBezTo>
                    <a:pt x="411" y="23"/>
                    <a:pt x="409" y="24"/>
                    <a:pt x="409" y="25"/>
                  </a:cubicBezTo>
                  <a:cubicBezTo>
                    <a:pt x="410" y="24"/>
                    <a:pt x="411" y="24"/>
                    <a:pt x="411" y="22"/>
                  </a:cubicBezTo>
                  <a:cubicBezTo>
                    <a:pt x="411" y="22"/>
                    <a:pt x="412" y="22"/>
                    <a:pt x="412" y="22"/>
                  </a:cubicBezTo>
                  <a:cubicBezTo>
                    <a:pt x="412" y="23"/>
                    <a:pt x="412" y="23"/>
                    <a:pt x="412" y="23"/>
                  </a:cubicBezTo>
                  <a:cubicBezTo>
                    <a:pt x="413" y="23"/>
                    <a:pt x="413" y="22"/>
                    <a:pt x="413" y="22"/>
                  </a:cubicBezTo>
                  <a:cubicBezTo>
                    <a:pt x="413" y="22"/>
                    <a:pt x="413" y="23"/>
                    <a:pt x="413" y="23"/>
                  </a:cubicBezTo>
                  <a:cubicBezTo>
                    <a:pt x="414" y="23"/>
                    <a:pt x="415" y="22"/>
                    <a:pt x="416" y="22"/>
                  </a:cubicBezTo>
                  <a:cubicBezTo>
                    <a:pt x="416" y="22"/>
                    <a:pt x="416" y="23"/>
                    <a:pt x="416" y="23"/>
                  </a:cubicBezTo>
                  <a:cubicBezTo>
                    <a:pt x="417" y="23"/>
                    <a:pt x="419" y="23"/>
                    <a:pt x="419" y="24"/>
                  </a:cubicBezTo>
                  <a:cubicBezTo>
                    <a:pt x="419" y="23"/>
                    <a:pt x="419" y="23"/>
                    <a:pt x="419" y="23"/>
                  </a:cubicBezTo>
                  <a:cubicBezTo>
                    <a:pt x="420" y="24"/>
                    <a:pt x="422" y="23"/>
                    <a:pt x="423" y="23"/>
                  </a:cubicBezTo>
                  <a:cubicBezTo>
                    <a:pt x="424" y="24"/>
                    <a:pt x="426" y="23"/>
                    <a:pt x="427" y="24"/>
                  </a:cubicBezTo>
                  <a:cubicBezTo>
                    <a:pt x="428" y="24"/>
                    <a:pt x="429" y="24"/>
                    <a:pt x="431" y="24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31" y="24"/>
                    <a:pt x="431" y="24"/>
                    <a:pt x="431" y="24"/>
                  </a:cubicBezTo>
                  <a:cubicBezTo>
                    <a:pt x="432" y="24"/>
                    <a:pt x="433" y="24"/>
                    <a:pt x="435" y="24"/>
                  </a:cubicBezTo>
                  <a:cubicBezTo>
                    <a:pt x="436" y="23"/>
                    <a:pt x="438" y="26"/>
                    <a:pt x="438" y="24"/>
                  </a:cubicBezTo>
                  <a:cubicBezTo>
                    <a:pt x="439" y="24"/>
                    <a:pt x="440" y="25"/>
                    <a:pt x="442" y="24"/>
                  </a:cubicBezTo>
                  <a:cubicBezTo>
                    <a:pt x="442" y="25"/>
                    <a:pt x="442" y="25"/>
                    <a:pt x="442" y="25"/>
                  </a:cubicBezTo>
                  <a:cubicBezTo>
                    <a:pt x="441" y="25"/>
                    <a:pt x="441" y="25"/>
                    <a:pt x="440" y="25"/>
                  </a:cubicBezTo>
                  <a:cubicBezTo>
                    <a:pt x="440" y="25"/>
                    <a:pt x="440" y="25"/>
                    <a:pt x="440" y="25"/>
                  </a:cubicBezTo>
                  <a:cubicBezTo>
                    <a:pt x="440" y="25"/>
                    <a:pt x="439" y="26"/>
                    <a:pt x="439" y="25"/>
                  </a:cubicBezTo>
                  <a:cubicBezTo>
                    <a:pt x="438" y="25"/>
                    <a:pt x="437" y="27"/>
                    <a:pt x="437" y="25"/>
                  </a:cubicBezTo>
                  <a:cubicBezTo>
                    <a:pt x="435" y="25"/>
                    <a:pt x="433" y="27"/>
                    <a:pt x="431" y="26"/>
                  </a:cubicBezTo>
                  <a:cubicBezTo>
                    <a:pt x="431" y="25"/>
                    <a:pt x="431" y="25"/>
                    <a:pt x="431" y="25"/>
                  </a:cubicBezTo>
                  <a:cubicBezTo>
                    <a:pt x="429" y="25"/>
                    <a:pt x="429" y="25"/>
                    <a:pt x="429" y="25"/>
                  </a:cubicBezTo>
                  <a:cubicBezTo>
                    <a:pt x="429" y="25"/>
                    <a:pt x="430" y="25"/>
                    <a:pt x="430" y="25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6" y="26"/>
                    <a:pt x="427" y="25"/>
                    <a:pt x="426" y="25"/>
                  </a:cubicBezTo>
                  <a:cubicBezTo>
                    <a:pt x="427" y="25"/>
                    <a:pt x="427" y="25"/>
                    <a:pt x="427" y="25"/>
                  </a:cubicBezTo>
                  <a:cubicBezTo>
                    <a:pt x="426" y="25"/>
                    <a:pt x="425" y="25"/>
                    <a:pt x="424" y="24"/>
                  </a:cubicBezTo>
                  <a:cubicBezTo>
                    <a:pt x="424" y="25"/>
                    <a:pt x="424" y="25"/>
                    <a:pt x="423" y="25"/>
                  </a:cubicBezTo>
                  <a:cubicBezTo>
                    <a:pt x="424" y="25"/>
                    <a:pt x="425" y="25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5" y="25"/>
                    <a:pt x="424" y="26"/>
                    <a:pt x="424" y="26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22" y="26"/>
                    <a:pt x="422" y="26"/>
                    <a:pt x="420" y="25"/>
                  </a:cubicBezTo>
                  <a:cubicBezTo>
                    <a:pt x="421" y="25"/>
                    <a:pt x="421" y="25"/>
                    <a:pt x="421" y="25"/>
                  </a:cubicBezTo>
                  <a:cubicBezTo>
                    <a:pt x="421" y="25"/>
                    <a:pt x="421" y="25"/>
                    <a:pt x="420" y="25"/>
                  </a:cubicBezTo>
                  <a:cubicBezTo>
                    <a:pt x="420" y="27"/>
                    <a:pt x="417" y="25"/>
                    <a:pt x="416" y="25"/>
                  </a:cubicBezTo>
                  <a:cubicBezTo>
                    <a:pt x="415" y="25"/>
                    <a:pt x="416" y="24"/>
                    <a:pt x="415" y="24"/>
                  </a:cubicBezTo>
                  <a:cubicBezTo>
                    <a:pt x="416" y="25"/>
                    <a:pt x="415" y="26"/>
                    <a:pt x="414" y="25"/>
                  </a:cubicBezTo>
                  <a:cubicBezTo>
                    <a:pt x="414" y="25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4" y="24"/>
                    <a:pt x="414" y="24"/>
                    <a:pt x="414" y="24"/>
                  </a:cubicBezTo>
                  <a:cubicBezTo>
                    <a:pt x="413" y="24"/>
                    <a:pt x="412" y="24"/>
                    <a:pt x="413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2" y="25"/>
                    <a:pt x="412" y="25"/>
                    <a:pt x="412" y="25"/>
                  </a:cubicBezTo>
                  <a:cubicBezTo>
                    <a:pt x="411" y="25"/>
                    <a:pt x="411" y="25"/>
                    <a:pt x="411" y="25"/>
                  </a:cubicBezTo>
                  <a:cubicBezTo>
                    <a:pt x="411" y="25"/>
                    <a:pt x="413" y="25"/>
                    <a:pt x="412" y="26"/>
                  </a:cubicBezTo>
                  <a:cubicBezTo>
                    <a:pt x="412" y="26"/>
                    <a:pt x="411" y="26"/>
                    <a:pt x="411" y="26"/>
                  </a:cubicBezTo>
                  <a:cubicBezTo>
                    <a:pt x="411" y="26"/>
                    <a:pt x="411" y="26"/>
                    <a:pt x="411" y="26"/>
                  </a:cubicBezTo>
                  <a:cubicBezTo>
                    <a:pt x="409" y="26"/>
                    <a:pt x="407" y="25"/>
                    <a:pt x="407" y="24"/>
                  </a:cubicBezTo>
                  <a:cubicBezTo>
                    <a:pt x="406" y="24"/>
                    <a:pt x="407" y="24"/>
                    <a:pt x="407" y="25"/>
                  </a:cubicBezTo>
                  <a:cubicBezTo>
                    <a:pt x="406" y="25"/>
                    <a:pt x="405" y="25"/>
                    <a:pt x="405" y="24"/>
                  </a:cubicBezTo>
                  <a:cubicBezTo>
                    <a:pt x="405" y="25"/>
                    <a:pt x="405" y="25"/>
                    <a:pt x="404" y="25"/>
                  </a:cubicBezTo>
                  <a:cubicBezTo>
                    <a:pt x="405" y="25"/>
                    <a:pt x="405" y="25"/>
                    <a:pt x="405" y="25"/>
                  </a:cubicBezTo>
                  <a:cubicBezTo>
                    <a:pt x="405" y="26"/>
                    <a:pt x="404" y="26"/>
                    <a:pt x="403" y="26"/>
                  </a:cubicBezTo>
                  <a:cubicBezTo>
                    <a:pt x="403" y="27"/>
                    <a:pt x="403" y="27"/>
                    <a:pt x="403" y="27"/>
                  </a:cubicBezTo>
                  <a:cubicBezTo>
                    <a:pt x="404" y="27"/>
                    <a:pt x="404" y="27"/>
                    <a:pt x="404" y="27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406" y="27"/>
                    <a:pt x="407" y="26"/>
                    <a:pt x="408" y="27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28"/>
                    <a:pt x="408" y="28"/>
                    <a:pt x="408" y="28"/>
                  </a:cubicBezTo>
                  <a:cubicBezTo>
                    <a:pt x="408" y="27"/>
                    <a:pt x="409" y="27"/>
                    <a:pt x="409" y="27"/>
                  </a:cubicBezTo>
                  <a:cubicBezTo>
                    <a:pt x="410" y="27"/>
                    <a:pt x="413" y="27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3" y="28"/>
                    <a:pt x="413" y="28"/>
                    <a:pt x="413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2" y="28"/>
                    <a:pt x="412" y="28"/>
                    <a:pt x="412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1" y="28"/>
                    <a:pt x="411" y="28"/>
                  </a:cubicBezTo>
                  <a:cubicBezTo>
                    <a:pt x="411" y="28"/>
                    <a:pt x="412" y="28"/>
                    <a:pt x="411" y="29"/>
                  </a:cubicBezTo>
                  <a:cubicBezTo>
                    <a:pt x="411" y="29"/>
                    <a:pt x="411" y="28"/>
                    <a:pt x="410" y="28"/>
                  </a:cubicBezTo>
                  <a:cubicBezTo>
                    <a:pt x="407" y="28"/>
                    <a:pt x="404" y="28"/>
                    <a:pt x="402" y="28"/>
                  </a:cubicBezTo>
                  <a:cubicBezTo>
                    <a:pt x="401" y="28"/>
                    <a:pt x="400" y="29"/>
                    <a:pt x="400" y="27"/>
                  </a:cubicBezTo>
                  <a:cubicBezTo>
                    <a:pt x="399" y="27"/>
                    <a:pt x="398" y="27"/>
                    <a:pt x="398" y="27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8" y="28"/>
                    <a:pt x="398" y="28"/>
                    <a:pt x="398" y="28"/>
                  </a:cubicBezTo>
                  <a:cubicBezTo>
                    <a:pt x="397" y="28"/>
                    <a:pt x="397" y="29"/>
                    <a:pt x="397" y="29"/>
                  </a:cubicBezTo>
                  <a:cubicBezTo>
                    <a:pt x="397" y="28"/>
                    <a:pt x="396" y="28"/>
                    <a:pt x="397" y="28"/>
                  </a:cubicBezTo>
                  <a:cubicBezTo>
                    <a:pt x="397" y="28"/>
                    <a:pt x="396" y="28"/>
                    <a:pt x="396" y="27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98" y="29"/>
                    <a:pt x="399" y="29"/>
                    <a:pt x="400" y="28"/>
                  </a:cubicBezTo>
                  <a:cubicBezTo>
                    <a:pt x="400" y="28"/>
                    <a:pt x="400" y="28"/>
                    <a:pt x="401" y="28"/>
                  </a:cubicBezTo>
                  <a:cubicBezTo>
                    <a:pt x="401" y="29"/>
                    <a:pt x="400" y="29"/>
                    <a:pt x="400" y="29"/>
                  </a:cubicBezTo>
                  <a:cubicBezTo>
                    <a:pt x="400" y="29"/>
                    <a:pt x="401" y="29"/>
                    <a:pt x="401" y="29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401" y="30"/>
                    <a:pt x="401" y="30"/>
                    <a:pt x="401" y="30"/>
                  </a:cubicBezTo>
                  <a:cubicBezTo>
                    <a:pt x="400" y="31"/>
                    <a:pt x="398" y="30"/>
                    <a:pt x="397" y="31"/>
                  </a:cubicBezTo>
                  <a:cubicBezTo>
                    <a:pt x="396" y="30"/>
                    <a:pt x="394" y="30"/>
                    <a:pt x="393" y="30"/>
                  </a:cubicBezTo>
                  <a:cubicBezTo>
                    <a:pt x="393" y="30"/>
                    <a:pt x="393" y="29"/>
                    <a:pt x="394" y="29"/>
                  </a:cubicBezTo>
                  <a:cubicBezTo>
                    <a:pt x="394" y="29"/>
                    <a:pt x="394" y="29"/>
                    <a:pt x="394" y="30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5" y="29"/>
                    <a:pt x="395" y="29"/>
                    <a:pt x="395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3" y="29"/>
                    <a:pt x="393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9"/>
                    <a:pt x="394" y="29"/>
                    <a:pt x="395" y="29"/>
                  </a:cubicBezTo>
                  <a:cubicBezTo>
                    <a:pt x="395" y="28"/>
                    <a:pt x="396" y="28"/>
                    <a:pt x="395" y="28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4" y="28"/>
                    <a:pt x="394" y="28"/>
                    <a:pt x="394" y="28"/>
                  </a:cubicBezTo>
                  <a:cubicBezTo>
                    <a:pt x="394" y="28"/>
                    <a:pt x="394" y="28"/>
                    <a:pt x="394" y="27"/>
                  </a:cubicBezTo>
                  <a:cubicBezTo>
                    <a:pt x="394" y="27"/>
                    <a:pt x="395" y="28"/>
                    <a:pt x="395" y="27"/>
                  </a:cubicBezTo>
                  <a:cubicBezTo>
                    <a:pt x="395" y="27"/>
                    <a:pt x="395" y="26"/>
                    <a:pt x="395" y="26"/>
                  </a:cubicBezTo>
                  <a:cubicBezTo>
                    <a:pt x="395" y="27"/>
                    <a:pt x="395" y="27"/>
                    <a:pt x="395" y="27"/>
                  </a:cubicBezTo>
                  <a:cubicBezTo>
                    <a:pt x="395" y="26"/>
                    <a:pt x="395" y="25"/>
                    <a:pt x="394" y="25"/>
                  </a:cubicBezTo>
                  <a:cubicBezTo>
                    <a:pt x="394" y="25"/>
                    <a:pt x="394" y="25"/>
                    <a:pt x="394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2" y="25"/>
                    <a:pt x="391" y="25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91" y="25"/>
                    <a:pt x="390" y="24"/>
                    <a:pt x="391" y="24"/>
                  </a:cubicBezTo>
                  <a:cubicBezTo>
                    <a:pt x="391" y="24"/>
                    <a:pt x="391" y="24"/>
                    <a:pt x="391" y="25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91" y="24"/>
                    <a:pt x="391" y="24"/>
                    <a:pt x="390" y="23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4"/>
                    <a:pt x="390" y="24"/>
                    <a:pt x="390" y="24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389" y="25"/>
                    <a:pt x="389" y="25"/>
                    <a:pt x="389" y="25"/>
                  </a:cubicBezTo>
                  <a:cubicBezTo>
                    <a:pt x="390" y="21"/>
                    <a:pt x="388" y="26"/>
                    <a:pt x="387" y="24"/>
                  </a:cubicBezTo>
                  <a:cubicBezTo>
                    <a:pt x="386" y="24"/>
                    <a:pt x="387" y="24"/>
                    <a:pt x="387" y="25"/>
                  </a:cubicBezTo>
                  <a:cubicBezTo>
                    <a:pt x="385" y="24"/>
                    <a:pt x="383" y="25"/>
                    <a:pt x="381" y="24"/>
                  </a:cubicBezTo>
                  <a:cubicBezTo>
                    <a:pt x="382" y="24"/>
                    <a:pt x="382" y="23"/>
                    <a:pt x="383" y="24"/>
                  </a:cubicBezTo>
                  <a:cubicBezTo>
                    <a:pt x="383" y="23"/>
                    <a:pt x="383" y="23"/>
                    <a:pt x="383" y="23"/>
                  </a:cubicBezTo>
                  <a:cubicBezTo>
                    <a:pt x="382" y="23"/>
                    <a:pt x="382" y="23"/>
                    <a:pt x="381" y="23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80" y="24"/>
                    <a:pt x="380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2"/>
                    <a:pt x="378" y="22"/>
                    <a:pt x="378" y="22"/>
                  </a:cubicBezTo>
                  <a:cubicBezTo>
                    <a:pt x="379" y="22"/>
                    <a:pt x="379" y="22"/>
                    <a:pt x="379" y="22"/>
                  </a:cubicBezTo>
                  <a:cubicBezTo>
                    <a:pt x="378" y="23"/>
                    <a:pt x="378" y="24"/>
                    <a:pt x="378" y="25"/>
                  </a:cubicBezTo>
                  <a:cubicBezTo>
                    <a:pt x="377" y="24"/>
                    <a:pt x="377" y="26"/>
                    <a:pt x="376" y="24"/>
                  </a:cubicBezTo>
                  <a:cubicBezTo>
                    <a:pt x="377" y="24"/>
                    <a:pt x="377" y="24"/>
                    <a:pt x="377" y="23"/>
                  </a:cubicBezTo>
                  <a:cubicBezTo>
                    <a:pt x="376" y="23"/>
                    <a:pt x="376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5" y="25"/>
                    <a:pt x="375" y="25"/>
                    <a:pt x="375" y="25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5"/>
                    <a:pt x="378" y="25"/>
                    <a:pt x="379" y="25"/>
                  </a:cubicBezTo>
                  <a:cubicBezTo>
                    <a:pt x="380" y="26"/>
                    <a:pt x="377" y="26"/>
                    <a:pt x="378" y="27"/>
                  </a:cubicBezTo>
                  <a:cubicBezTo>
                    <a:pt x="379" y="27"/>
                    <a:pt x="379" y="27"/>
                    <a:pt x="379" y="27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8" y="27"/>
                    <a:pt x="378" y="28"/>
                    <a:pt x="377" y="28"/>
                  </a:cubicBezTo>
                  <a:cubicBezTo>
                    <a:pt x="377" y="29"/>
                    <a:pt x="376" y="28"/>
                    <a:pt x="376" y="29"/>
                  </a:cubicBezTo>
                  <a:cubicBezTo>
                    <a:pt x="374" y="28"/>
                    <a:pt x="372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30"/>
                    <a:pt x="368" y="29"/>
                    <a:pt x="367" y="29"/>
                  </a:cubicBezTo>
                  <a:cubicBezTo>
                    <a:pt x="366" y="28"/>
                    <a:pt x="366" y="28"/>
                    <a:pt x="366" y="27"/>
                  </a:cubicBezTo>
                  <a:cubicBezTo>
                    <a:pt x="367" y="27"/>
                    <a:pt x="368" y="26"/>
                    <a:pt x="368" y="27"/>
                  </a:cubicBezTo>
                  <a:cubicBezTo>
                    <a:pt x="369" y="26"/>
                    <a:pt x="371" y="27"/>
                    <a:pt x="372" y="27"/>
                  </a:cubicBezTo>
                  <a:cubicBezTo>
                    <a:pt x="371" y="26"/>
                    <a:pt x="370" y="26"/>
                    <a:pt x="369" y="26"/>
                  </a:cubicBezTo>
                  <a:cubicBezTo>
                    <a:pt x="369" y="26"/>
                    <a:pt x="369" y="26"/>
                    <a:pt x="369" y="26"/>
                  </a:cubicBezTo>
                  <a:cubicBezTo>
                    <a:pt x="370" y="25"/>
                    <a:pt x="371" y="24"/>
                    <a:pt x="372" y="25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3" y="23"/>
                    <a:pt x="373" y="24"/>
                    <a:pt x="374" y="24"/>
                  </a:cubicBezTo>
                  <a:cubicBezTo>
                    <a:pt x="374" y="23"/>
                    <a:pt x="375" y="23"/>
                    <a:pt x="374" y="22"/>
                  </a:cubicBezTo>
                  <a:cubicBezTo>
                    <a:pt x="374" y="23"/>
                    <a:pt x="373" y="24"/>
                    <a:pt x="372" y="23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1" y="23"/>
                    <a:pt x="371" y="23"/>
                    <a:pt x="371" y="23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71" y="24"/>
                    <a:pt x="371" y="24"/>
                    <a:pt x="372" y="24"/>
                  </a:cubicBezTo>
                  <a:cubicBezTo>
                    <a:pt x="371" y="24"/>
                    <a:pt x="371" y="24"/>
                    <a:pt x="371" y="24"/>
                  </a:cubicBezTo>
                  <a:cubicBezTo>
                    <a:pt x="369" y="24"/>
                    <a:pt x="370" y="23"/>
                    <a:pt x="369" y="23"/>
                  </a:cubicBezTo>
                  <a:cubicBezTo>
                    <a:pt x="369" y="23"/>
                    <a:pt x="369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2"/>
                    <a:pt x="370" y="22"/>
                  </a:cubicBezTo>
                  <a:cubicBezTo>
                    <a:pt x="370" y="22"/>
                    <a:pt x="370" y="21"/>
                    <a:pt x="370" y="22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69" y="20"/>
                    <a:pt x="369" y="22"/>
                    <a:pt x="368" y="21"/>
                  </a:cubicBezTo>
                  <a:cubicBezTo>
                    <a:pt x="368" y="22"/>
                    <a:pt x="368" y="22"/>
                    <a:pt x="368" y="23"/>
                  </a:cubicBezTo>
                  <a:cubicBezTo>
                    <a:pt x="368" y="24"/>
                    <a:pt x="368" y="23"/>
                    <a:pt x="367" y="23"/>
                  </a:cubicBezTo>
                  <a:cubicBezTo>
                    <a:pt x="366" y="23"/>
                    <a:pt x="366" y="23"/>
                    <a:pt x="366" y="23"/>
                  </a:cubicBezTo>
                  <a:cubicBezTo>
                    <a:pt x="366" y="23"/>
                    <a:pt x="366" y="23"/>
                    <a:pt x="365" y="23"/>
                  </a:cubicBezTo>
                  <a:cubicBezTo>
                    <a:pt x="365" y="23"/>
                    <a:pt x="365" y="23"/>
                    <a:pt x="365" y="24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3"/>
                    <a:pt x="364" y="23"/>
                    <a:pt x="364" y="23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3" y="24"/>
                    <a:pt x="363" y="24"/>
                    <a:pt x="363" y="24"/>
                  </a:cubicBezTo>
                  <a:cubicBezTo>
                    <a:pt x="363" y="23"/>
                    <a:pt x="362" y="23"/>
                    <a:pt x="362" y="23"/>
                  </a:cubicBezTo>
                  <a:cubicBezTo>
                    <a:pt x="362" y="23"/>
                    <a:pt x="362" y="23"/>
                    <a:pt x="362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1" y="23"/>
                    <a:pt x="361" y="23"/>
                    <a:pt x="361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58" y="22"/>
                    <a:pt x="356" y="24"/>
                    <a:pt x="354" y="22"/>
                  </a:cubicBezTo>
                  <a:cubicBezTo>
                    <a:pt x="352" y="23"/>
                    <a:pt x="350" y="22"/>
                    <a:pt x="347" y="23"/>
                  </a:cubicBezTo>
                  <a:cubicBezTo>
                    <a:pt x="346" y="22"/>
                    <a:pt x="344" y="22"/>
                    <a:pt x="343" y="22"/>
                  </a:cubicBezTo>
                  <a:cubicBezTo>
                    <a:pt x="343" y="22"/>
                    <a:pt x="341" y="22"/>
                    <a:pt x="341" y="21"/>
                  </a:cubicBezTo>
                  <a:cubicBezTo>
                    <a:pt x="341" y="21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20"/>
                  </a:cubicBezTo>
                  <a:cubicBezTo>
                    <a:pt x="342" y="19"/>
                    <a:pt x="341" y="19"/>
                    <a:pt x="341" y="19"/>
                  </a:cubicBezTo>
                  <a:cubicBezTo>
                    <a:pt x="342" y="18"/>
                    <a:pt x="342" y="18"/>
                    <a:pt x="342" y="19"/>
                  </a:cubicBezTo>
                  <a:cubicBezTo>
                    <a:pt x="342" y="17"/>
                    <a:pt x="344" y="19"/>
                    <a:pt x="344" y="18"/>
                  </a:cubicBezTo>
                  <a:cubicBezTo>
                    <a:pt x="343" y="17"/>
                    <a:pt x="341" y="17"/>
                    <a:pt x="340" y="18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0" y="19"/>
                    <a:pt x="340" y="19"/>
                    <a:pt x="340" y="20"/>
                  </a:cubicBezTo>
                  <a:cubicBezTo>
                    <a:pt x="339" y="19"/>
                    <a:pt x="340" y="21"/>
                    <a:pt x="339" y="21"/>
                  </a:cubicBezTo>
                  <a:cubicBezTo>
                    <a:pt x="339" y="22"/>
                    <a:pt x="339" y="22"/>
                    <a:pt x="339" y="22"/>
                  </a:cubicBezTo>
                  <a:cubicBezTo>
                    <a:pt x="339" y="22"/>
                    <a:pt x="337" y="22"/>
                    <a:pt x="337" y="21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6" y="22"/>
                    <a:pt x="334" y="21"/>
                    <a:pt x="333" y="21"/>
                  </a:cubicBezTo>
                  <a:cubicBezTo>
                    <a:pt x="332" y="21"/>
                    <a:pt x="331" y="22"/>
                    <a:pt x="330" y="21"/>
                  </a:cubicBezTo>
                  <a:cubicBezTo>
                    <a:pt x="329" y="22"/>
                    <a:pt x="328" y="21"/>
                    <a:pt x="327" y="21"/>
                  </a:cubicBezTo>
                  <a:cubicBezTo>
                    <a:pt x="326" y="22"/>
                    <a:pt x="325" y="20"/>
                    <a:pt x="324" y="21"/>
                  </a:cubicBezTo>
                  <a:cubicBezTo>
                    <a:pt x="323" y="20"/>
                    <a:pt x="322" y="20"/>
                    <a:pt x="321" y="21"/>
                  </a:cubicBezTo>
                  <a:cubicBezTo>
                    <a:pt x="320" y="20"/>
                    <a:pt x="320" y="21"/>
                    <a:pt x="319" y="20"/>
                  </a:cubicBezTo>
                  <a:cubicBezTo>
                    <a:pt x="318" y="20"/>
                    <a:pt x="318" y="21"/>
                    <a:pt x="318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20"/>
                    <a:pt x="316" y="21"/>
                    <a:pt x="316" y="20"/>
                  </a:cubicBezTo>
                  <a:cubicBezTo>
                    <a:pt x="316" y="19"/>
                    <a:pt x="316" y="19"/>
                    <a:pt x="317" y="19"/>
                  </a:cubicBezTo>
                  <a:cubicBezTo>
                    <a:pt x="317" y="19"/>
                    <a:pt x="318" y="19"/>
                    <a:pt x="318" y="19"/>
                  </a:cubicBezTo>
                  <a:cubicBezTo>
                    <a:pt x="318" y="19"/>
                    <a:pt x="319" y="19"/>
                    <a:pt x="319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18" y="19"/>
                    <a:pt x="317" y="18"/>
                    <a:pt x="317" y="19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5" y="18"/>
                    <a:pt x="315" y="18"/>
                    <a:pt x="315" y="18"/>
                  </a:cubicBezTo>
                  <a:cubicBezTo>
                    <a:pt x="315" y="19"/>
                    <a:pt x="313" y="19"/>
                    <a:pt x="315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9"/>
                    <a:pt x="313" y="19"/>
                    <a:pt x="314" y="19"/>
                  </a:cubicBezTo>
                  <a:cubicBezTo>
                    <a:pt x="313" y="19"/>
                    <a:pt x="313" y="17"/>
                    <a:pt x="312" y="18"/>
                  </a:cubicBezTo>
                  <a:cubicBezTo>
                    <a:pt x="313" y="19"/>
                    <a:pt x="313" y="19"/>
                    <a:pt x="313" y="19"/>
                  </a:cubicBezTo>
                  <a:cubicBezTo>
                    <a:pt x="313" y="19"/>
                    <a:pt x="313" y="19"/>
                    <a:pt x="312" y="19"/>
                  </a:cubicBezTo>
                  <a:cubicBezTo>
                    <a:pt x="312" y="19"/>
                    <a:pt x="313" y="20"/>
                    <a:pt x="313" y="20"/>
                  </a:cubicBezTo>
                  <a:cubicBezTo>
                    <a:pt x="313" y="20"/>
                    <a:pt x="313" y="20"/>
                    <a:pt x="312" y="20"/>
                  </a:cubicBezTo>
                  <a:cubicBezTo>
                    <a:pt x="312" y="20"/>
                    <a:pt x="311" y="19"/>
                    <a:pt x="311" y="19"/>
                  </a:cubicBezTo>
                  <a:cubicBezTo>
                    <a:pt x="311" y="19"/>
                    <a:pt x="311" y="19"/>
                    <a:pt x="310" y="20"/>
                  </a:cubicBezTo>
                  <a:cubicBezTo>
                    <a:pt x="309" y="20"/>
                    <a:pt x="308" y="20"/>
                    <a:pt x="307" y="20"/>
                  </a:cubicBezTo>
                  <a:cubicBezTo>
                    <a:pt x="308" y="18"/>
                    <a:pt x="310" y="19"/>
                    <a:pt x="311" y="17"/>
                  </a:cubicBezTo>
                  <a:cubicBezTo>
                    <a:pt x="310" y="17"/>
                    <a:pt x="310" y="17"/>
                    <a:pt x="310" y="17"/>
                  </a:cubicBezTo>
                  <a:cubicBezTo>
                    <a:pt x="310" y="18"/>
                    <a:pt x="310" y="18"/>
                    <a:pt x="310" y="18"/>
                  </a:cubicBezTo>
                  <a:cubicBezTo>
                    <a:pt x="308" y="17"/>
                    <a:pt x="308" y="20"/>
                    <a:pt x="305" y="19"/>
                  </a:cubicBezTo>
                  <a:cubicBezTo>
                    <a:pt x="306" y="20"/>
                    <a:pt x="306" y="20"/>
                    <a:pt x="306" y="20"/>
                  </a:cubicBezTo>
                  <a:cubicBezTo>
                    <a:pt x="305" y="20"/>
                    <a:pt x="304" y="20"/>
                    <a:pt x="303" y="19"/>
                  </a:cubicBezTo>
                  <a:cubicBezTo>
                    <a:pt x="304" y="19"/>
                    <a:pt x="304" y="19"/>
                    <a:pt x="304" y="19"/>
                  </a:cubicBezTo>
                  <a:cubicBezTo>
                    <a:pt x="303" y="20"/>
                    <a:pt x="300" y="19"/>
                    <a:pt x="298" y="19"/>
                  </a:cubicBezTo>
                  <a:cubicBezTo>
                    <a:pt x="297" y="18"/>
                    <a:pt x="297" y="18"/>
                    <a:pt x="297" y="18"/>
                  </a:cubicBezTo>
                  <a:cubicBezTo>
                    <a:pt x="297" y="18"/>
                    <a:pt x="297" y="18"/>
                    <a:pt x="297" y="19"/>
                  </a:cubicBezTo>
                  <a:cubicBezTo>
                    <a:pt x="297" y="19"/>
                    <a:pt x="296" y="19"/>
                    <a:pt x="296" y="19"/>
                  </a:cubicBezTo>
                  <a:cubicBezTo>
                    <a:pt x="296" y="18"/>
                    <a:pt x="296" y="18"/>
                    <a:pt x="296" y="18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95" y="18"/>
                    <a:pt x="295" y="18"/>
                    <a:pt x="294" y="18"/>
                  </a:cubicBezTo>
                  <a:cubicBezTo>
                    <a:pt x="294" y="18"/>
                    <a:pt x="295" y="18"/>
                    <a:pt x="295" y="17"/>
                  </a:cubicBezTo>
                  <a:cubicBezTo>
                    <a:pt x="295" y="18"/>
                    <a:pt x="295" y="18"/>
                    <a:pt x="295" y="18"/>
                  </a:cubicBezTo>
                  <a:cubicBezTo>
                    <a:pt x="295" y="17"/>
                    <a:pt x="295" y="17"/>
                    <a:pt x="295" y="17"/>
                  </a:cubicBezTo>
                  <a:cubicBezTo>
                    <a:pt x="296" y="18"/>
                    <a:pt x="297" y="17"/>
                    <a:pt x="297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6" y="17"/>
                    <a:pt x="296" y="17"/>
                    <a:pt x="296" y="17"/>
                  </a:cubicBezTo>
                  <a:cubicBezTo>
                    <a:pt x="294" y="17"/>
                    <a:pt x="293" y="18"/>
                    <a:pt x="292" y="18"/>
                  </a:cubicBezTo>
                  <a:cubicBezTo>
                    <a:pt x="292" y="18"/>
                    <a:pt x="293" y="18"/>
                    <a:pt x="292" y="17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1" y="18"/>
                    <a:pt x="291" y="17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1" y="17"/>
                    <a:pt x="290" y="17"/>
                    <a:pt x="290" y="17"/>
                  </a:cubicBezTo>
                  <a:cubicBezTo>
                    <a:pt x="291" y="18"/>
                    <a:pt x="291" y="18"/>
                    <a:pt x="291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7"/>
                    <a:pt x="287" y="18"/>
                    <a:pt x="287" y="17"/>
                  </a:cubicBezTo>
                  <a:cubicBezTo>
                    <a:pt x="286" y="17"/>
                    <a:pt x="286" y="18"/>
                    <a:pt x="286" y="18"/>
                  </a:cubicBezTo>
                  <a:cubicBezTo>
                    <a:pt x="285" y="17"/>
                    <a:pt x="285" y="17"/>
                    <a:pt x="285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5" y="17"/>
                    <a:pt x="285" y="17"/>
                  </a:cubicBezTo>
                  <a:cubicBezTo>
                    <a:pt x="285" y="17"/>
                    <a:pt x="285" y="17"/>
                    <a:pt x="285" y="18"/>
                  </a:cubicBezTo>
                  <a:cubicBezTo>
                    <a:pt x="284" y="18"/>
                    <a:pt x="283" y="18"/>
                    <a:pt x="282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2" y="16"/>
                    <a:pt x="282" y="17"/>
                    <a:pt x="281" y="17"/>
                  </a:cubicBezTo>
                  <a:cubicBezTo>
                    <a:pt x="281" y="17"/>
                    <a:pt x="281" y="18"/>
                    <a:pt x="280" y="17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1" y="15"/>
                    <a:pt x="283" y="17"/>
                    <a:pt x="283" y="16"/>
                  </a:cubicBezTo>
                  <a:cubicBezTo>
                    <a:pt x="282" y="15"/>
                    <a:pt x="281" y="16"/>
                    <a:pt x="280" y="15"/>
                  </a:cubicBezTo>
                  <a:cubicBezTo>
                    <a:pt x="280" y="15"/>
                    <a:pt x="281" y="15"/>
                    <a:pt x="281" y="15"/>
                  </a:cubicBezTo>
                  <a:cubicBezTo>
                    <a:pt x="280" y="14"/>
                    <a:pt x="280" y="15"/>
                    <a:pt x="279" y="14"/>
                  </a:cubicBezTo>
                  <a:cubicBezTo>
                    <a:pt x="281" y="13"/>
                    <a:pt x="282" y="15"/>
                    <a:pt x="283" y="14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1" y="14"/>
                    <a:pt x="279" y="13"/>
                    <a:pt x="278" y="14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6" y="12"/>
                    <a:pt x="275" y="13"/>
                    <a:pt x="274" y="13"/>
                  </a:cubicBezTo>
                  <a:cubicBezTo>
                    <a:pt x="274" y="12"/>
                    <a:pt x="274" y="12"/>
                    <a:pt x="274" y="12"/>
                  </a:cubicBezTo>
                  <a:cubicBezTo>
                    <a:pt x="273" y="13"/>
                    <a:pt x="273" y="13"/>
                    <a:pt x="273" y="13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73" y="11"/>
                    <a:pt x="275" y="12"/>
                    <a:pt x="275" y="11"/>
                  </a:cubicBezTo>
                  <a:cubicBezTo>
                    <a:pt x="276" y="11"/>
                    <a:pt x="277" y="10"/>
                    <a:pt x="277" y="11"/>
                  </a:cubicBezTo>
                  <a:cubicBezTo>
                    <a:pt x="278" y="11"/>
                    <a:pt x="279" y="11"/>
                    <a:pt x="280" y="11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1" y="12"/>
                    <a:pt x="282" y="11"/>
                    <a:pt x="283" y="12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4" y="11"/>
                    <a:pt x="285" y="11"/>
                    <a:pt x="285" y="12"/>
                  </a:cubicBezTo>
                  <a:cubicBezTo>
                    <a:pt x="286" y="12"/>
                    <a:pt x="286" y="12"/>
                    <a:pt x="286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7" y="11"/>
                    <a:pt x="287" y="11"/>
                    <a:pt x="287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10"/>
                    <a:pt x="286" y="10"/>
                    <a:pt x="286" y="10"/>
                  </a:cubicBezTo>
                  <a:cubicBezTo>
                    <a:pt x="285" y="10"/>
                    <a:pt x="284" y="10"/>
                    <a:pt x="282" y="10"/>
                  </a:cubicBezTo>
                  <a:cubicBezTo>
                    <a:pt x="283" y="10"/>
                    <a:pt x="282" y="10"/>
                    <a:pt x="282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4" y="9"/>
                    <a:pt x="284" y="8"/>
                    <a:pt x="284" y="7"/>
                  </a:cubicBezTo>
                  <a:cubicBezTo>
                    <a:pt x="283" y="8"/>
                    <a:pt x="282" y="7"/>
                    <a:pt x="282" y="9"/>
                  </a:cubicBezTo>
                  <a:cubicBezTo>
                    <a:pt x="281" y="9"/>
                    <a:pt x="281" y="7"/>
                    <a:pt x="280" y="8"/>
                  </a:cubicBezTo>
                  <a:cubicBezTo>
                    <a:pt x="280" y="8"/>
                    <a:pt x="280" y="8"/>
                    <a:pt x="28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9" y="7"/>
                    <a:pt x="279" y="7"/>
                    <a:pt x="280" y="6"/>
                  </a:cubicBezTo>
                  <a:cubicBezTo>
                    <a:pt x="280" y="7"/>
                    <a:pt x="280" y="7"/>
                    <a:pt x="280" y="7"/>
                  </a:cubicBezTo>
                  <a:cubicBezTo>
                    <a:pt x="281" y="7"/>
                    <a:pt x="280" y="6"/>
                    <a:pt x="281" y="6"/>
                  </a:cubicBezTo>
                  <a:cubicBezTo>
                    <a:pt x="281" y="6"/>
                    <a:pt x="281" y="6"/>
                    <a:pt x="281" y="5"/>
                  </a:cubicBezTo>
                  <a:cubicBezTo>
                    <a:pt x="280" y="5"/>
                    <a:pt x="280" y="5"/>
                    <a:pt x="280" y="5"/>
                  </a:cubicBezTo>
                  <a:cubicBezTo>
                    <a:pt x="280" y="6"/>
                    <a:pt x="278" y="5"/>
                    <a:pt x="277" y="5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6"/>
                    <a:pt x="276" y="7"/>
                    <a:pt x="277" y="7"/>
                  </a:cubicBezTo>
                  <a:cubicBezTo>
                    <a:pt x="277" y="6"/>
                    <a:pt x="276" y="6"/>
                    <a:pt x="277" y="6"/>
                  </a:cubicBezTo>
                  <a:cubicBezTo>
                    <a:pt x="277" y="6"/>
                    <a:pt x="277" y="6"/>
                    <a:pt x="278" y="6"/>
                  </a:cubicBezTo>
                  <a:cubicBezTo>
                    <a:pt x="277" y="7"/>
                    <a:pt x="278" y="8"/>
                    <a:pt x="277" y="8"/>
                  </a:cubicBezTo>
                  <a:cubicBezTo>
                    <a:pt x="277" y="9"/>
                    <a:pt x="277" y="9"/>
                    <a:pt x="277" y="9"/>
                  </a:cubicBezTo>
                  <a:cubicBezTo>
                    <a:pt x="275" y="9"/>
                    <a:pt x="274" y="9"/>
                    <a:pt x="274" y="8"/>
                  </a:cubicBezTo>
                  <a:cubicBezTo>
                    <a:pt x="274" y="9"/>
                    <a:pt x="274" y="9"/>
                    <a:pt x="274" y="9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8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7"/>
                    <a:pt x="274" y="7"/>
                    <a:pt x="274" y="7"/>
                  </a:cubicBezTo>
                  <a:cubicBezTo>
                    <a:pt x="275" y="7"/>
                    <a:pt x="275" y="7"/>
                    <a:pt x="275" y="7"/>
                  </a:cubicBezTo>
                  <a:cubicBezTo>
                    <a:pt x="275" y="6"/>
                    <a:pt x="275" y="6"/>
                    <a:pt x="275" y="6"/>
                  </a:cubicBezTo>
                  <a:cubicBezTo>
                    <a:pt x="275" y="6"/>
                    <a:pt x="274" y="7"/>
                    <a:pt x="274" y="6"/>
                  </a:cubicBezTo>
                  <a:cubicBezTo>
                    <a:pt x="275" y="6"/>
                    <a:pt x="274" y="5"/>
                    <a:pt x="275" y="5"/>
                  </a:cubicBezTo>
                  <a:cubicBezTo>
                    <a:pt x="274" y="4"/>
                    <a:pt x="272" y="5"/>
                    <a:pt x="271" y="5"/>
                  </a:cubicBezTo>
                  <a:cubicBezTo>
                    <a:pt x="269" y="6"/>
                    <a:pt x="266" y="5"/>
                    <a:pt x="266" y="6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6" y="6"/>
                    <a:pt x="265" y="6"/>
                    <a:pt x="265" y="6"/>
                  </a:cubicBezTo>
                  <a:cubicBezTo>
                    <a:pt x="265" y="6"/>
                    <a:pt x="265" y="6"/>
                    <a:pt x="265" y="6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7" y="8"/>
                    <a:pt x="268" y="7"/>
                    <a:pt x="268" y="7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8" y="6"/>
                    <a:pt x="268" y="6"/>
                    <a:pt x="268" y="6"/>
                  </a:cubicBezTo>
                  <a:cubicBezTo>
                    <a:pt x="268" y="6"/>
                    <a:pt x="268" y="6"/>
                    <a:pt x="268" y="7"/>
                  </a:cubicBezTo>
                  <a:cubicBezTo>
                    <a:pt x="268" y="6"/>
                    <a:pt x="269" y="6"/>
                    <a:pt x="269" y="6"/>
                  </a:cubicBezTo>
                  <a:cubicBezTo>
                    <a:pt x="269" y="7"/>
                    <a:pt x="270" y="7"/>
                    <a:pt x="269" y="7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8"/>
                    <a:pt x="271" y="8"/>
                    <a:pt x="271" y="9"/>
                  </a:cubicBezTo>
                  <a:cubicBezTo>
                    <a:pt x="270" y="9"/>
                    <a:pt x="270" y="9"/>
                    <a:pt x="269" y="9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68" y="9"/>
                    <a:pt x="269" y="8"/>
                    <a:pt x="268" y="8"/>
                  </a:cubicBezTo>
                  <a:cubicBezTo>
                    <a:pt x="268" y="8"/>
                    <a:pt x="268" y="8"/>
                    <a:pt x="268" y="9"/>
                  </a:cubicBezTo>
                  <a:cubicBezTo>
                    <a:pt x="268" y="8"/>
                    <a:pt x="267" y="8"/>
                    <a:pt x="267" y="8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5" y="7"/>
                    <a:pt x="263" y="9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3" y="9"/>
                    <a:pt x="261" y="9"/>
                    <a:pt x="262" y="10"/>
                  </a:cubicBezTo>
                  <a:cubicBezTo>
                    <a:pt x="262" y="10"/>
                    <a:pt x="262" y="10"/>
                    <a:pt x="262" y="10"/>
                  </a:cubicBezTo>
                  <a:cubicBezTo>
                    <a:pt x="261" y="11"/>
                    <a:pt x="262" y="11"/>
                    <a:pt x="263" y="12"/>
                  </a:cubicBezTo>
                  <a:cubicBezTo>
                    <a:pt x="263" y="12"/>
                    <a:pt x="263" y="12"/>
                    <a:pt x="262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1" y="12"/>
                    <a:pt x="261" y="12"/>
                    <a:pt x="260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13"/>
                    <a:pt x="264" y="14"/>
                    <a:pt x="265" y="13"/>
                  </a:cubicBezTo>
                  <a:cubicBezTo>
                    <a:pt x="266" y="13"/>
                    <a:pt x="267" y="14"/>
                    <a:pt x="267" y="13"/>
                  </a:cubicBezTo>
                  <a:cubicBezTo>
                    <a:pt x="268" y="15"/>
                    <a:pt x="270" y="13"/>
                    <a:pt x="271" y="14"/>
                  </a:cubicBezTo>
                  <a:cubicBezTo>
                    <a:pt x="270" y="14"/>
                    <a:pt x="270" y="16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8" y="15"/>
                  </a:cubicBezTo>
                  <a:cubicBezTo>
                    <a:pt x="268" y="15"/>
                    <a:pt x="267" y="16"/>
                    <a:pt x="268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5" y="16"/>
                    <a:pt x="265" y="15"/>
                    <a:pt x="266" y="14"/>
                  </a:cubicBezTo>
                  <a:cubicBezTo>
                    <a:pt x="265" y="14"/>
                    <a:pt x="264" y="15"/>
                    <a:pt x="264" y="16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6"/>
                    <a:pt x="261" y="16"/>
                    <a:pt x="260" y="15"/>
                  </a:cubicBezTo>
                  <a:cubicBezTo>
                    <a:pt x="260" y="15"/>
                    <a:pt x="260" y="16"/>
                    <a:pt x="260" y="16"/>
                  </a:cubicBezTo>
                  <a:cubicBezTo>
                    <a:pt x="259" y="16"/>
                    <a:pt x="258" y="16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5" y="15"/>
                    <a:pt x="255" y="14"/>
                  </a:cubicBezTo>
                  <a:cubicBezTo>
                    <a:pt x="256" y="15"/>
                    <a:pt x="257" y="14"/>
                    <a:pt x="258" y="14"/>
                  </a:cubicBezTo>
                  <a:cubicBezTo>
                    <a:pt x="258" y="14"/>
                    <a:pt x="258" y="13"/>
                    <a:pt x="257" y="13"/>
                  </a:cubicBezTo>
                  <a:cubicBezTo>
                    <a:pt x="256" y="13"/>
                    <a:pt x="256" y="14"/>
                    <a:pt x="256" y="14"/>
                  </a:cubicBezTo>
                  <a:cubicBezTo>
                    <a:pt x="255" y="13"/>
                    <a:pt x="253" y="14"/>
                    <a:pt x="252" y="13"/>
                  </a:cubicBezTo>
                  <a:cubicBezTo>
                    <a:pt x="253" y="12"/>
                    <a:pt x="255" y="12"/>
                    <a:pt x="255" y="13"/>
                  </a:cubicBezTo>
                  <a:cubicBezTo>
                    <a:pt x="257" y="12"/>
                    <a:pt x="259" y="13"/>
                    <a:pt x="259" y="12"/>
                  </a:cubicBezTo>
                  <a:cubicBezTo>
                    <a:pt x="259" y="12"/>
                    <a:pt x="259" y="12"/>
                    <a:pt x="259" y="12"/>
                  </a:cubicBezTo>
                  <a:cubicBezTo>
                    <a:pt x="258" y="12"/>
                    <a:pt x="257" y="11"/>
                    <a:pt x="255" y="12"/>
                  </a:cubicBezTo>
                  <a:cubicBezTo>
                    <a:pt x="255" y="12"/>
                    <a:pt x="254" y="12"/>
                    <a:pt x="253" y="12"/>
                  </a:cubicBezTo>
                  <a:cubicBezTo>
                    <a:pt x="253" y="12"/>
                    <a:pt x="252" y="13"/>
                    <a:pt x="253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3"/>
                    <a:pt x="249" y="13"/>
                    <a:pt x="249" y="13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3"/>
                    <a:pt x="248" y="14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7" y="13"/>
                    <a:pt x="248" y="13"/>
                    <a:pt x="248" y="13"/>
                  </a:cubicBezTo>
                  <a:cubicBezTo>
                    <a:pt x="245" y="14"/>
                    <a:pt x="243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14"/>
                    <a:pt x="240" y="14"/>
                    <a:pt x="239" y="14"/>
                  </a:cubicBezTo>
                  <a:cubicBezTo>
                    <a:pt x="239" y="14"/>
                    <a:pt x="238" y="13"/>
                    <a:pt x="239" y="13"/>
                  </a:cubicBezTo>
                  <a:cubicBezTo>
                    <a:pt x="239" y="13"/>
                    <a:pt x="239" y="13"/>
                    <a:pt x="239" y="13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4" y="13"/>
                    <a:pt x="238" y="12"/>
                    <a:pt x="236" y="11"/>
                  </a:cubicBezTo>
                  <a:cubicBezTo>
                    <a:pt x="237" y="12"/>
                    <a:pt x="238" y="11"/>
                    <a:pt x="240" y="11"/>
                  </a:cubicBezTo>
                  <a:cubicBezTo>
                    <a:pt x="240" y="11"/>
                    <a:pt x="241" y="12"/>
                    <a:pt x="242" y="12"/>
                  </a:cubicBezTo>
                  <a:cubicBezTo>
                    <a:pt x="241" y="13"/>
                    <a:pt x="243" y="12"/>
                    <a:pt x="242" y="14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4" y="13"/>
                    <a:pt x="243" y="14"/>
                    <a:pt x="243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45" y="11"/>
                    <a:pt x="247" y="13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1"/>
                    <a:pt x="249" y="11"/>
                    <a:pt x="249" y="11"/>
                  </a:cubicBezTo>
                  <a:cubicBezTo>
                    <a:pt x="250" y="11"/>
                    <a:pt x="250" y="12"/>
                    <a:pt x="250" y="12"/>
                  </a:cubicBezTo>
                  <a:cubicBezTo>
                    <a:pt x="250" y="13"/>
                    <a:pt x="251" y="12"/>
                    <a:pt x="251" y="12"/>
                  </a:cubicBezTo>
                  <a:cubicBezTo>
                    <a:pt x="251" y="11"/>
                    <a:pt x="254" y="12"/>
                    <a:pt x="253" y="10"/>
                  </a:cubicBezTo>
                  <a:cubicBezTo>
                    <a:pt x="253" y="11"/>
                    <a:pt x="252" y="11"/>
                    <a:pt x="252" y="11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1" y="10"/>
                    <a:pt x="251" y="11"/>
                    <a:pt x="251" y="11"/>
                  </a:cubicBezTo>
                  <a:cubicBezTo>
                    <a:pt x="249" y="11"/>
                    <a:pt x="246" y="10"/>
                    <a:pt x="244" y="10"/>
                  </a:cubicBezTo>
                  <a:cubicBezTo>
                    <a:pt x="244" y="10"/>
                    <a:pt x="244" y="10"/>
                    <a:pt x="244" y="1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10"/>
                    <a:pt x="245" y="9"/>
                    <a:pt x="245" y="9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8"/>
                    <a:pt x="247" y="8"/>
                    <a:pt x="247" y="8"/>
                  </a:cubicBezTo>
                  <a:cubicBezTo>
                    <a:pt x="247" y="7"/>
                    <a:pt x="246" y="8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5" y="7"/>
                    <a:pt x="245" y="7"/>
                    <a:pt x="244" y="7"/>
                  </a:cubicBezTo>
                  <a:cubicBezTo>
                    <a:pt x="243" y="6"/>
                    <a:pt x="243" y="7"/>
                    <a:pt x="242" y="7"/>
                  </a:cubicBezTo>
                  <a:cubicBezTo>
                    <a:pt x="242" y="7"/>
                    <a:pt x="241" y="7"/>
                    <a:pt x="241" y="6"/>
                  </a:cubicBezTo>
                  <a:cubicBezTo>
                    <a:pt x="240" y="6"/>
                    <a:pt x="241" y="7"/>
                    <a:pt x="240" y="7"/>
                  </a:cubicBezTo>
                  <a:cubicBezTo>
                    <a:pt x="239" y="7"/>
                    <a:pt x="240" y="6"/>
                    <a:pt x="240" y="6"/>
                  </a:cubicBezTo>
                  <a:cubicBezTo>
                    <a:pt x="239" y="8"/>
                    <a:pt x="239" y="6"/>
                    <a:pt x="238" y="6"/>
                  </a:cubicBezTo>
                  <a:cubicBezTo>
                    <a:pt x="239" y="5"/>
                    <a:pt x="240" y="6"/>
                    <a:pt x="241" y="6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4"/>
                    <a:pt x="240" y="3"/>
                    <a:pt x="239" y="3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37" y="2"/>
                    <a:pt x="238" y="4"/>
                    <a:pt x="237" y="5"/>
                  </a:cubicBezTo>
                  <a:cubicBezTo>
                    <a:pt x="237" y="4"/>
                    <a:pt x="236" y="4"/>
                    <a:pt x="237" y="3"/>
                  </a:cubicBezTo>
                  <a:cubicBezTo>
                    <a:pt x="236" y="3"/>
                    <a:pt x="236" y="4"/>
                    <a:pt x="236" y="4"/>
                  </a:cubicBezTo>
                  <a:cubicBezTo>
                    <a:pt x="236" y="4"/>
                    <a:pt x="237" y="4"/>
                    <a:pt x="237" y="4"/>
                  </a:cubicBezTo>
                  <a:cubicBezTo>
                    <a:pt x="235" y="4"/>
                    <a:pt x="236" y="6"/>
                    <a:pt x="234" y="5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3" y="6"/>
                    <a:pt x="232" y="6"/>
                    <a:pt x="232" y="6"/>
                  </a:cubicBezTo>
                  <a:cubicBezTo>
                    <a:pt x="231" y="6"/>
                    <a:pt x="231" y="7"/>
                    <a:pt x="230" y="8"/>
                  </a:cubicBezTo>
                  <a:cubicBezTo>
                    <a:pt x="229" y="8"/>
                    <a:pt x="228" y="8"/>
                    <a:pt x="228" y="7"/>
                  </a:cubicBezTo>
                  <a:cubicBezTo>
                    <a:pt x="227" y="7"/>
                    <a:pt x="227" y="8"/>
                    <a:pt x="227" y="9"/>
                  </a:cubicBezTo>
                  <a:cubicBezTo>
                    <a:pt x="227" y="8"/>
                    <a:pt x="226" y="8"/>
                    <a:pt x="226" y="7"/>
                  </a:cubicBezTo>
                  <a:cubicBezTo>
                    <a:pt x="226" y="7"/>
                    <a:pt x="226" y="7"/>
                    <a:pt x="227" y="7"/>
                  </a:cubicBezTo>
                  <a:cubicBezTo>
                    <a:pt x="227" y="7"/>
                    <a:pt x="228" y="7"/>
                    <a:pt x="227" y="6"/>
                  </a:cubicBezTo>
                  <a:cubicBezTo>
                    <a:pt x="228" y="6"/>
                    <a:pt x="229" y="6"/>
                    <a:pt x="229" y="7"/>
                  </a:cubicBezTo>
                  <a:cubicBezTo>
                    <a:pt x="229" y="6"/>
                    <a:pt x="229" y="6"/>
                    <a:pt x="230" y="6"/>
                  </a:cubicBezTo>
                  <a:cubicBezTo>
                    <a:pt x="230" y="6"/>
                    <a:pt x="230" y="6"/>
                    <a:pt x="230" y="5"/>
                  </a:cubicBezTo>
                  <a:cubicBezTo>
                    <a:pt x="231" y="4"/>
                    <a:pt x="232" y="4"/>
                    <a:pt x="233" y="5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4"/>
                    <a:pt x="231" y="4"/>
                    <a:pt x="231" y="4"/>
                  </a:cubicBezTo>
                  <a:cubicBezTo>
                    <a:pt x="231" y="3"/>
                    <a:pt x="231" y="2"/>
                    <a:pt x="231" y="2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1" y="3"/>
                    <a:pt x="231" y="3"/>
                    <a:pt x="231" y="3"/>
                  </a:cubicBezTo>
                  <a:cubicBezTo>
                    <a:pt x="230" y="3"/>
                    <a:pt x="229" y="4"/>
                    <a:pt x="229" y="4"/>
                  </a:cubicBezTo>
                  <a:cubicBezTo>
                    <a:pt x="228" y="4"/>
                    <a:pt x="229" y="4"/>
                    <a:pt x="228" y="5"/>
                  </a:cubicBezTo>
                  <a:cubicBezTo>
                    <a:pt x="228" y="4"/>
                    <a:pt x="228" y="4"/>
                    <a:pt x="228" y="4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8" y="5"/>
                    <a:pt x="229" y="5"/>
                    <a:pt x="229" y="5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9" y="6"/>
                    <a:pt x="228" y="6"/>
                    <a:pt x="228" y="5"/>
                  </a:cubicBezTo>
                  <a:cubicBezTo>
                    <a:pt x="227" y="6"/>
                    <a:pt x="225" y="5"/>
                    <a:pt x="226" y="6"/>
                  </a:cubicBezTo>
                  <a:cubicBezTo>
                    <a:pt x="225" y="6"/>
                    <a:pt x="223" y="7"/>
                    <a:pt x="223" y="5"/>
                  </a:cubicBezTo>
                  <a:cubicBezTo>
                    <a:pt x="224" y="4"/>
                    <a:pt x="226" y="5"/>
                    <a:pt x="226" y="4"/>
                  </a:cubicBezTo>
                  <a:cubicBezTo>
                    <a:pt x="225" y="4"/>
                    <a:pt x="226" y="3"/>
                    <a:pt x="225" y="2"/>
                  </a:cubicBezTo>
                  <a:cubicBezTo>
                    <a:pt x="225" y="3"/>
                    <a:pt x="226" y="2"/>
                    <a:pt x="226" y="2"/>
                  </a:cubicBezTo>
                  <a:cubicBezTo>
                    <a:pt x="226" y="2"/>
                    <a:pt x="225" y="1"/>
                    <a:pt x="225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2"/>
                    <a:pt x="224" y="3"/>
                    <a:pt x="224" y="3"/>
                  </a:cubicBezTo>
                  <a:cubicBezTo>
                    <a:pt x="223" y="4"/>
                    <a:pt x="223" y="3"/>
                    <a:pt x="222" y="3"/>
                  </a:cubicBezTo>
                  <a:cubicBezTo>
                    <a:pt x="222" y="3"/>
                    <a:pt x="223" y="3"/>
                    <a:pt x="223" y="4"/>
                  </a:cubicBezTo>
                  <a:cubicBezTo>
                    <a:pt x="222" y="4"/>
                    <a:pt x="221" y="3"/>
                    <a:pt x="221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1" y="5"/>
                    <a:pt x="219" y="5"/>
                    <a:pt x="219" y="5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9" y="4"/>
                    <a:pt x="218" y="4"/>
                  </a:cubicBezTo>
                  <a:cubicBezTo>
                    <a:pt x="217" y="3"/>
                    <a:pt x="217" y="2"/>
                    <a:pt x="218" y="1"/>
                  </a:cubicBezTo>
                  <a:cubicBezTo>
                    <a:pt x="216" y="1"/>
                    <a:pt x="217" y="4"/>
                    <a:pt x="216" y="4"/>
                  </a:cubicBezTo>
                  <a:cubicBezTo>
                    <a:pt x="216" y="3"/>
                    <a:pt x="215" y="3"/>
                    <a:pt x="214" y="3"/>
                  </a:cubicBezTo>
                  <a:cubicBezTo>
                    <a:pt x="214" y="4"/>
                    <a:pt x="214" y="4"/>
                    <a:pt x="214" y="4"/>
                  </a:cubicBezTo>
                  <a:cubicBezTo>
                    <a:pt x="213" y="4"/>
                    <a:pt x="212" y="5"/>
                    <a:pt x="211" y="4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10" y="3"/>
                    <a:pt x="210" y="3"/>
                  </a:cubicBezTo>
                  <a:cubicBezTo>
                    <a:pt x="211" y="3"/>
                    <a:pt x="211" y="2"/>
                    <a:pt x="212" y="2"/>
                  </a:cubicBezTo>
                  <a:cubicBezTo>
                    <a:pt x="212" y="1"/>
                    <a:pt x="211" y="3"/>
                    <a:pt x="211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2"/>
                    <a:pt x="210" y="2"/>
                    <a:pt x="210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8" y="4"/>
                    <a:pt x="210" y="2"/>
                    <a:pt x="209" y="2"/>
                  </a:cubicBezTo>
                  <a:cubicBezTo>
                    <a:pt x="208" y="2"/>
                    <a:pt x="208" y="2"/>
                    <a:pt x="208" y="2"/>
                  </a:cubicBezTo>
                  <a:cubicBezTo>
                    <a:pt x="208" y="4"/>
                    <a:pt x="209" y="4"/>
                    <a:pt x="210" y="4"/>
                  </a:cubicBezTo>
                  <a:cubicBezTo>
                    <a:pt x="207" y="6"/>
                    <a:pt x="208" y="2"/>
                    <a:pt x="206" y="2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3"/>
                    <a:pt x="206" y="2"/>
                    <a:pt x="207" y="2"/>
                  </a:cubicBezTo>
                  <a:cubicBezTo>
                    <a:pt x="207" y="2"/>
                    <a:pt x="207" y="3"/>
                    <a:pt x="207" y="3"/>
                  </a:cubicBezTo>
                  <a:cubicBezTo>
                    <a:pt x="207" y="3"/>
                    <a:pt x="207" y="3"/>
                    <a:pt x="207" y="3"/>
                  </a:cubicBezTo>
                  <a:cubicBezTo>
                    <a:pt x="207" y="5"/>
                    <a:pt x="204" y="4"/>
                    <a:pt x="203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5"/>
                    <a:pt x="201" y="5"/>
                    <a:pt x="200" y="5"/>
                  </a:cubicBezTo>
                  <a:cubicBezTo>
                    <a:pt x="200" y="6"/>
                    <a:pt x="200" y="6"/>
                    <a:pt x="199" y="6"/>
                  </a:cubicBezTo>
                  <a:cubicBezTo>
                    <a:pt x="199" y="5"/>
                    <a:pt x="198" y="5"/>
                    <a:pt x="199" y="4"/>
                  </a:cubicBezTo>
                  <a:cubicBezTo>
                    <a:pt x="199" y="5"/>
                    <a:pt x="200" y="5"/>
                    <a:pt x="200" y="4"/>
                  </a:cubicBezTo>
                  <a:cubicBezTo>
                    <a:pt x="201" y="4"/>
                    <a:pt x="201" y="5"/>
                    <a:pt x="201" y="5"/>
                  </a:cubicBezTo>
                  <a:cubicBezTo>
                    <a:pt x="201" y="4"/>
                    <a:pt x="202" y="4"/>
                    <a:pt x="202" y="3"/>
                  </a:cubicBezTo>
                  <a:cubicBezTo>
                    <a:pt x="202" y="2"/>
                    <a:pt x="203" y="3"/>
                    <a:pt x="203" y="2"/>
                  </a:cubicBezTo>
                  <a:cubicBezTo>
                    <a:pt x="203" y="2"/>
                    <a:pt x="204" y="2"/>
                    <a:pt x="203" y="1"/>
                  </a:cubicBezTo>
                  <a:cubicBezTo>
                    <a:pt x="202" y="1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2"/>
                    <a:pt x="198" y="2"/>
                    <a:pt x="198" y="3"/>
                  </a:cubicBezTo>
                  <a:cubicBezTo>
                    <a:pt x="199" y="3"/>
                    <a:pt x="200" y="3"/>
                    <a:pt x="200" y="3"/>
                  </a:cubicBezTo>
                  <a:cubicBezTo>
                    <a:pt x="199" y="4"/>
                    <a:pt x="198" y="3"/>
                    <a:pt x="197" y="4"/>
                  </a:cubicBezTo>
                  <a:cubicBezTo>
                    <a:pt x="197" y="3"/>
                    <a:pt x="197" y="3"/>
                    <a:pt x="197" y="3"/>
                  </a:cubicBezTo>
                  <a:cubicBezTo>
                    <a:pt x="199" y="3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5" y="1"/>
                    <a:pt x="195" y="0"/>
                  </a:cubicBezTo>
                  <a:cubicBezTo>
                    <a:pt x="194" y="1"/>
                    <a:pt x="193" y="1"/>
                    <a:pt x="193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4" y="3"/>
                    <a:pt x="192" y="3"/>
                    <a:pt x="192" y="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90" y="3"/>
                    <a:pt x="190" y="3"/>
                  </a:cubicBezTo>
                  <a:cubicBezTo>
                    <a:pt x="191" y="2"/>
                    <a:pt x="190" y="2"/>
                    <a:pt x="190" y="1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2"/>
                    <a:pt x="187" y="1"/>
                    <a:pt x="188" y="3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3"/>
                    <a:pt x="189" y="3"/>
                    <a:pt x="190" y="4"/>
                  </a:cubicBezTo>
                  <a:cubicBezTo>
                    <a:pt x="189" y="4"/>
                    <a:pt x="188" y="3"/>
                    <a:pt x="188" y="4"/>
                  </a:cubicBezTo>
                  <a:cubicBezTo>
                    <a:pt x="187" y="4"/>
                    <a:pt x="187" y="5"/>
                    <a:pt x="186" y="5"/>
                  </a:cubicBezTo>
                  <a:cubicBezTo>
                    <a:pt x="187" y="4"/>
                    <a:pt x="186" y="3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3"/>
                    <a:pt x="188" y="2"/>
                    <a:pt x="187" y="2"/>
                  </a:cubicBezTo>
                  <a:cubicBezTo>
                    <a:pt x="186" y="2"/>
                    <a:pt x="185" y="1"/>
                    <a:pt x="184" y="2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4" y="3"/>
                    <a:pt x="183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1" y="5"/>
                    <a:pt x="180" y="5"/>
                  </a:cubicBezTo>
                  <a:cubicBezTo>
                    <a:pt x="179" y="5"/>
                    <a:pt x="178" y="5"/>
                    <a:pt x="178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3"/>
                    <a:pt x="179" y="4"/>
                    <a:pt x="180" y="4"/>
                  </a:cubicBezTo>
                  <a:cubicBezTo>
                    <a:pt x="180" y="4"/>
                    <a:pt x="180" y="3"/>
                    <a:pt x="181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3"/>
                    <a:pt x="179" y="2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3"/>
                    <a:pt x="175" y="3"/>
                    <a:pt x="175" y="3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3"/>
                    <a:pt x="172" y="3"/>
                    <a:pt x="172" y="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1" y="2"/>
                    <a:pt x="173" y="1"/>
                    <a:pt x="172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1" y="1"/>
                    <a:pt x="170" y="1"/>
                    <a:pt x="169" y="1"/>
                  </a:cubicBezTo>
                  <a:cubicBezTo>
                    <a:pt x="169" y="0"/>
                    <a:pt x="171" y="1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1"/>
                    <a:pt x="168" y="2"/>
                  </a:cubicBezTo>
                  <a:cubicBezTo>
                    <a:pt x="168" y="2"/>
                    <a:pt x="169" y="2"/>
                    <a:pt x="169" y="2"/>
                  </a:cubicBezTo>
                  <a:cubicBezTo>
                    <a:pt x="168" y="2"/>
                    <a:pt x="168" y="3"/>
                    <a:pt x="167" y="3"/>
                  </a:cubicBezTo>
                  <a:cubicBezTo>
                    <a:pt x="167" y="3"/>
                    <a:pt x="166" y="2"/>
                    <a:pt x="167" y="2"/>
                  </a:cubicBezTo>
                  <a:cubicBezTo>
                    <a:pt x="164" y="2"/>
                    <a:pt x="167" y="4"/>
                    <a:pt x="166" y="5"/>
                  </a:cubicBezTo>
                  <a:cubicBezTo>
                    <a:pt x="167" y="5"/>
                    <a:pt x="169" y="5"/>
                    <a:pt x="170" y="4"/>
                  </a:cubicBezTo>
                  <a:cubicBezTo>
                    <a:pt x="170" y="5"/>
                    <a:pt x="170" y="6"/>
                    <a:pt x="169" y="6"/>
                  </a:cubicBezTo>
                  <a:cubicBezTo>
                    <a:pt x="168" y="7"/>
                    <a:pt x="168" y="5"/>
                    <a:pt x="168" y="5"/>
                  </a:cubicBezTo>
                  <a:cubicBezTo>
                    <a:pt x="167" y="5"/>
                    <a:pt x="167" y="5"/>
                    <a:pt x="167" y="6"/>
                  </a:cubicBezTo>
                  <a:cubicBezTo>
                    <a:pt x="168" y="7"/>
                    <a:pt x="166" y="7"/>
                    <a:pt x="165" y="7"/>
                  </a:cubicBezTo>
                  <a:cubicBezTo>
                    <a:pt x="166" y="8"/>
                    <a:pt x="167" y="7"/>
                    <a:pt x="168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8" y="8"/>
                    <a:pt x="168" y="8"/>
                    <a:pt x="167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7" y="9"/>
                    <a:pt x="167" y="9"/>
                    <a:pt x="166" y="8"/>
                  </a:cubicBezTo>
                  <a:cubicBezTo>
                    <a:pt x="166" y="8"/>
                    <a:pt x="166" y="9"/>
                    <a:pt x="166" y="9"/>
                  </a:cubicBezTo>
                  <a:cubicBezTo>
                    <a:pt x="166" y="9"/>
                    <a:pt x="165" y="10"/>
                    <a:pt x="164" y="9"/>
                  </a:cubicBezTo>
                  <a:cubicBezTo>
                    <a:pt x="164" y="9"/>
                    <a:pt x="164" y="10"/>
                    <a:pt x="164" y="10"/>
                  </a:cubicBezTo>
                  <a:cubicBezTo>
                    <a:pt x="163" y="11"/>
                    <a:pt x="161" y="10"/>
                    <a:pt x="160" y="1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1" y="9"/>
                    <a:pt x="160" y="9"/>
                    <a:pt x="160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2" y="8"/>
                    <a:pt x="162" y="7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4" y="9"/>
                    <a:pt x="164" y="9"/>
                    <a:pt x="164" y="8"/>
                  </a:cubicBezTo>
                  <a:cubicBezTo>
                    <a:pt x="164" y="8"/>
                    <a:pt x="165" y="8"/>
                    <a:pt x="165" y="7"/>
                  </a:cubicBezTo>
                  <a:cubicBezTo>
                    <a:pt x="163" y="7"/>
                    <a:pt x="160" y="6"/>
                    <a:pt x="161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8"/>
                    <a:pt x="160" y="7"/>
                    <a:pt x="160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8"/>
                    <a:pt x="158" y="8"/>
                  </a:cubicBezTo>
                  <a:cubicBezTo>
                    <a:pt x="158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6" y="7"/>
                    <a:pt x="156" y="7"/>
                    <a:pt x="156" y="7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5" y="7"/>
                    <a:pt x="154" y="8"/>
                    <a:pt x="153" y="9"/>
                  </a:cubicBezTo>
                  <a:cubicBezTo>
                    <a:pt x="152" y="9"/>
                    <a:pt x="151" y="9"/>
                    <a:pt x="151" y="8"/>
                  </a:cubicBezTo>
                  <a:cubicBezTo>
                    <a:pt x="151" y="7"/>
                    <a:pt x="151" y="6"/>
                    <a:pt x="151" y="5"/>
                  </a:cubicBezTo>
                  <a:cubicBezTo>
                    <a:pt x="149" y="5"/>
                    <a:pt x="147" y="4"/>
                    <a:pt x="148" y="7"/>
                  </a:cubicBezTo>
                  <a:cubicBezTo>
                    <a:pt x="146" y="7"/>
                    <a:pt x="144" y="7"/>
                    <a:pt x="142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5"/>
                    <a:pt x="140" y="6"/>
                    <a:pt x="139" y="6"/>
                  </a:cubicBezTo>
                  <a:cubicBezTo>
                    <a:pt x="140" y="4"/>
                    <a:pt x="143" y="6"/>
                    <a:pt x="143" y="4"/>
                  </a:cubicBezTo>
                  <a:cubicBezTo>
                    <a:pt x="142" y="4"/>
                    <a:pt x="141" y="4"/>
                    <a:pt x="140" y="4"/>
                  </a:cubicBezTo>
                  <a:cubicBezTo>
                    <a:pt x="138" y="3"/>
                    <a:pt x="137" y="5"/>
                    <a:pt x="136" y="4"/>
                  </a:cubicBezTo>
                  <a:cubicBezTo>
                    <a:pt x="134" y="3"/>
                    <a:pt x="133" y="5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7" y="3"/>
                    <a:pt x="125" y="4"/>
                    <a:pt x="123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2" y="6"/>
                    <a:pt x="123" y="6"/>
                    <a:pt x="122" y="6"/>
                  </a:cubicBezTo>
                  <a:cubicBezTo>
                    <a:pt x="121" y="7"/>
                    <a:pt x="120" y="6"/>
                    <a:pt x="120" y="5"/>
                  </a:cubicBezTo>
                  <a:cubicBezTo>
                    <a:pt x="120" y="5"/>
                    <a:pt x="122" y="5"/>
                    <a:pt x="121" y="4"/>
                  </a:cubicBezTo>
                  <a:cubicBezTo>
                    <a:pt x="119" y="3"/>
                    <a:pt x="119" y="5"/>
                    <a:pt x="119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4"/>
                    <a:pt x="118" y="4"/>
                  </a:cubicBezTo>
                  <a:cubicBezTo>
                    <a:pt x="118" y="4"/>
                    <a:pt x="116" y="5"/>
                    <a:pt x="115" y="4"/>
                  </a:cubicBezTo>
                  <a:cubicBezTo>
                    <a:pt x="115" y="6"/>
                    <a:pt x="114" y="5"/>
                    <a:pt x="113" y="6"/>
                  </a:cubicBezTo>
                  <a:cubicBezTo>
                    <a:pt x="112" y="5"/>
                    <a:pt x="111" y="5"/>
                    <a:pt x="111" y="4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5"/>
                    <a:pt x="108" y="4"/>
                    <a:pt x="107" y="5"/>
                  </a:cubicBezTo>
                  <a:cubicBezTo>
                    <a:pt x="106" y="4"/>
                    <a:pt x="105" y="4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5"/>
                    <a:pt x="106" y="5"/>
                    <a:pt x="106" y="6"/>
                  </a:cubicBezTo>
                  <a:cubicBezTo>
                    <a:pt x="105" y="6"/>
                    <a:pt x="105" y="6"/>
                    <a:pt x="104" y="6"/>
                  </a:cubicBezTo>
                  <a:cubicBezTo>
                    <a:pt x="103" y="6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2" y="6"/>
                    <a:pt x="104" y="6"/>
                    <a:pt x="103" y="6"/>
                  </a:cubicBezTo>
                  <a:cubicBezTo>
                    <a:pt x="103" y="6"/>
                    <a:pt x="102" y="6"/>
                    <a:pt x="102" y="5"/>
                  </a:cubicBezTo>
                  <a:cubicBezTo>
                    <a:pt x="101" y="7"/>
                    <a:pt x="99" y="5"/>
                    <a:pt x="97" y="6"/>
                  </a:cubicBezTo>
                  <a:cubicBezTo>
                    <a:pt x="95" y="6"/>
                    <a:pt x="94" y="7"/>
                    <a:pt x="93" y="6"/>
                  </a:cubicBezTo>
                  <a:cubicBezTo>
                    <a:pt x="92" y="6"/>
                    <a:pt x="91" y="6"/>
                    <a:pt x="90" y="6"/>
                  </a:cubicBezTo>
                  <a:cubicBezTo>
                    <a:pt x="89" y="5"/>
                    <a:pt x="86" y="6"/>
                    <a:pt x="86" y="4"/>
                  </a:cubicBezTo>
                  <a:cubicBezTo>
                    <a:pt x="85" y="4"/>
                    <a:pt x="86" y="4"/>
                    <a:pt x="86" y="3"/>
                  </a:cubicBezTo>
                  <a:cubicBezTo>
                    <a:pt x="85" y="3"/>
                    <a:pt x="85" y="4"/>
                    <a:pt x="85" y="3"/>
                  </a:cubicBezTo>
                  <a:cubicBezTo>
                    <a:pt x="83" y="2"/>
                    <a:pt x="85" y="4"/>
                    <a:pt x="84" y="4"/>
                  </a:cubicBezTo>
                  <a:cubicBezTo>
                    <a:pt x="83" y="4"/>
                    <a:pt x="83" y="4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7"/>
                    <a:pt x="77" y="7"/>
                    <a:pt x="77" y="6"/>
                  </a:cubicBezTo>
                  <a:cubicBezTo>
                    <a:pt x="76" y="4"/>
                    <a:pt x="76" y="3"/>
                    <a:pt x="76" y="2"/>
                  </a:cubicBezTo>
                  <a:cubicBezTo>
                    <a:pt x="75" y="2"/>
                    <a:pt x="74" y="2"/>
                    <a:pt x="74" y="3"/>
                  </a:cubicBezTo>
                  <a:cubicBezTo>
                    <a:pt x="71" y="6"/>
                    <a:pt x="67" y="2"/>
                    <a:pt x="64" y="4"/>
                  </a:cubicBezTo>
                  <a:cubicBezTo>
                    <a:pt x="63" y="3"/>
                    <a:pt x="65" y="3"/>
                    <a:pt x="65" y="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2"/>
                    <a:pt x="62" y="3"/>
                  </a:cubicBezTo>
                  <a:cubicBezTo>
                    <a:pt x="61" y="4"/>
                    <a:pt x="60" y="4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4"/>
                    <a:pt x="56" y="3"/>
                    <a:pt x="55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3"/>
                    <a:pt x="58" y="4"/>
                  </a:cubicBezTo>
                  <a:cubicBezTo>
                    <a:pt x="58" y="5"/>
                    <a:pt x="57" y="6"/>
                    <a:pt x="55" y="6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48" y="3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3"/>
                    <a:pt x="45" y="2"/>
                    <a:pt x="44" y="2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4"/>
                    <a:pt x="47" y="4"/>
                    <a:pt x="48" y="5"/>
                  </a:cubicBezTo>
                  <a:cubicBezTo>
                    <a:pt x="47" y="6"/>
                    <a:pt x="46" y="5"/>
                    <a:pt x="44" y="6"/>
                  </a:cubicBezTo>
                  <a:cubicBezTo>
                    <a:pt x="42" y="6"/>
                    <a:pt x="39" y="7"/>
                    <a:pt x="38" y="4"/>
                  </a:cubicBezTo>
                  <a:cubicBezTo>
                    <a:pt x="38" y="4"/>
                    <a:pt x="39" y="5"/>
                    <a:pt x="39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6"/>
                    <a:pt x="36" y="4"/>
                    <a:pt x="35" y="5"/>
                  </a:cubicBezTo>
                  <a:cubicBezTo>
                    <a:pt x="33" y="2"/>
                    <a:pt x="31" y="5"/>
                    <a:pt x="29" y="4"/>
                  </a:cubicBezTo>
                  <a:cubicBezTo>
                    <a:pt x="27" y="5"/>
                    <a:pt x="24" y="6"/>
                    <a:pt x="23" y="9"/>
                  </a:cubicBezTo>
                  <a:cubicBezTo>
                    <a:pt x="24" y="11"/>
                    <a:pt x="20" y="10"/>
                    <a:pt x="19" y="11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7"/>
                    <a:pt x="13" y="17"/>
                    <a:pt x="10" y="18"/>
                  </a:cubicBezTo>
                  <a:cubicBezTo>
                    <a:pt x="9" y="19"/>
                    <a:pt x="9" y="20"/>
                    <a:pt x="8" y="21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5"/>
                    <a:pt x="8" y="24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7"/>
                    <a:pt x="9" y="26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1" y="28"/>
                    <a:pt x="10" y="27"/>
                    <a:pt x="10" y="28"/>
                  </a:cubicBezTo>
                  <a:cubicBezTo>
                    <a:pt x="11" y="29"/>
                    <a:pt x="10" y="28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30"/>
                  </a:cubicBezTo>
                  <a:cubicBezTo>
                    <a:pt x="7" y="31"/>
                    <a:pt x="6" y="33"/>
                    <a:pt x="4" y="33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7"/>
                    <a:pt x="1" y="38"/>
                    <a:pt x="0" y="39"/>
                  </a:cubicBezTo>
                  <a:cubicBezTo>
                    <a:pt x="1" y="39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9"/>
                    <a:pt x="7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9"/>
                    <a:pt x="12" y="37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2" y="41"/>
                    <a:pt x="11" y="42"/>
                    <a:pt x="8" y="43"/>
                  </a:cubicBezTo>
                  <a:cubicBezTo>
                    <a:pt x="6" y="44"/>
                    <a:pt x="5" y="46"/>
                    <a:pt x="4" y="48"/>
                  </a:cubicBezTo>
                  <a:cubicBezTo>
                    <a:pt x="5" y="49"/>
                    <a:pt x="5" y="51"/>
                    <a:pt x="7" y="51"/>
                  </a:cubicBezTo>
                  <a:cubicBezTo>
                    <a:pt x="10" y="53"/>
                    <a:pt x="6" y="53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5"/>
                    <a:pt x="5" y="55"/>
                    <a:pt x="4" y="56"/>
                  </a:cubicBezTo>
                  <a:cubicBezTo>
                    <a:pt x="5" y="56"/>
                    <a:pt x="6" y="56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6" y="55"/>
                    <a:pt x="7" y="55"/>
                  </a:cubicBezTo>
                  <a:cubicBezTo>
                    <a:pt x="7" y="56"/>
                    <a:pt x="7" y="57"/>
                    <a:pt x="6" y="57"/>
                  </a:cubicBezTo>
                  <a:cubicBezTo>
                    <a:pt x="6" y="58"/>
                    <a:pt x="4" y="59"/>
                    <a:pt x="6" y="60"/>
                  </a:cubicBezTo>
                  <a:cubicBezTo>
                    <a:pt x="4" y="61"/>
                    <a:pt x="4" y="63"/>
                    <a:pt x="4" y="65"/>
                  </a:cubicBezTo>
                  <a:cubicBezTo>
                    <a:pt x="5" y="66"/>
                    <a:pt x="6" y="66"/>
                    <a:pt x="7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8" y="66"/>
                    <a:pt x="9" y="67"/>
                  </a:cubicBezTo>
                  <a:cubicBezTo>
                    <a:pt x="9" y="68"/>
                    <a:pt x="11" y="66"/>
                    <a:pt x="11" y="67"/>
                  </a:cubicBezTo>
                  <a:cubicBezTo>
                    <a:pt x="10" y="68"/>
                    <a:pt x="11" y="69"/>
                    <a:pt x="10" y="69"/>
                  </a:cubicBezTo>
                  <a:cubicBezTo>
                    <a:pt x="10" y="69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70"/>
                    <a:pt x="13" y="70"/>
                  </a:cubicBezTo>
                  <a:cubicBezTo>
                    <a:pt x="13" y="70"/>
                    <a:pt x="12" y="70"/>
                    <a:pt x="13" y="70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2" y="73"/>
                    <a:pt x="10" y="73"/>
                    <a:pt x="9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3"/>
                    <a:pt x="13" y="74"/>
                    <a:pt x="14" y="73"/>
                  </a:cubicBezTo>
                  <a:cubicBezTo>
                    <a:pt x="14" y="76"/>
                    <a:pt x="11" y="76"/>
                    <a:pt x="12" y="77"/>
                  </a:cubicBezTo>
                  <a:cubicBezTo>
                    <a:pt x="12" y="78"/>
                    <a:pt x="12" y="78"/>
                    <a:pt x="13" y="79"/>
                  </a:cubicBezTo>
                  <a:cubicBezTo>
                    <a:pt x="17" y="80"/>
                    <a:pt x="20" y="83"/>
                    <a:pt x="24" y="83"/>
                  </a:cubicBezTo>
                  <a:cubicBezTo>
                    <a:pt x="24" y="87"/>
                    <a:pt x="29" y="87"/>
                    <a:pt x="31" y="89"/>
                  </a:cubicBezTo>
                  <a:cubicBezTo>
                    <a:pt x="33" y="91"/>
                    <a:pt x="35" y="94"/>
                    <a:pt x="38" y="96"/>
                  </a:cubicBezTo>
                  <a:cubicBezTo>
                    <a:pt x="41" y="98"/>
                    <a:pt x="40" y="101"/>
                    <a:pt x="43" y="102"/>
                  </a:cubicBezTo>
                  <a:cubicBezTo>
                    <a:pt x="44" y="101"/>
                    <a:pt x="45" y="102"/>
                    <a:pt x="46" y="102"/>
                  </a:cubicBezTo>
                  <a:cubicBezTo>
                    <a:pt x="46" y="103"/>
                    <a:pt x="48" y="103"/>
                    <a:pt x="49" y="103"/>
                  </a:cubicBezTo>
                  <a:cubicBezTo>
                    <a:pt x="51" y="103"/>
                    <a:pt x="53" y="106"/>
                    <a:pt x="55" y="105"/>
                  </a:cubicBezTo>
                  <a:cubicBezTo>
                    <a:pt x="54" y="104"/>
                    <a:pt x="52" y="104"/>
                    <a:pt x="52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9" y="103"/>
                    <a:pt x="51" y="102"/>
                    <a:pt x="51" y="102"/>
                  </a:cubicBezTo>
                  <a:cubicBezTo>
                    <a:pt x="52" y="101"/>
                    <a:pt x="51" y="103"/>
                    <a:pt x="52" y="102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2"/>
                    <a:pt x="52" y="102"/>
                    <a:pt x="53" y="102"/>
                  </a:cubicBezTo>
                  <a:cubicBezTo>
                    <a:pt x="53" y="102"/>
                    <a:pt x="53" y="102"/>
                    <a:pt x="53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5" y="101"/>
                    <a:pt x="54" y="100"/>
                    <a:pt x="55" y="100"/>
                  </a:cubicBezTo>
                  <a:cubicBezTo>
                    <a:pt x="55" y="100"/>
                    <a:pt x="56" y="100"/>
                    <a:pt x="56" y="100"/>
                  </a:cubicBezTo>
                  <a:cubicBezTo>
                    <a:pt x="56" y="101"/>
                    <a:pt x="55" y="101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60" y="101"/>
                    <a:pt x="60" y="100"/>
                  </a:cubicBezTo>
                  <a:cubicBezTo>
                    <a:pt x="61" y="102"/>
                    <a:pt x="62" y="100"/>
                    <a:pt x="63" y="10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99"/>
                    <a:pt x="65" y="100"/>
                    <a:pt x="67" y="100"/>
                  </a:cubicBezTo>
                  <a:cubicBezTo>
                    <a:pt x="67" y="99"/>
                    <a:pt x="67" y="99"/>
                    <a:pt x="68" y="98"/>
                  </a:cubicBezTo>
                  <a:cubicBezTo>
                    <a:pt x="68" y="98"/>
                    <a:pt x="68" y="98"/>
                    <a:pt x="69" y="98"/>
                  </a:cubicBezTo>
                  <a:cubicBezTo>
                    <a:pt x="69" y="98"/>
                    <a:pt x="69" y="97"/>
                    <a:pt x="70" y="97"/>
                  </a:cubicBezTo>
                  <a:cubicBezTo>
                    <a:pt x="71" y="98"/>
                    <a:pt x="71" y="95"/>
                    <a:pt x="72" y="97"/>
                  </a:cubicBezTo>
                  <a:cubicBezTo>
                    <a:pt x="72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6"/>
                  </a:cubicBezTo>
                  <a:cubicBezTo>
                    <a:pt x="73" y="96"/>
                    <a:pt x="72" y="95"/>
                    <a:pt x="72" y="95"/>
                  </a:cubicBezTo>
                  <a:cubicBezTo>
                    <a:pt x="72" y="95"/>
                    <a:pt x="73" y="95"/>
                    <a:pt x="73" y="9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4" y="94"/>
                    <a:pt x="75" y="93"/>
                    <a:pt x="75" y="93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4"/>
                    <a:pt x="76" y="94"/>
                  </a:cubicBezTo>
                  <a:cubicBezTo>
                    <a:pt x="75" y="93"/>
                    <a:pt x="76" y="92"/>
                    <a:pt x="75" y="91"/>
                  </a:cubicBezTo>
                  <a:cubicBezTo>
                    <a:pt x="74" y="91"/>
                    <a:pt x="74" y="90"/>
                    <a:pt x="73" y="90"/>
                  </a:cubicBezTo>
                  <a:cubicBezTo>
                    <a:pt x="73" y="91"/>
                    <a:pt x="71" y="90"/>
                    <a:pt x="72" y="92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68" y="92"/>
                    <a:pt x="67" y="92"/>
                    <a:pt x="65" y="92"/>
                  </a:cubicBezTo>
                  <a:cubicBezTo>
                    <a:pt x="63" y="93"/>
                    <a:pt x="60" y="93"/>
                    <a:pt x="57" y="93"/>
                  </a:cubicBezTo>
                  <a:cubicBezTo>
                    <a:pt x="57" y="93"/>
                    <a:pt x="56" y="92"/>
                    <a:pt x="55" y="93"/>
                  </a:cubicBezTo>
                  <a:cubicBezTo>
                    <a:pt x="54" y="93"/>
                    <a:pt x="53" y="93"/>
                    <a:pt x="52" y="92"/>
                  </a:cubicBezTo>
                  <a:cubicBezTo>
                    <a:pt x="51" y="92"/>
                    <a:pt x="50" y="91"/>
                    <a:pt x="49" y="92"/>
                  </a:cubicBezTo>
                  <a:cubicBezTo>
                    <a:pt x="48" y="92"/>
                    <a:pt x="48" y="92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5" y="91"/>
                    <a:pt x="46" y="89"/>
                    <a:pt x="44" y="89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9"/>
                    <a:pt x="46" y="89"/>
                    <a:pt x="46" y="90"/>
                  </a:cubicBezTo>
                  <a:cubicBezTo>
                    <a:pt x="46" y="89"/>
                    <a:pt x="47" y="89"/>
                    <a:pt x="47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7"/>
                    <a:pt x="48" y="88"/>
                    <a:pt x="48" y="87"/>
                  </a:cubicBezTo>
                  <a:cubicBezTo>
                    <a:pt x="47" y="87"/>
                    <a:pt x="47" y="87"/>
                    <a:pt x="46" y="87"/>
                  </a:cubicBezTo>
                  <a:cubicBezTo>
                    <a:pt x="46" y="87"/>
                    <a:pt x="46" y="87"/>
                    <a:pt x="46" y="86"/>
                  </a:cubicBezTo>
                  <a:cubicBezTo>
                    <a:pt x="47" y="87"/>
                    <a:pt x="48" y="85"/>
                    <a:pt x="48" y="85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49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86"/>
                    <a:pt x="50" y="86"/>
                    <a:pt x="50" y="86"/>
                  </a:cubicBezTo>
                  <a:cubicBezTo>
                    <a:pt x="50" y="86"/>
                    <a:pt x="50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6"/>
                    <a:pt x="52" y="87"/>
                    <a:pt x="52" y="87"/>
                  </a:cubicBezTo>
                  <a:cubicBezTo>
                    <a:pt x="53" y="88"/>
                    <a:pt x="53" y="87"/>
                    <a:pt x="53" y="88"/>
                  </a:cubicBezTo>
                  <a:cubicBezTo>
                    <a:pt x="54" y="88"/>
                    <a:pt x="53" y="86"/>
                    <a:pt x="54" y="85"/>
                  </a:cubicBezTo>
                  <a:cubicBezTo>
                    <a:pt x="54" y="84"/>
                    <a:pt x="55" y="84"/>
                    <a:pt x="55" y="83"/>
                  </a:cubicBezTo>
                  <a:cubicBezTo>
                    <a:pt x="56" y="83"/>
                    <a:pt x="56" y="84"/>
                    <a:pt x="56" y="84"/>
                  </a:cubicBezTo>
                  <a:cubicBezTo>
                    <a:pt x="57" y="84"/>
                    <a:pt x="56" y="85"/>
                    <a:pt x="56" y="85"/>
                  </a:cubicBezTo>
                  <a:cubicBezTo>
                    <a:pt x="58" y="84"/>
                    <a:pt x="58" y="87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8" y="82"/>
                    <a:pt x="59" y="82"/>
                  </a:cubicBezTo>
                  <a:cubicBezTo>
                    <a:pt x="59" y="82"/>
                    <a:pt x="59" y="82"/>
                    <a:pt x="60" y="82"/>
                  </a:cubicBezTo>
                  <a:cubicBezTo>
                    <a:pt x="59" y="81"/>
                    <a:pt x="60" y="81"/>
                    <a:pt x="61" y="81"/>
                  </a:cubicBezTo>
                  <a:cubicBezTo>
                    <a:pt x="61" y="80"/>
                    <a:pt x="62" y="80"/>
                    <a:pt x="62" y="79"/>
                  </a:cubicBezTo>
                  <a:cubicBezTo>
                    <a:pt x="62" y="79"/>
                    <a:pt x="62" y="80"/>
                    <a:pt x="62" y="80"/>
                  </a:cubicBezTo>
                  <a:cubicBezTo>
                    <a:pt x="61" y="80"/>
                    <a:pt x="64" y="81"/>
                    <a:pt x="63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2"/>
                    <a:pt x="64" y="83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5" y="83"/>
                    <a:pt x="65" y="83"/>
                    <a:pt x="65" y="82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5" y="80"/>
                    <a:pt x="65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6" y="80"/>
                    <a:pt x="66" y="81"/>
                  </a:cubicBezTo>
                  <a:cubicBezTo>
                    <a:pt x="67" y="80"/>
                    <a:pt x="68" y="80"/>
                    <a:pt x="69" y="80"/>
                  </a:cubicBezTo>
                  <a:cubicBezTo>
                    <a:pt x="69" y="80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8" y="81"/>
                    <a:pt x="68" y="81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70" y="83"/>
                    <a:pt x="71" y="83"/>
                  </a:cubicBezTo>
                  <a:cubicBezTo>
                    <a:pt x="71" y="82"/>
                    <a:pt x="70" y="83"/>
                    <a:pt x="70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4"/>
                    <a:pt x="73" y="84"/>
                    <a:pt x="73" y="85"/>
                  </a:cubicBezTo>
                  <a:cubicBezTo>
                    <a:pt x="73" y="84"/>
                    <a:pt x="73" y="83"/>
                    <a:pt x="74" y="83"/>
                  </a:cubicBezTo>
                  <a:cubicBezTo>
                    <a:pt x="73" y="82"/>
                    <a:pt x="71" y="83"/>
                    <a:pt x="72" y="81"/>
                  </a:cubicBezTo>
                  <a:cubicBezTo>
                    <a:pt x="72" y="80"/>
                    <a:pt x="73" y="80"/>
                    <a:pt x="73" y="80"/>
                  </a:cubicBezTo>
                  <a:cubicBezTo>
                    <a:pt x="74" y="79"/>
                    <a:pt x="75" y="80"/>
                    <a:pt x="75" y="79"/>
                  </a:cubicBezTo>
                  <a:cubicBezTo>
                    <a:pt x="76" y="80"/>
                    <a:pt x="75" y="80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5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9" y="81"/>
                    <a:pt x="78" y="82"/>
                  </a:cubicBezTo>
                  <a:cubicBezTo>
                    <a:pt x="79" y="83"/>
                    <a:pt x="78" y="81"/>
                    <a:pt x="80" y="82"/>
                  </a:cubicBezTo>
                  <a:cubicBezTo>
                    <a:pt x="82" y="81"/>
                    <a:pt x="79" y="80"/>
                    <a:pt x="82" y="79"/>
                  </a:cubicBezTo>
                  <a:cubicBezTo>
                    <a:pt x="82" y="80"/>
                    <a:pt x="81" y="81"/>
                    <a:pt x="81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3"/>
                    <a:pt x="83" y="84"/>
                    <a:pt x="83" y="83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1"/>
                    <a:pt x="82" y="80"/>
                    <a:pt x="83" y="80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1"/>
                    <a:pt x="83" y="81"/>
                    <a:pt x="83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3" y="80"/>
                    <a:pt x="84" y="80"/>
                  </a:cubicBezTo>
                  <a:cubicBezTo>
                    <a:pt x="85" y="80"/>
                    <a:pt x="84" y="81"/>
                    <a:pt x="85" y="81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5" y="82"/>
                    <a:pt x="86" y="82"/>
                    <a:pt x="85" y="83"/>
                  </a:cubicBezTo>
                  <a:cubicBezTo>
                    <a:pt x="85" y="83"/>
                    <a:pt x="84" y="83"/>
                    <a:pt x="84" y="83"/>
                  </a:cubicBezTo>
                  <a:cubicBezTo>
                    <a:pt x="83" y="83"/>
                    <a:pt x="84" y="84"/>
                    <a:pt x="84" y="84"/>
                  </a:cubicBezTo>
                  <a:cubicBezTo>
                    <a:pt x="84" y="84"/>
                    <a:pt x="85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7" y="85"/>
                    <a:pt x="87" y="85"/>
                  </a:cubicBezTo>
                  <a:cubicBezTo>
                    <a:pt x="88" y="84"/>
                    <a:pt x="88" y="86"/>
                    <a:pt x="89" y="86"/>
                  </a:cubicBezTo>
                  <a:cubicBezTo>
                    <a:pt x="89" y="87"/>
                    <a:pt x="89" y="87"/>
                    <a:pt x="90" y="88"/>
                  </a:cubicBezTo>
                  <a:cubicBezTo>
                    <a:pt x="89" y="90"/>
                    <a:pt x="89" y="88"/>
                    <a:pt x="88" y="88"/>
                  </a:cubicBezTo>
                  <a:cubicBezTo>
                    <a:pt x="87" y="88"/>
                    <a:pt x="86" y="88"/>
                    <a:pt x="86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6" y="88"/>
                    <a:pt x="86" y="88"/>
                    <a:pt x="85" y="88"/>
                  </a:cubicBezTo>
                  <a:cubicBezTo>
                    <a:pt x="85" y="87"/>
                    <a:pt x="84" y="86"/>
                    <a:pt x="85" y="86"/>
                  </a:cubicBezTo>
                  <a:cubicBezTo>
                    <a:pt x="84" y="86"/>
                    <a:pt x="84" y="87"/>
                    <a:pt x="84" y="88"/>
                  </a:cubicBezTo>
                  <a:cubicBezTo>
                    <a:pt x="85" y="88"/>
                    <a:pt x="86" y="88"/>
                    <a:pt x="86" y="89"/>
                  </a:cubicBezTo>
                  <a:cubicBezTo>
                    <a:pt x="89" y="88"/>
                    <a:pt x="87" y="92"/>
                    <a:pt x="88" y="92"/>
                  </a:cubicBezTo>
                  <a:cubicBezTo>
                    <a:pt x="89" y="92"/>
                    <a:pt x="89" y="91"/>
                    <a:pt x="90" y="91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1" y="93"/>
                    <a:pt x="90" y="94"/>
                    <a:pt x="90" y="94"/>
                  </a:cubicBezTo>
                  <a:cubicBezTo>
                    <a:pt x="90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6"/>
                  </a:cubicBezTo>
                  <a:cubicBezTo>
                    <a:pt x="91" y="97"/>
                    <a:pt x="92" y="98"/>
                    <a:pt x="92" y="99"/>
                  </a:cubicBezTo>
                  <a:cubicBezTo>
                    <a:pt x="94" y="99"/>
                    <a:pt x="95" y="98"/>
                    <a:pt x="95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8" y="99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00" y="97"/>
                    <a:pt x="102" y="99"/>
                    <a:pt x="103" y="97"/>
                  </a:cubicBezTo>
                  <a:cubicBezTo>
                    <a:pt x="103" y="97"/>
                    <a:pt x="103" y="96"/>
                    <a:pt x="103" y="96"/>
                  </a:cubicBezTo>
                  <a:cubicBezTo>
                    <a:pt x="103" y="96"/>
                    <a:pt x="103" y="95"/>
                    <a:pt x="103" y="95"/>
                  </a:cubicBezTo>
                  <a:cubicBezTo>
                    <a:pt x="103" y="96"/>
                    <a:pt x="104" y="96"/>
                    <a:pt x="103" y="96"/>
                  </a:cubicBezTo>
                  <a:cubicBezTo>
                    <a:pt x="104" y="96"/>
                    <a:pt x="104" y="94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5" y="94"/>
                    <a:pt x="105" y="95"/>
                    <a:pt x="105" y="95"/>
                  </a:cubicBezTo>
                  <a:cubicBezTo>
                    <a:pt x="106" y="96"/>
                    <a:pt x="106" y="95"/>
                    <a:pt x="107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10" y="95"/>
                    <a:pt x="110" y="94"/>
                    <a:pt x="111" y="9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3" y="92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3"/>
                    <a:pt x="116" y="92"/>
                    <a:pt x="117" y="92"/>
                  </a:cubicBezTo>
                  <a:cubicBezTo>
                    <a:pt x="118" y="91"/>
                    <a:pt x="120" y="93"/>
                    <a:pt x="122" y="92"/>
                  </a:cubicBezTo>
                  <a:cubicBezTo>
                    <a:pt x="123" y="93"/>
                    <a:pt x="124" y="91"/>
                    <a:pt x="126" y="91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0" y="92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91"/>
                    <a:pt x="133" y="90"/>
                    <a:pt x="133" y="91"/>
                  </a:cubicBezTo>
                  <a:cubicBezTo>
                    <a:pt x="133" y="90"/>
                    <a:pt x="135" y="90"/>
                    <a:pt x="135" y="89"/>
                  </a:cubicBezTo>
                  <a:cubicBezTo>
                    <a:pt x="135" y="89"/>
                    <a:pt x="135" y="89"/>
                    <a:pt x="135" y="90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89"/>
                    <a:pt x="137" y="90"/>
                    <a:pt x="137" y="89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6" y="88"/>
                    <a:pt x="135" y="89"/>
                  </a:cubicBezTo>
                  <a:cubicBezTo>
                    <a:pt x="135" y="89"/>
                    <a:pt x="134" y="89"/>
                    <a:pt x="134" y="88"/>
                  </a:cubicBezTo>
                  <a:cubicBezTo>
                    <a:pt x="134" y="88"/>
                    <a:pt x="135" y="87"/>
                    <a:pt x="135" y="88"/>
                  </a:cubicBezTo>
                  <a:cubicBezTo>
                    <a:pt x="135" y="87"/>
                    <a:pt x="135" y="87"/>
                    <a:pt x="135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6" y="86"/>
                    <a:pt x="136" y="86"/>
                    <a:pt x="136" y="87"/>
                  </a:cubicBezTo>
                  <a:cubicBezTo>
                    <a:pt x="137" y="86"/>
                    <a:pt x="138" y="86"/>
                    <a:pt x="138" y="86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7"/>
                    <a:pt x="138" y="88"/>
                    <a:pt x="138" y="88"/>
                  </a:cubicBezTo>
                  <a:cubicBezTo>
                    <a:pt x="139" y="87"/>
                    <a:pt x="138" y="88"/>
                    <a:pt x="139" y="88"/>
                  </a:cubicBezTo>
                  <a:cubicBezTo>
                    <a:pt x="139" y="88"/>
                    <a:pt x="139" y="88"/>
                    <a:pt x="139" y="88"/>
                  </a:cubicBezTo>
                  <a:cubicBezTo>
                    <a:pt x="139" y="88"/>
                    <a:pt x="140" y="87"/>
                    <a:pt x="140" y="87"/>
                  </a:cubicBezTo>
                  <a:cubicBezTo>
                    <a:pt x="142" y="87"/>
                    <a:pt x="139" y="85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4"/>
                    <a:pt x="142" y="86"/>
                    <a:pt x="143" y="86"/>
                  </a:cubicBezTo>
                  <a:cubicBezTo>
                    <a:pt x="144" y="86"/>
                    <a:pt x="145" y="85"/>
                    <a:pt x="145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5" y="84"/>
                    <a:pt x="145" y="83"/>
                    <a:pt x="145" y="83"/>
                  </a:cubicBezTo>
                  <a:cubicBezTo>
                    <a:pt x="145" y="83"/>
                    <a:pt x="146" y="83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7" y="83"/>
                    <a:pt x="148" y="84"/>
                    <a:pt x="148" y="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9" y="82"/>
                    <a:pt x="150" y="82"/>
                    <a:pt x="151" y="82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0" y="82"/>
                    <a:pt x="149" y="83"/>
                    <a:pt x="149" y="83"/>
                  </a:cubicBezTo>
                  <a:cubicBezTo>
                    <a:pt x="150" y="83"/>
                    <a:pt x="150" y="84"/>
                    <a:pt x="150" y="84"/>
                  </a:cubicBezTo>
                  <a:cubicBezTo>
                    <a:pt x="150" y="83"/>
                    <a:pt x="150" y="83"/>
                    <a:pt x="150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2" y="83"/>
                    <a:pt x="153" y="82"/>
                  </a:cubicBezTo>
                  <a:cubicBezTo>
                    <a:pt x="153" y="83"/>
                    <a:pt x="152" y="83"/>
                    <a:pt x="152" y="83"/>
                  </a:cubicBezTo>
                  <a:cubicBezTo>
                    <a:pt x="152" y="83"/>
                    <a:pt x="153" y="83"/>
                    <a:pt x="153" y="83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2"/>
                    <a:pt x="154" y="83"/>
                    <a:pt x="154" y="84"/>
                  </a:cubicBezTo>
                  <a:cubicBezTo>
                    <a:pt x="154" y="84"/>
                    <a:pt x="155" y="84"/>
                    <a:pt x="155" y="84"/>
                  </a:cubicBezTo>
                  <a:cubicBezTo>
                    <a:pt x="155" y="83"/>
                    <a:pt x="156" y="84"/>
                    <a:pt x="156" y="84"/>
                  </a:cubicBezTo>
                  <a:cubicBezTo>
                    <a:pt x="157" y="83"/>
                    <a:pt x="157" y="82"/>
                    <a:pt x="157" y="82"/>
                  </a:cubicBezTo>
                  <a:cubicBezTo>
                    <a:pt x="159" y="82"/>
                    <a:pt x="160" y="78"/>
                    <a:pt x="162" y="80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1"/>
                    <a:pt x="164" y="81"/>
                    <a:pt x="164" y="82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3" y="79"/>
                    <a:pt x="167" y="79"/>
                    <a:pt x="167" y="78"/>
                  </a:cubicBezTo>
                  <a:cubicBezTo>
                    <a:pt x="168" y="78"/>
                    <a:pt x="167" y="79"/>
                    <a:pt x="167" y="79"/>
                  </a:cubicBezTo>
                  <a:cubicBezTo>
                    <a:pt x="168" y="79"/>
                    <a:pt x="168" y="78"/>
                    <a:pt x="169" y="78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80"/>
                    <a:pt x="168" y="80"/>
                    <a:pt x="168" y="80"/>
                  </a:cubicBezTo>
                  <a:cubicBezTo>
                    <a:pt x="168" y="80"/>
                    <a:pt x="168" y="81"/>
                    <a:pt x="169" y="81"/>
                  </a:cubicBezTo>
                  <a:cubicBezTo>
                    <a:pt x="169" y="80"/>
                    <a:pt x="170" y="80"/>
                    <a:pt x="170" y="79"/>
                  </a:cubicBezTo>
                  <a:cubicBezTo>
                    <a:pt x="171" y="79"/>
                    <a:pt x="172" y="80"/>
                    <a:pt x="172" y="80"/>
                  </a:cubicBezTo>
                  <a:cubicBezTo>
                    <a:pt x="172" y="81"/>
                    <a:pt x="171" y="80"/>
                    <a:pt x="171" y="80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2" y="80"/>
                    <a:pt x="173" y="81"/>
                    <a:pt x="174" y="80"/>
                  </a:cubicBezTo>
                  <a:cubicBezTo>
                    <a:pt x="174" y="81"/>
                    <a:pt x="172" y="82"/>
                    <a:pt x="173" y="83"/>
                  </a:cubicBezTo>
                  <a:cubicBezTo>
                    <a:pt x="173" y="84"/>
                    <a:pt x="173" y="84"/>
                    <a:pt x="172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5"/>
                    <a:pt x="171" y="85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6"/>
                    <a:pt x="171" y="86"/>
                    <a:pt x="171" y="87"/>
                  </a:cubicBezTo>
                  <a:cubicBezTo>
                    <a:pt x="172" y="89"/>
                    <a:pt x="169" y="89"/>
                    <a:pt x="169" y="90"/>
                  </a:cubicBezTo>
                  <a:cubicBezTo>
                    <a:pt x="170" y="90"/>
                    <a:pt x="169" y="90"/>
                    <a:pt x="170" y="90"/>
                  </a:cubicBezTo>
                  <a:cubicBezTo>
                    <a:pt x="170" y="90"/>
                    <a:pt x="170" y="89"/>
                    <a:pt x="171" y="90"/>
                  </a:cubicBezTo>
                  <a:cubicBezTo>
                    <a:pt x="172" y="89"/>
                    <a:pt x="171" y="88"/>
                    <a:pt x="172" y="87"/>
                  </a:cubicBezTo>
                  <a:cubicBezTo>
                    <a:pt x="173" y="87"/>
                    <a:pt x="173" y="85"/>
                    <a:pt x="174" y="85"/>
                  </a:cubicBezTo>
                  <a:cubicBezTo>
                    <a:pt x="175" y="86"/>
                    <a:pt x="175" y="86"/>
                    <a:pt x="175" y="86"/>
                  </a:cubicBezTo>
                  <a:cubicBezTo>
                    <a:pt x="175" y="86"/>
                    <a:pt x="176" y="86"/>
                    <a:pt x="176" y="86"/>
                  </a:cubicBezTo>
                  <a:cubicBezTo>
                    <a:pt x="176" y="86"/>
                    <a:pt x="176" y="86"/>
                    <a:pt x="175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4" y="82"/>
                    <a:pt x="177" y="80"/>
                    <a:pt x="178" y="79"/>
                  </a:cubicBezTo>
                  <a:cubicBezTo>
                    <a:pt x="179" y="79"/>
                    <a:pt x="178" y="80"/>
                    <a:pt x="178" y="80"/>
                  </a:cubicBezTo>
                  <a:cubicBezTo>
                    <a:pt x="179" y="79"/>
                    <a:pt x="179" y="79"/>
                    <a:pt x="180" y="79"/>
                  </a:cubicBezTo>
                  <a:cubicBezTo>
                    <a:pt x="180" y="80"/>
                    <a:pt x="179" y="80"/>
                    <a:pt x="179" y="80"/>
                  </a:cubicBezTo>
                  <a:cubicBezTo>
                    <a:pt x="179" y="81"/>
                    <a:pt x="181" y="81"/>
                    <a:pt x="181" y="82"/>
                  </a:cubicBezTo>
                  <a:cubicBezTo>
                    <a:pt x="182" y="82"/>
                    <a:pt x="182" y="81"/>
                    <a:pt x="182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0"/>
                    <a:pt x="185" y="80"/>
                    <a:pt x="185" y="79"/>
                  </a:cubicBezTo>
                  <a:cubicBezTo>
                    <a:pt x="186" y="79"/>
                    <a:pt x="186" y="81"/>
                    <a:pt x="187" y="80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6" y="82"/>
                    <a:pt x="185" y="82"/>
                    <a:pt x="184" y="82"/>
                  </a:cubicBezTo>
                  <a:cubicBezTo>
                    <a:pt x="184" y="82"/>
                    <a:pt x="184" y="83"/>
                    <a:pt x="184" y="83"/>
                  </a:cubicBezTo>
                  <a:cubicBezTo>
                    <a:pt x="182" y="84"/>
                    <a:pt x="186" y="84"/>
                    <a:pt x="184" y="86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5" y="85"/>
                    <a:pt x="186" y="84"/>
                    <a:pt x="185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8" y="82"/>
                    <a:pt x="187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8" y="86"/>
                    <a:pt x="188" y="85"/>
                    <a:pt x="189" y="85"/>
                  </a:cubicBezTo>
                  <a:cubicBezTo>
                    <a:pt x="190" y="85"/>
                    <a:pt x="190" y="84"/>
                    <a:pt x="190" y="84"/>
                  </a:cubicBezTo>
                  <a:cubicBezTo>
                    <a:pt x="190" y="82"/>
                    <a:pt x="190" y="84"/>
                    <a:pt x="189" y="84"/>
                  </a:cubicBezTo>
                  <a:cubicBezTo>
                    <a:pt x="189" y="84"/>
                    <a:pt x="189" y="85"/>
                    <a:pt x="189" y="85"/>
                  </a:cubicBezTo>
                  <a:cubicBezTo>
                    <a:pt x="188" y="85"/>
                    <a:pt x="188" y="84"/>
                    <a:pt x="188" y="84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90" y="84"/>
                    <a:pt x="189" y="82"/>
                    <a:pt x="190" y="81"/>
                  </a:cubicBezTo>
                  <a:cubicBezTo>
                    <a:pt x="190" y="81"/>
                    <a:pt x="190" y="82"/>
                    <a:pt x="190" y="82"/>
                  </a:cubicBezTo>
                  <a:cubicBezTo>
                    <a:pt x="190" y="81"/>
                    <a:pt x="191" y="82"/>
                    <a:pt x="192" y="82"/>
                  </a:cubicBezTo>
                  <a:cubicBezTo>
                    <a:pt x="193" y="82"/>
                    <a:pt x="193" y="81"/>
                    <a:pt x="194" y="80"/>
                  </a:cubicBezTo>
                  <a:cubicBezTo>
                    <a:pt x="195" y="80"/>
                    <a:pt x="196" y="80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6" y="80"/>
                    <a:pt x="197" y="80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80"/>
                    <a:pt x="198" y="80"/>
                    <a:pt x="198" y="81"/>
                  </a:cubicBezTo>
                  <a:cubicBezTo>
                    <a:pt x="197" y="81"/>
                    <a:pt x="197" y="83"/>
                    <a:pt x="196" y="82"/>
                  </a:cubicBezTo>
                  <a:cubicBezTo>
                    <a:pt x="196" y="82"/>
                    <a:pt x="195" y="82"/>
                    <a:pt x="195" y="82"/>
                  </a:cubicBezTo>
                  <a:cubicBezTo>
                    <a:pt x="195" y="81"/>
                    <a:pt x="195" y="81"/>
                    <a:pt x="195" y="81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5" y="83"/>
                    <a:pt x="196" y="84"/>
                    <a:pt x="195" y="82"/>
                  </a:cubicBezTo>
                  <a:cubicBezTo>
                    <a:pt x="196" y="82"/>
                    <a:pt x="196" y="83"/>
                    <a:pt x="197" y="83"/>
                  </a:cubicBezTo>
                  <a:cubicBezTo>
                    <a:pt x="197" y="83"/>
                    <a:pt x="198" y="83"/>
                    <a:pt x="199" y="82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200" y="83"/>
                    <a:pt x="198" y="81"/>
                    <a:pt x="200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80"/>
                    <a:pt x="201" y="80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80"/>
                    <a:pt x="203" y="79"/>
                    <a:pt x="203" y="79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3" y="80"/>
                    <a:pt x="202" y="80"/>
                    <a:pt x="202" y="80"/>
                  </a:cubicBezTo>
                  <a:cubicBezTo>
                    <a:pt x="200" y="80"/>
                    <a:pt x="202" y="82"/>
                    <a:pt x="201" y="82"/>
                  </a:cubicBezTo>
                  <a:cubicBezTo>
                    <a:pt x="201" y="82"/>
                    <a:pt x="200" y="82"/>
                    <a:pt x="200" y="82"/>
                  </a:cubicBezTo>
                  <a:cubicBezTo>
                    <a:pt x="200" y="82"/>
                    <a:pt x="200" y="82"/>
                    <a:pt x="200" y="82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2" y="83"/>
                    <a:pt x="201" y="81"/>
                    <a:pt x="203" y="81"/>
                  </a:cubicBezTo>
                  <a:cubicBezTo>
                    <a:pt x="203" y="79"/>
                    <a:pt x="205" y="80"/>
                    <a:pt x="206" y="78"/>
                  </a:cubicBezTo>
                  <a:cubicBezTo>
                    <a:pt x="207" y="80"/>
                    <a:pt x="205" y="80"/>
                    <a:pt x="205" y="81"/>
                  </a:cubicBezTo>
                  <a:cubicBezTo>
                    <a:pt x="205" y="81"/>
                    <a:pt x="205" y="81"/>
                    <a:pt x="205" y="81"/>
                  </a:cubicBezTo>
                  <a:cubicBezTo>
                    <a:pt x="206" y="81"/>
                    <a:pt x="205" y="80"/>
                    <a:pt x="207" y="80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9"/>
                    <a:pt x="208" y="79"/>
                  </a:cubicBezTo>
                  <a:cubicBezTo>
                    <a:pt x="208" y="80"/>
                    <a:pt x="209" y="80"/>
                    <a:pt x="209" y="79"/>
                  </a:cubicBezTo>
                  <a:cubicBezTo>
                    <a:pt x="209" y="78"/>
                    <a:pt x="211" y="79"/>
                    <a:pt x="211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8"/>
                    <a:pt x="212" y="78"/>
                    <a:pt x="211" y="79"/>
                  </a:cubicBezTo>
                  <a:cubicBezTo>
                    <a:pt x="213" y="80"/>
                    <a:pt x="213" y="79"/>
                    <a:pt x="215" y="79"/>
                  </a:cubicBezTo>
                  <a:cubicBezTo>
                    <a:pt x="216" y="80"/>
                    <a:pt x="215" y="78"/>
                    <a:pt x="217" y="78"/>
                  </a:cubicBezTo>
                  <a:cubicBezTo>
                    <a:pt x="217" y="79"/>
                    <a:pt x="217" y="79"/>
                    <a:pt x="217" y="80"/>
                  </a:cubicBezTo>
                  <a:cubicBezTo>
                    <a:pt x="218" y="80"/>
                    <a:pt x="217" y="79"/>
                    <a:pt x="218" y="79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7"/>
                    <a:pt x="219" y="78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8"/>
                    <a:pt x="220" y="78"/>
                    <a:pt x="220" y="78"/>
                  </a:cubicBezTo>
                  <a:cubicBezTo>
                    <a:pt x="220" y="79"/>
                    <a:pt x="220" y="80"/>
                    <a:pt x="221" y="80"/>
                  </a:cubicBezTo>
                  <a:cubicBezTo>
                    <a:pt x="220" y="79"/>
                    <a:pt x="221" y="78"/>
                    <a:pt x="222" y="78"/>
                  </a:cubicBezTo>
                  <a:cubicBezTo>
                    <a:pt x="222" y="78"/>
                    <a:pt x="222" y="79"/>
                    <a:pt x="222" y="79"/>
                  </a:cubicBezTo>
                  <a:cubicBezTo>
                    <a:pt x="222" y="78"/>
                    <a:pt x="222" y="78"/>
                    <a:pt x="222" y="78"/>
                  </a:cubicBezTo>
                  <a:cubicBezTo>
                    <a:pt x="222" y="78"/>
                    <a:pt x="222" y="78"/>
                    <a:pt x="223" y="78"/>
                  </a:cubicBezTo>
                  <a:cubicBezTo>
                    <a:pt x="223" y="78"/>
                    <a:pt x="222" y="79"/>
                    <a:pt x="222" y="79"/>
                  </a:cubicBezTo>
                  <a:cubicBezTo>
                    <a:pt x="222" y="79"/>
                    <a:pt x="223" y="79"/>
                    <a:pt x="223" y="79"/>
                  </a:cubicBezTo>
                  <a:cubicBezTo>
                    <a:pt x="223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4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5" y="81"/>
                    <a:pt x="225" y="79"/>
                    <a:pt x="226" y="79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27" y="79"/>
                    <a:pt x="227" y="79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8" y="79"/>
                    <a:pt x="227" y="79"/>
                    <a:pt x="227" y="80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29" y="79"/>
                    <a:pt x="229" y="79"/>
                    <a:pt x="229" y="79"/>
                  </a:cubicBezTo>
                  <a:cubicBezTo>
                    <a:pt x="230" y="80"/>
                    <a:pt x="232" y="79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3" y="80"/>
                    <a:pt x="233" y="79"/>
                    <a:pt x="234" y="79"/>
                  </a:cubicBezTo>
                  <a:cubicBezTo>
                    <a:pt x="235" y="78"/>
                    <a:pt x="234" y="78"/>
                    <a:pt x="235" y="78"/>
                  </a:cubicBezTo>
                  <a:cubicBezTo>
                    <a:pt x="236" y="78"/>
                    <a:pt x="235" y="79"/>
                    <a:pt x="235" y="80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1"/>
                    <a:pt x="236" y="81"/>
                  </a:cubicBezTo>
                  <a:cubicBezTo>
                    <a:pt x="237" y="80"/>
                    <a:pt x="239" y="80"/>
                    <a:pt x="24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40" y="80"/>
                    <a:pt x="240" y="80"/>
                    <a:pt x="241" y="80"/>
                  </a:cubicBezTo>
                  <a:cubicBezTo>
                    <a:pt x="241" y="80"/>
                    <a:pt x="241" y="81"/>
                    <a:pt x="242" y="81"/>
                  </a:cubicBezTo>
                  <a:cubicBezTo>
                    <a:pt x="241" y="81"/>
                    <a:pt x="241" y="80"/>
                    <a:pt x="242" y="80"/>
                  </a:cubicBezTo>
                  <a:cubicBezTo>
                    <a:pt x="242" y="80"/>
                    <a:pt x="242" y="80"/>
                    <a:pt x="242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6" y="81"/>
                    <a:pt x="245" y="78"/>
                    <a:pt x="247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7" y="80"/>
                    <a:pt x="248" y="81"/>
                    <a:pt x="249" y="80"/>
                  </a:cubicBezTo>
                  <a:cubicBezTo>
                    <a:pt x="249" y="80"/>
                    <a:pt x="249" y="81"/>
                    <a:pt x="250" y="81"/>
                  </a:cubicBezTo>
                  <a:cubicBezTo>
                    <a:pt x="249" y="80"/>
                    <a:pt x="250" y="80"/>
                    <a:pt x="251" y="80"/>
                  </a:cubicBezTo>
                  <a:cubicBezTo>
                    <a:pt x="251" y="80"/>
                    <a:pt x="250" y="80"/>
                    <a:pt x="250" y="80"/>
                  </a:cubicBezTo>
                  <a:cubicBezTo>
                    <a:pt x="252" y="81"/>
                    <a:pt x="252" y="81"/>
                    <a:pt x="252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52" y="81"/>
                    <a:pt x="252" y="81"/>
                    <a:pt x="253" y="81"/>
                  </a:cubicBezTo>
                  <a:cubicBezTo>
                    <a:pt x="253" y="81"/>
                    <a:pt x="253" y="81"/>
                    <a:pt x="253" y="80"/>
                  </a:cubicBezTo>
                  <a:cubicBezTo>
                    <a:pt x="254" y="81"/>
                    <a:pt x="253" y="81"/>
                    <a:pt x="253" y="82"/>
                  </a:cubicBezTo>
                  <a:cubicBezTo>
                    <a:pt x="255" y="81"/>
                    <a:pt x="257" y="79"/>
                    <a:pt x="258" y="78"/>
                  </a:cubicBezTo>
                  <a:cubicBezTo>
                    <a:pt x="259" y="79"/>
                    <a:pt x="258" y="80"/>
                    <a:pt x="258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80"/>
                    <a:pt x="259" y="81"/>
                    <a:pt x="260" y="81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1" y="79"/>
                    <a:pt x="262" y="79"/>
                    <a:pt x="263" y="80"/>
                  </a:cubicBezTo>
                  <a:cubicBezTo>
                    <a:pt x="263" y="80"/>
                    <a:pt x="262" y="80"/>
                    <a:pt x="262" y="80"/>
                  </a:cubicBezTo>
                  <a:cubicBezTo>
                    <a:pt x="262" y="80"/>
                    <a:pt x="261" y="80"/>
                    <a:pt x="262" y="81"/>
                  </a:cubicBezTo>
                  <a:cubicBezTo>
                    <a:pt x="262" y="81"/>
                    <a:pt x="262" y="80"/>
                    <a:pt x="262" y="80"/>
                  </a:cubicBezTo>
                  <a:cubicBezTo>
                    <a:pt x="263" y="81"/>
                    <a:pt x="263" y="81"/>
                    <a:pt x="263" y="81"/>
                  </a:cubicBezTo>
                  <a:cubicBezTo>
                    <a:pt x="264" y="80"/>
                    <a:pt x="264" y="80"/>
                    <a:pt x="264" y="80"/>
                  </a:cubicBezTo>
                  <a:cubicBezTo>
                    <a:pt x="265" y="82"/>
                    <a:pt x="266" y="80"/>
                    <a:pt x="268" y="82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7" y="80"/>
                    <a:pt x="267" y="80"/>
                    <a:pt x="267" y="80"/>
                  </a:cubicBezTo>
                  <a:cubicBezTo>
                    <a:pt x="267" y="80"/>
                    <a:pt x="267" y="79"/>
                    <a:pt x="268" y="80"/>
                  </a:cubicBezTo>
                  <a:cubicBezTo>
                    <a:pt x="269" y="81"/>
                    <a:pt x="269" y="79"/>
                    <a:pt x="271" y="79"/>
                  </a:cubicBezTo>
                  <a:cubicBezTo>
                    <a:pt x="271" y="79"/>
                    <a:pt x="272" y="80"/>
                    <a:pt x="271" y="80"/>
                  </a:cubicBezTo>
                  <a:cubicBezTo>
                    <a:pt x="271" y="80"/>
                    <a:pt x="271" y="80"/>
                    <a:pt x="271" y="80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72" y="81"/>
                    <a:pt x="271" y="82"/>
                    <a:pt x="272" y="83"/>
                  </a:cubicBezTo>
                  <a:cubicBezTo>
                    <a:pt x="272" y="82"/>
                    <a:pt x="272" y="82"/>
                    <a:pt x="272" y="82"/>
                  </a:cubicBezTo>
                  <a:cubicBezTo>
                    <a:pt x="272" y="80"/>
                    <a:pt x="274" y="83"/>
                    <a:pt x="275" y="81"/>
                  </a:cubicBezTo>
                  <a:cubicBezTo>
                    <a:pt x="275" y="81"/>
                    <a:pt x="275" y="81"/>
                    <a:pt x="275" y="82"/>
                  </a:cubicBezTo>
                  <a:cubicBezTo>
                    <a:pt x="276" y="82"/>
                    <a:pt x="276" y="80"/>
                    <a:pt x="277" y="80"/>
                  </a:cubicBezTo>
                  <a:cubicBezTo>
                    <a:pt x="277" y="81"/>
                    <a:pt x="277" y="82"/>
                    <a:pt x="277" y="83"/>
                  </a:cubicBezTo>
                  <a:cubicBezTo>
                    <a:pt x="278" y="81"/>
                    <a:pt x="278" y="81"/>
                    <a:pt x="278" y="81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80" y="81"/>
                    <a:pt x="277" y="81"/>
                    <a:pt x="278" y="80"/>
                  </a:cubicBezTo>
                  <a:cubicBezTo>
                    <a:pt x="279" y="80"/>
                    <a:pt x="279" y="81"/>
                    <a:pt x="280" y="81"/>
                  </a:cubicBezTo>
                  <a:cubicBezTo>
                    <a:pt x="280" y="82"/>
                    <a:pt x="280" y="82"/>
                    <a:pt x="280" y="82"/>
                  </a:cubicBezTo>
                  <a:cubicBezTo>
                    <a:pt x="281" y="82"/>
                    <a:pt x="282" y="82"/>
                    <a:pt x="282" y="83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4" y="81"/>
                    <a:pt x="284" y="81"/>
                    <a:pt x="284" y="81"/>
                  </a:cubicBezTo>
                  <a:cubicBezTo>
                    <a:pt x="285" y="80"/>
                    <a:pt x="286" y="81"/>
                    <a:pt x="286" y="80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7" y="82"/>
                    <a:pt x="288" y="82"/>
                    <a:pt x="289" y="81"/>
                  </a:cubicBezTo>
                  <a:cubicBezTo>
                    <a:pt x="289" y="81"/>
                    <a:pt x="289" y="81"/>
                    <a:pt x="289" y="81"/>
                  </a:cubicBezTo>
                  <a:cubicBezTo>
                    <a:pt x="290" y="81"/>
                    <a:pt x="290" y="80"/>
                    <a:pt x="290" y="81"/>
                  </a:cubicBezTo>
                  <a:cubicBezTo>
                    <a:pt x="290" y="80"/>
                    <a:pt x="290" y="80"/>
                    <a:pt x="290" y="80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2"/>
                    <a:pt x="290" y="82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2"/>
                    <a:pt x="291" y="82"/>
                    <a:pt x="291" y="82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2" y="82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4" y="81"/>
                    <a:pt x="296" y="81"/>
                    <a:pt x="296" y="82"/>
                  </a:cubicBezTo>
                  <a:cubicBezTo>
                    <a:pt x="297" y="81"/>
                    <a:pt x="297" y="81"/>
                    <a:pt x="297" y="81"/>
                  </a:cubicBezTo>
                  <a:cubicBezTo>
                    <a:pt x="296" y="80"/>
                    <a:pt x="298" y="81"/>
                    <a:pt x="298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1" y="83"/>
                    <a:pt x="300" y="82"/>
                    <a:pt x="301" y="81"/>
                  </a:cubicBezTo>
                  <a:cubicBezTo>
                    <a:pt x="302" y="82"/>
                    <a:pt x="300" y="82"/>
                    <a:pt x="301" y="82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3" y="83"/>
                    <a:pt x="302" y="81"/>
                    <a:pt x="304" y="81"/>
                  </a:cubicBezTo>
                  <a:cubicBezTo>
                    <a:pt x="305" y="82"/>
                    <a:pt x="303" y="82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4" y="83"/>
                    <a:pt x="304" y="81"/>
                    <a:pt x="305" y="81"/>
                  </a:cubicBezTo>
                  <a:cubicBezTo>
                    <a:pt x="305" y="82"/>
                    <a:pt x="307" y="82"/>
                    <a:pt x="308" y="82"/>
                  </a:cubicBezTo>
                  <a:cubicBezTo>
                    <a:pt x="308" y="83"/>
                    <a:pt x="310" y="82"/>
                    <a:pt x="310" y="83"/>
                  </a:cubicBezTo>
                  <a:cubicBezTo>
                    <a:pt x="311" y="83"/>
                    <a:pt x="310" y="82"/>
                    <a:pt x="311" y="82"/>
                  </a:cubicBezTo>
                  <a:cubicBezTo>
                    <a:pt x="312" y="81"/>
                    <a:pt x="311" y="83"/>
                    <a:pt x="312" y="83"/>
                  </a:cubicBezTo>
                  <a:cubicBezTo>
                    <a:pt x="312" y="82"/>
                    <a:pt x="313" y="83"/>
                    <a:pt x="314" y="82"/>
                  </a:cubicBezTo>
                  <a:cubicBezTo>
                    <a:pt x="315" y="82"/>
                    <a:pt x="314" y="83"/>
                    <a:pt x="315" y="83"/>
                  </a:cubicBezTo>
                  <a:cubicBezTo>
                    <a:pt x="316" y="84"/>
                    <a:pt x="316" y="83"/>
                    <a:pt x="317" y="82"/>
                  </a:cubicBezTo>
                  <a:cubicBezTo>
                    <a:pt x="318" y="83"/>
                    <a:pt x="316" y="83"/>
                    <a:pt x="317" y="84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9" y="84"/>
                    <a:pt x="319" y="83"/>
                    <a:pt x="319" y="82"/>
                  </a:cubicBezTo>
                  <a:cubicBezTo>
                    <a:pt x="319" y="83"/>
                    <a:pt x="320" y="83"/>
                    <a:pt x="320" y="83"/>
                  </a:cubicBezTo>
                  <a:cubicBezTo>
                    <a:pt x="321" y="81"/>
                    <a:pt x="323" y="84"/>
                    <a:pt x="324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6" y="83"/>
                    <a:pt x="327" y="84"/>
                    <a:pt x="328" y="84"/>
                  </a:cubicBezTo>
                  <a:cubicBezTo>
                    <a:pt x="328" y="84"/>
                    <a:pt x="328" y="83"/>
                    <a:pt x="329" y="83"/>
                  </a:cubicBezTo>
                  <a:cubicBezTo>
                    <a:pt x="329" y="85"/>
                    <a:pt x="330" y="83"/>
                    <a:pt x="330" y="84"/>
                  </a:cubicBezTo>
                  <a:cubicBezTo>
                    <a:pt x="331" y="83"/>
                    <a:pt x="332" y="84"/>
                    <a:pt x="333" y="83"/>
                  </a:cubicBezTo>
                  <a:cubicBezTo>
                    <a:pt x="333" y="84"/>
                    <a:pt x="334" y="83"/>
                    <a:pt x="335" y="84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6" y="83"/>
                    <a:pt x="337" y="83"/>
                    <a:pt x="338" y="84"/>
                  </a:cubicBezTo>
                  <a:cubicBezTo>
                    <a:pt x="338" y="85"/>
                    <a:pt x="338" y="85"/>
                    <a:pt x="338" y="85"/>
                  </a:cubicBezTo>
                  <a:cubicBezTo>
                    <a:pt x="339" y="85"/>
                    <a:pt x="339" y="85"/>
                    <a:pt x="339" y="85"/>
                  </a:cubicBezTo>
                  <a:cubicBezTo>
                    <a:pt x="339" y="84"/>
                    <a:pt x="338" y="84"/>
                    <a:pt x="339" y="84"/>
                  </a:cubicBezTo>
                  <a:cubicBezTo>
                    <a:pt x="339" y="84"/>
                    <a:pt x="340" y="84"/>
                    <a:pt x="341" y="84"/>
                  </a:cubicBezTo>
                  <a:cubicBezTo>
                    <a:pt x="341" y="84"/>
                    <a:pt x="341" y="85"/>
                    <a:pt x="341" y="85"/>
                  </a:cubicBezTo>
                  <a:cubicBezTo>
                    <a:pt x="342" y="84"/>
                    <a:pt x="342" y="84"/>
                    <a:pt x="342" y="84"/>
                  </a:cubicBezTo>
                  <a:cubicBezTo>
                    <a:pt x="344" y="83"/>
                    <a:pt x="342" y="85"/>
                    <a:pt x="344" y="85"/>
                  </a:cubicBezTo>
                  <a:cubicBezTo>
                    <a:pt x="346" y="86"/>
                    <a:pt x="346" y="84"/>
                    <a:pt x="347" y="83"/>
                  </a:cubicBezTo>
                  <a:cubicBezTo>
                    <a:pt x="347" y="83"/>
                    <a:pt x="347" y="84"/>
                    <a:pt x="347" y="84"/>
                  </a:cubicBezTo>
                  <a:cubicBezTo>
                    <a:pt x="347" y="84"/>
                    <a:pt x="347" y="84"/>
                    <a:pt x="347" y="84"/>
                  </a:cubicBezTo>
                  <a:cubicBezTo>
                    <a:pt x="347" y="84"/>
                    <a:pt x="346" y="85"/>
                    <a:pt x="347" y="85"/>
                  </a:cubicBezTo>
                  <a:cubicBezTo>
                    <a:pt x="347" y="85"/>
                    <a:pt x="347" y="84"/>
                    <a:pt x="348" y="85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9" y="83"/>
                    <a:pt x="351" y="86"/>
                    <a:pt x="351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2" y="85"/>
                    <a:pt x="352" y="85"/>
                    <a:pt x="352" y="85"/>
                  </a:cubicBezTo>
                  <a:cubicBezTo>
                    <a:pt x="352" y="85"/>
                    <a:pt x="352" y="84"/>
                    <a:pt x="352" y="84"/>
                  </a:cubicBezTo>
                  <a:cubicBezTo>
                    <a:pt x="353" y="85"/>
                    <a:pt x="352" y="85"/>
                    <a:pt x="352" y="86"/>
                  </a:cubicBezTo>
                  <a:cubicBezTo>
                    <a:pt x="353" y="86"/>
                    <a:pt x="353" y="86"/>
                    <a:pt x="354" y="85"/>
                  </a:cubicBezTo>
                  <a:cubicBezTo>
                    <a:pt x="354" y="87"/>
                    <a:pt x="354" y="87"/>
                    <a:pt x="354" y="87"/>
                  </a:cubicBezTo>
                  <a:cubicBezTo>
                    <a:pt x="354" y="87"/>
                    <a:pt x="354" y="86"/>
                    <a:pt x="355" y="86"/>
                  </a:cubicBezTo>
                  <a:cubicBezTo>
                    <a:pt x="355" y="86"/>
                    <a:pt x="357" y="87"/>
                    <a:pt x="356" y="88"/>
                  </a:cubicBezTo>
                  <a:cubicBezTo>
                    <a:pt x="356" y="87"/>
                    <a:pt x="357" y="87"/>
                    <a:pt x="357" y="87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357" y="86"/>
                    <a:pt x="357" y="86"/>
                    <a:pt x="358" y="86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358" y="87"/>
                    <a:pt x="359" y="86"/>
                    <a:pt x="359" y="86"/>
                  </a:cubicBezTo>
                  <a:cubicBezTo>
                    <a:pt x="359" y="86"/>
                    <a:pt x="359" y="86"/>
                    <a:pt x="359" y="86"/>
                  </a:cubicBezTo>
                  <a:cubicBezTo>
                    <a:pt x="360" y="86"/>
                    <a:pt x="362" y="85"/>
                    <a:pt x="362" y="87"/>
                  </a:cubicBezTo>
                  <a:cubicBezTo>
                    <a:pt x="362" y="87"/>
                    <a:pt x="362" y="88"/>
                    <a:pt x="363" y="87"/>
                  </a:cubicBezTo>
                  <a:cubicBezTo>
                    <a:pt x="362" y="86"/>
                    <a:pt x="362" y="86"/>
                    <a:pt x="362" y="86"/>
                  </a:cubicBezTo>
                  <a:cubicBezTo>
                    <a:pt x="362" y="86"/>
                    <a:pt x="363" y="86"/>
                    <a:pt x="363" y="87"/>
                  </a:cubicBezTo>
                  <a:cubicBezTo>
                    <a:pt x="363" y="87"/>
                    <a:pt x="364" y="87"/>
                    <a:pt x="363" y="88"/>
                  </a:cubicBezTo>
                  <a:cubicBezTo>
                    <a:pt x="364" y="88"/>
                    <a:pt x="364" y="88"/>
                    <a:pt x="364" y="88"/>
                  </a:cubicBezTo>
                  <a:cubicBezTo>
                    <a:pt x="364" y="87"/>
                    <a:pt x="364" y="87"/>
                    <a:pt x="364" y="87"/>
                  </a:cubicBezTo>
                  <a:cubicBezTo>
                    <a:pt x="364" y="87"/>
                    <a:pt x="365" y="87"/>
                    <a:pt x="365" y="87"/>
                  </a:cubicBezTo>
                  <a:cubicBezTo>
                    <a:pt x="366" y="87"/>
                    <a:pt x="365" y="88"/>
                    <a:pt x="366" y="88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7" y="88"/>
                    <a:pt x="368" y="88"/>
                    <a:pt x="369" y="88"/>
                  </a:cubicBezTo>
                  <a:cubicBezTo>
                    <a:pt x="369" y="88"/>
                    <a:pt x="369" y="88"/>
                    <a:pt x="369" y="88"/>
                  </a:cubicBezTo>
                  <a:cubicBezTo>
                    <a:pt x="369" y="88"/>
                    <a:pt x="369" y="88"/>
                    <a:pt x="370" y="88"/>
                  </a:cubicBezTo>
                  <a:cubicBezTo>
                    <a:pt x="370" y="88"/>
                    <a:pt x="369" y="87"/>
                    <a:pt x="370" y="87"/>
                  </a:cubicBezTo>
                  <a:cubicBezTo>
                    <a:pt x="370" y="87"/>
                    <a:pt x="370" y="87"/>
                    <a:pt x="370" y="87"/>
                  </a:cubicBezTo>
                  <a:cubicBezTo>
                    <a:pt x="371" y="88"/>
                    <a:pt x="370" y="88"/>
                    <a:pt x="370" y="88"/>
                  </a:cubicBezTo>
                  <a:cubicBezTo>
                    <a:pt x="370" y="88"/>
                    <a:pt x="370" y="88"/>
                    <a:pt x="370" y="88"/>
                  </a:cubicBezTo>
                  <a:cubicBezTo>
                    <a:pt x="370" y="88"/>
                    <a:pt x="371" y="88"/>
                    <a:pt x="371" y="88"/>
                  </a:cubicBezTo>
                  <a:cubicBezTo>
                    <a:pt x="371" y="88"/>
                    <a:pt x="371" y="88"/>
                    <a:pt x="371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8"/>
                    <a:pt x="372" y="88"/>
                    <a:pt x="372" y="88"/>
                  </a:cubicBezTo>
                  <a:cubicBezTo>
                    <a:pt x="372" y="89"/>
                    <a:pt x="371" y="89"/>
                    <a:pt x="371" y="89"/>
                  </a:cubicBezTo>
                  <a:cubicBezTo>
                    <a:pt x="371" y="89"/>
                    <a:pt x="371" y="89"/>
                    <a:pt x="371" y="89"/>
                  </a:cubicBezTo>
                  <a:cubicBezTo>
                    <a:pt x="373" y="89"/>
                    <a:pt x="372" y="88"/>
                    <a:pt x="372" y="87"/>
                  </a:cubicBezTo>
                  <a:cubicBezTo>
                    <a:pt x="372" y="88"/>
                    <a:pt x="373" y="87"/>
                    <a:pt x="373" y="88"/>
                  </a:cubicBezTo>
                  <a:cubicBezTo>
                    <a:pt x="373" y="88"/>
                    <a:pt x="373" y="89"/>
                    <a:pt x="373" y="89"/>
                  </a:cubicBezTo>
                  <a:cubicBezTo>
                    <a:pt x="374" y="89"/>
                    <a:pt x="374" y="88"/>
                    <a:pt x="375" y="88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376" y="89"/>
                    <a:pt x="377" y="88"/>
                    <a:pt x="378" y="87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8"/>
                    <a:pt x="379" y="87"/>
                    <a:pt x="380" y="88"/>
                  </a:cubicBezTo>
                  <a:cubicBezTo>
                    <a:pt x="379" y="88"/>
                    <a:pt x="379" y="88"/>
                    <a:pt x="379" y="88"/>
                  </a:cubicBezTo>
                  <a:cubicBezTo>
                    <a:pt x="380" y="88"/>
                    <a:pt x="381" y="88"/>
                    <a:pt x="381" y="88"/>
                  </a:cubicBezTo>
                  <a:cubicBezTo>
                    <a:pt x="382" y="88"/>
                    <a:pt x="381" y="89"/>
                    <a:pt x="382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3" y="88"/>
                    <a:pt x="383" y="89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4" y="88"/>
                    <a:pt x="384" y="89"/>
                    <a:pt x="384" y="89"/>
                  </a:cubicBezTo>
                  <a:cubicBezTo>
                    <a:pt x="384" y="88"/>
                    <a:pt x="385" y="88"/>
                    <a:pt x="385" y="88"/>
                  </a:cubicBezTo>
                  <a:cubicBezTo>
                    <a:pt x="385" y="89"/>
                    <a:pt x="385" y="89"/>
                    <a:pt x="385" y="89"/>
                  </a:cubicBezTo>
                  <a:cubicBezTo>
                    <a:pt x="385" y="89"/>
                    <a:pt x="386" y="89"/>
                    <a:pt x="386" y="88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7" y="88"/>
                    <a:pt x="387" y="87"/>
                    <a:pt x="387" y="88"/>
                  </a:cubicBezTo>
                  <a:cubicBezTo>
                    <a:pt x="388" y="88"/>
                    <a:pt x="387" y="88"/>
                    <a:pt x="387" y="88"/>
                  </a:cubicBezTo>
                  <a:cubicBezTo>
                    <a:pt x="387" y="88"/>
                    <a:pt x="387" y="89"/>
                    <a:pt x="387" y="89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388" y="88"/>
                    <a:pt x="388" y="88"/>
                    <a:pt x="388" y="87"/>
                  </a:cubicBezTo>
                  <a:cubicBezTo>
                    <a:pt x="388" y="87"/>
                    <a:pt x="388" y="87"/>
                    <a:pt x="389" y="87"/>
                  </a:cubicBezTo>
                  <a:cubicBezTo>
                    <a:pt x="389" y="87"/>
                    <a:pt x="389" y="87"/>
                    <a:pt x="389" y="87"/>
                  </a:cubicBezTo>
                  <a:cubicBezTo>
                    <a:pt x="388" y="87"/>
                    <a:pt x="388" y="86"/>
                    <a:pt x="388" y="87"/>
                  </a:cubicBezTo>
                  <a:cubicBezTo>
                    <a:pt x="388" y="87"/>
                    <a:pt x="388" y="87"/>
                    <a:pt x="388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7"/>
                    <a:pt x="386" y="87"/>
                    <a:pt x="386" y="87"/>
                  </a:cubicBezTo>
                  <a:cubicBezTo>
                    <a:pt x="387" y="87"/>
                    <a:pt x="387" y="87"/>
                    <a:pt x="387" y="87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7" y="86"/>
                    <a:pt x="387" y="85"/>
                    <a:pt x="388" y="85"/>
                  </a:cubicBezTo>
                  <a:cubicBezTo>
                    <a:pt x="388" y="86"/>
                    <a:pt x="390" y="85"/>
                    <a:pt x="390" y="86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391" y="85"/>
                    <a:pt x="391" y="85"/>
                    <a:pt x="390" y="85"/>
                  </a:cubicBezTo>
                  <a:cubicBezTo>
                    <a:pt x="392" y="85"/>
                    <a:pt x="393" y="86"/>
                    <a:pt x="394" y="85"/>
                  </a:cubicBezTo>
                  <a:cubicBezTo>
                    <a:pt x="396" y="87"/>
                    <a:pt x="397" y="85"/>
                    <a:pt x="398" y="86"/>
                  </a:cubicBezTo>
                  <a:cubicBezTo>
                    <a:pt x="400" y="85"/>
                    <a:pt x="403" y="87"/>
                    <a:pt x="405" y="85"/>
                  </a:cubicBezTo>
                  <a:close/>
                  <a:moveTo>
                    <a:pt x="503" y="82"/>
                  </a:moveTo>
                  <a:cubicBezTo>
                    <a:pt x="502" y="82"/>
                    <a:pt x="502" y="83"/>
                    <a:pt x="501" y="82"/>
                  </a:cubicBezTo>
                  <a:cubicBezTo>
                    <a:pt x="502" y="82"/>
                    <a:pt x="502" y="82"/>
                    <a:pt x="503" y="82"/>
                  </a:cubicBezTo>
                  <a:close/>
                  <a:moveTo>
                    <a:pt x="490" y="81"/>
                  </a:moveTo>
                  <a:cubicBezTo>
                    <a:pt x="489" y="83"/>
                    <a:pt x="487" y="81"/>
                    <a:pt x="486" y="82"/>
                  </a:cubicBezTo>
                  <a:cubicBezTo>
                    <a:pt x="486" y="81"/>
                    <a:pt x="486" y="81"/>
                    <a:pt x="486" y="81"/>
                  </a:cubicBezTo>
                  <a:cubicBezTo>
                    <a:pt x="487" y="80"/>
                    <a:pt x="489" y="81"/>
                    <a:pt x="490" y="81"/>
                  </a:cubicBezTo>
                  <a:close/>
                  <a:moveTo>
                    <a:pt x="475" y="81"/>
                  </a:moveTo>
                  <a:cubicBezTo>
                    <a:pt x="475" y="81"/>
                    <a:pt x="475" y="81"/>
                    <a:pt x="475" y="81"/>
                  </a:cubicBezTo>
                  <a:cubicBezTo>
                    <a:pt x="475" y="81"/>
                    <a:pt x="475" y="81"/>
                    <a:pt x="475" y="82"/>
                  </a:cubicBezTo>
                  <a:lnTo>
                    <a:pt x="475" y="81"/>
                  </a:lnTo>
                  <a:close/>
                  <a:moveTo>
                    <a:pt x="478" y="75"/>
                  </a:moveTo>
                  <a:cubicBezTo>
                    <a:pt x="478" y="75"/>
                    <a:pt x="478" y="75"/>
                    <a:pt x="477" y="75"/>
                  </a:cubicBezTo>
                  <a:cubicBezTo>
                    <a:pt x="478" y="75"/>
                    <a:pt x="478" y="75"/>
                    <a:pt x="478" y="75"/>
                  </a:cubicBezTo>
                  <a:close/>
                  <a:moveTo>
                    <a:pt x="474" y="78"/>
                  </a:moveTo>
                  <a:cubicBezTo>
                    <a:pt x="475" y="79"/>
                    <a:pt x="476" y="78"/>
                    <a:pt x="477" y="78"/>
                  </a:cubicBezTo>
                  <a:cubicBezTo>
                    <a:pt x="480" y="78"/>
                    <a:pt x="481" y="78"/>
                    <a:pt x="483" y="78"/>
                  </a:cubicBezTo>
                  <a:cubicBezTo>
                    <a:pt x="484" y="78"/>
                    <a:pt x="484" y="78"/>
                    <a:pt x="484" y="78"/>
                  </a:cubicBezTo>
                  <a:cubicBezTo>
                    <a:pt x="483" y="79"/>
                    <a:pt x="481" y="79"/>
                    <a:pt x="479" y="79"/>
                  </a:cubicBezTo>
                  <a:cubicBezTo>
                    <a:pt x="479" y="79"/>
                    <a:pt x="479" y="78"/>
                    <a:pt x="479" y="78"/>
                  </a:cubicBezTo>
                  <a:cubicBezTo>
                    <a:pt x="478" y="79"/>
                    <a:pt x="476" y="80"/>
                    <a:pt x="474" y="79"/>
                  </a:cubicBezTo>
                  <a:cubicBezTo>
                    <a:pt x="474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79"/>
                    <a:pt x="473" y="79"/>
                    <a:pt x="474" y="78"/>
                  </a:cubicBezTo>
                  <a:close/>
                  <a:moveTo>
                    <a:pt x="470" y="79"/>
                  </a:moveTo>
                  <a:cubicBezTo>
                    <a:pt x="472" y="78"/>
                    <a:pt x="472" y="78"/>
                    <a:pt x="472" y="78"/>
                  </a:cubicBezTo>
                  <a:cubicBezTo>
                    <a:pt x="472" y="79"/>
                    <a:pt x="472" y="79"/>
                    <a:pt x="472" y="79"/>
                  </a:cubicBezTo>
                  <a:cubicBezTo>
                    <a:pt x="470" y="79"/>
                    <a:pt x="468" y="79"/>
                    <a:pt x="467" y="79"/>
                  </a:cubicBezTo>
                  <a:cubicBezTo>
                    <a:pt x="468" y="79"/>
                    <a:pt x="469" y="78"/>
                    <a:pt x="470" y="79"/>
                  </a:cubicBezTo>
                  <a:close/>
                  <a:moveTo>
                    <a:pt x="459" y="79"/>
                  </a:moveTo>
                  <a:cubicBezTo>
                    <a:pt x="462" y="79"/>
                    <a:pt x="462" y="78"/>
                    <a:pt x="464" y="79"/>
                  </a:cubicBezTo>
                  <a:cubicBezTo>
                    <a:pt x="465" y="79"/>
                    <a:pt x="465" y="78"/>
                    <a:pt x="466" y="79"/>
                  </a:cubicBezTo>
                  <a:cubicBezTo>
                    <a:pt x="466" y="80"/>
                    <a:pt x="464" y="78"/>
                    <a:pt x="463" y="79"/>
                  </a:cubicBezTo>
                  <a:cubicBezTo>
                    <a:pt x="461" y="78"/>
                    <a:pt x="458" y="80"/>
                    <a:pt x="456" y="79"/>
                  </a:cubicBezTo>
                  <a:cubicBezTo>
                    <a:pt x="457" y="79"/>
                    <a:pt x="458" y="79"/>
                    <a:pt x="459" y="79"/>
                  </a:cubicBezTo>
                  <a:close/>
                  <a:moveTo>
                    <a:pt x="488" y="67"/>
                  </a:moveTo>
                  <a:cubicBezTo>
                    <a:pt x="487" y="67"/>
                    <a:pt x="487" y="68"/>
                    <a:pt x="486" y="68"/>
                  </a:cubicBezTo>
                  <a:cubicBezTo>
                    <a:pt x="486" y="67"/>
                    <a:pt x="485" y="68"/>
                    <a:pt x="485" y="67"/>
                  </a:cubicBezTo>
                  <a:cubicBezTo>
                    <a:pt x="485" y="66"/>
                    <a:pt x="487" y="67"/>
                    <a:pt x="488" y="67"/>
                  </a:cubicBezTo>
                  <a:close/>
                  <a:moveTo>
                    <a:pt x="478" y="61"/>
                  </a:moveTo>
                  <a:cubicBezTo>
                    <a:pt x="478" y="61"/>
                    <a:pt x="478" y="61"/>
                    <a:pt x="478" y="61"/>
                  </a:cubicBezTo>
                  <a:cubicBezTo>
                    <a:pt x="477" y="61"/>
                    <a:pt x="477" y="61"/>
                    <a:pt x="477" y="61"/>
                  </a:cubicBezTo>
                  <a:lnTo>
                    <a:pt x="478" y="61"/>
                  </a:lnTo>
                  <a:close/>
                  <a:moveTo>
                    <a:pt x="471" y="63"/>
                  </a:moveTo>
                  <a:cubicBezTo>
                    <a:pt x="472" y="63"/>
                    <a:pt x="472" y="63"/>
                    <a:pt x="472" y="63"/>
                  </a:cubicBezTo>
                  <a:cubicBezTo>
                    <a:pt x="471" y="64"/>
                    <a:pt x="471" y="64"/>
                    <a:pt x="471" y="64"/>
                  </a:cubicBezTo>
                  <a:cubicBezTo>
                    <a:pt x="471" y="63"/>
                    <a:pt x="471" y="63"/>
                    <a:pt x="471" y="63"/>
                  </a:cubicBezTo>
                  <a:close/>
                  <a:moveTo>
                    <a:pt x="470" y="64"/>
                  </a:moveTo>
                  <a:cubicBezTo>
                    <a:pt x="470" y="64"/>
                    <a:pt x="469" y="63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69" y="63"/>
                    <a:pt x="470" y="63"/>
                    <a:pt x="470" y="64"/>
                  </a:cubicBezTo>
                  <a:close/>
                  <a:moveTo>
                    <a:pt x="496" y="55"/>
                  </a:moveTo>
                  <a:cubicBezTo>
                    <a:pt x="495" y="56"/>
                    <a:pt x="495" y="56"/>
                    <a:pt x="495" y="56"/>
                  </a:cubicBezTo>
                  <a:cubicBezTo>
                    <a:pt x="495" y="55"/>
                    <a:pt x="495" y="55"/>
                    <a:pt x="495" y="55"/>
                  </a:cubicBezTo>
                  <a:lnTo>
                    <a:pt x="496" y="55"/>
                  </a:lnTo>
                  <a:close/>
                  <a:moveTo>
                    <a:pt x="495" y="54"/>
                  </a:moveTo>
                  <a:cubicBezTo>
                    <a:pt x="494" y="54"/>
                    <a:pt x="494" y="54"/>
                    <a:pt x="494" y="54"/>
                  </a:cubicBezTo>
                  <a:cubicBezTo>
                    <a:pt x="494" y="54"/>
                    <a:pt x="494" y="54"/>
                    <a:pt x="494" y="54"/>
                  </a:cubicBezTo>
                  <a:lnTo>
                    <a:pt x="495" y="54"/>
                  </a:lnTo>
                  <a:close/>
                  <a:moveTo>
                    <a:pt x="504" y="54"/>
                  </a:moveTo>
                  <a:cubicBezTo>
                    <a:pt x="503" y="55"/>
                    <a:pt x="503" y="55"/>
                    <a:pt x="503" y="55"/>
                  </a:cubicBezTo>
                  <a:cubicBezTo>
                    <a:pt x="503" y="54"/>
                    <a:pt x="503" y="54"/>
                    <a:pt x="503" y="54"/>
                  </a:cubicBezTo>
                  <a:lnTo>
                    <a:pt x="504" y="54"/>
                  </a:lnTo>
                  <a:close/>
                  <a:moveTo>
                    <a:pt x="494" y="53"/>
                  </a:moveTo>
                  <a:cubicBezTo>
                    <a:pt x="493" y="54"/>
                    <a:pt x="493" y="54"/>
                    <a:pt x="492" y="54"/>
                  </a:cubicBezTo>
                  <a:lnTo>
                    <a:pt x="494" y="53"/>
                  </a:lnTo>
                  <a:close/>
                  <a:moveTo>
                    <a:pt x="490" y="53"/>
                  </a:moveTo>
                  <a:cubicBezTo>
                    <a:pt x="490" y="53"/>
                    <a:pt x="490" y="53"/>
                    <a:pt x="490" y="54"/>
                  </a:cubicBezTo>
                  <a:cubicBezTo>
                    <a:pt x="490" y="53"/>
                    <a:pt x="490" y="53"/>
                    <a:pt x="490" y="53"/>
                  </a:cubicBezTo>
                  <a:close/>
                  <a:moveTo>
                    <a:pt x="489" y="55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8" y="56"/>
                    <a:pt x="488" y="56"/>
                    <a:pt x="488" y="55"/>
                  </a:cubicBezTo>
                  <a:cubicBezTo>
                    <a:pt x="488" y="55"/>
                    <a:pt x="488" y="55"/>
                    <a:pt x="488" y="55"/>
                  </a:cubicBezTo>
                  <a:lnTo>
                    <a:pt x="489" y="55"/>
                  </a:lnTo>
                  <a:close/>
                  <a:moveTo>
                    <a:pt x="487" y="56"/>
                  </a:moveTo>
                  <a:cubicBezTo>
                    <a:pt x="488" y="56"/>
                    <a:pt x="488" y="56"/>
                    <a:pt x="488" y="56"/>
                  </a:cubicBezTo>
                  <a:cubicBezTo>
                    <a:pt x="487" y="56"/>
                    <a:pt x="487" y="56"/>
                    <a:pt x="487" y="56"/>
                  </a:cubicBezTo>
                  <a:close/>
                  <a:moveTo>
                    <a:pt x="485" y="56"/>
                  </a:move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lnTo>
                    <a:pt x="485" y="56"/>
                  </a:lnTo>
                  <a:close/>
                  <a:moveTo>
                    <a:pt x="519" y="44"/>
                  </a:moveTo>
                  <a:cubicBezTo>
                    <a:pt x="519" y="45"/>
                    <a:pt x="519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cubicBezTo>
                    <a:pt x="520" y="45"/>
                    <a:pt x="519" y="44"/>
                    <a:pt x="520" y="44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0" y="45"/>
                    <a:pt x="520" y="45"/>
                    <a:pt x="519" y="45"/>
                  </a:cubicBezTo>
                  <a:cubicBezTo>
                    <a:pt x="519" y="45"/>
                    <a:pt x="519" y="45"/>
                    <a:pt x="519" y="45"/>
                  </a:cubicBezTo>
                  <a:lnTo>
                    <a:pt x="519" y="44"/>
                  </a:lnTo>
                  <a:close/>
                  <a:moveTo>
                    <a:pt x="518" y="45"/>
                  </a:moveTo>
                  <a:cubicBezTo>
                    <a:pt x="518" y="45"/>
                    <a:pt x="518" y="45"/>
                    <a:pt x="518" y="45"/>
                  </a:cubicBezTo>
                  <a:cubicBezTo>
                    <a:pt x="517" y="45"/>
                    <a:pt x="517" y="45"/>
                    <a:pt x="517" y="45"/>
                  </a:cubicBezTo>
                  <a:lnTo>
                    <a:pt x="518" y="45"/>
                  </a:lnTo>
                  <a:close/>
                  <a:moveTo>
                    <a:pt x="473" y="56"/>
                  </a:moveTo>
                  <a:cubicBezTo>
                    <a:pt x="473" y="56"/>
                    <a:pt x="473" y="56"/>
                    <a:pt x="473" y="56"/>
                  </a:cubicBezTo>
                  <a:cubicBezTo>
                    <a:pt x="473" y="56"/>
                    <a:pt x="473" y="57"/>
                    <a:pt x="474" y="57"/>
                  </a:cubicBezTo>
                  <a:cubicBezTo>
                    <a:pt x="473" y="57"/>
                    <a:pt x="472" y="57"/>
                    <a:pt x="473" y="56"/>
                  </a:cubicBezTo>
                  <a:close/>
                  <a:moveTo>
                    <a:pt x="475" y="56"/>
                  </a:moveTo>
                  <a:cubicBezTo>
                    <a:pt x="475" y="56"/>
                    <a:pt x="475" y="56"/>
                    <a:pt x="475" y="56"/>
                  </a:cubicBezTo>
                  <a:cubicBezTo>
                    <a:pt x="476" y="55"/>
                    <a:pt x="476" y="55"/>
                    <a:pt x="476" y="55"/>
                  </a:cubicBezTo>
                  <a:cubicBezTo>
                    <a:pt x="476" y="56"/>
                    <a:pt x="476" y="56"/>
                    <a:pt x="475" y="56"/>
                  </a:cubicBezTo>
                  <a:close/>
                  <a:moveTo>
                    <a:pt x="479" y="50"/>
                  </a:moveTo>
                  <a:cubicBezTo>
                    <a:pt x="479" y="49"/>
                    <a:pt x="479" y="49"/>
                    <a:pt x="479" y="49"/>
                  </a:cubicBezTo>
                  <a:cubicBezTo>
                    <a:pt x="479" y="49"/>
                    <a:pt x="478" y="49"/>
                    <a:pt x="478" y="50"/>
                  </a:cubicBezTo>
                  <a:cubicBezTo>
                    <a:pt x="478" y="50"/>
                    <a:pt x="478" y="50"/>
                    <a:pt x="478" y="50"/>
                  </a:cubicBezTo>
                  <a:cubicBezTo>
                    <a:pt x="477" y="49"/>
                    <a:pt x="476" y="51"/>
                    <a:pt x="476" y="50"/>
                  </a:cubicBezTo>
                  <a:cubicBezTo>
                    <a:pt x="476" y="50"/>
                    <a:pt x="477" y="50"/>
                    <a:pt x="476" y="49"/>
                  </a:cubicBezTo>
                  <a:cubicBezTo>
                    <a:pt x="477" y="49"/>
                    <a:pt x="477" y="49"/>
                    <a:pt x="478" y="49"/>
                  </a:cubicBezTo>
                  <a:cubicBezTo>
                    <a:pt x="478" y="49"/>
                    <a:pt x="478" y="49"/>
                    <a:pt x="478" y="49"/>
                  </a:cubicBezTo>
                  <a:cubicBezTo>
                    <a:pt x="478" y="49"/>
                    <a:pt x="479" y="49"/>
                    <a:pt x="480" y="49"/>
                  </a:cubicBezTo>
                  <a:cubicBezTo>
                    <a:pt x="480" y="49"/>
                    <a:pt x="480" y="49"/>
                    <a:pt x="481" y="49"/>
                  </a:cubicBezTo>
                  <a:cubicBezTo>
                    <a:pt x="480" y="50"/>
                    <a:pt x="482" y="50"/>
                    <a:pt x="482" y="51"/>
                  </a:cubicBezTo>
                  <a:cubicBezTo>
                    <a:pt x="482" y="50"/>
                    <a:pt x="480" y="50"/>
                    <a:pt x="479" y="50"/>
                  </a:cubicBezTo>
                  <a:close/>
                  <a:moveTo>
                    <a:pt x="482" y="43"/>
                  </a:move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3" y="42"/>
                    <a:pt x="483" y="42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lose/>
                  <a:moveTo>
                    <a:pt x="478" y="56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9" y="56"/>
                    <a:pt x="480" y="55"/>
                    <a:pt x="481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79" y="58"/>
                    <a:pt x="479" y="56"/>
                    <a:pt x="478" y="56"/>
                  </a:cubicBezTo>
                  <a:close/>
                  <a:moveTo>
                    <a:pt x="479" y="59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80" y="58"/>
                    <a:pt x="480" y="58"/>
                    <a:pt x="480" y="58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9" y="58"/>
                    <a:pt x="479" y="59"/>
                    <a:pt x="479" y="59"/>
                  </a:cubicBezTo>
                  <a:close/>
                  <a:moveTo>
                    <a:pt x="485" y="50"/>
                  </a:moveTo>
                  <a:cubicBezTo>
                    <a:pt x="485" y="50"/>
                    <a:pt x="485" y="50"/>
                    <a:pt x="485" y="50"/>
                  </a:cubicBezTo>
                  <a:cubicBezTo>
                    <a:pt x="485" y="50"/>
                    <a:pt x="485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4" y="49"/>
                    <a:pt x="484" y="49"/>
                    <a:pt x="484" y="49"/>
                  </a:cubicBezTo>
                  <a:cubicBezTo>
                    <a:pt x="485" y="49"/>
                    <a:pt x="486" y="50"/>
                    <a:pt x="486" y="49"/>
                  </a:cubicBezTo>
                  <a:cubicBezTo>
                    <a:pt x="486" y="49"/>
                    <a:pt x="485" y="50"/>
                    <a:pt x="485" y="50"/>
                  </a:cubicBezTo>
                  <a:close/>
                  <a:moveTo>
                    <a:pt x="488" y="48"/>
                  </a:move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lnTo>
                    <a:pt x="488" y="48"/>
                  </a:lnTo>
                  <a:close/>
                  <a:moveTo>
                    <a:pt x="492" y="43"/>
                  </a:moveTo>
                  <a:cubicBezTo>
                    <a:pt x="492" y="43"/>
                    <a:pt x="492" y="43"/>
                    <a:pt x="491" y="43"/>
                  </a:cubicBezTo>
                  <a:cubicBezTo>
                    <a:pt x="491" y="43"/>
                    <a:pt x="490" y="43"/>
                    <a:pt x="489" y="43"/>
                  </a:cubicBezTo>
                  <a:cubicBezTo>
                    <a:pt x="490" y="43"/>
                    <a:pt x="491" y="42"/>
                    <a:pt x="492" y="42"/>
                  </a:cubicBezTo>
                  <a:cubicBezTo>
                    <a:pt x="492" y="43"/>
                    <a:pt x="491" y="43"/>
                    <a:pt x="491" y="43"/>
                  </a:cubicBezTo>
                  <a:cubicBezTo>
                    <a:pt x="492" y="43"/>
                    <a:pt x="492" y="43"/>
                    <a:pt x="492" y="43"/>
                  </a:cubicBezTo>
                  <a:close/>
                  <a:moveTo>
                    <a:pt x="492" y="47"/>
                  </a:moveTo>
                  <a:cubicBezTo>
                    <a:pt x="493" y="47"/>
                    <a:pt x="495" y="46"/>
                    <a:pt x="496" y="47"/>
                  </a:cubicBezTo>
                  <a:cubicBezTo>
                    <a:pt x="495" y="46"/>
                    <a:pt x="493" y="47"/>
                    <a:pt x="492" y="47"/>
                  </a:cubicBezTo>
                  <a:close/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4"/>
                    <a:pt x="495" y="44"/>
                    <a:pt x="495" y="44"/>
                  </a:cubicBezTo>
                  <a:lnTo>
                    <a:pt x="495" y="43"/>
                  </a:lnTo>
                  <a:close/>
                  <a:moveTo>
                    <a:pt x="496" y="43"/>
                  </a:move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ubicBezTo>
                    <a:pt x="496" y="43"/>
                    <a:pt x="496" y="43"/>
                    <a:pt x="496" y="43"/>
                  </a:cubicBezTo>
                  <a:close/>
                  <a:moveTo>
                    <a:pt x="496" y="45"/>
                  </a:moveTo>
                  <a:cubicBezTo>
                    <a:pt x="496" y="45"/>
                    <a:pt x="496" y="45"/>
                    <a:pt x="496" y="45"/>
                  </a:cubicBezTo>
                  <a:cubicBezTo>
                    <a:pt x="497" y="45"/>
                    <a:pt x="497" y="45"/>
                    <a:pt x="497" y="45"/>
                  </a:cubicBezTo>
                  <a:lnTo>
                    <a:pt x="496" y="45"/>
                  </a:lnTo>
                  <a:close/>
                  <a:moveTo>
                    <a:pt x="502" y="45"/>
                  </a:move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2" y="45"/>
                    <a:pt x="502" y="45"/>
                  </a:cubicBezTo>
                  <a:cubicBezTo>
                    <a:pt x="502" y="45"/>
                    <a:pt x="503" y="44"/>
                    <a:pt x="504" y="45"/>
                  </a:cubicBezTo>
                  <a:cubicBezTo>
                    <a:pt x="503" y="45"/>
                    <a:pt x="503" y="45"/>
                    <a:pt x="502" y="45"/>
                  </a:cubicBezTo>
                  <a:close/>
                  <a:moveTo>
                    <a:pt x="506" y="45"/>
                  </a:moveTo>
                  <a:cubicBezTo>
                    <a:pt x="505" y="45"/>
                    <a:pt x="505" y="45"/>
                    <a:pt x="505" y="45"/>
                  </a:cubicBezTo>
                  <a:cubicBezTo>
                    <a:pt x="504" y="44"/>
                    <a:pt x="505" y="45"/>
                    <a:pt x="506" y="45"/>
                  </a:cubicBezTo>
                  <a:cubicBezTo>
                    <a:pt x="506" y="45"/>
                    <a:pt x="506" y="44"/>
                    <a:pt x="506" y="44"/>
                  </a:cubicBezTo>
                  <a:cubicBezTo>
                    <a:pt x="506" y="45"/>
                    <a:pt x="506" y="45"/>
                    <a:pt x="506" y="45"/>
                  </a:cubicBezTo>
                  <a:close/>
                  <a:moveTo>
                    <a:pt x="507" y="45"/>
                  </a:moveTo>
                  <a:cubicBezTo>
                    <a:pt x="507" y="45"/>
                    <a:pt x="507" y="45"/>
                    <a:pt x="507" y="45"/>
                  </a:cubicBezTo>
                  <a:cubicBezTo>
                    <a:pt x="508" y="45"/>
                    <a:pt x="508" y="45"/>
                    <a:pt x="508" y="45"/>
                  </a:cubicBezTo>
                  <a:lnTo>
                    <a:pt x="507" y="45"/>
                  </a:lnTo>
                  <a:close/>
                  <a:moveTo>
                    <a:pt x="509" y="45"/>
                  </a:move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09" y="45"/>
                    <a:pt x="509" y="45"/>
                    <a:pt x="509" y="45"/>
                  </a:cubicBezTo>
                  <a:cubicBezTo>
                    <a:pt x="510" y="45"/>
                    <a:pt x="509" y="45"/>
                    <a:pt x="510" y="44"/>
                  </a:cubicBezTo>
                  <a:cubicBezTo>
                    <a:pt x="510" y="45"/>
                    <a:pt x="510" y="45"/>
                    <a:pt x="510" y="45"/>
                  </a:cubicBezTo>
                  <a:cubicBezTo>
                    <a:pt x="511" y="46"/>
                    <a:pt x="509" y="45"/>
                    <a:pt x="509" y="45"/>
                  </a:cubicBezTo>
                  <a:close/>
                  <a:moveTo>
                    <a:pt x="512" y="46"/>
                  </a:moveTo>
                  <a:cubicBezTo>
                    <a:pt x="512" y="47"/>
                    <a:pt x="512" y="47"/>
                    <a:pt x="512" y="47"/>
                  </a:cubicBezTo>
                  <a:cubicBezTo>
                    <a:pt x="511" y="46"/>
                    <a:pt x="511" y="46"/>
                    <a:pt x="511" y="46"/>
                  </a:cubicBezTo>
                  <a:lnTo>
                    <a:pt x="512" y="46"/>
                  </a:lnTo>
                  <a:close/>
                  <a:moveTo>
                    <a:pt x="494" y="38"/>
                  </a:moveTo>
                  <a:cubicBezTo>
                    <a:pt x="492" y="38"/>
                    <a:pt x="491" y="39"/>
                    <a:pt x="490" y="39"/>
                  </a:cubicBezTo>
                  <a:cubicBezTo>
                    <a:pt x="490" y="38"/>
                    <a:pt x="490" y="38"/>
                    <a:pt x="490" y="38"/>
                  </a:cubicBezTo>
                  <a:cubicBezTo>
                    <a:pt x="491" y="39"/>
                    <a:pt x="493" y="38"/>
                    <a:pt x="494" y="38"/>
                  </a:cubicBezTo>
                  <a:close/>
                  <a:moveTo>
                    <a:pt x="490" y="41"/>
                  </a:moveTo>
                  <a:cubicBezTo>
                    <a:pt x="490" y="40"/>
                    <a:pt x="491" y="39"/>
                    <a:pt x="492" y="40"/>
                  </a:cubicBezTo>
                  <a:cubicBezTo>
                    <a:pt x="493" y="40"/>
                    <a:pt x="492" y="41"/>
                    <a:pt x="493" y="41"/>
                  </a:cubicBezTo>
                  <a:cubicBezTo>
                    <a:pt x="493" y="40"/>
                    <a:pt x="495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7" y="41"/>
                    <a:pt x="497" y="41"/>
                    <a:pt x="497" y="41"/>
                  </a:cubicBezTo>
                  <a:cubicBezTo>
                    <a:pt x="497" y="41"/>
                    <a:pt x="496" y="41"/>
                    <a:pt x="496" y="41"/>
                  </a:cubicBezTo>
                  <a:cubicBezTo>
                    <a:pt x="497" y="41"/>
                    <a:pt x="498" y="41"/>
                    <a:pt x="498" y="41"/>
                  </a:cubicBezTo>
                  <a:cubicBezTo>
                    <a:pt x="498" y="40"/>
                    <a:pt x="498" y="40"/>
                    <a:pt x="498" y="40"/>
                  </a:cubicBezTo>
                  <a:cubicBezTo>
                    <a:pt x="499" y="40"/>
                    <a:pt x="499" y="40"/>
                    <a:pt x="500" y="40"/>
                  </a:cubicBezTo>
                  <a:cubicBezTo>
                    <a:pt x="500" y="40"/>
                    <a:pt x="500" y="40"/>
                    <a:pt x="50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39"/>
                    <a:pt x="501" y="39"/>
                    <a:pt x="501" y="39"/>
                  </a:cubicBezTo>
                  <a:cubicBezTo>
                    <a:pt x="501" y="39"/>
                    <a:pt x="502" y="40"/>
                    <a:pt x="502" y="39"/>
                  </a:cubicBezTo>
                  <a:cubicBezTo>
                    <a:pt x="503" y="41"/>
                    <a:pt x="504" y="40"/>
                    <a:pt x="505" y="40"/>
                  </a:cubicBezTo>
                  <a:cubicBezTo>
                    <a:pt x="505" y="40"/>
                    <a:pt x="506" y="40"/>
                    <a:pt x="505" y="40"/>
                  </a:cubicBezTo>
                  <a:cubicBezTo>
                    <a:pt x="505" y="39"/>
                    <a:pt x="505" y="39"/>
                    <a:pt x="505" y="39"/>
                  </a:cubicBezTo>
                  <a:cubicBezTo>
                    <a:pt x="507" y="40"/>
                    <a:pt x="509" y="38"/>
                    <a:pt x="512" y="39"/>
                  </a:cubicBezTo>
                  <a:cubicBezTo>
                    <a:pt x="512" y="40"/>
                    <a:pt x="512" y="40"/>
                    <a:pt x="512" y="40"/>
                  </a:cubicBezTo>
                  <a:cubicBezTo>
                    <a:pt x="511" y="40"/>
                    <a:pt x="511" y="40"/>
                    <a:pt x="511" y="40"/>
                  </a:cubicBezTo>
                  <a:cubicBezTo>
                    <a:pt x="511" y="40"/>
                    <a:pt x="511" y="41"/>
                    <a:pt x="511" y="41"/>
                  </a:cubicBezTo>
                  <a:cubicBezTo>
                    <a:pt x="512" y="41"/>
                    <a:pt x="512" y="41"/>
                    <a:pt x="512" y="42"/>
                  </a:cubicBezTo>
                  <a:cubicBezTo>
                    <a:pt x="513" y="42"/>
                    <a:pt x="511" y="43"/>
                    <a:pt x="512" y="43"/>
                  </a:cubicBezTo>
                  <a:cubicBezTo>
                    <a:pt x="512" y="43"/>
                    <a:pt x="511" y="44"/>
                    <a:pt x="511" y="44"/>
                  </a:cubicBezTo>
                  <a:cubicBezTo>
                    <a:pt x="511" y="44"/>
                    <a:pt x="511" y="45"/>
                    <a:pt x="511" y="45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1" y="44"/>
                    <a:pt x="511" y="44"/>
                    <a:pt x="511" y="44"/>
                  </a:cubicBezTo>
                  <a:cubicBezTo>
                    <a:pt x="510" y="44"/>
                    <a:pt x="510" y="44"/>
                    <a:pt x="509" y="44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41"/>
                    <a:pt x="508" y="42"/>
                    <a:pt x="508" y="42"/>
                  </a:cubicBezTo>
                  <a:cubicBezTo>
                    <a:pt x="509" y="43"/>
                    <a:pt x="506" y="41"/>
                    <a:pt x="507" y="43"/>
                  </a:cubicBezTo>
                  <a:cubicBezTo>
                    <a:pt x="507" y="44"/>
                    <a:pt x="505" y="44"/>
                    <a:pt x="504" y="43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2" y="42"/>
                    <a:pt x="504" y="43"/>
                    <a:pt x="506" y="42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5" y="41"/>
                    <a:pt x="505" y="41"/>
                  </a:cubicBezTo>
                  <a:cubicBezTo>
                    <a:pt x="505" y="41"/>
                    <a:pt x="504" y="41"/>
                    <a:pt x="503" y="41"/>
                  </a:cubicBezTo>
                  <a:cubicBezTo>
                    <a:pt x="503" y="41"/>
                    <a:pt x="503" y="41"/>
                    <a:pt x="503" y="41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2" y="42"/>
                    <a:pt x="502" y="42"/>
                    <a:pt x="500" y="42"/>
                  </a:cubicBezTo>
                  <a:cubicBezTo>
                    <a:pt x="500" y="42"/>
                    <a:pt x="497" y="42"/>
                    <a:pt x="499" y="43"/>
                  </a:cubicBezTo>
                  <a:cubicBezTo>
                    <a:pt x="498" y="43"/>
                    <a:pt x="498" y="43"/>
                    <a:pt x="498" y="43"/>
                  </a:cubicBezTo>
                  <a:cubicBezTo>
                    <a:pt x="498" y="43"/>
                    <a:pt x="499" y="42"/>
                    <a:pt x="499" y="42"/>
                  </a:cubicBezTo>
                  <a:cubicBezTo>
                    <a:pt x="499" y="41"/>
                    <a:pt x="498" y="42"/>
                    <a:pt x="497" y="41"/>
                  </a:cubicBezTo>
                  <a:cubicBezTo>
                    <a:pt x="497" y="42"/>
                    <a:pt x="496" y="42"/>
                    <a:pt x="495" y="42"/>
                  </a:cubicBezTo>
                  <a:cubicBezTo>
                    <a:pt x="496" y="41"/>
                    <a:pt x="496" y="41"/>
                    <a:pt x="496" y="41"/>
                  </a:cubicBezTo>
                  <a:cubicBezTo>
                    <a:pt x="495" y="41"/>
                    <a:pt x="495" y="41"/>
                    <a:pt x="495" y="41"/>
                  </a:cubicBezTo>
                  <a:cubicBezTo>
                    <a:pt x="494" y="43"/>
                    <a:pt x="494" y="43"/>
                    <a:pt x="494" y="43"/>
                  </a:cubicBezTo>
                  <a:cubicBezTo>
                    <a:pt x="494" y="43"/>
                    <a:pt x="494" y="41"/>
                    <a:pt x="493" y="42"/>
                  </a:cubicBezTo>
                  <a:cubicBezTo>
                    <a:pt x="493" y="42"/>
                    <a:pt x="492" y="42"/>
                    <a:pt x="493" y="42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3" y="43"/>
                    <a:pt x="493" y="43"/>
                  </a:cubicBezTo>
                  <a:cubicBezTo>
                    <a:pt x="493" y="43"/>
                    <a:pt x="492" y="42"/>
                    <a:pt x="492" y="42"/>
                  </a:cubicBezTo>
                  <a:cubicBezTo>
                    <a:pt x="491" y="41"/>
                    <a:pt x="490" y="42"/>
                    <a:pt x="489" y="42"/>
                  </a:cubicBezTo>
                  <a:cubicBezTo>
                    <a:pt x="489" y="41"/>
                    <a:pt x="489" y="41"/>
                    <a:pt x="489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8" y="41"/>
                    <a:pt x="489" y="40"/>
                    <a:pt x="490" y="41"/>
                  </a:cubicBezTo>
                  <a:close/>
                  <a:moveTo>
                    <a:pt x="489" y="38"/>
                  </a:moveTo>
                  <a:cubicBezTo>
                    <a:pt x="488" y="38"/>
                    <a:pt x="488" y="38"/>
                    <a:pt x="488" y="38"/>
                  </a:cubicBezTo>
                  <a:cubicBezTo>
                    <a:pt x="488" y="38"/>
                    <a:pt x="488" y="38"/>
                    <a:pt x="488" y="38"/>
                  </a:cubicBezTo>
                  <a:lnTo>
                    <a:pt x="489" y="38"/>
                  </a:lnTo>
                  <a:close/>
                  <a:moveTo>
                    <a:pt x="484" y="49"/>
                  </a:moveTo>
                  <a:cubicBezTo>
                    <a:pt x="483" y="49"/>
                    <a:pt x="483" y="51"/>
                    <a:pt x="482" y="50"/>
                  </a:cubicBezTo>
                  <a:cubicBezTo>
                    <a:pt x="482" y="49"/>
                    <a:pt x="483" y="49"/>
                    <a:pt x="484" y="49"/>
                  </a:cubicBezTo>
                  <a:close/>
                  <a:moveTo>
                    <a:pt x="486" y="41"/>
                  </a:moveTo>
                  <a:cubicBezTo>
                    <a:pt x="486" y="40"/>
                    <a:pt x="485" y="41"/>
                    <a:pt x="485" y="41"/>
                  </a:cubicBezTo>
                  <a:cubicBezTo>
                    <a:pt x="485" y="40"/>
                    <a:pt x="485" y="40"/>
                    <a:pt x="485" y="40"/>
                  </a:cubicBezTo>
                  <a:cubicBezTo>
                    <a:pt x="485" y="40"/>
                    <a:pt x="486" y="40"/>
                    <a:pt x="486" y="41"/>
                  </a:cubicBezTo>
                  <a:close/>
                  <a:moveTo>
                    <a:pt x="482" y="41"/>
                  </a:moveTo>
                  <a:cubicBezTo>
                    <a:pt x="481" y="40"/>
                    <a:pt x="481" y="40"/>
                    <a:pt x="481" y="40"/>
                  </a:cubicBezTo>
                  <a:cubicBezTo>
                    <a:pt x="482" y="40"/>
                    <a:pt x="482" y="40"/>
                    <a:pt x="482" y="41"/>
                  </a:cubicBezTo>
                  <a:close/>
                  <a:moveTo>
                    <a:pt x="485" y="42"/>
                  </a:moveTo>
                  <a:cubicBezTo>
                    <a:pt x="483" y="41"/>
                    <a:pt x="481" y="42"/>
                    <a:pt x="479" y="41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1"/>
                    <a:pt x="478" y="41"/>
                    <a:pt x="478" y="41"/>
                  </a:cubicBezTo>
                  <a:cubicBezTo>
                    <a:pt x="480" y="42"/>
                    <a:pt x="483" y="41"/>
                    <a:pt x="485" y="42"/>
                  </a:cubicBezTo>
                  <a:close/>
                  <a:moveTo>
                    <a:pt x="476" y="49"/>
                  </a:moveTo>
                  <a:cubicBezTo>
                    <a:pt x="476" y="49"/>
                    <a:pt x="476" y="49"/>
                    <a:pt x="476" y="49"/>
                  </a:cubicBezTo>
                  <a:cubicBezTo>
                    <a:pt x="476" y="49"/>
                    <a:pt x="476" y="49"/>
                    <a:pt x="476" y="49"/>
                  </a:cubicBezTo>
                  <a:cubicBezTo>
                    <a:pt x="475" y="49"/>
                    <a:pt x="475" y="49"/>
                    <a:pt x="474" y="49"/>
                  </a:cubicBezTo>
                  <a:cubicBezTo>
                    <a:pt x="474" y="48"/>
                    <a:pt x="475" y="49"/>
                    <a:pt x="476" y="49"/>
                  </a:cubicBezTo>
                  <a:close/>
                  <a:moveTo>
                    <a:pt x="470" y="55"/>
                  </a:moveTo>
                  <a:cubicBezTo>
                    <a:pt x="470" y="56"/>
                    <a:pt x="470" y="56"/>
                    <a:pt x="470" y="56"/>
                  </a:cubicBezTo>
                  <a:cubicBezTo>
                    <a:pt x="470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6"/>
                    <a:pt x="469" y="56"/>
                  </a:cubicBezTo>
                  <a:cubicBezTo>
                    <a:pt x="469" y="56"/>
                    <a:pt x="469" y="55"/>
                    <a:pt x="470" y="55"/>
                  </a:cubicBezTo>
                  <a:close/>
                  <a:moveTo>
                    <a:pt x="471" y="50"/>
                  </a:moveTo>
                  <a:cubicBezTo>
                    <a:pt x="470" y="50"/>
                    <a:pt x="470" y="50"/>
                    <a:pt x="470" y="50"/>
                  </a:cubicBezTo>
                  <a:cubicBezTo>
                    <a:pt x="472" y="50"/>
                    <a:pt x="472" y="50"/>
                    <a:pt x="472" y="50"/>
                  </a:cubicBezTo>
                  <a:lnTo>
                    <a:pt x="471" y="50"/>
                  </a:lnTo>
                  <a:close/>
                  <a:moveTo>
                    <a:pt x="474" y="42"/>
                  </a:move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3"/>
                    <a:pt x="474" y="43"/>
                    <a:pt x="474" y="43"/>
                  </a:cubicBezTo>
                  <a:cubicBezTo>
                    <a:pt x="474" y="42"/>
                    <a:pt x="474" y="42"/>
                    <a:pt x="474" y="42"/>
                  </a:cubicBezTo>
                  <a:close/>
                  <a:moveTo>
                    <a:pt x="468" y="56"/>
                  </a:moveTo>
                  <a:cubicBezTo>
                    <a:pt x="468" y="56"/>
                    <a:pt x="468" y="56"/>
                    <a:pt x="468" y="56"/>
                  </a:cubicBezTo>
                  <a:cubicBezTo>
                    <a:pt x="467" y="56"/>
                    <a:pt x="467" y="56"/>
                    <a:pt x="467" y="56"/>
                  </a:cubicBezTo>
                  <a:lnTo>
                    <a:pt x="468" y="56"/>
                  </a:lnTo>
                  <a:close/>
                  <a:moveTo>
                    <a:pt x="467" y="56"/>
                  </a:moveTo>
                  <a:cubicBezTo>
                    <a:pt x="466" y="56"/>
                    <a:pt x="466" y="56"/>
                    <a:pt x="465" y="56"/>
                  </a:cubicBezTo>
                  <a:cubicBezTo>
                    <a:pt x="465" y="56"/>
                    <a:pt x="465" y="56"/>
                    <a:pt x="465" y="56"/>
                  </a:cubicBezTo>
                  <a:cubicBezTo>
                    <a:pt x="465" y="55"/>
                    <a:pt x="466" y="56"/>
                    <a:pt x="467" y="56"/>
                  </a:cubicBezTo>
                  <a:close/>
                  <a:moveTo>
                    <a:pt x="462" y="64"/>
                  </a:move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2" y="64"/>
                    <a:pt x="462" y="64"/>
                  </a:cubicBezTo>
                  <a:close/>
                  <a:moveTo>
                    <a:pt x="463" y="59"/>
                  </a:moveTo>
                  <a:cubicBezTo>
                    <a:pt x="463" y="60"/>
                    <a:pt x="463" y="60"/>
                    <a:pt x="463" y="60"/>
                  </a:cubicBezTo>
                  <a:cubicBezTo>
                    <a:pt x="463" y="59"/>
                    <a:pt x="463" y="59"/>
                    <a:pt x="463" y="59"/>
                  </a:cubicBezTo>
                  <a:close/>
                  <a:moveTo>
                    <a:pt x="464" y="56"/>
                  </a:moveTo>
                  <a:cubicBezTo>
                    <a:pt x="464" y="57"/>
                    <a:pt x="463" y="56"/>
                    <a:pt x="463" y="56"/>
                  </a:cubicBezTo>
                  <a:cubicBezTo>
                    <a:pt x="463" y="56"/>
                    <a:pt x="464" y="56"/>
                    <a:pt x="464" y="56"/>
                  </a:cubicBezTo>
                  <a:close/>
                  <a:moveTo>
                    <a:pt x="461" y="56"/>
                  </a:moveTo>
                  <a:cubicBezTo>
                    <a:pt x="461" y="56"/>
                    <a:pt x="459" y="56"/>
                    <a:pt x="458" y="56"/>
                  </a:cubicBezTo>
                  <a:cubicBezTo>
                    <a:pt x="457" y="56"/>
                    <a:pt x="457" y="55"/>
                    <a:pt x="456" y="56"/>
                  </a:cubicBezTo>
                  <a:cubicBezTo>
                    <a:pt x="458" y="55"/>
                    <a:pt x="460" y="56"/>
                    <a:pt x="461" y="56"/>
                  </a:cubicBezTo>
                  <a:close/>
                  <a:moveTo>
                    <a:pt x="455" y="55"/>
                  </a:moveTo>
                  <a:cubicBezTo>
                    <a:pt x="455" y="55"/>
                    <a:pt x="455" y="55"/>
                    <a:pt x="455" y="56"/>
                  </a:cubicBezTo>
                  <a:cubicBezTo>
                    <a:pt x="454" y="56"/>
                    <a:pt x="454" y="56"/>
                    <a:pt x="454" y="56"/>
                  </a:cubicBezTo>
                  <a:lnTo>
                    <a:pt x="455" y="55"/>
                  </a:lnTo>
                  <a:close/>
                  <a:moveTo>
                    <a:pt x="453" y="56"/>
                  </a:moveTo>
                  <a:cubicBezTo>
                    <a:pt x="453" y="56"/>
                    <a:pt x="453" y="56"/>
                    <a:pt x="453" y="56"/>
                  </a:cubicBezTo>
                  <a:cubicBezTo>
                    <a:pt x="453" y="55"/>
                    <a:pt x="453" y="55"/>
                    <a:pt x="453" y="55"/>
                  </a:cubicBezTo>
                  <a:lnTo>
                    <a:pt x="453" y="56"/>
                  </a:lnTo>
                  <a:close/>
                  <a:moveTo>
                    <a:pt x="451" y="55"/>
                  </a:moveTo>
                  <a:cubicBezTo>
                    <a:pt x="451" y="56"/>
                    <a:pt x="451" y="56"/>
                    <a:pt x="451" y="56"/>
                  </a:cubicBezTo>
                  <a:cubicBezTo>
                    <a:pt x="450" y="55"/>
                    <a:pt x="450" y="56"/>
                    <a:pt x="449" y="56"/>
                  </a:cubicBezTo>
                  <a:cubicBezTo>
                    <a:pt x="449" y="55"/>
                    <a:pt x="450" y="56"/>
                    <a:pt x="451" y="55"/>
                  </a:cubicBezTo>
                  <a:close/>
                  <a:moveTo>
                    <a:pt x="477" y="33"/>
                  </a:moveTo>
                  <a:cubicBezTo>
                    <a:pt x="477" y="34"/>
                    <a:pt x="477" y="34"/>
                    <a:pt x="476" y="34"/>
                  </a:cubicBezTo>
                  <a:cubicBezTo>
                    <a:pt x="476" y="33"/>
                    <a:pt x="477" y="34"/>
                    <a:pt x="477" y="33"/>
                  </a:cubicBezTo>
                  <a:close/>
                  <a:moveTo>
                    <a:pt x="469" y="34"/>
                  </a:moveTo>
                  <a:cubicBezTo>
                    <a:pt x="469" y="34"/>
                    <a:pt x="469" y="34"/>
                    <a:pt x="470" y="34"/>
                  </a:cubicBezTo>
                  <a:cubicBezTo>
                    <a:pt x="470" y="35"/>
                    <a:pt x="469" y="34"/>
                    <a:pt x="469" y="34"/>
                  </a:cubicBezTo>
                  <a:close/>
                  <a:moveTo>
                    <a:pt x="472" y="32"/>
                  </a:moveTo>
                  <a:cubicBezTo>
                    <a:pt x="471" y="32"/>
                    <a:pt x="471" y="32"/>
                    <a:pt x="471" y="31"/>
                  </a:cubicBezTo>
                  <a:cubicBezTo>
                    <a:pt x="471" y="31"/>
                    <a:pt x="472" y="32"/>
                    <a:pt x="472" y="32"/>
                  </a:cubicBezTo>
                  <a:close/>
                  <a:moveTo>
                    <a:pt x="473" y="29"/>
                  </a:moveTo>
                  <a:cubicBezTo>
                    <a:pt x="473" y="30"/>
                    <a:pt x="473" y="30"/>
                    <a:pt x="473" y="30"/>
                  </a:cubicBezTo>
                  <a:cubicBezTo>
                    <a:pt x="473" y="30"/>
                    <a:pt x="470" y="30"/>
                    <a:pt x="470" y="30"/>
                  </a:cubicBezTo>
                  <a:lnTo>
                    <a:pt x="473" y="29"/>
                  </a:lnTo>
                  <a:close/>
                  <a:moveTo>
                    <a:pt x="468" y="29"/>
                  </a:moveTo>
                  <a:cubicBezTo>
                    <a:pt x="468" y="30"/>
                    <a:pt x="468" y="30"/>
                    <a:pt x="468" y="30"/>
                  </a:cubicBezTo>
                  <a:cubicBezTo>
                    <a:pt x="468" y="30"/>
                    <a:pt x="467" y="30"/>
                    <a:pt x="467" y="30"/>
                  </a:cubicBezTo>
                  <a:lnTo>
                    <a:pt x="468" y="29"/>
                  </a:lnTo>
                  <a:close/>
                  <a:moveTo>
                    <a:pt x="467" y="31"/>
                  </a:moveTo>
                  <a:cubicBezTo>
                    <a:pt x="468" y="32"/>
                    <a:pt x="468" y="32"/>
                    <a:pt x="468" y="32"/>
                  </a:cubicBezTo>
                  <a:cubicBezTo>
                    <a:pt x="466" y="33"/>
                    <a:pt x="467" y="31"/>
                    <a:pt x="466" y="32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32"/>
                    <a:pt x="466" y="32"/>
                    <a:pt x="466" y="32"/>
                  </a:cubicBezTo>
                  <a:lnTo>
                    <a:pt x="467" y="31"/>
                  </a:lnTo>
                  <a:close/>
                  <a:moveTo>
                    <a:pt x="465" y="32"/>
                  </a:moveTo>
                  <a:cubicBezTo>
                    <a:pt x="465" y="32"/>
                    <a:pt x="464" y="32"/>
                    <a:pt x="464" y="32"/>
                  </a:cubicBezTo>
                  <a:cubicBezTo>
                    <a:pt x="464" y="31"/>
                    <a:pt x="465" y="32"/>
                    <a:pt x="465" y="32"/>
                  </a:cubicBezTo>
                  <a:close/>
                  <a:moveTo>
                    <a:pt x="461" y="29"/>
                  </a:moveTo>
                  <a:cubicBezTo>
                    <a:pt x="461" y="29"/>
                    <a:pt x="460" y="30"/>
                    <a:pt x="460" y="30"/>
                  </a:cubicBezTo>
                  <a:cubicBezTo>
                    <a:pt x="459" y="29"/>
                    <a:pt x="459" y="29"/>
                    <a:pt x="459" y="29"/>
                  </a:cubicBezTo>
                  <a:lnTo>
                    <a:pt x="461" y="29"/>
                  </a:lnTo>
                  <a:close/>
                  <a:moveTo>
                    <a:pt x="517" y="25"/>
                  </a:moveTo>
                  <a:cubicBezTo>
                    <a:pt x="517" y="25"/>
                    <a:pt x="517" y="25"/>
                    <a:pt x="517" y="25"/>
                  </a:cubicBezTo>
                  <a:cubicBezTo>
                    <a:pt x="517" y="25"/>
                    <a:pt x="517" y="25"/>
                    <a:pt x="516" y="24"/>
                  </a:cubicBezTo>
                  <a:cubicBezTo>
                    <a:pt x="516" y="24"/>
                    <a:pt x="517" y="24"/>
                    <a:pt x="517" y="25"/>
                  </a:cubicBezTo>
                  <a:close/>
                  <a:moveTo>
                    <a:pt x="512" y="25"/>
                  </a:moveTo>
                  <a:cubicBezTo>
                    <a:pt x="512" y="25"/>
                    <a:pt x="512" y="25"/>
                    <a:pt x="512" y="25"/>
                  </a:cubicBezTo>
                  <a:cubicBezTo>
                    <a:pt x="511" y="25"/>
                    <a:pt x="511" y="25"/>
                    <a:pt x="511" y="25"/>
                  </a:cubicBezTo>
                  <a:lnTo>
                    <a:pt x="512" y="25"/>
                  </a:lnTo>
                  <a:close/>
                  <a:moveTo>
                    <a:pt x="463" y="23"/>
                  </a:move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4" y="23"/>
                    <a:pt x="464" y="23"/>
                    <a:pt x="464" y="23"/>
                  </a:cubicBezTo>
                  <a:cubicBezTo>
                    <a:pt x="465" y="23"/>
                    <a:pt x="464" y="23"/>
                    <a:pt x="464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4"/>
                    <a:pt x="463" y="24"/>
                    <a:pt x="463" y="23"/>
                  </a:cubicBezTo>
                  <a:cubicBezTo>
                    <a:pt x="463" y="24"/>
                    <a:pt x="463" y="24"/>
                    <a:pt x="463" y="24"/>
                  </a:cubicBezTo>
                  <a:cubicBezTo>
                    <a:pt x="463" y="23"/>
                    <a:pt x="463" y="23"/>
                    <a:pt x="463" y="23"/>
                  </a:cubicBezTo>
                  <a:close/>
                  <a:moveTo>
                    <a:pt x="449" y="19"/>
                  </a:moveTo>
                  <a:cubicBezTo>
                    <a:pt x="449" y="19"/>
                    <a:pt x="450" y="19"/>
                    <a:pt x="450" y="20"/>
                  </a:cubicBezTo>
                  <a:lnTo>
                    <a:pt x="449" y="19"/>
                  </a:lnTo>
                  <a:close/>
                  <a:moveTo>
                    <a:pt x="454" y="17"/>
                  </a:moveTo>
                  <a:cubicBezTo>
                    <a:pt x="454" y="17"/>
                    <a:pt x="454" y="17"/>
                    <a:pt x="454" y="17"/>
                  </a:cubicBezTo>
                  <a:cubicBezTo>
                    <a:pt x="454" y="17"/>
                    <a:pt x="454" y="17"/>
                    <a:pt x="454" y="17"/>
                  </a:cubicBezTo>
                  <a:close/>
                  <a:moveTo>
                    <a:pt x="438" y="55"/>
                  </a:moveTo>
                  <a:cubicBezTo>
                    <a:pt x="438" y="55"/>
                    <a:pt x="439" y="55"/>
                    <a:pt x="439" y="55"/>
                  </a:cubicBezTo>
                  <a:lnTo>
                    <a:pt x="438" y="55"/>
                  </a:lnTo>
                  <a:close/>
                  <a:moveTo>
                    <a:pt x="432" y="73"/>
                  </a:moveTo>
                  <a:cubicBezTo>
                    <a:pt x="433" y="72"/>
                    <a:pt x="435" y="73"/>
                    <a:pt x="436" y="73"/>
                  </a:cubicBezTo>
                  <a:cubicBezTo>
                    <a:pt x="435" y="73"/>
                    <a:pt x="433" y="73"/>
                    <a:pt x="432" y="73"/>
                  </a:cubicBezTo>
                  <a:close/>
                  <a:moveTo>
                    <a:pt x="459" y="23"/>
                  </a:moveTo>
                  <a:cubicBezTo>
                    <a:pt x="460" y="23"/>
                    <a:pt x="461" y="22"/>
                    <a:pt x="461" y="23"/>
                  </a:cubicBezTo>
                  <a:cubicBezTo>
                    <a:pt x="460" y="23"/>
                    <a:pt x="460" y="23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cubicBezTo>
                    <a:pt x="459" y="24"/>
                    <a:pt x="459" y="24"/>
                    <a:pt x="459" y="24"/>
                  </a:cubicBezTo>
                  <a:cubicBezTo>
                    <a:pt x="459" y="24"/>
                    <a:pt x="459" y="24"/>
                    <a:pt x="460" y="24"/>
                  </a:cubicBezTo>
                  <a:cubicBezTo>
                    <a:pt x="460" y="24"/>
                    <a:pt x="460" y="24"/>
                    <a:pt x="460" y="24"/>
                  </a:cubicBezTo>
                  <a:lnTo>
                    <a:pt x="459" y="23"/>
                  </a:lnTo>
                  <a:close/>
                  <a:moveTo>
                    <a:pt x="458" y="24"/>
                  </a:moveTo>
                  <a:cubicBezTo>
                    <a:pt x="458" y="24"/>
                    <a:pt x="458" y="24"/>
                    <a:pt x="458" y="24"/>
                  </a:cubicBezTo>
                  <a:cubicBezTo>
                    <a:pt x="457" y="24"/>
                    <a:pt x="457" y="24"/>
                    <a:pt x="457" y="24"/>
                  </a:cubicBezTo>
                  <a:lnTo>
                    <a:pt x="458" y="24"/>
                  </a:lnTo>
                  <a:close/>
                  <a:moveTo>
                    <a:pt x="454" y="36"/>
                  </a:move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3" y="35"/>
                    <a:pt x="453" y="35"/>
                  </a:cubicBezTo>
                  <a:cubicBezTo>
                    <a:pt x="453" y="35"/>
                    <a:pt x="452" y="35"/>
                    <a:pt x="452" y="35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53" y="35"/>
                    <a:pt x="454" y="34"/>
                    <a:pt x="454" y="36"/>
                  </a:cubicBezTo>
                  <a:close/>
                  <a:moveTo>
                    <a:pt x="443" y="55"/>
                  </a:moveTo>
                  <a:cubicBezTo>
                    <a:pt x="444" y="55"/>
                    <a:pt x="445" y="55"/>
                    <a:pt x="446" y="56"/>
                  </a:cubicBezTo>
                  <a:cubicBezTo>
                    <a:pt x="441" y="56"/>
                    <a:pt x="441" y="56"/>
                    <a:pt x="441" y="56"/>
                  </a:cubicBezTo>
                  <a:cubicBezTo>
                    <a:pt x="442" y="55"/>
                    <a:pt x="443" y="56"/>
                    <a:pt x="443" y="55"/>
                  </a:cubicBezTo>
                  <a:close/>
                  <a:moveTo>
                    <a:pt x="449" y="35"/>
                  </a:moveTo>
                  <a:cubicBezTo>
                    <a:pt x="449" y="34"/>
                    <a:pt x="449" y="34"/>
                    <a:pt x="449" y="34"/>
                  </a:cubicBezTo>
                  <a:cubicBezTo>
                    <a:pt x="450" y="35"/>
                    <a:pt x="450" y="35"/>
                    <a:pt x="450" y="35"/>
                  </a:cubicBezTo>
                  <a:lnTo>
                    <a:pt x="449" y="35"/>
                  </a:lnTo>
                  <a:close/>
                  <a:moveTo>
                    <a:pt x="453" y="26"/>
                  </a:moveTo>
                  <a:cubicBezTo>
                    <a:pt x="454" y="25"/>
                    <a:pt x="454" y="25"/>
                    <a:pt x="454" y="25"/>
                  </a:cubicBezTo>
                  <a:cubicBezTo>
                    <a:pt x="454" y="26"/>
                    <a:pt x="454" y="26"/>
                    <a:pt x="454" y="26"/>
                  </a:cubicBezTo>
                  <a:lnTo>
                    <a:pt x="453" y="26"/>
                  </a:lnTo>
                  <a:close/>
                  <a:moveTo>
                    <a:pt x="456" y="26"/>
                  </a:moveTo>
                  <a:cubicBezTo>
                    <a:pt x="455" y="26"/>
                    <a:pt x="455" y="26"/>
                    <a:pt x="455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5" y="25"/>
                    <a:pt x="455" y="26"/>
                    <a:pt x="456" y="26"/>
                  </a:cubicBezTo>
                  <a:close/>
                  <a:moveTo>
                    <a:pt x="455" y="23"/>
                  </a:move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3"/>
                  </a:cubicBezTo>
                  <a:cubicBezTo>
                    <a:pt x="455" y="23"/>
                    <a:pt x="455" y="23"/>
                    <a:pt x="455" y="22"/>
                  </a:cubicBezTo>
                  <a:cubicBezTo>
                    <a:pt x="455" y="22"/>
                    <a:pt x="456" y="22"/>
                    <a:pt x="455" y="23"/>
                  </a:cubicBezTo>
                  <a:close/>
                  <a:moveTo>
                    <a:pt x="456" y="17"/>
                  </a:moveTo>
                  <a:cubicBezTo>
                    <a:pt x="457" y="18"/>
                    <a:pt x="458" y="16"/>
                    <a:pt x="459" y="17"/>
                  </a:cubicBezTo>
                  <a:cubicBezTo>
                    <a:pt x="461" y="17"/>
                    <a:pt x="461" y="17"/>
                    <a:pt x="461" y="17"/>
                  </a:cubicBezTo>
                  <a:cubicBezTo>
                    <a:pt x="461" y="17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61" y="18"/>
                    <a:pt x="459" y="18"/>
                    <a:pt x="459" y="18"/>
                  </a:cubicBezTo>
                  <a:cubicBezTo>
                    <a:pt x="458" y="19"/>
                    <a:pt x="456" y="17"/>
                    <a:pt x="456" y="17"/>
                  </a:cubicBezTo>
                  <a:cubicBezTo>
                    <a:pt x="455" y="18"/>
                    <a:pt x="455" y="18"/>
                    <a:pt x="455" y="18"/>
                  </a:cubicBezTo>
                  <a:cubicBezTo>
                    <a:pt x="455" y="18"/>
                    <a:pt x="455" y="16"/>
                    <a:pt x="456" y="17"/>
                  </a:cubicBezTo>
                  <a:close/>
                  <a:moveTo>
                    <a:pt x="455" y="20"/>
                  </a:moveTo>
                  <a:cubicBezTo>
                    <a:pt x="454" y="20"/>
                    <a:pt x="454" y="20"/>
                    <a:pt x="454" y="20"/>
                  </a:cubicBezTo>
                  <a:cubicBezTo>
                    <a:pt x="455" y="20"/>
                    <a:pt x="455" y="20"/>
                    <a:pt x="455" y="20"/>
                  </a:cubicBezTo>
                  <a:close/>
                  <a:moveTo>
                    <a:pt x="451" y="25"/>
                  </a:moveTo>
                  <a:cubicBezTo>
                    <a:pt x="452" y="25"/>
                    <a:pt x="452" y="25"/>
                    <a:pt x="452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3" y="26"/>
                    <a:pt x="452" y="25"/>
                    <a:pt x="453" y="25"/>
                  </a:cubicBezTo>
                  <a:cubicBezTo>
                    <a:pt x="453" y="25"/>
                    <a:pt x="452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7"/>
                    <a:pt x="452" y="27"/>
                  </a:cubicBezTo>
                  <a:cubicBezTo>
                    <a:pt x="452" y="27"/>
                    <a:pt x="452" y="27"/>
                    <a:pt x="452" y="26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6"/>
                    <a:pt x="451" y="26"/>
                    <a:pt x="451" y="26"/>
                  </a:cubicBezTo>
                  <a:cubicBezTo>
                    <a:pt x="451" y="25"/>
                    <a:pt x="451" y="26"/>
                    <a:pt x="450" y="26"/>
                  </a:cubicBezTo>
                  <a:lnTo>
                    <a:pt x="451" y="25"/>
                  </a:lnTo>
                  <a:close/>
                  <a:moveTo>
                    <a:pt x="446" y="34"/>
                  </a:moveTo>
                  <a:cubicBezTo>
                    <a:pt x="447" y="33"/>
                    <a:pt x="447" y="35"/>
                    <a:pt x="447" y="35"/>
                  </a:cubicBezTo>
                  <a:cubicBezTo>
                    <a:pt x="446" y="35"/>
                    <a:pt x="446" y="35"/>
                    <a:pt x="446" y="35"/>
                  </a:cubicBezTo>
                  <a:cubicBezTo>
                    <a:pt x="447" y="35"/>
                    <a:pt x="446" y="34"/>
                    <a:pt x="446" y="34"/>
                  </a:cubicBezTo>
                  <a:close/>
                  <a:moveTo>
                    <a:pt x="442" y="35"/>
                  </a:moveTo>
                  <a:cubicBezTo>
                    <a:pt x="442" y="35"/>
                    <a:pt x="442" y="35"/>
                    <a:pt x="442" y="34"/>
                  </a:cubicBezTo>
                  <a:cubicBezTo>
                    <a:pt x="443" y="34"/>
                    <a:pt x="443" y="35"/>
                    <a:pt x="443" y="35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2" y="35"/>
                    <a:pt x="442" y="35"/>
                    <a:pt x="442" y="35"/>
                  </a:cubicBezTo>
                  <a:close/>
                  <a:moveTo>
                    <a:pt x="446" y="25"/>
                  </a:moveTo>
                  <a:cubicBezTo>
                    <a:pt x="446" y="25"/>
                    <a:pt x="447" y="25"/>
                    <a:pt x="447" y="25"/>
                  </a:cubicBezTo>
                  <a:cubicBezTo>
                    <a:pt x="447" y="25"/>
                    <a:pt x="447" y="25"/>
                    <a:pt x="447" y="25"/>
                  </a:cubicBezTo>
                  <a:cubicBezTo>
                    <a:pt x="447" y="26"/>
                    <a:pt x="447" y="26"/>
                    <a:pt x="447" y="26"/>
                  </a:cubicBezTo>
                  <a:cubicBezTo>
                    <a:pt x="447" y="25"/>
                    <a:pt x="448" y="25"/>
                    <a:pt x="449" y="25"/>
                  </a:cubicBezTo>
                  <a:cubicBezTo>
                    <a:pt x="448" y="25"/>
                    <a:pt x="448" y="27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6"/>
                    <a:pt x="446" y="26"/>
                    <a:pt x="446" y="26"/>
                  </a:cubicBezTo>
                  <a:cubicBezTo>
                    <a:pt x="446" y="25"/>
                    <a:pt x="446" y="25"/>
                    <a:pt x="446" y="25"/>
                  </a:cubicBezTo>
                  <a:close/>
                  <a:moveTo>
                    <a:pt x="408" y="19"/>
                  </a:moveTo>
                  <a:cubicBezTo>
                    <a:pt x="409" y="18"/>
                    <a:pt x="409" y="18"/>
                    <a:pt x="409" y="18"/>
                  </a:cubicBezTo>
                  <a:cubicBezTo>
                    <a:pt x="409" y="19"/>
                    <a:pt x="409" y="19"/>
                    <a:pt x="409" y="19"/>
                  </a:cubicBezTo>
                  <a:lnTo>
                    <a:pt x="408" y="19"/>
                  </a:lnTo>
                  <a:close/>
                  <a:moveTo>
                    <a:pt x="414" y="23"/>
                  </a:move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4" y="22"/>
                    <a:pt x="414" y="22"/>
                    <a:pt x="414" y="22"/>
                  </a:cubicBezTo>
                  <a:lnTo>
                    <a:pt x="414" y="23"/>
                  </a:lnTo>
                  <a:close/>
                  <a:moveTo>
                    <a:pt x="420" y="22"/>
                  </a:moveTo>
                  <a:cubicBezTo>
                    <a:pt x="420" y="22"/>
                    <a:pt x="420" y="22"/>
                    <a:pt x="420" y="22"/>
                  </a:cubicBezTo>
                  <a:cubicBezTo>
                    <a:pt x="421" y="22"/>
                    <a:pt x="421" y="22"/>
                    <a:pt x="421" y="22"/>
                  </a:cubicBezTo>
                  <a:lnTo>
                    <a:pt x="420" y="22"/>
                  </a:lnTo>
                  <a:close/>
                  <a:moveTo>
                    <a:pt x="426" y="22"/>
                  </a:moveTo>
                  <a:cubicBezTo>
                    <a:pt x="425" y="22"/>
                    <a:pt x="425" y="22"/>
                    <a:pt x="425" y="22"/>
                  </a:cubicBezTo>
                  <a:cubicBezTo>
                    <a:pt x="425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6" y="22"/>
                  </a:cubicBezTo>
                  <a:close/>
                  <a:moveTo>
                    <a:pt x="437" y="23"/>
                  </a:moveTo>
                  <a:cubicBezTo>
                    <a:pt x="438" y="22"/>
                    <a:pt x="437" y="22"/>
                    <a:pt x="438" y="22"/>
                  </a:cubicBezTo>
                  <a:cubicBezTo>
                    <a:pt x="438" y="22"/>
                    <a:pt x="438" y="22"/>
                    <a:pt x="438" y="22"/>
                  </a:cubicBezTo>
                  <a:cubicBezTo>
                    <a:pt x="438" y="23"/>
                    <a:pt x="438" y="23"/>
                    <a:pt x="437" y="23"/>
                  </a:cubicBezTo>
                  <a:close/>
                  <a:moveTo>
                    <a:pt x="440" y="22"/>
                  </a:move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39" y="22"/>
                    <a:pt x="439" y="22"/>
                  </a:cubicBezTo>
                  <a:cubicBezTo>
                    <a:pt x="439" y="22"/>
                    <a:pt x="440" y="22"/>
                    <a:pt x="440" y="22"/>
                  </a:cubicBezTo>
                  <a:close/>
                  <a:moveTo>
                    <a:pt x="442" y="35"/>
                  </a:moveTo>
                  <a:cubicBezTo>
                    <a:pt x="441" y="35"/>
                    <a:pt x="441" y="35"/>
                    <a:pt x="441" y="35"/>
                  </a:cubicBezTo>
                  <a:cubicBezTo>
                    <a:pt x="441" y="35"/>
                    <a:pt x="441" y="35"/>
                    <a:pt x="441" y="35"/>
                  </a:cubicBezTo>
                  <a:lnTo>
                    <a:pt x="442" y="35"/>
                  </a:lnTo>
                  <a:close/>
                  <a:moveTo>
                    <a:pt x="443" y="25"/>
                  </a:moveTo>
                  <a:cubicBezTo>
                    <a:pt x="445" y="25"/>
                    <a:pt x="445" y="25"/>
                    <a:pt x="445" y="25"/>
                  </a:cubicBezTo>
                  <a:cubicBezTo>
                    <a:pt x="445" y="26"/>
                    <a:pt x="445" y="26"/>
                    <a:pt x="445" y="26"/>
                  </a:cubicBezTo>
                  <a:cubicBezTo>
                    <a:pt x="444" y="25"/>
                    <a:pt x="443" y="26"/>
                    <a:pt x="443" y="25"/>
                  </a:cubicBezTo>
                  <a:cubicBezTo>
                    <a:pt x="443" y="25"/>
                    <a:pt x="443" y="25"/>
                    <a:pt x="443" y="25"/>
                  </a:cubicBezTo>
                  <a:close/>
                  <a:moveTo>
                    <a:pt x="439" y="34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9" y="34"/>
                    <a:pt x="439" y="34"/>
                  </a:cubicBezTo>
                  <a:cubicBezTo>
                    <a:pt x="438" y="35"/>
                    <a:pt x="440" y="34"/>
                    <a:pt x="440" y="34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41" y="35"/>
                    <a:pt x="439" y="35"/>
                    <a:pt x="438" y="35"/>
                  </a:cubicBezTo>
                  <a:cubicBezTo>
                    <a:pt x="438" y="34"/>
                    <a:pt x="438" y="35"/>
                    <a:pt x="439" y="34"/>
                  </a:cubicBezTo>
                  <a:close/>
                  <a:moveTo>
                    <a:pt x="436" y="35"/>
                  </a:moveTo>
                  <a:cubicBezTo>
                    <a:pt x="437" y="34"/>
                    <a:pt x="437" y="34"/>
                    <a:pt x="437" y="34"/>
                  </a:cubicBezTo>
                  <a:cubicBezTo>
                    <a:pt x="437" y="34"/>
                    <a:pt x="437" y="34"/>
                    <a:pt x="437" y="34"/>
                  </a:cubicBezTo>
                  <a:lnTo>
                    <a:pt x="436" y="35"/>
                  </a:lnTo>
                  <a:close/>
                  <a:moveTo>
                    <a:pt x="440" y="26"/>
                  </a:moveTo>
                  <a:cubicBezTo>
                    <a:pt x="440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39" y="26"/>
                    <a:pt x="439" y="26"/>
                    <a:pt x="439" y="26"/>
                  </a:cubicBezTo>
                  <a:cubicBezTo>
                    <a:pt x="440" y="26"/>
                    <a:pt x="440" y="25"/>
                    <a:pt x="440" y="26"/>
                  </a:cubicBezTo>
                  <a:close/>
                  <a:moveTo>
                    <a:pt x="379" y="25"/>
                  </a:moveTo>
                  <a:cubicBezTo>
                    <a:pt x="379" y="24"/>
                    <a:pt x="379" y="25"/>
                    <a:pt x="379" y="25"/>
                  </a:cubicBezTo>
                  <a:cubicBezTo>
                    <a:pt x="379" y="24"/>
                    <a:pt x="379" y="24"/>
                    <a:pt x="379" y="24"/>
                  </a:cubicBezTo>
                  <a:cubicBezTo>
                    <a:pt x="379" y="24"/>
                    <a:pt x="379" y="24"/>
                    <a:pt x="379" y="25"/>
                  </a:cubicBezTo>
                  <a:close/>
                  <a:moveTo>
                    <a:pt x="281" y="8"/>
                  </a:move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9"/>
                    <a:pt x="280" y="9"/>
                    <a:pt x="280" y="9"/>
                  </a:cubicBezTo>
                  <a:cubicBezTo>
                    <a:pt x="280" y="9"/>
                    <a:pt x="280" y="9"/>
                    <a:pt x="281" y="8"/>
                  </a:cubicBezTo>
                  <a:close/>
                  <a:moveTo>
                    <a:pt x="280" y="9"/>
                  </a:moveTo>
                  <a:cubicBezTo>
                    <a:pt x="279" y="10"/>
                    <a:pt x="279" y="10"/>
                    <a:pt x="279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8"/>
                    <a:pt x="279" y="9"/>
                    <a:pt x="280" y="9"/>
                  </a:cubicBezTo>
                  <a:close/>
                  <a:moveTo>
                    <a:pt x="270" y="7"/>
                  </a:moveTo>
                  <a:cubicBezTo>
                    <a:pt x="270" y="7"/>
                    <a:pt x="271" y="6"/>
                    <a:pt x="271" y="6"/>
                  </a:cubicBezTo>
                  <a:cubicBezTo>
                    <a:pt x="271" y="6"/>
                    <a:pt x="271" y="6"/>
                    <a:pt x="271" y="7"/>
                  </a:cubicBezTo>
                  <a:cubicBezTo>
                    <a:pt x="271" y="6"/>
                    <a:pt x="271" y="7"/>
                    <a:pt x="270" y="7"/>
                  </a:cubicBezTo>
                  <a:close/>
                  <a:moveTo>
                    <a:pt x="266" y="9"/>
                  </a:moveTo>
                  <a:cubicBezTo>
                    <a:pt x="265" y="9"/>
                    <a:pt x="265" y="9"/>
                    <a:pt x="265" y="9"/>
                  </a:cubicBezTo>
                  <a:cubicBezTo>
                    <a:pt x="265" y="9"/>
                    <a:pt x="265" y="9"/>
                    <a:pt x="265" y="9"/>
                  </a:cubicBezTo>
                  <a:lnTo>
                    <a:pt x="266" y="9"/>
                  </a:lnTo>
                  <a:close/>
                  <a:moveTo>
                    <a:pt x="265" y="12"/>
                  </a:moveTo>
                  <a:cubicBezTo>
                    <a:pt x="265" y="12"/>
                    <a:pt x="265" y="12"/>
                    <a:pt x="265" y="12"/>
                  </a:cubicBezTo>
                  <a:cubicBezTo>
                    <a:pt x="265" y="12"/>
                    <a:pt x="264" y="12"/>
                    <a:pt x="264" y="12"/>
                  </a:cubicBezTo>
                  <a:cubicBezTo>
                    <a:pt x="264" y="12"/>
                    <a:pt x="264" y="12"/>
                    <a:pt x="264" y="11"/>
                  </a:cubicBezTo>
                  <a:cubicBezTo>
                    <a:pt x="265" y="12"/>
                    <a:pt x="265" y="11"/>
                    <a:pt x="267" y="11"/>
                  </a:cubicBezTo>
                  <a:cubicBezTo>
                    <a:pt x="267" y="12"/>
                    <a:pt x="266" y="12"/>
                    <a:pt x="266" y="12"/>
                  </a:cubicBezTo>
                  <a:cubicBezTo>
                    <a:pt x="266" y="13"/>
                    <a:pt x="266" y="13"/>
                    <a:pt x="267" y="13"/>
                  </a:cubicBezTo>
                  <a:cubicBezTo>
                    <a:pt x="266" y="13"/>
                    <a:pt x="266" y="13"/>
                    <a:pt x="266" y="12"/>
                  </a:cubicBezTo>
                  <a:cubicBezTo>
                    <a:pt x="266" y="12"/>
                    <a:pt x="265" y="13"/>
                    <a:pt x="265" y="12"/>
                  </a:cubicBezTo>
                  <a:close/>
                  <a:moveTo>
                    <a:pt x="246" y="11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lose/>
                  <a:moveTo>
                    <a:pt x="243" y="10"/>
                  </a:moveTo>
                  <a:cubicBezTo>
                    <a:pt x="242" y="8"/>
                    <a:pt x="244" y="10"/>
                    <a:pt x="244" y="9"/>
                  </a:cubicBezTo>
                  <a:cubicBezTo>
                    <a:pt x="244" y="9"/>
                    <a:pt x="244" y="9"/>
                    <a:pt x="245" y="10"/>
                  </a:cubicBezTo>
                  <a:cubicBezTo>
                    <a:pt x="243" y="8"/>
                    <a:pt x="243" y="11"/>
                    <a:pt x="242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0" y="9"/>
                    <a:pt x="240" y="9"/>
                    <a:pt x="240" y="9"/>
                  </a:cubicBezTo>
                  <a:cubicBezTo>
                    <a:pt x="242" y="9"/>
                    <a:pt x="241" y="9"/>
                    <a:pt x="243" y="10"/>
                  </a:cubicBezTo>
                  <a:close/>
                  <a:moveTo>
                    <a:pt x="199" y="2"/>
                  </a:move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3"/>
                    <a:pt x="200" y="3"/>
                  </a:cubicBezTo>
                  <a:cubicBezTo>
                    <a:pt x="199" y="3"/>
                    <a:pt x="200" y="2"/>
                    <a:pt x="199" y="2"/>
                  </a:cubicBezTo>
                  <a:close/>
                  <a:moveTo>
                    <a:pt x="7" y="35"/>
                  </a:move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6" y="34"/>
                    <a:pt x="8" y="34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12" y="34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2" y="34"/>
                    <a:pt x="12" y="34"/>
                  </a:cubicBezTo>
                  <a:close/>
                  <a:moveTo>
                    <a:pt x="7" y="54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lnTo>
                    <a:pt x="7" y="54"/>
                  </a:lnTo>
                  <a:close/>
                  <a:moveTo>
                    <a:pt x="21" y="44"/>
                  </a:moveTo>
                  <a:cubicBezTo>
                    <a:pt x="22" y="44"/>
                    <a:pt x="23" y="41"/>
                    <a:pt x="23" y="43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2" y="44"/>
                    <a:pt x="22" y="44"/>
                    <a:pt x="21" y="44"/>
                  </a:cubicBezTo>
                  <a:close/>
                  <a:moveTo>
                    <a:pt x="19" y="57"/>
                  </a:moveTo>
                  <a:cubicBezTo>
                    <a:pt x="18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1" y="56"/>
                    <a:pt x="21" y="56"/>
                  </a:cubicBezTo>
                  <a:cubicBezTo>
                    <a:pt x="21" y="57"/>
                    <a:pt x="20" y="57"/>
                    <a:pt x="19" y="57"/>
                  </a:cubicBezTo>
                  <a:close/>
                  <a:moveTo>
                    <a:pt x="21" y="49"/>
                  </a:moveTo>
                  <a:cubicBezTo>
                    <a:pt x="22" y="48"/>
                    <a:pt x="21" y="48"/>
                    <a:pt x="21" y="47"/>
                  </a:cubicBezTo>
                  <a:cubicBezTo>
                    <a:pt x="21" y="46"/>
                    <a:pt x="22" y="45"/>
                    <a:pt x="24" y="45"/>
                  </a:cubicBezTo>
                  <a:cubicBezTo>
                    <a:pt x="26" y="46"/>
                    <a:pt x="24" y="49"/>
                    <a:pt x="27" y="51"/>
                  </a:cubicBezTo>
                  <a:cubicBezTo>
                    <a:pt x="28" y="53"/>
                    <a:pt x="24" y="53"/>
                    <a:pt x="24" y="53"/>
                  </a:cubicBezTo>
                  <a:cubicBezTo>
                    <a:pt x="23" y="52"/>
                    <a:pt x="22" y="51"/>
                    <a:pt x="21" y="49"/>
                  </a:cubicBezTo>
                  <a:close/>
                  <a:moveTo>
                    <a:pt x="23" y="60"/>
                  </a:moveTo>
                  <a:cubicBezTo>
                    <a:pt x="22" y="59"/>
                    <a:pt x="21" y="58"/>
                    <a:pt x="22" y="58"/>
                  </a:cubicBezTo>
                  <a:cubicBezTo>
                    <a:pt x="23" y="58"/>
                    <a:pt x="25" y="58"/>
                    <a:pt x="25" y="59"/>
                  </a:cubicBezTo>
                  <a:cubicBezTo>
                    <a:pt x="24" y="60"/>
                    <a:pt x="24" y="59"/>
                    <a:pt x="23" y="60"/>
                  </a:cubicBezTo>
                  <a:close/>
                  <a:moveTo>
                    <a:pt x="61" y="4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4"/>
                  </a:lnTo>
                  <a:close/>
                  <a:moveTo>
                    <a:pt x="26" y="67"/>
                  </a:moveTo>
                  <a:cubicBezTo>
                    <a:pt x="26" y="67"/>
                    <a:pt x="26" y="67"/>
                    <a:pt x="26" y="67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lnTo>
                    <a:pt x="26" y="67"/>
                  </a:lnTo>
                  <a:close/>
                  <a:moveTo>
                    <a:pt x="25" y="64"/>
                  </a:moveTo>
                  <a:cubicBezTo>
                    <a:pt x="26" y="64"/>
                    <a:pt x="26" y="65"/>
                    <a:pt x="26" y="66"/>
                  </a:cubicBezTo>
                  <a:cubicBezTo>
                    <a:pt x="26" y="66"/>
                    <a:pt x="25" y="66"/>
                    <a:pt x="25" y="67"/>
                  </a:cubicBezTo>
                  <a:cubicBezTo>
                    <a:pt x="23" y="66"/>
                    <a:pt x="27" y="65"/>
                    <a:pt x="25" y="64"/>
                  </a:cubicBezTo>
                  <a:close/>
                  <a:moveTo>
                    <a:pt x="26" y="69"/>
                  </a:moveTo>
                  <a:cubicBezTo>
                    <a:pt x="26" y="69"/>
                    <a:pt x="25" y="69"/>
                    <a:pt x="25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5" y="68"/>
                    <a:pt x="25" y="68"/>
                    <a:pt x="25" y="69"/>
                  </a:cubicBezTo>
                  <a:cubicBezTo>
                    <a:pt x="26" y="68"/>
                    <a:pt x="27" y="68"/>
                    <a:pt x="27" y="6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68"/>
                    <a:pt x="26" y="69"/>
                  </a:cubicBezTo>
                  <a:close/>
                  <a:moveTo>
                    <a:pt x="32" y="75"/>
                  </a:moveTo>
                  <a:cubicBezTo>
                    <a:pt x="31" y="76"/>
                    <a:pt x="31" y="76"/>
                    <a:pt x="30" y="77"/>
                  </a:cubicBezTo>
                  <a:cubicBezTo>
                    <a:pt x="30" y="76"/>
                    <a:pt x="31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31" y="72"/>
                    <a:pt x="30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27" y="72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0"/>
                    <a:pt x="27" y="70"/>
                  </a:cubicBezTo>
                  <a:cubicBezTo>
                    <a:pt x="28" y="70"/>
                    <a:pt x="29" y="68"/>
                    <a:pt x="30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0"/>
                    <a:pt x="30" y="71"/>
                    <a:pt x="31" y="7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3" y="73"/>
                    <a:pt x="33" y="74"/>
                    <a:pt x="34" y="76"/>
                  </a:cubicBezTo>
                  <a:cubicBezTo>
                    <a:pt x="33" y="77"/>
                    <a:pt x="35" y="76"/>
                    <a:pt x="34" y="77"/>
                  </a:cubicBezTo>
                  <a:cubicBezTo>
                    <a:pt x="33" y="77"/>
                    <a:pt x="33" y="75"/>
                    <a:pt x="32" y="75"/>
                  </a:cubicBezTo>
                  <a:close/>
                  <a:moveTo>
                    <a:pt x="71" y="95"/>
                  </a:moveTo>
                  <a:cubicBezTo>
                    <a:pt x="71" y="95"/>
                    <a:pt x="71" y="95"/>
                    <a:pt x="71" y="95"/>
                  </a:cubicBezTo>
                  <a:cubicBezTo>
                    <a:pt x="70" y="95"/>
                    <a:pt x="70" y="95"/>
                    <a:pt x="70" y="95"/>
                  </a:cubicBezTo>
                  <a:lnTo>
                    <a:pt x="71" y="95"/>
                  </a:lnTo>
                  <a:close/>
                  <a:moveTo>
                    <a:pt x="69" y="97"/>
                  </a:move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8" y="95"/>
                    <a:pt x="68" y="96"/>
                  </a:cubicBezTo>
                  <a:close/>
                  <a:moveTo>
                    <a:pt x="66" y="95"/>
                  </a:move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5" y="96"/>
                    <a:pt x="64" y="96"/>
                  </a:cubicBezTo>
                  <a:cubicBezTo>
                    <a:pt x="64" y="96"/>
                    <a:pt x="65" y="96"/>
                    <a:pt x="64" y="95"/>
                  </a:cubicBezTo>
                  <a:lnTo>
                    <a:pt x="66" y="95"/>
                  </a:lnTo>
                  <a:close/>
                  <a:moveTo>
                    <a:pt x="45" y="87"/>
                  </a:moveTo>
                  <a:cubicBezTo>
                    <a:pt x="45" y="87"/>
                    <a:pt x="45" y="87"/>
                    <a:pt x="45" y="87"/>
                  </a:cubicBezTo>
                  <a:cubicBezTo>
                    <a:pt x="46" y="88"/>
                    <a:pt x="46" y="88"/>
                    <a:pt x="46" y="88"/>
                  </a:cubicBezTo>
                  <a:lnTo>
                    <a:pt x="45" y="87"/>
                  </a:lnTo>
                  <a:close/>
                  <a:moveTo>
                    <a:pt x="45" y="86"/>
                  </a:moveTo>
                  <a:cubicBezTo>
                    <a:pt x="45" y="85"/>
                    <a:pt x="46" y="86"/>
                    <a:pt x="46" y="85"/>
                  </a:cubicBezTo>
                  <a:cubicBezTo>
                    <a:pt x="47" y="85"/>
                    <a:pt x="46" y="86"/>
                    <a:pt x="47" y="86"/>
                  </a:cubicBezTo>
                  <a:cubicBezTo>
                    <a:pt x="46" y="86"/>
                    <a:pt x="45" y="86"/>
                    <a:pt x="45" y="86"/>
                  </a:cubicBezTo>
                  <a:close/>
                  <a:moveTo>
                    <a:pt x="50" y="82"/>
                  </a:moveTo>
                  <a:cubicBezTo>
                    <a:pt x="49" y="82"/>
                    <a:pt x="49" y="82"/>
                    <a:pt x="49" y="81"/>
                  </a:cubicBezTo>
                  <a:cubicBezTo>
                    <a:pt x="50" y="82"/>
                    <a:pt x="50" y="82"/>
                    <a:pt x="50" y="82"/>
                  </a:cubicBezTo>
                  <a:close/>
                  <a:moveTo>
                    <a:pt x="53" y="83"/>
                  </a:moveTo>
                  <a:cubicBezTo>
                    <a:pt x="53" y="82"/>
                    <a:pt x="53" y="82"/>
                    <a:pt x="52" y="82"/>
                  </a:cubicBezTo>
                  <a:cubicBezTo>
                    <a:pt x="52" y="82"/>
                    <a:pt x="54" y="82"/>
                    <a:pt x="54" y="81"/>
                  </a:cubicBezTo>
                  <a:cubicBezTo>
                    <a:pt x="54" y="82"/>
                    <a:pt x="53" y="82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lose/>
                  <a:moveTo>
                    <a:pt x="55" y="81"/>
                  </a:moveTo>
                  <a:cubicBezTo>
                    <a:pt x="54" y="81"/>
                    <a:pt x="54" y="81"/>
                    <a:pt x="54" y="81"/>
                  </a:cubicBezTo>
                  <a:cubicBezTo>
                    <a:pt x="54" y="80"/>
                    <a:pt x="55" y="80"/>
                    <a:pt x="55" y="81"/>
                  </a:cubicBezTo>
                  <a:cubicBezTo>
                    <a:pt x="55" y="81"/>
                    <a:pt x="55" y="81"/>
                    <a:pt x="55" y="81"/>
                  </a:cubicBezTo>
                  <a:close/>
                  <a:moveTo>
                    <a:pt x="57" y="83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3"/>
                  </a:cubicBezTo>
                  <a:close/>
                  <a:moveTo>
                    <a:pt x="59" y="81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9" y="80"/>
                    <a:pt x="59" y="80"/>
                    <a:pt x="59" y="80"/>
                  </a:cubicBezTo>
                  <a:lnTo>
                    <a:pt x="59" y="81"/>
                  </a:lnTo>
                  <a:close/>
                  <a:moveTo>
                    <a:pt x="69" y="80"/>
                  </a:moveTo>
                  <a:cubicBezTo>
                    <a:pt x="69" y="80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69" y="80"/>
                    <a:pt x="69" y="80"/>
                  </a:cubicBezTo>
                  <a:close/>
                  <a:moveTo>
                    <a:pt x="70" y="82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0" y="82"/>
                    <a:pt x="70" y="82"/>
                  </a:cubicBezTo>
                  <a:close/>
                  <a:moveTo>
                    <a:pt x="72" y="79"/>
                  </a:move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lnTo>
                    <a:pt x="72" y="79"/>
                  </a:lnTo>
                  <a:close/>
                  <a:moveTo>
                    <a:pt x="79" y="81"/>
                  </a:moveTo>
                  <a:cubicBezTo>
                    <a:pt x="79" y="80"/>
                    <a:pt x="79" y="80"/>
                    <a:pt x="79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79" y="81"/>
                  </a:lnTo>
                  <a:close/>
                  <a:moveTo>
                    <a:pt x="80" y="79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1" y="79"/>
                    <a:pt x="81" y="79"/>
                    <a:pt x="80" y="79"/>
                  </a:cubicBezTo>
                  <a:close/>
                  <a:moveTo>
                    <a:pt x="86" y="82"/>
                  </a:moveTo>
                  <a:cubicBezTo>
                    <a:pt x="86" y="81"/>
                    <a:pt x="86" y="81"/>
                    <a:pt x="86" y="81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5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8" y="81"/>
                    <a:pt x="88" y="83"/>
                  </a:cubicBezTo>
                  <a:cubicBezTo>
                    <a:pt x="87" y="83"/>
                    <a:pt x="86" y="81"/>
                    <a:pt x="86" y="82"/>
                  </a:cubicBezTo>
                  <a:close/>
                  <a:moveTo>
                    <a:pt x="89" y="86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lnTo>
                    <a:pt x="89" y="86"/>
                  </a:lnTo>
                  <a:close/>
                  <a:moveTo>
                    <a:pt x="131" y="6"/>
                  </a:moveTo>
                  <a:cubicBezTo>
                    <a:pt x="131" y="6"/>
                    <a:pt x="131" y="6"/>
                    <a:pt x="131" y="6"/>
                  </a:cubicBezTo>
                  <a:cubicBezTo>
                    <a:pt x="132" y="5"/>
                    <a:pt x="132" y="5"/>
                    <a:pt x="132" y="5"/>
                  </a:cubicBezTo>
                  <a:lnTo>
                    <a:pt x="131" y="6"/>
                  </a:lnTo>
                  <a:close/>
                  <a:moveTo>
                    <a:pt x="133" y="6"/>
                  </a:moveTo>
                  <a:cubicBezTo>
                    <a:pt x="132" y="6"/>
                    <a:pt x="132" y="6"/>
                    <a:pt x="132" y="6"/>
                  </a:cubicBezTo>
                  <a:cubicBezTo>
                    <a:pt x="132" y="6"/>
                    <a:pt x="132" y="6"/>
                    <a:pt x="133" y="6"/>
                  </a:cubicBezTo>
                  <a:cubicBezTo>
                    <a:pt x="133" y="6"/>
                    <a:pt x="134" y="5"/>
                    <a:pt x="135" y="5"/>
                  </a:cubicBezTo>
                  <a:cubicBezTo>
                    <a:pt x="135" y="6"/>
                    <a:pt x="134" y="6"/>
                    <a:pt x="133" y="6"/>
                  </a:cubicBezTo>
                  <a:close/>
                  <a:moveTo>
                    <a:pt x="136" y="6"/>
                  </a:moveTo>
                  <a:cubicBezTo>
                    <a:pt x="136" y="5"/>
                    <a:pt x="137" y="5"/>
                    <a:pt x="138" y="5"/>
                  </a:cubicBezTo>
                  <a:lnTo>
                    <a:pt x="136" y="6"/>
                  </a:lnTo>
                  <a:close/>
                  <a:moveTo>
                    <a:pt x="147" y="9"/>
                  </a:moveTo>
                  <a:cubicBezTo>
                    <a:pt x="146" y="10"/>
                    <a:pt x="146" y="9"/>
                    <a:pt x="145" y="9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8"/>
                    <a:pt x="148" y="10"/>
                    <a:pt x="147" y="9"/>
                  </a:cubicBezTo>
                  <a:close/>
                  <a:moveTo>
                    <a:pt x="154" y="9"/>
                  </a:moveTo>
                  <a:cubicBezTo>
                    <a:pt x="154" y="10"/>
                    <a:pt x="155" y="10"/>
                    <a:pt x="155" y="11"/>
                  </a:cubicBezTo>
                  <a:cubicBezTo>
                    <a:pt x="153" y="10"/>
                    <a:pt x="153" y="10"/>
                    <a:pt x="153" y="10"/>
                  </a:cubicBezTo>
                  <a:lnTo>
                    <a:pt x="154" y="9"/>
                  </a:lnTo>
                  <a:close/>
                  <a:moveTo>
                    <a:pt x="153" y="13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53" y="12"/>
                    <a:pt x="154" y="10"/>
                    <a:pt x="155" y="12"/>
                  </a:cubicBezTo>
                  <a:cubicBezTo>
                    <a:pt x="154" y="12"/>
                    <a:pt x="154" y="12"/>
                    <a:pt x="155" y="13"/>
                  </a:cubicBezTo>
                  <a:cubicBezTo>
                    <a:pt x="155" y="14"/>
                    <a:pt x="153" y="12"/>
                    <a:pt x="153" y="13"/>
                  </a:cubicBezTo>
                  <a:close/>
                  <a:moveTo>
                    <a:pt x="134" y="85"/>
                  </a:moveTo>
                  <a:cubicBezTo>
                    <a:pt x="134" y="84"/>
                    <a:pt x="134" y="84"/>
                    <a:pt x="134" y="84"/>
                  </a:cubicBezTo>
                  <a:cubicBezTo>
                    <a:pt x="134" y="84"/>
                    <a:pt x="134" y="84"/>
                    <a:pt x="134" y="84"/>
                  </a:cubicBezTo>
                  <a:lnTo>
                    <a:pt x="134" y="85"/>
                  </a:lnTo>
                  <a:close/>
                  <a:moveTo>
                    <a:pt x="165" y="11"/>
                  </a:moveTo>
                  <a:cubicBezTo>
                    <a:pt x="165" y="10"/>
                    <a:pt x="166" y="10"/>
                    <a:pt x="167" y="9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5" y="10"/>
                    <a:pt x="165" y="11"/>
                  </a:cubicBezTo>
                  <a:close/>
                  <a:moveTo>
                    <a:pt x="133" y="89"/>
                  </a:moveTo>
                  <a:cubicBezTo>
                    <a:pt x="133" y="89"/>
                    <a:pt x="133" y="89"/>
                    <a:pt x="133" y="89"/>
                  </a:cubicBezTo>
                  <a:cubicBezTo>
                    <a:pt x="133" y="90"/>
                    <a:pt x="133" y="90"/>
                    <a:pt x="133" y="90"/>
                  </a:cubicBezTo>
                  <a:lnTo>
                    <a:pt x="133" y="89"/>
                  </a:lnTo>
                  <a:close/>
                  <a:moveTo>
                    <a:pt x="138" y="85"/>
                  </a:moveTo>
                  <a:cubicBezTo>
                    <a:pt x="138" y="84"/>
                    <a:pt x="137" y="85"/>
                    <a:pt x="137" y="84"/>
                  </a:cubicBezTo>
                  <a:cubicBezTo>
                    <a:pt x="138" y="84"/>
                    <a:pt x="139" y="84"/>
                    <a:pt x="139" y="85"/>
                  </a:cubicBezTo>
                  <a:cubicBezTo>
                    <a:pt x="139" y="85"/>
                    <a:pt x="138" y="85"/>
                    <a:pt x="138" y="85"/>
                  </a:cubicBezTo>
                  <a:close/>
                  <a:moveTo>
                    <a:pt x="175" y="4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74" y="5"/>
                    <a:pt x="174" y="5"/>
                    <a:pt x="174" y="5"/>
                  </a:cubicBezTo>
                  <a:lnTo>
                    <a:pt x="175" y="4"/>
                  </a:lnTo>
                  <a:close/>
                  <a:moveTo>
                    <a:pt x="141" y="84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42" y="83"/>
                    <a:pt x="142" y="83"/>
                    <a:pt x="142" y="83"/>
                  </a:cubicBezTo>
                  <a:cubicBezTo>
                    <a:pt x="142" y="83"/>
                    <a:pt x="141" y="84"/>
                    <a:pt x="141" y="84"/>
                  </a:cubicBezTo>
                  <a:close/>
                  <a:moveTo>
                    <a:pt x="144" y="84"/>
                  </a:moveTo>
                  <a:cubicBezTo>
                    <a:pt x="144" y="85"/>
                    <a:pt x="144" y="85"/>
                    <a:pt x="144" y="85"/>
                  </a:cubicBezTo>
                  <a:cubicBezTo>
                    <a:pt x="144" y="85"/>
                    <a:pt x="144" y="85"/>
                    <a:pt x="144" y="85"/>
                  </a:cubicBezTo>
                  <a:lnTo>
                    <a:pt x="144" y="84"/>
                  </a:lnTo>
                  <a:close/>
                  <a:moveTo>
                    <a:pt x="145" y="83"/>
                  </a:moveTo>
                  <a:cubicBezTo>
                    <a:pt x="145" y="82"/>
                    <a:pt x="145" y="82"/>
                    <a:pt x="145" y="82"/>
                  </a:cubicBezTo>
                  <a:cubicBezTo>
                    <a:pt x="146" y="83"/>
                    <a:pt x="146" y="83"/>
                    <a:pt x="146" y="83"/>
                  </a:cubicBezTo>
                  <a:lnTo>
                    <a:pt x="145" y="83"/>
                  </a:lnTo>
                  <a:close/>
                  <a:moveTo>
                    <a:pt x="183" y="4"/>
                  </a:moveTo>
                  <a:cubicBezTo>
                    <a:pt x="183" y="4"/>
                    <a:pt x="183" y="4"/>
                    <a:pt x="183" y="4"/>
                  </a:cubicBezTo>
                  <a:cubicBezTo>
                    <a:pt x="182" y="4"/>
                    <a:pt x="182" y="4"/>
                    <a:pt x="182" y="4"/>
                  </a:cubicBezTo>
                  <a:lnTo>
                    <a:pt x="183" y="4"/>
                  </a:lnTo>
                  <a:close/>
                  <a:moveTo>
                    <a:pt x="152" y="81"/>
                  </a:moveTo>
                  <a:cubicBezTo>
                    <a:pt x="151" y="81"/>
                    <a:pt x="151" y="81"/>
                    <a:pt x="151" y="81"/>
                  </a:cubicBezTo>
                  <a:cubicBezTo>
                    <a:pt x="151" y="81"/>
                    <a:pt x="151" y="81"/>
                    <a:pt x="151" y="82"/>
                  </a:cubicBezTo>
                  <a:cubicBezTo>
                    <a:pt x="151" y="81"/>
                    <a:pt x="149" y="81"/>
                    <a:pt x="150" y="80"/>
                  </a:cubicBezTo>
                  <a:cubicBezTo>
                    <a:pt x="151" y="80"/>
                    <a:pt x="151" y="81"/>
                    <a:pt x="151" y="81"/>
                  </a:cubicBezTo>
                  <a:cubicBezTo>
                    <a:pt x="151" y="81"/>
                    <a:pt x="151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2" y="81"/>
                    <a:pt x="152" y="81"/>
                    <a:pt x="152" y="81"/>
                  </a:cubicBezTo>
                  <a:close/>
                  <a:moveTo>
                    <a:pt x="184" y="4"/>
                  </a:moveTo>
                  <a:cubicBezTo>
                    <a:pt x="184" y="5"/>
                    <a:pt x="184" y="4"/>
                    <a:pt x="184" y="4"/>
                  </a:cubicBezTo>
                  <a:cubicBezTo>
                    <a:pt x="185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5" y="4"/>
                    <a:pt x="185" y="5"/>
                    <a:pt x="184" y="4"/>
                  </a:cubicBezTo>
                  <a:close/>
                  <a:moveTo>
                    <a:pt x="158" y="80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8" y="80"/>
                    <a:pt x="158" y="80"/>
                    <a:pt x="158" y="80"/>
                  </a:cubicBezTo>
                  <a:close/>
                  <a:moveTo>
                    <a:pt x="161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1" y="79"/>
                  </a:lnTo>
                  <a:close/>
                  <a:moveTo>
                    <a:pt x="195" y="5"/>
                  </a:move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4" y="5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4"/>
                    <a:pt x="195" y="4"/>
                    <a:pt x="195" y="5"/>
                  </a:cubicBezTo>
                  <a:close/>
                  <a:moveTo>
                    <a:pt x="195" y="7"/>
                  </a:moveTo>
                  <a:cubicBezTo>
                    <a:pt x="195" y="6"/>
                    <a:pt x="197" y="7"/>
                    <a:pt x="198" y="7"/>
                  </a:cubicBezTo>
                  <a:cubicBezTo>
                    <a:pt x="197" y="8"/>
                    <a:pt x="195" y="7"/>
                    <a:pt x="195" y="7"/>
                  </a:cubicBezTo>
                  <a:close/>
                  <a:moveTo>
                    <a:pt x="167" y="78"/>
                  </a:moveTo>
                  <a:cubicBezTo>
                    <a:pt x="167" y="77"/>
                    <a:pt x="168" y="77"/>
                    <a:pt x="168" y="78"/>
                  </a:cubicBezTo>
                  <a:cubicBezTo>
                    <a:pt x="168" y="78"/>
                    <a:pt x="168" y="78"/>
                    <a:pt x="167" y="78"/>
                  </a:cubicBezTo>
                  <a:close/>
                  <a:moveTo>
                    <a:pt x="198" y="7"/>
                  </a:moveTo>
                  <a:cubicBezTo>
                    <a:pt x="198" y="7"/>
                    <a:pt x="199" y="7"/>
                    <a:pt x="199" y="6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1" y="7"/>
                    <a:pt x="199" y="8"/>
                    <a:pt x="198" y="7"/>
                  </a:cubicBezTo>
                  <a:close/>
                  <a:moveTo>
                    <a:pt x="185" y="84"/>
                  </a:moveTo>
                  <a:cubicBezTo>
                    <a:pt x="185" y="85"/>
                    <a:pt x="184" y="84"/>
                    <a:pt x="184" y="84"/>
                  </a:cubicBezTo>
                  <a:cubicBezTo>
                    <a:pt x="185" y="84"/>
                    <a:pt x="185" y="84"/>
                    <a:pt x="185" y="84"/>
                  </a:cubicBezTo>
                  <a:close/>
                  <a:moveTo>
                    <a:pt x="239" y="8"/>
                  </a:moveTo>
                  <a:cubicBezTo>
                    <a:pt x="239" y="8"/>
                    <a:pt x="239" y="8"/>
                    <a:pt x="239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239" y="8"/>
                    <a:pt x="238" y="8"/>
                    <a:pt x="239" y="8"/>
                  </a:cubicBezTo>
                  <a:close/>
                  <a:moveTo>
                    <a:pt x="238" y="8"/>
                  </a:moveTo>
                  <a:cubicBezTo>
                    <a:pt x="238" y="8"/>
                    <a:pt x="237" y="8"/>
                    <a:pt x="237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8"/>
                    <a:pt x="236" y="8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7" y="8"/>
                    <a:pt x="236" y="9"/>
                    <a:pt x="236" y="8"/>
                  </a:cubicBezTo>
                  <a:cubicBezTo>
                    <a:pt x="236" y="8"/>
                    <a:pt x="237" y="8"/>
                    <a:pt x="238" y="8"/>
                  </a:cubicBezTo>
                  <a:close/>
                  <a:moveTo>
                    <a:pt x="237" y="6"/>
                  </a:moveTo>
                  <a:cubicBezTo>
                    <a:pt x="237" y="6"/>
                    <a:pt x="237" y="6"/>
                    <a:pt x="238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6" y="5"/>
                    <a:pt x="236" y="6"/>
                    <a:pt x="237" y="6"/>
                  </a:cubicBezTo>
                  <a:close/>
                  <a:moveTo>
                    <a:pt x="236" y="7"/>
                  </a:moveTo>
                  <a:cubicBezTo>
                    <a:pt x="234" y="7"/>
                    <a:pt x="234" y="7"/>
                    <a:pt x="234" y="7"/>
                  </a:cubicBezTo>
                  <a:cubicBezTo>
                    <a:pt x="234" y="7"/>
                    <a:pt x="235" y="7"/>
                    <a:pt x="236" y="7"/>
                  </a:cubicBezTo>
                  <a:close/>
                  <a:moveTo>
                    <a:pt x="210" y="5"/>
                  </a:moveTo>
                  <a:cubicBezTo>
                    <a:pt x="209" y="5"/>
                    <a:pt x="209" y="5"/>
                    <a:pt x="209" y="5"/>
                  </a:cubicBezTo>
                  <a:cubicBezTo>
                    <a:pt x="208" y="5"/>
                    <a:pt x="207" y="5"/>
                    <a:pt x="205" y="5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06" y="5"/>
                    <a:pt x="208" y="4"/>
                    <a:pt x="210" y="5"/>
                  </a:cubicBezTo>
                  <a:close/>
                  <a:moveTo>
                    <a:pt x="175" y="81"/>
                  </a:moveTo>
                  <a:cubicBezTo>
                    <a:pt x="175" y="81"/>
                    <a:pt x="174" y="82"/>
                    <a:pt x="174" y="82"/>
                  </a:cubicBezTo>
                  <a:cubicBezTo>
                    <a:pt x="174" y="82"/>
                    <a:pt x="174" y="81"/>
                    <a:pt x="175" y="81"/>
                  </a:cubicBezTo>
                  <a:close/>
                  <a:moveTo>
                    <a:pt x="173" y="86"/>
                  </a:move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3" y="85"/>
                    <a:pt x="173" y="86"/>
                  </a:cubicBezTo>
                  <a:close/>
                  <a:moveTo>
                    <a:pt x="213" y="7"/>
                  </a:moveTo>
                  <a:cubicBezTo>
                    <a:pt x="212" y="8"/>
                    <a:pt x="212" y="8"/>
                    <a:pt x="211" y="8"/>
                  </a:cubicBezTo>
                  <a:cubicBezTo>
                    <a:pt x="211" y="8"/>
                    <a:pt x="210" y="8"/>
                    <a:pt x="210" y="8"/>
                  </a:cubicBezTo>
                  <a:cubicBezTo>
                    <a:pt x="210" y="6"/>
                    <a:pt x="208" y="8"/>
                    <a:pt x="208" y="7"/>
                  </a:cubicBezTo>
                  <a:cubicBezTo>
                    <a:pt x="206" y="9"/>
                    <a:pt x="205" y="7"/>
                    <a:pt x="203" y="8"/>
                  </a:cubicBezTo>
                  <a:cubicBezTo>
                    <a:pt x="204" y="8"/>
                    <a:pt x="202" y="8"/>
                    <a:pt x="203" y="7"/>
                  </a:cubicBezTo>
                  <a:cubicBezTo>
                    <a:pt x="205" y="7"/>
                    <a:pt x="208" y="8"/>
                    <a:pt x="210" y="7"/>
                  </a:cubicBezTo>
                  <a:cubicBezTo>
                    <a:pt x="209" y="7"/>
                    <a:pt x="210" y="7"/>
                    <a:pt x="210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1" y="7"/>
                    <a:pt x="212" y="6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3" y="7"/>
                    <a:pt x="213" y="7"/>
                    <a:pt x="213" y="7"/>
                  </a:cubicBezTo>
                  <a:close/>
                  <a:moveTo>
                    <a:pt x="214" y="5"/>
                  </a:moveTo>
                  <a:cubicBezTo>
                    <a:pt x="215" y="5"/>
                    <a:pt x="215" y="4"/>
                    <a:pt x="216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5" y="5"/>
                    <a:pt x="215" y="5"/>
                  </a:cubicBezTo>
                  <a:cubicBezTo>
                    <a:pt x="214" y="6"/>
                    <a:pt x="214" y="5"/>
                    <a:pt x="214" y="5"/>
                  </a:cubicBezTo>
                  <a:close/>
                  <a:moveTo>
                    <a:pt x="183" y="80"/>
                  </a:moveTo>
                  <a:cubicBezTo>
                    <a:pt x="182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lose/>
                  <a:moveTo>
                    <a:pt x="214" y="8"/>
                  </a:moveTo>
                  <a:cubicBezTo>
                    <a:pt x="215" y="7"/>
                    <a:pt x="215" y="7"/>
                    <a:pt x="216" y="8"/>
                  </a:cubicBezTo>
                  <a:cubicBezTo>
                    <a:pt x="215" y="8"/>
                    <a:pt x="215" y="8"/>
                    <a:pt x="214" y="8"/>
                  </a:cubicBezTo>
                  <a:close/>
                  <a:moveTo>
                    <a:pt x="217" y="5"/>
                  </a:moveTo>
                  <a:cubicBezTo>
                    <a:pt x="219" y="5"/>
                    <a:pt x="219" y="5"/>
                    <a:pt x="219" y="5"/>
                  </a:cubicBezTo>
                  <a:cubicBezTo>
                    <a:pt x="219" y="5"/>
                    <a:pt x="217" y="5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6"/>
                    <a:pt x="217" y="5"/>
                    <a:pt x="217" y="5"/>
                  </a:cubicBezTo>
                  <a:close/>
                  <a:moveTo>
                    <a:pt x="218" y="9"/>
                  </a:moveTo>
                  <a:cubicBezTo>
                    <a:pt x="218" y="9"/>
                    <a:pt x="218" y="9"/>
                    <a:pt x="218" y="9"/>
                  </a:cubicBezTo>
                  <a:cubicBezTo>
                    <a:pt x="219" y="10"/>
                    <a:pt x="219" y="10"/>
                    <a:pt x="219" y="10"/>
                  </a:cubicBezTo>
                  <a:lnTo>
                    <a:pt x="218" y="9"/>
                  </a:lnTo>
                  <a:close/>
                  <a:moveTo>
                    <a:pt x="190" y="80"/>
                  </a:moveTo>
                  <a:cubicBezTo>
                    <a:pt x="189" y="80"/>
                    <a:pt x="189" y="80"/>
                    <a:pt x="189" y="80"/>
                  </a:cubicBezTo>
                  <a:cubicBezTo>
                    <a:pt x="189" y="80"/>
                    <a:pt x="190" y="79"/>
                    <a:pt x="189" y="80"/>
                  </a:cubicBezTo>
                  <a:cubicBezTo>
                    <a:pt x="189" y="80"/>
                    <a:pt x="188" y="80"/>
                    <a:pt x="188" y="80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79"/>
                    <a:pt x="189" y="80"/>
                    <a:pt x="190" y="79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0" y="81"/>
                    <a:pt x="190" y="80"/>
                    <a:pt x="190" y="80"/>
                  </a:cubicBezTo>
                  <a:close/>
                  <a:moveTo>
                    <a:pt x="190" y="78"/>
                  </a:moveTo>
                  <a:cubicBezTo>
                    <a:pt x="190" y="78"/>
                    <a:pt x="190" y="78"/>
                    <a:pt x="190" y="78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90" y="79"/>
                    <a:pt x="190" y="79"/>
                    <a:pt x="190" y="79"/>
                  </a:cubicBezTo>
                  <a:lnTo>
                    <a:pt x="190" y="78"/>
                  </a:lnTo>
                  <a:close/>
                  <a:moveTo>
                    <a:pt x="219" y="10"/>
                  </a:moveTo>
                  <a:cubicBezTo>
                    <a:pt x="220" y="9"/>
                    <a:pt x="220" y="8"/>
                    <a:pt x="219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7"/>
                    <a:pt x="219" y="7"/>
                    <a:pt x="219" y="6"/>
                  </a:cubicBezTo>
                  <a:cubicBezTo>
                    <a:pt x="219" y="6"/>
                    <a:pt x="220" y="6"/>
                    <a:pt x="221" y="6"/>
                  </a:cubicBezTo>
                  <a:cubicBezTo>
                    <a:pt x="221" y="6"/>
                    <a:pt x="221" y="6"/>
                    <a:pt x="222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0" y="6"/>
                    <a:pt x="221" y="7"/>
                    <a:pt x="221" y="8"/>
                  </a:cubicBezTo>
                  <a:cubicBezTo>
                    <a:pt x="221" y="7"/>
                    <a:pt x="223" y="7"/>
                    <a:pt x="224" y="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8"/>
                    <a:pt x="224" y="8"/>
                    <a:pt x="223" y="8"/>
                  </a:cubicBezTo>
                  <a:cubicBezTo>
                    <a:pt x="223" y="9"/>
                    <a:pt x="221" y="8"/>
                    <a:pt x="222" y="9"/>
                  </a:cubicBezTo>
                  <a:cubicBezTo>
                    <a:pt x="222" y="9"/>
                    <a:pt x="221" y="9"/>
                    <a:pt x="221" y="9"/>
                  </a:cubicBezTo>
                  <a:cubicBezTo>
                    <a:pt x="221" y="10"/>
                    <a:pt x="220" y="9"/>
                    <a:pt x="219" y="10"/>
                  </a:cubicBezTo>
                  <a:close/>
                  <a:moveTo>
                    <a:pt x="191" y="80"/>
                  </a:moveTo>
                  <a:cubicBezTo>
                    <a:pt x="192" y="78"/>
                    <a:pt x="192" y="78"/>
                    <a:pt x="192" y="78"/>
                  </a:cubicBezTo>
                  <a:cubicBezTo>
                    <a:pt x="192" y="80"/>
                    <a:pt x="192" y="80"/>
                    <a:pt x="192" y="80"/>
                  </a:cubicBezTo>
                  <a:lnTo>
                    <a:pt x="191" y="80"/>
                  </a:lnTo>
                  <a:close/>
                  <a:moveTo>
                    <a:pt x="222" y="12"/>
                  </a:moveTo>
                  <a:cubicBezTo>
                    <a:pt x="222" y="12"/>
                    <a:pt x="222" y="12"/>
                    <a:pt x="222" y="12"/>
                  </a:cubicBezTo>
                  <a:cubicBezTo>
                    <a:pt x="222" y="12"/>
                    <a:pt x="221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0"/>
                    <a:pt x="221" y="10"/>
                  </a:cubicBezTo>
                  <a:cubicBezTo>
                    <a:pt x="221" y="10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1"/>
                    <a:pt x="222" y="11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3" y="10"/>
                    <a:pt x="223" y="11"/>
                    <a:pt x="223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1"/>
                    <a:pt x="223" y="11"/>
                    <a:pt x="223" y="11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2" y="12"/>
                  </a:lnTo>
                  <a:close/>
                  <a:moveTo>
                    <a:pt x="195" y="80"/>
                  </a:move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79"/>
                    <a:pt x="195" y="80"/>
                  </a:cubicBezTo>
                  <a:close/>
                  <a:moveTo>
                    <a:pt x="198" y="82"/>
                  </a:moveTo>
                  <a:cubicBezTo>
                    <a:pt x="198" y="82"/>
                    <a:pt x="198" y="82"/>
                    <a:pt x="198" y="82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82"/>
                    <a:pt x="198" y="82"/>
                    <a:pt x="198" y="82"/>
                  </a:cubicBezTo>
                  <a:close/>
                  <a:moveTo>
                    <a:pt x="229" y="13"/>
                  </a:moveTo>
                  <a:cubicBezTo>
                    <a:pt x="228" y="13"/>
                    <a:pt x="227" y="12"/>
                    <a:pt x="227" y="13"/>
                  </a:cubicBezTo>
                  <a:cubicBezTo>
                    <a:pt x="226" y="12"/>
                    <a:pt x="225" y="13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5" y="11"/>
                    <a:pt x="226" y="10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8" y="12"/>
                    <a:pt x="227" y="10"/>
                    <a:pt x="229" y="11"/>
                  </a:cubicBezTo>
                  <a:cubicBezTo>
                    <a:pt x="229" y="11"/>
                    <a:pt x="229" y="13"/>
                    <a:pt x="229" y="13"/>
                  </a:cubicBezTo>
                  <a:close/>
                  <a:moveTo>
                    <a:pt x="229" y="10"/>
                  </a:moveTo>
                  <a:cubicBezTo>
                    <a:pt x="229" y="9"/>
                    <a:pt x="230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9"/>
                    <a:pt x="228" y="9"/>
                    <a:pt x="228" y="8"/>
                  </a:cubicBezTo>
                  <a:cubicBezTo>
                    <a:pt x="228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7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27" y="9"/>
                    <a:pt x="228" y="9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9"/>
                    <a:pt x="230" y="8"/>
                    <a:pt x="230" y="9"/>
                  </a:cubicBezTo>
                  <a:cubicBezTo>
                    <a:pt x="230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8"/>
                    <a:pt x="232" y="8"/>
                    <a:pt x="232" y="9"/>
                  </a:cubicBezTo>
                  <a:cubicBezTo>
                    <a:pt x="233" y="8"/>
                    <a:pt x="234" y="8"/>
                    <a:pt x="235" y="8"/>
                  </a:cubicBezTo>
                  <a:cubicBezTo>
                    <a:pt x="235" y="8"/>
                    <a:pt x="235" y="9"/>
                    <a:pt x="235" y="9"/>
                  </a:cubicBezTo>
                  <a:cubicBezTo>
                    <a:pt x="235" y="9"/>
                    <a:pt x="234" y="9"/>
                    <a:pt x="234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3" y="9"/>
                    <a:pt x="232" y="10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10"/>
                    <a:pt x="229" y="10"/>
                    <a:pt x="229" y="10"/>
                  </a:cubicBezTo>
                  <a:close/>
                  <a:moveTo>
                    <a:pt x="232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2" y="12"/>
                    <a:pt x="232" y="12"/>
                    <a:pt x="232" y="12"/>
                  </a:cubicBezTo>
                  <a:lnTo>
                    <a:pt x="232" y="13"/>
                  </a:lnTo>
                  <a:close/>
                  <a:moveTo>
                    <a:pt x="233" y="13"/>
                  </a:moveTo>
                  <a:cubicBezTo>
                    <a:pt x="233" y="12"/>
                    <a:pt x="233" y="13"/>
                    <a:pt x="233" y="12"/>
                  </a:cubicBezTo>
                  <a:cubicBezTo>
                    <a:pt x="232" y="11"/>
                    <a:pt x="231" y="12"/>
                    <a:pt x="230" y="12"/>
                  </a:cubicBezTo>
                  <a:cubicBezTo>
                    <a:pt x="230" y="11"/>
                    <a:pt x="230" y="11"/>
                    <a:pt x="230" y="11"/>
                  </a:cubicBezTo>
                  <a:cubicBezTo>
                    <a:pt x="231" y="11"/>
                    <a:pt x="232" y="12"/>
                    <a:pt x="233" y="11"/>
                  </a:cubicBezTo>
                  <a:cubicBezTo>
                    <a:pt x="234" y="12"/>
                    <a:pt x="233" y="12"/>
                    <a:pt x="234" y="13"/>
                  </a:cubicBezTo>
                  <a:cubicBezTo>
                    <a:pt x="234" y="12"/>
                    <a:pt x="235" y="12"/>
                    <a:pt x="236" y="12"/>
                  </a:cubicBezTo>
                  <a:cubicBezTo>
                    <a:pt x="235" y="12"/>
                    <a:pt x="235" y="14"/>
                    <a:pt x="233" y="13"/>
                  </a:cubicBezTo>
                  <a:close/>
                  <a:moveTo>
                    <a:pt x="236" y="10"/>
                  </a:moveTo>
                  <a:cubicBezTo>
                    <a:pt x="237" y="9"/>
                    <a:pt x="238" y="9"/>
                    <a:pt x="239" y="9"/>
                  </a:cubicBezTo>
                  <a:cubicBezTo>
                    <a:pt x="239" y="10"/>
                    <a:pt x="237" y="9"/>
                    <a:pt x="236" y="10"/>
                  </a:cubicBezTo>
                  <a:close/>
                  <a:moveTo>
                    <a:pt x="220" y="78"/>
                  </a:moveTo>
                  <a:cubicBezTo>
                    <a:pt x="220" y="78"/>
                    <a:pt x="220" y="78"/>
                    <a:pt x="220" y="78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21" y="77"/>
                    <a:pt x="221" y="77"/>
                    <a:pt x="221" y="77"/>
                  </a:cubicBezTo>
                  <a:lnTo>
                    <a:pt x="220" y="78"/>
                  </a:lnTo>
                  <a:close/>
                  <a:moveTo>
                    <a:pt x="226" y="78"/>
                  </a:moveTo>
                  <a:cubicBezTo>
                    <a:pt x="226" y="77"/>
                    <a:pt x="226" y="77"/>
                    <a:pt x="226" y="77"/>
                  </a:cubicBezTo>
                  <a:cubicBezTo>
                    <a:pt x="227" y="78"/>
                    <a:pt x="227" y="78"/>
                    <a:pt x="227" y="78"/>
                  </a:cubicBezTo>
                  <a:lnTo>
                    <a:pt x="226" y="78"/>
                  </a:lnTo>
                  <a:close/>
                  <a:moveTo>
                    <a:pt x="253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3" y="14"/>
                    <a:pt x="253" y="15"/>
                    <a:pt x="252" y="15"/>
                  </a:cubicBezTo>
                  <a:cubicBezTo>
                    <a:pt x="252" y="15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3" y="15"/>
                  </a:cubicBezTo>
                  <a:close/>
                  <a:moveTo>
                    <a:pt x="230" y="79"/>
                  </a:moveTo>
                  <a:cubicBezTo>
                    <a:pt x="230" y="78"/>
                    <a:pt x="229" y="78"/>
                    <a:pt x="230" y="77"/>
                  </a:cubicBezTo>
                  <a:cubicBezTo>
                    <a:pt x="230" y="78"/>
                    <a:pt x="231" y="78"/>
                    <a:pt x="230" y="79"/>
                  </a:cubicBezTo>
                  <a:close/>
                  <a:moveTo>
                    <a:pt x="232" y="78"/>
                  </a:moveTo>
                  <a:cubicBezTo>
                    <a:pt x="232" y="78"/>
                    <a:pt x="232" y="78"/>
                    <a:pt x="231" y="7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2" y="78"/>
                  </a:cubicBezTo>
                  <a:close/>
                  <a:moveTo>
                    <a:pt x="237" y="79"/>
                  </a:moveTo>
                  <a:cubicBezTo>
                    <a:pt x="237" y="79"/>
                    <a:pt x="237" y="79"/>
                    <a:pt x="237" y="79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7" y="79"/>
                  </a:cubicBezTo>
                  <a:close/>
                  <a:moveTo>
                    <a:pt x="240" y="78"/>
                  </a:moveTo>
                  <a:cubicBezTo>
                    <a:pt x="241" y="78"/>
                    <a:pt x="241" y="78"/>
                    <a:pt x="241" y="78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1" y="79"/>
                    <a:pt x="241" y="78"/>
                    <a:pt x="240" y="78"/>
                  </a:cubicBezTo>
                  <a:close/>
                  <a:moveTo>
                    <a:pt x="273" y="9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2" y="9"/>
                    <a:pt x="272" y="9"/>
                  </a:cubicBezTo>
                  <a:cubicBezTo>
                    <a:pt x="272" y="8"/>
                    <a:pt x="272" y="8"/>
                    <a:pt x="272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3" y="9"/>
                    <a:pt x="273" y="9"/>
                    <a:pt x="273" y="9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69" y="13"/>
                    <a:pt x="268" y="14"/>
                    <a:pt x="267" y="12"/>
                  </a:cubicBezTo>
                  <a:cubicBezTo>
                    <a:pt x="268" y="12"/>
                    <a:pt x="267" y="10"/>
                    <a:pt x="268" y="10"/>
                  </a:cubicBezTo>
                  <a:cubicBezTo>
                    <a:pt x="268" y="9"/>
                    <a:pt x="269" y="10"/>
                    <a:pt x="270" y="10"/>
                  </a:cubicBezTo>
                  <a:cubicBezTo>
                    <a:pt x="271" y="10"/>
                    <a:pt x="271" y="10"/>
                    <a:pt x="271" y="11"/>
                  </a:cubicBezTo>
                  <a:cubicBezTo>
                    <a:pt x="270" y="11"/>
                    <a:pt x="270" y="11"/>
                    <a:pt x="269" y="11"/>
                  </a:cubicBezTo>
                  <a:cubicBezTo>
                    <a:pt x="269" y="12"/>
                    <a:pt x="270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1"/>
                    <a:pt x="272" y="11"/>
                  </a:cubicBezTo>
                  <a:cubicBezTo>
                    <a:pt x="272" y="12"/>
                    <a:pt x="273" y="12"/>
                    <a:pt x="273" y="12"/>
                  </a:cubicBezTo>
                  <a:cubicBezTo>
                    <a:pt x="272" y="12"/>
                    <a:pt x="272" y="12"/>
                    <a:pt x="271" y="12"/>
                  </a:cubicBezTo>
                  <a:close/>
                  <a:moveTo>
                    <a:pt x="245" y="79"/>
                  </a:moveTo>
                  <a:cubicBezTo>
                    <a:pt x="245" y="78"/>
                    <a:pt x="245" y="78"/>
                    <a:pt x="245" y="78"/>
                  </a:cubicBezTo>
                  <a:cubicBezTo>
                    <a:pt x="246" y="79"/>
                    <a:pt x="245" y="79"/>
                    <a:pt x="245" y="79"/>
                  </a:cubicBezTo>
                  <a:close/>
                  <a:moveTo>
                    <a:pt x="250" y="78"/>
                  </a:moveTo>
                  <a:cubicBezTo>
                    <a:pt x="249" y="77"/>
                    <a:pt x="249" y="77"/>
                    <a:pt x="249" y="77"/>
                  </a:cubicBezTo>
                  <a:cubicBezTo>
                    <a:pt x="250" y="78"/>
                    <a:pt x="250" y="78"/>
                    <a:pt x="250" y="78"/>
                  </a:cubicBezTo>
                  <a:close/>
                  <a:moveTo>
                    <a:pt x="277" y="17"/>
                  </a:move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7"/>
                    <a:pt x="277" y="17"/>
                  </a:cubicBezTo>
                  <a:cubicBezTo>
                    <a:pt x="277" y="17"/>
                    <a:pt x="277" y="16"/>
                    <a:pt x="276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6" y="15"/>
                    <a:pt x="275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4" y="17"/>
                    <a:pt x="273" y="15"/>
                    <a:pt x="272" y="16"/>
                  </a:cubicBezTo>
                  <a:cubicBezTo>
                    <a:pt x="271" y="16"/>
                    <a:pt x="271" y="17"/>
                    <a:pt x="271" y="17"/>
                  </a:cubicBezTo>
                  <a:cubicBezTo>
                    <a:pt x="270" y="17"/>
                    <a:pt x="270" y="16"/>
                    <a:pt x="270" y="15"/>
                  </a:cubicBezTo>
                  <a:cubicBezTo>
                    <a:pt x="270" y="15"/>
                    <a:pt x="273" y="16"/>
                    <a:pt x="272" y="14"/>
                  </a:cubicBezTo>
                  <a:cubicBezTo>
                    <a:pt x="272" y="14"/>
                    <a:pt x="275" y="15"/>
                    <a:pt x="275" y="14"/>
                  </a:cubicBezTo>
                  <a:cubicBezTo>
                    <a:pt x="275" y="14"/>
                    <a:pt x="276" y="15"/>
                    <a:pt x="277" y="1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7" y="16"/>
                    <a:pt x="279" y="16"/>
                    <a:pt x="277" y="17"/>
                  </a:cubicBezTo>
                  <a:close/>
                  <a:moveTo>
                    <a:pt x="252" y="79"/>
                  </a:moveTo>
                  <a:cubicBezTo>
                    <a:pt x="252" y="79"/>
                    <a:pt x="252" y="79"/>
                    <a:pt x="252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79"/>
                    <a:pt x="252" y="79"/>
                    <a:pt x="252" y="79"/>
                  </a:cubicBezTo>
                  <a:cubicBezTo>
                    <a:pt x="252" y="79"/>
                    <a:pt x="252" y="79"/>
                    <a:pt x="252" y="79"/>
                  </a:cubicBezTo>
                  <a:close/>
                  <a:moveTo>
                    <a:pt x="252" y="78"/>
                  </a:moveTo>
                  <a:cubicBezTo>
                    <a:pt x="252" y="78"/>
                    <a:pt x="252" y="78"/>
                    <a:pt x="252" y="78"/>
                  </a:cubicBezTo>
                  <a:cubicBezTo>
                    <a:pt x="252" y="78"/>
                    <a:pt x="253" y="78"/>
                    <a:pt x="253" y="78"/>
                  </a:cubicBezTo>
                  <a:lnTo>
                    <a:pt x="252" y="78"/>
                  </a:ln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80" y="17"/>
                  </a:cubicBezTo>
                  <a:cubicBezTo>
                    <a:pt x="280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17"/>
                    <a:pt x="280" y="17"/>
                    <a:pt x="280" y="17"/>
                  </a:cubicBezTo>
                  <a:cubicBezTo>
                    <a:pt x="280" y="17"/>
                    <a:pt x="279" y="17"/>
                    <a:pt x="279" y="17"/>
                  </a:cubicBezTo>
                  <a:close/>
                  <a:moveTo>
                    <a:pt x="254" y="79"/>
                  </a:moveTo>
                  <a:cubicBezTo>
                    <a:pt x="253" y="79"/>
                    <a:pt x="253" y="79"/>
                    <a:pt x="253" y="79"/>
                  </a:cubicBezTo>
                  <a:cubicBezTo>
                    <a:pt x="254" y="79"/>
                    <a:pt x="254" y="78"/>
                    <a:pt x="254" y="78"/>
                  </a:cubicBezTo>
                  <a:cubicBezTo>
                    <a:pt x="254" y="78"/>
                    <a:pt x="254" y="79"/>
                    <a:pt x="254" y="79"/>
                  </a:cubicBezTo>
                  <a:close/>
                  <a:moveTo>
                    <a:pt x="259" y="79"/>
                  </a:move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8"/>
                    <a:pt x="259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59" y="78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60" y="79"/>
                    <a:pt x="260" y="79"/>
                    <a:pt x="260" y="80"/>
                  </a:cubicBezTo>
                  <a:cubicBezTo>
                    <a:pt x="260" y="80"/>
                    <a:pt x="259" y="80"/>
                    <a:pt x="259" y="79"/>
                  </a:cubicBezTo>
                  <a:close/>
                  <a:moveTo>
                    <a:pt x="262" y="79"/>
                  </a:moveTo>
                  <a:cubicBezTo>
                    <a:pt x="262" y="78"/>
                    <a:pt x="262" y="78"/>
                    <a:pt x="262" y="78"/>
                  </a:cubicBezTo>
                  <a:cubicBezTo>
                    <a:pt x="262" y="79"/>
                    <a:pt x="262" y="79"/>
                    <a:pt x="262" y="79"/>
                  </a:cubicBezTo>
                  <a:close/>
                  <a:moveTo>
                    <a:pt x="283" y="22"/>
                  </a:moveTo>
                  <a:cubicBezTo>
                    <a:pt x="284" y="21"/>
                    <a:pt x="286" y="23"/>
                    <a:pt x="286" y="21"/>
                  </a:cubicBezTo>
                  <a:cubicBezTo>
                    <a:pt x="286" y="22"/>
                    <a:pt x="288" y="21"/>
                    <a:pt x="288" y="22"/>
                  </a:cubicBezTo>
                  <a:cubicBezTo>
                    <a:pt x="286" y="22"/>
                    <a:pt x="285" y="22"/>
                    <a:pt x="283" y="22"/>
                  </a:cubicBezTo>
                  <a:close/>
                  <a:moveTo>
                    <a:pt x="287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7" y="21"/>
                  </a:cubicBezTo>
                  <a:close/>
                  <a:moveTo>
                    <a:pt x="264" y="80"/>
                  </a:moveTo>
                  <a:cubicBezTo>
                    <a:pt x="265" y="79"/>
                    <a:pt x="265" y="79"/>
                    <a:pt x="265" y="79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5" y="80"/>
                    <a:pt x="265" y="80"/>
                    <a:pt x="264" y="80"/>
                  </a:cubicBezTo>
                  <a:close/>
                  <a:moveTo>
                    <a:pt x="290" y="24"/>
                  </a:move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90" y="23"/>
                    <a:pt x="290" y="23"/>
                  </a:cubicBezTo>
                  <a:lnTo>
                    <a:pt x="290" y="24"/>
                  </a:lnTo>
                  <a:close/>
                  <a:moveTo>
                    <a:pt x="267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7" y="79"/>
                    <a:pt x="267" y="79"/>
                    <a:pt x="267" y="79"/>
                  </a:cubicBezTo>
                  <a:cubicBezTo>
                    <a:pt x="267" y="79"/>
                    <a:pt x="267" y="80"/>
                    <a:pt x="267" y="80"/>
                  </a:cubicBezTo>
                  <a:close/>
                  <a:moveTo>
                    <a:pt x="291" y="24"/>
                  </a:moveTo>
                  <a:cubicBezTo>
                    <a:pt x="291" y="24"/>
                    <a:pt x="291" y="24"/>
                    <a:pt x="291" y="23"/>
                  </a:cubicBezTo>
                  <a:cubicBezTo>
                    <a:pt x="291" y="24"/>
                    <a:pt x="292" y="23"/>
                    <a:pt x="292" y="23"/>
                  </a:cubicBezTo>
                  <a:cubicBezTo>
                    <a:pt x="292" y="24"/>
                    <a:pt x="292" y="24"/>
                    <a:pt x="291" y="24"/>
                  </a:cubicBezTo>
                  <a:close/>
                  <a:moveTo>
                    <a:pt x="294" y="21"/>
                  </a:move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4" y="21"/>
                    <a:pt x="294" y="21"/>
                    <a:pt x="294" y="21"/>
                  </a:cubicBezTo>
                  <a:close/>
                  <a:moveTo>
                    <a:pt x="298" y="23"/>
                  </a:moveTo>
                  <a:cubicBezTo>
                    <a:pt x="297" y="24"/>
                    <a:pt x="297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9" y="22"/>
                    <a:pt x="298" y="22"/>
                    <a:pt x="298" y="23"/>
                  </a:cubicBezTo>
                  <a:close/>
                  <a:moveTo>
                    <a:pt x="301" y="23"/>
                  </a:moveTo>
                  <a:cubicBezTo>
                    <a:pt x="301" y="22"/>
                    <a:pt x="301" y="22"/>
                    <a:pt x="301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302" y="22"/>
                    <a:pt x="302" y="22"/>
                    <a:pt x="301" y="23"/>
                  </a:cubicBezTo>
                  <a:close/>
                  <a:moveTo>
                    <a:pt x="303" y="24"/>
                  </a:moveTo>
                  <a:cubicBezTo>
                    <a:pt x="303" y="24"/>
                    <a:pt x="303" y="24"/>
                    <a:pt x="303" y="24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24"/>
                    <a:pt x="303" y="24"/>
                    <a:pt x="303" y="24"/>
                  </a:cubicBezTo>
                  <a:cubicBezTo>
                    <a:pt x="303" y="24"/>
                    <a:pt x="303" y="24"/>
                    <a:pt x="303" y="24"/>
                  </a:cubicBezTo>
                  <a:cubicBezTo>
                    <a:pt x="303" y="24"/>
                    <a:pt x="302" y="23"/>
                    <a:pt x="303" y="22"/>
                  </a:cubicBezTo>
                  <a:cubicBezTo>
                    <a:pt x="304" y="22"/>
                    <a:pt x="304" y="21"/>
                    <a:pt x="305" y="22"/>
                  </a:cubicBezTo>
                  <a:cubicBezTo>
                    <a:pt x="305" y="22"/>
                    <a:pt x="305" y="23"/>
                    <a:pt x="305" y="23"/>
                  </a:cubicBezTo>
                  <a:cubicBezTo>
                    <a:pt x="304" y="23"/>
                    <a:pt x="303" y="23"/>
                    <a:pt x="303" y="24"/>
                  </a:cubicBezTo>
                  <a:close/>
                  <a:moveTo>
                    <a:pt x="282" y="82"/>
                  </a:moveTo>
                  <a:cubicBezTo>
                    <a:pt x="282" y="81"/>
                    <a:pt x="281" y="81"/>
                    <a:pt x="282" y="80"/>
                  </a:cubicBezTo>
                  <a:cubicBezTo>
                    <a:pt x="282" y="80"/>
                    <a:pt x="283" y="81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283" y="80"/>
                    <a:pt x="283" y="81"/>
                    <a:pt x="283" y="81"/>
                  </a:cubicBezTo>
                  <a:cubicBezTo>
                    <a:pt x="283" y="80"/>
                    <a:pt x="282" y="82"/>
                    <a:pt x="282" y="82"/>
                  </a:cubicBezTo>
                  <a:close/>
                  <a:moveTo>
                    <a:pt x="309" y="25"/>
                  </a:moveTo>
                  <a:cubicBezTo>
                    <a:pt x="309" y="24"/>
                    <a:pt x="308" y="24"/>
                    <a:pt x="308" y="24"/>
                  </a:cubicBezTo>
                  <a:cubicBezTo>
                    <a:pt x="308" y="23"/>
                    <a:pt x="309" y="24"/>
                    <a:pt x="310" y="24"/>
                  </a:cubicBezTo>
                  <a:lnTo>
                    <a:pt x="309" y="25"/>
                  </a:lnTo>
                  <a:close/>
                  <a:moveTo>
                    <a:pt x="310" y="23"/>
                  </a:move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0" y="23"/>
                    <a:pt x="310" y="23"/>
                  </a:cubicBezTo>
                  <a:close/>
                  <a:moveTo>
                    <a:pt x="287" y="81"/>
                  </a:moveTo>
                  <a:cubicBezTo>
                    <a:pt x="287" y="80"/>
                    <a:pt x="287" y="80"/>
                    <a:pt x="287" y="80"/>
                  </a:cubicBezTo>
                  <a:cubicBezTo>
                    <a:pt x="288" y="80"/>
                    <a:pt x="287" y="81"/>
                    <a:pt x="287" y="81"/>
                  </a:cubicBezTo>
                  <a:cubicBezTo>
                    <a:pt x="287" y="81"/>
                    <a:pt x="287" y="81"/>
                    <a:pt x="287" y="81"/>
                  </a:cubicBezTo>
                  <a:close/>
                  <a:moveTo>
                    <a:pt x="313" y="24"/>
                  </a:moveTo>
                  <a:cubicBezTo>
                    <a:pt x="312" y="24"/>
                    <a:pt x="312" y="25"/>
                    <a:pt x="311" y="25"/>
                  </a:cubicBezTo>
                  <a:cubicBezTo>
                    <a:pt x="311" y="24"/>
                    <a:pt x="312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lose/>
                  <a:moveTo>
                    <a:pt x="314" y="24"/>
                  </a:moveTo>
                  <a:cubicBezTo>
                    <a:pt x="314" y="24"/>
                    <a:pt x="314" y="24"/>
                    <a:pt x="314" y="24"/>
                  </a:cubicBezTo>
                  <a:cubicBezTo>
                    <a:pt x="315" y="24"/>
                    <a:pt x="315" y="24"/>
                    <a:pt x="315" y="24"/>
                  </a:cubicBezTo>
                  <a:lnTo>
                    <a:pt x="314" y="24"/>
                  </a:lnTo>
                  <a:close/>
                  <a:moveTo>
                    <a:pt x="315" y="23"/>
                  </a:moveTo>
                  <a:cubicBezTo>
                    <a:pt x="314" y="23"/>
                    <a:pt x="314" y="23"/>
                    <a:pt x="314" y="23"/>
                  </a:cubicBezTo>
                  <a:cubicBezTo>
                    <a:pt x="316" y="22"/>
                    <a:pt x="316" y="22"/>
                    <a:pt x="316" y="22"/>
                  </a:cubicBezTo>
                  <a:lnTo>
                    <a:pt x="315" y="23"/>
                  </a:lnTo>
                  <a:close/>
                  <a:moveTo>
                    <a:pt x="316" y="23"/>
                  </a:moveTo>
                  <a:cubicBezTo>
                    <a:pt x="317" y="22"/>
                    <a:pt x="317" y="22"/>
                    <a:pt x="317" y="22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22"/>
                    <a:pt x="318" y="22"/>
                    <a:pt x="318" y="22"/>
                  </a:cubicBezTo>
                  <a:cubicBezTo>
                    <a:pt x="318" y="23"/>
                    <a:pt x="318" y="23"/>
                    <a:pt x="318" y="23"/>
                  </a:cubicBezTo>
                  <a:lnTo>
                    <a:pt x="316" y="23"/>
                  </a:lnTo>
                  <a:close/>
                  <a:moveTo>
                    <a:pt x="318" y="25"/>
                  </a:move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20" y="25"/>
                    <a:pt x="320" y="24"/>
                  </a:cubicBezTo>
                  <a:cubicBezTo>
                    <a:pt x="320" y="25"/>
                    <a:pt x="319" y="25"/>
                    <a:pt x="318" y="25"/>
                  </a:cubicBezTo>
                  <a:close/>
                  <a:moveTo>
                    <a:pt x="325" y="25"/>
                  </a:moveTo>
                  <a:cubicBezTo>
                    <a:pt x="326" y="24"/>
                    <a:pt x="327" y="24"/>
                    <a:pt x="328" y="25"/>
                  </a:cubicBezTo>
                  <a:cubicBezTo>
                    <a:pt x="327" y="25"/>
                    <a:pt x="326" y="25"/>
                    <a:pt x="325" y="25"/>
                  </a:cubicBezTo>
                  <a:close/>
                  <a:moveTo>
                    <a:pt x="328" y="24"/>
                  </a:moveTo>
                  <a:cubicBezTo>
                    <a:pt x="327" y="24"/>
                    <a:pt x="327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5" y="24"/>
                    <a:pt x="325" y="24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4" y="25"/>
                    <a:pt x="323" y="24"/>
                    <a:pt x="322" y="25"/>
                  </a:cubicBezTo>
                  <a:cubicBezTo>
                    <a:pt x="322" y="24"/>
                    <a:pt x="322" y="24"/>
                    <a:pt x="322" y="24"/>
                  </a:cubicBezTo>
                  <a:cubicBezTo>
                    <a:pt x="322" y="24"/>
                    <a:pt x="324" y="23"/>
                    <a:pt x="323" y="23"/>
                  </a:cubicBezTo>
                  <a:cubicBezTo>
                    <a:pt x="324" y="24"/>
                    <a:pt x="325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3"/>
                    <a:pt x="326" y="23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3"/>
                    <a:pt x="328" y="23"/>
                    <a:pt x="327" y="23"/>
                  </a:cubicBezTo>
                  <a:cubicBezTo>
                    <a:pt x="328" y="23"/>
                    <a:pt x="329" y="22"/>
                    <a:pt x="330" y="23"/>
                  </a:cubicBezTo>
                  <a:cubicBezTo>
                    <a:pt x="329" y="22"/>
                    <a:pt x="328" y="24"/>
                    <a:pt x="328" y="24"/>
                  </a:cubicBezTo>
                  <a:close/>
                  <a:moveTo>
                    <a:pt x="333" y="25"/>
                  </a:moveTo>
                  <a:cubicBezTo>
                    <a:pt x="333" y="25"/>
                    <a:pt x="333" y="25"/>
                    <a:pt x="332" y="24"/>
                  </a:cubicBezTo>
                  <a:cubicBezTo>
                    <a:pt x="332" y="25"/>
                    <a:pt x="332" y="23"/>
                    <a:pt x="331" y="24"/>
                  </a:cubicBezTo>
                  <a:cubicBezTo>
                    <a:pt x="331" y="24"/>
                    <a:pt x="331" y="25"/>
                    <a:pt x="331" y="25"/>
                  </a:cubicBezTo>
                  <a:cubicBezTo>
                    <a:pt x="331" y="25"/>
                    <a:pt x="331" y="25"/>
                    <a:pt x="332" y="25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2" y="25"/>
                    <a:pt x="331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9" y="26"/>
                    <a:pt x="330" y="24"/>
                    <a:pt x="331" y="24"/>
                  </a:cubicBezTo>
                  <a:cubicBezTo>
                    <a:pt x="331" y="24"/>
                    <a:pt x="330" y="23"/>
                    <a:pt x="332" y="23"/>
                  </a:cubicBezTo>
                  <a:cubicBezTo>
                    <a:pt x="332" y="23"/>
                    <a:pt x="334" y="24"/>
                    <a:pt x="334" y="23"/>
                  </a:cubicBezTo>
                  <a:cubicBezTo>
                    <a:pt x="335" y="24"/>
                    <a:pt x="335" y="24"/>
                    <a:pt x="335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4" y="24"/>
                    <a:pt x="333" y="24"/>
                    <a:pt x="332" y="24"/>
                  </a:cubicBezTo>
                  <a:cubicBezTo>
                    <a:pt x="333" y="25"/>
                    <a:pt x="334" y="25"/>
                    <a:pt x="335" y="25"/>
                  </a:cubicBezTo>
                  <a:cubicBezTo>
                    <a:pt x="334" y="26"/>
                    <a:pt x="334" y="24"/>
                    <a:pt x="333" y="25"/>
                  </a:cubicBezTo>
                  <a:close/>
                  <a:moveTo>
                    <a:pt x="338" y="25"/>
                  </a:moveTo>
                  <a:cubicBezTo>
                    <a:pt x="338" y="25"/>
                    <a:pt x="338" y="25"/>
                    <a:pt x="338" y="25"/>
                  </a:cubicBezTo>
                  <a:cubicBezTo>
                    <a:pt x="338" y="26"/>
                    <a:pt x="338" y="26"/>
                    <a:pt x="338" y="26"/>
                  </a:cubicBezTo>
                  <a:cubicBezTo>
                    <a:pt x="337" y="26"/>
                    <a:pt x="338" y="25"/>
                    <a:pt x="337" y="25"/>
                  </a:cubicBezTo>
                  <a:cubicBezTo>
                    <a:pt x="337" y="26"/>
                    <a:pt x="337" y="26"/>
                    <a:pt x="337" y="26"/>
                  </a:cubicBezTo>
                  <a:cubicBezTo>
                    <a:pt x="337" y="26"/>
                    <a:pt x="336" y="26"/>
                    <a:pt x="336" y="26"/>
                  </a:cubicBezTo>
                  <a:cubicBezTo>
                    <a:pt x="337" y="25"/>
                    <a:pt x="335" y="25"/>
                    <a:pt x="336" y="25"/>
                  </a:cubicBezTo>
                  <a:cubicBezTo>
                    <a:pt x="336" y="25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6" y="23"/>
                  </a:cubicBezTo>
                  <a:cubicBezTo>
                    <a:pt x="336" y="23"/>
                    <a:pt x="336" y="24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0" y="24"/>
                    <a:pt x="340" y="24"/>
                    <a:pt x="340" y="24"/>
                  </a:cubicBezTo>
                  <a:cubicBezTo>
                    <a:pt x="339" y="24"/>
                    <a:pt x="338" y="24"/>
                    <a:pt x="338" y="25"/>
                  </a:cubicBezTo>
                  <a:close/>
                  <a:moveTo>
                    <a:pt x="341" y="24"/>
                  </a:moveTo>
                  <a:cubicBezTo>
                    <a:pt x="340" y="25"/>
                    <a:pt x="340" y="25"/>
                    <a:pt x="339" y="26"/>
                  </a:cubicBezTo>
                  <a:cubicBezTo>
                    <a:pt x="338" y="25"/>
                    <a:pt x="342" y="25"/>
                    <a:pt x="341" y="24"/>
                  </a:cubicBezTo>
                  <a:cubicBezTo>
                    <a:pt x="341" y="24"/>
                    <a:pt x="342" y="24"/>
                    <a:pt x="343" y="24"/>
                  </a:cubicBezTo>
                  <a:cubicBezTo>
                    <a:pt x="343" y="24"/>
                    <a:pt x="342" y="25"/>
                    <a:pt x="343" y="25"/>
                  </a:cubicBezTo>
                  <a:cubicBezTo>
                    <a:pt x="342" y="25"/>
                    <a:pt x="342" y="25"/>
                    <a:pt x="341" y="24"/>
                  </a:cubicBezTo>
                  <a:close/>
                  <a:moveTo>
                    <a:pt x="342" y="26"/>
                  </a:moveTo>
                  <a:cubicBezTo>
                    <a:pt x="341" y="26"/>
                    <a:pt x="341" y="26"/>
                    <a:pt x="341" y="26"/>
                  </a:cubicBezTo>
                  <a:cubicBezTo>
                    <a:pt x="341" y="26"/>
                    <a:pt x="341" y="26"/>
                    <a:pt x="342" y="26"/>
                  </a:cubicBezTo>
                  <a:cubicBezTo>
                    <a:pt x="342" y="26"/>
                    <a:pt x="344" y="26"/>
                    <a:pt x="344" y="26"/>
                  </a:cubicBezTo>
                  <a:cubicBezTo>
                    <a:pt x="344" y="28"/>
                    <a:pt x="342" y="27"/>
                    <a:pt x="342" y="26"/>
                  </a:cubicBezTo>
                  <a:close/>
                  <a:moveTo>
                    <a:pt x="345" y="27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6"/>
                    <a:pt x="345" y="26"/>
                  </a:cubicBezTo>
                  <a:cubicBezTo>
                    <a:pt x="345" y="26"/>
                    <a:pt x="344" y="26"/>
                    <a:pt x="344" y="26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44" y="25"/>
                    <a:pt x="345" y="25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24"/>
                    <a:pt x="347" y="23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7" y="24"/>
                    <a:pt x="347" y="24"/>
                    <a:pt x="347" y="24"/>
                  </a:cubicBezTo>
                  <a:cubicBezTo>
                    <a:pt x="346" y="24"/>
                    <a:pt x="345" y="25"/>
                    <a:pt x="345" y="25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7" y="25"/>
                    <a:pt x="347" y="26"/>
                  </a:cubicBezTo>
                  <a:cubicBezTo>
                    <a:pt x="347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5" y="26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8" y="27"/>
                    <a:pt x="346" y="28"/>
                    <a:pt x="345" y="27"/>
                  </a:cubicBezTo>
                  <a:close/>
                  <a:moveTo>
                    <a:pt x="349" y="24"/>
                  </a:move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0" y="24"/>
                    <a:pt x="350" y="24"/>
                  </a:cubicBezTo>
                  <a:cubicBezTo>
                    <a:pt x="350" y="24"/>
                    <a:pt x="351" y="24"/>
                    <a:pt x="351" y="24"/>
                  </a:cubicBezTo>
                  <a:cubicBezTo>
                    <a:pt x="352" y="24"/>
                    <a:pt x="351" y="24"/>
                    <a:pt x="351" y="25"/>
                  </a:cubicBezTo>
                  <a:cubicBezTo>
                    <a:pt x="350" y="26"/>
                    <a:pt x="351" y="24"/>
                    <a:pt x="351" y="24"/>
                  </a:cubicBezTo>
                  <a:cubicBezTo>
                    <a:pt x="350" y="24"/>
                    <a:pt x="350" y="24"/>
                    <a:pt x="349" y="24"/>
                  </a:cubicBezTo>
                  <a:close/>
                  <a:moveTo>
                    <a:pt x="349" y="26"/>
                  </a:move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8" y="26"/>
                    <a:pt x="348" y="26"/>
                  </a:cubicBezTo>
                  <a:cubicBezTo>
                    <a:pt x="348" y="26"/>
                    <a:pt x="349" y="26"/>
                    <a:pt x="349" y="26"/>
                  </a:cubicBezTo>
                  <a:cubicBezTo>
                    <a:pt x="349" y="26"/>
                    <a:pt x="350" y="25"/>
                    <a:pt x="351" y="26"/>
                  </a:cubicBezTo>
                  <a:cubicBezTo>
                    <a:pt x="350" y="26"/>
                    <a:pt x="349" y="27"/>
                    <a:pt x="349" y="26"/>
                  </a:cubicBezTo>
                  <a:close/>
                  <a:moveTo>
                    <a:pt x="354" y="28"/>
                  </a:moveTo>
                  <a:cubicBezTo>
                    <a:pt x="354" y="28"/>
                    <a:pt x="355" y="27"/>
                    <a:pt x="355" y="28"/>
                  </a:cubicBezTo>
                  <a:cubicBezTo>
                    <a:pt x="355" y="28"/>
                    <a:pt x="354" y="28"/>
                    <a:pt x="354" y="28"/>
                  </a:cubicBezTo>
                  <a:close/>
                  <a:moveTo>
                    <a:pt x="361" y="28"/>
                  </a:move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59" y="28"/>
                  </a:cubicBezTo>
                  <a:cubicBezTo>
                    <a:pt x="359" y="28"/>
                    <a:pt x="359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6" y="27"/>
                    <a:pt x="356" y="27"/>
                    <a:pt x="356" y="27"/>
                  </a:cubicBezTo>
                  <a:cubicBezTo>
                    <a:pt x="357" y="27"/>
                    <a:pt x="358" y="27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6" y="26"/>
                    <a:pt x="355" y="27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5"/>
                    <a:pt x="354" y="26"/>
                    <a:pt x="354" y="25"/>
                  </a:cubicBezTo>
                  <a:cubicBezTo>
                    <a:pt x="353" y="24"/>
                    <a:pt x="353" y="25"/>
                    <a:pt x="352" y="25"/>
                  </a:cubicBezTo>
                  <a:cubicBezTo>
                    <a:pt x="353" y="24"/>
                    <a:pt x="355" y="24"/>
                    <a:pt x="356" y="24"/>
                  </a:cubicBezTo>
                  <a:cubicBezTo>
                    <a:pt x="356" y="24"/>
                    <a:pt x="357" y="25"/>
                    <a:pt x="357" y="24"/>
                  </a:cubicBezTo>
                  <a:cubicBezTo>
                    <a:pt x="358" y="24"/>
                    <a:pt x="359" y="25"/>
                    <a:pt x="360" y="24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60" y="25"/>
                    <a:pt x="359" y="25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7"/>
                    <a:pt x="359" y="27"/>
                    <a:pt x="359" y="28"/>
                  </a:cubicBezTo>
                  <a:cubicBezTo>
                    <a:pt x="359" y="27"/>
                    <a:pt x="360" y="28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0" y="27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1" y="28"/>
                    <a:pt x="361" y="28"/>
                    <a:pt x="361" y="28"/>
                  </a:cubicBezTo>
                  <a:close/>
                  <a:moveTo>
                    <a:pt x="362" y="28"/>
                  </a:moveTo>
                  <a:cubicBezTo>
                    <a:pt x="362" y="28"/>
                    <a:pt x="362" y="28"/>
                    <a:pt x="362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2" y="28"/>
                    <a:pt x="362" y="28"/>
                    <a:pt x="362" y="28"/>
                  </a:cubicBezTo>
                  <a:close/>
                  <a:moveTo>
                    <a:pt x="362" y="27"/>
                  </a:moveTo>
                  <a:cubicBezTo>
                    <a:pt x="362" y="27"/>
                    <a:pt x="362" y="27"/>
                    <a:pt x="362" y="27"/>
                  </a:cubicBezTo>
                  <a:cubicBezTo>
                    <a:pt x="363" y="27"/>
                    <a:pt x="363" y="27"/>
                    <a:pt x="363" y="27"/>
                  </a:cubicBezTo>
                  <a:lnTo>
                    <a:pt x="362" y="27"/>
                  </a:lnTo>
                  <a:close/>
                  <a:moveTo>
                    <a:pt x="369" y="24"/>
                  </a:moveTo>
                  <a:cubicBezTo>
                    <a:pt x="369" y="24"/>
                    <a:pt x="369" y="24"/>
                    <a:pt x="369" y="24"/>
                  </a:cubicBezTo>
                  <a:cubicBezTo>
                    <a:pt x="368" y="24"/>
                    <a:pt x="368" y="24"/>
                    <a:pt x="368" y="24"/>
                  </a:cubicBezTo>
                  <a:lnTo>
                    <a:pt x="369" y="24"/>
                  </a:lnTo>
                  <a:close/>
                  <a:moveTo>
                    <a:pt x="363" y="28"/>
                  </a:moveTo>
                  <a:cubicBezTo>
                    <a:pt x="363" y="28"/>
                    <a:pt x="364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4" y="27"/>
                    <a:pt x="366" y="26"/>
                    <a:pt x="365" y="26"/>
                  </a:cubicBezTo>
                  <a:cubicBezTo>
                    <a:pt x="365" y="25"/>
                    <a:pt x="364" y="26"/>
                    <a:pt x="364" y="26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5" y="25"/>
                    <a:pt x="367" y="25"/>
                    <a:pt x="368" y="25"/>
                  </a:cubicBezTo>
                  <a:cubicBezTo>
                    <a:pt x="368" y="25"/>
                    <a:pt x="368" y="25"/>
                    <a:pt x="368" y="25"/>
                  </a:cubicBezTo>
                  <a:cubicBezTo>
                    <a:pt x="368" y="26"/>
                    <a:pt x="366" y="26"/>
                    <a:pt x="365" y="26"/>
                  </a:cubicBezTo>
                  <a:cubicBezTo>
                    <a:pt x="366" y="26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7"/>
                    <a:pt x="365" y="27"/>
                  </a:cubicBezTo>
                  <a:cubicBezTo>
                    <a:pt x="365" y="27"/>
                    <a:pt x="365" y="28"/>
                    <a:pt x="365" y="28"/>
                  </a:cubicBezTo>
                  <a:cubicBezTo>
                    <a:pt x="365" y="28"/>
                    <a:pt x="365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8"/>
                    <a:pt x="364" y="30"/>
                    <a:pt x="363" y="28"/>
                  </a:cubicBezTo>
                  <a:close/>
                  <a:moveTo>
                    <a:pt x="392" y="26"/>
                  </a:moveTo>
                  <a:cubicBezTo>
                    <a:pt x="392" y="26"/>
                    <a:pt x="392" y="26"/>
                    <a:pt x="392" y="26"/>
                  </a:cubicBezTo>
                  <a:cubicBezTo>
                    <a:pt x="393" y="26"/>
                    <a:pt x="393" y="26"/>
                    <a:pt x="393" y="26"/>
                  </a:cubicBezTo>
                  <a:cubicBezTo>
                    <a:pt x="393" y="26"/>
                    <a:pt x="393" y="26"/>
                    <a:pt x="394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27"/>
                    <a:pt x="393" y="27"/>
                    <a:pt x="393" y="27"/>
                  </a:cubicBezTo>
                  <a:cubicBezTo>
                    <a:pt x="392" y="27"/>
                    <a:pt x="391" y="27"/>
                    <a:pt x="391" y="28"/>
                  </a:cubicBezTo>
                  <a:cubicBezTo>
                    <a:pt x="390" y="27"/>
                    <a:pt x="392" y="27"/>
                    <a:pt x="390" y="26"/>
                  </a:cubicBezTo>
                  <a:cubicBezTo>
                    <a:pt x="390" y="26"/>
                    <a:pt x="392" y="26"/>
                    <a:pt x="392" y="26"/>
                  </a:cubicBezTo>
                  <a:close/>
                  <a:moveTo>
                    <a:pt x="379" y="26"/>
                  </a:moveTo>
                  <a:cubicBezTo>
                    <a:pt x="379" y="26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5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1" y="24"/>
                  </a:cubicBezTo>
                  <a:cubicBezTo>
                    <a:pt x="380" y="24"/>
                    <a:pt x="380" y="24"/>
                    <a:pt x="380" y="24"/>
                  </a:cubicBezTo>
                  <a:cubicBezTo>
                    <a:pt x="380" y="24"/>
                    <a:pt x="380" y="24"/>
                    <a:pt x="380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1" y="26"/>
                    <a:pt x="382" y="26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3" y="27"/>
                    <a:pt x="381" y="26"/>
                    <a:pt x="382" y="26"/>
                  </a:cubicBezTo>
                  <a:cubicBezTo>
                    <a:pt x="383" y="26"/>
                    <a:pt x="385" y="25"/>
                    <a:pt x="386" y="26"/>
                  </a:cubicBezTo>
                  <a:cubicBezTo>
                    <a:pt x="386" y="25"/>
                    <a:pt x="388" y="25"/>
                    <a:pt x="388" y="26"/>
                  </a:cubicBezTo>
                  <a:cubicBezTo>
                    <a:pt x="388" y="25"/>
                    <a:pt x="388" y="25"/>
                    <a:pt x="388" y="25"/>
                  </a:cubicBezTo>
                  <a:cubicBezTo>
                    <a:pt x="388" y="26"/>
                    <a:pt x="389" y="25"/>
                    <a:pt x="390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6"/>
                    <a:pt x="389" y="26"/>
                    <a:pt x="389" y="26"/>
                  </a:cubicBezTo>
                  <a:cubicBezTo>
                    <a:pt x="389" y="27"/>
                    <a:pt x="388" y="26"/>
                    <a:pt x="388" y="27"/>
                  </a:cubicBezTo>
                  <a:cubicBezTo>
                    <a:pt x="389" y="27"/>
                    <a:pt x="387" y="27"/>
                    <a:pt x="388" y="28"/>
                  </a:cubicBezTo>
                  <a:cubicBezTo>
                    <a:pt x="389" y="29"/>
                    <a:pt x="390" y="28"/>
                    <a:pt x="391" y="29"/>
                  </a:cubicBezTo>
                  <a:cubicBezTo>
                    <a:pt x="391" y="29"/>
                    <a:pt x="387" y="28"/>
                    <a:pt x="390" y="29"/>
                  </a:cubicBezTo>
                  <a:cubicBezTo>
                    <a:pt x="389" y="30"/>
                    <a:pt x="389" y="30"/>
                    <a:pt x="388" y="30"/>
                  </a:cubicBezTo>
                  <a:cubicBezTo>
                    <a:pt x="388" y="30"/>
                    <a:pt x="388" y="30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7" y="29"/>
                  </a:cubicBezTo>
                  <a:cubicBezTo>
                    <a:pt x="387" y="29"/>
                    <a:pt x="387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9"/>
                    <a:pt x="388" y="29"/>
                    <a:pt x="388" y="29"/>
                  </a:cubicBezTo>
                  <a:cubicBezTo>
                    <a:pt x="388" y="28"/>
                    <a:pt x="387" y="29"/>
                    <a:pt x="387" y="28"/>
                  </a:cubicBezTo>
                  <a:cubicBezTo>
                    <a:pt x="388" y="28"/>
                    <a:pt x="388" y="28"/>
                    <a:pt x="388" y="28"/>
                  </a:cubicBezTo>
                  <a:cubicBezTo>
                    <a:pt x="387" y="28"/>
                    <a:pt x="386" y="27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9"/>
                    <a:pt x="385" y="29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86" y="28"/>
                    <a:pt x="385" y="28"/>
                    <a:pt x="384" y="28"/>
                  </a:cubicBezTo>
                  <a:cubicBezTo>
                    <a:pt x="384" y="29"/>
                    <a:pt x="385" y="29"/>
                    <a:pt x="385" y="29"/>
                  </a:cubicBezTo>
                  <a:cubicBezTo>
                    <a:pt x="385" y="29"/>
                    <a:pt x="385" y="29"/>
                    <a:pt x="385" y="30"/>
                  </a:cubicBezTo>
                  <a:cubicBezTo>
                    <a:pt x="385" y="29"/>
                    <a:pt x="385" y="29"/>
                    <a:pt x="386" y="29"/>
                  </a:cubicBezTo>
                  <a:cubicBezTo>
                    <a:pt x="386" y="30"/>
                    <a:pt x="386" y="30"/>
                    <a:pt x="386" y="30"/>
                  </a:cubicBezTo>
                  <a:cubicBezTo>
                    <a:pt x="386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30"/>
                  </a:cubicBezTo>
                  <a:cubicBezTo>
                    <a:pt x="385" y="30"/>
                    <a:pt x="385" y="30"/>
                    <a:pt x="385" y="29"/>
                  </a:cubicBezTo>
                  <a:cubicBezTo>
                    <a:pt x="384" y="30"/>
                    <a:pt x="384" y="30"/>
                    <a:pt x="383" y="30"/>
                  </a:cubicBezTo>
                  <a:cubicBezTo>
                    <a:pt x="383" y="29"/>
                    <a:pt x="385" y="29"/>
                    <a:pt x="384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2" y="28"/>
                    <a:pt x="381" y="28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7"/>
                    <a:pt x="381" y="27"/>
                    <a:pt x="381" y="27"/>
                  </a:cubicBezTo>
                  <a:cubicBezTo>
                    <a:pt x="381" y="26"/>
                    <a:pt x="380" y="27"/>
                    <a:pt x="380" y="27"/>
                  </a:cubicBezTo>
                  <a:cubicBezTo>
                    <a:pt x="380" y="26"/>
                    <a:pt x="379" y="26"/>
                    <a:pt x="379" y="26"/>
                  </a:cubicBezTo>
                  <a:close/>
                  <a:moveTo>
                    <a:pt x="379" y="28"/>
                  </a:moveTo>
                  <a:cubicBezTo>
                    <a:pt x="380" y="28"/>
                    <a:pt x="379" y="27"/>
                    <a:pt x="379" y="27"/>
                  </a:cubicBezTo>
                  <a:cubicBezTo>
                    <a:pt x="379" y="28"/>
                    <a:pt x="380" y="28"/>
                    <a:pt x="380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379" y="28"/>
                    <a:pt x="379" y="28"/>
                    <a:pt x="378" y="28"/>
                  </a:cubicBezTo>
                  <a:cubicBezTo>
                    <a:pt x="378" y="28"/>
                    <a:pt x="379" y="29"/>
                    <a:pt x="378" y="29"/>
                  </a:cubicBezTo>
                  <a:cubicBezTo>
                    <a:pt x="378" y="29"/>
                    <a:pt x="378" y="28"/>
                    <a:pt x="378" y="28"/>
                  </a:cubicBezTo>
                  <a:cubicBezTo>
                    <a:pt x="378" y="28"/>
                    <a:pt x="379" y="28"/>
                    <a:pt x="379" y="28"/>
                  </a:cubicBezTo>
                  <a:close/>
                  <a:moveTo>
                    <a:pt x="380" y="29"/>
                  </a:moveTo>
                  <a:cubicBezTo>
                    <a:pt x="378" y="29"/>
                    <a:pt x="378" y="29"/>
                    <a:pt x="378" y="29"/>
                  </a:cubicBezTo>
                  <a:cubicBezTo>
                    <a:pt x="379" y="29"/>
                    <a:pt x="379" y="29"/>
                    <a:pt x="379" y="29"/>
                  </a:cubicBezTo>
                  <a:lnTo>
                    <a:pt x="380" y="29"/>
                  </a:lnTo>
                  <a:close/>
                  <a:moveTo>
                    <a:pt x="376" y="32"/>
                  </a:moveTo>
                  <a:cubicBezTo>
                    <a:pt x="377" y="32"/>
                    <a:pt x="377" y="31"/>
                    <a:pt x="378" y="32"/>
                  </a:cubicBezTo>
                  <a:cubicBezTo>
                    <a:pt x="378" y="32"/>
                    <a:pt x="378" y="31"/>
                    <a:pt x="378" y="31"/>
                  </a:cubicBezTo>
                  <a:cubicBezTo>
                    <a:pt x="378" y="31"/>
                    <a:pt x="378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9" y="32"/>
                    <a:pt x="379" y="32"/>
                    <a:pt x="379" y="32"/>
                  </a:cubicBezTo>
                  <a:lnTo>
                    <a:pt x="376" y="32"/>
                  </a:lnTo>
                  <a:close/>
                  <a:moveTo>
                    <a:pt x="380" y="29"/>
                  </a:moveTo>
                  <a:cubicBezTo>
                    <a:pt x="380" y="29"/>
                    <a:pt x="381" y="28"/>
                    <a:pt x="382" y="28"/>
                  </a:cubicBezTo>
                  <a:cubicBezTo>
                    <a:pt x="382" y="28"/>
                    <a:pt x="382" y="28"/>
                    <a:pt x="382" y="28"/>
                  </a:cubicBezTo>
                  <a:cubicBezTo>
                    <a:pt x="381" y="28"/>
                    <a:pt x="382" y="28"/>
                    <a:pt x="382" y="28"/>
                  </a:cubicBezTo>
                  <a:cubicBezTo>
                    <a:pt x="382" y="28"/>
                    <a:pt x="382" y="29"/>
                    <a:pt x="382" y="30"/>
                  </a:cubicBezTo>
                  <a:cubicBezTo>
                    <a:pt x="381" y="30"/>
                    <a:pt x="381" y="29"/>
                    <a:pt x="380" y="29"/>
                  </a:cubicBezTo>
                  <a:close/>
                  <a:moveTo>
                    <a:pt x="384" y="32"/>
                  </a:moveTo>
                  <a:cubicBezTo>
                    <a:pt x="384" y="32"/>
                    <a:pt x="384" y="32"/>
                    <a:pt x="384" y="32"/>
                  </a:cubicBezTo>
                  <a:cubicBezTo>
                    <a:pt x="384" y="33"/>
                    <a:pt x="383" y="33"/>
                    <a:pt x="383" y="33"/>
                  </a:cubicBezTo>
                  <a:cubicBezTo>
                    <a:pt x="383" y="33"/>
                    <a:pt x="383" y="33"/>
                    <a:pt x="382" y="33"/>
                  </a:cubicBezTo>
                  <a:cubicBezTo>
                    <a:pt x="382" y="32"/>
                    <a:pt x="383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4" y="32"/>
                    <a:pt x="384" y="32"/>
                    <a:pt x="384" y="32"/>
                  </a:cubicBezTo>
                  <a:cubicBezTo>
                    <a:pt x="382" y="32"/>
                    <a:pt x="382" y="32"/>
                    <a:pt x="381" y="31"/>
                  </a:cubicBezTo>
                  <a:cubicBezTo>
                    <a:pt x="381" y="31"/>
                    <a:pt x="381" y="31"/>
                    <a:pt x="381" y="31"/>
                  </a:cubicBezTo>
                  <a:cubicBezTo>
                    <a:pt x="381" y="30"/>
                    <a:pt x="381" y="32"/>
                    <a:pt x="383" y="31"/>
                  </a:cubicBezTo>
                  <a:cubicBezTo>
                    <a:pt x="382" y="30"/>
                    <a:pt x="383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85" y="31"/>
                    <a:pt x="385" y="31"/>
                    <a:pt x="385" y="31"/>
                  </a:cubicBezTo>
                  <a:cubicBezTo>
                    <a:pt x="385" y="32"/>
                    <a:pt x="384" y="31"/>
                    <a:pt x="384" y="32"/>
                  </a:cubicBezTo>
                  <a:close/>
                  <a:moveTo>
                    <a:pt x="364" y="87"/>
                  </a:moveTo>
                  <a:cubicBezTo>
                    <a:pt x="364" y="86"/>
                    <a:pt x="364" y="86"/>
                    <a:pt x="364" y="86"/>
                  </a:cubicBezTo>
                  <a:cubicBezTo>
                    <a:pt x="364" y="86"/>
                    <a:pt x="364" y="86"/>
                    <a:pt x="364" y="86"/>
                  </a:cubicBezTo>
                  <a:lnTo>
                    <a:pt x="364" y="87"/>
                  </a:lnTo>
                  <a:close/>
                  <a:moveTo>
                    <a:pt x="367" y="87"/>
                  </a:moveTo>
                  <a:cubicBezTo>
                    <a:pt x="366" y="87"/>
                    <a:pt x="366" y="87"/>
                    <a:pt x="366" y="87"/>
                  </a:cubicBezTo>
                  <a:cubicBezTo>
                    <a:pt x="367" y="87"/>
                    <a:pt x="367" y="87"/>
                    <a:pt x="367" y="87"/>
                  </a:cubicBezTo>
                  <a:close/>
                  <a:moveTo>
                    <a:pt x="370" y="84"/>
                  </a:move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3"/>
                    <a:pt x="371" y="83"/>
                  </a:cubicBezTo>
                  <a:cubicBezTo>
                    <a:pt x="371" y="83"/>
                    <a:pt x="371" y="84"/>
                    <a:pt x="370" y="84"/>
                  </a:cubicBezTo>
                  <a:close/>
                  <a:moveTo>
                    <a:pt x="394" y="32"/>
                  </a:moveTo>
                  <a:cubicBezTo>
                    <a:pt x="394" y="32"/>
                    <a:pt x="394" y="32"/>
                    <a:pt x="394" y="32"/>
                  </a:cubicBezTo>
                  <a:cubicBezTo>
                    <a:pt x="392" y="32"/>
                    <a:pt x="392" y="32"/>
                    <a:pt x="390" y="32"/>
                  </a:cubicBezTo>
                  <a:cubicBezTo>
                    <a:pt x="390" y="32"/>
                    <a:pt x="391" y="33"/>
                    <a:pt x="390" y="33"/>
                  </a:cubicBezTo>
                  <a:cubicBezTo>
                    <a:pt x="390" y="32"/>
                    <a:pt x="390" y="32"/>
                    <a:pt x="390" y="32"/>
                  </a:cubicBezTo>
                  <a:cubicBezTo>
                    <a:pt x="388" y="32"/>
                    <a:pt x="387" y="32"/>
                    <a:pt x="386" y="31"/>
                  </a:cubicBezTo>
                  <a:cubicBezTo>
                    <a:pt x="385" y="31"/>
                    <a:pt x="387" y="31"/>
                    <a:pt x="387" y="31"/>
                  </a:cubicBezTo>
                  <a:cubicBezTo>
                    <a:pt x="389" y="31"/>
                    <a:pt x="391" y="31"/>
                    <a:pt x="393" y="31"/>
                  </a:cubicBezTo>
                  <a:cubicBezTo>
                    <a:pt x="393" y="31"/>
                    <a:pt x="393" y="32"/>
                    <a:pt x="394" y="32"/>
                  </a:cubicBezTo>
                  <a:cubicBezTo>
                    <a:pt x="394" y="32"/>
                    <a:pt x="394" y="32"/>
                    <a:pt x="395" y="32"/>
                  </a:cubicBezTo>
                  <a:lnTo>
                    <a:pt x="394" y="32"/>
                  </a:lnTo>
                  <a:close/>
                  <a:moveTo>
                    <a:pt x="398" y="33"/>
                  </a:moveTo>
                  <a:cubicBezTo>
                    <a:pt x="398" y="32"/>
                    <a:pt x="398" y="32"/>
                    <a:pt x="398" y="32"/>
                  </a:cubicBezTo>
                  <a:cubicBezTo>
                    <a:pt x="397" y="33"/>
                    <a:pt x="396" y="33"/>
                    <a:pt x="396" y="32"/>
                  </a:cubicBezTo>
                  <a:cubicBezTo>
                    <a:pt x="397" y="31"/>
                    <a:pt x="398" y="31"/>
                    <a:pt x="398" y="31"/>
                  </a:cubicBezTo>
                  <a:lnTo>
                    <a:pt x="398" y="33"/>
                  </a:lnTo>
                  <a:close/>
                  <a:moveTo>
                    <a:pt x="375" y="87"/>
                  </a:moveTo>
                  <a:cubicBezTo>
                    <a:pt x="375" y="87"/>
                    <a:pt x="375" y="87"/>
                    <a:pt x="375" y="87"/>
                  </a:cubicBezTo>
                  <a:cubicBezTo>
                    <a:pt x="375" y="86"/>
                    <a:pt x="375" y="86"/>
                    <a:pt x="375" y="86"/>
                  </a:cubicBezTo>
                  <a:lnTo>
                    <a:pt x="375" y="87"/>
                  </a:lnTo>
                  <a:close/>
                  <a:moveTo>
                    <a:pt x="403" y="29"/>
                  </a:moveTo>
                  <a:cubicBezTo>
                    <a:pt x="403" y="29"/>
                    <a:pt x="403" y="29"/>
                    <a:pt x="403" y="30"/>
                  </a:cubicBezTo>
                  <a:cubicBezTo>
                    <a:pt x="402" y="30"/>
                    <a:pt x="402" y="30"/>
                    <a:pt x="402" y="30"/>
                  </a:cubicBezTo>
                  <a:lnTo>
                    <a:pt x="403" y="29"/>
                  </a:lnTo>
                  <a:close/>
                  <a:moveTo>
                    <a:pt x="398" y="35"/>
                  </a:moveTo>
                  <a:cubicBezTo>
                    <a:pt x="398" y="35"/>
                    <a:pt x="398" y="35"/>
                    <a:pt x="398" y="35"/>
                  </a:cubicBezTo>
                  <a:cubicBezTo>
                    <a:pt x="398" y="35"/>
                    <a:pt x="398" y="35"/>
                    <a:pt x="398" y="35"/>
                  </a:cubicBezTo>
                  <a:cubicBezTo>
                    <a:pt x="399" y="35"/>
                    <a:pt x="399" y="35"/>
                    <a:pt x="399" y="35"/>
                  </a:cubicBezTo>
                  <a:lnTo>
                    <a:pt x="398" y="35"/>
                  </a:lnTo>
                  <a:close/>
                  <a:moveTo>
                    <a:pt x="401" y="33"/>
                  </a:moveTo>
                  <a:cubicBezTo>
                    <a:pt x="401" y="33"/>
                    <a:pt x="401" y="33"/>
                    <a:pt x="401" y="33"/>
                  </a:cubicBezTo>
                  <a:cubicBezTo>
                    <a:pt x="400" y="33"/>
                    <a:pt x="400" y="33"/>
                    <a:pt x="399" y="33"/>
                  </a:cubicBezTo>
                  <a:cubicBezTo>
                    <a:pt x="400" y="33"/>
                    <a:pt x="400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ubicBezTo>
                    <a:pt x="401" y="32"/>
                    <a:pt x="401" y="32"/>
                    <a:pt x="402" y="32"/>
                  </a:cubicBezTo>
                  <a:cubicBezTo>
                    <a:pt x="402" y="33"/>
                    <a:pt x="402" y="33"/>
                    <a:pt x="401" y="33"/>
                  </a:cubicBezTo>
                  <a:cubicBezTo>
                    <a:pt x="401" y="33"/>
                    <a:pt x="401" y="33"/>
                    <a:pt x="401" y="33"/>
                  </a:cubicBezTo>
                  <a:close/>
                  <a:moveTo>
                    <a:pt x="413" y="33"/>
                  </a:move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5" y="34"/>
                    <a:pt x="413" y="32"/>
                    <a:pt x="415" y="32"/>
                  </a:cubicBezTo>
                  <a:cubicBezTo>
                    <a:pt x="414" y="33"/>
                    <a:pt x="414" y="33"/>
                    <a:pt x="414" y="34"/>
                  </a:cubicBezTo>
                  <a:cubicBezTo>
                    <a:pt x="414" y="34"/>
                    <a:pt x="414" y="34"/>
                    <a:pt x="414" y="34"/>
                  </a:cubicBezTo>
                  <a:cubicBezTo>
                    <a:pt x="413" y="34"/>
                    <a:pt x="413" y="34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ubicBezTo>
                    <a:pt x="413" y="33"/>
                    <a:pt x="413" y="33"/>
                    <a:pt x="413" y="33"/>
                  </a:cubicBezTo>
                  <a:close/>
                  <a:moveTo>
                    <a:pt x="413" y="26"/>
                  </a:moveTo>
                  <a:cubicBezTo>
                    <a:pt x="413" y="26"/>
                    <a:pt x="414" y="27"/>
                    <a:pt x="414" y="26"/>
                  </a:cubicBezTo>
                  <a:cubicBezTo>
                    <a:pt x="414" y="26"/>
                    <a:pt x="415" y="26"/>
                    <a:pt x="416" y="26"/>
                  </a:cubicBezTo>
                  <a:cubicBezTo>
                    <a:pt x="415" y="27"/>
                    <a:pt x="414" y="26"/>
                    <a:pt x="413" y="26"/>
                  </a:cubicBezTo>
                  <a:close/>
                  <a:moveTo>
                    <a:pt x="407" y="29"/>
                  </a:moveTo>
                  <a:cubicBezTo>
                    <a:pt x="406" y="29"/>
                    <a:pt x="406" y="29"/>
                    <a:pt x="406" y="29"/>
                  </a:cubicBezTo>
                  <a:cubicBezTo>
                    <a:pt x="407" y="30"/>
                    <a:pt x="407" y="29"/>
                    <a:pt x="408" y="29"/>
                  </a:cubicBezTo>
                  <a:cubicBezTo>
                    <a:pt x="408" y="29"/>
                    <a:pt x="408" y="29"/>
                    <a:pt x="408" y="29"/>
                  </a:cubicBezTo>
                  <a:cubicBezTo>
                    <a:pt x="408" y="30"/>
                    <a:pt x="409" y="29"/>
                    <a:pt x="410" y="30"/>
                  </a:cubicBezTo>
                  <a:cubicBezTo>
                    <a:pt x="410" y="30"/>
                    <a:pt x="409" y="30"/>
                    <a:pt x="409" y="30"/>
                  </a:cubicBezTo>
                  <a:cubicBezTo>
                    <a:pt x="409" y="30"/>
                    <a:pt x="410" y="30"/>
                    <a:pt x="410" y="31"/>
                  </a:cubicBezTo>
                  <a:cubicBezTo>
                    <a:pt x="411" y="30"/>
                    <a:pt x="412" y="30"/>
                    <a:pt x="412" y="30"/>
                  </a:cubicBezTo>
                  <a:cubicBezTo>
                    <a:pt x="412" y="30"/>
                    <a:pt x="412" y="30"/>
                    <a:pt x="412" y="30"/>
                  </a:cubicBezTo>
                  <a:cubicBezTo>
                    <a:pt x="412" y="30"/>
                    <a:pt x="411" y="30"/>
                    <a:pt x="411" y="30"/>
                  </a:cubicBezTo>
                  <a:cubicBezTo>
                    <a:pt x="411" y="30"/>
                    <a:pt x="411" y="30"/>
                    <a:pt x="411" y="31"/>
                  </a:cubicBezTo>
                  <a:cubicBezTo>
                    <a:pt x="410" y="31"/>
                    <a:pt x="409" y="31"/>
                    <a:pt x="408" y="31"/>
                  </a:cubicBezTo>
                  <a:cubicBezTo>
                    <a:pt x="408" y="30"/>
                    <a:pt x="407" y="30"/>
                    <a:pt x="407" y="30"/>
                  </a:cubicBezTo>
                  <a:cubicBezTo>
                    <a:pt x="406" y="31"/>
                    <a:pt x="406" y="31"/>
                    <a:pt x="406" y="31"/>
                  </a:cubicBezTo>
                  <a:cubicBezTo>
                    <a:pt x="405" y="31"/>
                    <a:pt x="405" y="29"/>
                    <a:pt x="404" y="30"/>
                  </a:cubicBezTo>
                  <a:cubicBezTo>
                    <a:pt x="404" y="30"/>
                    <a:pt x="404" y="30"/>
                    <a:pt x="404" y="29"/>
                  </a:cubicBezTo>
                  <a:cubicBezTo>
                    <a:pt x="404" y="29"/>
                    <a:pt x="406" y="29"/>
                    <a:pt x="407" y="29"/>
                  </a:cubicBezTo>
                  <a:close/>
                  <a:moveTo>
                    <a:pt x="401" y="35"/>
                  </a:moveTo>
                  <a:cubicBezTo>
                    <a:pt x="402" y="35"/>
                    <a:pt x="402" y="35"/>
                    <a:pt x="402" y="35"/>
                  </a:cubicBezTo>
                  <a:cubicBezTo>
                    <a:pt x="402" y="35"/>
                    <a:pt x="402" y="35"/>
                    <a:pt x="402" y="35"/>
                  </a:cubicBezTo>
                  <a:lnTo>
                    <a:pt x="401" y="35"/>
                  </a:lnTo>
                  <a:close/>
                  <a:moveTo>
                    <a:pt x="385" y="87"/>
                  </a:moveTo>
                  <a:cubicBezTo>
                    <a:pt x="384" y="87"/>
                    <a:pt x="384" y="88"/>
                    <a:pt x="383" y="88"/>
                  </a:cubicBezTo>
                  <a:cubicBezTo>
                    <a:pt x="383" y="87"/>
                    <a:pt x="384" y="87"/>
                    <a:pt x="385" y="87"/>
                  </a:cubicBezTo>
                  <a:cubicBezTo>
                    <a:pt x="385" y="87"/>
                    <a:pt x="385" y="87"/>
                    <a:pt x="386" y="87"/>
                  </a:cubicBezTo>
                  <a:cubicBezTo>
                    <a:pt x="385" y="87"/>
                    <a:pt x="385" y="87"/>
                    <a:pt x="385" y="87"/>
                  </a:cubicBezTo>
                  <a:close/>
                  <a:moveTo>
                    <a:pt x="406" y="36"/>
                  </a:moveTo>
                  <a:cubicBezTo>
                    <a:pt x="406" y="35"/>
                    <a:pt x="406" y="35"/>
                    <a:pt x="406" y="35"/>
                  </a:cubicBezTo>
                  <a:cubicBezTo>
                    <a:pt x="407" y="35"/>
                    <a:pt x="407" y="35"/>
                    <a:pt x="407" y="35"/>
                  </a:cubicBezTo>
                  <a:cubicBezTo>
                    <a:pt x="406" y="36"/>
                    <a:pt x="406" y="36"/>
                    <a:pt x="406" y="36"/>
                  </a:cubicBezTo>
                  <a:close/>
                  <a:moveTo>
                    <a:pt x="384" y="86"/>
                  </a:move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ubicBezTo>
                    <a:pt x="384" y="86"/>
                    <a:pt x="384" y="86"/>
                    <a:pt x="384" y="86"/>
                  </a:cubicBezTo>
                  <a:close/>
                  <a:moveTo>
                    <a:pt x="407" y="36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08" y="35"/>
                    <a:pt x="408" y="35"/>
                    <a:pt x="408" y="35"/>
                  </a:cubicBezTo>
                  <a:cubicBezTo>
                    <a:pt x="408" y="35"/>
                    <a:pt x="408" y="36"/>
                    <a:pt x="407" y="36"/>
                  </a:cubicBezTo>
                  <a:close/>
                  <a:moveTo>
                    <a:pt x="386" y="86"/>
                  </a:moveTo>
                  <a:cubicBezTo>
                    <a:pt x="386" y="86"/>
                    <a:pt x="386" y="86"/>
                    <a:pt x="386" y="86"/>
                  </a:cubicBezTo>
                  <a:cubicBezTo>
                    <a:pt x="387" y="86"/>
                    <a:pt x="387" y="86"/>
                    <a:pt x="387" y="86"/>
                  </a:cubicBezTo>
                  <a:cubicBezTo>
                    <a:pt x="386" y="86"/>
                    <a:pt x="386" y="86"/>
                    <a:pt x="386" y="86"/>
                  </a:cubicBezTo>
                  <a:close/>
                  <a:moveTo>
                    <a:pt x="403" y="33"/>
                  </a:moveTo>
                  <a:cubicBezTo>
                    <a:pt x="404" y="32"/>
                    <a:pt x="405" y="33"/>
                    <a:pt x="406" y="32"/>
                  </a:cubicBezTo>
                  <a:cubicBezTo>
                    <a:pt x="405" y="32"/>
                    <a:pt x="405" y="32"/>
                    <a:pt x="405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2"/>
                    <a:pt x="406" y="32"/>
                    <a:pt x="406" y="32"/>
                  </a:cubicBezTo>
                  <a:cubicBezTo>
                    <a:pt x="406" y="33"/>
                    <a:pt x="407" y="32"/>
                    <a:pt x="408" y="32"/>
                  </a:cubicBezTo>
                  <a:cubicBezTo>
                    <a:pt x="409" y="31"/>
                    <a:pt x="411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2" y="32"/>
                    <a:pt x="412" y="32"/>
                  </a:cubicBezTo>
                  <a:cubicBezTo>
                    <a:pt x="412" y="32"/>
                    <a:pt x="413" y="33"/>
                    <a:pt x="413" y="34"/>
                  </a:cubicBezTo>
                  <a:cubicBezTo>
                    <a:pt x="412" y="33"/>
                    <a:pt x="411" y="33"/>
                    <a:pt x="410" y="34"/>
                  </a:cubicBezTo>
                  <a:cubicBezTo>
                    <a:pt x="408" y="33"/>
                    <a:pt x="405" y="33"/>
                    <a:pt x="403" y="33"/>
                  </a:cubicBezTo>
                  <a:close/>
                  <a:moveTo>
                    <a:pt x="413" y="36"/>
                  </a:moveTo>
                  <a:cubicBezTo>
                    <a:pt x="411" y="35"/>
                    <a:pt x="410" y="36"/>
                    <a:pt x="408" y="36"/>
                  </a:cubicBezTo>
                  <a:cubicBezTo>
                    <a:pt x="409" y="35"/>
                    <a:pt x="411" y="36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2" y="35"/>
                    <a:pt x="412" y="35"/>
                    <a:pt x="412" y="35"/>
                  </a:cubicBezTo>
                  <a:cubicBezTo>
                    <a:pt x="413" y="36"/>
                    <a:pt x="414" y="35"/>
                    <a:pt x="415" y="35"/>
                  </a:cubicBezTo>
                  <a:cubicBezTo>
                    <a:pt x="415" y="36"/>
                    <a:pt x="413" y="36"/>
                    <a:pt x="413" y="36"/>
                  </a:cubicBezTo>
                  <a:close/>
                  <a:moveTo>
                    <a:pt x="429" y="33"/>
                  </a:moveTo>
                  <a:cubicBezTo>
                    <a:pt x="429" y="34"/>
                    <a:pt x="429" y="34"/>
                    <a:pt x="429" y="34"/>
                  </a:cubicBezTo>
                  <a:cubicBezTo>
                    <a:pt x="430" y="35"/>
                    <a:pt x="430" y="33"/>
                    <a:pt x="430" y="34"/>
                  </a:cubicBezTo>
                  <a:cubicBezTo>
                    <a:pt x="432" y="34"/>
                    <a:pt x="432" y="34"/>
                    <a:pt x="432" y="34"/>
                  </a:cubicBezTo>
                  <a:cubicBezTo>
                    <a:pt x="431" y="34"/>
                    <a:pt x="430" y="35"/>
                    <a:pt x="429" y="34"/>
                  </a:cubicBezTo>
                  <a:cubicBezTo>
                    <a:pt x="429" y="34"/>
                    <a:pt x="429" y="34"/>
                    <a:pt x="429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34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8" y="33"/>
                    <a:pt x="429" y="33"/>
                  </a:cubicBezTo>
                  <a:close/>
                  <a:moveTo>
                    <a:pt x="415" y="36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7" y="36"/>
                    <a:pt x="417" y="36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16" y="36"/>
                    <a:pt x="416" y="36"/>
                    <a:pt x="415" y="36"/>
                  </a:cubicBezTo>
                  <a:close/>
                  <a:moveTo>
                    <a:pt x="418" y="34"/>
                  </a:moveTo>
                  <a:cubicBezTo>
                    <a:pt x="418" y="33"/>
                    <a:pt x="418" y="33"/>
                    <a:pt x="418" y="33"/>
                  </a:cubicBezTo>
                  <a:cubicBezTo>
                    <a:pt x="418" y="33"/>
                    <a:pt x="418" y="33"/>
                    <a:pt x="418" y="33"/>
                  </a:cubicBezTo>
                  <a:lnTo>
                    <a:pt x="418" y="34"/>
                  </a:lnTo>
                  <a:close/>
                  <a:moveTo>
                    <a:pt x="424" y="36"/>
                  </a:move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4" y="36"/>
                    <a:pt x="424" y="36"/>
                    <a:pt x="424" y="36"/>
                  </a:cubicBezTo>
                  <a:cubicBezTo>
                    <a:pt x="425" y="36"/>
                    <a:pt x="425" y="36"/>
                    <a:pt x="425" y="36"/>
                  </a:cubicBezTo>
                  <a:cubicBezTo>
                    <a:pt x="424" y="36"/>
                    <a:pt x="424" y="36"/>
                    <a:pt x="424" y="36"/>
                  </a:cubicBezTo>
                  <a:close/>
                  <a:moveTo>
                    <a:pt x="426" y="34"/>
                  </a:moveTo>
                  <a:cubicBezTo>
                    <a:pt x="426" y="34"/>
                    <a:pt x="426" y="34"/>
                    <a:pt x="426" y="3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4" y="34"/>
                    <a:pt x="424" y="33"/>
                    <a:pt x="424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3" y="33"/>
                    <a:pt x="424" y="34"/>
                    <a:pt x="424" y="34"/>
                  </a:cubicBezTo>
                  <a:cubicBezTo>
                    <a:pt x="423" y="34"/>
                    <a:pt x="420" y="34"/>
                    <a:pt x="419" y="33"/>
                  </a:cubicBezTo>
                  <a:cubicBezTo>
                    <a:pt x="419" y="33"/>
                    <a:pt x="419" y="33"/>
                    <a:pt x="419" y="33"/>
                  </a:cubicBezTo>
                  <a:cubicBezTo>
                    <a:pt x="421" y="34"/>
                    <a:pt x="424" y="33"/>
                    <a:pt x="426" y="33"/>
                  </a:cubicBezTo>
                  <a:cubicBezTo>
                    <a:pt x="426" y="33"/>
                    <a:pt x="426" y="33"/>
                    <a:pt x="426" y="34"/>
                  </a:cubicBezTo>
                  <a:close/>
                </a:path>
              </a:pathLst>
            </a:custGeom>
            <a:solidFill>
              <a:srgbClr val="C293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889AE3F-01FC-4A4B-BD20-9602FBFE8160}"/>
                </a:ext>
              </a:extLst>
            </p:cNvPr>
            <p:cNvSpPr txBox="1"/>
            <p:nvPr/>
          </p:nvSpPr>
          <p:spPr>
            <a:xfrm>
              <a:off x="3470118" y="3474343"/>
              <a:ext cx="121331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67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3C180F13-0E10-4165-B5E5-7103DEBE025C}"/>
              </a:ext>
            </a:extLst>
          </p:cNvPr>
          <p:cNvSpPr/>
          <p:nvPr/>
        </p:nvSpPr>
        <p:spPr>
          <a:xfrm>
            <a:off x="4137051" y="5597699"/>
            <a:ext cx="41788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40192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9EF22760-D933-4891-83F3-72343AED65A9}"/>
              </a:ext>
            </a:extLst>
          </p:cNvPr>
          <p:cNvGrpSpPr/>
          <p:nvPr/>
        </p:nvGrpSpPr>
        <p:grpSpPr>
          <a:xfrm>
            <a:off x="4190009" y="1546407"/>
            <a:ext cx="756139" cy="626055"/>
            <a:chOff x="3142507" y="1159805"/>
            <a:chExt cx="567104" cy="469541"/>
          </a:xfrm>
        </p:grpSpPr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82A8AE5F-FC23-4DBB-A0EC-DAA80B6BC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3958" y="1159805"/>
              <a:ext cx="565653" cy="0"/>
            </a:xfrm>
            <a:prstGeom prst="line">
              <a:avLst/>
            </a:prstGeom>
            <a:ln>
              <a:solidFill>
                <a:srgbClr val="BB99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箭头连接符 314">
              <a:extLst>
                <a:ext uri="{FF2B5EF4-FFF2-40B4-BE49-F238E27FC236}">
                  <a16:creationId xmlns:a16="http://schemas.microsoft.com/office/drawing/2014/main" id="{53559FA3-35AD-4B98-B752-C7ACFB4EA475}"/>
                </a:ext>
              </a:extLst>
            </p:cNvPr>
            <p:cNvCxnSpPr>
              <a:cxnSpLocks/>
              <a:endCxn id="370" idx="1"/>
            </p:cNvCxnSpPr>
            <p:nvPr/>
          </p:nvCxnSpPr>
          <p:spPr>
            <a:xfrm flipH="1">
              <a:off x="3142507" y="1159805"/>
              <a:ext cx="3826" cy="469541"/>
            </a:xfrm>
            <a:prstGeom prst="straightConnector1">
              <a:avLst/>
            </a:prstGeom>
            <a:ln>
              <a:solidFill>
                <a:srgbClr val="BB99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5A5479E9-012D-4C3A-9DB2-89F0F7A4881E}"/>
              </a:ext>
            </a:extLst>
          </p:cNvPr>
          <p:cNvGrpSpPr/>
          <p:nvPr/>
        </p:nvGrpSpPr>
        <p:grpSpPr>
          <a:xfrm flipH="1">
            <a:off x="6768300" y="1533691"/>
            <a:ext cx="756139" cy="626055"/>
            <a:chOff x="4176565" y="1536042"/>
            <a:chExt cx="567104" cy="469541"/>
          </a:xfrm>
        </p:grpSpPr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A888B31D-10BF-46FF-BF24-F8D934367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8016" y="1536042"/>
              <a:ext cx="565653" cy="0"/>
            </a:xfrm>
            <a:prstGeom prst="line">
              <a:avLst/>
            </a:prstGeom>
            <a:ln>
              <a:solidFill>
                <a:srgbClr val="BB99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箭头连接符 317">
              <a:extLst>
                <a:ext uri="{FF2B5EF4-FFF2-40B4-BE49-F238E27FC236}">
                  <a16:creationId xmlns:a16="http://schemas.microsoft.com/office/drawing/2014/main" id="{43103C80-4305-44F5-902D-55BAA7230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6565" y="1536042"/>
              <a:ext cx="3826" cy="469541"/>
            </a:xfrm>
            <a:prstGeom prst="straightConnector1">
              <a:avLst/>
            </a:prstGeom>
            <a:ln>
              <a:solidFill>
                <a:srgbClr val="BB99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1BE1CF5E-4881-4523-859A-96806EE7A1E1}"/>
              </a:ext>
            </a:extLst>
          </p:cNvPr>
          <p:cNvCxnSpPr>
            <a:stCxn id="365" idx="5"/>
          </p:cNvCxnSpPr>
          <p:nvPr/>
        </p:nvCxnSpPr>
        <p:spPr>
          <a:xfrm flipH="1">
            <a:off x="3293985" y="2371424"/>
            <a:ext cx="5171" cy="79559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02450F83-817A-43AB-8C87-153FAF0BFA85}"/>
              </a:ext>
            </a:extLst>
          </p:cNvPr>
          <p:cNvCxnSpPr>
            <a:cxnSpLocks/>
          </p:cNvCxnSpPr>
          <p:nvPr/>
        </p:nvCxnSpPr>
        <p:spPr>
          <a:xfrm flipH="1">
            <a:off x="5103026" y="2371569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17B30100-DEFE-49F7-A831-34279D2D6DF7}"/>
              </a:ext>
            </a:extLst>
          </p:cNvPr>
          <p:cNvCxnSpPr>
            <a:cxnSpLocks/>
          </p:cNvCxnSpPr>
          <p:nvPr/>
        </p:nvCxnSpPr>
        <p:spPr>
          <a:xfrm flipH="1">
            <a:off x="6635408" y="2373497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81A8330C-53ED-4567-85D1-AED25DD0646C}"/>
              </a:ext>
            </a:extLst>
          </p:cNvPr>
          <p:cNvCxnSpPr>
            <a:cxnSpLocks/>
          </p:cNvCxnSpPr>
          <p:nvPr/>
        </p:nvCxnSpPr>
        <p:spPr>
          <a:xfrm flipH="1">
            <a:off x="8455890" y="2377065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DAC6BB8F-CD06-489B-B6BC-8DCC822398A7}"/>
              </a:ext>
            </a:extLst>
          </p:cNvPr>
          <p:cNvCxnSpPr>
            <a:cxnSpLocks/>
          </p:cNvCxnSpPr>
          <p:nvPr/>
        </p:nvCxnSpPr>
        <p:spPr>
          <a:xfrm flipH="1">
            <a:off x="3265396" y="3516922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584FAB86-ECBE-43B7-8D86-657AF909141F}"/>
              </a:ext>
            </a:extLst>
          </p:cNvPr>
          <p:cNvCxnSpPr>
            <a:cxnSpLocks/>
          </p:cNvCxnSpPr>
          <p:nvPr/>
        </p:nvCxnSpPr>
        <p:spPr>
          <a:xfrm flipH="1">
            <a:off x="5101540" y="3560357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59A00E57-7F44-45D2-A57F-DC3463C08083}"/>
              </a:ext>
            </a:extLst>
          </p:cNvPr>
          <p:cNvCxnSpPr>
            <a:cxnSpLocks/>
          </p:cNvCxnSpPr>
          <p:nvPr/>
        </p:nvCxnSpPr>
        <p:spPr>
          <a:xfrm flipH="1">
            <a:off x="6646610" y="3532209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4CFB39C2-EF4E-4D21-8F16-A7CEE38D252C}"/>
              </a:ext>
            </a:extLst>
          </p:cNvPr>
          <p:cNvCxnSpPr>
            <a:cxnSpLocks/>
          </p:cNvCxnSpPr>
          <p:nvPr/>
        </p:nvCxnSpPr>
        <p:spPr>
          <a:xfrm flipH="1">
            <a:off x="8471447" y="3548813"/>
            <a:ext cx="1485" cy="795305"/>
          </a:xfrm>
          <a:prstGeom prst="straightConnector1">
            <a:avLst/>
          </a:prstGeom>
          <a:ln>
            <a:solidFill>
              <a:srgbClr val="BB99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01DEF3A6-A952-4725-9B5B-5BB02A294229}"/>
              </a:ext>
            </a:extLst>
          </p:cNvPr>
          <p:cNvGrpSpPr/>
          <p:nvPr/>
        </p:nvGrpSpPr>
        <p:grpSpPr>
          <a:xfrm>
            <a:off x="4948228" y="1326014"/>
            <a:ext cx="1815521" cy="398006"/>
            <a:chOff x="3711170" y="994510"/>
            <a:chExt cx="1361641" cy="298504"/>
          </a:xfrm>
        </p:grpSpPr>
        <p:grpSp>
          <p:nvGrpSpPr>
            <p:cNvPr id="328" name="组合 327">
              <a:extLst>
                <a:ext uri="{FF2B5EF4-FFF2-40B4-BE49-F238E27FC236}">
                  <a16:creationId xmlns:a16="http://schemas.microsoft.com/office/drawing/2014/main" id="{F0581FAF-675F-4656-9705-80ED5B2997A4}"/>
                </a:ext>
              </a:extLst>
            </p:cNvPr>
            <p:cNvGrpSpPr/>
            <p:nvPr/>
          </p:nvGrpSpPr>
          <p:grpSpPr>
            <a:xfrm>
              <a:off x="3711170" y="994510"/>
              <a:ext cx="1361641" cy="298504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330" name="Freeform 5">
                <a:extLst>
                  <a:ext uri="{FF2B5EF4-FFF2-40B4-BE49-F238E27FC236}">
                    <a16:creationId xmlns:a16="http://schemas.microsoft.com/office/drawing/2014/main" id="{79DCDED6-D194-420A-8BF5-964CF7344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1" name="Rectangle 6">
                <a:extLst>
                  <a:ext uri="{FF2B5EF4-FFF2-40B4-BE49-F238E27FC236}">
                    <a16:creationId xmlns:a16="http://schemas.microsoft.com/office/drawing/2014/main" id="{283BF950-4A6F-4E3F-AC8C-F21329CF2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2" name="Freeform 7">
                <a:extLst>
                  <a:ext uri="{FF2B5EF4-FFF2-40B4-BE49-F238E27FC236}">
                    <a16:creationId xmlns:a16="http://schemas.microsoft.com/office/drawing/2014/main" id="{B7E491CA-7A2F-48E7-897B-5CCE10C90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3" name="Freeform 8">
                <a:extLst>
                  <a:ext uri="{FF2B5EF4-FFF2-40B4-BE49-F238E27FC236}">
                    <a16:creationId xmlns:a16="http://schemas.microsoft.com/office/drawing/2014/main" id="{30808E5F-2469-443A-B653-ABCBEA23D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4" name="Freeform 9">
                <a:extLst>
                  <a:ext uri="{FF2B5EF4-FFF2-40B4-BE49-F238E27FC236}">
                    <a16:creationId xmlns:a16="http://schemas.microsoft.com/office/drawing/2014/main" id="{A02CF29C-B614-4296-90EE-7B441746F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5" name="Freeform 10">
                <a:extLst>
                  <a:ext uri="{FF2B5EF4-FFF2-40B4-BE49-F238E27FC236}">
                    <a16:creationId xmlns:a16="http://schemas.microsoft.com/office/drawing/2014/main" id="{1E945C35-FDC7-43C8-8C47-54FB303D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6" name="Freeform 11">
                <a:extLst>
                  <a:ext uri="{FF2B5EF4-FFF2-40B4-BE49-F238E27FC236}">
                    <a16:creationId xmlns:a16="http://schemas.microsoft.com/office/drawing/2014/main" id="{6A26223C-5248-41F8-95BE-1B0445E2C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7" name="Freeform 12">
                <a:extLst>
                  <a:ext uri="{FF2B5EF4-FFF2-40B4-BE49-F238E27FC236}">
                    <a16:creationId xmlns:a16="http://schemas.microsoft.com/office/drawing/2014/main" id="{AA675FD2-C84B-4BAF-80D4-65FBF8A9C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8" name="Freeform 13">
                <a:extLst>
                  <a:ext uri="{FF2B5EF4-FFF2-40B4-BE49-F238E27FC236}">
                    <a16:creationId xmlns:a16="http://schemas.microsoft.com/office/drawing/2014/main" id="{7CDC6194-39FA-4A50-84B6-A6BBD8BC95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9" name="Freeform 14">
                <a:extLst>
                  <a:ext uri="{FF2B5EF4-FFF2-40B4-BE49-F238E27FC236}">
                    <a16:creationId xmlns:a16="http://schemas.microsoft.com/office/drawing/2014/main" id="{086635D8-6E62-4D56-B37B-63F6139B1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0" name="Rectangle 15">
                <a:extLst>
                  <a:ext uri="{FF2B5EF4-FFF2-40B4-BE49-F238E27FC236}">
                    <a16:creationId xmlns:a16="http://schemas.microsoft.com/office/drawing/2014/main" id="{BE73EA1E-FE0C-439D-9771-41056CD23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1" name="Rectangle 16">
                <a:extLst>
                  <a:ext uri="{FF2B5EF4-FFF2-40B4-BE49-F238E27FC236}">
                    <a16:creationId xmlns:a16="http://schemas.microsoft.com/office/drawing/2014/main" id="{2F5A8751-90EA-4EC4-AA2E-4C4C1B807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2" name="Freeform 17">
                <a:extLst>
                  <a:ext uri="{FF2B5EF4-FFF2-40B4-BE49-F238E27FC236}">
                    <a16:creationId xmlns:a16="http://schemas.microsoft.com/office/drawing/2014/main" id="{FC1FE9D0-82C2-4353-93F0-AFB56F4E0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3" name="Rectangle 18">
                <a:extLst>
                  <a:ext uri="{FF2B5EF4-FFF2-40B4-BE49-F238E27FC236}">
                    <a16:creationId xmlns:a16="http://schemas.microsoft.com/office/drawing/2014/main" id="{F7114A53-448E-41A5-80C2-16B90D5E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4" name="Rectangle 19">
                <a:extLst>
                  <a:ext uri="{FF2B5EF4-FFF2-40B4-BE49-F238E27FC236}">
                    <a16:creationId xmlns:a16="http://schemas.microsoft.com/office/drawing/2014/main" id="{16656786-4AD0-494A-B017-50E73712D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5" name="Rectangle 20">
                <a:extLst>
                  <a:ext uri="{FF2B5EF4-FFF2-40B4-BE49-F238E27FC236}">
                    <a16:creationId xmlns:a16="http://schemas.microsoft.com/office/drawing/2014/main" id="{D89F9DD8-544E-4D99-8F0C-BA9581954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6" name="Rectangle 21">
                <a:extLst>
                  <a:ext uri="{FF2B5EF4-FFF2-40B4-BE49-F238E27FC236}">
                    <a16:creationId xmlns:a16="http://schemas.microsoft.com/office/drawing/2014/main" id="{1F17A07C-6EE7-4898-AD65-B4FC38814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7" name="Rectangle 22">
                <a:extLst>
                  <a:ext uri="{FF2B5EF4-FFF2-40B4-BE49-F238E27FC236}">
                    <a16:creationId xmlns:a16="http://schemas.microsoft.com/office/drawing/2014/main" id="{D4142188-39AE-44E4-A2CC-45948C1E8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8" name="Freeform 23">
                <a:extLst>
                  <a:ext uri="{FF2B5EF4-FFF2-40B4-BE49-F238E27FC236}">
                    <a16:creationId xmlns:a16="http://schemas.microsoft.com/office/drawing/2014/main" id="{7AA93A4B-7F40-4934-B5E0-2BA9FC616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9" name="Freeform 24">
                <a:extLst>
                  <a:ext uri="{FF2B5EF4-FFF2-40B4-BE49-F238E27FC236}">
                    <a16:creationId xmlns:a16="http://schemas.microsoft.com/office/drawing/2014/main" id="{16A787AB-9AE8-49E9-A656-91EC0F3AB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0" name="Freeform 25">
                <a:extLst>
                  <a:ext uri="{FF2B5EF4-FFF2-40B4-BE49-F238E27FC236}">
                    <a16:creationId xmlns:a16="http://schemas.microsoft.com/office/drawing/2014/main" id="{C6452358-D177-40B6-B61B-9787B7689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1" name="Freeform 26">
                <a:extLst>
                  <a:ext uri="{FF2B5EF4-FFF2-40B4-BE49-F238E27FC236}">
                    <a16:creationId xmlns:a16="http://schemas.microsoft.com/office/drawing/2014/main" id="{C902D216-AE13-4C56-9447-C76A2607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2" name="Freeform 27">
                <a:extLst>
                  <a:ext uri="{FF2B5EF4-FFF2-40B4-BE49-F238E27FC236}">
                    <a16:creationId xmlns:a16="http://schemas.microsoft.com/office/drawing/2014/main" id="{BB4FBD0B-51A5-428E-859B-253D884ED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3" name="Freeform 28">
                <a:extLst>
                  <a:ext uri="{FF2B5EF4-FFF2-40B4-BE49-F238E27FC236}">
                    <a16:creationId xmlns:a16="http://schemas.microsoft.com/office/drawing/2014/main" id="{AFABA1AD-E018-4D2D-8A5B-567A78ECCB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329" name="文本框 328">
              <a:extLst>
                <a:ext uri="{FF2B5EF4-FFF2-40B4-BE49-F238E27FC236}">
                  <a16:creationId xmlns:a16="http://schemas.microsoft.com/office/drawing/2014/main" id="{524F6926-3B47-4C0A-B06B-75BCE5960F68}"/>
                </a:ext>
              </a:extLst>
            </p:cNvPr>
            <p:cNvSpPr txBox="1"/>
            <p:nvPr/>
          </p:nvSpPr>
          <p:spPr>
            <a:xfrm>
              <a:off x="3946368" y="1018473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38795A11-5B27-4AED-AFB3-818112FB6C50}"/>
              </a:ext>
            </a:extLst>
          </p:cNvPr>
          <p:cNvGrpSpPr/>
          <p:nvPr/>
        </p:nvGrpSpPr>
        <p:grpSpPr>
          <a:xfrm>
            <a:off x="3293986" y="2157154"/>
            <a:ext cx="1815521" cy="398005"/>
            <a:chOff x="2470489" y="1617865"/>
            <a:chExt cx="1361641" cy="298504"/>
          </a:xfrm>
        </p:grpSpPr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13129BB7-2419-45C0-8F44-0617BD3BD8B2}"/>
                </a:ext>
              </a:extLst>
            </p:cNvPr>
            <p:cNvGrpSpPr/>
            <p:nvPr/>
          </p:nvGrpSpPr>
          <p:grpSpPr>
            <a:xfrm>
              <a:off x="2470489" y="1617865"/>
              <a:ext cx="1361641" cy="298504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357" name="Freeform 5">
                <a:extLst>
                  <a:ext uri="{FF2B5EF4-FFF2-40B4-BE49-F238E27FC236}">
                    <a16:creationId xmlns:a16="http://schemas.microsoft.com/office/drawing/2014/main" id="{5EE06FE4-09DD-4D82-BD39-C4A22FBE2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8" name="Rectangle 6">
                <a:extLst>
                  <a:ext uri="{FF2B5EF4-FFF2-40B4-BE49-F238E27FC236}">
                    <a16:creationId xmlns:a16="http://schemas.microsoft.com/office/drawing/2014/main" id="{AFE83DDC-7D80-43BF-B83D-19203C680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9" name="Freeform 7">
                <a:extLst>
                  <a:ext uri="{FF2B5EF4-FFF2-40B4-BE49-F238E27FC236}">
                    <a16:creationId xmlns:a16="http://schemas.microsoft.com/office/drawing/2014/main" id="{9E32D8B6-2047-4418-A9DA-C0C4D5B86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0" name="Freeform 8">
                <a:extLst>
                  <a:ext uri="{FF2B5EF4-FFF2-40B4-BE49-F238E27FC236}">
                    <a16:creationId xmlns:a16="http://schemas.microsoft.com/office/drawing/2014/main" id="{686A9105-9B2A-43BD-A860-5537BDC9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1" name="Freeform 9">
                <a:extLst>
                  <a:ext uri="{FF2B5EF4-FFF2-40B4-BE49-F238E27FC236}">
                    <a16:creationId xmlns:a16="http://schemas.microsoft.com/office/drawing/2014/main" id="{BF08845B-970C-4283-A6BF-FADBA1421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2" name="Freeform 10">
                <a:extLst>
                  <a:ext uri="{FF2B5EF4-FFF2-40B4-BE49-F238E27FC236}">
                    <a16:creationId xmlns:a16="http://schemas.microsoft.com/office/drawing/2014/main" id="{67997159-B31F-46E1-B6EC-B90B76C64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3" name="Freeform 11">
                <a:extLst>
                  <a:ext uri="{FF2B5EF4-FFF2-40B4-BE49-F238E27FC236}">
                    <a16:creationId xmlns:a16="http://schemas.microsoft.com/office/drawing/2014/main" id="{43707312-191B-43C7-BFEE-06F0756F0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4" name="Freeform 12">
                <a:extLst>
                  <a:ext uri="{FF2B5EF4-FFF2-40B4-BE49-F238E27FC236}">
                    <a16:creationId xmlns:a16="http://schemas.microsoft.com/office/drawing/2014/main" id="{F725B1A2-9528-4022-819E-73EF8E2D7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5" name="Freeform 13">
                <a:extLst>
                  <a:ext uri="{FF2B5EF4-FFF2-40B4-BE49-F238E27FC236}">
                    <a16:creationId xmlns:a16="http://schemas.microsoft.com/office/drawing/2014/main" id="{1668598F-7D34-4F76-8ACD-1EBA6962E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6" name="Freeform 14">
                <a:extLst>
                  <a:ext uri="{FF2B5EF4-FFF2-40B4-BE49-F238E27FC236}">
                    <a16:creationId xmlns:a16="http://schemas.microsoft.com/office/drawing/2014/main" id="{B89E775D-A11A-44C6-9B80-70E8B1B38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7" name="Rectangle 15">
                <a:extLst>
                  <a:ext uri="{FF2B5EF4-FFF2-40B4-BE49-F238E27FC236}">
                    <a16:creationId xmlns:a16="http://schemas.microsoft.com/office/drawing/2014/main" id="{FD02789F-DBF8-40D9-B739-97B53A95C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8" name="Rectangle 16">
                <a:extLst>
                  <a:ext uri="{FF2B5EF4-FFF2-40B4-BE49-F238E27FC236}">
                    <a16:creationId xmlns:a16="http://schemas.microsoft.com/office/drawing/2014/main" id="{FBE303EE-8452-4B6C-85A7-B1C9A1399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9" name="Freeform 17">
                <a:extLst>
                  <a:ext uri="{FF2B5EF4-FFF2-40B4-BE49-F238E27FC236}">
                    <a16:creationId xmlns:a16="http://schemas.microsoft.com/office/drawing/2014/main" id="{AA43ED87-A738-4E33-A8F8-EA561E9ED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0" name="Rectangle 18">
                <a:extLst>
                  <a:ext uri="{FF2B5EF4-FFF2-40B4-BE49-F238E27FC236}">
                    <a16:creationId xmlns:a16="http://schemas.microsoft.com/office/drawing/2014/main" id="{1F7E12CE-F156-47BA-8B02-803F0D9E0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1" name="Rectangle 19">
                <a:extLst>
                  <a:ext uri="{FF2B5EF4-FFF2-40B4-BE49-F238E27FC236}">
                    <a16:creationId xmlns:a16="http://schemas.microsoft.com/office/drawing/2014/main" id="{CEFAC8E5-E0A4-4C2F-AA9A-2320E1B1E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2" name="Rectangle 20">
                <a:extLst>
                  <a:ext uri="{FF2B5EF4-FFF2-40B4-BE49-F238E27FC236}">
                    <a16:creationId xmlns:a16="http://schemas.microsoft.com/office/drawing/2014/main" id="{5B25E90E-6045-4C9F-B64B-34D6D2071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3" name="Rectangle 21">
                <a:extLst>
                  <a:ext uri="{FF2B5EF4-FFF2-40B4-BE49-F238E27FC236}">
                    <a16:creationId xmlns:a16="http://schemas.microsoft.com/office/drawing/2014/main" id="{5344047E-FCC5-4D44-9F30-264F1BB86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4" name="Rectangle 22">
                <a:extLst>
                  <a:ext uri="{FF2B5EF4-FFF2-40B4-BE49-F238E27FC236}">
                    <a16:creationId xmlns:a16="http://schemas.microsoft.com/office/drawing/2014/main" id="{06FFCE28-AC12-4551-BC01-C32EFA9D3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5" name="Freeform 23">
                <a:extLst>
                  <a:ext uri="{FF2B5EF4-FFF2-40B4-BE49-F238E27FC236}">
                    <a16:creationId xmlns:a16="http://schemas.microsoft.com/office/drawing/2014/main" id="{07842184-C48C-4866-A9EA-67557B187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6" name="Freeform 24">
                <a:extLst>
                  <a:ext uri="{FF2B5EF4-FFF2-40B4-BE49-F238E27FC236}">
                    <a16:creationId xmlns:a16="http://schemas.microsoft.com/office/drawing/2014/main" id="{D8308166-71A6-4701-9F0C-AFD424DFF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7" name="Freeform 25">
                <a:extLst>
                  <a:ext uri="{FF2B5EF4-FFF2-40B4-BE49-F238E27FC236}">
                    <a16:creationId xmlns:a16="http://schemas.microsoft.com/office/drawing/2014/main" id="{4742C6B8-3A65-4D15-9949-061AFAABE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8" name="Freeform 26">
                <a:extLst>
                  <a:ext uri="{FF2B5EF4-FFF2-40B4-BE49-F238E27FC236}">
                    <a16:creationId xmlns:a16="http://schemas.microsoft.com/office/drawing/2014/main" id="{A426007D-D060-4ADF-A542-AF0863D60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9" name="Freeform 27">
                <a:extLst>
                  <a:ext uri="{FF2B5EF4-FFF2-40B4-BE49-F238E27FC236}">
                    <a16:creationId xmlns:a16="http://schemas.microsoft.com/office/drawing/2014/main" id="{43FABD5E-59D3-476D-96DA-FD07E704A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0" name="Freeform 28">
                <a:extLst>
                  <a:ext uri="{FF2B5EF4-FFF2-40B4-BE49-F238E27FC236}">
                    <a16:creationId xmlns:a16="http://schemas.microsoft.com/office/drawing/2014/main" id="{484242E7-647A-484D-9922-12E1496254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356" name="文本框 355">
              <a:extLst>
                <a:ext uri="{FF2B5EF4-FFF2-40B4-BE49-F238E27FC236}">
                  <a16:creationId xmlns:a16="http://schemas.microsoft.com/office/drawing/2014/main" id="{CC662E37-9A28-44AC-97A6-0DE5DAC3E75A}"/>
                </a:ext>
              </a:extLst>
            </p:cNvPr>
            <p:cNvSpPr txBox="1"/>
            <p:nvPr/>
          </p:nvSpPr>
          <p:spPr>
            <a:xfrm>
              <a:off x="2701960" y="1646363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09714457-0353-4A9F-9114-A0368B02F051}"/>
              </a:ext>
            </a:extLst>
          </p:cNvPr>
          <p:cNvGrpSpPr/>
          <p:nvPr/>
        </p:nvGrpSpPr>
        <p:grpSpPr>
          <a:xfrm>
            <a:off x="6634478" y="2164670"/>
            <a:ext cx="1815521" cy="398005"/>
            <a:chOff x="4975858" y="1623502"/>
            <a:chExt cx="1361641" cy="298504"/>
          </a:xfrm>
        </p:grpSpPr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B717807-3506-4517-8FA8-0AF2D91A461F}"/>
                </a:ext>
              </a:extLst>
            </p:cNvPr>
            <p:cNvGrpSpPr/>
            <p:nvPr/>
          </p:nvGrpSpPr>
          <p:grpSpPr>
            <a:xfrm>
              <a:off x="4975858" y="1623502"/>
              <a:ext cx="1361641" cy="298504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384" name="Freeform 5">
                <a:extLst>
                  <a:ext uri="{FF2B5EF4-FFF2-40B4-BE49-F238E27FC236}">
                    <a16:creationId xmlns:a16="http://schemas.microsoft.com/office/drawing/2014/main" id="{10F4274C-2451-4D5C-AD05-52D413298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5" name="Rectangle 6">
                <a:extLst>
                  <a:ext uri="{FF2B5EF4-FFF2-40B4-BE49-F238E27FC236}">
                    <a16:creationId xmlns:a16="http://schemas.microsoft.com/office/drawing/2014/main" id="{97B1A685-0034-4E7D-B8CB-6CE751BF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6" name="Freeform 7">
                <a:extLst>
                  <a:ext uri="{FF2B5EF4-FFF2-40B4-BE49-F238E27FC236}">
                    <a16:creationId xmlns:a16="http://schemas.microsoft.com/office/drawing/2014/main" id="{C21E105B-989C-4AA9-BF56-2D182C3DC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7" name="Freeform 8">
                <a:extLst>
                  <a:ext uri="{FF2B5EF4-FFF2-40B4-BE49-F238E27FC236}">
                    <a16:creationId xmlns:a16="http://schemas.microsoft.com/office/drawing/2014/main" id="{48FE2D9D-AAEB-4529-81F8-FC25F94EA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8" name="Freeform 9">
                <a:extLst>
                  <a:ext uri="{FF2B5EF4-FFF2-40B4-BE49-F238E27FC236}">
                    <a16:creationId xmlns:a16="http://schemas.microsoft.com/office/drawing/2014/main" id="{A7087405-EFFF-4816-BC55-6920ABE86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9" name="Freeform 10">
                <a:extLst>
                  <a:ext uri="{FF2B5EF4-FFF2-40B4-BE49-F238E27FC236}">
                    <a16:creationId xmlns:a16="http://schemas.microsoft.com/office/drawing/2014/main" id="{7230F5B1-E2A2-4E91-8B6E-EA75EA52F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0" name="Freeform 11">
                <a:extLst>
                  <a:ext uri="{FF2B5EF4-FFF2-40B4-BE49-F238E27FC236}">
                    <a16:creationId xmlns:a16="http://schemas.microsoft.com/office/drawing/2014/main" id="{17E3E1BE-5F4D-4871-AAE9-E4AE06B00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1" name="Freeform 12">
                <a:extLst>
                  <a:ext uri="{FF2B5EF4-FFF2-40B4-BE49-F238E27FC236}">
                    <a16:creationId xmlns:a16="http://schemas.microsoft.com/office/drawing/2014/main" id="{1EF572BF-9F83-4793-99BF-809C337D6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2" name="Freeform 13">
                <a:extLst>
                  <a:ext uri="{FF2B5EF4-FFF2-40B4-BE49-F238E27FC236}">
                    <a16:creationId xmlns:a16="http://schemas.microsoft.com/office/drawing/2014/main" id="{ED487734-4BD6-4CC9-B356-C692D12A8E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3" name="Freeform 14">
                <a:extLst>
                  <a:ext uri="{FF2B5EF4-FFF2-40B4-BE49-F238E27FC236}">
                    <a16:creationId xmlns:a16="http://schemas.microsoft.com/office/drawing/2014/main" id="{45947AFE-EA0E-42EB-981B-02247C107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4" name="Rectangle 15">
                <a:extLst>
                  <a:ext uri="{FF2B5EF4-FFF2-40B4-BE49-F238E27FC236}">
                    <a16:creationId xmlns:a16="http://schemas.microsoft.com/office/drawing/2014/main" id="{6364CFB5-9032-4941-9AEA-FF2334156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5" name="Rectangle 16">
                <a:extLst>
                  <a:ext uri="{FF2B5EF4-FFF2-40B4-BE49-F238E27FC236}">
                    <a16:creationId xmlns:a16="http://schemas.microsoft.com/office/drawing/2014/main" id="{C8D30263-CF7A-46D6-ABF5-2CF8039B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6" name="Freeform 17">
                <a:extLst>
                  <a:ext uri="{FF2B5EF4-FFF2-40B4-BE49-F238E27FC236}">
                    <a16:creationId xmlns:a16="http://schemas.microsoft.com/office/drawing/2014/main" id="{B24CC038-1450-48AC-B21B-923CF40AA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7" name="Rectangle 18">
                <a:extLst>
                  <a:ext uri="{FF2B5EF4-FFF2-40B4-BE49-F238E27FC236}">
                    <a16:creationId xmlns:a16="http://schemas.microsoft.com/office/drawing/2014/main" id="{E6F93ACC-2EC5-4593-A8CC-BA69B249D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8" name="Rectangle 19">
                <a:extLst>
                  <a:ext uri="{FF2B5EF4-FFF2-40B4-BE49-F238E27FC236}">
                    <a16:creationId xmlns:a16="http://schemas.microsoft.com/office/drawing/2014/main" id="{8846B163-5025-4DB0-BBA6-3921E9C9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9" name="Rectangle 20">
                <a:extLst>
                  <a:ext uri="{FF2B5EF4-FFF2-40B4-BE49-F238E27FC236}">
                    <a16:creationId xmlns:a16="http://schemas.microsoft.com/office/drawing/2014/main" id="{4D0256DF-20D2-4C8B-AA95-BFD3F6D3F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0" name="Rectangle 21">
                <a:extLst>
                  <a:ext uri="{FF2B5EF4-FFF2-40B4-BE49-F238E27FC236}">
                    <a16:creationId xmlns:a16="http://schemas.microsoft.com/office/drawing/2014/main" id="{4BEF864F-C7E7-4A73-B216-3A59C85D3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1" name="Rectangle 22">
                <a:extLst>
                  <a:ext uri="{FF2B5EF4-FFF2-40B4-BE49-F238E27FC236}">
                    <a16:creationId xmlns:a16="http://schemas.microsoft.com/office/drawing/2014/main" id="{BC22A2FD-15C2-4A33-82C4-927AFE273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2" name="Freeform 23">
                <a:extLst>
                  <a:ext uri="{FF2B5EF4-FFF2-40B4-BE49-F238E27FC236}">
                    <a16:creationId xmlns:a16="http://schemas.microsoft.com/office/drawing/2014/main" id="{1DBEB517-3720-45B6-96DE-103D6C6AC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3" name="Freeform 24">
                <a:extLst>
                  <a:ext uri="{FF2B5EF4-FFF2-40B4-BE49-F238E27FC236}">
                    <a16:creationId xmlns:a16="http://schemas.microsoft.com/office/drawing/2014/main" id="{195B7C59-DEDF-4F34-94E6-9734F32EA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4" name="Freeform 25">
                <a:extLst>
                  <a:ext uri="{FF2B5EF4-FFF2-40B4-BE49-F238E27FC236}">
                    <a16:creationId xmlns:a16="http://schemas.microsoft.com/office/drawing/2014/main" id="{86E21DF3-5122-4740-9E48-832E5F983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DFB0C8FA-9702-412E-8AFC-6B0CD498B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F0CB4B6-D9B6-4515-B7C6-B107F6B9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7" name="Freeform 28">
                <a:extLst>
                  <a:ext uri="{FF2B5EF4-FFF2-40B4-BE49-F238E27FC236}">
                    <a16:creationId xmlns:a16="http://schemas.microsoft.com/office/drawing/2014/main" id="{B92DAD14-1ECA-46F3-9327-EDF539C68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383" name="文本框 382">
              <a:extLst>
                <a:ext uri="{FF2B5EF4-FFF2-40B4-BE49-F238E27FC236}">
                  <a16:creationId xmlns:a16="http://schemas.microsoft.com/office/drawing/2014/main" id="{2EC62B28-C57D-46FF-B93B-6CB30977416D}"/>
                </a:ext>
              </a:extLst>
            </p:cNvPr>
            <p:cNvSpPr txBox="1"/>
            <p:nvPr/>
          </p:nvSpPr>
          <p:spPr>
            <a:xfrm>
              <a:off x="5216193" y="1648370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3493D749-55C8-4E8C-A2EF-3D2098DDD17F}"/>
              </a:ext>
            </a:extLst>
          </p:cNvPr>
          <p:cNvGrpSpPr/>
          <p:nvPr/>
        </p:nvGrpSpPr>
        <p:grpSpPr>
          <a:xfrm>
            <a:off x="2521527" y="3167022"/>
            <a:ext cx="1586820" cy="347870"/>
            <a:chOff x="1891145" y="2375264"/>
            <a:chExt cx="1190115" cy="260902"/>
          </a:xfrm>
        </p:grpSpPr>
        <p:grpSp>
          <p:nvGrpSpPr>
            <p:cNvPr id="409" name="组合 408">
              <a:extLst>
                <a:ext uri="{FF2B5EF4-FFF2-40B4-BE49-F238E27FC236}">
                  <a16:creationId xmlns:a16="http://schemas.microsoft.com/office/drawing/2014/main" id="{209BF4D9-6DCF-4F2E-BC59-FD2247F04567}"/>
                </a:ext>
              </a:extLst>
            </p:cNvPr>
            <p:cNvGrpSpPr/>
            <p:nvPr/>
          </p:nvGrpSpPr>
          <p:grpSpPr>
            <a:xfrm>
              <a:off x="1891145" y="2375264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84CE247F-50AE-432A-BAA6-91909544B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2" name="Rectangle 6">
                <a:extLst>
                  <a:ext uri="{FF2B5EF4-FFF2-40B4-BE49-F238E27FC236}">
                    <a16:creationId xmlns:a16="http://schemas.microsoft.com/office/drawing/2014/main" id="{FF1CB4C2-9843-45D8-B4B2-E5B33539C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3" name="Freeform 7">
                <a:extLst>
                  <a:ext uri="{FF2B5EF4-FFF2-40B4-BE49-F238E27FC236}">
                    <a16:creationId xmlns:a16="http://schemas.microsoft.com/office/drawing/2014/main" id="{12F52AC5-D833-4826-8A93-769B196A1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4" name="Freeform 8">
                <a:extLst>
                  <a:ext uri="{FF2B5EF4-FFF2-40B4-BE49-F238E27FC236}">
                    <a16:creationId xmlns:a16="http://schemas.microsoft.com/office/drawing/2014/main" id="{2BFFA03C-F5CD-444B-B58D-CC013A20E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5" name="Freeform 9">
                <a:extLst>
                  <a:ext uri="{FF2B5EF4-FFF2-40B4-BE49-F238E27FC236}">
                    <a16:creationId xmlns:a16="http://schemas.microsoft.com/office/drawing/2014/main" id="{69531D5D-0478-44C9-963D-52AB09492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6" name="Freeform 10">
                <a:extLst>
                  <a:ext uri="{FF2B5EF4-FFF2-40B4-BE49-F238E27FC236}">
                    <a16:creationId xmlns:a16="http://schemas.microsoft.com/office/drawing/2014/main" id="{C2F84609-FFFA-4200-B06D-7455D74F2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F7914F48-F5C7-4834-A069-2CD38857F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8" name="Freeform 12">
                <a:extLst>
                  <a:ext uri="{FF2B5EF4-FFF2-40B4-BE49-F238E27FC236}">
                    <a16:creationId xmlns:a16="http://schemas.microsoft.com/office/drawing/2014/main" id="{37D3A1D9-64FD-4B61-93C8-A49838524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9" name="Freeform 13">
                <a:extLst>
                  <a:ext uri="{FF2B5EF4-FFF2-40B4-BE49-F238E27FC236}">
                    <a16:creationId xmlns:a16="http://schemas.microsoft.com/office/drawing/2014/main" id="{7A88A5E4-9403-43A5-976B-58414A7B48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0" name="Freeform 14">
                <a:extLst>
                  <a:ext uri="{FF2B5EF4-FFF2-40B4-BE49-F238E27FC236}">
                    <a16:creationId xmlns:a16="http://schemas.microsoft.com/office/drawing/2014/main" id="{5B4E7FC0-F20C-40C8-A72A-4336F1EC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1" name="Rectangle 15">
                <a:extLst>
                  <a:ext uri="{FF2B5EF4-FFF2-40B4-BE49-F238E27FC236}">
                    <a16:creationId xmlns:a16="http://schemas.microsoft.com/office/drawing/2014/main" id="{16893DA6-BCF0-4C21-826F-1FE9CB074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2" name="Rectangle 16">
                <a:extLst>
                  <a:ext uri="{FF2B5EF4-FFF2-40B4-BE49-F238E27FC236}">
                    <a16:creationId xmlns:a16="http://schemas.microsoft.com/office/drawing/2014/main" id="{2CF4B63C-6A75-4EF3-A5C5-8F3446215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3" name="Freeform 17">
                <a:extLst>
                  <a:ext uri="{FF2B5EF4-FFF2-40B4-BE49-F238E27FC236}">
                    <a16:creationId xmlns:a16="http://schemas.microsoft.com/office/drawing/2014/main" id="{71D529C4-87C1-4831-9482-21517C26D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4" name="Rectangle 18">
                <a:extLst>
                  <a:ext uri="{FF2B5EF4-FFF2-40B4-BE49-F238E27FC236}">
                    <a16:creationId xmlns:a16="http://schemas.microsoft.com/office/drawing/2014/main" id="{233FA940-4B73-4017-8C79-D82252107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5" name="Rectangle 19">
                <a:extLst>
                  <a:ext uri="{FF2B5EF4-FFF2-40B4-BE49-F238E27FC236}">
                    <a16:creationId xmlns:a16="http://schemas.microsoft.com/office/drawing/2014/main" id="{DA401131-AB4C-4F46-A1AC-ADBE66172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6" name="Rectangle 20">
                <a:extLst>
                  <a:ext uri="{FF2B5EF4-FFF2-40B4-BE49-F238E27FC236}">
                    <a16:creationId xmlns:a16="http://schemas.microsoft.com/office/drawing/2014/main" id="{0F422EA1-ED0E-46B2-AA74-96250357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7" name="Rectangle 21">
                <a:extLst>
                  <a:ext uri="{FF2B5EF4-FFF2-40B4-BE49-F238E27FC236}">
                    <a16:creationId xmlns:a16="http://schemas.microsoft.com/office/drawing/2014/main" id="{F740D96C-8865-4073-B02B-FCAFA3CD1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8" name="Rectangle 22">
                <a:extLst>
                  <a:ext uri="{FF2B5EF4-FFF2-40B4-BE49-F238E27FC236}">
                    <a16:creationId xmlns:a16="http://schemas.microsoft.com/office/drawing/2014/main" id="{0EF11E76-65FE-4FF2-AF55-6FB942AC9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9" name="Freeform 23">
                <a:extLst>
                  <a:ext uri="{FF2B5EF4-FFF2-40B4-BE49-F238E27FC236}">
                    <a16:creationId xmlns:a16="http://schemas.microsoft.com/office/drawing/2014/main" id="{479F5BC0-F499-4AFF-8457-1E48BC88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0" name="Freeform 24">
                <a:extLst>
                  <a:ext uri="{FF2B5EF4-FFF2-40B4-BE49-F238E27FC236}">
                    <a16:creationId xmlns:a16="http://schemas.microsoft.com/office/drawing/2014/main" id="{0D1E09F7-FF7F-4D4A-94F9-2CF5CA522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1" name="Freeform 25">
                <a:extLst>
                  <a:ext uri="{FF2B5EF4-FFF2-40B4-BE49-F238E27FC236}">
                    <a16:creationId xmlns:a16="http://schemas.microsoft.com/office/drawing/2014/main" id="{D04832E6-9B99-4374-83AA-4D1FEFDF8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2" name="Freeform 26">
                <a:extLst>
                  <a:ext uri="{FF2B5EF4-FFF2-40B4-BE49-F238E27FC236}">
                    <a16:creationId xmlns:a16="http://schemas.microsoft.com/office/drawing/2014/main" id="{AD965F7D-0EB2-45F6-978B-4BCD12954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3" name="Freeform 27">
                <a:extLst>
                  <a:ext uri="{FF2B5EF4-FFF2-40B4-BE49-F238E27FC236}">
                    <a16:creationId xmlns:a16="http://schemas.microsoft.com/office/drawing/2014/main" id="{089B966C-A425-425D-B9A0-689D6B305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4" name="Freeform 28">
                <a:extLst>
                  <a:ext uri="{FF2B5EF4-FFF2-40B4-BE49-F238E27FC236}">
                    <a16:creationId xmlns:a16="http://schemas.microsoft.com/office/drawing/2014/main" id="{2F016925-8438-44AD-9F1C-53C5A87BB7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410" name="文本框 409">
              <a:extLst>
                <a:ext uri="{FF2B5EF4-FFF2-40B4-BE49-F238E27FC236}">
                  <a16:creationId xmlns:a16="http://schemas.microsoft.com/office/drawing/2014/main" id="{11FEC690-6C01-4352-A8ED-C8CC210FCB6D}"/>
                </a:ext>
              </a:extLst>
            </p:cNvPr>
            <p:cNvSpPr txBox="1"/>
            <p:nvPr/>
          </p:nvSpPr>
          <p:spPr>
            <a:xfrm>
              <a:off x="2048129" y="2377750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994B390B-9216-43C4-821E-E53F99B2E88D}"/>
              </a:ext>
            </a:extLst>
          </p:cNvPr>
          <p:cNvGrpSpPr/>
          <p:nvPr/>
        </p:nvGrpSpPr>
        <p:grpSpPr>
          <a:xfrm>
            <a:off x="4233068" y="3180425"/>
            <a:ext cx="1586820" cy="347869"/>
            <a:chOff x="3174802" y="2385321"/>
            <a:chExt cx="1190115" cy="260902"/>
          </a:xfrm>
        </p:grpSpPr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850D53FE-B190-40C7-99E1-E0F83E611234}"/>
                </a:ext>
              </a:extLst>
            </p:cNvPr>
            <p:cNvGrpSpPr/>
            <p:nvPr/>
          </p:nvGrpSpPr>
          <p:grpSpPr>
            <a:xfrm>
              <a:off x="3174802" y="2385321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438" name="Freeform 5">
                <a:extLst>
                  <a:ext uri="{FF2B5EF4-FFF2-40B4-BE49-F238E27FC236}">
                    <a16:creationId xmlns:a16="http://schemas.microsoft.com/office/drawing/2014/main" id="{136B2DDE-ECAE-4CFE-9C28-A76A92F40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9" name="Rectangle 6">
                <a:extLst>
                  <a:ext uri="{FF2B5EF4-FFF2-40B4-BE49-F238E27FC236}">
                    <a16:creationId xmlns:a16="http://schemas.microsoft.com/office/drawing/2014/main" id="{F761592E-57A7-440F-B454-BE77670F9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0" name="Freeform 7">
                <a:extLst>
                  <a:ext uri="{FF2B5EF4-FFF2-40B4-BE49-F238E27FC236}">
                    <a16:creationId xmlns:a16="http://schemas.microsoft.com/office/drawing/2014/main" id="{761B3DB7-5411-4169-BDFA-11E8E7BFB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1" name="Freeform 8">
                <a:extLst>
                  <a:ext uri="{FF2B5EF4-FFF2-40B4-BE49-F238E27FC236}">
                    <a16:creationId xmlns:a16="http://schemas.microsoft.com/office/drawing/2014/main" id="{E102C191-C42F-4983-9355-A227EE7A7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2" name="Freeform 9">
                <a:extLst>
                  <a:ext uri="{FF2B5EF4-FFF2-40B4-BE49-F238E27FC236}">
                    <a16:creationId xmlns:a16="http://schemas.microsoft.com/office/drawing/2014/main" id="{8FA7013E-3599-4850-9C7F-3BCE08564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3" name="Freeform 10">
                <a:extLst>
                  <a:ext uri="{FF2B5EF4-FFF2-40B4-BE49-F238E27FC236}">
                    <a16:creationId xmlns:a16="http://schemas.microsoft.com/office/drawing/2014/main" id="{B4B929EF-7453-462B-AA9C-B663E2F8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4" name="Freeform 11">
                <a:extLst>
                  <a:ext uri="{FF2B5EF4-FFF2-40B4-BE49-F238E27FC236}">
                    <a16:creationId xmlns:a16="http://schemas.microsoft.com/office/drawing/2014/main" id="{D68784ED-B51C-4303-ADDA-0C16315E1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5" name="Freeform 12">
                <a:extLst>
                  <a:ext uri="{FF2B5EF4-FFF2-40B4-BE49-F238E27FC236}">
                    <a16:creationId xmlns:a16="http://schemas.microsoft.com/office/drawing/2014/main" id="{0F7FFBBE-705F-4F92-AA80-994BBDE74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6" name="Freeform 13">
                <a:extLst>
                  <a:ext uri="{FF2B5EF4-FFF2-40B4-BE49-F238E27FC236}">
                    <a16:creationId xmlns:a16="http://schemas.microsoft.com/office/drawing/2014/main" id="{D0A51646-BB09-484B-8FC7-510A1A2603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7" name="Freeform 14">
                <a:extLst>
                  <a:ext uri="{FF2B5EF4-FFF2-40B4-BE49-F238E27FC236}">
                    <a16:creationId xmlns:a16="http://schemas.microsoft.com/office/drawing/2014/main" id="{1BAE3BF7-4DD5-4D6D-9DF8-614223D7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8" name="Rectangle 15">
                <a:extLst>
                  <a:ext uri="{FF2B5EF4-FFF2-40B4-BE49-F238E27FC236}">
                    <a16:creationId xmlns:a16="http://schemas.microsoft.com/office/drawing/2014/main" id="{7C500DA8-061C-4F7A-BDD9-70D8294B7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9" name="Rectangle 16">
                <a:extLst>
                  <a:ext uri="{FF2B5EF4-FFF2-40B4-BE49-F238E27FC236}">
                    <a16:creationId xmlns:a16="http://schemas.microsoft.com/office/drawing/2014/main" id="{C067AE8F-63FD-4F2B-85F5-F475CE80F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0" name="Freeform 17">
                <a:extLst>
                  <a:ext uri="{FF2B5EF4-FFF2-40B4-BE49-F238E27FC236}">
                    <a16:creationId xmlns:a16="http://schemas.microsoft.com/office/drawing/2014/main" id="{4E1C91BF-F16D-4FEA-A19C-6791B6E97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1" name="Rectangle 18">
                <a:extLst>
                  <a:ext uri="{FF2B5EF4-FFF2-40B4-BE49-F238E27FC236}">
                    <a16:creationId xmlns:a16="http://schemas.microsoft.com/office/drawing/2014/main" id="{FF71ADF7-42DE-4AC9-960E-A0628E377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2" name="Rectangle 19">
                <a:extLst>
                  <a:ext uri="{FF2B5EF4-FFF2-40B4-BE49-F238E27FC236}">
                    <a16:creationId xmlns:a16="http://schemas.microsoft.com/office/drawing/2014/main" id="{232961CE-C7CE-4980-A9D4-AF5E441E0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3" name="Rectangle 20">
                <a:extLst>
                  <a:ext uri="{FF2B5EF4-FFF2-40B4-BE49-F238E27FC236}">
                    <a16:creationId xmlns:a16="http://schemas.microsoft.com/office/drawing/2014/main" id="{602E358C-05AA-4AD9-81EE-85F1429E2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4" name="Rectangle 21">
                <a:extLst>
                  <a:ext uri="{FF2B5EF4-FFF2-40B4-BE49-F238E27FC236}">
                    <a16:creationId xmlns:a16="http://schemas.microsoft.com/office/drawing/2014/main" id="{A50670AB-A2F6-4095-93C6-EE4E32E73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5" name="Rectangle 22">
                <a:extLst>
                  <a:ext uri="{FF2B5EF4-FFF2-40B4-BE49-F238E27FC236}">
                    <a16:creationId xmlns:a16="http://schemas.microsoft.com/office/drawing/2014/main" id="{0EF8971D-1D0E-4EE5-BBA7-1A9DD9274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6" name="Freeform 23">
                <a:extLst>
                  <a:ext uri="{FF2B5EF4-FFF2-40B4-BE49-F238E27FC236}">
                    <a16:creationId xmlns:a16="http://schemas.microsoft.com/office/drawing/2014/main" id="{836E65C4-24E8-49AE-89FE-A56C085D8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7" name="Freeform 24">
                <a:extLst>
                  <a:ext uri="{FF2B5EF4-FFF2-40B4-BE49-F238E27FC236}">
                    <a16:creationId xmlns:a16="http://schemas.microsoft.com/office/drawing/2014/main" id="{EFDA6A80-79A2-4CF0-9A1A-E9519DA0F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8" name="Freeform 25">
                <a:extLst>
                  <a:ext uri="{FF2B5EF4-FFF2-40B4-BE49-F238E27FC236}">
                    <a16:creationId xmlns:a16="http://schemas.microsoft.com/office/drawing/2014/main" id="{795F3FA6-1A32-48B6-BA52-8D6F8C0EC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9" name="Freeform 26">
                <a:extLst>
                  <a:ext uri="{FF2B5EF4-FFF2-40B4-BE49-F238E27FC236}">
                    <a16:creationId xmlns:a16="http://schemas.microsoft.com/office/drawing/2014/main" id="{A2773BF2-9094-43BE-A3D0-BB6DAA263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0" name="Freeform 27">
                <a:extLst>
                  <a:ext uri="{FF2B5EF4-FFF2-40B4-BE49-F238E27FC236}">
                    <a16:creationId xmlns:a16="http://schemas.microsoft.com/office/drawing/2014/main" id="{E3A5670B-17D3-4685-B73E-5CF79075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1" name="Freeform 28">
                <a:extLst>
                  <a:ext uri="{FF2B5EF4-FFF2-40B4-BE49-F238E27FC236}">
                    <a16:creationId xmlns:a16="http://schemas.microsoft.com/office/drawing/2014/main" id="{61040410-74C0-48F3-AB0B-C42C8958A9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437" name="文本框 436">
              <a:extLst>
                <a:ext uri="{FF2B5EF4-FFF2-40B4-BE49-F238E27FC236}">
                  <a16:creationId xmlns:a16="http://schemas.microsoft.com/office/drawing/2014/main" id="{640B4293-CA01-4064-BD57-E9FF3866920A}"/>
                </a:ext>
              </a:extLst>
            </p:cNvPr>
            <p:cNvSpPr txBox="1"/>
            <p:nvPr/>
          </p:nvSpPr>
          <p:spPr>
            <a:xfrm>
              <a:off x="3329604" y="2389668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2222B34F-965B-4B15-BB5E-4CFC3C62BBAC}"/>
              </a:ext>
            </a:extLst>
          </p:cNvPr>
          <p:cNvGrpSpPr/>
          <p:nvPr/>
        </p:nvGrpSpPr>
        <p:grpSpPr>
          <a:xfrm>
            <a:off x="6079556" y="3167020"/>
            <a:ext cx="1586820" cy="347869"/>
            <a:chOff x="4559667" y="2375264"/>
            <a:chExt cx="1190115" cy="260902"/>
          </a:xfrm>
        </p:grpSpPr>
        <p:grpSp>
          <p:nvGrpSpPr>
            <p:cNvPr id="463" name="组合 462">
              <a:extLst>
                <a:ext uri="{FF2B5EF4-FFF2-40B4-BE49-F238E27FC236}">
                  <a16:creationId xmlns:a16="http://schemas.microsoft.com/office/drawing/2014/main" id="{6AFF50EA-3C4D-4E9B-82EC-E64211F40C1B}"/>
                </a:ext>
              </a:extLst>
            </p:cNvPr>
            <p:cNvGrpSpPr/>
            <p:nvPr/>
          </p:nvGrpSpPr>
          <p:grpSpPr>
            <a:xfrm>
              <a:off x="4559667" y="2375264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465" name="Freeform 5">
                <a:extLst>
                  <a:ext uri="{FF2B5EF4-FFF2-40B4-BE49-F238E27FC236}">
                    <a16:creationId xmlns:a16="http://schemas.microsoft.com/office/drawing/2014/main" id="{29CAEA33-0236-4D54-BEC8-4966E3C47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6" name="Rectangle 6">
                <a:extLst>
                  <a:ext uri="{FF2B5EF4-FFF2-40B4-BE49-F238E27FC236}">
                    <a16:creationId xmlns:a16="http://schemas.microsoft.com/office/drawing/2014/main" id="{2EF4B3C9-3130-44A4-B140-22457FDD6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7" name="Freeform 7">
                <a:extLst>
                  <a:ext uri="{FF2B5EF4-FFF2-40B4-BE49-F238E27FC236}">
                    <a16:creationId xmlns:a16="http://schemas.microsoft.com/office/drawing/2014/main" id="{DE572A2F-8353-4726-A357-8BB28FA87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id="{40473C68-CE93-4DE3-867E-3C51108F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id="{6E6506FE-A0E4-4DB7-BD16-9E68922AF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id="{007615BF-6A51-448A-89B3-675E0432D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id="{0E52D5DD-5B39-44C6-A1AD-CD86588E2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id="{33D19637-C4F7-4F42-998B-F42EE1A10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id="{A75F3F51-4674-49A3-9D03-C5369F6E7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id="{0E551B8E-AED6-4E9D-B548-279E961C0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5" name="Rectangle 15">
                <a:extLst>
                  <a:ext uri="{FF2B5EF4-FFF2-40B4-BE49-F238E27FC236}">
                    <a16:creationId xmlns:a16="http://schemas.microsoft.com/office/drawing/2014/main" id="{0E5E01B9-4471-4302-89BF-2F26DA080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6" name="Rectangle 16">
                <a:extLst>
                  <a:ext uri="{FF2B5EF4-FFF2-40B4-BE49-F238E27FC236}">
                    <a16:creationId xmlns:a16="http://schemas.microsoft.com/office/drawing/2014/main" id="{C40EBE95-B461-49CC-A4E1-8292199B1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id="{353CE6BA-F80B-4F34-95EB-22497BD4A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8" name="Rectangle 18">
                <a:extLst>
                  <a:ext uri="{FF2B5EF4-FFF2-40B4-BE49-F238E27FC236}">
                    <a16:creationId xmlns:a16="http://schemas.microsoft.com/office/drawing/2014/main" id="{82EFCA21-91AF-4F1D-8E62-4E93A5C0F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9" name="Rectangle 19">
                <a:extLst>
                  <a:ext uri="{FF2B5EF4-FFF2-40B4-BE49-F238E27FC236}">
                    <a16:creationId xmlns:a16="http://schemas.microsoft.com/office/drawing/2014/main" id="{458BDBE1-E221-4CB4-BBEE-B0691CFEC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0" name="Rectangle 20">
                <a:extLst>
                  <a:ext uri="{FF2B5EF4-FFF2-40B4-BE49-F238E27FC236}">
                    <a16:creationId xmlns:a16="http://schemas.microsoft.com/office/drawing/2014/main" id="{20ECDA44-8677-4809-AB82-FC9BCDBEB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1" name="Rectangle 21">
                <a:extLst>
                  <a:ext uri="{FF2B5EF4-FFF2-40B4-BE49-F238E27FC236}">
                    <a16:creationId xmlns:a16="http://schemas.microsoft.com/office/drawing/2014/main" id="{AB0B631A-C840-4F9F-A56B-B1E96D321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2" name="Rectangle 22">
                <a:extLst>
                  <a:ext uri="{FF2B5EF4-FFF2-40B4-BE49-F238E27FC236}">
                    <a16:creationId xmlns:a16="http://schemas.microsoft.com/office/drawing/2014/main" id="{3930A539-B81E-4DA5-A1F7-0DE03AF11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id="{7DCF8DC1-0426-455A-9761-1A3CC64D5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id="{188CFF39-87BA-41D2-9C0E-630AFEBD0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id="{5DD90294-11D2-4E24-B1C3-7C1192A23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id="{5F6E6BDF-8B02-4336-9476-F07203FAC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id="{D9E4CBB3-1CF0-471E-BAD5-86AC99A8F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id="{5521DF37-B3F2-4C4C-BD5D-3965EB7C6E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464" name="文本框 463">
              <a:extLst>
                <a:ext uri="{FF2B5EF4-FFF2-40B4-BE49-F238E27FC236}">
                  <a16:creationId xmlns:a16="http://schemas.microsoft.com/office/drawing/2014/main" id="{2646E036-C35E-4EA3-B4AC-6D765E7D8FD4}"/>
                </a:ext>
              </a:extLst>
            </p:cNvPr>
            <p:cNvSpPr txBox="1"/>
            <p:nvPr/>
          </p:nvSpPr>
          <p:spPr>
            <a:xfrm>
              <a:off x="4714071" y="2383926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32DFD45F-1965-4A1B-8A86-46D0F774C58E}"/>
              </a:ext>
            </a:extLst>
          </p:cNvPr>
          <p:cNvGrpSpPr/>
          <p:nvPr/>
        </p:nvGrpSpPr>
        <p:grpSpPr>
          <a:xfrm>
            <a:off x="7791101" y="3180426"/>
            <a:ext cx="1586820" cy="347869"/>
            <a:chOff x="5843324" y="2385321"/>
            <a:chExt cx="1190115" cy="260902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310FDFBC-890C-4269-8C4B-3A4CDEF71E96}"/>
                </a:ext>
              </a:extLst>
            </p:cNvPr>
            <p:cNvGrpSpPr/>
            <p:nvPr/>
          </p:nvGrpSpPr>
          <p:grpSpPr>
            <a:xfrm>
              <a:off x="5843324" y="2385321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492" name="Freeform 5">
                <a:extLst>
                  <a:ext uri="{FF2B5EF4-FFF2-40B4-BE49-F238E27FC236}">
                    <a16:creationId xmlns:a16="http://schemas.microsoft.com/office/drawing/2014/main" id="{4615CEB6-5355-4CD6-A0B4-B5E707D34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3" name="Rectangle 6">
                <a:extLst>
                  <a:ext uri="{FF2B5EF4-FFF2-40B4-BE49-F238E27FC236}">
                    <a16:creationId xmlns:a16="http://schemas.microsoft.com/office/drawing/2014/main" id="{DB350440-894D-4487-85E4-934D6B6E8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4" name="Freeform 7">
                <a:extLst>
                  <a:ext uri="{FF2B5EF4-FFF2-40B4-BE49-F238E27FC236}">
                    <a16:creationId xmlns:a16="http://schemas.microsoft.com/office/drawing/2014/main" id="{8E3BDF27-5389-4CC6-8FB9-7C06E12A9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5" name="Freeform 8">
                <a:extLst>
                  <a:ext uri="{FF2B5EF4-FFF2-40B4-BE49-F238E27FC236}">
                    <a16:creationId xmlns:a16="http://schemas.microsoft.com/office/drawing/2014/main" id="{70AA05C9-F057-4A1B-A756-847D5C1D6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6" name="Freeform 9">
                <a:extLst>
                  <a:ext uri="{FF2B5EF4-FFF2-40B4-BE49-F238E27FC236}">
                    <a16:creationId xmlns:a16="http://schemas.microsoft.com/office/drawing/2014/main" id="{8A37856C-D901-406A-B69D-89D1DA1C2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7" name="Freeform 10">
                <a:extLst>
                  <a:ext uri="{FF2B5EF4-FFF2-40B4-BE49-F238E27FC236}">
                    <a16:creationId xmlns:a16="http://schemas.microsoft.com/office/drawing/2014/main" id="{BA166D91-7E2C-4700-9158-C8EFE242C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8" name="Freeform 11">
                <a:extLst>
                  <a:ext uri="{FF2B5EF4-FFF2-40B4-BE49-F238E27FC236}">
                    <a16:creationId xmlns:a16="http://schemas.microsoft.com/office/drawing/2014/main" id="{55181618-2CB4-4AD7-9E2C-91A356626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99" name="Freeform 12">
                <a:extLst>
                  <a:ext uri="{FF2B5EF4-FFF2-40B4-BE49-F238E27FC236}">
                    <a16:creationId xmlns:a16="http://schemas.microsoft.com/office/drawing/2014/main" id="{A54BB64F-1A65-4A4C-A5FA-2F23F21FE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0" name="Freeform 13">
                <a:extLst>
                  <a:ext uri="{FF2B5EF4-FFF2-40B4-BE49-F238E27FC236}">
                    <a16:creationId xmlns:a16="http://schemas.microsoft.com/office/drawing/2014/main" id="{C20A87FE-A9E4-4B16-BBC1-28D7E9ED2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1" name="Freeform 14">
                <a:extLst>
                  <a:ext uri="{FF2B5EF4-FFF2-40B4-BE49-F238E27FC236}">
                    <a16:creationId xmlns:a16="http://schemas.microsoft.com/office/drawing/2014/main" id="{320BEA15-D898-4A64-B7B0-839D6D4B9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2" name="Rectangle 15">
                <a:extLst>
                  <a:ext uri="{FF2B5EF4-FFF2-40B4-BE49-F238E27FC236}">
                    <a16:creationId xmlns:a16="http://schemas.microsoft.com/office/drawing/2014/main" id="{86F6B260-EA16-4554-9726-1A02FEE7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3" name="Rectangle 16">
                <a:extLst>
                  <a:ext uri="{FF2B5EF4-FFF2-40B4-BE49-F238E27FC236}">
                    <a16:creationId xmlns:a16="http://schemas.microsoft.com/office/drawing/2014/main" id="{F3CD797D-6CAC-4E77-9320-ECDEB8AC5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4" name="Freeform 17">
                <a:extLst>
                  <a:ext uri="{FF2B5EF4-FFF2-40B4-BE49-F238E27FC236}">
                    <a16:creationId xmlns:a16="http://schemas.microsoft.com/office/drawing/2014/main" id="{EAA59028-6BD3-4E0B-A66B-533A173C0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5" name="Rectangle 18">
                <a:extLst>
                  <a:ext uri="{FF2B5EF4-FFF2-40B4-BE49-F238E27FC236}">
                    <a16:creationId xmlns:a16="http://schemas.microsoft.com/office/drawing/2014/main" id="{494B7A27-0179-432D-BFC8-169B54561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6" name="Rectangle 19">
                <a:extLst>
                  <a:ext uri="{FF2B5EF4-FFF2-40B4-BE49-F238E27FC236}">
                    <a16:creationId xmlns:a16="http://schemas.microsoft.com/office/drawing/2014/main" id="{33D1DE5B-E03E-45A2-A6DC-F4FD1D309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7" name="Rectangle 20">
                <a:extLst>
                  <a:ext uri="{FF2B5EF4-FFF2-40B4-BE49-F238E27FC236}">
                    <a16:creationId xmlns:a16="http://schemas.microsoft.com/office/drawing/2014/main" id="{7F84BB99-6390-49BF-80E5-626396EF0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8" name="Rectangle 21">
                <a:extLst>
                  <a:ext uri="{FF2B5EF4-FFF2-40B4-BE49-F238E27FC236}">
                    <a16:creationId xmlns:a16="http://schemas.microsoft.com/office/drawing/2014/main" id="{AD46BD78-BA5B-4108-8248-7A1FBB69C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09" name="Rectangle 22">
                <a:extLst>
                  <a:ext uri="{FF2B5EF4-FFF2-40B4-BE49-F238E27FC236}">
                    <a16:creationId xmlns:a16="http://schemas.microsoft.com/office/drawing/2014/main" id="{033465D7-B7E7-4E99-B5EA-97521DDE0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0" name="Freeform 23">
                <a:extLst>
                  <a:ext uri="{FF2B5EF4-FFF2-40B4-BE49-F238E27FC236}">
                    <a16:creationId xmlns:a16="http://schemas.microsoft.com/office/drawing/2014/main" id="{B0396E8E-A31E-45B8-A8BE-C4CE7FCFF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1" name="Freeform 24">
                <a:extLst>
                  <a:ext uri="{FF2B5EF4-FFF2-40B4-BE49-F238E27FC236}">
                    <a16:creationId xmlns:a16="http://schemas.microsoft.com/office/drawing/2014/main" id="{8DBCB13C-67EA-443C-BA34-08761298E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2" name="Freeform 25">
                <a:extLst>
                  <a:ext uri="{FF2B5EF4-FFF2-40B4-BE49-F238E27FC236}">
                    <a16:creationId xmlns:a16="http://schemas.microsoft.com/office/drawing/2014/main" id="{1EE56697-4942-47E5-892E-BA24CEDC9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3" name="Freeform 26">
                <a:extLst>
                  <a:ext uri="{FF2B5EF4-FFF2-40B4-BE49-F238E27FC236}">
                    <a16:creationId xmlns:a16="http://schemas.microsoft.com/office/drawing/2014/main" id="{62467B4C-79A9-4B06-9F8A-FF5ADD427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4" name="Freeform 27">
                <a:extLst>
                  <a:ext uri="{FF2B5EF4-FFF2-40B4-BE49-F238E27FC236}">
                    <a16:creationId xmlns:a16="http://schemas.microsoft.com/office/drawing/2014/main" id="{94AC1D66-7716-4A24-A9A0-D1B633F7E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15" name="Freeform 28">
                <a:extLst>
                  <a:ext uri="{FF2B5EF4-FFF2-40B4-BE49-F238E27FC236}">
                    <a16:creationId xmlns:a16="http://schemas.microsoft.com/office/drawing/2014/main" id="{5595454B-9152-4EC9-9463-C059CDD3C0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491" name="文本框 490">
              <a:extLst>
                <a:ext uri="{FF2B5EF4-FFF2-40B4-BE49-F238E27FC236}">
                  <a16:creationId xmlns:a16="http://schemas.microsoft.com/office/drawing/2014/main" id="{3556436B-FD33-44C1-8AD0-A700623C2B3B}"/>
                </a:ext>
              </a:extLst>
            </p:cNvPr>
            <p:cNvSpPr txBox="1"/>
            <p:nvPr/>
          </p:nvSpPr>
          <p:spPr>
            <a:xfrm>
              <a:off x="6003414" y="2390721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46BE15C1-39DB-4C58-A8ED-C92D8EF7309D}"/>
              </a:ext>
            </a:extLst>
          </p:cNvPr>
          <p:cNvGrpSpPr/>
          <p:nvPr/>
        </p:nvGrpSpPr>
        <p:grpSpPr>
          <a:xfrm>
            <a:off x="7770933" y="4350741"/>
            <a:ext cx="1586820" cy="347870"/>
            <a:chOff x="5828201" y="3263052"/>
            <a:chExt cx="1190115" cy="260902"/>
          </a:xfrm>
        </p:grpSpPr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0B238E2A-6171-4D3A-86B4-68FB5926B583}"/>
                </a:ext>
              </a:extLst>
            </p:cNvPr>
            <p:cNvGrpSpPr/>
            <p:nvPr/>
          </p:nvGrpSpPr>
          <p:grpSpPr>
            <a:xfrm>
              <a:off x="5828201" y="3263052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519" name="Freeform 5">
                <a:extLst>
                  <a:ext uri="{FF2B5EF4-FFF2-40B4-BE49-F238E27FC236}">
                    <a16:creationId xmlns:a16="http://schemas.microsoft.com/office/drawing/2014/main" id="{68FE0800-D6EE-422D-80E2-7C94BA72B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0" name="Rectangle 6">
                <a:extLst>
                  <a:ext uri="{FF2B5EF4-FFF2-40B4-BE49-F238E27FC236}">
                    <a16:creationId xmlns:a16="http://schemas.microsoft.com/office/drawing/2014/main" id="{BAE3BFFA-634D-483A-A1A9-5EF56A678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1" name="Freeform 7">
                <a:extLst>
                  <a:ext uri="{FF2B5EF4-FFF2-40B4-BE49-F238E27FC236}">
                    <a16:creationId xmlns:a16="http://schemas.microsoft.com/office/drawing/2014/main" id="{90270BAC-B1A8-4ED2-83D6-48E861918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2" name="Freeform 8">
                <a:extLst>
                  <a:ext uri="{FF2B5EF4-FFF2-40B4-BE49-F238E27FC236}">
                    <a16:creationId xmlns:a16="http://schemas.microsoft.com/office/drawing/2014/main" id="{D3A2680F-BCD7-4859-B966-D883E02A4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3" name="Freeform 9">
                <a:extLst>
                  <a:ext uri="{FF2B5EF4-FFF2-40B4-BE49-F238E27FC236}">
                    <a16:creationId xmlns:a16="http://schemas.microsoft.com/office/drawing/2014/main" id="{FC848AEB-D814-4C3F-B9DC-993A90D30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4" name="Freeform 10">
                <a:extLst>
                  <a:ext uri="{FF2B5EF4-FFF2-40B4-BE49-F238E27FC236}">
                    <a16:creationId xmlns:a16="http://schemas.microsoft.com/office/drawing/2014/main" id="{4DC5C8FF-4CEE-40D0-926D-102D4D51A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5" name="Freeform 11">
                <a:extLst>
                  <a:ext uri="{FF2B5EF4-FFF2-40B4-BE49-F238E27FC236}">
                    <a16:creationId xmlns:a16="http://schemas.microsoft.com/office/drawing/2014/main" id="{3F250B18-EF2C-40EC-8D15-CDA1FECA1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6" name="Freeform 12">
                <a:extLst>
                  <a:ext uri="{FF2B5EF4-FFF2-40B4-BE49-F238E27FC236}">
                    <a16:creationId xmlns:a16="http://schemas.microsoft.com/office/drawing/2014/main" id="{6EC510D3-8373-43E4-8E3C-E10D36CC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7" name="Freeform 13">
                <a:extLst>
                  <a:ext uri="{FF2B5EF4-FFF2-40B4-BE49-F238E27FC236}">
                    <a16:creationId xmlns:a16="http://schemas.microsoft.com/office/drawing/2014/main" id="{AD7EB58A-7433-4367-BC04-25933059B5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8" name="Freeform 14">
                <a:extLst>
                  <a:ext uri="{FF2B5EF4-FFF2-40B4-BE49-F238E27FC236}">
                    <a16:creationId xmlns:a16="http://schemas.microsoft.com/office/drawing/2014/main" id="{8FF39230-AB35-4FF2-9833-B6EA59D9F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29" name="Rectangle 15">
                <a:extLst>
                  <a:ext uri="{FF2B5EF4-FFF2-40B4-BE49-F238E27FC236}">
                    <a16:creationId xmlns:a16="http://schemas.microsoft.com/office/drawing/2014/main" id="{3C832CDD-17E1-439E-A2ED-20496D691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0" name="Rectangle 16">
                <a:extLst>
                  <a:ext uri="{FF2B5EF4-FFF2-40B4-BE49-F238E27FC236}">
                    <a16:creationId xmlns:a16="http://schemas.microsoft.com/office/drawing/2014/main" id="{FB2F941B-13F6-401E-95A1-EB8D3B743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1" name="Freeform 17">
                <a:extLst>
                  <a:ext uri="{FF2B5EF4-FFF2-40B4-BE49-F238E27FC236}">
                    <a16:creationId xmlns:a16="http://schemas.microsoft.com/office/drawing/2014/main" id="{A367E756-F92A-485C-8022-A10ABB588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2" name="Rectangle 18">
                <a:extLst>
                  <a:ext uri="{FF2B5EF4-FFF2-40B4-BE49-F238E27FC236}">
                    <a16:creationId xmlns:a16="http://schemas.microsoft.com/office/drawing/2014/main" id="{772F92B5-75D6-4D48-BA11-67985F738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3" name="Rectangle 19">
                <a:extLst>
                  <a:ext uri="{FF2B5EF4-FFF2-40B4-BE49-F238E27FC236}">
                    <a16:creationId xmlns:a16="http://schemas.microsoft.com/office/drawing/2014/main" id="{A9D91380-CB09-45BC-B497-7F3160EC4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4" name="Rectangle 20">
                <a:extLst>
                  <a:ext uri="{FF2B5EF4-FFF2-40B4-BE49-F238E27FC236}">
                    <a16:creationId xmlns:a16="http://schemas.microsoft.com/office/drawing/2014/main" id="{156375DF-7293-43BF-BC04-74865CBFF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5" name="Rectangle 21">
                <a:extLst>
                  <a:ext uri="{FF2B5EF4-FFF2-40B4-BE49-F238E27FC236}">
                    <a16:creationId xmlns:a16="http://schemas.microsoft.com/office/drawing/2014/main" id="{A1D42576-CE85-4629-9DC3-F9DCD4942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6" name="Rectangle 22">
                <a:extLst>
                  <a:ext uri="{FF2B5EF4-FFF2-40B4-BE49-F238E27FC236}">
                    <a16:creationId xmlns:a16="http://schemas.microsoft.com/office/drawing/2014/main" id="{B5CF3B7C-6D7E-431D-88C5-E3E4E600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7" name="Freeform 23">
                <a:extLst>
                  <a:ext uri="{FF2B5EF4-FFF2-40B4-BE49-F238E27FC236}">
                    <a16:creationId xmlns:a16="http://schemas.microsoft.com/office/drawing/2014/main" id="{3C660E91-039A-43BB-8B1C-BE90266F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8" name="Freeform 24">
                <a:extLst>
                  <a:ext uri="{FF2B5EF4-FFF2-40B4-BE49-F238E27FC236}">
                    <a16:creationId xmlns:a16="http://schemas.microsoft.com/office/drawing/2014/main" id="{9A0EE6B6-22D4-4CFF-8759-49D501F1D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39" name="Freeform 25">
                <a:extLst>
                  <a:ext uri="{FF2B5EF4-FFF2-40B4-BE49-F238E27FC236}">
                    <a16:creationId xmlns:a16="http://schemas.microsoft.com/office/drawing/2014/main" id="{7F5FF353-B034-4D23-94B5-3CD691233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0" name="Freeform 26">
                <a:extLst>
                  <a:ext uri="{FF2B5EF4-FFF2-40B4-BE49-F238E27FC236}">
                    <a16:creationId xmlns:a16="http://schemas.microsoft.com/office/drawing/2014/main" id="{A4A30385-C059-476B-800D-05F5B19DE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1" name="Freeform 27">
                <a:extLst>
                  <a:ext uri="{FF2B5EF4-FFF2-40B4-BE49-F238E27FC236}">
                    <a16:creationId xmlns:a16="http://schemas.microsoft.com/office/drawing/2014/main" id="{E9951C86-C786-4AF9-AE5F-E9F5D8CBF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2" name="Freeform 28">
                <a:extLst>
                  <a:ext uri="{FF2B5EF4-FFF2-40B4-BE49-F238E27FC236}">
                    <a16:creationId xmlns:a16="http://schemas.microsoft.com/office/drawing/2014/main" id="{999642E2-DFA0-4CFD-8696-E2D6FEA6E2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518" name="文本框 517">
              <a:extLst>
                <a:ext uri="{FF2B5EF4-FFF2-40B4-BE49-F238E27FC236}">
                  <a16:creationId xmlns:a16="http://schemas.microsoft.com/office/drawing/2014/main" id="{5CC403BC-CFDA-4575-9B92-9B82A366E371}"/>
                </a:ext>
              </a:extLst>
            </p:cNvPr>
            <p:cNvSpPr txBox="1"/>
            <p:nvPr/>
          </p:nvSpPr>
          <p:spPr>
            <a:xfrm>
              <a:off x="5978275" y="3271715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543" name="组合 542">
            <a:extLst>
              <a:ext uri="{FF2B5EF4-FFF2-40B4-BE49-F238E27FC236}">
                <a16:creationId xmlns:a16="http://schemas.microsoft.com/office/drawing/2014/main" id="{2B87C09F-C8A8-4F4E-8419-ACFAD68C5F08}"/>
              </a:ext>
            </a:extLst>
          </p:cNvPr>
          <p:cNvGrpSpPr/>
          <p:nvPr/>
        </p:nvGrpSpPr>
        <p:grpSpPr>
          <a:xfrm>
            <a:off x="6059393" y="4336438"/>
            <a:ext cx="1586820" cy="348763"/>
            <a:chOff x="4544544" y="3252325"/>
            <a:chExt cx="1190115" cy="261572"/>
          </a:xfrm>
        </p:grpSpPr>
        <p:grpSp>
          <p:nvGrpSpPr>
            <p:cNvPr id="544" name="组合 543">
              <a:extLst>
                <a:ext uri="{FF2B5EF4-FFF2-40B4-BE49-F238E27FC236}">
                  <a16:creationId xmlns:a16="http://schemas.microsoft.com/office/drawing/2014/main" id="{62475FA6-22ED-4E49-9BFD-0B7D53194D06}"/>
                </a:ext>
              </a:extLst>
            </p:cNvPr>
            <p:cNvGrpSpPr/>
            <p:nvPr/>
          </p:nvGrpSpPr>
          <p:grpSpPr>
            <a:xfrm>
              <a:off x="4544544" y="3252995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546" name="Freeform 5">
                <a:extLst>
                  <a:ext uri="{FF2B5EF4-FFF2-40B4-BE49-F238E27FC236}">
                    <a16:creationId xmlns:a16="http://schemas.microsoft.com/office/drawing/2014/main" id="{78A6F97E-5862-4445-9834-1465C6EC6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7" name="Rectangle 6">
                <a:extLst>
                  <a:ext uri="{FF2B5EF4-FFF2-40B4-BE49-F238E27FC236}">
                    <a16:creationId xmlns:a16="http://schemas.microsoft.com/office/drawing/2014/main" id="{9FDDC193-4C03-4170-B942-B429AACAF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8" name="Freeform 7">
                <a:extLst>
                  <a:ext uri="{FF2B5EF4-FFF2-40B4-BE49-F238E27FC236}">
                    <a16:creationId xmlns:a16="http://schemas.microsoft.com/office/drawing/2014/main" id="{DD861E38-43F1-49E3-B9F7-C6B2C384C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49" name="Freeform 8">
                <a:extLst>
                  <a:ext uri="{FF2B5EF4-FFF2-40B4-BE49-F238E27FC236}">
                    <a16:creationId xmlns:a16="http://schemas.microsoft.com/office/drawing/2014/main" id="{C0B5161C-A8B5-4429-809B-498288B67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0" name="Freeform 9">
                <a:extLst>
                  <a:ext uri="{FF2B5EF4-FFF2-40B4-BE49-F238E27FC236}">
                    <a16:creationId xmlns:a16="http://schemas.microsoft.com/office/drawing/2014/main" id="{64B72CDE-CB30-4E58-9677-AA7326809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1" name="Freeform 10">
                <a:extLst>
                  <a:ext uri="{FF2B5EF4-FFF2-40B4-BE49-F238E27FC236}">
                    <a16:creationId xmlns:a16="http://schemas.microsoft.com/office/drawing/2014/main" id="{7C617B18-1247-4389-9735-69803FF0A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2" name="Freeform 11">
                <a:extLst>
                  <a:ext uri="{FF2B5EF4-FFF2-40B4-BE49-F238E27FC236}">
                    <a16:creationId xmlns:a16="http://schemas.microsoft.com/office/drawing/2014/main" id="{611D081B-C866-4BBF-BE18-62AC2EDE1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3" name="Freeform 12">
                <a:extLst>
                  <a:ext uri="{FF2B5EF4-FFF2-40B4-BE49-F238E27FC236}">
                    <a16:creationId xmlns:a16="http://schemas.microsoft.com/office/drawing/2014/main" id="{21BCFCFE-C4EA-4FE5-A04E-0C544A333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4" name="Freeform 13">
                <a:extLst>
                  <a:ext uri="{FF2B5EF4-FFF2-40B4-BE49-F238E27FC236}">
                    <a16:creationId xmlns:a16="http://schemas.microsoft.com/office/drawing/2014/main" id="{FCD2387E-5BEC-4DEE-B589-CE56CE70C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5" name="Freeform 14">
                <a:extLst>
                  <a:ext uri="{FF2B5EF4-FFF2-40B4-BE49-F238E27FC236}">
                    <a16:creationId xmlns:a16="http://schemas.microsoft.com/office/drawing/2014/main" id="{9AF512D5-3BD0-4F87-BF40-F8D4248DC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6" name="Rectangle 15">
                <a:extLst>
                  <a:ext uri="{FF2B5EF4-FFF2-40B4-BE49-F238E27FC236}">
                    <a16:creationId xmlns:a16="http://schemas.microsoft.com/office/drawing/2014/main" id="{7530F134-3094-43ED-ACCE-B37F59C27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7" name="Rectangle 16">
                <a:extLst>
                  <a:ext uri="{FF2B5EF4-FFF2-40B4-BE49-F238E27FC236}">
                    <a16:creationId xmlns:a16="http://schemas.microsoft.com/office/drawing/2014/main" id="{8F761775-D58E-4660-A5BC-A54568A2D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8" name="Freeform 17">
                <a:extLst>
                  <a:ext uri="{FF2B5EF4-FFF2-40B4-BE49-F238E27FC236}">
                    <a16:creationId xmlns:a16="http://schemas.microsoft.com/office/drawing/2014/main" id="{FC3F75E9-B881-440B-9EBA-34B577EE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59" name="Rectangle 18">
                <a:extLst>
                  <a:ext uri="{FF2B5EF4-FFF2-40B4-BE49-F238E27FC236}">
                    <a16:creationId xmlns:a16="http://schemas.microsoft.com/office/drawing/2014/main" id="{E7B27E43-E6CA-4FC0-83EC-DCDE95239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0" name="Rectangle 19">
                <a:extLst>
                  <a:ext uri="{FF2B5EF4-FFF2-40B4-BE49-F238E27FC236}">
                    <a16:creationId xmlns:a16="http://schemas.microsoft.com/office/drawing/2014/main" id="{CAF5DAD6-A6D1-418B-92E9-EFFCAEAD6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1" name="Rectangle 20">
                <a:extLst>
                  <a:ext uri="{FF2B5EF4-FFF2-40B4-BE49-F238E27FC236}">
                    <a16:creationId xmlns:a16="http://schemas.microsoft.com/office/drawing/2014/main" id="{7BC5C76E-05ED-4E3D-AEB1-3AA6EE18D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2" name="Rectangle 21">
                <a:extLst>
                  <a:ext uri="{FF2B5EF4-FFF2-40B4-BE49-F238E27FC236}">
                    <a16:creationId xmlns:a16="http://schemas.microsoft.com/office/drawing/2014/main" id="{862322AE-552D-4945-AF84-5D7BDCC82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3" name="Rectangle 22">
                <a:extLst>
                  <a:ext uri="{FF2B5EF4-FFF2-40B4-BE49-F238E27FC236}">
                    <a16:creationId xmlns:a16="http://schemas.microsoft.com/office/drawing/2014/main" id="{D411128F-FFDD-47B2-8321-E490DC45C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4" name="Freeform 23">
                <a:extLst>
                  <a:ext uri="{FF2B5EF4-FFF2-40B4-BE49-F238E27FC236}">
                    <a16:creationId xmlns:a16="http://schemas.microsoft.com/office/drawing/2014/main" id="{7AF2374C-5173-44A3-A5E3-3E97DCF1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5" name="Freeform 24">
                <a:extLst>
                  <a:ext uri="{FF2B5EF4-FFF2-40B4-BE49-F238E27FC236}">
                    <a16:creationId xmlns:a16="http://schemas.microsoft.com/office/drawing/2014/main" id="{D0289E15-B799-43CA-994D-48058F827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6" name="Freeform 25">
                <a:extLst>
                  <a:ext uri="{FF2B5EF4-FFF2-40B4-BE49-F238E27FC236}">
                    <a16:creationId xmlns:a16="http://schemas.microsoft.com/office/drawing/2014/main" id="{F9406DA1-03C7-42CB-8C9E-D7F3D777D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7" name="Freeform 26">
                <a:extLst>
                  <a:ext uri="{FF2B5EF4-FFF2-40B4-BE49-F238E27FC236}">
                    <a16:creationId xmlns:a16="http://schemas.microsoft.com/office/drawing/2014/main" id="{ADCF1B38-1EA7-4DF3-8B4E-D1601707B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8" name="Freeform 27">
                <a:extLst>
                  <a:ext uri="{FF2B5EF4-FFF2-40B4-BE49-F238E27FC236}">
                    <a16:creationId xmlns:a16="http://schemas.microsoft.com/office/drawing/2014/main" id="{ADCAAC00-BB88-4D55-A57B-DB57974C5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9" name="Freeform 28">
                <a:extLst>
                  <a:ext uri="{FF2B5EF4-FFF2-40B4-BE49-F238E27FC236}">
                    <a16:creationId xmlns:a16="http://schemas.microsoft.com/office/drawing/2014/main" id="{573713D7-7ED2-4683-A344-0CC2BDF96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545" name="文本框 544">
              <a:extLst>
                <a:ext uri="{FF2B5EF4-FFF2-40B4-BE49-F238E27FC236}">
                  <a16:creationId xmlns:a16="http://schemas.microsoft.com/office/drawing/2014/main" id="{54008F35-0BAF-4B43-A19F-21274668F2FC}"/>
                </a:ext>
              </a:extLst>
            </p:cNvPr>
            <p:cNvSpPr txBox="1"/>
            <p:nvPr/>
          </p:nvSpPr>
          <p:spPr>
            <a:xfrm>
              <a:off x="4702474" y="3252325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570" name="组合 569">
            <a:extLst>
              <a:ext uri="{FF2B5EF4-FFF2-40B4-BE49-F238E27FC236}">
                <a16:creationId xmlns:a16="http://schemas.microsoft.com/office/drawing/2014/main" id="{D95CB31D-9DF5-4366-B43C-B419BA97A029}"/>
              </a:ext>
            </a:extLst>
          </p:cNvPr>
          <p:cNvGrpSpPr/>
          <p:nvPr/>
        </p:nvGrpSpPr>
        <p:grpSpPr>
          <a:xfrm>
            <a:off x="4212907" y="4350741"/>
            <a:ext cx="1586820" cy="347870"/>
            <a:chOff x="3159679" y="3263052"/>
            <a:chExt cx="1190115" cy="260902"/>
          </a:xfrm>
        </p:grpSpPr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73536C39-AF6D-45FA-9A7A-9A5D57656645}"/>
                </a:ext>
              </a:extLst>
            </p:cNvPr>
            <p:cNvGrpSpPr/>
            <p:nvPr/>
          </p:nvGrpSpPr>
          <p:grpSpPr>
            <a:xfrm>
              <a:off x="3159679" y="3263052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573" name="Freeform 5">
                <a:extLst>
                  <a:ext uri="{FF2B5EF4-FFF2-40B4-BE49-F238E27FC236}">
                    <a16:creationId xmlns:a16="http://schemas.microsoft.com/office/drawing/2014/main" id="{45A0E8DA-37B9-417D-AA88-B92B38156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4" name="Rectangle 6">
                <a:extLst>
                  <a:ext uri="{FF2B5EF4-FFF2-40B4-BE49-F238E27FC236}">
                    <a16:creationId xmlns:a16="http://schemas.microsoft.com/office/drawing/2014/main" id="{89A09D2E-5CCF-46CF-8C32-F45796781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5" name="Freeform 7">
                <a:extLst>
                  <a:ext uri="{FF2B5EF4-FFF2-40B4-BE49-F238E27FC236}">
                    <a16:creationId xmlns:a16="http://schemas.microsoft.com/office/drawing/2014/main" id="{7CC13C61-1DA1-4CFE-BD79-8DFA5F7DA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6" name="Freeform 8">
                <a:extLst>
                  <a:ext uri="{FF2B5EF4-FFF2-40B4-BE49-F238E27FC236}">
                    <a16:creationId xmlns:a16="http://schemas.microsoft.com/office/drawing/2014/main" id="{53855CFF-EF9D-4674-8FCA-95BEF712D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7" name="Freeform 9">
                <a:extLst>
                  <a:ext uri="{FF2B5EF4-FFF2-40B4-BE49-F238E27FC236}">
                    <a16:creationId xmlns:a16="http://schemas.microsoft.com/office/drawing/2014/main" id="{06CA9FBE-B4F4-4CE6-BDC3-ECAEB79C0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8" name="Freeform 10">
                <a:extLst>
                  <a:ext uri="{FF2B5EF4-FFF2-40B4-BE49-F238E27FC236}">
                    <a16:creationId xmlns:a16="http://schemas.microsoft.com/office/drawing/2014/main" id="{E284EE2A-3FF3-4800-BEDC-28C203A77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9" name="Freeform 11">
                <a:extLst>
                  <a:ext uri="{FF2B5EF4-FFF2-40B4-BE49-F238E27FC236}">
                    <a16:creationId xmlns:a16="http://schemas.microsoft.com/office/drawing/2014/main" id="{A8CC6015-5E02-4527-8765-C33065734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0" name="Freeform 12">
                <a:extLst>
                  <a:ext uri="{FF2B5EF4-FFF2-40B4-BE49-F238E27FC236}">
                    <a16:creationId xmlns:a16="http://schemas.microsoft.com/office/drawing/2014/main" id="{91B72113-D279-4232-883D-255E4174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1" name="Freeform 13">
                <a:extLst>
                  <a:ext uri="{FF2B5EF4-FFF2-40B4-BE49-F238E27FC236}">
                    <a16:creationId xmlns:a16="http://schemas.microsoft.com/office/drawing/2014/main" id="{A5CC6FE7-954A-4A67-B808-FB1EF72374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2" name="Freeform 14">
                <a:extLst>
                  <a:ext uri="{FF2B5EF4-FFF2-40B4-BE49-F238E27FC236}">
                    <a16:creationId xmlns:a16="http://schemas.microsoft.com/office/drawing/2014/main" id="{DC733378-76E1-4C1A-A140-696E515DF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3" name="Rectangle 15">
                <a:extLst>
                  <a:ext uri="{FF2B5EF4-FFF2-40B4-BE49-F238E27FC236}">
                    <a16:creationId xmlns:a16="http://schemas.microsoft.com/office/drawing/2014/main" id="{2FEABDF1-64AC-4DE5-93D6-46A29E397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4" name="Rectangle 16">
                <a:extLst>
                  <a:ext uri="{FF2B5EF4-FFF2-40B4-BE49-F238E27FC236}">
                    <a16:creationId xmlns:a16="http://schemas.microsoft.com/office/drawing/2014/main" id="{401267EA-0DBB-4774-9FB7-B70E308C2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5" name="Freeform 17">
                <a:extLst>
                  <a:ext uri="{FF2B5EF4-FFF2-40B4-BE49-F238E27FC236}">
                    <a16:creationId xmlns:a16="http://schemas.microsoft.com/office/drawing/2014/main" id="{EE05306C-0A2D-46F0-9390-F4246996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6" name="Rectangle 18">
                <a:extLst>
                  <a:ext uri="{FF2B5EF4-FFF2-40B4-BE49-F238E27FC236}">
                    <a16:creationId xmlns:a16="http://schemas.microsoft.com/office/drawing/2014/main" id="{FAE0F79F-1196-4ABE-8ABA-D251407E1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7" name="Rectangle 19">
                <a:extLst>
                  <a:ext uri="{FF2B5EF4-FFF2-40B4-BE49-F238E27FC236}">
                    <a16:creationId xmlns:a16="http://schemas.microsoft.com/office/drawing/2014/main" id="{9AE79CFC-BEA9-4A30-A13C-FC2CFBDA9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8" name="Rectangle 20">
                <a:extLst>
                  <a:ext uri="{FF2B5EF4-FFF2-40B4-BE49-F238E27FC236}">
                    <a16:creationId xmlns:a16="http://schemas.microsoft.com/office/drawing/2014/main" id="{B3E36EF3-9894-4D44-A2DB-0C1F5C198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9" name="Rectangle 21">
                <a:extLst>
                  <a:ext uri="{FF2B5EF4-FFF2-40B4-BE49-F238E27FC236}">
                    <a16:creationId xmlns:a16="http://schemas.microsoft.com/office/drawing/2014/main" id="{764952AA-C46E-4D8F-A27A-7E968C0AC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0" name="Rectangle 22">
                <a:extLst>
                  <a:ext uri="{FF2B5EF4-FFF2-40B4-BE49-F238E27FC236}">
                    <a16:creationId xmlns:a16="http://schemas.microsoft.com/office/drawing/2014/main" id="{BBE931F0-E08E-448D-88DF-4F2A91D4C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1" name="Freeform 23">
                <a:extLst>
                  <a:ext uri="{FF2B5EF4-FFF2-40B4-BE49-F238E27FC236}">
                    <a16:creationId xmlns:a16="http://schemas.microsoft.com/office/drawing/2014/main" id="{98D3E418-8412-4A88-B234-700E400B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2" name="Freeform 24">
                <a:extLst>
                  <a:ext uri="{FF2B5EF4-FFF2-40B4-BE49-F238E27FC236}">
                    <a16:creationId xmlns:a16="http://schemas.microsoft.com/office/drawing/2014/main" id="{E02DD4C8-C765-4528-A061-19F4207D2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3" name="Freeform 25">
                <a:extLst>
                  <a:ext uri="{FF2B5EF4-FFF2-40B4-BE49-F238E27FC236}">
                    <a16:creationId xmlns:a16="http://schemas.microsoft.com/office/drawing/2014/main" id="{6DE7EABE-9D83-465F-8E77-8B6F5093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4" name="Freeform 26">
                <a:extLst>
                  <a:ext uri="{FF2B5EF4-FFF2-40B4-BE49-F238E27FC236}">
                    <a16:creationId xmlns:a16="http://schemas.microsoft.com/office/drawing/2014/main" id="{15CFEEB0-EA28-4AAF-A966-2EE5AA5F1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5" name="Freeform 27">
                <a:extLst>
                  <a:ext uri="{FF2B5EF4-FFF2-40B4-BE49-F238E27FC236}">
                    <a16:creationId xmlns:a16="http://schemas.microsoft.com/office/drawing/2014/main" id="{0944AA16-40ED-4669-9E4D-AB8969737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6" name="Freeform 28">
                <a:extLst>
                  <a:ext uri="{FF2B5EF4-FFF2-40B4-BE49-F238E27FC236}">
                    <a16:creationId xmlns:a16="http://schemas.microsoft.com/office/drawing/2014/main" id="{45AA3E82-C44B-4196-BF5C-FD82594B0E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572" name="文本框 571">
              <a:extLst>
                <a:ext uri="{FF2B5EF4-FFF2-40B4-BE49-F238E27FC236}">
                  <a16:creationId xmlns:a16="http://schemas.microsoft.com/office/drawing/2014/main" id="{6E8FD8E7-F63C-438E-8CEC-16DFDCC06B79}"/>
                </a:ext>
              </a:extLst>
            </p:cNvPr>
            <p:cNvSpPr txBox="1"/>
            <p:nvPr/>
          </p:nvSpPr>
          <p:spPr>
            <a:xfrm>
              <a:off x="3324470" y="3273053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  <p:grpSp>
        <p:nvGrpSpPr>
          <p:cNvPr id="597" name="组合 596">
            <a:extLst>
              <a:ext uri="{FF2B5EF4-FFF2-40B4-BE49-F238E27FC236}">
                <a16:creationId xmlns:a16="http://schemas.microsoft.com/office/drawing/2014/main" id="{A7D54FDE-8616-41AA-8610-CD8DD6909773}"/>
              </a:ext>
            </a:extLst>
          </p:cNvPr>
          <p:cNvGrpSpPr/>
          <p:nvPr/>
        </p:nvGrpSpPr>
        <p:grpSpPr>
          <a:xfrm>
            <a:off x="2501363" y="4337327"/>
            <a:ext cx="1586820" cy="347869"/>
            <a:chOff x="1876022" y="3252995"/>
            <a:chExt cx="1190115" cy="260902"/>
          </a:xfrm>
        </p:grpSpPr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E21FB598-B66C-4E5A-B0F7-9E15FF61CD2D}"/>
                </a:ext>
              </a:extLst>
            </p:cNvPr>
            <p:cNvGrpSpPr/>
            <p:nvPr/>
          </p:nvGrpSpPr>
          <p:grpSpPr>
            <a:xfrm>
              <a:off x="1876022" y="3252995"/>
              <a:ext cx="1190115" cy="260902"/>
              <a:chOff x="3071813" y="1292226"/>
              <a:chExt cx="2824163" cy="619124"/>
            </a:xfrm>
            <a:solidFill>
              <a:srgbClr val="C29354"/>
            </a:solidFill>
          </p:grpSpPr>
          <p:sp>
            <p:nvSpPr>
              <p:cNvPr id="600" name="Freeform 5">
                <a:extLst>
                  <a:ext uri="{FF2B5EF4-FFF2-40B4-BE49-F238E27FC236}">
                    <a16:creationId xmlns:a16="http://schemas.microsoft.com/office/drawing/2014/main" id="{52D58789-56CD-4C5C-8D46-06904E3B2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1362075"/>
                <a:ext cx="311150" cy="488950"/>
              </a:xfrm>
              <a:custGeom>
                <a:avLst/>
                <a:gdLst>
                  <a:gd name="T0" fmla="*/ 122 w 388"/>
                  <a:gd name="T1" fmla="*/ 22 h 609"/>
                  <a:gd name="T2" fmla="*/ 59 w 388"/>
                  <a:gd name="T3" fmla="*/ 65 h 609"/>
                  <a:gd name="T4" fmla="*/ 57 w 388"/>
                  <a:gd name="T5" fmla="*/ 66 h 609"/>
                  <a:gd name="T6" fmla="*/ 42 w 388"/>
                  <a:gd name="T7" fmla="*/ 139 h 609"/>
                  <a:gd name="T8" fmla="*/ 33 w 388"/>
                  <a:gd name="T9" fmla="*/ 150 h 609"/>
                  <a:gd name="T10" fmla="*/ 32 w 388"/>
                  <a:gd name="T11" fmla="*/ 191 h 609"/>
                  <a:gd name="T12" fmla="*/ 2 w 388"/>
                  <a:gd name="T13" fmla="*/ 233 h 609"/>
                  <a:gd name="T14" fmla="*/ 12 w 388"/>
                  <a:gd name="T15" fmla="*/ 249 h 609"/>
                  <a:gd name="T16" fmla="*/ 22 w 388"/>
                  <a:gd name="T17" fmla="*/ 275 h 609"/>
                  <a:gd name="T18" fmla="*/ 15 w 388"/>
                  <a:gd name="T19" fmla="*/ 351 h 609"/>
                  <a:gd name="T20" fmla="*/ 0 w 388"/>
                  <a:gd name="T21" fmla="*/ 376 h 609"/>
                  <a:gd name="T22" fmla="*/ 15 w 388"/>
                  <a:gd name="T23" fmla="*/ 398 h 609"/>
                  <a:gd name="T24" fmla="*/ 30 w 388"/>
                  <a:gd name="T25" fmla="*/ 447 h 609"/>
                  <a:gd name="T26" fmla="*/ 58 w 388"/>
                  <a:gd name="T27" fmla="*/ 525 h 609"/>
                  <a:gd name="T28" fmla="*/ 58 w 388"/>
                  <a:gd name="T29" fmla="*/ 545 h 609"/>
                  <a:gd name="T30" fmla="*/ 78 w 388"/>
                  <a:gd name="T31" fmla="*/ 551 h 609"/>
                  <a:gd name="T32" fmla="*/ 131 w 388"/>
                  <a:gd name="T33" fmla="*/ 605 h 609"/>
                  <a:gd name="T34" fmla="*/ 388 w 388"/>
                  <a:gd name="T35" fmla="*/ 609 h 609"/>
                  <a:gd name="T36" fmla="*/ 388 w 388"/>
                  <a:gd name="T37" fmla="*/ 2 h 609"/>
                  <a:gd name="T38" fmla="*/ 135 w 388"/>
                  <a:gd name="T39" fmla="*/ 0 h 609"/>
                  <a:gd name="T40" fmla="*/ 122 w 388"/>
                  <a:gd name="T41" fmla="*/ 2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122" y="22"/>
                    </a:moveTo>
                    <a:cubicBezTo>
                      <a:pt x="109" y="46"/>
                      <a:pt x="84" y="59"/>
                      <a:pt x="59" y="65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4" y="92"/>
                      <a:pt x="54" y="117"/>
                      <a:pt x="42" y="139"/>
                    </a:cubicBezTo>
                    <a:cubicBezTo>
                      <a:pt x="38" y="142"/>
                      <a:pt x="36" y="146"/>
                      <a:pt x="33" y="150"/>
                    </a:cubicBezTo>
                    <a:cubicBezTo>
                      <a:pt x="34" y="164"/>
                      <a:pt x="35" y="177"/>
                      <a:pt x="32" y="191"/>
                    </a:cubicBezTo>
                    <a:cubicBezTo>
                      <a:pt x="28" y="208"/>
                      <a:pt x="14" y="221"/>
                      <a:pt x="2" y="233"/>
                    </a:cubicBezTo>
                    <a:cubicBezTo>
                      <a:pt x="4" y="239"/>
                      <a:pt x="8" y="243"/>
                      <a:pt x="12" y="249"/>
                    </a:cubicBezTo>
                    <a:cubicBezTo>
                      <a:pt x="15" y="258"/>
                      <a:pt x="20" y="266"/>
                      <a:pt x="22" y="275"/>
                    </a:cubicBezTo>
                    <a:cubicBezTo>
                      <a:pt x="30" y="299"/>
                      <a:pt x="27" y="330"/>
                      <a:pt x="15" y="351"/>
                    </a:cubicBezTo>
                    <a:cubicBezTo>
                      <a:pt x="12" y="361"/>
                      <a:pt x="2" y="366"/>
                      <a:pt x="0" y="376"/>
                    </a:cubicBezTo>
                    <a:cubicBezTo>
                      <a:pt x="3" y="384"/>
                      <a:pt x="13" y="389"/>
                      <a:pt x="15" y="398"/>
                    </a:cubicBezTo>
                    <a:cubicBezTo>
                      <a:pt x="25" y="413"/>
                      <a:pt x="29" y="430"/>
                      <a:pt x="30" y="447"/>
                    </a:cubicBezTo>
                    <a:cubicBezTo>
                      <a:pt x="48" y="470"/>
                      <a:pt x="61" y="495"/>
                      <a:pt x="58" y="525"/>
                    </a:cubicBezTo>
                    <a:cubicBezTo>
                      <a:pt x="60" y="531"/>
                      <a:pt x="57" y="538"/>
                      <a:pt x="58" y="545"/>
                    </a:cubicBezTo>
                    <a:cubicBezTo>
                      <a:pt x="65" y="547"/>
                      <a:pt x="71" y="548"/>
                      <a:pt x="78" y="551"/>
                    </a:cubicBezTo>
                    <a:cubicBezTo>
                      <a:pt x="101" y="560"/>
                      <a:pt x="122" y="582"/>
                      <a:pt x="131" y="605"/>
                    </a:cubicBezTo>
                    <a:cubicBezTo>
                      <a:pt x="216" y="609"/>
                      <a:pt x="304" y="606"/>
                      <a:pt x="388" y="609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05" y="1"/>
                      <a:pt x="217" y="2"/>
                      <a:pt x="135" y="0"/>
                    </a:cubicBezTo>
                    <a:cubicBezTo>
                      <a:pt x="127" y="5"/>
                      <a:pt x="127" y="15"/>
                      <a:pt x="1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1" name="Rectangle 6">
                <a:extLst>
                  <a:ext uri="{FF2B5EF4-FFF2-40B4-BE49-F238E27FC236}">
                    <a16:creationId xmlns:a16="http://schemas.microsoft.com/office/drawing/2014/main" id="{508D00C3-75E4-4DB5-BB48-84B96B0C3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363663"/>
                <a:ext cx="1616075" cy="4873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2" name="Freeform 7">
                <a:extLst>
                  <a:ext uri="{FF2B5EF4-FFF2-40B4-BE49-F238E27FC236}">
                    <a16:creationId xmlns:a16="http://schemas.microsoft.com/office/drawing/2014/main" id="{E3384499-21B9-4048-8DD4-BD773319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1362075"/>
                <a:ext cx="311150" cy="490537"/>
              </a:xfrm>
              <a:custGeom>
                <a:avLst/>
                <a:gdLst>
                  <a:gd name="T0" fmla="*/ 266 w 388"/>
                  <a:gd name="T1" fmla="*/ 21 h 609"/>
                  <a:gd name="T2" fmla="*/ 329 w 388"/>
                  <a:gd name="T3" fmla="*/ 65 h 609"/>
                  <a:gd name="T4" fmla="*/ 331 w 388"/>
                  <a:gd name="T5" fmla="*/ 66 h 609"/>
                  <a:gd name="T6" fmla="*/ 346 w 388"/>
                  <a:gd name="T7" fmla="*/ 138 h 609"/>
                  <a:gd name="T8" fmla="*/ 355 w 388"/>
                  <a:gd name="T9" fmla="*/ 150 h 609"/>
                  <a:gd name="T10" fmla="*/ 357 w 388"/>
                  <a:gd name="T11" fmla="*/ 190 h 609"/>
                  <a:gd name="T12" fmla="*/ 386 w 388"/>
                  <a:gd name="T13" fmla="*/ 232 h 609"/>
                  <a:gd name="T14" fmla="*/ 377 w 388"/>
                  <a:gd name="T15" fmla="*/ 249 h 609"/>
                  <a:gd name="T16" fmla="*/ 366 w 388"/>
                  <a:gd name="T17" fmla="*/ 275 h 609"/>
                  <a:gd name="T18" fmla="*/ 373 w 388"/>
                  <a:gd name="T19" fmla="*/ 351 h 609"/>
                  <a:gd name="T20" fmla="*/ 388 w 388"/>
                  <a:gd name="T21" fmla="*/ 376 h 609"/>
                  <a:gd name="T22" fmla="*/ 373 w 388"/>
                  <a:gd name="T23" fmla="*/ 398 h 609"/>
                  <a:gd name="T24" fmla="*/ 358 w 388"/>
                  <a:gd name="T25" fmla="*/ 447 h 609"/>
                  <a:gd name="T26" fmla="*/ 330 w 388"/>
                  <a:gd name="T27" fmla="*/ 524 h 609"/>
                  <a:gd name="T28" fmla="*/ 330 w 388"/>
                  <a:gd name="T29" fmla="*/ 544 h 609"/>
                  <a:gd name="T30" fmla="*/ 310 w 388"/>
                  <a:gd name="T31" fmla="*/ 550 h 609"/>
                  <a:gd name="T32" fmla="*/ 257 w 388"/>
                  <a:gd name="T33" fmla="*/ 605 h 609"/>
                  <a:gd name="T34" fmla="*/ 0 w 388"/>
                  <a:gd name="T35" fmla="*/ 608 h 609"/>
                  <a:gd name="T36" fmla="*/ 0 w 388"/>
                  <a:gd name="T37" fmla="*/ 2 h 609"/>
                  <a:gd name="T38" fmla="*/ 253 w 388"/>
                  <a:gd name="T39" fmla="*/ 0 h 609"/>
                  <a:gd name="T40" fmla="*/ 266 w 388"/>
                  <a:gd name="T41" fmla="*/ 2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609">
                    <a:moveTo>
                      <a:pt x="266" y="21"/>
                    </a:moveTo>
                    <a:cubicBezTo>
                      <a:pt x="279" y="46"/>
                      <a:pt x="304" y="58"/>
                      <a:pt x="329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24" y="92"/>
                      <a:pt x="334" y="117"/>
                      <a:pt x="346" y="138"/>
                    </a:cubicBezTo>
                    <a:cubicBezTo>
                      <a:pt x="350" y="142"/>
                      <a:pt x="352" y="146"/>
                      <a:pt x="355" y="150"/>
                    </a:cubicBezTo>
                    <a:cubicBezTo>
                      <a:pt x="354" y="164"/>
                      <a:pt x="353" y="176"/>
                      <a:pt x="357" y="190"/>
                    </a:cubicBezTo>
                    <a:cubicBezTo>
                      <a:pt x="360" y="208"/>
                      <a:pt x="374" y="220"/>
                      <a:pt x="386" y="232"/>
                    </a:cubicBezTo>
                    <a:cubicBezTo>
                      <a:pt x="384" y="239"/>
                      <a:pt x="380" y="243"/>
                      <a:pt x="377" y="249"/>
                    </a:cubicBezTo>
                    <a:cubicBezTo>
                      <a:pt x="373" y="257"/>
                      <a:pt x="368" y="265"/>
                      <a:pt x="366" y="275"/>
                    </a:cubicBezTo>
                    <a:cubicBezTo>
                      <a:pt x="358" y="299"/>
                      <a:pt x="361" y="330"/>
                      <a:pt x="373" y="351"/>
                    </a:cubicBezTo>
                    <a:cubicBezTo>
                      <a:pt x="377" y="361"/>
                      <a:pt x="386" y="366"/>
                      <a:pt x="388" y="376"/>
                    </a:cubicBezTo>
                    <a:cubicBezTo>
                      <a:pt x="385" y="384"/>
                      <a:pt x="375" y="389"/>
                      <a:pt x="373" y="398"/>
                    </a:cubicBezTo>
                    <a:cubicBezTo>
                      <a:pt x="363" y="412"/>
                      <a:pt x="359" y="430"/>
                      <a:pt x="358" y="447"/>
                    </a:cubicBezTo>
                    <a:cubicBezTo>
                      <a:pt x="341" y="469"/>
                      <a:pt x="327" y="495"/>
                      <a:pt x="330" y="524"/>
                    </a:cubicBezTo>
                    <a:cubicBezTo>
                      <a:pt x="328" y="531"/>
                      <a:pt x="331" y="538"/>
                      <a:pt x="330" y="544"/>
                    </a:cubicBezTo>
                    <a:cubicBezTo>
                      <a:pt x="323" y="546"/>
                      <a:pt x="317" y="548"/>
                      <a:pt x="310" y="550"/>
                    </a:cubicBezTo>
                    <a:cubicBezTo>
                      <a:pt x="287" y="559"/>
                      <a:pt x="266" y="581"/>
                      <a:pt x="257" y="605"/>
                    </a:cubicBezTo>
                    <a:cubicBezTo>
                      <a:pt x="172" y="609"/>
                      <a:pt x="84" y="606"/>
                      <a:pt x="0" y="60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3" y="0"/>
                      <a:pt x="171" y="2"/>
                      <a:pt x="253" y="0"/>
                    </a:cubicBezTo>
                    <a:cubicBezTo>
                      <a:pt x="261" y="5"/>
                      <a:pt x="261" y="15"/>
                      <a:pt x="26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3" name="Freeform 8">
                <a:extLst>
                  <a:ext uri="{FF2B5EF4-FFF2-40B4-BE49-F238E27FC236}">
                    <a16:creationId xmlns:a16="http://schemas.microsoft.com/office/drawing/2014/main" id="{BF97CE6A-2F46-4DD3-93E7-DFA24119A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1376" y="1441450"/>
                <a:ext cx="17463" cy="14287"/>
              </a:xfrm>
              <a:custGeom>
                <a:avLst/>
                <a:gdLst>
                  <a:gd name="T0" fmla="*/ 4 w 22"/>
                  <a:gd name="T1" fmla="*/ 2 h 18"/>
                  <a:gd name="T2" fmla="*/ 0 w 22"/>
                  <a:gd name="T3" fmla="*/ 8 h 18"/>
                  <a:gd name="T4" fmla="*/ 14 w 22"/>
                  <a:gd name="T5" fmla="*/ 18 h 18"/>
                  <a:gd name="T6" fmla="*/ 22 w 22"/>
                  <a:gd name="T7" fmla="*/ 10 h 18"/>
                  <a:gd name="T8" fmla="*/ 4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4" y="2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2" y="13"/>
                      <a:pt x="7" y="18"/>
                      <a:pt x="14" y="18"/>
                    </a:cubicBezTo>
                    <a:cubicBezTo>
                      <a:pt x="16" y="15"/>
                      <a:pt x="21" y="14"/>
                      <a:pt x="22" y="10"/>
                    </a:cubicBezTo>
                    <a:cubicBezTo>
                      <a:pt x="20" y="0"/>
                      <a:pt x="10" y="6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4" name="Freeform 9">
                <a:extLst>
                  <a:ext uri="{FF2B5EF4-FFF2-40B4-BE49-F238E27FC236}">
                    <a16:creationId xmlns:a16="http://schemas.microsoft.com/office/drawing/2014/main" id="{24B22099-0A47-4721-BDDA-C3AC79898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1592263"/>
                <a:ext cx="31750" cy="25400"/>
              </a:xfrm>
              <a:custGeom>
                <a:avLst/>
                <a:gdLst>
                  <a:gd name="T0" fmla="*/ 12 w 39"/>
                  <a:gd name="T1" fmla="*/ 2 h 30"/>
                  <a:gd name="T2" fmla="*/ 0 w 39"/>
                  <a:gd name="T3" fmla="*/ 14 h 30"/>
                  <a:gd name="T4" fmla="*/ 15 w 39"/>
                  <a:gd name="T5" fmla="*/ 30 h 30"/>
                  <a:gd name="T6" fmla="*/ 35 w 39"/>
                  <a:gd name="T7" fmla="*/ 23 h 30"/>
                  <a:gd name="T8" fmla="*/ 32 w 39"/>
                  <a:gd name="T9" fmla="*/ 13 h 30"/>
                  <a:gd name="T10" fmla="*/ 12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12" y="2"/>
                    </a:moveTo>
                    <a:cubicBezTo>
                      <a:pt x="8" y="6"/>
                      <a:pt x="1" y="8"/>
                      <a:pt x="0" y="14"/>
                    </a:cubicBezTo>
                    <a:cubicBezTo>
                      <a:pt x="5" y="18"/>
                      <a:pt x="9" y="26"/>
                      <a:pt x="15" y="30"/>
                    </a:cubicBezTo>
                    <a:cubicBezTo>
                      <a:pt x="22" y="29"/>
                      <a:pt x="29" y="28"/>
                      <a:pt x="35" y="23"/>
                    </a:cubicBezTo>
                    <a:cubicBezTo>
                      <a:pt x="39" y="19"/>
                      <a:pt x="32" y="16"/>
                      <a:pt x="32" y="13"/>
                    </a:cubicBezTo>
                    <a:cubicBezTo>
                      <a:pt x="26" y="7"/>
                      <a:pt x="20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5" name="Freeform 10">
                <a:extLst>
                  <a:ext uri="{FF2B5EF4-FFF2-40B4-BE49-F238E27FC236}">
                    <a16:creationId xmlns:a16="http://schemas.microsoft.com/office/drawing/2014/main" id="{A7B72ABA-9311-40D4-A78E-F51FDCA08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1468438"/>
                <a:ext cx="49213" cy="42862"/>
              </a:xfrm>
              <a:custGeom>
                <a:avLst/>
                <a:gdLst>
                  <a:gd name="T0" fmla="*/ 16 w 60"/>
                  <a:gd name="T1" fmla="*/ 42 h 54"/>
                  <a:gd name="T2" fmla="*/ 1 w 60"/>
                  <a:gd name="T3" fmla="*/ 46 h 54"/>
                  <a:gd name="T4" fmla="*/ 3 w 60"/>
                  <a:gd name="T5" fmla="*/ 51 h 54"/>
                  <a:gd name="T6" fmla="*/ 33 w 60"/>
                  <a:gd name="T7" fmla="*/ 51 h 54"/>
                  <a:gd name="T8" fmla="*/ 45 w 60"/>
                  <a:gd name="T9" fmla="*/ 43 h 54"/>
                  <a:gd name="T10" fmla="*/ 60 w 60"/>
                  <a:gd name="T11" fmla="*/ 5 h 54"/>
                  <a:gd name="T12" fmla="*/ 54 w 60"/>
                  <a:gd name="T13" fmla="*/ 1 h 54"/>
                  <a:gd name="T14" fmla="*/ 16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16" y="42"/>
                    </a:moveTo>
                    <a:cubicBezTo>
                      <a:pt x="12" y="44"/>
                      <a:pt x="5" y="43"/>
                      <a:pt x="1" y="46"/>
                    </a:cubicBezTo>
                    <a:cubicBezTo>
                      <a:pt x="0" y="47"/>
                      <a:pt x="2" y="49"/>
                      <a:pt x="3" y="51"/>
                    </a:cubicBezTo>
                    <a:cubicBezTo>
                      <a:pt x="12" y="54"/>
                      <a:pt x="23" y="51"/>
                      <a:pt x="33" y="51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55" y="33"/>
                      <a:pt x="60" y="20"/>
                      <a:pt x="60" y="5"/>
                    </a:cubicBezTo>
                    <a:cubicBezTo>
                      <a:pt x="59" y="3"/>
                      <a:pt x="57" y="0"/>
                      <a:pt x="54" y="1"/>
                    </a:cubicBezTo>
                    <a:cubicBezTo>
                      <a:pt x="49" y="19"/>
                      <a:pt x="34" y="36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6" name="Freeform 11">
                <a:extLst>
                  <a:ext uri="{FF2B5EF4-FFF2-40B4-BE49-F238E27FC236}">
                    <a16:creationId xmlns:a16="http://schemas.microsoft.com/office/drawing/2014/main" id="{C871FB75-7309-4301-876B-1C207E0D5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1403350"/>
                <a:ext cx="26988" cy="49212"/>
              </a:xfrm>
              <a:custGeom>
                <a:avLst/>
                <a:gdLst>
                  <a:gd name="T0" fmla="*/ 9 w 34"/>
                  <a:gd name="T1" fmla="*/ 0 h 62"/>
                  <a:gd name="T2" fmla="*/ 14 w 34"/>
                  <a:gd name="T3" fmla="*/ 16 h 62"/>
                  <a:gd name="T4" fmla="*/ 19 w 34"/>
                  <a:gd name="T5" fmla="*/ 62 h 62"/>
                  <a:gd name="T6" fmla="*/ 34 w 34"/>
                  <a:gd name="T7" fmla="*/ 36 h 62"/>
                  <a:gd name="T8" fmla="*/ 34 w 34"/>
                  <a:gd name="T9" fmla="*/ 26 h 62"/>
                  <a:gd name="T10" fmla="*/ 16 w 34"/>
                  <a:gd name="T11" fmla="*/ 5 h 62"/>
                  <a:gd name="T12" fmla="*/ 9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9" y="0"/>
                    </a:moveTo>
                    <a:cubicBezTo>
                      <a:pt x="0" y="3"/>
                      <a:pt x="12" y="10"/>
                      <a:pt x="14" y="16"/>
                    </a:cubicBezTo>
                    <a:cubicBezTo>
                      <a:pt x="22" y="29"/>
                      <a:pt x="14" y="47"/>
                      <a:pt x="19" y="62"/>
                    </a:cubicBezTo>
                    <a:cubicBezTo>
                      <a:pt x="30" y="59"/>
                      <a:pt x="32" y="46"/>
                      <a:pt x="34" y="36"/>
                    </a:cubicBezTo>
                    <a:cubicBezTo>
                      <a:pt x="34" y="32"/>
                      <a:pt x="32" y="29"/>
                      <a:pt x="34" y="26"/>
                    </a:cubicBezTo>
                    <a:cubicBezTo>
                      <a:pt x="28" y="20"/>
                      <a:pt x="24" y="10"/>
                      <a:pt x="16" y="5"/>
                    </a:cubicBezTo>
                    <a:cubicBezTo>
                      <a:pt x="13" y="4"/>
                      <a:pt x="13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7" name="Freeform 12">
                <a:extLst>
                  <a:ext uri="{FF2B5EF4-FFF2-40B4-BE49-F238E27FC236}">
                    <a16:creationId xmlns:a16="http://schemas.microsoft.com/office/drawing/2014/main" id="{E21970EA-6789-4CFE-BE86-DA7294AE6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638" y="1751013"/>
                <a:ext cx="22225" cy="47625"/>
              </a:xfrm>
              <a:custGeom>
                <a:avLst/>
                <a:gdLst>
                  <a:gd name="T0" fmla="*/ 4 w 27"/>
                  <a:gd name="T1" fmla="*/ 45 h 59"/>
                  <a:gd name="T2" fmla="*/ 1 w 27"/>
                  <a:gd name="T3" fmla="*/ 56 h 59"/>
                  <a:gd name="T4" fmla="*/ 4 w 27"/>
                  <a:gd name="T5" fmla="*/ 58 h 59"/>
                  <a:gd name="T6" fmla="*/ 24 w 27"/>
                  <a:gd name="T7" fmla="*/ 30 h 59"/>
                  <a:gd name="T8" fmla="*/ 15 w 27"/>
                  <a:gd name="T9" fmla="*/ 1 h 59"/>
                  <a:gd name="T10" fmla="*/ 8 w 27"/>
                  <a:gd name="T11" fmla="*/ 2 h 59"/>
                  <a:gd name="T12" fmla="*/ 3 w 27"/>
                  <a:gd name="T13" fmla="*/ 20 h 59"/>
                  <a:gd name="T14" fmla="*/ 4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4" y="45"/>
                    </a:moveTo>
                    <a:cubicBezTo>
                      <a:pt x="3" y="49"/>
                      <a:pt x="0" y="51"/>
                      <a:pt x="1" y="56"/>
                    </a:cubicBezTo>
                    <a:cubicBezTo>
                      <a:pt x="1" y="57"/>
                      <a:pt x="2" y="59"/>
                      <a:pt x="4" y="58"/>
                    </a:cubicBezTo>
                    <a:cubicBezTo>
                      <a:pt x="13" y="52"/>
                      <a:pt x="23" y="42"/>
                      <a:pt x="24" y="30"/>
                    </a:cubicBezTo>
                    <a:cubicBezTo>
                      <a:pt x="27" y="20"/>
                      <a:pt x="23" y="9"/>
                      <a:pt x="15" y="1"/>
                    </a:cubicBezTo>
                    <a:cubicBezTo>
                      <a:pt x="13" y="0"/>
                      <a:pt x="10" y="0"/>
                      <a:pt x="8" y="2"/>
                    </a:cubicBezTo>
                    <a:cubicBezTo>
                      <a:pt x="9" y="9"/>
                      <a:pt x="4" y="14"/>
                      <a:pt x="3" y="20"/>
                    </a:cubicBezTo>
                    <a:cubicBezTo>
                      <a:pt x="4" y="28"/>
                      <a:pt x="4" y="36"/>
                      <a:pt x="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8" name="Freeform 13">
                <a:extLst>
                  <a:ext uri="{FF2B5EF4-FFF2-40B4-BE49-F238E27FC236}">
                    <a16:creationId xmlns:a16="http://schemas.microsoft.com/office/drawing/2014/main" id="{53732D33-3037-4082-A204-DE11E60AD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1813" y="1292226"/>
                <a:ext cx="727075" cy="619124"/>
              </a:xfrm>
              <a:custGeom>
                <a:avLst/>
                <a:gdLst>
                  <a:gd name="T0" fmla="*/ 115 w 904"/>
                  <a:gd name="T1" fmla="*/ 274 h 769"/>
                  <a:gd name="T2" fmla="*/ 117 w 904"/>
                  <a:gd name="T3" fmla="*/ 576 h 769"/>
                  <a:gd name="T4" fmla="*/ 499 w 904"/>
                  <a:gd name="T5" fmla="*/ 683 h 769"/>
                  <a:gd name="T6" fmla="*/ 572 w 904"/>
                  <a:gd name="T7" fmla="*/ 767 h 769"/>
                  <a:gd name="T8" fmla="*/ 296 w 904"/>
                  <a:gd name="T9" fmla="*/ 681 h 769"/>
                  <a:gd name="T10" fmla="*/ 10 w 904"/>
                  <a:gd name="T11" fmla="*/ 414 h 769"/>
                  <a:gd name="T12" fmla="*/ 54 w 904"/>
                  <a:gd name="T13" fmla="*/ 397 h 769"/>
                  <a:gd name="T14" fmla="*/ 116 w 904"/>
                  <a:gd name="T15" fmla="*/ 438 h 769"/>
                  <a:gd name="T16" fmla="*/ 222 w 904"/>
                  <a:gd name="T17" fmla="*/ 446 h 769"/>
                  <a:gd name="T18" fmla="*/ 163 w 904"/>
                  <a:gd name="T19" fmla="*/ 569 h 769"/>
                  <a:gd name="T20" fmla="*/ 197 w 904"/>
                  <a:gd name="T21" fmla="*/ 620 h 769"/>
                  <a:gd name="T22" fmla="*/ 304 w 904"/>
                  <a:gd name="T23" fmla="*/ 554 h 769"/>
                  <a:gd name="T24" fmla="*/ 291 w 904"/>
                  <a:gd name="T25" fmla="*/ 463 h 769"/>
                  <a:gd name="T26" fmla="*/ 356 w 904"/>
                  <a:gd name="T27" fmla="*/ 621 h 769"/>
                  <a:gd name="T28" fmla="*/ 350 w 904"/>
                  <a:gd name="T29" fmla="*/ 559 h 769"/>
                  <a:gd name="T30" fmla="*/ 482 w 904"/>
                  <a:gd name="T31" fmla="*/ 466 h 769"/>
                  <a:gd name="T32" fmla="*/ 488 w 904"/>
                  <a:gd name="T33" fmla="*/ 42 h 769"/>
                  <a:gd name="T34" fmla="*/ 395 w 904"/>
                  <a:gd name="T35" fmla="*/ 139 h 769"/>
                  <a:gd name="T36" fmla="*/ 479 w 904"/>
                  <a:gd name="T37" fmla="*/ 127 h 769"/>
                  <a:gd name="T38" fmla="*/ 261 w 904"/>
                  <a:gd name="T39" fmla="*/ 232 h 769"/>
                  <a:gd name="T40" fmla="*/ 244 w 904"/>
                  <a:gd name="T41" fmla="*/ 146 h 769"/>
                  <a:gd name="T42" fmla="*/ 209 w 904"/>
                  <a:gd name="T43" fmla="*/ 166 h 769"/>
                  <a:gd name="T44" fmla="*/ 132 w 904"/>
                  <a:gd name="T45" fmla="*/ 267 h 769"/>
                  <a:gd name="T46" fmla="*/ 187 w 904"/>
                  <a:gd name="T47" fmla="*/ 310 h 769"/>
                  <a:gd name="T48" fmla="*/ 80 w 904"/>
                  <a:gd name="T49" fmla="*/ 354 h 769"/>
                  <a:gd name="T50" fmla="*/ 116 w 904"/>
                  <a:gd name="T51" fmla="*/ 494 h 769"/>
                  <a:gd name="T52" fmla="*/ 186 w 904"/>
                  <a:gd name="T53" fmla="*/ 290 h 769"/>
                  <a:gd name="T54" fmla="*/ 136 w 904"/>
                  <a:gd name="T55" fmla="*/ 295 h 769"/>
                  <a:gd name="T56" fmla="*/ 442 w 904"/>
                  <a:gd name="T57" fmla="*/ 106 h 769"/>
                  <a:gd name="T58" fmla="*/ 393 w 904"/>
                  <a:gd name="T59" fmla="*/ 133 h 769"/>
                  <a:gd name="T60" fmla="*/ 236 w 904"/>
                  <a:gd name="T61" fmla="*/ 207 h 769"/>
                  <a:gd name="T62" fmla="*/ 342 w 904"/>
                  <a:gd name="T63" fmla="*/ 537 h 769"/>
                  <a:gd name="T64" fmla="*/ 348 w 904"/>
                  <a:gd name="T65" fmla="*/ 260 h 769"/>
                  <a:gd name="T66" fmla="*/ 236 w 904"/>
                  <a:gd name="T67" fmla="*/ 389 h 769"/>
                  <a:gd name="T68" fmla="*/ 432 w 904"/>
                  <a:gd name="T69" fmla="*/ 441 h 769"/>
                  <a:gd name="T70" fmla="*/ 364 w 904"/>
                  <a:gd name="T71" fmla="*/ 382 h 769"/>
                  <a:gd name="T72" fmla="*/ 274 w 904"/>
                  <a:gd name="T73" fmla="*/ 349 h 769"/>
                  <a:gd name="T74" fmla="*/ 295 w 904"/>
                  <a:gd name="T75" fmla="*/ 418 h 769"/>
                  <a:gd name="T76" fmla="*/ 307 w 904"/>
                  <a:gd name="T77" fmla="*/ 597 h 769"/>
                  <a:gd name="T78" fmla="*/ 358 w 904"/>
                  <a:gd name="T79" fmla="*/ 338 h 769"/>
                  <a:gd name="T80" fmla="*/ 437 w 904"/>
                  <a:gd name="T81" fmla="*/ 388 h 769"/>
                  <a:gd name="T82" fmla="*/ 379 w 904"/>
                  <a:gd name="T83" fmla="*/ 134 h 769"/>
                  <a:gd name="T84" fmla="*/ 406 w 904"/>
                  <a:gd name="T85" fmla="*/ 644 h 769"/>
                  <a:gd name="T86" fmla="*/ 148 w 904"/>
                  <a:gd name="T87" fmla="*/ 378 h 769"/>
                  <a:gd name="T88" fmla="*/ 163 w 904"/>
                  <a:gd name="T89" fmla="*/ 455 h 769"/>
                  <a:gd name="T90" fmla="*/ 224 w 904"/>
                  <a:gd name="T91" fmla="*/ 672 h 769"/>
                  <a:gd name="T92" fmla="*/ 297 w 904"/>
                  <a:gd name="T93" fmla="*/ 512 h 769"/>
                  <a:gd name="T94" fmla="*/ 407 w 904"/>
                  <a:gd name="T95" fmla="*/ 497 h 769"/>
                  <a:gd name="T96" fmla="*/ 412 w 904"/>
                  <a:gd name="T97" fmla="*/ 584 h 769"/>
                  <a:gd name="T98" fmla="*/ 451 w 904"/>
                  <a:gd name="T99" fmla="*/ 751 h 769"/>
                  <a:gd name="T100" fmla="*/ 902 w 904"/>
                  <a:gd name="T101" fmla="*/ 748 h 769"/>
                  <a:gd name="T102" fmla="*/ 902 w 904"/>
                  <a:gd name="T103" fmla="*/ 713 h 769"/>
                  <a:gd name="T104" fmla="*/ 481 w 904"/>
                  <a:gd name="T105" fmla="*/ 316 h 769"/>
                  <a:gd name="T106" fmla="*/ 548 w 904"/>
                  <a:gd name="T107" fmla="*/ 127 h 769"/>
                  <a:gd name="T108" fmla="*/ 611 w 904"/>
                  <a:gd name="T109" fmla="*/ 22 h 769"/>
                  <a:gd name="T110" fmla="*/ 342 w 904"/>
                  <a:gd name="T111" fmla="*/ 54 h 769"/>
                  <a:gd name="T112" fmla="*/ 290 w 904"/>
                  <a:gd name="T113" fmla="*/ 105 h 769"/>
                  <a:gd name="T114" fmla="*/ 117 w 904"/>
                  <a:gd name="T115" fmla="*/ 295 h 769"/>
                  <a:gd name="T116" fmla="*/ 312 w 904"/>
                  <a:gd name="T117" fmla="*/ 97 h 769"/>
                  <a:gd name="T118" fmla="*/ 648 w 904"/>
                  <a:gd name="T119" fmla="*/ 10 h 769"/>
                  <a:gd name="T120" fmla="*/ 489 w 904"/>
                  <a:gd name="T121" fmla="*/ 23 h 769"/>
                  <a:gd name="T122" fmla="*/ 130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" y="366"/>
                    </a:moveTo>
                    <a:cubicBezTo>
                      <a:pt x="13" y="366"/>
                      <a:pt x="13" y="360"/>
                      <a:pt x="17" y="358"/>
                    </a:cubicBezTo>
                    <a:cubicBezTo>
                      <a:pt x="23" y="355"/>
                      <a:pt x="28" y="349"/>
                      <a:pt x="36" y="349"/>
                    </a:cubicBezTo>
                    <a:cubicBezTo>
                      <a:pt x="39" y="343"/>
                      <a:pt x="34" y="334"/>
                      <a:pt x="41" y="328"/>
                    </a:cubicBezTo>
                    <a:cubicBezTo>
                      <a:pt x="54" y="308"/>
                      <a:pt x="77" y="299"/>
                      <a:pt x="99" y="301"/>
                    </a:cubicBezTo>
                    <a:cubicBezTo>
                      <a:pt x="108" y="299"/>
                      <a:pt x="101" y="288"/>
                      <a:pt x="104" y="282"/>
                    </a:cubicBezTo>
                    <a:cubicBezTo>
                      <a:pt x="113" y="269"/>
                      <a:pt x="97" y="256"/>
                      <a:pt x="104" y="241"/>
                    </a:cubicBezTo>
                    <a:cubicBezTo>
                      <a:pt x="104" y="234"/>
                      <a:pt x="111" y="228"/>
                      <a:pt x="106" y="221"/>
                    </a:cubicBezTo>
                    <a:cubicBezTo>
                      <a:pt x="104" y="209"/>
                      <a:pt x="104" y="194"/>
                      <a:pt x="113" y="184"/>
                    </a:cubicBezTo>
                    <a:cubicBezTo>
                      <a:pt x="112" y="182"/>
                      <a:pt x="113" y="181"/>
                      <a:pt x="115" y="181"/>
                    </a:cubicBezTo>
                    <a:cubicBezTo>
                      <a:pt x="116" y="181"/>
                      <a:pt x="117" y="181"/>
                      <a:pt x="118" y="182"/>
                    </a:cubicBezTo>
                    <a:cubicBezTo>
                      <a:pt x="112" y="195"/>
                      <a:pt x="106" y="212"/>
                      <a:pt x="116" y="225"/>
                    </a:cubicBezTo>
                    <a:cubicBezTo>
                      <a:pt x="111" y="233"/>
                      <a:pt x="110" y="244"/>
                      <a:pt x="109" y="253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1" y="280"/>
                      <a:pt x="107" y="288"/>
                      <a:pt x="110" y="296"/>
                    </a:cubicBezTo>
                    <a:cubicBezTo>
                      <a:pt x="107" y="300"/>
                      <a:pt x="103" y="305"/>
                      <a:pt x="98" y="307"/>
                    </a:cubicBezTo>
                    <a:cubicBezTo>
                      <a:pt x="82" y="303"/>
                      <a:pt x="63" y="310"/>
                      <a:pt x="51" y="323"/>
                    </a:cubicBezTo>
                    <a:cubicBezTo>
                      <a:pt x="46" y="328"/>
                      <a:pt x="44" y="335"/>
                      <a:pt x="43" y="342"/>
                    </a:cubicBezTo>
                    <a:cubicBezTo>
                      <a:pt x="42" y="347"/>
                      <a:pt x="51" y="353"/>
                      <a:pt x="44" y="356"/>
                    </a:cubicBezTo>
                    <a:cubicBezTo>
                      <a:pt x="34" y="353"/>
                      <a:pt x="24" y="360"/>
                      <a:pt x="16" y="367"/>
                    </a:cubicBezTo>
                    <a:cubicBezTo>
                      <a:pt x="6" y="375"/>
                      <a:pt x="9" y="390"/>
                      <a:pt x="11" y="402"/>
                    </a:cubicBezTo>
                    <a:cubicBezTo>
                      <a:pt x="14" y="410"/>
                      <a:pt x="21" y="419"/>
                      <a:pt x="31" y="420"/>
                    </a:cubicBezTo>
                    <a:cubicBezTo>
                      <a:pt x="35" y="420"/>
                      <a:pt x="38" y="421"/>
                      <a:pt x="42" y="423"/>
                    </a:cubicBezTo>
                    <a:cubicBezTo>
                      <a:pt x="46" y="441"/>
                      <a:pt x="53" y="459"/>
                      <a:pt x="71" y="468"/>
                    </a:cubicBezTo>
                    <a:cubicBezTo>
                      <a:pt x="81" y="473"/>
                      <a:pt x="92" y="471"/>
                      <a:pt x="102" y="470"/>
                    </a:cubicBezTo>
                    <a:cubicBezTo>
                      <a:pt x="108" y="476"/>
                      <a:pt x="105" y="487"/>
                      <a:pt x="107" y="495"/>
                    </a:cubicBezTo>
                    <a:cubicBezTo>
                      <a:pt x="97" y="510"/>
                      <a:pt x="93" y="533"/>
                      <a:pt x="101" y="551"/>
                    </a:cubicBezTo>
                    <a:cubicBezTo>
                      <a:pt x="104" y="560"/>
                      <a:pt x="110" y="569"/>
                      <a:pt x="117" y="576"/>
                    </a:cubicBezTo>
                    <a:cubicBezTo>
                      <a:pt x="122" y="590"/>
                      <a:pt x="130" y="602"/>
                      <a:pt x="143" y="609"/>
                    </a:cubicBezTo>
                    <a:cubicBezTo>
                      <a:pt x="153" y="616"/>
                      <a:pt x="166" y="609"/>
                      <a:pt x="175" y="610"/>
                    </a:cubicBezTo>
                    <a:cubicBezTo>
                      <a:pt x="177" y="613"/>
                      <a:pt x="179" y="617"/>
                      <a:pt x="178" y="620"/>
                    </a:cubicBezTo>
                    <a:cubicBezTo>
                      <a:pt x="172" y="633"/>
                      <a:pt x="172" y="649"/>
                      <a:pt x="180" y="660"/>
                    </a:cubicBezTo>
                    <a:cubicBezTo>
                      <a:pt x="190" y="669"/>
                      <a:pt x="201" y="680"/>
                      <a:pt x="215" y="678"/>
                    </a:cubicBezTo>
                    <a:cubicBezTo>
                      <a:pt x="230" y="675"/>
                      <a:pt x="239" y="689"/>
                      <a:pt x="253" y="687"/>
                    </a:cubicBezTo>
                    <a:cubicBezTo>
                      <a:pt x="271" y="688"/>
                      <a:pt x="289" y="685"/>
                      <a:pt x="299" y="668"/>
                    </a:cubicBezTo>
                    <a:cubicBezTo>
                      <a:pt x="301" y="665"/>
                      <a:pt x="301" y="661"/>
                      <a:pt x="306" y="660"/>
                    </a:cubicBezTo>
                    <a:cubicBezTo>
                      <a:pt x="312" y="663"/>
                      <a:pt x="316" y="651"/>
                      <a:pt x="320" y="658"/>
                    </a:cubicBezTo>
                    <a:cubicBezTo>
                      <a:pt x="322" y="675"/>
                      <a:pt x="321" y="691"/>
                      <a:pt x="327" y="705"/>
                    </a:cubicBezTo>
                    <a:cubicBezTo>
                      <a:pt x="345" y="745"/>
                      <a:pt x="391" y="758"/>
                      <a:pt x="432" y="759"/>
                    </a:cubicBezTo>
                    <a:cubicBezTo>
                      <a:pt x="457" y="759"/>
                      <a:pt x="482" y="752"/>
                      <a:pt x="499" y="734"/>
                    </a:cubicBezTo>
                    <a:cubicBezTo>
                      <a:pt x="504" y="721"/>
                      <a:pt x="488" y="715"/>
                      <a:pt x="489" y="703"/>
                    </a:cubicBezTo>
                    <a:cubicBezTo>
                      <a:pt x="488" y="696"/>
                      <a:pt x="493" y="687"/>
                      <a:pt x="499" y="683"/>
                    </a:cubicBezTo>
                    <a:cubicBezTo>
                      <a:pt x="507" y="680"/>
                      <a:pt x="507" y="680"/>
                      <a:pt x="507" y="680"/>
                    </a:cubicBezTo>
                    <a:cubicBezTo>
                      <a:pt x="509" y="682"/>
                      <a:pt x="505" y="683"/>
                      <a:pt x="505" y="685"/>
                    </a:cubicBezTo>
                    <a:cubicBezTo>
                      <a:pt x="504" y="693"/>
                      <a:pt x="509" y="699"/>
                      <a:pt x="513" y="705"/>
                    </a:cubicBezTo>
                    <a:cubicBezTo>
                      <a:pt x="524" y="714"/>
                      <a:pt x="539" y="714"/>
                      <a:pt x="553" y="709"/>
                    </a:cubicBezTo>
                    <a:cubicBezTo>
                      <a:pt x="558" y="703"/>
                      <a:pt x="564" y="709"/>
                      <a:pt x="567" y="713"/>
                    </a:cubicBezTo>
                    <a:cubicBezTo>
                      <a:pt x="576" y="725"/>
                      <a:pt x="578" y="741"/>
                      <a:pt x="572" y="755"/>
                    </a:cubicBezTo>
                    <a:cubicBezTo>
                      <a:pt x="574" y="757"/>
                      <a:pt x="574" y="761"/>
                      <a:pt x="578" y="762"/>
                    </a:cubicBezTo>
                    <a:cubicBezTo>
                      <a:pt x="635" y="763"/>
                      <a:pt x="635" y="763"/>
                      <a:pt x="635" y="763"/>
                    </a:cubicBezTo>
                    <a:cubicBezTo>
                      <a:pt x="778" y="764"/>
                      <a:pt x="778" y="764"/>
                      <a:pt x="778" y="764"/>
                    </a:cubicBezTo>
                    <a:cubicBezTo>
                      <a:pt x="903" y="765"/>
                      <a:pt x="903" y="765"/>
                      <a:pt x="903" y="765"/>
                    </a:cubicBezTo>
                    <a:cubicBezTo>
                      <a:pt x="903" y="765"/>
                      <a:pt x="903" y="766"/>
                      <a:pt x="903" y="767"/>
                    </a:cubicBezTo>
                    <a:cubicBezTo>
                      <a:pt x="899" y="768"/>
                      <a:pt x="899" y="768"/>
                      <a:pt x="899" y="768"/>
                    </a:cubicBezTo>
                    <a:cubicBezTo>
                      <a:pt x="837" y="769"/>
                      <a:pt x="772" y="766"/>
                      <a:pt x="710" y="767"/>
                    </a:cubicBezTo>
                    <a:cubicBezTo>
                      <a:pt x="662" y="768"/>
                      <a:pt x="620" y="766"/>
                      <a:pt x="572" y="767"/>
                    </a:cubicBezTo>
                    <a:cubicBezTo>
                      <a:pt x="566" y="765"/>
                      <a:pt x="569" y="757"/>
                      <a:pt x="565" y="753"/>
                    </a:cubicBezTo>
                    <a:cubicBezTo>
                      <a:pt x="571" y="740"/>
                      <a:pt x="569" y="725"/>
                      <a:pt x="560" y="715"/>
                    </a:cubicBezTo>
                    <a:cubicBezTo>
                      <a:pt x="553" y="712"/>
                      <a:pt x="548" y="717"/>
                      <a:pt x="540" y="717"/>
                    </a:cubicBezTo>
                    <a:cubicBezTo>
                      <a:pt x="528" y="718"/>
                      <a:pt x="512" y="716"/>
                      <a:pt x="504" y="703"/>
                    </a:cubicBezTo>
                    <a:cubicBezTo>
                      <a:pt x="502" y="700"/>
                      <a:pt x="502" y="694"/>
                      <a:pt x="500" y="691"/>
                    </a:cubicBezTo>
                    <a:cubicBezTo>
                      <a:pt x="498" y="690"/>
                      <a:pt x="497" y="693"/>
                      <a:pt x="496" y="694"/>
                    </a:cubicBezTo>
                    <a:cubicBezTo>
                      <a:pt x="490" y="710"/>
                      <a:pt x="509" y="719"/>
                      <a:pt x="506" y="735"/>
                    </a:cubicBezTo>
                    <a:cubicBezTo>
                      <a:pt x="499" y="746"/>
                      <a:pt x="487" y="751"/>
                      <a:pt x="477" y="757"/>
                    </a:cubicBezTo>
                    <a:cubicBezTo>
                      <a:pt x="448" y="766"/>
                      <a:pt x="422" y="767"/>
                      <a:pt x="394" y="759"/>
                    </a:cubicBezTo>
                    <a:cubicBezTo>
                      <a:pt x="377" y="756"/>
                      <a:pt x="362" y="748"/>
                      <a:pt x="347" y="739"/>
                    </a:cubicBezTo>
                    <a:cubicBezTo>
                      <a:pt x="339" y="731"/>
                      <a:pt x="329" y="723"/>
                      <a:pt x="325" y="711"/>
                    </a:cubicBezTo>
                    <a:cubicBezTo>
                      <a:pt x="318" y="705"/>
                      <a:pt x="320" y="695"/>
                      <a:pt x="317" y="687"/>
                    </a:cubicBezTo>
                    <a:cubicBezTo>
                      <a:pt x="315" y="680"/>
                      <a:pt x="319" y="669"/>
                      <a:pt x="310" y="666"/>
                    </a:cubicBezTo>
                    <a:cubicBezTo>
                      <a:pt x="304" y="669"/>
                      <a:pt x="302" y="677"/>
                      <a:pt x="296" y="681"/>
                    </a:cubicBezTo>
                    <a:cubicBezTo>
                      <a:pt x="281" y="696"/>
                      <a:pt x="256" y="695"/>
                      <a:pt x="238" y="690"/>
                    </a:cubicBezTo>
                    <a:cubicBezTo>
                      <a:pt x="222" y="683"/>
                      <a:pt x="222" y="683"/>
                      <a:pt x="222" y="683"/>
                    </a:cubicBezTo>
                    <a:cubicBezTo>
                      <a:pt x="213" y="683"/>
                      <a:pt x="205" y="686"/>
                      <a:pt x="197" y="681"/>
                    </a:cubicBezTo>
                    <a:cubicBezTo>
                      <a:pt x="182" y="674"/>
                      <a:pt x="170" y="660"/>
                      <a:pt x="168" y="644"/>
                    </a:cubicBezTo>
                    <a:cubicBezTo>
                      <a:pt x="167" y="634"/>
                      <a:pt x="171" y="626"/>
                      <a:pt x="171" y="617"/>
                    </a:cubicBezTo>
                    <a:cubicBezTo>
                      <a:pt x="163" y="614"/>
                      <a:pt x="154" y="621"/>
                      <a:pt x="146" y="617"/>
                    </a:cubicBezTo>
                    <a:cubicBezTo>
                      <a:pt x="128" y="610"/>
                      <a:pt x="116" y="593"/>
                      <a:pt x="109" y="576"/>
                    </a:cubicBezTo>
                    <a:cubicBezTo>
                      <a:pt x="97" y="560"/>
                      <a:pt x="87" y="540"/>
                      <a:pt x="92" y="518"/>
                    </a:cubicBezTo>
                    <a:cubicBezTo>
                      <a:pt x="92" y="509"/>
                      <a:pt x="98" y="503"/>
                      <a:pt x="101" y="495"/>
                    </a:cubicBezTo>
                    <a:cubicBezTo>
                      <a:pt x="105" y="490"/>
                      <a:pt x="101" y="484"/>
                      <a:pt x="101" y="479"/>
                    </a:cubicBezTo>
                    <a:cubicBezTo>
                      <a:pt x="95" y="474"/>
                      <a:pt x="88" y="478"/>
                      <a:pt x="82" y="478"/>
                    </a:cubicBezTo>
                    <a:cubicBezTo>
                      <a:pt x="65" y="477"/>
                      <a:pt x="52" y="463"/>
                      <a:pt x="45" y="449"/>
                    </a:cubicBezTo>
                    <a:cubicBezTo>
                      <a:pt x="41" y="441"/>
                      <a:pt x="40" y="430"/>
                      <a:pt x="32" y="425"/>
                    </a:cubicBezTo>
                    <a:cubicBezTo>
                      <a:pt x="24" y="426"/>
                      <a:pt x="16" y="420"/>
                      <a:pt x="10" y="414"/>
                    </a:cubicBezTo>
                    <a:cubicBezTo>
                      <a:pt x="7" y="415"/>
                      <a:pt x="7" y="415"/>
                      <a:pt x="7" y="415"/>
                    </a:cubicBezTo>
                    <a:cubicBezTo>
                      <a:pt x="0" y="409"/>
                      <a:pt x="6" y="398"/>
                      <a:pt x="3" y="390"/>
                    </a:cubicBezTo>
                    <a:cubicBezTo>
                      <a:pt x="3" y="382"/>
                      <a:pt x="5" y="373"/>
                      <a:pt x="8" y="366"/>
                    </a:cubicBezTo>
                    <a:close/>
                    <a:moveTo>
                      <a:pt x="26" y="367"/>
                    </a:moveTo>
                    <a:cubicBezTo>
                      <a:pt x="19" y="372"/>
                      <a:pt x="18" y="382"/>
                      <a:pt x="16" y="390"/>
                    </a:cubicBezTo>
                    <a:cubicBezTo>
                      <a:pt x="17" y="400"/>
                      <a:pt x="24" y="410"/>
                      <a:pt x="33" y="414"/>
                    </a:cubicBezTo>
                    <a:cubicBezTo>
                      <a:pt x="45" y="418"/>
                      <a:pt x="54" y="408"/>
                      <a:pt x="61" y="401"/>
                    </a:cubicBezTo>
                    <a:cubicBezTo>
                      <a:pt x="65" y="395"/>
                      <a:pt x="64" y="388"/>
                      <a:pt x="63" y="380"/>
                    </a:cubicBezTo>
                    <a:cubicBezTo>
                      <a:pt x="60" y="373"/>
                      <a:pt x="55" y="365"/>
                      <a:pt x="46" y="364"/>
                    </a:cubicBezTo>
                    <a:cubicBezTo>
                      <a:pt x="40" y="359"/>
                      <a:pt x="33" y="364"/>
                      <a:pt x="26" y="367"/>
                    </a:cubicBezTo>
                    <a:close/>
                    <a:moveTo>
                      <a:pt x="29" y="374"/>
                    </a:moveTo>
                    <a:cubicBezTo>
                      <a:pt x="26" y="383"/>
                      <a:pt x="22" y="394"/>
                      <a:pt x="30" y="402"/>
                    </a:cubicBezTo>
                    <a:cubicBezTo>
                      <a:pt x="32" y="404"/>
                      <a:pt x="36" y="406"/>
                      <a:pt x="41" y="406"/>
                    </a:cubicBezTo>
                    <a:cubicBezTo>
                      <a:pt x="46" y="405"/>
                      <a:pt x="52" y="402"/>
                      <a:pt x="54" y="397"/>
                    </a:cubicBezTo>
                    <a:cubicBezTo>
                      <a:pt x="57" y="389"/>
                      <a:pt x="55" y="380"/>
                      <a:pt x="50" y="374"/>
                    </a:cubicBezTo>
                    <a:cubicBezTo>
                      <a:pt x="43" y="371"/>
                      <a:pt x="35" y="368"/>
                      <a:pt x="29" y="374"/>
                    </a:cubicBezTo>
                    <a:close/>
                    <a:moveTo>
                      <a:pt x="67" y="437"/>
                    </a:moveTo>
                    <a:cubicBezTo>
                      <a:pt x="65" y="439"/>
                      <a:pt x="61" y="438"/>
                      <a:pt x="60" y="440"/>
                    </a:cubicBezTo>
                    <a:cubicBezTo>
                      <a:pt x="64" y="451"/>
                      <a:pt x="75" y="456"/>
                      <a:pt x="85" y="458"/>
                    </a:cubicBezTo>
                    <a:cubicBezTo>
                      <a:pt x="96" y="460"/>
                      <a:pt x="104" y="451"/>
                      <a:pt x="115" y="452"/>
                    </a:cubicBezTo>
                    <a:cubicBezTo>
                      <a:pt x="120" y="454"/>
                      <a:pt x="119" y="459"/>
                      <a:pt x="124" y="462"/>
                    </a:cubicBezTo>
                    <a:cubicBezTo>
                      <a:pt x="129" y="464"/>
                      <a:pt x="137" y="463"/>
                      <a:pt x="142" y="463"/>
                    </a:cubicBezTo>
                    <a:cubicBezTo>
                      <a:pt x="146" y="460"/>
                      <a:pt x="151" y="457"/>
                      <a:pt x="152" y="452"/>
                    </a:cubicBezTo>
                    <a:cubicBezTo>
                      <a:pt x="153" y="445"/>
                      <a:pt x="153" y="440"/>
                      <a:pt x="148" y="435"/>
                    </a:cubicBezTo>
                    <a:cubicBezTo>
                      <a:pt x="143" y="432"/>
                      <a:pt x="135" y="429"/>
                      <a:pt x="129" y="433"/>
                    </a:cubicBezTo>
                    <a:cubicBezTo>
                      <a:pt x="127" y="434"/>
                      <a:pt x="130" y="437"/>
                      <a:pt x="129" y="439"/>
                    </a:cubicBezTo>
                    <a:cubicBezTo>
                      <a:pt x="129" y="444"/>
                      <a:pt x="124" y="443"/>
                      <a:pt x="121" y="442"/>
                    </a:cubicBezTo>
                    <a:cubicBezTo>
                      <a:pt x="118" y="442"/>
                      <a:pt x="117" y="440"/>
                      <a:pt x="116" y="438"/>
                    </a:cubicBezTo>
                    <a:cubicBezTo>
                      <a:pt x="115" y="430"/>
                      <a:pt x="121" y="428"/>
                      <a:pt x="126" y="424"/>
                    </a:cubicBezTo>
                    <a:cubicBezTo>
                      <a:pt x="135" y="421"/>
                      <a:pt x="146" y="422"/>
                      <a:pt x="154" y="428"/>
                    </a:cubicBezTo>
                    <a:cubicBezTo>
                      <a:pt x="158" y="432"/>
                      <a:pt x="161" y="438"/>
                      <a:pt x="162" y="444"/>
                    </a:cubicBezTo>
                    <a:cubicBezTo>
                      <a:pt x="166" y="445"/>
                      <a:pt x="168" y="449"/>
                      <a:pt x="168" y="453"/>
                    </a:cubicBezTo>
                    <a:cubicBezTo>
                      <a:pt x="178" y="455"/>
                      <a:pt x="187" y="460"/>
                      <a:pt x="198" y="457"/>
                    </a:cubicBezTo>
                    <a:cubicBezTo>
                      <a:pt x="205" y="455"/>
                      <a:pt x="213" y="450"/>
                      <a:pt x="215" y="442"/>
                    </a:cubicBezTo>
                    <a:cubicBezTo>
                      <a:pt x="217" y="438"/>
                      <a:pt x="217" y="432"/>
                      <a:pt x="214" y="428"/>
                    </a:cubicBezTo>
                    <a:cubicBezTo>
                      <a:pt x="212" y="422"/>
                      <a:pt x="207" y="420"/>
                      <a:pt x="201" y="419"/>
                    </a:cubicBezTo>
                    <a:cubicBezTo>
                      <a:pt x="194" y="417"/>
                      <a:pt x="197" y="425"/>
                      <a:pt x="194" y="429"/>
                    </a:cubicBezTo>
                    <a:cubicBezTo>
                      <a:pt x="194" y="430"/>
                      <a:pt x="192" y="430"/>
                      <a:pt x="191" y="429"/>
                    </a:cubicBezTo>
                    <a:cubicBezTo>
                      <a:pt x="188" y="426"/>
                      <a:pt x="186" y="423"/>
                      <a:pt x="187" y="418"/>
                    </a:cubicBezTo>
                    <a:cubicBezTo>
                      <a:pt x="188" y="415"/>
                      <a:pt x="192" y="412"/>
                      <a:pt x="196" y="410"/>
                    </a:cubicBezTo>
                    <a:cubicBezTo>
                      <a:pt x="204" y="407"/>
                      <a:pt x="212" y="413"/>
                      <a:pt x="219" y="418"/>
                    </a:cubicBezTo>
                    <a:cubicBezTo>
                      <a:pt x="224" y="425"/>
                      <a:pt x="228" y="438"/>
                      <a:pt x="222" y="446"/>
                    </a:cubicBezTo>
                    <a:cubicBezTo>
                      <a:pt x="219" y="455"/>
                      <a:pt x="212" y="460"/>
                      <a:pt x="204" y="464"/>
                    </a:cubicBezTo>
                    <a:cubicBezTo>
                      <a:pt x="197" y="465"/>
                      <a:pt x="187" y="466"/>
                      <a:pt x="183" y="472"/>
                    </a:cubicBezTo>
                    <a:cubicBezTo>
                      <a:pt x="170" y="489"/>
                      <a:pt x="188" y="511"/>
                      <a:pt x="172" y="527"/>
                    </a:cubicBezTo>
                    <a:cubicBezTo>
                      <a:pt x="166" y="530"/>
                      <a:pt x="158" y="537"/>
                      <a:pt x="152" y="530"/>
                    </a:cubicBezTo>
                    <a:cubicBezTo>
                      <a:pt x="141" y="524"/>
                      <a:pt x="152" y="511"/>
                      <a:pt x="142" y="505"/>
                    </a:cubicBezTo>
                    <a:cubicBezTo>
                      <a:pt x="133" y="504"/>
                      <a:pt x="126" y="504"/>
                      <a:pt x="119" y="509"/>
                    </a:cubicBezTo>
                    <a:cubicBezTo>
                      <a:pt x="115" y="518"/>
                      <a:pt x="108" y="526"/>
                      <a:pt x="112" y="537"/>
                    </a:cubicBezTo>
                    <a:cubicBezTo>
                      <a:pt x="114" y="547"/>
                      <a:pt x="118" y="557"/>
                      <a:pt x="128" y="560"/>
                    </a:cubicBezTo>
                    <a:cubicBezTo>
                      <a:pt x="138" y="564"/>
                      <a:pt x="128" y="573"/>
                      <a:pt x="132" y="580"/>
                    </a:cubicBezTo>
                    <a:cubicBezTo>
                      <a:pt x="133" y="585"/>
                      <a:pt x="138" y="591"/>
                      <a:pt x="143" y="592"/>
                    </a:cubicBezTo>
                    <a:cubicBezTo>
                      <a:pt x="152" y="596"/>
                      <a:pt x="164" y="596"/>
                      <a:pt x="173" y="590"/>
                    </a:cubicBezTo>
                    <a:cubicBezTo>
                      <a:pt x="181" y="588"/>
                      <a:pt x="180" y="579"/>
                      <a:pt x="181" y="572"/>
                    </a:cubicBezTo>
                    <a:cubicBezTo>
                      <a:pt x="179" y="566"/>
                      <a:pt x="175" y="561"/>
                      <a:pt x="169" y="560"/>
                    </a:cubicBezTo>
                    <a:cubicBezTo>
                      <a:pt x="164" y="561"/>
                      <a:pt x="167" y="566"/>
                      <a:pt x="163" y="569"/>
                    </a:cubicBezTo>
                    <a:cubicBezTo>
                      <a:pt x="161" y="569"/>
                      <a:pt x="159" y="568"/>
                      <a:pt x="157" y="567"/>
                    </a:cubicBezTo>
                    <a:cubicBezTo>
                      <a:pt x="155" y="565"/>
                      <a:pt x="153" y="561"/>
                      <a:pt x="154" y="558"/>
                    </a:cubicBezTo>
                    <a:cubicBezTo>
                      <a:pt x="157" y="554"/>
                      <a:pt x="162" y="552"/>
                      <a:pt x="167" y="551"/>
                    </a:cubicBezTo>
                    <a:cubicBezTo>
                      <a:pt x="174" y="551"/>
                      <a:pt x="180" y="555"/>
                      <a:pt x="185" y="560"/>
                    </a:cubicBezTo>
                    <a:cubicBezTo>
                      <a:pt x="195" y="570"/>
                      <a:pt x="187" y="582"/>
                      <a:pt x="186" y="592"/>
                    </a:cubicBezTo>
                    <a:cubicBezTo>
                      <a:pt x="187" y="599"/>
                      <a:pt x="190" y="605"/>
                      <a:pt x="197" y="608"/>
                    </a:cubicBezTo>
                    <a:cubicBezTo>
                      <a:pt x="200" y="611"/>
                      <a:pt x="205" y="607"/>
                      <a:pt x="209" y="607"/>
                    </a:cubicBezTo>
                    <a:cubicBezTo>
                      <a:pt x="219" y="608"/>
                      <a:pt x="229" y="612"/>
                      <a:pt x="233" y="622"/>
                    </a:cubicBezTo>
                    <a:cubicBezTo>
                      <a:pt x="234" y="626"/>
                      <a:pt x="236" y="633"/>
                      <a:pt x="232" y="637"/>
                    </a:cubicBezTo>
                    <a:cubicBezTo>
                      <a:pt x="229" y="640"/>
                      <a:pt x="225" y="646"/>
                      <a:pt x="220" y="642"/>
                    </a:cubicBezTo>
                    <a:cubicBezTo>
                      <a:pt x="218" y="641"/>
                      <a:pt x="214" y="638"/>
                      <a:pt x="215" y="634"/>
                    </a:cubicBezTo>
                    <a:cubicBezTo>
                      <a:pt x="216" y="630"/>
                      <a:pt x="220" y="627"/>
                      <a:pt x="224" y="627"/>
                    </a:cubicBezTo>
                    <a:cubicBezTo>
                      <a:pt x="224" y="620"/>
                      <a:pt x="217" y="619"/>
                      <a:pt x="212" y="616"/>
                    </a:cubicBezTo>
                    <a:cubicBezTo>
                      <a:pt x="208" y="616"/>
                      <a:pt x="201" y="617"/>
                      <a:pt x="197" y="620"/>
                    </a:cubicBezTo>
                    <a:cubicBezTo>
                      <a:pt x="192" y="624"/>
                      <a:pt x="190" y="631"/>
                      <a:pt x="188" y="638"/>
                    </a:cubicBezTo>
                    <a:cubicBezTo>
                      <a:pt x="187" y="646"/>
                      <a:pt x="193" y="651"/>
                      <a:pt x="198" y="656"/>
                    </a:cubicBezTo>
                    <a:cubicBezTo>
                      <a:pt x="207" y="663"/>
                      <a:pt x="221" y="666"/>
                      <a:pt x="232" y="660"/>
                    </a:cubicBezTo>
                    <a:cubicBezTo>
                      <a:pt x="235" y="660"/>
                      <a:pt x="235" y="665"/>
                      <a:pt x="237" y="667"/>
                    </a:cubicBezTo>
                    <a:cubicBezTo>
                      <a:pt x="244" y="675"/>
                      <a:pt x="255" y="676"/>
                      <a:pt x="265" y="674"/>
                    </a:cubicBezTo>
                    <a:cubicBezTo>
                      <a:pt x="275" y="673"/>
                      <a:pt x="282" y="666"/>
                      <a:pt x="288" y="658"/>
                    </a:cubicBezTo>
                    <a:cubicBezTo>
                      <a:pt x="290" y="653"/>
                      <a:pt x="289" y="646"/>
                      <a:pt x="286" y="641"/>
                    </a:cubicBezTo>
                    <a:cubicBezTo>
                      <a:pt x="280" y="641"/>
                      <a:pt x="273" y="646"/>
                      <a:pt x="266" y="642"/>
                    </a:cubicBezTo>
                    <a:cubicBezTo>
                      <a:pt x="256" y="640"/>
                      <a:pt x="251" y="630"/>
                      <a:pt x="249" y="620"/>
                    </a:cubicBezTo>
                    <a:cubicBezTo>
                      <a:pt x="250" y="598"/>
                      <a:pt x="275" y="605"/>
                      <a:pt x="287" y="596"/>
                    </a:cubicBezTo>
                    <a:cubicBezTo>
                      <a:pt x="295" y="590"/>
                      <a:pt x="301" y="584"/>
                      <a:pt x="300" y="574"/>
                    </a:cubicBezTo>
                    <a:cubicBezTo>
                      <a:pt x="297" y="566"/>
                      <a:pt x="287" y="561"/>
                      <a:pt x="289" y="553"/>
                    </a:cubicBezTo>
                    <a:cubicBezTo>
                      <a:pt x="291" y="549"/>
                      <a:pt x="295" y="545"/>
                      <a:pt x="299" y="546"/>
                    </a:cubicBezTo>
                    <a:cubicBezTo>
                      <a:pt x="302" y="547"/>
                      <a:pt x="304" y="550"/>
                      <a:pt x="304" y="554"/>
                    </a:cubicBezTo>
                    <a:cubicBezTo>
                      <a:pt x="305" y="557"/>
                      <a:pt x="309" y="564"/>
                      <a:pt x="314" y="562"/>
                    </a:cubicBezTo>
                    <a:cubicBezTo>
                      <a:pt x="319" y="560"/>
                      <a:pt x="323" y="555"/>
                      <a:pt x="325" y="550"/>
                    </a:cubicBezTo>
                    <a:cubicBezTo>
                      <a:pt x="325" y="543"/>
                      <a:pt x="324" y="537"/>
                      <a:pt x="321" y="531"/>
                    </a:cubicBezTo>
                    <a:cubicBezTo>
                      <a:pt x="315" y="521"/>
                      <a:pt x="305" y="521"/>
                      <a:pt x="295" y="521"/>
                    </a:cubicBezTo>
                    <a:cubicBezTo>
                      <a:pt x="286" y="518"/>
                      <a:pt x="289" y="508"/>
                      <a:pt x="281" y="504"/>
                    </a:cubicBezTo>
                    <a:cubicBezTo>
                      <a:pt x="274" y="501"/>
                      <a:pt x="264" y="503"/>
                      <a:pt x="258" y="506"/>
                    </a:cubicBezTo>
                    <a:cubicBezTo>
                      <a:pt x="253" y="509"/>
                      <a:pt x="250" y="515"/>
                      <a:pt x="249" y="520"/>
                    </a:cubicBezTo>
                    <a:cubicBezTo>
                      <a:pt x="246" y="529"/>
                      <a:pt x="256" y="524"/>
                      <a:pt x="260" y="525"/>
                    </a:cubicBezTo>
                    <a:cubicBezTo>
                      <a:pt x="271" y="531"/>
                      <a:pt x="277" y="544"/>
                      <a:pt x="275" y="555"/>
                    </a:cubicBezTo>
                    <a:cubicBezTo>
                      <a:pt x="273" y="562"/>
                      <a:pt x="265" y="567"/>
                      <a:pt x="259" y="571"/>
                    </a:cubicBezTo>
                    <a:cubicBezTo>
                      <a:pt x="245" y="575"/>
                      <a:pt x="230" y="572"/>
                      <a:pt x="222" y="561"/>
                    </a:cubicBezTo>
                    <a:cubicBezTo>
                      <a:pt x="209" y="546"/>
                      <a:pt x="206" y="524"/>
                      <a:pt x="212" y="506"/>
                    </a:cubicBezTo>
                    <a:cubicBezTo>
                      <a:pt x="215" y="489"/>
                      <a:pt x="230" y="475"/>
                      <a:pt x="245" y="469"/>
                    </a:cubicBezTo>
                    <a:cubicBezTo>
                      <a:pt x="260" y="466"/>
                      <a:pt x="275" y="461"/>
                      <a:pt x="291" y="463"/>
                    </a:cubicBezTo>
                    <a:cubicBezTo>
                      <a:pt x="297" y="463"/>
                      <a:pt x="303" y="467"/>
                      <a:pt x="309" y="467"/>
                    </a:cubicBezTo>
                    <a:cubicBezTo>
                      <a:pt x="316" y="478"/>
                      <a:pt x="326" y="489"/>
                      <a:pt x="339" y="493"/>
                    </a:cubicBezTo>
                    <a:cubicBezTo>
                      <a:pt x="358" y="497"/>
                      <a:pt x="377" y="498"/>
                      <a:pt x="395" y="492"/>
                    </a:cubicBezTo>
                    <a:cubicBezTo>
                      <a:pt x="416" y="486"/>
                      <a:pt x="440" y="489"/>
                      <a:pt x="459" y="498"/>
                    </a:cubicBezTo>
                    <a:cubicBezTo>
                      <a:pt x="479" y="510"/>
                      <a:pt x="488" y="532"/>
                      <a:pt x="491" y="554"/>
                    </a:cubicBezTo>
                    <a:cubicBezTo>
                      <a:pt x="501" y="561"/>
                      <a:pt x="505" y="573"/>
                      <a:pt x="508" y="585"/>
                    </a:cubicBezTo>
                    <a:cubicBezTo>
                      <a:pt x="513" y="608"/>
                      <a:pt x="501" y="628"/>
                      <a:pt x="483" y="644"/>
                    </a:cubicBezTo>
                    <a:cubicBezTo>
                      <a:pt x="464" y="657"/>
                      <a:pt x="448" y="672"/>
                      <a:pt x="440" y="693"/>
                    </a:cubicBezTo>
                    <a:cubicBezTo>
                      <a:pt x="438" y="701"/>
                      <a:pt x="441" y="710"/>
                      <a:pt x="442" y="717"/>
                    </a:cubicBezTo>
                    <a:cubicBezTo>
                      <a:pt x="442" y="718"/>
                      <a:pt x="440" y="720"/>
                      <a:pt x="438" y="720"/>
                    </a:cubicBezTo>
                    <a:cubicBezTo>
                      <a:pt x="422" y="715"/>
                      <a:pt x="405" y="717"/>
                      <a:pt x="391" y="707"/>
                    </a:cubicBezTo>
                    <a:cubicBezTo>
                      <a:pt x="389" y="705"/>
                      <a:pt x="390" y="702"/>
                      <a:pt x="387" y="703"/>
                    </a:cubicBezTo>
                    <a:cubicBezTo>
                      <a:pt x="370" y="688"/>
                      <a:pt x="359" y="668"/>
                      <a:pt x="365" y="645"/>
                    </a:cubicBezTo>
                    <a:cubicBezTo>
                      <a:pt x="368" y="636"/>
                      <a:pt x="356" y="630"/>
                      <a:pt x="356" y="621"/>
                    </a:cubicBezTo>
                    <a:cubicBezTo>
                      <a:pt x="352" y="607"/>
                      <a:pt x="355" y="591"/>
                      <a:pt x="365" y="580"/>
                    </a:cubicBezTo>
                    <a:cubicBezTo>
                      <a:pt x="375" y="568"/>
                      <a:pt x="388" y="555"/>
                      <a:pt x="405" y="555"/>
                    </a:cubicBezTo>
                    <a:cubicBezTo>
                      <a:pt x="415" y="556"/>
                      <a:pt x="427" y="558"/>
                      <a:pt x="431" y="570"/>
                    </a:cubicBezTo>
                    <a:cubicBezTo>
                      <a:pt x="431" y="574"/>
                      <a:pt x="432" y="581"/>
                      <a:pt x="428" y="583"/>
                    </a:cubicBezTo>
                    <a:cubicBezTo>
                      <a:pt x="429" y="594"/>
                      <a:pt x="418" y="584"/>
                      <a:pt x="414" y="590"/>
                    </a:cubicBezTo>
                    <a:cubicBezTo>
                      <a:pt x="406" y="594"/>
                      <a:pt x="401" y="602"/>
                      <a:pt x="402" y="611"/>
                    </a:cubicBezTo>
                    <a:cubicBezTo>
                      <a:pt x="402" y="619"/>
                      <a:pt x="407" y="626"/>
                      <a:pt x="413" y="631"/>
                    </a:cubicBezTo>
                    <a:cubicBezTo>
                      <a:pt x="423" y="639"/>
                      <a:pt x="437" y="634"/>
                      <a:pt x="447" y="632"/>
                    </a:cubicBezTo>
                    <a:cubicBezTo>
                      <a:pt x="453" y="629"/>
                      <a:pt x="458" y="623"/>
                      <a:pt x="459" y="617"/>
                    </a:cubicBezTo>
                    <a:cubicBezTo>
                      <a:pt x="466" y="603"/>
                      <a:pt x="452" y="589"/>
                      <a:pt x="461" y="576"/>
                    </a:cubicBezTo>
                    <a:cubicBezTo>
                      <a:pt x="463" y="563"/>
                      <a:pt x="461" y="550"/>
                      <a:pt x="456" y="539"/>
                    </a:cubicBezTo>
                    <a:cubicBezTo>
                      <a:pt x="452" y="531"/>
                      <a:pt x="443" y="528"/>
                      <a:pt x="439" y="522"/>
                    </a:cubicBezTo>
                    <a:cubicBezTo>
                      <a:pt x="431" y="517"/>
                      <a:pt x="423" y="518"/>
                      <a:pt x="414" y="517"/>
                    </a:cubicBezTo>
                    <a:cubicBezTo>
                      <a:pt x="386" y="518"/>
                      <a:pt x="360" y="534"/>
                      <a:pt x="350" y="559"/>
                    </a:cubicBezTo>
                    <a:cubicBezTo>
                      <a:pt x="340" y="567"/>
                      <a:pt x="332" y="579"/>
                      <a:pt x="327" y="590"/>
                    </a:cubicBezTo>
                    <a:cubicBezTo>
                      <a:pt x="326" y="602"/>
                      <a:pt x="327" y="614"/>
                      <a:pt x="331" y="625"/>
                    </a:cubicBezTo>
                    <a:cubicBezTo>
                      <a:pt x="332" y="630"/>
                      <a:pt x="339" y="632"/>
                      <a:pt x="338" y="637"/>
                    </a:cubicBezTo>
                    <a:cubicBezTo>
                      <a:pt x="333" y="651"/>
                      <a:pt x="332" y="668"/>
                      <a:pt x="336" y="682"/>
                    </a:cubicBezTo>
                    <a:cubicBezTo>
                      <a:pt x="340" y="699"/>
                      <a:pt x="350" y="711"/>
                      <a:pt x="361" y="723"/>
                    </a:cubicBezTo>
                    <a:cubicBezTo>
                      <a:pt x="395" y="744"/>
                      <a:pt x="448" y="755"/>
                      <a:pt x="482" y="728"/>
                    </a:cubicBezTo>
                    <a:cubicBezTo>
                      <a:pt x="483" y="725"/>
                      <a:pt x="479" y="723"/>
                      <a:pt x="478" y="721"/>
                    </a:cubicBezTo>
                    <a:cubicBezTo>
                      <a:pt x="469" y="712"/>
                      <a:pt x="469" y="698"/>
                      <a:pt x="474" y="687"/>
                    </a:cubicBezTo>
                    <a:cubicBezTo>
                      <a:pt x="488" y="661"/>
                      <a:pt x="518" y="656"/>
                      <a:pt x="536" y="634"/>
                    </a:cubicBezTo>
                    <a:cubicBezTo>
                      <a:pt x="548" y="618"/>
                      <a:pt x="543" y="594"/>
                      <a:pt x="539" y="576"/>
                    </a:cubicBezTo>
                    <a:cubicBezTo>
                      <a:pt x="538" y="573"/>
                      <a:pt x="534" y="570"/>
                      <a:pt x="535" y="566"/>
                    </a:cubicBezTo>
                    <a:cubicBezTo>
                      <a:pt x="530" y="555"/>
                      <a:pt x="524" y="544"/>
                      <a:pt x="515" y="535"/>
                    </a:cubicBezTo>
                    <a:cubicBezTo>
                      <a:pt x="512" y="519"/>
                      <a:pt x="512" y="519"/>
                      <a:pt x="512" y="519"/>
                    </a:cubicBezTo>
                    <a:cubicBezTo>
                      <a:pt x="514" y="497"/>
                      <a:pt x="497" y="480"/>
                      <a:pt x="482" y="466"/>
                    </a:cubicBezTo>
                    <a:cubicBezTo>
                      <a:pt x="480" y="463"/>
                      <a:pt x="475" y="465"/>
                      <a:pt x="472" y="462"/>
                    </a:cubicBezTo>
                    <a:cubicBezTo>
                      <a:pt x="471" y="456"/>
                      <a:pt x="478" y="454"/>
                      <a:pt x="481" y="452"/>
                    </a:cubicBezTo>
                    <a:cubicBezTo>
                      <a:pt x="504" y="436"/>
                      <a:pt x="507" y="408"/>
                      <a:pt x="511" y="383"/>
                    </a:cubicBezTo>
                    <a:cubicBezTo>
                      <a:pt x="511" y="362"/>
                      <a:pt x="504" y="345"/>
                      <a:pt x="489" y="331"/>
                    </a:cubicBezTo>
                    <a:cubicBezTo>
                      <a:pt x="484" y="324"/>
                      <a:pt x="468" y="324"/>
                      <a:pt x="470" y="312"/>
                    </a:cubicBezTo>
                    <a:cubicBezTo>
                      <a:pt x="484" y="306"/>
                      <a:pt x="496" y="296"/>
                      <a:pt x="506" y="284"/>
                    </a:cubicBezTo>
                    <a:cubicBezTo>
                      <a:pt x="518" y="269"/>
                      <a:pt x="521" y="249"/>
                      <a:pt x="514" y="231"/>
                    </a:cubicBezTo>
                    <a:cubicBezTo>
                      <a:pt x="512" y="222"/>
                      <a:pt x="521" y="219"/>
                      <a:pt x="526" y="214"/>
                    </a:cubicBezTo>
                    <a:cubicBezTo>
                      <a:pt x="535" y="203"/>
                      <a:pt x="542" y="188"/>
                      <a:pt x="542" y="173"/>
                    </a:cubicBezTo>
                    <a:cubicBezTo>
                      <a:pt x="545" y="165"/>
                      <a:pt x="539" y="158"/>
                      <a:pt x="539" y="149"/>
                    </a:cubicBezTo>
                    <a:cubicBezTo>
                      <a:pt x="535" y="141"/>
                      <a:pt x="531" y="133"/>
                      <a:pt x="524" y="127"/>
                    </a:cubicBezTo>
                    <a:cubicBezTo>
                      <a:pt x="512" y="105"/>
                      <a:pt x="481" y="106"/>
                      <a:pt x="474" y="79"/>
                    </a:cubicBezTo>
                    <a:cubicBezTo>
                      <a:pt x="470" y="68"/>
                      <a:pt x="473" y="55"/>
                      <a:pt x="482" y="47"/>
                    </a:cubicBezTo>
                    <a:cubicBezTo>
                      <a:pt x="484" y="45"/>
                      <a:pt x="489" y="46"/>
                      <a:pt x="488" y="42"/>
                    </a:cubicBezTo>
                    <a:cubicBezTo>
                      <a:pt x="482" y="36"/>
                      <a:pt x="475" y="32"/>
                      <a:pt x="468" y="28"/>
                    </a:cubicBezTo>
                    <a:cubicBezTo>
                      <a:pt x="452" y="23"/>
                      <a:pt x="436" y="19"/>
                      <a:pt x="419" y="19"/>
                    </a:cubicBezTo>
                    <a:cubicBezTo>
                      <a:pt x="409" y="20"/>
                      <a:pt x="398" y="23"/>
                      <a:pt x="388" y="26"/>
                    </a:cubicBezTo>
                    <a:cubicBezTo>
                      <a:pt x="361" y="36"/>
                      <a:pt x="339" y="63"/>
                      <a:pt x="337" y="9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0" y="121"/>
                      <a:pt x="327" y="130"/>
                      <a:pt x="324" y="139"/>
                    </a:cubicBezTo>
                    <a:cubicBezTo>
                      <a:pt x="319" y="154"/>
                      <a:pt x="328" y="169"/>
                      <a:pt x="337" y="180"/>
                    </a:cubicBezTo>
                    <a:cubicBezTo>
                      <a:pt x="339" y="183"/>
                      <a:pt x="344" y="183"/>
                      <a:pt x="345" y="186"/>
                    </a:cubicBezTo>
                    <a:cubicBezTo>
                      <a:pt x="343" y="193"/>
                      <a:pt x="343" y="201"/>
                      <a:pt x="344" y="208"/>
                    </a:cubicBezTo>
                    <a:cubicBezTo>
                      <a:pt x="347" y="227"/>
                      <a:pt x="364" y="245"/>
                      <a:pt x="383" y="252"/>
                    </a:cubicBezTo>
                    <a:cubicBezTo>
                      <a:pt x="405" y="258"/>
                      <a:pt x="427" y="247"/>
                      <a:pt x="442" y="231"/>
                    </a:cubicBezTo>
                    <a:cubicBezTo>
                      <a:pt x="453" y="216"/>
                      <a:pt x="460" y="199"/>
                      <a:pt x="459" y="180"/>
                    </a:cubicBezTo>
                    <a:cubicBezTo>
                      <a:pt x="453" y="163"/>
                      <a:pt x="450" y="139"/>
                      <a:pt x="429" y="133"/>
                    </a:cubicBezTo>
                    <a:cubicBezTo>
                      <a:pt x="417" y="129"/>
                      <a:pt x="404" y="132"/>
                      <a:pt x="395" y="139"/>
                    </a:cubicBezTo>
                    <a:cubicBezTo>
                      <a:pt x="389" y="154"/>
                      <a:pt x="389" y="154"/>
                      <a:pt x="389" y="154"/>
                    </a:cubicBezTo>
                    <a:cubicBezTo>
                      <a:pt x="389" y="159"/>
                      <a:pt x="388" y="167"/>
                      <a:pt x="393" y="171"/>
                    </a:cubicBezTo>
                    <a:cubicBezTo>
                      <a:pt x="403" y="180"/>
                      <a:pt x="411" y="166"/>
                      <a:pt x="420" y="173"/>
                    </a:cubicBezTo>
                    <a:cubicBezTo>
                      <a:pt x="422" y="179"/>
                      <a:pt x="427" y="184"/>
                      <a:pt x="426" y="193"/>
                    </a:cubicBezTo>
                    <a:cubicBezTo>
                      <a:pt x="425" y="203"/>
                      <a:pt x="415" y="213"/>
                      <a:pt x="405" y="217"/>
                    </a:cubicBezTo>
                    <a:cubicBezTo>
                      <a:pt x="396" y="220"/>
                      <a:pt x="388" y="215"/>
                      <a:pt x="380" y="211"/>
                    </a:cubicBezTo>
                    <a:cubicBezTo>
                      <a:pt x="370" y="204"/>
                      <a:pt x="367" y="192"/>
                      <a:pt x="366" y="180"/>
                    </a:cubicBezTo>
                    <a:cubicBezTo>
                      <a:pt x="364" y="173"/>
                      <a:pt x="354" y="168"/>
                      <a:pt x="354" y="159"/>
                    </a:cubicBezTo>
                    <a:cubicBezTo>
                      <a:pt x="349" y="145"/>
                      <a:pt x="352" y="130"/>
                      <a:pt x="363" y="119"/>
                    </a:cubicBezTo>
                    <a:cubicBezTo>
                      <a:pt x="369" y="113"/>
                      <a:pt x="361" y="107"/>
                      <a:pt x="363" y="100"/>
                    </a:cubicBezTo>
                    <a:cubicBezTo>
                      <a:pt x="364" y="77"/>
                      <a:pt x="385" y="62"/>
                      <a:pt x="404" y="53"/>
                    </a:cubicBezTo>
                    <a:cubicBezTo>
                      <a:pt x="415" y="49"/>
                      <a:pt x="432" y="47"/>
                      <a:pt x="443" y="53"/>
                    </a:cubicBezTo>
                    <a:cubicBezTo>
                      <a:pt x="447" y="60"/>
                      <a:pt x="441" y="66"/>
                      <a:pt x="440" y="72"/>
                    </a:cubicBezTo>
                    <a:cubicBezTo>
                      <a:pt x="436" y="97"/>
                      <a:pt x="460" y="115"/>
                      <a:pt x="479" y="127"/>
                    </a:cubicBezTo>
                    <a:cubicBezTo>
                      <a:pt x="489" y="138"/>
                      <a:pt x="500" y="147"/>
                      <a:pt x="503" y="161"/>
                    </a:cubicBezTo>
                    <a:cubicBezTo>
                      <a:pt x="511" y="182"/>
                      <a:pt x="497" y="200"/>
                      <a:pt x="485" y="215"/>
                    </a:cubicBezTo>
                    <a:cubicBezTo>
                      <a:pt x="485" y="226"/>
                      <a:pt x="487" y="238"/>
                      <a:pt x="483" y="249"/>
                    </a:cubicBezTo>
                    <a:cubicBezTo>
                      <a:pt x="480" y="261"/>
                      <a:pt x="470" y="274"/>
                      <a:pt x="458" y="281"/>
                    </a:cubicBezTo>
                    <a:cubicBezTo>
                      <a:pt x="445" y="289"/>
                      <a:pt x="429" y="289"/>
                      <a:pt x="415" y="283"/>
                    </a:cubicBezTo>
                    <a:cubicBezTo>
                      <a:pt x="399" y="277"/>
                      <a:pt x="382" y="272"/>
                      <a:pt x="364" y="272"/>
                    </a:cubicBezTo>
                    <a:cubicBezTo>
                      <a:pt x="344" y="273"/>
                      <a:pt x="326" y="291"/>
                      <a:pt x="318" y="308"/>
                    </a:cubicBezTo>
                    <a:cubicBezTo>
                      <a:pt x="310" y="311"/>
                      <a:pt x="304" y="311"/>
                      <a:pt x="297" y="309"/>
                    </a:cubicBezTo>
                    <a:cubicBezTo>
                      <a:pt x="284" y="311"/>
                      <a:pt x="270" y="310"/>
                      <a:pt x="258" y="307"/>
                    </a:cubicBezTo>
                    <a:cubicBezTo>
                      <a:pt x="244" y="303"/>
                      <a:pt x="234" y="293"/>
                      <a:pt x="226" y="282"/>
                    </a:cubicBezTo>
                    <a:cubicBezTo>
                      <a:pt x="214" y="260"/>
                      <a:pt x="212" y="229"/>
                      <a:pt x="224" y="206"/>
                    </a:cubicBezTo>
                    <a:cubicBezTo>
                      <a:pt x="231" y="201"/>
                      <a:pt x="239" y="196"/>
                      <a:pt x="247" y="196"/>
                    </a:cubicBezTo>
                    <a:cubicBezTo>
                      <a:pt x="256" y="197"/>
                      <a:pt x="264" y="201"/>
                      <a:pt x="266" y="209"/>
                    </a:cubicBezTo>
                    <a:cubicBezTo>
                      <a:pt x="269" y="217"/>
                      <a:pt x="267" y="226"/>
                      <a:pt x="261" y="232"/>
                    </a:cubicBezTo>
                    <a:cubicBezTo>
                      <a:pt x="258" y="236"/>
                      <a:pt x="248" y="237"/>
                      <a:pt x="253" y="245"/>
                    </a:cubicBezTo>
                    <a:cubicBezTo>
                      <a:pt x="254" y="250"/>
                      <a:pt x="258" y="255"/>
                      <a:pt x="263" y="256"/>
                    </a:cubicBezTo>
                    <a:cubicBezTo>
                      <a:pt x="272" y="257"/>
                      <a:pt x="280" y="254"/>
                      <a:pt x="285" y="246"/>
                    </a:cubicBezTo>
                    <a:cubicBezTo>
                      <a:pt x="292" y="244"/>
                      <a:pt x="299" y="249"/>
                      <a:pt x="306" y="249"/>
                    </a:cubicBezTo>
                    <a:cubicBezTo>
                      <a:pt x="315" y="247"/>
                      <a:pt x="323" y="240"/>
                      <a:pt x="329" y="232"/>
                    </a:cubicBezTo>
                    <a:cubicBezTo>
                      <a:pt x="333" y="225"/>
                      <a:pt x="333" y="215"/>
                      <a:pt x="330" y="208"/>
                    </a:cubicBezTo>
                    <a:cubicBezTo>
                      <a:pt x="328" y="200"/>
                      <a:pt x="320" y="193"/>
                      <a:pt x="312" y="193"/>
                    </a:cubicBezTo>
                    <a:cubicBezTo>
                      <a:pt x="308" y="191"/>
                      <a:pt x="302" y="191"/>
                      <a:pt x="299" y="196"/>
                    </a:cubicBezTo>
                    <a:cubicBezTo>
                      <a:pt x="293" y="204"/>
                      <a:pt x="304" y="208"/>
                      <a:pt x="304" y="216"/>
                    </a:cubicBezTo>
                    <a:cubicBezTo>
                      <a:pt x="303" y="220"/>
                      <a:pt x="298" y="220"/>
                      <a:pt x="295" y="220"/>
                    </a:cubicBezTo>
                    <a:cubicBezTo>
                      <a:pt x="290" y="218"/>
                      <a:pt x="288" y="214"/>
                      <a:pt x="287" y="210"/>
                    </a:cubicBezTo>
                    <a:cubicBezTo>
                      <a:pt x="284" y="201"/>
                      <a:pt x="291" y="195"/>
                      <a:pt x="292" y="186"/>
                    </a:cubicBezTo>
                    <a:cubicBezTo>
                      <a:pt x="286" y="170"/>
                      <a:pt x="268" y="166"/>
                      <a:pt x="254" y="163"/>
                    </a:cubicBezTo>
                    <a:cubicBezTo>
                      <a:pt x="248" y="160"/>
                      <a:pt x="246" y="153"/>
                      <a:pt x="244" y="146"/>
                    </a:cubicBezTo>
                    <a:cubicBezTo>
                      <a:pt x="244" y="137"/>
                      <a:pt x="251" y="130"/>
                      <a:pt x="258" y="127"/>
                    </a:cubicBezTo>
                    <a:cubicBezTo>
                      <a:pt x="266" y="120"/>
                      <a:pt x="277" y="132"/>
                      <a:pt x="283" y="120"/>
                    </a:cubicBezTo>
                    <a:cubicBezTo>
                      <a:pt x="284" y="115"/>
                      <a:pt x="284" y="109"/>
                      <a:pt x="281" y="105"/>
                    </a:cubicBezTo>
                    <a:cubicBezTo>
                      <a:pt x="272" y="94"/>
                      <a:pt x="256" y="91"/>
                      <a:pt x="243" y="96"/>
                    </a:cubicBezTo>
                    <a:cubicBezTo>
                      <a:pt x="236" y="99"/>
                      <a:pt x="234" y="106"/>
                      <a:pt x="230" y="112"/>
                    </a:cubicBezTo>
                    <a:cubicBezTo>
                      <a:pt x="228" y="113"/>
                      <a:pt x="225" y="113"/>
                      <a:pt x="222" y="112"/>
                    </a:cubicBezTo>
                    <a:cubicBezTo>
                      <a:pt x="216" y="107"/>
                      <a:pt x="210" y="110"/>
                      <a:pt x="203" y="113"/>
                    </a:cubicBezTo>
                    <a:cubicBezTo>
                      <a:pt x="193" y="121"/>
                      <a:pt x="186" y="133"/>
                      <a:pt x="188" y="145"/>
                    </a:cubicBezTo>
                    <a:cubicBezTo>
                      <a:pt x="190" y="151"/>
                      <a:pt x="195" y="155"/>
                      <a:pt x="201" y="156"/>
                    </a:cubicBezTo>
                    <a:cubicBezTo>
                      <a:pt x="205" y="157"/>
                      <a:pt x="211" y="156"/>
                      <a:pt x="214" y="152"/>
                    </a:cubicBezTo>
                    <a:cubicBezTo>
                      <a:pt x="220" y="147"/>
                      <a:pt x="211" y="141"/>
                      <a:pt x="216" y="136"/>
                    </a:cubicBezTo>
                    <a:cubicBezTo>
                      <a:pt x="218" y="134"/>
                      <a:pt x="222" y="136"/>
                      <a:pt x="223" y="139"/>
                    </a:cubicBezTo>
                    <a:cubicBezTo>
                      <a:pt x="225" y="143"/>
                      <a:pt x="226" y="147"/>
                      <a:pt x="224" y="151"/>
                    </a:cubicBezTo>
                    <a:cubicBezTo>
                      <a:pt x="224" y="160"/>
                      <a:pt x="216" y="163"/>
                      <a:pt x="209" y="166"/>
                    </a:cubicBezTo>
                    <a:cubicBezTo>
                      <a:pt x="205" y="166"/>
                      <a:pt x="200" y="167"/>
                      <a:pt x="195" y="164"/>
                    </a:cubicBezTo>
                    <a:cubicBezTo>
                      <a:pt x="189" y="166"/>
                      <a:pt x="186" y="170"/>
                      <a:pt x="181" y="173"/>
                    </a:cubicBezTo>
                    <a:cubicBezTo>
                      <a:pt x="172" y="179"/>
                      <a:pt x="182" y="185"/>
                      <a:pt x="181" y="191"/>
                    </a:cubicBezTo>
                    <a:cubicBezTo>
                      <a:pt x="181" y="201"/>
                      <a:pt x="176" y="211"/>
                      <a:pt x="167" y="216"/>
                    </a:cubicBezTo>
                    <a:cubicBezTo>
                      <a:pt x="162" y="218"/>
                      <a:pt x="156" y="217"/>
                      <a:pt x="152" y="213"/>
                    </a:cubicBezTo>
                    <a:cubicBezTo>
                      <a:pt x="151" y="210"/>
                      <a:pt x="148" y="206"/>
                      <a:pt x="152" y="203"/>
                    </a:cubicBezTo>
                    <a:cubicBezTo>
                      <a:pt x="156" y="200"/>
                      <a:pt x="160" y="202"/>
                      <a:pt x="164" y="204"/>
                    </a:cubicBezTo>
                    <a:cubicBezTo>
                      <a:pt x="166" y="204"/>
                      <a:pt x="168" y="200"/>
                      <a:pt x="170" y="197"/>
                    </a:cubicBezTo>
                    <a:cubicBezTo>
                      <a:pt x="172" y="191"/>
                      <a:pt x="171" y="185"/>
                      <a:pt x="166" y="180"/>
                    </a:cubicBezTo>
                    <a:cubicBezTo>
                      <a:pt x="160" y="176"/>
                      <a:pt x="153" y="179"/>
                      <a:pt x="147" y="180"/>
                    </a:cubicBezTo>
                    <a:cubicBezTo>
                      <a:pt x="138" y="184"/>
                      <a:pt x="130" y="189"/>
                      <a:pt x="128" y="199"/>
                    </a:cubicBezTo>
                    <a:cubicBezTo>
                      <a:pt x="125" y="208"/>
                      <a:pt x="128" y="218"/>
                      <a:pt x="133" y="225"/>
                    </a:cubicBezTo>
                    <a:cubicBezTo>
                      <a:pt x="131" y="228"/>
                      <a:pt x="132" y="233"/>
                      <a:pt x="127" y="235"/>
                    </a:cubicBezTo>
                    <a:cubicBezTo>
                      <a:pt x="123" y="246"/>
                      <a:pt x="125" y="258"/>
                      <a:pt x="132" y="267"/>
                    </a:cubicBezTo>
                    <a:cubicBezTo>
                      <a:pt x="138" y="271"/>
                      <a:pt x="147" y="272"/>
                      <a:pt x="154" y="268"/>
                    </a:cubicBezTo>
                    <a:cubicBezTo>
                      <a:pt x="154" y="258"/>
                      <a:pt x="153" y="244"/>
                      <a:pt x="164" y="238"/>
                    </a:cubicBezTo>
                    <a:cubicBezTo>
                      <a:pt x="170" y="235"/>
                      <a:pt x="175" y="234"/>
                      <a:pt x="181" y="236"/>
                    </a:cubicBezTo>
                    <a:cubicBezTo>
                      <a:pt x="191" y="239"/>
                      <a:pt x="192" y="250"/>
                      <a:pt x="195" y="258"/>
                    </a:cubicBezTo>
                    <a:cubicBezTo>
                      <a:pt x="197" y="273"/>
                      <a:pt x="189" y="289"/>
                      <a:pt x="198" y="302"/>
                    </a:cubicBezTo>
                    <a:cubicBezTo>
                      <a:pt x="211" y="303"/>
                      <a:pt x="221" y="315"/>
                      <a:pt x="224" y="326"/>
                    </a:cubicBezTo>
                    <a:cubicBezTo>
                      <a:pt x="222" y="336"/>
                      <a:pt x="223" y="348"/>
                      <a:pt x="213" y="353"/>
                    </a:cubicBezTo>
                    <a:cubicBezTo>
                      <a:pt x="207" y="353"/>
                      <a:pt x="201" y="356"/>
                      <a:pt x="196" y="352"/>
                    </a:cubicBezTo>
                    <a:cubicBezTo>
                      <a:pt x="192" y="350"/>
                      <a:pt x="188" y="346"/>
                      <a:pt x="188" y="341"/>
                    </a:cubicBezTo>
                    <a:cubicBezTo>
                      <a:pt x="189" y="339"/>
                      <a:pt x="191" y="337"/>
                      <a:pt x="193" y="337"/>
                    </a:cubicBezTo>
                    <a:cubicBezTo>
                      <a:pt x="197" y="336"/>
                      <a:pt x="198" y="339"/>
                      <a:pt x="200" y="342"/>
                    </a:cubicBezTo>
                    <a:cubicBezTo>
                      <a:pt x="203" y="344"/>
                      <a:pt x="207" y="344"/>
                      <a:pt x="209" y="342"/>
                    </a:cubicBezTo>
                    <a:cubicBezTo>
                      <a:pt x="214" y="337"/>
                      <a:pt x="213" y="328"/>
                      <a:pt x="211" y="322"/>
                    </a:cubicBezTo>
                    <a:cubicBezTo>
                      <a:pt x="207" y="313"/>
                      <a:pt x="198" y="309"/>
                      <a:pt x="187" y="310"/>
                    </a:cubicBezTo>
                    <a:cubicBezTo>
                      <a:pt x="177" y="312"/>
                      <a:pt x="169" y="321"/>
                      <a:pt x="161" y="326"/>
                    </a:cubicBezTo>
                    <a:cubicBezTo>
                      <a:pt x="159" y="334"/>
                      <a:pt x="158" y="346"/>
                      <a:pt x="147" y="348"/>
                    </a:cubicBezTo>
                    <a:cubicBezTo>
                      <a:pt x="142" y="349"/>
                      <a:pt x="136" y="350"/>
                      <a:pt x="131" y="347"/>
                    </a:cubicBezTo>
                    <a:cubicBezTo>
                      <a:pt x="128" y="344"/>
                      <a:pt x="125" y="342"/>
                      <a:pt x="126" y="337"/>
                    </a:cubicBezTo>
                    <a:cubicBezTo>
                      <a:pt x="126" y="334"/>
                      <a:pt x="130" y="331"/>
                      <a:pt x="133" y="332"/>
                    </a:cubicBezTo>
                    <a:cubicBezTo>
                      <a:pt x="137" y="332"/>
                      <a:pt x="138" y="337"/>
                      <a:pt x="141" y="341"/>
                    </a:cubicBezTo>
                    <a:cubicBezTo>
                      <a:pt x="143" y="342"/>
                      <a:pt x="146" y="341"/>
                      <a:pt x="148" y="339"/>
                    </a:cubicBezTo>
                    <a:cubicBezTo>
                      <a:pt x="152" y="333"/>
                      <a:pt x="153" y="326"/>
                      <a:pt x="150" y="319"/>
                    </a:cubicBezTo>
                    <a:cubicBezTo>
                      <a:pt x="146" y="315"/>
                      <a:pt x="141" y="311"/>
                      <a:pt x="135" y="311"/>
                    </a:cubicBezTo>
                    <a:cubicBezTo>
                      <a:pt x="127" y="311"/>
                      <a:pt x="116" y="310"/>
                      <a:pt x="111" y="319"/>
                    </a:cubicBezTo>
                    <a:cubicBezTo>
                      <a:pt x="109" y="322"/>
                      <a:pt x="111" y="327"/>
                      <a:pt x="107" y="328"/>
                    </a:cubicBezTo>
                    <a:cubicBezTo>
                      <a:pt x="100" y="323"/>
                      <a:pt x="91" y="323"/>
                      <a:pt x="83" y="324"/>
                    </a:cubicBezTo>
                    <a:cubicBezTo>
                      <a:pt x="76" y="328"/>
                      <a:pt x="66" y="328"/>
                      <a:pt x="62" y="337"/>
                    </a:cubicBezTo>
                    <a:cubicBezTo>
                      <a:pt x="70" y="340"/>
                      <a:pt x="77" y="347"/>
                      <a:pt x="80" y="354"/>
                    </a:cubicBezTo>
                    <a:cubicBezTo>
                      <a:pt x="84" y="366"/>
                      <a:pt x="98" y="368"/>
                      <a:pt x="110" y="368"/>
                    </a:cubicBezTo>
                    <a:cubicBezTo>
                      <a:pt x="115" y="368"/>
                      <a:pt x="118" y="363"/>
                      <a:pt x="124" y="364"/>
                    </a:cubicBezTo>
                    <a:cubicBezTo>
                      <a:pt x="131" y="371"/>
                      <a:pt x="131" y="371"/>
                      <a:pt x="131" y="371"/>
                    </a:cubicBezTo>
                    <a:cubicBezTo>
                      <a:pt x="143" y="374"/>
                      <a:pt x="152" y="369"/>
                      <a:pt x="162" y="362"/>
                    </a:cubicBezTo>
                    <a:cubicBezTo>
                      <a:pt x="170" y="370"/>
                      <a:pt x="178" y="375"/>
                      <a:pt x="185" y="384"/>
                    </a:cubicBezTo>
                    <a:cubicBezTo>
                      <a:pt x="187" y="393"/>
                      <a:pt x="176" y="399"/>
                      <a:pt x="169" y="403"/>
                    </a:cubicBezTo>
                    <a:cubicBezTo>
                      <a:pt x="168" y="405"/>
                      <a:pt x="164" y="410"/>
                      <a:pt x="161" y="408"/>
                    </a:cubicBezTo>
                    <a:cubicBezTo>
                      <a:pt x="156" y="402"/>
                      <a:pt x="149" y="399"/>
                      <a:pt x="142" y="397"/>
                    </a:cubicBezTo>
                    <a:cubicBezTo>
                      <a:pt x="133" y="397"/>
                      <a:pt x="123" y="400"/>
                      <a:pt x="115" y="403"/>
                    </a:cubicBezTo>
                    <a:cubicBezTo>
                      <a:pt x="108" y="399"/>
                      <a:pt x="101" y="400"/>
                      <a:pt x="94" y="404"/>
                    </a:cubicBezTo>
                    <a:cubicBezTo>
                      <a:pt x="82" y="413"/>
                      <a:pt x="82" y="430"/>
                      <a:pt x="67" y="437"/>
                    </a:cubicBezTo>
                    <a:close/>
                    <a:moveTo>
                      <a:pt x="114" y="480"/>
                    </a:moveTo>
                    <a:cubicBezTo>
                      <a:pt x="114" y="483"/>
                      <a:pt x="117" y="486"/>
                      <a:pt x="114" y="488"/>
                    </a:cubicBezTo>
                    <a:cubicBezTo>
                      <a:pt x="113" y="489"/>
                      <a:pt x="112" y="494"/>
                      <a:pt x="116" y="494"/>
                    </a:cubicBezTo>
                    <a:cubicBezTo>
                      <a:pt x="122" y="493"/>
                      <a:pt x="128" y="492"/>
                      <a:pt x="133" y="489"/>
                    </a:cubicBezTo>
                    <a:cubicBezTo>
                      <a:pt x="144" y="489"/>
                      <a:pt x="156" y="494"/>
                      <a:pt x="161" y="504"/>
                    </a:cubicBezTo>
                    <a:cubicBezTo>
                      <a:pt x="163" y="509"/>
                      <a:pt x="157" y="516"/>
                      <a:pt x="164" y="518"/>
                    </a:cubicBezTo>
                    <a:cubicBezTo>
                      <a:pt x="174" y="507"/>
                      <a:pt x="162" y="493"/>
                      <a:pt x="164" y="479"/>
                    </a:cubicBezTo>
                    <a:cubicBezTo>
                      <a:pt x="163" y="474"/>
                      <a:pt x="171" y="466"/>
                      <a:pt x="161" y="465"/>
                    </a:cubicBezTo>
                    <a:cubicBezTo>
                      <a:pt x="157" y="464"/>
                      <a:pt x="156" y="468"/>
                      <a:pt x="154" y="470"/>
                    </a:cubicBezTo>
                    <a:cubicBezTo>
                      <a:pt x="145" y="480"/>
                      <a:pt x="131" y="475"/>
                      <a:pt x="119" y="474"/>
                    </a:cubicBezTo>
                    <a:cubicBezTo>
                      <a:pt x="116" y="474"/>
                      <a:pt x="116" y="478"/>
                      <a:pt x="114" y="480"/>
                    </a:cubicBezTo>
                    <a:close/>
                    <a:moveTo>
                      <a:pt x="136" y="295"/>
                    </a:moveTo>
                    <a:cubicBezTo>
                      <a:pt x="134" y="295"/>
                      <a:pt x="134" y="297"/>
                      <a:pt x="133" y="299"/>
                    </a:cubicBezTo>
                    <a:cubicBezTo>
                      <a:pt x="147" y="304"/>
                      <a:pt x="147" y="304"/>
                      <a:pt x="147" y="304"/>
                    </a:cubicBezTo>
                    <a:cubicBezTo>
                      <a:pt x="152" y="307"/>
                      <a:pt x="156" y="312"/>
                      <a:pt x="160" y="316"/>
                    </a:cubicBezTo>
                    <a:cubicBezTo>
                      <a:pt x="169" y="310"/>
                      <a:pt x="177" y="302"/>
                      <a:pt x="188" y="301"/>
                    </a:cubicBezTo>
                    <a:cubicBezTo>
                      <a:pt x="190" y="297"/>
                      <a:pt x="187" y="293"/>
                      <a:pt x="186" y="290"/>
                    </a:cubicBezTo>
                    <a:cubicBezTo>
                      <a:pt x="185" y="275"/>
                      <a:pt x="193" y="257"/>
                      <a:pt x="181" y="244"/>
                    </a:cubicBezTo>
                    <a:cubicBezTo>
                      <a:pt x="177" y="242"/>
                      <a:pt x="175" y="242"/>
                      <a:pt x="171" y="243"/>
                    </a:cubicBezTo>
                    <a:cubicBezTo>
                      <a:pt x="162" y="248"/>
                      <a:pt x="163" y="260"/>
                      <a:pt x="164" y="269"/>
                    </a:cubicBezTo>
                    <a:cubicBezTo>
                      <a:pt x="162" y="273"/>
                      <a:pt x="162" y="273"/>
                      <a:pt x="162" y="273"/>
                    </a:cubicBezTo>
                    <a:cubicBezTo>
                      <a:pt x="156" y="280"/>
                      <a:pt x="147" y="280"/>
                      <a:pt x="137" y="279"/>
                    </a:cubicBezTo>
                    <a:cubicBezTo>
                      <a:pt x="137" y="280"/>
                      <a:pt x="137" y="280"/>
                      <a:pt x="137" y="280"/>
                    </a:cubicBezTo>
                    <a:cubicBezTo>
                      <a:pt x="143" y="282"/>
                      <a:pt x="150" y="286"/>
                      <a:pt x="157" y="285"/>
                    </a:cubicBezTo>
                    <a:cubicBezTo>
                      <a:pt x="161" y="285"/>
                      <a:pt x="164" y="282"/>
                      <a:pt x="166" y="278"/>
                    </a:cubicBezTo>
                    <a:cubicBezTo>
                      <a:pt x="168" y="273"/>
                      <a:pt x="170" y="266"/>
                      <a:pt x="170" y="260"/>
                    </a:cubicBezTo>
                    <a:cubicBezTo>
                      <a:pt x="171" y="256"/>
                      <a:pt x="169" y="249"/>
                      <a:pt x="176" y="250"/>
                    </a:cubicBezTo>
                    <a:cubicBezTo>
                      <a:pt x="182" y="258"/>
                      <a:pt x="182" y="270"/>
                      <a:pt x="179" y="281"/>
                    </a:cubicBezTo>
                    <a:cubicBezTo>
                      <a:pt x="177" y="286"/>
                      <a:pt x="182" y="293"/>
                      <a:pt x="176" y="297"/>
                    </a:cubicBezTo>
                    <a:cubicBezTo>
                      <a:pt x="170" y="298"/>
                      <a:pt x="165" y="305"/>
                      <a:pt x="157" y="306"/>
                    </a:cubicBezTo>
                    <a:cubicBezTo>
                      <a:pt x="153" y="298"/>
                      <a:pt x="143" y="297"/>
                      <a:pt x="136" y="295"/>
                    </a:cubicBezTo>
                    <a:close/>
                    <a:moveTo>
                      <a:pt x="236" y="207"/>
                    </a:moveTo>
                    <a:cubicBezTo>
                      <a:pt x="231" y="214"/>
                      <a:pt x="226" y="221"/>
                      <a:pt x="226" y="230"/>
                    </a:cubicBezTo>
                    <a:cubicBezTo>
                      <a:pt x="222" y="247"/>
                      <a:pt x="227" y="265"/>
                      <a:pt x="234" y="281"/>
                    </a:cubicBezTo>
                    <a:cubicBezTo>
                      <a:pt x="249" y="301"/>
                      <a:pt x="276" y="306"/>
                      <a:pt x="299" y="300"/>
                    </a:cubicBezTo>
                    <a:cubicBezTo>
                      <a:pt x="303" y="302"/>
                      <a:pt x="309" y="303"/>
                      <a:pt x="313" y="301"/>
                    </a:cubicBezTo>
                    <a:cubicBezTo>
                      <a:pt x="320" y="287"/>
                      <a:pt x="333" y="275"/>
                      <a:pt x="348" y="268"/>
                    </a:cubicBezTo>
                    <a:cubicBezTo>
                      <a:pt x="363" y="261"/>
                      <a:pt x="383" y="267"/>
                      <a:pt x="399" y="270"/>
                    </a:cubicBezTo>
                    <a:cubicBezTo>
                      <a:pt x="411" y="273"/>
                      <a:pt x="424" y="280"/>
                      <a:pt x="437" y="279"/>
                    </a:cubicBezTo>
                    <a:cubicBezTo>
                      <a:pt x="453" y="280"/>
                      <a:pt x="465" y="265"/>
                      <a:pt x="474" y="254"/>
                    </a:cubicBezTo>
                    <a:cubicBezTo>
                      <a:pt x="475" y="241"/>
                      <a:pt x="483" y="228"/>
                      <a:pt x="475" y="216"/>
                    </a:cubicBezTo>
                    <a:cubicBezTo>
                      <a:pt x="475" y="215"/>
                      <a:pt x="473" y="214"/>
                      <a:pt x="475" y="213"/>
                    </a:cubicBezTo>
                    <a:cubicBezTo>
                      <a:pt x="488" y="205"/>
                      <a:pt x="493" y="190"/>
                      <a:pt x="497" y="177"/>
                    </a:cubicBezTo>
                    <a:cubicBezTo>
                      <a:pt x="498" y="169"/>
                      <a:pt x="496" y="163"/>
                      <a:pt x="493" y="157"/>
                    </a:cubicBezTo>
                    <a:cubicBezTo>
                      <a:pt x="484" y="134"/>
                      <a:pt x="458" y="126"/>
                      <a:pt x="442" y="106"/>
                    </a:cubicBezTo>
                    <a:cubicBezTo>
                      <a:pt x="432" y="93"/>
                      <a:pt x="431" y="76"/>
                      <a:pt x="434" y="59"/>
                    </a:cubicBezTo>
                    <a:cubicBezTo>
                      <a:pt x="427" y="53"/>
                      <a:pt x="419" y="59"/>
                      <a:pt x="411" y="59"/>
                    </a:cubicBezTo>
                    <a:cubicBezTo>
                      <a:pt x="396" y="64"/>
                      <a:pt x="378" y="76"/>
                      <a:pt x="374" y="93"/>
                    </a:cubicBezTo>
                    <a:cubicBezTo>
                      <a:pt x="370" y="100"/>
                      <a:pt x="374" y="109"/>
                      <a:pt x="375" y="117"/>
                    </a:cubicBezTo>
                    <a:cubicBezTo>
                      <a:pt x="366" y="123"/>
                      <a:pt x="363" y="133"/>
                      <a:pt x="359" y="143"/>
                    </a:cubicBezTo>
                    <a:cubicBezTo>
                      <a:pt x="360" y="149"/>
                      <a:pt x="360" y="156"/>
                      <a:pt x="363" y="163"/>
                    </a:cubicBezTo>
                    <a:cubicBezTo>
                      <a:pt x="364" y="168"/>
                      <a:pt x="370" y="168"/>
                      <a:pt x="374" y="170"/>
                    </a:cubicBezTo>
                    <a:cubicBezTo>
                      <a:pt x="378" y="173"/>
                      <a:pt x="375" y="178"/>
                      <a:pt x="375" y="181"/>
                    </a:cubicBezTo>
                    <a:cubicBezTo>
                      <a:pt x="375" y="192"/>
                      <a:pt x="379" y="203"/>
                      <a:pt x="390" y="208"/>
                    </a:cubicBezTo>
                    <a:cubicBezTo>
                      <a:pt x="397" y="208"/>
                      <a:pt x="404" y="208"/>
                      <a:pt x="409" y="202"/>
                    </a:cubicBezTo>
                    <a:cubicBezTo>
                      <a:pt x="412" y="198"/>
                      <a:pt x="415" y="192"/>
                      <a:pt x="414" y="186"/>
                    </a:cubicBezTo>
                    <a:cubicBezTo>
                      <a:pt x="411" y="184"/>
                      <a:pt x="406" y="186"/>
                      <a:pt x="403" y="187"/>
                    </a:cubicBezTo>
                    <a:cubicBezTo>
                      <a:pt x="394" y="185"/>
                      <a:pt x="385" y="179"/>
                      <a:pt x="381" y="171"/>
                    </a:cubicBezTo>
                    <a:cubicBezTo>
                      <a:pt x="375" y="157"/>
                      <a:pt x="383" y="142"/>
                      <a:pt x="393" y="133"/>
                    </a:cubicBezTo>
                    <a:cubicBezTo>
                      <a:pt x="408" y="123"/>
                      <a:pt x="429" y="123"/>
                      <a:pt x="443" y="133"/>
                    </a:cubicBezTo>
                    <a:cubicBezTo>
                      <a:pt x="458" y="145"/>
                      <a:pt x="464" y="164"/>
                      <a:pt x="467" y="182"/>
                    </a:cubicBezTo>
                    <a:cubicBezTo>
                      <a:pt x="467" y="208"/>
                      <a:pt x="456" y="235"/>
                      <a:pt x="432" y="251"/>
                    </a:cubicBezTo>
                    <a:cubicBezTo>
                      <a:pt x="417" y="261"/>
                      <a:pt x="403" y="259"/>
                      <a:pt x="385" y="261"/>
                    </a:cubicBezTo>
                    <a:cubicBezTo>
                      <a:pt x="366" y="257"/>
                      <a:pt x="351" y="242"/>
                      <a:pt x="341" y="227"/>
                    </a:cubicBezTo>
                    <a:cubicBezTo>
                      <a:pt x="336" y="234"/>
                      <a:pt x="334" y="242"/>
                      <a:pt x="327" y="247"/>
                    </a:cubicBezTo>
                    <a:cubicBezTo>
                      <a:pt x="319" y="255"/>
                      <a:pt x="309" y="262"/>
                      <a:pt x="298" y="258"/>
                    </a:cubicBezTo>
                    <a:cubicBezTo>
                      <a:pt x="295" y="257"/>
                      <a:pt x="293" y="255"/>
                      <a:pt x="290" y="257"/>
                    </a:cubicBezTo>
                    <a:cubicBezTo>
                      <a:pt x="285" y="264"/>
                      <a:pt x="276" y="264"/>
                      <a:pt x="270" y="267"/>
                    </a:cubicBezTo>
                    <a:cubicBezTo>
                      <a:pt x="262" y="269"/>
                      <a:pt x="256" y="266"/>
                      <a:pt x="251" y="261"/>
                    </a:cubicBezTo>
                    <a:cubicBezTo>
                      <a:pt x="244" y="254"/>
                      <a:pt x="241" y="242"/>
                      <a:pt x="244" y="231"/>
                    </a:cubicBezTo>
                    <a:cubicBezTo>
                      <a:pt x="244" y="224"/>
                      <a:pt x="253" y="226"/>
                      <a:pt x="256" y="220"/>
                    </a:cubicBezTo>
                    <a:cubicBezTo>
                      <a:pt x="258" y="216"/>
                      <a:pt x="257" y="211"/>
                      <a:pt x="253" y="207"/>
                    </a:cubicBezTo>
                    <a:cubicBezTo>
                      <a:pt x="248" y="204"/>
                      <a:pt x="242" y="205"/>
                      <a:pt x="236" y="207"/>
                    </a:cubicBezTo>
                    <a:close/>
                    <a:moveTo>
                      <a:pt x="226" y="510"/>
                    </a:moveTo>
                    <a:cubicBezTo>
                      <a:pt x="225" y="518"/>
                      <a:pt x="225" y="518"/>
                      <a:pt x="225" y="518"/>
                    </a:cubicBezTo>
                    <a:cubicBezTo>
                      <a:pt x="227" y="534"/>
                      <a:pt x="227" y="553"/>
                      <a:pt x="245" y="558"/>
                    </a:cubicBezTo>
                    <a:cubicBezTo>
                      <a:pt x="250" y="561"/>
                      <a:pt x="254" y="556"/>
                      <a:pt x="257" y="552"/>
                    </a:cubicBezTo>
                    <a:cubicBezTo>
                      <a:pt x="258" y="550"/>
                      <a:pt x="260" y="546"/>
                      <a:pt x="258" y="544"/>
                    </a:cubicBezTo>
                    <a:cubicBezTo>
                      <a:pt x="252" y="540"/>
                      <a:pt x="247" y="538"/>
                      <a:pt x="239" y="538"/>
                    </a:cubicBezTo>
                    <a:cubicBezTo>
                      <a:pt x="233" y="533"/>
                      <a:pt x="230" y="524"/>
                      <a:pt x="231" y="514"/>
                    </a:cubicBezTo>
                    <a:cubicBezTo>
                      <a:pt x="234" y="505"/>
                      <a:pt x="240" y="495"/>
                      <a:pt x="249" y="490"/>
                    </a:cubicBezTo>
                    <a:cubicBezTo>
                      <a:pt x="251" y="489"/>
                      <a:pt x="254" y="490"/>
                      <a:pt x="256" y="488"/>
                    </a:cubicBezTo>
                    <a:cubicBezTo>
                      <a:pt x="265" y="488"/>
                      <a:pt x="271" y="485"/>
                      <a:pt x="279" y="489"/>
                    </a:cubicBezTo>
                    <a:cubicBezTo>
                      <a:pt x="286" y="491"/>
                      <a:pt x="292" y="497"/>
                      <a:pt x="299" y="501"/>
                    </a:cubicBezTo>
                    <a:cubicBezTo>
                      <a:pt x="301" y="503"/>
                      <a:pt x="299" y="507"/>
                      <a:pt x="303" y="508"/>
                    </a:cubicBezTo>
                    <a:cubicBezTo>
                      <a:pt x="312" y="504"/>
                      <a:pt x="320" y="511"/>
                      <a:pt x="329" y="514"/>
                    </a:cubicBezTo>
                    <a:cubicBezTo>
                      <a:pt x="336" y="520"/>
                      <a:pt x="340" y="529"/>
                      <a:pt x="342" y="537"/>
                    </a:cubicBezTo>
                    <a:cubicBezTo>
                      <a:pt x="345" y="538"/>
                      <a:pt x="345" y="538"/>
                      <a:pt x="345" y="538"/>
                    </a:cubicBezTo>
                    <a:cubicBezTo>
                      <a:pt x="350" y="532"/>
                      <a:pt x="354" y="525"/>
                      <a:pt x="361" y="521"/>
                    </a:cubicBezTo>
                    <a:cubicBezTo>
                      <a:pt x="365" y="517"/>
                      <a:pt x="374" y="519"/>
                      <a:pt x="372" y="511"/>
                    </a:cubicBezTo>
                    <a:cubicBezTo>
                      <a:pt x="368" y="508"/>
                      <a:pt x="365" y="514"/>
                      <a:pt x="361" y="514"/>
                    </a:cubicBezTo>
                    <a:cubicBezTo>
                      <a:pt x="329" y="505"/>
                      <a:pt x="329" y="505"/>
                      <a:pt x="329" y="505"/>
                    </a:cubicBezTo>
                    <a:cubicBezTo>
                      <a:pt x="316" y="500"/>
                      <a:pt x="308" y="488"/>
                      <a:pt x="298" y="479"/>
                    </a:cubicBezTo>
                    <a:cubicBezTo>
                      <a:pt x="280" y="473"/>
                      <a:pt x="264" y="480"/>
                      <a:pt x="247" y="484"/>
                    </a:cubicBezTo>
                    <a:cubicBezTo>
                      <a:pt x="237" y="489"/>
                      <a:pt x="231" y="500"/>
                      <a:pt x="226" y="510"/>
                    </a:cubicBezTo>
                    <a:close/>
                    <a:moveTo>
                      <a:pt x="244" y="208"/>
                    </a:moveTo>
                    <a:cubicBezTo>
                      <a:pt x="229" y="221"/>
                      <a:pt x="232" y="239"/>
                      <a:pt x="232" y="256"/>
                    </a:cubicBezTo>
                    <a:cubicBezTo>
                      <a:pt x="237" y="275"/>
                      <a:pt x="253" y="288"/>
                      <a:pt x="270" y="293"/>
                    </a:cubicBezTo>
                    <a:cubicBezTo>
                      <a:pt x="282" y="295"/>
                      <a:pt x="295" y="296"/>
                      <a:pt x="308" y="295"/>
                    </a:cubicBezTo>
                    <a:cubicBezTo>
                      <a:pt x="310" y="292"/>
                      <a:pt x="312" y="292"/>
                      <a:pt x="313" y="289"/>
                    </a:cubicBezTo>
                    <a:cubicBezTo>
                      <a:pt x="322" y="277"/>
                      <a:pt x="334" y="266"/>
                      <a:pt x="348" y="260"/>
                    </a:cubicBezTo>
                    <a:cubicBezTo>
                      <a:pt x="350" y="257"/>
                      <a:pt x="357" y="261"/>
                      <a:pt x="358" y="256"/>
                    </a:cubicBezTo>
                    <a:cubicBezTo>
                      <a:pt x="352" y="252"/>
                      <a:pt x="349" y="246"/>
                      <a:pt x="345" y="240"/>
                    </a:cubicBezTo>
                    <a:cubicBezTo>
                      <a:pt x="342" y="240"/>
                      <a:pt x="342" y="240"/>
                      <a:pt x="342" y="240"/>
                    </a:cubicBezTo>
                    <a:cubicBezTo>
                      <a:pt x="333" y="250"/>
                      <a:pt x="321" y="260"/>
                      <a:pt x="305" y="260"/>
                    </a:cubicBezTo>
                    <a:cubicBezTo>
                      <a:pt x="301" y="261"/>
                      <a:pt x="297" y="259"/>
                      <a:pt x="294" y="261"/>
                    </a:cubicBezTo>
                    <a:cubicBezTo>
                      <a:pt x="290" y="271"/>
                      <a:pt x="278" y="272"/>
                      <a:pt x="268" y="273"/>
                    </a:cubicBezTo>
                    <a:cubicBezTo>
                      <a:pt x="255" y="273"/>
                      <a:pt x="243" y="264"/>
                      <a:pt x="238" y="252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38" y="223"/>
                      <a:pt x="244" y="224"/>
                      <a:pt x="246" y="220"/>
                    </a:cubicBezTo>
                    <a:cubicBezTo>
                      <a:pt x="249" y="216"/>
                      <a:pt x="253" y="213"/>
                      <a:pt x="249" y="209"/>
                    </a:cubicBezTo>
                    <a:cubicBezTo>
                      <a:pt x="247" y="207"/>
                      <a:pt x="246" y="208"/>
                      <a:pt x="244" y="208"/>
                    </a:cubicBezTo>
                    <a:close/>
                    <a:moveTo>
                      <a:pt x="254" y="375"/>
                    </a:moveTo>
                    <a:cubicBezTo>
                      <a:pt x="236" y="384"/>
                      <a:pt x="236" y="384"/>
                      <a:pt x="236" y="384"/>
                    </a:cubicBezTo>
                    <a:cubicBezTo>
                      <a:pt x="235" y="386"/>
                      <a:pt x="234" y="387"/>
                      <a:pt x="236" y="389"/>
                    </a:cubicBezTo>
                    <a:cubicBezTo>
                      <a:pt x="249" y="393"/>
                      <a:pt x="262" y="401"/>
                      <a:pt x="267" y="414"/>
                    </a:cubicBezTo>
                    <a:cubicBezTo>
                      <a:pt x="269" y="422"/>
                      <a:pt x="263" y="432"/>
                      <a:pt x="273" y="437"/>
                    </a:cubicBezTo>
                    <a:cubicBezTo>
                      <a:pt x="284" y="436"/>
                      <a:pt x="296" y="431"/>
                      <a:pt x="308" y="434"/>
                    </a:cubicBezTo>
                    <a:cubicBezTo>
                      <a:pt x="313" y="418"/>
                      <a:pt x="323" y="397"/>
                      <a:pt x="343" y="393"/>
                    </a:cubicBezTo>
                    <a:cubicBezTo>
                      <a:pt x="353" y="391"/>
                      <a:pt x="364" y="392"/>
                      <a:pt x="372" y="389"/>
                    </a:cubicBezTo>
                    <a:cubicBezTo>
                      <a:pt x="387" y="389"/>
                      <a:pt x="395" y="403"/>
                      <a:pt x="400" y="414"/>
                    </a:cubicBezTo>
                    <a:cubicBezTo>
                      <a:pt x="402" y="422"/>
                      <a:pt x="402" y="432"/>
                      <a:pt x="395" y="438"/>
                    </a:cubicBezTo>
                    <a:cubicBezTo>
                      <a:pt x="389" y="441"/>
                      <a:pt x="382" y="441"/>
                      <a:pt x="374" y="440"/>
                    </a:cubicBezTo>
                    <a:cubicBezTo>
                      <a:pt x="364" y="436"/>
                      <a:pt x="363" y="419"/>
                      <a:pt x="349" y="423"/>
                    </a:cubicBezTo>
                    <a:cubicBezTo>
                      <a:pt x="344" y="426"/>
                      <a:pt x="339" y="428"/>
                      <a:pt x="336" y="434"/>
                    </a:cubicBezTo>
                    <a:cubicBezTo>
                      <a:pt x="331" y="440"/>
                      <a:pt x="335" y="448"/>
                      <a:pt x="338" y="454"/>
                    </a:cubicBezTo>
                    <a:cubicBezTo>
                      <a:pt x="345" y="465"/>
                      <a:pt x="357" y="472"/>
                      <a:pt x="369" y="475"/>
                    </a:cubicBezTo>
                    <a:cubicBezTo>
                      <a:pt x="385" y="475"/>
                      <a:pt x="400" y="475"/>
                      <a:pt x="412" y="464"/>
                    </a:cubicBezTo>
                    <a:cubicBezTo>
                      <a:pt x="422" y="459"/>
                      <a:pt x="427" y="449"/>
                      <a:pt x="432" y="441"/>
                    </a:cubicBezTo>
                    <a:cubicBezTo>
                      <a:pt x="441" y="441"/>
                      <a:pt x="448" y="434"/>
                      <a:pt x="455" y="431"/>
                    </a:cubicBezTo>
                    <a:cubicBezTo>
                      <a:pt x="473" y="418"/>
                      <a:pt x="475" y="396"/>
                      <a:pt x="472" y="376"/>
                    </a:cubicBezTo>
                    <a:cubicBezTo>
                      <a:pt x="472" y="361"/>
                      <a:pt x="460" y="351"/>
                      <a:pt x="452" y="340"/>
                    </a:cubicBezTo>
                    <a:cubicBezTo>
                      <a:pt x="443" y="333"/>
                      <a:pt x="430" y="332"/>
                      <a:pt x="420" y="327"/>
                    </a:cubicBezTo>
                    <a:cubicBezTo>
                      <a:pt x="412" y="316"/>
                      <a:pt x="412" y="316"/>
                      <a:pt x="412" y="316"/>
                    </a:cubicBezTo>
                    <a:cubicBezTo>
                      <a:pt x="401" y="302"/>
                      <a:pt x="381" y="301"/>
                      <a:pt x="365" y="306"/>
                    </a:cubicBezTo>
                    <a:cubicBezTo>
                      <a:pt x="357" y="310"/>
                      <a:pt x="348" y="315"/>
                      <a:pt x="344" y="324"/>
                    </a:cubicBezTo>
                    <a:cubicBezTo>
                      <a:pt x="343" y="330"/>
                      <a:pt x="345" y="336"/>
                      <a:pt x="347" y="342"/>
                    </a:cubicBezTo>
                    <a:cubicBezTo>
                      <a:pt x="349" y="348"/>
                      <a:pt x="357" y="346"/>
                      <a:pt x="362" y="349"/>
                    </a:cubicBezTo>
                    <a:cubicBezTo>
                      <a:pt x="364" y="346"/>
                      <a:pt x="366" y="341"/>
                      <a:pt x="370" y="341"/>
                    </a:cubicBezTo>
                    <a:cubicBezTo>
                      <a:pt x="376" y="338"/>
                      <a:pt x="382" y="340"/>
                      <a:pt x="387" y="343"/>
                    </a:cubicBezTo>
                    <a:cubicBezTo>
                      <a:pt x="394" y="346"/>
                      <a:pt x="395" y="353"/>
                      <a:pt x="397" y="360"/>
                    </a:cubicBezTo>
                    <a:cubicBezTo>
                      <a:pt x="397" y="367"/>
                      <a:pt x="392" y="373"/>
                      <a:pt x="386" y="377"/>
                    </a:cubicBezTo>
                    <a:cubicBezTo>
                      <a:pt x="379" y="380"/>
                      <a:pt x="371" y="384"/>
                      <a:pt x="364" y="382"/>
                    </a:cubicBezTo>
                    <a:cubicBezTo>
                      <a:pt x="346" y="387"/>
                      <a:pt x="330" y="378"/>
                      <a:pt x="320" y="363"/>
                    </a:cubicBezTo>
                    <a:cubicBezTo>
                      <a:pt x="316" y="357"/>
                      <a:pt x="315" y="350"/>
                      <a:pt x="310" y="344"/>
                    </a:cubicBezTo>
                    <a:cubicBezTo>
                      <a:pt x="296" y="344"/>
                      <a:pt x="284" y="343"/>
                      <a:pt x="271" y="338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65" y="352"/>
                      <a:pt x="264" y="367"/>
                      <a:pt x="254" y="375"/>
                    </a:cubicBezTo>
                    <a:close/>
                    <a:moveTo>
                      <a:pt x="267" y="374"/>
                    </a:moveTo>
                    <a:cubicBezTo>
                      <a:pt x="262" y="379"/>
                      <a:pt x="256" y="382"/>
                      <a:pt x="252" y="387"/>
                    </a:cubicBezTo>
                    <a:cubicBezTo>
                      <a:pt x="267" y="396"/>
                      <a:pt x="275" y="411"/>
                      <a:pt x="277" y="427"/>
                    </a:cubicBezTo>
                    <a:cubicBezTo>
                      <a:pt x="284" y="428"/>
                      <a:pt x="293" y="425"/>
                      <a:pt x="300" y="425"/>
                    </a:cubicBezTo>
                    <a:cubicBezTo>
                      <a:pt x="303" y="423"/>
                      <a:pt x="303" y="419"/>
                      <a:pt x="306" y="417"/>
                    </a:cubicBezTo>
                    <a:cubicBezTo>
                      <a:pt x="312" y="405"/>
                      <a:pt x="321" y="396"/>
                      <a:pt x="331" y="387"/>
                    </a:cubicBezTo>
                    <a:cubicBezTo>
                      <a:pt x="327" y="381"/>
                      <a:pt x="319" y="377"/>
                      <a:pt x="315" y="371"/>
                    </a:cubicBezTo>
                    <a:cubicBezTo>
                      <a:pt x="311" y="364"/>
                      <a:pt x="309" y="357"/>
                      <a:pt x="304" y="353"/>
                    </a:cubicBezTo>
                    <a:cubicBezTo>
                      <a:pt x="294" y="353"/>
                      <a:pt x="284" y="350"/>
                      <a:pt x="274" y="349"/>
                    </a:cubicBezTo>
                    <a:cubicBezTo>
                      <a:pt x="272" y="357"/>
                      <a:pt x="271" y="366"/>
                      <a:pt x="267" y="374"/>
                    </a:cubicBezTo>
                    <a:close/>
                    <a:moveTo>
                      <a:pt x="267" y="140"/>
                    </a:moveTo>
                    <a:cubicBezTo>
                      <a:pt x="277" y="143"/>
                      <a:pt x="289" y="145"/>
                      <a:pt x="296" y="134"/>
                    </a:cubicBezTo>
                    <a:cubicBezTo>
                      <a:pt x="303" y="128"/>
                      <a:pt x="302" y="118"/>
                      <a:pt x="308" y="112"/>
                    </a:cubicBezTo>
                    <a:cubicBezTo>
                      <a:pt x="310" y="111"/>
                      <a:pt x="312" y="114"/>
                      <a:pt x="312" y="115"/>
                    </a:cubicBezTo>
                    <a:cubicBezTo>
                      <a:pt x="310" y="129"/>
                      <a:pt x="305" y="143"/>
                      <a:pt x="308" y="156"/>
                    </a:cubicBezTo>
                    <a:cubicBezTo>
                      <a:pt x="309" y="163"/>
                      <a:pt x="314" y="169"/>
                      <a:pt x="312" y="176"/>
                    </a:cubicBezTo>
                    <a:cubicBezTo>
                      <a:pt x="309" y="177"/>
                      <a:pt x="306" y="178"/>
                      <a:pt x="304" y="175"/>
                    </a:cubicBezTo>
                    <a:cubicBezTo>
                      <a:pt x="297" y="157"/>
                      <a:pt x="279" y="155"/>
                      <a:pt x="263" y="152"/>
                    </a:cubicBezTo>
                    <a:cubicBezTo>
                      <a:pt x="258" y="149"/>
                      <a:pt x="261" y="140"/>
                      <a:pt x="267" y="140"/>
                    </a:cubicBezTo>
                    <a:close/>
                    <a:moveTo>
                      <a:pt x="264" y="384"/>
                    </a:moveTo>
                    <a:cubicBezTo>
                      <a:pt x="262" y="388"/>
                      <a:pt x="267" y="391"/>
                      <a:pt x="269" y="392"/>
                    </a:cubicBezTo>
                    <a:cubicBezTo>
                      <a:pt x="277" y="399"/>
                      <a:pt x="280" y="409"/>
                      <a:pt x="282" y="419"/>
                    </a:cubicBezTo>
                    <a:cubicBezTo>
                      <a:pt x="285" y="420"/>
                      <a:pt x="291" y="419"/>
                      <a:pt x="295" y="418"/>
                    </a:cubicBezTo>
                    <a:cubicBezTo>
                      <a:pt x="296" y="412"/>
                      <a:pt x="301" y="406"/>
                      <a:pt x="306" y="401"/>
                    </a:cubicBezTo>
                    <a:cubicBezTo>
                      <a:pt x="310" y="397"/>
                      <a:pt x="317" y="394"/>
                      <a:pt x="318" y="388"/>
                    </a:cubicBezTo>
                    <a:cubicBezTo>
                      <a:pt x="309" y="379"/>
                      <a:pt x="304" y="368"/>
                      <a:pt x="300" y="358"/>
                    </a:cubicBezTo>
                    <a:cubicBezTo>
                      <a:pt x="294" y="357"/>
                      <a:pt x="285" y="354"/>
                      <a:pt x="279" y="358"/>
                    </a:cubicBezTo>
                    <a:cubicBezTo>
                      <a:pt x="277" y="367"/>
                      <a:pt x="273" y="378"/>
                      <a:pt x="264" y="384"/>
                    </a:cubicBezTo>
                    <a:close/>
                    <a:moveTo>
                      <a:pt x="280" y="616"/>
                    </a:moveTo>
                    <a:cubicBezTo>
                      <a:pt x="275" y="618"/>
                      <a:pt x="269" y="617"/>
                      <a:pt x="265" y="622"/>
                    </a:cubicBezTo>
                    <a:cubicBezTo>
                      <a:pt x="265" y="624"/>
                      <a:pt x="265" y="626"/>
                      <a:pt x="266" y="627"/>
                    </a:cubicBezTo>
                    <a:cubicBezTo>
                      <a:pt x="274" y="629"/>
                      <a:pt x="280" y="625"/>
                      <a:pt x="287" y="624"/>
                    </a:cubicBezTo>
                    <a:cubicBezTo>
                      <a:pt x="300" y="625"/>
                      <a:pt x="305" y="638"/>
                      <a:pt x="307" y="648"/>
                    </a:cubicBezTo>
                    <a:cubicBezTo>
                      <a:pt x="310" y="650"/>
                      <a:pt x="311" y="647"/>
                      <a:pt x="314" y="647"/>
                    </a:cubicBezTo>
                    <a:cubicBezTo>
                      <a:pt x="317" y="645"/>
                      <a:pt x="319" y="641"/>
                      <a:pt x="319" y="637"/>
                    </a:cubicBezTo>
                    <a:cubicBezTo>
                      <a:pt x="312" y="627"/>
                      <a:pt x="308" y="613"/>
                      <a:pt x="311" y="601"/>
                    </a:cubicBezTo>
                    <a:cubicBezTo>
                      <a:pt x="312" y="599"/>
                      <a:pt x="309" y="597"/>
                      <a:pt x="307" y="597"/>
                    </a:cubicBezTo>
                    <a:cubicBezTo>
                      <a:pt x="301" y="609"/>
                      <a:pt x="289" y="610"/>
                      <a:pt x="280" y="616"/>
                    </a:cubicBezTo>
                    <a:close/>
                    <a:moveTo>
                      <a:pt x="352" y="430"/>
                    </a:moveTo>
                    <a:cubicBezTo>
                      <a:pt x="346" y="432"/>
                      <a:pt x="339" y="440"/>
                      <a:pt x="343" y="448"/>
                    </a:cubicBezTo>
                    <a:cubicBezTo>
                      <a:pt x="349" y="454"/>
                      <a:pt x="354" y="464"/>
                      <a:pt x="363" y="466"/>
                    </a:cubicBezTo>
                    <a:cubicBezTo>
                      <a:pt x="384" y="472"/>
                      <a:pt x="407" y="464"/>
                      <a:pt x="420" y="447"/>
                    </a:cubicBezTo>
                    <a:cubicBezTo>
                      <a:pt x="423" y="443"/>
                      <a:pt x="421" y="437"/>
                      <a:pt x="425" y="434"/>
                    </a:cubicBezTo>
                    <a:cubicBezTo>
                      <a:pt x="432" y="432"/>
                      <a:pt x="441" y="432"/>
                      <a:pt x="447" y="426"/>
                    </a:cubicBezTo>
                    <a:cubicBezTo>
                      <a:pt x="466" y="414"/>
                      <a:pt x="466" y="388"/>
                      <a:pt x="463" y="369"/>
                    </a:cubicBezTo>
                    <a:cubicBezTo>
                      <a:pt x="457" y="359"/>
                      <a:pt x="450" y="347"/>
                      <a:pt x="439" y="342"/>
                    </a:cubicBezTo>
                    <a:cubicBezTo>
                      <a:pt x="431" y="336"/>
                      <a:pt x="422" y="340"/>
                      <a:pt x="415" y="336"/>
                    </a:cubicBezTo>
                    <a:cubicBezTo>
                      <a:pt x="410" y="326"/>
                      <a:pt x="404" y="317"/>
                      <a:pt x="394" y="313"/>
                    </a:cubicBezTo>
                    <a:cubicBezTo>
                      <a:pt x="379" y="308"/>
                      <a:pt x="364" y="314"/>
                      <a:pt x="354" y="323"/>
                    </a:cubicBezTo>
                    <a:cubicBezTo>
                      <a:pt x="351" y="328"/>
                      <a:pt x="351" y="335"/>
                      <a:pt x="354" y="338"/>
                    </a:cubicBezTo>
                    <a:cubicBezTo>
                      <a:pt x="355" y="339"/>
                      <a:pt x="356" y="339"/>
                      <a:pt x="358" y="338"/>
                    </a:cubicBezTo>
                    <a:cubicBezTo>
                      <a:pt x="361" y="335"/>
                      <a:pt x="366" y="333"/>
                      <a:pt x="370" y="331"/>
                    </a:cubicBezTo>
                    <a:cubicBezTo>
                      <a:pt x="382" y="328"/>
                      <a:pt x="395" y="333"/>
                      <a:pt x="402" y="343"/>
                    </a:cubicBezTo>
                    <a:cubicBezTo>
                      <a:pt x="410" y="348"/>
                      <a:pt x="401" y="362"/>
                      <a:pt x="411" y="365"/>
                    </a:cubicBezTo>
                    <a:cubicBezTo>
                      <a:pt x="411" y="358"/>
                      <a:pt x="414" y="352"/>
                      <a:pt x="412" y="346"/>
                    </a:cubicBezTo>
                    <a:cubicBezTo>
                      <a:pt x="414" y="343"/>
                      <a:pt x="416" y="347"/>
                      <a:pt x="419" y="346"/>
                    </a:cubicBezTo>
                    <a:cubicBezTo>
                      <a:pt x="434" y="348"/>
                      <a:pt x="449" y="357"/>
                      <a:pt x="456" y="372"/>
                    </a:cubicBezTo>
                    <a:cubicBezTo>
                      <a:pt x="461" y="387"/>
                      <a:pt x="460" y="403"/>
                      <a:pt x="450" y="416"/>
                    </a:cubicBezTo>
                    <a:cubicBezTo>
                      <a:pt x="443" y="423"/>
                      <a:pt x="431" y="427"/>
                      <a:pt x="421" y="424"/>
                    </a:cubicBezTo>
                    <a:cubicBezTo>
                      <a:pt x="420" y="422"/>
                      <a:pt x="414" y="419"/>
                      <a:pt x="417" y="416"/>
                    </a:cubicBezTo>
                    <a:cubicBezTo>
                      <a:pt x="424" y="415"/>
                      <a:pt x="430" y="412"/>
                      <a:pt x="435" y="409"/>
                    </a:cubicBezTo>
                    <a:cubicBezTo>
                      <a:pt x="440" y="404"/>
                      <a:pt x="446" y="400"/>
                      <a:pt x="447" y="393"/>
                    </a:cubicBezTo>
                    <a:cubicBezTo>
                      <a:pt x="442" y="382"/>
                      <a:pt x="433" y="373"/>
                      <a:pt x="422" y="366"/>
                    </a:cubicBezTo>
                    <a:cubicBezTo>
                      <a:pt x="420" y="366"/>
                      <a:pt x="416" y="365"/>
                      <a:pt x="415" y="367"/>
                    </a:cubicBezTo>
                    <a:cubicBezTo>
                      <a:pt x="422" y="373"/>
                      <a:pt x="430" y="381"/>
                      <a:pt x="437" y="388"/>
                    </a:cubicBezTo>
                    <a:cubicBezTo>
                      <a:pt x="441" y="399"/>
                      <a:pt x="425" y="402"/>
                      <a:pt x="420" y="409"/>
                    </a:cubicBezTo>
                    <a:cubicBezTo>
                      <a:pt x="416" y="408"/>
                      <a:pt x="412" y="409"/>
                      <a:pt x="409" y="412"/>
                    </a:cubicBezTo>
                    <a:cubicBezTo>
                      <a:pt x="410" y="421"/>
                      <a:pt x="411" y="432"/>
                      <a:pt x="405" y="439"/>
                    </a:cubicBezTo>
                    <a:cubicBezTo>
                      <a:pt x="400" y="448"/>
                      <a:pt x="389" y="447"/>
                      <a:pt x="381" y="449"/>
                    </a:cubicBezTo>
                    <a:cubicBezTo>
                      <a:pt x="375" y="448"/>
                      <a:pt x="368" y="446"/>
                      <a:pt x="364" y="441"/>
                    </a:cubicBezTo>
                    <a:cubicBezTo>
                      <a:pt x="358" y="438"/>
                      <a:pt x="359" y="431"/>
                      <a:pt x="352" y="430"/>
                    </a:cubicBezTo>
                    <a:close/>
                    <a:moveTo>
                      <a:pt x="384" y="118"/>
                    </a:moveTo>
                    <a:cubicBezTo>
                      <a:pt x="384" y="109"/>
                      <a:pt x="378" y="102"/>
                      <a:pt x="381" y="93"/>
                    </a:cubicBezTo>
                    <a:cubicBezTo>
                      <a:pt x="388" y="76"/>
                      <a:pt x="405" y="65"/>
                      <a:pt x="424" y="64"/>
                    </a:cubicBezTo>
                    <a:cubicBezTo>
                      <a:pt x="430" y="67"/>
                      <a:pt x="423" y="72"/>
                      <a:pt x="424" y="76"/>
                    </a:cubicBezTo>
                    <a:cubicBezTo>
                      <a:pt x="420" y="94"/>
                      <a:pt x="431" y="110"/>
                      <a:pt x="445" y="120"/>
                    </a:cubicBezTo>
                    <a:cubicBezTo>
                      <a:pt x="446" y="123"/>
                      <a:pt x="444" y="122"/>
                      <a:pt x="442" y="122"/>
                    </a:cubicBezTo>
                    <a:cubicBezTo>
                      <a:pt x="439" y="122"/>
                      <a:pt x="435" y="119"/>
                      <a:pt x="432" y="118"/>
                    </a:cubicBezTo>
                    <a:cubicBezTo>
                      <a:pt x="413" y="116"/>
                      <a:pt x="392" y="117"/>
                      <a:pt x="379" y="134"/>
                    </a:cubicBezTo>
                    <a:cubicBezTo>
                      <a:pt x="378" y="142"/>
                      <a:pt x="374" y="148"/>
                      <a:pt x="373" y="155"/>
                    </a:cubicBezTo>
                    <a:cubicBezTo>
                      <a:pt x="371" y="158"/>
                      <a:pt x="369" y="154"/>
                      <a:pt x="369" y="153"/>
                    </a:cubicBezTo>
                    <a:cubicBezTo>
                      <a:pt x="368" y="150"/>
                      <a:pt x="368" y="150"/>
                      <a:pt x="368" y="150"/>
                    </a:cubicBezTo>
                    <a:cubicBezTo>
                      <a:pt x="371" y="138"/>
                      <a:pt x="374" y="126"/>
                      <a:pt x="384" y="118"/>
                    </a:cubicBezTo>
                    <a:close/>
                    <a:moveTo>
                      <a:pt x="384" y="581"/>
                    </a:moveTo>
                    <a:cubicBezTo>
                      <a:pt x="374" y="587"/>
                      <a:pt x="369" y="599"/>
                      <a:pt x="369" y="611"/>
                    </a:cubicBezTo>
                    <a:cubicBezTo>
                      <a:pt x="371" y="620"/>
                      <a:pt x="375" y="629"/>
                      <a:pt x="382" y="636"/>
                    </a:cubicBezTo>
                    <a:cubicBezTo>
                      <a:pt x="385" y="641"/>
                      <a:pt x="381" y="645"/>
                      <a:pt x="380" y="650"/>
                    </a:cubicBezTo>
                    <a:cubicBezTo>
                      <a:pt x="378" y="663"/>
                      <a:pt x="383" y="676"/>
                      <a:pt x="390" y="687"/>
                    </a:cubicBezTo>
                    <a:cubicBezTo>
                      <a:pt x="398" y="694"/>
                      <a:pt x="407" y="700"/>
                      <a:pt x="418" y="700"/>
                    </a:cubicBezTo>
                    <a:cubicBezTo>
                      <a:pt x="428" y="695"/>
                      <a:pt x="420" y="682"/>
                      <a:pt x="427" y="675"/>
                    </a:cubicBezTo>
                    <a:cubicBezTo>
                      <a:pt x="432" y="663"/>
                      <a:pt x="442" y="652"/>
                      <a:pt x="453" y="645"/>
                    </a:cubicBezTo>
                    <a:cubicBezTo>
                      <a:pt x="453" y="644"/>
                      <a:pt x="452" y="644"/>
                      <a:pt x="451" y="644"/>
                    </a:cubicBezTo>
                    <a:cubicBezTo>
                      <a:pt x="436" y="649"/>
                      <a:pt x="421" y="647"/>
                      <a:pt x="406" y="644"/>
                    </a:cubicBezTo>
                    <a:cubicBezTo>
                      <a:pt x="390" y="637"/>
                      <a:pt x="388" y="620"/>
                      <a:pt x="387" y="606"/>
                    </a:cubicBezTo>
                    <a:cubicBezTo>
                      <a:pt x="387" y="592"/>
                      <a:pt x="395" y="581"/>
                      <a:pt x="407" y="575"/>
                    </a:cubicBezTo>
                    <a:cubicBezTo>
                      <a:pt x="408" y="574"/>
                      <a:pt x="406" y="573"/>
                      <a:pt x="405" y="573"/>
                    </a:cubicBezTo>
                    <a:cubicBezTo>
                      <a:pt x="398" y="574"/>
                      <a:pt x="390" y="575"/>
                      <a:pt x="384" y="581"/>
                    </a:cubicBezTo>
                    <a:close/>
                    <a:moveTo>
                      <a:pt x="372" y="358"/>
                    </a:moveTo>
                    <a:cubicBezTo>
                      <a:pt x="372" y="358"/>
                      <a:pt x="371" y="358"/>
                      <a:pt x="371" y="360"/>
                    </a:cubicBezTo>
                    <a:cubicBezTo>
                      <a:pt x="372" y="360"/>
                      <a:pt x="373" y="360"/>
                      <a:pt x="374" y="359"/>
                    </a:cubicBezTo>
                    <a:cubicBezTo>
                      <a:pt x="372" y="358"/>
                      <a:pt x="372" y="358"/>
                      <a:pt x="372" y="358"/>
                    </a:cubicBezTo>
                    <a:close/>
                    <a:moveTo>
                      <a:pt x="60" y="327"/>
                    </a:moveTo>
                    <a:cubicBezTo>
                      <a:pt x="55" y="331"/>
                      <a:pt x="49" y="334"/>
                      <a:pt x="49" y="341"/>
                    </a:cubicBezTo>
                    <a:cubicBezTo>
                      <a:pt x="50" y="347"/>
                      <a:pt x="56" y="346"/>
                      <a:pt x="60" y="346"/>
                    </a:cubicBezTo>
                    <a:cubicBezTo>
                      <a:pt x="67" y="347"/>
                      <a:pt x="73" y="356"/>
                      <a:pt x="76" y="362"/>
                    </a:cubicBezTo>
                    <a:cubicBezTo>
                      <a:pt x="88" y="374"/>
                      <a:pt x="105" y="378"/>
                      <a:pt x="122" y="373"/>
                    </a:cubicBezTo>
                    <a:cubicBezTo>
                      <a:pt x="129" y="378"/>
                      <a:pt x="139" y="382"/>
                      <a:pt x="148" y="378"/>
                    </a:cubicBezTo>
                    <a:cubicBezTo>
                      <a:pt x="153" y="378"/>
                      <a:pt x="157" y="372"/>
                      <a:pt x="162" y="373"/>
                    </a:cubicBezTo>
                    <a:cubicBezTo>
                      <a:pt x="166" y="378"/>
                      <a:pt x="173" y="381"/>
                      <a:pt x="174" y="387"/>
                    </a:cubicBezTo>
                    <a:cubicBezTo>
                      <a:pt x="172" y="393"/>
                      <a:pt x="168" y="397"/>
                      <a:pt x="162" y="398"/>
                    </a:cubicBezTo>
                    <a:cubicBezTo>
                      <a:pt x="149" y="385"/>
                      <a:pt x="130" y="388"/>
                      <a:pt x="114" y="394"/>
                    </a:cubicBezTo>
                    <a:cubicBezTo>
                      <a:pt x="110" y="392"/>
                      <a:pt x="104" y="393"/>
                      <a:pt x="99" y="394"/>
                    </a:cubicBezTo>
                    <a:cubicBezTo>
                      <a:pt x="83" y="397"/>
                      <a:pt x="78" y="414"/>
                      <a:pt x="71" y="425"/>
                    </a:cubicBezTo>
                    <a:cubicBezTo>
                      <a:pt x="66" y="431"/>
                      <a:pt x="59" y="429"/>
                      <a:pt x="52" y="428"/>
                    </a:cubicBezTo>
                    <a:cubicBezTo>
                      <a:pt x="50" y="431"/>
                      <a:pt x="52" y="436"/>
                      <a:pt x="53" y="440"/>
                    </a:cubicBezTo>
                    <a:cubicBezTo>
                      <a:pt x="55" y="450"/>
                      <a:pt x="64" y="455"/>
                      <a:pt x="70" y="461"/>
                    </a:cubicBezTo>
                    <a:cubicBezTo>
                      <a:pt x="78" y="465"/>
                      <a:pt x="88" y="468"/>
                      <a:pt x="97" y="464"/>
                    </a:cubicBezTo>
                    <a:cubicBezTo>
                      <a:pt x="102" y="466"/>
                      <a:pt x="108" y="462"/>
                      <a:pt x="112" y="463"/>
                    </a:cubicBezTo>
                    <a:cubicBezTo>
                      <a:pt x="117" y="468"/>
                      <a:pt x="123" y="470"/>
                      <a:pt x="130" y="472"/>
                    </a:cubicBezTo>
                    <a:cubicBezTo>
                      <a:pt x="137" y="471"/>
                      <a:pt x="146" y="472"/>
                      <a:pt x="151" y="466"/>
                    </a:cubicBezTo>
                    <a:cubicBezTo>
                      <a:pt x="157" y="463"/>
                      <a:pt x="157" y="458"/>
                      <a:pt x="163" y="455"/>
                    </a:cubicBezTo>
                    <a:cubicBezTo>
                      <a:pt x="167" y="460"/>
                      <a:pt x="173" y="460"/>
                      <a:pt x="176" y="465"/>
                    </a:cubicBezTo>
                    <a:cubicBezTo>
                      <a:pt x="173" y="473"/>
                      <a:pt x="173" y="473"/>
                      <a:pt x="173" y="473"/>
                    </a:cubicBezTo>
                    <a:cubicBezTo>
                      <a:pt x="167" y="490"/>
                      <a:pt x="178" y="507"/>
                      <a:pt x="167" y="522"/>
                    </a:cubicBezTo>
                    <a:cubicBezTo>
                      <a:pt x="164" y="524"/>
                      <a:pt x="161" y="526"/>
                      <a:pt x="157" y="524"/>
                    </a:cubicBezTo>
                    <a:cubicBezTo>
                      <a:pt x="148" y="520"/>
                      <a:pt x="160" y="512"/>
                      <a:pt x="154" y="505"/>
                    </a:cubicBezTo>
                    <a:cubicBezTo>
                      <a:pt x="146" y="496"/>
                      <a:pt x="133" y="495"/>
                      <a:pt x="122" y="499"/>
                    </a:cubicBezTo>
                    <a:cubicBezTo>
                      <a:pt x="110" y="501"/>
                      <a:pt x="110" y="514"/>
                      <a:pt x="105" y="522"/>
                    </a:cubicBezTo>
                    <a:cubicBezTo>
                      <a:pt x="103" y="540"/>
                      <a:pt x="109" y="559"/>
                      <a:pt x="124" y="569"/>
                    </a:cubicBezTo>
                    <a:cubicBezTo>
                      <a:pt x="122" y="580"/>
                      <a:pt x="127" y="588"/>
                      <a:pt x="134" y="594"/>
                    </a:cubicBezTo>
                    <a:cubicBezTo>
                      <a:pt x="147" y="606"/>
                      <a:pt x="164" y="603"/>
                      <a:pt x="178" y="596"/>
                    </a:cubicBezTo>
                    <a:cubicBezTo>
                      <a:pt x="183" y="602"/>
                      <a:pt x="187" y="609"/>
                      <a:pt x="191" y="615"/>
                    </a:cubicBezTo>
                    <a:cubicBezTo>
                      <a:pt x="182" y="620"/>
                      <a:pt x="184" y="630"/>
                      <a:pt x="181" y="637"/>
                    </a:cubicBezTo>
                    <a:cubicBezTo>
                      <a:pt x="182" y="646"/>
                      <a:pt x="185" y="653"/>
                      <a:pt x="191" y="659"/>
                    </a:cubicBezTo>
                    <a:cubicBezTo>
                      <a:pt x="200" y="667"/>
                      <a:pt x="213" y="673"/>
                      <a:pt x="224" y="672"/>
                    </a:cubicBezTo>
                    <a:cubicBezTo>
                      <a:pt x="234" y="667"/>
                      <a:pt x="236" y="680"/>
                      <a:pt x="244" y="681"/>
                    </a:cubicBezTo>
                    <a:cubicBezTo>
                      <a:pt x="255" y="686"/>
                      <a:pt x="268" y="681"/>
                      <a:pt x="279" y="678"/>
                    </a:cubicBezTo>
                    <a:cubicBezTo>
                      <a:pt x="289" y="672"/>
                      <a:pt x="299" y="661"/>
                      <a:pt x="297" y="648"/>
                    </a:cubicBezTo>
                    <a:cubicBezTo>
                      <a:pt x="296" y="641"/>
                      <a:pt x="291" y="633"/>
                      <a:pt x="284" y="631"/>
                    </a:cubicBezTo>
                    <a:cubicBezTo>
                      <a:pt x="279" y="634"/>
                      <a:pt x="271" y="637"/>
                      <a:pt x="264" y="634"/>
                    </a:cubicBezTo>
                    <a:cubicBezTo>
                      <a:pt x="259" y="631"/>
                      <a:pt x="257" y="625"/>
                      <a:pt x="258" y="619"/>
                    </a:cubicBezTo>
                    <a:cubicBezTo>
                      <a:pt x="259" y="616"/>
                      <a:pt x="260" y="612"/>
                      <a:pt x="264" y="611"/>
                    </a:cubicBezTo>
                    <a:cubicBezTo>
                      <a:pt x="280" y="610"/>
                      <a:pt x="295" y="602"/>
                      <a:pt x="304" y="589"/>
                    </a:cubicBezTo>
                    <a:cubicBezTo>
                      <a:pt x="307" y="589"/>
                      <a:pt x="310" y="588"/>
                      <a:pt x="311" y="586"/>
                    </a:cubicBezTo>
                    <a:cubicBezTo>
                      <a:pt x="309" y="581"/>
                      <a:pt x="312" y="577"/>
                      <a:pt x="312" y="572"/>
                    </a:cubicBezTo>
                    <a:cubicBezTo>
                      <a:pt x="320" y="567"/>
                      <a:pt x="330" y="563"/>
                      <a:pt x="334" y="554"/>
                    </a:cubicBezTo>
                    <a:cubicBezTo>
                      <a:pt x="337" y="546"/>
                      <a:pt x="336" y="539"/>
                      <a:pt x="334" y="533"/>
                    </a:cubicBezTo>
                    <a:cubicBezTo>
                      <a:pt x="331" y="522"/>
                      <a:pt x="321" y="514"/>
                      <a:pt x="311" y="512"/>
                    </a:cubicBezTo>
                    <a:cubicBezTo>
                      <a:pt x="306" y="510"/>
                      <a:pt x="301" y="515"/>
                      <a:pt x="297" y="512"/>
                    </a:cubicBezTo>
                    <a:cubicBezTo>
                      <a:pt x="293" y="505"/>
                      <a:pt x="287" y="497"/>
                      <a:pt x="279" y="495"/>
                    </a:cubicBezTo>
                    <a:cubicBezTo>
                      <a:pt x="266" y="494"/>
                      <a:pt x="252" y="498"/>
                      <a:pt x="245" y="508"/>
                    </a:cubicBezTo>
                    <a:cubicBezTo>
                      <a:pt x="243" y="516"/>
                      <a:pt x="239" y="525"/>
                      <a:pt x="245" y="533"/>
                    </a:cubicBezTo>
                    <a:cubicBezTo>
                      <a:pt x="255" y="532"/>
                      <a:pt x="255" y="532"/>
                      <a:pt x="255" y="532"/>
                    </a:cubicBezTo>
                    <a:cubicBezTo>
                      <a:pt x="259" y="535"/>
                      <a:pt x="264" y="539"/>
                      <a:pt x="266" y="544"/>
                    </a:cubicBezTo>
                    <a:cubicBezTo>
                      <a:pt x="268" y="548"/>
                      <a:pt x="267" y="555"/>
                      <a:pt x="264" y="559"/>
                    </a:cubicBezTo>
                    <a:cubicBezTo>
                      <a:pt x="256" y="565"/>
                      <a:pt x="247" y="566"/>
                      <a:pt x="237" y="564"/>
                    </a:cubicBezTo>
                    <a:cubicBezTo>
                      <a:pt x="225" y="559"/>
                      <a:pt x="219" y="547"/>
                      <a:pt x="217" y="535"/>
                    </a:cubicBezTo>
                    <a:cubicBezTo>
                      <a:pt x="214" y="518"/>
                      <a:pt x="219" y="500"/>
                      <a:pt x="231" y="488"/>
                    </a:cubicBezTo>
                    <a:cubicBezTo>
                      <a:pt x="244" y="475"/>
                      <a:pt x="263" y="472"/>
                      <a:pt x="281" y="471"/>
                    </a:cubicBezTo>
                    <a:cubicBezTo>
                      <a:pt x="289" y="472"/>
                      <a:pt x="297" y="470"/>
                      <a:pt x="304" y="475"/>
                    </a:cubicBezTo>
                    <a:cubicBezTo>
                      <a:pt x="308" y="482"/>
                      <a:pt x="314" y="487"/>
                      <a:pt x="319" y="492"/>
                    </a:cubicBezTo>
                    <a:cubicBezTo>
                      <a:pt x="331" y="500"/>
                      <a:pt x="344" y="504"/>
                      <a:pt x="359" y="504"/>
                    </a:cubicBezTo>
                    <a:cubicBezTo>
                      <a:pt x="375" y="504"/>
                      <a:pt x="392" y="502"/>
                      <a:pt x="407" y="497"/>
                    </a:cubicBezTo>
                    <a:cubicBezTo>
                      <a:pt x="423" y="495"/>
                      <a:pt x="441" y="498"/>
                      <a:pt x="456" y="506"/>
                    </a:cubicBezTo>
                    <a:cubicBezTo>
                      <a:pt x="472" y="517"/>
                      <a:pt x="481" y="535"/>
                      <a:pt x="481" y="555"/>
                    </a:cubicBezTo>
                    <a:cubicBezTo>
                      <a:pt x="486" y="562"/>
                      <a:pt x="495" y="566"/>
                      <a:pt x="497" y="575"/>
                    </a:cubicBezTo>
                    <a:cubicBezTo>
                      <a:pt x="503" y="591"/>
                      <a:pt x="502" y="613"/>
                      <a:pt x="489" y="626"/>
                    </a:cubicBezTo>
                    <a:cubicBezTo>
                      <a:pt x="469" y="646"/>
                      <a:pt x="446" y="661"/>
                      <a:pt x="432" y="686"/>
                    </a:cubicBezTo>
                    <a:cubicBezTo>
                      <a:pt x="429" y="692"/>
                      <a:pt x="432" y="701"/>
                      <a:pt x="427" y="707"/>
                    </a:cubicBezTo>
                    <a:cubicBezTo>
                      <a:pt x="410" y="708"/>
                      <a:pt x="391" y="700"/>
                      <a:pt x="380" y="686"/>
                    </a:cubicBezTo>
                    <a:cubicBezTo>
                      <a:pt x="371" y="675"/>
                      <a:pt x="367" y="656"/>
                      <a:pt x="375" y="644"/>
                    </a:cubicBezTo>
                    <a:cubicBezTo>
                      <a:pt x="380" y="635"/>
                      <a:pt x="367" y="632"/>
                      <a:pt x="367" y="626"/>
                    </a:cubicBezTo>
                    <a:cubicBezTo>
                      <a:pt x="360" y="615"/>
                      <a:pt x="364" y="600"/>
                      <a:pt x="367" y="589"/>
                    </a:cubicBezTo>
                    <a:cubicBezTo>
                      <a:pt x="375" y="581"/>
                      <a:pt x="383" y="571"/>
                      <a:pt x="393" y="566"/>
                    </a:cubicBezTo>
                    <a:cubicBezTo>
                      <a:pt x="403" y="563"/>
                      <a:pt x="415" y="561"/>
                      <a:pt x="422" y="570"/>
                    </a:cubicBezTo>
                    <a:cubicBezTo>
                      <a:pt x="423" y="573"/>
                      <a:pt x="425" y="576"/>
                      <a:pt x="423" y="580"/>
                    </a:cubicBezTo>
                    <a:cubicBezTo>
                      <a:pt x="421" y="583"/>
                      <a:pt x="416" y="583"/>
                      <a:pt x="412" y="584"/>
                    </a:cubicBezTo>
                    <a:cubicBezTo>
                      <a:pt x="403" y="589"/>
                      <a:pt x="396" y="597"/>
                      <a:pt x="393" y="607"/>
                    </a:cubicBezTo>
                    <a:cubicBezTo>
                      <a:pt x="393" y="616"/>
                      <a:pt x="396" y="622"/>
                      <a:pt x="401" y="629"/>
                    </a:cubicBezTo>
                    <a:cubicBezTo>
                      <a:pt x="406" y="634"/>
                      <a:pt x="411" y="641"/>
                      <a:pt x="418" y="641"/>
                    </a:cubicBezTo>
                    <a:cubicBezTo>
                      <a:pt x="431" y="643"/>
                      <a:pt x="443" y="642"/>
                      <a:pt x="454" y="636"/>
                    </a:cubicBezTo>
                    <a:cubicBezTo>
                      <a:pt x="472" y="625"/>
                      <a:pt x="470" y="601"/>
                      <a:pt x="468" y="583"/>
                    </a:cubicBezTo>
                    <a:cubicBezTo>
                      <a:pt x="475" y="564"/>
                      <a:pt x="468" y="543"/>
                      <a:pt x="457" y="529"/>
                    </a:cubicBezTo>
                    <a:cubicBezTo>
                      <a:pt x="445" y="514"/>
                      <a:pt x="429" y="509"/>
                      <a:pt x="410" y="510"/>
                    </a:cubicBezTo>
                    <a:cubicBezTo>
                      <a:pt x="382" y="513"/>
                      <a:pt x="354" y="529"/>
                      <a:pt x="344" y="556"/>
                    </a:cubicBezTo>
                    <a:cubicBezTo>
                      <a:pt x="340" y="563"/>
                      <a:pt x="331" y="566"/>
                      <a:pt x="327" y="574"/>
                    </a:cubicBezTo>
                    <a:cubicBezTo>
                      <a:pt x="312" y="591"/>
                      <a:pt x="317" y="617"/>
                      <a:pt x="327" y="636"/>
                    </a:cubicBezTo>
                    <a:cubicBezTo>
                      <a:pt x="329" y="648"/>
                      <a:pt x="324" y="660"/>
                      <a:pt x="327" y="673"/>
                    </a:cubicBezTo>
                    <a:cubicBezTo>
                      <a:pt x="329" y="691"/>
                      <a:pt x="336" y="707"/>
                      <a:pt x="346" y="721"/>
                    </a:cubicBezTo>
                    <a:cubicBezTo>
                      <a:pt x="356" y="728"/>
                      <a:pt x="365" y="737"/>
                      <a:pt x="377" y="740"/>
                    </a:cubicBezTo>
                    <a:cubicBezTo>
                      <a:pt x="401" y="748"/>
                      <a:pt x="426" y="757"/>
                      <a:pt x="451" y="751"/>
                    </a:cubicBezTo>
                    <a:cubicBezTo>
                      <a:pt x="465" y="748"/>
                      <a:pt x="480" y="742"/>
                      <a:pt x="490" y="731"/>
                    </a:cubicBezTo>
                    <a:cubicBezTo>
                      <a:pt x="494" y="729"/>
                      <a:pt x="493" y="725"/>
                      <a:pt x="492" y="722"/>
                    </a:cubicBezTo>
                    <a:cubicBezTo>
                      <a:pt x="485" y="718"/>
                      <a:pt x="481" y="712"/>
                      <a:pt x="479" y="705"/>
                    </a:cubicBezTo>
                    <a:cubicBezTo>
                      <a:pt x="479" y="690"/>
                      <a:pt x="490" y="679"/>
                      <a:pt x="500" y="671"/>
                    </a:cubicBezTo>
                    <a:cubicBezTo>
                      <a:pt x="505" y="667"/>
                      <a:pt x="510" y="662"/>
                      <a:pt x="516" y="662"/>
                    </a:cubicBezTo>
                    <a:cubicBezTo>
                      <a:pt x="511" y="674"/>
                      <a:pt x="513" y="687"/>
                      <a:pt x="520" y="696"/>
                    </a:cubicBezTo>
                    <a:cubicBezTo>
                      <a:pt x="529" y="702"/>
                      <a:pt x="529" y="702"/>
                      <a:pt x="529" y="702"/>
                    </a:cubicBezTo>
                    <a:cubicBezTo>
                      <a:pt x="541" y="706"/>
                      <a:pt x="551" y="696"/>
                      <a:pt x="562" y="697"/>
                    </a:cubicBezTo>
                    <a:cubicBezTo>
                      <a:pt x="576" y="706"/>
                      <a:pt x="584" y="723"/>
                      <a:pt x="587" y="739"/>
                    </a:cubicBezTo>
                    <a:cubicBezTo>
                      <a:pt x="589" y="743"/>
                      <a:pt x="586" y="748"/>
                      <a:pt x="588" y="752"/>
                    </a:cubicBezTo>
                    <a:cubicBezTo>
                      <a:pt x="610" y="755"/>
                      <a:pt x="610" y="755"/>
                      <a:pt x="610" y="755"/>
                    </a:cubicBezTo>
                    <a:cubicBezTo>
                      <a:pt x="704" y="754"/>
                      <a:pt x="805" y="756"/>
                      <a:pt x="901" y="756"/>
                    </a:cubicBezTo>
                    <a:cubicBezTo>
                      <a:pt x="903" y="755"/>
                      <a:pt x="903" y="755"/>
                      <a:pt x="903" y="755"/>
                    </a:cubicBezTo>
                    <a:cubicBezTo>
                      <a:pt x="903" y="753"/>
                      <a:pt x="904" y="750"/>
                      <a:pt x="902" y="748"/>
                    </a:cubicBezTo>
                    <a:cubicBezTo>
                      <a:pt x="898" y="749"/>
                      <a:pt x="895" y="745"/>
                      <a:pt x="891" y="747"/>
                    </a:cubicBezTo>
                    <a:cubicBezTo>
                      <a:pt x="711" y="746"/>
                      <a:pt x="711" y="746"/>
                      <a:pt x="711" y="746"/>
                    </a:cubicBezTo>
                    <a:cubicBezTo>
                      <a:pt x="598" y="746"/>
                      <a:pt x="598" y="746"/>
                      <a:pt x="598" y="746"/>
                    </a:cubicBezTo>
                    <a:cubicBezTo>
                      <a:pt x="596" y="745"/>
                      <a:pt x="596" y="745"/>
                      <a:pt x="596" y="745"/>
                    </a:cubicBezTo>
                    <a:cubicBezTo>
                      <a:pt x="591" y="724"/>
                      <a:pt x="584" y="705"/>
                      <a:pt x="568" y="689"/>
                    </a:cubicBezTo>
                    <a:cubicBezTo>
                      <a:pt x="556" y="679"/>
                      <a:pt x="548" y="697"/>
                      <a:pt x="535" y="695"/>
                    </a:cubicBezTo>
                    <a:cubicBezTo>
                      <a:pt x="529" y="693"/>
                      <a:pt x="523" y="691"/>
                      <a:pt x="522" y="685"/>
                    </a:cubicBezTo>
                    <a:cubicBezTo>
                      <a:pt x="517" y="671"/>
                      <a:pt x="525" y="659"/>
                      <a:pt x="535" y="650"/>
                    </a:cubicBezTo>
                    <a:cubicBezTo>
                      <a:pt x="538" y="650"/>
                      <a:pt x="540" y="650"/>
                      <a:pt x="543" y="649"/>
                    </a:cubicBezTo>
                    <a:cubicBezTo>
                      <a:pt x="567" y="644"/>
                      <a:pt x="589" y="656"/>
                      <a:pt x="605" y="674"/>
                    </a:cubicBezTo>
                    <a:cubicBezTo>
                      <a:pt x="612" y="686"/>
                      <a:pt x="619" y="697"/>
                      <a:pt x="621" y="710"/>
                    </a:cubicBezTo>
                    <a:cubicBezTo>
                      <a:pt x="654" y="710"/>
                      <a:pt x="684" y="711"/>
                      <a:pt x="715" y="712"/>
                    </a:cubicBezTo>
                    <a:cubicBezTo>
                      <a:pt x="897" y="714"/>
                      <a:pt x="897" y="714"/>
                      <a:pt x="897" y="714"/>
                    </a:cubicBezTo>
                    <a:cubicBezTo>
                      <a:pt x="902" y="713"/>
                      <a:pt x="902" y="713"/>
                      <a:pt x="902" y="713"/>
                    </a:cubicBezTo>
                    <a:cubicBezTo>
                      <a:pt x="903" y="711"/>
                      <a:pt x="903" y="708"/>
                      <a:pt x="902" y="706"/>
                    </a:cubicBezTo>
                    <a:cubicBezTo>
                      <a:pt x="863" y="705"/>
                      <a:pt x="829" y="704"/>
                      <a:pt x="792" y="704"/>
                    </a:cubicBezTo>
                    <a:cubicBezTo>
                      <a:pt x="627" y="701"/>
                      <a:pt x="627" y="701"/>
                      <a:pt x="627" y="701"/>
                    </a:cubicBezTo>
                    <a:cubicBezTo>
                      <a:pt x="624" y="700"/>
                      <a:pt x="624" y="700"/>
                      <a:pt x="624" y="700"/>
                    </a:cubicBezTo>
                    <a:cubicBezTo>
                      <a:pt x="619" y="678"/>
                      <a:pt x="603" y="656"/>
                      <a:pt x="581" y="646"/>
                    </a:cubicBezTo>
                    <a:cubicBezTo>
                      <a:pt x="569" y="641"/>
                      <a:pt x="557" y="637"/>
                      <a:pt x="543" y="640"/>
                    </a:cubicBezTo>
                    <a:cubicBezTo>
                      <a:pt x="542" y="639"/>
                      <a:pt x="542" y="639"/>
                      <a:pt x="542" y="639"/>
                    </a:cubicBezTo>
                    <a:cubicBezTo>
                      <a:pt x="549" y="628"/>
                      <a:pt x="552" y="614"/>
                      <a:pt x="552" y="602"/>
                    </a:cubicBezTo>
                    <a:cubicBezTo>
                      <a:pt x="548" y="576"/>
                      <a:pt x="540" y="552"/>
                      <a:pt x="522" y="532"/>
                    </a:cubicBezTo>
                    <a:cubicBezTo>
                      <a:pt x="520" y="511"/>
                      <a:pt x="520" y="511"/>
                      <a:pt x="520" y="511"/>
                    </a:cubicBezTo>
                    <a:cubicBezTo>
                      <a:pt x="517" y="497"/>
                      <a:pt x="512" y="485"/>
                      <a:pt x="502" y="475"/>
                    </a:cubicBezTo>
                    <a:cubicBezTo>
                      <a:pt x="499" y="467"/>
                      <a:pt x="478" y="463"/>
                      <a:pt x="491" y="452"/>
                    </a:cubicBezTo>
                    <a:cubicBezTo>
                      <a:pt x="510" y="436"/>
                      <a:pt x="514" y="410"/>
                      <a:pt x="518" y="386"/>
                    </a:cubicBezTo>
                    <a:cubicBezTo>
                      <a:pt x="521" y="357"/>
                      <a:pt x="506" y="330"/>
                      <a:pt x="481" y="316"/>
                    </a:cubicBezTo>
                    <a:cubicBezTo>
                      <a:pt x="497" y="304"/>
                      <a:pt x="515" y="292"/>
                      <a:pt x="521" y="273"/>
                    </a:cubicBezTo>
                    <a:cubicBezTo>
                      <a:pt x="523" y="261"/>
                      <a:pt x="528" y="250"/>
                      <a:pt x="524" y="238"/>
                    </a:cubicBezTo>
                    <a:cubicBezTo>
                      <a:pt x="518" y="228"/>
                      <a:pt x="530" y="222"/>
                      <a:pt x="535" y="215"/>
                    </a:cubicBezTo>
                    <a:cubicBezTo>
                      <a:pt x="538" y="212"/>
                      <a:pt x="537" y="208"/>
                      <a:pt x="541" y="205"/>
                    </a:cubicBezTo>
                    <a:cubicBezTo>
                      <a:pt x="548" y="183"/>
                      <a:pt x="548" y="183"/>
                      <a:pt x="548" y="183"/>
                    </a:cubicBezTo>
                    <a:cubicBezTo>
                      <a:pt x="553" y="172"/>
                      <a:pt x="547" y="161"/>
                      <a:pt x="546" y="150"/>
                    </a:cubicBezTo>
                    <a:cubicBezTo>
                      <a:pt x="535" y="129"/>
                      <a:pt x="535" y="129"/>
                      <a:pt x="535" y="129"/>
                    </a:cubicBezTo>
                    <a:cubicBezTo>
                      <a:pt x="536" y="128"/>
                      <a:pt x="536" y="128"/>
                      <a:pt x="536" y="128"/>
                    </a:cubicBezTo>
                    <a:cubicBezTo>
                      <a:pt x="547" y="131"/>
                      <a:pt x="558" y="138"/>
                      <a:pt x="571" y="133"/>
                    </a:cubicBezTo>
                    <a:cubicBezTo>
                      <a:pt x="593" y="128"/>
                      <a:pt x="615" y="111"/>
                      <a:pt x="621" y="86"/>
                    </a:cubicBezTo>
                    <a:cubicBezTo>
                      <a:pt x="622" y="82"/>
                      <a:pt x="626" y="77"/>
                      <a:pt x="622" y="73"/>
                    </a:cubicBezTo>
                    <a:cubicBezTo>
                      <a:pt x="621" y="73"/>
                      <a:pt x="618" y="73"/>
                      <a:pt x="617" y="75"/>
                    </a:cubicBezTo>
                    <a:cubicBezTo>
                      <a:pt x="612" y="83"/>
                      <a:pt x="611" y="95"/>
                      <a:pt x="604" y="103"/>
                    </a:cubicBezTo>
                    <a:cubicBezTo>
                      <a:pt x="592" y="121"/>
                      <a:pt x="570" y="131"/>
                      <a:pt x="548" y="127"/>
                    </a:cubicBezTo>
                    <a:cubicBezTo>
                      <a:pt x="536" y="121"/>
                      <a:pt x="520" y="113"/>
                      <a:pt x="520" y="96"/>
                    </a:cubicBezTo>
                    <a:cubicBezTo>
                      <a:pt x="518" y="89"/>
                      <a:pt x="522" y="82"/>
                      <a:pt x="526" y="77"/>
                    </a:cubicBezTo>
                    <a:cubicBezTo>
                      <a:pt x="530" y="74"/>
                      <a:pt x="535" y="73"/>
                      <a:pt x="540" y="73"/>
                    </a:cubicBezTo>
                    <a:cubicBezTo>
                      <a:pt x="548" y="73"/>
                      <a:pt x="548" y="83"/>
                      <a:pt x="553" y="87"/>
                    </a:cubicBezTo>
                    <a:cubicBezTo>
                      <a:pt x="565" y="89"/>
                      <a:pt x="577" y="82"/>
                      <a:pt x="583" y="73"/>
                    </a:cubicBezTo>
                    <a:cubicBezTo>
                      <a:pt x="586" y="71"/>
                      <a:pt x="582" y="65"/>
                      <a:pt x="588" y="65"/>
                    </a:cubicBezTo>
                    <a:cubicBezTo>
                      <a:pt x="592" y="54"/>
                      <a:pt x="594" y="42"/>
                      <a:pt x="597" y="30"/>
                    </a:cubicBezTo>
                    <a:cubicBezTo>
                      <a:pt x="612" y="29"/>
                      <a:pt x="628" y="31"/>
                      <a:pt x="642" y="30"/>
                    </a:cubicBezTo>
                    <a:cubicBezTo>
                      <a:pt x="846" y="32"/>
                      <a:pt x="846" y="32"/>
                      <a:pt x="846" y="32"/>
                    </a:cubicBezTo>
                    <a:cubicBezTo>
                      <a:pt x="864" y="32"/>
                      <a:pt x="882" y="34"/>
                      <a:pt x="900" y="31"/>
                    </a:cubicBezTo>
                    <a:cubicBezTo>
                      <a:pt x="900" y="30"/>
                      <a:pt x="901" y="28"/>
                      <a:pt x="899" y="26"/>
                    </a:cubicBezTo>
                    <a:cubicBezTo>
                      <a:pt x="852" y="25"/>
                      <a:pt x="801" y="26"/>
                      <a:pt x="754" y="25"/>
                    </a:cubicBezTo>
                    <a:cubicBezTo>
                      <a:pt x="741" y="24"/>
                      <a:pt x="726" y="25"/>
                      <a:pt x="713" y="23"/>
                    </a:cubicBezTo>
                    <a:cubicBezTo>
                      <a:pt x="679" y="25"/>
                      <a:pt x="644" y="22"/>
                      <a:pt x="611" y="22"/>
                    </a:cubicBezTo>
                    <a:cubicBezTo>
                      <a:pt x="604" y="22"/>
                      <a:pt x="594" y="18"/>
                      <a:pt x="591" y="26"/>
                    </a:cubicBezTo>
                    <a:cubicBezTo>
                      <a:pt x="584" y="32"/>
                      <a:pt x="588" y="42"/>
                      <a:pt x="585" y="50"/>
                    </a:cubicBezTo>
                    <a:cubicBezTo>
                      <a:pt x="580" y="60"/>
                      <a:pt x="578" y="73"/>
                      <a:pt x="565" y="77"/>
                    </a:cubicBezTo>
                    <a:cubicBezTo>
                      <a:pt x="558" y="80"/>
                      <a:pt x="554" y="73"/>
                      <a:pt x="549" y="69"/>
                    </a:cubicBezTo>
                    <a:cubicBezTo>
                      <a:pt x="542" y="63"/>
                      <a:pt x="532" y="68"/>
                      <a:pt x="524" y="70"/>
                    </a:cubicBezTo>
                    <a:cubicBezTo>
                      <a:pt x="517" y="74"/>
                      <a:pt x="512" y="82"/>
                      <a:pt x="512" y="90"/>
                    </a:cubicBezTo>
                    <a:cubicBezTo>
                      <a:pt x="511" y="95"/>
                      <a:pt x="515" y="101"/>
                      <a:pt x="512" y="105"/>
                    </a:cubicBezTo>
                    <a:cubicBezTo>
                      <a:pt x="498" y="99"/>
                      <a:pt x="481" y="89"/>
                      <a:pt x="479" y="73"/>
                    </a:cubicBezTo>
                    <a:cubicBezTo>
                      <a:pt x="479" y="65"/>
                      <a:pt x="481" y="58"/>
                      <a:pt x="487" y="53"/>
                    </a:cubicBezTo>
                    <a:cubicBezTo>
                      <a:pt x="489" y="51"/>
                      <a:pt x="492" y="53"/>
                      <a:pt x="494" y="51"/>
                    </a:cubicBezTo>
                    <a:cubicBezTo>
                      <a:pt x="496" y="48"/>
                      <a:pt x="496" y="43"/>
                      <a:pt x="497" y="40"/>
                    </a:cubicBezTo>
                    <a:cubicBezTo>
                      <a:pt x="489" y="31"/>
                      <a:pt x="479" y="27"/>
                      <a:pt x="469" y="22"/>
                    </a:cubicBezTo>
                    <a:cubicBezTo>
                      <a:pt x="453" y="20"/>
                      <a:pt x="439" y="11"/>
                      <a:pt x="421" y="13"/>
                    </a:cubicBezTo>
                    <a:cubicBezTo>
                      <a:pt x="390" y="16"/>
                      <a:pt x="360" y="28"/>
                      <a:pt x="342" y="54"/>
                    </a:cubicBezTo>
                    <a:cubicBezTo>
                      <a:pt x="335" y="63"/>
                      <a:pt x="333" y="74"/>
                      <a:pt x="329" y="83"/>
                    </a:cubicBezTo>
                    <a:cubicBezTo>
                      <a:pt x="329" y="93"/>
                      <a:pt x="325" y="102"/>
                      <a:pt x="328" y="111"/>
                    </a:cubicBezTo>
                    <a:cubicBezTo>
                      <a:pt x="323" y="123"/>
                      <a:pt x="317" y="134"/>
                      <a:pt x="316" y="148"/>
                    </a:cubicBezTo>
                    <a:cubicBezTo>
                      <a:pt x="316" y="160"/>
                      <a:pt x="320" y="170"/>
                      <a:pt x="327" y="180"/>
                    </a:cubicBezTo>
                    <a:cubicBezTo>
                      <a:pt x="328" y="186"/>
                      <a:pt x="343" y="189"/>
                      <a:pt x="334" y="196"/>
                    </a:cubicBezTo>
                    <a:cubicBezTo>
                      <a:pt x="328" y="194"/>
                      <a:pt x="323" y="186"/>
                      <a:pt x="316" y="186"/>
                    </a:cubicBezTo>
                    <a:cubicBezTo>
                      <a:pt x="312" y="183"/>
                      <a:pt x="304" y="189"/>
                      <a:pt x="300" y="183"/>
                    </a:cubicBezTo>
                    <a:cubicBezTo>
                      <a:pt x="296" y="171"/>
                      <a:pt x="284" y="164"/>
                      <a:pt x="273" y="160"/>
                    </a:cubicBezTo>
                    <a:cubicBezTo>
                      <a:pt x="270" y="162"/>
                      <a:pt x="266" y="160"/>
                      <a:pt x="263" y="159"/>
                    </a:cubicBezTo>
                    <a:cubicBezTo>
                      <a:pt x="259" y="158"/>
                      <a:pt x="252" y="154"/>
                      <a:pt x="252" y="148"/>
                    </a:cubicBezTo>
                    <a:cubicBezTo>
                      <a:pt x="252" y="142"/>
                      <a:pt x="254" y="137"/>
                      <a:pt x="258" y="133"/>
                    </a:cubicBezTo>
                    <a:cubicBezTo>
                      <a:pt x="263" y="131"/>
                      <a:pt x="269" y="129"/>
                      <a:pt x="274" y="134"/>
                    </a:cubicBezTo>
                    <a:cubicBezTo>
                      <a:pt x="280" y="138"/>
                      <a:pt x="284" y="132"/>
                      <a:pt x="289" y="128"/>
                    </a:cubicBezTo>
                    <a:cubicBezTo>
                      <a:pt x="292" y="121"/>
                      <a:pt x="293" y="113"/>
                      <a:pt x="290" y="105"/>
                    </a:cubicBezTo>
                    <a:cubicBezTo>
                      <a:pt x="286" y="98"/>
                      <a:pt x="278" y="93"/>
                      <a:pt x="269" y="90"/>
                    </a:cubicBezTo>
                    <a:cubicBezTo>
                      <a:pt x="253" y="84"/>
                      <a:pt x="235" y="88"/>
                      <a:pt x="224" y="102"/>
                    </a:cubicBezTo>
                    <a:cubicBezTo>
                      <a:pt x="213" y="103"/>
                      <a:pt x="203" y="104"/>
                      <a:pt x="195" y="112"/>
                    </a:cubicBezTo>
                    <a:cubicBezTo>
                      <a:pt x="182" y="120"/>
                      <a:pt x="176" y="136"/>
                      <a:pt x="181" y="151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90" y="165"/>
                      <a:pt x="173" y="167"/>
                      <a:pt x="169" y="173"/>
                    </a:cubicBezTo>
                    <a:cubicBezTo>
                      <a:pt x="165" y="173"/>
                      <a:pt x="161" y="171"/>
                      <a:pt x="156" y="171"/>
                    </a:cubicBezTo>
                    <a:cubicBezTo>
                      <a:pt x="142" y="174"/>
                      <a:pt x="128" y="179"/>
                      <a:pt x="122" y="192"/>
                    </a:cubicBezTo>
                    <a:cubicBezTo>
                      <a:pt x="117" y="204"/>
                      <a:pt x="119" y="215"/>
                      <a:pt x="124" y="226"/>
                    </a:cubicBezTo>
                    <a:cubicBezTo>
                      <a:pt x="119" y="230"/>
                      <a:pt x="118" y="236"/>
                      <a:pt x="117" y="242"/>
                    </a:cubicBezTo>
                    <a:cubicBezTo>
                      <a:pt x="116" y="256"/>
                      <a:pt x="121" y="267"/>
                      <a:pt x="131" y="276"/>
                    </a:cubicBezTo>
                    <a:cubicBezTo>
                      <a:pt x="131" y="278"/>
                      <a:pt x="131" y="278"/>
                      <a:pt x="131" y="278"/>
                    </a:cubicBezTo>
                    <a:cubicBezTo>
                      <a:pt x="128" y="278"/>
                      <a:pt x="126" y="282"/>
                      <a:pt x="122" y="280"/>
                    </a:cubicBezTo>
                    <a:cubicBezTo>
                      <a:pt x="113" y="281"/>
                      <a:pt x="119" y="290"/>
                      <a:pt x="117" y="295"/>
                    </a:cubicBezTo>
                    <a:cubicBezTo>
                      <a:pt x="119" y="297"/>
                      <a:pt x="118" y="301"/>
                      <a:pt x="121" y="302"/>
                    </a:cubicBezTo>
                    <a:cubicBezTo>
                      <a:pt x="112" y="304"/>
                      <a:pt x="107" y="311"/>
                      <a:pt x="103" y="318"/>
                    </a:cubicBezTo>
                    <a:cubicBezTo>
                      <a:pt x="94" y="317"/>
                      <a:pt x="85" y="313"/>
                      <a:pt x="77" y="319"/>
                    </a:cubicBezTo>
                    <a:cubicBezTo>
                      <a:pt x="70" y="319"/>
                      <a:pt x="65" y="323"/>
                      <a:pt x="60" y="327"/>
                    </a:cubicBezTo>
                    <a:close/>
                    <a:moveTo>
                      <a:pt x="130" y="165"/>
                    </a:moveTo>
                    <a:cubicBezTo>
                      <a:pt x="136" y="167"/>
                      <a:pt x="140" y="161"/>
                      <a:pt x="146" y="161"/>
                    </a:cubicBezTo>
                    <a:cubicBezTo>
                      <a:pt x="153" y="160"/>
                      <a:pt x="160" y="160"/>
                      <a:pt x="167" y="160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6" y="136"/>
                      <a:pt x="166" y="136"/>
                      <a:pt x="166" y="136"/>
                    </a:cubicBezTo>
                    <a:cubicBezTo>
                      <a:pt x="167" y="120"/>
                      <a:pt x="177" y="107"/>
                      <a:pt x="191" y="97"/>
                    </a:cubicBezTo>
                    <a:cubicBezTo>
                      <a:pt x="199" y="93"/>
                      <a:pt x="208" y="93"/>
                      <a:pt x="217" y="91"/>
                    </a:cubicBezTo>
                    <a:cubicBezTo>
                      <a:pt x="227" y="80"/>
                      <a:pt x="242" y="78"/>
                      <a:pt x="256" y="75"/>
                    </a:cubicBezTo>
                    <a:cubicBezTo>
                      <a:pt x="276" y="74"/>
                      <a:pt x="296" y="80"/>
                      <a:pt x="306" y="97"/>
                    </a:cubicBezTo>
                    <a:cubicBezTo>
                      <a:pt x="308" y="97"/>
                      <a:pt x="309" y="97"/>
                      <a:pt x="312" y="97"/>
                    </a:cubicBezTo>
                    <a:cubicBezTo>
                      <a:pt x="315" y="92"/>
                      <a:pt x="314" y="84"/>
                      <a:pt x="316" y="78"/>
                    </a:cubicBezTo>
                    <a:cubicBezTo>
                      <a:pt x="323" y="60"/>
                      <a:pt x="330" y="40"/>
                      <a:pt x="348" y="30"/>
                    </a:cubicBezTo>
                    <a:cubicBezTo>
                      <a:pt x="371" y="10"/>
                      <a:pt x="402" y="4"/>
                      <a:pt x="432" y="0"/>
                    </a:cubicBezTo>
                    <a:cubicBezTo>
                      <a:pt x="448" y="1"/>
                      <a:pt x="461" y="7"/>
                      <a:pt x="476" y="11"/>
                    </a:cubicBezTo>
                    <a:cubicBezTo>
                      <a:pt x="491" y="17"/>
                      <a:pt x="506" y="28"/>
                      <a:pt x="516" y="41"/>
                    </a:cubicBezTo>
                    <a:cubicBezTo>
                      <a:pt x="516" y="45"/>
                      <a:pt x="516" y="45"/>
                      <a:pt x="516" y="45"/>
                    </a:cubicBezTo>
                    <a:cubicBezTo>
                      <a:pt x="505" y="51"/>
                      <a:pt x="497" y="61"/>
                      <a:pt x="496" y="72"/>
                    </a:cubicBezTo>
                    <a:cubicBezTo>
                      <a:pt x="496" y="76"/>
                      <a:pt x="499" y="79"/>
                      <a:pt x="501" y="82"/>
                    </a:cubicBezTo>
                    <a:cubicBezTo>
                      <a:pt x="505" y="78"/>
                      <a:pt x="506" y="72"/>
                      <a:pt x="510" y="68"/>
                    </a:cubicBezTo>
                    <a:cubicBezTo>
                      <a:pt x="517" y="59"/>
                      <a:pt x="527" y="55"/>
                      <a:pt x="538" y="56"/>
                    </a:cubicBezTo>
                    <a:cubicBezTo>
                      <a:pt x="547" y="56"/>
                      <a:pt x="555" y="63"/>
                      <a:pt x="563" y="60"/>
                    </a:cubicBezTo>
                    <a:cubicBezTo>
                      <a:pt x="573" y="53"/>
                      <a:pt x="570" y="40"/>
                      <a:pt x="575" y="30"/>
                    </a:cubicBezTo>
                    <a:cubicBezTo>
                      <a:pt x="572" y="22"/>
                      <a:pt x="576" y="16"/>
                      <a:pt x="581" y="10"/>
                    </a:cubicBezTo>
                    <a:cubicBezTo>
                      <a:pt x="604" y="10"/>
                      <a:pt x="624" y="10"/>
                      <a:pt x="648" y="10"/>
                    </a:cubicBezTo>
                    <a:cubicBezTo>
                      <a:pt x="710" y="9"/>
                      <a:pt x="768" y="11"/>
                      <a:pt x="831" y="10"/>
                    </a:cubicBezTo>
                    <a:cubicBezTo>
                      <a:pt x="853" y="11"/>
                      <a:pt x="876" y="10"/>
                      <a:pt x="898" y="11"/>
                    </a:cubicBezTo>
                    <a:cubicBezTo>
                      <a:pt x="900" y="11"/>
                      <a:pt x="900" y="13"/>
                      <a:pt x="899" y="14"/>
                    </a:cubicBezTo>
                    <a:cubicBezTo>
                      <a:pt x="877" y="16"/>
                      <a:pt x="856" y="13"/>
                      <a:pt x="834" y="15"/>
                    </a:cubicBezTo>
                    <a:cubicBezTo>
                      <a:pt x="779" y="14"/>
                      <a:pt x="728" y="14"/>
                      <a:pt x="674" y="14"/>
                    </a:cubicBezTo>
                    <a:cubicBezTo>
                      <a:pt x="644" y="15"/>
                      <a:pt x="612" y="12"/>
                      <a:pt x="584" y="16"/>
                    </a:cubicBezTo>
                    <a:cubicBezTo>
                      <a:pt x="578" y="20"/>
                      <a:pt x="581" y="27"/>
                      <a:pt x="580" y="33"/>
                    </a:cubicBezTo>
                    <a:cubicBezTo>
                      <a:pt x="577" y="43"/>
                      <a:pt x="577" y="56"/>
                      <a:pt x="567" y="62"/>
                    </a:cubicBezTo>
                    <a:cubicBezTo>
                      <a:pt x="557" y="74"/>
                      <a:pt x="545" y="58"/>
                      <a:pt x="532" y="60"/>
                    </a:cubicBezTo>
                    <a:cubicBezTo>
                      <a:pt x="519" y="62"/>
                      <a:pt x="509" y="75"/>
                      <a:pt x="506" y="87"/>
                    </a:cubicBezTo>
                    <a:cubicBezTo>
                      <a:pt x="504" y="89"/>
                      <a:pt x="501" y="87"/>
                      <a:pt x="499" y="87"/>
                    </a:cubicBezTo>
                    <a:cubicBezTo>
                      <a:pt x="494" y="83"/>
                      <a:pt x="491" y="79"/>
                      <a:pt x="491" y="73"/>
                    </a:cubicBezTo>
                    <a:cubicBezTo>
                      <a:pt x="489" y="60"/>
                      <a:pt x="501" y="51"/>
                      <a:pt x="509" y="42"/>
                    </a:cubicBezTo>
                    <a:cubicBezTo>
                      <a:pt x="506" y="33"/>
                      <a:pt x="496" y="30"/>
                      <a:pt x="489" y="23"/>
                    </a:cubicBezTo>
                    <a:cubicBezTo>
                      <a:pt x="476" y="13"/>
                      <a:pt x="460" y="12"/>
                      <a:pt x="444" y="7"/>
                    </a:cubicBezTo>
                    <a:cubicBezTo>
                      <a:pt x="420" y="3"/>
                      <a:pt x="395" y="11"/>
                      <a:pt x="375" y="17"/>
                    </a:cubicBezTo>
                    <a:cubicBezTo>
                      <a:pt x="368" y="21"/>
                      <a:pt x="357" y="24"/>
                      <a:pt x="355" y="33"/>
                    </a:cubicBezTo>
                    <a:cubicBezTo>
                      <a:pt x="345" y="33"/>
                      <a:pt x="340" y="44"/>
                      <a:pt x="333" y="51"/>
                    </a:cubicBezTo>
                    <a:cubicBezTo>
                      <a:pt x="325" y="66"/>
                      <a:pt x="318" y="82"/>
                      <a:pt x="319" y="100"/>
                    </a:cubicBezTo>
                    <a:cubicBezTo>
                      <a:pt x="315" y="107"/>
                      <a:pt x="307" y="102"/>
                      <a:pt x="301" y="102"/>
                    </a:cubicBezTo>
                    <a:cubicBezTo>
                      <a:pt x="294" y="85"/>
                      <a:pt x="276" y="82"/>
                      <a:pt x="261" y="79"/>
                    </a:cubicBezTo>
                    <a:cubicBezTo>
                      <a:pt x="244" y="82"/>
                      <a:pt x="227" y="85"/>
                      <a:pt x="215" y="98"/>
                    </a:cubicBezTo>
                    <a:cubicBezTo>
                      <a:pt x="201" y="95"/>
                      <a:pt x="189" y="102"/>
                      <a:pt x="181" y="111"/>
                    </a:cubicBezTo>
                    <a:cubicBezTo>
                      <a:pt x="171" y="124"/>
                      <a:pt x="169" y="143"/>
                      <a:pt x="176" y="158"/>
                    </a:cubicBezTo>
                    <a:cubicBezTo>
                      <a:pt x="173" y="164"/>
                      <a:pt x="168" y="163"/>
                      <a:pt x="165" y="165"/>
                    </a:cubicBezTo>
                    <a:cubicBezTo>
                      <a:pt x="152" y="165"/>
                      <a:pt x="140" y="165"/>
                      <a:pt x="131" y="174"/>
                    </a:cubicBezTo>
                    <a:cubicBezTo>
                      <a:pt x="129" y="173"/>
                      <a:pt x="126" y="172"/>
                      <a:pt x="126" y="170"/>
                    </a:cubicBezTo>
                    <a:cubicBezTo>
                      <a:pt x="128" y="169"/>
                      <a:pt x="129" y="167"/>
                      <a:pt x="130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9" name="Freeform 14">
                <a:extLst>
                  <a:ext uri="{FF2B5EF4-FFF2-40B4-BE49-F238E27FC236}">
                    <a16:creationId xmlns:a16="http://schemas.microsoft.com/office/drawing/2014/main" id="{5F723D1A-CEEF-4636-9B77-A902E54C1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288" y="1341438"/>
                <a:ext cx="925513" cy="11112"/>
              </a:xfrm>
              <a:custGeom>
                <a:avLst/>
                <a:gdLst>
                  <a:gd name="T0" fmla="*/ 20 w 1153"/>
                  <a:gd name="T1" fmla="*/ 0 h 13"/>
                  <a:gd name="T2" fmla="*/ 143 w 1153"/>
                  <a:gd name="T3" fmla="*/ 2 h 13"/>
                  <a:gd name="T4" fmla="*/ 809 w 1153"/>
                  <a:gd name="T5" fmla="*/ 4 h 13"/>
                  <a:gd name="T6" fmla="*/ 1144 w 1153"/>
                  <a:gd name="T7" fmla="*/ 5 h 13"/>
                  <a:gd name="T8" fmla="*/ 1149 w 1153"/>
                  <a:gd name="T9" fmla="*/ 11 h 13"/>
                  <a:gd name="T10" fmla="*/ 1024 w 1153"/>
                  <a:gd name="T11" fmla="*/ 13 h 13"/>
                  <a:gd name="T12" fmla="*/ 1004 w 1153"/>
                  <a:gd name="T13" fmla="*/ 11 h 13"/>
                  <a:gd name="T14" fmla="*/ 773 w 1153"/>
                  <a:gd name="T15" fmla="*/ 12 h 13"/>
                  <a:gd name="T16" fmla="*/ 344 w 1153"/>
                  <a:gd name="T17" fmla="*/ 10 h 13"/>
                  <a:gd name="T18" fmla="*/ 34 w 1153"/>
                  <a:gd name="T19" fmla="*/ 9 h 13"/>
                  <a:gd name="T20" fmla="*/ 0 w 1153"/>
                  <a:gd name="T21" fmla="*/ 5 h 13"/>
                  <a:gd name="T22" fmla="*/ 20 w 1153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3">
                    <a:moveTo>
                      <a:pt x="20" y="0"/>
                    </a:moveTo>
                    <a:cubicBezTo>
                      <a:pt x="143" y="2"/>
                      <a:pt x="143" y="2"/>
                      <a:pt x="143" y="2"/>
                    </a:cubicBezTo>
                    <a:cubicBezTo>
                      <a:pt x="809" y="4"/>
                      <a:pt x="809" y="4"/>
                      <a:pt x="809" y="4"/>
                    </a:cubicBezTo>
                    <a:cubicBezTo>
                      <a:pt x="922" y="3"/>
                      <a:pt x="1031" y="5"/>
                      <a:pt x="1144" y="5"/>
                    </a:cubicBezTo>
                    <a:cubicBezTo>
                      <a:pt x="1153" y="6"/>
                      <a:pt x="1149" y="9"/>
                      <a:pt x="1149" y="11"/>
                    </a:cubicBezTo>
                    <a:cubicBezTo>
                      <a:pt x="1106" y="12"/>
                      <a:pt x="1065" y="12"/>
                      <a:pt x="1024" y="13"/>
                    </a:cubicBezTo>
                    <a:cubicBezTo>
                      <a:pt x="1004" y="11"/>
                      <a:pt x="1004" y="11"/>
                      <a:pt x="1004" y="11"/>
                    </a:cubicBezTo>
                    <a:cubicBezTo>
                      <a:pt x="927" y="13"/>
                      <a:pt x="847" y="11"/>
                      <a:pt x="773" y="12"/>
                    </a:cubicBezTo>
                    <a:cubicBezTo>
                      <a:pt x="634" y="11"/>
                      <a:pt x="489" y="12"/>
                      <a:pt x="344" y="10"/>
                    </a:cubicBezTo>
                    <a:cubicBezTo>
                      <a:pt x="245" y="10"/>
                      <a:pt x="138" y="9"/>
                      <a:pt x="34" y="9"/>
                    </a:cubicBezTo>
                    <a:cubicBezTo>
                      <a:pt x="23" y="9"/>
                      <a:pt x="0" y="10"/>
                      <a:pt x="0" y="5"/>
                    </a:cubicBezTo>
                    <a:cubicBezTo>
                      <a:pt x="0" y="2"/>
                      <a:pt x="11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0" name="Rectangle 15">
                <a:extLst>
                  <a:ext uri="{FF2B5EF4-FFF2-40B4-BE49-F238E27FC236}">
                    <a16:creationId xmlns:a16="http://schemas.microsoft.com/office/drawing/2014/main" id="{144C6047-D43E-4214-8D98-90ADF5B13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913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1" name="Rectangle 16">
                <a:extLst>
                  <a:ext uri="{FF2B5EF4-FFF2-40B4-BE49-F238E27FC236}">
                    <a16:creationId xmlns:a16="http://schemas.microsoft.com/office/drawing/2014/main" id="{8E8907F8-249C-4105-B5FA-26F93999C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301750"/>
                <a:ext cx="717550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2" name="Freeform 17">
                <a:extLst>
                  <a:ext uri="{FF2B5EF4-FFF2-40B4-BE49-F238E27FC236}">
                    <a16:creationId xmlns:a16="http://schemas.microsoft.com/office/drawing/2014/main" id="{75953333-F254-4A38-882B-0AD9C7015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463" y="1341438"/>
                <a:ext cx="925513" cy="9525"/>
              </a:xfrm>
              <a:custGeom>
                <a:avLst/>
                <a:gdLst>
                  <a:gd name="T0" fmla="*/ 1153 w 1153"/>
                  <a:gd name="T1" fmla="*/ 5 h 12"/>
                  <a:gd name="T2" fmla="*/ 1119 w 1153"/>
                  <a:gd name="T3" fmla="*/ 9 h 12"/>
                  <a:gd name="T4" fmla="*/ 809 w 1153"/>
                  <a:gd name="T5" fmla="*/ 10 h 12"/>
                  <a:gd name="T6" fmla="*/ 380 w 1153"/>
                  <a:gd name="T7" fmla="*/ 12 h 12"/>
                  <a:gd name="T8" fmla="*/ 149 w 1153"/>
                  <a:gd name="T9" fmla="*/ 11 h 12"/>
                  <a:gd name="T10" fmla="*/ 129 w 1153"/>
                  <a:gd name="T11" fmla="*/ 12 h 12"/>
                  <a:gd name="T12" fmla="*/ 4 w 1153"/>
                  <a:gd name="T13" fmla="*/ 11 h 12"/>
                  <a:gd name="T14" fmla="*/ 9 w 1153"/>
                  <a:gd name="T15" fmla="*/ 4 h 12"/>
                  <a:gd name="T16" fmla="*/ 344 w 1153"/>
                  <a:gd name="T17" fmla="*/ 3 h 12"/>
                  <a:gd name="T18" fmla="*/ 1010 w 1153"/>
                  <a:gd name="T19" fmla="*/ 2 h 12"/>
                  <a:gd name="T20" fmla="*/ 1133 w 1153"/>
                  <a:gd name="T21" fmla="*/ 0 h 12"/>
                  <a:gd name="T22" fmla="*/ 1153 w 1153"/>
                  <a:gd name="T2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3" h="12">
                    <a:moveTo>
                      <a:pt x="1153" y="5"/>
                    </a:moveTo>
                    <a:cubicBezTo>
                      <a:pt x="1153" y="10"/>
                      <a:pt x="1130" y="9"/>
                      <a:pt x="1119" y="9"/>
                    </a:cubicBezTo>
                    <a:cubicBezTo>
                      <a:pt x="1015" y="9"/>
                      <a:pt x="908" y="9"/>
                      <a:pt x="809" y="10"/>
                    </a:cubicBezTo>
                    <a:cubicBezTo>
                      <a:pt x="664" y="12"/>
                      <a:pt x="519" y="11"/>
                      <a:pt x="380" y="12"/>
                    </a:cubicBezTo>
                    <a:cubicBezTo>
                      <a:pt x="306" y="11"/>
                      <a:pt x="226" y="12"/>
                      <a:pt x="149" y="11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88" y="11"/>
                      <a:pt x="47" y="11"/>
                      <a:pt x="4" y="11"/>
                    </a:cubicBezTo>
                    <a:cubicBezTo>
                      <a:pt x="4" y="9"/>
                      <a:pt x="0" y="6"/>
                      <a:pt x="9" y="4"/>
                    </a:cubicBezTo>
                    <a:cubicBezTo>
                      <a:pt x="122" y="4"/>
                      <a:pt x="231" y="3"/>
                      <a:pt x="344" y="3"/>
                    </a:cubicBezTo>
                    <a:cubicBezTo>
                      <a:pt x="1010" y="2"/>
                      <a:pt x="1010" y="2"/>
                      <a:pt x="1010" y="2"/>
                    </a:cubicBezTo>
                    <a:cubicBezTo>
                      <a:pt x="1133" y="0"/>
                      <a:pt x="1133" y="0"/>
                      <a:pt x="1133" y="0"/>
                    </a:cubicBezTo>
                    <a:cubicBezTo>
                      <a:pt x="1142" y="1"/>
                      <a:pt x="1153" y="2"/>
                      <a:pt x="115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3" name="Rectangle 18">
                <a:extLst>
                  <a:ext uri="{FF2B5EF4-FFF2-40B4-BE49-F238E27FC236}">
                    <a16:creationId xmlns:a16="http://schemas.microsoft.com/office/drawing/2014/main" id="{84426086-3DF4-4D8A-94F3-B2AC3BBF8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14450"/>
                <a:ext cx="747713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4" name="Rectangle 19">
                <a:extLst>
                  <a:ext uri="{FF2B5EF4-FFF2-40B4-BE49-F238E27FC236}">
                    <a16:creationId xmlns:a16="http://schemas.microsoft.com/office/drawing/2014/main" id="{E3C00AFA-B9D7-47AA-A3A0-12B441102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1300163"/>
                <a:ext cx="717550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5" name="Rectangle 20">
                <a:extLst>
                  <a:ext uri="{FF2B5EF4-FFF2-40B4-BE49-F238E27FC236}">
                    <a16:creationId xmlns:a16="http://schemas.microsoft.com/office/drawing/2014/main" id="{D1DE6D23-74A6-4DAE-BDF5-2A3A392A0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860550"/>
                <a:ext cx="1447800" cy="63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6" name="Rectangle 21">
                <a:extLst>
                  <a:ext uri="{FF2B5EF4-FFF2-40B4-BE49-F238E27FC236}">
                    <a16:creationId xmlns:a16="http://schemas.microsoft.com/office/drawing/2014/main" id="{0B0347A0-7DF7-47D6-BC5A-C26BE81B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5076" y="1890713"/>
                <a:ext cx="1466850" cy="9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7" name="Rectangle 22">
                <a:extLst>
                  <a:ext uri="{FF2B5EF4-FFF2-40B4-BE49-F238E27FC236}">
                    <a16:creationId xmlns:a16="http://schemas.microsoft.com/office/drawing/2014/main" id="{C90B6360-E6BD-49E2-825C-0DA647D36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201" y="1906588"/>
                <a:ext cx="1495425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8" name="Freeform 23">
                <a:extLst>
                  <a:ext uri="{FF2B5EF4-FFF2-40B4-BE49-F238E27FC236}">
                    <a16:creationId xmlns:a16="http://schemas.microsoft.com/office/drawing/2014/main" id="{5A1808C5-04F7-4A1A-B730-D3D8FAB7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538" y="1441450"/>
                <a:ext cx="17463" cy="14287"/>
              </a:xfrm>
              <a:custGeom>
                <a:avLst/>
                <a:gdLst>
                  <a:gd name="T0" fmla="*/ 18 w 22"/>
                  <a:gd name="T1" fmla="*/ 2 h 18"/>
                  <a:gd name="T2" fmla="*/ 0 w 22"/>
                  <a:gd name="T3" fmla="*/ 10 h 18"/>
                  <a:gd name="T4" fmla="*/ 8 w 22"/>
                  <a:gd name="T5" fmla="*/ 18 h 18"/>
                  <a:gd name="T6" fmla="*/ 22 w 22"/>
                  <a:gd name="T7" fmla="*/ 8 h 18"/>
                  <a:gd name="T8" fmla="*/ 18 w 22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18" y="2"/>
                    </a:moveTo>
                    <a:cubicBezTo>
                      <a:pt x="12" y="6"/>
                      <a:pt x="2" y="0"/>
                      <a:pt x="0" y="10"/>
                    </a:cubicBezTo>
                    <a:cubicBezTo>
                      <a:pt x="1" y="14"/>
                      <a:pt x="6" y="15"/>
                      <a:pt x="8" y="18"/>
                    </a:cubicBezTo>
                    <a:cubicBezTo>
                      <a:pt x="15" y="18"/>
                      <a:pt x="20" y="13"/>
                      <a:pt x="22" y="8"/>
                    </a:cubicBezTo>
                    <a:cubicBezTo>
                      <a:pt x="22" y="5"/>
                      <a:pt x="21" y="3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9" name="Freeform 24">
                <a:extLst>
                  <a:ext uri="{FF2B5EF4-FFF2-40B4-BE49-F238E27FC236}">
                    <a16:creationId xmlns:a16="http://schemas.microsoft.com/office/drawing/2014/main" id="{3909D00D-2A99-4AD4-BD4F-04BC29784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076" y="1592263"/>
                <a:ext cx="30163" cy="25400"/>
              </a:xfrm>
              <a:custGeom>
                <a:avLst/>
                <a:gdLst>
                  <a:gd name="T0" fmla="*/ 27 w 39"/>
                  <a:gd name="T1" fmla="*/ 2 h 30"/>
                  <a:gd name="T2" fmla="*/ 7 w 39"/>
                  <a:gd name="T3" fmla="*/ 13 h 30"/>
                  <a:gd name="T4" fmla="*/ 4 w 39"/>
                  <a:gd name="T5" fmla="*/ 23 h 30"/>
                  <a:gd name="T6" fmla="*/ 24 w 39"/>
                  <a:gd name="T7" fmla="*/ 30 h 30"/>
                  <a:gd name="T8" fmla="*/ 39 w 39"/>
                  <a:gd name="T9" fmla="*/ 14 h 30"/>
                  <a:gd name="T10" fmla="*/ 27 w 39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0">
                    <a:moveTo>
                      <a:pt x="27" y="2"/>
                    </a:moveTo>
                    <a:cubicBezTo>
                      <a:pt x="19" y="0"/>
                      <a:pt x="13" y="7"/>
                      <a:pt x="7" y="13"/>
                    </a:cubicBezTo>
                    <a:cubicBezTo>
                      <a:pt x="7" y="16"/>
                      <a:pt x="0" y="19"/>
                      <a:pt x="4" y="23"/>
                    </a:cubicBezTo>
                    <a:cubicBezTo>
                      <a:pt x="10" y="28"/>
                      <a:pt x="17" y="29"/>
                      <a:pt x="24" y="30"/>
                    </a:cubicBezTo>
                    <a:cubicBezTo>
                      <a:pt x="30" y="26"/>
                      <a:pt x="34" y="18"/>
                      <a:pt x="39" y="14"/>
                    </a:cubicBezTo>
                    <a:cubicBezTo>
                      <a:pt x="38" y="8"/>
                      <a:pt x="31" y="6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20" name="Freeform 25">
                <a:extLst>
                  <a:ext uri="{FF2B5EF4-FFF2-40B4-BE49-F238E27FC236}">
                    <a16:creationId xmlns:a16="http://schemas.microsoft.com/office/drawing/2014/main" id="{31DD1530-C5BF-4D73-B7A9-BA456E403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151" y="1468438"/>
                <a:ext cx="47625" cy="42862"/>
              </a:xfrm>
              <a:custGeom>
                <a:avLst/>
                <a:gdLst>
                  <a:gd name="T0" fmla="*/ 44 w 60"/>
                  <a:gd name="T1" fmla="*/ 42 h 54"/>
                  <a:gd name="T2" fmla="*/ 6 w 60"/>
                  <a:gd name="T3" fmla="*/ 1 h 54"/>
                  <a:gd name="T4" fmla="*/ 0 w 60"/>
                  <a:gd name="T5" fmla="*/ 5 h 54"/>
                  <a:gd name="T6" fmla="*/ 15 w 60"/>
                  <a:gd name="T7" fmla="*/ 43 h 54"/>
                  <a:gd name="T8" fmla="*/ 27 w 60"/>
                  <a:gd name="T9" fmla="*/ 51 h 54"/>
                  <a:gd name="T10" fmla="*/ 57 w 60"/>
                  <a:gd name="T11" fmla="*/ 51 h 54"/>
                  <a:gd name="T12" fmla="*/ 59 w 60"/>
                  <a:gd name="T13" fmla="*/ 46 h 54"/>
                  <a:gd name="T14" fmla="*/ 44 w 60"/>
                  <a:gd name="T1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44" y="42"/>
                    </a:moveTo>
                    <a:cubicBezTo>
                      <a:pt x="26" y="36"/>
                      <a:pt x="11" y="19"/>
                      <a:pt x="6" y="1"/>
                    </a:cubicBezTo>
                    <a:cubicBezTo>
                      <a:pt x="3" y="0"/>
                      <a:pt x="1" y="3"/>
                      <a:pt x="0" y="5"/>
                    </a:cubicBezTo>
                    <a:cubicBezTo>
                      <a:pt x="0" y="20"/>
                      <a:pt x="5" y="33"/>
                      <a:pt x="15" y="43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51"/>
                      <a:pt x="48" y="54"/>
                      <a:pt x="57" y="51"/>
                    </a:cubicBezTo>
                    <a:cubicBezTo>
                      <a:pt x="58" y="49"/>
                      <a:pt x="60" y="47"/>
                      <a:pt x="59" y="46"/>
                    </a:cubicBezTo>
                    <a:cubicBezTo>
                      <a:pt x="55" y="43"/>
                      <a:pt x="48" y="44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21" name="Freeform 26">
                <a:extLst>
                  <a:ext uri="{FF2B5EF4-FFF2-40B4-BE49-F238E27FC236}">
                    <a16:creationId xmlns:a16="http://schemas.microsoft.com/office/drawing/2014/main" id="{7B9E7865-6F4F-4F5C-AFEA-8BB3C531A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1403350"/>
                <a:ext cx="26988" cy="49212"/>
              </a:xfrm>
              <a:custGeom>
                <a:avLst/>
                <a:gdLst>
                  <a:gd name="T0" fmla="*/ 25 w 34"/>
                  <a:gd name="T1" fmla="*/ 0 h 62"/>
                  <a:gd name="T2" fmla="*/ 18 w 34"/>
                  <a:gd name="T3" fmla="*/ 5 h 62"/>
                  <a:gd name="T4" fmla="*/ 0 w 34"/>
                  <a:gd name="T5" fmla="*/ 26 h 62"/>
                  <a:gd name="T6" fmla="*/ 0 w 34"/>
                  <a:gd name="T7" fmla="*/ 36 h 62"/>
                  <a:gd name="T8" fmla="*/ 15 w 34"/>
                  <a:gd name="T9" fmla="*/ 62 h 62"/>
                  <a:gd name="T10" fmla="*/ 20 w 34"/>
                  <a:gd name="T11" fmla="*/ 16 h 62"/>
                  <a:gd name="T12" fmla="*/ 25 w 34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62">
                    <a:moveTo>
                      <a:pt x="25" y="0"/>
                    </a:moveTo>
                    <a:cubicBezTo>
                      <a:pt x="21" y="0"/>
                      <a:pt x="21" y="4"/>
                      <a:pt x="18" y="5"/>
                    </a:cubicBezTo>
                    <a:cubicBezTo>
                      <a:pt x="10" y="10"/>
                      <a:pt x="6" y="20"/>
                      <a:pt x="0" y="26"/>
                    </a:cubicBezTo>
                    <a:cubicBezTo>
                      <a:pt x="2" y="29"/>
                      <a:pt x="0" y="32"/>
                      <a:pt x="0" y="36"/>
                    </a:cubicBezTo>
                    <a:cubicBezTo>
                      <a:pt x="2" y="46"/>
                      <a:pt x="4" y="59"/>
                      <a:pt x="15" y="62"/>
                    </a:cubicBezTo>
                    <a:cubicBezTo>
                      <a:pt x="20" y="47"/>
                      <a:pt x="12" y="29"/>
                      <a:pt x="20" y="16"/>
                    </a:cubicBezTo>
                    <a:cubicBezTo>
                      <a:pt x="22" y="10"/>
                      <a:pt x="34" y="3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22" name="Freeform 27">
                <a:extLst>
                  <a:ext uri="{FF2B5EF4-FFF2-40B4-BE49-F238E27FC236}">
                    <a16:creationId xmlns:a16="http://schemas.microsoft.com/office/drawing/2014/main" id="{14C57A26-73AC-4152-8A33-F5C0B95C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1751013"/>
                <a:ext cx="20638" cy="47625"/>
              </a:xfrm>
              <a:custGeom>
                <a:avLst/>
                <a:gdLst>
                  <a:gd name="T0" fmla="*/ 23 w 27"/>
                  <a:gd name="T1" fmla="*/ 45 h 59"/>
                  <a:gd name="T2" fmla="*/ 24 w 27"/>
                  <a:gd name="T3" fmla="*/ 20 h 59"/>
                  <a:gd name="T4" fmla="*/ 19 w 27"/>
                  <a:gd name="T5" fmla="*/ 2 h 59"/>
                  <a:gd name="T6" fmla="*/ 12 w 27"/>
                  <a:gd name="T7" fmla="*/ 1 h 59"/>
                  <a:gd name="T8" fmla="*/ 3 w 27"/>
                  <a:gd name="T9" fmla="*/ 30 h 59"/>
                  <a:gd name="T10" fmla="*/ 23 w 27"/>
                  <a:gd name="T11" fmla="*/ 58 h 59"/>
                  <a:gd name="T12" fmla="*/ 26 w 27"/>
                  <a:gd name="T13" fmla="*/ 56 h 59"/>
                  <a:gd name="T14" fmla="*/ 23 w 27"/>
                  <a:gd name="T15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59">
                    <a:moveTo>
                      <a:pt x="23" y="45"/>
                    </a:moveTo>
                    <a:cubicBezTo>
                      <a:pt x="23" y="36"/>
                      <a:pt x="23" y="28"/>
                      <a:pt x="24" y="20"/>
                    </a:cubicBezTo>
                    <a:cubicBezTo>
                      <a:pt x="23" y="14"/>
                      <a:pt x="18" y="9"/>
                      <a:pt x="19" y="2"/>
                    </a:cubicBezTo>
                    <a:cubicBezTo>
                      <a:pt x="17" y="0"/>
                      <a:pt x="14" y="0"/>
                      <a:pt x="12" y="1"/>
                    </a:cubicBezTo>
                    <a:cubicBezTo>
                      <a:pt x="4" y="9"/>
                      <a:pt x="0" y="20"/>
                      <a:pt x="3" y="30"/>
                    </a:cubicBezTo>
                    <a:cubicBezTo>
                      <a:pt x="4" y="42"/>
                      <a:pt x="14" y="52"/>
                      <a:pt x="23" y="58"/>
                    </a:cubicBezTo>
                    <a:cubicBezTo>
                      <a:pt x="25" y="59"/>
                      <a:pt x="26" y="57"/>
                      <a:pt x="26" y="56"/>
                    </a:cubicBezTo>
                    <a:cubicBezTo>
                      <a:pt x="27" y="51"/>
                      <a:pt x="24" y="49"/>
                      <a:pt x="2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23" name="Freeform 28">
                <a:extLst>
                  <a:ext uri="{FF2B5EF4-FFF2-40B4-BE49-F238E27FC236}">
                    <a16:creationId xmlns:a16="http://schemas.microsoft.com/office/drawing/2014/main" id="{9468EDAD-D893-4DBE-BC39-AD3D2BA0D7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488" y="1292226"/>
                <a:ext cx="725488" cy="619124"/>
              </a:xfrm>
              <a:custGeom>
                <a:avLst/>
                <a:gdLst>
                  <a:gd name="T0" fmla="*/ 736 w 904"/>
                  <a:gd name="T1" fmla="*/ 644 h 769"/>
                  <a:gd name="T2" fmla="*/ 400 w 904"/>
                  <a:gd name="T3" fmla="*/ 703 h 769"/>
                  <a:gd name="T4" fmla="*/ 351 w 904"/>
                  <a:gd name="T5" fmla="*/ 709 h 769"/>
                  <a:gd name="T6" fmla="*/ 724 w 904"/>
                  <a:gd name="T7" fmla="*/ 660 h 769"/>
                  <a:gd name="T8" fmla="*/ 861 w 904"/>
                  <a:gd name="T9" fmla="*/ 342 h 769"/>
                  <a:gd name="T10" fmla="*/ 863 w 904"/>
                  <a:gd name="T11" fmla="*/ 328 h 769"/>
                  <a:gd name="T12" fmla="*/ 863 w 904"/>
                  <a:gd name="T13" fmla="*/ 406 h 769"/>
                  <a:gd name="T14" fmla="*/ 824 w 904"/>
                  <a:gd name="T15" fmla="*/ 354 h 769"/>
                  <a:gd name="T16" fmla="*/ 717 w 904"/>
                  <a:gd name="T17" fmla="*/ 310 h 769"/>
                  <a:gd name="T18" fmla="*/ 772 w 904"/>
                  <a:gd name="T19" fmla="*/ 267 h 769"/>
                  <a:gd name="T20" fmla="*/ 695 w 904"/>
                  <a:gd name="T21" fmla="*/ 166 h 769"/>
                  <a:gd name="T22" fmla="*/ 660 w 904"/>
                  <a:gd name="T23" fmla="*/ 146 h 769"/>
                  <a:gd name="T24" fmla="*/ 643 w 904"/>
                  <a:gd name="T25" fmla="*/ 232 h 769"/>
                  <a:gd name="T26" fmla="*/ 425 w 904"/>
                  <a:gd name="T27" fmla="*/ 127 h 769"/>
                  <a:gd name="T28" fmla="*/ 509 w 904"/>
                  <a:gd name="T29" fmla="*/ 139 h 769"/>
                  <a:gd name="T30" fmla="*/ 416 w 904"/>
                  <a:gd name="T31" fmla="*/ 42 h 769"/>
                  <a:gd name="T32" fmla="*/ 422 w 904"/>
                  <a:gd name="T33" fmla="*/ 466 h 769"/>
                  <a:gd name="T34" fmla="*/ 554 w 904"/>
                  <a:gd name="T35" fmla="*/ 559 h 769"/>
                  <a:gd name="T36" fmla="*/ 548 w 904"/>
                  <a:gd name="T37" fmla="*/ 621 h 769"/>
                  <a:gd name="T38" fmla="*/ 613 w 904"/>
                  <a:gd name="T39" fmla="*/ 463 h 769"/>
                  <a:gd name="T40" fmla="*/ 600 w 904"/>
                  <a:gd name="T41" fmla="*/ 554 h 769"/>
                  <a:gd name="T42" fmla="*/ 707 w 904"/>
                  <a:gd name="T43" fmla="*/ 620 h 769"/>
                  <a:gd name="T44" fmla="*/ 741 w 904"/>
                  <a:gd name="T45" fmla="*/ 569 h 769"/>
                  <a:gd name="T46" fmla="*/ 682 w 904"/>
                  <a:gd name="T47" fmla="*/ 446 h 769"/>
                  <a:gd name="T48" fmla="*/ 788 w 904"/>
                  <a:gd name="T49" fmla="*/ 438 h 769"/>
                  <a:gd name="T50" fmla="*/ 750 w 904"/>
                  <a:gd name="T51" fmla="*/ 470 h 769"/>
                  <a:gd name="T52" fmla="*/ 734 w 904"/>
                  <a:gd name="T53" fmla="*/ 260 h 769"/>
                  <a:gd name="T54" fmla="*/ 768 w 904"/>
                  <a:gd name="T55" fmla="*/ 295 h 769"/>
                  <a:gd name="T56" fmla="*/ 461 w 904"/>
                  <a:gd name="T57" fmla="*/ 133 h 769"/>
                  <a:gd name="T58" fmla="*/ 470 w 904"/>
                  <a:gd name="T59" fmla="*/ 59 h 769"/>
                  <a:gd name="T60" fmla="*/ 668 w 904"/>
                  <a:gd name="T61" fmla="*/ 207 h 769"/>
                  <a:gd name="T62" fmla="*/ 648 w 904"/>
                  <a:gd name="T63" fmla="*/ 488 h 769"/>
                  <a:gd name="T64" fmla="*/ 636 w 904"/>
                  <a:gd name="T65" fmla="*/ 273 h 769"/>
                  <a:gd name="T66" fmla="*/ 633 w 904"/>
                  <a:gd name="T67" fmla="*/ 338 h 769"/>
                  <a:gd name="T68" fmla="*/ 452 w 904"/>
                  <a:gd name="T69" fmla="*/ 340 h 769"/>
                  <a:gd name="T70" fmla="*/ 596 w 904"/>
                  <a:gd name="T71" fmla="*/ 434 h 769"/>
                  <a:gd name="T72" fmla="*/ 652 w 904"/>
                  <a:gd name="T73" fmla="*/ 387 h 769"/>
                  <a:gd name="T74" fmla="*/ 586 w 904"/>
                  <a:gd name="T75" fmla="*/ 388 h 769"/>
                  <a:gd name="T76" fmla="*/ 639 w 904"/>
                  <a:gd name="T77" fmla="*/ 622 h 769"/>
                  <a:gd name="T78" fmla="*/ 483 w 904"/>
                  <a:gd name="T79" fmla="*/ 424 h 769"/>
                  <a:gd name="T80" fmla="*/ 441 w 904"/>
                  <a:gd name="T81" fmla="*/ 369 h 769"/>
                  <a:gd name="T82" fmla="*/ 459 w 904"/>
                  <a:gd name="T83" fmla="*/ 120 h 769"/>
                  <a:gd name="T84" fmla="*/ 514 w 904"/>
                  <a:gd name="T85" fmla="*/ 687 h 769"/>
                  <a:gd name="T86" fmla="*/ 782 w 904"/>
                  <a:gd name="T87" fmla="*/ 280 h 769"/>
                  <a:gd name="T88" fmla="*/ 615 w 904"/>
                  <a:gd name="T89" fmla="*/ 128 h 769"/>
                  <a:gd name="T90" fmla="*/ 483 w 904"/>
                  <a:gd name="T91" fmla="*/ 13 h 769"/>
                  <a:gd name="T92" fmla="*/ 191 w 904"/>
                  <a:gd name="T93" fmla="*/ 23 h 769"/>
                  <a:gd name="T94" fmla="*/ 300 w 904"/>
                  <a:gd name="T95" fmla="*/ 103 h 769"/>
                  <a:gd name="T96" fmla="*/ 386 w 904"/>
                  <a:gd name="T97" fmla="*/ 386 h 769"/>
                  <a:gd name="T98" fmla="*/ 7 w 904"/>
                  <a:gd name="T99" fmla="*/ 714 h 769"/>
                  <a:gd name="T100" fmla="*/ 1 w 904"/>
                  <a:gd name="T101" fmla="*/ 755 h 769"/>
                  <a:gd name="T102" fmla="*/ 527 w 904"/>
                  <a:gd name="T103" fmla="*/ 740 h 769"/>
                  <a:gd name="T104" fmla="*/ 481 w 904"/>
                  <a:gd name="T105" fmla="*/ 580 h 769"/>
                  <a:gd name="T106" fmla="*/ 545 w 904"/>
                  <a:gd name="T107" fmla="*/ 504 h 769"/>
                  <a:gd name="T108" fmla="*/ 593 w 904"/>
                  <a:gd name="T109" fmla="*/ 512 h 769"/>
                  <a:gd name="T110" fmla="*/ 713 w 904"/>
                  <a:gd name="T111" fmla="*/ 659 h 769"/>
                  <a:gd name="T112" fmla="*/ 753 w 904"/>
                  <a:gd name="T113" fmla="*/ 466 h 769"/>
                  <a:gd name="T114" fmla="*/ 782 w 904"/>
                  <a:gd name="T115" fmla="*/ 373 h 769"/>
                  <a:gd name="T116" fmla="*/ 585 w 904"/>
                  <a:gd name="T117" fmla="*/ 100 h 769"/>
                  <a:gd name="T118" fmla="*/ 230 w 904"/>
                  <a:gd name="T119" fmla="*/ 14 h 769"/>
                  <a:gd name="T120" fmla="*/ 388 w 904"/>
                  <a:gd name="T121" fmla="*/ 41 h 769"/>
                  <a:gd name="T122" fmla="*/ 774 w 904"/>
                  <a:gd name="T123" fmla="*/ 16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4" h="769">
                    <a:moveTo>
                      <a:pt x="896" y="366"/>
                    </a:moveTo>
                    <a:cubicBezTo>
                      <a:pt x="899" y="373"/>
                      <a:pt x="901" y="382"/>
                      <a:pt x="901" y="390"/>
                    </a:cubicBezTo>
                    <a:cubicBezTo>
                      <a:pt x="898" y="398"/>
                      <a:pt x="904" y="409"/>
                      <a:pt x="897" y="415"/>
                    </a:cubicBezTo>
                    <a:cubicBezTo>
                      <a:pt x="894" y="414"/>
                      <a:pt x="894" y="414"/>
                      <a:pt x="894" y="414"/>
                    </a:cubicBezTo>
                    <a:cubicBezTo>
                      <a:pt x="888" y="420"/>
                      <a:pt x="880" y="426"/>
                      <a:pt x="872" y="425"/>
                    </a:cubicBezTo>
                    <a:cubicBezTo>
                      <a:pt x="864" y="430"/>
                      <a:pt x="863" y="441"/>
                      <a:pt x="859" y="449"/>
                    </a:cubicBezTo>
                    <a:cubicBezTo>
                      <a:pt x="852" y="463"/>
                      <a:pt x="839" y="477"/>
                      <a:pt x="822" y="478"/>
                    </a:cubicBezTo>
                    <a:cubicBezTo>
                      <a:pt x="816" y="478"/>
                      <a:pt x="809" y="474"/>
                      <a:pt x="803" y="479"/>
                    </a:cubicBezTo>
                    <a:cubicBezTo>
                      <a:pt x="803" y="484"/>
                      <a:pt x="799" y="490"/>
                      <a:pt x="803" y="495"/>
                    </a:cubicBezTo>
                    <a:cubicBezTo>
                      <a:pt x="806" y="503"/>
                      <a:pt x="812" y="509"/>
                      <a:pt x="812" y="518"/>
                    </a:cubicBezTo>
                    <a:cubicBezTo>
                      <a:pt x="817" y="540"/>
                      <a:pt x="807" y="560"/>
                      <a:pt x="795" y="576"/>
                    </a:cubicBezTo>
                    <a:cubicBezTo>
                      <a:pt x="788" y="593"/>
                      <a:pt x="776" y="610"/>
                      <a:pt x="758" y="617"/>
                    </a:cubicBezTo>
                    <a:cubicBezTo>
                      <a:pt x="750" y="621"/>
                      <a:pt x="741" y="614"/>
                      <a:pt x="733" y="617"/>
                    </a:cubicBezTo>
                    <a:cubicBezTo>
                      <a:pt x="733" y="626"/>
                      <a:pt x="737" y="634"/>
                      <a:pt x="736" y="644"/>
                    </a:cubicBezTo>
                    <a:cubicBezTo>
                      <a:pt x="734" y="660"/>
                      <a:pt x="722" y="674"/>
                      <a:pt x="707" y="681"/>
                    </a:cubicBezTo>
                    <a:cubicBezTo>
                      <a:pt x="699" y="686"/>
                      <a:pt x="691" y="683"/>
                      <a:pt x="682" y="683"/>
                    </a:cubicBezTo>
                    <a:cubicBezTo>
                      <a:pt x="666" y="690"/>
                      <a:pt x="666" y="690"/>
                      <a:pt x="666" y="690"/>
                    </a:cubicBezTo>
                    <a:cubicBezTo>
                      <a:pt x="648" y="695"/>
                      <a:pt x="623" y="696"/>
                      <a:pt x="608" y="681"/>
                    </a:cubicBezTo>
                    <a:cubicBezTo>
                      <a:pt x="602" y="677"/>
                      <a:pt x="600" y="669"/>
                      <a:pt x="594" y="666"/>
                    </a:cubicBezTo>
                    <a:cubicBezTo>
                      <a:pt x="585" y="669"/>
                      <a:pt x="589" y="680"/>
                      <a:pt x="587" y="687"/>
                    </a:cubicBezTo>
                    <a:cubicBezTo>
                      <a:pt x="584" y="695"/>
                      <a:pt x="586" y="705"/>
                      <a:pt x="579" y="711"/>
                    </a:cubicBezTo>
                    <a:cubicBezTo>
                      <a:pt x="575" y="723"/>
                      <a:pt x="565" y="731"/>
                      <a:pt x="557" y="739"/>
                    </a:cubicBezTo>
                    <a:cubicBezTo>
                      <a:pt x="542" y="748"/>
                      <a:pt x="527" y="756"/>
                      <a:pt x="510" y="759"/>
                    </a:cubicBezTo>
                    <a:cubicBezTo>
                      <a:pt x="482" y="767"/>
                      <a:pt x="456" y="766"/>
                      <a:pt x="427" y="757"/>
                    </a:cubicBezTo>
                    <a:cubicBezTo>
                      <a:pt x="417" y="751"/>
                      <a:pt x="405" y="746"/>
                      <a:pt x="398" y="735"/>
                    </a:cubicBezTo>
                    <a:cubicBezTo>
                      <a:pt x="395" y="719"/>
                      <a:pt x="414" y="710"/>
                      <a:pt x="408" y="694"/>
                    </a:cubicBezTo>
                    <a:cubicBezTo>
                      <a:pt x="407" y="693"/>
                      <a:pt x="406" y="690"/>
                      <a:pt x="404" y="691"/>
                    </a:cubicBezTo>
                    <a:cubicBezTo>
                      <a:pt x="402" y="694"/>
                      <a:pt x="402" y="700"/>
                      <a:pt x="400" y="703"/>
                    </a:cubicBezTo>
                    <a:cubicBezTo>
                      <a:pt x="392" y="716"/>
                      <a:pt x="376" y="718"/>
                      <a:pt x="364" y="717"/>
                    </a:cubicBezTo>
                    <a:cubicBezTo>
                      <a:pt x="356" y="717"/>
                      <a:pt x="351" y="712"/>
                      <a:pt x="344" y="715"/>
                    </a:cubicBezTo>
                    <a:cubicBezTo>
                      <a:pt x="335" y="725"/>
                      <a:pt x="333" y="740"/>
                      <a:pt x="339" y="753"/>
                    </a:cubicBezTo>
                    <a:cubicBezTo>
                      <a:pt x="335" y="757"/>
                      <a:pt x="338" y="765"/>
                      <a:pt x="332" y="767"/>
                    </a:cubicBezTo>
                    <a:cubicBezTo>
                      <a:pt x="284" y="766"/>
                      <a:pt x="242" y="768"/>
                      <a:pt x="194" y="767"/>
                    </a:cubicBezTo>
                    <a:cubicBezTo>
                      <a:pt x="132" y="766"/>
                      <a:pt x="67" y="769"/>
                      <a:pt x="5" y="768"/>
                    </a:cubicBezTo>
                    <a:cubicBezTo>
                      <a:pt x="1" y="767"/>
                      <a:pt x="1" y="767"/>
                      <a:pt x="1" y="767"/>
                    </a:cubicBezTo>
                    <a:cubicBezTo>
                      <a:pt x="1" y="766"/>
                      <a:pt x="1" y="765"/>
                      <a:pt x="1" y="765"/>
                    </a:cubicBezTo>
                    <a:cubicBezTo>
                      <a:pt x="126" y="764"/>
                      <a:pt x="126" y="764"/>
                      <a:pt x="126" y="764"/>
                    </a:cubicBezTo>
                    <a:cubicBezTo>
                      <a:pt x="269" y="763"/>
                      <a:pt x="269" y="763"/>
                      <a:pt x="269" y="763"/>
                    </a:cubicBezTo>
                    <a:cubicBezTo>
                      <a:pt x="326" y="762"/>
                      <a:pt x="326" y="762"/>
                      <a:pt x="326" y="762"/>
                    </a:cubicBezTo>
                    <a:cubicBezTo>
                      <a:pt x="330" y="761"/>
                      <a:pt x="330" y="757"/>
                      <a:pt x="332" y="755"/>
                    </a:cubicBezTo>
                    <a:cubicBezTo>
                      <a:pt x="326" y="741"/>
                      <a:pt x="328" y="725"/>
                      <a:pt x="337" y="713"/>
                    </a:cubicBezTo>
                    <a:cubicBezTo>
                      <a:pt x="340" y="709"/>
                      <a:pt x="346" y="703"/>
                      <a:pt x="351" y="709"/>
                    </a:cubicBezTo>
                    <a:cubicBezTo>
                      <a:pt x="365" y="714"/>
                      <a:pt x="380" y="714"/>
                      <a:pt x="391" y="705"/>
                    </a:cubicBezTo>
                    <a:cubicBezTo>
                      <a:pt x="395" y="699"/>
                      <a:pt x="400" y="693"/>
                      <a:pt x="399" y="685"/>
                    </a:cubicBezTo>
                    <a:cubicBezTo>
                      <a:pt x="399" y="683"/>
                      <a:pt x="395" y="682"/>
                      <a:pt x="397" y="680"/>
                    </a:cubicBezTo>
                    <a:cubicBezTo>
                      <a:pt x="405" y="683"/>
                      <a:pt x="405" y="683"/>
                      <a:pt x="405" y="683"/>
                    </a:cubicBezTo>
                    <a:cubicBezTo>
                      <a:pt x="411" y="687"/>
                      <a:pt x="416" y="696"/>
                      <a:pt x="415" y="703"/>
                    </a:cubicBezTo>
                    <a:cubicBezTo>
                      <a:pt x="416" y="715"/>
                      <a:pt x="400" y="721"/>
                      <a:pt x="405" y="734"/>
                    </a:cubicBezTo>
                    <a:cubicBezTo>
                      <a:pt x="422" y="752"/>
                      <a:pt x="447" y="759"/>
                      <a:pt x="472" y="759"/>
                    </a:cubicBezTo>
                    <a:cubicBezTo>
                      <a:pt x="513" y="758"/>
                      <a:pt x="559" y="745"/>
                      <a:pt x="577" y="705"/>
                    </a:cubicBezTo>
                    <a:cubicBezTo>
                      <a:pt x="583" y="691"/>
                      <a:pt x="582" y="675"/>
                      <a:pt x="584" y="658"/>
                    </a:cubicBezTo>
                    <a:cubicBezTo>
                      <a:pt x="588" y="651"/>
                      <a:pt x="592" y="663"/>
                      <a:pt x="598" y="660"/>
                    </a:cubicBezTo>
                    <a:cubicBezTo>
                      <a:pt x="603" y="661"/>
                      <a:pt x="603" y="665"/>
                      <a:pt x="605" y="668"/>
                    </a:cubicBezTo>
                    <a:cubicBezTo>
                      <a:pt x="615" y="685"/>
                      <a:pt x="633" y="688"/>
                      <a:pt x="651" y="687"/>
                    </a:cubicBezTo>
                    <a:cubicBezTo>
                      <a:pt x="665" y="689"/>
                      <a:pt x="674" y="675"/>
                      <a:pt x="689" y="678"/>
                    </a:cubicBezTo>
                    <a:cubicBezTo>
                      <a:pt x="703" y="680"/>
                      <a:pt x="714" y="669"/>
                      <a:pt x="724" y="660"/>
                    </a:cubicBezTo>
                    <a:cubicBezTo>
                      <a:pt x="732" y="649"/>
                      <a:pt x="732" y="633"/>
                      <a:pt x="726" y="620"/>
                    </a:cubicBezTo>
                    <a:cubicBezTo>
                      <a:pt x="725" y="617"/>
                      <a:pt x="727" y="613"/>
                      <a:pt x="729" y="610"/>
                    </a:cubicBezTo>
                    <a:cubicBezTo>
                      <a:pt x="738" y="609"/>
                      <a:pt x="751" y="616"/>
                      <a:pt x="761" y="609"/>
                    </a:cubicBezTo>
                    <a:cubicBezTo>
                      <a:pt x="774" y="602"/>
                      <a:pt x="782" y="590"/>
                      <a:pt x="787" y="576"/>
                    </a:cubicBezTo>
                    <a:cubicBezTo>
                      <a:pt x="794" y="569"/>
                      <a:pt x="800" y="560"/>
                      <a:pt x="803" y="551"/>
                    </a:cubicBezTo>
                    <a:cubicBezTo>
                      <a:pt x="811" y="533"/>
                      <a:pt x="807" y="510"/>
                      <a:pt x="797" y="495"/>
                    </a:cubicBezTo>
                    <a:cubicBezTo>
                      <a:pt x="799" y="487"/>
                      <a:pt x="796" y="476"/>
                      <a:pt x="802" y="470"/>
                    </a:cubicBezTo>
                    <a:cubicBezTo>
                      <a:pt x="812" y="471"/>
                      <a:pt x="823" y="473"/>
                      <a:pt x="833" y="468"/>
                    </a:cubicBezTo>
                    <a:cubicBezTo>
                      <a:pt x="851" y="459"/>
                      <a:pt x="858" y="441"/>
                      <a:pt x="862" y="423"/>
                    </a:cubicBezTo>
                    <a:cubicBezTo>
                      <a:pt x="866" y="421"/>
                      <a:pt x="869" y="420"/>
                      <a:pt x="873" y="420"/>
                    </a:cubicBezTo>
                    <a:cubicBezTo>
                      <a:pt x="883" y="419"/>
                      <a:pt x="890" y="410"/>
                      <a:pt x="893" y="402"/>
                    </a:cubicBezTo>
                    <a:cubicBezTo>
                      <a:pt x="895" y="390"/>
                      <a:pt x="898" y="375"/>
                      <a:pt x="888" y="367"/>
                    </a:cubicBezTo>
                    <a:cubicBezTo>
                      <a:pt x="880" y="360"/>
                      <a:pt x="870" y="353"/>
                      <a:pt x="860" y="356"/>
                    </a:cubicBezTo>
                    <a:cubicBezTo>
                      <a:pt x="853" y="353"/>
                      <a:pt x="862" y="347"/>
                      <a:pt x="861" y="342"/>
                    </a:cubicBezTo>
                    <a:cubicBezTo>
                      <a:pt x="860" y="335"/>
                      <a:pt x="858" y="328"/>
                      <a:pt x="853" y="323"/>
                    </a:cubicBezTo>
                    <a:cubicBezTo>
                      <a:pt x="841" y="310"/>
                      <a:pt x="822" y="303"/>
                      <a:pt x="806" y="307"/>
                    </a:cubicBezTo>
                    <a:cubicBezTo>
                      <a:pt x="801" y="305"/>
                      <a:pt x="797" y="300"/>
                      <a:pt x="794" y="296"/>
                    </a:cubicBezTo>
                    <a:cubicBezTo>
                      <a:pt x="797" y="288"/>
                      <a:pt x="793" y="280"/>
                      <a:pt x="789" y="274"/>
                    </a:cubicBezTo>
                    <a:cubicBezTo>
                      <a:pt x="795" y="253"/>
                      <a:pt x="795" y="253"/>
                      <a:pt x="795" y="253"/>
                    </a:cubicBezTo>
                    <a:cubicBezTo>
                      <a:pt x="794" y="244"/>
                      <a:pt x="793" y="233"/>
                      <a:pt x="788" y="225"/>
                    </a:cubicBezTo>
                    <a:cubicBezTo>
                      <a:pt x="798" y="212"/>
                      <a:pt x="792" y="195"/>
                      <a:pt x="786" y="182"/>
                    </a:cubicBezTo>
                    <a:cubicBezTo>
                      <a:pt x="787" y="181"/>
                      <a:pt x="788" y="181"/>
                      <a:pt x="789" y="181"/>
                    </a:cubicBezTo>
                    <a:cubicBezTo>
                      <a:pt x="791" y="181"/>
                      <a:pt x="792" y="182"/>
                      <a:pt x="791" y="184"/>
                    </a:cubicBezTo>
                    <a:cubicBezTo>
                      <a:pt x="800" y="194"/>
                      <a:pt x="800" y="209"/>
                      <a:pt x="798" y="221"/>
                    </a:cubicBezTo>
                    <a:cubicBezTo>
                      <a:pt x="793" y="228"/>
                      <a:pt x="800" y="234"/>
                      <a:pt x="800" y="241"/>
                    </a:cubicBezTo>
                    <a:cubicBezTo>
                      <a:pt x="807" y="256"/>
                      <a:pt x="791" y="269"/>
                      <a:pt x="800" y="282"/>
                    </a:cubicBezTo>
                    <a:cubicBezTo>
                      <a:pt x="803" y="288"/>
                      <a:pt x="796" y="299"/>
                      <a:pt x="805" y="301"/>
                    </a:cubicBezTo>
                    <a:cubicBezTo>
                      <a:pt x="827" y="299"/>
                      <a:pt x="850" y="308"/>
                      <a:pt x="863" y="328"/>
                    </a:cubicBezTo>
                    <a:cubicBezTo>
                      <a:pt x="870" y="334"/>
                      <a:pt x="865" y="343"/>
                      <a:pt x="868" y="349"/>
                    </a:cubicBezTo>
                    <a:cubicBezTo>
                      <a:pt x="876" y="349"/>
                      <a:pt x="881" y="355"/>
                      <a:pt x="887" y="358"/>
                    </a:cubicBezTo>
                    <a:cubicBezTo>
                      <a:pt x="891" y="360"/>
                      <a:pt x="891" y="366"/>
                      <a:pt x="896" y="366"/>
                    </a:cubicBezTo>
                    <a:close/>
                    <a:moveTo>
                      <a:pt x="878" y="367"/>
                    </a:moveTo>
                    <a:cubicBezTo>
                      <a:pt x="871" y="364"/>
                      <a:pt x="864" y="359"/>
                      <a:pt x="858" y="364"/>
                    </a:cubicBezTo>
                    <a:cubicBezTo>
                      <a:pt x="849" y="365"/>
                      <a:pt x="844" y="373"/>
                      <a:pt x="841" y="380"/>
                    </a:cubicBezTo>
                    <a:cubicBezTo>
                      <a:pt x="840" y="388"/>
                      <a:pt x="839" y="395"/>
                      <a:pt x="843" y="401"/>
                    </a:cubicBezTo>
                    <a:cubicBezTo>
                      <a:pt x="850" y="408"/>
                      <a:pt x="859" y="418"/>
                      <a:pt x="871" y="414"/>
                    </a:cubicBezTo>
                    <a:cubicBezTo>
                      <a:pt x="880" y="410"/>
                      <a:pt x="887" y="400"/>
                      <a:pt x="888" y="390"/>
                    </a:cubicBezTo>
                    <a:cubicBezTo>
                      <a:pt x="886" y="382"/>
                      <a:pt x="885" y="372"/>
                      <a:pt x="878" y="367"/>
                    </a:cubicBezTo>
                    <a:close/>
                    <a:moveTo>
                      <a:pt x="875" y="374"/>
                    </a:moveTo>
                    <a:cubicBezTo>
                      <a:pt x="869" y="368"/>
                      <a:pt x="861" y="371"/>
                      <a:pt x="854" y="374"/>
                    </a:cubicBezTo>
                    <a:cubicBezTo>
                      <a:pt x="849" y="380"/>
                      <a:pt x="847" y="389"/>
                      <a:pt x="850" y="397"/>
                    </a:cubicBezTo>
                    <a:cubicBezTo>
                      <a:pt x="852" y="402"/>
                      <a:pt x="858" y="405"/>
                      <a:pt x="863" y="406"/>
                    </a:cubicBezTo>
                    <a:cubicBezTo>
                      <a:pt x="868" y="406"/>
                      <a:pt x="872" y="404"/>
                      <a:pt x="874" y="402"/>
                    </a:cubicBezTo>
                    <a:cubicBezTo>
                      <a:pt x="882" y="394"/>
                      <a:pt x="878" y="383"/>
                      <a:pt x="875" y="374"/>
                    </a:cubicBezTo>
                    <a:close/>
                    <a:moveTo>
                      <a:pt x="837" y="437"/>
                    </a:moveTo>
                    <a:cubicBezTo>
                      <a:pt x="822" y="430"/>
                      <a:pt x="822" y="413"/>
                      <a:pt x="810" y="404"/>
                    </a:cubicBezTo>
                    <a:cubicBezTo>
                      <a:pt x="803" y="400"/>
                      <a:pt x="796" y="399"/>
                      <a:pt x="789" y="403"/>
                    </a:cubicBezTo>
                    <a:cubicBezTo>
                      <a:pt x="781" y="400"/>
                      <a:pt x="771" y="397"/>
                      <a:pt x="762" y="397"/>
                    </a:cubicBezTo>
                    <a:cubicBezTo>
                      <a:pt x="755" y="399"/>
                      <a:pt x="748" y="402"/>
                      <a:pt x="743" y="408"/>
                    </a:cubicBezTo>
                    <a:cubicBezTo>
                      <a:pt x="740" y="410"/>
                      <a:pt x="736" y="405"/>
                      <a:pt x="735" y="403"/>
                    </a:cubicBezTo>
                    <a:cubicBezTo>
                      <a:pt x="728" y="399"/>
                      <a:pt x="717" y="393"/>
                      <a:pt x="719" y="384"/>
                    </a:cubicBezTo>
                    <a:cubicBezTo>
                      <a:pt x="726" y="375"/>
                      <a:pt x="734" y="370"/>
                      <a:pt x="742" y="362"/>
                    </a:cubicBezTo>
                    <a:cubicBezTo>
                      <a:pt x="752" y="369"/>
                      <a:pt x="761" y="374"/>
                      <a:pt x="773" y="371"/>
                    </a:cubicBezTo>
                    <a:cubicBezTo>
                      <a:pt x="780" y="364"/>
                      <a:pt x="780" y="364"/>
                      <a:pt x="780" y="364"/>
                    </a:cubicBezTo>
                    <a:cubicBezTo>
                      <a:pt x="786" y="363"/>
                      <a:pt x="789" y="368"/>
                      <a:pt x="794" y="368"/>
                    </a:cubicBezTo>
                    <a:cubicBezTo>
                      <a:pt x="806" y="368"/>
                      <a:pt x="820" y="366"/>
                      <a:pt x="824" y="354"/>
                    </a:cubicBezTo>
                    <a:cubicBezTo>
                      <a:pt x="827" y="347"/>
                      <a:pt x="834" y="340"/>
                      <a:pt x="842" y="337"/>
                    </a:cubicBezTo>
                    <a:cubicBezTo>
                      <a:pt x="838" y="328"/>
                      <a:pt x="828" y="328"/>
                      <a:pt x="821" y="324"/>
                    </a:cubicBezTo>
                    <a:cubicBezTo>
                      <a:pt x="813" y="323"/>
                      <a:pt x="804" y="323"/>
                      <a:pt x="797" y="328"/>
                    </a:cubicBezTo>
                    <a:cubicBezTo>
                      <a:pt x="793" y="327"/>
                      <a:pt x="795" y="322"/>
                      <a:pt x="793" y="319"/>
                    </a:cubicBezTo>
                    <a:cubicBezTo>
                      <a:pt x="788" y="310"/>
                      <a:pt x="777" y="311"/>
                      <a:pt x="769" y="311"/>
                    </a:cubicBezTo>
                    <a:cubicBezTo>
                      <a:pt x="763" y="311"/>
                      <a:pt x="758" y="315"/>
                      <a:pt x="754" y="319"/>
                    </a:cubicBezTo>
                    <a:cubicBezTo>
                      <a:pt x="751" y="326"/>
                      <a:pt x="752" y="333"/>
                      <a:pt x="756" y="339"/>
                    </a:cubicBezTo>
                    <a:cubicBezTo>
                      <a:pt x="758" y="341"/>
                      <a:pt x="761" y="342"/>
                      <a:pt x="763" y="341"/>
                    </a:cubicBezTo>
                    <a:cubicBezTo>
                      <a:pt x="766" y="337"/>
                      <a:pt x="767" y="332"/>
                      <a:pt x="771" y="332"/>
                    </a:cubicBezTo>
                    <a:cubicBezTo>
                      <a:pt x="774" y="331"/>
                      <a:pt x="778" y="334"/>
                      <a:pt x="778" y="337"/>
                    </a:cubicBezTo>
                    <a:cubicBezTo>
                      <a:pt x="779" y="342"/>
                      <a:pt x="776" y="344"/>
                      <a:pt x="773" y="347"/>
                    </a:cubicBezTo>
                    <a:cubicBezTo>
                      <a:pt x="768" y="350"/>
                      <a:pt x="762" y="349"/>
                      <a:pt x="757" y="348"/>
                    </a:cubicBezTo>
                    <a:cubicBezTo>
                      <a:pt x="746" y="346"/>
                      <a:pt x="745" y="334"/>
                      <a:pt x="743" y="326"/>
                    </a:cubicBezTo>
                    <a:cubicBezTo>
                      <a:pt x="735" y="321"/>
                      <a:pt x="727" y="312"/>
                      <a:pt x="717" y="310"/>
                    </a:cubicBezTo>
                    <a:cubicBezTo>
                      <a:pt x="706" y="309"/>
                      <a:pt x="697" y="313"/>
                      <a:pt x="693" y="322"/>
                    </a:cubicBezTo>
                    <a:cubicBezTo>
                      <a:pt x="691" y="328"/>
                      <a:pt x="690" y="337"/>
                      <a:pt x="695" y="342"/>
                    </a:cubicBezTo>
                    <a:cubicBezTo>
                      <a:pt x="697" y="344"/>
                      <a:pt x="701" y="344"/>
                      <a:pt x="704" y="342"/>
                    </a:cubicBezTo>
                    <a:cubicBezTo>
                      <a:pt x="706" y="339"/>
                      <a:pt x="707" y="336"/>
                      <a:pt x="711" y="337"/>
                    </a:cubicBezTo>
                    <a:cubicBezTo>
                      <a:pt x="713" y="337"/>
                      <a:pt x="715" y="339"/>
                      <a:pt x="716" y="341"/>
                    </a:cubicBezTo>
                    <a:cubicBezTo>
                      <a:pt x="716" y="346"/>
                      <a:pt x="712" y="350"/>
                      <a:pt x="708" y="352"/>
                    </a:cubicBezTo>
                    <a:cubicBezTo>
                      <a:pt x="703" y="356"/>
                      <a:pt x="697" y="353"/>
                      <a:pt x="691" y="353"/>
                    </a:cubicBezTo>
                    <a:cubicBezTo>
                      <a:pt x="681" y="348"/>
                      <a:pt x="682" y="336"/>
                      <a:pt x="680" y="326"/>
                    </a:cubicBezTo>
                    <a:cubicBezTo>
                      <a:pt x="683" y="315"/>
                      <a:pt x="693" y="303"/>
                      <a:pt x="706" y="302"/>
                    </a:cubicBezTo>
                    <a:cubicBezTo>
                      <a:pt x="715" y="289"/>
                      <a:pt x="707" y="273"/>
                      <a:pt x="709" y="258"/>
                    </a:cubicBezTo>
                    <a:cubicBezTo>
                      <a:pt x="712" y="250"/>
                      <a:pt x="713" y="239"/>
                      <a:pt x="723" y="236"/>
                    </a:cubicBezTo>
                    <a:cubicBezTo>
                      <a:pt x="729" y="234"/>
                      <a:pt x="734" y="235"/>
                      <a:pt x="740" y="238"/>
                    </a:cubicBezTo>
                    <a:cubicBezTo>
                      <a:pt x="751" y="244"/>
                      <a:pt x="750" y="258"/>
                      <a:pt x="750" y="268"/>
                    </a:cubicBezTo>
                    <a:cubicBezTo>
                      <a:pt x="757" y="272"/>
                      <a:pt x="766" y="271"/>
                      <a:pt x="772" y="267"/>
                    </a:cubicBezTo>
                    <a:cubicBezTo>
                      <a:pt x="779" y="258"/>
                      <a:pt x="781" y="246"/>
                      <a:pt x="777" y="235"/>
                    </a:cubicBezTo>
                    <a:cubicBezTo>
                      <a:pt x="772" y="233"/>
                      <a:pt x="773" y="228"/>
                      <a:pt x="771" y="225"/>
                    </a:cubicBezTo>
                    <a:cubicBezTo>
                      <a:pt x="776" y="218"/>
                      <a:pt x="779" y="208"/>
                      <a:pt x="776" y="199"/>
                    </a:cubicBezTo>
                    <a:cubicBezTo>
                      <a:pt x="774" y="189"/>
                      <a:pt x="766" y="184"/>
                      <a:pt x="757" y="180"/>
                    </a:cubicBezTo>
                    <a:cubicBezTo>
                      <a:pt x="751" y="179"/>
                      <a:pt x="744" y="176"/>
                      <a:pt x="738" y="180"/>
                    </a:cubicBezTo>
                    <a:cubicBezTo>
                      <a:pt x="733" y="185"/>
                      <a:pt x="732" y="191"/>
                      <a:pt x="734" y="197"/>
                    </a:cubicBezTo>
                    <a:cubicBezTo>
                      <a:pt x="736" y="200"/>
                      <a:pt x="738" y="204"/>
                      <a:pt x="740" y="204"/>
                    </a:cubicBezTo>
                    <a:cubicBezTo>
                      <a:pt x="744" y="202"/>
                      <a:pt x="748" y="200"/>
                      <a:pt x="752" y="203"/>
                    </a:cubicBezTo>
                    <a:cubicBezTo>
                      <a:pt x="756" y="206"/>
                      <a:pt x="753" y="210"/>
                      <a:pt x="752" y="213"/>
                    </a:cubicBezTo>
                    <a:cubicBezTo>
                      <a:pt x="748" y="217"/>
                      <a:pt x="742" y="218"/>
                      <a:pt x="737" y="216"/>
                    </a:cubicBezTo>
                    <a:cubicBezTo>
                      <a:pt x="728" y="211"/>
                      <a:pt x="723" y="201"/>
                      <a:pt x="723" y="191"/>
                    </a:cubicBezTo>
                    <a:cubicBezTo>
                      <a:pt x="722" y="185"/>
                      <a:pt x="732" y="179"/>
                      <a:pt x="723" y="173"/>
                    </a:cubicBezTo>
                    <a:cubicBezTo>
                      <a:pt x="718" y="170"/>
                      <a:pt x="715" y="166"/>
                      <a:pt x="709" y="164"/>
                    </a:cubicBezTo>
                    <a:cubicBezTo>
                      <a:pt x="704" y="167"/>
                      <a:pt x="699" y="166"/>
                      <a:pt x="695" y="166"/>
                    </a:cubicBezTo>
                    <a:cubicBezTo>
                      <a:pt x="688" y="163"/>
                      <a:pt x="680" y="160"/>
                      <a:pt x="680" y="151"/>
                    </a:cubicBezTo>
                    <a:cubicBezTo>
                      <a:pt x="678" y="147"/>
                      <a:pt x="679" y="143"/>
                      <a:pt x="681" y="139"/>
                    </a:cubicBezTo>
                    <a:cubicBezTo>
                      <a:pt x="682" y="136"/>
                      <a:pt x="686" y="134"/>
                      <a:pt x="688" y="136"/>
                    </a:cubicBezTo>
                    <a:cubicBezTo>
                      <a:pt x="693" y="141"/>
                      <a:pt x="684" y="147"/>
                      <a:pt x="690" y="152"/>
                    </a:cubicBezTo>
                    <a:cubicBezTo>
                      <a:pt x="693" y="156"/>
                      <a:pt x="699" y="157"/>
                      <a:pt x="703" y="156"/>
                    </a:cubicBezTo>
                    <a:cubicBezTo>
                      <a:pt x="709" y="155"/>
                      <a:pt x="714" y="151"/>
                      <a:pt x="716" y="145"/>
                    </a:cubicBezTo>
                    <a:cubicBezTo>
                      <a:pt x="718" y="133"/>
                      <a:pt x="711" y="121"/>
                      <a:pt x="701" y="113"/>
                    </a:cubicBezTo>
                    <a:cubicBezTo>
                      <a:pt x="694" y="110"/>
                      <a:pt x="688" y="107"/>
                      <a:pt x="682" y="112"/>
                    </a:cubicBezTo>
                    <a:cubicBezTo>
                      <a:pt x="679" y="113"/>
                      <a:pt x="676" y="113"/>
                      <a:pt x="674" y="112"/>
                    </a:cubicBezTo>
                    <a:cubicBezTo>
                      <a:pt x="670" y="106"/>
                      <a:pt x="668" y="99"/>
                      <a:pt x="661" y="96"/>
                    </a:cubicBezTo>
                    <a:cubicBezTo>
                      <a:pt x="648" y="91"/>
                      <a:pt x="632" y="94"/>
                      <a:pt x="623" y="105"/>
                    </a:cubicBezTo>
                    <a:cubicBezTo>
                      <a:pt x="620" y="109"/>
                      <a:pt x="620" y="115"/>
                      <a:pt x="621" y="120"/>
                    </a:cubicBezTo>
                    <a:cubicBezTo>
                      <a:pt x="627" y="132"/>
                      <a:pt x="638" y="120"/>
                      <a:pt x="646" y="127"/>
                    </a:cubicBezTo>
                    <a:cubicBezTo>
                      <a:pt x="653" y="130"/>
                      <a:pt x="660" y="137"/>
                      <a:pt x="660" y="146"/>
                    </a:cubicBezTo>
                    <a:cubicBezTo>
                      <a:pt x="658" y="153"/>
                      <a:pt x="656" y="160"/>
                      <a:pt x="650" y="163"/>
                    </a:cubicBezTo>
                    <a:cubicBezTo>
                      <a:pt x="636" y="166"/>
                      <a:pt x="618" y="170"/>
                      <a:pt x="612" y="186"/>
                    </a:cubicBezTo>
                    <a:cubicBezTo>
                      <a:pt x="613" y="195"/>
                      <a:pt x="620" y="201"/>
                      <a:pt x="617" y="210"/>
                    </a:cubicBezTo>
                    <a:cubicBezTo>
                      <a:pt x="616" y="214"/>
                      <a:pt x="614" y="218"/>
                      <a:pt x="609" y="220"/>
                    </a:cubicBezTo>
                    <a:cubicBezTo>
                      <a:pt x="606" y="220"/>
                      <a:pt x="601" y="220"/>
                      <a:pt x="600" y="216"/>
                    </a:cubicBezTo>
                    <a:cubicBezTo>
                      <a:pt x="600" y="208"/>
                      <a:pt x="611" y="204"/>
                      <a:pt x="605" y="196"/>
                    </a:cubicBezTo>
                    <a:cubicBezTo>
                      <a:pt x="602" y="191"/>
                      <a:pt x="596" y="191"/>
                      <a:pt x="592" y="193"/>
                    </a:cubicBezTo>
                    <a:cubicBezTo>
                      <a:pt x="584" y="193"/>
                      <a:pt x="576" y="200"/>
                      <a:pt x="574" y="208"/>
                    </a:cubicBezTo>
                    <a:cubicBezTo>
                      <a:pt x="571" y="215"/>
                      <a:pt x="571" y="225"/>
                      <a:pt x="575" y="232"/>
                    </a:cubicBezTo>
                    <a:cubicBezTo>
                      <a:pt x="581" y="240"/>
                      <a:pt x="589" y="247"/>
                      <a:pt x="598" y="249"/>
                    </a:cubicBezTo>
                    <a:cubicBezTo>
                      <a:pt x="605" y="249"/>
                      <a:pt x="612" y="244"/>
                      <a:pt x="619" y="246"/>
                    </a:cubicBezTo>
                    <a:cubicBezTo>
                      <a:pt x="624" y="254"/>
                      <a:pt x="632" y="257"/>
                      <a:pt x="641" y="256"/>
                    </a:cubicBezTo>
                    <a:cubicBezTo>
                      <a:pt x="646" y="255"/>
                      <a:pt x="650" y="250"/>
                      <a:pt x="651" y="245"/>
                    </a:cubicBezTo>
                    <a:cubicBezTo>
                      <a:pt x="656" y="237"/>
                      <a:pt x="646" y="236"/>
                      <a:pt x="643" y="232"/>
                    </a:cubicBezTo>
                    <a:cubicBezTo>
                      <a:pt x="637" y="226"/>
                      <a:pt x="635" y="217"/>
                      <a:pt x="638" y="209"/>
                    </a:cubicBezTo>
                    <a:cubicBezTo>
                      <a:pt x="640" y="201"/>
                      <a:pt x="648" y="197"/>
                      <a:pt x="657" y="196"/>
                    </a:cubicBezTo>
                    <a:cubicBezTo>
                      <a:pt x="665" y="196"/>
                      <a:pt x="673" y="201"/>
                      <a:pt x="680" y="206"/>
                    </a:cubicBezTo>
                    <a:cubicBezTo>
                      <a:pt x="692" y="229"/>
                      <a:pt x="690" y="260"/>
                      <a:pt x="678" y="282"/>
                    </a:cubicBezTo>
                    <a:cubicBezTo>
                      <a:pt x="670" y="293"/>
                      <a:pt x="660" y="303"/>
                      <a:pt x="646" y="307"/>
                    </a:cubicBezTo>
                    <a:cubicBezTo>
                      <a:pt x="634" y="310"/>
                      <a:pt x="620" y="311"/>
                      <a:pt x="607" y="309"/>
                    </a:cubicBezTo>
                    <a:cubicBezTo>
                      <a:pt x="600" y="311"/>
                      <a:pt x="594" y="311"/>
                      <a:pt x="586" y="308"/>
                    </a:cubicBezTo>
                    <a:cubicBezTo>
                      <a:pt x="578" y="291"/>
                      <a:pt x="560" y="273"/>
                      <a:pt x="540" y="272"/>
                    </a:cubicBezTo>
                    <a:cubicBezTo>
                      <a:pt x="522" y="272"/>
                      <a:pt x="505" y="277"/>
                      <a:pt x="489" y="283"/>
                    </a:cubicBezTo>
                    <a:cubicBezTo>
                      <a:pt x="475" y="289"/>
                      <a:pt x="459" y="289"/>
                      <a:pt x="446" y="281"/>
                    </a:cubicBezTo>
                    <a:cubicBezTo>
                      <a:pt x="434" y="274"/>
                      <a:pt x="424" y="261"/>
                      <a:pt x="421" y="249"/>
                    </a:cubicBezTo>
                    <a:cubicBezTo>
                      <a:pt x="417" y="238"/>
                      <a:pt x="419" y="226"/>
                      <a:pt x="419" y="215"/>
                    </a:cubicBezTo>
                    <a:cubicBezTo>
                      <a:pt x="407" y="200"/>
                      <a:pt x="393" y="182"/>
                      <a:pt x="401" y="161"/>
                    </a:cubicBezTo>
                    <a:cubicBezTo>
                      <a:pt x="404" y="147"/>
                      <a:pt x="415" y="138"/>
                      <a:pt x="425" y="127"/>
                    </a:cubicBezTo>
                    <a:cubicBezTo>
                      <a:pt x="444" y="115"/>
                      <a:pt x="468" y="97"/>
                      <a:pt x="464" y="72"/>
                    </a:cubicBezTo>
                    <a:cubicBezTo>
                      <a:pt x="463" y="66"/>
                      <a:pt x="457" y="60"/>
                      <a:pt x="461" y="53"/>
                    </a:cubicBezTo>
                    <a:cubicBezTo>
                      <a:pt x="472" y="47"/>
                      <a:pt x="489" y="49"/>
                      <a:pt x="500" y="53"/>
                    </a:cubicBezTo>
                    <a:cubicBezTo>
                      <a:pt x="519" y="62"/>
                      <a:pt x="540" y="77"/>
                      <a:pt x="541" y="100"/>
                    </a:cubicBezTo>
                    <a:cubicBezTo>
                      <a:pt x="543" y="107"/>
                      <a:pt x="535" y="113"/>
                      <a:pt x="541" y="119"/>
                    </a:cubicBezTo>
                    <a:cubicBezTo>
                      <a:pt x="552" y="130"/>
                      <a:pt x="555" y="145"/>
                      <a:pt x="550" y="159"/>
                    </a:cubicBezTo>
                    <a:cubicBezTo>
                      <a:pt x="550" y="168"/>
                      <a:pt x="540" y="173"/>
                      <a:pt x="538" y="180"/>
                    </a:cubicBezTo>
                    <a:cubicBezTo>
                      <a:pt x="537" y="192"/>
                      <a:pt x="534" y="204"/>
                      <a:pt x="524" y="211"/>
                    </a:cubicBezTo>
                    <a:cubicBezTo>
                      <a:pt x="516" y="215"/>
                      <a:pt x="508" y="220"/>
                      <a:pt x="499" y="217"/>
                    </a:cubicBezTo>
                    <a:cubicBezTo>
                      <a:pt x="489" y="213"/>
                      <a:pt x="479" y="203"/>
                      <a:pt x="478" y="193"/>
                    </a:cubicBezTo>
                    <a:cubicBezTo>
                      <a:pt x="477" y="184"/>
                      <a:pt x="482" y="179"/>
                      <a:pt x="484" y="173"/>
                    </a:cubicBezTo>
                    <a:cubicBezTo>
                      <a:pt x="493" y="166"/>
                      <a:pt x="501" y="180"/>
                      <a:pt x="511" y="171"/>
                    </a:cubicBezTo>
                    <a:cubicBezTo>
                      <a:pt x="516" y="167"/>
                      <a:pt x="515" y="159"/>
                      <a:pt x="515" y="154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00" y="132"/>
                      <a:pt x="487" y="129"/>
                      <a:pt x="475" y="133"/>
                    </a:cubicBezTo>
                    <a:cubicBezTo>
                      <a:pt x="454" y="139"/>
                      <a:pt x="451" y="163"/>
                      <a:pt x="445" y="180"/>
                    </a:cubicBezTo>
                    <a:cubicBezTo>
                      <a:pt x="444" y="199"/>
                      <a:pt x="451" y="216"/>
                      <a:pt x="462" y="231"/>
                    </a:cubicBezTo>
                    <a:cubicBezTo>
                      <a:pt x="477" y="247"/>
                      <a:pt x="499" y="258"/>
                      <a:pt x="521" y="252"/>
                    </a:cubicBezTo>
                    <a:cubicBezTo>
                      <a:pt x="540" y="245"/>
                      <a:pt x="557" y="227"/>
                      <a:pt x="560" y="208"/>
                    </a:cubicBezTo>
                    <a:cubicBezTo>
                      <a:pt x="561" y="201"/>
                      <a:pt x="561" y="193"/>
                      <a:pt x="559" y="186"/>
                    </a:cubicBezTo>
                    <a:cubicBezTo>
                      <a:pt x="560" y="183"/>
                      <a:pt x="565" y="183"/>
                      <a:pt x="567" y="180"/>
                    </a:cubicBezTo>
                    <a:cubicBezTo>
                      <a:pt x="576" y="169"/>
                      <a:pt x="585" y="154"/>
                      <a:pt x="580" y="139"/>
                    </a:cubicBezTo>
                    <a:cubicBezTo>
                      <a:pt x="577" y="130"/>
                      <a:pt x="574" y="121"/>
                      <a:pt x="568" y="114"/>
                    </a:cubicBezTo>
                    <a:cubicBezTo>
                      <a:pt x="567" y="92"/>
                      <a:pt x="567" y="92"/>
                      <a:pt x="567" y="92"/>
                    </a:cubicBezTo>
                    <a:cubicBezTo>
                      <a:pt x="565" y="63"/>
                      <a:pt x="543" y="36"/>
                      <a:pt x="516" y="26"/>
                    </a:cubicBezTo>
                    <a:cubicBezTo>
                      <a:pt x="506" y="23"/>
                      <a:pt x="495" y="20"/>
                      <a:pt x="485" y="19"/>
                    </a:cubicBezTo>
                    <a:cubicBezTo>
                      <a:pt x="468" y="19"/>
                      <a:pt x="452" y="23"/>
                      <a:pt x="436" y="28"/>
                    </a:cubicBezTo>
                    <a:cubicBezTo>
                      <a:pt x="429" y="32"/>
                      <a:pt x="422" y="36"/>
                      <a:pt x="416" y="42"/>
                    </a:cubicBezTo>
                    <a:cubicBezTo>
                      <a:pt x="415" y="46"/>
                      <a:pt x="420" y="45"/>
                      <a:pt x="422" y="47"/>
                    </a:cubicBezTo>
                    <a:cubicBezTo>
                      <a:pt x="431" y="55"/>
                      <a:pt x="434" y="68"/>
                      <a:pt x="430" y="79"/>
                    </a:cubicBezTo>
                    <a:cubicBezTo>
                      <a:pt x="423" y="106"/>
                      <a:pt x="392" y="105"/>
                      <a:pt x="380" y="127"/>
                    </a:cubicBezTo>
                    <a:cubicBezTo>
                      <a:pt x="373" y="133"/>
                      <a:pt x="369" y="141"/>
                      <a:pt x="365" y="149"/>
                    </a:cubicBezTo>
                    <a:cubicBezTo>
                      <a:pt x="365" y="158"/>
                      <a:pt x="359" y="165"/>
                      <a:pt x="362" y="173"/>
                    </a:cubicBezTo>
                    <a:cubicBezTo>
                      <a:pt x="362" y="188"/>
                      <a:pt x="369" y="203"/>
                      <a:pt x="378" y="214"/>
                    </a:cubicBezTo>
                    <a:cubicBezTo>
                      <a:pt x="383" y="219"/>
                      <a:pt x="392" y="222"/>
                      <a:pt x="390" y="231"/>
                    </a:cubicBezTo>
                    <a:cubicBezTo>
                      <a:pt x="383" y="249"/>
                      <a:pt x="386" y="269"/>
                      <a:pt x="398" y="284"/>
                    </a:cubicBezTo>
                    <a:cubicBezTo>
                      <a:pt x="408" y="296"/>
                      <a:pt x="420" y="306"/>
                      <a:pt x="434" y="312"/>
                    </a:cubicBezTo>
                    <a:cubicBezTo>
                      <a:pt x="436" y="324"/>
                      <a:pt x="420" y="324"/>
                      <a:pt x="415" y="331"/>
                    </a:cubicBezTo>
                    <a:cubicBezTo>
                      <a:pt x="400" y="345"/>
                      <a:pt x="393" y="362"/>
                      <a:pt x="393" y="383"/>
                    </a:cubicBezTo>
                    <a:cubicBezTo>
                      <a:pt x="397" y="408"/>
                      <a:pt x="400" y="436"/>
                      <a:pt x="423" y="452"/>
                    </a:cubicBezTo>
                    <a:cubicBezTo>
                      <a:pt x="426" y="454"/>
                      <a:pt x="433" y="456"/>
                      <a:pt x="432" y="462"/>
                    </a:cubicBezTo>
                    <a:cubicBezTo>
                      <a:pt x="429" y="465"/>
                      <a:pt x="424" y="463"/>
                      <a:pt x="422" y="466"/>
                    </a:cubicBezTo>
                    <a:cubicBezTo>
                      <a:pt x="407" y="480"/>
                      <a:pt x="390" y="497"/>
                      <a:pt x="392" y="519"/>
                    </a:cubicBezTo>
                    <a:cubicBezTo>
                      <a:pt x="389" y="535"/>
                      <a:pt x="389" y="535"/>
                      <a:pt x="389" y="535"/>
                    </a:cubicBezTo>
                    <a:cubicBezTo>
                      <a:pt x="380" y="544"/>
                      <a:pt x="374" y="555"/>
                      <a:pt x="369" y="566"/>
                    </a:cubicBezTo>
                    <a:cubicBezTo>
                      <a:pt x="370" y="570"/>
                      <a:pt x="366" y="573"/>
                      <a:pt x="365" y="576"/>
                    </a:cubicBezTo>
                    <a:cubicBezTo>
                      <a:pt x="361" y="594"/>
                      <a:pt x="356" y="618"/>
                      <a:pt x="368" y="634"/>
                    </a:cubicBezTo>
                    <a:cubicBezTo>
                      <a:pt x="386" y="656"/>
                      <a:pt x="416" y="661"/>
                      <a:pt x="430" y="687"/>
                    </a:cubicBezTo>
                    <a:cubicBezTo>
                      <a:pt x="435" y="698"/>
                      <a:pt x="435" y="712"/>
                      <a:pt x="426" y="721"/>
                    </a:cubicBezTo>
                    <a:cubicBezTo>
                      <a:pt x="425" y="723"/>
                      <a:pt x="421" y="725"/>
                      <a:pt x="422" y="728"/>
                    </a:cubicBezTo>
                    <a:cubicBezTo>
                      <a:pt x="456" y="755"/>
                      <a:pt x="509" y="744"/>
                      <a:pt x="543" y="723"/>
                    </a:cubicBezTo>
                    <a:cubicBezTo>
                      <a:pt x="554" y="711"/>
                      <a:pt x="564" y="699"/>
                      <a:pt x="568" y="682"/>
                    </a:cubicBezTo>
                    <a:cubicBezTo>
                      <a:pt x="572" y="668"/>
                      <a:pt x="571" y="651"/>
                      <a:pt x="566" y="637"/>
                    </a:cubicBezTo>
                    <a:cubicBezTo>
                      <a:pt x="565" y="632"/>
                      <a:pt x="572" y="630"/>
                      <a:pt x="573" y="625"/>
                    </a:cubicBezTo>
                    <a:cubicBezTo>
                      <a:pt x="577" y="614"/>
                      <a:pt x="578" y="602"/>
                      <a:pt x="577" y="590"/>
                    </a:cubicBezTo>
                    <a:cubicBezTo>
                      <a:pt x="572" y="579"/>
                      <a:pt x="564" y="567"/>
                      <a:pt x="554" y="559"/>
                    </a:cubicBezTo>
                    <a:cubicBezTo>
                      <a:pt x="544" y="534"/>
                      <a:pt x="518" y="518"/>
                      <a:pt x="490" y="517"/>
                    </a:cubicBezTo>
                    <a:cubicBezTo>
                      <a:pt x="481" y="518"/>
                      <a:pt x="473" y="517"/>
                      <a:pt x="465" y="522"/>
                    </a:cubicBezTo>
                    <a:cubicBezTo>
                      <a:pt x="461" y="528"/>
                      <a:pt x="452" y="531"/>
                      <a:pt x="448" y="539"/>
                    </a:cubicBezTo>
                    <a:cubicBezTo>
                      <a:pt x="443" y="550"/>
                      <a:pt x="441" y="563"/>
                      <a:pt x="443" y="576"/>
                    </a:cubicBezTo>
                    <a:cubicBezTo>
                      <a:pt x="452" y="589"/>
                      <a:pt x="438" y="603"/>
                      <a:pt x="445" y="617"/>
                    </a:cubicBezTo>
                    <a:cubicBezTo>
                      <a:pt x="446" y="623"/>
                      <a:pt x="451" y="629"/>
                      <a:pt x="457" y="632"/>
                    </a:cubicBezTo>
                    <a:cubicBezTo>
                      <a:pt x="467" y="634"/>
                      <a:pt x="481" y="639"/>
                      <a:pt x="491" y="631"/>
                    </a:cubicBezTo>
                    <a:cubicBezTo>
                      <a:pt x="497" y="626"/>
                      <a:pt x="502" y="619"/>
                      <a:pt x="502" y="611"/>
                    </a:cubicBezTo>
                    <a:cubicBezTo>
                      <a:pt x="503" y="602"/>
                      <a:pt x="498" y="594"/>
                      <a:pt x="490" y="590"/>
                    </a:cubicBezTo>
                    <a:cubicBezTo>
                      <a:pt x="486" y="584"/>
                      <a:pt x="475" y="594"/>
                      <a:pt x="476" y="583"/>
                    </a:cubicBezTo>
                    <a:cubicBezTo>
                      <a:pt x="472" y="581"/>
                      <a:pt x="473" y="574"/>
                      <a:pt x="473" y="570"/>
                    </a:cubicBezTo>
                    <a:cubicBezTo>
                      <a:pt x="477" y="558"/>
                      <a:pt x="489" y="556"/>
                      <a:pt x="499" y="555"/>
                    </a:cubicBezTo>
                    <a:cubicBezTo>
                      <a:pt x="516" y="555"/>
                      <a:pt x="529" y="568"/>
                      <a:pt x="539" y="580"/>
                    </a:cubicBezTo>
                    <a:cubicBezTo>
                      <a:pt x="549" y="591"/>
                      <a:pt x="552" y="607"/>
                      <a:pt x="548" y="621"/>
                    </a:cubicBezTo>
                    <a:cubicBezTo>
                      <a:pt x="548" y="630"/>
                      <a:pt x="536" y="636"/>
                      <a:pt x="539" y="645"/>
                    </a:cubicBezTo>
                    <a:cubicBezTo>
                      <a:pt x="545" y="668"/>
                      <a:pt x="534" y="688"/>
                      <a:pt x="517" y="703"/>
                    </a:cubicBezTo>
                    <a:cubicBezTo>
                      <a:pt x="514" y="702"/>
                      <a:pt x="515" y="705"/>
                      <a:pt x="513" y="707"/>
                    </a:cubicBezTo>
                    <a:cubicBezTo>
                      <a:pt x="499" y="717"/>
                      <a:pt x="482" y="715"/>
                      <a:pt x="466" y="720"/>
                    </a:cubicBezTo>
                    <a:cubicBezTo>
                      <a:pt x="464" y="720"/>
                      <a:pt x="462" y="718"/>
                      <a:pt x="462" y="717"/>
                    </a:cubicBezTo>
                    <a:cubicBezTo>
                      <a:pt x="463" y="710"/>
                      <a:pt x="466" y="701"/>
                      <a:pt x="464" y="693"/>
                    </a:cubicBezTo>
                    <a:cubicBezTo>
                      <a:pt x="456" y="672"/>
                      <a:pt x="440" y="657"/>
                      <a:pt x="421" y="644"/>
                    </a:cubicBezTo>
                    <a:cubicBezTo>
                      <a:pt x="403" y="628"/>
                      <a:pt x="391" y="608"/>
                      <a:pt x="396" y="585"/>
                    </a:cubicBezTo>
                    <a:cubicBezTo>
                      <a:pt x="399" y="573"/>
                      <a:pt x="403" y="561"/>
                      <a:pt x="413" y="554"/>
                    </a:cubicBezTo>
                    <a:cubicBezTo>
                      <a:pt x="416" y="532"/>
                      <a:pt x="425" y="510"/>
                      <a:pt x="445" y="498"/>
                    </a:cubicBezTo>
                    <a:cubicBezTo>
                      <a:pt x="464" y="489"/>
                      <a:pt x="488" y="486"/>
                      <a:pt x="509" y="492"/>
                    </a:cubicBezTo>
                    <a:cubicBezTo>
                      <a:pt x="527" y="498"/>
                      <a:pt x="546" y="497"/>
                      <a:pt x="565" y="493"/>
                    </a:cubicBezTo>
                    <a:cubicBezTo>
                      <a:pt x="578" y="489"/>
                      <a:pt x="588" y="478"/>
                      <a:pt x="595" y="467"/>
                    </a:cubicBezTo>
                    <a:cubicBezTo>
                      <a:pt x="601" y="467"/>
                      <a:pt x="607" y="463"/>
                      <a:pt x="613" y="463"/>
                    </a:cubicBezTo>
                    <a:cubicBezTo>
                      <a:pt x="629" y="461"/>
                      <a:pt x="644" y="466"/>
                      <a:pt x="659" y="469"/>
                    </a:cubicBezTo>
                    <a:cubicBezTo>
                      <a:pt x="674" y="475"/>
                      <a:pt x="689" y="489"/>
                      <a:pt x="692" y="506"/>
                    </a:cubicBezTo>
                    <a:cubicBezTo>
                      <a:pt x="698" y="524"/>
                      <a:pt x="695" y="546"/>
                      <a:pt x="682" y="561"/>
                    </a:cubicBezTo>
                    <a:cubicBezTo>
                      <a:pt x="674" y="572"/>
                      <a:pt x="659" y="575"/>
                      <a:pt x="645" y="571"/>
                    </a:cubicBezTo>
                    <a:cubicBezTo>
                      <a:pt x="639" y="567"/>
                      <a:pt x="631" y="562"/>
                      <a:pt x="629" y="555"/>
                    </a:cubicBezTo>
                    <a:cubicBezTo>
                      <a:pt x="627" y="544"/>
                      <a:pt x="633" y="531"/>
                      <a:pt x="644" y="525"/>
                    </a:cubicBezTo>
                    <a:cubicBezTo>
                      <a:pt x="648" y="524"/>
                      <a:pt x="658" y="529"/>
                      <a:pt x="655" y="520"/>
                    </a:cubicBezTo>
                    <a:cubicBezTo>
                      <a:pt x="654" y="515"/>
                      <a:pt x="651" y="509"/>
                      <a:pt x="646" y="506"/>
                    </a:cubicBezTo>
                    <a:cubicBezTo>
                      <a:pt x="640" y="503"/>
                      <a:pt x="630" y="501"/>
                      <a:pt x="623" y="504"/>
                    </a:cubicBezTo>
                    <a:cubicBezTo>
                      <a:pt x="615" y="508"/>
                      <a:pt x="618" y="518"/>
                      <a:pt x="609" y="521"/>
                    </a:cubicBezTo>
                    <a:cubicBezTo>
                      <a:pt x="599" y="521"/>
                      <a:pt x="589" y="521"/>
                      <a:pt x="583" y="531"/>
                    </a:cubicBezTo>
                    <a:cubicBezTo>
                      <a:pt x="580" y="537"/>
                      <a:pt x="579" y="543"/>
                      <a:pt x="579" y="550"/>
                    </a:cubicBezTo>
                    <a:cubicBezTo>
                      <a:pt x="581" y="555"/>
                      <a:pt x="585" y="560"/>
                      <a:pt x="590" y="562"/>
                    </a:cubicBezTo>
                    <a:cubicBezTo>
                      <a:pt x="595" y="564"/>
                      <a:pt x="599" y="557"/>
                      <a:pt x="600" y="554"/>
                    </a:cubicBezTo>
                    <a:cubicBezTo>
                      <a:pt x="600" y="550"/>
                      <a:pt x="602" y="547"/>
                      <a:pt x="605" y="546"/>
                    </a:cubicBezTo>
                    <a:cubicBezTo>
                      <a:pt x="609" y="545"/>
                      <a:pt x="613" y="549"/>
                      <a:pt x="615" y="553"/>
                    </a:cubicBezTo>
                    <a:cubicBezTo>
                      <a:pt x="617" y="561"/>
                      <a:pt x="607" y="566"/>
                      <a:pt x="604" y="574"/>
                    </a:cubicBezTo>
                    <a:cubicBezTo>
                      <a:pt x="603" y="584"/>
                      <a:pt x="609" y="590"/>
                      <a:pt x="617" y="596"/>
                    </a:cubicBezTo>
                    <a:cubicBezTo>
                      <a:pt x="629" y="605"/>
                      <a:pt x="654" y="598"/>
                      <a:pt x="655" y="620"/>
                    </a:cubicBezTo>
                    <a:cubicBezTo>
                      <a:pt x="653" y="630"/>
                      <a:pt x="648" y="640"/>
                      <a:pt x="638" y="642"/>
                    </a:cubicBezTo>
                    <a:cubicBezTo>
                      <a:pt x="631" y="646"/>
                      <a:pt x="624" y="641"/>
                      <a:pt x="618" y="641"/>
                    </a:cubicBezTo>
                    <a:cubicBezTo>
                      <a:pt x="615" y="646"/>
                      <a:pt x="614" y="653"/>
                      <a:pt x="616" y="658"/>
                    </a:cubicBezTo>
                    <a:cubicBezTo>
                      <a:pt x="622" y="666"/>
                      <a:pt x="629" y="673"/>
                      <a:pt x="639" y="674"/>
                    </a:cubicBezTo>
                    <a:cubicBezTo>
                      <a:pt x="649" y="676"/>
                      <a:pt x="660" y="675"/>
                      <a:pt x="667" y="667"/>
                    </a:cubicBezTo>
                    <a:cubicBezTo>
                      <a:pt x="669" y="665"/>
                      <a:pt x="669" y="660"/>
                      <a:pt x="672" y="660"/>
                    </a:cubicBezTo>
                    <a:cubicBezTo>
                      <a:pt x="683" y="666"/>
                      <a:pt x="697" y="663"/>
                      <a:pt x="706" y="656"/>
                    </a:cubicBezTo>
                    <a:cubicBezTo>
                      <a:pt x="711" y="651"/>
                      <a:pt x="717" y="646"/>
                      <a:pt x="716" y="638"/>
                    </a:cubicBezTo>
                    <a:cubicBezTo>
                      <a:pt x="714" y="631"/>
                      <a:pt x="712" y="624"/>
                      <a:pt x="707" y="620"/>
                    </a:cubicBezTo>
                    <a:cubicBezTo>
                      <a:pt x="703" y="617"/>
                      <a:pt x="696" y="616"/>
                      <a:pt x="692" y="616"/>
                    </a:cubicBezTo>
                    <a:cubicBezTo>
                      <a:pt x="687" y="619"/>
                      <a:pt x="680" y="620"/>
                      <a:pt x="680" y="627"/>
                    </a:cubicBezTo>
                    <a:cubicBezTo>
                      <a:pt x="684" y="627"/>
                      <a:pt x="688" y="630"/>
                      <a:pt x="689" y="634"/>
                    </a:cubicBezTo>
                    <a:cubicBezTo>
                      <a:pt x="690" y="638"/>
                      <a:pt x="686" y="641"/>
                      <a:pt x="684" y="642"/>
                    </a:cubicBezTo>
                    <a:cubicBezTo>
                      <a:pt x="679" y="646"/>
                      <a:pt x="675" y="640"/>
                      <a:pt x="672" y="637"/>
                    </a:cubicBezTo>
                    <a:cubicBezTo>
                      <a:pt x="668" y="633"/>
                      <a:pt x="670" y="626"/>
                      <a:pt x="671" y="622"/>
                    </a:cubicBezTo>
                    <a:cubicBezTo>
                      <a:pt x="675" y="612"/>
                      <a:pt x="685" y="608"/>
                      <a:pt x="695" y="607"/>
                    </a:cubicBezTo>
                    <a:cubicBezTo>
                      <a:pt x="699" y="607"/>
                      <a:pt x="704" y="611"/>
                      <a:pt x="707" y="608"/>
                    </a:cubicBezTo>
                    <a:cubicBezTo>
                      <a:pt x="714" y="605"/>
                      <a:pt x="717" y="599"/>
                      <a:pt x="718" y="592"/>
                    </a:cubicBezTo>
                    <a:cubicBezTo>
                      <a:pt x="717" y="582"/>
                      <a:pt x="709" y="570"/>
                      <a:pt x="719" y="560"/>
                    </a:cubicBezTo>
                    <a:cubicBezTo>
                      <a:pt x="724" y="555"/>
                      <a:pt x="730" y="551"/>
                      <a:pt x="737" y="551"/>
                    </a:cubicBezTo>
                    <a:cubicBezTo>
                      <a:pt x="742" y="552"/>
                      <a:pt x="747" y="554"/>
                      <a:pt x="750" y="558"/>
                    </a:cubicBezTo>
                    <a:cubicBezTo>
                      <a:pt x="751" y="561"/>
                      <a:pt x="749" y="565"/>
                      <a:pt x="747" y="567"/>
                    </a:cubicBezTo>
                    <a:cubicBezTo>
                      <a:pt x="745" y="568"/>
                      <a:pt x="743" y="569"/>
                      <a:pt x="741" y="569"/>
                    </a:cubicBezTo>
                    <a:cubicBezTo>
                      <a:pt x="737" y="566"/>
                      <a:pt x="740" y="561"/>
                      <a:pt x="735" y="560"/>
                    </a:cubicBezTo>
                    <a:cubicBezTo>
                      <a:pt x="729" y="561"/>
                      <a:pt x="725" y="566"/>
                      <a:pt x="723" y="572"/>
                    </a:cubicBezTo>
                    <a:cubicBezTo>
                      <a:pt x="724" y="579"/>
                      <a:pt x="723" y="588"/>
                      <a:pt x="731" y="590"/>
                    </a:cubicBezTo>
                    <a:cubicBezTo>
                      <a:pt x="740" y="596"/>
                      <a:pt x="752" y="596"/>
                      <a:pt x="761" y="592"/>
                    </a:cubicBezTo>
                    <a:cubicBezTo>
                      <a:pt x="766" y="591"/>
                      <a:pt x="771" y="585"/>
                      <a:pt x="772" y="580"/>
                    </a:cubicBezTo>
                    <a:cubicBezTo>
                      <a:pt x="776" y="573"/>
                      <a:pt x="766" y="564"/>
                      <a:pt x="776" y="560"/>
                    </a:cubicBezTo>
                    <a:cubicBezTo>
                      <a:pt x="786" y="557"/>
                      <a:pt x="790" y="547"/>
                      <a:pt x="792" y="537"/>
                    </a:cubicBezTo>
                    <a:cubicBezTo>
                      <a:pt x="796" y="526"/>
                      <a:pt x="789" y="518"/>
                      <a:pt x="785" y="509"/>
                    </a:cubicBezTo>
                    <a:cubicBezTo>
                      <a:pt x="778" y="504"/>
                      <a:pt x="771" y="504"/>
                      <a:pt x="762" y="505"/>
                    </a:cubicBezTo>
                    <a:cubicBezTo>
                      <a:pt x="752" y="511"/>
                      <a:pt x="763" y="524"/>
                      <a:pt x="752" y="530"/>
                    </a:cubicBezTo>
                    <a:cubicBezTo>
                      <a:pt x="746" y="537"/>
                      <a:pt x="738" y="530"/>
                      <a:pt x="732" y="527"/>
                    </a:cubicBezTo>
                    <a:cubicBezTo>
                      <a:pt x="716" y="511"/>
                      <a:pt x="734" y="489"/>
                      <a:pt x="721" y="472"/>
                    </a:cubicBezTo>
                    <a:cubicBezTo>
                      <a:pt x="717" y="466"/>
                      <a:pt x="707" y="465"/>
                      <a:pt x="700" y="464"/>
                    </a:cubicBezTo>
                    <a:cubicBezTo>
                      <a:pt x="692" y="460"/>
                      <a:pt x="685" y="455"/>
                      <a:pt x="682" y="446"/>
                    </a:cubicBezTo>
                    <a:cubicBezTo>
                      <a:pt x="676" y="438"/>
                      <a:pt x="680" y="425"/>
                      <a:pt x="685" y="418"/>
                    </a:cubicBezTo>
                    <a:cubicBezTo>
                      <a:pt x="692" y="413"/>
                      <a:pt x="700" y="407"/>
                      <a:pt x="708" y="410"/>
                    </a:cubicBezTo>
                    <a:cubicBezTo>
                      <a:pt x="712" y="412"/>
                      <a:pt x="716" y="415"/>
                      <a:pt x="717" y="418"/>
                    </a:cubicBezTo>
                    <a:cubicBezTo>
                      <a:pt x="718" y="423"/>
                      <a:pt x="716" y="426"/>
                      <a:pt x="713" y="429"/>
                    </a:cubicBezTo>
                    <a:cubicBezTo>
                      <a:pt x="712" y="430"/>
                      <a:pt x="710" y="430"/>
                      <a:pt x="710" y="429"/>
                    </a:cubicBezTo>
                    <a:cubicBezTo>
                      <a:pt x="707" y="425"/>
                      <a:pt x="710" y="417"/>
                      <a:pt x="703" y="419"/>
                    </a:cubicBezTo>
                    <a:cubicBezTo>
                      <a:pt x="697" y="420"/>
                      <a:pt x="692" y="422"/>
                      <a:pt x="690" y="428"/>
                    </a:cubicBezTo>
                    <a:cubicBezTo>
                      <a:pt x="687" y="432"/>
                      <a:pt x="687" y="438"/>
                      <a:pt x="689" y="442"/>
                    </a:cubicBezTo>
                    <a:cubicBezTo>
                      <a:pt x="691" y="450"/>
                      <a:pt x="699" y="455"/>
                      <a:pt x="706" y="457"/>
                    </a:cubicBezTo>
                    <a:cubicBezTo>
                      <a:pt x="717" y="460"/>
                      <a:pt x="726" y="455"/>
                      <a:pt x="736" y="453"/>
                    </a:cubicBezTo>
                    <a:cubicBezTo>
                      <a:pt x="736" y="449"/>
                      <a:pt x="738" y="445"/>
                      <a:pt x="742" y="444"/>
                    </a:cubicBezTo>
                    <a:cubicBezTo>
                      <a:pt x="743" y="438"/>
                      <a:pt x="746" y="432"/>
                      <a:pt x="750" y="428"/>
                    </a:cubicBezTo>
                    <a:cubicBezTo>
                      <a:pt x="758" y="422"/>
                      <a:pt x="769" y="421"/>
                      <a:pt x="778" y="424"/>
                    </a:cubicBezTo>
                    <a:cubicBezTo>
                      <a:pt x="783" y="428"/>
                      <a:pt x="789" y="430"/>
                      <a:pt x="788" y="438"/>
                    </a:cubicBezTo>
                    <a:cubicBezTo>
                      <a:pt x="787" y="440"/>
                      <a:pt x="786" y="442"/>
                      <a:pt x="783" y="442"/>
                    </a:cubicBezTo>
                    <a:cubicBezTo>
                      <a:pt x="780" y="443"/>
                      <a:pt x="775" y="444"/>
                      <a:pt x="775" y="439"/>
                    </a:cubicBezTo>
                    <a:cubicBezTo>
                      <a:pt x="774" y="437"/>
                      <a:pt x="777" y="434"/>
                      <a:pt x="775" y="433"/>
                    </a:cubicBezTo>
                    <a:cubicBezTo>
                      <a:pt x="769" y="429"/>
                      <a:pt x="761" y="432"/>
                      <a:pt x="756" y="435"/>
                    </a:cubicBezTo>
                    <a:cubicBezTo>
                      <a:pt x="751" y="440"/>
                      <a:pt x="751" y="445"/>
                      <a:pt x="752" y="452"/>
                    </a:cubicBezTo>
                    <a:cubicBezTo>
                      <a:pt x="753" y="457"/>
                      <a:pt x="758" y="460"/>
                      <a:pt x="762" y="463"/>
                    </a:cubicBezTo>
                    <a:cubicBezTo>
                      <a:pt x="767" y="463"/>
                      <a:pt x="775" y="464"/>
                      <a:pt x="780" y="462"/>
                    </a:cubicBezTo>
                    <a:cubicBezTo>
                      <a:pt x="785" y="459"/>
                      <a:pt x="784" y="454"/>
                      <a:pt x="789" y="452"/>
                    </a:cubicBezTo>
                    <a:cubicBezTo>
                      <a:pt x="800" y="451"/>
                      <a:pt x="808" y="460"/>
                      <a:pt x="819" y="458"/>
                    </a:cubicBezTo>
                    <a:cubicBezTo>
                      <a:pt x="829" y="456"/>
                      <a:pt x="840" y="451"/>
                      <a:pt x="844" y="440"/>
                    </a:cubicBezTo>
                    <a:cubicBezTo>
                      <a:pt x="843" y="438"/>
                      <a:pt x="839" y="439"/>
                      <a:pt x="837" y="437"/>
                    </a:cubicBezTo>
                    <a:close/>
                    <a:moveTo>
                      <a:pt x="790" y="480"/>
                    </a:moveTo>
                    <a:cubicBezTo>
                      <a:pt x="788" y="478"/>
                      <a:pt x="788" y="474"/>
                      <a:pt x="785" y="474"/>
                    </a:cubicBezTo>
                    <a:cubicBezTo>
                      <a:pt x="773" y="475"/>
                      <a:pt x="759" y="480"/>
                      <a:pt x="750" y="470"/>
                    </a:cubicBezTo>
                    <a:cubicBezTo>
                      <a:pt x="748" y="468"/>
                      <a:pt x="747" y="464"/>
                      <a:pt x="743" y="465"/>
                    </a:cubicBezTo>
                    <a:cubicBezTo>
                      <a:pt x="733" y="466"/>
                      <a:pt x="741" y="474"/>
                      <a:pt x="740" y="479"/>
                    </a:cubicBezTo>
                    <a:cubicBezTo>
                      <a:pt x="742" y="493"/>
                      <a:pt x="730" y="507"/>
                      <a:pt x="740" y="518"/>
                    </a:cubicBezTo>
                    <a:cubicBezTo>
                      <a:pt x="747" y="516"/>
                      <a:pt x="741" y="509"/>
                      <a:pt x="743" y="504"/>
                    </a:cubicBezTo>
                    <a:cubicBezTo>
                      <a:pt x="748" y="494"/>
                      <a:pt x="760" y="489"/>
                      <a:pt x="771" y="489"/>
                    </a:cubicBezTo>
                    <a:cubicBezTo>
                      <a:pt x="776" y="492"/>
                      <a:pt x="782" y="493"/>
                      <a:pt x="788" y="494"/>
                    </a:cubicBezTo>
                    <a:cubicBezTo>
                      <a:pt x="792" y="494"/>
                      <a:pt x="791" y="489"/>
                      <a:pt x="790" y="488"/>
                    </a:cubicBezTo>
                    <a:cubicBezTo>
                      <a:pt x="787" y="486"/>
                      <a:pt x="790" y="483"/>
                      <a:pt x="790" y="480"/>
                    </a:cubicBezTo>
                    <a:close/>
                    <a:moveTo>
                      <a:pt x="768" y="295"/>
                    </a:moveTo>
                    <a:cubicBezTo>
                      <a:pt x="761" y="297"/>
                      <a:pt x="751" y="298"/>
                      <a:pt x="747" y="306"/>
                    </a:cubicBezTo>
                    <a:cubicBezTo>
                      <a:pt x="739" y="305"/>
                      <a:pt x="734" y="298"/>
                      <a:pt x="728" y="297"/>
                    </a:cubicBezTo>
                    <a:cubicBezTo>
                      <a:pt x="722" y="293"/>
                      <a:pt x="727" y="286"/>
                      <a:pt x="725" y="281"/>
                    </a:cubicBezTo>
                    <a:cubicBezTo>
                      <a:pt x="722" y="270"/>
                      <a:pt x="722" y="258"/>
                      <a:pt x="728" y="250"/>
                    </a:cubicBezTo>
                    <a:cubicBezTo>
                      <a:pt x="735" y="249"/>
                      <a:pt x="733" y="256"/>
                      <a:pt x="734" y="260"/>
                    </a:cubicBezTo>
                    <a:cubicBezTo>
                      <a:pt x="734" y="266"/>
                      <a:pt x="736" y="273"/>
                      <a:pt x="738" y="278"/>
                    </a:cubicBezTo>
                    <a:cubicBezTo>
                      <a:pt x="740" y="282"/>
                      <a:pt x="743" y="285"/>
                      <a:pt x="747" y="285"/>
                    </a:cubicBezTo>
                    <a:cubicBezTo>
                      <a:pt x="754" y="286"/>
                      <a:pt x="761" y="282"/>
                      <a:pt x="767" y="280"/>
                    </a:cubicBezTo>
                    <a:cubicBezTo>
                      <a:pt x="767" y="279"/>
                      <a:pt x="767" y="279"/>
                      <a:pt x="767" y="279"/>
                    </a:cubicBezTo>
                    <a:cubicBezTo>
                      <a:pt x="757" y="280"/>
                      <a:pt x="748" y="280"/>
                      <a:pt x="742" y="273"/>
                    </a:cubicBezTo>
                    <a:cubicBezTo>
                      <a:pt x="740" y="269"/>
                      <a:pt x="740" y="269"/>
                      <a:pt x="740" y="269"/>
                    </a:cubicBezTo>
                    <a:cubicBezTo>
                      <a:pt x="741" y="260"/>
                      <a:pt x="742" y="248"/>
                      <a:pt x="733" y="243"/>
                    </a:cubicBezTo>
                    <a:cubicBezTo>
                      <a:pt x="729" y="242"/>
                      <a:pt x="727" y="242"/>
                      <a:pt x="723" y="244"/>
                    </a:cubicBezTo>
                    <a:cubicBezTo>
                      <a:pt x="711" y="257"/>
                      <a:pt x="719" y="275"/>
                      <a:pt x="718" y="290"/>
                    </a:cubicBezTo>
                    <a:cubicBezTo>
                      <a:pt x="717" y="293"/>
                      <a:pt x="714" y="297"/>
                      <a:pt x="716" y="301"/>
                    </a:cubicBezTo>
                    <a:cubicBezTo>
                      <a:pt x="727" y="302"/>
                      <a:pt x="735" y="310"/>
                      <a:pt x="744" y="316"/>
                    </a:cubicBezTo>
                    <a:cubicBezTo>
                      <a:pt x="748" y="312"/>
                      <a:pt x="752" y="307"/>
                      <a:pt x="757" y="304"/>
                    </a:cubicBezTo>
                    <a:cubicBezTo>
                      <a:pt x="771" y="299"/>
                      <a:pt x="771" y="299"/>
                      <a:pt x="771" y="299"/>
                    </a:cubicBezTo>
                    <a:cubicBezTo>
                      <a:pt x="770" y="297"/>
                      <a:pt x="770" y="295"/>
                      <a:pt x="768" y="295"/>
                    </a:cubicBezTo>
                    <a:close/>
                    <a:moveTo>
                      <a:pt x="668" y="207"/>
                    </a:moveTo>
                    <a:cubicBezTo>
                      <a:pt x="662" y="205"/>
                      <a:pt x="656" y="204"/>
                      <a:pt x="651" y="207"/>
                    </a:cubicBezTo>
                    <a:cubicBezTo>
                      <a:pt x="647" y="211"/>
                      <a:pt x="646" y="216"/>
                      <a:pt x="648" y="220"/>
                    </a:cubicBezTo>
                    <a:cubicBezTo>
                      <a:pt x="651" y="226"/>
                      <a:pt x="660" y="224"/>
                      <a:pt x="660" y="231"/>
                    </a:cubicBezTo>
                    <a:cubicBezTo>
                      <a:pt x="663" y="242"/>
                      <a:pt x="660" y="254"/>
                      <a:pt x="653" y="261"/>
                    </a:cubicBezTo>
                    <a:cubicBezTo>
                      <a:pt x="648" y="266"/>
                      <a:pt x="642" y="269"/>
                      <a:pt x="634" y="267"/>
                    </a:cubicBezTo>
                    <a:cubicBezTo>
                      <a:pt x="628" y="264"/>
                      <a:pt x="619" y="264"/>
                      <a:pt x="614" y="257"/>
                    </a:cubicBezTo>
                    <a:cubicBezTo>
                      <a:pt x="611" y="255"/>
                      <a:pt x="609" y="257"/>
                      <a:pt x="606" y="258"/>
                    </a:cubicBezTo>
                    <a:cubicBezTo>
                      <a:pt x="595" y="262"/>
                      <a:pt x="585" y="255"/>
                      <a:pt x="577" y="247"/>
                    </a:cubicBezTo>
                    <a:cubicBezTo>
                      <a:pt x="570" y="242"/>
                      <a:pt x="568" y="234"/>
                      <a:pt x="563" y="227"/>
                    </a:cubicBezTo>
                    <a:cubicBezTo>
                      <a:pt x="553" y="242"/>
                      <a:pt x="538" y="257"/>
                      <a:pt x="519" y="261"/>
                    </a:cubicBezTo>
                    <a:cubicBezTo>
                      <a:pt x="501" y="259"/>
                      <a:pt x="487" y="261"/>
                      <a:pt x="472" y="251"/>
                    </a:cubicBezTo>
                    <a:cubicBezTo>
                      <a:pt x="448" y="235"/>
                      <a:pt x="437" y="208"/>
                      <a:pt x="437" y="182"/>
                    </a:cubicBezTo>
                    <a:cubicBezTo>
                      <a:pt x="440" y="164"/>
                      <a:pt x="446" y="145"/>
                      <a:pt x="461" y="133"/>
                    </a:cubicBezTo>
                    <a:cubicBezTo>
                      <a:pt x="475" y="123"/>
                      <a:pt x="496" y="123"/>
                      <a:pt x="511" y="133"/>
                    </a:cubicBezTo>
                    <a:cubicBezTo>
                      <a:pt x="521" y="142"/>
                      <a:pt x="529" y="157"/>
                      <a:pt x="523" y="171"/>
                    </a:cubicBezTo>
                    <a:cubicBezTo>
                      <a:pt x="519" y="179"/>
                      <a:pt x="510" y="185"/>
                      <a:pt x="501" y="187"/>
                    </a:cubicBezTo>
                    <a:cubicBezTo>
                      <a:pt x="498" y="186"/>
                      <a:pt x="493" y="184"/>
                      <a:pt x="490" y="186"/>
                    </a:cubicBezTo>
                    <a:cubicBezTo>
                      <a:pt x="489" y="192"/>
                      <a:pt x="492" y="198"/>
                      <a:pt x="495" y="202"/>
                    </a:cubicBezTo>
                    <a:cubicBezTo>
                      <a:pt x="500" y="208"/>
                      <a:pt x="507" y="208"/>
                      <a:pt x="514" y="208"/>
                    </a:cubicBezTo>
                    <a:cubicBezTo>
                      <a:pt x="525" y="203"/>
                      <a:pt x="529" y="192"/>
                      <a:pt x="529" y="181"/>
                    </a:cubicBezTo>
                    <a:cubicBezTo>
                      <a:pt x="529" y="178"/>
                      <a:pt x="526" y="173"/>
                      <a:pt x="530" y="170"/>
                    </a:cubicBezTo>
                    <a:cubicBezTo>
                      <a:pt x="534" y="168"/>
                      <a:pt x="540" y="168"/>
                      <a:pt x="541" y="163"/>
                    </a:cubicBezTo>
                    <a:cubicBezTo>
                      <a:pt x="544" y="156"/>
                      <a:pt x="544" y="149"/>
                      <a:pt x="545" y="143"/>
                    </a:cubicBezTo>
                    <a:cubicBezTo>
                      <a:pt x="541" y="133"/>
                      <a:pt x="538" y="123"/>
                      <a:pt x="529" y="117"/>
                    </a:cubicBezTo>
                    <a:cubicBezTo>
                      <a:pt x="530" y="109"/>
                      <a:pt x="534" y="100"/>
                      <a:pt x="530" y="93"/>
                    </a:cubicBezTo>
                    <a:cubicBezTo>
                      <a:pt x="526" y="76"/>
                      <a:pt x="508" y="64"/>
                      <a:pt x="493" y="59"/>
                    </a:cubicBezTo>
                    <a:cubicBezTo>
                      <a:pt x="485" y="59"/>
                      <a:pt x="477" y="53"/>
                      <a:pt x="470" y="59"/>
                    </a:cubicBezTo>
                    <a:cubicBezTo>
                      <a:pt x="473" y="76"/>
                      <a:pt x="472" y="93"/>
                      <a:pt x="462" y="106"/>
                    </a:cubicBezTo>
                    <a:cubicBezTo>
                      <a:pt x="446" y="126"/>
                      <a:pt x="420" y="134"/>
                      <a:pt x="411" y="157"/>
                    </a:cubicBezTo>
                    <a:cubicBezTo>
                      <a:pt x="408" y="163"/>
                      <a:pt x="406" y="169"/>
                      <a:pt x="407" y="177"/>
                    </a:cubicBezTo>
                    <a:cubicBezTo>
                      <a:pt x="411" y="190"/>
                      <a:pt x="416" y="205"/>
                      <a:pt x="429" y="213"/>
                    </a:cubicBezTo>
                    <a:cubicBezTo>
                      <a:pt x="431" y="214"/>
                      <a:pt x="429" y="215"/>
                      <a:pt x="429" y="216"/>
                    </a:cubicBezTo>
                    <a:cubicBezTo>
                      <a:pt x="421" y="228"/>
                      <a:pt x="429" y="241"/>
                      <a:pt x="430" y="254"/>
                    </a:cubicBezTo>
                    <a:cubicBezTo>
                      <a:pt x="439" y="265"/>
                      <a:pt x="451" y="280"/>
                      <a:pt x="467" y="279"/>
                    </a:cubicBezTo>
                    <a:cubicBezTo>
                      <a:pt x="480" y="280"/>
                      <a:pt x="493" y="273"/>
                      <a:pt x="505" y="270"/>
                    </a:cubicBezTo>
                    <a:cubicBezTo>
                      <a:pt x="521" y="267"/>
                      <a:pt x="541" y="261"/>
                      <a:pt x="556" y="268"/>
                    </a:cubicBezTo>
                    <a:cubicBezTo>
                      <a:pt x="571" y="275"/>
                      <a:pt x="584" y="287"/>
                      <a:pt x="591" y="301"/>
                    </a:cubicBezTo>
                    <a:cubicBezTo>
                      <a:pt x="595" y="303"/>
                      <a:pt x="601" y="302"/>
                      <a:pt x="605" y="300"/>
                    </a:cubicBezTo>
                    <a:cubicBezTo>
                      <a:pt x="628" y="306"/>
                      <a:pt x="655" y="301"/>
                      <a:pt x="670" y="281"/>
                    </a:cubicBezTo>
                    <a:cubicBezTo>
                      <a:pt x="677" y="265"/>
                      <a:pt x="682" y="247"/>
                      <a:pt x="678" y="230"/>
                    </a:cubicBezTo>
                    <a:cubicBezTo>
                      <a:pt x="678" y="221"/>
                      <a:pt x="673" y="214"/>
                      <a:pt x="668" y="207"/>
                    </a:cubicBezTo>
                    <a:close/>
                    <a:moveTo>
                      <a:pt x="678" y="510"/>
                    </a:moveTo>
                    <a:cubicBezTo>
                      <a:pt x="673" y="500"/>
                      <a:pt x="667" y="489"/>
                      <a:pt x="657" y="484"/>
                    </a:cubicBezTo>
                    <a:cubicBezTo>
                      <a:pt x="640" y="480"/>
                      <a:pt x="624" y="473"/>
                      <a:pt x="606" y="479"/>
                    </a:cubicBezTo>
                    <a:cubicBezTo>
                      <a:pt x="596" y="488"/>
                      <a:pt x="588" y="500"/>
                      <a:pt x="575" y="505"/>
                    </a:cubicBezTo>
                    <a:cubicBezTo>
                      <a:pt x="543" y="514"/>
                      <a:pt x="543" y="514"/>
                      <a:pt x="543" y="514"/>
                    </a:cubicBezTo>
                    <a:cubicBezTo>
                      <a:pt x="539" y="514"/>
                      <a:pt x="536" y="508"/>
                      <a:pt x="532" y="511"/>
                    </a:cubicBezTo>
                    <a:cubicBezTo>
                      <a:pt x="530" y="519"/>
                      <a:pt x="539" y="517"/>
                      <a:pt x="543" y="521"/>
                    </a:cubicBezTo>
                    <a:cubicBezTo>
                      <a:pt x="550" y="525"/>
                      <a:pt x="554" y="532"/>
                      <a:pt x="559" y="538"/>
                    </a:cubicBezTo>
                    <a:cubicBezTo>
                      <a:pt x="562" y="537"/>
                      <a:pt x="562" y="537"/>
                      <a:pt x="562" y="537"/>
                    </a:cubicBezTo>
                    <a:cubicBezTo>
                      <a:pt x="564" y="529"/>
                      <a:pt x="568" y="520"/>
                      <a:pt x="575" y="514"/>
                    </a:cubicBezTo>
                    <a:cubicBezTo>
                      <a:pt x="584" y="511"/>
                      <a:pt x="592" y="504"/>
                      <a:pt x="601" y="508"/>
                    </a:cubicBezTo>
                    <a:cubicBezTo>
                      <a:pt x="605" y="507"/>
                      <a:pt x="603" y="503"/>
                      <a:pt x="605" y="501"/>
                    </a:cubicBezTo>
                    <a:cubicBezTo>
                      <a:pt x="612" y="497"/>
                      <a:pt x="618" y="491"/>
                      <a:pt x="625" y="489"/>
                    </a:cubicBezTo>
                    <a:cubicBezTo>
                      <a:pt x="633" y="485"/>
                      <a:pt x="639" y="488"/>
                      <a:pt x="648" y="488"/>
                    </a:cubicBezTo>
                    <a:cubicBezTo>
                      <a:pt x="650" y="490"/>
                      <a:pt x="653" y="489"/>
                      <a:pt x="655" y="490"/>
                    </a:cubicBezTo>
                    <a:cubicBezTo>
                      <a:pt x="664" y="495"/>
                      <a:pt x="670" y="505"/>
                      <a:pt x="673" y="514"/>
                    </a:cubicBezTo>
                    <a:cubicBezTo>
                      <a:pt x="674" y="524"/>
                      <a:pt x="671" y="533"/>
                      <a:pt x="665" y="538"/>
                    </a:cubicBezTo>
                    <a:cubicBezTo>
                      <a:pt x="657" y="538"/>
                      <a:pt x="652" y="540"/>
                      <a:pt x="646" y="544"/>
                    </a:cubicBezTo>
                    <a:cubicBezTo>
                      <a:pt x="644" y="546"/>
                      <a:pt x="646" y="550"/>
                      <a:pt x="647" y="552"/>
                    </a:cubicBezTo>
                    <a:cubicBezTo>
                      <a:pt x="650" y="556"/>
                      <a:pt x="654" y="561"/>
                      <a:pt x="659" y="558"/>
                    </a:cubicBezTo>
                    <a:cubicBezTo>
                      <a:pt x="677" y="553"/>
                      <a:pt x="677" y="534"/>
                      <a:pt x="679" y="518"/>
                    </a:cubicBezTo>
                    <a:cubicBezTo>
                      <a:pt x="678" y="510"/>
                      <a:pt x="678" y="510"/>
                      <a:pt x="678" y="510"/>
                    </a:cubicBezTo>
                    <a:close/>
                    <a:moveTo>
                      <a:pt x="660" y="208"/>
                    </a:moveTo>
                    <a:cubicBezTo>
                      <a:pt x="658" y="208"/>
                      <a:pt x="657" y="207"/>
                      <a:pt x="655" y="209"/>
                    </a:cubicBezTo>
                    <a:cubicBezTo>
                      <a:pt x="651" y="213"/>
                      <a:pt x="655" y="216"/>
                      <a:pt x="658" y="220"/>
                    </a:cubicBezTo>
                    <a:cubicBezTo>
                      <a:pt x="660" y="224"/>
                      <a:pt x="666" y="223"/>
                      <a:pt x="666" y="228"/>
                    </a:cubicBezTo>
                    <a:cubicBezTo>
                      <a:pt x="666" y="252"/>
                      <a:pt x="666" y="252"/>
                      <a:pt x="666" y="252"/>
                    </a:cubicBezTo>
                    <a:cubicBezTo>
                      <a:pt x="661" y="264"/>
                      <a:pt x="649" y="273"/>
                      <a:pt x="636" y="273"/>
                    </a:cubicBezTo>
                    <a:cubicBezTo>
                      <a:pt x="626" y="272"/>
                      <a:pt x="614" y="271"/>
                      <a:pt x="610" y="261"/>
                    </a:cubicBezTo>
                    <a:cubicBezTo>
                      <a:pt x="607" y="259"/>
                      <a:pt x="603" y="261"/>
                      <a:pt x="599" y="260"/>
                    </a:cubicBezTo>
                    <a:cubicBezTo>
                      <a:pt x="583" y="260"/>
                      <a:pt x="571" y="250"/>
                      <a:pt x="562" y="240"/>
                    </a:cubicBezTo>
                    <a:cubicBezTo>
                      <a:pt x="559" y="240"/>
                      <a:pt x="559" y="240"/>
                      <a:pt x="559" y="240"/>
                    </a:cubicBezTo>
                    <a:cubicBezTo>
                      <a:pt x="555" y="246"/>
                      <a:pt x="552" y="252"/>
                      <a:pt x="546" y="256"/>
                    </a:cubicBezTo>
                    <a:cubicBezTo>
                      <a:pt x="547" y="261"/>
                      <a:pt x="554" y="257"/>
                      <a:pt x="556" y="260"/>
                    </a:cubicBezTo>
                    <a:cubicBezTo>
                      <a:pt x="570" y="266"/>
                      <a:pt x="582" y="277"/>
                      <a:pt x="591" y="289"/>
                    </a:cubicBezTo>
                    <a:cubicBezTo>
                      <a:pt x="592" y="292"/>
                      <a:pt x="594" y="292"/>
                      <a:pt x="596" y="295"/>
                    </a:cubicBezTo>
                    <a:cubicBezTo>
                      <a:pt x="609" y="296"/>
                      <a:pt x="622" y="295"/>
                      <a:pt x="634" y="293"/>
                    </a:cubicBezTo>
                    <a:cubicBezTo>
                      <a:pt x="651" y="288"/>
                      <a:pt x="667" y="275"/>
                      <a:pt x="672" y="256"/>
                    </a:cubicBezTo>
                    <a:cubicBezTo>
                      <a:pt x="672" y="239"/>
                      <a:pt x="675" y="221"/>
                      <a:pt x="660" y="208"/>
                    </a:cubicBezTo>
                    <a:close/>
                    <a:moveTo>
                      <a:pt x="650" y="375"/>
                    </a:moveTo>
                    <a:cubicBezTo>
                      <a:pt x="640" y="367"/>
                      <a:pt x="639" y="352"/>
                      <a:pt x="635" y="340"/>
                    </a:cubicBezTo>
                    <a:cubicBezTo>
                      <a:pt x="633" y="338"/>
                      <a:pt x="633" y="338"/>
                      <a:pt x="633" y="338"/>
                    </a:cubicBezTo>
                    <a:cubicBezTo>
                      <a:pt x="620" y="343"/>
                      <a:pt x="608" y="344"/>
                      <a:pt x="594" y="344"/>
                    </a:cubicBezTo>
                    <a:cubicBezTo>
                      <a:pt x="589" y="350"/>
                      <a:pt x="588" y="357"/>
                      <a:pt x="584" y="363"/>
                    </a:cubicBezTo>
                    <a:cubicBezTo>
                      <a:pt x="574" y="378"/>
                      <a:pt x="558" y="387"/>
                      <a:pt x="540" y="382"/>
                    </a:cubicBezTo>
                    <a:cubicBezTo>
                      <a:pt x="533" y="384"/>
                      <a:pt x="525" y="380"/>
                      <a:pt x="518" y="377"/>
                    </a:cubicBezTo>
                    <a:cubicBezTo>
                      <a:pt x="512" y="373"/>
                      <a:pt x="507" y="367"/>
                      <a:pt x="507" y="360"/>
                    </a:cubicBezTo>
                    <a:cubicBezTo>
                      <a:pt x="509" y="353"/>
                      <a:pt x="510" y="346"/>
                      <a:pt x="517" y="343"/>
                    </a:cubicBezTo>
                    <a:cubicBezTo>
                      <a:pt x="522" y="340"/>
                      <a:pt x="528" y="338"/>
                      <a:pt x="534" y="341"/>
                    </a:cubicBezTo>
                    <a:cubicBezTo>
                      <a:pt x="538" y="341"/>
                      <a:pt x="540" y="346"/>
                      <a:pt x="542" y="349"/>
                    </a:cubicBezTo>
                    <a:cubicBezTo>
                      <a:pt x="547" y="346"/>
                      <a:pt x="555" y="348"/>
                      <a:pt x="557" y="342"/>
                    </a:cubicBezTo>
                    <a:cubicBezTo>
                      <a:pt x="559" y="336"/>
                      <a:pt x="561" y="330"/>
                      <a:pt x="560" y="324"/>
                    </a:cubicBezTo>
                    <a:cubicBezTo>
                      <a:pt x="556" y="315"/>
                      <a:pt x="547" y="310"/>
                      <a:pt x="539" y="306"/>
                    </a:cubicBezTo>
                    <a:cubicBezTo>
                      <a:pt x="523" y="301"/>
                      <a:pt x="503" y="302"/>
                      <a:pt x="492" y="316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74" y="332"/>
                      <a:pt x="461" y="333"/>
                      <a:pt x="452" y="340"/>
                    </a:cubicBezTo>
                    <a:cubicBezTo>
                      <a:pt x="444" y="351"/>
                      <a:pt x="432" y="361"/>
                      <a:pt x="432" y="376"/>
                    </a:cubicBezTo>
                    <a:cubicBezTo>
                      <a:pt x="429" y="396"/>
                      <a:pt x="431" y="418"/>
                      <a:pt x="449" y="431"/>
                    </a:cubicBezTo>
                    <a:cubicBezTo>
                      <a:pt x="456" y="434"/>
                      <a:pt x="463" y="441"/>
                      <a:pt x="472" y="441"/>
                    </a:cubicBezTo>
                    <a:cubicBezTo>
                      <a:pt x="477" y="449"/>
                      <a:pt x="482" y="459"/>
                      <a:pt x="492" y="464"/>
                    </a:cubicBezTo>
                    <a:cubicBezTo>
                      <a:pt x="504" y="475"/>
                      <a:pt x="519" y="475"/>
                      <a:pt x="535" y="475"/>
                    </a:cubicBezTo>
                    <a:cubicBezTo>
                      <a:pt x="547" y="472"/>
                      <a:pt x="559" y="465"/>
                      <a:pt x="566" y="454"/>
                    </a:cubicBezTo>
                    <a:cubicBezTo>
                      <a:pt x="569" y="448"/>
                      <a:pt x="573" y="440"/>
                      <a:pt x="568" y="434"/>
                    </a:cubicBezTo>
                    <a:cubicBezTo>
                      <a:pt x="565" y="428"/>
                      <a:pt x="560" y="426"/>
                      <a:pt x="555" y="423"/>
                    </a:cubicBezTo>
                    <a:cubicBezTo>
                      <a:pt x="541" y="419"/>
                      <a:pt x="540" y="436"/>
                      <a:pt x="530" y="440"/>
                    </a:cubicBezTo>
                    <a:cubicBezTo>
                      <a:pt x="522" y="441"/>
                      <a:pt x="515" y="441"/>
                      <a:pt x="509" y="438"/>
                    </a:cubicBezTo>
                    <a:cubicBezTo>
                      <a:pt x="502" y="432"/>
                      <a:pt x="502" y="422"/>
                      <a:pt x="504" y="414"/>
                    </a:cubicBezTo>
                    <a:cubicBezTo>
                      <a:pt x="509" y="403"/>
                      <a:pt x="517" y="389"/>
                      <a:pt x="532" y="389"/>
                    </a:cubicBezTo>
                    <a:cubicBezTo>
                      <a:pt x="540" y="392"/>
                      <a:pt x="551" y="391"/>
                      <a:pt x="561" y="393"/>
                    </a:cubicBezTo>
                    <a:cubicBezTo>
                      <a:pt x="581" y="397"/>
                      <a:pt x="591" y="418"/>
                      <a:pt x="596" y="434"/>
                    </a:cubicBezTo>
                    <a:cubicBezTo>
                      <a:pt x="608" y="431"/>
                      <a:pt x="620" y="436"/>
                      <a:pt x="631" y="437"/>
                    </a:cubicBezTo>
                    <a:cubicBezTo>
                      <a:pt x="641" y="432"/>
                      <a:pt x="635" y="422"/>
                      <a:pt x="637" y="414"/>
                    </a:cubicBezTo>
                    <a:cubicBezTo>
                      <a:pt x="642" y="401"/>
                      <a:pt x="655" y="393"/>
                      <a:pt x="668" y="389"/>
                    </a:cubicBezTo>
                    <a:cubicBezTo>
                      <a:pt x="670" y="387"/>
                      <a:pt x="669" y="386"/>
                      <a:pt x="668" y="384"/>
                    </a:cubicBezTo>
                    <a:cubicBezTo>
                      <a:pt x="650" y="375"/>
                      <a:pt x="650" y="375"/>
                      <a:pt x="650" y="375"/>
                    </a:cubicBezTo>
                    <a:close/>
                    <a:moveTo>
                      <a:pt x="637" y="374"/>
                    </a:moveTo>
                    <a:cubicBezTo>
                      <a:pt x="633" y="366"/>
                      <a:pt x="632" y="357"/>
                      <a:pt x="630" y="349"/>
                    </a:cubicBezTo>
                    <a:cubicBezTo>
                      <a:pt x="620" y="350"/>
                      <a:pt x="610" y="353"/>
                      <a:pt x="600" y="353"/>
                    </a:cubicBezTo>
                    <a:cubicBezTo>
                      <a:pt x="595" y="357"/>
                      <a:pt x="593" y="364"/>
                      <a:pt x="589" y="371"/>
                    </a:cubicBezTo>
                    <a:cubicBezTo>
                      <a:pt x="585" y="377"/>
                      <a:pt x="577" y="381"/>
                      <a:pt x="573" y="387"/>
                    </a:cubicBezTo>
                    <a:cubicBezTo>
                      <a:pt x="583" y="396"/>
                      <a:pt x="592" y="405"/>
                      <a:pt x="598" y="417"/>
                    </a:cubicBezTo>
                    <a:cubicBezTo>
                      <a:pt x="601" y="419"/>
                      <a:pt x="601" y="423"/>
                      <a:pt x="604" y="425"/>
                    </a:cubicBezTo>
                    <a:cubicBezTo>
                      <a:pt x="611" y="425"/>
                      <a:pt x="620" y="428"/>
                      <a:pt x="627" y="427"/>
                    </a:cubicBezTo>
                    <a:cubicBezTo>
                      <a:pt x="629" y="411"/>
                      <a:pt x="637" y="396"/>
                      <a:pt x="652" y="387"/>
                    </a:cubicBezTo>
                    <a:cubicBezTo>
                      <a:pt x="648" y="382"/>
                      <a:pt x="642" y="379"/>
                      <a:pt x="637" y="374"/>
                    </a:cubicBezTo>
                    <a:close/>
                    <a:moveTo>
                      <a:pt x="637" y="140"/>
                    </a:moveTo>
                    <a:cubicBezTo>
                      <a:pt x="643" y="140"/>
                      <a:pt x="646" y="149"/>
                      <a:pt x="641" y="152"/>
                    </a:cubicBezTo>
                    <a:cubicBezTo>
                      <a:pt x="625" y="155"/>
                      <a:pt x="607" y="157"/>
                      <a:pt x="600" y="175"/>
                    </a:cubicBezTo>
                    <a:cubicBezTo>
                      <a:pt x="598" y="178"/>
                      <a:pt x="595" y="177"/>
                      <a:pt x="592" y="176"/>
                    </a:cubicBezTo>
                    <a:cubicBezTo>
                      <a:pt x="590" y="169"/>
                      <a:pt x="595" y="163"/>
                      <a:pt x="596" y="156"/>
                    </a:cubicBezTo>
                    <a:cubicBezTo>
                      <a:pt x="599" y="143"/>
                      <a:pt x="594" y="129"/>
                      <a:pt x="592" y="115"/>
                    </a:cubicBezTo>
                    <a:cubicBezTo>
                      <a:pt x="592" y="114"/>
                      <a:pt x="594" y="111"/>
                      <a:pt x="596" y="112"/>
                    </a:cubicBezTo>
                    <a:cubicBezTo>
                      <a:pt x="602" y="118"/>
                      <a:pt x="601" y="128"/>
                      <a:pt x="608" y="134"/>
                    </a:cubicBezTo>
                    <a:cubicBezTo>
                      <a:pt x="615" y="145"/>
                      <a:pt x="627" y="143"/>
                      <a:pt x="637" y="140"/>
                    </a:cubicBezTo>
                    <a:close/>
                    <a:moveTo>
                      <a:pt x="640" y="384"/>
                    </a:moveTo>
                    <a:cubicBezTo>
                      <a:pt x="631" y="378"/>
                      <a:pt x="627" y="367"/>
                      <a:pt x="625" y="358"/>
                    </a:cubicBezTo>
                    <a:cubicBezTo>
                      <a:pt x="619" y="354"/>
                      <a:pt x="610" y="357"/>
                      <a:pt x="604" y="358"/>
                    </a:cubicBezTo>
                    <a:cubicBezTo>
                      <a:pt x="600" y="368"/>
                      <a:pt x="595" y="379"/>
                      <a:pt x="586" y="388"/>
                    </a:cubicBezTo>
                    <a:cubicBezTo>
                      <a:pt x="587" y="394"/>
                      <a:pt x="594" y="397"/>
                      <a:pt x="598" y="401"/>
                    </a:cubicBezTo>
                    <a:cubicBezTo>
                      <a:pt x="603" y="406"/>
                      <a:pt x="608" y="412"/>
                      <a:pt x="609" y="418"/>
                    </a:cubicBezTo>
                    <a:cubicBezTo>
                      <a:pt x="613" y="419"/>
                      <a:pt x="619" y="420"/>
                      <a:pt x="622" y="419"/>
                    </a:cubicBezTo>
                    <a:cubicBezTo>
                      <a:pt x="624" y="409"/>
                      <a:pt x="627" y="399"/>
                      <a:pt x="635" y="392"/>
                    </a:cubicBezTo>
                    <a:cubicBezTo>
                      <a:pt x="637" y="391"/>
                      <a:pt x="642" y="388"/>
                      <a:pt x="640" y="384"/>
                    </a:cubicBezTo>
                    <a:close/>
                    <a:moveTo>
                      <a:pt x="624" y="616"/>
                    </a:moveTo>
                    <a:cubicBezTo>
                      <a:pt x="615" y="610"/>
                      <a:pt x="603" y="609"/>
                      <a:pt x="597" y="597"/>
                    </a:cubicBezTo>
                    <a:cubicBezTo>
                      <a:pt x="595" y="597"/>
                      <a:pt x="592" y="599"/>
                      <a:pt x="593" y="601"/>
                    </a:cubicBezTo>
                    <a:cubicBezTo>
                      <a:pt x="596" y="613"/>
                      <a:pt x="592" y="627"/>
                      <a:pt x="585" y="637"/>
                    </a:cubicBezTo>
                    <a:cubicBezTo>
                      <a:pt x="585" y="641"/>
                      <a:pt x="587" y="645"/>
                      <a:pt x="590" y="647"/>
                    </a:cubicBezTo>
                    <a:cubicBezTo>
                      <a:pt x="593" y="647"/>
                      <a:pt x="594" y="650"/>
                      <a:pt x="597" y="648"/>
                    </a:cubicBezTo>
                    <a:cubicBezTo>
                      <a:pt x="599" y="638"/>
                      <a:pt x="604" y="625"/>
                      <a:pt x="617" y="624"/>
                    </a:cubicBezTo>
                    <a:cubicBezTo>
                      <a:pt x="624" y="625"/>
                      <a:pt x="630" y="629"/>
                      <a:pt x="638" y="627"/>
                    </a:cubicBezTo>
                    <a:cubicBezTo>
                      <a:pt x="639" y="626"/>
                      <a:pt x="639" y="624"/>
                      <a:pt x="639" y="622"/>
                    </a:cubicBezTo>
                    <a:cubicBezTo>
                      <a:pt x="635" y="617"/>
                      <a:pt x="629" y="618"/>
                      <a:pt x="624" y="616"/>
                    </a:cubicBezTo>
                    <a:close/>
                    <a:moveTo>
                      <a:pt x="552" y="430"/>
                    </a:moveTo>
                    <a:cubicBezTo>
                      <a:pt x="545" y="431"/>
                      <a:pt x="546" y="438"/>
                      <a:pt x="540" y="441"/>
                    </a:cubicBezTo>
                    <a:cubicBezTo>
                      <a:pt x="536" y="446"/>
                      <a:pt x="529" y="448"/>
                      <a:pt x="523" y="449"/>
                    </a:cubicBezTo>
                    <a:cubicBezTo>
                      <a:pt x="515" y="447"/>
                      <a:pt x="504" y="448"/>
                      <a:pt x="499" y="439"/>
                    </a:cubicBezTo>
                    <a:cubicBezTo>
                      <a:pt x="493" y="432"/>
                      <a:pt x="494" y="421"/>
                      <a:pt x="495" y="412"/>
                    </a:cubicBezTo>
                    <a:cubicBezTo>
                      <a:pt x="492" y="409"/>
                      <a:pt x="488" y="408"/>
                      <a:pt x="484" y="409"/>
                    </a:cubicBezTo>
                    <a:cubicBezTo>
                      <a:pt x="479" y="402"/>
                      <a:pt x="463" y="399"/>
                      <a:pt x="467" y="388"/>
                    </a:cubicBezTo>
                    <a:cubicBezTo>
                      <a:pt x="474" y="381"/>
                      <a:pt x="482" y="373"/>
                      <a:pt x="489" y="367"/>
                    </a:cubicBezTo>
                    <a:cubicBezTo>
                      <a:pt x="488" y="365"/>
                      <a:pt x="484" y="366"/>
                      <a:pt x="482" y="366"/>
                    </a:cubicBezTo>
                    <a:cubicBezTo>
                      <a:pt x="471" y="373"/>
                      <a:pt x="462" y="382"/>
                      <a:pt x="457" y="393"/>
                    </a:cubicBezTo>
                    <a:cubicBezTo>
                      <a:pt x="458" y="400"/>
                      <a:pt x="464" y="404"/>
                      <a:pt x="469" y="409"/>
                    </a:cubicBezTo>
                    <a:cubicBezTo>
                      <a:pt x="474" y="412"/>
                      <a:pt x="480" y="415"/>
                      <a:pt x="487" y="416"/>
                    </a:cubicBezTo>
                    <a:cubicBezTo>
                      <a:pt x="490" y="419"/>
                      <a:pt x="484" y="422"/>
                      <a:pt x="483" y="424"/>
                    </a:cubicBezTo>
                    <a:cubicBezTo>
                      <a:pt x="473" y="427"/>
                      <a:pt x="461" y="423"/>
                      <a:pt x="454" y="416"/>
                    </a:cubicBezTo>
                    <a:cubicBezTo>
                      <a:pt x="444" y="403"/>
                      <a:pt x="443" y="387"/>
                      <a:pt x="448" y="372"/>
                    </a:cubicBezTo>
                    <a:cubicBezTo>
                      <a:pt x="455" y="357"/>
                      <a:pt x="470" y="348"/>
                      <a:pt x="485" y="346"/>
                    </a:cubicBezTo>
                    <a:cubicBezTo>
                      <a:pt x="488" y="347"/>
                      <a:pt x="490" y="343"/>
                      <a:pt x="492" y="346"/>
                    </a:cubicBezTo>
                    <a:cubicBezTo>
                      <a:pt x="490" y="352"/>
                      <a:pt x="493" y="358"/>
                      <a:pt x="493" y="365"/>
                    </a:cubicBezTo>
                    <a:cubicBezTo>
                      <a:pt x="503" y="362"/>
                      <a:pt x="494" y="348"/>
                      <a:pt x="502" y="343"/>
                    </a:cubicBezTo>
                    <a:cubicBezTo>
                      <a:pt x="509" y="333"/>
                      <a:pt x="522" y="328"/>
                      <a:pt x="534" y="331"/>
                    </a:cubicBezTo>
                    <a:cubicBezTo>
                      <a:pt x="538" y="333"/>
                      <a:pt x="543" y="335"/>
                      <a:pt x="546" y="338"/>
                    </a:cubicBezTo>
                    <a:cubicBezTo>
                      <a:pt x="548" y="339"/>
                      <a:pt x="549" y="339"/>
                      <a:pt x="550" y="338"/>
                    </a:cubicBezTo>
                    <a:cubicBezTo>
                      <a:pt x="553" y="335"/>
                      <a:pt x="553" y="328"/>
                      <a:pt x="550" y="323"/>
                    </a:cubicBezTo>
                    <a:cubicBezTo>
                      <a:pt x="540" y="314"/>
                      <a:pt x="525" y="308"/>
                      <a:pt x="510" y="313"/>
                    </a:cubicBezTo>
                    <a:cubicBezTo>
                      <a:pt x="500" y="317"/>
                      <a:pt x="494" y="326"/>
                      <a:pt x="489" y="336"/>
                    </a:cubicBezTo>
                    <a:cubicBezTo>
                      <a:pt x="482" y="340"/>
                      <a:pt x="473" y="336"/>
                      <a:pt x="465" y="342"/>
                    </a:cubicBezTo>
                    <a:cubicBezTo>
                      <a:pt x="454" y="347"/>
                      <a:pt x="447" y="359"/>
                      <a:pt x="441" y="369"/>
                    </a:cubicBezTo>
                    <a:cubicBezTo>
                      <a:pt x="438" y="388"/>
                      <a:pt x="438" y="414"/>
                      <a:pt x="457" y="426"/>
                    </a:cubicBezTo>
                    <a:cubicBezTo>
                      <a:pt x="463" y="432"/>
                      <a:pt x="472" y="432"/>
                      <a:pt x="479" y="434"/>
                    </a:cubicBezTo>
                    <a:cubicBezTo>
                      <a:pt x="483" y="437"/>
                      <a:pt x="481" y="443"/>
                      <a:pt x="484" y="447"/>
                    </a:cubicBezTo>
                    <a:cubicBezTo>
                      <a:pt x="497" y="464"/>
                      <a:pt x="520" y="472"/>
                      <a:pt x="541" y="466"/>
                    </a:cubicBezTo>
                    <a:cubicBezTo>
                      <a:pt x="550" y="464"/>
                      <a:pt x="555" y="454"/>
                      <a:pt x="561" y="448"/>
                    </a:cubicBezTo>
                    <a:cubicBezTo>
                      <a:pt x="565" y="440"/>
                      <a:pt x="558" y="432"/>
                      <a:pt x="552" y="430"/>
                    </a:cubicBezTo>
                    <a:close/>
                    <a:moveTo>
                      <a:pt x="520" y="118"/>
                    </a:moveTo>
                    <a:cubicBezTo>
                      <a:pt x="530" y="126"/>
                      <a:pt x="533" y="138"/>
                      <a:pt x="536" y="150"/>
                    </a:cubicBezTo>
                    <a:cubicBezTo>
                      <a:pt x="535" y="153"/>
                      <a:pt x="535" y="153"/>
                      <a:pt x="535" y="153"/>
                    </a:cubicBezTo>
                    <a:cubicBezTo>
                      <a:pt x="535" y="154"/>
                      <a:pt x="533" y="158"/>
                      <a:pt x="531" y="155"/>
                    </a:cubicBezTo>
                    <a:cubicBezTo>
                      <a:pt x="530" y="148"/>
                      <a:pt x="526" y="142"/>
                      <a:pt x="525" y="134"/>
                    </a:cubicBezTo>
                    <a:cubicBezTo>
                      <a:pt x="512" y="117"/>
                      <a:pt x="491" y="116"/>
                      <a:pt x="472" y="118"/>
                    </a:cubicBezTo>
                    <a:cubicBezTo>
                      <a:pt x="469" y="119"/>
                      <a:pt x="465" y="122"/>
                      <a:pt x="462" y="122"/>
                    </a:cubicBezTo>
                    <a:cubicBezTo>
                      <a:pt x="460" y="122"/>
                      <a:pt x="458" y="123"/>
                      <a:pt x="459" y="120"/>
                    </a:cubicBezTo>
                    <a:cubicBezTo>
                      <a:pt x="473" y="110"/>
                      <a:pt x="484" y="94"/>
                      <a:pt x="480" y="76"/>
                    </a:cubicBezTo>
                    <a:cubicBezTo>
                      <a:pt x="481" y="72"/>
                      <a:pt x="474" y="67"/>
                      <a:pt x="480" y="64"/>
                    </a:cubicBezTo>
                    <a:cubicBezTo>
                      <a:pt x="499" y="65"/>
                      <a:pt x="516" y="76"/>
                      <a:pt x="523" y="93"/>
                    </a:cubicBezTo>
                    <a:cubicBezTo>
                      <a:pt x="526" y="102"/>
                      <a:pt x="520" y="109"/>
                      <a:pt x="520" y="118"/>
                    </a:cubicBezTo>
                    <a:close/>
                    <a:moveTo>
                      <a:pt x="520" y="581"/>
                    </a:moveTo>
                    <a:cubicBezTo>
                      <a:pt x="514" y="575"/>
                      <a:pt x="506" y="574"/>
                      <a:pt x="499" y="573"/>
                    </a:cubicBezTo>
                    <a:cubicBezTo>
                      <a:pt x="498" y="573"/>
                      <a:pt x="496" y="574"/>
                      <a:pt x="497" y="575"/>
                    </a:cubicBezTo>
                    <a:cubicBezTo>
                      <a:pt x="509" y="581"/>
                      <a:pt x="517" y="592"/>
                      <a:pt x="517" y="606"/>
                    </a:cubicBezTo>
                    <a:cubicBezTo>
                      <a:pt x="516" y="620"/>
                      <a:pt x="514" y="637"/>
                      <a:pt x="498" y="644"/>
                    </a:cubicBezTo>
                    <a:cubicBezTo>
                      <a:pt x="483" y="647"/>
                      <a:pt x="468" y="649"/>
                      <a:pt x="453" y="644"/>
                    </a:cubicBezTo>
                    <a:cubicBezTo>
                      <a:pt x="452" y="644"/>
                      <a:pt x="451" y="644"/>
                      <a:pt x="451" y="645"/>
                    </a:cubicBezTo>
                    <a:cubicBezTo>
                      <a:pt x="462" y="652"/>
                      <a:pt x="472" y="663"/>
                      <a:pt x="477" y="675"/>
                    </a:cubicBezTo>
                    <a:cubicBezTo>
                      <a:pt x="484" y="682"/>
                      <a:pt x="476" y="695"/>
                      <a:pt x="486" y="700"/>
                    </a:cubicBezTo>
                    <a:cubicBezTo>
                      <a:pt x="497" y="700"/>
                      <a:pt x="506" y="694"/>
                      <a:pt x="514" y="687"/>
                    </a:cubicBezTo>
                    <a:cubicBezTo>
                      <a:pt x="521" y="676"/>
                      <a:pt x="526" y="663"/>
                      <a:pt x="524" y="650"/>
                    </a:cubicBezTo>
                    <a:cubicBezTo>
                      <a:pt x="523" y="645"/>
                      <a:pt x="519" y="641"/>
                      <a:pt x="522" y="636"/>
                    </a:cubicBezTo>
                    <a:cubicBezTo>
                      <a:pt x="529" y="629"/>
                      <a:pt x="533" y="620"/>
                      <a:pt x="535" y="611"/>
                    </a:cubicBezTo>
                    <a:cubicBezTo>
                      <a:pt x="535" y="599"/>
                      <a:pt x="530" y="587"/>
                      <a:pt x="520" y="581"/>
                    </a:cubicBezTo>
                    <a:close/>
                    <a:moveTo>
                      <a:pt x="532" y="358"/>
                    </a:moveTo>
                    <a:cubicBezTo>
                      <a:pt x="530" y="359"/>
                      <a:pt x="530" y="359"/>
                      <a:pt x="530" y="359"/>
                    </a:cubicBezTo>
                    <a:cubicBezTo>
                      <a:pt x="531" y="360"/>
                      <a:pt x="532" y="360"/>
                      <a:pt x="533" y="360"/>
                    </a:cubicBezTo>
                    <a:cubicBezTo>
                      <a:pt x="533" y="358"/>
                      <a:pt x="532" y="358"/>
                      <a:pt x="532" y="358"/>
                    </a:cubicBezTo>
                    <a:close/>
                    <a:moveTo>
                      <a:pt x="844" y="327"/>
                    </a:moveTo>
                    <a:cubicBezTo>
                      <a:pt x="839" y="323"/>
                      <a:pt x="834" y="319"/>
                      <a:pt x="827" y="319"/>
                    </a:cubicBezTo>
                    <a:cubicBezTo>
                      <a:pt x="819" y="313"/>
                      <a:pt x="810" y="317"/>
                      <a:pt x="801" y="318"/>
                    </a:cubicBezTo>
                    <a:cubicBezTo>
                      <a:pt x="797" y="311"/>
                      <a:pt x="792" y="304"/>
                      <a:pt x="783" y="302"/>
                    </a:cubicBezTo>
                    <a:cubicBezTo>
                      <a:pt x="786" y="301"/>
                      <a:pt x="785" y="297"/>
                      <a:pt x="787" y="295"/>
                    </a:cubicBezTo>
                    <a:cubicBezTo>
                      <a:pt x="785" y="290"/>
                      <a:pt x="791" y="281"/>
                      <a:pt x="782" y="280"/>
                    </a:cubicBezTo>
                    <a:cubicBezTo>
                      <a:pt x="778" y="282"/>
                      <a:pt x="776" y="278"/>
                      <a:pt x="773" y="278"/>
                    </a:cubicBezTo>
                    <a:cubicBezTo>
                      <a:pt x="773" y="276"/>
                      <a:pt x="773" y="276"/>
                      <a:pt x="773" y="276"/>
                    </a:cubicBezTo>
                    <a:cubicBezTo>
                      <a:pt x="783" y="267"/>
                      <a:pt x="788" y="256"/>
                      <a:pt x="787" y="242"/>
                    </a:cubicBezTo>
                    <a:cubicBezTo>
                      <a:pt x="786" y="236"/>
                      <a:pt x="785" y="230"/>
                      <a:pt x="780" y="226"/>
                    </a:cubicBezTo>
                    <a:cubicBezTo>
                      <a:pt x="785" y="215"/>
                      <a:pt x="787" y="204"/>
                      <a:pt x="782" y="192"/>
                    </a:cubicBezTo>
                    <a:cubicBezTo>
                      <a:pt x="776" y="179"/>
                      <a:pt x="762" y="174"/>
                      <a:pt x="748" y="171"/>
                    </a:cubicBezTo>
                    <a:cubicBezTo>
                      <a:pt x="743" y="171"/>
                      <a:pt x="739" y="173"/>
                      <a:pt x="735" y="173"/>
                    </a:cubicBezTo>
                    <a:cubicBezTo>
                      <a:pt x="731" y="167"/>
                      <a:pt x="714" y="165"/>
                      <a:pt x="721" y="154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8" y="136"/>
                      <a:pt x="722" y="120"/>
                      <a:pt x="709" y="112"/>
                    </a:cubicBezTo>
                    <a:cubicBezTo>
                      <a:pt x="701" y="104"/>
                      <a:pt x="691" y="103"/>
                      <a:pt x="680" y="102"/>
                    </a:cubicBezTo>
                    <a:cubicBezTo>
                      <a:pt x="669" y="88"/>
                      <a:pt x="651" y="84"/>
                      <a:pt x="635" y="90"/>
                    </a:cubicBezTo>
                    <a:cubicBezTo>
                      <a:pt x="626" y="93"/>
                      <a:pt x="618" y="98"/>
                      <a:pt x="614" y="105"/>
                    </a:cubicBezTo>
                    <a:cubicBezTo>
                      <a:pt x="611" y="113"/>
                      <a:pt x="612" y="121"/>
                      <a:pt x="615" y="128"/>
                    </a:cubicBezTo>
                    <a:cubicBezTo>
                      <a:pt x="620" y="132"/>
                      <a:pt x="624" y="138"/>
                      <a:pt x="630" y="134"/>
                    </a:cubicBezTo>
                    <a:cubicBezTo>
                      <a:pt x="635" y="129"/>
                      <a:pt x="641" y="131"/>
                      <a:pt x="646" y="133"/>
                    </a:cubicBezTo>
                    <a:cubicBezTo>
                      <a:pt x="650" y="137"/>
                      <a:pt x="652" y="142"/>
                      <a:pt x="652" y="148"/>
                    </a:cubicBezTo>
                    <a:cubicBezTo>
                      <a:pt x="652" y="154"/>
                      <a:pt x="645" y="158"/>
                      <a:pt x="641" y="159"/>
                    </a:cubicBezTo>
                    <a:cubicBezTo>
                      <a:pt x="638" y="160"/>
                      <a:pt x="634" y="162"/>
                      <a:pt x="631" y="160"/>
                    </a:cubicBezTo>
                    <a:cubicBezTo>
                      <a:pt x="620" y="164"/>
                      <a:pt x="608" y="171"/>
                      <a:pt x="604" y="183"/>
                    </a:cubicBezTo>
                    <a:cubicBezTo>
                      <a:pt x="600" y="189"/>
                      <a:pt x="592" y="183"/>
                      <a:pt x="588" y="186"/>
                    </a:cubicBezTo>
                    <a:cubicBezTo>
                      <a:pt x="581" y="186"/>
                      <a:pt x="576" y="194"/>
                      <a:pt x="570" y="196"/>
                    </a:cubicBezTo>
                    <a:cubicBezTo>
                      <a:pt x="561" y="189"/>
                      <a:pt x="576" y="186"/>
                      <a:pt x="577" y="180"/>
                    </a:cubicBezTo>
                    <a:cubicBezTo>
                      <a:pt x="584" y="170"/>
                      <a:pt x="588" y="160"/>
                      <a:pt x="588" y="148"/>
                    </a:cubicBezTo>
                    <a:cubicBezTo>
                      <a:pt x="587" y="134"/>
                      <a:pt x="581" y="123"/>
                      <a:pt x="576" y="111"/>
                    </a:cubicBezTo>
                    <a:cubicBezTo>
                      <a:pt x="579" y="102"/>
                      <a:pt x="575" y="93"/>
                      <a:pt x="575" y="83"/>
                    </a:cubicBezTo>
                    <a:cubicBezTo>
                      <a:pt x="571" y="74"/>
                      <a:pt x="569" y="63"/>
                      <a:pt x="562" y="54"/>
                    </a:cubicBezTo>
                    <a:cubicBezTo>
                      <a:pt x="544" y="28"/>
                      <a:pt x="514" y="16"/>
                      <a:pt x="483" y="13"/>
                    </a:cubicBezTo>
                    <a:cubicBezTo>
                      <a:pt x="465" y="11"/>
                      <a:pt x="451" y="20"/>
                      <a:pt x="435" y="22"/>
                    </a:cubicBezTo>
                    <a:cubicBezTo>
                      <a:pt x="425" y="27"/>
                      <a:pt x="415" y="31"/>
                      <a:pt x="407" y="40"/>
                    </a:cubicBezTo>
                    <a:cubicBezTo>
                      <a:pt x="408" y="43"/>
                      <a:pt x="408" y="48"/>
                      <a:pt x="410" y="51"/>
                    </a:cubicBezTo>
                    <a:cubicBezTo>
                      <a:pt x="412" y="53"/>
                      <a:pt x="415" y="51"/>
                      <a:pt x="417" y="53"/>
                    </a:cubicBezTo>
                    <a:cubicBezTo>
                      <a:pt x="423" y="58"/>
                      <a:pt x="425" y="65"/>
                      <a:pt x="425" y="73"/>
                    </a:cubicBezTo>
                    <a:cubicBezTo>
                      <a:pt x="423" y="89"/>
                      <a:pt x="406" y="99"/>
                      <a:pt x="392" y="105"/>
                    </a:cubicBezTo>
                    <a:cubicBezTo>
                      <a:pt x="389" y="101"/>
                      <a:pt x="393" y="95"/>
                      <a:pt x="392" y="90"/>
                    </a:cubicBezTo>
                    <a:cubicBezTo>
                      <a:pt x="392" y="82"/>
                      <a:pt x="387" y="74"/>
                      <a:pt x="380" y="70"/>
                    </a:cubicBezTo>
                    <a:cubicBezTo>
                      <a:pt x="372" y="68"/>
                      <a:pt x="362" y="63"/>
                      <a:pt x="355" y="69"/>
                    </a:cubicBezTo>
                    <a:cubicBezTo>
                      <a:pt x="350" y="73"/>
                      <a:pt x="346" y="80"/>
                      <a:pt x="339" y="77"/>
                    </a:cubicBezTo>
                    <a:cubicBezTo>
                      <a:pt x="326" y="73"/>
                      <a:pt x="324" y="60"/>
                      <a:pt x="319" y="50"/>
                    </a:cubicBezTo>
                    <a:cubicBezTo>
                      <a:pt x="316" y="42"/>
                      <a:pt x="320" y="32"/>
                      <a:pt x="313" y="26"/>
                    </a:cubicBezTo>
                    <a:cubicBezTo>
                      <a:pt x="310" y="18"/>
                      <a:pt x="300" y="22"/>
                      <a:pt x="293" y="22"/>
                    </a:cubicBezTo>
                    <a:cubicBezTo>
                      <a:pt x="260" y="22"/>
                      <a:pt x="225" y="25"/>
                      <a:pt x="191" y="23"/>
                    </a:cubicBezTo>
                    <a:cubicBezTo>
                      <a:pt x="178" y="25"/>
                      <a:pt x="163" y="24"/>
                      <a:pt x="150" y="25"/>
                    </a:cubicBezTo>
                    <a:cubicBezTo>
                      <a:pt x="103" y="26"/>
                      <a:pt x="52" y="25"/>
                      <a:pt x="5" y="26"/>
                    </a:cubicBezTo>
                    <a:cubicBezTo>
                      <a:pt x="3" y="28"/>
                      <a:pt x="4" y="30"/>
                      <a:pt x="4" y="31"/>
                    </a:cubicBezTo>
                    <a:cubicBezTo>
                      <a:pt x="22" y="34"/>
                      <a:pt x="40" y="32"/>
                      <a:pt x="58" y="32"/>
                    </a:cubicBezTo>
                    <a:cubicBezTo>
                      <a:pt x="262" y="30"/>
                      <a:pt x="262" y="30"/>
                      <a:pt x="262" y="30"/>
                    </a:cubicBezTo>
                    <a:cubicBezTo>
                      <a:pt x="276" y="31"/>
                      <a:pt x="292" y="29"/>
                      <a:pt x="307" y="30"/>
                    </a:cubicBezTo>
                    <a:cubicBezTo>
                      <a:pt x="310" y="42"/>
                      <a:pt x="312" y="54"/>
                      <a:pt x="316" y="65"/>
                    </a:cubicBezTo>
                    <a:cubicBezTo>
                      <a:pt x="322" y="65"/>
                      <a:pt x="318" y="71"/>
                      <a:pt x="321" y="73"/>
                    </a:cubicBezTo>
                    <a:cubicBezTo>
                      <a:pt x="327" y="82"/>
                      <a:pt x="339" y="89"/>
                      <a:pt x="351" y="87"/>
                    </a:cubicBezTo>
                    <a:cubicBezTo>
                      <a:pt x="356" y="83"/>
                      <a:pt x="356" y="73"/>
                      <a:pt x="364" y="73"/>
                    </a:cubicBezTo>
                    <a:cubicBezTo>
                      <a:pt x="369" y="73"/>
                      <a:pt x="374" y="74"/>
                      <a:pt x="378" y="77"/>
                    </a:cubicBezTo>
                    <a:cubicBezTo>
                      <a:pt x="382" y="82"/>
                      <a:pt x="386" y="89"/>
                      <a:pt x="384" y="96"/>
                    </a:cubicBezTo>
                    <a:cubicBezTo>
                      <a:pt x="384" y="113"/>
                      <a:pt x="368" y="121"/>
                      <a:pt x="356" y="127"/>
                    </a:cubicBezTo>
                    <a:cubicBezTo>
                      <a:pt x="334" y="131"/>
                      <a:pt x="312" y="121"/>
                      <a:pt x="300" y="103"/>
                    </a:cubicBezTo>
                    <a:cubicBezTo>
                      <a:pt x="293" y="95"/>
                      <a:pt x="292" y="83"/>
                      <a:pt x="287" y="75"/>
                    </a:cubicBezTo>
                    <a:cubicBezTo>
                      <a:pt x="286" y="73"/>
                      <a:pt x="283" y="73"/>
                      <a:pt x="282" y="73"/>
                    </a:cubicBezTo>
                    <a:cubicBezTo>
                      <a:pt x="278" y="77"/>
                      <a:pt x="282" y="82"/>
                      <a:pt x="283" y="86"/>
                    </a:cubicBezTo>
                    <a:cubicBezTo>
                      <a:pt x="289" y="111"/>
                      <a:pt x="311" y="128"/>
                      <a:pt x="333" y="133"/>
                    </a:cubicBezTo>
                    <a:cubicBezTo>
                      <a:pt x="346" y="138"/>
                      <a:pt x="357" y="131"/>
                      <a:pt x="368" y="128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58" y="150"/>
                      <a:pt x="358" y="150"/>
                      <a:pt x="358" y="150"/>
                    </a:cubicBezTo>
                    <a:cubicBezTo>
                      <a:pt x="357" y="161"/>
                      <a:pt x="351" y="172"/>
                      <a:pt x="356" y="183"/>
                    </a:cubicBezTo>
                    <a:cubicBezTo>
                      <a:pt x="363" y="205"/>
                      <a:pt x="363" y="205"/>
                      <a:pt x="363" y="205"/>
                    </a:cubicBezTo>
                    <a:cubicBezTo>
                      <a:pt x="367" y="208"/>
                      <a:pt x="366" y="212"/>
                      <a:pt x="369" y="215"/>
                    </a:cubicBezTo>
                    <a:cubicBezTo>
                      <a:pt x="374" y="222"/>
                      <a:pt x="386" y="228"/>
                      <a:pt x="380" y="238"/>
                    </a:cubicBezTo>
                    <a:cubicBezTo>
                      <a:pt x="376" y="250"/>
                      <a:pt x="381" y="261"/>
                      <a:pt x="383" y="273"/>
                    </a:cubicBezTo>
                    <a:cubicBezTo>
                      <a:pt x="389" y="292"/>
                      <a:pt x="407" y="304"/>
                      <a:pt x="423" y="316"/>
                    </a:cubicBezTo>
                    <a:cubicBezTo>
                      <a:pt x="398" y="330"/>
                      <a:pt x="383" y="357"/>
                      <a:pt x="386" y="386"/>
                    </a:cubicBezTo>
                    <a:cubicBezTo>
                      <a:pt x="390" y="410"/>
                      <a:pt x="394" y="436"/>
                      <a:pt x="413" y="452"/>
                    </a:cubicBezTo>
                    <a:cubicBezTo>
                      <a:pt x="426" y="463"/>
                      <a:pt x="405" y="467"/>
                      <a:pt x="402" y="475"/>
                    </a:cubicBezTo>
                    <a:cubicBezTo>
                      <a:pt x="392" y="485"/>
                      <a:pt x="387" y="497"/>
                      <a:pt x="384" y="511"/>
                    </a:cubicBezTo>
                    <a:cubicBezTo>
                      <a:pt x="382" y="532"/>
                      <a:pt x="382" y="532"/>
                      <a:pt x="382" y="532"/>
                    </a:cubicBezTo>
                    <a:cubicBezTo>
                      <a:pt x="364" y="552"/>
                      <a:pt x="356" y="576"/>
                      <a:pt x="352" y="602"/>
                    </a:cubicBezTo>
                    <a:cubicBezTo>
                      <a:pt x="352" y="614"/>
                      <a:pt x="355" y="628"/>
                      <a:pt x="362" y="639"/>
                    </a:cubicBezTo>
                    <a:cubicBezTo>
                      <a:pt x="361" y="640"/>
                      <a:pt x="361" y="640"/>
                      <a:pt x="361" y="640"/>
                    </a:cubicBezTo>
                    <a:cubicBezTo>
                      <a:pt x="347" y="637"/>
                      <a:pt x="335" y="641"/>
                      <a:pt x="323" y="646"/>
                    </a:cubicBezTo>
                    <a:cubicBezTo>
                      <a:pt x="301" y="656"/>
                      <a:pt x="285" y="678"/>
                      <a:pt x="280" y="700"/>
                    </a:cubicBezTo>
                    <a:cubicBezTo>
                      <a:pt x="277" y="701"/>
                      <a:pt x="277" y="701"/>
                      <a:pt x="277" y="701"/>
                    </a:cubicBezTo>
                    <a:cubicBezTo>
                      <a:pt x="112" y="704"/>
                      <a:pt x="112" y="704"/>
                      <a:pt x="112" y="704"/>
                    </a:cubicBezTo>
                    <a:cubicBezTo>
                      <a:pt x="75" y="704"/>
                      <a:pt x="41" y="705"/>
                      <a:pt x="2" y="706"/>
                    </a:cubicBezTo>
                    <a:cubicBezTo>
                      <a:pt x="1" y="708"/>
                      <a:pt x="1" y="711"/>
                      <a:pt x="2" y="713"/>
                    </a:cubicBezTo>
                    <a:cubicBezTo>
                      <a:pt x="7" y="714"/>
                      <a:pt x="7" y="714"/>
                      <a:pt x="7" y="714"/>
                    </a:cubicBezTo>
                    <a:cubicBezTo>
                      <a:pt x="189" y="712"/>
                      <a:pt x="189" y="712"/>
                      <a:pt x="189" y="712"/>
                    </a:cubicBezTo>
                    <a:cubicBezTo>
                      <a:pt x="220" y="711"/>
                      <a:pt x="250" y="710"/>
                      <a:pt x="283" y="710"/>
                    </a:cubicBezTo>
                    <a:cubicBezTo>
                      <a:pt x="285" y="697"/>
                      <a:pt x="292" y="686"/>
                      <a:pt x="299" y="674"/>
                    </a:cubicBezTo>
                    <a:cubicBezTo>
                      <a:pt x="315" y="656"/>
                      <a:pt x="337" y="644"/>
                      <a:pt x="361" y="649"/>
                    </a:cubicBezTo>
                    <a:cubicBezTo>
                      <a:pt x="364" y="650"/>
                      <a:pt x="366" y="650"/>
                      <a:pt x="369" y="650"/>
                    </a:cubicBezTo>
                    <a:cubicBezTo>
                      <a:pt x="379" y="659"/>
                      <a:pt x="387" y="671"/>
                      <a:pt x="382" y="685"/>
                    </a:cubicBezTo>
                    <a:cubicBezTo>
                      <a:pt x="381" y="691"/>
                      <a:pt x="375" y="693"/>
                      <a:pt x="369" y="695"/>
                    </a:cubicBezTo>
                    <a:cubicBezTo>
                      <a:pt x="356" y="697"/>
                      <a:pt x="348" y="679"/>
                      <a:pt x="336" y="689"/>
                    </a:cubicBezTo>
                    <a:cubicBezTo>
                      <a:pt x="320" y="705"/>
                      <a:pt x="313" y="724"/>
                      <a:pt x="308" y="745"/>
                    </a:cubicBezTo>
                    <a:cubicBezTo>
                      <a:pt x="306" y="746"/>
                      <a:pt x="306" y="746"/>
                      <a:pt x="306" y="746"/>
                    </a:cubicBezTo>
                    <a:cubicBezTo>
                      <a:pt x="193" y="746"/>
                      <a:pt x="193" y="746"/>
                      <a:pt x="193" y="746"/>
                    </a:cubicBezTo>
                    <a:cubicBezTo>
                      <a:pt x="13" y="747"/>
                      <a:pt x="13" y="747"/>
                      <a:pt x="13" y="747"/>
                    </a:cubicBezTo>
                    <a:cubicBezTo>
                      <a:pt x="9" y="745"/>
                      <a:pt x="6" y="749"/>
                      <a:pt x="2" y="748"/>
                    </a:cubicBezTo>
                    <a:cubicBezTo>
                      <a:pt x="0" y="750"/>
                      <a:pt x="1" y="753"/>
                      <a:pt x="1" y="755"/>
                    </a:cubicBezTo>
                    <a:cubicBezTo>
                      <a:pt x="3" y="756"/>
                      <a:pt x="3" y="756"/>
                      <a:pt x="3" y="756"/>
                    </a:cubicBezTo>
                    <a:cubicBezTo>
                      <a:pt x="99" y="756"/>
                      <a:pt x="200" y="754"/>
                      <a:pt x="294" y="755"/>
                    </a:cubicBezTo>
                    <a:cubicBezTo>
                      <a:pt x="316" y="752"/>
                      <a:pt x="316" y="752"/>
                      <a:pt x="316" y="752"/>
                    </a:cubicBezTo>
                    <a:cubicBezTo>
                      <a:pt x="318" y="748"/>
                      <a:pt x="315" y="743"/>
                      <a:pt x="317" y="739"/>
                    </a:cubicBezTo>
                    <a:cubicBezTo>
                      <a:pt x="320" y="723"/>
                      <a:pt x="328" y="706"/>
                      <a:pt x="342" y="697"/>
                    </a:cubicBezTo>
                    <a:cubicBezTo>
                      <a:pt x="353" y="696"/>
                      <a:pt x="363" y="706"/>
                      <a:pt x="375" y="702"/>
                    </a:cubicBezTo>
                    <a:cubicBezTo>
                      <a:pt x="384" y="696"/>
                      <a:pt x="384" y="696"/>
                      <a:pt x="384" y="696"/>
                    </a:cubicBezTo>
                    <a:cubicBezTo>
                      <a:pt x="391" y="687"/>
                      <a:pt x="393" y="674"/>
                      <a:pt x="388" y="662"/>
                    </a:cubicBezTo>
                    <a:cubicBezTo>
                      <a:pt x="394" y="662"/>
                      <a:pt x="399" y="667"/>
                      <a:pt x="404" y="671"/>
                    </a:cubicBezTo>
                    <a:cubicBezTo>
                      <a:pt x="414" y="679"/>
                      <a:pt x="425" y="690"/>
                      <a:pt x="425" y="705"/>
                    </a:cubicBezTo>
                    <a:cubicBezTo>
                      <a:pt x="423" y="712"/>
                      <a:pt x="419" y="718"/>
                      <a:pt x="412" y="722"/>
                    </a:cubicBezTo>
                    <a:cubicBezTo>
                      <a:pt x="411" y="725"/>
                      <a:pt x="410" y="729"/>
                      <a:pt x="414" y="731"/>
                    </a:cubicBezTo>
                    <a:cubicBezTo>
                      <a:pt x="424" y="742"/>
                      <a:pt x="439" y="748"/>
                      <a:pt x="453" y="751"/>
                    </a:cubicBezTo>
                    <a:cubicBezTo>
                      <a:pt x="478" y="757"/>
                      <a:pt x="503" y="748"/>
                      <a:pt x="527" y="740"/>
                    </a:cubicBezTo>
                    <a:cubicBezTo>
                      <a:pt x="539" y="737"/>
                      <a:pt x="548" y="728"/>
                      <a:pt x="558" y="721"/>
                    </a:cubicBezTo>
                    <a:cubicBezTo>
                      <a:pt x="568" y="707"/>
                      <a:pt x="575" y="691"/>
                      <a:pt x="577" y="673"/>
                    </a:cubicBezTo>
                    <a:cubicBezTo>
                      <a:pt x="580" y="660"/>
                      <a:pt x="575" y="648"/>
                      <a:pt x="577" y="636"/>
                    </a:cubicBezTo>
                    <a:cubicBezTo>
                      <a:pt x="587" y="617"/>
                      <a:pt x="592" y="591"/>
                      <a:pt x="577" y="574"/>
                    </a:cubicBezTo>
                    <a:cubicBezTo>
                      <a:pt x="573" y="566"/>
                      <a:pt x="564" y="563"/>
                      <a:pt x="560" y="556"/>
                    </a:cubicBezTo>
                    <a:cubicBezTo>
                      <a:pt x="550" y="529"/>
                      <a:pt x="522" y="513"/>
                      <a:pt x="494" y="510"/>
                    </a:cubicBezTo>
                    <a:cubicBezTo>
                      <a:pt x="475" y="509"/>
                      <a:pt x="459" y="514"/>
                      <a:pt x="447" y="529"/>
                    </a:cubicBezTo>
                    <a:cubicBezTo>
                      <a:pt x="436" y="543"/>
                      <a:pt x="429" y="564"/>
                      <a:pt x="436" y="583"/>
                    </a:cubicBezTo>
                    <a:cubicBezTo>
                      <a:pt x="434" y="601"/>
                      <a:pt x="432" y="625"/>
                      <a:pt x="450" y="636"/>
                    </a:cubicBezTo>
                    <a:cubicBezTo>
                      <a:pt x="461" y="642"/>
                      <a:pt x="473" y="643"/>
                      <a:pt x="486" y="641"/>
                    </a:cubicBezTo>
                    <a:cubicBezTo>
                      <a:pt x="493" y="641"/>
                      <a:pt x="498" y="634"/>
                      <a:pt x="503" y="629"/>
                    </a:cubicBezTo>
                    <a:cubicBezTo>
                      <a:pt x="508" y="622"/>
                      <a:pt x="511" y="616"/>
                      <a:pt x="511" y="607"/>
                    </a:cubicBezTo>
                    <a:cubicBezTo>
                      <a:pt x="508" y="597"/>
                      <a:pt x="501" y="589"/>
                      <a:pt x="492" y="584"/>
                    </a:cubicBezTo>
                    <a:cubicBezTo>
                      <a:pt x="488" y="583"/>
                      <a:pt x="483" y="583"/>
                      <a:pt x="481" y="580"/>
                    </a:cubicBezTo>
                    <a:cubicBezTo>
                      <a:pt x="479" y="576"/>
                      <a:pt x="481" y="573"/>
                      <a:pt x="482" y="570"/>
                    </a:cubicBezTo>
                    <a:cubicBezTo>
                      <a:pt x="489" y="561"/>
                      <a:pt x="501" y="563"/>
                      <a:pt x="511" y="566"/>
                    </a:cubicBezTo>
                    <a:cubicBezTo>
                      <a:pt x="521" y="571"/>
                      <a:pt x="529" y="581"/>
                      <a:pt x="537" y="589"/>
                    </a:cubicBezTo>
                    <a:cubicBezTo>
                      <a:pt x="540" y="600"/>
                      <a:pt x="544" y="615"/>
                      <a:pt x="537" y="626"/>
                    </a:cubicBezTo>
                    <a:cubicBezTo>
                      <a:pt x="537" y="632"/>
                      <a:pt x="524" y="635"/>
                      <a:pt x="529" y="644"/>
                    </a:cubicBezTo>
                    <a:cubicBezTo>
                      <a:pt x="537" y="656"/>
                      <a:pt x="533" y="675"/>
                      <a:pt x="524" y="686"/>
                    </a:cubicBezTo>
                    <a:cubicBezTo>
                      <a:pt x="513" y="700"/>
                      <a:pt x="494" y="708"/>
                      <a:pt x="477" y="707"/>
                    </a:cubicBezTo>
                    <a:cubicBezTo>
                      <a:pt x="472" y="701"/>
                      <a:pt x="475" y="692"/>
                      <a:pt x="472" y="686"/>
                    </a:cubicBezTo>
                    <a:cubicBezTo>
                      <a:pt x="458" y="661"/>
                      <a:pt x="435" y="646"/>
                      <a:pt x="415" y="626"/>
                    </a:cubicBezTo>
                    <a:cubicBezTo>
                      <a:pt x="402" y="613"/>
                      <a:pt x="401" y="591"/>
                      <a:pt x="407" y="575"/>
                    </a:cubicBezTo>
                    <a:cubicBezTo>
                      <a:pt x="409" y="566"/>
                      <a:pt x="418" y="562"/>
                      <a:pt x="423" y="555"/>
                    </a:cubicBezTo>
                    <a:cubicBezTo>
                      <a:pt x="423" y="535"/>
                      <a:pt x="432" y="517"/>
                      <a:pt x="448" y="506"/>
                    </a:cubicBezTo>
                    <a:cubicBezTo>
                      <a:pt x="463" y="498"/>
                      <a:pt x="481" y="495"/>
                      <a:pt x="497" y="497"/>
                    </a:cubicBezTo>
                    <a:cubicBezTo>
                      <a:pt x="512" y="502"/>
                      <a:pt x="529" y="504"/>
                      <a:pt x="545" y="504"/>
                    </a:cubicBezTo>
                    <a:cubicBezTo>
                      <a:pt x="560" y="504"/>
                      <a:pt x="573" y="500"/>
                      <a:pt x="585" y="492"/>
                    </a:cubicBezTo>
                    <a:cubicBezTo>
                      <a:pt x="590" y="487"/>
                      <a:pt x="596" y="482"/>
                      <a:pt x="600" y="475"/>
                    </a:cubicBezTo>
                    <a:cubicBezTo>
                      <a:pt x="607" y="470"/>
                      <a:pt x="615" y="472"/>
                      <a:pt x="623" y="471"/>
                    </a:cubicBezTo>
                    <a:cubicBezTo>
                      <a:pt x="641" y="472"/>
                      <a:pt x="660" y="475"/>
                      <a:pt x="673" y="488"/>
                    </a:cubicBezTo>
                    <a:cubicBezTo>
                      <a:pt x="685" y="500"/>
                      <a:pt x="690" y="518"/>
                      <a:pt x="687" y="535"/>
                    </a:cubicBezTo>
                    <a:cubicBezTo>
                      <a:pt x="685" y="547"/>
                      <a:pt x="679" y="559"/>
                      <a:pt x="667" y="564"/>
                    </a:cubicBezTo>
                    <a:cubicBezTo>
                      <a:pt x="657" y="566"/>
                      <a:pt x="648" y="565"/>
                      <a:pt x="640" y="559"/>
                    </a:cubicBezTo>
                    <a:cubicBezTo>
                      <a:pt x="637" y="555"/>
                      <a:pt x="636" y="548"/>
                      <a:pt x="638" y="544"/>
                    </a:cubicBezTo>
                    <a:cubicBezTo>
                      <a:pt x="640" y="539"/>
                      <a:pt x="645" y="535"/>
                      <a:pt x="649" y="532"/>
                    </a:cubicBezTo>
                    <a:cubicBezTo>
                      <a:pt x="659" y="533"/>
                      <a:pt x="659" y="533"/>
                      <a:pt x="659" y="533"/>
                    </a:cubicBezTo>
                    <a:cubicBezTo>
                      <a:pt x="665" y="525"/>
                      <a:pt x="661" y="516"/>
                      <a:pt x="659" y="508"/>
                    </a:cubicBezTo>
                    <a:cubicBezTo>
                      <a:pt x="652" y="498"/>
                      <a:pt x="638" y="494"/>
                      <a:pt x="625" y="495"/>
                    </a:cubicBezTo>
                    <a:cubicBezTo>
                      <a:pt x="617" y="497"/>
                      <a:pt x="611" y="505"/>
                      <a:pt x="607" y="512"/>
                    </a:cubicBezTo>
                    <a:cubicBezTo>
                      <a:pt x="603" y="515"/>
                      <a:pt x="598" y="510"/>
                      <a:pt x="593" y="512"/>
                    </a:cubicBezTo>
                    <a:cubicBezTo>
                      <a:pt x="583" y="514"/>
                      <a:pt x="573" y="522"/>
                      <a:pt x="570" y="533"/>
                    </a:cubicBezTo>
                    <a:cubicBezTo>
                      <a:pt x="568" y="539"/>
                      <a:pt x="567" y="546"/>
                      <a:pt x="570" y="554"/>
                    </a:cubicBezTo>
                    <a:cubicBezTo>
                      <a:pt x="574" y="563"/>
                      <a:pt x="584" y="567"/>
                      <a:pt x="592" y="572"/>
                    </a:cubicBezTo>
                    <a:cubicBezTo>
                      <a:pt x="592" y="577"/>
                      <a:pt x="595" y="581"/>
                      <a:pt x="593" y="586"/>
                    </a:cubicBezTo>
                    <a:cubicBezTo>
                      <a:pt x="594" y="588"/>
                      <a:pt x="597" y="589"/>
                      <a:pt x="600" y="589"/>
                    </a:cubicBezTo>
                    <a:cubicBezTo>
                      <a:pt x="609" y="602"/>
                      <a:pt x="624" y="610"/>
                      <a:pt x="640" y="611"/>
                    </a:cubicBezTo>
                    <a:cubicBezTo>
                      <a:pt x="644" y="612"/>
                      <a:pt x="645" y="616"/>
                      <a:pt x="646" y="619"/>
                    </a:cubicBezTo>
                    <a:cubicBezTo>
                      <a:pt x="647" y="625"/>
                      <a:pt x="645" y="631"/>
                      <a:pt x="640" y="634"/>
                    </a:cubicBezTo>
                    <a:cubicBezTo>
                      <a:pt x="633" y="637"/>
                      <a:pt x="625" y="634"/>
                      <a:pt x="620" y="631"/>
                    </a:cubicBezTo>
                    <a:cubicBezTo>
                      <a:pt x="613" y="633"/>
                      <a:pt x="608" y="641"/>
                      <a:pt x="607" y="648"/>
                    </a:cubicBezTo>
                    <a:cubicBezTo>
                      <a:pt x="605" y="661"/>
                      <a:pt x="615" y="672"/>
                      <a:pt x="625" y="678"/>
                    </a:cubicBezTo>
                    <a:cubicBezTo>
                      <a:pt x="636" y="681"/>
                      <a:pt x="649" y="686"/>
                      <a:pt x="660" y="681"/>
                    </a:cubicBezTo>
                    <a:cubicBezTo>
                      <a:pt x="668" y="680"/>
                      <a:pt x="670" y="667"/>
                      <a:pt x="680" y="672"/>
                    </a:cubicBezTo>
                    <a:cubicBezTo>
                      <a:pt x="691" y="673"/>
                      <a:pt x="704" y="667"/>
                      <a:pt x="713" y="659"/>
                    </a:cubicBezTo>
                    <a:cubicBezTo>
                      <a:pt x="719" y="653"/>
                      <a:pt x="722" y="646"/>
                      <a:pt x="723" y="637"/>
                    </a:cubicBezTo>
                    <a:cubicBezTo>
                      <a:pt x="720" y="630"/>
                      <a:pt x="722" y="620"/>
                      <a:pt x="713" y="615"/>
                    </a:cubicBezTo>
                    <a:cubicBezTo>
                      <a:pt x="717" y="609"/>
                      <a:pt x="721" y="602"/>
                      <a:pt x="726" y="596"/>
                    </a:cubicBezTo>
                    <a:cubicBezTo>
                      <a:pt x="740" y="603"/>
                      <a:pt x="757" y="606"/>
                      <a:pt x="770" y="594"/>
                    </a:cubicBezTo>
                    <a:cubicBezTo>
                      <a:pt x="777" y="588"/>
                      <a:pt x="782" y="580"/>
                      <a:pt x="780" y="569"/>
                    </a:cubicBezTo>
                    <a:cubicBezTo>
                      <a:pt x="795" y="559"/>
                      <a:pt x="801" y="540"/>
                      <a:pt x="799" y="522"/>
                    </a:cubicBezTo>
                    <a:cubicBezTo>
                      <a:pt x="794" y="514"/>
                      <a:pt x="794" y="501"/>
                      <a:pt x="782" y="499"/>
                    </a:cubicBezTo>
                    <a:cubicBezTo>
                      <a:pt x="771" y="495"/>
                      <a:pt x="758" y="496"/>
                      <a:pt x="750" y="505"/>
                    </a:cubicBezTo>
                    <a:cubicBezTo>
                      <a:pt x="744" y="512"/>
                      <a:pt x="756" y="520"/>
                      <a:pt x="747" y="524"/>
                    </a:cubicBezTo>
                    <a:cubicBezTo>
                      <a:pt x="743" y="526"/>
                      <a:pt x="740" y="524"/>
                      <a:pt x="737" y="522"/>
                    </a:cubicBezTo>
                    <a:cubicBezTo>
                      <a:pt x="726" y="507"/>
                      <a:pt x="737" y="490"/>
                      <a:pt x="731" y="473"/>
                    </a:cubicBezTo>
                    <a:cubicBezTo>
                      <a:pt x="728" y="465"/>
                      <a:pt x="728" y="465"/>
                      <a:pt x="728" y="465"/>
                    </a:cubicBezTo>
                    <a:cubicBezTo>
                      <a:pt x="731" y="460"/>
                      <a:pt x="737" y="460"/>
                      <a:pt x="741" y="455"/>
                    </a:cubicBezTo>
                    <a:cubicBezTo>
                      <a:pt x="747" y="458"/>
                      <a:pt x="747" y="463"/>
                      <a:pt x="753" y="466"/>
                    </a:cubicBezTo>
                    <a:cubicBezTo>
                      <a:pt x="758" y="472"/>
                      <a:pt x="767" y="471"/>
                      <a:pt x="774" y="472"/>
                    </a:cubicBezTo>
                    <a:cubicBezTo>
                      <a:pt x="781" y="470"/>
                      <a:pt x="787" y="468"/>
                      <a:pt x="792" y="463"/>
                    </a:cubicBezTo>
                    <a:cubicBezTo>
                      <a:pt x="796" y="462"/>
                      <a:pt x="802" y="466"/>
                      <a:pt x="807" y="464"/>
                    </a:cubicBezTo>
                    <a:cubicBezTo>
                      <a:pt x="816" y="468"/>
                      <a:pt x="826" y="465"/>
                      <a:pt x="834" y="461"/>
                    </a:cubicBezTo>
                    <a:cubicBezTo>
                      <a:pt x="840" y="455"/>
                      <a:pt x="849" y="450"/>
                      <a:pt x="851" y="440"/>
                    </a:cubicBezTo>
                    <a:cubicBezTo>
                      <a:pt x="852" y="436"/>
                      <a:pt x="854" y="431"/>
                      <a:pt x="852" y="428"/>
                    </a:cubicBezTo>
                    <a:cubicBezTo>
                      <a:pt x="845" y="429"/>
                      <a:pt x="838" y="431"/>
                      <a:pt x="833" y="425"/>
                    </a:cubicBezTo>
                    <a:cubicBezTo>
                      <a:pt x="826" y="414"/>
                      <a:pt x="821" y="397"/>
                      <a:pt x="805" y="394"/>
                    </a:cubicBezTo>
                    <a:cubicBezTo>
                      <a:pt x="800" y="393"/>
                      <a:pt x="794" y="392"/>
                      <a:pt x="790" y="394"/>
                    </a:cubicBezTo>
                    <a:cubicBezTo>
                      <a:pt x="774" y="388"/>
                      <a:pt x="755" y="385"/>
                      <a:pt x="742" y="398"/>
                    </a:cubicBezTo>
                    <a:cubicBezTo>
                      <a:pt x="736" y="397"/>
                      <a:pt x="732" y="393"/>
                      <a:pt x="730" y="387"/>
                    </a:cubicBezTo>
                    <a:cubicBezTo>
                      <a:pt x="731" y="381"/>
                      <a:pt x="738" y="378"/>
                      <a:pt x="742" y="373"/>
                    </a:cubicBezTo>
                    <a:cubicBezTo>
                      <a:pt x="747" y="372"/>
                      <a:pt x="751" y="378"/>
                      <a:pt x="756" y="378"/>
                    </a:cubicBezTo>
                    <a:cubicBezTo>
                      <a:pt x="765" y="382"/>
                      <a:pt x="775" y="378"/>
                      <a:pt x="782" y="373"/>
                    </a:cubicBezTo>
                    <a:cubicBezTo>
                      <a:pt x="799" y="378"/>
                      <a:pt x="816" y="374"/>
                      <a:pt x="828" y="362"/>
                    </a:cubicBezTo>
                    <a:cubicBezTo>
                      <a:pt x="831" y="356"/>
                      <a:pt x="837" y="347"/>
                      <a:pt x="844" y="346"/>
                    </a:cubicBezTo>
                    <a:cubicBezTo>
                      <a:pt x="848" y="346"/>
                      <a:pt x="854" y="347"/>
                      <a:pt x="855" y="341"/>
                    </a:cubicBezTo>
                    <a:cubicBezTo>
                      <a:pt x="855" y="334"/>
                      <a:pt x="849" y="331"/>
                      <a:pt x="844" y="327"/>
                    </a:cubicBezTo>
                    <a:close/>
                    <a:moveTo>
                      <a:pt x="774" y="165"/>
                    </a:moveTo>
                    <a:cubicBezTo>
                      <a:pt x="775" y="167"/>
                      <a:pt x="776" y="169"/>
                      <a:pt x="778" y="170"/>
                    </a:cubicBezTo>
                    <a:cubicBezTo>
                      <a:pt x="778" y="172"/>
                      <a:pt x="775" y="173"/>
                      <a:pt x="773" y="174"/>
                    </a:cubicBezTo>
                    <a:cubicBezTo>
                      <a:pt x="764" y="165"/>
                      <a:pt x="752" y="165"/>
                      <a:pt x="739" y="165"/>
                    </a:cubicBezTo>
                    <a:cubicBezTo>
                      <a:pt x="736" y="163"/>
                      <a:pt x="731" y="164"/>
                      <a:pt x="728" y="158"/>
                    </a:cubicBezTo>
                    <a:cubicBezTo>
                      <a:pt x="735" y="143"/>
                      <a:pt x="733" y="124"/>
                      <a:pt x="723" y="111"/>
                    </a:cubicBezTo>
                    <a:cubicBezTo>
                      <a:pt x="715" y="102"/>
                      <a:pt x="703" y="95"/>
                      <a:pt x="689" y="98"/>
                    </a:cubicBezTo>
                    <a:cubicBezTo>
                      <a:pt x="677" y="85"/>
                      <a:pt x="660" y="82"/>
                      <a:pt x="643" y="79"/>
                    </a:cubicBezTo>
                    <a:cubicBezTo>
                      <a:pt x="628" y="82"/>
                      <a:pt x="610" y="85"/>
                      <a:pt x="603" y="102"/>
                    </a:cubicBezTo>
                    <a:cubicBezTo>
                      <a:pt x="597" y="102"/>
                      <a:pt x="589" y="107"/>
                      <a:pt x="585" y="100"/>
                    </a:cubicBezTo>
                    <a:cubicBezTo>
                      <a:pt x="586" y="82"/>
                      <a:pt x="579" y="66"/>
                      <a:pt x="571" y="51"/>
                    </a:cubicBezTo>
                    <a:cubicBezTo>
                      <a:pt x="564" y="44"/>
                      <a:pt x="559" y="33"/>
                      <a:pt x="549" y="33"/>
                    </a:cubicBezTo>
                    <a:cubicBezTo>
                      <a:pt x="547" y="24"/>
                      <a:pt x="536" y="21"/>
                      <a:pt x="529" y="17"/>
                    </a:cubicBezTo>
                    <a:cubicBezTo>
                      <a:pt x="509" y="11"/>
                      <a:pt x="484" y="3"/>
                      <a:pt x="460" y="7"/>
                    </a:cubicBezTo>
                    <a:cubicBezTo>
                      <a:pt x="444" y="12"/>
                      <a:pt x="428" y="13"/>
                      <a:pt x="415" y="23"/>
                    </a:cubicBezTo>
                    <a:cubicBezTo>
                      <a:pt x="408" y="30"/>
                      <a:pt x="398" y="33"/>
                      <a:pt x="395" y="42"/>
                    </a:cubicBezTo>
                    <a:cubicBezTo>
                      <a:pt x="403" y="51"/>
                      <a:pt x="415" y="60"/>
                      <a:pt x="413" y="73"/>
                    </a:cubicBezTo>
                    <a:cubicBezTo>
                      <a:pt x="413" y="79"/>
                      <a:pt x="410" y="83"/>
                      <a:pt x="405" y="87"/>
                    </a:cubicBezTo>
                    <a:cubicBezTo>
                      <a:pt x="403" y="87"/>
                      <a:pt x="400" y="89"/>
                      <a:pt x="398" y="87"/>
                    </a:cubicBezTo>
                    <a:cubicBezTo>
                      <a:pt x="395" y="75"/>
                      <a:pt x="385" y="62"/>
                      <a:pt x="372" y="60"/>
                    </a:cubicBezTo>
                    <a:cubicBezTo>
                      <a:pt x="359" y="58"/>
                      <a:pt x="347" y="74"/>
                      <a:pt x="337" y="62"/>
                    </a:cubicBezTo>
                    <a:cubicBezTo>
                      <a:pt x="327" y="56"/>
                      <a:pt x="327" y="43"/>
                      <a:pt x="324" y="33"/>
                    </a:cubicBezTo>
                    <a:cubicBezTo>
                      <a:pt x="323" y="27"/>
                      <a:pt x="326" y="20"/>
                      <a:pt x="320" y="16"/>
                    </a:cubicBezTo>
                    <a:cubicBezTo>
                      <a:pt x="292" y="12"/>
                      <a:pt x="260" y="15"/>
                      <a:pt x="230" y="14"/>
                    </a:cubicBezTo>
                    <a:cubicBezTo>
                      <a:pt x="176" y="14"/>
                      <a:pt x="125" y="14"/>
                      <a:pt x="70" y="15"/>
                    </a:cubicBezTo>
                    <a:cubicBezTo>
                      <a:pt x="48" y="13"/>
                      <a:pt x="27" y="16"/>
                      <a:pt x="5" y="14"/>
                    </a:cubicBezTo>
                    <a:cubicBezTo>
                      <a:pt x="4" y="13"/>
                      <a:pt x="4" y="11"/>
                      <a:pt x="6" y="11"/>
                    </a:cubicBezTo>
                    <a:cubicBezTo>
                      <a:pt x="28" y="10"/>
                      <a:pt x="51" y="11"/>
                      <a:pt x="73" y="10"/>
                    </a:cubicBezTo>
                    <a:cubicBezTo>
                      <a:pt x="136" y="11"/>
                      <a:pt x="194" y="9"/>
                      <a:pt x="256" y="10"/>
                    </a:cubicBezTo>
                    <a:cubicBezTo>
                      <a:pt x="280" y="10"/>
                      <a:pt x="300" y="10"/>
                      <a:pt x="323" y="10"/>
                    </a:cubicBezTo>
                    <a:cubicBezTo>
                      <a:pt x="328" y="16"/>
                      <a:pt x="332" y="22"/>
                      <a:pt x="329" y="30"/>
                    </a:cubicBezTo>
                    <a:cubicBezTo>
                      <a:pt x="334" y="40"/>
                      <a:pt x="331" y="53"/>
                      <a:pt x="341" y="60"/>
                    </a:cubicBezTo>
                    <a:cubicBezTo>
                      <a:pt x="349" y="63"/>
                      <a:pt x="357" y="56"/>
                      <a:pt x="366" y="56"/>
                    </a:cubicBezTo>
                    <a:cubicBezTo>
                      <a:pt x="377" y="55"/>
                      <a:pt x="387" y="59"/>
                      <a:pt x="394" y="68"/>
                    </a:cubicBezTo>
                    <a:cubicBezTo>
                      <a:pt x="398" y="72"/>
                      <a:pt x="399" y="78"/>
                      <a:pt x="403" y="82"/>
                    </a:cubicBezTo>
                    <a:cubicBezTo>
                      <a:pt x="405" y="79"/>
                      <a:pt x="408" y="76"/>
                      <a:pt x="408" y="72"/>
                    </a:cubicBezTo>
                    <a:cubicBezTo>
                      <a:pt x="407" y="61"/>
                      <a:pt x="399" y="51"/>
                      <a:pt x="388" y="45"/>
                    </a:cubicBezTo>
                    <a:cubicBezTo>
                      <a:pt x="388" y="41"/>
                      <a:pt x="388" y="41"/>
                      <a:pt x="388" y="41"/>
                    </a:cubicBezTo>
                    <a:cubicBezTo>
                      <a:pt x="398" y="28"/>
                      <a:pt x="413" y="17"/>
                      <a:pt x="428" y="11"/>
                    </a:cubicBezTo>
                    <a:cubicBezTo>
                      <a:pt x="443" y="7"/>
                      <a:pt x="456" y="1"/>
                      <a:pt x="472" y="0"/>
                    </a:cubicBezTo>
                    <a:cubicBezTo>
                      <a:pt x="502" y="4"/>
                      <a:pt x="533" y="10"/>
                      <a:pt x="556" y="30"/>
                    </a:cubicBezTo>
                    <a:cubicBezTo>
                      <a:pt x="574" y="40"/>
                      <a:pt x="581" y="60"/>
                      <a:pt x="588" y="78"/>
                    </a:cubicBezTo>
                    <a:cubicBezTo>
                      <a:pt x="590" y="84"/>
                      <a:pt x="589" y="92"/>
                      <a:pt x="592" y="97"/>
                    </a:cubicBezTo>
                    <a:cubicBezTo>
                      <a:pt x="595" y="97"/>
                      <a:pt x="596" y="97"/>
                      <a:pt x="598" y="97"/>
                    </a:cubicBezTo>
                    <a:cubicBezTo>
                      <a:pt x="608" y="80"/>
                      <a:pt x="628" y="74"/>
                      <a:pt x="648" y="75"/>
                    </a:cubicBezTo>
                    <a:cubicBezTo>
                      <a:pt x="662" y="78"/>
                      <a:pt x="677" y="80"/>
                      <a:pt x="687" y="91"/>
                    </a:cubicBezTo>
                    <a:cubicBezTo>
                      <a:pt x="696" y="93"/>
                      <a:pt x="705" y="93"/>
                      <a:pt x="713" y="97"/>
                    </a:cubicBezTo>
                    <a:cubicBezTo>
                      <a:pt x="727" y="107"/>
                      <a:pt x="737" y="120"/>
                      <a:pt x="738" y="136"/>
                    </a:cubicBezTo>
                    <a:cubicBezTo>
                      <a:pt x="735" y="158"/>
                      <a:pt x="735" y="158"/>
                      <a:pt x="735" y="158"/>
                    </a:cubicBezTo>
                    <a:cubicBezTo>
                      <a:pt x="737" y="160"/>
                      <a:pt x="737" y="160"/>
                      <a:pt x="737" y="160"/>
                    </a:cubicBezTo>
                    <a:cubicBezTo>
                      <a:pt x="744" y="160"/>
                      <a:pt x="751" y="160"/>
                      <a:pt x="758" y="161"/>
                    </a:cubicBezTo>
                    <a:cubicBezTo>
                      <a:pt x="764" y="161"/>
                      <a:pt x="768" y="167"/>
                      <a:pt x="774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599" name="文本框 598">
              <a:extLst>
                <a:ext uri="{FF2B5EF4-FFF2-40B4-BE49-F238E27FC236}">
                  <a16:creationId xmlns:a16="http://schemas.microsoft.com/office/drawing/2014/main" id="{93CEC5A6-5273-4B68-84E7-306058DEA5BC}"/>
                </a:ext>
              </a:extLst>
            </p:cNvPr>
            <p:cNvSpPr txBox="1"/>
            <p:nvPr/>
          </p:nvSpPr>
          <p:spPr>
            <a:xfrm>
              <a:off x="2021839" y="3253962"/>
              <a:ext cx="83099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293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schemeClr val="bg1"/>
                  </a:solidFill>
                </a:rPr>
                <a:t>输入你的标题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56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A4E14EBA-8AC9-457C-964C-C218B52180FC}"/>
              </a:ext>
            </a:extLst>
          </p:cNvPr>
          <p:cNvGrpSpPr/>
          <p:nvPr/>
        </p:nvGrpSpPr>
        <p:grpSpPr>
          <a:xfrm>
            <a:off x="3160752" y="1317733"/>
            <a:ext cx="5860740" cy="1599329"/>
            <a:chOff x="3160752" y="1317733"/>
            <a:chExt cx="5860740" cy="159932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C8A7D01-7FF7-4255-8CBF-51EB430AD9FD}"/>
                </a:ext>
              </a:extLst>
            </p:cNvPr>
            <p:cNvGrpSpPr/>
            <p:nvPr/>
          </p:nvGrpSpPr>
          <p:grpSpPr>
            <a:xfrm>
              <a:off x="3160752" y="1317733"/>
              <a:ext cx="5589548" cy="1599329"/>
              <a:chOff x="3148052" y="987533"/>
              <a:chExt cx="5589548" cy="159932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7CD7AB6-EFAF-4F88-A0E5-08E4B67BC22B}"/>
                  </a:ext>
                </a:extLst>
              </p:cNvPr>
              <p:cNvSpPr/>
              <p:nvPr/>
            </p:nvSpPr>
            <p:spPr>
              <a:xfrm>
                <a:off x="3148052" y="987533"/>
                <a:ext cx="5589548" cy="1599329"/>
              </a:xfrm>
              <a:prstGeom prst="rect">
                <a:avLst/>
              </a:prstGeom>
              <a:solidFill>
                <a:srgbClr val="E2DCCF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628066-F3C8-4030-BB9B-E349C5704E0F}"/>
                  </a:ext>
                </a:extLst>
              </p:cNvPr>
              <p:cNvSpPr/>
              <p:nvPr/>
            </p:nvSpPr>
            <p:spPr>
              <a:xfrm>
                <a:off x="3878526" y="1206021"/>
                <a:ext cx="3908762" cy="1162352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E5B089E-4013-4EEA-95DB-4A363258BF46}"/>
                </a:ext>
              </a:extLst>
            </p:cNvPr>
            <p:cNvGrpSpPr/>
            <p:nvPr/>
          </p:nvGrpSpPr>
          <p:grpSpPr>
            <a:xfrm>
              <a:off x="7683016" y="1741243"/>
              <a:ext cx="1338476" cy="931930"/>
              <a:chOff x="1797050" y="2693988"/>
              <a:chExt cx="2038351" cy="1419226"/>
            </a:xfrm>
            <a:solidFill>
              <a:srgbClr val="C4A077"/>
            </a:solidFill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89702708-BA2F-4540-8BBC-A969C1CFB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629026"/>
                <a:ext cx="214313" cy="282575"/>
              </a:xfrm>
              <a:custGeom>
                <a:avLst/>
                <a:gdLst>
                  <a:gd name="T0" fmla="*/ 51 w 67"/>
                  <a:gd name="T1" fmla="*/ 31 h 88"/>
                  <a:gd name="T2" fmla="*/ 67 w 67"/>
                  <a:gd name="T3" fmla="*/ 11 h 88"/>
                  <a:gd name="T4" fmla="*/ 65 w 67"/>
                  <a:gd name="T5" fmla="*/ 0 h 88"/>
                  <a:gd name="T6" fmla="*/ 44 w 67"/>
                  <a:gd name="T7" fmla="*/ 26 h 88"/>
                  <a:gd name="T8" fmla="*/ 26 w 67"/>
                  <a:gd name="T9" fmla="*/ 48 h 88"/>
                  <a:gd name="T10" fmla="*/ 19 w 67"/>
                  <a:gd name="T11" fmla="*/ 57 h 88"/>
                  <a:gd name="T12" fmla="*/ 3 w 67"/>
                  <a:gd name="T13" fmla="*/ 77 h 88"/>
                  <a:gd name="T14" fmla="*/ 0 w 67"/>
                  <a:gd name="T15" fmla="*/ 81 h 88"/>
                  <a:gd name="T16" fmla="*/ 3 w 67"/>
                  <a:gd name="T17" fmla="*/ 84 h 88"/>
                  <a:gd name="T18" fmla="*/ 6 w 67"/>
                  <a:gd name="T19" fmla="*/ 88 h 88"/>
                  <a:gd name="T20" fmla="*/ 19 w 67"/>
                  <a:gd name="T21" fmla="*/ 71 h 88"/>
                  <a:gd name="T22" fmla="*/ 26 w 67"/>
                  <a:gd name="T23" fmla="*/ 62 h 88"/>
                  <a:gd name="T24" fmla="*/ 44 w 67"/>
                  <a:gd name="T25" fmla="*/ 39 h 88"/>
                  <a:gd name="T26" fmla="*/ 51 w 67"/>
                  <a:gd name="T2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88">
                    <a:moveTo>
                      <a:pt x="51" y="31"/>
                    </a:moveTo>
                    <a:cubicBezTo>
                      <a:pt x="56" y="24"/>
                      <a:pt x="61" y="17"/>
                      <a:pt x="67" y="11"/>
                    </a:cubicBezTo>
                    <a:cubicBezTo>
                      <a:pt x="66" y="7"/>
                      <a:pt x="66" y="3"/>
                      <a:pt x="65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2"/>
                      <a:pt x="2" y="83"/>
                      <a:pt x="3" y="84"/>
                    </a:cubicBezTo>
                    <a:cubicBezTo>
                      <a:pt x="4" y="85"/>
                      <a:pt x="5" y="86"/>
                      <a:pt x="6" y="88"/>
                    </a:cubicBezTo>
                    <a:cubicBezTo>
                      <a:pt x="10" y="82"/>
                      <a:pt x="15" y="77"/>
                      <a:pt x="19" y="71"/>
                    </a:cubicBezTo>
                    <a:cubicBezTo>
                      <a:pt x="21" y="68"/>
                      <a:pt x="24" y="65"/>
                      <a:pt x="26" y="62"/>
                    </a:cubicBezTo>
                    <a:cubicBezTo>
                      <a:pt x="32" y="55"/>
                      <a:pt x="38" y="47"/>
                      <a:pt x="44" y="39"/>
                    </a:cubicBezTo>
                    <a:cubicBezTo>
                      <a:pt x="46" y="37"/>
                      <a:pt x="49" y="34"/>
                      <a:pt x="5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1B9A3388-9C05-4C54-9966-D5E611F60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013" y="3500438"/>
                <a:ext cx="107950" cy="79375"/>
              </a:xfrm>
              <a:custGeom>
                <a:avLst/>
                <a:gdLst>
                  <a:gd name="T0" fmla="*/ 17 w 34"/>
                  <a:gd name="T1" fmla="*/ 3 h 25"/>
                  <a:gd name="T2" fmla="*/ 0 w 34"/>
                  <a:gd name="T3" fmla="*/ 23 h 25"/>
                  <a:gd name="T4" fmla="*/ 15 w 34"/>
                  <a:gd name="T5" fmla="*/ 25 h 25"/>
                  <a:gd name="T6" fmla="*/ 17 w 34"/>
                  <a:gd name="T7" fmla="*/ 22 h 25"/>
                  <a:gd name="T8" fmla="*/ 26 w 34"/>
                  <a:gd name="T9" fmla="*/ 11 h 25"/>
                  <a:gd name="T10" fmla="*/ 34 w 34"/>
                  <a:gd name="T11" fmla="*/ 3 h 25"/>
                  <a:gd name="T12" fmla="*/ 26 w 34"/>
                  <a:gd name="T13" fmla="*/ 1 h 25"/>
                  <a:gd name="T14" fmla="*/ 19 w 34"/>
                  <a:gd name="T15" fmla="*/ 0 h 25"/>
                  <a:gd name="T16" fmla="*/ 17 w 34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17" y="3"/>
                    </a:moveTo>
                    <a:cubicBezTo>
                      <a:pt x="11" y="10"/>
                      <a:pt x="5" y="16"/>
                      <a:pt x="0" y="23"/>
                    </a:cubicBezTo>
                    <a:cubicBezTo>
                      <a:pt x="5" y="23"/>
                      <a:pt x="10" y="24"/>
                      <a:pt x="15" y="25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2"/>
                      <a:pt x="29" y="2"/>
                      <a:pt x="26" y="1"/>
                    </a:cubicBezTo>
                    <a:cubicBezTo>
                      <a:pt x="24" y="1"/>
                      <a:pt x="21" y="1"/>
                      <a:pt x="19" y="0"/>
                    </a:cubicBezTo>
                    <a:cubicBezTo>
                      <a:pt x="18" y="1"/>
                      <a:pt x="17" y="2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96398BD9-CB90-4DAA-B1B5-C5475D761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3714751"/>
                <a:ext cx="522288" cy="398463"/>
              </a:xfrm>
              <a:custGeom>
                <a:avLst/>
                <a:gdLst>
                  <a:gd name="T0" fmla="*/ 137 w 163"/>
                  <a:gd name="T1" fmla="*/ 47 h 124"/>
                  <a:gd name="T2" fmla="*/ 136 w 163"/>
                  <a:gd name="T3" fmla="*/ 45 h 124"/>
                  <a:gd name="T4" fmla="*/ 136 w 163"/>
                  <a:gd name="T5" fmla="*/ 45 h 124"/>
                  <a:gd name="T6" fmla="*/ 136 w 163"/>
                  <a:gd name="T7" fmla="*/ 45 h 124"/>
                  <a:gd name="T8" fmla="*/ 136 w 163"/>
                  <a:gd name="T9" fmla="*/ 29 h 124"/>
                  <a:gd name="T10" fmla="*/ 129 w 163"/>
                  <a:gd name="T11" fmla="*/ 12 h 124"/>
                  <a:gd name="T12" fmla="*/ 116 w 163"/>
                  <a:gd name="T13" fmla="*/ 2 h 124"/>
                  <a:gd name="T14" fmla="*/ 115 w 163"/>
                  <a:gd name="T15" fmla="*/ 2 h 124"/>
                  <a:gd name="T16" fmla="*/ 107 w 163"/>
                  <a:gd name="T17" fmla="*/ 0 h 124"/>
                  <a:gd name="T18" fmla="*/ 98 w 163"/>
                  <a:gd name="T19" fmla="*/ 1 h 124"/>
                  <a:gd name="T20" fmla="*/ 75 w 163"/>
                  <a:gd name="T21" fmla="*/ 17 h 124"/>
                  <a:gd name="T22" fmla="*/ 72 w 163"/>
                  <a:gd name="T23" fmla="*/ 17 h 124"/>
                  <a:gd name="T24" fmla="*/ 70 w 163"/>
                  <a:gd name="T25" fmla="*/ 17 h 124"/>
                  <a:gd name="T26" fmla="*/ 55 w 163"/>
                  <a:gd name="T27" fmla="*/ 14 h 124"/>
                  <a:gd name="T28" fmla="*/ 15 w 163"/>
                  <a:gd name="T29" fmla="*/ 79 h 124"/>
                  <a:gd name="T30" fmla="*/ 62 w 163"/>
                  <a:gd name="T31" fmla="*/ 85 h 124"/>
                  <a:gd name="T32" fmla="*/ 35 w 163"/>
                  <a:gd name="T33" fmla="*/ 67 h 124"/>
                  <a:gd name="T34" fmla="*/ 70 w 163"/>
                  <a:gd name="T35" fmla="*/ 31 h 124"/>
                  <a:gd name="T36" fmla="*/ 75 w 163"/>
                  <a:gd name="T37" fmla="*/ 31 h 124"/>
                  <a:gd name="T38" fmla="*/ 107 w 163"/>
                  <a:gd name="T39" fmla="*/ 24 h 124"/>
                  <a:gd name="T40" fmla="*/ 116 w 163"/>
                  <a:gd name="T41" fmla="*/ 33 h 124"/>
                  <a:gd name="T42" fmla="*/ 122 w 163"/>
                  <a:gd name="T43" fmla="*/ 50 h 124"/>
                  <a:gd name="T44" fmla="*/ 136 w 163"/>
                  <a:gd name="T45" fmla="*/ 60 h 124"/>
                  <a:gd name="T46" fmla="*/ 136 w 163"/>
                  <a:gd name="T47" fmla="*/ 87 h 124"/>
                  <a:gd name="T48" fmla="*/ 121 w 163"/>
                  <a:gd name="T49" fmla="*/ 96 h 124"/>
                  <a:gd name="T50" fmla="*/ 116 w 163"/>
                  <a:gd name="T51" fmla="*/ 78 h 124"/>
                  <a:gd name="T52" fmla="*/ 107 w 163"/>
                  <a:gd name="T53" fmla="*/ 74 h 124"/>
                  <a:gd name="T54" fmla="*/ 88 w 163"/>
                  <a:gd name="T55" fmla="*/ 92 h 124"/>
                  <a:gd name="T56" fmla="*/ 107 w 163"/>
                  <a:gd name="T57" fmla="*/ 122 h 124"/>
                  <a:gd name="T58" fmla="*/ 116 w 163"/>
                  <a:gd name="T59" fmla="*/ 124 h 124"/>
                  <a:gd name="T60" fmla="*/ 133 w 163"/>
                  <a:gd name="T61" fmla="*/ 121 h 124"/>
                  <a:gd name="T62" fmla="*/ 136 w 163"/>
                  <a:gd name="T63" fmla="*/ 120 h 124"/>
                  <a:gd name="T64" fmla="*/ 159 w 163"/>
                  <a:gd name="T65" fmla="*/ 95 h 124"/>
                  <a:gd name="T66" fmla="*/ 159 w 163"/>
                  <a:gd name="T67" fmla="*/ 64 h 124"/>
                  <a:gd name="T68" fmla="*/ 137 w 163"/>
                  <a:gd name="T6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" h="124">
                    <a:moveTo>
                      <a:pt x="137" y="47"/>
                    </a:moveTo>
                    <a:cubicBezTo>
                      <a:pt x="137" y="47"/>
                      <a:pt x="136" y="46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39"/>
                      <a:pt x="136" y="34"/>
                      <a:pt x="136" y="29"/>
                    </a:cubicBezTo>
                    <a:cubicBezTo>
                      <a:pt x="135" y="22"/>
                      <a:pt x="132" y="16"/>
                      <a:pt x="129" y="12"/>
                    </a:cubicBezTo>
                    <a:cubicBezTo>
                      <a:pt x="126" y="7"/>
                      <a:pt x="121" y="4"/>
                      <a:pt x="116" y="2"/>
                    </a:cubicBezTo>
                    <a:cubicBezTo>
                      <a:pt x="116" y="2"/>
                      <a:pt x="116" y="2"/>
                      <a:pt x="115" y="2"/>
                    </a:cubicBezTo>
                    <a:cubicBezTo>
                      <a:pt x="112" y="1"/>
                      <a:pt x="110" y="1"/>
                      <a:pt x="107" y="0"/>
                    </a:cubicBezTo>
                    <a:cubicBezTo>
                      <a:pt x="104" y="0"/>
                      <a:pt x="101" y="0"/>
                      <a:pt x="98" y="1"/>
                    </a:cubicBezTo>
                    <a:cubicBezTo>
                      <a:pt x="89" y="3"/>
                      <a:pt x="80" y="8"/>
                      <a:pt x="75" y="17"/>
                    </a:cubicBezTo>
                    <a:cubicBezTo>
                      <a:pt x="74" y="17"/>
                      <a:pt x="73" y="18"/>
                      <a:pt x="72" y="17"/>
                    </a:cubicBezTo>
                    <a:cubicBezTo>
                      <a:pt x="72" y="17"/>
                      <a:pt x="71" y="17"/>
                      <a:pt x="70" y="17"/>
                    </a:cubicBezTo>
                    <a:cubicBezTo>
                      <a:pt x="65" y="15"/>
                      <a:pt x="60" y="14"/>
                      <a:pt x="55" y="14"/>
                    </a:cubicBezTo>
                    <a:cubicBezTo>
                      <a:pt x="21" y="15"/>
                      <a:pt x="0" y="45"/>
                      <a:pt x="15" y="79"/>
                    </a:cubicBezTo>
                    <a:cubicBezTo>
                      <a:pt x="23" y="99"/>
                      <a:pt x="55" y="101"/>
                      <a:pt x="62" y="85"/>
                    </a:cubicBezTo>
                    <a:cubicBezTo>
                      <a:pt x="73" y="59"/>
                      <a:pt x="45" y="54"/>
                      <a:pt x="35" y="67"/>
                    </a:cubicBezTo>
                    <a:cubicBezTo>
                      <a:pt x="33" y="45"/>
                      <a:pt x="46" y="30"/>
                      <a:pt x="70" y="31"/>
                    </a:cubicBezTo>
                    <a:cubicBezTo>
                      <a:pt x="72" y="31"/>
                      <a:pt x="74" y="31"/>
                      <a:pt x="75" y="31"/>
                    </a:cubicBezTo>
                    <a:cubicBezTo>
                      <a:pt x="87" y="22"/>
                      <a:pt x="98" y="20"/>
                      <a:pt x="107" y="24"/>
                    </a:cubicBezTo>
                    <a:cubicBezTo>
                      <a:pt x="110" y="26"/>
                      <a:pt x="114" y="29"/>
                      <a:pt x="116" y="33"/>
                    </a:cubicBezTo>
                    <a:cubicBezTo>
                      <a:pt x="119" y="37"/>
                      <a:pt x="121" y="43"/>
                      <a:pt x="122" y="50"/>
                    </a:cubicBezTo>
                    <a:cubicBezTo>
                      <a:pt x="128" y="53"/>
                      <a:pt x="133" y="56"/>
                      <a:pt x="136" y="60"/>
                    </a:cubicBezTo>
                    <a:cubicBezTo>
                      <a:pt x="143" y="69"/>
                      <a:pt x="143" y="79"/>
                      <a:pt x="136" y="87"/>
                    </a:cubicBezTo>
                    <a:cubicBezTo>
                      <a:pt x="132" y="91"/>
                      <a:pt x="128" y="94"/>
                      <a:pt x="121" y="96"/>
                    </a:cubicBezTo>
                    <a:cubicBezTo>
                      <a:pt x="122" y="88"/>
                      <a:pt x="120" y="82"/>
                      <a:pt x="116" y="78"/>
                    </a:cubicBezTo>
                    <a:cubicBezTo>
                      <a:pt x="114" y="76"/>
                      <a:pt x="110" y="74"/>
                      <a:pt x="107" y="74"/>
                    </a:cubicBezTo>
                    <a:cubicBezTo>
                      <a:pt x="98" y="73"/>
                      <a:pt x="88" y="80"/>
                      <a:pt x="88" y="92"/>
                    </a:cubicBezTo>
                    <a:cubicBezTo>
                      <a:pt x="89" y="108"/>
                      <a:pt x="96" y="118"/>
                      <a:pt x="107" y="122"/>
                    </a:cubicBezTo>
                    <a:cubicBezTo>
                      <a:pt x="110" y="123"/>
                      <a:pt x="113" y="124"/>
                      <a:pt x="116" y="124"/>
                    </a:cubicBezTo>
                    <a:cubicBezTo>
                      <a:pt x="121" y="124"/>
                      <a:pt x="127" y="123"/>
                      <a:pt x="133" y="121"/>
                    </a:cubicBezTo>
                    <a:cubicBezTo>
                      <a:pt x="134" y="121"/>
                      <a:pt x="135" y="120"/>
                      <a:pt x="136" y="120"/>
                    </a:cubicBezTo>
                    <a:cubicBezTo>
                      <a:pt x="147" y="115"/>
                      <a:pt x="155" y="106"/>
                      <a:pt x="159" y="95"/>
                    </a:cubicBezTo>
                    <a:cubicBezTo>
                      <a:pt x="163" y="85"/>
                      <a:pt x="163" y="73"/>
                      <a:pt x="159" y="64"/>
                    </a:cubicBezTo>
                    <a:cubicBezTo>
                      <a:pt x="155" y="56"/>
                      <a:pt x="148" y="49"/>
                      <a:pt x="1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29283437-AE1E-4FFE-ABDE-1408A3602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050" y="2876551"/>
                <a:ext cx="400050" cy="168275"/>
              </a:xfrm>
              <a:custGeom>
                <a:avLst/>
                <a:gdLst>
                  <a:gd name="T0" fmla="*/ 124 w 125"/>
                  <a:gd name="T1" fmla="*/ 23 h 52"/>
                  <a:gd name="T2" fmla="*/ 125 w 125"/>
                  <a:gd name="T3" fmla="*/ 22 h 52"/>
                  <a:gd name="T4" fmla="*/ 124 w 125"/>
                  <a:gd name="T5" fmla="*/ 22 h 52"/>
                  <a:gd name="T6" fmla="*/ 70 w 125"/>
                  <a:gd name="T7" fmla="*/ 17 h 52"/>
                  <a:gd name="T8" fmla="*/ 0 w 125"/>
                  <a:gd name="T9" fmla="*/ 20 h 52"/>
                  <a:gd name="T10" fmla="*/ 51 w 125"/>
                  <a:gd name="T11" fmla="*/ 32 h 52"/>
                  <a:gd name="T12" fmla="*/ 124 w 125"/>
                  <a:gd name="T13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52">
                    <a:moveTo>
                      <a:pt x="124" y="23"/>
                    </a:move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07" y="30"/>
                      <a:pt x="87" y="29"/>
                      <a:pt x="70" y="17"/>
                    </a:cubicBezTo>
                    <a:cubicBezTo>
                      <a:pt x="45" y="0"/>
                      <a:pt x="23" y="1"/>
                      <a:pt x="0" y="20"/>
                    </a:cubicBezTo>
                    <a:cubicBezTo>
                      <a:pt x="21" y="15"/>
                      <a:pt x="37" y="18"/>
                      <a:pt x="51" y="32"/>
                    </a:cubicBezTo>
                    <a:cubicBezTo>
                      <a:pt x="71" y="52"/>
                      <a:pt x="108" y="41"/>
                      <a:pt x="12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225252F3-2527-4F32-BFE9-BEEAC8DD1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2863851"/>
                <a:ext cx="346075" cy="282575"/>
              </a:xfrm>
              <a:custGeom>
                <a:avLst/>
                <a:gdLst>
                  <a:gd name="T0" fmla="*/ 0 w 108"/>
                  <a:gd name="T1" fmla="*/ 34 h 88"/>
                  <a:gd name="T2" fmla="*/ 1 w 108"/>
                  <a:gd name="T3" fmla="*/ 33 h 88"/>
                  <a:gd name="T4" fmla="*/ 38 w 108"/>
                  <a:gd name="T5" fmla="*/ 51 h 88"/>
                  <a:gd name="T6" fmla="*/ 38 w 108"/>
                  <a:gd name="T7" fmla="*/ 63 h 88"/>
                  <a:gd name="T8" fmla="*/ 7 w 108"/>
                  <a:gd name="T9" fmla="*/ 88 h 88"/>
                  <a:gd name="T10" fmla="*/ 38 w 108"/>
                  <a:gd name="T11" fmla="*/ 86 h 88"/>
                  <a:gd name="T12" fmla="*/ 47 w 108"/>
                  <a:gd name="T13" fmla="*/ 85 h 88"/>
                  <a:gd name="T14" fmla="*/ 67 w 108"/>
                  <a:gd name="T15" fmla="*/ 80 h 88"/>
                  <a:gd name="T16" fmla="*/ 90 w 108"/>
                  <a:gd name="T17" fmla="*/ 68 h 88"/>
                  <a:gd name="T18" fmla="*/ 99 w 108"/>
                  <a:gd name="T19" fmla="*/ 24 h 88"/>
                  <a:gd name="T20" fmla="*/ 90 w 108"/>
                  <a:gd name="T21" fmla="*/ 10 h 88"/>
                  <a:gd name="T22" fmla="*/ 67 w 108"/>
                  <a:gd name="T23" fmla="*/ 0 h 88"/>
                  <a:gd name="T24" fmla="*/ 47 w 108"/>
                  <a:gd name="T25" fmla="*/ 3 h 88"/>
                  <a:gd name="T26" fmla="*/ 38 w 108"/>
                  <a:gd name="T27" fmla="*/ 7 h 88"/>
                  <a:gd name="T28" fmla="*/ 1 w 108"/>
                  <a:gd name="T29" fmla="*/ 33 h 88"/>
                  <a:gd name="T30" fmla="*/ 0 w 108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88">
                    <a:moveTo>
                      <a:pt x="0" y="34"/>
                    </a:moveTo>
                    <a:cubicBezTo>
                      <a:pt x="1" y="34"/>
                      <a:pt x="1" y="33"/>
                      <a:pt x="1" y="33"/>
                    </a:cubicBezTo>
                    <a:cubicBezTo>
                      <a:pt x="21" y="29"/>
                      <a:pt x="34" y="38"/>
                      <a:pt x="38" y="51"/>
                    </a:cubicBezTo>
                    <a:cubicBezTo>
                      <a:pt x="39" y="54"/>
                      <a:pt x="39" y="59"/>
                      <a:pt x="38" y="63"/>
                    </a:cubicBezTo>
                    <a:cubicBezTo>
                      <a:pt x="35" y="73"/>
                      <a:pt x="25" y="84"/>
                      <a:pt x="7" y="88"/>
                    </a:cubicBezTo>
                    <a:cubicBezTo>
                      <a:pt x="15" y="88"/>
                      <a:pt x="26" y="88"/>
                      <a:pt x="38" y="86"/>
                    </a:cubicBezTo>
                    <a:cubicBezTo>
                      <a:pt x="41" y="86"/>
                      <a:pt x="44" y="85"/>
                      <a:pt x="47" y="85"/>
                    </a:cubicBezTo>
                    <a:cubicBezTo>
                      <a:pt x="54" y="83"/>
                      <a:pt x="60" y="82"/>
                      <a:pt x="67" y="80"/>
                    </a:cubicBezTo>
                    <a:cubicBezTo>
                      <a:pt x="76" y="77"/>
                      <a:pt x="84" y="73"/>
                      <a:pt x="90" y="68"/>
                    </a:cubicBezTo>
                    <a:cubicBezTo>
                      <a:pt x="103" y="58"/>
                      <a:pt x="108" y="44"/>
                      <a:pt x="99" y="24"/>
                    </a:cubicBezTo>
                    <a:cubicBezTo>
                      <a:pt x="96" y="18"/>
                      <a:pt x="93" y="14"/>
                      <a:pt x="90" y="10"/>
                    </a:cubicBezTo>
                    <a:cubicBezTo>
                      <a:pt x="83" y="4"/>
                      <a:pt x="75" y="1"/>
                      <a:pt x="67" y="0"/>
                    </a:cubicBezTo>
                    <a:cubicBezTo>
                      <a:pt x="60" y="0"/>
                      <a:pt x="54" y="1"/>
                      <a:pt x="47" y="3"/>
                    </a:cubicBezTo>
                    <a:cubicBezTo>
                      <a:pt x="44" y="4"/>
                      <a:pt x="41" y="5"/>
                      <a:pt x="38" y="7"/>
                    </a:cubicBezTo>
                    <a:cubicBezTo>
                      <a:pt x="23" y="13"/>
                      <a:pt x="10" y="23"/>
                      <a:pt x="1" y="33"/>
                    </a:cubicBezTo>
                    <a:cubicBezTo>
                      <a:pt x="1" y="33"/>
                      <a:pt x="1" y="33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374E8398-0C07-4493-BDE9-AD569888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688" y="3211513"/>
                <a:ext cx="428625" cy="401638"/>
              </a:xfrm>
              <a:custGeom>
                <a:avLst/>
                <a:gdLst>
                  <a:gd name="T0" fmla="*/ 62 w 134"/>
                  <a:gd name="T1" fmla="*/ 61 h 125"/>
                  <a:gd name="T2" fmla="*/ 62 w 134"/>
                  <a:gd name="T3" fmla="*/ 108 h 125"/>
                  <a:gd name="T4" fmla="*/ 51 w 134"/>
                  <a:gd name="T5" fmla="*/ 125 h 125"/>
                  <a:gd name="T6" fmla="*/ 62 w 134"/>
                  <a:gd name="T7" fmla="*/ 118 h 125"/>
                  <a:gd name="T8" fmla="*/ 110 w 134"/>
                  <a:gd name="T9" fmla="*/ 25 h 125"/>
                  <a:gd name="T10" fmla="*/ 62 w 134"/>
                  <a:gd name="T11" fmla="*/ 2 h 125"/>
                  <a:gd name="T12" fmla="*/ 15 w 134"/>
                  <a:gd name="T13" fmla="*/ 20 h 125"/>
                  <a:gd name="T14" fmla="*/ 8 w 134"/>
                  <a:gd name="T15" fmla="*/ 33 h 125"/>
                  <a:gd name="T16" fmla="*/ 5 w 134"/>
                  <a:gd name="T17" fmla="*/ 38 h 125"/>
                  <a:gd name="T18" fmla="*/ 0 w 134"/>
                  <a:gd name="T19" fmla="*/ 45 h 125"/>
                  <a:gd name="T20" fmla="*/ 8 w 134"/>
                  <a:gd name="T21" fmla="*/ 42 h 125"/>
                  <a:gd name="T22" fmla="*/ 62 w 134"/>
                  <a:gd name="T2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125">
                    <a:moveTo>
                      <a:pt x="62" y="61"/>
                    </a:moveTo>
                    <a:cubicBezTo>
                      <a:pt x="69" y="74"/>
                      <a:pt x="69" y="92"/>
                      <a:pt x="62" y="108"/>
                    </a:cubicBezTo>
                    <a:cubicBezTo>
                      <a:pt x="59" y="114"/>
                      <a:pt x="56" y="119"/>
                      <a:pt x="51" y="125"/>
                    </a:cubicBezTo>
                    <a:cubicBezTo>
                      <a:pt x="54" y="123"/>
                      <a:pt x="58" y="121"/>
                      <a:pt x="62" y="118"/>
                    </a:cubicBezTo>
                    <a:cubicBezTo>
                      <a:pt x="90" y="98"/>
                      <a:pt x="134" y="59"/>
                      <a:pt x="110" y="25"/>
                    </a:cubicBezTo>
                    <a:cubicBezTo>
                      <a:pt x="96" y="6"/>
                      <a:pt x="79" y="0"/>
                      <a:pt x="62" y="2"/>
                    </a:cubicBezTo>
                    <a:cubicBezTo>
                      <a:pt x="47" y="3"/>
                      <a:pt x="31" y="10"/>
                      <a:pt x="15" y="20"/>
                    </a:cubicBezTo>
                    <a:cubicBezTo>
                      <a:pt x="13" y="24"/>
                      <a:pt x="11" y="29"/>
                      <a:pt x="8" y="33"/>
                    </a:cubicBezTo>
                    <a:cubicBezTo>
                      <a:pt x="7" y="35"/>
                      <a:pt x="6" y="36"/>
                      <a:pt x="5" y="38"/>
                    </a:cubicBezTo>
                    <a:cubicBezTo>
                      <a:pt x="4" y="40"/>
                      <a:pt x="2" y="43"/>
                      <a:pt x="0" y="45"/>
                    </a:cubicBezTo>
                    <a:cubicBezTo>
                      <a:pt x="3" y="44"/>
                      <a:pt x="6" y="43"/>
                      <a:pt x="8" y="42"/>
                    </a:cubicBezTo>
                    <a:cubicBezTo>
                      <a:pt x="33" y="33"/>
                      <a:pt x="53" y="43"/>
                      <a:pt x="6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6F8AFA1B-FAAD-4FDE-8DD2-7BC77DE16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913" y="3576638"/>
                <a:ext cx="852488" cy="485775"/>
              </a:xfrm>
              <a:custGeom>
                <a:avLst/>
                <a:gdLst>
                  <a:gd name="T0" fmla="*/ 242 w 266"/>
                  <a:gd name="T1" fmla="*/ 85 h 151"/>
                  <a:gd name="T2" fmla="*/ 211 w 266"/>
                  <a:gd name="T3" fmla="*/ 42 h 151"/>
                  <a:gd name="T4" fmla="*/ 125 w 266"/>
                  <a:gd name="T5" fmla="*/ 59 h 151"/>
                  <a:gd name="T6" fmla="*/ 55 w 266"/>
                  <a:gd name="T7" fmla="*/ 81 h 151"/>
                  <a:gd name="T8" fmla="*/ 55 w 266"/>
                  <a:gd name="T9" fmla="*/ 10 h 151"/>
                  <a:gd name="T10" fmla="*/ 55 w 266"/>
                  <a:gd name="T11" fmla="*/ 10 h 151"/>
                  <a:gd name="T12" fmla="*/ 56 w 266"/>
                  <a:gd name="T13" fmla="*/ 9 h 151"/>
                  <a:gd name="T14" fmla="*/ 55 w 266"/>
                  <a:gd name="T15" fmla="*/ 10 h 151"/>
                  <a:gd name="T16" fmla="*/ 48 w 266"/>
                  <a:gd name="T17" fmla="*/ 13 h 151"/>
                  <a:gd name="T18" fmla="*/ 1 w 266"/>
                  <a:gd name="T19" fmla="*/ 76 h 151"/>
                  <a:gd name="T20" fmla="*/ 1 w 266"/>
                  <a:gd name="T21" fmla="*/ 97 h 151"/>
                  <a:gd name="T22" fmla="*/ 22 w 266"/>
                  <a:gd name="T23" fmla="*/ 134 h 151"/>
                  <a:gd name="T24" fmla="*/ 55 w 266"/>
                  <a:gd name="T25" fmla="*/ 149 h 151"/>
                  <a:gd name="T26" fmla="*/ 126 w 266"/>
                  <a:gd name="T27" fmla="*/ 74 h 151"/>
                  <a:gd name="T28" fmla="*/ 185 w 266"/>
                  <a:gd name="T29" fmla="*/ 71 h 151"/>
                  <a:gd name="T30" fmla="*/ 231 w 266"/>
                  <a:gd name="T31" fmla="*/ 100 h 151"/>
                  <a:gd name="T32" fmla="*/ 266 w 266"/>
                  <a:gd name="T33" fmla="*/ 107 h 151"/>
                  <a:gd name="T34" fmla="*/ 242 w 266"/>
                  <a:gd name="T35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6" h="151">
                    <a:moveTo>
                      <a:pt x="242" y="85"/>
                    </a:moveTo>
                    <a:cubicBezTo>
                      <a:pt x="221" y="80"/>
                      <a:pt x="222" y="63"/>
                      <a:pt x="211" y="42"/>
                    </a:cubicBezTo>
                    <a:cubicBezTo>
                      <a:pt x="188" y="0"/>
                      <a:pt x="139" y="20"/>
                      <a:pt x="125" y="59"/>
                    </a:cubicBezTo>
                    <a:cubicBezTo>
                      <a:pt x="114" y="88"/>
                      <a:pt x="77" y="93"/>
                      <a:pt x="55" y="81"/>
                    </a:cubicBezTo>
                    <a:cubicBezTo>
                      <a:pt x="35" y="70"/>
                      <a:pt x="26" y="45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6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3" y="11"/>
                      <a:pt x="50" y="11"/>
                      <a:pt x="48" y="13"/>
                    </a:cubicBezTo>
                    <a:cubicBezTo>
                      <a:pt x="24" y="26"/>
                      <a:pt x="5" y="50"/>
                      <a:pt x="1" y="76"/>
                    </a:cubicBezTo>
                    <a:cubicBezTo>
                      <a:pt x="0" y="83"/>
                      <a:pt x="0" y="90"/>
                      <a:pt x="1" y="97"/>
                    </a:cubicBezTo>
                    <a:cubicBezTo>
                      <a:pt x="3" y="111"/>
                      <a:pt x="10" y="123"/>
                      <a:pt x="22" y="134"/>
                    </a:cubicBezTo>
                    <a:cubicBezTo>
                      <a:pt x="34" y="144"/>
                      <a:pt x="44" y="149"/>
                      <a:pt x="55" y="149"/>
                    </a:cubicBezTo>
                    <a:cubicBezTo>
                      <a:pt x="85" y="151"/>
                      <a:pt x="111" y="119"/>
                      <a:pt x="126" y="74"/>
                    </a:cubicBezTo>
                    <a:cubicBezTo>
                      <a:pt x="133" y="53"/>
                      <a:pt x="163" y="48"/>
                      <a:pt x="185" y="71"/>
                    </a:cubicBezTo>
                    <a:cubicBezTo>
                      <a:pt x="202" y="87"/>
                      <a:pt x="214" y="101"/>
                      <a:pt x="231" y="100"/>
                    </a:cubicBezTo>
                    <a:cubicBezTo>
                      <a:pt x="243" y="100"/>
                      <a:pt x="255" y="101"/>
                      <a:pt x="266" y="107"/>
                    </a:cubicBezTo>
                    <a:cubicBezTo>
                      <a:pt x="261" y="98"/>
                      <a:pt x="255" y="88"/>
                      <a:pt x="24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4E600233-9162-4082-B6EE-3BBD8E4CC1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2713" y="2765426"/>
                <a:ext cx="560388" cy="612775"/>
              </a:xfrm>
              <a:custGeom>
                <a:avLst/>
                <a:gdLst>
                  <a:gd name="T0" fmla="*/ 123 w 175"/>
                  <a:gd name="T1" fmla="*/ 75 h 191"/>
                  <a:gd name="T2" fmla="*/ 158 w 175"/>
                  <a:gd name="T3" fmla="*/ 68 h 191"/>
                  <a:gd name="T4" fmla="*/ 166 w 175"/>
                  <a:gd name="T5" fmla="*/ 44 h 191"/>
                  <a:gd name="T6" fmla="*/ 169 w 175"/>
                  <a:gd name="T7" fmla="*/ 36 h 191"/>
                  <a:gd name="T8" fmla="*/ 158 w 175"/>
                  <a:gd name="T9" fmla="*/ 0 h 191"/>
                  <a:gd name="T10" fmla="*/ 111 w 175"/>
                  <a:gd name="T11" fmla="*/ 22 h 191"/>
                  <a:gd name="T12" fmla="*/ 104 w 175"/>
                  <a:gd name="T13" fmla="*/ 36 h 191"/>
                  <a:gd name="T14" fmla="*/ 98 w 175"/>
                  <a:gd name="T15" fmla="*/ 32 h 191"/>
                  <a:gd name="T16" fmla="*/ 91 w 175"/>
                  <a:gd name="T17" fmla="*/ 37 h 191"/>
                  <a:gd name="T18" fmla="*/ 94 w 175"/>
                  <a:gd name="T19" fmla="*/ 41 h 191"/>
                  <a:gd name="T20" fmla="*/ 89 w 175"/>
                  <a:gd name="T21" fmla="*/ 45 h 191"/>
                  <a:gd name="T22" fmla="*/ 79 w 175"/>
                  <a:gd name="T23" fmla="*/ 46 h 191"/>
                  <a:gd name="T24" fmla="*/ 58 w 175"/>
                  <a:gd name="T25" fmla="*/ 68 h 191"/>
                  <a:gd name="T26" fmla="*/ 79 w 175"/>
                  <a:gd name="T27" fmla="*/ 64 h 191"/>
                  <a:gd name="T28" fmla="*/ 79 w 175"/>
                  <a:gd name="T29" fmla="*/ 66 h 191"/>
                  <a:gd name="T30" fmla="*/ 58 w 175"/>
                  <a:gd name="T31" fmla="*/ 72 h 191"/>
                  <a:gd name="T32" fmla="*/ 26 w 175"/>
                  <a:gd name="T33" fmla="*/ 91 h 191"/>
                  <a:gd name="T34" fmla="*/ 0 w 175"/>
                  <a:gd name="T35" fmla="*/ 118 h 191"/>
                  <a:gd name="T36" fmla="*/ 39 w 175"/>
                  <a:gd name="T37" fmla="*/ 128 h 191"/>
                  <a:gd name="T38" fmla="*/ 51 w 175"/>
                  <a:gd name="T39" fmla="*/ 121 h 191"/>
                  <a:gd name="T40" fmla="*/ 64 w 175"/>
                  <a:gd name="T41" fmla="*/ 123 h 191"/>
                  <a:gd name="T42" fmla="*/ 52 w 175"/>
                  <a:gd name="T43" fmla="*/ 135 h 191"/>
                  <a:gd name="T44" fmla="*/ 61 w 175"/>
                  <a:gd name="T45" fmla="*/ 143 h 191"/>
                  <a:gd name="T46" fmla="*/ 72 w 175"/>
                  <a:gd name="T47" fmla="*/ 129 h 191"/>
                  <a:gd name="T48" fmla="*/ 74 w 175"/>
                  <a:gd name="T49" fmla="*/ 143 h 191"/>
                  <a:gd name="T50" fmla="*/ 65 w 175"/>
                  <a:gd name="T51" fmla="*/ 147 h 191"/>
                  <a:gd name="T52" fmla="*/ 79 w 175"/>
                  <a:gd name="T53" fmla="*/ 169 h 191"/>
                  <a:gd name="T54" fmla="*/ 86 w 175"/>
                  <a:gd name="T55" fmla="*/ 191 h 191"/>
                  <a:gd name="T56" fmla="*/ 93 w 175"/>
                  <a:gd name="T57" fmla="*/ 182 h 191"/>
                  <a:gd name="T58" fmla="*/ 104 w 175"/>
                  <a:gd name="T59" fmla="*/ 165 h 191"/>
                  <a:gd name="T60" fmla="*/ 156 w 175"/>
                  <a:gd name="T61" fmla="*/ 62 h 191"/>
                  <a:gd name="T62" fmla="*/ 158 w 175"/>
                  <a:gd name="T63" fmla="*/ 48 h 191"/>
                  <a:gd name="T64" fmla="*/ 158 w 175"/>
                  <a:gd name="T65" fmla="*/ 60 h 191"/>
                  <a:gd name="T66" fmla="*/ 170 w 175"/>
                  <a:gd name="T67" fmla="*/ 15 h 191"/>
                  <a:gd name="T68" fmla="*/ 158 w 175"/>
                  <a:gd name="T69" fmla="*/ 21 h 191"/>
                  <a:gd name="T70" fmla="*/ 158 w 175"/>
                  <a:gd name="T71" fmla="*/ 12 h 191"/>
                  <a:gd name="T72" fmla="*/ 158 w 175"/>
                  <a:gd name="T73" fmla="*/ 39 h 191"/>
                  <a:gd name="T74" fmla="*/ 158 w 175"/>
                  <a:gd name="T75" fmla="*/ 40 h 191"/>
                  <a:gd name="T76" fmla="*/ 144 w 175"/>
                  <a:gd name="T77" fmla="*/ 31 h 191"/>
                  <a:gd name="T78" fmla="*/ 79 w 175"/>
                  <a:gd name="T79" fmla="*/ 62 h 191"/>
                  <a:gd name="T80" fmla="*/ 73 w 175"/>
                  <a:gd name="T81" fmla="*/ 54 h 191"/>
                  <a:gd name="T82" fmla="*/ 79 w 175"/>
                  <a:gd name="T83" fmla="*/ 49 h 191"/>
                  <a:gd name="T84" fmla="*/ 83 w 175"/>
                  <a:gd name="T85" fmla="*/ 60 h 191"/>
                  <a:gd name="T86" fmla="*/ 109 w 175"/>
                  <a:gd name="T87" fmla="*/ 48 h 191"/>
                  <a:gd name="T88" fmla="*/ 102 w 175"/>
                  <a:gd name="T89" fmla="*/ 57 h 191"/>
                  <a:gd name="T90" fmla="*/ 104 w 175"/>
                  <a:gd name="T91" fmla="*/ 46 h 191"/>
                  <a:gd name="T92" fmla="*/ 58 w 175"/>
                  <a:gd name="T93" fmla="*/ 109 h 191"/>
                  <a:gd name="T94" fmla="*/ 51 w 175"/>
                  <a:gd name="T95" fmla="*/ 102 h 191"/>
                  <a:gd name="T96" fmla="*/ 58 w 175"/>
                  <a:gd name="T97" fmla="*/ 90 h 191"/>
                  <a:gd name="T98" fmla="*/ 66 w 175"/>
                  <a:gd name="T99" fmla="*/ 112 h 191"/>
                  <a:gd name="T100" fmla="*/ 73 w 175"/>
                  <a:gd name="T101" fmla="*/ 124 h 191"/>
                  <a:gd name="T102" fmla="*/ 72 w 175"/>
                  <a:gd name="T103" fmla="*/ 115 h 191"/>
                  <a:gd name="T104" fmla="*/ 78 w 175"/>
                  <a:gd name="T105" fmla="*/ 118 h 191"/>
                  <a:gd name="T106" fmla="*/ 79 w 175"/>
                  <a:gd name="T107" fmla="*/ 110 h 191"/>
                  <a:gd name="T108" fmla="*/ 79 w 175"/>
                  <a:gd name="T109" fmla="*/ 99 h 191"/>
                  <a:gd name="T110" fmla="*/ 93 w 175"/>
                  <a:gd name="T111" fmla="*/ 90 h 191"/>
                  <a:gd name="T112" fmla="*/ 93 w 175"/>
                  <a:gd name="T113" fmla="*/ 103 h 191"/>
                  <a:gd name="T114" fmla="*/ 93 w 175"/>
                  <a:gd name="T115" fmla="*/ 132 h 191"/>
                  <a:gd name="T116" fmla="*/ 93 w 175"/>
                  <a:gd name="T117" fmla="*/ 118 h 191"/>
                  <a:gd name="T118" fmla="*/ 94 w 175"/>
                  <a:gd name="T119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91">
                    <a:moveTo>
                      <a:pt x="104" y="165"/>
                    </a:moveTo>
                    <a:cubicBezTo>
                      <a:pt x="119" y="138"/>
                      <a:pt x="127" y="107"/>
                      <a:pt x="123" y="75"/>
                    </a:cubicBezTo>
                    <a:cubicBezTo>
                      <a:pt x="127" y="88"/>
                      <a:pt x="128" y="101"/>
                      <a:pt x="127" y="113"/>
                    </a:cubicBezTo>
                    <a:cubicBezTo>
                      <a:pt x="140" y="99"/>
                      <a:pt x="150" y="84"/>
                      <a:pt x="158" y="68"/>
                    </a:cubicBezTo>
                    <a:cubicBezTo>
                      <a:pt x="162" y="60"/>
                      <a:pt x="165" y="52"/>
                      <a:pt x="167" y="44"/>
                    </a:cubicBezTo>
                    <a:cubicBezTo>
                      <a:pt x="167" y="44"/>
                      <a:pt x="167" y="44"/>
                      <a:pt x="166" y="44"/>
                    </a:cubicBezTo>
                    <a:cubicBezTo>
                      <a:pt x="164" y="43"/>
                      <a:pt x="163" y="41"/>
                      <a:pt x="163" y="39"/>
                    </a:cubicBezTo>
                    <a:cubicBezTo>
                      <a:pt x="164" y="36"/>
                      <a:pt x="166" y="35"/>
                      <a:pt x="169" y="36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5" y="11"/>
                      <a:pt x="169" y="0"/>
                      <a:pt x="158" y="0"/>
                    </a:cubicBezTo>
                    <a:cubicBezTo>
                      <a:pt x="152" y="0"/>
                      <a:pt x="146" y="2"/>
                      <a:pt x="138" y="6"/>
                    </a:cubicBezTo>
                    <a:cubicBezTo>
                      <a:pt x="130" y="10"/>
                      <a:pt x="121" y="16"/>
                      <a:pt x="111" y="22"/>
                    </a:cubicBezTo>
                    <a:cubicBezTo>
                      <a:pt x="116" y="23"/>
                      <a:pt x="119" y="28"/>
                      <a:pt x="112" y="33"/>
                    </a:cubicBezTo>
                    <a:cubicBezTo>
                      <a:pt x="109" y="35"/>
                      <a:pt x="107" y="36"/>
                      <a:pt x="104" y="36"/>
                    </a:cubicBezTo>
                    <a:cubicBezTo>
                      <a:pt x="102" y="36"/>
                      <a:pt x="99" y="36"/>
                      <a:pt x="96" y="35"/>
                    </a:cubicBezTo>
                    <a:cubicBezTo>
                      <a:pt x="97" y="34"/>
                      <a:pt x="97" y="33"/>
                      <a:pt x="98" y="32"/>
                    </a:cubicBezTo>
                    <a:cubicBezTo>
                      <a:pt x="96" y="33"/>
                      <a:pt x="95" y="34"/>
                      <a:pt x="93" y="35"/>
                    </a:cubicBezTo>
                    <a:cubicBezTo>
                      <a:pt x="92" y="36"/>
                      <a:pt x="92" y="36"/>
                      <a:pt x="91" y="37"/>
                    </a:cubicBezTo>
                    <a:cubicBezTo>
                      <a:pt x="92" y="37"/>
                      <a:pt x="93" y="38"/>
                      <a:pt x="93" y="39"/>
                    </a:cubicBezTo>
                    <a:cubicBezTo>
                      <a:pt x="94" y="39"/>
                      <a:pt x="94" y="40"/>
                      <a:pt x="94" y="41"/>
                    </a:cubicBezTo>
                    <a:cubicBezTo>
                      <a:pt x="94" y="42"/>
                      <a:pt x="93" y="43"/>
                      <a:pt x="93" y="43"/>
                    </a:cubicBezTo>
                    <a:cubicBezTo>
                      <a:pt x="92" y="44"/>
                      <a:pt x="91" y="45"/>
                      <a:pt x="89" y="45"/>
                    </a:cubicBezTo>
                    <a:cubicBezTo>
                      <a:pt x="87" y="44"/>
                      <a:pt x="86" y="43"/>
                      <a:pt x="86" y="41"/>
                    </a:cubicBezTo>
                    <a:cubicBezTo>
                      <a:pt x="83" y="43"/>
                      <a:pt x="81" y="44"/>
                      <a:pt x="79" y="46"/>
                    </a:cubicBezTo>
                    <a:cubicBezTo>
                      <a:pt x="77" y="48"/>
                      <a:pt x="75" y="50"/>
                      <a:pt x="73" y="52"/>
                    </a:cubicBezTo>
                    <a:cubicBezTo>
                      <a:pt x="67" y="57"/>
                      <a:pt x="62" y="62"/>
                      <a:pt x="58" y="68"/>
                    </a:cubicBezTo>
                    <a:cubicBezTo>
                      <a:pt x="62" y="66"/>
                      <a:pt x="67" y="65"/>
                      <a:pt x="73" y="65"/>
                    </a:cubicBezTo>
                    <a:cubicBezTo>
                      <a:pt x="75" y="64"/>
                      <a:pt x="77" y="64"/>
                      <a:pt x="79" y="64"/>
                    </a:cubicBezTo>
                    <a:cubicBezTo>
                      <a:pt x="88" y="63"/>
                      <a:pt x="94" y="63"/>
                      <a:pt x="89" y="64"/>
                    </a:cubicBezTo>
                    <a:cubicBezTo>
                      <a:pt x="85" y="64"/>
                      <a:pt x="82" y="65"/>
                      <a:pt x="79" y="66"/>
                    </a:cubicBezTo>
                    <a:cubicBezTo>
                      <a:pt x="77" y="66"/>
                      <a:pt x="75" y="67"/>
                      <a:pt x="73" y="67"/>
                    </a:cubicBezTo>
                    <a:cubicBezTo>
                      <a:pt x="67" y="68"/>
                      <a:pt x="63" y="70"/>
                      <a:pt x="58" y="72"/>
                    </a:cubicBezTo>
                    <a:cubicBezTo>
                      <a:pt x="55" y="72"/>
                      <a:pt x="53" y="73"/>
                      <a:pt x="51" y="75"/>
                    </a:cubicBezTo>
                    <a:cubicBezTo>
                      <a:pt x="42" y="78"/>
                      <a:pt x="35" y="84"/>
                      <a:pt x="26" y="91"/>
                    </a:cubicBezTo>
                    <a:cubicBezTo>
                      <a:pt x="24" y="92"/>
                      <a:pt x="22" y="94"/>
                      <a:pt x="20" y="96"/>
                    </a:cubicBezTo>
                    <a:cubicBezTo>
                      <a:pt x="13" y="102"/>
                      <a:pt x="6" y="110"/>
                      <a:pt x="0" y="118"/>
                    </a:cubicBezTo>
                    <a:cubicBezTo>
                      <a:pt x="8" y="118"/>
                      <a:pt x="17" y="119"/>
                      <a:pt x="26" y="122"/>
                    </a:cubicBezTo>
                    <a:cubicBezTo>
                      <a:pt x="30" y="124"/>
                      <a:pt x="35" y="126"/>
                      <a:pt x="39" y="128"/>
                    </a:cubicBezTo>
                    <a:cubicBezTo>
                      <a:pt x="40" y="126"/>
                      <a:pt x="42" y="124"/>
                      <a:pt x="46" y="122"/>
                    </a:cubicBezTo>
                    <a:cubicBezTo>
                      <a:pt x="47" y="121"/>
                      <a:pt x="49" y="121"/>
                      <a:pt x="51" y="121"/>
                    </a:cubicBezTo>
                    <a:cubicBezTo>
                      <a:pt x="53" y="121"/>
                      <a:pt x="55" y="121"/>
                      <a:pt x="58" y="121"/>
                    </a:cubicBezTo>
                    <a:cubicBezTo>
                      <a:pt x="60" y="122"/>
                      <a:pt x="62" y="123"/>
                      <a:pt x="64" y="123"/>
                    </a:cubicBezTo>
                    <a:cubicBezTo>
                      <a:pt x="62" y="126"/>
                      <a:pt x="60" y="129"/>
                      <a:pt x="58" y="132"/>
                    </a:cubicBezTo>
                    <a:cubicBezTo>
                      <a:pt x="56" y="133"/>
                      <a:pt x="54" y="135"/>
                      <a:pt x="52" y="135"/>
                    </a:cubicBezTo>
                    <a:cubicBezTo>
                      <a:pt x="54" y="137"/>
                      <a:pt x="56" y="139"/>
                      <a:pt x="58" y="140"/>
                    </a:cubicBezTo>
                    <a:cubicBezTo>
                      <a:pt x="59" y="141"/>
                      <a:pt x="60" y="142"/>
                      <a:pt x="61" y="143"/>
                    </a:cubicBezTo>
                    <a:cubicBezTo>
                      <a:pt x="61" y="142"/>
                      <a:pt x="61" y="141"/>
                      <a:pt x="61" y="139"/>
                    </a:cubicBezTo>
                    <a:cubicBezTo>
                      <a:pt x="62" y="135"/>
                      <a:pt x="66" y="133"/>
                      <a:pt x="72" y="129"/>
                    </a:cubicBezTo>
                    <a:cubicBezTo>
                      <a:pt x="72" y="130"/>
                      <a:pt x="73" y="131"/>
                      <a:pt x="73" y="132"/>
                    </a:cubicBezTo>
                    <a:cubicBezTo>
                      <a:pt x="74" y="136"/>
                      <a:pt x="74" y="139"/>
                      <a:pt x="74" y="143"/>
                    </a:cubicBezTo>
                    <a:cubicBezTo>
                      <a:pt x="73" y="144"/>
                      <a:pt x="73" y="144"/>
                      <a:pt x="73" y="145"/>
                    </a:cubicBezTo>
                    <a:cubicBezTo>
                      <a:pt x="71" y="147"/>
                      <a:pt x="68" y="148"/>
                      <a:pt x="65" y="147"/>
                    </a:cubicBezTo>
                    <a:cubicBezTo>
                      <a:pt x="68" y="151"/>
                      <a:pt x="71" y="154"/>
                      <a:pt x="73" y="158"/>
                    </a:cubicBezTo>
                    <a:cubicBezTo>
                      <a:pt x="75" y="161"/>
                      <a:pt x="77" y="165"/>
                      <a:pt x="79" y="169"/>
                    </a:cubicBezTo>
                    <a:cubicBezTo>
                      <a:pt x="80" y="171"/>
                      <a:pt x="81" y="174"/>
                      <a:pt x="82" y="176"/>
                    </a:cubicBezTo>
                    <a:cubicBezTo>
                      <a:pt x="84" y="181"/>
                      <a:pt x="85" y="186"/>
                      <a:pt x="86" y="191"/>
                    </a:cubicBezTo>
                    <a:cubicBezTo>
                      <a:pt x="86" y="191"/>
                      <a:pt x="86" y="191"/>
                      <a:pt x="87" y="190"/>
                    </a:cubicBezTo>
                    <a:cubicBezTo>
                      <a:pt x="89" y="188"/>
                      <a:pt x="91" y="185"/>
                      <a:pt x="93" y="182"/>
                    </a:cubicBezTo>
                    <a:cubicBezTo>
                      <a:pt x="95" y="180"/>
                      <a:pt x="97" y="177"/>
                      <a:pt x="98" y="175"/>
                    </a:cubicBezTo>
                    <a:cubicBezTo>
                      <a:pt x="100" y="171"/>
                      <a:pt x="102" y="168"/>
                      <a:pt x="104" y="165"/>
                    </a:cubicBezTo>
                    <a:close/>
                    <a:moveTo>
                      <a:pt x="158" y="60"/>
                    </a:moveTo>
                    <a:cubicBezTo>
                      <a:pt x="157" y="61"/>
                      <a:pt x="157" y="61"/>
                      <a:pt x="156" y="62"/>
                    </a:cubicBezTo>
                    <a:cubicBezTo>
                      <a:pt x="151" y="66"/>
                      <a:pt x="140" y="60"/>
                      <a:pt x="147" y="53"/>
                    </a:cubicBezTo>
                    <a:cubicBezTo>
                      <a:pt x="149" y="50"/>
                      <a:pt x="153" y="49"/>
                      <a:pt x="158" y="48"/>
                    </a:cubicBezTo>
                    <a:cubicBezTo>
                      <a:pt x="159" y="47"/>
                      <a:pt x="161" y="47"/>
                      <a:pt x="162" y="47"/>
                    </a:cubicBezTo>
                    <a:cubicBezTo>
                      <a:pt x="163" y="51"/>
                      <a:pt x="161" y="56"/>
                      <a:pt x="158" y="60"/>
                    </a:cubicBezTo>
                    <a:close/>
                    <a:moveTo>
                      <a:pt x="158" y="12"/>
                    </a:moveTo>
                    <a:cubicBezTo>
                      <a:pt x="160" y="7"/>
                      <a:pt x="167" y="4"/>
                      <a:pt x="170" y="15"/>
                    </a:cubicBezTo>
                    <a:cubicBezTo>
                      <a:pt x="171" y="21"/>
                      <a:pt x="168" y="26"/>
                      <a:pt x="165" y="31"/>
                    </a:cubicBezTo>
                    <a:cubicBezTo>
                      <a:pt x="162" y="28"/>
                      <a:pt x="159" y="25"/>
                      <a:pt x="158" y="21"/>
                    </a:cubicBezTo>
                    <a:cubicBezTo>
                      <a:pt x="157" y="20"/>
                      <a:pt x="157" y="19"/>
                      <a:pt x="157" y="17"/>
                    </a:cubicBezTo>
                    <a:cubicBezTo>
                      <a:pt x="157" y="15"/>
                      <a:pt x="157" y="14"/>
                      <a:pt x="158" y="12"/>
                    </a:cubicBezTo>
                    <a:close/>
                    <a:moveTo>
                      <a:pt x="144" y="31"/>
                    </a:moveTo>
                    <a:cubicBezTo>
                      <a:pt x="150" y="31"/>
                      <a:pt x="154" y="34"/>
                      <a:pt x="158" y="39"/>
                    </a:cubicBezTo>
                    <a:cubicBezTo>
                      <a:pt x="158" y="39"/>
                      <a:pt x="158" y="39"/>
                      <a:pt x="159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3" y="43"/>
                      <a:pt x="149" y="45"/>
                      <a:pt x="143" y="44"/>
                    </a:cubicBezTo>
                    <a:cubicBezTo>
                      <a:pt x="136" y="43"/>
                      <a:pt x="130" y="30"/>
                      <a:pt x="144" y="31"/>
                    </a:cubicBezTo>
                    <a:close/>
                    <a:moveTo>
                      <a:pt x="83" y="60"/>
                    </a:moveTo>
                    <a:cubicBezTo>
                      <a:pt x="82" y="61"/>
                      <a:pt x="80" y="62"/>
                      <a:pt x="79" y="62"/>
                    </a:cubicBezTo>
                    <a:cubicBezTo>
                      <a:pt x="77" y="62"/>
                      <a:pt x="74" y="61"/>
                      <a:pt x="73" y="59"/>
                    </a:cubicBezTo>
                    <a:cubicBezTo>
                      <a:pt x="72" y="58"/>
                      <a:pt x="72" y="56"/>
                      <a:pt x="73" y="54"/>
                    </a:cubicBezTo>
                    <a:cubicBezTo>
                      <a:pt x="73" y="54"/>
                      <a:pt x="73" y="53"/>
                      <a:pt x="74" y="53"/>
                    </a:cubicBezTo>
                    <a:cubicBezTo>
                      <a:pt x="75" y="51"/>
                      <a:pt x="77" y="50"/>
                      <a:pt x="79" y="49"/>
                    </a:cubicBezTo>
                    <a:cubicBezTo>
                      <a:pt x="81" y="49"/>
                      <a:pt x="83" y="48"/>
                      <a:pt x="86" y="48"/>
                    </a:cubicBezTo>
                    <a:cubicBezTo>
                      <a:pt x="86" y="53"/>
                      <a:pt x="85" y="56"/>
                      <a:pt x="83" y="60"/>
                    </a:cubicBezTo>
                    <a:close/>
                    <a:moveTo>
                      <a:pt x="104" y="46"/>
                    </a:moveTo>
                    <a:cubicBezTo>
                      <a:pt x="106" y="46"/>
                      <a:pt x="107" y="47"/>
                      <a:pt x="109" y="48"/>
                    </a:cubicBezTo>
                    <a:cubicBezTo>
                      <a:pt x="114" y="52"/>
                      <a:pt x="113" y="64"/>
                      <a:pt x="104" y="59"/>
                    </a:cubicBezTo>
                    <a:cubicBezTo>
                      <a:pt x="103" y="58"/>
                      <a:pt x="103" y="58"/>
                      <a:pt x="102" y="57"/>
                    </a:cubicBezTo>
                    <a:cubicBezTo>
                      <a:pt x="99" y="54"/>
                      <a:pt x="97" y="51"/>
                      <a:pt x="96" y="45"/>
                    </a:cubicBezTo>
                    <a:cubicBezTo>
                      <a:pt x="99" y="45"/>
                      <a:pt x="102" y="45"/>
                      <a:pt x="104" y="46"/>
                    </a:cubicBezTo>
                    <a:close/>
                    <a:moveTo>
                      <a:pt x="66" y="112"/>
                    </a:moveTo>
                    <a:cubicBezTo>
                      <a:pt x="63" y="111"/>
                      <a:pt x="61" y="110"/>
                      <a:pt x="58" y="109"/>
                    </a:cubicBezTo>
                    <a:cubicBezTo>
                      <a:pt x="55" y="107"/>
                      <a:pt x="53" y="105"/>
                      <a:pt x="51" y="103"/>
                    </a:cubicBezTo>
                    <a:cubicBezTo>
                      <a:pt x="51" y="102"/>
                      <a:pt x="51" y="102"/>
                      <a:pt x="51" y="102"/>
                    </a:cubicBezTo>
                    <a:cubicBezTo>
                      <a:pt x="49" y="99"/>
                      <a:pt x="49" y="94"/>
                      <a:pt x="51" y="92"/>
                    </a:cubicBezTo>
                    <a:cubicBezTo>
                      <a:pt x="52" y="89"/>
                      <a:pt x="55" y="88"/>
                      <a:pt x="58" y="90"/>
                    </a:cubicBezTo>
                    <a:cubicBezTo>
                      <a:pt x="59" y="91"/>
                      <a:pt x="61" y="92"/>
                      <a:pt x="62" y="94"/>
                    </a:cubicBezTo>
                    <a:cubicBezTo>
                      <a:pt x="67" y="99"/>
                      <a:pt x="67" y="105"/>
                      <a:pt x="66" y="112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3" y="124"/>
                      <a:pt x="73" y="124"/>
                    </a:cubicBezTo>
                    <a:cubicBezTo>
                      <a:pt x="71" y="124"/>
                      <a:pt x="69" y="123"/>
                      <a:pt x="68" y="120"/>
                    </a:cubicBezTo>
                    <a:cubicBezTo>
                      <a:pt x="68" y="118"/>
                      <a:pt x="69" y="115"/>
                      <a:pt x="72" y="115"/>
                    </a:cubicBezTo>
                    <a:cubicBezTo>
                      <a:pt x="72" y="114"/>
                      <a:pt x="73" y="114"/>
                      <a:pt x="73" y="114"/>
                    </a:cubicBezTo>
                    <a:cubicBezTo>
                      <a:pt x="75" y="114"/>
                      <a:pt x="77" y="116"/>
                      <a:pt x="78" y="118"/>
                    </a:cubicBezTo>
                    <a:cubicBezTo>
                      <a:pt x="78" y="121"/>
                      <a:pt x="77" y="123"/>
                      <a:pt x="74" y="124"/>
                    </a:cubicBezTo>
                    <a:close/>
                    <a:moveTo>
                      <a:pt x="79" y="110"/>
                    </a:moveTo>
                    <a:cubicBezTo>
                      <a:pt x="79" y="111"/>
                      <a:pt x="78" y="111"/>
                      <a:pt x="78" y="111"/>
                    </a:cubicBezTo>
                    <a:cubicBezTo>
                      <a:pt x="78" y="107"/>
                      <a:pt x="78" y="103"/>
                      <a:pt x="79" y="99"/>
                    </a:cubicBezTo>
                    <a:cubicBezTo>
                      <a:pt x="80" y="97"/>
                      <a:pt x="81" y="95"/>
                      <a:pt x="82" y="93"/>
                    </a:cubicBezTo>
                    <a:cubicBezTo>
                      <a:pt x="85" y="90"/>
                      <a:pt x="90" y="89"/>
                      <a:pt x="93" y="90"/>
                    </a:cubicBezTo>
                    <a:cubicBezTo>
                      <a:pt x="96" y="91"/>
                      <a:pt x="98" y="95"/>
                      <a:pt x="94" y="102"/>
                    </a:cubicBezTo>
                    <a:cubicBezTo>
                      <a:pt x="94" y="102"/>
                      <a:pt x="93" y="103"/>
                      <a:pt x="93" y="103"/>
                    </a:cubicBezTo>
                    <a:cubicBezTo>
                      <a:pt x="90" y="108"/>
                      <a:pt x="85" y="109"/>
                      <a:pt x="79" y="110"/>
                    </a:cubicBezTo>
                    <a:close/>
                    <a:moveTo>
                      <a:pt x="93" y="132"/>
                    </a:moveTo>
                    <a:cubicBezTo>
                      <a:pt x="88" y="130"/>
                      <a:pt x="86" y="127"/>
                      <a:pt x="82" y="121"/>
                    </a:cubicBezTo>
                    <a:cubicBezTo>
                      <a:pt x="86" y="120"/>
                      <a:pt x="90" y="118"/>
                      <a:pt x="93" y="118"/>
                    </a:cubicBezTo>
                    <a:cubicBezTo>
                      <a:pt x="94" y="118"/>
                      <a:pt x="96" y="118"/>
                      <a:pt x="97" y="119"/>
                    </a:cubicBezTo>
                    <a:cubicBezTo>
                      <a:pt x="105" y="121"/>
                      <a:pt x="109" y="136"/>
                      <a:pt x="94" y="132"/>
                    </a:cubicBezTo>
                    <a:cubicBezTo>
                      <a:pt x="93" y="132"/>
                      <a:pt x="93" y="132"/>
                      <a:pt x="9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5BF75D6A-A397-4053-98C1-B2B3014C0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000" y="3149601"/>
                <a:ext cx="379413" cy="307975"/>
              </a:xfrm>
              <a:custGeom>
                <a:avLst/>
                <a:gdLst>
                  <a:gd name="T0" fmla="*/ 113 w 118"/>
                  <a:gd name="T1" fmla="*/ 57 h 96"/>
                  <a:gd name="T2" fmla="*/ 108 w 118"/>
                  <a:gd name="T3" fmla="*/ 45 h 96"/>
                  <a:gd name="T4" fmla="*/ 93 w 118"/>
                  <a:gd name="T5" fmla="*/ 25 h 96"/>
                  <a:gd name="T6" fmla="*/ 86 w 118"/>
                  <a:gd name="T7" fmla="*/ 19 h 96"/>
                  <a:gd name="T8" fmla="*/ 81 w 118"/>
                  <a:gd name="T9" fmla="*/ 16 h 96"/>
                  <a:gd name="T10" fmla="*/ 75 w 118"/>
                  <a:gd name="T11" fmla="*/ 12 h 96"/>
                  <a:gd name="T12" fmla="*/ 61 w 118"/>
                  <a:gd name="T13" fmla="*/ 6 h 96"/>
                  <a:gd name="T14" fmla="*/ 22 w 118"/>
                  <a:gd name="T15" fmla="*/ 2 h 96"/>
                  <a:gd name="T16" fmla="*/ 22 w 118"/>
                  <a:gd name="T17" fmla="*/ 2 h 96"/>
                  <a:gd name="T18" fmla="*/ 4 w 118"/>
                  <a:gd name="T19" fmla="*/ 9 h 96"/>
                  <a:gd name="T20" fmla="*/ 0 w 118"/>
                  <a:gd name="T21" fmla="*/ 21 h 96"/>
                  <a:gd name="T22" fmla="*/ 4 w 118"/>
                  <a:gd name="T23" fmla="*/ 20 h 96"/>
                  <a:gd name="T24" fmla="*/ 19 w 118"/>
                  <a:gd name="T25" fmla="*/ 19 h 96"/>
                  <a:gd name="T26" fmla="*/ 22 w 118"/>
                  <a:gd name="T27" fmla="*/ 19 h 96"/>
                  <a:gd name="T28" fmla="*/ 61 w 118"/>
                  <a:gd name="T29" fmla="*/ 32 h 96"/>
                  <a:gd name="T30" fmla="*/ 68 w 118"/>
                  <a:gd name="T31" fmla="*/ 38 h 96"/>
                  <a:gd name="T32" fmla="*/ 86 w 118"/>
                  <a:gd name="T33" fmla="*/ 58 h 96"/>
                  <a:gd name="T34" fmla="*/ 93 w 118"/>
                  <a:gd name="T35" fmla="*/ 73 h 96"/>
                  <a:gd name="T36" fmla="*/ 96 w 118"/>
                  <a:gd name="T37" fmla="*/ 81 h 96"/>
                  <a:gd name="T38" fmla="*/ 98 w 118"/>
                  <a:gd name="T39" fmla="*/ 96 h 96"/>
                  <a:gd name="T40" fmla="*/ 108 w 118"/>
                  <a:gd name="T41" fmla="*/ 91 h 96"/>
                  <a:gd name="T42" fmla="*/ 114 w 118"/>
                  <a:gd name="T43" fmla="*/ 84 h 96"/>
                  <a:gd name="T44" fmla="*/ 114 w 118"/>
                  <a:gd name="T45" fmla="*/ 59 h 96"/>
                  <a:gd name="T46" fmla="*/ 113 w 118"/>
                  <a:gd name="T47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96">
                    <a:moveTo>
                      <a:pt x="113" y="57"/>
                    </a:moveTo>
                    <a:cubicBezTo>
                      <a:pt x="112" y="53"/>
                      <a:pt x="110" y="49"/>
                      <a:pt x="108" y="45"/>
                    </a:cubicBezTo>
                    <a:cubicBezTo>
                      <a:pt x="104" y="38"/>
                      <a:pt x="99" y="31"/>
                      <a:pt x="93" y="25"/>
                    </a:cubicBezTo>
                    <a:cubicBezTo>
                      <a:pt x="91" y="23"/>
                      <a:pt x="88" y="21"/>
                      <a:pt x="86" y="19"/>
                    </a:cubicBezTo>
                    <a:cubicBezTo>
                      <a:pt x="84" y="18"/>
                      <a:pt x="83" y="17"/>
                      <a:pt x="81" y="16"/>
                    </a:cubicBezTo>
                    <a:cubicBezTo>
                      <a:pt x="79" y="16"/>
                      <a:pt x="76" y="14"/>
                      <a:pt x="75" y="12"/>
                    </a:cubicBezTo>
                    <a:cubicBezTo>
                      <a:pt x="70" y="10"/>
                      <a:pt x="66" y="8"/>
                      <a:pt x="61" y="6"/>
                    </a:cubicBezTo>
                    <a:cubicBezTo>
                      <a:pt x="48" y="2"/>
                      <a:pt x="35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3"/>
                      <a:pt x="8" y="5"/>
                      <a:pt x="4" y="9"/>
                    </a:cubicBezTo>
                    <a:cubicBezTo>
                      <a:pt x="2" y="12"/>
                      <a:pt x="0" y="15"/>
                      <a:pt x="0" y="21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9" y="19"/>
                      <a:pt x="14" y="19"/>
                      <a:pt x="19" y="19"/>
                    </a:cubicBezTo>
                    <a:cubicBezTo>
                      <a:pt x="20" y="19"/>
                      <a:pt x="21" y="19"/>
                      <a:pt x="22" y="19"/>
                    </a:cubicBezTo>
                    <a:cubicBezTo>
                      <a:pt x="36" y="20"/>
                      <a:pt x="50" y="25"/>
                      <a:pt x="61" y="32"/>
                    </a:cubicBezTo>
                    <a:cubicBezTo>
                      <a:pt x="63" y="34"/>
                      <a:pt x="66" y="36"/>
                      <a:pt x="68" y="38"/>
                    </a:cubicBezTo>
                    <a:cubicBezTo>
                      <a:pt x="75" y="43"/>
                      <a:pt x="81" y="50"/>
                      <a:pt x="86" y="58"/>
                    </a:cubicBezTo>
                    <a:cubicBezTo>
                      <a:pt x="88" y="63"/>
                      <a:pt x="91" y="68"/>
                      <a:pt x="93" y="73"/>
                    </a:cubicBezTo>
                    <a:cubicBezTo>
                      <a:pt x="94" y="76"/>
                      <a:pt x="95" y="78"/>
                      <a:pt x="96" y="81"/>
                    </a:cubicBezTo>
                    <a:cubicBezTo>
                      <a:pt x="97" y="86"/>
                      <a:pt x="98" y="91"/>
                      <a:pt x="98" y="96"/>
                    </a:cubicBezTo>
                    <a:cubicBezTo>
                      <a:pt x="102" y="94"/>
                      <a:pt x="105" y="93"/>
                      <a:pt x="108" y="91"/>
                    </a:cubicBezTo>
                    <a:cubicBezTo>
                      <a:pt x="111" y="89"/>
                      <a:pt x="113" y="87"/>
                      <a:pt x="114" y="84"/>
                    </a:cubicBezTo>
                    <a:cubicBezTo>
                      <a:pt x="118" y="77"/>
                      <a:pt x="117" y="69"/>
                      <a:pt x="114" y="59"/>
                    </a:cubicBezTo>
                    <a:cubicBezTo>
                      <a:pt x="114" y="58"/>
                      <a:pt x="114" y="58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3645E040-BC60-49CF-A5C4-DA35942EB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3613151"/>
                <a:ext cx="317500" cy="500063"/>
              </a:xfrm>
              <a:custGeom>
                <a:avLst/>
                <a:gdLst>
                  <a:gd name="T0" fmla="*/ 79 w 99"/>
                  <a:gd name="T1" fmla="*/ 34 h 156"/>
                  <a:gd name="T2" fmla="*/ 72 w 99"/>
                  <a:gd name="T3" fmla="*/ 21 h 156"/>
                  <a:gd name="T4" fmla="*/ 58 w 99"/>
                  <a:gd name="T5" fmla="*/ 0 h 156"/>
                  <a:gd name="T6" fmla="*/ 47 w 99"/>
                  <a:gd name="T7" fmla="*/ 12 h 156"/>
                  <a:gd name="T8" fmla="*/ 47 w 99"/>
                  <a:gd name="T9" fmla="*/ 12 h 156"/>
                  <a:gd name="T10" fmla="*/ 46 w 99"/>
                  <a:gd name="T11" fmla="*/ 12 h 156"/>
                  <a:gd name="T12" fmla="*/ 47 w 99"/>
                  <a:gd name="T13" fmla="*/ 14 h 156"/>
                  <a:gd name="T14" fmla="*/ 62 w 99"/>
                  <a:gd name="T15" fmla="*/ 65 h 156"/>
                  <a:gd name="T16" fmla="*/ 47 w 99"/>
                  <a:gd name="T17" fmla="*/ 84 h 156"/>
                  <a:gd name="T18" fmla="*/ 32 w 99"/>
                  <a:gd name="T19" fmla="*/ 71 h 156"/>
                  <a:gd name="T20" fmla="*/ 28 w 99"/>
                  <a:gd name="T21" fmla="*/ 26 h 156"/>
                  <a:gd name="T22" fmla="*/ 18 w 99"/>
                  <a:gd name="T23" fmla="*/ 38 h 156"/>
                  <a:gd name="T24" fmla="*/ 8 w 99"/>
                  <a:gd name="T25" fmla="*/ 51 h 156"/>
                  <a:gd name="T26" fmla="*/ 3 w 99"/>
                  <a:gd name="T27" fmla="*/ 58 h 156"/>
                  <a:gd name="T28" fmla="*/ 8 w 99"/>
                  <a:gd name="T29" fmla="*/ 125 h 156"/>
                  <a:gd name="T30" fmla="*/ 47 w 99"/>
                  <a:gd name="T31" fmla="*/ 156 h 156"/>
                  <a:gd name="T32" fmla="*/ 57 w 99"/>
                  <a:gd name="T33" fmla="*/ 154 h 156"/>
                  <a:gd name="T34" fmla="*/ 72 w 99"/>
                  <a:gd name="T35" fmla="*/ 149 h 156"/>
                  <a:gd name="T36" fmla="*/ 79 w 99"/>
                  <a:gd name="T37" fmla="*/ 144 h 156"/>
                  <a:gd name="T38" fmla="*/ 94 w 99"/>
                  <a:gd name="T39" fmla="*/ 124 h 156"/>
                  <a:gd name="T40" fmla="*/ 94 w 99"/>
                  <a:gd name="T41" fmla="*/ 73 h 156"/>
                  <a:gd name="T42" fmla="*/ 79 w 99"/>
                  <a:gd name="T43" fmla="*/ 3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56">
                    <a:moveTo>
                      <a:pt x="79" y="34"/>
                    </a:moveTo>
                    <a:cubicBezTo>
                      <a:pt x="77" y="30"/>
                      <a:pt x="74" y="25"/>
                      <a:pt x="72" y="21"/>
                    </a:cubicBezTo>
                    <a:cubicBezTo>
                      <a:pt x="67" y="14"/>
                      <a:pt x="63" y="7"/>
                      <a:pt x="58" y="0"/>
                    </a:cubicBezTo>
                    <a:cubicBezTo>
                      <a:pt x="55" y="4"/>
                      <a:pt x="51" y="8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7" y="14"/>
                    </a:cubicBezTo>
                    <a:cubicBezTo>
                      <a:pt x="59" y="26"/>
                      <a:pt x="66" y="44"/>
                      <a:pt x="62" y="65"/>
                    </a:cubicBezTo>
                    <a:cubicBezTo>
                      <a:pt x="59" y="79"/>
                      <a:pt x="53" y="85"/>
                      <a:pt x="47" y="84"/>
                    </a:cubicBezTo>
                    <a:cubicBezTo>
                      <a:pt x="42" y="84"/>
                      <a:pt x="36" y="79"/>
                      <a:pt x="32" y="71"/>
                    </a:cubicBezTo>
                    <a:cubicBezTo>
                      <a:pt x="25" y="59"/>
                      <a:pt x="25" y="43"/>
                      <a:pt x="28" y="26"/>
                    </a:cubicBezTo>
                    <a:cubicBezTo>
                      <a:pt x="24" y="30"/>
                      <a:pt x="21" y="34"/>
                      <a:pt x="18" y="38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6" y="53"/>
                      <a:pt x="5" y="56"/>
                      <a:pt x="3" y="58"/>
                    </a:cubicBezTo>
                    <a:cubicBezTo>
                      <a:pt x="0" y="81"/>
                      <a:pt x="1" y="106"/>
                      <a:pt x="8" y="125"/>
                    </a:cubicBezTo>
                    <a:cubicBezTo>
                      <a:pt x="15" y="144"/>
                      <a:pt x="27" y="156"/>
                      <a:pt x="47" y="156"/>
                    </a:cubicBezTo>
                    <a:cubicBezTo>
                      <a:pt x="50" y="155"/>
                      <a:pt x="53" y="155"/>
                      <a:pt x="57" y="154"/>
                    </a:cubicBezTo>
                    <a:cubicBezTo>
                      <a:pt x="62" y="153"/>
                      <a:pt x="67" y="151"/>
                      <a:pt x="72" y="149"/>
                    </a:cubicBezTo>
                    <a:cubicBezTo>
                      <a:pt x="74" y="147"/>
                      <a:pt x="77" y="146"/>
                      <a:pt x="79" y="144"/>
                    </a:cubicBezTo>
                    <a:cubicBezTo>
                      <a:pt x="86" y="139"/>
                      <a:pt x="91" y="132"/>
                      <a:pt x="94" y="124"/>
                    </a:cubicBezTo>
                    <a:cubicBezTo>
                      <a:pt x="99" y="109"/>
                      <a:pt x="99" y="92"/>
                      <a:pt x="94" y="73"/>
                    </a:cubicBezTo>
                    <a:cubicBezTo>
                      <a:pt x="91" y="60"/>
                      <a:pt x="85" y="47"/>
                      <a:pt x="7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27F99D47-4665-4F3B-AF65-BD7FF5603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238" y="3159126"/>
                <a:ext cx="482600" cy="354013"/>
              </a:xfrm>
              <a:custGeom>
                <a:avLst/>
                <a:gdLst>
                  <a:gd name="T0" fmla="*/ 92 w 151"/>
                  <a:gd name="T1" fmla="*/ 102 h 110"/>
                  <a:gd name="T2" fmla="*/ 129 w 151"/>
                  <a:gd name="T3" fmla="*/ 91 h 110"/>
                  <a:gd name="T4" fmla="*/ 138 w 151"/>
                  <a:gd name="T5" fmla="*/ 88 h 110"/>
                  <a:gd name="T6" fmla="*/ 147 w 151"/>
                  <a:gd name="T7" fmla="*/ 84 h 110"/>
                  <a:gd name="T8" fmla="*/ 147 w 151"/>
                  <a:gd name="T9" fmla="*/ 84 h 110"/>
                  <a:gd name="T10" fmla="*/ 149 w 151"/>
                  <a:gd name="T11" fmla="*/ 70 h 110"/>
                  <a:gd name="T12" fmla="*/ 151 w 151"/>
                  <a:gd name="T13" fmla="*/ 63 h 110"/>
                  <a:gd name="T14" fmla="*/ 138 w 151"/>
                  <a:gd name="T15" fmla="*/ 69 h 110"/>
                  <a:gd name="T16" fmla="*/ 129 w 151"/>
                  <a:gd name="T17" fmla="*/ 72 h 110"/>
                  <a:gd name="T18" fmla="*/ 92 w 151"/>
                  <a:gd name="T19" fmla="*/ 64 h 110"/>
                  <a:gd name="T20" fmla="*/ 92 w 151"/>
                  <a:gd name="T21" fmla="*/ 12 h 110"/>
                  <a:gd name="T22" fmla="*/ 114 w 151"/>
                  <a:gd name="T23" fmla="*/ 1 h 110"/>
                  <a:gd name="T24" fmla="*/ 92 w 151"/>
                  <a:gd name="T25" fmla="*/ 0 h 110"/>
                  <a:gd name="T26" fmla="*/ 11 w 151"/>
                  <a:gd name="T27" fmla="*/ 64 h 110"/>
                  <a:gd name="T28" fmla="*/ 92 w 151"/>
                  <a:gd name="T29" fmla="*/ 10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110">
                    <a:moveTo>
                      <a:pt x="92" y="102"/>
                    </a:moveTo>
                    <a:cubicBezTo>
                      <a:pt x="104" y="99"/>
                      <a:pt x="116" y="96"/>
                      <a:pt x="129" y="91"/>
                    </a:cubicBezTo>
                    <a:cubicBezTo>
                      <a:pt x="132" y="90"/>
                      <a:pt x="135" y="89"/>
                      <a:pt x="138" y="88"/>
                    </a:cubicBezTo>
                    <a:cubicBezTo>
                      <a:pt x="141" y="87"/>
                      <a:pt x="144" y="85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47" y="79"/>
                      <a:pt x="148" y="74"/>
                      <a:pt x="149" y="70"/>
                    </a:cubicBezTo>
                    <a:cubicBezTo>
                      <a:pt x="149" y="67"/>
                      <a:pt x="150" y="65"/>
                      <a:pt x="151" y="63"/>
                    </a:cubicBezTo>
                    <a:cubicBezTo>
                      <a:pt x="146" y="65"/>
                      <a:pt x="142" y="67"/>
                      <a:pt x="138" y="69"/>
                    </a:cubicBezTo>
                    <a:cubicBezTo>
                      <a:pt x="135" y="70"/>
                      <a:pt x="132" y="71"/>
                      <a:pt x="129" y="72"/>
                    </a:cubicBezTo>
                    <a:cubicBezTo>
                      <a:pt x="113" y="75"/>
                      <a:pt x="101" y="72"/>
                      <a:pt x="92" y="64"/>
                    </a:cubicBezTo>
                    <a:cubicBezTo>
                      <a:pt x="77" y="52"/>
                      <a:pt x="74" y="27"/>
                      <a:pt x="92" y="12"/>
                    </a:cubicBezTo>
                    <a:cubicBezTo>
                      <a:pt x="98" y="7"/>
                      <a:pt x="105" y="3"/>
                      <a:pt x="114" y="1"/>
                    </a:cubicBezTo>
                    <a:cubicBezTo>
                      <a:pt x="108" y="0"/>
                      <a:pt x="100" y="0"/>
                      <a:pt x="92" y="0"/>
                    </a:cubicBezTo>
                    <a:cubicBezTo>
                      <a:pt x="53" y="2"/>
                      <a:pt x="0" y="16"/>
                      <a:pt x="11" y="64"/>
                    </a:cubicBezTo>
                    <a:cubicBezTo>
                      <a:pt x="19" y="99"/>
                      <a:pt x="49" y="110"/>
                      <a:pt x="92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329C301D-3638-48AD-AF27-0AF1E9AEB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200" y="3525838"/>
                <a:ext cx="566738" cy="352425"/>
              </a:xfrm>
              <a:custGeom>
                <a:avLst/>
                <a:gdLst>
                  <a:gd name="T0" fmla="*/ 110 w 177"/>
                  <a:gd name="T1" fmla="*/ 110 h 110"/>
                  <a:gd name="T2" fmla="*/ 116 w 177"/>
                  <a:gd name="T3" fmla="*/ 103 h 110"/>
                  <a:gd name="T4" fmla="*/ 132 w 177"/>
                  <a:gd name="T5" fmla="*/ 83 h 110"/>
                  <a:gd name="T6" fmla="*/ 139 w 177"/>
                  <a:gd name="T7" fmla="*/ 74 h 110"/>
                  <a:gd name="T8" fmla="*/ 157 w 177"/>
                  <a:gd name="T9" fmla="*/ 52 h 110"/>
                  <a:gd name="T10" fmla="*/ 177 w 177"/>
                  <a:gd name="T11" fmla="*/ 27 h 110"/>
                  <a:gd name="T12" fmla="*/ 176 w 177"/>
                  <a:gd name="T13" fmla="*/ 25 h 110"/>
                  <a:gd name="T14" fmla="*/ 168 w 177"/>
                  <a:gd name="T15" fmla="*/ 8 h 110"/>
                  <a:gd name="T16" fmla="*/ 162 w 177"/>
                  <a:gd name="T17" fmla="*/ 0 h 110"/>
                  <a:gd name="T18" fmla="*/ 157 w 177"/>
                  <a:gd name="T19" fmla="*/ 6 h 110"/>
                  <a:gd name="T20" fmla="*/ 139 w 177"/>
                  <a:gd name="T21" fmla="*/ 28 h 110"/>
                  <a:gd name="T22" fmla="*/ 132 w 177"/>
                  <a:gd name="T23" fmla="*/ 37 h 110"/>
                  <a:gd name="T24" fmla="*/ 121 w 177"/>
                  <a:gd name="T25" fmla="*/ 50 h 110"/>
                  <a:gd name="T26" fmla="*/ 118 w 177"/>
                  <a:gd name="T27" fmla="*/ 50 h 110"/>
                  <a:gd name="T28" fmla="*/ 116 w 177"/>
                  <a:gd name="T29" fmla="*/ 48 h 110"/>
                  <a:gd name="T30" fmla="*/ 93 w 177"/>
                  <a:gd name="T31" fmla="*/ 32 h 110"/>
                  <a:gd name="T32" fmla="*/ 73 w 177"/>
                  <a:gd name="T33" fmla="*/ 24 h 110"/>
                  <a:gd name="T34" fmla="*/ 64 w 177"/>
                  <a:gd name="T35" fmla="*/ 21 h 110"/>
                  <a:gd name="T36" fmla="*/ 44 w 177"/>
                  <a:gd name="T37" fmla="*/ 19 h 110"/>
                  <a:gd name="T38" fmla="*/ 27 w 177"/>
                  <a:gd name="T39" fmla="*/ 38 h 110"/>
                  <a:gd name="T40" fmla="*/ 0 w 177"/>
                  <a:gd name="T41" fmla="*/ 71 h 110"/>
                  <a:gd name="T42" fmla="*/ 12 w 177"/>
                  <a:gd name="T43" fmla="*/ 69 h 110"/>
                  <a:gd name="T44" fmla="*/ 27 w 177"/>
                  <a:gd name="T45" fmla="*/ 72 h 110"/>
                  <a:gd name="T46" fmla="*/ 29 w 177"/>
                  <a:gd name="T47" fmla="*/ 72 h 110"/>
                  <a:gd name="T48" fmla="*/ 54 w 177"/>
                  <a:gd name="T49" fmla="*/ 56 h 110"/>
                  <a:gd name="T50" fmla="*/ 64 w 177"/>
                  <a:gd name="T51" fmla="*/ 56 h 110"/>
                  <a:gd name="T52" fmla="*/ 73 w 177"/>
                  <a:gd name="T53" fmla="*/ 57 h 110"/>
                  <a:gd name="T54" fmla="*/ 73 w 177"/>
                  <a:gd name="T55" fmla="*/ 58 h 110"/>
                  <a:gd name="T56" fmla="*/ 89 w 177"/>
                  <a:gd name="T57" fmla="*/ 69 h 110"/>
                  <a:gd name="T58" fmla="*/ 93 w 177"/>
                  <a:gd name="T59" fmla="*/ 75 h 110"/>
                  <a:gd name="T60" fmla="*/ 97 w 177"/>
                  <a:gd name="T61" fmla="*/ 103 h 110"/>
                  <a:gd name="T62" fmla="*/ 110 w 177"/>
                  <a:gd name="T6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7" h="110">
                    <a:moveTo>
                      <a:pt x="110" y="110"/>
                    </a:move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77" y="27"/>
                      <a:pt x="177" y="27"/>
                      <a:pt x="177" y="27"/>
                    </a:cubicBezTo>
                    <a:cubicBezTo>
                      <a:pt x="176" y="27"/>
                      <a:pt x="176" y="26"/>
                      <a:pt x="176" y="25"/>
                    </a:cubicBezTo>
                    <a:cubicBezTo>
                      <a:pt x="174" y="19"/>
                      <a:pt x="171" y="14"/>
                      <a:pt x="168" y="8"/>
                    </a:cubicBezTo>
                    <a:cubicBezTo>
                      <a:pt x="166" y="6"/>
                      <a:pt x="164" y="3"/>
                      <a:pt x="162" y="0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0" y="51"/>
                      <a:pt x="119" y="51"/>
                      <a:pt x="118" y="50"/>
                    </a:cubicBezTo>
                    <a:cubicBezTo>
                      <a:pt x="117" y="49"/>
                      <a:pt x="117" y="49"/>
                      <a:pt x="116" y="48"/>
                    </a:cubicBezTo>
                    <a:cubicBezTo>
                      <a:pt x="109" y="42"/>
                      <a:pt x="101" y="36"/>
                      <a:pt x="93" y="32"/>
                    </a:cubicBezTo>
                    <a:cubicBezTo>
                      <a:pt x="87" y="29"/>
                      <a:pt x="80" y="26"/>
                      <a:pt x="73" y="24"/>
                    </a:cubicBezTo>
                    <a:cubicBezTo>
                      <a:pt x="70" y="23"/>
                      <a:pt x="67" y="22"/>
                      <a:pt x="64" y="21"/>
                    </a:cubicBezTo>
                    <a:cubicBezTo>
                      <a:pt x="57" y="20"/>
                      <a:pt x="51" y="19"/>
                      <a:pt x="44" y="19"/>
                    </a:cubicBezTo>
                    <a:cubicBezTo>
                      <a:pt x="38" y="25"/>
                      <a:pt x="33" y="32"/>
                      <a:pt x="27" y="38"/>
                    </a:cubicBezTo>
                    <a:cubicBezTo>
                      <a:pt x="18" y="49"/>
                      <a:pt x="9" y="60"/>
                      <a:pt x="0" y="71"/>
                    </a:cubicBezTo>
                    <a:cubicBezTo>
                      <a:pt x="4" y="70"/>
                      <a:pt x="8" y="70"/>
                      <a:pt x="12" y="69"/>
                    </a:cubicBezTo>
                    <a:cubicBezTo>
                      <a:pt x="17" y="69"/>
                      <a:pt x="22" y="70"/>
                      <a:pt x="27" y="72"/>
                    </a:cubicBezTo>
                    <a:cubicBezTo>
                      <a:pt x="28" y="72"/>
                      <a:pt x="29" y="72"/>
                      <a:pt x="29" y="72"/>
                    </a:cubicBezTo>
                    <a:cubicBezTo>
                      <a:pt x="35" y="64"/>
                      <a:pt x="45" y="58"/>
                      <a:pt x="54" y="56"/>
                    </a:cubicBezTo>
                    <a:cubicBezTo>
                      <a:pt x="58" y="56"/>
                      <a:pt x="61" y="56"/>
                      <a:pt x="64" y="56"/>
                    </a:cubicBezTo>
                    <a:cubicBezTo>
                      <a:pt x="67" y="56"/>
                      <a:pt x="70" y="56"/>
                      <a:pt x="73" y="57"/>
                    </a:cubicBezTo>
                    <a:cubicBezTo>
                      <a:pt x="73" y="57"/>
                      <a:pt x="73" y="57"/>
                      <a:pt x="73" y="58"/>
                    </a:cubicBezTo>
                    <a:cubicBezTo>
                      <a:pt x="79" y="59"/>
                      <a:pt x="85" y="63"/>
                      <a:pt x="89" y="69"/>
                    </a:cubicBezTo>
                    <a:cubicBezTo>
                      <a:pt x="90" y="71"/>
                      <a:pt x="92" y="73"/>
                      <a:pt x="93" y="75"/>
                    </a:cubicBezTo>
                    <a:cubicBezTo>
                      <a:pt x="96" y="82"/>
                      <a:pt x="98" y="91"/>
                      <a:pt x="97" y="103"/>
                    </a:cubicBezTo>
                    <a:cubicBezTo>
                      <a:pt x="101" y="104"/>
                      <a:pt x="106" y="106"/>
                      <a:pt x="110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8D5FC820-6DFD-46ED-823D-706C8FF6C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3" y="3532188"/>
                <a:ext cx="115888" cy="100013"/>
              </a:xfrm>
              <a:custGeom>
                <a:avLst/>
                <a:gdLst>
                  <a:gd name="T0" fmla="*/ 8 w 36"/>
                  <a:gd name="T1" fmla="*/ 26 h 31"/>
                  <a:gd name="T2" fmla="*/ 17 w 36"/>
                  <a:gd name="T3" fmla="*/ 31 h 31"/>
                  <a:gd name="T4" fmla="*/ 31 w 36"/>
                  <a:gd name="T5" fmla="*/ 15 h 31"/>
                  <a:gd name="T6" fmla="*/ 36 w 36"/>
                  <a:gd name="T7" fmla="*/ 9 h 31"/>
                  <a:gd name="T8" fmla="*/ 31 w 36"/>
                  <a:gd name="T9" fmla="*/ 7 h 31"/>
                  <a:gd name="T10" fmla="*/ 20 w 36"/>
                  <a:gd name="T11" fmla="*/ 1 h 31"/>
                  <a:gd name="T12" fmla="*/ 18 w 36"/>
                  <a:gd name="T13" fmla="*/ 0 h 31"/>
                  <a:gd name="T14" fmla="*/ 8 w 36"/>
                  <a:gd name="T15" fmla="*/ 13 h 31"/>
                  <a:gd name="T16" fmla="*/ 0 w 36"/>
                  <a:gd name="T17" fmla="*/ 22 h 31"/>
                  <a:gd name="T18" fmla="*/ 1 w 36"/>
                  <a:gd name="T19" fmla="*/ 22 h 31"/>
                  <a:gd name="T20" fmla="*/ 8 w 36"/>
                  <a:gd name="T2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1">
                    <a:moveTo>
                      <a:pt x="8" y="26"/>
                    </a:moveTo>
                    <a:cubicBezTo>
                      <a:pt x="11" y="27"/>
                      <a:pt x="14" y="29"/>
                      <a:pt x="17" y="3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3" y="7"/>
                      <a:pt x="31" y="7"/>
                    </a:cubicBezTo>
                    <a:cubicBezTo>
                      <a:pt x="27" y="4"/>
                      <a:pt x="24" y="2"/>
                      <a:pt x="20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3" y="23"/>
                      <a:pt x="5" y="24"/>
                      <a:pt x="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812DF6FF-1EE1-4843-88EB-E3AB330FFD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2838" y="3221038"/>
                <a:ext cx="458788" cy="436563"/>
              </a:xfrm>
              <a:custGeom>
                <a:avLst/>
                <a:gdLst>
                  <a:gd name="T0" fmla="*/ 129 w 143"/>
                  <a:gd name="T1" fmla="*/ 35 h 136"/>
                  <a:gd name="T2" fmla="*/ 110 w 143"/>
                  <a:gd name="T3" fmla="*/ 15 h 136"/>
                  <a:gd name="T4" fmla="*/ 68 w 143"/>
                  <a:gd name="T5" fmla="*/ 1 h 136"/>
                  <a:gd name="T6" fmla="*/ 46 w 143"/>
                  <a:gd name="T7" fmla="*/ 3 h 136"/>
                  <a:gd name="T8" fmla="*/ 29 w 143"/>
                  <a:gd name="T9" fmla="*/ 22 h 136"/>
                  <a:gd name="T10" fmla="*/ 46 w 143"/>
                  <a:gd name="T11" fmla="*/ 21 h 136"/>
                  <a:gd name="T12" fmla="*/ 69 w 143"/>
                  <a:gd name="T13" fmla="*/ 26 h 136"/>
                  <a:gd name="T14" fmla="*/ 48 w 143"/>
                  <a:gd name="T15" fmla="*/ 24 h 136"/>
                  <a:gd name="T16" fmla="*/ 51 w 143"/>
                  <a:gd name="T17" fmla="*/ 44 h 136"/>
                  <a:gd name="T18" fmla="*/ 39 w 143"/>
                  <a:gd name="T19" fmla="*/ 33 h 136"/>
                  <a:gd name="T20" fmla="*/ 30 w 143"/>
                  <a:gd name="T21" fmla="*/ 26 h 136"/>
                  <a:gd name="T22" fmla="*/ 1 w 143"/>
                  <a:gd name="T23" fmla="*/ 51 h 136"/>
                  <a:gd name="T24" fmla="*/ 0 w 143"/>
                  <a:gd name="T25" fmla="*/ 62 h 136"/>
                  <a:gd name="T26" fmla="*/ 30 w 143"/>
                  <a:gd name="T27" fmla="*/ 65 h 136"/>
                  <a:gd name="T28" fmla="*/ 41 w 143"/>
                  <a:gd name="T29" fmla="*/ 66 h 136"/>
                  <a:gd name="T30" fmla="*/ 52 w 143"/>
                  <a:gd name="T31" fmla="*/ 59 h 136"/>
                  <a:gd name="T32" fmla="*/ 53 w 143"/>
                  <a:gd name="T33" fmla="*/ 73 h 136"/>
                  <a:gd name="T34" fmla="*/ 85 w 143"/>
                  <a:gd name="T35" fmla="*/ 101 h 136"/>
                  <a:gd name="T36" fmla="*/ 97 w 143"/>
                  <a:gd name="T37" fmla="*/ 136 h 136"/>
                  <a:gd name="T38" fmla="*/ 108 w 143"/>
                  <a:gd name="T39" fmla="*/ 131 h 136"/>
                  <a:gd name="T40" fmla="*/ 124 w 143"/>
                  <a:gd name="T41" fmla="*/ 110 h 136"/>
                  <a:gd name="T42" fmla="*/ 120 w 143"/>
                  <a:gd name="T43" fmla="*/ 56 h 136"/>
                  <a:gd name="T44" fmla="*/ 132 w 143"/>
                  <a:gd name="T45" fmla="*/ 56 h 136"/>
                  <a:gd name="T46" fmla="*/ 130 w 143"/>
                  <a:gd name="T47" fmla="*/ 96 h 136"/>
                  <a:gd name="T48" fmla="*/ 142 w 143"/>
                  <a:gd name="T49" fmla="*/ 84 h 136"/>
                  <a:gd name="T50" fmla="*/ 142 w 143"/>
                  <a:gd name="T51" fmla="*/ 73 h 136"/>
                  <a:gd name="T52" fmla="*/ 135 w 143"/>
                  <a:gd name="T53" fmla="*/ 77 h 136"/>
                  <a:gd name="T54" fmla="*/ 135 w 143"/>
                  <a:gd name="T55" fmla="*/ 63 h 136"/>
                  <a:gd name="T56" fmla="*/ 140 w 143"/>
                  <a:gd name="T57" fmla="*/ 58 h 136"/>
                  <a:gd name="T58" fmla="*/ 135 w 143"/>
                  <a:gd name="T59" fmla="*/ 58 h 136"/>
                  <a:gd name="T60" fmla="*/ 135 w 143"/>
                  <a:gd name="T61" fmla="*/ 51 h 136"/>
                  <a:gd name="T62" fmla="*/ 138 w 143"/>
                  <a:gd name="T63" fmla="*/ 50 h 136"/>
                  <a:gd name="T64" fmla="*/ 135 w 143"/>
                  <a:gd name="T65" fmla="*/ 49 h 136"/>
                  <a:gd name="T66" fmla="*/ 129 w 143"/>
                  <a:gd name="T67" fmla="*/ 35 h 136"/>
                  <a:gd name="T68" fmla="*/ 33 w 143"/>
                  <a:gd name="T69" fmla="*/ 61 h 136"/>
                  <a:gd name="T70" fmla="*/ 30 w 143"/>
                  <a:gd name="T71" fmla="*/ 49 h 136"/>
                  <a:gd name="T72" fmla="*/ 46 w 143"/>
                  <a:gd name="T73" fmla="*/ 53 h 136"/>
                  <a:gd name="T74" fmla="*/ 46 w 143"/>
                  <a:gd name="T75" fmla="*/ 54 h 136"/>
                  <a:gd name="T76" fmla="*/ 53 w 143"/>
                  <a:gd name="T77" fmla="*/ 55 h 136"/>
                  <a:gd name="T78" fmla="*/ 53 w 143"/>
                  <a:gd name="T79" fmla="*/ 48 h 136"/>
                  <a:gd name="T80" fmla="*/ 59 w 143"/>
                  <a:gd name="T81" fmla="*/ 51 h 136"/>
                  <a:gd name="T82" fmla="*/ 71 w 143"/>
                  <a:gd name="T83" fmla="*/ 67 h 136"/>
                  <a:gd name="T84" fmla="*/ 62 w 143"/>
                  <a:gd name="T85" fmla="*/ 55 h 136"/>
                  <a:gd name="T86" fmla="*/ 76 w 143"/>
                  <a:gd name="T87" fmla="*/ 56 h 136"/>
                  <a:gd name="T88" fmla="*/ 76 w 143"/>
                  <a:gd name="T89" fmla="*/ 41 h 136"/>
                  <a:gd name="T90" fmla="*/ 61 w 143"/>
                  <a:gd name="T91" fmla="*/ 45 h 136"/>
                  <a:gd name="T92" fmla="*/ 71 w 143"/>
                  <a:gd name="T93" fmla="*/ 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136">
                    <a:moveTo>
                      <a:pt x="129" y="35"/>
                    </a:moveTo>
                    <a:cubicBezTo>
                      <a:pt x="129" y="35"/>
                      <a:pt x="129" y="35"/>
                      <a:pt x="129" y="35"/>
                    </a:cubicBezTo>
                    <a:cubicBezTo>
                      <a:pt x="125" y="29"/>
                      <a:pt x="120" y="23"/>
                      <a:pt x="115" y="19"/>
                    </a:cubicBezTo>
                    <a:cubicBezTo>
                      <a:pt x="113" y="17"/>
                      <a:pt x="111" y="16"/>
                      <a:pt x="110" y="15"/>
                    </a:cubicBezTo>
                    <a:cubicBezTo>
                      <a:pt x="99" y="7"/>
                      <a:pt x="85" y="2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3" y="0"/>
                      <a:pt x="58" y="1"/>
                      <a:pt x="53" y="1"/>
                    </a:cubicBezTo>
                    <a:cubicBezTo>
                      <a:pt x="51" y="2"/>
                      <a:pt x="48" y="2"/>
                      <a:pt x="46" y="3"/>
                    </a:cubicBezTo>
                    <a:cubicBezTo>
                      <a:pt x="39" y="6"/>
                      <a:pt x="33" y="10"/>
                      <a:pt x="30" y="18"/>
                    </a:cubicBezTo>
                    <a:cubicBezTo>
                      <a:pt x="30" y="19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5" y="21"/>
                      <a:pt x="41" y="20"/>
                      <a:pt x="46" y="21"/>
                    </a:cubicBezTo>
                    <a:cubicBezTo>
                      <a:pt x="48" y="21"/>
                      <a:pt x="51" y="21"/>
                      <a:pt x="53" y="21"/>
                    </a:cubicBezTo>
                    <a:cubicBezTo>
                      <a:pt x="59" y="22"/>
                      <a:pt x="64" y="24"/>
                      <a:pt x="69" y="26"/>
                    </a:cubicBezTo>
                    <a:cubicBezTo>
                      <a:pt x="64" y="25"/>
                      <a:pt x="59" y="24"/>
                      <a:pt x="53" y="24"/>
                    </a:cubicBezTo>
                    <a:cubicBezTo>
                      <a:pt x="52" y="24"/>
                      <a:pt x="50" y="24"/>
                      <a:pt x="48" y="24"/>
                    </a:cubicBezTo>
                    <a:cubicBezTo>
                      <a:pt x="49" y="25"/>
                      <a:pt x="50" y="26"/>
                      <a:pt x="51" y="27"/>
                    </a:cubicBezTo>
                    <a:cubicBezTo>
                      <a:pt x="54" y="33"/>
                      <a:pt x="52" y="38"/>
                      <a:pt x="51" y="44"/>
                    </a:cubicBezTo>
                    <a:cubicBezTo>
                      <a:pt x="49" y="43"/>
                      <a:pt x="47" y="42"/>
                      <a:pt x="46" y="41"/>
                    </a:cubicBezTo>
                    <a:cubicBezTo>
                      <a:pt x="43" y="39"/>
                      <a:pt x="41" y="37"/>
                      <a:pt x="39" y="33"/>
                    </a:cubicBezTo>
                    <a:cubicBezTo>
                      <a:pt x="38" y="30"/>
                      <a:pt x="39" y="27"/>
                      <a:pt x="40" y="24"/>
                    </a:cubicBezTo>
                    <a:cubicBezTo>
                      <a:pt x="37" y="25"/>
                      <a:pt x="33" y="25"/>
                      <a:pt x="30" y="26"/>
                    </a:cubicBezTo>
                    <a:cubicBezTo>
                      <a:pt x="20" y="27"/>
                      <a:pt x="12" y="31"/>
                      <a:pt x="7" y="38"/>
                    </a:cubicBezTo>
                    <a:cubicBezTo>
                      <a:pt x="4" y="42"/>
                      <a:pt x="3" y="46"/>
                      <a:pt x="1" y="51"/>
                    </a:cubicBezTo>
                    <a:cubicBezTo>
                      <a:pt x="1" y="55"/>
                      <a:pt x="0" y="58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5" y="62"/>
                      <a:pt x="7" y="62"/>
                    </a:cubicBezTo>
                    <a:cubicBezTo>
                      <a:pt x="15" y="62"/>
                      <a:pt x="23" y="63"/>
                      <a:pt x="30" y="65"/>
                    </a:cubicBezTo>
                    <a:cubicBezTo>
                      <a:pt x="33" y="65"/>
                      <a:pt x="37" y="66"/>
                      <a:pt x="40" y="67"/>
                    </a:cubicBezTo>
                    <a:cubicBezTo>
                      <a:pt x="40" y="67"/>
                      <a:pt x="40" y="66"/>
                      <a:pt x="41" y="66"/>
                    </a:cubicBezTo>
                    <a:cubicBezTo>
                      <a:pt x="42" y="64"/>
                      <a:pt x="44" y="63"/>
                      <a:pt x="46" y="62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64"/>
                      <a:pt x="53" y="68"/>
                      <a:pt x="51" y="71"/>
                    </a:cubicBezTo>
                    <a:cubicBezTo>
                      <a:pt x="52" y="72"/>
                      <a:pt x="53" y="72"/>
                      <a:pt x="53" y="73"/>
                    </a:cubicBezTo>
                    <a:cubicBezTo>
                      <a:pt x="60" y="76"/>
                      <a:pt x="66" y="80"/>
                      <a:pt x="71" y="84"/>
                    </a:cubicBezTo>
                    <a:cubicBezTo>
                      <a:pt x="77" y="89"/>
                      <a:pt x="81" y="95"/>
                      <a:pt x="85" y="101"/>
                    </a:cubicBezTo>
                    <a:cubicBezTo>
                      <a:pt x="89" y="107"/>
                      <a:pt x="91" y="113"/>
                      <a:pt x="93" y="119"/>
                    </a:cubicBezTo>
                    <a:cubicBezTo>
                      <a:pt x="95" y="125"/>
                      <a:pt x="96" y="130"/>
                      <a:pt x="97" y="136"/>
                    </a:cubicBezTo>
                    <a:cubicBezTo>
                      <a:pt x="99" y="136"/>
                      <a:pt x="100" y="135"/>
                      <a:pt x="102" y="134"/>
                    </a:cubicBezTo>
                    <a:cubicBezTo>
                      <a:pt x="104" y="133"/>
                      <a:pt x="106" y="132"/>
                      <a:pt x="108" y="131"/>
                    </a:cubicBezTo>
                    <a:cubicBezTo>
                      <a:pt x="108" y="130"/>
                      <a:pt x="109" y="129"/>
                      <a:pt x="110" y="129"/>
                    </a:cubicBezTo>
                    <a:cubicBezTo>
                      <a:pt x="116" y="124"/>
                      <a:pt x="121" y="117"/>
                      <a:pt x="124" y="110"/>
                    </a:cubicBezTo>
                    <a:cubicBezTo>
                      <a:pt x="125" y="90"/>
                      <a:pt x="126" y="65"/>
                      <a:pt x="112" y="48"/>
                    </a:cubicBezTo>
                    <a:cubicBezTo>
                      <a:pt x="115" y="50"/>
                      <a:pt x="118" y="52"/>
                      <a:pt x="120" y="56"/>
                    </a:cubicBezTo>
                    <a:cubicBezTo>
                      <a:pt x="120" y="55"/>
                      <a:pt x="121" y="55"/>
                      <a:pt x="121" y="55"/>
                    </a:cubicBezTo>
                    <a:cubicBezTo>
                      <a:pt x="124" y="52"/>
                      <a:pt x="128" y="55"/>
                      <a:pt x="132" y="56"/>
                    </a:cubicBezTo>
                    <a:cubicBezTo>
                      <a:pt x="130" y="60"/>
                      <a:pt x="128" y="64"/>
                      <a:pt x="125" y="65"/>
                    </a:cubicBezTo>
                    <a:cubicBezTo>
                      <a:pt x="128" y="74"/>
                      <a:pt x="129" y="84"/>
                      <a:pt x="130" y="96"/>
                    </a:cubicBezTo>
                    <a:cubicBezTo>
                      <a:pt x="131" y="95"/>
                      <a:pt x="133" y="94"/>
                      <a:pt x="135" y="93"/>
                    </a:cubicBezTo>
                    <a:cubicBezTo>
                      <a:pt x="138" y="91"/>
                      <a:pt x="141" y="87"/>
                      <a:pt x="142" y="84"/>
                    </a:cubicBezTo>
                    <a:cubicBezTo>
                      <a:pt x="143" y="80"/>
                      <a:pt x="143" y="75"/>
                      <a:pt x="143" y="70"/>
                    </a:cubicBezTo>
                    <a:cubicBezTo>
                      <a:pt x="143" y="71"/>
                      <a:pt x="142" y="72"/>
                      <a:pt x="142" y="73"/>
                    </a:cubicBezTo>
                    <a:cubicBezTo>
                      <a:pt x="142" y="73"/>
                      <a:pt x="141" y="74"/>
                      <a:pt x="141" y="74"/>
                    </a:cubicBezTo>
                    <a:cubicBezTo>
                      <a:pt x="139" y="76"/>
                      <a:pt x="137" y="77"/>
                      <a:pt x="135" y="77"/>
                    </a:cubicBezTo>
                    <a:cubicBezTo>
                      <a:pt x="132" y="77"/>
                      <a:pt x="130" y="75"/>
                      <a:pt x="131" y="69"/>
                    </a:cubicBezTo>
                    <a:cubicBezTo>
                      <a:pt x="131" y="66"/>
                      <a:pt x="132" y="65"/>
                      <a:pt x="135" y="63"/>
                    </a:cubicBezTo>
                    <a:cubicBezTo>
                      <a:pt x="136" y="62"/>
                      <a:pt x="139" y="61"/>
                      <a:pt x="141" y="60"/>
                    </a:cubicBezTo>
                    <a:cubicBezTo>
                      <a:pt x="141" y="59"/>
                      <a:pt x="141" y="59"/>
                      <a:pt x="140" y="58"/>
                    </a:cubicBezTo>
                    <a:cubicBezTo>
                      <a:pt x="140" y="59"/>
                      <a:pt x="139" y="59"/>
                      <a:pt x="138" y="59"/>
                    </a:cubicBezTo>
                    <a:cubicBezTo>
                      <a:pt x="136" y="59"/>
                      <a:pt x="135" y="58"/>
                      <a:pt x="135" y="58"/>
                    </a:cubicBezTo>
                    <a:cubicBezTo>
                      <a:pt x="134" y="57"/>
                      <a:pt x="133" y="56"/>
                      <a:pt x="133" y="55"/>
                    </a:cubicBezTo>
                    <a:cubicBezTo>
                      <a:pt x="133" y="53"/>
                      <a:pt x="134" y="52"/>
                      <a:pt x="135" y="51"/>
                    </a:cubicBezTo>
                    <a:cubicBezTo>
                      <a:pt x="135" y="51"/>
                      <a:pt x="136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7" y="49"/>
                      <a:pt x="137" y="49"/>
                    </a:cubicBezTo>
                    <a:cubicBezTo>
                      <a:pt x="136" y="49"/>
                      <a:pt x="136" y="49"/>
                      <a:pt x="135" y="49"/>
                    </a:cubicBezTo>
                    <a:cubicBezTo>
                      <a:pt x="132" y="50"/>
                      <a:pt x="129" y="50"/>
                      <a:pt x="125" y="48"/>
                    </a:cubicBezTo>
                    <a:cubicBezTo>
                      <a:pt x="112" y="41"/>
                      <a:pt x="122" y="32"/>
                      <a:pt x="129" y="35"/>
                    </a:cubicBezTo>
                    <a:close/>
                    <a:moveTo>
                      <a:pt x="46" y="54"/>
                    </a:moveTo>
                    <a:cubicBezTo>
                      <a:pt x="42" y="57"/>
                      <a:pt x="39" y="60"/>
                      <a:pt x="33" y="61"/>
                    </a:cubicBezTo>
                    <a:cubicBezTo>
                      <a:pt x="32" y="61"/>
                      <a:pt x="31" y="61"/>
                      <a:pt x="30" y="61"/>
                    </a:cubicBezTo>
                    <a:cubicBezTo>
                      <a:pt x="24" y="59"/>
                      <a:pt x="19" y="52"/>
                      <a:pt x="30" y="49"/>
                    </a:cubicBezTo>
                    <a:cubicBezTo>
                      <a:pt x="30" y="49"/>
                      <a:pt x="30" y="49"/>
                      <a:pt x="31" y="49"/>
                    </a:cubicBezTo>
                    <a:cubicBezTo>
                      <a:pt x="37" y="47"/>
                      <a:pt x="41" y="50"/>
                      <a:pt x="46" y="53"/>
                    </a:cubicBezTo>
                    <a:cubicBezTo>
                      <a:pt x="46" y="53"/>
                      <a:pt x="46" y="53"/>
                      <a:pt x="47" y="53"/>
                    </a:cubicBezTo>
                    <a:cubicBezTo>
                      <a:pt x="46" y="53"/>
                      <a:pt x="46" y="54"/>
                      <a:pt x="46" y="54"/>
                    </a:cubicBezTo>
                    <a:close/>
                    <a:moveTo>
                      <a:pt x="55" y="56"/>
                    </a:moveTo>
                    <a:cubicBezTo>
                      <a:pt x="54" y="56"/>
                      <a:pt x="54" y="56"/>
                      <a:pt x="53" y="55"/>
                    </a:cubicBezTo>
                    <a:cubicBezTo>
                      <a:pt x="52" y="55"/>
                      <a:pt x="51" y="53"/>
                      <a:pt x="51" y="51"/>
                    </a:cubicBezTo>
                    <a:cubicBezTo>
                      <a:pt x="51" y="50"/>
                      <a:pt x="52" y="48"/>
                      <a:pt x="53" y="48"/>
                    </a:cubicBezTo>
                    <a:cubicBezTo>
                      <a:pt x="54" y="47"/>
                      <a:pt x="54" y="47"/>
                      <a:pt x="55" y="47"/>
                    </a:cubicBezTo>
                    <a:cubicBezTo>
                      <a:pt x="57" y="47"/>
                      <a:pt x="59" y="49"/>
                      <a:pt x="59" y="51"/>
                    </a:cubicBezTo>
                    <a:cubicBezTo>
                      <a:pt x="59" y="54"/>
                      <a:pt x="57" y="56"/>
                      <a:pt x="55" y="56"/>
                    </a:cubicBezTo>
                    <a:close/>
                    <a:moveTo>
                      <a:pt x="71" y="67"/>
                    </a:moveTo>
                    <a:cubicBezTo>
                      <a:pt x="71" y="67"/>
                      <a:pt x="70" y="66"/>
                      <a:pt x="70" y="66"/>
                    </a:cubicBezTo>
                    <a:cubicBezTo>
                      <a:pt x="66" y="64"/>
                      <a:pt x="64" y="60"/>
                      <a:pt x="62" y="55"/>
                    </a:cubicBezTo>
                    <a:cubicBezTo>
                      <a:pt x="66" y="54"/>
                      <a:pt x="68" y="54"/>
                      <a:pt x="71" y="54"/>
                    </a:cubicBezTo>
                    <a:cubicBezTo>
                      <a:pt x="73" y="55"/>
                      <a:pt x="74" y="55"/>
                      <a:pt x="76" y="56"/>
                    </a:cubicBezTo>
                    <a:cubicBezTo>
                      <a:pt x="82" y="59"/>
                      <a:pt x="82" y="72"/>
                      <a:pt x="71" y="67"/>
                    </a:cubicBezTo>
                    <a:close/>
                    <a:moveTo>
                      <a:pt x="76" y="41"/>
                    </a:moveTo>
                    <a:cubicBezTo>
                      <a:pt x="75" y="42"/>
                      <a:pt x="73" y="43"/>
                      <a:pt x="71" y="44"/>
                    </a:cubicBezTo>
                    <a:cubicBezTo>
                      <a:pt x="68" y="45"/>
                      <a:pt x="64" y="45"/>
                      <a:pt x="61" y="45"/>
                    </a:cubicBezTo>
                    <a:cubicBezTo>
                      <a:pt x="62" y="40"/>
                      <a:pt x="63" y="35"/>
                      <a:pt x="68" y="31"/>
                    </a:cubicBezTo>
                    <a:cubicBezTo>
                      <a:pt x="69" y="30"/>
                      <a:pt x="70" y="30"/>
                      <a:pt x="71" y="29"/>
                    </a:cubicBezTo>
                    <a:cubicBezTo>
                      <a:pt x="77" y="28"/>
                      <a:pt x="84" y="32"/>
                      <a:pt x="7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627B3AB6-2B19-4CF3-B44B-B5E126FF3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63" y="3432176"/>
                <a:ext cx="103188" cy="68263"/>
              </a:xfrm>
              <a:custGeom>
                <a:avLst/>
                <a:gdLst>
                  <a:gd name="T0" fmla="*/ 16 w 32"/>
                  <a:gd name="T1" fmla="*/ 0 h 21"/>
                  <a:gd name="T2" fmla="*/ 16 w 32"/>
                  <a:gd name="T3" fmla="*/ 0 h 21"/>
                  <a:gd name="T4" fmla="*/ 13 w 32"/>
                  <a:gd name="T5" fmla="*/ 3 h 21"/>
                  <a:gd name="T6" fmla="*/ 4 w 32"/>
                  <a:gd name="T7" fmla="*/ 13 h 21"/>
                  <a:gd name="T8" fmla="*/ 0 w 32"/>
                  <a:gd name="T9" fmla="*/ 18 h 21"/>
                  <a:gd name="T10" fmla="*/ 4 w 32"/>
                  <a:gd name="T11" fmla="*/ 19 h 21"/>
                  <a:gd name="T12" fmla="*/ 14 w 32"/>
                  <a:gd name="T13" fmla="*/ 21 h 21"/>
                  <a:gd name="T14" fmla="*/ 24 w 32"/>
                  <a:gd name="T15" fmla="*/ 10 h 21"/>
                  <a:gd name="T16" fmla="*/ 32 w 32"/>
                  <a:gd name="T17" fmla="*/ 0 h 21"/>
                  <a:gd name="T18" fmla="*/ 24 w 32"/>
                  <a:gd name="T19" fmla="*/ 0 h 21"/>
                  <a:gd name="T20" fmla="*/ 16 w 32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1"/>
                      <a:pt x="14" y="1"/>
                      <a:pt x="13" y="3"/>
                    </a:cubicBezTo>
                    <a:cubicBezTo>
                      <a:pt x="10" y="6"/>
                      <a:pt x="7" y="10"/>
                      <a:pt x="4" y="13"/>
                    </a:cubicBezTo>
                    <a:cubicBezTo>
                      <a:pt x="3" y="15"/>
                      <a:pt x="1" y="16"/>
                      <a:pt x="0" y="18"/>
                    </a:cubicBezTo>
                    <a:cubicBezTo>
                      <a:pt x="1" y="18"/>
                      <a:pt x="3" y="18"/>
                      <a:pt x="4" y="19"/>
                    </a:cubicBezTo>
                    <a:cubicBezTo>
                      <a:pt x="8" y="19"/>
                      <a:pt x="11" y="20"/>
                      <a:pt x="14" y="2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2CF8079D-5325-4EFA-8758-93A7F2841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2693988"/>
                <a:ext cx="246063" cy="455613"/>
              </a:xfrm>
              <a:custGeom>
                <a:avLst/>
                <a:gdLst>
                  <a:gd name="T0" fmla="*/ 11 w 77"/>
                  <a:gd name="T1" fmla="*/ 140 h 142"/>
                  <a:gd name="T2" fmla="*/ 11 w 77"/>
                  <a:gd name="T3" fmla="*/ 140 h 142"/>
                  <a:gd name="T4" fmla="*/ 19 w 77"/>
                  <a:gd name="T5" fmla="*/ 140 h 142"/>
                  <a:gd name="T6" fmla="*/ 25 w 77"/>
                  <a:gd name="T7" fmla="*/ 132 h 142"/>
                  <a:gd name="T8" fmla="*/ 27 w 77"/>
                  <a:gd name="T9" fmla="*/ 91 h 142"/>
                  <a:gd name="T10" fmla="*/ 50 w 77"/>
                  <a:gd name="T11" fmla="*/ 66 h 142"/>
                  <a:gd name="T12" fmla="*/ 56 w 77"/>
                  <a:gd name="T13" fmla="*/ 78 h 142"/>
                  <a:gd name="T14" fmla="*/ 52 w 77"/>
                  <a:gd name="T15" fmla="*/ 106 h 142"/>
                  <a:gd name="T16" fmla="*/ 66 w 77"/>
                  <a:gd name="T17" fmla="*/ 97 h 142"/>
                  <a:gd name="T18" fmla="*/ 75 w 77"/>
                  <a:gd name="T19" fmla="*/ 57 h 142"/>
                  <a:gd name="T20" fmla="*/ 75 w 77"/>
                  <a:gd name="T21" fmla="*/ 23 h 142"/>
                  <a:gd name="T22" fmla="*/ 50 w 77"/>
                  <a:gd name="T23" fmla="*/ 0 h 142"/>
                  <a:gd name="T24" fmla="*/ 43 w 77"/>
                  <a:gd name="T25" fmla="*/ 0 h 142"/>
                  <a:gd name="T26" fmla="*/ 11 w 77"/>
                  <a:gd name="T27" fmla="*/ 18 h 142"/>
                  <a:gd name="T28" fmla="*/ 3 w 77"/>
                  <a:gd name="T29" fmla="*/ 94 h 142"/>
                  <a:gd name="T30" fmla="*/ 0 w 77"/>
                  <a:gd name="T31" fmla="*/ 142 h 142"/>
                  <a:gd name="T32" fmla="*/ 11 w 77"/>
                  <a:gd name="T33" fmla="*/ 1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142">
                    <a:moveTo>
                      <a:pt x="11" y="140"/>
                    </a:moveTo>
                    <a:cubicBezTo>
                      <a:pt x="11" y="140"/>
                      <a:pt x="11" y="140"/>
                      <a:pt x="11" y="140"/>
                    </a:cubicBezTo>
                    <a:cubicBezTo>
                      <a:pt x="14" y="140"/>
                      <a:pt x="16" y="140"/>
                      <a:pt x="19" y="140"/>
                    </a:cubicBezTo>
                    <a:cubicBezTo>
                      <a:pt x="21" y="137"/>
                      <a:pt x="23" y="134"/>
                      <a:pt x="25" y="132"/>
                    </a:cubicBezTo>
                    <a:cubicBezTo>
                      <a:pt x="28" y="118"/>
                      <a:pt x="29" y="104"/>
                      <a:pt x="27" y="91"/>
                    </a:cubicBezTo>
                    <a:cubicBezTo>
                      <a:pt x="24" y="74"/>
                      <a:pt x="40" y="61"/>
                      <a:pt x="50" y="66"/>
                    </a:cubicBezTo>
                    <a:cubicBezTo>
                      <a:pt x="53" y="68"/>
                      <a:pt x="56" y="72"/>
                      <a:pt x="56" y="78"/>
                    </a:cubicBezTo>
                    <a:cubicBezTo>
                      <a:pt x="57" y="89"/>
                      <a:pt x="54" y="96"/>
                      <a:pt x="52" y="106"/>
                    </a:cubicBezTo>
                    <a:cubicBezTo>
                      <a:pt x="57" y="103"/>
                      <a:pt x="61" y="100"/>
                      <a:pt x="66" y="97"/>
                    </a:cubicBezTo>
                    <a:cubicBezTo>
                      <a:pt x="70" y="83"/>
                      <a:pt x="73" y="69"/>
                      <a:pt x="75" y="57"/>
                    </a:cubicBezTo>
                    <a:cubicBezTo>
                      <a:pt x="76" y="44"/>
                      <a:pt x="77" y="33"/>
                      <a:pt x="75" y="23"/>
                    </a:cubicBezTo>
                    <a:cubicBezTo>
                      <a:pt x="72" y="10"/>
                      <a:pt x="64" y="2"/>
                      <a:pt x="50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28" y="0"/>
                      <a:pt x="18" y="6"/>
                      <a:pt x="11" y="18"/>
                    </a:cubicBezTo>
                    <a:cubicBezTo>
                      <a:pt x="2" y="35"/>
                      <a:pt x="0" y="61"/>
                      <a:pt x="3" y="94"/>
                    </a:cubicBezTo>
                    <a:cubicBezTo>
                      <a:pt x="5" y="110"/>
                      <a:pt x="5" y="126"/>
                      <a:pt x="0" y="142"/>
                    </a:cubicBezTo>
                    <a:cubicBezTo>
                      <a:pt x="4" y="141"/>
                      <a:pt x="7" y="14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1">
                <a:extLst>
                  <a:ext uri="{FF2B5EF4-FFF2-40B4-BE49-F238E27FC236}">
                    <a16:creationId xmlns:a16="http://schemas.microsoft.com/office/drawing/2014/main" id="{B4A2024A-97F7-493F-9965-C04E773E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513138"/>
                <a:ext cx="109538" cy="85725"/>
              </a:xfrm>
              <a:custGeom>
                <a:avLst/>
                <a:gdLst>
                  <a:gd name="T0" fmla="*/ 34 w 34"/>
                  <a:gd name="T1" fmla="*/ 5 h 27"/>
                  <a:gd name="T2" fmla="*/ 27 w 34"/>
                  <a:gd name="T3" fmla="*/ 2 h 27"/>
                  <a:gd name="T4" fmla="*/ 19 w 34"/>
                  <a:gd name="T5" fmla="*/ 0 h 27"/>
                  <a:gd name="T6" fmla="*/ 7 w 34"/>
                  <a:gd name="T7" fmla="*/ 13 h 27"/>
                  <a:gd name="T8" fmla="*/ 0 w 34"/>
                  <a:gd name="T9" fmla="*/ 22 h 27"/>
                  <a:gd name="T10" fmla="*/ 7 w 34"/>
                  <a:gd name="T11" fmla="*/ 24 h 27"/>
                  <a:gd name="T12" fmla="*/ 15 w 34"/>
                  <a:gd name="T13" fmla="*/ 27 h 27"/>
                  <a:gd name="T14" fmla="*/ 27 w 34"/>
                  <a:gd name="T15" fmla="*/ 13 h 27"/>
                  <a:gd name="T16" fmla="*/ 34 w 34"/>
                  <a:gd name="T1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">
                    <a:moveTo>
                      <a:pt x="34" y="5"/>
                    </a:moveTo>
                    <a:cubicBezTo>
                      <a:pt x="31" y="4"/>
                      <a:pt x="29" y="3"/>
                      <a:pt x="27" y="2"/>
                    </a:cubicBezTo>
                    <a:cubicBezTo>
                      <a:pt x="24" y="1"/>
                      <a:pt x="21" y="0"/>
                      <a:pt x="19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5" y="23"/>
                      <a:pt x="7" y="24"/>
                    </a:cubicBezTo>
                    <a:cubicBezTo>
                      <a:pt x="10" y="25"/>
                      <a:pt x="13" y="26"/>
                      <a:pt x="15" y="27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3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CC0ECA29-57BB-42BC-BEC1-80187E2F9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3448051"/>
                <a:ext cx="122238" cy="103188"/>
              </a:xfrm>
              <a:custGeom>
                <a:avLst/>
                <a:gdLst>
                  <a:gd name="T0" fmla="*/ 26 w 38"/>
                  <a:gd name="T1" fmla="*/ 2 h 32"/>
                  <a:gd name="T2" fmla="*/ 19 w 38"/>
                  <a:gd name="T3" fmla="*/ 0 h 32"/>
                  <a:gd name="T4" fmla="*/ 10 w 38"/>
                  <a:gd name="T5" fmla="*/ 11 h 32"/>
                  <a:gd name="T6" fmla="*/ 0 w 38"/>
                  <a:gd name="T7" fmla="*/ 23 h 32"/>
                  <a:gd name="T8" fmla="*/ 0 w 38"/>
                  <a:gd name="T9" fmla="*/ 23 h 32"/>
                  <a:gd name="T10" fmla="*/ 10 w 38"/>
                  <a:gd name="T11" fmla="*/ 28 h 32"/>
                  <a:gd name="T12" fmla="*/ 17 w 38"/>
                  <a:gd name="T13" fmla="*/ 32 h 32"/>
                  <a:gd name="T14" fmla="*/ 26 w 38"/>
                  <a:gd name="T15" fmla="*/ 22 h 32"/>
                  <a:gd name="T16" fmla="*/ 33 w 38"/>
                  <a:gd name="T17" fmla="*/ 13 h 32"/>
                  <a:gd name="T18" fmla="*/ 38 w 38"/>
                  <a:gd name="T19" fmla="*/ 8 h 32"/>
                  <a:gd name="T20" fmla="*/ 33 w 38"/>
                  <a:gd name="T21" fmla="*/ 6 h 32"/>
                  <a:gd name="T22" fmla="*/ 26 w 38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2">
                    <a:moveTo>
                      <a:pt x="26" y="2"/>
                    </a:moveTo>
                    <a:cubicBezTo>
                      <a:pt x="24" y="1"/>
                      <a:pt x="21" y="0"/>
                      <a:pt x="19" y="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7" y="26"/>
                      <a:pt x="10" y="28"/>
                    </a:cubicBezTo>
                    <a:cubicBezTo>
                      <a:pt x="12" y="30"/>
                      <a:pt x="15" y="31"/>
                      <a:pt x="17" y="3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5" y="7"/>
                      <a:pt x="33" y="6"/>
                    </a:cubicBezTo>
                    <a:cubicBezTo>
                      <a:pt x="31" y="5"/>
                      <a:pt x="28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435A9CB6-CB10-4416-AA33-54A9FFD04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013" y="3435351"/>
                <a:ext cx="109538" cy="84138"/>
              </a:xfrm>
              <a:custGeom>
                <a:avLst/>
                <a:gdLst>
                  <a:gd name="T0" fmla="*/ 18 w 34"/>
                  <a:gd name="T1" fmla="*/ 0 h 26"/>
                  <a:gd name="T2" fmla="*/ 6 w 34"/>
                  <a:gd name="T3" fmla="*/ 14 h 26"/>
                  <a:gd name="T4" fmla="*/ 0 w 34"/>
                  <a:gd name="T5" fmla="*/ 21 h 26"/>
                  <a:gd name="T6" fmla="*/ 6 w 34"/>
                  <a:gd name="T7" fmla="*/ 22 h 26"/>
                  <a:gd name="T8" fmla="*/ 15 w 34"/>
                  <a:gd name="T9" fmla="*/ 26 h 26"/>
                  <a:gd name="T10" fmla="*/ 29 w 34"/>
                  <a:gd name="T11" fmla="*/ 9 h 26"/>
                  <a:gd name="T12" fmla="*/ 34 w 34"/>
                  <a:gd name="T13" fmla="*/ 3 h 26"/>
                  <a:gd name="T14" fmla="*/ 29 w 34"/>
                  <a:gd name="T15" fmla="*/ 1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9" y="23"/>
                      <a:pt x="12" y="24"/>
                      <a:pt x="15" y="26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1" y="2"/>
                      <a:pt x="29" y="1"/>
                    </a:cubicBezTo>
                    <a:cubicBezTo>
                      <a:pt x="26" y="1"/>
                      <a:pt x="2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6423A53B-7D2A-43A7-A4E8-D7205D1C5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3481388"/>
                <a:ext cx="109538" cy="111125"/>
              </a:xfrm>
              <a:custGeom>
                <a:avLst/>
                <a:gdLst>
                  <a:gd name="T0" fmla="*/ 14 w 34"/>
                  <a:gd name="T1" fmla="*/ 35 h 35"/>
                  <a:gd name="T2" fmla="*/ 31 w 34"/>
                  <a:gd name="T3" fmla="*/ 15 h 35"/>
                  <a:gd name="T4" fmla="*/ 34 w 34"/>
                  <a:gd name="T5" fmla="*/ 11 h 35"/>
                  <a:gd name="T6" fmla="*/ 31 w 34"/>
                  <a:gd name="T7" fmla="*/ 9 h 35"/>
                  <a:gd name="T8" fmla="*/ 21 w 34"/>
                  <a:gd name="T9" fmla="*/ 0 h 35"/>
                  <a:gd name="T10" fmla="*/ 13 w 34"/>
                  <a:gd name="T11" fmla="*/ 9 h 35"/>
                  <a:gd name="T12" fmla="*/ 6 w 34"/>
                  <a:gd name="T13" fmla="*/ 18 h 35"/>
                  <a:gd name="T14" fmla="*/ 0 w 34"/>
                  <a:gd name="T15" fmla="*/ 24 h 35"/>
                  <a:gd name="T16" fmla="*/ 6 w 34"/>
                  <a:gd name="T17" fmla="*/ 29 h 35"/>
                  <a:gd name="T18" fmla="*/ 13 w 34"/>
                  <a:gd name="T19" fmla="*/ 34 h 35"/>
                  <a:gd name="T20" fmla="*/ 14 w 34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14" y="3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0"/>
                      <a:pt x="32" y="9"/>
                      <a:pt x="31" y="9"/>
                    </a:cubicBezTo>
                    <a:cubicBezTo>
                      <a:pt x="28" y="5"/>
                      <a:pt x="24" y="3"/>
                      <a:pt x="21" y="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4" y="27"/>
                      <a:pt x="6" y="29"/>
                    </a:cubicBezTo>
                    <a:cubicBezTo>
                      <a:pt x="8" y="30"/>
                      <a:pt x="11" y="32"/>
                      <a:pt x="13" y="34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19EC349D-8FE3-4144-BF96-8AFA49F1E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67113"/>
                <a:ext cx="104775" cy="106363"/>
              </a:xfrm>
              <a:custGeom>
                <a:avLst/>
                <a:gdLst>
                  <a:gd name="T0" fmla="*/ 14 w 33"/>
                  <a:gd name="T1" fmla="*/ 33 h 33"/>
                  <a:gd name="T2" fmla="*/ 27 w 33"/>
                  <a:gd name="T3" fmla="*/ 18 h 33"/>
                  <a:gd name="T4" fmla="*/ 33 w 33"/>
                  <a:gd name="T5" fmla="*/ 11 h 33"/>
                  <a:gd name="T6" fmla="*/ 27 w 33"/>
                  <a:gd name="T7" fmla="*/ 6 h 33"/>
                  <a:gd name="T8" fmla="*/ 19 w 33"/>
                  <a:gd name="T9" fmla="*/ 0 h 33"/>
                  <a:gd name="T10" fmla="*/ 11 w 33"/>
                  <a:gd name="T11" fmla="*/ 10 h 33"/>
                  <a:gd name="T12" fmla="*/ 0 w 33"/>
                  <a:gd name="T13" fmla="*/ 22 h 33"/>
                  <a:gd name="T14" fmla="*/ 11 w 33"/>
                  <a:gd name="T15" fmla="*/ 30 h 33"/>
                  <a:gd name="T16" fmla="*/ 14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14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9"/>
                      <a:pt x="29" y="8"/>
                      <a:pt x="27" y="6"/>
                    </a:cubicBezTo>
                    <a:cubicBezTo>
                      <a:pt x="24" y="4"/>
                      <a:pt x="22" y="2"/>
                      <a:pt x="19" y="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5"/>
                      <a:pt x="8" y="27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F7DDB25-CAE8-4774-92DD-5ED62B566ACE}"/>
              </a:ext>
            </a:extLst>
          </p:cNvPr>
          <p:cNvGrpSpPr/>
          <p:nvPr/>
        </p:nvGrpSpPr>
        <p:grpSpPr>
          <a:xfrm>
            <a:off x="3159224" y="3179435"/>
            <a:ext cx="5614948" cy="1599329"/>
            <a:chOff x="3159224" y="3179435"/>
            <a:chExt cx="5614948" cy="159932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868D0EA-737A-4144-A941-366DF19CFD50}"/>
                </a:ext>
              </a:extLst>
            </p:cNvPr>
            <p:cNvGrpSpPr/>
            <p:nvPr/>
          </p:nvGrpSpPr>
          <p:grpSpPr>
            <a:xfrm>
              <a:off x="3184624" y="3179435"/>
              <a:ext cx="5589548" cy="1599329"/>
              <a:chOff x="3171924" y="2849235"/>
              <a:chExt cx="5589548" cy="1599329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2E2DC5-4298-4D80-B99E-E23C3BD9183F}"/>
                  </a:ext>
                </a:extLst>
              </p:cNvPr>
              <p:cNvSpPr/>
              <p:nvPr/>
            </p:nvSpPr>
            <p:spPr>
              <a:xfrm>
                <a:off x="3171924" y="2849235"/>
                <a:ext cx="5589548" cy="1599329"/>
              </a:xfrm>
              <a:prstGeom prst="rect">
                <a:avLst/>
              </a:prstGeom>
              <a:solidFill>
                <a:srgbClr val="E2DCCF">
                  <a:alpha val="90000"/>
                </a:srgbClr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939ED4A-0D17-456A-AD0C-1248FCE81B16}"/>
                  </a:ext>
                </a:extLst>
              </p:cNvPr>
              <p:cNvSpPr/>
              <p:nvPr/>
            </p:nvSpPr>
            <p:spPr>
              <a:xfrm>
                <a:off x="4510400" y="3117261"/>
                <a:ext cx="3908762" cy="1162352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9820A6C-4753-4EEC-ACD8-B26B2428D08B}"/>
                </a:ext>
              </a:extLst>
            </p:cNvPr>
            <p:cNvGrpSpPr/>
            <p:nvPr/>
          </p:nvGrpSpPr>
          <p:grpSpPr>
            <a:xfrm>
              <a:off x="3159224" y="3628345"/>
              <a:ext cx="1338476" cy="931930"/>
              <a:chOff x="1797050" y="2693988"/>
              <a:chExt cx="2038351" cy="1419226"/>
            </a:xfrm>
            <a:solidFill>
              <a:srgbClr val="C4A077"/>
            </a:solidFill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0E4689D2-1236-4C01-86D1-C52B60551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0" y="3629026"/>
                <a:ext cx="214313" cy="282575"/>
              </a:xfrm>
              <a:custGeom>
                <a:avLst/>
                <a:gdLst>
                  <a:gd name="T0" fmla="*/ 51 w 67"/>
                  <a:gd name="T1" fmla="*/ 31 h 88"/>
                  <a:gd name="T2" fmla="*/ 67 w 67"/>
                  <a:gd name="T3" fmla="*/ 11 h 88"/>
                  <a:gd name="T4" fmla="*/ 65 w 67"/>
                  <a:gd name="T5" fmla="*/ 0 h 88"/>
                  <a:gd name="T6" fmla="*/ 44 w 67"/>
                  <a:gd name="T7" fmla="*/ 26 h 88"/>
                  <a:gd name="T8" fmla="*/ 26 w 67"/>
                  <a:gd name="T9" fmla="*/ 48 h 88"/>
                  <a:gd name="T10" fmla="*/ 19 w 67"/>
                  <a:gd name="T11" fmla="*/ 57 h 88"/>
                  <a:gd name="T12" fmla="*/ 3 w 67"/>
                  <a:gd name="T13" fmla="*/ 77 h 88"/>
                  <a:gd name="T14" fmla="*/ 0 w 67"/>
                  <a:gd name="T15" fmla="*/ 81 h 88"/>
                  <a:gd name="T16" fmla="*/ 3 w 67"/>
                  <a:gd name="T17" fmla="*/ 84 h 88"/>
                  <a:gd name="T18" fmla="*/ 6 w 67"/>
                  <a:gd name="T19" fmla="*/ 88 h 88"/>
                  <a:gd name="T20" fmla="*/ 19 w 67"/>
                  <a:gd name="T21" fmla="*/ 71 h 88"/>
                  <a:gd name="T22" fmla="*/ 26 w 67"/>
                  <a:gd name="T23" fmla="*/ 62 h 88"/>
                  <a:gd name="T24" fmla="*/ 44 w 67"/>
                  <a:gd name="T25" fmla="*/ 39 h 88"/>
                  <a:gd name="T26" fmla="*/ 51 w 67"/>
                  <a:gd name="T2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88">
                    <a:moveTo>
                      <a:pt x="51" y="31"/>
                    </a:moveTo>
                    <a:cubicBezTo>
                      <a:pt x="56" y="24"/>
                      <a:pt x="61" y="17"/>
                      <a:pt x="67" y="11"/>
                    </a:cubicBezTo>
                    <a:cubicBezTo>
                      <a:pt x="66" y="7"/>
                      <a:pt x="66" y="3"/>
                      <a:pt x="65" y="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82"/>
                      <a:pt x="2" y="83"/>
                      <a:pt x="3" y="84"/>
                    </a:cubicBezTo>
                    <a:cubicBezTo>
                      <a:pt x="4" y="85"/>
                      <a:pt x="5" y="86"/>
                      <a:pt x="6" y="88"/>
                    </a:cubicBezTo>
                    <a:cubicBezTo>
                      <a:pt x="10" y="82"/>
                      <a:pt x="15" y="77"/>
                      <a:pt x="19" y="71"/>
                    </a:cubicBezTo>
                    <a:cubicBezTo>
                      <a:pt x="21" y="68"/>
                      <a:pt x="24" y="65"/>
                      <a:pt x="26" y="62"/>
                    </a:cubicBezTo>
                    <a:cubicBezTo>
                      <a:pt x="32" y="55"/>
                      <a:pt x="38" y="47"/>
                      <a:pt x="44" y="39"/>
                    </a:cubicBezTo>
                    <a:cubicBezTo>
                      <a:pt x="46" y="37"/>
                      <a:pt x="49" y="34"/>
                      <a:pt x="5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426F1D2F-A264-434D-BEAD-A013D99F7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013" y="3500438"/>
                <a:ext cx="107950" cy="79375"/>
              </a:xfrm>
              <a:custGeom>
                <a:avLst/>
                <a:gdLst>
                  <a:gd name="T0" fmla="*/ 17 w 34"/>
                  <a:gd name="T1" fmla="*/ 3 h 25"/>
                  <a:gd name="T2" fmla="*/ 0 w 34"/>
                  <a:gd name="T3" fmla="*/ 23 h 25"/>
                  <a:gd name="T4" fmla="*/ 15 w 34"/>
                  <a:gd name="T5" fmla="*/ 25 h 25"/>
                  <a:gd name="T6" fmla="*/ 17 w 34"/>
                  <a:gd name="T7" fmla="*/ 22 h 25"/>
                  <a:gd name="T8" fmla="*/ 26 w 34"/>
                  <a:gd name="T9" fmla="*/ 11 h 25"/>
                  <a:gd name="T10" fmla="*/ 34 w 34"/>
                  <a:gd name="T11" fmla="*/ 3 h 25"/>
                  <a:gd name="T12" fmla="*/ 26 w 34"/>
                  <a:gd name="T13" fmla="*/ 1 h 25"/>
                  <a:gd name="T14" fmla="*/ 19 w 34"/>
                  <a:gd name="T15" fmla="*/ 0 h 25"/>
                  <a:gd name="T16" fmla="*/ 17 w 34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17" y="3"/>
                    </a:moveTo>
                    <a:cubicBezTo>
                      <a:pt x="11" y="10"/>
                      <a:pt x="5" y="16"/>
                      <a:pt x="0" y="23"/>
                    </a:cubicBezTo>
                    <a:cubicBezTo>
                      <a:pt x="5" y="23"/>
                      <a:pt x="10" y="24"/>
                      <a:pt x="15" y="25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2"/>
                      <a:pt x="29" y="2"/>
                      <a:pt x="26" y="1"/>
                    </a:cubicBezTo>
                    <a:cubicBezTo>
                      <a:pt x="24" y="1"/>
                      <a:pt x="21" y="1"/>
                      <a:pt x="19" y="0"/>
                    </a:cubicBezTo>
                    <a:cubicBezTo>
                      <a:pt x="18" y="1"/>
                      <a:pt x="17" y="2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74D8DFF2-65D2-480D-80D9-1095F7D0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3714751"/>
                <a:ext cx="522288" cy="398463"/>
              </a:xfrm>
              <a:custGeom>
                <a:avLst/>
                <a:gdLst>
                  <a:gd name="T0" fmla="*/ 137 w 163"/>
                  <a:gd name="T1" fmla="*/ 47 h 124"/>
                  <a:gd name="T2" fmla="*/ 136 w 163"/>
                  <a:gd name="T3" fmla="*/ 45 h 124"/>
                  <a:gd name="T4" fmla="*/ 136 w 163"/>
                  <a:gd name="T5" fmla="*/ 45 h 124"/>
                  <a:gd name="T6" fmla="*/ 136 w 163"/>
                  <a:gd name="T7" fmla="*/ 45 h 124"/>
                  <a:gd name="T8" fmla="*/ 136 w 163"/>
                  <a:gd name="T9" fmla="*/ 29 h 124"/>
                  <a:gd name="T10" fmla="*/ 129 w 163"/>
                  <a:gd name="T11" fmla="*/ 12 h 124"/>
                  <a:gd name="T12" fmla="*/ 116 w 163"/>
                  <a:gd name="T13" fmla="*/ 2 h 124"/>
                  <a:gd name="T14" fmla="*/ 115 w 163"/>
                  <a:gd name="T15" fmla="*/ 2 h 124"/>
                  <a:gd name="T16" fmla="*/ 107 w 163"/>
                  <a:gd name="T17" fmla="*/ 0 h 124"/>
                  <a:gd name="T18" fmla="*/ 98 w 163"/>
                  <a:gd name="T19" fmla="*/ 1 h 124"/>
                  <a:gd name="T20" fmla="*/ 75 w 163"/>
                  <a:gd name="T21" fmla="*/ 17 h 124"/>
                  <a:gd name="T22" fmla="*/ 72 w 163"/>
                  <a:gd name="T23" fmla="*/ 17 h 124"/>
                  <a:gd name="T24" fmla="*/ 70 w 163"/>
                  <a:gd name="T25" fmla="*/ 17 h 124"/>
                  <a:gd name="T26" fmla="*/ 55 w 163"/>
                  <a:gd name="T27" fmla="*/ 14 h 124"/>
                  <a:gd name="T28" fmla="*/ 15 w 163"/>
                  <a:gd name="T29" fmla="*/ 79 h 124"/>
                  <a:gd name="T30" fmla="*/ 62 w 163"/>
                  <a:gd name="T31" fmla="*/ 85 h 124"/>
                  <a:gd name="T32" fmla="*/ 35 w 163"/>
                  <a:gd name="T33" fmla="*/ 67 h 124"/>
                  <a:gd name="T34" fmla="*/ 70 w 163"/>
                  <a:gd name="T35" fmla="*/ 31 h 124"/>
                  <a:gd name="T36" fmla="*/ 75 w 163"/>
                  <a:gd name="T37" fmla="*/ 31 h 124"/>
                  <a:gd name="T38" fmla="*/ 107 w 163"/>
                  <a:gd name="T39" fmla="*/ 24 h 124"/>
                  <a:gd name="T40" fmla="*/ 116 w 163"/>
                  <a:gd name="T41" fmla="*/ 33 h 124"/>
                  <a:gd name="T42" fmla="*/ 122 w 163"/>
                  <a:gd name="T43" fmla="*/ 50 h 124"/>
                  <a:gd name="T44" fmla="*/ 136 w 163"/>
                  <a:gd name="T45" fmla="*/ 60 h 124"/>
                  <a:gd name="T46" fmla="*/ 136 w 163"/>
                  <a:gd name="T47" fmla="*/ 87 h 124"/>
                  <a:gd name="T48" fmla="*/ 121 w 163"/>
                  <a:gd name="T49" fmla="*/ 96 h 124"/>
                  <a:gd name="T50" fmla="*/ 116 w 163"/>
                  <a:gd name="T51" fmla="*/ 78 h 124"/>
                  <a:gd name="T52" fmla="*/ 107 w 163"/>
                  <a:gd name="T53" fmla="*/ 74 h 124"/>
                  <a:gd name="T54" fmla="*/ 88 w 163"/>
                  <a:gd name="T55" fmla="*/ 92 h 124"/>
                  <a:gd name="T56" fmla="*/ 107 w 163"/>
                  <a:gd name="T57" fmla="*/ 122 h 124"/>
                  <a:gd name="T58" fmla="*/ 116 w 163"/>
                  <a:gd name="T59" fmla="*/ 124 h 124"/>
                  <a:gd name="T60" fmla="*/ 133 w 163"/>
                  <a:gd name="T61" fmla="*/ 121 h 124"/>
                  <a:gd name="T62" fmla="*/ 136 w 163"/>
                  <a:gd name="T63" fmla="*/ 120 h 124"/>
                  <a:gd name="T64" fmla="*/ 159 w 163"/>
                  <a:gd name="T65" fmla="*/ 95 h 124"/>
                  <a:gd name="T66" fmla="*/ 159 w 163"/>
                  <a:gd name="T67" fmla="*/ 64 h 124"/>
                  <a:gd name="T68" fmla="*/ 137 w 163"/>
                  <a:gd name="T69" fmla="*/ 4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" h="124">
                    <a:moveTo>
                      <a:pt x="137" y="47"/>
                    </a:moveTo>
                    <a:cubicBezTo>
                      <a:pt x="137" y="47"/>
                      <a:pt x="136" y="46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6" y="39"/>
                      <a:pt x="136" y="34"/>
                      <a:pt x="136" y="29"/>
                    </a:cubicBezTo>
                    <a:cubicBezTo>
                      <a:pt x="135" y="22"/>
                      <a:pt x="132" y="16"/>
                      <a:pt x="129" y="12"/>
                    </a:cubicBezTo>
                    <a:cubicBezTo>
                      <a:pt x="126" y="7"/>
                      <a:pt x="121" y="4"/>
                      <a:pt x="116" y="2"/>
                    </a:cubicBezTo>
                    <a:cubicBezTo>
                      <a:pt x="116" y="2"/>
                      <a:pt x="116" y="2"/>
                      <a:pt x="115" y="2"/>
                    </a:cubicBezTo>
                    <a:cubicBezTo>
                      <a:pt x="112" y="1"/>
                      <a:pt x="110" y="1"/>
                      <a:pt x="107" y="0"/>
                    </a:cubicBezTo>
                    <a:cubicBezTo>
                      <a:pt x="104" y="0"/>
                      <a:pt x="101" y="0"/>
                      <a:pt x="98" y="1"/>
                    </a:cubicBezTo>
                    <a:cubicBezTo>
                      <a:pt x="89" y="3"/>
                      <a:pt x="80" y="8"/>
                      <a:pt x="75" y="17"/>
                    </a:cubicBezTo>
                    <a:cubicBezTo>
                      <a:pt x="74" y="17"/>
                      <a:pt x="73" y="18"/>
                      <a:pt x="72" y="17"/>
                    </a:cubicBezTo>
                    <a:cubicBezTo>
                      <a:pt x="72" y="17"/>
                      <a:pt x="71" y="17"/>
                      <a:pt x="70" y="17"/>
                    </a:cubicBezTo>
                    <a:cubicBezTo>
                      <a:pt x="65" y="15"/>
                      <a:pt x="60" y="14"/>
                      <a:pt x="55" y="14"/>
                    </a:cubicBezTo>
                    <a:cubicBezTo>
                      <a:pt x="21" y="15"/>
                      <a:pt x="0" y="45"/>
                      <a:pt x="15" y="79"/>
                    </a:cubicBezTo>
                    <a:cubicBezTo>
                      <a:pt x="23" y="99"/>
                      <a:pt x="55" y="101"/>
                      <a:pt x="62" y="85"/>
                    </a:cubicBezTo>
                    <a:cubicBezTo>
                      <a:pt x="73" y="59"/>
                      <a:pt x="45" y="54"/>
                      <a:pt x="35" y="67"/>
                    </a:cubicBezTo>
                    <a:cubicBezTo>
                      <a:pt x="33" y="45"/>
                      <a:pt x="46" y="30"/>
                      <a:pt x="70" y="31"/>
                    </a:cubicBezTo>
                    <a:cubicBezTo>
                      <a:pt x="72" y="31"/>
                      <a:pt x="74" y="31"/>
                      <a:pt x="75" y="31"/>
                    </a:cubicBezTo>
                    <a:cubicBezTo>
                      <a:pt x="87" y="22"/>
                      <a:pt x="98" y="20"/>
                      <a:pt x="107" y="24"/>
                    </a:cubicBezTo>
                    <a:cubicBezTo>
                      <a:pt x="110" y="26"/>
                      <a:pt x="114" y="29"/>
                      <a:pt x="116" y="33"/>
                    </a:cubicBezTo>
                    <a:cubicBezTo>
                      <a:pt x="119" y="37"/>
                      <a:pt x="121" y="43"/>
                      <a:pt x="122" y="50"/>
                    </a:cubicBezTo>
                    <a:cubicBezTo>
                      <a:pt x="128" y="53"/>
                      <a:pt x="133" y="56"/>
                      <a:pt x="136" y="60"/>
                    </a:cubicBezTo>
                    <a:cubicBezTo>
                      <a:pt x="143" y="69"/>
                      <a:pt x="143" y="79"/>
                      <a:pt x="136" y="87"/>
                    </a:cubicBezTo>
                    <a:cubicBezTo>
                      <a:pt x="132" y="91"/>
                      <a:pt x="128" y="94"/>
                      <a:pt x="121" y="96"/>
                    </a:cubicBezTo>
                    <a:cubicBezTo>
                      <a:pt x="122" y="88"/>
                      <a:pt x="120" y="82"/>
                      <a:pt x="116" y="78"/>
                    </a:cubicBezTo>
                    <a:cubicBezTo>
                      <a:pt x="114" y="76"/>
                      <a:pt x="110" y="74"/>
                      <a:pt x="107" y="74"/>
                    </a:cubicBezTo>
                    <a:cubicBezTo>
                      <a:pt x="98" y="73"/>
                      <a:pt x="88" y="80"/>
                      <a:pt x="88" y="92"/>
                    </a:cubicBezTo>
                    <a:cubicBezTo>
                      <a:pt x="89" y="108"/>
                      <a:pt x="96" y="118"/>
                      <a:pt x="107" y="122"/>
                    </a:cubicBezTo>
                    <a:cubicBezTo>
                      <a:pt x="110" y="123"/>
                      <a:pt x="113" y="124"/>
                      <a:pt x="116" y="124"/>
                    </a:cubicBezTo>
                    <a:cubicBezTo>
                      <a:pt x="121" y="124"/>
                      <a:pt x="127" y="123"/>
                      <a:pt x="133" y="121"/>
                    </a:cubicBezTo>
                    <a:cubicBezTo>
                      <a:pt x="134" y="121"/>
                      <a:pt x="135" y="120"/>
                      <a:pt x="136" y="120"/>
                    </a:cubicBezTo>
                    <a:cubicBezTo>
                      <a:pt x="147" y="115"/>
                      <a:pt x="155" y="106"/>
                      <a:pt x="159" y="95"/>
                    </a:cubicBezTo>
                    <a:cubicBezTo>
                      <a:pt x="163" y="85"/>
                      <a:pt x="163" y="73"/>
                      <a:pt x="159" y="64"/>
                    </a:cubicBezTo>
                    <a:cubicBezTo>
                      <a:pt x="155" y="56"/>
                      <a:pt x="148" y="49"/>
                      <a:pt x="1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52A16666-BD44-472C-8793-2BA1F89B5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050" y="2876551"/>
                <a:ext cx="400050" cy="168275"/>
              </a:xfrm>
              <a:custGeom>
                <a:avLst/>
                <a:gdLst>
                  <a:gd name="T0" fmla="*/ 124 w 125"/>
                  <a:gd name="T1" fmla="*/ 23 h 52"/>
                  <a:gd name="T2" fmla="*/ 125 w 125"/>
                  <a:gd name="T3" fmla="*/ 22 h 52"/>
                  <a:gd name="T4" fmla="*/ 124 w 125"/>
                  <a:gd name="T5" fmla="*/ 22 h 52"/>
                  <a:gd name="T6" fmla="*/ 70 w 125"/>
                  <a:gd name="T7" fmla="*/ 17 h 52"/>
                  <a:gd name="T8" fmla="*/ 0 w 125"/>
                  <a:gd name="T9" fmla="*/ 20 h 52"/>
                  <a:gd name="T10" fmla="*/ 51 w 125"/>
                  <a:gd name="T11" fmla="*/ 32 h 52"/>
                  <a:gd name="T12" fmla="*/ 124 w 125"/>
                  <a:gd name="T13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52">
                    <a:moveTo>
                      <a:pt x="124" y="23"/>
                    </a:moveTo>
                    <a:cubicBezTo>
                      <a:pt x="125" y="22"/>
                      <a:pt x="125" y="22"/>
                      <a:pt x="125" y="22"/>
                    </a:cubicBezTo>
                    <a:cubicBezTo>
                      <a:pt x="125" y="22"/>
                      <a:pt x="125" y="22"/>
                      <a:pt x="124" y="22"/>
                    </a:cubicBezTo>
                    <a:cubicBezTo>
                      <a:pt x="107" y="30"/>
                      <a:pt x="87" y="29"/>
                      <a:pt x="70" y="17"/>
                    </a:cubicBezTo>
                    <a:cubicBezTo>
                      <a:pt x="45" y="0"/>
                      <a:pt x="23" y="1"/>
                      <a:pt x="0" y="20"/>
                    </a:cubicBezTo>
                    <a:cubicBezTo>
                      <a:pt x="21" y="15"/>
                      <a:pt x="37" y="18"/>
                      <a:pt x="51" y="32"/>
                    </a:cubicBezTo>
                    <a:cubicBezTo>
                      <a:pt x="71" y="52"/>
                      <a:pt x="108" y="41"/>
                      <a:pt x="12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CA6BAA3B-89AC-43DA-9152-6CB6A9E85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750" y="2863851"/>
                <a:ext cx="346075" cy="282575"/>
              </a:xfrm>
              <a:custGeom>
                <a:avLst/>
                <a:gdLst>
                  <a:gd name="T0" fmla="*/ 0 w 108"/>
                  <a:gd name="T1" fmla="*/ 34 h 88"/>
                  <a:gd name="T2" fmla="*/ 1 w 108"/>
                  <a:gd name="T3" fmla="*/ 33 h 88"/>
                  <a:gd name="T4" fmla="*/ 38 w 108"/>
                  <a:gd name="T5" fmla="*/ 51 h 88"/>
                  <a:gd name="T6" fmla="*/ 38 w 108"/>
                  <a:gd name="T7" fmla="*/ 63 h 88"/>
                  <a:gd name="T8" fmla="*/ 7 w 108"/>
                  <a:gd name="T9" fmla="*/ 88 h 88"/>
                  <a:gd name="T10" fmla="*/ 38 w 108"/>
                  <a:gd name="T11" fmla="*/ 86 h 88"/>
                  <a:gd name="T12" fmla="*/ 47 w 108"/>
                  <a:gd name="T13" fmla="*/ 85 h 88"/>
                  <a:gd name="T14" fmla="*/ 67 w 108"/>
                  <a:gd name="T15" fmla="*/ 80 h 88"/>
                  <a:gd name="T16" fmla="*/ 90 w 108"/>
                  <a:gd name="T17" fmla="*/ 68 h 88"/>
                  <a:gd name="T18" fmla="*/ 99 w 108"/>
                  <a:gd name="T19" fmla="*/ 24 h 88"/>
                  <a:gd name="T20" fmla="*/ 90 w 108"/>
                  <a:gd name="T21" fmla="*/ 10 h 88"/>
                  <a:gd name="T22" fmla="*/ 67 w 108"/>
                  <a:gd name="T23" fmla="*/ 0 h 88"/>
                  <a:gd name="T24" fmla="*/ 47 w 108"/>
                  <a:gd name="T25" fmla="*/ 3 h 88"/>
                  <a:gd name="T26" fmla="*/ 38 w 108"/>
                  <a:gd name="T27" fmla="*/ 7 h 88"/>
                  <a:gd name="T28" fmla="*/ 1 w 108"/>
                  <a:gd name="T29" fmla="*/ 33 h 88"/>
                  <a:gd name="T30" fmla="*/ 0 w 108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88">
                    <a:moveTo>
                      <a:pt x="0" y="34"/>
                    </a:moveTo>
                    <a:cubicBezTo>
                      <a:pt x="1" y="34"/>
                      <a:pt x="1" y="33"/>
                      <a:pt x="1" y="33"/>
                    </a:cubicBezTo>
                    <a:cubicBezTo>
                      <a:pt x="21" y="29"/>
                      <a:pt x="34" y="38"/>
                      <a:pt x="38" y="51"/>
                    </a:cubicBezTo>
                    <a:cubicBezTo>
                      <a:pt x="39" y="54"/>
                      <a:pt x="39" y="59"/>
                      <a:pt x="38" y="63"/>
                    </a:cubicBezTo>
                    <a:cubicBezTo>
                      <a:pt x="35" y="73"/>
                      <a:pt x="25" y="84"/>
                      <a:pt x="7" y="88"/>
                    </a:cubicBezTo>
                    <a:cubicBezTo>
                      <a:pt x="15" y="88"/>
                      <a:pt x="26" y="88"/>
                      <a:pt x="38" y="86"/>
                    </a:cubicBezTo>
                    <a:cubicBezTo>
                      <a:pt x="41" y="86"/>
                      <a:pt x="44" y="85"/>
                      <a:pt x="47" y="85"/>
                    </a:cubicBezTo>
                    <a:cubicBezTo>
                      <a:pt x="54" y="83"/>
                      <a:pt x="60" y="82"/>
                      <a:pt x="67" y="80"/>
                    </a:cubicBezTo>
                    <a:cubicBezTo>
                      <a:pt x="76" y="77"/>
                      <a:pt x="84" y="73"/>
                      <a:pt x="90" y="68"/>
                    </a:cubicBezTo>
                    <a:cubicBezTo>
                      <a:pt x="103" y="58"/>
                      <a:pt x="108" y="44"/>
                      <a:pt x="99" y="24"/>
                    </a:cubicBezTo>
                    <a:cubicBezTo>
                      <a:pt x="96" y="18"/>
                      <a:pt x="93" y="14"/>
                      <a:pt x="90" y="10"/>
                    </a:cubicBezTo>
                    <a:cubicBezTo>
                      <a:pt x="83" y="4"/>
                      <a:pt x="75" y="1"/>
                      <a:pt x="67" y="0"/>
                    </a:cubicBezTo>
                    <a:cubicBezTo>
                      <a:pt x="60" y="0"/>
                      <a:pt x="54" y="1"/>
                      <a:pt x="47" y="3"/>
                    </a:cubicBezTo>
                    <a:cubicBezTo>
                      <a:pt x="44" y="4"/>
                      <a:pt x="41" y="5"/>
                      <a:pt x="38" y="7"/>
                    </a:cubicBezTo>
                    <a:cubicBezTo>
                      <a:pt x="23" y="13"/>
                      <a:pt x="10" y="23"/>
                      <a:pt x="1" y="33"/>
                    </a:cubicBezTo>
                    <a:cubicBezTo>
                      <a:pt x="1" y="33"/>
                      <a:pt x="1" y="33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4B08AC54-C327-4782-953B-BF6DF9671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688" y="3211513"/>
                <a:ext cx="428625" cy="401638"/>
              </a:xfrm>
              <a:custGeom>
                <a:avLst/>
                <a:gdLst>
                  <a:gd name="T0" fmla="*/ 62 w 134"/>
                  <a:gd name="T1" fmla="*/ 61 h 125"/>
                  <a:gd name="T2" fmla="*/ 62 w 134"/>
                  <a:gd name="T3" fmla="*/ 108 h 125"/>
                  <a:gd name="T4" fmla="*/ 51 w 134"/>
                  <a:gd name="T5" fmla="*/ 125 h 125"/>
                  <a:gd name="T6" fmla="*/ 62 w 134"/>
                  <a:gd name="T7" fmla="*/ 118 h 125"/>
                  <a:gd name="T8" fmla="*/ 110 w 134"/>
                  <a:gd name="T9" fmla="*/ 25 h 125"/>
                  <a:gd name="T10" fmla="*/ 62 w 134"/>
                  <a:gd name="T11" fmla="*/ 2 h 125"/>
                  <a:gd name="T12" fmla="*/ 15 w 134"/>
                  <a:gd name="T13" fmla="*/ 20 h 125"/>
                  <a:gd name="T14" fmla="*/ 8 w 134"/>
                  <a:gd name="T15" fmla="*/ 33 h 125"/>
                  <a:gd name="T16" fmla="*/ 5 w 134"/>
                  <a:gd name="T17" fmla="*/ 38 h 125"/>
                  <a:gd name="T18" fmla="*/ 0 w 134"/>
                  <a:gd name="T19" fmla="*/ 45 h 125"/>
                  <a:gd name="T20" fmla="*/ 8 w 134"/>
                  <a:gd name="T21" fmla="*/ 42 h 125"/>
                  <a:gd name="T22" fmla="*/ 62 w 134"/>
                  <a:gd name="T2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125">
                    <a:moveTo>
                      <a:pt x="62" y="61"/>
                    </a:moveTo>
                    <a:cubicBezTo>
                      <a:pt x="69" y="74"/>
                      <a:pt x="69" y="92"/>
                      <a:pt x="62" y="108"/>
                    </a:cubicBezTo>
                    <a:cubicBezTo>
                      <a:pt x="59" y="114"/>
                      <a:pt x="56" y="119"/>
                      <a:pt x="51" y="125"/>
                    </a:cubicBezTo>
                    <a:cubicBezTo>
                      <a:pt x="54" y="123"/>
                      <a:pt x="58" y="121"/>
                      <a:pt x="62" y="118"/>
                    </a:cubicBezTo>
                    <a:cubicBezTo>
                      <a:pt x="90" y="98"/>
                      <a:pt x="134" y="59"/>
                      <a:pt x="110" y="25"/>
                    </a:cubicBezTo>
                    <a:cubicBezTo>
                      <a:pt x="96" y="6"/>
                      <a:pt x="79" y="0"/>
                      <a:pt x="62" y="2"/>
                    </a:cubicBezTo>
                    <a:cubicBezTo>
                      <a:pt x="47" y="3"/>
                      <a:pt x="31" y="10"/>
                      <a:pt x="15" y="20"/>
                    </a:cubicBezTo>
                    <a:cubicBezTo>
                      <a:pt x="13" y="24"/>
                      <a:pt x="11" y="29"/>
                      <a:pt x="8" y="33"/>
                    </a:cubicBezTo>
                    <a:cubicBezTo>
                      <a:pt x="7" y="35"/>
                      <a:pt x="6" y="36"/>
                      <a:pt x="5" y="38"/>
                    </a:cubicBezTo>
                    <a:cubicBezTo>
                      <a:pt x="4" y="40"/>
                      <a:pt x="2" y="43"/>
                      <a:pt x="0" y="45"/>
                    </a:cubicBezTo>
                    <a:cubicBezTo>
                      <a:pt x="3" y="44"/>
                      <a:pt x="6" y="43"/>
                      <a:pt x="8" y="42"/>
                    </a:cubicBezTo>
                    <a:cubicBezTo>
                      <a:pt x="33" y="33"/>
                      <a:pt x="53" y="43"/>
                      <a:pt x="6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F5292FA6-5718-49AB-A5B8-E9E214497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913" y="3576638"/>
                <a:ext cx="852488" cy="485775"/>
              </a:xfrm>
              <a:custGeom>
                <a:avLst/>
                <a:gdLst>
                  <a:gd name="T0" fmla="*/ 242 w 266"/>
                  <a:gd name="T1" fmla="*/ 85 h 151"/>
                  <a:gd name="T2" fmla="*/ 211 w 266"/>
                  <a:gd name="T3" fmla="*/ 42 h 151"/>
                  <a:gd name="T4" fmla="*/ 125 w 266"/>
                  <a:gd name="T5" fmla="*/ 59 h 151"/>
                  <a:gd name="T6" fmla="*/ 55 w 266"/>
                  <a:gd name="T7" fmla="*/ 81 h 151"/>
                  <a:gd name="T8" fmla="*/ 55 w 266"/>
                  <a:gd name="T9" fmla="*/ 10 h 151"/>
                  <a:gd name="T10" fmla="*/ 55 w 266"/>
                  <a:gd name="T11" fmla="*/ 10 h 151"/>
                  <a:gd name="T12" fmla="*/ 56 w 266"/>
                  <a:gd name="T13" fmla="*/ 9 h 151"/>
                  <a:gd name="T14" fmla="*/ 55 w 266"/>
                  <a:gd name="T15" fmla="*/ 10 h 151"/>
                  <a:gd name="T16" fmla="*/ 48 w 266"/>
                  <a:gd name="T17" fmla="*/ 13 h 151"/>
                  <a:gd name="T18" fmla="*/ 1 w 266"/>
                  <a:gd name="T19" fmla="*/ 76 h 151"/>
                  <a:gd name="T20" fmla="*/ 1 w 266"/>
                  <a:gd name="T21" fmla="*/ 97 h 151"/>
                  <a:gd name="T22" fmla="*/ 22 w 266"/>
                  <a:gd name="T23" fmla="*/ 134 h 151"/>
                  <a:gd name="T24" fmla="*/ 55 w 266"/>
                  <a:gd name="T25" fmla="*/ 149 h 151"/>
                  <a:gd name="T26" fmla="*/ 126 w 266"/>
                  <a:gd name="T27" fmla="*/ 74 h 151"/>
                  <a:gd name="T28" fmla="*/ 185 w 266"/>
                  <a:gd name="T29" fmla="*/ 71 h 151"/>
                  <a:gd name="T30" fmla="*/ 231 w 266"/>
                  <a:gd name="T31" fmla="*/ 100 h 151"/>
                  <a:gd name="T32" fmla="*/ 266 w 266"/>
                  <a:gd name="T33" fmla="*/ 107 h 151"/>
                  <a:gd name="T34" fmla="*/ 242 w 266"/>
                  <a:gd name="T35" fmla="*/ 8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6" h="151">
                    <a:moveTo>
                      <a:pt x="242" y="85"/>
                    </a:moveTo>
                    <a:cubicBezTo>
                      <a:pt x="221" y="80"/>
                      <a:pt x="222" y="63"/>
                      <a:pt x="211" y="42"/>
                    </a:cubicBezTo>
                    <a:cubicBezTo>
                      <a:pt x="188" y="0"/>
                      <a:pt x="139" y="20"/>
                      <a:pt x="125" y="59"/>
                    </a:cubicBezTo>
                    <a:cubicBezTo>
                      <a:pt x="114" y="88"/>
                      <a:pt x="77" y="93"/>
                      <a:pt x="55" y="81"/>
                    </a:cubicBezTo>
                    <a:cubicBezTo>
                      <a:pt x="35" y="70"/>
                      <a:pt x="26" y="45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6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3" y="11"/>
                      <a:pt x="50" y="11"/>
                      <a:pt x="48" y="13"/>
                    </a:cubicBezTo>
                    <a:cubicBezTo>
                      <a:pt x="24" y="26"/>
                      <a:pt x="5" y="50"/>
                      <a:pt x="1" y="76"/>
                    </a:cubicBezTo>
                    <a:cubicBezTo>
                      <a:pt x="0" y="83"/>
                      <a:pt x="0" y="90"/>
                      <a:pt x="1" y="97"/>
                    </a:cubicBezTo>
                    <a:cubicBezTo>
                      <a:pt x="3" y="111"/>
                      <a:pt x="10" y="123"/>
                      <a:pt x="22" y="134"/>
                    </a:cubicBezTo>
                    <a:cubicBezTo>
                      <a:pt x="34" y="144"/>
                      <a:pt x="44" y="149"/>
                      <a:pt x="55" y="149"/>
                    </a:cubicBezTo>
                    <a:cubicBezTo>
                      <a:pt x="85" y="151"/>
                      <a:pt x="111" y="119"/>
                      <a:pt x="126" y="74"/>
                    </a:cubicBezTo>
                    <a:cubicBezTo>
                      <a:pt x="133" y="53"/>
                      <a:pt x="163" y="48"/>
                      <a:pt x="185" y="71"/>
                    </a:cubicBezTo>
                    <a:cubicBezTo>
                      <a:pt x="202" y="87"/>
                      <a:pt x="214" y="101"/>
                      <a:pt x="231" y="100"/>
                    </a:cubicBezTo>
                    <a:cubicBezTo>
                      <a:pt x="243" y="100"/>
                      <a:pt x="255" y="101"/>
                      <a:pt x="266" y="107"/>
                    </a:cubicBezTo>
                    <a:cubicBezTo>
                      <a:pt x="261" y="98"/>
                      <a:pt x="255" y="88"/>
                      <a:pt x="24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E39C0CC0-5E0E-48D6-A779-6D0D6CC011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2713" y="2765426"/>
                <a:ext cx="560388" cy="612775"/>
              </a:xfrm>
              <a:custGeom>
                <a:avLst/>
                <a:gdLst>
                  <a:gd name="T0" fmla="*/ 123 w 175"/>
                  <a:gd name="T1" fmla="*/ 75 h 191"/>
                  <a:gd name="T2" fmla="*/ 158 w 175"/>
                  <a:gd name="T3" fmla="*/ 68 h 191"/>
                  <a:gd name="T4" fmla="*/ 166 w 175"/>
                  <a:gd name="T5" fmla="*/ 44 h 191"/>
                  <a:gd name="T6" fmla="*/ 169 w 175"/>
                  <a:gd name="T7" fmla="*/ 36 h 191"/>
                  <a:gd name="T8" fmla="*/ 158 w 175"/>
                  <a:gd name="T9" fmla="*/ 0 h 191"/>
                  <a:gd name="T10" fmla="*/ 111 w 175"/>
                  <a:gd name="T11" fmla="*/ 22 h 191"/>
                  <a:gd name="T12" fmla="*/ 104 w 175"/>
                  <a:gd name="T13" fmla="*/ 36 h 191"/>
                  <a:gd name="T14" fmla="*/ 98 w 175"/>
                  <a:gd name="T15" fmla="*/ 32 h 191"/>
                  <a:gd name="T16" fmla="*/ 91 w 175"/>
                  <a:gd name="T17" fmla="*/ 37 h 191"/>
                  <a:gd name="T18" fmla="*/ 94 w 175"/>
                  <a:gd name="T19" fmla="*/ 41 h 191"/>
                  <a:gd name="T20" fmla="*/ 89 w 175"/>
                  <a:gd name="T21" fmla="*/ 45 h 191"/>
                  <a:gd name="T22" fmla="*/ 79 w 175"/>
                  <a:gd name="T23" fmla="*/ 46 h 191"/>
                  <a:gd name="T24" fmla="*/ 58 w 175"/>
                  <a:gd name="T25" fmla="*/ 68 h 191"/>
                  <a:gd name="T26" fmla="*/ 79 w 175"/>
                  <a:gd name="T27" fmla="*/ 64 h 191"/>
                  <a:gd name="T28" fmla="*/ 79 w 175"/>
                  <a:gd name="T29" fmla="*/ 66 h 191"/>
                  <a:gd name="T30" fmla="*/ 58 w 175"/>
                  <a:gd name="T31" fmla="*/ 72 h 191"/>
                  <a:gd name="T32" fmla="*/ 26 w 175"/>
                  <a:gd name="T33" fmla="*/ 91 h 191"/>
                  <a:gd name="T34" fmla="*/ 0 w 175"/>
                  <a:gd name="T35" fmla="*/ 118 h 191"/>
                  <a:gd name="T36" fmla="*/ 39 w 175"/>
                  <a:gd name="T37" fmla="*/ 128 h 191"/>
                  <a:gd name="T38" fmla="*/ 51 w 175"/>
                  <a:gd name="T39" fmla="*/ 121 h 191"/>
                  <a:gd name="T40" fmla="*/ 64 w 175"/>
                  <a:gd name="T41" fmla="*/ 123 h 191"/>
                  <a:gd name="T42" fmla="*/ 52 w 175"/>
                  <a:gd name="T43" fmla="*/ 135 h 191"/>
                  <a:gd name="T44" fmla="*/ 61 w 175"/>
                  <a:gd name="T45" fmla="*/ 143 h 191"/>
                  <a:gd name="T46" fmla="*/ 72 w 175"/>
                  <a:gd name="T47" fmla="*/ 129 h 191"/>
                  <a:gd name="T48" fmla="*/ 74 w 175"/>
                  <a:gd name="T49" fmla="*/ 143 h 191"/>
                  <a:gd name="T50" fmla="*/ 65 w 175"/>
                  <a:gd name="T51" fmla="*/ 147 h 191"/>
                  <a:gd name="T52" fmla="*/ 79 w 175"/>
                  <a:gd name="T53" fmla="*/ 169 h 191"/>
                  <a:gd name="T54" fmla="*/ 86 w 175"/>
                  <a:gd name="T55" fmla="*/ 191 h 191"/>
                  <a:gd name="T56" fmla="*/ 93 w 175"/>
                  <a:gd name="T57" fmla="*/ 182 h 191"/>
                  <a:gd name="T58" fmla="*/ 104 w 175"/>
                  <a:gd name="T59" fmla="*/ 165 h 191"/>
                  <a:gd name="T60" fmla="*/ 156 w 175"/>
                  <a:gd name="T61" fmla="*/ 62 h 191"/>
                  <a:gd name="T62" fmla="*/ 158 w 175"/>
                  <a:gd name="T63" fmla="*/ 48 h 191"/>
                  <a:gd name="T64" fmla="*/ 158 w 175"/>
                  <a:gd name="T65" fmla="*/ 60 h 191"/>
                  <a:gd name="T66" fmla="*/ 170 w 175"/>
                  <a:gd name="T67" fmla="*/ 15 h 191"/>
                  <a:gd name="T68" fmla="*/ 158 w 175"/>
                  <a:gd name="T69" fmla="*/ 21 h 191"/>
                  <a:gd name="T70" fmla="*/ 158 w 175"/>
                  <a:gd name="T71" fmla="*/ 12 h 191"/>
                  <a:gd name="T72" fmla="*/ 158 w 175"/>
                  <a:gd name="T73" fmla="*/ 39 h 191"/>
                  <a:gd name="T74" fmla="*/ 158 w 175"/>
                  <a:gd name="T75" fmla="*/ 40 h 191"/>
                  <a:gd name="T76" fmla="*/ 144 w 175"/>
                  <a:gd name="T77" fmla="*/ 31 h 191"/>
                  <a:gd name="T78" fmla="*/ 79 w 175"/>
                  <a:gd name="T79" fmla="*/ 62 h 191"/>
                  <a:gd name="T80" fmla="*/ 73 w 175"/>
                  <a:gd name="T81" fmla="*/ 54 h 191"/>
                  <a:gd name="T82" fmla="*/ 79 w 175"/>
                  <a:gd name="T83" fmla="*/ 49 h 191"/>
                  <a:gd name="T84" fmla="*/ 83 w 175"/>
                  <a:gd name="T85" fmla="*/ 60 h 191"/>
                  <a:gd name="T86" fmla="*/ 109 w 175"/>
                  <a:gd name="T87" fmla="*/ 48 h 191"/>
                  <a:gd name="T88" fmla="*/ 102 w 175"/>
                  <a:gd name="T89" fmla="*/ 57 h 191"/>
                  <a:gd name="T90" fmla="*/ 104 w 175"/>
                  <a:gd name="T91" fmla="*/ 46 h 191"/>
                  <a:gd name="T92" fmla="*/ 58 w 175"/>
                  <a:gd name="T93" fmla="*/ 109 h 191"/>
                  <a:gd name="T94" fmla="*/ 51 w 175"/>
                  <a:gd name="T95" fmla="*/ 102 h 191"/>
                  <a:gd name="T96" fmla="*/ 58 w 175"/>
                  <a:gd name="T97" fmla="*/ 90 h 191"/>
                  <a:gd name="T98" fmla="*/ 66 w 175"/>
                  <a:gd name="T99" fmla="*/ 112 h 191"/>
                  <a:gd name="T100" fmla="*/ 73 w 175"/>
                  <a:gd name="T101" fmla="*/ 124 h 191"/>
                  <a:gd name="T102" fmla="*/ 72 w 175"/>
                  <a:gd name="T103" fmla="*/ 115 h 191"/>
                  <a:gd name="T104" fmla="*/ 78 w 175"/>
                  <a:gd name="T105" fmla="*/ 118 h 191"/>
                  <a:gd name="T106" fmla="*/ 79 w 175"/>
                  <a:gd name="T107" fmla="*/ 110 h 191"/>
                  <a:gd name="T108" fmla="*/ 79 w 175"/>
                  <a:gd name="T109" fmla="*/ 99 h 191"/>
                  <a:gd name="T110" fmla="*/ 93 w 175"/>
                  <a:gd name="T111" fmla="*/ 90 h 191"/>
                  <a:gd name="T112" fmla="*/ 93 w 175"/>
                  <a:gd name="T113" fmla="*/ 103 h 191"/>
                  <a:gd name="T114" fmla="*/ 93 w 175"/>
                  <a:gd name="T115" fmla="*/ 132 h 191"/>
                  <a:gd name="T116" fmla="*/ 93 w 175"/>
                  <a:gd name="T117" fmla="*/ 118 h 191"/>
                  <a:gd name="T118" fmla="*/ 94 w 175"/>
                  <a:gd name="T119" fmla="*/ 1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91">
                    <a:moveTo>
                      <a:pt x="104" y="165"/>
                    </a:moveTo>
                    <a:cubicBezTo>
                      <a:pt x="119" y="138"/>
                      <a:pt x="127" y="107"/>
                      <a:pt x="123" y="75"/>
                    </a:cubicBezTo>
                    <a:cubicBezTo>
                      <a:pt x="127" y="88"/>
                      <a:pt x="128" y="101"/>
                      <a:pt x="127" y="113"/>
                    </a:cubicBezTo>
                    <a:cubicBezTo>
                      <a:pt x="140" y="99"/>
                      <a:pt x="150" y="84"/>
                      <a:pt x="158" y="68"/>
                    </a:cubicBezTo>
                    <a:cubicBezTo>
                      <a:pt x="162" y="60"/>
                      <a:pt x="165" y="52"/>
                      <a:pt x="167" y="44"/>
                    </a:cubicBezTo>
                    <a:cubicBezTo>
                      <a:pt x="167" y="44"/>
                      <a:pt x="167" y="44"/>
                      <a:pt x="166" y="44"/>
                    </a:cubicBezTo>
                    <a:cubicBezTo>
                      <a:pt x="164" y="43"/>
                      <a:pt x="163" y="41"/>
                      <a:pt x="163" y="39"/>
                    </a:cubicBezTo>
                    <a:cubicBezTo>
                      <a:pt x="164" y="36"/>
                      <a:pt x="166" y="35"/>
                      <a:pt x="169" y="36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5" y="11"/>
                      <a:pt x="169" y="0"/>
                      <a:pt x="158" y="0"/>
                    </a:cubicBezTo>
                    <a:cubicBezTo>
                      <a:pt x="152" y="0"/>
                      <a:pt x="146" y="2"/>
                      <a:pt x="138" y="6"/>
                    </a:cubicBezTo>
                    <a:cubicBezTo>
                      <a:pt x="130" y="10"/>
                      <a:pt x="121" y="16"/>
                      <a:pt x="111" y="22"/>
                    </a:cubicBezTo>
                    <a:cubicBezTo>
                      <a:pt x="116" y="23"/>
                      <a:pt x="119" y="28"/>
                      <a:pt x="112" y="33"/>
                    </a:cubicBezTo>
                    <a:cubicBezTo>
                      <a:pt x="109" y="35"/>
                      <a:pt x="107" y="36"/>
                      <a:pt x="104" y="36"/>
                    </a:cubicBezTo>
                    <a:cubicBezTo>
                      <a:pt x="102" y="36"/>
                      <a:pt x="99" y="36"/>
                      <a:pt x="96" y="35"/>
                    </a:cubicBezTo>
                    <a:cubicBezTo>
                      <a:pt x="97" y="34"/>
                      <a:pt x="97" y="33"/>
                      <a:pt x="98" y="32"/>
                    </a:cubicBezTo>
                    <a:cubicBezTo>
                      <a:pt x="96" y="33"/>
                      <a:pt x="95" y="34"/>
                      <a:pt x="93" y="35"/>
                    </a:cubicBezTo>
                    <a:cubicBezTo>
                      <a:pt x="92" y="36"/>
                      <a:pt x="92" y="36"/>
                      <a:pt x="91" y="37"/>
                    </a:cubicBezTo>
                    <a:cubicBezTo>
                      <a:pt x="92" y="37"/>
                      <a:pt x="93" y="38"/>
                      <a:pt x="93" y="39"/>
                    </a:cubicBezTo>
                    <a:cubicBezTo>
                      <a:pt x="94" y="39"/>
                      <a:pt x="94" y="40"/>
                      <a:pt x="94" y="41"/>
                    </a:cubicBezTo>
                    <a:cubicBezTo>
                      <a:pt x="94" y="42"/>
                      <a:pt x="93" y="43"/>
                      <a:pt x="93" y="43"/>
                    </a:cubicBezTo>
                    <a:cubicBezTo>
                      <a:pt x="92" y="44"/>
                      <a:pt x="91" y="45"/>
                      <a:pt x="89" y="45"/>
                    </a:cubicBezTo>
                    <a:cubicBezTo>
                      <a:pt x="87" y="44"/>
                      <a:pt x="86" y="43"/>
                      <a:pt x="86" y="41"/>
                    </a:cubicBezTo>
                    <a:cubicBezTo>
                      <a:pt x="83" y="43"/>
                      <a:pt x="81" y="44"/>
                      <a:pt x="79" y="46"/>
                    </a:cubicBezTo>
                    <a:cubicBezTo>
                      <a:pt x="77" y="48"/>
                      <a:pt x="75" y="50"/>
                      <a:pt x="73" y="52"/>
                    </a:cubicBezTo>
                    <a:cubicBezTo>
                      <a:pt x="67" y="57"/>
                      <a:pt x="62" y="62"/>
                      <a:pt x="58" y="68"/>
                    </a:cubicBezTo>
                    <a:cubicBezTo>
                      <a:pt x="62" y="66"/>
                      <a:pt x="67" y="65"/>
                      <a:pt x="73" y="65"/>
                    </a:cubicBezTo>
                    <a:cubicBezTo>
                      <a:pt x="75" y="64"/>
                      <a:pt x="77" y="64"/>
                      <a:pt x="79" y="64"/>
                    </a:cubicBezTo>
                    <a:cubicBezTo>
                      <a:pt x="88" y="63"/>
                      <a:pt x="94" y="63"/>
                      <a:pt x="89" y="64"/>
                    </a:cubicBezTo>
                    <a:cubicBezTo>
                      <a:pt x="85" y="64"/>
                      <a:pt x="82" y="65"/>
                      <a:pt x="79" y="66"/>
                    </a:cubicBezTo>
                    <a:cubicBezTo>
                      <a:pt x="77" y="66"/>
                      <a:pt x="75" y="67"/>
                      <a:pt x="73" y="67"/>
                    </a:cubicBezTo>
                    <a:cubicBezTo>
                      <a:pt x="67" y="68"/>
                      <a:pt x="63" y="70"/>
                      <a:pt x="58" y="72"/>
                    </a:cubicBezTo>
                    <a:cubicBezTo>
                      <a:pt x="55" y="72"/>
                      <a:pt x="53" y="73"/>
                      <a:pt x="51" y="75"/>
                    </a:cubicBezTo>
                    <a:cubicBezTo>
                      <a:pt x="42" y="78"/>
                      <a:pt x="35" y="84"/>
                      <a:pt x="26" y="91"/>
                    </a:cubicBezTo>
                    <a:cubicBezTo>
                      <a:pt x="24" y="92"/>
                      <a:pt x="22" y="94"/>
                      <a:pt x="20" y="96"/>
                    </a:cubicBezTo>
                    <a:cubicBezTo>
                      <a:pt x="13" y="102"/>
                      <a:pt x="6" y="110"/>
                      <a:pt x="0" y="118"/>
                    </a:cubicBezTo>
                    <a:cubicBezTo>
                      <a:pt x="8" y="118"/>
                      <a:pt x="17" y="119"/>
                      <a:pt x="26" y="122"/>
                    </a:cubicBezTo>
                    <a:cubicBezTo>
                      <a:pt x="30" y="124"/>
                      <a:pt x="35" y="126"/>
                      <a:pt x="39" y="128"/>
                    </a:cubicBezTo>
                    <a:cubicBezTo>
                      <a:pt x="40" y="126"/>
                      <a:pt x="42" y="124"/>
                      <a:pt x="46" y="122"/>
                    </a:cubicBezTo>
                    <a:cubicBezTo>
                      <a:pt x="47" y="121"/>
                      <a:pt x="49" y="121"/>
                      <a:pt x="51" y="121"/>
                    </a:cubicBezTo>
                    <a:cubicBezTo>
                      <a:pt x="53" y="121"/>
                      <a:pt x="55" y="121"/>
                      <a:pt x="58" y="121"/>
                    </a:cubicBezTo>
                    <a:cubicBezTo>
                      <a:pt x="60" y="122"/>
                      <a:pt x="62" y="123"/>
                      <a:pt x="64" y="123"/>
                    </a:cubicBezTo>
                    <a:cubicBezTo>
                      <a:pt x="62" y="126"/>
                      <a:pt x="60" y="129"/>
                      <a:pt x="58" y="132"/>
                    </a:cubicBezTo>
                    <a:cubicBezTo>
                      <a:pt x="56" y="133"/>
                      <a:pt x="54" y="135"/>
                      <a:pt x="52" y="135"/>
                    </a:cubicBezTo>
                    <a:cubicBezTo>
                      <a:pt x="54" y="137"/>
                      <a:pt x="56" y="139"/>
                      <a:pt x="58" y="140"/>
                    </a:cubicBezTo>
                    <a:cubicBezTo>
                      <a:pt x="59" y="141"/>
                      <a:pt x="60" y="142"/>
                      <a:pt x="61" y="143"/>
                    </a:cubicBezTo>
                    <a:cubicBezTo>
                      <a:pt x="61" y="142"/>
                      <a:pt x="61" y="141"/>
                      <a:pt x="61" y="139"/>
                    </a:cubicBezTo>
                    <a:cubicBezTo>
                      <a:pt x="62" y="135"/>
                      <a:pt x="66" y="133"/>
                      <a:pt x="72" y="129"/>
                    </a:cubicBezTo>
                    <a:cubicBezTo>
                      <a:pt x="72" y="130"/>
                      <a:pt x="73" y="131"/>
                      <a:pt x="73" y="132"/>
                    </a:cubicBezTo>
                    <a:cubicBezTo>
                      <a:pt x="74" y="136"/>
                      <a:pt x="74" y="139"/>
                      <a:pt x="74" y="143"/>
                    </a:cubicBezTo>
                    <a:cubicBezTo>
                      <a:pt x="73" y="144"/>
                      <a:pt x="73" y="144"/>
                      <a:pt x="73" y="145"/>
                    </a:cubicBezTo>
                    <a:cubicBezTo>
                      <a:pt x="71" y="147"/>
                      <a:pt x="68" y="148"/>
                      <a:pt x="65" y="147"/>
                    </a:cubicBezTo>
                    <a:cubicBezTo>
                      <a:pt x="68" y="151"/>
                      <a:pt x="71" y="154"/>
                      <a:pt x="73" y="158"/>
                    </a:cubicBezTo>
                    <a:cubicBezTo>
                      <a:pt x="75" y="161"/>
                      <a:pt x="77" y="165"/>
                      <a:pt x="79" y="169"/>
                    </a:cubicBezTo>
                    <a:cubicBezTo>
                      <a:pt x="80" y="171"/>
                      <a:pt x="81" y="174"/>
                      <a:pt x="82" y="176"/>
                    </a:cubicBezTo>
                    <a:cubicBezTo>
                      <a:pt x="84" y="181"/>
                      <a:pt x="85" y="186"/>
                      <a:pt x="86" y="191"/>
                    </a:cubicBezTo>
                    <a:cubicBezTo>
                      <a:pt x="86" y="191"/>
                      <a:pt x="86" y="191"/>
                      <a:pt x="87" y="190"/>
                    </a:cubicBezTo>
                    <a:cubicBezTo>
                      <a:pt x="89" y="188"/>
                      <a:pt x="91" y="185"/>
                      <a:pt x="93" y="182"/>
                    </a:cubicBezTo>
                    <a:cubicBezTo>
                      <a:pt x="95" y="180"/>
                      <a:pt x="97" y="177"/>
                      <a:pt x="98" y="175"/>
                    </a:cubicBezTo>
                    <a:cubicBezTo>
                      <a:pt x="100" y="171"/>
                      <a:pt x="102" y="168"/>
                      <a:pt x="104" y="165"/>
                    </a:cubicBezTo>
                    <a:close/>
                    <a:moveTo>
                      <a:pt x="158" y="60"/>
                    </a:moveTo>
                    <a:cubicBezTo>
                      <a:pt x="157" y="61"/>
                      <a:pt x="157" y="61"/>
                      <a:pt x="156" y="62"/>
                    </a:cubicBezTo>
                    <a:cubicBezTo>
                      <a:pt x="151" y="66"/>
                      <a:pt x="140" y="60"/>
                      <a:pt x="147" y="53"/>
                    </a:cubicBezTo>
                    <a:cubicBezTo>
                      <a:pt x="149" y="50"/>
                      <a:pt x="153" y="49"/>
                      <a:pt x="158" y="48"/>
                    </a:cubicBezTo>
                    <a:cubicBezTo>
                      <a:pt x="159" y="47"/>
                      <a:pt x="161" y="47"/>
                      <a:pt x="162" y="47"/>
                    </a:cubicBezTo>
                    <a:cubicBezTo>
                      <a:pt x="163" y="51"/>
                      <a:pt x="161" y="56"/>
                      <a:pt x="158" y="60"/>
                    </a:cubicBezTo>
                    <a:close/>
                    <a:moveTo>
                      <a:pt x="158" y="12"/>
                    </a:moveTo>
                    <a:cubicBezTo>
                      <a:pt x="160" y="7"/>
                      <a:pt x="167" y="4"/>
                      <a:pt x="170" y="15"/>
                    </a:cubicBezTo>
                    <a:cubicBezTo>
                      <a:pt x="171" y="21"/>
                      <a:pt x="168" y="26"/>
                      <a:pt x="165" y="31"/>
                    </a:cubicBezTo>
                    <a:cubicBezTo>
                      <a:pt x="162" y="28"/>
                      <a:pt x="159" y="25"/>
                      <a:pt x="158" y="21"/>
                    </a:cubicBezTo>
                    <a:cubicBezTo>
                      <a:pt x="157" y="20"/>
                      <a:pt x="157" y="19"/>
                      <a:pt x="157" y="17"/>
                    </a:cubicBezTo>
                    <a:cubicBezTo>
                      <a:pt x="157" y="15"/>
                      <a:pt x="157" y="14"/>
                      <a:pt x="158" y="12"/>
                    </a:cubicBezTo>
                    <a:close/>
                    <a:moveTo>
                      <a:pt x="144" y="31"/>
                    </a:moveTo>
                    <a:cubicBezTo>
                      <a:pt x="150" y="31"/>
                      <a:pt x="154" y="34"/>
                      <a:pt x="158" y="39"/>
                    </a:cubicBezTo>
                    <a:cubicBezTo>
                      <a:pt x="158" y="39"/>
                      <a:pt x="158" y="39"/>
                      <a:pt x="159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3" y="43"/>
                      <a:pt x="149" y="45"/>
                      <a:pt x="143" y="44"/>
                    </a:cubicBezTo>
                    <a:cubicBezTo>
                      <a:pt x="136" y="43"/>
                      <a:pt x="130" y="30"/>
                      <a:pt x="144" y="31"/>
                    </a:cubicBezTo>
                    <a:close/>
                    <a:moveTo>
                      <a:pt x="83" y="60"/>
                    </a:moveTo>
                    <a:cubicBezTo>
                      <a:pt x="82" y="61"/>
                      <a:pt x="80" y="62"/>
                      <a:pt x="79" y="62"/>
                    </a:cubicBezTo>
                    <a:cubicBezTo>
                      <a:pt x="77" y="62"/>
                      <a:pt x="74" y="61"/>
                      <a:pt x="73" y="59"/>
                    </a:cubicBezTo>
                    <a:cubicBezTo>
                      <a:pt x="72" y="58"/>
                      <a:pt x="72" y="56"/>
                      <a:pt x="73" y="54"/>
                    </a:cubicBezTo>
                    <a:cubicBezTo>
                      <a:pt x="73" y="54"/>
                      <a:pt x="73" y="53"/>
                      <a:pt x="74" y="53"/>
                    </a:cubicBezTo>
                    <a:cubicBezTo>
                      <a:pt x="75" y="51"/>
                      <a:pt x="77" y="50"/>
                      <a:pt x="79" y="49"/>
                    </a:cubicBezTo>
                    <a:cubicBezTo>
                      <a:pt x="81" y="49"/>
                      <a:pt x="83" y="48"/>
                      <a:pt x="86" y="48"/>
                    </a:cubicBezTo>
                    <a:cubicBezTo>
                      <a:pt x="86" y="53"/>
                      <a:pt x="85" y="56"/>
                      <a:pt x="83" y="60"/>
                    </a:cubicBezTo>
                    <a:close/>
                    <a:moveTo>
                      <a:pt x="104" y="46"/>
                    </a:moveTo>
                    <a:cubicBezTo>
                      <a:pt x="106" y="46"/>
                      <a:pt x="107" y="47"/>
                      <a:pt x="109" y="48"/>
                    </a:cubicBezTo>
                    <a:cubicBezTo>
                      <a:pt x="114" y="52"/>
                      <a:pt x="113" y="64"/>
                      <a:pt x="104" y="59"/>
                    </a:cubicBezTo>
                    <a:cubicBezTo>
                      <a:pt x="103" y="58"/>
                      <a:pt x="103" y="58"/>
                      <a:pt x="102" y="57"/>
                    </a:cubicBezTo>
                    <a:cubicBezTo>
                      <a:pt x="99" y="54"/>
                      <a:pt x="97" y="51"/>
                      <a:pt x="96" y="45"/>
                    </a:cubicBezTo>
                    <a:cubicBezTo>
                      <a:pt x="99" y="45"/>
                      <a:pt x="102" y="45"/>
                      <a:pt x="104" y="46"/>
                    </a:cubicBezTo>
                    <a:close/>
                    <a:moveTo>
                      <a:pt x="66" y="112"/>
                    </a:moveTo>
                    <a:cubicBezTo>
                      <a:pt x="63" y="111"/>
                      <a:pt x="61" y="110"/>
                      <a:pt x="58" y="109"/>
                    </a:cubicBezTo>
                    <a:cubicBezTo>
                      <a:pt x="55" y="107"/>
                      <a:pt x="53" y="105"/>
                      <a:pt x="51" y="103"/>
                    </a:cubicBezTo>
                    <a:cubicBezTo>
                      <a:pt x="51" y="102"/>
                      <a:pt x="51" y="102"/>
                      <a:pt x="51" y="102"/>
                    </a:cubicBezTo>
                    <a:cubicBezTo>
                      <a:pt x="49" y="99"/>
                      <a:pt x="49" y="94"/>
                      <a:pt x="51" y="92"/>
                    </a:cubicBezTo>
                    <a:cubicBezTo>
                      <a:pt x="52" y="89"/>
                      <a:pt x="55" y="88"/>
                      <a:pt x="58" y="90"/>
                    </a:cubicBezTo>
                    <a:cubicBezTo>
                      <a:pt x="59" y="91"/>
                      <a:pt x="61" y="92"/>
                      <a:pt x="62" y="94"/>
                    </a:cubicBezTo>
                    <a:cubicBezTo>
                      <a:pt x="67" y="99"/>
                      <a:pt x="67" y="105"/>
                      <a:pt x="66" y="112"/>
                    </a:cubicBezTo>
                    <a:close/>
                    <a:moveTo>
                      <a:pt x="74" y="124"/>
                    </a:moveTo>
                    <a:cubicBezTo>
                      <a:pt x="74" y="124"/>
                      <a:pt x="73" y="124"/>
                      <a:pt x="73" y="124"/>
                    </a:cubicBezTo>
                    <a:cubicBezTo>
                      <a:pt x="71" y="124"/>
                      <a:pt x="69" y="123"/>
                      <a:pt x="68" y="120"/>
                    </a:cubicBezTo>
                    <a:cubicBezTo>
                      <a:pt x="68" y="118"/>
                      <a:pt x="69" y="115"/>
                      <a:pt x="72" y="115"/>
                    </a:cubicBezTo>
                    <a:cubicBezTo>
                      <a:pt x="72" y="114"/>
                      <a:pt x="73" y="114"/>
                      <a:pt x="73" y="114"/>
                    </a:cubicBezTo>
                    <a:cubicBezTo>
                      <a:pt x="75" y="114"/>
                      <a:pt x="77" y="116"/>
                      <a:pt x="78" y="118"/>
                    </a:cubicBezTo>
                    <a:cubicBezTo>
                      <a:pt x="78" y="121"/>
                      <a:pt x="77" y="123"/>
                      <a:pt x="74" y="124"/>
                    </a:cubicBezTo>
                    <a:close/>
                    <a:moveTo>
                      <a:pt x="79" y="110"/>
                    </a:moveTo>
                    <a:cubicBezTo>
                      <a:pt x="79" y="111"/>
                      <a:pt x="78" y="111"/>
                      <a:pt x="78" y="111"/>
                    </a:cubicBezTo>
                    <a:cubicBezTo>
                      <a:pt x="78" y="107"/>
                      <a:pt x="78" y="103"/>
                      <a:pt x="79" y="99"/>
                    </a:cubicBezTo>
                    <a:cubicBezTo>
                      <a:pt x="80" y="97"/>
                      <a:pt x="81" y="95"/>
                      <a:pt x="82" y="93"/>
                    </a:cubicBezTo>
                    <a:cubicBezTo>
                      <a:pt x="85" y="90"/>
                      <a:pt x="90" y="89"/>
                      <a:pt x="93" y="90"/>
                    </a:cubicBezTo>
                    <a:cubicBezTo>
                      <a:pt x="96" y="91"/>
                      <a:pt x="98" y="95"/>
                      <a:pt x="94" y="102"/>
                    </a:cubicBezTo>
                    <a:cubicBezTo>
                      <a:pt x="94" y="102"/>
                      <a:pt x="93" y="103"/>
                      <a:pt x="93" y="103"/>
                    </a:cubicBezTo>
                    <a:cubicBezTo>
                      <a:pt x="90" y="108"/>
                      <a:pt x="85" y="109"/>
                      <a:pt x="79" y="110"/>
                    </a:cubicBezTo>
                    <a:close/>
                    <a:moveTo>
                      <a:pt x="93" y="132"/>
                    </a:moveTo>
                    <a:cubicBezTo>
                      <a:pt x="88" y="130"/>
                      <a:pt x="86" y="127"/>
                      <a:pt x="82" y="121"/>
                    </a:cubicBezTo>
                    <a:cubicBezTo>
                      <a:pt x="86" y="120"/>
                      <a:pt x="90" y="118"/>
                      <a:pt x="93" y="118"/>
                    </a:cubicBezTo>
                    <a:cubicBezTo>
                      <a:pt x="94" y="118"/>
                      <a:pt x="96" y="118"/>
                      <a:pt x="97" y="119"/>
                    </a:cubicBezTo>
                    <a:cubicBezTo>
                      <a:pt x="105" y="121"/>
                      <a:pt x="109" y="136"/>
                      <a:pt x="94" y="132"/>
                    </a:cubicBezTo>
                    <a:cubicBezTo>
                      <a:pt x="93" y="132"/>
                      <a:pt x="93" y="132"/>
                      <a:pt x="9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EFBA7C25-09DD-461B-A426-AFBB7642A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000" y="3149601"/>
                <a:ext cx="379413" cy="307975"/>
              </a:xfrm>
              <a:custGeom>
                <a:avLst/>
                <a:gdLst>
                  <a:gd name="T0" fmla="*/ 113 w 118"/>
                  <a:gd name="T1" fmla="*/ 57 h 96"/>
                  <a:gd name="T2" fmla="*/ 108 w 118"/>
                  <a:gd name="T3" fmla="*/ 45 h 96"/>
                  <a:gd name="T4" fmla="*/ 93 w 118"/>
                  <a:gd name="T5" fmla="*/ 25 h 96"/>
                  <a:gd name="T6" fmla="*/ 86 w 118"/>
                  <a:gd name="T7" fmla="*/ 19 h 96"/>
                  <a:gd name="T8" fmla="*/ 81 w 118"/>
                  <a:gd name="T9" fmla="*/ 16 h 96"/>
                  <a:gd name="T10" fmla="*/ 75 w 118"/>
                  <a:gd name="T11" fmla="*/ 12 h 96"/>
                  <a:gd name="T12" fmla="*/ 61 w 118"/>
                  <a:gd name="T13" fmla="*/ 6 h 96"/>
                  <a:gd name="T14" fmla="*/ 22 w 118"/>
                  <a:gd name="T15" fmla="*/ 2 h 96"/>
                  <a:gd name="T16" fmla="*/ 22 w 118"/>
                  <a:gd name="T17" fmla="*/ 2 h 96"/>
                  <a:gd name="T18" fmla="*/ 4 w 118"/>
                  <a:gd name="T19" fmla="*/ 9 h 96"/>
                  <a:gd name="T20" fmla="*/ 0 w 118"/>
                  <a:gd name="T21" fmla="*/ 21 h 96"/>
                  <a:gd name="T22" fmla="*/ 4 w 118"/>
                  <a:gd name="T23" fmla="*/ 20 h 96"/>
                  <a:gd name="T24" fmla="*/ 19 w 118"/>
                  <a:gd name="T25" fmla="*/ 19 h 96"/>
                  <a:gd name="T26" fmla="*/ 22 w 118"/>
                  <a:gd name="T27" fmla="*/ 19 h 96"/>
                  <a:gd name="T28" fmla="*/ 61 w 118"/>
                  <a:gd name="T29" fmla="*/ 32 h 96"/>
                  <a:gd name="T30" fmla="*/ 68 w 118"/>
                  <a:gd name="T31" fmla="*/ 38 h 96"/>
                  <a:gd name="T32" fmla="*/ 86 w 118"/>
                  <a:gd name="T33" fmla="*/ 58 h 96"/>
                  <a:gd name="T34" fmla="*/ 93 w 118"/>
                  <a:gd name="T35" fmla="*/ 73 h 96"/>
                  <a:gd name="T36" fmla="*/ 96 w 118"/>
                  <a:gd name="T37" fmla="*/ 81 h 96"/>
                  <a:gd name="T38" fmla="*/ 98 w 118"/>
                  <a:gd name="T39" fmla="*/ 96 h 96"/>
                  <a:gd name="T40" fmla="*/ 108 w 118"/>
                  <a:gd name="T41" fmla="*/ 91 h 96"/>
                  <a:gd name="T42" fmla="*/ 114 w 118"/>
                  <a:gd name="T43" fmla="*/ 84 h 96"/>
                  <a:gd name="T44" fmla="*/ 114 w 118"/>
                  <a:gd name="T45" fmla="*/ 59 h 96"/>
                  <a:gd name="T46" fmla="*/ 113 w 118"/>
                  <a:gd name="T47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96">
                    <a:moveTo>
                      <a:pt x="113" y="57"/>
                    </a:moveTo>
                    <a:cubicBezTo>
                      <a:pt x="112" y="53"/>
                      <a:pt x="110" y="49"/>
                      <a:pt x="108" y="45"/>
                    </a:cubicBezTo>
                    <a:cubicBezTo>
                      <a:pt x="104" y="38"/>
                      <a:pt x="99" y="31"/>
                      <a:pt x="93" y="25"/>
                    </a:cubicBezTo>
                    <a:cubicBezTo>
                      <a:pt x="91" y="23"/>
                      <a:pt x="88" y="21"/>
                      <a:pt x="86" y="19"/>
                    </a:cubicBezTo>
                    <a:cubicBezTo>
                      <a:pt x="84" y="18"/>
                      <a:pt x="83" y="17"/>
                      <a:pt x="81" y="16"/>
                    </a:cubicBezTo>
                    <a:cubicBezTo>
                      <a:pt x="79" y="16"/>
                      <a:pt x="76" y="14"/>
                      <a:pt x="75" y="12"/>
                    </a:cubicBezTo>
                    <a:cubicBezTo>
                      <a:pt x="70" y="10"/>
                      <a:pt x="66" y="8"/>
                      <a:pt x="61" y="6"/>
                    </a:cubicBezTo>
                    <a:cubicBezTo>
                      <a:pt x="48" y="2"/>
                      <a:pt x="35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3"/>
                      <a:pt x="8" y="5"/>
                      <a:pt x="4" y="9"/>
                    </a:cubicBezTo>
                    <a:cubicBezTo>
                      <a:pt x="2" y="12"/>
                      <a:pt x="0" y="15"/>
                      <a:pt x="0" y="21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9" y="19"/>
                      <a:pt x="14" y="19"/>
                      <a:pt x="19" y="19"/>
                    </a:cubicBezTo>
                    <a:cubicBezTo>
                      <a:pt x="20" y="19"/>
                      <a:pt x="21" y="19"/>
                      <a:pt x="22" y="19"/>
                    </a:cubicBezTo>
                    <a:cubicBezTo>
                      <a:pt x="36" y="20"/>
                      <a:pt x="50" y="25"/>
                      <a:pt x="61" y="32"/>
                    </a:cubicBezTo>
                    <a:cubicBezTo>
                      <a:pt x="63" y="34"/>
                      <a:pt x="66" y="36"/>
                      <a:pt x="68" y="38"/>
                    </a:cubicBezTo>
                    <a:cubicBezTo>
                      <a:pt x="75" y="43"/>
                      <a:pt x="81" y="50"/>
                      <a:pt x="86" y="58"/>
                    </a:cubicBezTo>
                    <a:cubicBezTo>
                      <a:pt x="88" y="63"/>
                      <a:pt x="91" y="68"/>
                      <a:pt x="93" y="73"/>
                    </a:cubicBezTo>
                    <a:cubicBezTo>
                      <a:pt x="94" y="76"/>
                      <a:pt x="95" y="78"/>
                      <a:pt x="96" y="81"/>
                    </a:cubicBezTo>
                    <a:cubicBezTo>
                      <a:pt x="97" y="86"/>
                      <a:pt x="98" y="91"/>
                      <a:pt x="98" y="96"/>
                    </a:cubicBezTo>
                    <a:cubicBezTo>
                      <a:pt x="102" y="94"/>
                      <a:pt x="105" y="93"/>
                      <a:pt x="108" y="91"/>
                    </a:cubicBezTo>
                    <a:cubicBezTo>
                      <a:pt x="111" y="89"/>
                      <a:pt x="113" y="87"/>
                      <a:pt x="114" y="84"/>
                    </a:cubicBezTo>
                    <a:cubicBezTo>
                      <a:pt x="118" y="77"/>
                      <a:pt x="117" y="69"/>
                      <a:pt x="114" y="59"/>
                    </a:cubicBezTo>
                    <a:cubicBezTo>
                      <a:pt x="114" y="58"/>
                      <a:pt x="114" y="58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DD46F19D-3BB6-483D-82E5-822BA8B70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3613151"/>
                <a:ext cx="317500" cy="500063"/>
              </a:xfrm>
              <a:custGeom>
                <a:avLst/>
                <a:gdLst>
                  <a:gd name="T0" fmla="*/ 79 w 99"/>
                  <a:gd name="T1" fmla="*/ 34 h 156"/>
                  <a:gd name="T2" fmla="*/ 72 w 99"/>
                  <a:gd name="T3" fmla="*/ 21 h 156"/>
                  <a:gd name="T4" fmla="*/ 58 w 99"/>
                  <a:gd name="T5" fmla="*/ 0 h 156"/>
                  <a:gd name="T6" fmla="*/ 47 w 99"/>
                  <a:gd name="T7" fmla="*/ 12 h 156"/>
                  <a:gd name="T8" fmla="*/ 47 w 99"/>
                  <a:gd name="T9" fmla="*/ 12 h 156"/>
                  <a:gd name="T10" fmla="*/ 46 w 99"/>
                  <a:gd name="T11" fmla="*/ 12 h 156"/>
                  <a:gd name="T12" fmla="*/ 47 w 99"/>
                  <a:gd name="T13" fmla="*/ 14 h 156"/>
                  <a:gd name="T14" fmla="*/ 62 w 99"/>
                  <a:gd name="T15" fmla="*/ 65 h 156"/>
                  <a:gd name="T16" fmla="*/ 47 w 99"/>
                  <a:gd name="T17" fmla="*/ 84 h 156"/>
                  <a:gd name="T18" fmla="*/ 32 w 99"/>
                  <a:gd name="T19" fmla="*/ 71 h 156"/>
                  <a:gd name="T20" fmla="*/ 28 w 99"/>
                  <a:gd name="T21" fmla="*/ 26 h 156"/>
                  <a:gd name="T22" fmla="*/ 18 w 99"/>
                  <a:gd name="T23" fmla="*/ 38 h 156"/>
                  <a:gd name="T24" fmla="*/ 8 w 99"/>
                  <a:gd name="T25" fmla="*/ 51 h 156"/>
                  <a:gd name="T26" fmla="*/ 3 w 99"/>
                  <a:gd name="T27" fmla="*/ 58 h 156"/>
                  <a:gd name="T28" fmla="*/ 8 w 99"/>
                  <a:gd name="T29" fmla="*/ 125 h 156"/>
                  <a:gd name="T30" fmla="*/ 47 w 99"/>
                  <a:gd name="T31" fmla="*/ 156 h 156"/>
                  <a:gd name="T32" fmla="*/ 57 w 99"/>
                  <a:gd name="T33" fmla="*/ 154 h 156"/>
                  <a:gd name="T34" fmla="*/ 72 w 99"/>
                  <a:gd name="T35" fmla="*/ 149 h 156"/>
                  <a:gd name="T36" fmla="*/ 79 w 99"/>
                  <a:gd name="T37" fmla="*/ 144 h 156"/>
                  <a:gd name="T38" fmla="*/ 94 w 99"/>
                  <a:gd name="T39" fmla="*/ 124 h 156"/>
                  <a:gd name="T40" fmla="*/ 94 w 99"/>
                  <a:gd name="T41" fmla="*/ 73 h 156"/>
                  <a:gd name="T42" fmla="*/ 79 w 99"/>
                  <a:gd name="T43" fmla="*/ 3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156">
                    <a:moveTo>
                      <a:pt x="79" y="34"/>
                    </a:moveTo>
                    <a:cubicBezTo>
                      <a:pt x="77" y="30"/>
                      <a:pt x="74" y="25"/>
                      <a:pt x="72" y="21"/>
                    </a:cubicBezTo>
                    <a:cubicBezTo>
                      <a:pt x="67" y="14"/>
                      <a:pt x="63" y="7"/>
                      <a:pt x="58" y="0"/>
                    </a:cubicBezTo>
                    <a:cubicBezTo>
                      <a:pt x="55" y="4"/>
                      <a:pt x="51" y="8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7" y="14"/>
                    </a:cubicBezTo>
                    <a:cubicBezTo>
                      <a:pt x="59" y="26"/>
                      <a:pt x="66" y="44"/>
                      <a:pt x="62" y="65"/>
                    </a:cubicBezTo>
                    <a:cubicBezTo>
                      <a:pt x="59" y="79"/>
                      <a:pt x="53" y="85"/>
                      <a:pt x="47" y="84"/>
                    </a:cubicBezTo>
                    <a:cubicBezTo>
                      <a:pt x="42" y="84"/>
                      <a:pt x="36" y="79"/>
                      <a:pt x="32" y="71"/>
                    </a:cubicBezTo>
                    <a:cubicBezTo>
                      <a:pt x="25" y="59"/>
                      <a:pt x="25" y="43"/>
                      <a:pt x="28" y="26"/>
                    </a:cubicBezTo>
                    <a:cubicBezTo>
                      <a:pt x="24" y="30"/>
                      <a:pt x="21" y="34"/>
                      <a:pt x="18" y="38"/>
                    </a:cubicBezTo>
                    <a:cubicBezTo>
                      <a:pt x="15" y="42"/>
                      <a:pt x="11" y="47"/>
                      <a:pt x="8" y="51"/>
                    </a:cubicBezTo>
                    <a:cubicBezTo>
                      <a:pt x="6" y="53"/>
                      <a:pt x="5" y="56"/>
                      <a:pt x="3" y="58"/>
                    </a:cubicBezTo>
                    <a:cubicBezTo>
                      <a:pt x="0" y="81"/>
                      <a:pt x="1" y="106"/>
                      <a:pt x="8" y="125"/>
                    </a:cubicBezTo>
                    <a:cubicBezTo>
                      <a:pt x="15" y="144"/>
                      <a:pt x="27" y="156"/>
                      <a:pt x="47" y="156"/>
                    </a:cubicBezTo>
                    <a:cubicBezTo>
                      <a:pt x="50" y="155"/>
                      <a:pt x="53" y="155"/>
                      <a:pt x="57" y="154"/>
                    </a:cubicBezTo>
                    <a:cubicBezTo>
                      <a:pt x="62" y="153"/>
                      <a:pt x="67" y="151"/>
                      <a:pt x="72" y="149"/>
                    </a:cubicBezTo>
                    <a:cubicBezTo>
                      <a:pt x="74" y="147"/>
                      <a:pt x="77" y="146"/>
                      <a:pt x="79" y="144"/>
                    </a:cubicBezTo>
                    <a:cubicBezTo>
                      <a:pt x="86" y="139"/>
                      <a:pt x="91" y="132"/>
                      <a:pt x="94" y="124"/>
                    </a:cubicBezTo>
                    <a:cubicBezTo>
                      <a:pt x="99" y="109"/>
                      <a:pt x="99" y="92"/>
                      <a:pt x="94" y="73"/>
                    </a:cubicBezTo>
                    <a:cubicBezTo>
                      <a:pt x="91" y="60"/>
                      <a:pt x="85" y="47"/>
                      <a:pt x="7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2F72FAFE-6215-44B7-90CC-647074917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0238" y="3159126"/>
                <a:ext cx="482600" cy="354013"/>
              </a:xfrm>
              <a:custGeom>
                <a:avLst/>
                <a:gdLst>
                  <a:gd name="T0" fmla="*/ 92 w 151"/>
                  <a:gd name="T1" fmla="*/ 102 h 110"/>
                  <a:gd name="T2" fmla="*/ 129 w 151"/>
                  <a:gd name="T3" fmla="*/ 91 h 110"/>
                  <a:gd name="T4" fmla="*/ 138 w 151"/>
                  <a:gd name="T5" fmla="*/ 88 h 110"/>
                  <a:gd name="T6" fmla="*/ 147 w 151"/>
                  <a:gd name="T7" fmla="*/ 84 h 110"/>
                  <a:gd name="T8" fmla="*/ 147 w 151"/>
                  <a:gd name="T9" fmla="*/ 84 h 110"/>
                  <a:gd name="T10" fmla="*/ 149 w 151"/>
                  <a:gd name="T11" fmla="*/ 70 h 110"/>
                  <a:gd name="T12" fmla="*/ 151 w 151"/>
                  <a:gd name="T13" fmla="*/ 63 h 110"/>
                  <a:gd name="T14" fmla="*/ 138 w 151"/>
                  <a:gd name="T15" fmla="*/ 69 h 110"/>
                  <a:gd name="T16" fmla="*/ 129 w 151"/>
                  <a:gd name="T17" fmla="*/ 72 h 110"/>
                  <a:gd name="T18" fmla="*/ 92 w 151"/>
                  <a:gd name="T19" fmla="*/ 64 h 110"/>
                  <a:gd name="T20" fmla="*/ 92 w 151"/>
                  <a:gd name="T21" fmla="*/ 12 h 110"/>
                  <a:gd name="T22" fmla="*/ 114 w 151"/>
                  <a:gd name="T23" fmla="*/ 1 h 110"/>
                  <a:gd name="T24" fmla="*/ 92 w 151"/>
                  <a:gd name="T25" fmla="*/ 0 h 110"/>
                  <a:gd name="T26" fmla="*/ 11 w 151"/>
                  <a:gd name="T27" fmla="*/ 64 h 110"/>
                  <a:gd name="T28" fmla="*/ 92 w 151"/>
                  <a:gd name="T29" fmla="*/ 10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110">
                    <a:moveTo>
                      <a:pt x="92" y="102"/>
                    </a:moveTo>
                    <a:cubicBezTo>
                      <a:pt x="104" y="99"/>
                      <a:pt x="116" y="96"/>
                      <a:pt x="129" y="91"/>
                    </a:cubicBezTo>
                    <a:cubicBezTo>
                      <a:pt x="132" y="90"/>
                      <a:pt x="135" y="89"/>
                      <a:pt x="138" y="88"/>
                    </a:cubicBezTo>
                    <a:cubicBezTo>
                      <a:pt x="141" y="87"/>
                      <a:pt x="144" y="85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47" y="79"/>
                      <a:pt x="148" y="74"/>
                      <a:pt x="149" y="70"/>
                    </a:cubicBezTo>
                    <a:cubicBezTo>
                      <a:pt x="149" y="67"/>
                      <a:pt x="150" y="65"/>
                      <a:pt x="151" y="63"/>
                    </a:cubicBezTo>
                    <a:cubicBezTo>
                      <a:pt x="146" y="65"/>
                      <a:pt x="142" y="67"/>
                      <a:pt x="138" y="69"/>
                    </a:cubicBezTo>
                    <a:cubicBezTo>
                      <a:pt x="135" y="70"/>
                      <a:pt x="132" y="71"/>
                      <a:pt x="129" y="72"/>
                    </a:cubicBezTo>
                    <a:cubicBezTo>
                      <a:pt x="113" y="75"/>
                      <a:pt x="101" y="72"/>
                      <a:pt x="92" y="64"/>
                    </a:cubicBezTo>
                    <a:cubicBezTo>
                      <a:pt x="77" y="52"/>
                      <a:pt x="74" y="27"/>
                      <a:pt x="92" y="12"/>
                    </a:cubicBezTo>
                    <a:cubicBezTo>
                      <a:pt x="98" y="7"/>
                      <a:pt x="105" y="3"/>
                      <a:pt x="114" y="1"/>
                    </a:cubicBezTo>
                    <a:cubicBezTo>
                      <a:pt x="108" y="0"/>
                      <a:pt x="100" y="0"/>
                      <a:pt x="92" y="0"/>
                    </a:cubicBezTo>
                    <a:cubicBezTo>
                      <a:pt x="53" y="2"/>
                      <a:pt x="0" y="16"/>
                      <a:pt x="11" y="64"/>
                    </a:cubicBezTo>
                    <a:cubicBezTo>
                      <a:pt x="19" y="99"/>
                      <a:pt x="49" y="110"/>
                      <a:pt x="92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5AE1546C-FFE3-4F0C-BA62-8809472B5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200" y="3525838"/>
                <a:ext cx="566738" cy="352425"/>
              </a:xfrm>
              <a:custGeom>
                <a:avLst/>
                <a:gdLst>
                  <a:gd name="T0" fmla="*/ 110 w 177"/>
                  <a:gd name="T1" fmla="*/ 110 h 110"/>
                  <a:gd name="T2" fmla="*/ 116 w 177"/>
                  <a:gd name="T3" fmla="*/ 103 h 110"/>
                  <a:gd name="T4" fmla="*/ 132 w 177"/>
                  <a:gd name="T5" fmla="*/ 83 h 110"/>
                  <a:gd name="T6" fmla="*/ 139 w 177"/>
                  <a:gd name="T7" fmla="*/ 74 h 110"/>
                  <a:gd name="T8" fmla="*/ 157 w 177"/>
                  <a:gd name="T9" fmla="*/ 52 h 110"/>
                  <a:gd name="T10" fmla="*/ 177 w 177"/>
                  <a:gd name="T11" fmla="*/ 27 h 110"/>
                  <a:gd name="T12" fmla="*/ 176 w 177"/>
                  <a:gd name="T13" fmla="*/ 25 h 110"/>
                  <a:gd name="T14" fmla="*/ 168 w 177"/>
                  <a:gd name="T15" fmla="*/ 8 h 110"/>
                  <a:gd name="T16" fmla="*/ 162 w 177"/>
                  <a:gd name="T17" fmla="*/ 0 h 110"/>
                  <a:gd name="T18" fmla="*/ 157 w 177"/>
                  <a:gd name="T19" fmla="*/ 6 h 110"/>
                  <a:gd name="T20" fmla="*/ 139 w 177"/>
                  <a:gd name="T21" fmla="*/ 28 h 110"/>
                  <a:gd name="T22" fmla="*/ 132 w 177"/>
                  <a:gd name="T23" fmla="*/ 37 h 110"/>
                  <a:gd name="T24" fmla="*/ 121 w 177"/>
                  <a:gd name="T25" fmla="*/ 50 h 110"/>
                  <a:gd name="T26" fmla="*/ 118 w 177"/>
                  <a:gd name="T27" fmla="*/ 50 h 110"/>
                  <a:gd name="T28" fmla="*/ 116 w 177"/>
                  <a:gd name="T29" fmla="*/ 48 h 110"/>
                  <a:gd name="T30" fmla="*/ 93 w 177"/>
                  <a:gd name="T31" fmla="*/ 32 h 110"/>
                  <a:gd name="T32" fmla="*/ 73 w 177"/>
                  <a:gd name="T33" fmla="*/ 24 h 110"/>
                  <a:gd name="T34" fmla="*/ 64 w 177"/>
                  <a:gd name="T35" fmla="*/ 21 h 110"/>
                  <a:gd name="T36" fmla="*/ 44 w 177"/>
                  <a:gd name="T37" fmla="*/ 19 h 110"/>
                  <a:gd name="T38" fmla="*/ 27 w 177"/>
                  <a:gd name="T39" fmla="*/ 38 h 110"/>
                  <a:gd name="T40" fmla="*/ 0 w 177"/>
                  <a:gd name="T41" fmla="*/ 71 h 110"/>
                  <a:gd name="T42" fmla="*/ 12 w 177"/>
                  <a:gd name="T43" fmla="*/ 69 h 110"/>
                  <a:gd name="T44" fmla="*/ 27 w 177"/>
                  <a:gd name="T45" fmla="*/ 72 h 110"/>
                  <a:gd name="T46" fmla="*/ 29 w 177"/>
                  <a:gd name="T47" fmla="*/ 72 h 110"/>
                  <a:gd name="T48" fmla="*/ 54 w 177"/>
                  <a:gd name="T49" fmla="*/ 56 h 110"/>
                  <a:gd name="T50" fmla="*/ 64 w 177"/>
                  <a:gd name="T51" fmla="*/ 56 h 110"/>
                  <a:gd name="T52" fmla="*/ 73 w 177"/>
                  <a:gd name="T53" fmla="*/ 57 h 110"/>
                  <a:gd name="T54" fmla="*/ 73 w 177"/>
                  <a:gd name="T55" fmla="*/ 58 h 110"/>
                  <a:gd name="T56" fmla="*/ 89 w 177"/>
                  <a:gd name="T57" fmla="*/ 69 h 110"/>
                  <a:gd name="T58" fmla="*/ 93 w 177"/>
                  <a:gd name="T59" fmla="*/ 75 h 110"/>
                  <a:gd name="T60" fmla="*/ 97 w 177"/>
                  <a:gd name="T61" fmla="*/ 103 h 110"/>
                  <a:gd name="T62" fmla="*/ 110 w 177"/>
                  <a:gd name="T6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7" h="110">
                    <a:moveTo>
                      <a:pt x="110" y="110"/>
                    </a:move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77" y="27"/>
                      <a:pt x="177" y="27"/>
                      <a:pt x="177" y="27"/>
                    </a:cubicBezTo>
                    <a:cubicBezTo>
                      <a:pt x="176" y="27"/>
                      <a:pt x="176" y="26"/>
                      <a:pt x="176" y="25"/>
                    </a:cubicBezTo>
                    <a:cubicBezTo>
                      <a:pt x="174" y="19"/>
                      <a:pt x="171" y="14"/>
                      <a:pt x="168" y="8"/>
                    </a:cubicBezTo>
                    <a:cubicBezTo>
                      <a:pt x="166" y="6"/>
                      <a:pt x="164" y="3"/>
                      <a:pt x="162" y="0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21" y="50"/>
                      <a:pt x="121" y="50"/>
                      <a:pt x="121" y="50"/>
                    </a:cubicBezTo>
                    <a:cubicBezTo>
                      <a:pt x="120" y="51"/>
                      <a:pt x="119" y="51"/>
                      <a:pt x="118" y="50"/>
                    </a:cubicBezTo>
                    <a:cubicBezTo>
                      <a:pt x="117" y="49"/>
                      <a:pt x="117" y="49"/>
                      <a:pt x="116" y="48"/>
                    </a:cubicBezTo>
                    <a:cubicBezTo>
                      <a:pt x="109" y="42"/>
                      <a:pt x="101" y="36"/>
                      <a:pt x="93" y="32"/>
                    </a:cubicBezTo>
                    <a:cubicBezTo>
                      <a:pt x="87" y="29"/>
                      <a:pt x="80" y="26"/>
                      <a:pt x="73" y="24"/>
                    </a:cubicBezTo>
                    <a:cubicBezTo>
                      <a:pt x="70" y="23"/>
                      <a:pt x="67" y="22"/>
                      <a:pt x="64" y="21"/>
                    </a:cubicBezTo>
                    <a:cubicBezTo>
                      <a:pt x="57" y="20"/>
                      <a:pt x="51" y="19"/>
                      <a:pt x="44" y="19"/>
                    </a:cubicBezTo>
                    <a:cubicBezTo>
                      <a:pt x="38" y="25"/>
                      <a:pt x="33" y="32"/>
                      <a:pt x="27" y="38"/>
                    </a:cubicBezTo>
                    <a:cubicBezTo>
                      <a:pt x="18" y="49"/>
                      <a:pt x="9" y="60"/>
                      <a:pt x="0" y="71"/>
                    </a:cubicBezTo>
                    <a:cubicBezTo>
                      <a:pt x="4" y="70"/>
                      <a:pt x="8" y="70"/>
                      <a:pt x="12" y="69"/>
                    </a:cubicBezTo>
                    <a:cubicBezTo>
                      <a:pt x="17" y="69"/>
                      <a:pt x="22" y="70"/>
                      <a:pt x="27" y="72"/>
                    </a:cubicBezTo>
                    <a:cubicBezTo>
                      <a:pt x="28" y="72"/>
                      <a:pt x="29" y="72"/>
                      <a:pt x="29" y="72"/>
                    </a:cubicBezTo>
                    <a:cubicBezTo>
                      <a:pt x="35" y="64"/>
                      <a:pt x="45" y="58"/>
                      <a:pt x="54" y="56"/>
                    </a:cubicBezTo>
                    <a:cubicBezTo>
                      <a:pt x="58" y="56"/>
                      <a:pt x="61" y="56"/>
                      <a:pt x="64" y="56"/>
                    </a:cubicBezTo>
                    <a:cubicBezTo>
                      <a:pt x="67" y="56"/>
                      <a:pt x="70" y="56"/>
                      <a:pt x="73" y="57"/>
                    </a:cubicBezTo>
                    <a:cubicBezTo>
                      <a:pt x="73" y="57"/>
                      <a:pt x="73" y="57"/>
                      <a:pt x="73" y="58"/>
                    </a:cubicBezTo>
                    <a:cubicBezTo>
                      <a:pt x="79" y="59"/>
                      <a:pt x="85" y="63"/>
                      <a:pt x="89" y="69"/>
                    </a:cubicBezTo>
                    <a:cubicBezTo>
                      <a:pt x="90" y="71"/>
                      <a:pt x="92" y="73"/>
                      <a:pt x="93" y="75"/>
                    </a:cubicBezTo>
                    <a:cubicBezTo>
                      <a:pt x="96" y="82"/>
                      <a:pt x="98" y="91"/>
                      <a:pt x="97" y="103"/>
                    </a:cubicBezTo>
                    <a:cubicBezTo>
                      <a:pt x="101" y="104"/>
                      <a:pt x="106" y="106"/>
                      <a:pt x="110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576100B8-8005-48C5-AF0F-658D17319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663" y="3532188"/>
                <a:ext cx="115888" cy="100013"/>
              </a:xfrm>
              <a:custGeom>
                <a:avLst/>
                <a:gdLst>
                  <a:gd name="T0" fmla="*/ 8 w 36"/>
                  <a:gd name="T1" fmla="*/ 26 h 31"/>
                  <a:gd name="T2" fmla="*/ 17 w 36"/>
                  <a:gd name="T3" fmla="*/ 31 h 31"/>
                  <a:gd name="T4" fmla="*/ 31 w 36"/>
                  <a:gd name="T5" fmla="*/ 15 h 31"/>
                  <a:gd name="T6" fmla="*/ 36 w 36"/>
                  <a:gd name="T7" fmla="*/ 9 h 31"/>
                  <a:gd name="T8" fmla="*/ 31 w 36"/>
                  <a:gd name="T9" fmla="*/ 7 h 31"/>
                  <a:gd name="T10" fmla="*/ 20 w 36"/>
                  <a:gd name="T11" fmla="*/ 1 h 31"/>
                  <a:gd name="T12" fmla="*/ 18 w 36"/>
                  <a:gd name="T13" fmla="*/ 0 h 31"/>
                  <a:gd name="T14" fmla="*/ 8 w 36"/>
                  <a:gd name="T15" fmla="*/ 13 h 31"/>
                  <a:gd name="T16" fmla="*/ 0 w 36"/>
                  <a:gd name="T17" fmla="*/ 22 h 31"/>
                  <a:gd name="T18" fmla="*/ 1 w 36"/>
                  <a:gd name="T19" fmla="*/ 22 h 31"/>
                  <a:gd name="T20" fmla="*/ 8 w 36"/>
                  <a:gd name="T2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1">
                    <a:moveTo>
                      <a:pt x="8" y="26"/>
                    </a:moveTo>
                    <a:cubicBezTo>
                      <a:pt x="11" y="27"/>
                      <a:pt x="14" y="29"/>
                      <a:pt x="17" y="31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3" y="7"/>
                      <a:pt x="31" y="7"/>
                    </a:cubicBezTo>
                    <a:cubicBezTo>
                      <a:pt x="27" y="4"/>
                      <a:pt x="24" y="2"/>
                      <a:pt x="20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3" y="23"/>
                      <a:pt x="5" y="24"/>
                      <a:pt x="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52F3B489-0A6B-43A0-9CBA-27B6112949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2838" y="3221038"/>
                <a:ext cx="458788" cy="436563"/>
              </a:xfrm>
              <a:custGeom>
                <a:avLst/>
                <a:gdLst>
                  <a:gd name="T0" fmla="*/ 129 w 143"/>
                  <a:gd name="T1" fmla="*/ 35 h 136"/>
                  <a:gd name="T2" fmla="*/ 110 w 143"/>
                  <a:gd name="T3" fmla="*/ 15 h 136"/>
                  <a:gd name="T4" fmla="*/ 68 w 143"/>
                  <a:gd name="T5" fmla="*/ 1 h 136"/>
                  <a:gd name="T6" fmla="*/ 46 w 143"/>
                  <a:gd name="T7" fmla="*/ 3 h 136"/>
                  <a:gd name="T8" fmla="*/ 29 w 143"/>
                  <a:gd name="T9" fmla="*/ 22 h 136"/>
                  <a:gd name="T10" fmla="*/ 46 w 143"/>
                  <a:gd name="T11" fmla="*/ 21 h 136"/>
                  <a:gd name="T12" fmla="*/ 69 w 143"/>
                  <a:gd name="T13" fmla="*/ 26 h 136"/>
                  <a:gd name="T14" fmla="*/ 48 w 143"/>
                  <a:gd name="T15" fmla="*/ 24 h 136"/>
                  <a:gd name="T16" fmla="*/ 51 w 143"/>
                  <a:gd name="T17" fmla="*/ 44 h 136"/>
                  <a:gd name="T18" fmla="*/ 39 w 143"/>
                  <a:gd name="T19" fmla="*/ 33 h 136"/>
                  <a:gd name="T20" fmla="*/ 30 w 143"/>
                  <a:gd name="T21" fmla="*/ 26 h 136"/>
                  <a:gd name="T22" fmla="*/ 1 w 143"/>
                  <a:gd name="T23" fmla="*/ 51 h 136"/>
                  <a:gd name="T24" fmla="*/ 0 w 143"/>
                  <a:gd name="T25" fmla="*/ 62 h 136"/>
                  <a:gd name="T26" fmla="*/ 30 w 143"/>
                  <a:gd name="T27" fmla="*/ 65 h 136"/>
                  <a:gd name="T28" fmla="*/ 41 w 143"/>
                  <a:gd name="T29" fmla="*/ 66 h 136"/>
                  <a:gd name="T30" fmla="*/ 52 w 143"/>
                  <a:gd name="T31" fmla="*/ 59 h 136"/>
                  <a:gd name="T32" fmla="*/ 53 w 143"/>
                  <a:gd name="T33" fmla="*/ 73 h 136"/>
                  <a:gd name="T34" fmla="*/ 85 w 143"/>
                  <a:gd name="T35" fmla="*/ 101 h 136"/>
                  <a:gd name="T36" fmla="*/ 97 w 143"/>
                  <a:gd name="T37" fmla="*/ 136 h 136"/>
                  <a:gd name="T38" fmla="*/ 108 w 143"/>
                  <a:gd name="T39" fmla="*/ 131 h 136"/>
                  <a:gd name="T40" fmla="*/ 124 w 143"/>
                  <a:gd name="T41" fmla="*/ 110 h 136"/>
                  <a:gd name="T42" fmla="*/ 120 w 143"/>
                  <a:gd name="T43" fmla="*/ 56 h 136"/>
                  <a:gd name="T44" fmla="*/ 132 w 143"/>
                  <a:gd name="T45" fmla="*/ 56 h 136"/>
                  <a:gd name="T46" fmla="*/ 130 w 143"/>
                  <a:gd name="T47" fmla="*/ 96 h 136"/>
                  <a:gd name="T48" fmla="*/ 142 w 143"/>
                  <a:gd name="T49" fmla="*/ 84 h 136"/>
                  <a:gd name="T50" fmla="*/ 142 w 143"/>
                  <a:gd name="T51" fmla="*/ 73 h 136"/>
                  <a:gd name="T52" fmla="*/ 135 w 143"/>
                  <a:gd name="T53" fmla="*/ 77 h 136"/>
                  <a:gd name="T54" fmla="*/ 135 w 143"/>
                  <a:gd name="T55" fmla="*/ 63 h 136"/>
                  <a:gd name="T56" fmla="*/ 140 w 143"/>
                  <a:gd name="T57" fmla="*/ 58 h 136"/>
                  <a:gd name="T58" fmla="*/ 135 w 143"/>
                  <a:gd name="T59" fmla="*/ 58 h 136"/>
                  <a:gd name="T60" fmla="*/ 135 w 143"/>
                  <a:gd name="T61" fmla="*/ 51 h 136"/>
                  <a:gd name="T62" fmla="*/ 138 w 143"/>
                  <a:gd name="T63" fmla="*/ 50 h 136"/>
                  <a:gd name="T64" fmla="*/ 135 w 143"/>
                  <a:gd name="T65" fmla="*/ 49 h 136"/>
                  <a:gd name="T66" fmla="*/ 129 w 143"/>
                  <a:gd name="T67" fmla="*/ 35 h 136"/>
                  <a:gd name="T68" fmla="*/ 33 w 143"/>
                  <a:gd name="T69" fmla="*/ 61 h 136"/>
                  <a:gd name="T70" fmla="*/ 30 w 143"/>
                  <a:gd name="T71" fmla="*/ 49 h 136"/>
                  <a:gd name="T72" fmla="*/ 46 w 143"/>
                  <a:gd name="T73" fmla="*/ 53 h 136"/>
                  <a:gd name="T74" fmla="*/ 46 w 143"/>
                  <a:gd name="T75" fmla="*/ 54 h 136"/>
                  <a:gd name="T76" fmla="*/ 53 w 143"/>
                  <a:gd name="T77" fmla="*/ 55 h 136"/>
                  <a:gd name="T78" fmla="*/ 53 w 143"/>
                  <a:gd name="T79" fmla="*/ 48 h 136"/>
                  <a:gd name="T80" fmla="*/ 59 w 143"/>
                  <a:gd name="T81" fmla="*/ 51 h 136"/>
                  <a:gd name="T82" fmla="*/ 71 w 143"/>
                  <a:gd name="T83" fmla="*/ 67 h 136"/>
                  <a:gd name="T84" fmla="*/ 62 w 143"/>
                  <a:gd name="T85" fmla="*/ 55 h 136"/>
                  <a:gd name="T86" fmla="*/ 76 w 143"/>
                  <a:gd name="T87" fmla="*/ 56 h 136"/>
                  <a:gd name="T88" fmla="*/ 76 w 143"/>
                  <a:gd name="T89" fmla="*/ 41 h 136"/>
                  <a:gd name="T90" fmla="*/ 61 w 143"/>
                  <a:gd name="T91" fmla="*/ 45 h 136"/>
                  <a:gd name="T92" fmla="*/ 71 w 143"/>
                  <a:gd name="T93" fmla="*/ 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3" h="136">
                    <a:moveTo>
                      <a:pt x="129" y="35"/>
                    </a:moveTo>
                    <a:cubicBezTo>
                      <a:pt x="129" y="35"/>
                      <a:pt x="129" y="35"/>
                      <a:pt x="129" y="35"/>
                    </a:cubicBezTo>
                    <a:cubicBezTo>
                      <a:pt x="125" y="29"/>
                      <a:pt x="120" y="23"/>
                      <a:pt x="115" y="19"/>
                    </a:cubicBezTo>
                    <a:cubicBezTo>
                      <a:pt x="113" y="17"/>
                      <a:pt x="111" y="16"/>
                      <a:pt x="110" y="15"/>
                    </a:cubicBezTo>
                    <a:cubicBezTo>
                      <a:pt x="99" y="7"/>
                      <a:pt x="85" y="2"/>
                      <a:pt x="71" y="1"/>
                    </a:cubicBezTo>
                    <a:cubicBezTo>
                      <a:pt x="70" y="1"/>
                      <a:pt x="69" y="1"/>
                      <a:pt x="68" y="1"/>
                    </a:cubicBezTo>
                    <a:cubicBezTo>
                      <a:pt x="63" y="0"/>
                      <a:pt x="58" y="1"/>
                      <a:pt x="53" y="1"/>
                    </a:cubicBezTo>
                    <a:cubicBezTo>
                      <a:pt x="51" y="2"/>
                      <a:pt x="48" y="2"/>
                      <a:pt x="46" y="3"/>
                    </a:cubicBezTo>
                    <a:cubicBezTo>
                      <a:pt x="39" y="6"/>
                      <a:pt x="33" y="10"/>
                      <a:pt x="30" y="18"/>
                    </a:cubicBezTo>
                    <a:cubicBezTo>
                      <a:pt x="30" y="19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5" y="21"/>
                      <a:pt x="41" y="20"/>
                      <a:pt x="46" y="21"/>
                    </a:cubicBezTo>
                    <a:cubicBezTo>
                      <a:pt x="48" y="21"/>
                      <a:pt x="51" y="21"/>
                      <a:pt x="53" y="21"/>
                    </a:cubicBezTo>
                    <a:cubicBezTo>
                      <a:pt x="59" y="22"/>
                      <a:pt x="64" y="24"/>
                      <a:pt x="69" y="26"/>
                    </a:cubicBezTo>
                    <a:cubicBezTo>
                      <a:pt x="64" y="25"/>
                      <a:pt x="59" y="24"/>
                      <a:pt x="53" y="24"/>
                    </a:cubicBezTo>
                    <a:cubicBezTo>
                      <a:pt x="52" y="24"/>
                      <a:pt x="50" y="24"/>
                      <a:pt x="48" y="24"/>
                    </a:cubicBezTo>
                    <a:cubicBezTo>
                      <a:pt x="49" y="25"/>
                      <a:pt x="50" y="26"/>
                      <a:pt x="51" y="27"/>
                    </a:cubicBezTo>
                    <a:cubicBezTo>
                      <a:pt x="54" y="33"/>
                      <a:pt x="52" y="38"/>
                      <a:pt x="51" y="44"/>
                    </a:cubicBezTo>
                    <a:cubicBezTo>
                      <a:pt x="49" y="43"/>
                      <a:pt x="47" y="42"/>
                      <a:pt x="46" y="41"/>
                    </a:cubicBezTo>
                    <a:cubicBezTo>
                      <a:pt x="43" y="39"/>
                      <a:pt x="41" y="37"/>
                      <a:pt x="39" y="33"/>
                    </a:cubicBezTo>
                    <a:cubicBezTo>
                      <a:pt x="38" y="30"/>
                      <a:pt x="39" y="27"/>
                      <a:pt x="40" y="24"/>
                    </a:cubicBezTo>
                    <a:cubicBezTo>
                      <a:pt x="37" y="25"/>
                      <a:pt x="33" y="25"/>
                      <a:pt x="30" y="26"/>
                    </a:cubicBezTo>
                    <a:cubicBezTo>
                      <a:pt x="20" y="27"/>
                      <a:pt x="12" y="31"/>
                      <a:pt x="7" y="38"/>
                    </a:cubicBezTo>
                    <a:cubicBezTo>
                      <a:pt x="4" y="42"/>
                      <a:pt x="3" y="46"/>
                      <a:pt x="1" y="51"/>
                    </a:cubicBezTo>
                    <a:cubicBezTo>
                      <a:pt x="1" y="55"/>
                      <a:pt x="0" y="58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5" y="62"/>
                      <a:pt x="7" y="62"/>
                    </a:cubicBezTo>
                    <a:cubicBezTo>
                      <a:pt x="15" y="62"/>
                      <a:pt x="23" y="63"/>
                      <a:pt x="30" y="65"/>
                    </a:cubicBezTo>
                    <a:cubicBezTo>
                      <a:pt x="33" y="65"/>
                      <a:pt x="37" y="66"/>
                      <a:pt x="40" y="67"/>
                    </a:cubicBezTo>
                    <a:cubicBezTo>
                      <a:pt x="40" y="67"/>
                      <a:pt x="40" y="66"/>
                      <a:pt x="41" y="66"/>
                    </a:cubicBezTo>
                    <a:cubicBezTo>
                      <a:pt x="42" y="64"/>
                      <a:pt x="44" y="63"/>
                      <a:pt x="46" y="62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64"/>
                      <a:pt x="53" y="68"/>
                      <a:pt x="51" y="71"/>
                    </a:cubicBezTo>
                    <a:cubicBezTo>
                      <a:pt x="52" y="72"/>
                      <a:pt x="53" y="72"/>
                      <a:pt x="53" y="73"/>
                    </a:cubicBezTo>
                    <a:cubicBezTo>
                      <a:pt x="60" y="76"/>
                      <a:pt x="66" y="80"/>
                      <a:pt x="71" y="84"/>
                    </a:cubicBezTo>
                    <a:cubicBezTo>
                      <a:pt x="77" y="89"/>
                      <a:pt x="81" y="95"/>
                      <a:pt x="85" y="101"/>
                    </a:cubicBezTo>
                    <a:cubicBezTo>
                      <a:pt x="89" y="107"/>
                      <a:pt x="91" y="113"/>
                      <a:pt x="93" y="119"/>
                    </a:cubicBezTo>
                    <a:cubicBezTo>
                      <a:pt x="95" y="125"/>
                      <a:pt x="96" y="130"/>
                      <a:pt x="97" y="136"/>
                    </a:cubicBezTo>
                    <a:cubicBezTo>
                      <a:pt x="99" y="136"/>
                      <a:pt x="100" y="135"/>
                      <a:pt x="102" y="134"/>
                    </a:cubicBezTo>
                    <a:cubicBezTo>
                      <a:pt x="104" y="133"/>
                      <a:pt x="106" y="132"/>
                      <a:pt x="108" y="131"/>
                    </a:cubicBezTo>
                    <a:cubicBezTo>
                      <a:pt x="108" y="130"/>
                      <a:pt x="109" y="129"/>
                      <a:pt x="110" y="129"/>
                    </a:cubicBezTo>
                    <a:cubicBezTo>
                      <a:pt x="116" y="124"/>
                      <a:pt x="121" y="117"/>
                      <a:pt x="124" y="110"/>
                    </a:cubicBezTo>
                    <a:cubicBezTo>
                      <a:pt x="125" y="90"/>
                      <a:pt x="126" y="65"/>
                      <a:pt x="112" y="48"/>
                    </a:cubicBezTo>
                    <a:cubicBezTo>
                      <a:pt x="115" y="50"/>
                      <a:pt x="118" y="52"/>
                      <a:pt x="120" y="56"/>
                    </a:cubicBezTo>
                    <a:cubicBezTo>
                      <a:pt x="120" y="55"/>
                      <a:pt x="121" y="55"/>
                      <a:pt x="121" y="55"/>
                    </a:cubicBezTo>
                    <a:cubicBezTo>
                      <a:pt x="124" y="52"/>
                      <a:pt x="128" y="55"/>
                      <a:pt x="132" y="56"/>
                    </a:cubicBezTo>
                    <a:cubicBezTo>
                      <a:pt x="130" y="60"/>
                      <a:pt x="128" y="64"/>
                      <a:pt x="125" y="65"/>
                    </a:cubicBezTo>
                    <a:cubicBezTo>
                      <a:pt x="128" y="74"/>
                      <a:pt x="129" y="84"/>
                      <a:pt x="130" y="96"/>
                    </a:cubicBezTo>
                    <a:cubicBezTo>
                      <a:pt x="131" y="95"/>
                      <a:pt x="133" y="94"/>
                      <a:pt x="135" y="93"/>
                    </a:cubicBezTo>
                    <a:cubicBezTo>
                      <a:pt x="138" y="91"/>
                      <a:pt x="141" y="87"/>
                      <a:pt x="142" y="84"/>
                    </a:cubicBezTo>
                    <a:cubicBezTo>
                      <a:pt x="143" y="80"/>
                      <a:pt x="143" y="75"/>
                      <a:pt x="143" y="70"/>
                    </a:cubicBezTo>
                    <a:cubicBezTo>
                      <a:pt x="143" y="71"/>
                      <a:pt x="142" y="72"/>
                      <a:pt x="142" y="73"/>
                    </a:cubicBezTo>
                    <a:cubicBezTo>
                      <a:pt x="142" y="73"/>
                      <a:pt x="141" y="74"/>
                      <a:pt x="141" y="74"/>
                    </a:cubicBezTo>
                    <a:cubicBezTo>
                      <a:pt x="139" y="76"/>
                      <a:pt x="137" y="77"/>
                      <a:pt x="135" y="77"/>
                    </a:cubicBezTo>
                    <a:cubicBezTo>
                      <a:pt x="132" y="77"/>
                      <a:pt x="130" y="75"/>
                      <a:pt x="131" y="69"/>
                    </a:cubicBezTo>
                    <a:cubicBezTo>
                      <a:pt x="131" y="66"/>
                      <a:pt x="132" y="65"/>
                      <a:pt x="135" y="63"/>
                    </a:cubicBezTo>
                    <a:cubicBezTo>
                      <a:pt x="136" y="62"/>
                      <a:pt x="139" y="61"/>
                      <a:pt x="141" y="60"/>
                    </a:cubicBezTo>
                    <a:cubicBezTo>
                      <a:pt x="141" y="59"/>
                      <a:pt x="141" y="59"/>
                      <a:pt x="140" y="58"/>
                    </a:cubicBezTo>
                    <a:cubicBezTo>
                      <a:pt x="140" y="59"/>
                      <a:pt x="139" y="59"/>
                      <a:pt x="138" y="59"/>
                    </a:cubicBezTo>
                    <a:cubicBezTo>
                      <a:pt x="136" y="59"/>
                      <a:pt x="135" y="58"/>
                      <a:pt x="135" y="58"/>
                    </a:cubicBezTo>
                    <a:cubicBezTo>
                      <a:pt x="134" y="57"/>
                      <a:pt x="133" y="56"/>
                      <a:pt x="133" y="55"/>
                    </a:cubicBezTo>
                    <a:cubicBezTo>
                      <a:pt x="133" y="53"/>
                      <a:pt x="134" y="52"/>
                      <a:pt x="135" y="51"/>
                    </a:cubicBezTo>
                    <a:cubicBezTo>
                      <a:pt x="135" y="51"/>
                      <a:pt x="136" y="50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0"/>
                      <a:pt x="137" y="49"/>
                      <a:pt x="137" y="49"/>
                    </a:cubicBezTo>
                    <a:cubicBezTo>
                      <a:pt x="136" y="49"/>
                      <a:pt x="136" y="49"/>
                      <a:pt x="135" y="49"/>
                    </a:cubicBezTo>
                    <a:cubicBezTo>
                      <a:pt x="132" y="50"/>
                      <a:pt x="129" y="50"/>
                      <a:pt x="125" y="48"/>
                    </a:cubicBezTo>
                    <a:cubicBezTo>
                      <a:pt x="112" y="41"/>
                      <a:pt x="122" y="32"/>
                      <a:pt x="129" y="35"/>
                    </a:cubicBezTo>
                    <a:close/>
                    <a:moveTo>
                      <a:pt x="46" y="54"/>
                    </a:moveTo>
                    <a:cubicBezTo>
                      <a:pt x="42" y="57"/>
                      <a:pt x="39" y="60"/>
                      <a:pt x="33" y="61"/>
                    </a:cubicBezTo>
                    <a:cubicBezTo>
                      <a:pt x="32" y="61"/>
                      <a:pt x="31" y="61"/>
                      <a:pt x="30" y="61"/>
                    </a:cubicBezTo>
                    <a:cubicBezTo>
                      <a:pt x="24" y="59"/>
                      <a:pt x="19" y="52"/>
                      <a:pt x="30" y="49"/>
                    </a:cubicBezTo>
                    <a:cubicBezTo>
                      <a:pt x="30" y="49"/>
                      <a:pt x="30" y="49"/>
                      <a:pt x="31" y="49"/>
                    </a:cubicBezTo>
                    <a:cubicBezTo>
                      <a:pt x="37" y="47"/>
                      <a:pt x="41" y="50"/>
                      <a:pt x="46" y="53"/>
                    </a:cubicBezTo>
                    <a:cubicBezTo>
                      <a:pt x="46" y="53"/>
                      <a:pt x="46" y="53"/>
                      <a:pt x="47" y="53"/>
                    </a:cubicBezTo>
                    <a:cubicBezTo>
                      <a:pt x="46" y="53"/>
                      <a:pt x="46" y="54"/>
                      <a:pt x="46" y="54"/>
                    </a:cubicBezTo>
                    <a:close/>
                    <a:moveTo>
                      <a:pt x="55" y="56"/>
                    </a:moveTo>
                    <a:cubicBezTo>
                      <a:pt x="54" y="56"/>
                      <a:pt x="54" y="56"/>
                      <a:pt x="53" y="55"/>
                    </a:cubicBezTo>
                    <a:cubicBezTo>
                      <a:pt x="52" y="55"/>
                      <a:pt x="51" y="53"/>
                      <a:pt x="51" y="51"/>
                    </a:cubicBezTo>
                    <a:cubicBezTo>
                      <a:pt x="51" y="50"/>
                      <a:pt x="52" y="48"/>
                      <a:pt x="53" y="48"/>
                    </a:cubicBezTo>
                    <a:cubicBezTo>
                      <a:pt x="54" y="47"/>
                      <a:pt x="54" y="47"/>
                      <a:pt x="55" y="47"/>
                    </a:cubicBezTo>
                    <a:cubicBezTo>
                      <a:pt x="57" y="47"/>
                      <a:pt x="59" y="49"/>
                      <a:pt x="59" y="51"/>
                    </a:cubicBezTo>
                    <a:cubicBezTo>
                      <a:pt x="59" y="54"/>
                      <a:pt x="57" y="56"/>
                      <a:pt x="55" y="56"/>
                    </a:cubicBezTo>
                    <a:close/>
                    <a:moveTo>
                      <a:pt x="71" y="67"/>
                    </a:moveTo>
                    <a:cubicBezTo>
                      <a:pt x="71" y="67"/>
                      <a:pt x="70" y="66"/>
                      <a:pt x="70" y="66"/>
                    </a:cubicBezTo>
                    <a:cubicBezTo>
                      <a:pt x="66" y="64"/>
                      <a:pt x="64" y="60"/>
                      <a:pt x="62" y="55"/>
                    </a:cubicBezTo>
                    <a:cubicBezTo>
                      <a:pt x="66" y="54"/>
                      <a:pt x="68" y="54"/>
                      <a:pt x="71" y="54"/>
                    </a:cubicBezTo>
                    <a:cubicBezTo>
                      <a:pt x="73" y="55"/>
                      <a:pt x="74" y="55"/>
                      <a:pt x="76" y="56"/>
                    </a:cubicBezTo>
                    <a:cubicBezTo>
                      <a:pt x="82" y="59"/>
                      <a:pt x="82" y="72"/>
                      <a:pt x="71" y="67"/>
                    </a:cubicBezTo>
                    <a:close/>
                    <a:moveTo>
                      <a:pt x="76" y="41"/>
                    </a:moveTo>
                    <a:cubicBezTo>
                      <a:pt x="75" y="42"/>
                      <a:pt x="73" y="43"/>
                      <a:pt x="71" y="44"/>
                    </a:cubicBezTo>
                    <a:cubicBezTo>
                      <a:pt x="68" y="45"/>
                      <a:pt x="64" y="45"/>
                      <a:pt x="61" y="45"/>
                    </a:cubicBezTo>
                    <a:cubicBezTo>
                      <a:pt x="62" y="40"/>
                      <a:pt x="63" y="35"/>
                      <a:pt x="68" y="31"/>
                    </a:cubicBezTo>
                    <a:cubicBezTo>
                      <a:pt x="69" y="30"/>
                      <a:pt x="70" y="30"/>
                      <a:pt x="71" y="29"/>
                    </a:cubicBezTo>
                    <a:cubicBezTo>
                      <a:pt x="77" y="28"/>
                      <a:pt x="84" y="32"/>
                      <a:pt x="76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9757038C-F86B-41C3-9963-736B5E1F4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63" y="3432176"/>
                <a:ext cx="103188" cy="68263"/>
              </a:xfrm>
              <a:custGeom>
                <a:avLst/>
                <a:gdLst>
                  <a:gd name="T0" fmla="*/ 16 w 32"/>
                  <a:gd name="T1" fmla="*/ 0 h 21"/>
                  <a:gd name="T2" fmla="*/ 16 w 32"/>
                  <a:gd name="T3" fmla="*/ 0 h 21"/>
                  <a:gd name="T4" fmla="*/ 13 w 32"/>
                  <a:gd name="T5" fmla="*/ 3 h 21"/>
                  <a:gd name="T6" fmla="*/ 4 w 32"/>
                  <a:gd name="T7" fmla="*/ 13 h 21"/>
                  <a:gd name="T8" fmla="*/ 0 w 32"/>
                  <a:gd name="T9" fmla="*/ 18 h 21"/>
                  <a:gd name="T10" fmla="*/ 4 w 32"/>
                  <a:gd name="T11" fmla="*/ 19 h 21"/>
                  <a:gd name="T12" fmla="*/ 14 w 32"/>
                  <a:gd name="T13" fmla="*/ 21 h 21"/>
                  <a:gd name="T14" fmla="*/ 24 w 32"/>
                  <a:gd name="T15" fmla="*/ 10 h 21"/>
                  <a:gd name="T16" fmla="*/ 32 w 32"/>
                  <a:gd name="T17" fmla="*/ 0 h 21"/>
                  <a:gd name="T18" fmla="*/ 24 w 32"/>
                  <a:gd name="T19" fmla="*/ 0 h 21"/>
                  <a:gd name="T20" fmla="*/ 16 w 32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1"/>
                      <a:pt x="14" y="1"/>
                      <a:pt x="13" y="3"/>
                    </a:cubicBezTo>
                    <a:cubicBezTo>
                      <a:pt x="10" y="6"/>
                      <a:pt x="7" y="10"/>
                      <a:pt x="4" y="13"/>
                    </a:cubicBezTo>
                    <a:cubicBezTo>
                      <a:pt x="3" y="15"/>
                      <a:pt x="1" y="16"/>
                      <a:pt x="0" y="18"/>
                    </a:cubicBezTo>
                    <a:cubicBezTo>
                      <a:pt x="1" y="18"/>
                      <a:pt x="3" y="18"/>
                      <a:pt x="4" y="19"/>
                    </a:cubicBezTo>
                    <a:cubicBezTo>
                      <a:pt x="8" y="19"/>
                      <a:pt x="11" y="20"/>
                      <a:pt x="14" y="2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9" y="0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D57E25F9-EE80-4871-8271-44D704E73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2693988"/>
                <a:ext cx="246063" cy="455613"/>
              </a:xfrm>
              <a:custGeom>
                <a:avLst/>
                <a:gdLst>
                  <a:gd name="T0" fmla="*/ 11 w 77"/>
                  <a:gd name="T1" fmla="*/ 140 h 142"/>
                  <a:gd name="T2" fmla="*/ 11 w 77"/>
                  <a:gd name="T3" fmla="*/ 140 h 142"/>
                  <a:gd name="T4" fmla="*/ 19 w 77"/>
                  <a:gd name="T5" fmla="*/ 140 h 142"/>
                  <a:gd name="T6" fmla="*/ 25 w 77"/>
                  <a:gd name="T7" fmla="*/ 132 h 142"/>
                  <a:gd name="T8" fmla="*/ 27 w 77"/>
                  <a:gd name="T9" fmla="*/ 91 h 142"/>
                  <a:gd name="T10" fmla="*/ 50 w 77"/>
                  <a:gd name="T11" fmla="*/ 66 h 142"/>
                  <a:gd name="T12" fmla="*/ 56 w 77"/>
                  <a:gd name="T13" fmla="*/ 78 h 142"/>
                  <a:gd name="T14" fmla="*/ 52 w 77"/>
                  <a:gd name="T15" fmla="*/ 106 h 142"/>
                  <a:gd name="T16" fmla="*/ 66 w 77"/>
                  <a:gd name="T17" fmla="*/ 97 h 142"/>
                  <a:gd name="T18" fmla="*/ 75 w 77"/>
                  <a:gd name="T19" fmla="*/ 57 h 142"/>
                  <a:gd name="T20" fmla="*/ 75 w 77"/>
                  <a:gd name="T21" fmla="*/ 23 h 142"/>
                  <a:gd name="T22" fmla="*/ 50 w 77"/>
                  <a:gd name="T23" fmla="*/ 0 h 142"/>
                  <a:gd name="T24" fmla="*/ 43 w 77"/>
                  <a:gd name="T25" fmla="*/ 0 h 142"/>
                  <a:gd name="T26" fmla="*/ 11 w 77"/>
                  <a:gd name="T27" fmla="*/ 18 h 142"/>
                  <a:gd name="T28" fmla="*/ 3 w 77"/>
                  <a:gd name="T29" fmla="*/ 94 h 142"/>
                  <a:gd name="T30" fmla="*/ 0 w 77"/>
                  <a:gd name="T31" fmla="*/ 142 h 142"/>
                  <a:gd name="T32" fmla="*/ 11 w 77"/>
                  <a:gd name="T33" fmla="*/ 1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142">
                    <a:moveTo>
                      <a:pt x="11" y="140"/>
                    </a:moveTo>
                    <a:cubicBezTo>
                      <a:pt x="11" y="140"/>
                      <a:pt x="11" y="140"/>
                      <a:pt x="11" y="140"/>
                    </a:cubicBezTo>
                    <a:cubicBezTo>
                      <a:pt x="14" y="140"/>
                      <a:pt x="16" y="140"/>
                      <a:pt x="19" y="140"/>
                    </a:cubicBezTo>
                    <a:cubicBezTo>
                      <a:pt x="21" y="137"/>
                      <a:pt x="23" y="134"/>
                      <a:pt x="25" y="132"/>
                    </a:cubicBezTo>
                    <a:cubicBezTo>
                      <a:pt x="28" y="118"/>
                      <a:pt x="29" y="104"/>
                      <a:pt x="27" y="91"/>
                    </a:cubicBezTo>
                    <a:cubicBezTo>
                      <a:pt x="24" y="74"/>
                      <a:pt x="40" y="61"/>
                      <a:pt x="50" y="66"/>
                    </a:cubicBezTo>
                    <a:cubicBezTo>
                      <a:pt x="53" y="68"/>
                      <a:pt x="56" y="72"/>
                      <a:pt x="56" y="78"/>
                    </a:cubicBezTo>
                    <a:cubicBezTo>
                      <a:pt x="57" y="89"/>
                      <a:pt x="54" y="96"/>
                      <a:pt x="52" y="106"/>
                    </a:cubicBezTo>
                    <a:cubicBezTo>
                      <a:pt x="57" y="103"/>
                      <a:pt x="61" y="100"/>
                      <a:pt x="66" y="97"/>
                    </a:cubicBezTo>
                    <a:cubicBezTo>
                      <a:pt x="70" y="83"/>
                      <a:pt x="73" y="69"/>
                      <a:pt x="75" y="57"/>
                    </a:cubicBezTo>
                    <a:cubicBezTo>
                      <a:pt x="76" y="44"/>
                      <a:pt x="77" y="33"/>
                      <a:pt x="75" y="23"/>
                    </a:cubicBezTo>
                    <a:cubicBezTo>
                      <a:pt x="72" y="10"/>
                      <a:pt x="64" y="2"/>
                      <a:pt x="50" y="0"/>
                    </a:cubicBezTo>
                    <a:cubicBezTo>
                      <a:pt x="48" y="0"/>
                      <a:pt x="46" y="0"/>
                      <a:pt x="43" y="0"/>
                    </a:cubicBezTo>
                    <a:cubicBezTo>
                      <a:pt x="28" y="0"/>
                      <a:pt x="18" y="6"/>
                      <a:pt x="11" y="18"/>
                    </a:cubicBezTo>
                    <a:cubicBezTo>
                      <a:pt x="2" y="35"/>
                      <a:pt x="0" y="61"/>
                      <a:pt x="3" y="94"/>
                    </a:cubicBezTo>
                    <a:cubicBezTo>
                      <a:pt x="5" y="110"/>
                      <a:pt x="5" y="126"/>
                      <a:pt x="0" y="142"/>
                    </a:cubicBezTo>
                    <a:cubicBezTo>
                      <a:pt x="4" y="141"/>
                      <a:pt x="7" y="141"/>
                      <a:pt x="11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21">
                <a:extLst>
                  <a:ext uri="{FF2B5EF4-FFF2-40B4-BE49-F238E27FC236}">
                    <a16:creationId xmlns:a16="http://schemas.microsoft.com/office/drawing/2014/main" id="{C96872DD-1EC3-44FD-99BA-1B4391A44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3513138"/>
                <a:ext cx="109538" cy="85725"/>
              </a:xfrm>
              <a:custGeom>
                <a:avLst/>
                <a:gdLst>
                  <a:gd name="T0" fmla="*/ 34 w 34"/>
                  <a:gd name="T1" fmla="*/ 5 h 27"/>
                  <a:gd name="T2" fmla="*/ 27 w 34"/>
                  <a:gd name="T3" fmla="*/ 2 h 27"/>
                  <a:gd name="T4" fmla="*/ 19 w 34"/>
                  <a:gd name="T5" fmla="*/ 0 h 27"/>
                  <a:gd name="T6" fmla="*/ 7 w 34"/>
                  <a:gd name="T7" fmla="*/ 13 h 27"/>
                  <a:gd name="T8" fmla="*/ 0 w 34"/>
                  <a:gd name="T9" fmla="*/ 22 h 27"/>
                  <a:gd name="T10" fmla="*/ 7 w 34"/>
                  <a:gd name="T11" fmla="*/ 24 h 27"/>
                  <a:gd name="T12" fmla="*/ 15 w 34"/>
                  <a:gd name="T13" fmla="*/ 27 h 27"/>
                  <a:gd name="T14" fmla="*/ 27 w 34"/>
                  <a:gd name="T15" fmla="*/ 13 h 27"/>
                  <a:gd name="T16" fmla="*/ 34 w 34"/>
                  <a:gd name="T1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">
                    <a:moveTo>
                      <a:pt x="34" y="5"/>
                    </a:moveTo>
                    <a:cubicBezTo>
                      <a:pt x="31" y="4"/>
                      <a:pt x="29" y="3"/>
                      <a:pt x="27" y="2"/>
                    </a:cubicBezTo>
                    <a:cubicBezTo>
                      <a:pt x="24" y="1"/>
                      <a:pt x="21" y="0"/>
                      <a:pt x="19" y="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5" y="23"/>
                      <a:pt x="7" y="24"/>
                    </a:cubicBezTo>
                    <a:cubicBezTo>
                      <a:pt x="10" y="25"/>
                      <a:pt x="13" y="26"/>
                      <a:pt x="15" y="27"/>
                    </a:cubicBezTo>
                    <a:cubicBezTo>
                      <a:pt x="27" y="13"/>
                      <a:pt x="27" y="13"/>
                      <a:pt x="27" y="13"/>
                    </a:cubicBezTo>
                    <a:lnTo>
                      <a:pt x="3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22">
                <a:extLst>
                  <a:ext uri="{FF2B5EF4-FFF2-40B4-BE49-F238E27FC236}">
                    <a16:creationId xmlns:a16="http://schemas.microsoft.com/office/drawing/2014/main" id="{9121FB1E-5A5F-4E7D-A3BA-7C434A3D6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3448051"/>
                <a:ext cx="122238" cy="103188"/>
              </a:xfrm>
              <a:custGeom>
                <a:avLst/>
                <a:gdLst>
                  <a:gd name="T0" fmla="*/ 26 w 38"/>
                  <a:gd name="T1" fmla="*/ 2 h 32"/>
                  <a:gd name="T2" fmla="*/ 19 w 38"/>
                  <a:gd name="T3" fmla="*/ 0 h 32"/>
                  <a:gd name="T4" fmla="*/ 10 w 38"/>
                  <a:gd name="T5" fmla="*/ 11 h 32"/>
                  <a:gd name="T6" fmla="*/ 0 w 38"/>
                  <a:gd name="T7" fmla="*/ 23 h 32"/>
                  <a:gd name="T8" fmla="*/ 0 w 38"/>
                  <a:gd name="T9" fmla="*/ 23 h 32"/>
                  <a:gd name="T10" fmla="*/ 10 w 38"/>
                  <a:gd name="T11" fmla="*/ 28 h 32"/>
                  <a:gd name="T12" fmla="*/ 17 w 38"/>
                  <a:gd name="T13" fmla="*/ 32 h 32"/>
                  <a:gd name="T14" fmla="*/ 26 w 38"/>
                  <a:gd name="T15" fmla="*/ 22 h 32"/>
                  <a:gd name="T16" fmla="*/ 33 w 38"/>
                  <a:gd name="T17" fmla="*/ 13 h 32"/>
                  <a:gd name="T18" fmla="*/ 38 w 38"/>
                  <a:gd name="T19" fmla="*/ 8 h 32"/>
                  <a:gd name="T20" fmla="*/ 33 w 38"/>
                  <a:gd name="T21" fmla="*/ 6 h 32"/>
                  <a:gd name="T22" fmla="*/ 26 w 38"/>
                  <a:gd name="T2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32">
                    <a:moveTo>
                      <a:pt x="26" y="2"/>
                    </a:moveTo>
                    <a:cubicBezTo>
                      <a:pt x="24" y="1"/>
                      <a:pt x="21" y="0"/>
                      <a:pt x="19" y="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7" y="26"/>
                      <a:pt x="10" y="28"/>
                    </a:cubicBezTo>
                    <a:cubicBezTo>
                      <a:pt x="12" y="30"/>
                      <a:pt x="15" y="31"/>
                      <a:pt x="17" y="3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5" y="7"/>
                      <a:pt x="33" y="6"/>
                    </a:cubicBezTo>
                    <a:cubicBezTo>
                      <a:pt x="31" y="5"/>
                      <a:pt x="28" y="3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3">
                <a:extLst>
                  <a:ext uri="{FF2B5EF4-FFF2-40B4-BE49-F238E27FC236}">
                    <a16:creationId xmlns:a16="http://schemas.microsoft.com/office/drawing/2014/main" id="{4D6F60BA-A38E-48D4-847D-ED63E71CF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013" y="3435351"/>
                <a:ext cx="109538" cy="84138"/>
              </a:xfrm>
              <a:custGeom>
                <a:avLst/>
                <a:gdLst>
                  <a:gd name="T0" fmla="*/ 18 w 34"/>
                  <a:gd name="T1" fmla="*/ 0 h 26"/>
                  <a:gd name="T2" fmla="*/ 6 w 34"/>
                  <a:gd name="T3" fmla="*/ 14 h 26"/>
                  <a:gd name="T4" fmla="*/ 0 w 34"/>
                  <a:gd name="T5" fmla="*/ 21 h 26"/>
                  <a:gd name="T6" fmla="*/ 6 w 34"/>
                  <a:gd name="T7" fmla="*/ 22 h 26"/>
                  <a:gd name="T8" fmla="*/ 15 w 34"/>
                  <a:gd name="T9" fmla="*/ 26 h 26"/>
                  <a:gd name="T10" fmla="*/ 29 w 34"/>
                  <a:gd name="T11" fmla="*/ 9 h 26"/>
                  <a:gd name="T12" fmla="*/ 34 w 34"/>
                  <a:gd name="T13" fmla="*/ 3 h 26"/>
                  <a:gd name="T14" fmla="*/ 29 w 34"/>
                  <a:gd name="T15" fmla="*/ 1 h 26"/>
                  <a:gd name="T16" fmla="*/ 18 w 3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6">
                    <a:moveTo>
                      <a:pt x="18" y="0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4" y="22"/>
                      <a:pt x="6" y="22"/>
                    </a:cubicBezTo>
                    <a:cubicBezTo>
                      <a:pt x="9" y="23"/>
                      <a:pt x="12" y="24"/>
                      <a:pt x="15" y="26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1" y="2"/>
                      <a:pt x="29" y="1"/>
                    </a:cubicBezTo>
                    <a:cubicBezTo>
                      <a:pt x="26" y="1"/>
                      <a:pt x="2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4">
                <a:extLst>
                  <a:ext uri="{FF2B5EF4-FFF2-40B4-BE49-F238E27FC236}">
                    <a16:creationId xmlns:a16="http://schemas.microsoft.com/office/drawing/2014/main" id="{DA58AF40-4024-4B78-96B6-10C74FE47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3481388"/>
                <a:ext cx="109538" cy="111125"/>
              </a:xfrm>
              <a:custGeom>
                <a:avLst/>
                <a:gdLst>
                  <a:gd name="T0" fmla="*/ 14 w 34"/>
                  <a:gd name="T1" fmla="*/ 35 h 35"/>
                  <a:gd name="T2" fmla="*/ 31 w 34"/>
                  <a:gd name="T3" fmla="*/ 15 h 35"/>
                  <a:gd name="T4" fmla="*/ 34 w 34"/>
                  <a:gd name="T5" fmla="*/ 11 h 35"/>
                  <a:gd name="T6" fmla="*/ 31 w 34"/>
                  <a:gd name="T7" fmla="*/ 9 h 35"/>
                  <a:gd name="T8" fmla="*/ 21 w 34"/>
                  <a:gd name="T9" fmla="*/ 0 h 35"/>
                  <a:gd name="T10" fmla="*/ 13 w 34"/>
                  <a:gd name="T11" fmla="*/ 9 h 35"/>
                  <a:gd name="T12" fmla="*/ 6 w 34"/>
                  <a:gd name="T13" fmla="*/ 18 h 35"/>
                  <a:gd name="T14" fmla="*/ 0 w 34"/>
                  <a:gd name="T15" fmla="*/ 24 h 35"/>
                  <a:gd name="T16" fmla="*/ 6 w 34"/>
                  <a:gd name="T17" fmla="*/ 29 h 35"/>
                  <a:gd name="T18" fmla="*/ 13 w 34"/>
                  <a:gd name="T19" fmla="*/ 34 h 35"/>
                  <a:gd name="T20" fmla="*/ 14 w 34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14" y="3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0"/>
                      <a:pt x="32" y="9"/>
                      <a:pt x="31" y="9"/>
                    </a:cubicBezTo>
                    <a:cubicBezTo>
                      <a:pt x="28" y="5"/>
                      <a:pt x="24" y="3"/>
                      <a:pt x="21" y="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4" y="27"/>
                      <a:pt x="6" y="29"/>
                    </a:cubicBezTo>
                    <a:cubicBezTo>
                      <a:pt x="8" y="30"/>
                      <a:pt x="11" y="32"/>
                      <a:pt x="13" y="34"/>
                    </a:cubicBezTo>
                    <a:cubicBezTo>
                      <a:pt x="14" y="35"/>
                      <a:pt x="14" y="35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5">
                <a:extLst>
                  <a:ext uri="{FF2B5EF4-FFF2-40B4-BE49-F238E27FC236}">
                    <a16:creationId xmlns:a16="http://schemas.microsoft.com/office/drawing/2014/main" id="{9671AA1C-FA10-43DC-BDF9-C4104AC6D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0" y="3567113"/>
                <a:ext cx="104775" cy="106363"/>
              </a:xfrm>
              <a:custGeom>
                <a:avLst/>
                <a:gdLst>
                  <a:gd name="T0" fmla="*/ 14 w 33"/>
                  <a:gd name="T1" fmla="*/ 33 h 33"/>
                  <a:gd name="T2" fmla="*/ 27 w 33"/>
                  <a:gd name="T3" fmla="*/ 18 h 33"/>
                  <a:gd name="T4" fmla="*/ 33 w 33"/>
                  <a:gd name="T5" fmla="*/ 11 h 33"/>
                  <a:gd name="T6" fmla="*/ 27 w 33"/>
                  <a:gd name="T7" fmla="*/ 6 h 33"/>
                  <a:gd name="T8" fmla="*/ 19 w 33"/>
                  <a:gd name="T9" fmla="*/ 0 h 33"/>
                  <a:gd name="T10" fmla="*/ 11 w 33"/>
                  <a:gd name="T11" fmla="*/ 10 h 33"/>
                  <a:gd name="T12" fmla="*/ 0 w 33"/>
                  <a:gd name="T13" fmla="*/ 22 h 33"/>
                  <a:gd name="T14" fmla="*/ 11 w 33"/>
                  <a:gd name="T15" fmla="*/ 30 h 33"/>
                  <a:gd name="T16" fmla="*/ 14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14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9"/>
                      <a:pt x="29" y="8"/>
                      <a:pt x="27" y="6"/>
                    </a:cubicBezTo>
                    <a:cubicBezTo>
                      <a:pt x="24" y="4"/>
                      <a:pt x="22" y="2"/>
                      <a:pt x="19" y="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5"/>
                      <a:pt x="8" y="27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51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9565377-D365-49F9-B017-727F4940F5BB}"/>
              </a:ext>
            </a:extLst>
          </p:cNvPr>
          <p:cNvGrpSpPr/>
          <p:nvPr/>
        </p:nvGrpSpPr>
        <p:grpSpPr>
          <a:xfrm>
            <a:off x="3236386" y="1789557"/>
            <a:ext cx="1289727" cy="1266751"/>
            <a:chOff x="2141539" y="1265967"/>
            <a:chExt cx="967295" cy="9500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2D97234-6636-4B65-84A3-B617A69B7D4B}"/>
                </a:ext>
              </a:extLst>
            </p:cNvPr>
            <p:cNvGrpSpPr/>
            <p:nvPr/>
          </p:nvGrpSpPr>
          <p:grpSpPr>
            <a:xfrm>
              <a:off x="2141539" y="1265967"/>
              <a:ext cx="967295" cy="950063"/>
              <a:chOff x="4325938" y="1010443"/>
              <a:chExt cx="1336675" cy="131286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30632C5-688C-4E5F-A1A6-FAC39B3338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938" y="1010443"/>
                <a:ext cx="1336675" cy="1312863"/>
              </a:xfrm>
              <a:custGeom>
                <a:avLst/>
                <a:gdLst>
                  <a:gd name="T0" fmla="*/ 220 w 873"/>
                  <a:gd name="T1" fmla="*/ 18 h 856"/>
                  <a:gd name="T2" fmla="*/ 735 w 873"/>
                  <a:gd name="T3" fmla="*/ 183 h 856"/>
                  <a:gd name="T4" fmla="*/ 462 w 873"/>
                  <a:gd name="T5" fmla="*/ 17 h 856"/>
                  <a:gd name="T6" fmla="*/ 785 w 873"/>
                  <a:gd name="T7" fmla="*/ 253 h 856"/>
                  <a:gd name="T8" fmla="*/ 794 w 873"/>
                  <a:gd name="T9" fmla="*/ 30 h 856"/>
                  <a:gd name="T10" fmla="*/ 250 w 873"/>
                  <a:gd name="T11" fmla="*/ 24 h 856"/>
                  <a:gd name="T12" fmla="*/ 91 w 873"/>
                  <a:gd name="T13" fmla="*/ 76 h 856"/>
                  <a:gd name="T14" fmla="*/ 26 w 873"/>
                  <a:gd name="T15" fmla="*/ 402 h 856"/>
                  <a:gd name="T16" fmla="*/ 66 w 873"/>
                  <a:gd name="T17" fmla="*/ 84 h 856"/>
                  <a:gd name="T18" fmla="*/ 212 w 873"/>
                  <a:gd name="T19" fmla="*/ 57 h 856"/>
                  <a:gd name="T20" fmla="*/ 837 w 873"/>
                  <a:gd name="T21" fmla="*/ 140 h 856"/>
                  <a:gd name="T22" fmla="*/ 123 w 873"/>
                  <a:gd name="T23" fmla="*/ 45 h 856"/>
                  <a:gd name="T24" fmla="*/ 716 w 873"/>
                  <a:gd name="T25" fmla="*/ 97 h 856"/>
                  <a:gd name="T26" fmla="*/ 247 w 873"/>
                  <a:gd name="T27" fmla="*/ 194 h 856"/>
                  <a:gd name="T28" fmla="*/ 251 w 873"/>
                  <a:gd name="T29" fmla="*/ 198 h 856"/>
                  <a:gd name="T30" fmla="*/ 751 w 873"/>
                  <a:gd name="T31" fmla="*/ 204 h 856"/>
                  <a:gd name="T32" fmla="*/ 278 w 873"/>
                  <a:gd name="T33" fmla="*/ 678 h 856"/>
                  <a:gd name="T34" fmla="*/ 121 w 873"/>
                  <a:gd name="T35" fmla="*/ 157 h 856"/>
                  <a:gd name="T36" fmla="*/ 490 w 873"/>
                  <a:gd name="T37" fmla="*/ 189 h 856"/>
                  <a:gd name="T38" fmla="*/ 324 w 873"/>
                  <a:gd name="T39" fmla="*/ 167 h 856"/>
                  <a:gd name="T40" fmla="*/ 31 w 873"/>
                  <a:gd name="T41" fmla="*/ 234 h 856"/>
                  <a:gd name="T42" fmla="*/ 357 w 873"/>
                  <a:gd name="T43" fmla="*/ 265 h 856"/>
                  <a:gd name="T44" fmla="*/ 328 w 873"/>
                  <a:gd name="T45" fmla="*/ 235 h 856"/>
                  <a:gd name="T46" fmla="*/ 382 w 873"/>
                  <a:gd name="T47" fmla="*/ 301 h 856"/>
                  <a:gd name="T48" fmla="*/ 514 w 873"/>
                  <a:gd name="T49" fmla="*/ 286 h 856"/>
                  <a:gd name="T50" fmla="*/ 224 w 873"/>
                  <a:gd name="T51" fmla="*/ 257 h 856"/>
                  <a:gd name="T52" fmla="*/ 458 w 873"/>
                  <a:gd name="T53" fmla="*/ 342 h 856"/>
                  <a:gd name="T54" fmla="*/ 346 w 873"/>
                  <a:gd name="T55" fmla="*/ 476 h 856"/>
                  <a:gd name="T56" fmla="*/ 572 w 873"/>
                  <a:gd name="T57" fmla="*/ 499 h 856"/>
                  <a:gd name="T58" fmla="*/ 500 w 873"/>
                  <a:gd name="T59" fmla="*/ 363 h 856"/>
                  <a:gd name="T60" fmla="*/ 341 w 873"/>
                  <a:gd name="T61" fmla="*/ 544 h 856"/>
                  <a:gd name="T62" fmla="*/ 550 w 873"/>
                  <a:gd name="T63" fmla="*/ 513 h 856"/>
                  <a:gd name="T64" fmla="*/ 685 w 873"/>
                  <a:gd name="T65" fmla="*/ 420 h 856"/>
                  <a:gd name="T66" fmla="*/ 547 w 873"/>
                  <a:gd name="T67" fmla="*/ 330 h 856"/>
                  <a:gd name="T68" fmla="*/ 265 w 873"/>
                  <a:gd name="T69" fmla="*/ 472 h 856"/>
                  <a:gd name="T70" fmla="*/ 548 w 873"/>
                  <a:gd name="T71" fmla="*/ 443 h 856"/>
                  <a:gd name="T72" fmla="*/ 433 w 873"/>
                  <a:gd name="T73" fmla="*/ 422 h 856"/>
                  <a:gd name="T74" fmla="*/ 462 w 873"/>
                  <a:gd name="T75" fmla="*/ 838 h 856"/>
                  <a:gd name="T76" fmla="*/ 695 w 873"/>
                  <a:gd name="T77" fmla="*/ 450 h 856"/>
                  <a:gd name="T78" fmla="*/ 20 w 873"/>
                  <a:gd name="T79" fmla="*/ 781 h 856"/>
                  <a:gd name="T80" fmla="*/ 837 w 873"/>
                  <a:gd name="T81" fmla="*/ 709 h 856"/>
                  <a:gd name="T82" fmla="*/ 614 w 873"/>
                  <a:gd name="T83" fmla="*/ 809 h 856"/>
                  <a:gd name="T84" fmla="*/ 796 w 873"/>
                  <a:gd name="T85" fmla="*/ 594 h 856"/>
                  <a:gd name="T86" fmla="*/ 161 w 873"/>
                  <a:gd name="T87" fmla="*/ 761 h 856"/>
                  <a:gd name="T88" fmla="*/ 139 w 873"/>
                  <a:gd name="T89" fmla="*/ 789 h 856"/>
                  <a:gd name="T90" fmla="*/ 40 w 873"/>
                  <a:gd name="T91" fmla="*/ 573 h 856"/>
                  <a:gd name="T92" fmla="*/ 825 w 873"/>
                  <a:gd name="T93" fmla="*/ 566 h 856"/>
                  <a:gd name="T94" fmla="*/ 219 w 873"/>
                  <a:gd name="T95" fmla="*/ 475 h 856"/>
                  <a:gd name="T96" fmla="*/ 400 w 873"/>
                  <a:gd name="T97" fmla="*/ 527 h 856"/>
                  <a:gd name="T98" fmla="*/ 485 w 873"/>
                  <a:gd name="T99" fmla="*/ 582 h 856"/>
                  <a:gd name="T100" fmla="*/ 637 w 873"/>
                  <a:gd name="T101" fmla="*/ 580 h 856"/>
                  <a:gd name="T102" fmla="*/ 349 w 873"/>
                  <a:gd name="T103" fmla="*/ 571 h 856"/>
                  <a:gd name="T104" fmla="*/ 768 w 873"/>
                  <a:gd name="T105" fmla="*/ 649 h 856"/>
                  <a:gd name="T106" fmla="*/ 805 w 873"/>
                  <a:gd name="T107" fmla="*/ 638 h 856"/>
                  <a:gd name="T108" fmla="*/ 312 w 873"/>
                  <a:gd name="T109" fmla="*/ 656 h 856"/>
                  <a:gd name="T110" fmla="*/ 850 w 873"/>
                  <a:gd name="T111" fmla="*/ 655 h 856"/>
                  <a:gd name="T112" fmla="*/ 419 w 873"/>
                  <a:gd name="T113" fmla="*/ 698 h 856"/>
                  <a:gd name="T114" fmla="*/ 410 w 873"/>
                  <a:gd name="T115" fmla="*/ 695 h 856"/>
                  <a:gd name="T116" fmla="*/ 731 w 873"/>
                  <a:gd name="T117" fmla="*/ 728 h 856"/>
                  <a:gd name="T118" fmla="*/ 34 w 873"/>
                  <a:gd name="T119" fmla="*/ 800 h 856"/>
                  <a:gd name="T120" fmla="*/ 139 w 873"/>
                  <a:gd name="T121" fmla="*/ 739 h 856"/>
                  <a:gd name="T122" fmla="*/ 716 w 873"/>
                  <a:gd name="T123" fmla="*/ 811 h 856"/>
                  <a:gd name="T124" fmla="*/ 285 w 873"/>
                  <a:gd name="T125" fmla="*/ 806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3" h="856">
                    <a:moveTo>
                      <a:pt x="418" y="13"/>
                    </a:moveTo>
                    <a:cubicBezTo>
                      <a:pt x="395" y="18"/>
                      <a:pt x="391" y="47"/>
                      <a:pt x="371" y="57"/>
                    </a:cubicBezTo>
                    <a:cubicBezTo>
                      <a:pt x="357" y="65"/>
                      <a:pt x="337" y="62"/>
                      <a:pt x="321" y="58"/>
                    </a:cubicBezTo>
                    <a:cubicBezTo>
                      <a:pt x="308" y="61"/>
                      <a:pt x="301" y="76"/>
                      <a:pt x="288" y="78"/>
                    </a:cubicBezTo>
                    <a:cubicBezTo>
                      <a:pt x="282" y="79"/>
                      <a:pt x="276" y="79"/>
                      <a:pt x="272" y="78"/>
                    </a:cubicBezTo>
                    <a:cubicBezTo>
                      <a:pt x="265" y="94"/>
                      <a:pt x="248" y="103"/>
                      <a:pt x="232" y="107"/>
                    </a:cubicBezTo>
                    <a:cubicBezTo>
                      <a:pt x="225" y="124"/>
                      <a:pt x="207" y="135"/>
                      <a:pt x="189" y="137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8"/>
                      <a:pt x="178" y="155"/>
                    </a:cubicBezTo>
                    <a:cubicBezTo>
                      <a:pt x="178" y="169"/>
                      <a:pt x="164" y="178"/>
                      <a:pt x="152" y="182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8"/>
                      <a:pt x="134" y="198"/>
                      <a:pt x="134" y="198"/>
                    </a:cubicBezTo>
                    <a:cubicBezTo>
                      <a:pt x="119" y="204"/>
                      <a:pt x="125" y="221"/>
                      <a:pt x="114" y="230"/>
                    </a:cubicBezTo>
                    <a:cubicBezTo>
                      <a:pt x="107" y="239"/>
                      <a:pt x="98" y="241"/>
                      <a:pt x="88" y="244"/>
                    </a:cubicBezTo>
                    <a:cubicBezTo>
                      <a:pt x="86" y="251"/>
                      <a:pt x="85" y="259"/>
                      <a:pt x="80" y="264"/>
                    </a:cubicBezTo>
                    <a:cubicBezTo>
                      <a:pt x="75" y="268"/>
                      <a:pt x="69" y="269"/>
                      <a:pt x="68" y="274"/>
                    </a:cubicBezTo>
                    <a:cubicBezTo>
                      <a:pt x="73" y="291"/>
                      <a:pt x="72" y="313"/>
                      <a:pt x="58" y="325"/>
                    </a:cubicBezTo>
                    <a:cubicBezTo>
                      <a:pt x="50" y="334"/>
                      <a:pt x="57" y="346"/>
                      <a:pt x="58" y="357"/>
                    </a:cubicBezTo>
                    <a:cubicBezTo>
                      <a:pt x="57" y="372"/>
                      <a:pt x="54" y="388"/>
                      <a:pt x="42" y="399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7"/>
                      <a:pt x="16" y="420"/>
                      <a:pt x="15" y="420"/>
                    </a:cubicBezTo>
                    <a:cubicBezTo>
                      <a:pt x="12" y="420"/>
                      <a:pt x="12" y="418"/>
                      <a:pt x="11" y="416"/>
                    </a:cubicBezTo>
                    <a:cubicBezTo>
                      <a:pt x="2" y="402"/>
                      <a:pt x="18" y="391"/>
                      <a:pt x="16" y="377"/>
                    </a:cubicBezTo>
                    <a:cubicBezTo>
                      <a:pt x="12" y="357"/>
                      <a:pt x="0" y="341"/>
                      <a:pt x="4" y="318"/>
                    </a:cubicBezTo>
                    <a:cubicBezTo>
                      <a:pt x="5" y="306"/>
                      <a:pt x="10" y="297"/>
                      <a:pt x="15" y="287"/>
                    </a:cubicBezTo>
                    <a:cubicBezTo>
                      <a:pt x="12" y="278"/>
                      <a:pt x="4" y="271"/>
                      <a:pt x="5" y="260"/>
                    </a:cubicBezTo>
                    <a:cubicBezTo>
                      <a:pt x="4" y="246"/>
                      <a:pt x="9" y="234"/>
                      <a:pt x="17" y="223"/>
                    </a:cubicBezTo>
                    <a:cubicBezTo>
                      <a:pt x="18" y="219"/>
                      <a:pt x="12" y="217"/>
                      <a:pt x="12" y="213"/>
                    </a:cubicBezTo>
                    <a:cubicBezTo>
                      <a:pt x="5" y="201"/>
                      <a:pt x="2" y="187"/>
                      <a:pt x="7" y="173"/>
                    </a:cubicBezTo>
                    <a:cubicBezTo>
                      <a:pt x="10" y="164"/>
                      <a:pt x="16" y="156"/>
                      <a:pt x="23" y="148"/>
                    </a:cubicBezTo>
                    <a:cubicBezTo>
                      <a:pt x="22" y="143"/>
                      <a:pt x="17" y="139"/>
                      <a:pt x="14" y="134"/>
                    </a:cubicBezTo>
                    <a:cubicBezTo>
                      <a:pt x="3" y="116"/>
                      <a:pt x="9" y="95"/>
                      <a:pt x="18" y="78"/>
                    </a:cubicBezTo>
                    <a:cubicBezTo>
                      <a:pt x="15" y="70"/>
                      <a:pt x="10" y="63"/>
                      <a:pt x="11" y="54"/>
                    </a:cubicBezTo>
                    <a:cubicBezTo>
                      <a:pt x="10" y="42"/>
                      <a:pt x="20" y="32"/>
                      <a:pt x="30" y="26"/>
                    </a:cubicBezTo>
                    <a:cubicBezTo>
                      <a:pt x="39" y="18"/>
                      <a:pt x="51" y="23"/>
                      <a:pt x="62" y="22"/>
                    </a:cubicBezTo>
                    <a:cubicBezTo>
                      <a:pt x="67" y="23"/>
                      <a:pt x="71" y="29"/>
                      <a:pt x="76" y="24"/>
                    </a:cubicBezTo>
                    <a:cubicBezTo>
                      <a:pt x="83" y="20"/>
                      <a:pt x="91" y="16"/>
                      <a:pt x="100" y="15"/>
                    </a:cubicBezTo>
                    <a:cubicBezTo>
                      <a:pt x="114" y="12"/>
                      <a:pt x="130" y="18"/>
                      <a:pt x="141" y="28"/>
                    </a:cubicBezTo>
                    <a:cubicBezTo>
                      <a:pt x="158" y="18"/>
                      <a:pt x="178" y="7"/>
                      <a:pt x="199" y="13"/>
                    </a:cubicBezTo>
                    <a:cubicBezTo>
                      <a:pt x="207" y="13"/>
                      <a:pt x="213" y="26"/>
                      <a:pt x="220" y="18"/>
                    </a:cubicBezTo>
                    <a:cubicBezTo>
                      <a:pt x="231" y="12"/>
                      <a:pt x="244" y="6"/>
                      <a:pt x="257" y="7"/>
                    </a:cubicBezTo>
                    <a:cubicBezTo>
                      <a:pt x="289" y="14"/>
                      <a:pt x="289" y="14"/>
                      <a:pt x="289" y="14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7"/>
                      <a:pt x="366" y="19"/>
                      <a:pt x="381" y="10"/>
                    </a:cubicBezTo>
                    <a:cubicBezTo>
                      <a:pt x="388" y="6"/>
                      <a:pt x="395" y="3"/>
                      <a:pt x="403" y="1"/>
                    </a:cubicBezTo>
                    <a:cubicBezTo>
                      <a:pt x="409" y="4"/>
                      <a:pt x="417" y="6"/>
                      <a:pt x="418" y="13"/>
                    </a:cubicBezTo>
                    <a:close/>
                    <a:moveTo>
                      <a:pt x="578" y="17"/>
                    </a:moveTo>
                    <a:cubicBezTo>
                      <a:pt x="588" y="22"/>
                      <a:pt x="594" y="10"/>
                      <a:pt x="602" y="8"/>
                    </a:cubicBezTo>
                    <a:cubicBezTo>
                      <a:pt x="614" y="1"/>
                      <a:pt x="627" y="8"/>
                      <a:pt x="637" y="13"/>
                    </a:cubicBezTo>
                    <a:cubicBezTo>
                      <a:pt x="646" y="14"/>
                      <a:pt x="656" y="16"/>
                      <a:pt x="662" y="23"/>
                    </a:cubicBezTo>
                    <a:cubicBezTo>
                      <a:pt x="668" y="22"/>
                      <a:pt x="674" y="15"/>
                      <a:pt x="681" y="15"/>
                    </a:cubicBezTo>
                    <a:cubicBezTo>
                      <a:pt x="698" y="11"/>
                      <a:pt x="715" y="17"/>
                      <a:pt x="728" y="29"/>
                    </a:cubicBezTo>
                    <a:cubicBezTo>
                      <a:pt x="736" y="21"/>
                      <a:pt x="745" y="10"/>
                      <a:pt x="759" y="12"/>
                    </a:cubicBezTo>
                    <a:cubicBezTo>
                      <a:pt x="772" y="11"/>
                      <a:pt x="783" y="16"/>
                      <a:pt x="793" y="23"/>
                    </a:cubicBezTo>
                    <a:cubicBezTo>
                      <a:pt x="799" y="26"/>
                      <a:pt x="802" y="19"/>
                      <a:pt x="807" y="19"/>
                    </a:cubicBezTo>
                    <a:cubicBezTo>
                      <a:pt x="819" y="17"/>
                      <a:pt x="832" y="17"/>
                      <a:pt x="842" y="23"/>
                    </a:cubicBezTo>
                    <a:cubicBezTo>
                      <a:pt x="854" y="32"/>
                      <a:pt x="859" y="45"/>
                      <a:pt x="858" y="59"/>
                    </a:cubicBezTo>
                    <a:cubicBezTo>
                      <a:pt x="859" y="67"/>
                      <a:pt x="849" y="74"/>
                      <a:pt x="855" y="82"/>
                    </a:cubicBezTo>
                    <a:cubicBezTo>
                      <a:pt x="865" y="98"/>
                      <a:pt x="868" y="119"/>
                      <a:pt x="860" y="137"/>
                    </a:cubicBezTo>
                    <a:cubicBezTo>
                      <a:pt x="858" y="141"/>
                      <a:pt x="855" y="144"/>
                      <a:pt x="852" y="147"/>
                    </a:cubicBezTo>
                    <a:cubicBezTo>
                      <a:pt x="854" y="157"/>
                      <a:pt x="862" y="163"/>
                      <a:pt x="864" y="173"/>
                    </a:cubicBezTo>
                    <a:cubicBezTo>
                      <a:pt x="867" y="187"/>
                      <a:pt x="861" y="203"/>
                      <a:pt x="851" y="214"/>
                    </a:cubicBezTo>
                    <a:cubicBezTo>
                      <a:pt x="853" y="217"/>
                      <a:pt x="858" y="220"/>
                      <a:pt x="860" y="224"/>
                    </a:cubicBezTo>
                    <a:cubicBezTo>
                      <a:pt x="870" y="236"/>
                      <a:pt x="871" y="256"/>
                      <a:pt x="864" y="269"/>
                    </a:cubicBezTo>
                    <a:cubicBezTo>
                      <a:pt x="862" y="272"/>
                      <a:pt x="860" y="276"/>
                      <a:pt x="861" y="279"/>
                    </a:cubicBezTo>
                    <a:cubicBezTo>
                      <a:pt x="863" y="279"/>
                      <a:pt x="863" y="279"/>
                      <a:pt x="863" y="279"/>
                    </a:cubicBezTo>
                    <a:cubicBezTo>
                      <a:pt x="862" y="282"/>
                      <a:pt x="863" y="286"/>
                      <a:pt x="866" y="289"/>
                    </a:cubicBezTo>
                    <a:cubicBezTo>
                      <a:pt x="868" y="302"/>
                      <a:pt x="870" y="317"/>
                      <a:pt x="864" y="329"/>
                    </a:cubicBezTo>
                    <a:cubicBezTo>
                      <a:pt x="860" y="340"/>
                      <a:pt x="856" y="352"/>
                      <a:pt x="856" y="363"/>
                    </a:cubicBezTo>
                    <a:cubicBezTo>
                      <a:pt x="858" y="373"/>
                      <a:pt x="867" y="380"/>
                      <a:pt x="869" y="389"/>
                    </a:cubicBezTo>
                    <a:cubicBezTo>
                      <a:pt x="868" y="397"/>
                      <a:pt x="873" y="408"/>
                      <a:pt x="864" y="410"/>
                    </a:cubicBezTo>
                    <a:cubicBezTo>
                      <a:pt x="859" y="404"/>
                      <a:pt x="852" y="397"/>
                      <a:pt x="844" y="396"/>
                    </a:cubicBezTo>
                    <a:cubicBezTo>
                      <a:pt x="831" y="389"/>
                      <a:pt x="818" y="377"/>
                      <a:pt x="819" y="361"/>
                    </a:cubicBezTo>
                    <a:cubicBezTo>
                      <a:pt x="821" y="340"/>
                      <a:pt x="826" y="318"/>
                      <a:pt x="811" y="302"/>
                    </a:cubicBezTo>
                    <a:cubicBezTo>
                      <a:pt x="804" y="294"/>
                      <a:pt x="798" y="284"/>
                      <a:pt x="799" y="273"/>
                    </a:cubicBezTo>
                    <a:cubicBezTo>
                      <a:pt x="791" y="269"/>
                      <a:pt x="783" y="263"/>
                      <a:pt x="779" y="255"/>
                    </a:cubicBezTo>
                    <a:cubicBezTo>
                      <a:pt x="775" y="250"/>
                      <a:pt x="781" y="238"/>
                      <a:pt x="771" y="239"/>
                    </a:cubicBezTo>
                    <a:cubicBezTo>
                      <a:pt x="757" y="238"/>
                      <a:pt x="748" y="227"/>
                      <a:pt x="742" y="216"/>
                    </a:cubicBezTo>
                    <a:cubicBezTo>
                      <a:pt x="739" y="208"/>
                      <a:pt x="737" y="199"/>
                      <a:pt x="740" y="190"/>
                    </a:cubicBezTo>
                    <a:cubicBezTo>
                      <a:pt x="739" y="188"/>
                      <a:pt x="737" y="185"/>
                      <a:pt x="735" y="183"/>
                    </a:cubicBezTo>
                    <a:cubicBezTo>
                      <a:pt x="725" y="184"/>
                      <a:pt x="713" y="181"/>
                      <a:pt x="706" y="171"/>
                    </a:cubicBezTo>
                    <a:cubicBezTo>
                      <a:pt x="702" y="165"/>
                      <a:pt x="700" y="158"/>
                      <a:pt x="699" y="151"/>
                    </a:cubicBezTo>
                    <a:cubicBezTo>
                      <a:pt x="693" y="146"/>
                      <a:pt x="686" y="141"/>
                      <a:pt x="683" y="133"/>
                    </a:cubicBezTo>
                    <a:cubicBezTo>
                      <a:pt x="680" y="132"/>
                      <a:pt x="676" y="133"/>
                      <a:pt x="672" y="133"/>
                    </a:cubicBezTo>
                    <a:cubicBezTo>
                      <a:pt x="663" y="131"/>
                      <a:pt x="655" y="127"/>
                      <a:pt x="647" y="122"/>
                    </a:cubicBezTo>
                    <a:cubicBezTo>
                      <a:pt x="642" y="114"/>
                      <a:pt x="635" y="106"/>
                      <a:pt x="632" y="96"/>
                    </a:cubicBezTo>
                    <a:cubicBezTo>
                      <a:pt x="629" y="95"/>
                      <a:pt x="624" y="95"/>
                      <a:pt x="621" y="92"/>
                    </a:cubicBezTo>
                    <a:cubicBezTo>
                      <a:pt x="614" y="90"/>
                      <a:pt x="607" y="85"/>
                      <a:pt x="603" y="79"/>
                    </a:cubicBezTo>
                    <a:cubicBezTo>
                      <a:pt x="599" y="77"/>
                      <a:pt x="594" y="80"/>
                      <a:pt x="589" y="81"/>
                    </a:cubicBezTo>
                    <a:cubicBezTo>
                      <a:pt x="566" y="85"/>
                      <a:pt x="550" y="69"/>
                      <a:pt x="532" y="60"/>
                    </a:cubicBezTo>
                    <a:cubicBezTo>
                      <a:pt x="521" y="57"/>
                      <a:pt x="512" y="66"/>
                      <a:pt x="502" y="60"/>
                    </a:cubicBezTo>
                    <a:cubicBezTo>
                      <a:pt x="500" y="60"/>
                      <a:pt x="498" y="56"/>
                      <a:pt x="496" y="59"/>
                    </a:cubicBezTo>
                    <a:cubicBezTo>
                      <a:pt x="479" y="54"/>
                      <a:pt x="467" y="37"/>
                      <a:pt x="459" y="22"/>
                    </a:cubicBezTo>
                    <a:cubicBezTo>
                      <a:pt x="457" y="17"/>
                      <a:pt x="445" y="23"/>
                      <a:pt x="448" y="15"/>
                    </a:cubicBezTo>
                    <a:cubicBezTo>
                      <a:pt x="458" y="9"/>
                      <a:pt x="472" y="3"/>
                      <a:pt x="483" y="11"/>
                    </a:cubicBezTo>
                    <a:cubicBezTo>
                      <a:pt x="500" y="24"/>
                      <a:pt x="519" y="9"/>
                      <a:pt x="536" y="3"/>
                    </a:cubicBezTo>
                    <a:cubicBezTo>
                      <a:pt x="551" y="3"/>
                      <a:pt x="567" y="6"/>
                      <a:pt x="578" y="17"/>
                    </a:cubicBezTo>
                    <a:close/>
                    <a:moveTo>
                      <a:pt x="377" y="17"/>
                    </a:moveTo>
                    <a:cubicBezTo>
                      <a:pt x="373" y="19"/>
                      <a:pt x="368" y="16"/>
                      <a:pt x="363" y="18"/>
                    </a:cubicBezTo>
                    <a:cubicBezTo>
                      <a:pt x="352" y="16"/>
                      <a:pt x="342" y="10"/>
                      <a:pt x="332" y="7"/>
                    </a:cubicBezTo>
                    <a:cubicBezTo>
                      <a:pt x="319" y="3"/>
                      <a:pt x="303" y="7"/>
                      <a:pt x="293" y="17"/>
                    </a:cubicBezTo>
                    <a:cubicBezTo>
                      <a:pt x="289" y="22"/>
                      <a:pt x="283" y="18"/>
                      <a:pt x="278" y="17"/>
                    </a:cubicBezTo>
                    <a:cubicBezTo>
                      <a:pt x="260" y="10"/>
                      <a:pt x="237" y="10"/>
                      <a:pt x="222" y="23"/>
                    </a:cubicBezTo>
                    <a:cubicBezTo>
                      <a:pt x="221" y="24"/>
                      <a:pt x="219" y="23"/>
                      <a:pt x="219" y="26"/>
                    </a:cubicBezTo>
                    <a:cubicBezTo>
                      <a:pt x="221" y="31"/>
                      <a:pt x="222" y="37"/>
                      <a:pt x="221" y="43"/>
                    </a:cubicBezTo>
                    <a:cubicBezTo>
                      <a:pt x="224" y="42"/>
                      <a:pt x="228" y="40"/>
                      <a:pt x="231" y="39"/>
                    </a:cubicBezTo>
                    <a:cubicBezTo>
                      <a:pt x="242" y="35"/>
                      <a:pt x="256" y="35"/>
                      <a:pt x="265" y="43"/>
                    </a:cubicBezTo>
                    <a:cubicBezTo>
                      <a:pt x="275" y="49"/>
                      <a:pt x="275" y="62"/>
                      <a:pt x="274" y="72"/>
                    </a:cubicBezTo>
                    <a:cubicBezTo>
                      <a:pt x="275" y="77"/>
                      <a:pt x="281" y="73"/>
                      <a:pt x="284" y="74"/>
                    </a:cubicBezTo>
                    <a:cubicBezTo>
                      <a:pt x="299" y="73"/>
                      <a:pt x="305" y="54"/>
                      <a:pt x="321" y="53"/>
                    </a:cubicBezTo>
                    <a:cubicBezTo>
                      <a:pt x="330" y="54"/>
                      <a:pt x="338" y="57"/>
                      <a:pt x="347" y="58"/>
                    </a:cubicBezTo>
                    <a:cubicBezTo>
                      <a:pt x="366" y="59"/>
                      <a:pt x="382" y="44"/>
                      <a:pt x="391" y="28"/>
                    </a:cubicBezTo>
                    <a:cubicBezTo>
                      <a:pt x="396" y="23"/>
                      <a:pt x="400" y="14"/>
                      <a:pt x="408" y="13"/>
                    </a:cubicBezTo>
                    <a:cubicBezTo>
                      <a:pt x="409" y="12"/>
                      <a:pt x="409" y="11"/>
                      <a:pt x="408" y="10"/>
                    </a:cubicBezTo>
                    <a:cubicBezTo>
                      <a:pt x="397" y="5"/>
                      <a:pt x="387" y="12"/>
                      <a:pt x="377" y="17"/>
                    </a:cubicBezTo>
                    <a:close/>
                    <a:moveTo>
                      <a:pt x="580" y="24"/>
                    </a:moveTo>
                    <a:cubicBezTo>
                      <a:pt x="568" y="16"/>
                      <a:pt x="555" y="9"/>
                      <a:pt x="539" y="10"/>
                    </a:cubicBezTo>
                    <a:cubicBezTo>
                      <a:pt x="527" y="11"/>
                      <a:pt x="518" y="21"/>
                      <a:pt x="506" y="21"/>
                    </a:cubicBezTo>
                    <a:cubicBezTo>
                      <a:pt x="493" y="25"/>
                      <a:pt x="484" y="16"/>
                      <a:pt x="473" y="13"/>
                    </a:cubicBezTo>
                    <a:cubicBezTo>
                      <a:pt x="469" y="14"/>
                      <a:pt x="462" y="12"/>
                      <a:pt x="462" y="17"/>
                    </a:cubicBezTo>
                    <a:cubicBezTo>
                      <a:pt x="468" y="24"/>
                      <a:pt x="472" y="33"/>
                      <a:pt x="478" y="40"/>
                    </a:cubicBezTo>
                    <a:cubicBezTo>
                      <a:pt x="490" y="54"/>
                      <a:pt x="508" y="60"/>
                      <a:pt x="524" y="53"/>
                    </a:cubicBezTo>
                    <a:cubicBezTo>
                      <a:pt x="540" y="54"/>
                      <a:pt x="552" y="67"/>
                      <a:pt x="566" y="73"/>
                    </a:cubicBezTo>
                    <a:cubicBezTo>
                      <a:pt x="577" y="77"/>
                      <a:pt x="591" y="77"/>
                      <a:pt x="600" y="71"/>
                    </a:cubicBezTo>
                    <a:cubicBezTo>
                      <a:pt x="602" y="61"/>
                      <a:pt x="607" y="51"/>
                      <a:pt x="617" y="48"/>
                    </a:cubicBezTo>
                    <a:cubicBezTo>
                      <a:pt x="623" y="48"/>
                      <a:pt x="630" y="46"/>
                      <a:pt x="635" y="51"/>
                    </a:cubicBezTo>
                    <a:cubicBezTo>
                      <a:pt x="636" y="53"/>
                      <a:pt x="636" y="57"/>
                      <a:pt x="634" y="58"/>
                    </a:cubicBezTo>
                    <a:cubicBezTo>
                      <a:pt x="630" y="62"/>
                      <a:pt x="628" y="55"/>
                      <a:pt x="624" y="55"/>
                    </a:cubicBezTo>
                    <a:cubicBezTo>
                      <a:pt x="620" y="54"/>
                      <a:pt x="616" y="57"/>
                      <a:pt x="612" y="60"/>
                    </a:cubicBezTo>
                    <a:cubicBezTo>
                      <a:pt x="609" y="64"/>
                      <a:pt x="608" y="69"/>
                      <a:pt x="609" y="75"/>
                    </a:cubicBezTo>
                    <a:cubicBezTo>
                      <a:pt x="613" y="82"/>
                      <a:pt x="619" y="86"/>
                      <a:pt x="626" y="89"/>
                    </a:cubicBezTo>
                    <a:cubicBezTo>
                      <a:pt x="630" y="92"/>
                      <a:pt x="635" y="87"/>
                      <a:pt x="638" y="90"/>
                    </a:cubicBezTo>
                    <a:cubicBezTo>
                      <a:pt x="637" y="101"/>
                      <a:pt x="645" y="109"/>
                      <a:pt x="650" y="117"/>
                    </a:cubicBezTo>
                    <a:cubicBezTo>
                      <a:pt x="660" y="124"/>
                      <a:pt x="671" y="131"/>
                      <a:pt x="683" y="126"/>
                    </a:cubicBezTo>
                    <a:cubicBezTo>
                      <a:pt x="686" y="128"/>
                      <a:pt x="687" y="132"/>
                      <a:pt x="689" y="135"/>
                    </a:cubicBezTo>
                    <a:cubicBezTo>
                      <a:pt x="696" y="144"/>
                      <a:pt x="708" y="148"/>
                      <a:pt x="719" y="146"/>
                    </a:cubicBezTo>
                    <a:cubicBezTo>
                      <a:pt x="731" y="141"/>
                      <a:pt x="741" y="129"/>
                      <a:pt x="743" y="117"/>
                    </a:cubicBezTo>
                    <a:cubicBezTo>
                      <a:pt x="743" y="107"/>
                      <a:pt x="740" y="98"/>
                      <a:pt x="733" y="93"/>
                    </a:cubicBezTo>
                    <a:cubicBezTo>
                      <a:pt x="727" y="88"/>
                      <a:pt x="720" y="88"/>
                      <a:pt x="713" y="88"/>
                    </a:cubicBezTo>
                    <a:cubicBezTo>
                      <a:pt x="705" y="90"/>
                      <a:pt x="715" y="98"/>
                      <a:pt x="707" y="102"/>
                    </a:cubicBezTo>
                    <a:cubicBezTo>
                      <a:pt x="705" y="103"/>
                      <a:pt x="702" y="101"/>
                      <a:pt x="701" y="98"/>
                    </a:cubicBezTo>
                    <a:cubicBezTo>
                      <a:pt x="699" y="94"/>
                      <a:pt x="699" y="89"/>
                      <a:pt x="702" y="86"/>
                    </a:cubicBezTo>
                    <a:cubicBezTo>
                      <a:pt x="705" y="82"/>
                      <a:pt x="710" y="81"/>
                      <a:pt x="715" y="81"/>
                    </a:cubicBezTo>
                    <a:cubicBezTo>
                      <a:pt x="726" y="82"/>
                      <a:pt x="737" y="84"/>
                      <a:pt x="742" y="94"/>
                    </a:cubicBezTo>
                    <a:cubicBezTo>
                      <a:pt x="748" y="103"/>
                      <a:pt x="749" y="114"/>
                      <a:pt x="747" y="124"/>
                    </a:cubicBezTo>
                    <a:cubicBezTo>
                      <a:pt x="746" y="126"/>
                      <a:pt x="746" y="128"/>
                      <a:pt x="748" y="129"/>
                    </a:cubicBezTo>
                    <a:cubicBezTo>
                      <a:pt x="763" y="126"/>
                      <a:pt x="776" y="132"/>
                      <a:pt x="786" y="142"/>
                    </a:cubicBezTo>
                    <a:cubicBezTo>
                      <a:pt x="793" y="147"/>
                      <a:pt x="791" y="157"/>
                      <a:pt x="791" y="164"/>
                    </a:cubicBezTo>
                    <a:cubicBezTo>
                      <a:pt x="791" y="172"/>
                      <a:pt x="783" y="176"/>
                      <a:pt x="777" y="182"/>
                    </a:cubicBezTo>
                    <a:cubicBezTo>
                      <a:pt x="775" y="183"/>
                      <a:pt x="772" y="183"/>
                      <a:pt x="771" y="180"/>
                    </a:cubicBezTo>
                    <a:cubicBezTo>
                      <a:pt x="770" y="177"/>
                      <a:pt x="768" y="173"/>
                      <a:pt x="772" y="170"/>
                    </a:cubicBezTo>
                    <a:cubicBezTo>
                      <a:pt x="776" y="165"/>
                      <a:pt x="779" y="176"/>
                      <a:pt x="783" y="171"/>
                    </a:cubicBezTo>
                    <a:cubicBezTo>
                      <a:pt x="784" y="168"/>
                      <a:pt x="786" y="165"/>
                      <a:pt x="785" y="161"/>
                    </a:cubicBezTo>
                    <a:cubicBezTo>
                      <a:pt x="785" y="153"/>
                      <a:pt x="782" y="145"/>
                      <a:pt x="775" y="141"/>
                    </a:cubicBezTo>
                    <a:cubicBezTo>
                      <a:pt x="766" y="135"/>
                      <a:pt x="752" y="133"/>
                      <a:pt x="743" y="139"/>
                    </a:cubicBezTo>
                    <a:cubicBezTo>
                      <a:pt x="733" y="150"/>
                      <a:pt x="734" y="164"/>
                      <a:pt x="739" y="177"/>
                    </a:cubicBezTo>
                    <a:cubicBezTo>
                      <a:pt x="740" y="183"/>
                      <a:pt x="753" y="186"/>
                      <a:pt x="746" y="192"/>
                    </a:cubicBezTo>
                    <a:cubicBezTo>
                      <a:pt x="742" y="204"/>
                      <a:pt x="748" y="215"/>
                      <a:pt x="755" y="224"/>
                    </a:cubicBezTo>
                    <a:cubicBezTo>
                      <a:pt x="761" y="229"/>
                      <a:pt x="768" y="235"/>
                      <a:pt x="778" y="234"/>
                    </a:cubicBezTo>
                    <a:cubicBezTo>
                      <a:pt x="786" y="237"/>
                      <a:pt x="780" y="247"/>
                      <a:pt x="785" y="253"/>
                    </a:cubicBezTo>
                    <a:cubicBezTo>
                      <a:pt x="790" y="263"/>
                      <a:pt x="802" y="269"/>
                      <a:pt x="813" y="268"/>
                    </a:cubicBezTo>
                    <a:cubicBezTo>
                      <a:pt x="819" y="265"/>
                      <a:pt x="828" y="263"/>
                      <a:pt x="828" y="254"/>
                    </a:cubicBezTo>
                    <a:cubicBezTo>
                      <a:pt x="828" y="253"/>
                      <a:pt x="826" y="253"/>
                      <a:pt x="824" y="252"/>
                    </a:cubicBezTo>
                    <a:cubicBezTo>
                      <a:pt x="822" y="251"/>
                      <a:pt x="820" y="248"/>
                      <a:pt x="820" y="246"/>
                    </a:cubicBezTo>
                    <a:cubicBezTo>
                      <a:pt x="822" y="243"/>
                      <a:pt x="824" y="239"/>
                      <a:pt x="828" y="240"/>
                    </a:cubicBezTo>
                    <a:cubicBezTo>
                      <a:pt x="834" y="241"/>
                      <a:pt x="834" y="248"/>
                      <a:pt x="836" y="252"/>
                    </a:cubicBezTo>
                    <a:cubicBezTo>
                      <a:pt x="834" y="260"/>
                      <a:pt x="827" y="269"/>
                      <a:pt x="819" y="272"/>
                    </a:cubicBezTo>
                    <a:cubicBezTo>
                      <a:pt x="816" y="277"/>
                      <a:pt x="806" y="270"/>
                      <a:pt x="805" y="278"/>
                    </a:cubicBezTo>
                    <a:cubicBezTo>
                      <a:pt x="807" y="295"/>
                      <a:pt x="825" y="303"/>
                      <a:pt x="826" y="321"/>
                    </a:cubicBezTo>
                    <a:cubicBezTo>
                      <a:pt x="830" y="339"/>
                      <a:pt x="821" y="356"/>
                      <a:pt x="827" y="372"/>
                    </a:cubicBezTo>
                    <a:cubicBezTo>
                      <a:pt x="831" y="384"/>
                      <a:pt x="844" y="391"/>
                      <a:pt x="854" y="394"/>
                    </a:cubicBezTo>
                    <a:cubicBezTo>
                      <a:pt x="857" y="395"/>
                      <a:pt x="860" y="398"/>
                      <a:pt x="863" y="398"/>
                    </a:cubicBezTo>
                    <a:cubicBezTo>
                      <a:pt x="865" y="384"/>
                      <a:pt x="850" y="374"/>
                      <a:pt x="850" y="359"/>
                    </a:cubicBezTo>
                    <a:cubicBezTo>
                      <a:pt x="854" y="336"/>
                      <a:pt x="870" y="312"/>
                      <a:pt x="858" y="289"/>
                    </a:cubicBezTo>
                    <a:cubicBezTo>
                      <a:pt x="846" y="279"/>
                      <a:pt x="862" y="269"/>
                      <a:pt x="863" y="259"/>
                    </a:cubicBezTo>
                    <a:cubicBezTo>
                      <a:pt x="865" y="244"/>
                      <a:pt x="859" y="233"/>
                      <a:pt x="851" y="222"/>
                    </a:cubicBezTo>
                    <a:cubicBezTo>
                      <a:pt x="843" y="214"/>
                      <a:pt x="831" y="224"/>
                      <a:pt x="822" y="219"/>
                    </a:cubicBezTo>
                    <a:cubicBezTo>
                      <a:pt x="817" y="217"/>
                      <a:pt x="812" y="213"/>
                      <a:pt x="811" y="208"/>
                    </a:cubicBezTo>
                    <a:cubicBezTo>
                      <a:pt x="808" y="199"/>
                      <a:pt x="807" y="186"/>
                      <a:pt x="816" y="179"/>
                    </a:cubicBezTo>
                    <a:cubicBezTo>
                      <a:pt x="818" y="178"/>
                      <a:pt x="822" y="175"/>
                      <a:pt x="825" y="179"/>
                    </a:cubicBezTo>
                    <a:cubicBezTo>
                      <a:pt x="828" y="183"/>
                      <a:pt x="825" y="186"/>
                      <a:pt x="822" y="189"/>
                    </a:cubicBezTo>
                    <a:cubicBezTo>
                      <a:pt x="820" y="189"/>
                      <a:pt x="816" y="188"/>
                      <a:pt x="815" y="191"/>
                    </a:cubicBezTo>
                    <a:cubicBezTo>
                      <a:pt x="812" y="200"/>
                      <a:pt x="816" y="208"/>
                      <a:pt x="822" y="213"/>
                    </a:cubicBezTo>
                    <a:cubicBezTo>
                      <a:pt x="832" y="215"/>
                      <a:pt x="845" y="215"/>
                      <a:pt x="851" y="205"/>
                    </a:cubicBezTo>
                    <a:cubicBezTo>
                      <a:pt x="859" y="196"/>
                      <a:pt x="860" y="182"/>
                      <a:pt x="856" y="170"/>
                    </a:cubicBezTo>
                    <a:cubicBezTo>
                      <a:pt x="852" y="164"/>
                      <a:pt x="851" y="155"/>
                      <a:pt x="842" y="153"/>
                    </a:cubicBezTo>
                    <a:cubicBezTo>
                      <a:pt x="833" y="157"/>
                      <a:pt x="821" y="157"/>
                      <a:pt x="812" y="152"/>
                    </a:cubicBezTo>
                    <a:cubicBezTo>
                      <a:pt x="798" y="147"/>
                      <a:pt x="794" y="131"/>
                      <a:pt x="792" y="118"/>
                    </a:cubicBezTo>
                    <a:cubicBezTo>
                      <a:pt x="792" y="110"/>
                      <a:pt x="795" y="100"/>
                      <a:pt x="804" y="97"/>
                    </a:cubicBezTo>
                    <a:cubicBezTo>
                      <a:pt x="808" y="96"/>
                      <a:pt x="815" y="94"/>
                      <a:pt x="818" y="98"/>
                    </a:cubicBezTo>
                    <a:cubicBezTo>
                      <a:pt x="821" y="101"/>
                      <a:pt x="817" y="104"/>
                      <a:pt x="815" y="105"/>
                    </a:cubicBezTo>
                    <a:cubicBezTo>
                      <a:pt x="811" y="107"/>
                      <a:pt x="807" y="106"/>
                      <a:pt x="805" y="104"/>
                    </a:cubicBezTo>
                    <a:cubicBezTo>
                      <a:pt x="797" y="110"/>
                      <a:pt x="798" y="124"/>
                      <a:pt x="801" y="133"/>
                    </a:cubicBezTo>
                    <a:cubicBezTo>
                      <a:pt x="805" y="146"/>
                      <a:pt x="821" y="149"/>
                      <a:pt x="833" y="150"/>
                    </a:cubicBezTo>
                    <a:cubicBezTo>
                      <a:pt x="841" y="148"/>
                      <a:pt x="848" y="143"/>
                      <a:pt x="853" y="136"/>
                    </a:cubicBezTo>
                    <a:cubicBezTo>
                      <a:pt x="862" y="121"/>
                      <a:pt x="862" y="101"/>
                      <a:pt x="853" y="86"/>
                    </a:cubicBezTo>
                    <a:cubicBezTo>
                      <a:pt x="852" y="81"/>
                      <a:pt x="845" y="78"/>
                      <a:pt x="847" y="72"/>
                    </a:cubicBezTo>
                    <a:cubicBezTo>
                      <a:pt x="854" y="64"/>
                      <a:pt x="854" y="48"/>
                      <a:pt x="850" y="39"/>
                    </a:cubicBezTo>
                    <a:cubicBezTo>
                      <a:pt x="843" y="23"/>
                      <a:pt x="824" y="24"/>
                      <a:pt x="810" y="25"/>
                    </a:cubicBezTo>
                    <a:cubicBezTo>
                      <a:pt x="803" y="23"/>
                      <a:pt x="800" y="39"/>
                      <a:pt x="794" y="30"/>
                    </a:cubicBezTo>
                    <a:cubicBezTo>
                      <a:pt x="782" y="21"/>
                      <a:pt x="766" y="17"/>
                      <a:pt x="749" y="20"/>
                    </a:cubicBezTo>
                    <a:cubicBezTo>
                      <a:pt x="737" y="27"/>
                      <a:pt x="737" y="27"/>
                      <a:pt x="737" y="27"/>
                    </a:cubicBezTo>
                    <a:cubicBezTo>
                      <a:pt x="732" y="38"/>
                      <a:pt x="732" y="38"/>
                      <a:pt x="732" y="38"/>
                    </a:cubicBezTo>
                    <a:cubicBezTo>
                      <a:pt x="730" y="52"/>
                      <a:pt x="733" y="68"/>
                      <a:pt x="746" y="77"/>
                    </a:cubicBezTo>
                    <a:cubicBezTo>
                      <a:pt x="753" y="80"/>
                      <a:pt x="760" y="77"/>
                      <a:pt x="766" y="73"/>
                    </a:cubicBezTo>
                    <a:cubicBezTo>
                      <a:pt x="773" y="69"/>
                      <a:pt x="765" y="64"/>
                      <a:pt x="765" y="58"/>
                    </a:cubicBezTo>
                    <a:cubicBezTo>
                      <a:pt x="765" y="56"/>
                      <a:pt x="766" y="55"/>
                      <a:pt x="768" y="55"/>
                    </a:cubicBezTo>
                    <a:cubicBezTo>
                      <a:pt x="771" y="56"/>
                      <a:pt x="775" y="56"/>
                      <a:pt x="777" y="59"/>
                    </a:cubicBezTo>
                    <a:cubicBezTo>
                      <a:pt x="776" y="65"/>
                      <a:pt x="776" y="73"/>
                      <a:pt x="771" y="77"/>
                    </a:cubicBezTo>
                    <a:cubicBezTo>
                      <a:pt x="765" y="82"/>
                      <a:pt x="757" y="87"/>
                      <a:pt x="749" y="85"/>
                    </a:cubicBezTo>
                    <a:cubicBezTo>
                      <a:pt x="731" y="80"/>
                      <a:pt x="726" y="61"/>
                      <a:pt x="724" y="45"/>
                    </a:cubicBezTo>
                    <a:cubicBezTo>
                      <a:pt x="711" y="39"/>
                      <a:pt x="698" y="32"/>
                      <a:pt x="683" y="34"/>
                    </a:cubicBezTo>
                    <a:cubicBezTo>
                      <a:pt x="681" y="35"/>
                      <a:pt x="679" y="37"/>
                      <a:pt x="678" y="40"/>
                    </a:cubicBezTo>
                    <a:cubicBezTo>
                      <a:pt x="675" y="46"/>
                      <a:pt x="680" y="50"/>
                      <a:pt x="683" y="55"/>
                    </a:cubicBezTo>
                    <a:cubicBezTo>
                      <a:pt x="683" y="58"/>
                      <a:pt x="680" y="57"/>
                      <a:pt x="679" y="56"/>
                    </a:cubicBezTo>
                    <a:cubicBezTo>
                      <a:pt x="676" y="56"/>
                      <a:pt x="674" y="53"/>
                      <a:pt x="673" y="51"/>
                    </a:cubicBezTo>
                    <a:cubicBezTo>
                      <a:pt x="671" y="45"/>
                      <a:pt x="671" y="39"/>
                      <a:pt x="674" y="34"/>
                    </a:cubicBezTo>
                    <a:cubicBezTo>
                      <a:pt x="690" y="20"/>
                      <a:pt x="710" y="32"/>
                      <a:pt x="725" y="39"/>
                    </a:cubicBezTo>
                    <a:cubicBezTo>
                      <a:pt x="726" y="34"/>
                      <a:pt x="726" y="34"/>
                      <a:pt x="726" y="34"/>
                    </a:cubicBezTo>
                    <a:cubicBezTo>
                      <a:pt x="718" y="26"/>
                      <a:pt x="708" y="22"/>
                      <a:pt x="697" y="20"/>
                    </a:cubicBezTo>
                    <a:cubicBezTo>
                      <a:pt x="686" y="20"/>
                      <a:pt x="673" y="20"/>
                      <a:pt x="666" y="30"/>
                    </a:cubicBezTo>
                    <a:cubicBezTo>
                      <a:pt x="662" y="40"/>
                      <a:pt x="663" y="53"/>
                      <a:pt x="672" y="61"/>
                    </a:cubicBezTo>
                    <a:cubicBezTo>
                      <a:pt x="675" y="66"/>
                      <a:pt x="682" y="66"/>
                      <a:pt x="687" y="65"/>
                    </a:cubicBezTo>
                    <a:cubicBezTo>
                      <a:pt x="688" y="62"/>
                      <a:pt x="686" y="60"/>
                      <a:pt x="689" y="58"/>
                    </a:cubicBezTo>
                    <a:cubicBezTo>
                      <a:pt x="692" y="55"/>
                      <a:pt x="695" y="58"/>
                      <a:pt x="697" y="60"/>
                    </a:cubicBezTo>
                    <a:cubicBezTo>
                      <a:pt x="698" y="62"/>
                      <a:pt x="698" y="65"/>
                      <a:pt x="697" y="67"/>
                    </a:cubicBezTo>
                    <a:cubicBezTo>
                      <a:pt x="690" y="75"/>
                      <a:pt x="679" y="73"/>
                      <a:pt x="671" y="70"/>
                    </a:cubicBezTo>
                    <a:cubicBezTo>
                      <a:pt x="665" y="65"/>
                      <a:pt x="660" y="58"/>
                      <a:pt x="658" y="51"/>
                    </a:cubicBezTo>
                    <a:cubicBezTo>
                      <a:pt x="655" y="42"/>
                      <a:pt x="663" y="32"/>
                      <a:pt x="654" y="26"/>
                    </a:cubicBezTo>
                    <a:cubicBezTo>
                      <a:pt x="648" y="20"/>
                      <a:pt x="639" y="23"/>
                      <a:pt x="635" y="17"/>
                    </a:cubicBezTo>
                    <a:cubicBezTo>
                      <a:pt x="626" y="15"/>
                      <a:pt x="616" y="7"/>
                      <a:pt x="606" y="13"/>
                    </a:cubicBezTo>
                    <a:cubicBezTo>
                      <a:pt x="597" y="14"/>
                      <a:pt x="591" y="26"/>
                      <a:pt x="580" y="24"/>
                    </a:cubicBezTo>
                    <a:close/>
                    <a:moveTo>
                      <a:pt x="373" y="26"/>
                    </a:moveTo>
                    <a:cubicBezTo>
                      <a:pt x="369" y="27"/>
                      <a:pt x="362" y="27"/>
                      <a:pt x="357" y="25"/>
                    </a:cubicBezTo>
                    <a:cubicBezTo>
                      <a:pt x="345" y="19"/>
                      <a:pt x="333" y="11"/>
                      <a:pt x="317" y="13"/>
                    </a:cubicBezTo>
                    <a:cubicBezTo>
                      <a:pt x="305" y="13"/>
                      <a:pt x="298" y="28"/>
                      <a:pt x="286" y="29"/>
                    </a:cubicBezTo>
                    <a:cubicBezTo>
                      <a:pt x="277" y="22"/>
                      <a:pt x="265" y="21"/>
                      <a:pt x="254" y="19"/>
                    </a:cubicBezTo>
                    <a:cubicBezTo>
                      <a:pt x="247" y="21"/>
                      <a:pt x="239" y="23"/>
                      <a:pt x="231" y="26"/>
                    </a:cubicBezTo>
                    <a:cubicBezTo>
                      <a:pt x="230" y="27"/>
                      <a:pt x="230" y="29"/>
                      <a:pt x="231" y="31"/>
                    </a:cubicBezTo>
                    <a:cubicBezTo>
                      <a:pt x="238" y="33"/>
                      <a:pt x="243" y="25"/>
                      <a:pt x="250" y="24"/>
                    </a:cubicBezTo>
                    <a:cubicBezTo>
                      <a:pt x="261" y="24"/>
                      <a:pt x="272" y="27"/>
                      <a:pt x="281" y="32"/>
                    </a:cubicBezTo>
                    <a:cubicBezTo>
                      <a:pt x="293" y="37"/>
                      <a:pt x="301" y="27"/>
                      <a:pt x="311" y="20"/>
                    </a:cubicBezTo>
                    <a:cubicBezTo>
                      <a:pt x="333" y="8"/>
                      <a:pt x="348" y="34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8"/>
                      <a:pt x="357" y="40"/>
                      <a:pt x="350" y="41"/>
                    </a:cubicBezTo>
                    <a:cubicBezTo>
                      <a:pt x="339" y="37"/>
                      <a:pt x="328" y="37"/>
                      <a:pt x="317" y="36"/>
                    </a:cubicBezTo>
                    <a:cubicBezTo>
                      <a:pt x="305" y="34"/>
                      <a:pt x="301" y="45"/>
                      <a:pt x="293" y="51"/>
                    </a:cubicBezTo>
                    <a:cubicBezTo>
                      <a:pt x="284" y="60"/>
                      <a:pt x="286" y="44"/>
                      <a:pt x="280" y="42"/>
                    </a:cubicBezTo>
                    <a:cubicBezTo>
                      <a:pt x="275" y="39"/>
                      <a:pt x="271" y="32"/>
                      <a:pt x="265" y="35"/>
                    </a:cubicBezTo>
                    <a:cubicBezTo>
                      <a:pt x="263" y="41"/>
                      <a:pt x="272" y="39"/>
                      <a:pt x="274" y="44"/>
                    </a:cubicBezTo>
                    <a:cubicBezTo>
                      <a:pt x="280" y="48"/>
                      <a:pt x="280" y="54"/>
                      <a:pt x="281" y="61"/>
                    </a:cubicBezTo>
                    <a:cubicBezTo>
                      <a:pt x="293" y="62"/>
                      <a:pt x="303" y="51"/>
                      <a:pt x="311" y="41"/>
                    </a:cubicBezTo>
                    <a:cubicBezTo>
                      <a:pt x="321" y="40"/>
                      <a:pt x="334" y="41"/>
                      <a:pt x="344" y="46"/>
                    </a:cubicBezTo>
                    <a:cubicBezTo>
                      <a:pt x="355" y="44"/>
                      <a:pt x="369" y="44"/>
                      <a:pt x="377" y="34"/>
                    </a:cubicBezTo>
                    <a:cubicBezTo>
                      <a:pt x="379" y="30"/>
                      <a:pt x="384" y="28"/>
                      <a:pt x="385" y="24"/>
                    </a:cubicBezTo>
                    <a:cubicBezTo>
                      <a:pt x="382" y="19"/>
                      <a:pt x="377" y="26"/>
                      <a:pt x="373" y="26"/>
                    </a:cubicBezTo>
                    <a:close/>
                    <a:moveTo>
                      <a:pt x="575" y="30"/>
                    </a:moveTo>
                    <a:cubicBezTo>
                      <a:pt x="564" y="21"/>
                      <a:pt x="550" y="15"/>
                      <a:pt x="534" y="16"/>
                    </a:cubicBezTo>
                    <a:cubicBezTo>
                      <a:pt x="520" y="20"/>
                      <a:pt x="507" y="29"/>
                      <a:pt x="491" y="27"/>
                    </a:cubicBezTo>
                    <a:cubicBezTo>
                      <a:pt x="486" y="28"/>
                      <a:pt x="481" y="21"/>
                      <a:pt x="475" y="24"/>
                    </a:cubicBezTo>
                    <a:cubicBezTo>
                      <a:pt x="475" y="28"/>
                      <a:pt x="476" y="30"/>
                      <a:pt x="478" y="32"/>
                    </a:cubicBezTo>
                    <a:cubicBezTo>
                      <a:pt x="485" y="43"/>
                      <a:pt x="497" y="50"/>
                      <a:pt x="509" y="48"/>
                    </a:cubicBezTo>
                    <a:cubicBezTo>
                      <a:pt x="522" y="45"/>
                      <a:pt x="537" y="46"/>
                      <a:pt x="546" y="55"/>
                    </a:cubicBezTo>
                    <a:cubicBezTo>
                      <a:pt x="560" y="63"/>
                      <a:pt x="577" y="74"/>
                      <a:pt x="593" y="65"/>
                    </a:cubicBezTo>
                    <a:cubicBezTo>
                      <a:pt x="595" y="55"/>
                      <a:pt x="603" y="46"/>
                      <a:pt x="614" y="43"/>
                    </a:cubicBezTo>
                    <a:cubicBezTo>
                      <a:pt x="624" y="40"/>
                      <a:pt x="636" y="43"/>
                      <a:pt x="643" y="49"/>
                    </a:cubicBezTo>
                    <a:cubicBezTo>
                      <a:pt x="649" y="65"/>
                      <a:pt x="660" y="81"/>
                      <a:pt x="678" y="82"/>
                    </a:cubicBezTo>
                    <a:cubicBezTo>
                      <a:pt x="688" y="85"/>
                      <a:pt x="699" y="83"/>
                      <a:pt x="706" y="74"/>
                    </a:cubicBezTo>
                    <a:cubicBezTo>
                      <a:pt x="707" y="72"/>
                      <a:pt x="708" y="69"/>
                      <a:pt x="706" y="67"/>
                    </a:cubicBezTo>
                    <a:cubicBezTo>
                      <a:pt x="700" y="67"/>
                      <a:pt x="699" y="76"/>
                      <a:pt x="694" y="76"/>
                    </a:cubicBezTo>
                    <a:cubicBezTo>
                      <a:pt x="682" y="78"/>
                      <a:pt x="669" y="78"/>
                      <a:pt x="661" y="68"/>
                    </a:cubicBezTo>
                    <a:cubicBezTo>
                      <a:pt x="651" y="58"/>
                      <a:pt x="646" y="45"/>
                      <a:pt x="647" y="30"/>
                    </a:cubicBezTo>
                    <a:cubicBezTo>
                      <a:pt x="641" y="18"/>
                      <a:pt x="627" y="21"/>
                      <a:pt x="615" y="19"/>
                    </a:cubicBezTo>
                    <a:cubicBezTo>
                      <a:pt x="600" y="18"/>
                      <a:pt x="591" y="35"/>
                      <a:pt x="575" y="30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19"/>
                      <a:pt x="191" y="17"/>
                    </a:cubicBezTo>
                    <a:cubicBezTo>
                      <a:pt x="172" y="13"/>
                      <a:pt x="156" y="24"/>
                      <a:pt x="142" y="35"/>
                    </a:cubicBezTo>
                    <a:cubicBezTo>
                      <a:pt x="144" y="42"/>
                      <a:pt x="143" y="50"/>
                      <a:pt x="141" y="57"/>
                    </a:cubicBezTo>
                    <a:cubicBezTo>
                      <a:pt x="136" y="68"/>
                      <a:pt x="129" y="79"/>
                      <a:pt x="117" y="83"/>
                    </a:cubicBezTo>
                    <a:cubicBezTo>
                      <a:pt x="107" y="88"/>
                      <a:pt x="97" y="82"/>
                      <a:pt x="91" y="76"/>
                    </a:cubicBezTo>
                    <a:cubicBezTo>
                      <a:pt x="89" y="73"/>
                      <a:pt x="88" y="69"/>
                      <a:pt x="90" y="66"/>
                    </a:cubicBezTo>
                    <a:cubicBezTo>
                      <a:pt x="90" y="64"/>
                      <a:pt x="94" y="62"/>
                      <a:pt x="96" y="61"/>
                    </a:cubicBezTo>
                    <a:cubicBezTo>
                      <a:pt x="104" y="62"/>
                      <a:pt x="98" y="71"/>
                      <a:pt x="100" y="76"/>
                    </a:cubicBezTo>
                    <a:cubicBezTo>
                      <a:pt x="109" y="82"/>
                      <a:pt x="118" y="76"/>
                      <a:pt x="125" y="71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7"/>
                      <a:pt x="126" y="24"/>
                      <a:pt x="120" y="22"/>
                    </a:cubicBezTo>
                    <a:cubicBezTo>
                      <a:pt x="104" y="15"/>
                      <a:pt x="88" y="22"/>
                      <a:pt x="76" y="31"/>
                    </a:cubicBezTo>
                    <a:cubicBezTo>
                      <a:pt x="74" y="32"/>
                      <a:pt x="73" y="34"/>
                      <a:pt x="71" y="34"/>
                    </a:cubicBezTo>
                    <a:cubicBezTo>
                      <a:pt x="65" y="26"/>
                      <a:pt x="54" y="27"/>
                      <a:pt x="46" y="27"/>
                    </a:cubicBezTo>
                    <a:cubicBezTo>
                      <a:pt x="33" y="26"/>
                      <a:pt x="23" y="34"/>
                      <a:pt x="18" y="45"/>
                    </a:cubicBezTo>
                    <a:cubicBezTo>
                      <a:pt x="16" y="55"/>
                      <a:pt x="17" y="69"/>
                      <a:pt x="26" y="75"/>
                    </a:cubicBezTo>
                    <a:cubicBezTo>
                      <a:pt x="19" y="84"/>
                      <a:pt x="16" y="95"/>
                      <a:pt x="14" y="106"/>
                    </a:cubicBezTo>
                    <a:cubicBezTo>
                      <a:pt x="14" y="121"/>
                      <a:pt x="19" y="136"/>
                      <a:pt x="32" y="144"/>
                    </a:cubicBezTo>
                    <a:cubicBezTo>
                      <a:pt x="40" y="149"/>
                      <a:pt x="52" y="147"/>
                      <a:pt x="60" y="141"/>
                    </a:cubicBezTo>
                    <a:cubicBezTo>
                      <a:pt x="68" y="137"/>
                      <a:pt x="73" y="128"/>
                      <a:pt x="74" y="119"/>
                    </a:cubicBezTo>
                    <a:cubicBezTo>
                      <a:pt x="72" y="113"/>
                      <a:pt x="71" y="104"/>
                      <a:pt x="63" y="102"/>
                    </a:cubicBezTo>
                    <a:cubicBezTo>
                      <a:pt x="57" y="102"/>
                      <a:pt x="59" y="108"/>
                      <a:pt x="55" y="109"/>
                    </a:cubicBezTo>
                    <a:cubicBezTo>
                      <a:pt x="53" y="111"/>
                      <a:pt x="49" y="111"/>
                      <a:pt x="47" y="108"/>
                    </a:cubicBezTo>
                    <a:cubicBezTo>
                      <a:pt x="45" y="105"/>
                      <a:pt x="48" y="101"/>
                      <a:pt x="50" y="99"/>
                    </a:cubicBezTo>
                    <a:cubicBezTo>
                      <a:pt x="55" y="98"/>
                      <a:pt x="61" y="96"/>
                      <a:pt x="66" y="97"/>
                    </a:cubicBezTo>
                    <a:cubicBezTo>
                      <a:pt x="76" y="100"/>
                      <a:pt x="79" y="111"/>
                      <a:pt x="81" y="120"/>
                    </a:cubicBezTo>
                    <a:cubicBezTo>
                      <a:pt x="81" y="131"/>
                      <a:pt x="73" y="139"/>
                      <a:pt x="65" y="145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5"/>
                      <a:pt x="35" y="151"/>
                      <a:pt x="29" y="150"/>
                    </a:cubicBezTo>
                    <a:cubicBezTo>
                      <a:pt x="22" y="155"/>
                      <a:pt x="17" y="163"/>
                      <a:pt x="13" y="171"/>
                    </a:cubicBezTo>
                    <a:cubicBezTo>
                      <a:pt x="8" y="186"/>
                      <a:pt x="10" y="203"/>
                      <a:pt x="21" y="215"/>
                    </a:cubicBezTo>
                    <a:cubicBezTo>
                      <a:pt x="28" y="219"/>
                      <a:pt x="37" y="219"/>
                      <a:pt x="43" y="214"/>
                    </a:cubicBezTo>
                    <a:cubicBezTo>
                      <a:pt x="51" y="210"/>
                      <a:pt x="59" y="204"/>
                      <a:pt x="57" y="193"/>
                    </a:cubicBezTo>
                    <a:cubicBezTo>
                      <a:pt x="59" y="184"/>
                      <a:pt x="52" y="195"/>
                      <a:pt x="48" y="193"/>
                    </a:cubicBezTo>
                    <a:cubicBezTo>
                      <a:pt x="46" y="193"/>
                      <a:pt x="45" y="191"/>
                      <a:pt x="46" y="190"/>
                    </a:cubicBezTo>
                    <a:cubicBezTo>
                      <a:pt x="47" y="186"/>
                      <a:pt x="50" y="181"/>
                      <a:pt x="55" y="181"/>
                    </a:cubicBezTo>
                    <a:cubicBezTo>
                      <a:pt x="58" y="182"/>
                      <a:pt x="62" y="184"/>
                      <a:pt x="64" y="187"/>
                    </a:cubicBezTo>
                    <a:cubicBezTo>
                      <a:pt x="66" y="195"/>
                      <a:pt x="64" y="204"/>
                      <a:pt x="59" y="210"/>
                    </a:cubicBezTo>
                    <a:cubicBezTo>
                      <a:pt x="50" y="219"/>
                      <a:pt x="36" y="225"/>
                      <a:pt x="23" y="224"/>
                    </a:cubicBezTo>
                    <a:cubicBezTo>
                      <a:pt x="11" y="237"/>
                      <a:pt x="6" y="256"/>
                      <a:pt x="14" y="273"/>
                    </a:cubicBezTo>
                    <a:cubicBezTo>
                      <a:pt x="16" y="277"/>
                      <a:pt x="20" y="281"/>
                      <a:pt x="21" y="286"/>
                    </a:cubicBezTo>
                    <a:cubicBezTo>
                      <a:pt x="16" y="297"/>
                      <a:pt x="10" y="308"/>
                      <a:pt x="10" y="322"/>
                    </a:cubicBezTo>
                    <a:cubicBezTo>
                      <a:pt x="7" y="339"/>
                      <a:pt x="15" y="354"/>
                      <a:pt x="20" y="368"/>
                    </a:cubicBezTo>
                    <a:cubicBezTo>
                      <a:pt x="25" y="382"/>
                      <a:pt x="15" y="394"/>
                      <a:pt x="13" y="407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7"/>
                      <a:pt x="52" y="361"/>
                    </a:cubicBezTo>
                    <a:cubicBezTo>
                      <a:pt x="53" y="350"/>
                      <a:pt x="45" y="339"/>
                      <a:pt x="49" y="328"/>
                    </a:cubicBezTo>
                    <a:cubicBezTo>
                      <a:pt x="59" y="318"/>
                      <a:pt x="66" y="304"/>
                      <a:pt x="64" y="288"/>
                    </a:cubicBezTo>
                    <a:cubicBezTo>
                      <a:pt x="64" y="283"/>
                      <a:pt x="63" y="277"/>
                      <a:pt x="60" y="273"/>
                    </a:cubicBezTo>
                    <a:cubicBezTo>
                      <a:pt x="54" y="273"/>
                      <a:pt x="50" y="270"/>
                      <a:pt x="47" y="265"/>
                    </a:cubicBezTo>
                    <a:cubicBezTo>
                      <a:pt x="42" y="257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2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7"/>
                      <a:pt x="52" y="263"/>
                      <a:pt x="56" y="265"/>
                    </a:cubicBezTo>
                    <a:cubicBezTo>
                      <a:pt x="61" y="267"/>
                      <a:pt x="67" y="266"/>
                      <a:pt x="71" y="263"/>
                    </a:cubicBezTo>
                    <a:cubicBezTo>
                      <a:pt x="75" y="260"/>
                      <a:pt x="79" y="256"/>
                      <a:pt x="80" y="251"/>
                    </a:cubicBezTo>
                    <a:cubicBezTo>
                      <a:pt x="82" y="246"/>
                      <a:pt x="78" y="241"/>
                      <a:pt x="83" y="238"/>
                    </a:cubicBezTo>
                    <a:cubicBezTo>
                      <a:pt x="88" y="238"/>
                      <a:pt x="94" y="239"/>
                      <a:pt x="98" y="236"/>
                    </a:cubicBezTo>
                    <a:cubicBezTo>
                      <a:pt x="111" y="231"/>
                      <a:pt x="118" y="217"/>
                      <a:pt x="119" y="203"/>
                    </a:cubicBezTo>
                    <a:cubicBezTo>
                      <a:pt x="120" y="199"/>
                      <a:pt x="127" y="200"/>
                      <a:pt x="129" y="196"/>
                    </a:cubicBezTo>
                    <a:cubicBezTo>
                      <a:pt x="136" y="187"/>
                      <a:pt x="143" y="177"/>
                      <a:pt x="140" y="165"/>
                    </a:cubicBezTo>
                    <a:cubicBezTo>
                      <a:pt x="138" y="156"/>
                      <a:pt x="135" y="147"/>
                      <a:pt x="127" y="142"/>
                    </a:cubicBezTo>
                    <a:cubicBezTo>
                      <a:pt x="118" y="135"/>
                      <a:pt x="106" y="136"/>
                      <a:pt x="96" y="139"/>
                    </a:cubicBezTo>
                    <a:cubicBezTo>
                      <a:pt x="91" y="142"/>
                      <a:pt x="87" y="147"/>
                      <a:pt x="86" y="153"/>
                    </a:cubicBezTo>
                    <a:cubicBezTo>
                      <a:pt x="86" y="162"/>
                      <a:pt x="87" y="170"/>
                      <a:pt x="94" y="175"/>
                    </a:cubicBezTo>
                    <a:cubicBezTo>
                      <a:pt x="98" y="173"/>
                      <a:pt x="98" y="166"/>
                      <a:pt x="103" y="168"/>
                    </a:cubicBezTo>
                    <a:cubicBezTo>
                      <a:pt x="106" y="170"/>
                      <a:pt x="107" y="172"/>
                      <a:pt x="107" y="174"/>
                    </a:cubicBezTo>
                    <a:cubicBezTo>
                      <a:pt x="105" y="177"/>
                      <a:pt x="105" y="181"/>
                      <a:pt x="101" y="182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2"/>
                      <a:pt x="79" y="160"/>
                      <a:pt x="80" y="149"/>
                    </a:cubicBezTo>
                    <a:cubicBezTo>
                      <a:pt x="72" y="157"/>
                      <a:pt x="63" y="164"/>
                      <a:pt x="52" y="168"/>
                    </a:cubicBezTo>
                    <a:cubicBezTo>
                      <a:pt x="46" y="171"/>
                      <a:pt x="38" y="170"/>
                      <a:pt x="31" y="169"/>
                    </a:cubicBezTo>
                    <a:cubicBezTo>
                      <a:pt x="25" y="175"/>
                      <a:pt x="22" y="185"/>
                      <a:pt x="25" y="194"/>
                    </a:cubicBezTo>
                    <a:cubicBezTo>
                      <a:pt x="26" y="197"/>
                      <a:pt x="28" y="201"/>
                      <a:pt x="31" y="202"/>
                    </a:cubicBezTo>
                    <a:cubicBezTo>
                      <a:pt x="35" y="204"/>
                      <a:pt x="40" y="201"/>
                      <a:pt x="43" y="199"/>
                    </a:cubicBezTo>
                    <a:cubicBezTo>
                      <a:pt x="45" y="198"/>
                      <a:pt x="45" y="201"/>
                      <a:pt x="45" y="202"/>
                    </a:cubicBezTo>
                    <a:cubicBezTo>
                      <a:pt x="43" y="207"/>
                      <a:pt x="38" y="208"/>
                      <a:pt x="34" y="208"/>
                    </a:cubicBezTo>
                    <a:cubicBezTo>
                      <a:pt x="28" y="209"/>
                      <a:pt x="23" y="204"/>
                      <a:pt x="20" y="199"/>
                    </a:cubicBezTo>
                    <a:cubicBezTo>
                      <a:pt x="16" y="189"/>
                      <a:pt x="19" y="177"/>
                      <a:pt x="24" y="169"/>
                    </a:cubicBezTo>
                    <a:cubicBezTo>
                      <a:pt x="27" y="157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1"/>
                    </a:cubicBezTo>
                    <a:cubicBezTo>
                      <a:pt x="74" y="152"/>
                      <a:pt x="88" y="131"/>
                      <a:pt x="86" y="108"/>
                    </a:cubicBezTo>
                    <a:cubicBezTo>
                      <a:pt x="86" y="101"/>
                      <a:pt x="79" y="96"/>
                      <a:pt x="75" y="93"/>
                    </a:cubicBezTo>
                    <a:cubicBezTo>
                      <a:pt x="71" y="90"/>
                      <a:pt x="64" y="91"/>
                      <a:pt x="62" y="87"/>
                    </a:cubicBezTo>
                    <a:cubicBezTo>
                      <a:pt x="62" y="86"/>
                      <a:pt x="64" y="85"/>
                      <a:pt x="66" y="84"/>
                    </a:cubicBezTo>
                    <a:cubicBezTo>
                      <a:pt x="74" y="86"/>
                      <a:pt x="81" y="90"/>
                      <a:pt x="88" y="97"/>
                    </a:cubicBezTo>
                    <a:cubicBezTo>
                      <a:pt x="95" y="104"/>
                      <a:pt x="94" y="115"/>
                      <a:pt x="93" y="124"/>
                    </a:cubicBezTo>
                    <a:cubicBezTo>
                      <a:pt x="99" y="120"/>
                      <a:pt x="107" y="121"/>
                      <a:pt x="113" y="119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5" y="105"/>
                      <a:pt x="121" y="101"/>
                      <a:pt x="118" y="96"/>
                    </a:cubicBezTo>
                    <a:cubicBezTo>
                      <a:pt x="105" y="97"/>
                      <a:pt x="91" y="95"/>
                      <a:pt x="83" y="82"/>
                    </a:cubicBezTo>
                    <a:cubicBezTo>
                      <a:pt x="81" y="78"/>
                      <a:pt x="76" y="74"/>
                      <a:pt x="79" y="68"/>
                    </a:cubicBezTo>
                    <a:cubicBezTo>
                      <a:pt x="80" y="67"/>
                      <a:pt x="83" y="66"/>
                      <a:pt x="84" y="69"/>
                    </a:cubicBezTo>
                    <a:cubicBezTo>
                      <a:pt x="85" y="76"/>
                      <a:pt x="89" y="82"/>
                      <a:pt x="95" y="86"/>
                    </a:cubicBezTo>
                    <a:cubicBezTo>
                      <a:pt x="105" y="92"/>
                      <a:pt x="118" y="93"/>
                      <a:pt x="127" y="87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8" y="95"/>
                      <a:pt x="124" y="101"/>
                      <a:pt x="122" y="108"/>
                    </a:cubicBezTo>
                    <a:cubicBezTo>
                      <a:pt x="118" y="114"/>
                      <a:pt x="123" y="124"/>
                      <a:pt x="115" y="126"/>
                    </a:cubicBezTo>
                    <a:cubicBezTo>
                      <a:pt x="107" y="123"/>
                      <a:pt x="101" y="128"/>
                      <a:pt x="94" y="129"/>
                    </a:cubicBezTo>
                    <a:cubicBezTo>
                      <a:pt x="88" y="130"/>
                      <a:pt x="88" y="137"/>
                      <a:pt x="86" y="141"/>
                    </a:cubicBezTo>
                    <a:cubicBezTo>
                      <a:pt x="89" y="140"/>
                      <a:pt x="89" y="138"/>
                      <a:pt x="91" y="137"/>
                    </a:cubicBezTo>
                    <a:cubicBezTo>
                      <a:pt x="101" y="132"/>
                      <a:pt x="116" y="129"/>
                      <a:pt x="126" y="135"/>
                    </a:cubicBez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27" y="121"/>
                      <a:pt x="123" y="107"/>
                      <a:pt x="131" y="96"/>
                    </a:cubicBezTo>
                    <a:cubicBezTo>
                      <a:pt x="136" y="89"/>
                      <a:pt x="144" y="85"/>
                      <a:pt x="152" y="83"/>
                    </a:cubicBezTo>
                    <a:cubicBezTo>
                      <a:pt x="160" y="84"/>
                      <a:pt x="170" y="83"/>
                      <a:pt x="176" y="91"/>
                    </a:cubicBezTo>
                    <a:cubicBezTo>
                      <a:pt x="179" y="94"/>
                      <a:pt x="178" y="100"/>
                      <a:pt x="175" y="103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2"/>
                      <a:pt x="175" y="96"/>
                      <a:pt x="167" y="90"/>
                    </a:cubicBezTo>
                    <a:cubicBezTo>
                      <a:pt x="160" y="86"/>
                      <a:pt x="151" y="87"/>
                      <a:pt x="144" y="92"/>
                    </a:cubicBezTo>
                    <a:cubicBezTo>
                      <a:pt x="132" y="102"/>
                      <a:pt x="130" y="116"/>
                      <a:pt x="134" y="131"/>
                    </a:cubicBezTo>
                    <a:cubicBezTo>
                      <a:pt x="137" y="140"/>
                      <a:pt x="147" y="141"/>
                      <a:pt x="154" y="143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4"/>
                      <a:pt x="192" y="131"/>
                    </a:cubicBezTo>
                    <a:cubicBezTo>
                      <a:pt x="208" y="129"/>
                      <a:pt x="223" y="117"/>
                      <a:pt x="227" y="102"/>
                    </a:cubicBezTo>
                    <a:cubicBezTo>
                      <a:pt x="240" y="101"/>
                      <a:pt x="254" y="95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1"/>
                      <a:pt x="245" y="41"/>
                    </a:cubicBezTo>
                    <a:cubicBezTo>
                      <a:pt x="236" y="42"/>
                      <a:pt x="227" y="43"/>
                      <a:pt x="222" y="51"/>
                    </a:cubicBezTo>
                    <a:cubicBezTo>
                      <a:pt x="219" y="56"/>
                      <a:pt x="217" y="63"/>
                      <a:pt x="221" y="68"/>
                    </a:cubicBezTo>
                    <a:cubicBezTo>
                      <a:pt x="225" y="69"/>
                      <a:pt x="224" y="60"/>
                      <a:pt x="230" y="62"/>
                    </a:cubicBezTo>
                    <a:cubicBezTo>
                      <a:pt x="231" y="64"/>
                      <a:pt x="234" y="66"/>
                      <a:pt x="233" y="69"/>
                    </a:cubicBezTo>
                    <a:cubicBezTo>
                      <a:pt x="231" y="72"/>
                      <a:pt x="228" y="75"/>
                      <a:pt x="225" y="75"/>
                    </a:cubicBezTo>
                    <a:cubicBezTo>
                      <a:pt x="220" y="76"/>
                      <a:pt x="216" y="72"/>
                      <a:pt x="214" y="68"/>
                    </a:cubicBezTo>
                    <a:cubicBezTo>
                      <a:pt x="213" y="64"/>
                      <a:pt x="214" y="60"/>
                      <a:pt x="212" y="57"/>
                    </a:cubicBezTo>
                    <a:cubicBezTo>
                      <a:pt x="205" y="65"/>
                      <a:pt x="193" y="65"/>
                      <a:pt x="183" y="64"/>
                    </a:cubicBezTo>
                    <a:cubicBezTo>
                      <a:pt x="180" y="64"/>
                      <a:pt x="178" y="68"/>
                      <a:pt x="176" y="64"/>
                    </a:cubicBezTo>
                    <a:cubicBezTo>
                      <a:pt x="175" y="62"/>
                      <a:pt x="175" y="58"/>
                      <a:pt x="177" y="56"/>
                    </a:cubicBezTo>
                    <a:cubicBezTo>
                      <a:pt x="180" y="55"/>
                      <a:pt x="184" y="55"/>
                      <a:pt x="186" y="59"/>
                    </a:cubicBezTo>
                    <a:cubicBezTo>
                      <a:pt x="193" y="61"/>
                      <a:pt x="202" y="58"/>
                      <a:pt x="208" y="52"/>
                    </a:cubicBezTo>
                    <a:cubicBezTo>
                      <a:pt x="214" y="46"/>
                      <a:pt x="216" y="37"/>
                      <a:pt x="213" y="29"/>
                    </a:cubicBezTo>
                    <a:close/>
                    <a:moveTo>
                      <a:pt x="564" y="30"/>
                    </a:moveTo>
                    <a:cubicBezTo>
                      <a:pt x="558" y="24"/>
                      <a:pt x="549" y="24"/>
                      <a:pt x="541" y="21"/>
                    </a:cubicBezTo>
                    <a:cubicBezTo>
                      <a:pt x="522" y="25"/>
                      <a:pt x="507" y="36"/>
                      <a:pt x="488" y="33"/>
                    </a:cubicBezTo>
                    <a:cubicBezTo>
                      <a:pt x="497" y="48"/>
                      <a:pt x="516" y="39"/>
                      <a:pt x="530" y="41"/>
                    </a:cubicBezTo>
                    <a:cubicBezTo>
                      <a:pt x="550" y="47"/>
                      <a:pt x="566" y="67"/>
                      <a:pt x="588" y="61"/>
                    </a:cubicBezTo>
                    <a:cubicBezTo>
                      <a:pt x="592" y="51"/>
                      <a:pt x="599" y="43"/>
                      <a:pt x="609" y="38"/>
                    </a:cubicBezTo>
                    <a:cubicBezTo>
                      <a:pt x="619" y="33"/>
                      <a:pt x="632" y="37"/>
                      <a:pt x="641" y="39"/>
                    </a:cubicBezTo>
                    <a:cubicBezTo>
                      <a:pt x="642" y="36"/>
                      <a:pt x="643" y="33"/>
                      <a:pt x="639" y="30"/>
                    </a:cubicBezTo>
                    <a:cubicBezTo>
                      <a:pt x="630" y="25"/>
                      <a:pt x="619" y="24"/>
                      <a:pt x="608" y="26"/>
                    </a:cubicBezTo>
                    <a:cubicBezTo>
                      <a:pt x="599" y="29"/>
                      <a:pt x="592" y="36"/>
                      <a:pt x="582" y="37"/>
                    </a:cubicBezTo>
                    <a:cubicBezTo>
                      <a:pt x="575" y="38"/>
                      <a:pt x="570" y="34"/>
                      <a:pt x="564" y="30"/>
                    </a:cubicBezTo>
                    <a:close/>
                    <a:moveTo>
                      <a:pt x="798" y="42"/>
                    </a:moveTo>
                    <a:cubicBezTo>
                      <a:pt x="786" y="33"/>
                      <a:pt x="772" y="26"/>
                      <a:pt x="756" y="27"/>
                    </a:cubicBezTo>
                    <a:cubicBezTo>
                      <a:pt x="748" y="28"/>
                      <a:pt x="740" y="32"/>
                      <a:pt x="738" y="40"/>
                    </a:cubicBezTo>
                    <a:cubicBezTo>
                      <a:pt x="735" y="50"/>
                      <a:pt x="738" y="60"/>
                      <a:pt x="745" y="67"/>
                    </a:cubicBezTo>
                    <a:cubicBezTo>
                      <a:pt x="748" y="69"/>
                      <a:pt x="753" y="70"/>
                      <a:pt x="756" y="67"/>
                    </a:cubicBezTo>
                    <a:cubicBezTo>
                      <a:pt x="758" y="66"/>
                      <a:pt x="758" y="63"/>
                      <a:pt x="756" y="61"/>
                    </a:cubicBezTo>
                    <a:cubicBezTo>
                      <a:pt x="755" y="60"/>
                      <a:pt x="754" y="62"/>
                      <a:pt x="753" y="63"/>
                    </a:cubicBezTo>
                    <a:cubicBezTo>
                      <a:pt x="751" y="64"/>
                      <a:pt x="749" y="63"/>
                      <a:pt x="747" y="62"/>
                    </a:cubicBezTo>
                    <a:cubicBezTo>
                      <a:pt x="744" y="59"/>
                      <a:pt x="743" y="54"/>
                      <a:pt x="742" y="49"/>
                    </a:cubicBezTo>
                    <a:cubicBezTo>
                      <a:pt x="743" y="44"/>
                      <a:pt x="744" y="38"/>
                      <a:pt x="749" y="35"/>
                    </a:cubicBezTo>
                    <a:cubicBezTo>
                      <a:pt x="763" y="27"/>
                      <a:pt x="777" y="36"/>
                      <a:pt x="789" y="41"/>
                    </a:cubicBezTo>
                    <a:cubicBezTo>
                      <a:pt x="793" y="43"/>
                      <a:pt x="795" y="50"/>
                      <a:pt x="800" y="48"/>
                    </a:cubicBezTo>
                    <a:cubicBezTo>
                      <a:pt x="808" y="41"/>
                      <a:pt x="818" y="33"/>
                      <a:pt x="829" y="37"/>
                    </a:cubicBezTo>
                    <a:cubicBezTo>
                      <a:pt x="837" y="42"/>
                      <a:pt x="837" y="51"/>
                      <a:pt x="835" y="59"/>
                    </a:cubicBezTo>
                    <a:cubicBezTo>
                      <a:pt x="832" y="65"/>
                      <a:pt x="829" y="70"/>
                      <a:pt x="829" y="77"/>
                    </a:cubicBezTo>
                    <a:cubicBezTo>
                      <a:pt x="834" y="84"/>
                      <a:pt x="841" y="90"/>
                      <a:pt x="844" y="98"/>
                    </a:cubicBezTo>
                    <a:cubicBezTo>
                      <a:pt x="847" y="111"/>
                      <a:pt x="847" y="125"/>
                      <a:pt x="837" y="134"/>
                    </a:cubicBezTo>
                    <a:cubicBezTo>
                      <a:pt x="831" y="137"/>
                      <a:pt x="824" y="137"/>
                      <a:pt x="818" y="133"/>
                    </a:cubicBezTo>
                    <a:cubicBezTo>
                      <a:pt x="814" y="130"/>
                      <a:pt x="811" y="125"/>
                      <a:pt x="810" y="120"/>
                    </a:cubicBezTo>
                    <a:cubicBezTo>
                      <a:pt x="810" y="117"/>
                      <a:pt x="810" y="113"/>
                      <a:pt x="807" y="112"/>
                    </a:cubicBezTo>
                    <a:cubicBezTo>
                      <a:pt x="805" y="113"/>
                      <a:pt x="804" y="116"/>
                      <a:pt x="804" y="118"/>
                    </a:cubicBezTo>
                    <a:cubicBezTo>
                      <a:pt x="804" y="127"/>
                      <a:pt x="807" y="134"/>
                      <a:pt x="815" y="139"/>
                    </a:cubicBezTo>
                    <a:cubicBezTo>
                      <a:pt x="822" y="144"/>
                      <a:pt x="830" y="142"/>
                      <a:pt x="837" y="140"/>
                    </a:cubicBezTo>
                    <a:cubicBezTo>
                      <a:pt x="844" y="138"/>
                      <a:pt x="847" y="130"/>
                      <a:pt x="850" y="123"/>
                    </a:cubicBezTo>
                    <a:cubicBezTo>
                      <a:pt x="853" y="107"/>
                      <a:pt x="849" y="87"/>
                      <a:pt x="836" y="76"/>
                    </a:cubicBezTo>
                    <a:cubicBezTo>
                      <a:pt x="833" y="67"/>
                      <a:pt x="843" y="63"/>
                      <a:pt x="841" y="55"/>
                    </a:cubicBezTo>
                    <a:cubicBezTo>
                      <a:pt x="841" y="46"/>
                      <a:pt x="839" y="36"/>
                      <a:pt x="830" y="32"/>
                    </a:cubicBezTo>
                    <a:cubicBezTo>
                      <a:pt x="824" y="30"/>
                      <a:pt x="815" y="30"/>
                      <a:pt x="810" y="34"/>
                    </a:cubicBezTo>
                    <a:cubicBezTo>
                      <a:pt x="806" y="35"/>
                      <a:pt x="803" y="41"/>
                      <a:pt x="798" y="42"/>
                    </a:cubicBezTo>
                    <a:close/>
                    <a:moveTo>
                      <a:pt x="203" y="28"/>
                    </a:moveTo>
                    <a:cubicBezTo>
                      <a:pt x="186" y="18"/>
                      <a:pt x="163" y="24"/>
                      <a:pt x="149" y="38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43"/>
                      <a:pt x="153" y="41"/>
                      <a:pt x="154" y="41"/>
                    </a:cubicBezTo>
                    <a:cubicBezTo>
                      <a:pt x="158" y="35"/>
                      <a:pt x="165" y="32"/>
                      <a:pt x="170" y="29"/>
                    </a:cubicBezTo>
                    <a:cubicBezTo>
                      <a:pt x="180" y="26"/>
                      <a:pt x="194" y="25"/>
                      <a:pt x="201" y="35"/>
                    </a:cubicBezTo>
                    <a:cubicBezTo>
                      <a:pt x="203" y="38"/>
                      <a:pt x="202" y="44"/>
                      <a:pt x="198" y="46"/>
                    </a:cubicBezTo>
                    <a:cubicBezTo>
                      <a:pt x="194" y="51"/>
                      <a:pt x="190" y="48"/>
                      <a:pt x="186" y="48"/>
                    </a:cubicBezTo>
                    <a:cubicBezTo>
                      <a:pt x="183" y="50"/>
                      <a:pt x="186" y="52"/>
                      <a:pt x="187" y="53"/>
                    </a:cubicBezTo>
                    <a:cubicBezTo>
                      <a:pt x="190" y="55"/>
                      <a:pt x="195" y="55"/>
                      <a:pt x="197" y="53"/>
                    </a:cubicBezTo>
                    <a:cubicBezTo>
                      <a:pt x="202" y="49"/>
                      <a:pt x="207" y="46"/>
                      <a:pt x="208" y="40"/>
                    </a:cubicBezTo>
                    <a:cubicBezTo>
                      <a:pt x="207" y="36"/>
                      <a:pt x="207" y="31"/>
                      <a:pt x="203" y="28"/>
                    </a:cubicBezTo>
                    <a:close/>
                    <a:moveTo>
                      <a:pt x="125" y="35"/>
                    </a:moveTo>
                    <a:cubicBezTo>
                      <a:pt x="115" y="22"/>
                      <a:pt x="94" y="26"/>
                      <a:pt x="84" y="34"/>
                    </a:cubicBezTo>
                    <a:cubicBezTo>
                      <a:pt x="80" y="35"/>
                      <a:pt x="78" y="41"/>
                      <a:pt x="74" y="4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7"/>
                    </a:cubicBezTo>
                    <a:cubicBezTo>
                      <a:pt x="28" y="40"/>
                      <a:pt x="27" y="52"/>
                      <a:pt x="26" y="62"/>
                    </a:cubicBezTo>
                    <a:cubicBezTo>
                      <a:pt x="28" y="66"/>
                      <a:pt x="35" y="69"/>
                      <a:pt x="32" y="74"/>
                    </a:cubicBezTo>
                    <a:cubicBezTo>
                      <a:pt x="23" y="89"/>
                      <a:pt x="16" y="110"/>
                      <a:pt x="25" y="127"/>
                    </a:cubicBezTo>
                    <a:cubicBezTo>
                      <a:pt x="29" y="134"/>
                      <a:pt x="35" y="139"/>
                      <a:pt x="42" y="138"/>
                    </a:cubicBezTo>
                    <a:cubicBezTo>
                      <a:pt x="50" y="139"/>
                      <a:pt x="59" y="136"/>
                      <a:pt x="63" y="129"/>
                    </a:cubicBezTo>
                    <a:cubicBezTo>
                      <a:pt x="64" y="124"/>
                      <a:pt x="64" y="120"/>
                      <a:pt x="62" y="116"/>
                    </a:cubicBezTo>
                    <a:cubicBezTo>
                      <a:pt x="53" y="112"/>
                      <a:pt x="60" y="123"/>
                      <a:pt x="57" y="126"/>
                    </a:cubicBezTo>
                    <a:cubicBezTo>
                      <a:pt x="54" y="131"/>
                      <a:pt x="48" y="133"/>
                      <a:pt x="42" y="133"/>
                    </a:cubicBezTo>
                    <a:cubicBezTo>
                      <a:pt x="37" y="132"/>
                      <a:pt x="33" y="129"/>
                      <a:pt x="30" y="125"/>
                    </a:cubicBezTo>
                    <a:cubicBezTo>
                      <a:pt x="26" y="119"/>
                      <a:pt x="26" y="110"/>
                      <a:pt x="27" y="103"/>
                    </a:cubicBezTo>
                    <a:cubicBezTo>
                      <a:pt x="28" y="91"/>
                      <a:pt x="36" y="81"/>
                      <a:pt x="39" y="71"/>
                    </a:cubicBezTo>
                    <a:cubicBezTo>
                      <a:pt x="35" y="63"/>
                      <a:pt x="31" y="56"/>
                      <a:pt x="35" y="47"/>
                    </a:cubicBezTo>
                    <a:cubicBezTo>
                      <a:pt x="38" y="38"/>
                      <a:pt x="47" y="40"/>
                      <a:pt x="55" y="39"/>
                    </a:cubicBezTo>
                    <a:cubicBezTo>
                      <a:pt x="59" y="39"/>
                      <a:pt x="61" y="41"/>
                      <a:pt x="65" y="42"/>
                    </a:cubicBezTo>
                    <a:cubicBezTo>
                      <a:pt x="69" y="43"/>
                      <a:pt x="70" y="50"/>
                      <a:pt x="74" y="47"/>
                    </a:cubicBezTo>
                    <a:cubicBezTo>
                      <a:pt x="86" y="38"/>
                      <a:pt x="99" y="27"/>
                      <a:pt x="115" y="32"/>
                    </a:cubicBezTo>
                    <a:cubicBezTo>
                      <a:pt x="118" y="36"/>
                      <a:pt x="124" y="39"/>
                      <a:pt x="123" y="45"/>
                    </a:cubicBezTo>
                    <a:cubicBezTo>
                      <a:pt x="124" y="52"/>
                      <a:pt x="121" y="56"/>
                      <a:pt x="117" y="61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0"/>
                      <a:pt x="110" y="70"/>
                      <a:pt x="112" y="70"/>
                    </a:cubicBezTo>
                    <a:cubicBezTo>
                      <a:pt x="119" y="67"/>
                      <a:pt x="127" y="60"/>
                      <a:pt x="129" y="52"/>
                    </a:cubicBezTo>
                    <a:cubicBezTo>
                      <a:pt x="130" y="46"/>
                      <a:pt x="128" y="40"/>
                      <a:pt x="125" y="35"/>
                    </a:cubicBezTo>
                    <a:close/>
                    <a:moveTo>
                      <a:pt x="253" y="53"/>
                    </a:moveTo>
                    <a:cubicBezTo>
                      <a:pt x="247" y="49"/>
                      <a:pt x="237" y="47"/>
                      <a:pt x="230" y="52"/>
                    </a:cubicBezTo>
                    <a:cubicBezTo>
                      <a:pt x="229" y="53"/>
                      <a:pt x="229" y="54"/>
                      <a:pt x="230" y="55"/>
                    </a:cubicBezTo>
                    <a:cubicBezTo>
                      <a:pt x="237" y="55"/>
                      <a:pt x="245" y="52"/>
                      <a:pt x="250" y="59"/>
                    </a:cubicBezTo>
                    <a:cubicBezTo>
                      <a:pt x="253" y="63"/>
                      <a:pt x="253" y="68"/>
                      <a:pt x="253" y="72"/>
                    </a:cubicBezTo>
                    <a:cubicBezTo>
                      <a:pt x="247" y="89"/>
                      <a:pt x="229" y="89"/>
                      <a:pt x="216" y="92"/>
                    </a:cubicBezTo>
                    <a:cubicBezTo>
                      <a:pt x="215" y="99"/>
                      <a:pt x="212" y="105"/>
                      <a:pt x="207" y="110"/>
                    </a:cubicBezTo>
                    <a:cubicBezTo>
                      <a:pt x="201" y="116"/>
                      <a:pt x="192" y="121"/>
                      <a:pt x="183" y="116"/>
                    </a:cubicBezTo>
                    <a:cubicBezTo>
                      <a:pt x="172" y="110"/>
                      <a:pt x="171" y="123"/>
                      <a:pt x="163" y="126"/>
                    </a:cubicBezTo>
                    <a:cubicBezTo>
                      <a:pt x="160" y="128"/>
                      <a:pt x="155" y="130"/>
                      <a:pt x="151" y="127"/>
                    </a:cubicBezTo>
                    <a:cubicBezTo>
                      <a:pt x="147" y="124"/>
                      <a:pt x="145" y="118"/>
                      <a:pt x="146" y="112"/>
                    </a:cubicBezTo>
                    <a:cubicBezTo>
                      <a:pt x="148" y="106"/>
                      <a:pt x="153" y="99"/>
                      <a:pt x="159" y="98"/>
                    </a:cubicBezTo>
                    <a:cubicBezTo>
                      <a:pt x="161" y="97"/>
                      <a:pt x="159" y="95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8"/>
                      <a:pt x="139" y="116"/>
                      <a:pt x="141" y="123"/>
                    </a:cubicBezTo>
                    <a:cubicBezTo>
                      <a:pt x="144" y="128"/>
                      <a:pt x="147" y="134"/>
                      <a:pt x="154" y="134"/>
                    </a:cubicBezTo>
                    <a:cubicBezTo>
                      <a:pt x="165" y="137"/>
                      <a:pt x="169" y="124"/>
                      <a:pt x="178" y="120"/>
                    </a:cubicBezTo>
                    <a:cubicBezTo>
                      <a:pt x="185" y="124"/>
                      <a:pt x="192" y="124"/>
                      <a:pt x="199" y="122"/>
                    </a:cubicBezTo>
                    <a:cubicBezTo>
                      <a:pt x="207" y="117"/>
                      <a:pt x="217" y="111"/>
                      <a:pt x="219" y="102"/>
                    </a:cubicBezTo>
                    <a:cubicBezTo>
                      <a:pt x="220" y="93"/>
                      <a:pt x="230" y="96"/>
                      <a:pt x="236" y="94"/>
                    </a:cubicBezTo>
                    <a:cubicBezTo>
                      <a:pt x="247" y="92"/>
                      <a:pt x="257" y="82"/>
                      <a:pt x="259" y="71"/>
                    </a:cubicBezTo>
                    <a:cubicBezTo>
                      <a:pt x="259" y="65"/>
                      <a:pt x="257" y="58"/>
                      <a:pt x="253" y="53"/>
                    </a:cubicBezTo>
                    <a:close/>
                    <a:moveTo>
                      <a:pt x="623" y="66"/>
                    </a:moveTo>
                    <a:cubicBezTo>
                      <a:pt x="622" y="63"/>
                      <a:pt x="619" y="63"/>
                      <a:pt x="617" y="65"/>
                    </a:cubicBezTo>
                    <a:cubicBezTo>
                      <a:pt x="615" y="68"/>
                      <a:pt x="617" y="73"/>
                      <a:pt x="618" y="76"/>
                    </a:cubicBezTo>
                    <a:cubicBezTo>
                      <a:pt x="620" y="81"/>
                      <a:pt x="625" y="83"/>
                      <a:pt x="631" y="83"/>
                    </a:cubicBezTo>
                    <a:cubicBezTo>
                      <a:pt x="635" y="84"/>
                      <a:pt x="639" y="81"/>
                      <a:pt x="642" y="83"/>
                    </a:cubicBezTo>
                    <a:cubicBezTo>
                      <a:pt x="643" y="97"/>
                      <a:pt x="649" y="110"/>
                      <a:pt x="661" y="117"/>
                    </a:cubicBezTo>
                    <a:cubicBezTo>
                      <a:pt x="669" y="120"/>
                      <a:pt x="679" y="122"/>
                      <a:pt x="688" y="119"/>
                    </a:cubicBezTo>
                    <a:cubicBezTo>
                      <a:pt x="693" y="121"/>
                      <a:pt x="692" y="128"/>
                      <a:pt x="696" y="130"/>
                    </a:cubicBezTo>
                    <a:cubicBezTo>
                      <a:pt x="701" y="135"/>
                      <a:pt x="706" y="136"/>
                      <a:pt x="713" y="135"/>
                    </a:cubicBezTo>
                    <a:cubicBezTo>
                      <a:pt x="722" y="135"/>
                      <a:pt x="729" y="128"/>
                      <a:pt x="734" y="120"/>
                    </a:cubicBezTo>
                    <a:cubicBezTo>
                      <a:pt x="736" y="113"/>
                      <a:pt x="735" y="105"/>
                      <a:pt x="730" y="100"/>
                    </a:cubicBezTo>
                    <a:cubicBezTo>
                      <a:pt x="725" y="97"/>
                      <a:pt x="721" y="89"/>
                      <a:pt x="716" y="93"/>
                    </a:cubicBezTo>
                    <a:cubicBezTo>
                      <a:pt x="715" y="95"/>
                      <a:pt x="715" y="96"/>
                      <a:pt x="716" y="97"/>
                    </a:cubicBezTo>
                    <a:cubicBezTo>
                      <a:pt x="723" y="99"/>
                      <a:pt x="730" y="104"/>
                      <a:pt x="730" y="111"/>
                    </a:cubicBezTo>
                    <a:cubicBezTo>
                      <a:pt x="732" y="118"/>
                      <a:pt x="725" y="124"/>
                      <a:pt x="720" y="128"/>
                    </a:cubicBezTo>
                    <a:cubicBezTo>
                      <a:pt x="715" y="130"/>
                      <a:pt x="709" y="131"/>
                      <a:pt x="704" y="130"/>
                    </a:cubicBezTo>
                    <a:cubicBezTo>
                      <a:pt x="701" y="127"/>
                      <a:pt x="698" y="125"/>
                      <a:pt x="696" y="121"/>
                    </a:cubicBezTo>
                    <a:cubicBezTo>
                      <a:pt x="694" y="119"/>
                      <a:pt x="696" y="113"/>
                      <a:pt x="690" y="112"/>
                    </a:cubicBezTo>
                    <a:cubicBezTo>
                      <a:pt x="685" y="115"/>
                      <a:pt x="679" y="116"/>
                      <a:pt x="673" y="114"/>
                    </a:cubicBezTo>
                    <a:cubicBezTo>
                      <a:pt x="663" y="114"/>
                      <a:pt x="653" y="106"/>
                      <a:pt x="650" y="97"/>
                    </a:cubicBezTo>
                    <a:cubicBezTo>
                      <a:pt x="646" y="91"/>
                      <a:pt x="649" y="81"/>
                      <a:pt x="642" y="76"/>
                    </a:cubicBezTo>
                    <a:cubicBezTo>
                      <a:pt x="637" y="78"/>
                      <a:pt x="629" y="79"/>
                      <a:pt x="624" y="76"/>
                    </a:cubicBezTo>
                    <a:cubicBezTo>
                      <a:pt x="621" y="73"/>
                      <a:pt x="622" y="69"/>
                      <a:pt x="623" y="66"/>
                    </a:cubicBezTo>
                    <a:close/>
                    <a:moveTo>
                      <a:pt x="199" y="70"/>
                    </a:moveTo>
                    <a:cubicBezTo>
                      <a:pt x="192" y="72"/>
                      <a:pt x="183" y="74"/>
                      <a:pt x="176" y="71"/>
                    </a:cubicBezTo>
                    <a:cubicBezTo>
                      <a:pt x="172" y="71"/>
                      <a:pt x="169" y="64"/>
                      <a:pt x="166" y="68"/>
                    </a:cubicBezTo>
                    <a:cubicBezTo>
                      <a:pt x="165" y="69"/>
                      <a:pt x="165" y="71"/>
                      <a:pt x="167" y="72"/>
                    </a:cubicBezTo>
                    <a:cubicBezTo>
                      <a:pt x="179" y="80"/>
                      <a:pt x="194" y="77"/>
                      <a:pt x="206" y="70"/>
                    </a:cubicBezTo>
                    <a:cubicBezTo>
                      <a:pt x="206" y="70"/>
                      <a:pt x="207" y="68"/>
                      <a:pt x="206" y="68"/>
                    </a:cubicBezTo>
                    <a:cubicBezTo>
                      <a:pt x="203" y="66"/>
                      <a:pt x="201" y="69"/>
                      <a:pt x="199" y="70"/>
                    </a:cubicBezTo>
                    <a:close/>
                    <a:moveTo>
                      <a:pt x="782" y="78"/>
                    </a:moveTo>
                    <a:cubicBezTo>
                      <a:pt x="776" y="69"/>
                      <a:pt x="777" y="83"/>
                      <a:pt x="773" y="85"/>
                    </a:cubicBezTo>
                    <a:cubicBezTo>
                      <a:pt x="769" y="92"/>
                      <a:pt x="761" y="94"/>
                      <a:pt x="754" y="93"/>
                    </a:cubicBezTo>
                    <a:cubicBezTo>
                      <a:pt x="748" y="97"/>
                      <a:pt x="755" y="103"/>
                      <a:pt x="755" y="108"/>
                    </a:cubicBezTo>
                    <a:cubicBezTo>
                      <a:pt x="757" y="112"/>
                      <a:pt x="752" y="117"/>
                      <a:pt x="756" y="121"/>
                    </a:cubicBezTo>
                    <a:cubicBezTo>
                      <a:pt x="762" y="122"/>
                      <a:pt x="768" y="125"/>
                      <a:pt x="773" y="127"/>
                    </a:cubicBezTo>
                    <a:cubicBezTo>
                      <a:pt x="778" y="128"/>
                      <a:pt x="781" y="135"/>
                      <a:pt x="786" y="131"/>
                    </a:cubicBezTo>
                    <a:cubicBezTo>
                      <a:pt x="785" y="122"/>
                      <a:pt x="781" y="109"/>
                      <a:pt x="789" y="100"/>
                    </a:cubicBezTo>
                    <a:cubicBezTo>
                      <a:pt x="793" y="96"/>
                      <a:pt x="800" y="96"/>
                      <a:pt x="802" y="90"/>
                    </a:cubicBezTo>
                    <a:cubicBezTo>
                      <a:pt x="798" y="83"/>
                      <a:pt x="794" y="93"/>
                      <a:pt x="790" y="92"/>
                    </a:cubicBezTo>
                    <a:cubicBezTo>
                      <a:pt x="785" y="97"/>
                      <a:pt x="779" y="103"/>
                      <a:pt x="780" y="110"/>
                    </a:cubicBezTo>
                    <a:cubicBezTo>
                      <a:pt x="778" y="114"/>
                      <a:pt x="781" y="118"/>
                      <a:pt x="779" y="122"/>
                    </a:cubicBezTo>
                    <a:cubicBezTo>
                      <a:pt x="773" y="121"/>
                      <a:pt x="767" y="118"/>
                      <a:pt x="762" y="114"/>
                    </a:cubicBezTo>
                    <a:cubicBezTo>
                      <a:pt x="761" y="109"/>
                      <a:pt x="758" y="105"/>
                      <a:pt x="760" y="100"/>
                    </a:cubicBezTo>
                    <a:cubicBezTo>
                      <a:pt x="771" y="98"/>
                      <a:pt x="780" y="88"/>
                      <a:pt x="782" y="78"/>
                    </a:cubicBezTo>
                    <a:close/>
                    <a:moveTo>
                      <a:pt x="581" y="135"/>
                    </a:moveTo>
                    <a:cubicBezTo>
                      <a:pt x="570" y="129"/>
                      <a:pt x="558" y="126"/>
                      <a:pt x="547" y="122"/>
                    </a:cubicBezTo>
                    <a:cubicBezTo>
                      <a:pt x="523" y="116"/>
                      <a:pt x="493" y="116"/>
                      <a:pt x="472" y="128"/>
                    </a:cubicBezTo>
                    <a:cubicBezTo>
                      <a:pt x="451" y="118"/>
                      <a:pt x="422" y="119"/>
                      <a:pt x="402" y="131"/>
                    </a:cubicBezTo>
                    <a:cubicBezTo>
                      <a:pt x="367" y="124"/>
                      <a:pt x="328" y="124"/>
                      <a:pt x="295" y="138"/>
                    </a:cubicBezTo>
                    <a:cubicBezTo>
                      <a:pt x="289" y="140"/>
                      <a:pt x="284" y="144"/>
                      <a:pt x="279" y="147"/>
                    </a:cubicBezTo>
                    <a:cubicBezTo>
                      <a:pt x="268" y="155"/>
                      <a:pt x="258" y="165"/>
                      <a:pt x="253" y="177"/>
                    </a:cubicBezTo>
                    <a:cubicBezTo>
                      <a:pt x="250" y="182"/>
                      <a:pt x="250" y="188"/>
                      <a:pt x="247" y="194"/>
                    </a:cubicBezTo>
                    <a:cubicBezTo>
                      <a:pt x="224" y="198"/>
                      <a:pt x="203" y="217"/>
                      <a:pt x="196" y="239"/>
                    </a:cubicBezTo>
                    <a:cubicBezTo>
                      <a:pt x="161" y="253"/>
                      <a:pt x="145" y="291"/>
                      <a:pt x="130" y="321"/>
                    </a:cubicBezTo>
                    <a:cubicBezTo>
                      <a:pt x="122" y="344"/>
                      <a:pt x="123" y="368"/>
                      <a:pt x="131" y="391"/>
                    </a:cubicBezTo>
                    <a:cubicBezTo>
                      <a:pt x="117" y="408"/>
                      <a:pt x="111" y="436"/>
                      <a:pt x="121" y="456"/>
                    </a:cubicBezTo>
                    <a:cubicBezTo>
                      <a:pt x="130" y="466"/>
                      <a:pt x="117" y="477"/>
                      <a:pt x="119" y="489"/>
                    </a:cubicBezTo>
                    <a:cubicBezTo>
                      <a:pt x="115" y="519"/>
                      <a:pt x="122" y="549"/>
                      <a:pt x="135" y="574"/>
                    </a:cubicBezTo>
                    <a:cubicBezTo>
                      <a:pt x="149" y="596"/>
                      <a:pt x="171" y="615"/>
                      <a:pt x="194" y="624"/>
                    </a:cubicBezTo>
                    <a:cubicBezTo>
                      <a:pt x="200" y="643"/>
                      <a:pt x="217" y="661"/>
                      <a:pt x="235" y="668"/>
                    </a:cubicBezTo>
                    <a:cubicBezTo>
                      <a:pt x="238" y="671"/>
                      <a:pt x="245" y="668"/>
                      <a:pt x="245" y="674"/>
                    </a:cubicBezTo>
                    <a:cubicBezTo>
                      <a:pt x="257" y="699"/>
                      <a:pt x="280" y="716"/>
                      <a:pt x="304" y="728"/>
                    </a:cubicBezTo>
                    <a:cubicBezTo>
                      <a:pt x="331" y="742"/>
                      <a:pt x="369" y="739"/>
                      <a:pt x="397" y="728"/>
                    </a:cubicBezTo>
                    <a:cubicBezTo>
                      <a:pt x="406" y="734"/>
                      <a:pt x="416" y="738"/>
                      <a:pt x="427" y="740"/>
                    </a:cubicBezTo>
                    <a:cubicBezTo>
                      <a:pt x="430" y="739"/>
                      <a:pt x="434" y="741"/>
                      <a:pt x="437" y="741"/>
                    </a:cubicBezTo>
                    <a:cubicBezTo>
                      <a:pt x="452" y="740"/>
                      <a:pt x="465" y="736"/>
                      <a:pt x="476" y="727"/>
                    </a:cubicBezTo>
                    <a:cubicBezTo>
                      <a:pt x="489" y="730"/>
                      <a:pt x="500" y="735"/>
                      <a:pt x="514" y="735"/>
                    </a:cubicBezTo>
                    <a:cubicBezTo>
                      <a:pt x="548" y="739"/>
                      <a:pt x="579" y="726"/>
                      <a:pt x="604" y="705"/>
                    </a:cubicBezTo>
                    <a:cubicBezTo>
                      <a:pt x="617" y="693"/>
                      <a:pt x="624" y="677"/>
                      <a:pt x="632" y="661"/>
                    </a:cubicBezTo>
                    <a:cubicBezTo>
                      <a:pt x="651" y="653"/>
                      <a:pt x="670" y="638"/>
                      <a:pt x="678" y="618"/>
                    </a:cubicBezTo>
                    <a:cubicBezTo>
                      <a:pt x="680" y="615"/>
                      <a:pt x="680" y="609"/>
                      <a:pt x="685" y="609"/>
                    </a:cubicBezTo>
                    <a:cubicBezTo>
                      <a:pt x="714" y="594"/>
                      <a:pt x="737" y="568"/>
                      <a:pt x="749" y="539"/>
                    </a:cubicBezTo>
                    <a:cubicBezTo>
                      <a:pt x="760" y="516"/>
                      <a:pt x="762" y="482"/>
                      <a:pt x="749" y="459"/>
                    </a:cubicBezTo>
                    <a:cubicBezTo>
                      <a:pt x="751" y="452"/>
                      <a:pt x="755" y="445"/>
                      <a:pt x="756" y="436"/>
                    </a:cubicBezTo>
                    <a:cubicBezTo>
                      <a:pt x="761" y="421"/>
                      <a:pt x="757" y="403"/>
                      <a:pt x="752" y="389"/>
                    </a:cubicBezTo>
                    <a:cubicBezTo>
                      <a:pt x="756" y="371"/>
                      <a:pt x="757" y="347"/>
                      <a:pt x="753" y="328"/>
                    </a:cubicBezTo>
                    <a:cubicBezTo>
                      <a:pt x="747" y="313"/>
                      <a:pt x="743" y="298"/>
                      <a:pt x="731" y="284"/>
                    </a:cubicBezTo>
                    <a:cubicBezTo>
                      <a:pt x="719" y="265"/>
                      <a:pt x="698" y="254"/>
                      <a:pt x="679" y="242"/>
                    </a:cubicBezTo>
                    <a:cubicBezTo>
                      <a:pt x="675" y="231"/>
                      <a:pt x="669" y="221"/>
                      <a:pt x="660" y="212"/>
                    </a:cubicBezTo>
                    <a:cubicBezTo>
                      <a:pt x="653" y="205"/>
                      <a:pt x="644" y="201"/>
                      <a:pt x="637" y="194"/>
                    </a:cubicBezTo>
                    <a:cubicBezTo>
                      <a:pt x="635" y="193"/>
                      <a:pt x="631" y="194"/>
                      <a:pt x="629" y="191"/>
                    </a:cubicBezTo>
                    <a:cubicBezTo>
                      <a:pt x="623" y="167"/>
                      <a:pt x="602" y="148"/>
                      <a:pt x="581" y="135"/>
                    </a:cubicBezTo>
                    <a:close/>
                    <a:moveTo>
                      <a:pt x="575" y="138"/>
                    </a:moveTo>
                    <a:cubicBezTo>
                      <a:pt x="565" y="134"/>
                      <a:pt x="555" y="130"/>
                      <a:pt x="545" y="127"/>
                    </a:cubicBezTo>
                    <a:cubicBezTo>
                      <a:pt x="521" y="123"/>
                      <a:pt x="493" y="121"/>
                      <a:pt x="474" y="136"/>
                    </a:cubicBezTo>
                    <a:cubicBezTo>
                      <a:pt x="467" y="137"/>
                      <a:pt x="463" y="129"/>
                      <a:pt x="456" y="130"/>
                    </a:cubicBezTo>
                    <a:cubicBezTo>
                      <a:pt x="439" y="125"/>
                      <a:pt x="420" y="128"/>
                      <a:pt x="405" y="137"/>
                    </a:cubicBezTo>
                    <a:cubicBezTo>
                      <a:pt x="401" y="137"/>
                      <a:pt x="397" y="139"/>
                      <a:pt x="394" y="136"/>
                    </a:cubicBezTo>
                    <a:cubicBezTo>
                      <a:pt x="361" y="127"/>
                      <a:pt x="325" y="133"/>
                      <a:pt x="295" y="145"/>
                    </a:cubicBezTo>
                    <a:cubicBezTo>
                      <a:pt x="276" y="155"/>
                      <a:pt x="260" y="169"/>
                      <a:pt x="255" y="191"/>
                    </a:cubicBezTo>
                    <a:cubicBezTo>
                      <a:pt x="255" y="194"/>
                      <a:pt x="257" y="196"/>
                      <a:pt x="255" y="198"/>
                    </a:cubicBezTo>
                    <a:cubicBezTo>
                      <a:pt x="254" y="199"/>
                      <a:pt x="253" y="198"/>
                      <a:pt x="251" y="198"/>
                    </a:cubicBezTo>
                    <a:cubicBezTo>
                      <a:pt x="232" y="202"/>
                      <a:pt x="209" y="217"/>
                      <a:pt x="204" y="238"/>
                    </a:cubicBezTo>
                    <a:cubicBezTo>
                      <a:pt x="205" y="244"/>
                      <a:pt x="198" y="244"/>
                      <a:pt x="194" y="245"/>
                    </a:cubicBezTo>
                    <a:cubicBezTo>
                      <a:pt x="172" y="258"/>
                      <a:pt x="157" y="279"/>
                      <a:pt x="147" y="301"/>
                    </a:cubicBezTo>
                    <a:cubicBezTo>
                      <a:pt x="131" y="328"/>
                      <a:pt x="124" y="363"/>
                      <a:pt x="139" y="391"/>
                    </a:cubicBezTo>
                    <a:cubicBezTo>
                      <a:pt x="127" y="403"/>
                      <a:pt x="122" y="418"/>
                      <a:pt x="122" y="435"/>
                    </a:cubicBezTo>
                    <a:cubicBezTo>
                      <a:pt x="120" y="446"/>
                      <a:pt x="128" y="454"/>
                      <a:pt x="130" y="464"/>
                    </a:cubicBezTo>
                    <a:cubicBezTo>
                      <a:pt x="122" y="493"/>
                      <a:pt x="122" y="523"/>
                      <a:pt x="132" y="551"/>
                    </a:cubicBezTo>
                    <a:cubicBezTo>
                      <a:pt x="139" y="577"/>
                      <a:pt x="161" y="599"/>
                      <a:pt x="184" y="613"/>
                    </a:cubicBezTo>
                    <a:cubicBezTo>
                      <a:pt x="188" y="617"/>
                      <a:pt x="194" y="617"/>
                      <a:pt x="199" y="615"/>
                    </a:cubicBezTo>
                    <a:cubicBezTo>
                      <a:pt x="203" y="616"/>
                      <a:pt x="199" y="620"/>
                      <a:pt x="201" y="623"/>
                    </a:cubicBezTo>
                    <a:cubicBezTo>
                      <a:pt x="206" y="639"/>
                      <a:pt x="221" y="660"/>
                      <a:pt x="240" y="663"/>
                    </a:cubicBezTo>
                    <a:cubicBezTo>
                      <a:pt x="243" y="659"/>
                      <a:pt x="243" y="659"/>
                      <a:pt x="243" y="659"/>
                    </a:cubicBezTo>
                    <a:cubicBezTo>
                      <a:pt x="251" y="658"/>
                      <a:pt x="248" y="670"/>
                      <a:pt x="251" y="675"/>
                    </a:cubicBezTo>
                    <a:cubicBezTo>
                      <a:pt x="264" y="699"/>
                      <a:pt x="289" y="717"/>
                      <a:pt x="314" y="726"/>
                    </a:cubicBezTo>
                    <a:cubicBezTo>
                      <a:pt x="341" y="736"/>
                      <a:pt x="374" y="733"/>
                      <a:pt x="398" y="721"/>
                    </a:cubicBezTo>
                    <a:cubicBezTo>
                      <a:pt x="411" y="733"/>
                      <a:pt x="433" y="737"/>
                      <a:pt x="452" y="733"/>
                    </a:cubicBezTo>
                    <a:cubicBezTo>
                      <a:pt x="461" y="731"/>
                      <a:pt x="467" y="724"/>
                      <a:pt x="476" y="722"/>
                    </a:cubicBezTo>
                    <a:cubicBezTo>
                      <a:pt x="509" y="735"/>
                      <a:pt x="550" y="735"/>
                      <a:pt x="580" y="715"/>
                    </a:cubicBezTo>
                    <a:cubicBezTo>
                      <a:pt x="599" y="704"/>
                      <a:pt x="617" y="686"/>
                      <a:pt x="624" y="665"/>
                    </a:cubicBezTo>
                    <a:cubicBezTo>
                      <a:pt x="625" y="663"/>
                      <a:pt x="623" y="659"/>
                      <a:pt x="625" y="657"/>
                    </a:cubicBezTo>
                    <a:cubicBezTo>
                      <a:pt x="647" y="649"/>
                      <a:pt x="669" y="631"/>
                      <a:pt x="675" y="608"/>
                    </a:cubicBezTo>
                    <a:cubicBezTo>
                      <a:pt x="717" y="589"/>
                      <a:pt x="750" y="545"/>
                      <a:pt x="751" y="498"/>
                    </a:cubicBezTo>
                    <a:cubicBezTo>
                      <a:pt x="750" y="486"/>
                      <a:pt x="752" y="475"/>
                      <a:pt x="744" y="466"/>
                    </a:cubicBezTo>
                    <a:cubicBezTo>
                      <a:pt x="743" y="463"/>
                      <a:pt x="740" y="463"/>
                      <a:pt x="740" y="460"/>
                    </a:cubicBezTo>
                    <a:cubicBezTo>
                      <a:pt x="744" y="455"/>
                      <a:pt x="745" y="448"/>
                      <a:pt x="749" y="442"/>
                    </a:cubicBezTo>
                    <a:cubicBezTo>
                      <a:pt x="751" y="430"/>
                      <a:pt x="752" y="419"/>
                      <a:pt x="750" y="405"/>
                    </a:cubicBezTo>
                    <a:cubicBezTo>
                      <a:pt x="750" y="399"/>
                      <a:pt x="742" y="392"/>
                      <a:pt x="747" y="386"/>
                    </a:cubicBezTo>
                    <a:cubicBezTo>
                      <a:pt x="754" y="360"/>
                      <a:pt x="751" y="327"/>
                      <a:pt x="737" y="304"/>
                    </a:cubicBezTo>
                    <a:cubicBezTo>
                      <a:pt x="723" y="283"/>
                      <a:pt x="707" y="262"/>
                      <a:pt x="684" y="252"/>
                    </a:cubicBezTo>
                    <a:cubicBezTo>
                      <a:pt x="680" y="250"/>
                      <a:pt x="677" y="253"/>
                      <a:pt x="675" y="255"/>
                    </a:cubicBezTo>
                    <a:cubicBezTo>
                      <a:pt x="673" y="254"/>
                      <a:pt x="673" y="253"/>
                      <a:pt x="673" y="252"/>
                    </a:cubicBezTo>
                    <a:cubicBezTo>
                      <a:pt x="672" y="229"/>
                      <a:pt x="650" y="212"/>
                      <a:pt x="633" y="200"/>
                    </a:cubicBezTo>
                    <a:cubicBezTo>
                      <a:pt x="630" y="198"/>
                      <a:pt x="627" y="200"/>
                      <a:pt x="625" y="198"/>
                    </a:cubicBezTo>
                    <a:cubicBezTo>
                      <a:pt x="624" y="181"/>
                      <a:pt x="612" y="167"/>
                      <a:pt x="601" y="156"/>
                    </a:cubicBezTo>
                    <a:cubicBezTo>
                      <a:pt x="593" y="149"/>
                      <a:pt x="585" y="143"/>
                      <a:pt x="575" y="138"/>
                    </a:cubicBezTo>
                    <a:close/>
                    <a:moveTo>
                      <a:pt x="776" y="147"/>
                    </a:moveTo>
                    <a:cubicBezTo>
                      <a:pt x="769" y="141"/>
                      <a:pt x="758" y="139"/>
                      <a:pt x="750" y="144"/>
                    </a:cubicBezTo>
                    <a:cubicBezTo>
                      <a:pt x="744" y="145"/>
                      <a:pt x="744" y="151"/>
                      <a:pt x="743" y="155"/>
                    </a:cubicBezTo>
                    <a:cubicBezTo>
                      <a:pt x="741" y="166"/>
                      <a:pt x="744" y="177"/>
                      <a:pt x="754" y="181"/>
                    </a:cubicBezTo>
                    <a:cubicBezTo>
                      <a:pt x="752" y="188"/>
                      <a:pt x="750" y="197"/>
                      <a:pt x="751" y="204"/>
                    </a:cubicBezTo>
                    <a:cubicBezTo>
                      <a:pt x="755" y="214"/>
                      <a:pt x="762" y="224"/>
                      <a:pt x="772" y="226"/>
                    </a:cubicBezTo>
                    <a:cubicBezTo>
                      <a:pt x="776" y="229"/>
                      <a:pt x="782" y="227"/>
                      <a:pt x="786" y="229"/>
                    </a:cubicBezTo>
                    <a:cubicBezTo>
                      <a:pt x="786" y="239"/>
                      <a:pt x="790" y="249"/>
                      <a:pt x="798" y="256"/>
                    </a:cubicBezTo>
                    <a:cubicBezTo>
                      <a:pt x="802" y="258"/>
                      <a:pt x="807" y="259"/>
                      <a:pt x="810" y="256"/>
                    </a:cubicBezTo>
                    <a:cubicBezTo>
                      <a:pt x="811" y="254"/>
                      <a:pt x="810" y="253"/>
                      <a:pt x="808" y="252"/>
                    </a:cubicBezTo>
                    <a:cubicBezTo>
                      <a:pt x="804" y="253"/>
                      <a:pt x="803" y="249"/>
                      <a:pt x="799" y="249"/>
                    </a:cubicBezTo>
                    <a:cubicBezTo>
                      <a:pt x="794" y="242"/>
                      <a:pt x="792" y="233"/>
                      <a:pt x="791" y="225"/>
                    </a:cubicBezTo>
                    <a:cubicBezTo>
                      <a:pt x="792" y="224"/>
                      <a:pt x="790" y="222"/>
                      <a:pt x="789" y="222"/>
                    </a:cubicBezTo>
                    <a:cubicBezTo>
                      <a:pt x="783" y="223"/>
                      <a:pt x="777" y="221"/>
                      <a:pt x="771" y="220"/>
                    </a:cubicBezTo>
                    <a:cubicBezTo>
                      <a:pt x="764" y="216"/>
                      <a:pt x="759" y="210"/>
                      <a:pt x="757" y="202"/>
                    </a:cubicBezTo>
                    <a:cubicBezTo>
                      <a:pt x="756" y="195"/>
                      <a:pt x="759" y="188"/>
                      <a:pt x="761" y="181"/>
                    </a:cubicBezTo>
                    <a:cubicBezTo>
                      <a:pt x="757" y="174"/>
                      <a:pt x="745" y="171"/>
                      <a:pt x="748" y="161"/>
                    </a:cubicBezTo>
                    <a:cubicBezTo>
                      <a:pt x="748" y="156"/>
                      <a:pt x="750" y="151"/>
                      <a:pt x="753" y="148"/>
                    </a:cubicBezTo>
                    <a:cubicBezTo>
                      <a:pt x="759" y="145"/>
                      <a:pt x="765" y="147"/>
                      <a:pt x="770" y="150"/>
                    </a:cubicBezTo>
                    <a:cubicBezTo>
                      <a:pt x="774" y="152"/>
                      <a:pt x="776" y="157"/>
                      <a:pt x="776" y="161"/>
                    </a:cubicBezTo>
                    <a:cubicBezTo>
                      <a:pt x="778" y="162"/>
                      <a:pt x="779" y="161"/>
                      <a:pt x="780" y="160"/>
                    </a:cubicBezTo>
                    <a:cubicBezTo>
                      <a:pt x="783" y="156"/>
                      <a:pt x="778" y="151"/>
                      <a:pt x="776" y="147"/>
                    </a:cubicBezTo>
                    <a:close/>
                    <a:moveTo>
                      <a:pt x="593" y="180"/>
                    </a:moveTo>
                    <a:cubicBezTo>
                      <a:pt x="585" y="171"/>
                      <a:pt x="576" y="164"/>
                      <a:pt x="566" y="157"/>
                    </a:cubicBezTo>
                    <a:cubicBezTo>
                      <a:pt x="539" y="143"/>
                      <a:pt x="501" y="137"/>
                      <a:pt x="474" y="154"/>
                    </a:cubicBezTo>
                    <a:cubicBezTo>
                      <a:pt x="464" y="149"/>
                      <a:pt x="464" y="149"/>
                      <a:pt x="464" y="149"/>
                    </a:cubicBezTo>
                    <a:cubicBezTo>
                      <a:pt x="457" y="147"/>
                      <a:pt x="448" y="147"/>
                      <a:pt x="441" y="146"/>
                    </a:cubicBezTo>
                    <a:cubicBezTo>
                      <a:pt x="427" y="146"/>
                      <a:pt x="417" y="154"/>
                      <a:pt x="405" y="160"/>
                    </a:cubicBezTo>
                    <a:cubicBezTo>
                      <a:pt x="394" y="157"/>
                      <a:pt x="382" y="154"/>
                      <a:pt x="369" y="154"/>
                    </a:cubicBezTo>
                    <a:cubicBezTo>
                      <a:pt x="348" y="153"/>
                      <a:pt x="328" y="158"/>
                      <a:pt x="309" y="166"/>
                    </a:cubicBezTo>
                    <a:cubicBezTo>
                      <a:pt x="290" y="175"/>
                      <a:pt x="271" y="189"/>
                      <a:pt x="264" y="210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39" y="222"/>
                      <a:pt x="230" y="228"/>
                      <a:pt x="225" y="237"/>
                    </a:cubicBezTo>
                    <a:cubicBezTo>
                      <a:pt x="219" y="243"/>
                      <a:pt x="223" y="256"/>
                      <a:pt x="212" y="256"/>
                    </a:cubicBezTo>
                    <a:cubicBezTo>
                      <a:pt x="181" y="279"/>
                      <a:pt x="153" y="311"/>
                      <a:pt x="148" y="349"/>
                    </a:cubicBezTo>
                    <a:cubicBezTo>
                      <a:pt x="149" y="361"/>
                      <a:pt x="147" y="376"/>
                      <a:pt x="153" y="387"/>
                    </a:cubicBezTo>
                    <a:cubicBezTo>
                      <a:pt x="157" y="393"/>
                      <a:pt x="152" y="401"/>
                      <a:pt x="148" y="407"/>
                    </a:cubicBezTo>
                    <a:cubicBezTo>
                      <a:pt x="139" y="424"/>
                      <a:pt x="143" y="447"/>
                      <a:pt x="155" y="462"/>
                    </a:cubicBezTo>
                    <a:cubicBezTo>
                      <a:pt x="154" y="464"/>
                      <a:pt x="154" y="464"/>
                      <a:pt x="154" y="464"/>
                    </a:cubicBezTo>
                    <a:cubicBezTo>
                      <a:pt x="145" y="494"/>
                      <a:pt x="144" y="530"/>
                      <a:pt x="159" y="557"/>
                    </a:cubicBezTo>
                    <a:cubicBezTo>
                      <a:pt x="160" y="567"/>
                      <a:pt x="169" y="573"/>
                      <a:pt x="173" y="581"/>
                    </a:cubicBezTo>
                    <a:cubicBezTo>
                      <a:pt x="183" y="594"/>
                      <a:pt x="200" y="599"/>
                      <a:pt x="214" y="606"/>
                    </a:cubicBezTo>
                    <a:cubicBezTo>
                      <a:pt x="218" y="618"/>
                      <a:pt x="225" y="628"/>
                      <a:pt x="234" y="636"/>
                    </a:cubicBezTo>
                    <a:cubicBezTo>
                      <a:pt x="242" y="642"/>
                      <a:pt x="250" y="643"/>
                      <a:pt x="258" y="646"/>
                    </a:cubicBezTo>
                    <a:cubicBezTo>
                      <a:pt x="263" y="658"/>
                      <a:pt x="269" y="669"/>
                      <a:pt x="278" y="678"/>
                    </a:cubicBezTo>
                    <a:cubicBezTo>
                      <a:pt x="294" y="699"/>
                      <a:pt x="321" y="707"/>
                      <a:pt x="346" y="710"/>
                    </a:cubicBezTo>
                    <a:cubicBezTo>
                      <a:pt x="364" y="714"/>
                      <a:pt x="382" y="708"/>
                      <a:pt x="400" y="702"/>
                    </a:cubicBezTo>
                    <a:cubicBezTo>
                      <a:pt x="414" y="711"/>
                      <a:pt x="432" y="714"/>
                      <a:pt x="448" y="711"/>
                    </a:cubicBezTo>
                    <a:cubicBezTo>
                      <a:pt x="453" y="711"/>
                      <a:pt x="459" y="708"/>
                      <a:pt x="462" y="706"/>
                    </a:cubicBezTo>
                    <a:cubicBezTo>
                      <a:pt x="461" y="704"/>
                      <a:pt x="461" y="704"/>
                      <a:pt x="461" y="704"/>
                    </a:cubicBezTo>
                    <a:cubicBezTo>
                      <a:pt x="461" y="704"/>
                      <a:pt x="461" y="703"/>
                      <a:pt x="462" y="703"/>
                    </a:cubicBezTo>
                    <a:cubicBezTo>
                      <a:pt x="464" y="706"/>
                      <a:pt x="467" y="699"/>
                      <a:pt x="470" y="700"/>
                    </a:cubicBezTo>
                    <a:cubicBezTo>
                      <a:pt x="481" y="704"/>
                      <a:pt x="494" y="707"/>
                      <a:pt x="505" y="711"/>
                    </a:cubicBezTo>
                    <a:cubicBezTo>
                      <a:pt x="511" y="709"/>
                      <a:pt x="516" y="712"/>
                      <a:pt x="522" y="712"/>
                    </a:cubicBezTo>
                    <a:cubicBezTo>
                      <a:pt x="546" y="711"/>
                      <a:pt x="566" y="702"/>
                      <a:pt x="585" y="688"/>
                    </a:cubicBezTo>
                    <a:cubicBezTo>
                      <a:pt x="593" y="681"/>
                      <a:pt x="601" y="673"/>
                      <a:pt x="606" y="663"/>
                    </a:cubicBezTo>
                    <a:cubicBezTo>
                      <a:pt x="610" y="656"/>
                      <a:pt x="608" y="647"/>
                      <a:pt x="615" y="642"/>
                    </a:cubicBezTo>
                    <a:cubicBezTo>
                      <a:pt x="632" y="638"/>
                      <a:pt x="652" y="626"/>
                      <a:pt x="656" y="607"/>
                    </a:cubicBezTo>
                    <a:cubicBezTo>
                      <a:pt x="656" y="605"/>
                      <a:pt x="656" y="600"/>
                      <a:pt x="657" y="598"/>
                    </a:cubicBezTo>
                    <a:cubicBezTo>
                      <a:pt x="668" y="591"/>
                      <a:pt x="681" y="585"/>
                      <a:pt x="691" y="575"/>
                    </a:cubicBezTo>
                    <a:cubicBezTo>
                      <a:pt x="708" y="563"/>
                      <a:pt x="717" y="543"/>
                      <a:pt x="724" y="525"/>
                    </a:cubicBezTo>
                    <a:cubicBezTo>
                      <a:pt x="733" y="502"/>
                      <a:pt x="731" y="479"/>
                      <a:pt x="721" y="457"/>
                    </a:cubicBezTo>
                    <a:cubicBezTo>
                      <a:pt x="730" y="434"/>
                      <a:pt x="730" y="434"/>
                      <a:pt x="730" y="434"/>
                    </a:cubicBezTo>
                    <a:cubicBezTo>
                      <a:pt x="734" y="419"/>
                      <a:pt x="731" y="404"/>
                      <a:pt x="723" y="391"/>
                    </a:cubicBezTo>
                    <a:cubicBezTo>
                      <a:pt x="726" y="375"/>
                      <a:pt x="728" y="357"/>
                      <a:pt x="727" y="340"/>
                    </a:cubicBezTo>
                    <a:cubicBezTo>
                      <a:pt x="722" y="307"/>
                      <a:pt x="698" y="274"/>
                      <a:pt x="665" y="263"/>
                    </a:cubicBezTo>
                    <a:cubicBezTo>
                      <a:pt x="657" y="260"/>
                      <a:pt x="660" y="251"/>
                      <a:pt x="656" y="245"/>
                    </a:cubicBezTo>
                    <a:cubicBezTo>
                      <a:pt x="649" y="228"/>
                      <a:pt x="633" y="213"/>
                      <a:pt x="614" y="213"/>
                    </a:cubicBezTo>
                    <a:cubicBezTo>
                      <a:pt x="608" y="202"/>
                      <a:pt x="602" y="189"/>
                      <a:pt x="593" y="180"/>
                    </a:cubicBezTo>
                    <a:close/>
                    <a:moveTo>
                      <a:pt x="728" y="162"/>
                    </a:moveTo>
                    <a:cubicBezTo>
                      <a:pt x="729" y="148"/>
                      <a:pt x="729" y="148"/>
                      <a:pt x="729" y="148"/>
                    </a:cubicBezTo>
                    <a:cubicBezTo>
                      <a:pt x="725" y="150"/>
                      <a:pt x="721" y="153"/>
                      <a:pt x="717" y="154"/>
                    </a:cubicBezTo>
                    <a:cubicBezTo>
                      <a:pt x="717" y="157"/>
                      <a:pt x="719" y="160"/>
                      <a:pt x="722" y="162"/>
                    </a:cubicBezTo>
                    <a:cubicBezTo>
                      <a:pt x="723" y="163"/>
                      <a:pt x="726" y="164"/>
                      <a:pt x="728" y="162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3"/>
                      <a:pt x="170" y="145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4" y="158"/>
                      <a:pt x="158" y="169"/>
                      <a:pt x="146" y="171"/>
                    </a:cubicBezTo>
                    <a:cubicBezTo>
                      <a:pt x="145" y="174"/>
                      <a:pt x="146" y="178"/>
                      <a:pt x="147" y="180"/>
                    </a:cubicBezTo>
                    <a:cubicBezTo>
                      <a:pt x="154" y="178"/>
                      <a:pt x="161" y="174"/>
                      <a:pt x="166" y="169"/>
                    </a:cubicBezTo>
                    <a:close/>
                    <a:moveTo>
                      <a:pt x="126" y="154"/>
                    </a:moveTo>
                    <a:cubicBezTo>
                      <a:pt x="120" y="145"/>
                      <a:pt x="106" y="143"/>
                      <a:pt x="96" y="147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0"/>
                      <a:pt x="93" y="151"/>
                      <a:pt x="102" y="150"/>
                    </a:cubicBezTo>
                    <a:cubicBezTo>
                      <a:pt x="108" y="150"/>
                      <a:pt x="118" y="149"/>
                      <a:pt x="121" y="157"/>
                    </a:cubicBezTo>
                    <a:cubicBezTo>
                      <a:pt x="124" y="165"/>
                      <a:pt x="123" y="175"/>
                      <a:pt x="119" y="183"/>
                    </a:cubicBezTo>
                    <a:cubicBezTo>
                      <a:pt x="115" y="187"/>
                      <a:pt x="110" y="189"/>
                      <a:pt x="105" y="192"/>
                    </a:cubicBezTo>
                    <a:cubicBezTo>
                      <a:pt x="105" y="202"/>
                      <a:pt x="103" y="212"/>
                      <a:pt x="95" y="219"/>
                    </a:cubicBezTo>
                    <a:cubicBezTo>
                      <a:pt x="89" y="225"/>
                      <a:pt x="79" y="224"/>
                      <a:pt x="70" y="226"/>
                    </a:cubicBezTo>
                    <a:cubicBezTo>
                      <a:pt x="70" y="234"/>
                      <a:pt x="71" y="244"/>
                      <a:pt x="65" y="251"/>
                    </a:cubicBezTo>
                    <a:cubicBezTo>
                      <a:pt x="62" y="254"/>
                      <a:pt x="59" y="250"/>
                      <a:pt x="57" y="254"/>
                    </a:cubicBezTo>
                    <a:cubicBezTo>
                      <a:pt x="56" y="255"/>
                      <a:pt x="57" y="256"/>
                      <a:pt x="58" y="256"/>
                    </a:cubicBezTo>
                    <a:cubicBezTo>
                      <a:pt x="60" y="260"/>
                      <a:pt x="64" y="258"/>
                      <a:pt x="67" y="257"/>
                    </a:cubicBezTo>
                    <a:cubicBezTo>
                      <a:pt x="76" y="252"/>
                      <a:pt x="77" y="241"/>
                      <a:pt x="76" y="232"/>
                    </a:cubicBezTo>
                    <a:cubicBezTo>
                      <a:pt x="81" y="227"/>
                      <a:pt x="88" y="232"/>
                      <a:pt x="93" y="228"/>
                    </a:cubicBezTo>
                    <a:cubicBezTo>
                      <a:pt x="103" y="223"/>
                      <a:pt x="112" y="211"/>
                      <a:pt x="111" y="198"/>
                    </a:cubicBezTo>
                    <a:cubicBezTo>
                      <a:pt x="111" y="191"/>
                      <a:pt x="119" y="193"/>
                      <a:pt x="122" y="187"/>
                    </a:cubicBezTo>
                    <a:cubicBezTo>
                      <a:pt x="129" y="178"/>
                      <a:pt x="131" y="165"/>
                      <a:pt x="126" y="154"/>
                    </a:cubicBezTo>
                    <a:close/>
                    <a:moveTo>
                      <a:pt x="157" y="150"/>
                    </a:moveTo>
                    <a:cubicBezTo>
                      <a:pt x="151" y="149"/>
                      <a:pt x="145" y="148"/>
                      <a:pt x="140" y="145"/>
                    </a:cubicBezTo>
                    <a:cubicBezTo>
                      <a:pt x="143" y="152"/>
                      <a:pt x="145" y="158"/>
                      <a:pt x="146" y="165"/>
                    </a:cubicBezTo>
                    <a:cubicBezTo>
                      <a:pt x="148" y="165"/>
                      <a:pt x="150" y="164"/>
                      <a:pt x="152" y="163"/>
                    </a:cubicBezTo>
                    <a:cubicBezTo>
                      <a:pt x="155" y="159"/>
                      <a:pt x="158" y="155"/>
                      <a:pt x="157" y="150"/>
                    </a:cubicBezTo>
                    <a:close/>
                    <a:moveTo>
                      <a:pt x="715" y="163"/>
                    </a:moveTo>
                    <a:cubicBezTo>
                      <a:pt x="711" y="160"/>
                      <a:pt x="712" y="148"/>
                      <a:pt x="705" y="153"/>
                    </a:cubicBezTo>
                    <a:cubicBezTo>
                      <a:pt x="709" y="165"/>
                      <a:pt x="709" y="165"/>
                      <a:pt x="709" y="165"/>
                    </a:cubicBezTo>
                    <a:cubicBezTo>
                      <a:pt x="713" y="172"/>
                      <a:pt x="722" y="177"/>
                      <a:pt x="730" y="177"/>
                    </a:cubicBezTo>
                    <a:cubicBezTo>
                      <a:pt x="731" y="174"/>
                      <a:pt x="731" y="173"/>
                      <a:pt x="730" y="170"/>
                    </a:cubicBezTo>
                    <a:cubicBezTo>
                      <a:pt x="729" y="169"/>
                      <a:pt x="728" y="168"/>
                      <a:pt x="727" y="169"/>
                    </a:cubicBezTo>
                    <a:cubicBezTo>
                      <a:pt x="721" y="171"/>
                      <a:pt x="718" y="166"/>
                      <a:pt x="715" y="163"/>
                    </a:cubicBezTo>
                    <a:close/>
                    <a:moveTo>
                      <a:pt x="851" y="181"/>
                    </a:moveTo>
                    <a:cubicBezTo>
                      <a:pt x="850" y="174"/>
                      <a:pt x="849" y="167"/>
                      <a:pt x="844" y="163"/>
                    </a:cubicBezTo>
                    <a:cubicBezTo>
                      <a:pt x="835" y="168"/>
                      <a:pt x="848" y="174"/>
                      <a:pt x="847" y="180"/>
                    </a:cubicBezTo>
                    <a:cubicBezTo>
                      <a:pt x="846" y="188"/>
                      <a:pt x="846" y="196"/>
                      <a:pt x="838" y="200"/>
                    </a:cubicBezTo>
                    <a:cubicBezTo>
                      <a:pt x="834" y="202"/>
                      <a:pt x="830" y="202"/>
                      <a:pt x="827" y="200"/>
                    </a:cubicBezTo>
                    <a:cubicBezTo>
                      <a:pt x="825" y="199"/>
                      <a:pt x="825" y="194"/>
                      <a:pt x="822" y="195"/>
                    </a:cubicBezTo>
                    <a:cubicBezTo>
                      <a:pt x="820" y="199"/>
                      <a:pt x="822" y="202"/>
                      <a:pt x="824" y="205"/>
                    </a:cubicBezTo>
                    <a:cubicBezTo>
                      <a:pt x="829" y="209"/>
                      <a:pt x="835" y="206"/>
                      <a:pt x="840" y="205"/>
                    </a:cubicBezTo>
                    <a:cubicBezTo>
                      <a:pt x="849" y="200"/>
                      <a:pt x="850" y="190"/>
                      <a:pt x="851" y="181"/>
                    </a:cubicBezTo>
                    <a:close/>
                    <a:moveTo>
                      <a:pt x="454" y="171"/>
                    </a:moveTo>
                    <a:cubicBezTo>
                      <a:pt x="453" y="160"/>
                      <a:pt x="453" y="160"/>
                      <a:pt x="453" y="160"/>
                    </a:cubicBezTo>
                    <a:cubicBezTo>
                      <a:pt x="451" y="160"/>
                      <a:pt x="451" y="160"/>
                      <a:pt x="451" y="160"/>
                    </a:cubicBezTo>
                    <a:cubicBezTo>
                      <a:pt x="446" y="163"/>
                      <a:pt x="439" y="167"/>
                      <a:pt x="440" y="173"/>
                    </a:cubicBezTo>
                    <a:cubicBezTo>
                      <a:pt x="440" y="184"/>
                      <a:pt x="448" y="192"/>
                      <a:pt x="458" y="195"/>
                    </a:cubicBezTo>
                    <a:cubicBezTo>
                      <a:pt x="469" y="199"/>
                      <a:pt x="482" y="197"/>
                      <a:pt x="490" y="189"/>
                    </a:cubicBezTo>
                    <a:cubicBezTo>
                      <a:pt x="509" y="178"/>
                      <a:pt x="537" y="180"/>
                      <a:pt x="555" y="191"/>
                    </a:cubicBezTo>
                    <a:cubicBezTo>
                      <a:pt x="556" y="189"/>
                      <a:pt x="556" y="185"/>
                      <a:pt x="555" y="182"/>
                    </a:cubicBezTo>
                    <a:cubicBezTo>
                      <a:pt x="549" y="177"/>
                      <a:pt x="542" y="176"/>
                      <a:pt x="536" y="173"/>
                    </a:cubicBezTo>
                    <a:cubicBezTo>
                      <a:pt x="511" y="166"/>
                      <a:pt x="491" y="179"/>
                      <a:pt x="468" y="183"/>
                    </a:cubicBezTo>
                    <a:cubicBezTo>
                      <a:pt x="461" y="183"/>
                      <a:pt x="458" y="176"/>
                      <a:pt x="454" y="171"/>
                    </a:cubicBezTo>
                    <a:close/>
                    <a:moveTo>
                      <a:pt x="428" y="166"/>
                    </a:moveTo>
                    <a:cubicBezTo>
                      <a:pt x="424" y="164"/>
                      <a:pt x="419" y="160"/>
                      <a:pt x="415" y="163"/>
                    </a:cubicBezTo>
                    <a:cubicBezTo>
                      <a:pt x="414" y="166"/>
                      <a:pt x="416" y="167"/>
                      <a:pt x="417" y="169"/>
                    </a:cubicBezTo>
                    <a:cubicBezTo>
                      <a:pt x="418" y="173"/>
                      <a:pt x="417" y="177"/>
                      <a:pt x="415" y="180"/>
                    </a:cubicBezTo>
                    <a:cubicBezTo>
                      <a:pt x="404" y="187"/>
                      <a:pt x="394" y="178"/>
                      <a:pt x="385" y="176"/>
                    </a:cubicBezTo>
                    <a:cubicBezTo>
                      <a:pt x="367" y="168"/>
                      <a:pt x="345" y="173"/>
                      <a:pt x="327" y="179"/>
                    </a:cubicBezTo>
                    <a:cubicBezTo>
                      <a:pt x="326" y="180"/>
                      <a:pt x="326" y="180"/>
                      <a:pt x="326" y="180"/>
                    </a:cubicBezTo>
                    <a:cubicBezTo>
                      <a:pt x="326" y="182"/>
                      <a:pt x="324" y="184"/>
                      <a:pt x="326" y="185"/>
                    </a:cubicBezTo>
                    <a:cubicBezTo>
                      <a:pt x="347" y="176"/>
                      <a:pt x="375" y="174"/>
                      <a:pt x="393" y="191"/>
                    </a:cubicBezTo>
                    <a:cubicBezTo>
                      <a:pt x="402" y="195"/>
                      <a:pt x="413" y="198"/>
                      <a:pt x="423" y="193"/>
                    </a:cubicBezTo>
                    <a:cubicBezTo>
                      <a:pt x="427" y="191"/>
                      <a:pt x="430" y="186"/>
                      <a:pt x="431" y="182"/>
                    </a:cubicBezTo>
                    <a:cubicBezTo>
                      <a:pt x="433" y="176"/>
                      <a:pt x="431" y="170"/>
                      <a:pt x="428" y="166"/>
                    </a:cubicBezTo>
                    <a:close/>
                    <a:moveTo>
                      <a:pt x="570" y="182"/>
                    </a:moveTo>
                    <a:cubicBezTo>
                      <a:pt x="568" y="176"/>
                      <a:pt x="570" y="169"/>
                      <a:pt x="568" y="164"/>
                    </a:cubicBezTo>
                    <a:cubicBezTo>
                      <a:pt x="566" y="164"/>
                      <a:pt x="563" y="162"/>
                      <a:pt x="562" y="165"/>
                    </a:cubicBezTo>
                    <a:cubicBezTo>
                      <a:pt x="560" y="176"/>
                      <a:pt x="561" y="186"/>
                      <a:pt x="566" y="196"/>
                    </a:cubicBezTo>
                    <a:cubicBezTo>
                      <a:pt x="575" y="213"/>
                      <a:pt x="594" y="222"/>
                      <a:pt x="612" y="223"/>
                    </a:cubicBezTo>
                    <a:cubicBezTo>
                      <a:pt x="595" y="214"/>
                      <a:pt x="575" y="202"/>
                      <a:pt x="570" y="182"/>
                    </a:cubicBezTo>
                    <a:close/>
                    <a:moveTo>
                      <a:pt x="553" y="171"/>
                    </a:moveTo>
                    <a:cubicBezTo>
                      <a:pt x="535" y="163"/>
                      <a:pt x="513" y="162"/>
                      <a:pt x="494" y="167"/>
                    </a:cubicBezTo>
                    <a:cubicBezTo>
                      <a:pt x="483" y="171"/>
                      <a:pt x="469" y="172"/>
                      <a:pt x="461" y="164"/>
                    </a:cubicBezTo>
                    <a:cubicBezTo>
                      <a:pt x="458" y="168"/>
                      <a:pt x="462" y="171"/>
                      <a:pt x="463" y="174"/>
                    </a:cubicBezTo>
                    <a:cubicBezTo>
                      <a:pt x="466" y="175"/>
                      <a:pt x="468" y="178"/>
                      <a:pt x="471" y="177"/>
                    </a:cubicBezTo>
                    <a:cubicBezTo>
                      <a:pt x="496" y="169"/>
                      <a:pt x="527" y="160"/>
                      <a:pt x="552" y="175"/>
                    </a:cubicBezTo>
                    <a:cubicBezTo>
                      <a:pt x="554" y="174"/>
                      <a:pt x="554" y="174"/>
                      <a:pt x="554" y="174"/>
                    </a:cubicBezTo>
                    <a:cubicBezTo>
                      <a:pt x="554" y="173"/>
                      <a:pt x="554" y="172"/>
                      <a:pt x="553" y="171"/>
                    </a:cubicBezTo>
                    <a:close/>
                    <a:moveTo>
                      <a:pt x="812" y="174"/>
                    </a:moveTo>
                    <a:cubicBezTo>
                      <a:pt x="811" y="173"/>
                      <a:pt x="810" y="171"/>
                      <a:pt x="809" y="171"/>
                    </a:cubicBezTo>
                    <a:cubicBezTo>
                      <a:pt x="801" y="176"/>
                      <a:pt x="797" y="184"/>
                      <a:pt x="796" y="192"/>
                    </a:cubicBezTo>
                    <a:cubicBezTo>
                      <a:pt x="798" y="199"/>
                      <a:pt x="796" y="209"/>
                      <a:pt x="804" y="214"/>
                    </a:cubicBezTo>
                    <a:cubicBezTo>
                      <a:pt x="805" y="213"/>
                      <a:pt x="805" y="212"/>
                      <a:pt x="805" y="211"/>
                    </a:cubicBezTo>
                    <a:cubicBezTo>
                      <a:pt x="802" y="206"/>
                      <a:pt x="802" y="201"/>
                      <a:pt x="801" y="196"/>
                    </a:cubicBezTo>
                    <a:cubicBezTo>
                      <a:pt x="801" y="187"/>
                      <a:pt x="807" y="181"/>
                      <a:pt x="812" y="174"/>
                    </a:cubicBezTo>
                    <a:close/>
                    <a:moveTo>
                      <a:pt x="325" y="169"/>
                    </a:moveTo>
                    <a:cubicBezTo>
                      <a:pt x="324" y="167"/>
                      <a:pt x="324" y="167"/>
                      <a:pt x="324" y="167"/>
                    </a:cubicBezTo>
                    <a:cubicBezTo>
                      <a:pt x="318" y="170"/>
                      <a:pt x="309" y="170"/>
                      <a:pt x="304" y="177"/>
                    </a:cubicBezTo>
                    <a:cubicBezTo>
                      <a:pt x="302" y="186"/>
                      <a:pt x="302" y="186"/>
                      <a:pt x="302" y="186"/>
                    </a:cubicBezTo>
                    <a:cubicBezTo>
                      <a:pt x="301" y="201"/>
                      <a:pt x="290" y="216"/>
                      <a:pt x="275" y="221"/>
                    </a:cubicBezTo>
                    <a:cubicBezTo>
                      <a:pt x="274" y="223"/>
                      <a:pt x="269" y="221"/>
                      <a:pt x="269" y="224"/>
                    </a:cubicBezTo>
                    <a:cubicBezTo>
                      <a:pt x="276" y="223"/>
                      <a:pt x="283" y="220"/>
                      <a:pt x="290" y="217"/>
                    </a:cubicBezTo>
                    <a:cubicBezTo>
                      <a:pt x="308" y="206"/>
                      <a:pt x="319" y="188"/>
                      <a:pt x="325" y="169"/>
                    </a:cubicBezTo>
                    <a:close/>
                    <a:moveTo>
                      <a:pt x="595" y="189"/>
                    </a:moveTo>
                    <a:cubicBezTo>
                      <a:pt x="588" y="183"/>
                      <a:pt x="582" y="174"/>
                      <a:pt x="575" y="170"/>
                    </a:cubicBezTo>
                    <a:cubicBezTo>
                      <a:pt x="574" y="171"/>
                      <a:pt x="574" y="172"/>
                      <a:pt x="574" y="173"/>
                    </a:cubicBezTo>
                    <a:cubicBezTo>
                      <a:pt x="573" y="192"/>
                      <a:pt x="591" y="205"/>
                      <a:pt x="606" y="211"/>
                    </a:cubicBezTo>
                    <a:cubicBezTo>
                      <a:pt x="606" y="208"/>
                      <a:pt x="606" y="208"/>
                      <a:pt x="606" y="208"/>
                    </a:cubicBezTo>
                    <a:cubicBezTo>
                      <a:pt x="595" y="189"/>
                      <a:pt x="595" y="189"/>
                      <a:pt x="595" y="189"/>
                    </a:cubicBezTo>
                    <a:close/>
                    <a:moveTo>
                      <a:pt x="77" y="185"/>
                    </a:moveTo>
                    <a:cubicBezTo>
                      <a:pt x="76" y="181"/>
                      <a:pt x="73" y="175"/>
                      <a:pt x="68" y="173"/>
                    </a:cubicBezTo>
                    <a:cubicBezTo>
                      <a:pt x="66" y="174"/>
                      <a:pt x="65" y="175"/>
                      <a:pt x="65" y="176"/>
                    </a:cubicBezTo>
                    <a:cubicBezTo>
                      <a:pt x="70" y="182"/>
                      <a:pt x="75" y="190"/>
                      <a:pt x="72" y="197"/>
                    </a:cubicBezTo>
                    <a:cubicBezTo>
                      <a:pt x="69" y="214"/>
                      <a:pt x="52" y="224"/>
                      <a:pt x="38" y="228"/>
                    </a:cubicBezTo>
                    <a:cubicBezTo>
                      <a:pt x="34" y="230"/>
                      <a:pt x="29" y="228"/>
                      <a:pt x="25" y="231"/>
                    </a:cubicBezTo>
                    <a:cubicBezTo>
                      <a:pt x="19" y="245"/>
                      <a:pt x="13" y="263"/>
                      <a:pt x="23" y="277"/>
                    </a:cubicBezTo>
                    <a:cubicBezTo>
                      <a:pt x="24" y="282"/>
                      <a:pt x="30" y="284"/>
                      <a:pt x="30" y="289"/>
                    </a:cubicBezTo>
                    <a:cubicBezTo>
                      <a:pt x="24" y="305"/>
                      <a:pt x="15" y="320"/>
                      <a:pt x="17" y="337"/>
                    </a:cubicBezTo>
                    <a:cubicBezTo>
                      <a:pt x="18" y="352"/>
                      <a:pt x="31" y="363"/>
                      <a:pt x="28" y="378"/>
                    </a:cubicBezTo>
                    <a:cubicBezTo>
                      <a:pt x="28" y="384"/>
                      <a:pt x="24" y="389"/>
                      <a:pt x="25" y="394"/>
                    </a:cubicBezTo>
                    <a:cubicBezTo>
                      <a:pt x="30" y="394"/>
                      <a:pt x="34" y="389"/>
                      <a:pt x="37" y="385"/>
                    </a:cubicBezTo>
                    <a:cubicBezTo>
                      <a:pt x="46" y="373"/>
                      <a:pt x="45" y="359"/>
                      <a:pt x="42" y="344"/>
                    </a:cubicBezTo>
                    <a:cubicBezTo>
                      <a:pt x="38" y="327"/>
                      <a:pt x="54" y="317"/>
                      <a:pt x="56" y="302"/>
                    </a:cubicBezTo>
                    <a:cubicBezTo>
                      <a:pt x="56" y="295"/>
                      <a:pt x="58" y="284"/>
                      <a:pt x="53" y="278"/>
                    </a:cubicBezTo>
                    <a:cubicBezTo>
                      <a:pt x="47" y="278"/>
                      <a:pt x="42" y="272"/>
                      <a:pt x="40" y="267"/>
                    </a:cubicBezTo>
                    <a:cubicBezTo>
                      <a:pt x="38" y="260"/>
                      <a:pt x="39" y="253"/>
                      <a:pt x="42" y="246"/>
                    </a:cubicBezTo>
                    <a:cubicBezTo>
                      <a:pt x="41" y="245"/>
                      <a:pt x="41" y="245"/>
                      <a:pt x="41" y="245"/>
                    </a:cubicBezTo>
                    <a:cubicBezTo>
                      <a:pt x="40" y="245"/>
                      <a:pt x="38" y="245"/>
                      <a:pt x="37" y="246"/>
                    </a:cubicBezTo>
                    <a:cubicBezTo>
                      <a:pt x="33" y="254"/>
                      <a:pt x="32" y="263"/>
                      <a:pt x="36" y="271"/>
                    </a:cubicBezTo>
                    <a:cubicBezTo>
                      <a:pt x="38" y="278"/>
                      <a:pt x="46" y="280"/>
                      <a:pt x="50" y="284"/>
                    </a:cubicBezTo>
                    <a:cubicBezTo>
                      <a:pt x="52" y="297"/>
                      <a:pt x="50" y="311"/>
                      <a:pt x="42" y="321"/>
                    </a:cubicBezTo>
                    <a:cubicBezTo>
                      <a:pt x="30" y="336"/>
                      <a:pt x="42" y="352"/>
                      <a:pt x="39" y="369"/>
                    </a:cubicBezTo>
                    <a:cubicBezTo>
                      <a:pt x="37" y="373"/>
                      <a:pt x="36" y="379"/>
                      <a:pt x="33" y="380"/>
                    </a:cubicBezTo>
                    <a:cubicBezTo>
                      <a:pt x="33" y="368"/>
                      <a:pt x="31" y="354"/>
                      <a:pt x="23" y="343"/>
                    </a:cubicBezTo>
                    <a:cubicBezTo>
                      <a:pt x="19" y="322"/>
                      <a:pt x="31" y="304"/>
                      <a:pt x="36" y="285"/>
                    </a:cubicBezTo>
                    <a:cubicBezTo>
                      <a:pt x="30" y="281"/>
                      <a:pt x="27" y="273"/>
                      <a:pt x="24" y="267"/>
                    </a:cubicBezTo>
                    <a:cubicBezTo>
                      <a:pt x="22" y="256"/>
                      <a:pt x="25" y="244"/>
                      <a:pt x="31" y="234"/>
                    </a:cubicBezTo>
                    <a:cubicBezTo>
                      <a:pt x="32" y="233"/>
                      <a:pt x="33" y="233"/>
                      <a:pt x="34" y="234"/>
                    </a:cubicBezTo>
                    <a:cubicBezTo>
                      <a:pt x="44" y="232"/>
                      <a:pt x="54" y="229"/>
                      <a:pt x="62" y="222"/>
                    </a:cubicBezTo>
                    <a:cubicBezTo>
                      <a:pt x="73" y="214"/>
                      <a:pt x="80" y="199"/>
                      <a:pt x="77" y="185"/>
                    </a:cubicBezTo>
                    <a:close/>
                    <a:moveTo>
                      <a:pt x="292" y="197"/>
                    </a:moveTo>
                    <a:cubicBezTo>
                      <a:pt x="295" y="192"/>
                      <a:pt x="296" y="186"/>
                      <a:pt x="295" y="182"/>
                    </a:cubicBezTo>
                    <a:cubicBezTo>
                      <a:pt x="281" y="187"/>
                      <a:pt x="273" y="202"/>
                      <a:pt x="270" y="216"/>
                    </a:cubicBezTo>
                    <a:cubicBezTo>
                      <a:pt x="280" y="214"/>
                      <a:pt x="288" y="206"/>
                      <a:pt x="292" y="197"/>
                    </a:cubicBezTo>
                    <a:close/>
                    <a:moveTo>
                      <a:pt x="395" y="202"/>
                    </a:moveTo>
                    <a:cubicBezTo>
                      <a:pt x="389" y="185"/>
                      <a:pt x="369" y="185"/>
                      <a:pt x="355" y="184"/>
                    </a:cubicBezTo>
                    <a:cubicBezTo>
                      <a:pt x="341" y="184"/>
                      <a:pt x="329" y="189"/>
                      <a:pt x="318" y="196"/>
                    </a:cubicBezTo>
                    <a:cubicBezTo>
                      <a:pt x="317" y="200"/>
                      <a:pt x="311" y="203"/>
                      <a:pt x="312" y="208"/>
                    </a:cubicBezTo>
                    <a:cubicBezTo>
                      <a:pt x="327" y="209"/>
                      <a:pt x="339" y="199"/>
                      <a:pt x="353" y="196"/>
                    </a:cubicBezTo>
                    <a:cubicBezTo>
                      <a:pt x="362" y="194"/>
                      <a:pt x="371" y="196"/>
                      <a:pt x="378" y="203"/>
                    </a:cubicBezTo>
                    <a:cubicBezTo>
                      <a:pt x="381" y="208"/>
                      <a:pt x="380" y="215"/>
                      <a:pt x="377" y="220"/>
                    </a:cubicBezTo>
                    <a:cubicBezTo>
                      <a:pt x="379" y="221"/>
                      <a:pt x="381" y="222"/>
                      <a:pt x="383" y="223"/>
                    </a:cubicBezTo>
                    <a:cubicBezTo>
                      <a:pt x="387" y="221"/>
                      <a:pt x="391" y="222"/>
                      <a:pt x="394" y="218"/>
                    </a:cubicBezTo>
                    <a:cubicBezTo>
                      <a:pt x="397" y="214"/>
                      <a:pt x="397" y="207"/>
                      <a:pt x="395" y="202"/>
                    </a:cubicBezTo>
                    <a:close/>
                    <a:moveTo>
                      <a:pt x="550" y="194"/>
                    </a:moveTo>
                    <a:cubicBezTo>
                      <a:pt x="538" y="189"/>
                      <a:pt x="524" y="186"/>
                      <a:pt x="511" y="187"/>
                    </a:cubicBezTo>
                    <a:cubicBezTo>
                      <a:pt x="500" y="190"/>
                      <a:pt x="484" y="196"/>
                      <a:pt x="482" y="209"/>
                    </a:cubicBezTo>
                    <a:cubicBezTo>
                      <a:pt x="482" y="214"/>
                      <a:pt x="484" y="218"/>
                      <a:pt x="486" y="222"/>
                    </a:cubicBezTo>
                    <a:cubicBezTo>
                      <a:pt x="489" y="226"/>
                      <a:pt x="495" y="225"/>
                      <a:pt x="499" y="227"/>
                    </a:cubicBezTo>
                    <a:cubicBezTo>
                      <a:pt x="500" y="226"/>
                      <a:pt x="504" y="227"/>
                      <a:pt x="503" y="224"/>
                    </a:cubicBezTo>
                    <a:cubicBezTo>
                      <a:pt x="499" y="222"/>
                      <a:pt x="498" y="217"/>
                      <a:pt x="498" y="213"/>
                    </a:cubicBezTo>
                    <a:cubicBezTo>
                      <a:pt x="499" y="207"/>
                      <a:pt x="506" y="203"/>
                      <a:pt x="511" y="200"/>
                    </a:cubicBezTo>
                    <a:cubicBezTo>
                      <a:pt x="529" y="198"/>
                      <a:pt x="548" y="205"/>
                      <a:pt x="564" y="212"/>
                    </a:cubicBezTo>
                    <a:cubicBezTo>
                      <a:pt x="571" y="209"/>
                      <a:pt x="561" y="204"/>
                      <a:pt x="561" y="199"/>
                    </a:cubicBezTo>
                    <a:cubicBezTo>
                      <a:pt x="557" y="195"/>
                      <a:pt x="552" y="200"/>
                      <a:pt x="550" y="194"/>
                    </a:cubicBezTo>
                    <a:close/>
                    <a:moveTo>
                      <a:pt x="374" y="209"/>
                    </a:moveTo>
                    <a:cubicBezTo>
                      <a:pt x="373" y="206"/>
                      <a:pt x="373" y="206"/>
                      <a:pt x="373" y="206"/>
                    </a:cubicBezTo>
                    <a:cubicBezTo>
                      <a:pt x="354" y="193"/>
                      <a:pt x="338" y="213"/>
                      <a:pt x="319" y="214"/>
                    </a:cubicBezTo>
                    <a:cubicBezTo>
                      <a:pt x="319" y="214"/>
                      <a:pt x="318" y="216"/>
                      <a:pt x="319" y="216"/>
                    </a:cubicBezTo>
                    <a:cubicBezTo>
                      <a:pt x="333" y="220"/>
                      <a:pt x="343" y="208"/>
                      <a:pt x="356" y="207"/>
                    </a:cubicBezTo>
                    <a:cubicBezTo>
                      <a:pt x="362" y="208"/>
                      <a:pt x="366" y="213"/>
                      <a:pt x="371" y="215"/>
                    </a:cubicBezTo>
                    <a:cubicBezTo>
                      <a:pt x="373" y="214"/>
                      <a:pt x="373" y="211"/>
                      <a:pt x="374" y="209"/>
                    </a:cubicBezTo>
                    <a:close/>
                    <a:moveTo>
                      <a:pt x="463" y="221"/>
                    </a:moveTo>
                    <a:cubicBezTo>
                      <a:pt x="456" y="217"/>
                      <a:pt x="448" y="217"/>
                      <a:pt x="441" y="211"/>
                    </a:cubicBezTo>
                    <a:cubicBezTo>
                      <a:pt x="436" y="211"/>
                      <a:pt x="434" y="201"/>
                      <a:pt x="428" y="204"/>
                    </a:cubicBezTo>
                    <a:cubicBezTo>
                      <a:pt x="414" y="228"/>
                      <a:pt x="382" y="224"/>
                      <a:pt x="370" y="249"/>
                    </a:cubicBezTo>
                    <a:cubicBezTo>
                      <a:pt x="366" y="254"/>
                      <a:pt x="367" y="267"/>
                      <a:pt x="357" y="265"/>
                    </a:cubicBezTo>
                    <a:cubicBezTo>
                      <a:pt x="341" y="265"/>
                      <a:pt x="326" y="277"/>
                      <a:pt x="318" y="292"/>
                    </a:cubicBezTo>
                    <a:cubicBezTo>
                      <a:pt x="319" y="293"/>
                      <a:pt x="319" y="293"/>
                      <a:pt x="319" y="293"/>
                    </a:cubicBezTo>
                    <a:cubicBezTo>
                      <a:pt x="327" y="290"/>
                      <a:pt x="335" y="287"/>
                      <a:pt x="344" y="287"/>
                    </a:cubicBezTo>
                    <a:cubicBezTo>
                      <a:pt x="359" y="279"/>
                      <a:pt x="359" y="279"/>
                      <a:pt x="359" y="279"/>
                    </a:cubicBezTo>
                    <a:cubicBezTo>
                      <a:pt x="365" y="274"/>
                      <a:pt x="379" y="277"/>
                      <a:pt x="378" y="266"/>
                    </a:cubicBezTo>
                    <a:cubicBezTo>
                      <a:pt x="387" y="243"/>
                      <a:pt x="414" y="242"/>
                      <a:pt x="429" y="224"/>
                    </a:cubicBezTo>
                    <a:cubicBezTo>
                      <a:pt x="433" y="223"/>
                      <a:pt x="438" y="223"/>
                      <a:pt x="440" y="227"/>
                    </a:cubicBezTo>
                    <a:cubicBezTo>
                      <a:pt x="457" y="235"/>
                      <a:pt x="478" y="241"/>
                      <a:pt x="488" y="259"/>
                    </a:cubicBezTo>
                    <a:cubicBezTo>
                      <a:pt x="489" y="262"/>
                      <a:pt x="490" y="267"/>
                      <a:pt x="495" y="266"/>
                    </a:cubicBezTo>
                    <a:cubicBezTo>
                      <a:pt x="511" y="268"/>
                      <a:pt x="527" y="277"/>
                      <a:pt x="536" y="292"/>
                    </a:cubicBezTo>
                    <a:cubicBezTo>
                      <a:pt x="541" y="294"/>
                      <a:pt x="547" y="296"/>
                      <a:pt x="552" y="295"/>
                    </a:cubicBezTo>
                    <a:cubicBezTo>
                      <a:pt x="552" y="290"/>
                      <a:pt x="549" y="284"/>
                      <a:pt x="546" y="280"/>
                    </a:cubicBezTo>
                    <a:cubicBezTo>
                      <a:pt x="535" y="268"/>
                      <a:pt x="522" y="260"/>
                      <a:pt x="506" y="256"/>
                    </a:cubicBezTo>
                    <a:cubicBezTo>
                      <a:pt x="499" y="238"/>
                      <a:pt x="480" y="227"/>
                      <a:pt x="463" y="221"/>
                    </a:cubicBezTo>
                    <a:close/>
                    <a:moveTo>
                      <a:pt x="556" y="214"/>
                    </a:moveTo>
                    <a:cubicBezTo>
                      <a:pt x="543" y="210"/>
                      <a:pt x="529" y="202"/>
                      <a:pt x="515" y="206"/>
                    </a:cubicBezTo>
                    <a:cubicBezTo>
                      <a:pt x="510" y="208"/>
                      <a:pt x="504" y="210"/>
                      <a:pt x="504" y="216"/>
                    </a:cubicBezTo>
                    <a:cubicBezTo>
                      <a:pt x="505" y="217"/>
                      <a:pt x="505" y="220"/>
                      <a:pt x="507" y="220"/>
                    </a:cubicBezTo>
                    <a:cubicBezTo>
                      <a:pt x="508" y="216"/>
                      <a:pt x="513" y="213"/>
                      <a:pt x="517" y="210"/>
                    </a:cubicBezTo>
                    <a:cubicBezTo>
                      <a:pt x="528" y="206"/>
                      <a:pt x="540" y="211"/>
                      <a:pt x="550" y="215"/>
                    </a:cubicBezTo>
                    <a:cubicBezTo>
                      <a:pt x="553" y="215"/>
                      <a:pt x="554" y="219"/>
                      <a:pt x="556" y="217"/>
                    </a:cubicBezTo>
                    <a:cubicBezTo>
                      <a:pt x="557" y="217"/>
                      <a:pt x="557" y="215"/>
                      <a:pt x="556" y="214"/>
                    </a:cubicBezTo>
                    <a:close/>
                    <a:moveTo>
                      <a:pt x="578" y="219"/>
                    </a:moveTo>
                    <a:cubicBezTo>
                      <a:pt x="577" y="218"/>
                      <a:pt x="575" y="215"/>
                      <a:pt x="573" y="216"/>
                    </a:cubicBezTo>
                    <a:cubicBezTo>
                      <a:pt x="562" y="219"/>
                      <a:pt x="553" y="228"/>
                      <a:pt x="546" y="237"/>
                    </a:cubicBezTo>
                    <a:cubicBezTo>
                      <a:pt x="545" y="239"/>
                      <a:pt x="545" y="239"/>
                      <a:pt x="545" y="239"/>
                    </a:cubicBezTo>
                    <a:cubicBezTo>
                      <a:pt x="549" y="242"/>
                      <a:pt x="555" y="245"/>
                      <a:pt x="560" y="246"/>
                    </a:cubicBezTo>
                    <a:cubicBezTo>
                      <a:pt x="567" y="247"/>
                      <a:pt x="577" y="248"/>
                      <a:pt x="583" y="245"/>
                    </a:cubicBezTo>
                    <a:cubicBezTo>
                      <a:pt x="580" y="243"/>
                      <a:pt x="576" y="246"/>
                      <a:pt x="574" y="244"/>
                    </a:cubicBezTo>
                    <a:cubicBezTo>
                      <a:pt x="568" y="241"/>
                      <a:pt x="558" y="242"/>
                      <a:pt x="557" y="235"/>
                    </a:cubicBezTo>
                    <a:cubicBezTo>
                      <a:pt x="563" y="230"/>
                      <a:pt x="570" y="225"/>
                      <a:pt x="577" y="221"/>
                    </a:cubicBezTo>
                    <a:cubicBezTo>
                      <a:pt x="578" y="219"/>
                      <a:pt x="578" y="219"/>
                      <a:pt x="578" y="219"/>
                    </a:cubicBezTo>
                    <a:close/>
                    <a:moveTo>
                      <a:pt x="321" y="225"/>
                    </a:moveTo>
                    <a:cubicBezTo>
                      <a:pt x="315" y="222"/>
                      <a:pt x="312" y="216"/>
                      <a:pt x="304" y="215"/>
                    </a:cubicBezTo>
                    <a:cubicBezTo>
                      <a:pt x="304" y="217"/>
                      <a:pt x="307" y="220"/>
                      <a:pt x="309" y="221"/>
                    </a:cubicBezTo>
                    <a:cubicBezTo>
                      <a:pt x="312" y="225"/>
                      <a:pt x="317" y="229"/>
                      <a:pt x="317" y="234"/>
                    </a:cubicBezTo>
                    <a:cubicBezTo>
                      <a:pt x="311" y="244"/>
                      <a:pt x="299" y="243"/>
                      <a:pt x="290" y="247"/>
                    </a:cubicBezTo>
                    <a:cubicBezTo>
                      <a:pt x="290" y="249"/>
                      <a:pt x="290" y="249"/>
                      <a:pt x="291" y="250"/>
                    </a:cubicBezTo>
                    <a:cubicBezTo>
                      <a:pt x="297" y="251"/>
                      <a:pt x="304" y="249"/>
                      <a:pt x="309" y="247"/>
                    </a:cubicBezTo>
                    <a:cubicBezTo>
                      <a:pt x="316" y="244"/>
                      <a:pt x="324" y="241"/>
                      <a:pt x="328" y="235"/>
                    </a:cubicBezTo>
                    <a:cubicBezTo>
                      <a:pt x="327" y="233"/>
                      <a:pt x="326" y="231"/>
                      <a:pt x="326" y="228"/>
                    </a:cubicBezTo>
                    <a:cubicBezTo>
                      <a:pt x="325" y="227"/>
                      <a:pt x="323" y="224"/>
                      <a:pt x="321" y="225"/>
                    </a:cubicBezTo>
                    <a:close/>
                    <a:moveTo>
                      <a:pt x="844" y="223"/>
                    </a:moveTo>
                    <a:cubicBezTo>
                      <a:pt x="840" y="221"/>
                      <a:pt x="838" y="226"/>
                      <a:pt x="840" y="228"/>
                    </a:cubicBezTo>
                    <a:cubicBezTo>
                      <a:pt x="845" y="233"/>
                      <a:pt x="849" y="238"/>
                      <a:pt x="850" y="245"/>
                    </a:cubicBezTo>
                    <a:cubicBezTo>
                      <a:pt x="850" y="255"/>
                      <a:pt x="849" y="268"/>
                      <a:pt x="839" y="274"/>
                    </a:cubicBezTo>
                    <a:cubicBezTo>
                      <a:pt x="836" y="279"/>
                      <a:pt x="839" y="285"/>
                      <a:pt x="843" y="288"/>
                    </a:cubicBezTo>
                    <a:cubicBezTo>
                      <a:pt x="860" y="305"/>
                      <a:pt x="849" y="329"/>
                      <a:pt x="843" y="347"/>
                    </a:cubicBezTo>
                    <a:cubicBezTo>
                      <a:pt x="841" y="352"/>
                      <a:pt x="841" y="359"/>
                      <a:pt x="838" y="364"/>
                    </a:cubicBezTo>
                    <a:cubicBezTo>
                      <a:pt x="829" y="353"/>
                      <a:pt x="840" y="339"/>
                      <a:pt x="839" y="326"/>
                    </a:cubicBezTo>
                    <a:cubicBezTo>
                      <a:pt x="839" y="311"/>
                      <a:pt x="833" y="299"/>
                      <a:pt x="823" y="289"/>
                    </a:cubicBezTo>
                    <a:cubicBezTo>
                      <a:pt x="819" y="285"/>
                      <a:pt x="819" y="279"/>
                      <a:pt x="815" y="277"/>
                    </a:cubicBezTo>
                    <a:cubicBezTo>
                      <a:pt x="814" y="278"/>
                      <a:pt x="813" y="279"/>
                      <a:pt x="813" y="280"/>
                    </a:cubicBezTo>
                    <a:cubicBezTo>
                      <a:pt x="818" y="295"/>
                      <a:pt x="836" y="306"/>
                      <a:pt x="834" y="324"/>
                    </a:cubicBezTo>
                    <a:cubicBezTo>
                      <a:pt x="831" y="341"/>
                      <a:pt x="826" y="361"/>
                      <a:pt x="838" y="376"/>
                    </a:cubicBezTo>
                    <a:cubicBezTo>
                      <a:pt x="841" y="379"/>
                      <a:pt x="845" y="384"/>
                      <a:pt x="850" y="384"/>
                    </a:cubicBezTo>
                    <a:cubicBezTo>
                      <a:pt x="851" y="384"/>
                      <a:pt x="852" y="382"/>
                      <a:pt x="851" y="380"/>
                    </a:cubicBezTo>
                    <a:cubicBezTo>
                      <a:pt x="846" y="377"/>
                      <a:pt x="845" y="371"/>
                      <a:pt x="844" y="365"/>
                    </a:cubicBezTo>
                    <a:cubicBezTo>
                      <a:pt x="846" y="342"/>
                      <a:pt x="863" y="321"/>
                      <a:pt x="855" y="297"/>
                    </a:cubicBezTo>
                    <a:cubicBezTo>
                      <a:pt x="851" y="290"/>
                      <a:pt x="847" y="285"/>
                      <a:pt x="845" y="278"/>
                    </a:cubicBezTo>
                    <a:cubicBezTo>
                      <a:pt x="849" y="271"/>
                      <a:pt x="854" y="265"/>
                      <a:pt x="854" y="257"/>
                    </a:cubicBezTo>
                    <a:cubicBezTo>
                      <a:pt x="856" y="245"/>
                      <a:pt x="853" y="232"/>
                      <a:pt x="844" y="223"/>
                    </a:cubicBezTo>
                    <a:close/>
                    <a:moveTo>
                      <a:pt x="309" y="231"/>
                    </a:moveTo>
                    <a:cubicBezTo>
                      <a:pt x="306" y="226"/>
                      <a:pt x="302" y="221"/>
                      <a:pt x="297" y="219"/>
                    </a:cubicBezTo>
                    <a:cubicBezTo>
                      <a:pt x="290" y="224"/>
                      <a:pt x="282" y="228"/>
                      <a:pt x="274" y="230"/>
                    </a:cubicBezTo>
                    <a:cubicBezTo>
                      <a:pt x="274" y="231"/>
                      <a:pt x="274" y="233"/>
                      <a:pt x="275" y="234"/>
                    </a:cubicBezTo>
                    <a:cubicBezTo>
                      <a:pt x="280" y="237"/>
                      <a:pt x="284" y="244"/>
                      <a:pt x="290" y="240"/>
                    </a:cubicBezTo>
                    <a:cubicBezTo>
                      <a:pt x="297" y="239"/>
                      <a:pt x="305" y="238"/>
                      <a:pt x="309" y="231"/>
                    </a:cubicBezTo>
                    <a:close/>
                    <a:moveTo>
                      <a:pt x="606" y="230"/>
                    </a:moveTo>
                    <a:cubicBezTo>
                      <a:pt x="600" y="228"/>
                      <a:pt x="593" y="226"/>
                      <a:pt x="587" y="224"/>
                    </a:cubicBezTo>
                    <a:cubicBezTo>
                      <a:pt x="579" y="225"/>
                      <a:pt x="573" y="231"/>
                      <a:pt x="568" y="236"/>
                    </a:cubicBezTo>
                    <a:cubicBezTo>
                      <a:pt x="576" y="239"/>
                      <a:pt x="588" y="239"/>
                      <a:pt x="597" y="237"/>
                    </a:cubicBezTo>
                    <a:cubicBezTo>
                      <a:pt x="600" y="235"/>
                      <a:pt x="606" y="235"/>
                      <a:pt x="606" y="230"/>
                    </a:cubicBezTo>
                    <a:close/>
                    <a:moveTo>
                      <a:pt x="467" y="247"/>
                    </a:moveTo>
                    <a:cubicBezTo>
                      <a:pt x="455" y="242"/>
                      <a:pt x="444" y="237"/>
                      <a:pt x="432" y="230"/>
                    </a:cubicBezTo>
                    <a:cubicBezTo>
                      <a:pt x="422" y="240"/>
                      <a:pt x="408" y="246"/>
                      <a:pt x="396" y="254"/>
                    </a:cubicBezTo>
                    <a:cubicBezTo>
                      <a:pt x="390" y="256"/>
                      <a:pt x="387" y="262"/>
                      <a:pt x="385" y="267"/>
                    </a:cubicBezTo>
                    <a:cubicBezTo>
                      <a:pt x="383" y="271"/>
                      <a:pt x="385" y="277"/>
                      <a:pt x="381" y="279"/>
                    </a:cubicBezTo>
                    <a:cubicBezTo>
                      <a:pt x="372" y="281"/>
                      <a:pt x="362" y="280"/>
                      <a:pt x="356" y="287"/>
                    </a:cubicBezTo>
                    <a:cubicBezTo>
                      <a:pt x="365" y="291"/>
                      <a:pt x="374" y="295"/>
                      <a:pt x="382" y="301"/>
                    </a:cubicBezTo>
                    <a:cubicBezTo>
                      <a:pt x="385" y="306"/>
                      <a:pt x="387" y="312"/>
                      <a:pt x="391" y="316"/>
                    </a:cubicBezTo>
                    <a:cubicBezTo>
                      <a:pt x="395" y="310"/>
                      <a:pt x="401" y="303"/>
                      <a:pt x="407" y="299"/>
                    </a:cubicBezTo>
                    <a:cubicBezTo>
                      <a:pt x="407" y="293"/>
                      <a:pt x="406" y="287"/>
                      <a:pt x="410" y="282"/>
                    </a:cubicBezTo>
                    <a:cubicBezTo>
                      <a:pt x="417" y="274"/>
                      <a:pt x="425" y="268"/>
                      <a:pt x="435" y="264"/>
                    </a:cubicBezTo>
                    <a:cubicBezTo>
                      <a:pt x="441" y="263"/>
                      <a:pt x="450" y="261"/>
                      <a:pt x="456" y="267"/>
                    </a:cubicBezTo>
                    <a:cubicBezTo>
                      <a:pt x="466" y="268"/>
                      <a:pt x="471" y="280"/>
                      <a:pt x="473" y="288"/>
                    </a:cubicBezTo>
                    <a:cubicBezTo>
                      <a:pt x="471" y="292"/>
                      <a:pt x="473" y="295"/>
                      <a:pt x="473" y="299"/>
                    </a:cubicBezTo>
                    <a:cubicBezTo>
                      <a:pt x="482" y="304"/>
                      <a:pt x="487" y="314"/>
                      <a:pt x="487" y="324"/>
                    </a:cubicBezTo>
                    <a:cubicBezTo>
                      <a:pt x="489" y="319"/>
                      <a:pt x="491" y="313"/>
                      <a:pt x="497" y="308"/>
                    </a:cubicBezTo>
                    <a:cubicBezTo>
                      <a:pt x="504" y="299"/>
                      <a:pt x="515" y="293"/>
                      <a:pt x="526" y="292"/>
                    </a:cubicBezTo>
                    <a:cubicBezTo>
                      <a:pt x="524" y="286"/>
                      <a:pt x="519" y="282"/>
                      <a:pt x="513" y="278"/>
                    </a:cubicBezTo>
                    <a:cubicBezTo>
                      <a:pt x="505" y="276"/>
                      <a:pt x="497" y="271"/>
                      <a:pt x="487" y="273"/>
                    </a:cubicBezTo>
                    <a:cubicBezTo>
                      <a:pt x="486" y="272"/>
                      <a:pt x="486" y="272"/>
                      <a:pt x="486" y="272"/>
                    </a:cubicBezTo>
                    <a:cubicBezTo>
                      <a:pt x="484" y="261"/>
                      <a:pt x="475" y="254"/>
                      <a:pt x="467" y="247"/>
                    </a:cubicBezTo>
                    <a:close/>
                    <a:moveTo>
                      <a:pt x="289" y="259"/>
                    </a:moveTo>
                    <a:cubicBezTo>
                      <a:pt x="281" y="247"/>
                      <a:pt x="281" y="247"/>
                      <a:pt x="281" y="247"/>
                    </a:cubicBezTo>
                    <a:cubicBezTo>
                      <a:pt x="273" y="242"/>
                      <a:pt x="267" y="231"/>
                      <a:pt x="257" y="231"/>
                    </a:cubicBezTo>
                    <a:cubicBezTo>
                      <a:pt x="255" y="229"/>
                      <a:pt x="250" y="229"/>
                      <a:pt x="249" y="231"/>
                    </a:cubicBezTo>
                    <a:cubicBezTo>
                      <a:pt x="267" y="241"/>
                      <a:pt x="285" y="257"/>
                      <a:pt x="286" y="278"/>
                    </a:cubicBezTo>
                    <a:cubicBezTo>
                      <a:pt x="286" y="280"/>
                      <a:pt x="283" y="280"/>
                      <a:pt x="282" y="281"/>
                    </a:cubicBezTo>
                    <a:cubicBezTo>
                      <a:pt x="265" y="277"/>
                      <a:pt x="252" y="261"/>
                      <a:pt x="241" y="249"/>
                    </a:cubicBezTo>
                    <a:cubicBezTo>
                      <a:pt x="240" y="253"/>
                      <a:pt x="242" y="256"/>
                      <a:pt x="244" y="259"/>
                    </a:cubicBezTo>
                    <a:cubicBezTo>
                      <a:pt x="253" y="269"/>
                      <a:pt x="261" y="283"/>
                      <a:pt x="276" y="286"/>
                    </a:cubicBezTo>
                    <a:cubicBezTo>
                      <a:pt x="281" y="289"/>
                      <a:pt x="289" y="292"/>
                      <a:pt x="294" y="288"/>
                    </a:cubicBezTo>
                    <a:cubicBezTo>
                      <a:pt x="296" y="278"/>
                      <a:pt x="291" y="268"/>
                      <a:pt x="289" y="259"/>
                    </a:cubicBezTo>
                    <a:close/>
                    <a:moveTo>
                      <a:pt x="446" y="240"/>
                    </a:moveTo>
                    <a:cubicBezTo>
                      <a:pt x="441" y="239"/>
                      <a:pt x="437" y="234"/>
                      <a:pt x="432" y="234"/>
                    </a:cubicBezTo>
                    <a:cubicBezTo>
                      <a:pt x="421" y="252"/>
                      <a:pt x="393" y="251"/>
                      <a:pt x="388" y="273"/>
                    </a:cubicBezTo>
                    <a:cubicBezTo>
                      <a:pt x="386" y="276"/>
                      <a:pt x="388" y="282"/>
                      <a:pt x="385" y="284"/>
                    </a:cubicBezTo>
                    <a:cubicBezTo>
                      <a:pt x="379" y="285"/>
                      <a:pt x="374" y="287"/>
                      <a:pt x="368" y="285"/>
                    </a:cubicBezTo>
                    <a:cubicBezTo>
                      <a:pt x="366" y="286"/>
                      <a:pt x="367" y="288"/>
                      <a:pt x="368" y="290"/>
                    </a:cubicBezTo>
                    <a:cubicBezTo>
                      <a:pt x="377" y="291"/>
                      <a:pt x="383" y="301"/>
                      <a:pt x="389" y="306"/>
                    </a:cubicBezTo>
                    <a:cubicBezTo>
                      <a:pt x="394" y="305"/>
                      <a:pt x="399" y="300"/>
                      <a:pt x="402" y="295"/>
                    </a:cubicBezTo>
                    <a:cubicBezTo>
                      <a:pt x="403" y="283"/>
                      <a:pt x="413" y="273"/>
                      <a:pt x="421" y="266"/>
                    </a:cubicBezTo>
                    <a:cubicBezTo>
                      <a:pt x="435" y="260"/>
                      <a:pt x="454" y="254"/>
                      <a:pt x="467" y="265"/>
                    </a:cubicBezTo>
                    <a:cubicBezTo>
                      <a:pt x="475" y="273"/>
                      <a:pt x="475" y="284"/>
                      <a:pt x="478" y="294"/>
                    </a:cubicBezTo>
                    <a:cubicBezTo>
                      <a:pt x="481" y="298"/>
                      <a:pt x="484" y="302"/>
                      <a:pt x="487" y="306"/>
                    </a:cubicBezTo>
                    <a:cubicBezTo>
                      <a:pt x="490" y="305"/>
                      <a:pt x="493" y="303"/>
                      <a:pt x="495" y="300"/>
                    </a:cubicBezTo>
                    <a:cubicBezTo>
                      <a:pt x="501" y="296"/>
                      <a:pt x="508" y="293"/>
                      <a:pt x="514" y="290"/>
                    </a:cubicBezTo>
                    <a:cubicBezTo>
                      <a:pt x="514" y="288"/>
                      <a:pt x="515" y="287"/>
                      <a:pt x="514" y="286"/>
                    </a:cubicBezTo>
                    <a:cubicBezTo>
                      <a:pt x="506" y="278"/>
                      <a:pt x="495" y="277"/>
                      <a:pt x="485" y="276"/>
                    </a:cubicBezTo>
                    <a:cubicBezTo>
                      <a:pt x="478" y="260"/>
                      <a:pt x="462" y="245"/>
                      <a:pt x="446" y="240"/>
                    </a:cubicBezTo>
                    <a:close/>
                    <a:moveTo>
                      <a:pt x="616" y="236"/>
                    </a:moveTo>
                    <a:cubicBezTo>
                      <a:pt x="607" y="239"/>
                      <a:pt x="599" y="244"/>
                      <a:pt x="592" y="250"/>
                    </a:cubicBezTo>
                    <a:cubicBezTo>
                      <a:pt x="581" y="260"/>
                      <a:pt x="576" y="276"/>
                      <a:pt x="578" y="288"/>
                    </a:cubicBezTo>
                    <a:cubicBezTo>
                      <a:pt x="587" y="290"/>
                      <a:pt x="596" y="287"/>
                      <a:pt x="604" y="284"/>
                    </a:cubicBezTo>
                    <a:cubicBezTo>
                      <a:pt x="618" y="277"/>
                      <a:pt x="633" y="263"/>
                      <a:pt x="635" y="247"/>
                    </a:cubicBezTo>
                    <a:cubicBezTo>
                      <a:pt x="630" y="256"/>
                      <a:pt x="624" y="265"/>
                      <a:pt x="615" y="271"/>
                    </a:cubicBezTo>
                    <a:cubicBezTo>
                      <a:pt x="606" y="278"/>
                      <a:pt x="596" y="278"/>
                      <a:pt x="586" y="281"/>
                    </a:cubicBezTo>
                    <a:cubicBezTo>
                      <a:pt x="585" y="280"/>
                      <a:pt x="584" y="278"/>
                      <a:pt x="585" y="276"/>
                    </a:cubicBezTo>
                    <a:cubicBezTo>
                      <a:pt x="590" y="265"/>
                      <a:pt x="597" y="252"/>
                      <a:pt x="607" y="244"/>
                    </a:cubicBezTo>
                    <a:cubicBezTo>
                      <a:pt x="610" y="242"/>
                      <a:pt x="614" y="239"/>
                      <a:pt x="616" y="236"/>
                    </a:cubicBezTo>
                    <a:close/>
                    <a:moveTo>
                      <a:pt x="275" y="261"/>
                    </a:moveTo>
                    <a:cubicBezTo>
                      <a:pt x="267" y="249"/>
                      <a:pt x="255" y="238"/>
                      <a:pt x="241" y="234"/>
                    </a:cubicBezTo>
                    <a:cubicBezTo>
                      <a:pt x="240" y="234"/>
                      <a:pt x="240" y="236"/>
                      <a:pt x="240" y="237"/>
                    </a:cubicBezTo>
                    <a:cubicBezTo>
                      <a:pt x="248" y="246"/>
                      <a:pt x="254" y="256"/>
                      <a:pt x="263" y="264"/>
                    </a:cubicBezTo>
                    <a:cubicBezTo>
                      <a:pt x="268" y="268"/>
                      <a:pt x="272" y="272"/>
                      <a:pt x="278" y="273"/>
                    </a:cubicBezTo>
                    <a:cubicBezTo>
                      <a:pt x="279" y="269"/>
                      <a:pt x="277" y="265"/>
                      <a:pt x="275" y="261"/>
                    </a:cubicBezTo>
                    <a:close/>
                    <a:moveTo>
                      <a:pt x="632" y="238"/>
                    </a:moveTo>
                    <a:cubicBezTo>
                      <a:pt x="628" y="237"/>
                      <a:pt x="625" y="240"/>
                      <a:pt x="621" y="241"/>
                    </a:cubicBezTo>
                    <a:cubicBezTo>
                      <a:pt x="611" y="250"/>
                      <a:pt x="597" y="258"/>
                      <a:pt x="594" y="272"/>
                    </a:cubicBezTo>
                    <a:cubicBezTo>
                      <a:pt x="613" y="271"/>
                      <a:pt x="628" y="255"/>
                      <a:pt x="632" y="238"/>
                    </a:cubicBezTo>
                    <a:close/>
                    <a:moveTo>
                      <a:pt x="650" y="249"/>
                    </a:moveTo>
                    <a:cubicBezTo>
                      <a:pt x="650" y="248"/>
                      <a:pt x="650" y="248"/>
                      <a:pt x="650" y="248"/>
                    </a:cubicBezTo>
                    <a:cubicBezTo>
                      <a:pt x="650" y="249"/>
                      <a:pt x="650" y="249"/>
                      <a:pt x="650" y="249"/>
                    </a:cubicBezTo>
                    <a:close/>
                    <a:moveTo>
                      <a:pt x="668" y="291"/>
                    </a:moveTo>
                    <a:cubicBezTo>
                      <a:pt x="655" y="281"/>
                      <a:pt x="652" y="265"/>
                      <a:pt x="645" y="251"/>
                    </a:cubicBezTo>
                    <a:cubicBezTo>
                      <a:pt x="644" y="258"/>
                      <a:pt x="644" y="258"/>
                      <a:pt x="644" y="258"/>
                    </a:cubicBezTo>
                    <a:cubicBezTo>
                      <a:pt x="648" y="277"/>
                      <a:pt x="659" y="300"/>
                      <a:pt x="678" y="307"/>
                    </a:cubicBezTo>
                    <a:cubicBezTo>
                      <a:pt x="688" y="312"/>
                      <a:pt x="700" y="316"/>
                      <a:pt x="710" y="312"/>
                    </a:cubicBezTo>
                    <a:cubicBezTo>
                      <a:pt x="710" y="309"/>
                      <a:pt x="708" y="305"/>
                      <a:pt x="705" y="302"/>
                    </a:cubicBezTo>
                    <a:cubicBezTo>
                      <a:pt x="692" y="304"/>
                      <a:pt x="679" y="297"/>
                      <a:pt x="668" y="291"/>
                    </a:cubicBezTo>
                    <a:close/>
                    <a:moveTo>
                      <a:pt x="234" y="269"/>
                    </a:moveTo>
                    <a:cubicBezTo>
                      <a:pt x="235" y="265"/>
                      <a:pt x="236" y="258"/>
                      <a:pt x="234" y="255"/>
                    </a:cubicBezTo>
                    <a:cubicBezTo>
                      <a:pt x="229" y="265"/>
                      <a:pt x="226" y="275"/>
                      <a:pt x="217" y="283"/>
                    </a:cubicBezTo>
                    <a:cubicBezTo>
                      <a:pt x="207" y="292"/>
                      <a:pt x="194" y="298"/>
                      <a:pt x="180" y="296"/>
                    </a:cubicBezTo>
                    <a:cubicBezTo>
                      <a:pt x="175" y="299"/>
                      <a:pt x="171" y="305"/>
                      <a:pt x="170" y="311"/>
                    </a:cubicBezTo>
                    <a:cubicBezTo>
                      <a:pt x="180" y="311"/>
                      <a:pt x="180" y="311"/>
                      <a:pt x="180" y="311"/>
                    </a:cubicBezTo>
                    <a:cubicBezTo>
                      <a:pt x="204" y="308"/>
                      <a:pt x="226" y="290"/>
                      <a:pt x="234" y="269"/>
                    </a:cubicBezTo>
                    <a:close/>
                    <a:moveTo>
                      <a:pt x="224" y="257"/>
                    </a:moveTo>
                    <a:cubicBezTo>
                      <a:pt x="211" y="260"/>
                      <a:pt x="202" y="271"/>
                      <a:pt x="192" y="280"/>
                    </a:cubicBezTo>
                    <a:cubicBezTo>
                      <a:pt x="190" y="283"/>
                      <a:pt x="186" y="286"/>
                      <a:pt x="186" y="289"/>
                    </a:cubicBezTo>
                    <a:cubicBezTo>
                      <a:pt x="191" y="291"/>
                      <a:pt x="195" y="287"/>
                      <a:pt x="200" y="287"/>
                    </a:cubicBezTo>
                    <a:cubicBezTo>
                      <a:pt x="212" y="281"/>
                      <a:pt x="222" y="271"/>
                      <a:pt x="224" y="257"/>
                    </a:cubicBezTo>
                    <a:close/>
                    <a:moveTo>
                      <a:pt x="646" y="286"/>
                    </a:moveTo>
                    <a:cubicBezTo>
                      <a:pt x="644" y="278"/>
                      <a:pt x="641" y="270"/>
                      <a:pt x="637" y="263"/>
                    </a:cubicBezTo>
                    <a:cubicBezTo>
                      <a:pt x="629" y="274"/>
                      <a:pt x="629" y="274"/>
                      <a:pt x="629" y="274"/>
                    </a:cubicBezTo>
                    <a:cubicBezTo>
                      <a:pt x="627" y="283"/>
                      <a:pt x="627" y="295"/>
                      <a:pt x="633" y="303"/>
                    </a:cubicBezTo>
                    <a:cubicBezTo>
                      <a:pt x="641" y="302"/>
                      <a:pt x="643" y="292"/>
                      <a:pt x="646" y="286"/>
                    </a:cubicBezTo>
                    <a:close/>
                    <a:moveTo>
                      <a:pt x="698" y="295"/>
                    </a:moveTo>
                    <a:cubicBezTo>
                      <a:pt x="690" y="280"/>
                      <a:pt x="674" y="272"/>
                      <a:pt x="659" y="268"/>
                    </a:cubicBezTo>
                    <a:cubicBezTo>
                      <a:pt x="659" y="270"/>
                      <a:pt x="659" y="270"/>
                      <a:pt x="659" y="270"/>
                    </a:cubicBezTo>
                    <a:cubicBezTo>
                      <a:pt x="665" y="279"/>
                      <a:pt x="670" y="289"/>
                      <a:pt x="681" y="292"/>
                    </a:cubicBezTo>
                    <a:cubicBezTo>
                      <a:pt x="686" y="294"/>
                      <a:pt x="693" y="296"/>
                      <a:pt x="698" y="295"/>
                    </a:cubicBezTo>
                    <a:close/>
                    <a:moveTo>
                      <a:pt x="250" y="282"/>
                    </a:moveTo>
                    <a:cubicBezTo>
                      <a:pt x="251" y="275"/>
                      <a:pt x="245" y="269"/>
                      <a:pt x="241" y="265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7" y="274"/>
                      <a:pt x="234" y="279"/>
                      <a:pt x="234" y="285"/>
                    </a:cubicBezTo>
                    <a:cubicBezTo>
                      <a:pt x="235" y="291"/>
                      <a:pt x="238" y="299"/>
                      <a:pt x="244" y="301"/>
                    </a:cubicBezTo>
                    <a:cubicBezTo>
                      <a:pt x="248" y="296"/>
                      <a:pt x="249" y="289"/>
                      <a:pt x="250" y="282"/>
                    </a:cubicBezTo>
                    <a:close/>
                    <a:moveTo>
                      <a:pt x="463" y="281"/>
                    </a:moveTo>
                    <a:cubicBezTo>
                      <a:pt x="462" y="277"/>
                      <a:pt x="457" y="273"/>
                      <a:pt x="453" y="271"/>
                    </a:cubicBezTo>
                    <a:cubicBezTo>
                      <a:pt x="446" y="268"/>
                      <a:pt x="436" y="270"/>
                      <a:pt x="429" y="274"/>
                    </a:cubicBezTo>
                    <a:cubicBezTo>
                      <a:pt x="420" y="279"/>
                      <a:pt x="414" y="290"/>
                      <a:pt x="413" y="300"/>
                    </a:cubicBezTo>
                    <a:cubicBezTo>
                      <a:pt x="408" y="304"/>
                      <a:pt x="401" y="310"/>
                      <a:pt x="399" y="317"/>
                    </a:cubicBezTo>
                    <a:cubicBezTo>
                      <a:pt x="396" y="322"/>
                      <a:pt x="397" y="330"/>
                      <a:pt x="399" y="334"/>
                    </a:cubicBezTo>
                    <a:cubicBezTo>
                      <a:pt x="402" y="341"/>
                      <a:pt x="408" y="345"/>
                      <a:pt x="415" y="347"/>
                    </a:cubicBezTo>
                    <a:cubicBezTo>
                      <a:pt x="421" y="347"/>
                      <a:pt x="429" y="345"/>
                      <a:pt x="431" y="340"/>
                    </a:cubicBezTo>
                    <a:cubicBezTo>
                      <a:pt x="433" y="337"/>
                      <a:pt x="435" y="334"/>
                      <a:pt x="433" y="330"/>
                    </a:cubicBezTo>
                    <a:cubicBezTo>
                      <a:pt x="429" y="320"/>
                      <a:pt x="423" y="335"/>
                      <a:pt x="415" y="332"/>
                    </a:cubicBezTo>
                    <a:cubicBezTo>
                      <a:pt x="409" y="330"/>
                      <a:pt x="410" y="324"/>
                      <a:pt x="410" y="319"/>
                    </a:cubicBezTo>
                    <a:cubicBezTo>
                      <a:pt x="409" y="310"/>
                      <a:pt x="419" y="305"/>
                      <a:pt x="425" y="299"/>
                    </a:cubicBezTo>
                    <a:cubicBezTo>
                      <a:pt x="425" y="293"/>
                      <a:pt x="428" y="288"/>
                      <a:pt x="433" y="284"/>
                    </a:cubicBezTo>
                    <a:cubicBezTo>
                      <a:pt x="437" y="281"/>
                      <a:pt x="443" y="278"/>
                      <a:pt x="449" y="280"/>
                    </a:cubicBezTo>
                    <a:cubicBezTo>
                      <a:pt x="461" y="285"/>
                      <a:pt x="460" y="300"/>
                      <a:pt x="461" y="310"/>
                    </a:cubicBezTo>
                    <a:cubicBezTo>
                      <a:pt x="465" y="311"/>
                      <a:pt x="470" y="315"/>
                      <a:pt x="471" y="320"/>
                    </a:cubicBezTo>
                    <a:cubicBezTo>
                      <a:pt x="472" y="324"/>
                      <a:pt x="471" y="328"/>
                      <a:pt x="467" y="331"/>
                    </a:cubicBezTo>
                    <a:cubicBezTo>
                      <a:pt x="465" y="332"/>
                      <a:pt x="463" y="331"/>
                      <a:pt x="461" y="329"/>
                    </a:cubicBezTo>
                    <a:cubicBezTo>
                      <a:pt x="460" y="328"/>
                      <a:pt x="457" y="328"/>
                      <a:pt x="456" y="330"/>
                    </a:cubicBezTo>
                    <a:cubicBezTo>
                      <a:pt x="454" y="334"/>
                      <a:pt x="454" y="339"/>
                      <a:pt x="458" y="342"/>
                    </a:cubicBezTo>
                    <a:cubicBezTo>
                      <a:pt x="461" y="345"/>
                      <a:pt x="465" y="344"/>
                      <a:pt x="468" y="343"/>
                    </a:cubicBezTo>
                    <a:cubicBezTo>
                      <a:pt x="473" y="342"/>
                      <a:pt x="478" y="337"/>
                      <a:pt x="480" y="331"/>
                    </a:cubicBezTo>
                    <a:cubicBezTo>
                      <a:pt x="481" y="323"/>
                      <a:pt x="480" y="314"/>
                      <a:pt x="474" y="308"/>
                    </a:cubicBezTo>
                    <a:cubicBezTo>
                      <a:pt x="460" y="305"/>
                      <a:pt x="468" y="289"/>
                      <a:pt x="463" y="281"/>
                    </a:cubicBezTo>
                    <a:close/>
                    <a:moveTo>
                      <a:pt x="625" y="296"/>
                    </a:moveTo>
                    <a:cubicBezTo>
                      <a:pt x="622" y="291"/>
                      <a:pt x="624" y="285"/>
                      <a:pt x="622" y="281"/>
                    </a:cubicBezTo>
                    <a:cubicBezTo>
                      <a:pt x="619" y="284"/>
                      <a:pt x="619" y="284"/>
                      <a:pt x="619" y="284"/>
                    </a:cubicBezTo>
                    <a:cubicBezTo>
                      <a:pt x="613" y="295"/>
                      <a:pt x="622" y="306"/>
                      <a:pt x="628" y="315"/>
                    </a:cubicBezTo>
                    <a:cubicBezTo>
                      <a:pt x="629" y="317"/>
                      <a:pt x="632" y="321"/>
                      <a:pt x="635" y="320"/>
                    </a:cubicBezTo>
                    <a:cubicBezTo>
                      <a:pt x="644" y="316"/>
                      <a:pt x="651" y="307"/>
                      <a:pt x="652" y="297"/>
                    </a:cubicBezTo>
                    <a:cubicBezTo>
                      <a:pt x="652" y="295"/>
                      <a:pt x="653" y="292"/>
                      <a:pt x="650" y="292"/>
                    </a:cubicBezTo>
                    <a:cubicBezTo>
                      <a:pt x="646" y="298"/>
                      <a:pt x="643" y="309"/>
                      <a:pt x="633" y="310"/>
                    </a:cubicBezTo>
                    <a:cubicBezTo>
                      <a:pt x="629" y="306"/>
                      <a:pt x="626" y="301"/>
                      <a:pt x="625" y="296"/>
                    </a:cubicBezTo>
                    <a:close/>
                    <a:moveTo>
                      <a:pt x="453" y="297"/>
                    </a:moveTo>
                    <a:cubicBezTo>
                      <a:pt x="451" y="293"/>
                      <a:pt x="451" y="284"/>
                      <a:pt x="443" y="286"/>
                    </a:cubicBezTo>
                    <a:cubicBezTo>
                      <a:pt x="437" y="287"/>
                      <a:pt x="434" y="292"/>
                      <a:pt x="432" y="297"/>
                    </a:cubicBezTo>
                    <a:cubicBezTo>
                      <a:pt x="432" y="299"/>
                      <a:pt x="434" y="301"/>
                      <a:pt x="432" y="303"/>
                    </a:cubicBezTo>
                    <a:cubicBezTo>
                      <a:pt x="427" y="307"/>
                      <a:pt x="420" y="309"/>
                      <a:pt x="418" y="315"/>
                    </a:cubicBezTo>
                    <a:cubicBezTo>
                      <a:pt x="417" y="318"/>
                      <a:pt x="416" y="323"/>
                      <a:pt x="418" y="325"/>
                    </a:cubicBezTo>
                    <a:cubicBezTo>
                      <a:pt x="422" y="321"/>
                      <a:pt x="428" y="319"/>
                      <a:pt x="434" y="321"/>
                    </a:cubicBezTo>
                    <a:cubicBezTo>
                      <a:pt x="439" y="324"/>
                      <a:pt x="441" y="330"/>
                      <a:pt x="441" y="336"/>
                    </a:cubicBezTo>
                    <a:cubicBezTo>
                      <a:pt x="436" y="345"/>
                      <a:pt x="428" y="352"/>
                      <a:pt x="417" y="353"/>
                    </a:cubicBezTo>
                    <a:cubicBezTo>
                      <a:pt x="409" y="351"/>
                      <a:pt x="400" y="347"/>
                      <a:pt x="395" y="339"/>
                    </a:cubicBezTo>
                    <a:cubicBezTo>
                      <a:pt x="393" y="346"/>
                      <a:pt x="391" y="353"/>
                      <a:pt x="388" y="359"/>
                    </a:cubicBezTo>
                    <a:cubicBezTo>
                      <a:pt x="377" y="375"/>
                      <a:pt x="361" y="383"/>
                      <a:pt x="342" y="382"/>
                    </a:cubicBezTo>
                    <a:cubicBezTo>
                      <a:pt x="342" y="384"/>
                      <a:pt x="342" y="384"/>
                      <a:pt x="342" y="384"/>
                    </a:cubicBezTo>
                    <a:cubicBezTo>
                      <a:pt x="347" y="389"/>
                      <a:pt x="351" y="397"/>
                      <a:pt x="348" y="405"/>
                    </a:cubicBezTo>
                    <a:cubicBezTo>
                      <a:pt x="344" y="411"/>
                      <a:pt x="338" y="415"/>
                      <a:pt x="331" y="415"/>
                    </a:cubicBezTo>
                    <a:cubicBezTo>
                      <a:pt x="325" y="415"/>
                      <a:pt x="326" y="406"/>
                      <a:pt x="319" y="405"/>
                    </a:cubicBezTo>
                    <a:cubicBezTo>
                      <a:pt x="314" y="406"/>
                      <a:pt x="313" y="411"/>
                      <a:pt x="311" y="415"/>
                    </a:cubicBezTo>
                    <a:cubicBezTo>
                      <a:pt x="308" y="417"/>
                      <a:pt x="305" y="414"/>
                      <a:pt x="303" y="414"/>
                    </a:cubicBezTo>
                    <a:cubicBezTo>
                      <a:pt x="298" y="415"/>
                      <a:pt x="293" y="419"/>
                      <a:pt x="292" y="424"/>
                    </a:cubicBezTo>
                    <a:cubicBezTo>
                      <a:pt x="289" y="430"/>
                      <a:pt x="293" y="436"/>
                      <a:pt x="295" y="441"/>
                    </a:cubicBezTo>
                    <a:cubicBezTo>
                      <a:pt x="301" y="447"/>
                      <a:pt x="309" y="447"/>
                      <a:pt x="318" y="447"/>
                    </a:cubicBezTo>
                    <a:cubicBezTo>
                      <a:pt x="322" y="449"/>
                      <a:pt x="317" y="457"/>
                      <a:pt x="323" y="457"/>
                    </a:cubicBezTo>
                    <a:cubicBezTo>
                      <a:pt x="323" y="453"/>
                      <a:pt x="324" y="451"/>
                      <a:pt x="325" y="448"/>
                    </a:cubicBezTo>
                    <a:cubicBezTo>
                      <a:pt x="329" y="444"/>
                      <a:pt x="333" y="442"/>
                      <a:pt x="338" y="443"/>
                    </a:cubicBezTo>
                    <a:cubicBezTo>
                      <a:pt x="341" y="445"/>
                      <a:pt x="345" y="446"/>
                      <a:pt x="347" y="450"/>
                    </a:cubicBezTo>
                    <a:cubicBezTo>
                      <a:pt x="350" y="456"/>
                      <a:pt x="350" y="462"/>
                      <a:pt x="348" y="468"/>
                    </a:cubicBezTo>
                    <a:cubicBezTo>
                      <a:pt x="347" y="471"/>
                      <a:pt x="344" y="473"/>
                      <a:pt x="346" y="476"/>
                    </a:cubicBezTo>
                    <a:cubicBezTo>
                      <a:pt x="353" y="476"/>
                      <a:pt x="360" y="478"/>
                      <a:pt x="368" y="479"/>
                    </a:cubicBezTo>
                    <a:cubicBezTo>
                      <a:pt x="378" y="485"/>
                      <a:pt x="389" y="494"/>
                      <a:pt x="392" y="507"/>
                    </a:cubicBezTo>
                    <a:cubicBezTo>
                      <a:pt x="395" y="511"/>
                      <a:pt x="392" y="517"/>
                      <a:pt x="394" y="521"/>
                    </a:cubicBezTo>
                    <a:cubicBezTo>
                      <a:pt x="404" y="513"/>
                      <a:pt x="404" y="513"/>
                      <a:pt x="404" y="513"/>
                    </a:cubicBezTo>
                    <a:cubicBezTo>
                      <a:pt x="409" y="511"/>
                      <a:pt x="415" y="508"/>
                      <a:pt x="420" y="511"/>
                    </a:cubicBezTo>
                    <a:cubicBezTo>
                      <a:pt x="422" y="509"/>
                      <a:pt x="424" y="512"/>
                      <a:pt x="426" y="511"/>
                    </a:cubicBezTo>
                    <a:cubicBezTo>
                      <a:pt x="432" y="516"/>
                      <a:pt x="438" y="521"/>
                      <a:pt x="435" y="528"/>
                    </a:cubicBezTo>
                    <a:cubicBezTo>
                      <a:pt x="434" y="537"/>
                      <a:pt x="423" y="530"/>
                      <a:pt x="423" y="539"/>
                    </a:cubicBezTo>
                    <a:cubicBezTo>
                      <a:pt x="422" y="543"/>
                      <a:pt x="427" y="546"/>
                      <a:pt x="430" y="547"/>
                    </a:cubicBezTo>
                    <a:cubicBezTo>
                      <a:pt x="433" y="550"/>
                      <a:pt x="431" y="553"/>
                      <a:pt x="430" y="556"/>
                    </a:cubicBezTo>
                    <a:cubicBezTo>
                      <a:pt x="430" y="560"/>
                      <a:pt x="432" y="564"/>
                      <a:pt x="435" y="567"/>
                    </a:cubicBezTo>
                    <a:cubicBezTo>
                      <a:pt x="438" y="570"/>
                      <a:pt x="443" y="570"/>
                      <a:pt x="446" y="566"/>
                    </a:cubicBezTo>
                    <a:cubicBezTo>
                      <a:pt x="448" y="557"/>
                      <a:pt x="453" y="548"/>
                      <a:pt x="462" y="545"/>
                    </a:cubicBezTo>
                    <a:cubicBezTo>
                      <a:pt x="465" y="542"/>
                      <a:pt x="468" y="539"/>
                      <a:pt x="467" y="535"/>
                    </a:cubicBezTo>
                    <a:cubicBezTo>
                      <a:pt x="462" y="531"/>
                      <a:pt x="453" y="536"/>
                      <a:pt x="451" y="527"/>
                    </a:cubicBezTo>
                    <a:cubicBezTo>
                      <a:pt x="451" y="522"/>
                      <a:pt x="451" y="516"/>
                      <a:pt x="456" y="513"/>
                    </a:cubicBezTo>
                    <a:cubicBezTo>
                      <a:pt x="461" y="510"/>
                      <a:pt x="469" y="508"/>
                      <a:pt x="476" y="509"/>
                    </a:cubicBezTo>
                    <a:cubicBezTo>
                      <a:pt x="482" y="512"/>
                      <a:pt x="487" y="518"/>
                      <a:pt x="490" y="524"/>
                    </a:cubicBezTo>
                    <a:cubicBezTo>
                      <a:pt x="494" y="537"/>
                      <a:pt x="487" y="548"/>
                      <a:pt x="478" y="556"/>
                    </a:cubicBezTo>
                    <a:cubicBezTo>
                      <a:pt x="467" y="556"/>
                      <a:pt x="471" y="568"/>
                      <a:pt x="466" y="573"/>
                    </a:cubicBezTo>
                    <a:cubicBezTo>
                      <a:pt x="459" y="586"/>
                      <a:pt x="447" y="591"/>
                      <a:pt x="434" y="592"/>
                    </a:cubicBezTo>
                    <a:cubicBezTo>
                      <a:pt x="434" y="593"/>
                      <a:pt x="436" y="593"/>
                      <a:pt x="437" y="594"/>
                    </a:cubicBezTo>
                    <a:cubicBezTo>
                      <a:pt x="453" y="597"/>
                      <a:pt x="464" y="583"/>
                      <a:pt x="472" y="572"/>
                    </a:cubicBezTo>
                    <a:cubicBezTo>
                      <a:pt x="473" y="569"/>
                      <a:pt x="472" y="566"/>
                      <a:pt x="474" y="564"/>
                    </a:cubicBezTo>
                    <a:cubicBezTo>
                      <a:pt x="482" y="560"/>
                      <a:pt x="489" y="554"/>
                      <a:pt x="491" y="546"/>
                    </a:cubicBezTo>
                    <a:cubicBezTo>
                      <a:pt x="497" y="540"/>
                      <a:pt x="502" y="552"/>
                      <a:pt x="507" y="550"/>
                    </a:cubicBezTo>
                    <a:cubicBezTo>
                      <a:pt x="502" y="542"/>
                      <a:pt x="494" y="537"/>
                      <a:pt x="492" y="529"/>
                    </a:cubicBezTo>
                    <a:cubicBezTo>
                      <a:pt x="493" y="512"/>
                      <a:pt x="493" y="512"/>
                      <a:pt x="493" y="512"/>
                    </a:cubicBezTo>
                    <a:cubicBezTo>
                      <a:pt x="496" y="499"/>
                      <a:pt x="509" y="490"/>
                      <a:pt x="521" y="486"/>
                    </a:cubicBezTo>
                    <a:cubicBezTo>
                      <a:pt x="538" y="481"/>
                      <a:pt x="554" y="487"/>
                      <a:pt x="566" y="498"/>
                    </a:cubicBezTo>
                    <a:cubicBezTo>
                      <a:pt x="571" y="501"/>
                      <a:pt x="573" y="507"/>
                      <a:pt x="577" y="510"/>
                    </a:cubicBezTo>
                    <a:cubicBezTo>
                      <a:pt x="582" y="504"/>
                      <a:pt x="586" y="496"/>
                      <a:pt x="585" y="488"/>
                    </a:cubicBezTo>
                    <a:cubicBezTo>
                      <a:pt x="587" y="483"/>
                      <a:pt x="593" y="487"/>
                      <a:pt x="594" y="482"/>
                    </a:cubicBezTo>
                    <a:cubicBezTo>
                      <a:pt x="617" y="475"/>
                      <a:pt x="625" y="453"/>
                      <a:pt x="635" y="435"/>
                    </a:cubicBezTo>
                    <a:cubicBezTo>
                      <a:pt x="637" y="431"/>
                      <a:pt x="641" y="429"/>
                      <a:pt x="643" y="425"/>
                    </a:cubicBezTo>
                    <a:cubicBezTo>
                      <a:pt x="642" y="424"/>
                      <a:pt x="641" y="423"/>
                      <a:pt x="640" y="423"/>
                    </a:cubicBezTo>
                    <a:cubicBezTo>
                      <a:pt x="636" y="426"/>
                      <a:pt x="634" y="431"/>
                      <a:pt x="633" y="435"/>
                    </a:cubicBezTo>
                    <a:cubicBezTo>
                      <a:pt x="621" y="452"/>
                      <a:pt x="612" y="473"/>
                      <a:pt x="591" y="480"/>
                    </a:cubicBezTo>
                    <a:cubicBezTo>
                      <a:pt x="581" y="481"/>
                      <a:pt x="583" y="493"/>
                      <a:pt x="578" y="499"/>
                    </a:cubicBezTo>
                    <a:cubicBezTo>
                      <a:pt x="576" y="501"/>
                      <a:pt x="574" y="499"/>
                      <a:pt x="572" y="499"/>
                    </a:cubicBezTo>
                    <a:cubicBezTo>
                      <a:pt x="570" y="493"/>
                      <a:pt x="563" y="492"/>
                      <a:pt x="562" y="486"/>
                    </a:cubicBezTo>
                    <a:cubicBezTo>
                      <a:pt x="569" y="482"/>
                      <a:pt x="574" y="475"/>
                      <a:pt x="579" y="468"/>
                    </a:cubicBezTo>
                    <a:cubicBezTo>
                      <a:pt x="588" y="468"/>
                      <a:pt x="597" y="464"/>
                      <a:pt x="603" y="457"/>
                    </a:cubicBezTo>
                    <a:cubicBezTo>
                      <a:pt x="611" y="446"/>
                      <a:pt x="617" y="432"/>
                      <a:pt x="613" y="418"/>
                    </a:cubicBezTo>
                    <a:cubicBezTo>
                      <a:pt x="608" y="403"/>
                      <a:pt x="594" y="395"/>
                      <a:pt x="580" y="392"/>
                    </a:cubicBezTo>
                    <a:cubicBezTo>
                      <a:pt x="572" y="389"/>
                      <a:pt x="570" y="377"/>
                      <a:pt x="561" y="376"/>
                    </a:cubicBezTo>
                    <a:cubicBezTo>
                      <a:pt x="559" y="373"/>
                      <a:pt x="563" y="371"/>
                      <a:pt x="565" y="370"/>
                    </a:cubicBezTo>
                    <a:cubicBezTo>
                      <a:pt x="570" y="365"/>
                      <a:pt x="572" y="357"/>
                      <a:pt x="576" y="351"/>
                    </a:cubicBezTo>
                    <a:cubicBezTo>
                      <a:pt x="577" y="350"/>
                      <a:pt x="579" y="351"/>
                      <a:pt x="580" y="352"/>
                    </a:cubicBezTo>
                    <a:cubicBezTo>
                      <a:pt x="582" y="361"/>
                      <a:pt x="583" y="371"/>
                      <a:pt x="589" y="378"/>
                    </a:cubicBezTo>
                    <a:cubicBezTo>
                      <a:pt x="596" y="378"/>
                      <a:pt x="601" y="382"/>
                      <a:pt x="608" y="383"/>
                    </a:cubicBezTo>
                    <a:cubicBezTo>
                      <a:pt x="619" y="391"/>
                      <a:pt x="628" y="401"/>
                      <a:pt x="633" y="413"/>
                    </a:cubicBezTo>
                    <a:cubicBezTo>
                      <a:pt x="634" y="415"/>
                      <a:pt x="635" y="418"/>
                      <a:pt x="638" y="418"/>
                    </a:cubicBezTo>
                    <a:cubicBezTo>
                      <a:pt x="635" y="411"/>
                      <a:pt x="631" y="404"/>
                      <a:pt x="627" y="397"/>
                    </a:cubicBezTo>
                    <a:cubicBezTo>
                      <a:pt x="622" y="388"/>
                      <a:pt x="611" y="385"/>
                      <a:pt x="604" y="379"/>
                    </a:cubicBezTo>
                    <a:cubicBezTo>
                      <a:pt x="600" y="377"/>
                      <a:pt x="594" y="378"/>
                      <a:pt x="591" y="374"/>
                    </a:cubicBezTo>
                    <a:cubicBezTo>
                      <a:pt x="585" y="364"/>
                      <a:pt x="585" y="349"/>
                      <a:pt x="574" y="342"/>
                    </a:cubicBezTo>
                    <a:cubicBezTo>
                      <a:pt x="571" y="351"/>
                      <a:pt x="571" y="351"/>
                      <a:pt x="571" y="351"/>
                    </a:cubicBezTo>
                    <a:cubicBezTo>
                      <a:pt x="569" y="363"/>
                      <a:pt x="557" y="369"/>
                      <a:pt x="549" y="377"/>
                    </a:cubicBezTo>
                    <a:cubicBezTo>
                      <a:pt x="548" y="378"/>
                      <a:pt x="548" y="378"/>
                      <a:pt x="548" y="378"/>
                    </a:cubicBezTo>
                    <a:cubicBezTo>
                      <a:pt x="561" y="377"/>
                      <a:pt x="569" y="388"/>
                      <a:pt x="575" y="396"/>
                    </a:cubicBezTo>
                    <a:cubicBezTo>
                      <a:pt x="584" y="397"/>
                      <a:pt x="593" y="399"/>
                      <a:pt x="600" y="406"/>
                    </a:cubicBezTo>
                    <a:cubicBezTo>
                      <a:pt x="610" y="414"/>
                      <a:pt x="611" y="428"/>
                      <a:pt x="610" y="439"/>
                    </a:cubicBezTo>
                    <a:cubicBezTo>
                      <a:pt x="607" y="452"/>
                      <a:pt x="593" y="459"/>
                      <a:pt x="580" y="462"/>
                    </a:cubicBezTo>
                    <a:cubicBezTo>
                      <a:pt x="575" y="472"/>
                      <a:pt x="564" y="478"/>
                      <a:pt x="554" y="480"/>
                    </a:cubicBezTo>
                    <a:cubicBezTo>
                      <a:pt x="545" y="480"/>
                      <a:pt x="537" y="477"/>
                      <a:pt x="532" y="469"/>
                    </a:cubicBezTo>
                    <a:cubicBezTo>
                      <a:pt x="528" y="463"/>
                      <a:pt x="529" y="455"/>
                      <a:pt x="529" y="448"/>
                    </a:cubicBezTo>
                    <a:cubicBezTo>
                      <a:pt x="531" y="443"/>
                      <a:pt x="535" y="438"/>
                      <a:pt x="541" y="437"/>
                    </a:cubicBezTo>
                    <a:cubicBezTo>
                      <a:pt x="547" y="437"/>
                      <a:pt x="553" y="438"/>
                      <a:pt x="556" y="443"/>
                    </a:cubicBezTo>
                    <a:cubicBezTo>
                      <a:pt x="558" y="446"/>
                      <a:pt x="556" y="448"/>
                      <a:pt x="557" y="451"/>
                    </a:cubicBezTo>
                    <a:cubicBezTo>
                      <a:pt x="563" y="452"/>
                      <a:pt x="566" y="444"/>
                      <a:pt x="570" y="440"/>
                    </a:cubicBezTo>
                    <a:cubicBezTo>
                      <a:pt x="575" y="440"/>
                      <a:pt x="583" y="442"/>
                      <a:pt x="585" y="435"/>
                    </a:cubicBezTo>
                    <a:cubicBezTo>
                      <a:pt x="587" y="430"/>
                      <a:pt x="587" y="423"/>
                      <a:pt x="582" y="419"/>
                    </a:cubicBezTo>
                    <a:cubicBezTo>
                      <a:pt x="579" y="417"/>
                      <a:pt x="575" y="418"/>
                      <a:pt x="571" y="418"/>
                    </a:cubicBezTo>
                    <a:cubicBezTo>
                      <a:pt x="564" y="420"/>
                      <a:pt x="563" y="412"/>
                      <a:pt x="559" y="409"/>
                    </a:cubicBezTo>
                    <a:cubicBezTo>
                      <a:pt x="555" y="406"/>
                      <a:pt x="552" y="410"/>
                      <a:pt x="550" y="412"/>
                    </a:cubicBezTo>
                    <a:cubicBezTo>
                      <a:pt x="545" y="414"/>
                      <a:pt x="538" y="415"/>
                      <a:pt x="533" y="411"/>
                    </a:cubicBezTo>
                    <a:cubicBezTo>
                      <a:pt x="531" y="408"/>
                      <a:pt x="525" y="404"/>
                      <a:pt x="527" y="399"/>
                    </a:cubicBezTo>
                    <a:cubicBezTo>
                      <a:pt x="527" y="392"/>
                      <a:pt x="530" y="385"/>
                      <a:pt x="537" y="381"/>
                    </a:cubicBezTo>
                    <a:cubicBezTo>
                      <a:pt x="522" y="380"/>
                      <a:pt x="510" y="373"/>
                      <a:pt x="500" y="363"/>
                    </a:cubicBezTo>
                    <a:cubicBezTo>
                      <a:pt x="494" y="358"/>
                      <a:pt x="493" y="351"/>
                      <a:pt x="489" y="345"/>
                    </a:cubicBezTo>
                    <a:cubicBezTo>
                      <a:pt x="487" y="341"/>
                      <a:pt x="488" y="337"/>
                      <a:pt x="486" y="334"/>
                    </a:cubicBezTo>
                    <a:cubicBezTo>
                      <a:pt x="481" y="342"/>
                      <a:pt x="481" y="342"/>
                      <a:pt x="481" y="342"/>
                    </a:cubicBezTo>
                    <a:cubicBezTo>
                      <a:pt x="475" y="346"/>
                      <a:pt x="469" y="352"/>
                      <a:pt x="461" y="351"/>
                    </a:cubicBezTo>
                    <a:cubicBezTo>
                      <a:pt x="456" y="350"/>
                      <a:pt x="451" y="347"/>
                      <a:pt x="448" y="343"/>
                    </a:cubicBezTo>
                    <a:cubicBezTo>
                      <a:pt x="446" y="338"/>
                      <a:pt x="442" y="332"/>
                      <a:pt x="447" y="327"/>
                    </a:cubicBezTo>
                    <a:cubicBezTo>
                      <a:pt x="448" y="319"/>
                      <a:pt x="456" y="318"/>
                      <a:pt x="462" y="319"/>
                    </a:cubicBezTo>
                    <a:cubicBezTo>
                      <a:pt x="459" y="315"/>
                      <a:pt x="453" y="318"/>
                      <a:pt x="451" y="312"/>
                    </a:cubicBezTo>
                    <a:cubicBezTo>
                      <a:pt x="453" y="307"/>
                      <a:pt x="453" y="303"/>
                      <a:pt x="453" y="297"/>
                    </a:cubicBezTo>
                    <a:close/>
                    <a:moveTo>
                      <a:pt x="254" y="311"/>
                    </a:moveTo>
                    <a:cubicBezTo>
                      <a:pt x="256" y="303"/>
                      <a:pt x="260" y="294"/>
                      <a:pt x="256" y="287"/>
                    </a:cubicBezTo>
                    <a:cubicBezTo>
                      <a:pt x="254" y="294"/>
                      <a:pt x="254" y="304"/>
                      <a:pt x="246" y="308"/>
                    </a:cubicBezTo>
                    <a:cubicBezTo>
                      <a:pt x="243" y="310"/>
                      <a:pt x="241" y="308"/>
                      <a:pt x="238" y="306"/>
                    </a:cubicBezTo>
                    <a:cubicBezTo>
                      <a:pt x="234" y="301"/>
                      <a:pt x="231" y="295"/>
                      <a:pt x="227" y="291"/>
                    </a:cubicBezTo>
                    <a:cubicBezTo>
                      <a:pt x="225" y="292"/>
                      <a:pt x="225" y="295"/>
                      <a:pt x="225" y="297"/>
                    </a:cubicBezTo>
                    <a:cubicBezTo>
                      <a:pt x="232" y="306"/>
                      <a:pt x="238" y="314"/>
                      <a:pt x="246" y="322"/>
                    </a:cubicBezTo>
                    <a:cubicBezTo>
                      <a:pt x="252" y="322"/>
                      <a:pt x="252" y="315"/>
                      <a:pt x="254" y="311"/>
                    </a:cubicBezTo>
                    <a:close/>
                    <a:moveTo>
                      <a:pt x="378" y="308"/>
                    </a:moveTo>
                    <a:cubicBezTo>
                      <a:pt x="366" y="299"/>
                      <a:pt x="366" y="299"/>
                      <a:pt x="366" y="299"/>
                    </a:cubicBezTo>
                    <a:cubicBezTo>
                      <a:pt x="352" y="290"/>
                      <a:pt x="333" y="292"/>
                      <a:pt x="320" y="298"/>
                    </a:cubicBezTo>
                    <a:cubicBezTo>
                      <a:pt x="292" y="306"/>
                      <a:pt x="270" y="332"/>
                      <a:pt x="261" y="359"/>
                    </a:cubicBezTo>
                    <a:cubicBezTo>
                      <a:pt x="253" y="365"/>
                      <a:pt x="244" y="367"/>
                      <a:pt x="237" y="374"/>
                    </a:cubicBezTo>
                    <a:cubicBezTo>
                      <a:pt x="218" y="389"/>
                      <a:pt x="220" y="414"/>
                      <a:pt x="200" y="427"/>
                    </a:cubicBezTo>
                    <a:cubicBezTo>
                      <a:pt x="198" y="428"/>
                      <a:pt x="197" y="431"/>
                      <a:pt x="199" y="433"/>
                    </a:cubicBezTo>
                    <a:cubicBezTo>
                      <a:pt x="227" y="449"/>
                      <a:pt x="235" y="488"/>
                      <a:pt x="267" y="498"/>
                    </a:cubicBezTo>
                    <a:cubicBezTo>
                      <a:pt x="266" y="513"/>
                      <a:pt x="276" y="523"/>
                      <a:pt x="283" y="534"/>
                    </a:cubicBezTo>
                    <a:cubicBezTo>
                      <a:pt x="291" y="539"/>
                      <a:pt x="298" y="548"/>
                      <a:pt x="307" y="551"/>
                    </a:cubicBezTo>
                    <a:cubicBezTo>
                      <a:pt x="325" y="562"/>
                      <a:pt x="351" y="562"/>
                      <a:pt x="369" y="551"/>
                    </a:cubicBezTo>
                    <a:cubicBezTo>
                      <a:pt x="382" y="544"/>
                      <a:pt x="388" y="529"/>
                      <a:pt x="386" y="516"/>
                    </a:cubicBezTo>
                    <a:cubicBezTo>
                      <a:pt x="386" y="506"/>
                      <a:pt x="382" y="499"/>
                      <a:pt x="376" y="493"/>
                    </a:cubicBezTo>
                    <a:cubicBezTo>
                      <a:pt x="368" y="483"/>
                      <a:pt x="355" y="484"/>
                      <a:pt x="344" y="482"/>
                    </a:cubicBezTo>
                    <a:cubicBezTo>
                      <a:pt x="334" y="484"/>
                      <a:pt x="325" y="488"/>
                      <a:pt x="318" y="497"/>
                    </a:cubicBezTo>
                    <a:cubicBezTo>
                      <a:pt x="314" y="505"/>
                      <a:pt x="310" y="514"/>
                      <a:pt x="311" y="523"/>
                    </a:cubicBezTo>
                    <a:cubicBezTo>
                      <a:pt x="316" y="527"/>
                      <a:pt x="321" y="533"/>
                      <a:pt x="328" y="533"/>
                    </a:cubicBezTo>
                    <a:cubicBezTo>
                      <a:pt x="328" y="531"/>
                      <a:pt x="328" y="531"/>
                      <a:pt x="328" y="531"/>
                    </a:cubicBezTo>
                    <a:cubicBezTo>
                      <a:pt x="326" y="526"/>
                      <a:pt x="329" y="522"/>
                      <a:pt x="329" y="517"/>
                    </a:cubicBezTo>
                    <a:cubicBezTo>
                      <a:pt x="332" y="508"/>
                      <a:pt x="340" y="500"/>
                      <a:pt x="349" y="499"/>
                    </a:cubicBezTo>
                    <a:cubicBezTo>
                      <a:pt x="355" y="499"/>
                      <a:pt x="360" y="502"/>
                      <a:pt x="364" y="508"/>
                    </a:cubicBezTo>
                    <a:cubicBezTo>
                      <a:pt x="367" y="513"/>
                      <a:pt x="366" y="521"/>
                      <a:pt x="364" y="527"/>
                    </a:cubicBezTo>
                    <a:cubicBezTo>
                      <a:pt x="360" y="536"/>
                      <a:pt x="352" y="544"/>
                      <a:pt x="341" y="544"/>
                    </a:cubicBezTo>
                    <a:cubicBezTo>
                      <a:pt x="309" y="540"/>
                      <a:pt x="285" y="511"/>
                      <a:pt x="275" y="482"/>
                    </a:cubicBezTo>
                    <a:cubicBezTo>
                      <a:pt x="255" y="477"/>
                      <a:pt x="240" y="460"/>
                      <a:pt x="232" y="442"/>
                    </a:cubicBezTo>
                    <a:cubicBezTo>
                      <a:pt x="231" y="435"/>
                      <a:pt x="221" y="433"/>
                      <a:pt x="223" y="426"/>
                    </a:cubicBezTo>
                    <a:cubicBezTo>
                      <a:pt x="228" y="419"/>
                      <a:pt x="230" y="411"/>
                      <a:pt x="234" y="402"/>
                    </a:cubicBezTo>
                    <a:cubicBezTo>
                      <a:pt x="241" y="387"/>
                      <a:pt x="257" y="378"/>
                      <a:pt x="272" y="372"/>
                    </a:cubicBezTo>
                    <a:cubicBezTo>
                      <a:pt x="283" y="346"/>
                      <a:pt x="302" y="312"/>
                      <a:pt x="335" y="311"/>
                    </a:cubicBezTo>
                    <a:cubicBezTo>
                      <a:pt x="348" y="310"/>
                      <a:pt x="361" y="314"/>
                      <a:pt x="367" y="326"/>
                    </a:cubicBezTo>
                    <a:cubicBezTo>
                      <a:pt x="370" y="333"/>
                      <a:pt x="370" y="338"/>
                      <a:pt x="367" y="345"/>
                    </a:cubicBezTo>
                    <a:cubicBezTo>
                      <a:pt x="363" y="356"/>
                      <a:pt x="351" y="356"/>
                      <a:pt x="340" y="356"/>
                    </a:cubicBezTo>
                    <a:cubicBezTo>
                      <a:pt x="325" y="352"/>
                      <a:pt x="322" y="334"/>
                      <a:pt x="321" y="321"/>
                    </a:cubicBezTo>
                    <a:cubicBezTo>
                      <a:pt x="317" y="322"/>
                      <a:pt x="313" y="323"/>
                      <a:pt x="309" y="327"/>
                    </a:cubicBezTo>
                    <a:cubicBezTo>
                      <a:pt x="304" y="341"/>
                      <a:pt x="309" y="357"/>
                      <a:pt x="320" y="368"/>
                    </a:cubicBezTo>
                    <a:cubicBezTo>
                      <a:pt x="327" y="375"/>
                      <a:pt x="335" y="375"/>
                      <a:pt x="344" y="376"/>
                    </a:cubicBezTo>
                    <a:cubicBezTo>
                      <a:pt x="360" y="375"/>
                      <a:pt x="375" y="368"/>
                      <a:pt x="382" y="354"/>
                    </a:cubicBezTo>
                    <a:cubicBezTo>
                      <a:pt x="392" y="340"/>
                      <a:pt x="385" y="321"/>
                      <a:pt x="378" y="308"/>
                    </a:cubicBezTo>
                    <a:close/>
                    <a:moveTo>
                      <a:pt x="596" y="331"/>
                    </a:moveTo>
                    <a:cubicBezTo>
                      <a:pt x="587" y="322"/>
                      <a:pt x="576" y="314"/>
                      <a:pt x="564" y="308"/>
                    </a:cubicBezTo>
                    <a:cubicBezTo>
                      <a:pt x="546" y="301"/>
                      <a:pt x="524" y="294"/>
                      <a:pt x="506" y="307"/>
                    </a:cubicBezTo>
                    <a:cubicBezTo>
                      <a:pt x="497" y="316"/>
                      <a:pt x="491" y="328"/>
                      <a:pt x="493" y="340"/>
                    </a:cubicBezTo>
                    <a:cubicBezTo>
                      <a:pt x="496" y="355"/>
                      <a:pt x="511" y="368"/>
                      <a:pt x="525" y="373"/>
                    </a:cubicBezTo>
                    <a:cubicBezTo>
                      <a:pt x="538" y="376"/>
                      <a:pt x="550" y="370"/>
                      <a:pt x="558" y="362"/>
                    </a:cubicBezTo>
                    <a:cubicBezTo>
                      <a:pt x="564" y="354"/>
                      <a:pt x="569" y="343"/>
                      <a:pt x="567" y="333"/>
                    </a:cubicBezTo>
                    <a:cubicBezTo>
                      <a:pt x="563" y="330"/>
                      <a:pt x="560" y="327"/>
                      <a:pt x="555" y="327"/>
                    </a:cubicBezTo>
                    <a:cubicBezTo>
                      <a:pt x="556" y="335"/>
                      <a:pt x="556" y="344"/>
                      <a:pt x="550" y="350"/>
                    </a:cubicBezTo>
                    <a:cubicBezTo>
                      <a:pt x="545" y="355"/>
                      <a:pt x="538" y="358"/>
                      <a:pt x="531" y="359"/>
                    </a:cubicBezTo>
                    <a:cubicBezTo>
                      <a:pt x="522" y="357"/>
                      <a:pt x="515" y="352"/>
                      <a:pt x="511" y="345"/>
                    </a:cubicBezTo>
                    <a:cubicBezTo>
                      <a:pt x="508" y="335"/>
                      <a:pt x="512" y="327"/>
                      <a:pt x="517" y="320"/>
                    </a:cubicBezTo>
                    <a:cubicBezTo>
                      <a:pt x="526" y="311"/>
                      <a:pt x="540" y="313"/>
                      <a:pt x="551" y="317"/>
                    </a:cubicBezTo>
                    <a:cubicBezTo>
                      <a:pt x="574" y="324"/>
                      <a:pt x="589" y="347"/>
                      <a:pt x="595" y="369"/>
                    </a:cubicBezTo>
                    <a:cubicBezTo>
                      <a:pt x="608" y="372"/>
                      <a:pt x="618" y="381"/>
                      <a:pt x="629" y="389"/>
                    </a:cubicBezTo>
                    <a:cubicBezTo>
                      <a:pt x="637" y="398"/>
                      <a:pt x="639" y="409"/>
                      <a:pt x="647" y="418"/>
                    </a:cubicBezTo>
                    <a:cubicBezTo>
                      <a:pt x="647" y="420"/>
                      <a:pt x="650" y="423"/>
                      <a:pt x="652" y="425"/>
                    </a:cubicBezTo>
                    <a:cubicBezTo>
                      <a:pt x="654" y="430"/>
                      <a:pt x="646" y="431"/>
                      <a:pt x="643" y="435"/>
                    </a:cubicBezTo>
                    <a:cubicBezTo>
                      <a:pt x="633" y="453"/>
                      <a:pt x="622" y="477"/>
                      <a:pt x="600" y="486"/>
                    </a:cubicBezTo>
                    <a:cubicBezTo>
                      <a:pt x="589" y="487"/>
                      <a:pt x="592" y="501"/>
                      <a:pt x="586" y="508"/>
                    </a:cubicBezTo>
                    <a:cubicBezTo>
                      <a:pt x="580" y="524"/>
                      <a:pt x="564" y="536"/>
                      <a:pt x="546" y="542"/>
                    </a:cubicBezTo>
                    <a:cubicBezTo>
                      <a:pt x="539" y="539"/>
                      <a:pt x="529" y="541"/>
                      <a:pt x="523" y="534"/>
                    </a:cubicBezTo>
                    <a:cubicBezTo>
                      <a:pt x="521" y="528"/>
                      <a:pt x="517" y="523"/>
                      <a:pt x="520" y="516"/>
                    </a:cubicBezTo>
                    <a:cubicBezTo>
                      <a:pt x="521" y="512"/>
                      <a:pt x="525" y="508"/>
                      <a:pt x="530" y="507"/>
                    </a:cubicBezTo>
                    <a:cubicBezTo>
                      <a:pt x="537" y="505"/>
                      <a:pt x="544" y="509"/>
                      <a:pt x="550" y="513"/>
                    </a:cubicBezTo>
                    <a:cubicBezTo>
                      <a:pt x="554" y="518"/>
                      <a:pt x="553" y="525"/>
                      <a:pt x="555" y="531"/>
                    </a:cubicBezTo>
                    <a:cubicBezTo>
                      <a:pt x="557" y="531"/>
                      <a:pt x="559" y="530"/>
                      <a:pt x="560" y="529"/>
                    </a:cubicBezTo>
                    <a:cubicBezTo>
                      <a:pt x="565" y="525"/>
                      <a:pt x="574" y="522"/>
                      <a:pt x="571" y="514"/>
                    </a:cubicBezTo>
                    <a:cubicBezTo>
                      <a:pt x="564" y="501"/>
                      <a:pt x="551" y="493"/>
                      <a:pt x="537" y="490"/>
                    </a:cubicBezTo>
                    <a:cubicBezTo>
                      <a:pt x="525" y="488"/>
                      <a:pt x="513" y="495"/>
                      <a:pt x="505" y="503"/>
                    </a:cubicBezTo>
                    <a:cubicBezTo>
                      <a:pt x="499" y="511"/>
                      <a:pt x="496" y="523"/>
                      <a:pt x="501" y="533"/>
                    </a:cubicBezTo>
                    <a:cubicBezTo>
                      <a:pt x="509" y="541"/>
                      <a:pt x="516" y="553"/>
                      <a:pt x="529" y="555"/>
                    </a:cubicBezTo>
                    <a:cubicBezTo>
                      <a:pt x="536" y="554"/>
                      <a:pt x="541" y="561"/>
                      <a:pt x="548" y="557"/>
                    </a:cubicBezTo>
                    <a:cubicBezTo>
                      <a:pt x="571" y="556"/>
                      <a:pt x="585" y="536"/>
                      <a:pt x="597" y="520"/>
                    </a:cubicBezTo>
                    <a:cubicBezTo>
                      <a:pt x="601" y="514"/>
                      <a:pt x="602" y="508"/>
                      <a:pt x="604" y="501"/>
                    </a:cubicBezTo>
                    <a:cubicBezTo>
                      <a:pt x="614" y="498"/>
                      <a:pt x="620" y="490"/>
                      <a:pt x="628" y="484"/>
                    </a:cubicBezTo>
                    <a:cubicBezTo>
                      <a:pt x="645" y="468"/>
                      <a:pt x="648" y="444"/>
                      <a:pt x="668" y="430"/>
                    </a:cubicBezTo>
                    <a:cubicBezTo>
                      <a:pt x="670" y="425"/>
                      <a:pt x="661" y="423"/>
                      <a:pt x="662" y="416"/>
                    </a:cubicBezTo>
                    <a:cubicBezTo>
                      <a:pt x="653" y="404"/>
                      <a:pt x="646" y="390"/>
                      <a:pt x="637" y="378"/>
                    </a:cubicBezTo>
                    <a:cubicBezTo>
                      <a:pt x="630" y="368"/>
                      <a:pt x="619" y="364"/>
                      <a:pt x="610" y="358"/>
                    </a:cubicBezTo>
                    <a:cubicBezTo>
                      <a:pt x="607" y="348"/>
                      <a:pt x="601" y="340"/>
                      <a:pt x="596" y="331"/>
                    </a:cubicBezTo>
                    <a:close/>
                    <a:moveTo>
                      <a:pt x="671" y="322"/>
                    </a:moveTo>
                    <a:cubicBezTo>
                      <a:pt x="668" y="316"/>
                      <a:pt x="664" y="309"/>
                      <a:pt x="659" y="305"/>
                    </a:cubicBezTo>
                    <a:cubicBezTo>
                      <a:pt x="651" y="314"/>
                      <a:pt x="662" y="324"/>
                      <a:pt x="665" y="333"/>
                    </a:cubicBezTo>
                    <a:cubicBezTo>
                      <a:pt x="666" y="341"/>
                      <a:pt x="668" y="350"/>
                      <a:pt x="662" y="357"/>
                    </a:cubicBezTo>
                    <a:cubicBezTo>
                      <a:pt x="657" y="364"/>
                      <a:pt x="651" y="355"/>
                      <a:pt x="647" y="356"/>
                    </a:cubicBezTo>
                    <a:cubicBezTo>
                      <a:pt x="644" y="360"/>
                      <a:pt x="646" y="366"/>
                      <a:pt x="647" y="370"/>
                    </a:cubicBezTo>
                    <a:cubicBezTo>
                      <a:pt x="651" y="374"/>
                      <a:pt x="655" y="378"/>
                      <a:pt x="660" y="380"/>
                    </a:cubicBezTo>
                    <a:cubicBezTo>
                      <a:pt x="663" y="380"/>
                      <a:pt x="666" y="378"/>
                      <a:pt x="669" y="376"/>
                    </a:cubicBezTo>
                    <a:cubicBezTo>
                      <a:pt x="682" y="360"/>
                      <a:pt x="677" y="340"/>
                      <a:pt x="671" y="322"/>
                    </a:cubicBezTo>
                    <a:close/>
                    <a:moveTo>
                      <a:pt x="214" y="328"/>
                    </a:moveTo>
                    <a:cubicBezTo>
                      <a:pt x="215" y="321"/>
                      <a:pt x="220" y="311"/>
                      <a:pt x="214" y="305"/>
                    </a:cubicBezTo>
                    <a:cubicBezTo>
                      <a:pt x="212" y="306"/>
                      <a:pt x="209" y="307"/>
                      <a:pt x="207" y="309"/>
                    </a:cubicBezTo>
                    <a:cubicBezTo>
                      <a:pt x="208" y="327"/>
                      <a:pt x="196" y="342"/>
                      <a:pt x="197" y="358"/>
                    </a:cubicBezTo>
                    <a:cubicBezTo>
                      <a:pt x="200" y="366"/>
                      <a:pt x="204" y="376"/>
                      <a:pt x="213" y="378"/>
                    </a:cubicBezTo>
                    <a:cubicBezTo>
                      <a:pt x="216" y="379"/>
                      <a:pt x="220" y="378"/>
                      <a:pt x="223" y="376"/>
                    </a:cubicBezTo>
                    <a:cubicBezTo>
                      <a:pt x="227" y="372"/>
                      <a:pt x="228" y="365"/>
                      <a:pt x="226" y="359"/>
                    </a:cubicBezTo>
                    <a:cubicBezTo>
                      <a:pt x="224" y="358"/>
                      <a:pt x="222" y="359"/>
                      <a:pt x="220" y="360"/>
                    </a:cubicBezTo>
                    <a:cubicBezTo>
                      <a:pt x="217" y="360"/>
                      <a:pt x="213" y="359"/>
                      <a:pt x="211" y="356"/>
                    </a:cubicBezTo>
                    <a:cubicBezTo>
                      <a:pt x="205" y="348"/>
                      <a:pt x="209" y="336"/>
                      <a:pt x="214" y="328"/>
                    </a:cubicBezTo>
                    <a:close/>
                    <a:moveTo>
                      <a:pt x="685" y="318"/>
                    </a:moveTo>
                    <a:cubicBezTo>
                      <a:pt x="683" y="316"/>
                      <a:pt x="680" y="314"/>
                      <a:pt x="678" y="315"/>
                    </a:cubicBezTo>
                    <a:cubicBezTo>
                      <a:pt x="676" y="327"/>
                      <a:pt x="685" y="338"/>
                      <a:pt x="683" y="350"/>
                    </a:cubicBezTo>
                    <a:cubicBezTo>
                      <a:pt x="687" y="365"/>
                      <a:pt x="676" y="376"/>
                      <a:pt x="675" y="390"/>
                    </a:cubicBezTo>
                    <a:cubicBezTo>
                      <a:pt x="674" y="401"/>
                      <a:pt x="675" y="413"/>
                      <a:pt x="685" y="420"/>
                    </a:cubicBezTo>
                    <a:cubicBezTo>
                      <a:pt x="690" y="423"/>
                      <a:pt x="695" y="424"/>
                      <a:pt x="701" y="422"/>
                    </a:cubicBezTo>
                    <a:cubicBezTo>
                      <a:pt x="709" y="419"/>
                      <a:pt x="716" y="413"/>
                      <a:pt x="716" y="404"/>
                    </a:cubicBezTo>
                    <a:cubicBezTo>
                      <a:pt x="708" y="408"/>
                      <a:pt x="708" y="408"/>
                      <a:pt x="708" y="408"/>
                    </a:cubicBezTo>
                    <a:cubicBezTo>
                      <a:pt x="703" y="407"/>
                      <a:pt x="698" y="407"/>
                      <a:pt x="695" y="404"/>
                    </a:cubicBezTo>
                    <a:cubicBezTo>
                      <a:pt x="685" y="394"/>
                      <a:pt x="692" y="379"/>
                      <a:pt x="695" y="368"/>
                    </a:cubicBezTo>
                    <a:cubicBezTo>
                      <a:pt x="699" y="355"/>
                      <a:pt x="697" y="343"/>
                      <a:pt x="692" y="330"/>
                    </a:cubicBezTo>
                    <a:cubicBezTo>
                      <a:pt x="690" y="326"/>
                      <a:pt x="683" y="323"/>
                      <a:pt x="685" y="318"/>
                    </a:cubicBezTo>
                    <a:close/>
                    <a:moveTo>
                      <a:pt x="201" y="315"/>
                    </a:moveTo>
                    <a:cubicBezTo>
                      <a:pt x="201" y="314"/>
                      <a:pt x="200" y="313"/>
                      <a:pt x="199" y="313"/>
                    </a:cubicBezTo>
                    <a:cubicBezTo>
                      <a:pt x="196" y="314"/>
                      <a:pt x="194" y="315"/>
                      <a:pt x="194" y="318"/>
                    </a:cubicBezTo>
                    <a:cubicBezTo>
                      <a:pt x="186" y="324"/>
                      <a:pt x="184" y="334"/>
                      <a:pt x="182" y="344"/>
                    </a:cubicBezTo>
                    <a:cubicBezTo>
                      <a:pt x="177" y="362"/>
                      <a:pt x="193" y="379"/>
                      <a:pt x="184" y="397"/>
                    </a:cubicBezTo>
                    <a:cubicBezTo>
                      <a:pt x="180" y="404"/>
                      <a:pt x="173" y="408"/>
                      <a:pt x="165" y="408"/>
                    </a:cubicBezTo>
                    <a:cubicBezTo>
                      <a:pt x="164" y="409"/>
                      <a:pt x="164" y="409"/>
                      <a:pt x="164" y="409"/>
                    </a:cubicBezTo>
                    <a:cubicBezTo>
                      <a:pt x="167" y="414"/>
                      <a:pt x="171" y="416"/>
                      <a:pt x="175" y="418"/>
                    </a:cubicBezTo>
                    <a:cubicBezTo>
                      <a:pt x="183" y="417"/>
                      <a:pt x="188" y="414"/>
                      <a:pt x="192" y="409"/>
                    </a:cubicBezTo>
                    <a:cubicBezTo>
                      <a:pt x="202" y="396"/>
                      <a:pt x="198" y="378"/>
                      <a:pt x="193" y="365"/>
                    </a:cubicBezTo>
                    <a:cubicBezTo>
                      <a:pt x="189" y="348"/>
                      <a:pt x="198" y="331"/>
                      <a:pt x="201" y="315"/>
                    </a:cubicBezTo>
                    <a:close/>
                    <a:moveTo>
                      <a:pt x="705" y="328"/>
                    </a:moveTo>
                    <a:cubicBezTo>
                      <a:pt x="703" y="325"/>
                      <a:pt x="699" y="316"/>
                      <a:pt x="694" y="321"/>
                    </a:cubicBezTo>
                    <a:cubicBezTo>
                      <a:pt x="699" y="331"/>
                      <a:pt x="703" y="342"/>
                      <a:pt x="703" y="353"/>
                    </a:cubicBezTo>
                    <a:cubicBezTo>
                      <a:pt x="705" y="369"/>
                      <a:pt x="688" y="385"/>
                      <a:pt x="701" y="401"/>
                    </a:cubicBezTo>
                    <a:cubicBezTo>
                      <a:pt x="703" y="403"/>
                      <a:pt x="709" y="403"/>
                      <a:pt x="710" y="399"/>
                    </a:cubicBezTo>
                    <a:cubicBezTo>
                      <a:pt x="710" y="397"/>
                      <a:pt x="708" y="397"/>
                      <a:pt x="706" y="395"/>
                    </a:cubicBezTo>
                    <a:cubicBezTo>
                      <a:pt x="700" y="389"/>
                      <a:pt x="704" y="379"/>
                      <a:pt x="706" y="371"/>
                    </a:cubicBezTo>
                    <a:cubicBezTo>
                      <a:pt x="709" y="357"/>
                      <a:pt x="712" y="342"/>
                      <a:pt x="705" y="328"/>
                    </a:cubicBezTo>
                    <a:close/>
                    <a:moveTo>
                      <a:pt x="359" y="325"/>
                    </a:move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45" y="318"/>
                      <a:pt x="337" y="314"/>
                      <a:pt x="329" y="318"/>
                    </a:cubicBezTo>
                    <a:cubicBezTo>
                      <a:pt x="329" y="325"/>
                      <a:pt x="326" y="336"/>
                      <a:pt x="332" y="342"/>
                    </a:cubicBezTo>
                    <a:cubicBezTo>
                      <a:pt x="335" y="347"/>
                      <a:pt x="341" y="352"/>
                      <a:pt x="347" y="350"/>
                    </a:cubicBezTo>
                    <a:cubicBezTo>
                      <a:pt x="352" y="349"/>
                      <a:pt x="357" y="347"/>
                      <a:pt x="359" y="342"/>
                    </a:cubicBezTo>
                    <a:cubicBezTo>
                      <a:pt x="362" y="337"/>
                      <a:pt x="362" y="329"/>
                      <a:pt x="359" y="325"/>
                    </a:cubicBezTo>
                    <a:close/>
                    <a:moveTo>
                      <a:pt x="546" y="324"/>
                    </a:moveTo>
                    <a:cubicBezTo>
                      <a:pt x="543" y="319"/>
                      <a:pt x="537" y="321"/>
                      <a:pt x="532" y="320"/>
                    </a:cubicBezTo>
                    <a:cubicBezTo>
                      <a:pt x="524" y="320"/>
                      <a:pt x="520" y="327"/>
                      <a:pt x="517" y="334"/>
                    </a:cubicBezTo>
                    <a:cubicBezTo>
                      <a:pt x="515" y="338"/>
                      <a:pt x="517" y="342"/>
                      <a:pt x="519" y="346"/>
                    </a:cubicBezTo>
                    <a:cubicBezTo>
                      <a:pt x="524" y="351"/>
                      <a:pt x="531" y="352"/>
                      <a:pt x="537" y="351"/>
                    </a:cubicBezTo>
                    <a:cubicBezTo>
                      <a:pt x="542" y="351"/>
                      <a:pt x="546" y="346"/>
                      <a:pt x="549" y="342"/>
                    </a:cubicBezTo>
                    <a:cubicBezTo>
                      <a:pt x="550" y="339"/>
                      <a:pt x="552" y="333"/>
                      <a:pt x="547" y="330"/>
                    </a:cubicBezTo>
                    <a:cubicBezTo>
                      <a:pt x="545" y="335"/>
                      <a:pt x="547" y="340"/>
                      <a:pt x="544" y="344"/>
                    </a:cubicBezTo>
                    <a:cubicBezTo>
                      <a:pt x="541" y="347"/>
                      <a:pt x="537" y="349"/>
                      <a:pt x="532" y="349"/>
                    </a:cubicBezTo>
                    <a:cubicBezTo>
                      <a:pt x="528" y="348"/>
                      <a:pt x="524" y="347"/>
                      <a:pt x="522" y="343"/>
                    </a:cubicBezTo>
                    <a:cubicBezTo>
                      <a:pt x="522" y="340"/>
                      <a:pt x="521" y="337"/>
                      <a:pt x="521" y="333"/>
                    </a:cubicBezTo>
                    <a:cubicBezTo>
                      <a:pt x="523" y="330"/>
                      <a:pt x="526" y="326"/>
                      <a:pt x="530" y="325"/>
                    </a:cubicBezTo>
                    <a:cubicBezTo>
                      <a:pt x="535" y="321"/>
                      <a:pt x="542" y="325"/>
                      <a:pt x="546" y="327"/>
                    </a:cubicBezTo>
                    <a:cubicBezTo>
                      <a:pt x="546" y="324"/>
                      <a:pt x="546" y="324"/>
                      <a:pt x="546" y="324"/>
                    </a:cubicBezTo>
                    <a:close/>
                    <a:moveTo>
                      <a:pt x="359" y="331"/>
                    </a:moveTo>
                    <a:cubicBezTo>
                      <a:pt x="355" y="323"/>
                      <a:pt x="346" y="321"/>
                      <a:pt x="339" y="320"/>
                    </a:cubicBezTo>
                    <a:cubicBezTo>
                      <a:pt x="333" y="318"/>
                      <a:pt x="333" y="324"/>
                      <a:pt x="333" y="327"/>
                    </a:cubicBezTo>
                    <a:cubicBezTo>
                      <a:pt x="334" y="333"/>
                      <a:pt x="333" y="343"/>
                      <a:pt x="341" y="345"/>
                    </a:cubicBezTo>
                    <a:cubicBezTo>
                      <a:pt x="345" y="347"/>
                      <a:pt x="352" y="349"/>
                      <a:pt x="355" y="344"/>
                    </a:cubicBezTo>
                    <a:cubicBezTo>
                      <a:pt x="358" y="340"/>
                      <a:pt x="359" y="336"/>
                      <a:pt x="359" y="331"/>
                    </a:cubicBezTo>
                    <a:close/>
                    <a:moveTo>
                      <a:pt x="184" y="318"/>
                    </a:moveTo>
                    <a:cubicBezTo>
                      <a:pt x="178" y="323"/>
                      <a:pt x="178" y="332"/>
                      <a:pt x="174" y="339"/>
                    </a:cubicBezTo>
                    <a:cubicBezTo>
                      <a:pt x="173" y="352"/>
                      <a:pt x="167" y="368"/>
                      <a:pt x="171" y="381"/>
                    </a:cubicBezTo>
                    <a:cubicBezTo>
                      <a:pt x="173" y="389"/>
                      <a:pt x="169" y="395"/>
                      <a:pt x="168" y="401"/>
                    </a:cubicBezTo>
                    <a:cubicBezTo>
                      <a:pt x="172" y="402"/>
                      <a:pt x="173" y="400"/>
                      <a:pt x="176" y="398"/>
                    </a:cubicBezTo>
                    <a:cubicBezTo>
                      <a:pt x="180" y="394"/>
                      <a:pt x="180" y="388"/>
                      <a:pt x="180" y="381"/>
                    </a:cubicBezTo>
                    <a:cubicBezTo>
                      <a:pt x="173" y="361"/>
                      <a:pt x="174" y="337"/>
                      <a:pt x="184" y="318"/>
                    </a:cubicBezTo>
                    <a:close/>
                    <a:moveTo>
                      <a:pt x="660" y="351"/>
                    </a:moveTo>
                    <a:cubicBezTo>
                      <a:pt x="662" y="342"/>
                      <a:pt x="659" y="331"/>
                      <a:pt x="653" y="324"/>
                    </a:cubicBezTo>
                    <a:cubicBezTo>
                      <a:pt x="657" y="338"/>
                      <a:pt x="657" y="338"/>
                      <a:pt x="657" y="338"/>
                    </a:cubicBezTo>
                    <a:cubicBezTo>
                      <a:pt x="657" y="343"/>
                      <a:pt x="652" y="347"/>
                      <a:pt x="656" y="351"/>
                    </a:cubicBezTo>
                    <a:cubicBezTo>
                      <a:pt x="657" y="352"/>
                      <a:pt x="658" y="351"/>
                      <a:pt x="660" y="351"/>
                    </a:cubicBezTo>
                    <a:close/>
                    <a:moveTo>
                      <a:pt x="222" y="348"/>
                    </a:moveTo>
                    <a:cubicBezTo>
                      <a:pt x="219" y="344"/>
                      <a:pt x="221" y="337"/>
                      <a:pt x="219" y="333"/>
                    </a:cubicBezTo>
                    <a:cubicBezTo>
                      <a:pt x="217" y="338"/>
                      <a:pt x="214" y="342"/>
                      <a:pt x="214" y="347"/>
                    </a:cubicBezTo>
                    <a:cubicBezTo>
                      <a:pt x="214" y="349"/>
                      <a:pt x="215" y="354"/>
                      <a:pt x="218" y="353"/>
                    </a:cubicBezTo>
                    <a:cubicBezTo>
                      <a:pt x="221" y="352"/>
                      <a:pt x="222" y="351"/>
                      <a:pt x="222" y="348"/>
                    </a:cubicBezTo>
                    <a:close/>
                    <a:moveTo>
                      <a:pt x="58" y="335"/>
                    </a:moveTo>
                    <a:cubicBezTo>
                      <a:pt x="59" y="335"/>
                      <a:pt x="58" y="334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6"/>
                      <a:pt x="58" y="336"/>
                      <a:pt x="58" y="335"/>
                    </a:cubicBezTo>
                    <a:close/>
                    <a:moveTo>
                      <a:pt x="319" y="376"/>
                    </a:moveTo>
                    <a:cubicBezTo>
                      <a:pt x="307" y="366"/>
                      <a:pt x="302" y="351"/>
                      <a:pt x="300" y="337"/>
                    </a:cubicBezTo>
                    <a:cubicBezTo>
                      <a:pt x="290" y="349"/>
                      <a:pt x="282" y="363"/>
                      <a:pt x="278" y="378"/>
                    </a:cubicBezTo>
                    <a:cubicBezTo>
                      <a:pt x="271" y="379"/>
                      <a:pt x="264" y="381"/>
                      <a:pt x="258" y="385"/>
                    </a:cubicBezTo>
                    <a:cubicBezTo>
                      <a:pt x="240" y="393"/>
                      <a:pt x="239" y="414"/>
                      <a:pt x="230" y="428"/>
                    </a:cubicBezTo>
                    <a:cubicBezTo>
                      <a:pt x="241" y="444"/>
                      <a:pt x="247" y="462"/>
                      <a:pt x="265" y="472"/>
                    </a:cubicBezTo>
                    <a:cubicBezTo>
                      <a:pt x="270" y="475"/>
                      <a:pt x="277" y="475"/>
                      <a:pt x="281" y="479"/>
                    </a:cubicBezTo>
                    <a:cubicBezTo>
                      <a:pt x="283" y="494"/>
                      <a:pt x="292" y="506"/>
                      <a:pt x="304" y="516"/>
                    </a:cubicBezTo>
                    <a:cubicBezTo>
                      <a:pt x="307" y="509"/>
                      <a:pt x="309" y="500"/>
                      <a:pt x="313" y="493"/>
                    </a:cubicBezTo>
                    <a:cubicBezTo>
                      <a:pt x="315" y="489"/>
                      <a:pt x="321" y="487"/>
                      <a:pt x="321" y="483"/>
                    </a:cubicBezTo>
                    <a:cubicBezTo>
                      <a:pt x="311" y="482"/>
                      <a:pt x="304" y="477"/>
                      <a:pt x="300" y="469"/>
                    </a:cubicBezTo>
                    <a:cubicBezTo>
                      <a:pt x="294" y="466"/>
                      <a:pt x="286" y="467"/>
                      <a:pt x="282" y="462"/>
                    </a:cubicBezTo>
                    <a:cubicBezTo>
                      <a:pt x="267" y="450"/>
                      <a:pt x="264" y="431"/>
                      <a:pt x="269" y="413"/>
                    </a:cubicBezTo>
                    <a:cubicBezTo>
                      <a:pt x="272" y="401"/>
                      <a:pt x="284" y="394"/>
                      <a:pt x="295" y="390"/>
                    </a:cubicBezTo>
                    <a:cubicBezTo>
                      <a:pt x="303" y="384"/>
                      <a:pt x="310" y="377"/>
                      <a:pt x="319" y="376"/>
                    </a:cubicBezTo>
                    <a:close/>
                    <a:moveTo>
                      <a:pt x="304" y="367"/>
                    </a:moveTo>
                    <a:cubicBezTo>
                      <a:pt x="301" y="362"/>
                      <a:pt x="301" y="354"/>
                      <a:pt x="295" y="352"/>
                    </a:cubicBezTo>
                    <a:cubicBezTo>
                      <a:pt x="287" y="357"/>
                      <a:pt x="287" y="368"/>
                      <a:pt x="282" y="376"/>
                    </a:cubicBezTo>
                    <a:cubicBezTo>
                      <a:pt x="282" y="385"/>
                      <a:pt x="271" y="380"/>
                      <a:pt x="267" y="385"/>
                    </a:cubicBezTo>
                    <a:cubicBezTo>
                      <a:pt x="250" y="391"/>
                      <a:pt x="243" y="409"/>
                      <a:pt x="237" y="424"/>
                    </a:cubicBezTo>
                    <a:cubicBezTo>
                      <a:pt x="236" y="431"/>
                      <a:pt x="240" y="437"/>
                      <a:pt x="243" y="443"/>
                    </a:cubicBezTo>
                    <a:cubicBezTo>
                      <a:pt x="256" y="458"/>
                      <a:pt x="256" y="458"/>
                      <a:pt x="256" y="458"/>
                    </a:cubicBezTo>
                    <a:cubicBezTo>
                      <a:pt x="263" y="466"/>
                      <a:pt x="274" y="471"/>
                      <a:pt x="284" y="475"/>
                    </a:cubicBezTo>
                    <a:cubicBezTo>
                      <a:pt x="289" y="484"/>
                      <a:pt x="294" y="494"/>
                      <a:pt x="300" y="503"/>
                    </a:cubicBezTo>
                    <a:cubicBezTo>
                      <a:pt x="306" y="504"/>
                      <a:pt x="305" y="494"/>
                      <a:pt x="310" y="491"/>
                    </a:cubicBezTo>
                    <a:cubicBezTo>
                      <a:pt x="311" y="489"/>
                      <a:pt x="313" y="486"/>
                      <a:pt x="311" y="484"/>
                    </a:cubicBezTo>
                    <a:cubicBezTo>
                      <a:pt x="304" y="482"/>
                      <a:pt x="299" y="478"/>
                      <a:pt x="296" y="472"/>
                    </a:cubicBezTo>
                    <a:cubicBezTo>
                      <a:pt x="290" y="468"/>
                      <a:pt x="282" y="468"/>
                      <a:pt x="277" y="463"/>
                    </a:cubicBezTo>
                    <a:cubicBezTo>
                      <a:pt x="268" y="458"/>
                      <a:pt x="267" y="449"/>
                      <a:pt x="263" y="441"/>
                    </a:cubicBezTo>
                    <a:cubicBezTo>
                      <a:pt x="262" y="435"/>
                      <a:pt x="265" y="429"/>
                      <a:pt x="262" y="424"/>
                    </a:cubicBezTo>
                    <a:cubicBezTo>
                      <a:pt x="260" y="409"/>
                      <a:pt x="273" y="398"/>
                      <a:pt x="284" y="391"/>
                    </a:cubicBezTo>
                    <a:cubicBezTo>
                      <a:pt x="292" y="390"/>
                      <a:pt x="295" y="382"/>
                      <a:pt x="302" y="379"/>
                    </a:cubicBezTo>
                    <a:cubicBezTo>
                      <a:pt x="310" y="377"/>
                      <a:pt x="310" y="377"/>
                      <a:pt x="310" y="377"/>
                    </a:cubicBezTo>
                    <a:cubicBezTo>
                      <a:pt x="310" y="373"/>
                      <a:pt x="307" y="370"/>
                      <a:pt x="304" y="367"/>
                    </a:cubicBezTo>
                    <a:close/>
                    <a:moveTo>
                      <a:pt x="574" y="402"/>
                    </a:moveTo>
                    <a:cubicBezTo>
                      <a:pt x="568" y="397"/>
                      <a:pt x="564" y="389"/>
                      <a:pt x="557" y="385"/>
                    </a:cubicBezTo>
                    <a:cubicBezTo>
                      <a:pt x="552" y="383"/>
                      <a:pt x="547" y="385"/>
                      <a:pt x="542" y="385"/>
                    </a:cubicBezTo>
                    <a:cubicBezTo>
                      <a:pt x="537" y="387"/>
                      <a:pt x="533" y="392"/>
                      <a:pt x="533" y="397"/>
                    </a:cubicBezTo>
                    <a:cubicBezTo>
                      <a:pt x="533" y="402"/>
                      <a:pt x="535" y="406"/>
                      <a:pt x="538" y="408"/>
                    </a:cubicBezTo>
                    <a:cubicBezTo>
                      <a:pt x="545" y="411"/>
                      <a:pt x="550" y="406"/>
                      <a:pt x="554" y="401"/>
                    </a:cubicBezTo>
                    <a:cubicBezTo>
                      <a:pt x="562" y="400"/>
                      <a:pt x="566" y="408"/>
                      <a:pt x="569" y="413"/>
                    </a:cubicBezTo>
                    <a:cubicBezTo>
                      <a:pt x="577" y="412"/>
                      <a:pt x="587" y="412"/>
                      <a:pt x="591" y="419"/>
                    </a:cubicBezTo>
                    <a:cubicBezTo>
                      <a:pt x="594" y="425"/>
                      <a:pt x="594" y="432"/>
                      <a:pt x="591" y="438"/>
                    </a:cubicBezTo>
                    <a:cubicBezTo>
                      <a:pt x="587" y="442"/>
                      <a:pt x="583" y="446"/>
                      <a:pt x="577" y="446"/>
                    </a:cubicBezTo>
                    <a:cubicBezTo>
                      <a:pt x="568" y="448"/>
                      <a:pt x="563" y="458"/>
                      <a:pt x="552" y="456"/>
                    </a:cubicBezTo>
                    <a:cubicBezTo>
                      <a:pt x="544" y="453"/>
                      <a:pt x="554" y="447"/>
                      <a:pt x="548" y="443"/>
                    </a:cubicBezTo>
                    <a:cubicBezTo>
                      <a:pt x="545" y="442"/>
                      <a:pt x="540" y="442"/>
                      <a:pt x="538" y="445"/>
                    </a:cubicBezTo>
                    <a:cubicBezTo>
                      <a:pt x="533" y="450"/>
                      <a:pt x="535" y="460"/>
                      <a:pt x="537" y="466"/>
                    </a:cubicBezTo>
                    <a:cubicBezTo>
                      <a:pt x="543" y="473"/>
                      <a:pt x="551" y="476"/>
                      <a:pt x="560" y="474"/>
                    </a:cubicBezTo>
                    <a:cubicBezTo>
                      <a:pt x="568" y="471"/>
                      <a:pt x="573" y="463"/>
                      <a:pt x="576" y="456"/>
                    </a:cubicBezTo>
                    <a:cubicBezTo>
                      <a:pt x="585" y="456"/>
                      <a:pt x="592" y="453"/>
                      <a:pt x="599" y="448"/>
                    </a:cubicBezTo>
                    <a:cubicBezTo>
                      <a:pt x="606" y="439"/>
                      <a:pt x="605" y="428"/>
                      <a:pt x="601" y="418"/>
                    </a:cubicBezTo>
                    <a:cubicBezTo>
                      <a:pt x="596" y="407"/>
                      <a:pt x="585" y="402"/>
                      <a:pt x="574" y="402"/>
                    </a:cubicBezTo>
                    <a:close/>
                    <a:moveTo>
                      <a:pt x="336" y="386"/>
                    </a:moveTo>
                    <a:cubicBezTo>
                      <a:pt x="331" y="382"/>
                      <a:pt x="322" y="383"/>
                      <a:pt x="316" y="382"/>
                    </a:cubicBezTo>
                    <a:cubicBezTo>
                      <a:pt x="310" y="385"/>
                      <a:pt x="302" y="387"/>
                      <a:pt x="299" y="394"/>
                    </a:cubicBezTo>
                    <a:cubicBezTo>
                      <a:pt x="290" y="396"/>
                      <a:pt x="283" y="400"/>
                      <a:pt x="278" y="408"/>
                    </a:cubicBezTo>
                    <a:cubicBezTo>
                      <a:pt x="272" y="417"/>
                      <a:pt x="271" y="429"/>
                      <a:pt x="274" y="440"/>
                    </a:cubicBezTo>
                    <a:cubicBezTo>
                      <a:pt x="278" y="453"/>
                      <a:pt x="291" y="462"/>
                      <a:pt x="305" y="464"/>
                    </a:cubicBezTo>
                    <a:cubicBezTo>
                      <a:pt x="308" y="469"/>
                      <a:pt x="311" y="477"/>
                      <a:pt x="318" y="477"/>
                    </a:cubicBezTo>
                    <a:cubicBezTo>
                      <a:pt x="325" y="478"/>
                      <a:pt x="334" y="478"/>
                      <a:pt x="340" y="472"/>
                    </a:cubicBezTo>
                    <a:cubicBezTo>
                      <a:pt x="342" y="468"/>
                      <a:pt x="344" y="462"/>
                      <a:pt x="343" y="457"/>
                    </a:cubicBezTo>
                    <a:cubicBezTo>
                      <a:pt x="341" y="453"/>
                      <a:pt x="339" y="449"/>
                      <a:pt x="334" y="449"/>
                    </a:cubicBezTo>
                    <a:cubicBezTo>
                      <a:pt x="330" y="451"/>
                      <a:pt x="329" y="456"/>
                      <a:pt x="330" y="460"/>
                    </a:cubicBezTo>
                    <a:cubicBezTo>
                      <a:pt x="329" y="465"/>
                      <a:pt x="323" y="461"/>
                      <a:pt x="320" y="463"/>
                    </a:cubicBezTo>
                    <a:cubicBezTo>
                      <a:pt x="317" y="463"/>
                      <a:pt x="316" y="460"/>
                      <a:pt x="314" y="457"/>
                    </a:cubicBezTo>
                    <a:cubicBezTo>
                      <a:pt x="313" y="456"/>
                      <a:pt x="315" y="454"/>
                      <a:pt x="312" y="453"/>
                    </a:cubicBezTo>
                    <a:cubicBezTo>
                      <a:pt x="304" y="453"/>
                      <a:pt x="296" y="451"/>
                      <a:pt x="291" y="443"/>
                    </a:cubicBezTo>
                    <a:cubicBezTo>
                      <a:pt x="286" y="437"/>
                      <a:pt x="282" y="430"/>
                      <a:pt x="285" y="422"/>
                    </a:cubicBezTo>
                    <a:cubicBezTo>
                      <a:pt x="289" y="415"/>
                      <a:pt x="296" y="408"/>
                      <a:pt x="305" y="409"/>
                    </a:cubicBezTo>
                    <a:cubicBezTo>
                      <a:pt x="309" y="405"/>
                      <a:pt x="313" y="401"/>
                      <a:pt x="319" y="399"/>
                    </a:cubicBezTo>
                    <a:cubicBezTo>
                      <a:pt x="326" y="399"/>
                      <a:pt x="329" y="404"/>
                      <a:pt x="332" y="409"/>
                    </a:cubicBezTo>
                    <a:cubicBezTo>
                      <a:pt x="335" y="410"/>
                      <a:pt x="339" y="408"/>
                      <a:pt x="341" y="405"/>
                    </a:cubicBezTo>
                    <a:cubicBezTo>
                      <a:pt x="344" y="399"/>
                      <a:pt x="341" y="391"/>
                      <a:pt x="336" y="386"/>
                    </a:cubicBezTo>
                    <a:close/>
                    <a:moveTo>
                      <a:pt x="456" y="420"/>
                    </a:moveTo>
                    <a:cubicBezTo>
                      <a:pt x="455" y="417"/>
                      <a:pt x="452" y="414"/>
                      <a:pt x="448" y="413"/>
                    </a:cubicBezTo>
                    <a:cubicBezTo>
                      <a:pt x="439" y="409"/>
                      <a:pt x="431" y="415"/>
                      <a:pt x="425" y="421"/>
                    </a:cubicBezTo>
                    <a:cubicBezTo>
                      <a:pt x="424" y="425"/>
                      <a:pt x="424" y="431"/>
                      <a:pt x="425" y="434"/>
                    </a:cubicBezTo>
                    <a:cubicBezTo>
                      <a:pt x="426" y="441"/>
                      <a:pt x="434" y="442"/>
                      <a:pt x="440" y="443"/>
                    </a:cubicBezTo>
                    <a:cubicBezTo>
                      <a:pt x="445" y="444"/>
                      <a:pt x="451" y="444"/>
                      <a:pt x="452" y="438"/>
                    </a:cubicBezTo>
                    <a:cubicBezTo>
                      <a:pt x="459" y="434"/>
                      <a:pt x="457" y="426"/>
                      <a:pt x="456" y="420"/>
                    </a:cubicBezTo>
                    <a:close/>
                    <a:moveTo>
                      <a:pt x="448" y="420"/>
                    </a:moveTo>
                    <a:cubicBezTo>
                      <a:pt x="451" y="422"/>
                      <a:pt x="451" y="428"/>
                      <a:pt x="451" y="431"/>
                    </a:cubicBezTo>
                    <a:cubicBezTo>
                      <a:pt x="448" y="435"/>
                      <a:pt x="445" y="438"/>
                      <a:pt x="441" y="439"/>
                    </a:cubicBezTo>
                    <a:cubicBezTo>
                      <a:pt x="437" y="439"/>
                      <a:pt x="433" y="436"/>
                      <a:pt x="431" y="433"/>
                    </a:cubicBezTo>
                    <a:cubicBezTo>
                      <a:pt x="430" y="429"/>
                      <a:pt x="431" y="425"/>
                      <a:pt x="433" y="422"/>
                    </a:cubicBezTo>
                    <a:cubicBezTo>
                      <a:pt x="437" y="418"/>
                      <a:pt x="444" y="418"/>
                      <a:pt x="448" y="420"/>
                    </a:cubicBezTo>
                    <a:close/>
                    <a:moveTo>
                      <a:pt x="712" y="440"/>
                    </a:moveTo>
                    <a:cubicBezTo>
                      <a:pt x="712" y="441"/>
                      <a:pt x="712" y="441"/>
                      <a:pt x="712" y="441"/>
                    </a:cubicBezTo>
                    <a:cubicBezTo>
                      <a:pt x="702" y="440"/>
                      <a:pt x="691" y="443"/>
                      <a:pt x="685" y="454"/>
                    </a:cubicBezTo>
                    <a:cubicBezTo>
                      <a:pt x="681" y="463"/>
                      <a:pt x="687" y="472"/>
                      <a:pt x="689" y="480"/>
                    </a:cubicBezTo>
                    <a:cubicBezTo>
                      <a:pt x="691" y="497"/>
                      <a:pt x="699" y="516"/>
                      <a:pt x="689" y="532"/>
                    </a:cubicBezTo>
                    <a:cubicBezTo>
                      <a:pt x="687" y="536"/>
                      <a:pt x="682" y="539"/>
                      <a:pt x="678" y="539"/>
                    </a:cubicBezTo>
                    <a:cubicBezTo>
                      <a:pt x="679" y="523"/>
                      <a:pt x="689" y="504"/>
                      <a:pt x="678" y="488"/>
                    </a:cubicBezTo>
                    <a:cubicBezTo>
                      <a:pt x="669" y="480"/>
                      <a:pt x="673" y="467"/>
                      <a:pt x="672" y="457"/>
                    </a:cubicBezTo>
                    <a:cubicBezTo>
                      <a:pt x="673" y="446"/>
                      <a:pt x="681" y="435"/>
                      <a:pt x="692" y="431"/>
                    </a:cubicBezTo>
                    <a:cubicBezTo>
                      <a:pt x="697" y="430"/>
                      <a:pt x="701" y="431"/>
                      <a:pt x="706" y="432"/>
                    </a:cubicBezTo>
                    <a:cubicBezTo>
                      <a:pt x="708" y="435"/>
                      <a:pt x="711" y="437"/>
                      <a:pt x="712" y="440"/>
                    </a:cubicBezTo>
                    <a:close/>
                    <a:moveTo>
                      <a:pt x="861" y="432"/>
                    </a:moveTo>
                    <a:cubicBezTo>
                      <a:pt x="867" y="439"/>
                      <a:pt x="871" y="445"/>
                      <a:pt x="870" y="453"/>
                    </a:cubicBezTo>
                    <a:cubicBezTo>
                      <a:pt x="862" y="471"/>
                      <a:pt x="854" y="493"/>
                      <a:pt x="863" y="513"/>
                    </a:cubicBezTo>
                    <a:cubicBezTo>
                      <a:pt x="872" y="531"/>
                      <a:pt x="871" y="555"/>
                      <a:pt x="860" y="572"/>
                    </a:cubicBezTo>
                    <a:cubicBezTo>
                      <a:pt x="872" y="587"/>
                      <a:pt x="872" y="608"/>
                      <a:pt x="862" y="624"/>
                    </a:cubicBezTo>
                    <a:cubicBezTo>
                      <a:pt x="856" y="631"/>
                      <a:pt x="856" y="631"/>
                      <a:pt x="856" y="631"/>
                    </a:cubicBezTo>
                    <a:cubicBezTo>
                      <a:pt x="864" y="637"/>
                      <a:pt x="870" y="647"/>
                      <a:pt x="870" y="658"/>
                    </a:cubicBezTo>
                    <a:cubicBezTo>
                      <a:pt x="870" y="676"/>
                      <a:pt x="866" y="696"/>
                      <a:pt x="850" y="706"/>
                    </a:cubicBezTo>
                    <a:cubicBezTo>
                      <a:pt x="851" y="709"/>
                      <a:pt x="855" y="709"/>
                      <a:pt x="857" y="712"/>
                    </a:cubicBezTo>
                    <a:cubicBezTo>
                      <a:pt x="871" y="725"/>
                      <a:pt x="873" y="748"/>
                      <a:pt x="865" y="764"/>
                    </a:cubicBezTo>
                    <a:cubicBezTo>
                      <a:pt x="855" y="779"/>
                      <a:pt x="855" y="779"/>
                      <a:pt x="855" y="779"/>
                    </a:cubicBezTo>
                    <a:cubicBezTo>
                      <a:pt x="858" y="790"/>
                      <a:pt x="865" y="801"/>
                      <a:pt x="860" y="813"/>
                    </a:cubicBezTo>
                    <a:cubicBezTo>
                      <a:pt x="858" y="822"/>
                      <a:pt x="850" y="827"/>
                      <a:pt x="843" y="833"/>
                    </a:cubicBezTo>
                    <a:cubicBezTo>
                      <a:pt x="830" y="839"/>
                      <a:pt x="813" y="839"/>
                      <a:pt x="802" y="829"/>
                    </a:cubicBezTo>
                    <a:cubicBezTo>
                      <a:pt x="799" y="826"/>
                      <a:pt x="799" y="826"/>
                      <a:pt x="799" y="826"/>
                    </a:cubicBezTo>
                    <a:cubicBezTo>
                      <a:pt x="784" y="839"/>
                      <a:pt x="761" y="843"/>
                      <a:pt x="743" y="836"/>
                    </a:cubicBezTo>
                    <a:cubicBezTo>
                      <a:pt x="738" y="833"/>
                      <a:pt x="732" y="829"/>
                      <a:pt x="730" y="823"/>
                    </a:cubicBezTo>
                    <a:cubicBezTo>
                      <a:pt x="725" y="823"/>
                      <a:pt x="723" y="829"/>
                      <a:pt x="719" y="831"/>
                    </a:cubicBezTo>
                    <a:cubicBezTo>
                      <a:pt x="703" y="840"/>
                      <a:pt x="681" y="843"/>
                      <a:pt x="666" y="832"/>
                    </a:cubicBezTo>
                    <a:cubicBezTo>
                      <a:pt x="665" y="831"/>
                      <a:pt x="663" y="829"/>
                      <a:pt x="661" y="830"/>
                    </a:cubicBezTo>
                    <a:cubicBezTo>
                      <a:pt x="651" y="843"/>
                      <a:pt x="636" y="847"/>
                      <a:pt x="620" y="847"/>
                    </a:cubicBezTo>
                    <a:cubicBezTo>
                      <a:pt x="608" y="848"/>
                      <a:pt x="599" y="837"/>
                      <a:pt x="586" y="838"/>
                    </a:cubicBezTo>
                    <a:cubicBezTo>
                      <a:pt x="576" y="846"/>
                      <a:pt x="562" y="850"/>
                      <a:pt x="550" y="846"/>
                    </a:cubicBezTo>
                    <a:cubicBezTo>
                      <a:pt x="543" y="847"/>
                      <a:pt x="539" y="843"/>
                      <a:pt x="534" y="842"/>
                    </a:cubicBezTo>
                    <a:cubicBezTo>
                      <a:pt x="517" y="839"/>
                      <a:pt x="497" y="836"/>
                      <a:pt x="483" y="846"/>
                    </a:cubicBezTo>
                    <a:cubicBezTo>
                      <a:pt x="475" y="852"/>
                      <a:pt x="463" y="848"/>
                      <a:pt x="454" y="845"/>
                    </a:cubicBezTo>
                    <a:cubicBezTo>
                      <a:pt x="452" y="841"/>
                      <a:pt x="452" y="841"/>
                      <a:pt x="452" y="841"/>
                    </a:cubicBezTo>
                    <a:cubicBezTo>
                      <a:pt x="454" y="838"/>
                      <a:pt x="459" y="841"/>
                      <a:pt x="462" y="838"/>
                    </a:cubicBezTo>
                    <a:cubicBezTo>
                      <a:pt x="474" y="829"/>
                      <a:pt x="470" y="812"/>
                      <a:pt x="483" y="805"/>
                    </a:cubicBezTo>
                    <a:cubicBezTo>
                      <a:pt x="502" y="793"/>
                      <a:pt x="524" y="810"/>
                      <a:pt x="544" y="801"/>
                    </a:cubicBezTo>
                    <a:cubicBezTo>
                      <a:pt x="560" y="787"/>
                      <a:pt x="581" y="774"/>
                      <a:pt x="604" y="784"/>
                    </a:cubicBezTo>
                    <a:cubicBezTo>
                      <a:pt x="607" y="776"/>
                      <a:pt x="611" y="766"/>
                      <a:pt x="621" y="761"/>
                    </a:cubicBezTo>
                    <a:cubicBezTo>
                      <a:pt x="627" y="758"/>
                      <a:pt x="633" y="755"/>
                      <a:pt x="640" y="754"/>
                    </a:cubicBezTo>
                    <a:cubicBezTo>
                      <a:pt x="642" y="746"/>
                      <a:pt x="643" y="737"/>
                      <a:pt x="651" y="732"/>
                    </a:cubicBezTo>
                    <a:cubicBezTo>
                      <a:pt x="656" y="727"/>
                      <a:pt x="662" y="723"/>
                      <a:pt x="670" y="723"/>
                    </a:cubicBezTo>
                    <a:cubicBezTo>
                      <a:pt x="674" y="723"/>
                      <a:pt x="680" y="727"/>
                      <a:pt x="682" y="720"/>
                    </a:cubicBezTo>
                    <a:cubicBezTo>
                      <a:pt x="685" y="712"/>
                      <a:pt x="693" y="706"/>
                      <a:pt x="700" y="702"/>
                    </a:cubicBezTo>
                    <a:cubicBezTo>
                      <a:pt x="703" y="690"/>
                      <a:pt x="708" y="676"/>
                      <a:pt x="721" y="673"/>
                    </a:cubicBezTo>
                    <a:cubicBezTo>
                      <a:pt x="731" y="671"/>
                      <a:pt x="743" y="673"/>
                      <a:pt x="746" y="662"/>
                    </a:cubicBezTo>
                    <a:cubicBezTo>
                      <a:pt x="746" y="644"/>
                      <a:pt x="758" y="626"/>
                      <a:pt x="775" y="619"/>
                    </a:cubicBezTo>
                    <a:cubicBezTo>
                      <a:pt x="778" y="618"/>
                      <a:pt x="781" y="619"/>
                      <a:pt x="782" y="616"/>
                    </a:cubicBezTo>
                    <a:cubicBezTo>
                      <a:pt x="779" y="607"/>
                      <a:pt x="784" y="597"/>
                      <a:pt x="790" y="590"/>
                    </a:cubicBezTo>
                    <a:cubicBezTo>
                      <a:pt x="795" y="585"/>
                      <a:pt x="801" y="583"/>
                      <a:pt x="807" y="580"/>
                    </a:cubicBezTo>
                    <a:cubicBezTo>
                      <a:pt x="808" y="579"/>
                      <a:pt x="808" y="579"/>
                      <a:pt x="808" y="579"/>
                    </a:cubicBezTo>
                    <a:cubicBezTo>
                      <a:pt x="803" y="565"/>
                      <a:pt x="804" y="549"/>
                      <a:pt x="811" y="535"/>
                    </a:cubicBezTo>
                    <a:cubicBezTo>
                      <a:pt x="816" y="525"/>
                      <a:pt x="826" y="517"/>
                      <a:pt x="825" y="504"/>
                    </a:cubicBezTo>
                    <a:cubicBezTo>
                      <a:pt x="821" y="489"/>
                      <a:pt x="824" y="472"/>
                      <a:pt x="834" y="459"/>
                    </a:cubicBezTo>
                    <a:cubicBezTo>
                      <a:pt x="839" y="446"/>
                      <a:pt x="865" y="453"/>
                      <a:pt x="857" y="434"/>
                    </a:cubicBezTo>
                    <a:cubicBezTo>
                      <a:pt x="857" y="432"/>
                      <a:pt x="860" y="432"/>
                      <a:pt x="861" y="432"/>
                    </a:cubicBezTo>
                    <a:close/>
                    <a:moveTo>
                      <a:pt x="198" y="454"/>
                    </a:moveTo>
                    <a:cubicBezTo>
                      <a:pt x="201" y="465"/>
                      <a:pt x="203" y="478"/>
                      <a:pt x="193" y="486"/>
                    </a:cubicBezTo>
                    <a:cubicBezTo>
                      <a:pt x="182" y="505"/>
                      <a:pt x="191" y="527"/>
                      <a:pt x="198" y="544"/>
                    </a:cubicBezTo>
                    <a:cubicBezTo>
                      <a:pt x="194" y="545"/>
                      <a:pt x="191" y="542"/>
                      <a:pt x="188" y="541"/>
                    </a:cubicBezTo>
                    <a:cubicBezTo>
                      <a:pt x="184" y="531"/>
                      <a:pt x="180" y="522"/>
                      <a:pt x="180" y="511"/>
                    </a:cubicBezTo>
                    <a:cubicBezTo>
                      <a:pt x="181" y="490"/>
                      <a:pt x="181" y="490"/>
                      <a:pt x="181" y="490"/>
                    </a:cubicBezTo>
                    <a:cubicBezTo>
                      <a:pt x="182" y="480"/>
                      <a:pt x="189" y="470"/>
                      <a:pt x="182" y="460"/>
                    </a:cubicBezTo>
                    <a:cubicBezTo>
                      <a:pt x="179" y="454"/>
                      <a:pt x="172" y="452"/>
                      <a:pt x="165" y="453"/>
                    </a:cubicBezTo>
                    <a:cubicBezTo>
                      <a:pt x="164" y="453"/>
                      <a:pt x="162" y="455"/>
                      <a:pt x="161" y="454"/>
                    </a:cubicBezTo>
                    <a:cubicBezTo>
                      <a:pt x="159" y="449"/>
                      <a:pt x="162" y="445"/>
                      <a:pt x="165" y="442"/>
                    </a:cubicBezTo>
                    <a:cubicBezTo>
                      <a:pt x="172" y="436"/>
                      <a:pt x="180" y="436"/>
                      <a:pt x="187" y="440"/>
                    </a:cubicBezTo>
                    <a:cubicBezTo>
                      <a:pt x="192" y="443"/>
                      <a:pt x="196" y="449"/>
                      <a:pt x="198" y="454"/>
                    </a:cubicBezTo>
                    <a:close/>
                    <a:moveTo>
                      <a:pt x="707" y="448"/>
                    </a:moveTo>
                    <a:cubicBezTo>
                      <a:pt x="702" y="451"/>
                      <a:pt x="696" y="457"/>
                      <a:pt x="697" y="465"/>
                    </a:cubicBezTo>
                    <a:cubicBezTo>
                      <a:pt x="702" y="486"/>
                      <a:pt x="708" y="508"/>
                      <a:pt x="701" y="529"/>
                    </a:cubicBezTo>
                    <a:cubicBezTo>
                      <a:pt x="700" y="531"/>
                      <a:pt x="700" y="536"/>
                      <a:pt x="696" y="536"/>
                    </a:cubicBezTo>
                    <a:cubicBezTo>
                      <a:pt x="695" y="536"/>
                      <a:pt x="695" y="534"/>
                      <a:pt x="694" y="532"/>
                    </a:cubicBezTo>
                    <a:cubicBezTo>
                      <a:pt x="704" y="515"/>
                      <a:pt x="698" y="494"/>
                      <a:pt x="694" y="475"/>
                    </a:cubicBezTo>
                    <a:cubicBezTo>
                      <a:pt x="691" y="468"/>
                      <a:pt x="688" y="457"/>
                      <a:pt x="695" y="450"/>
                    </a:cubicBezTo>
                    <a:cubicBezTo>
                      <a:pt x="699" y="448"/>
                      <a:pt x="703" y="447"/>
                      <a:pt x="707" y="448"/>
                    </a:cubicBezTo>
                    <a:close/>
                    <a:moveTo>
                      <a:pt x="25" y="452"/>
                    </a:moveTo>
                    <a:cubicBezTo>
                      <a:pt x="37" y="457"/>
                      <a:pt x="50" y="465"/>
                      <a:pt x="53" y="478"/>
                    </a:cubicBezTo>
                    <a:cubicBezTo>
                      <a:pt x="59" y="492"/>
                      <a:pt x="57" y="507"/>
                      <a:pt x="55" y="521"/>
                    </a:cubicBezTo>
                    <a:cubicBezTo>
                      <a:pt x="51" y="531"/>
                      <a:pt x="64" y="534"/>
                      <a:pt x="66" y="541"/>
                    </a:cubicBezTo>
                    <a:cubicBezTo>
                      <a:pt x="75" y="553"/>
                      <a:pt x="71" y="572"/>
                      <a:pt x="69" y="584"/>
                    </a:cubicBezTo>
                    <a:cubicBezTo>
                      <a:pt x="77" y="589"/>
                      <a:pt x="86" y="594"/>
                      <a:pt x="90" y="604"/>
                    </a:cubicBezTo>
                    <a:cubicBezTo>
                      <a:pt x="93" y="608"/>
                      <a:pt x="90" y="617"/>
                      <a:pt x="98" y="618"/>
                    </a:cubicBezTo>
                    <a:cubicBezTo>
                      <a:pt x="111" y="621"/>
                      <a:pt x="121" y="632"/>
                      <a:pt x="127" y="643"/>
                    </a:cubicBezTo>
                    <a:cubicBezTo>
                      <a:pt x="129" y="649"/>
                      <a:pt x="131" y="655"/>
                      <a:pt x="130" y="661"/>
                    </a:cubicBezTo>
                    <a:cubicBezTo>
                      <a:pt x="135" y="666"/>
                      <a:pt x="142" y="670"/>
                      <a:pt x="146" y="677"/>
                    </a:cubicBezTo>
                    <a:cubicBezTo>
                      <a:pt x="160" y="676"/>
                      <a:pt x="172" y="683"/>
                      <a:pt x="178" y="695"/>
                    </a:cubicBezTo>
                    <a:cubicBezTo>
                      <a:pt x="181" y="703"/>
                      <a:pt x="183" y="711"/>
                      <a:pt x="181" y="720"/>
                    </a:cubicBezTo>
                    <a:cubicBezTo>
                      <a:pt x="190" y="727"/>
                      <a:pt x="190" y="727"/>
                      <a:pt x="190" y="727"/>
                    </a:cubicBezTo>
                    <a:cubicBezTo>
                      <a:pt x="205" y="725"/>
                      <a:pt x="218" y="733"/>
                      <a:pt x="229" y="743"/>
                    </a:cubicBezTo>
                    <a:cubicBezTo>
                      <a:pt x="234" y="749"/>
                      <a:pt x="234" y="757"/>
                      <a:pt x="239" y="763"/>
                    </a:cubicBezTo>
                    <a:cubicBezTo>
                      <a:pt x="251" y="761"/>
                      <a:pt x="262" y="769"/>
                      <a:pt x="270" y="778"/>
                    </a:cubicBezTo>
                    <a:cubicBezTo>
                      <a:pt x="274" y="780"/>
                      <a:pt x="272" y="789"/>
                      <a:pt x="278" y="786"/>
                    </a:cubicBezTo>
                    <a:cubicBezTo>
                      <a:pt x="300" y="779"/>
                      <a:pt x="316" y="798"/>
                      <a:pt x="335" y="802"/>
                    </a:cubicBezTo>
                    <a:cubicBezTo>
                      <a:pt x="346" y="800"/>
                      <a:pt x="358" y="796"/>
                      <a:pt x="370" y="798"/>
                    </a:cubicBezTo>
                    <a:cubicBezTo>
                      <a:pt x="387" y="799"/>
                      <a:pt x="400" y="813"/>
                      <a:pt x="407" y="828"/>
                    </a:cubicBezTo>
                    <a:cubicBezTo>
                      <a:pt x="411" y="832"/>
                      <a:pt x="417" y="834"/>
                      <a:pt x="423" y="832"/>
                    </a:cubicBezTo>
                    <a:cubicBezTo>
                      <a:pt x="425" y="832"/>
                      <a:pt x="425" y="834"/>
                      <a:pt x="425" y="835"/>
                    </a:cubicBezTo>
                    <a:cubicBezTo>
                      <a:pt x="425" y="838"/>
                      <a:pt x="421" y="838"/>
                      <a:pt x="420" y="840"/>
                    </a:cubicBezTo>
                    <a:cubicBezTo>
                      <a:pt x="417" y="845"/>
                      <a:pt x="411" y="850"/>
                      <a:pt x="404" y="850"/>
                    </a:cubicBezTo>
                    <a:cubicBezTo>
                      <a:pt x="390" y="850"/>
                      <a:pt x="380" y="843"/>
                      <a:pt x="367" y="839"/>
                    </a:cubicBezTo>
                    <a:cubicBezTo>
                      <a:pt x="356" y="837"/>
                      <a:pt x="344" y="842"/>
                      <a:pt x="334" y="848"/>
                    </a:cubicBezTo>
                    <a:cubicBezTo>
                      <a:pt x="317" y="856"/>
                      <a:pt x="298" y="846"/>
                      <a:pt x="283" y="838"/>
                    </a:cubicBezTo>
                    <a:cubicBezTo>
                      <a:pt x="274" y="836"/>
                      <a:pt x="267" y="843"/>
                      <a:pt x="259" y="844"/>
                    </a:cubicBezTo>
                    <a:cubicBezTo>
                      <a:pt x="243" y="845"/>
                      <a:pt x="227" y="843"/>
                      <a:pt x="214" y="833"/>
                    </a:cubicBezTo>
                    <a:cubicBezTo>
                      <a:pt x="202" y="841"/>
                      <a:pt x="202" y="841"/>
                      <a:pt x="202" y="841"/>
                    </a:cubicBezTo>
                    <a:cubicBezTo>
                      <a:pt x="193" y="842"/>
                      <a:pt x="185" y="845"/>
                      <a:pt x="177" y="843"/>
                    </a:cubicBezTo>
                    <a:cubicBezTo>
                      <a:pt x="164" y="842"/>
                      <a:pt x="152" y="836"/>
                      <a:pt x="143" y="827"/>
                    </a:cubicBezTo>
                    <a:cubicBezTo>
                      <a:pt x="138" y="827"/>
                      <a:pt x="137" y="833"/>
                      <a:pt x="132" y="835"/>
                    </a:cubicBezTo>
                    <a:cubicBezTo>
                      <a:pt x="119" y="843"/>
                      <a:pt x="103" y="846"/>
                      <a:pt x="88" y="842"/>
                    </a:cubicBezTo>
                    <a:cubicBezTo>
                      <a:pt x="83" y="841"/>
                      <a:pt x="77" y="840"/>
                      <a:pt x="72" y="836"/>
                    </a:cubicBezTo>
                    <a:cubicBezTo>
                      <a:pt x="67" y="837"/>
                      <a:pt x="65" y="841"/>
                      <a:pt x="60" y="842"/>
                    </a:cubicBezTo>
                    <a:cubicBezTo>
                      <a:pt x="46" y="847"/>
                      <a:pt x="32" y="843"/>
                      <a:pt x="21" y="837"/>
                    </a:cubicBezTo>
                    <a:cubicBezTo>
                      <a:pt x="11" y="827"/>
                      <a:pt x="8" y="812"/>
                      <a:pt x="11" y="799"/>
                    </a:cubicBezTo>
                    <a:cubicBezTo>
                      <a:pt x="12" y="792"/>
                      <a:pt x="19" y="788"/>
                      <a:pt x="20" y="781"/>
                    </a:cubicBezTo>
                    <a:cubicBezTo>
                      <a:pt x="15" y="771"/>
                      <a:pt x="9" y="761"/>
                      <a:pt x="9" y="750"/>
                    </a:cubicBezTo>
                    <a:cubicBezTo>
                      <a:pt x="9" y="738"/>
                      <a:pt x="14" y="728"/>
                      <a:pt x="21" y="719"/>
                    </a:cubicBezTo>
                    <a:cubicBezTo>
                      <a:pt x="22" y="718"/>
                      <a:pt x="26" y="717"/>
                      <a:pt x="26" y="714"/>
                    </a:cubicBezTo>
                    <a:cubicBezTo>
                      <a:pt x="26" y="711"/>
                      <a:pt x="21" y="709"/>
                      <a:pt x="20" y="706"/>
                    </a:cubicBezTo>
                    <a:cubicBezTo>
                      <a:pt x="15" y="699"/>
                      <a:pt x="10" y="692"/>
                      <a:pt x="8" y="683"/>
                    </a:cubicBezTo>
                    <a:cubicBezTo>
                      <a:pt x="7" y="672"/>
                      <a:pt x="6" y="660"/>
                      <a:pt x="14" y="652"/>
                    </a:cubicBezTo>
                    <a:cubicBezTo>
                      <a:pt x="16" y="650"/>
                      <a:pt x="19" y="647"/>
                      <a:pt x="20" y="644"/>
                    </a:cubicBezTo>
                    <a:cubicBezTo>
                      <a:pt x="10" y="637"/>
                      <a:pt x="8" y="624"/>
                      <a:pt x="5" y="613"/>
                    </a:cubicBezTo>
                    <a:cubicBezTo>
                      <a:pt x="6" y="600"/>
                      <a:pt x="7" y="587"/>
                      <a:pt x="13" y="576"/>
                    </a:cubicBezTo>
                    <a:cubicBezTo>
                      <a:pt x="12" y="572"/>
                      <a:pt x="10" y="567"/>
                      <a:pt x="7" y="562"/>
                    </a:cubicBezTo>
                    <a:cubicBezTo>
                      <a:pt x="5" y="552"/>
                      <a:pt x="3" y="540"/>
                      <a:pt x="6" y="530"/>
                    </a:cubicBezTo>
                    <a:cubicBezTo>
                      <a:pt x="13" y="511"/>
                      <a:pt x="23" y="484"/>
                      <a:pt x="9" y="466"/>
                    </a:cubicBezTo>
                    <a:cubicBezTo>
                      <a:pt x="6" y="459"/>
                      <a:pt x="3" y="451"/>
                      <a:pt x="6" y="444"/>
                    </a:cubicBezTo>
                    <a:cubicBezTo>
                      <a:pt x="8" y="441"/>
                      <a:pt x="12" y="440"/>
                      <a:pt x="15" y="442"/>
                    </a:cubicBezTo>
                    <a:cubicBezTo>
                      <a:pt x="16" y="446"/>
                      <a:pt x="20" y="450"/>
                      <a:pt x="25" y="452"/>
                    </a:cubicBezTo>
                    <a:close/>
                    <a:moveTo>
                      <a:pt x="863" y="453"/>
                    </a:moveTo>
                    <a:cubicBezTo>
                      <a:pt x="862" y="462"/>
                      <a:pt x="855" y="471"/>
                      <a:pt x="853" y="480"/>
                    </a:cubicBezTo>
                    <a:cubicBezTo>
                      <a:pt x="851" y="495"/>
                      <a:pt x="855" y="513"/>
                      <a:pt x="862" y="526"/>
                    </a:cubicBezTo>
                    <a:cubicBezTo>
                      <a:pt x="867" y="542"/>
                      <a:pt x="862" y="559"/>
                      <a:pt x="851" y="570"/>
                    </a:cubicBezTo>
                    <a:cubicBezTo>
                      <a:pt x="850" y="574"/>
                      <a:pt x="854" y="575"/>
                      <a:pt x="855" y="577"/>
                    </a:cubicBezTo>
                    <a:cubicBezTo>
                      <a:pt x="865" y="588"/>
                      <a:pt x="865" y="607"/>
                      <a:pt x="858" y="619"/>
                    </a:cubicBezTo>
                    <a:cubicBezTo>
                      <a:pt x="855" y="624"/>
                      <a:pt x="849" y="624"/>
                      <a:pt x="847" y="629"/>
                    </a:cubicBezTo>
                    <a:cubicBezTo>
                      <a:pt x="832" y="631"/>
                      <a:pt x="813" y="637"/>
                      <a:pt x="810" y="654"/>
                    </a:cubicBezTo>
                    <a:cubicBezTo>
                      <a:pt x="809" y="664"/>
                      <a:pt x="812" y="674"/>
                      <a:pt x="821" y="680"/>
                    </a:cubicBezTo>
                    <a:cubicBezTo>
                      <a:pt x="824" y="681"/>
                      <a:pt x="827" y="679"/>
                      <a:pt x="829" y="677"/>
                    </a:cubicBezTo>
                    <a:cubicBezTo>
                      <a:pt x="830" y="675"/>
                      <a:pt x="829" y="673"/>
                      <a:pt x="828" y="671"/>
                    </a:cubicBezTo>
                    <a:cubicBezTo>
                      <a:pt x="826" y="668"/>
                      <a:pt x="823" y="671"/>
                      <a:pt x="821" y="669"/>
                    </a:cubicBezTo>
                    <a:cubicBezTo>
                      <a:pt x="817" y="666"/>
                      <a:pt x="816" y="659"/>
                      <a:pt x="817" y="655"/>
                    </a:cubicBezTo>
                    <a:cubicBezTo>
                      <a:pt x="819" y="644"/>
                      <a:pt x="830" y="639"/>
                      <a:pt x="839" y="636"/>
                    </a:cubicBezTo>
                    <a:cubicBezTo>
                      <a:pt x="848" y="635"/>
                      <a:pt x="858" y="636"/>
                      <a:pt x="861" y="645"/>
                    </a:cubicBezTo>
                    <a:cubicBezTo>
                      <a:pt x="867" y="663"/>
                      <a:pt x="864" y="683"/>
                      <a:pt x="853" y="696"/>
                    </a:cubicBezTo>
                    <a:cubicBezTo>
                      <a:pt x="846" y="708"/>
                      <a:pt x="834" y="702"/>
                      <a:pt x="825" y="707"/>
                    </a:cubicBezTo>
                    <a:cubicBezTo>
                      <a:pt x="816" y="708"/>
                      <a:pt x="809" y="716"/>
                      <a:pt x="804" y="723"/>
                    </a:cubicBezTo>
                    <a:cubicBezTo>
                      <a:pt x="799" y="734"/>
                      <a:pt x="801" y="748"/>
                      <a:pt x="807" y="757"/>
                    </a:cubicBezTo>
                    <a:cubicBezTo>
                      <a:pt x="813" y="760"/>
                      <a:pt x="819" y="764"/>
                      <a:pt x="826" y="761"/>
                    </a:cubicBezTo>
                    <a:cubicBezTo>
                      <a:pt x="829" y="760"/>
                      <a:pt x="829" y="757"/>
                      <a:pt x="830" y="754"/>
                    </a:cubicBezTo>
                    <a:cubicBezTo>
                      <a:pt x="830" y="753"/>
                      <a:pt x="829" y="751"/>
                      <a:pt x="827" y="751"/>
                    </a:cubicBezTo>
                    <a:cubicBezTo>
                      <a:pt x="822" y="751"/>
                      <a:pt x="818" y="760"/>
                      <a:pt x="813" y="753"/>
                    </a:cubicBezTo>
                    <a:cubicBezTo>
                      <a:pt x="807" y="746"/>
                      <a:pt x="807" y="736"/>
                      <a:pt x="810" y="727"/>
                    </a:cubicBezTo>
                    <a:cubicBezTo>
                      <a:pt x="816" y="717"/>
                      <a:pt x="826" y="710"/>
                      <a:pt x="837" y="709"/>
                    </a:cubicBezTo>
                    <a:cubicBezTo>
                      <a:pt x="848" y="710"/>
                      <a:pt x="857" y="716"/>
                      <a:pt x="860" y="726"/>
                    </a:cubicBezTo>
                    <a:cubicBezTo>
                      <a:pt x="867" y="740"/>
                      <a:pt x="864" y="758"/>
                      <a:pt x="855" y="770"/>
                    </a:cubicBezTo>
                    <a:cubicBezTo>
                      <a:pt x="853" y="773"/>
                      <a:pt x="847" y="775"/>
                      <a:pt x="846" y="779"/>
                    </a:cubicBezTo>
                    <a:cubicBezTo>
                      <a:pt x="853" y="785"/>
                      <a:pt x="854" y="795"/>
                      <a:pt x="856" y="802"/>
                    </a:cubicBezTo>
                    <a:cubicBezTo>
                      <a:pt x="857" y="814"/>
                      <a:pt x="850" y="825"/>
                      <a:pt x="840" y="830"/>
                    </a:cubicBezTo>
                    <a:cubicBezTo>
                      <a:pt x="827" y="835"/>
                      <a:pt x="812" y="832"/>
                      <a:pt x="803" y="823"/>
                    </a:cubicBezTo>
                    <a:cubicBezTo>
                      <a:pt x="797" y="821"/>
                      <a:pt x="797" y="821"/>
                      <a:pt x="797" y="821"/>
                    </a:cubicBezTo>
                    <a:cubicBezTo>
                      <a:pt x="788" y="833"/>
                      <a:pt x="773" y="836"/>
                      <a:pt x="758" y="835"/>
                    </a:cubicBezTo>
                    <a:cubicBezTo>
                      <a:pt x="751" y="833"/>
                      <a:pt x="744" y="832"/>
                      <a:pt x="738" y="825"/>
                    </a:cubicBezTo>
                    <a:cubicBezTo>
                      <a:pt x="731" y="815"/>
                      <a:pt x="730" y="799"/>
                      <a:pt x="736" y="787"/>
                    </a:cubicBezTo>
                    <a:cubicBezTo>
                      <a:pt x="740" y="782"/>
                      <a:pt x="746" y="777"/>
                      <a:pt x="753" y="775"/>
                    </a:cubicBezTo>
                    <a:cubicBezTo>
                      <a:pt x="760" y="775"/>
                      <a:pt x="768" y="776"/>
                      <a:pt x="772" y="783"/>
                    </a:cubicBezTo>
                    <a:cubicBezTo>
                      <a:pt x="776" y="789"/>
                      <a:pt x="765" y="792"/>
                      <a:pt x="769" y="798"/>
                    </a:cubicBezTo>
                    <a:cubicBezTo>
                      <a:pt x="771" y="800"/>
                      <a:pt x="774" y="803"/>
                      <a:pt x="776" y="800"/>
                    </a:cubicBezTo>
                    <a:cubicBezTo>
                      <a:pt x="781" y="795"/>
                      <a:pt x="779" y="788"/>
                      <a:pt x="778" y="782"/>
                    </a:cubicBezTo>
                    <a:cubicBezTo>
                      <a:pt x="774" y="772"/>
                      <a:pt x="764" y="770"/>
                      <a:pt x="754" y="770"/>
                    </a:cubicBezTo>
                    <a:cubicBezTo>
                      <a:pt x="742" y="771"/>
                      <a:pt x="731" y="782"/>
                      <a:pt x="727" y="794"/>
                    </a:cubicBezTo>
                    <a:cubicBezTo>
                      <a:pt x="727" y="801"/>
                      <a:pt x="724" y="810"/>
                      <a:pt x="727" y="817"/>
                    </a:cubicBezTo>
                    <a:cubicBezTo>
                      <a:pt x="721" y="826"/>
                      <a:pt x="712" y="833"/>
                      <a:pt x="701" y="834"/>
                    </a:cubicBezTo>
                    <a:cubicBezTo>
                      <a:pt x="688" y="834"/>
                      <a:pt x="673" y="837"/>
                      <a:pt x="666" y="824"/>
                    </a:cubicBezTo>
                    <a:cubicBezTo>
                      <a:pt x="661" y="815"/>
                      <a:pt x="665" y="803"/>
                      <a:pt x="671" y="796"/>
                    </a:cubicBezTo>
                    <a:cubicBezTo>
                      <a:pt x="675" y="792"/>
                      <a:pt x="678" y="787"/>
                      <a:pt x="685" y="789"/>
                    </a:cubicBezTo>
                    <a:cubicBezTo>
                      <a:pt x="686" y="789"/>
                      <a:pt x="688" y="791"/>
                      <a:pt x="687" y="792"/>
                    </a:cubicBezTo>
                    <a:cubicBezTo>
                      <a:pt x="687" y="794"/>
                      <a:pt x="683" y="797"/>
                      <a:pt x="687" y="799"/>
                    </a:cubicBezTo>
                    <a:cubicBezTo>
                      <a:pt x="688" y="800"/>
                      <a:pt x="689" y="800"/>
                      <a:pt x="691" y="799"/>
                    </a:cubicBezTo>
                    <a:cubicBezTo>
                      <a:pt x="693" y="796"/>
                      <a:pt x="695" y="792"/>
                      <a:pt x="693" y="789"/>
                    </a:cubicBezTo>
                    <a:cubicBezTo>
                      <a:pt x="692" y="786"/>
                      <a:pt x="689" y="785"/>
                      <a:pt x="686" y="784"/>
                    </a:cubicBezTo>
                    <a:cubicBezTo>
                      <a:pt x="675" y="783"/>
                      <a:pt x="666" y="794"/>
                      <a:pt x="661" y="802"/>
                    </a:cubicBezTo>
                    <a:cubicBezTo>
                      <a:pt x="658" y="809"/>
                      <a:pt x="657" y="817"/>
                      <a:pt x="659" y="824"/>
                    </a:cubicBezTo>
                    <a:cubicBezTo>
                      <a:pt x="650" y="839"/>
                      <a:pt x="634" y="842"/>
                      <a:pt x="618" y="843"/>
                    </a:cubicBezTo>
                    <a:cubicBezTo>
                      <a:pt x="605" y="844"/>
                      <a:pt x="596" y="832"/>
                      <a:pt x="583" y="834"/>
                    </a:cubicBezTo>
                    <a:cubicBezTo>
                      <a:pt x="573" y="841"/>
                      <a:pt x="561" y="847"/>
                      <a:pt x="549" y="843"/>
                    </a:cubicBezTo>
                    <a:cubicBezTo>
                      <a:pt x="532" y="836"/>
                      <a:pt x="512" y="831"/>
                      <a:pt x="494" y="836"/>
                    </a:cubicBezTo>
                    <a:cubicBezTo>
                      <a:pt x="485" y="839"/>
                      <a:pt x="475" y="847"/>
                      <a:pt x="465" y="843"/>
                    </a:cubicBezTo>
                    <a:cubicBezTo>
                      <a:pt x="466" y="841"/>
                      <a:pt x="469" y="839"/>
                      <a:pt x="471" y="836"/>
                    </a:cubicBezTo>
                    <a:cubicBezTo>
                      <a:pt x="480" y="827"/>
                      <a:pt x="476" y="809"/>
                      <a:pt x="492" y="806"/>
                    </a:cubicBezTo>
                    <a:cubicBezTo>
                      <a:pt x="511" y="801"/>
                      <a:pt x="532" y="815"/>
                      <a:pt x="551" y="803"/>
                    </a:cubicBezTo>
                    <a:cubicBezTo>
                      <a:pt x="562" y="794"/>
                      <a:pt x="574" y="782"/>
                      <a:pt x="590" y="786"/>
                    </a:cubicBezTo>
                    <a:cubicBezTo>
                      <a:pt x="596" y="787"/>
                      <a:pt x="601" y="787"/>
                      <a:pt x="604" y="791"/>
                    </a:cubicBezTo>
                    <a:cubicBezTo>
                      <a:pt x="604" y="798"/>
                      <a:pt x="606" y="806"/>
                      <a:pt x="614" y="809"/>
                    </a:cubicBezTo>
                    <a:cubicBezTo>
                      <a:pt x="619" y="809"/>
                      <a:pt x="625" y="811"/>
                      <a:pt x="629" y="807"/>
                    </a:cubicBezTo>
                    <a:cubicBezTo>
                      <a:pt x="631" y="805"/>
                      <a:pt x="632" y="802"/>
                      <a:pt x="632" y="798"/>
                    </a:cubicBezTo>
                    <a:cubicBezTo>
                      <a:pt x="629" y="796"/>
                      <a:pt x="626" y="795"/>
                      <a:pt x="624" y="797"/>
                    </a:cubicBezTo>
                    <a:cubicBezTo>
                      <a:pt x="621" y="799"/>
                      <a:pt x="621" y="803"/>
                      <a:pt x="618" y="804"/>
                    </a:cubicBezTo>
                    <a:cubicBezTo>
                      <a:pt x="614" y="803"/>
                      <a:pt x="611" y="799"/>
                      <a:pt x="610" y="795"/>
                    </a:cubicBezTo>
                    <a:cubicBezTo>
                      <a:pt x="610" y="785"/>
                      <a:pt x="613" y="775"/>
                      <a:pt x="621" y="768"/>
                    </a:cubicBezTo>
                    <a:cubicBezTo>
                      <a:pt x="628" y="763"/>
                      <a:pt x="639" y="762"/>
                      <a:pt x="648" y="760"/>
                    </a:cubicBezTo>
                    <a:cubicBezTo>
                      <a:pt x="649" y="759"/>
                      <a:pt x="649" y="757"/>
                      <a:pt x="649" y="755"/>
                    </a:cubicBezTo>
                    <a:cubicBezTo>
                      <a:pt x="646" y="754"/>
                      <a:pt x="647" y="750"/>
                      <a:pt x="647" y="748"/>
                    </a:cubicBezTo>
                    <a:cubicBezTo>
                      <a:pt x="648" y="740"/>
                      <a:pt x="656" y="736"/>
                      <a:pt x="661" y="731"/>
                    </a:cubicBezTo>
                    <a:cubicBezTo>
                      <a:pt x="667" y="729"/>
                      <a:pt x="676" y="728"/>
                      <a:pt x="682" y="731"/>
                    </a:cubicBezTo>
                    <a:cubicBezTo>
                      <a:pt x="687" y="731"/>
                      <a:pt x="685" y="724"/>
                      <a:pt x="687" y="721"/>
                    </a:cubicBezTo>
                    <a:cubicBezTo>
                      <a:pt x="690" y="713"/>
                      <a:pt x="700" y="711"/>
                      <a:pt x="706" y="706"/>
                    </a:cubicBezTo>
                    <a:cubicBezTo>
                      <a:pt x="713" y="706"/>
                      <a:pt x="721" y="705"/>
                      <a:pt x="728" y="709"/>
                    </a:cubicBezTo>
                    <a:cubicBezTo>
                      <a:pt x="732" y="721"/>
                      <a:pt x="747" y="730"/>
                      <a:pt x="742" y="745"/>
                    </a:cubicBezTo>
                    <a:cubicBezTo>
                      <a:pt x="740" y="752"/>
                      <a:pt x="737" y="759"/>
                      <a:pt x="730" y="762"/>
                    </a:cubicBezTo>
                    <a:cubicBezTo>
                      <a:pt x="726" y="764"/>
                      <a:pt x="720" y="765"/>
                      <a:pt x="716" y="763"/>
                    </a:cubicBezTo>
                    <a:cubicBezTo>
                      <a:pt x="713" y="758"/>
                      <a:pt x="717" y="751"/>
                      <a:pt x="711" y="748"/>
                    </a:cubicBezTo>
                    <a:cubicBezTo>
                      <a:pt x="708" y="747"/>
                      <a:pt x="706" y="749"/>
                      <a:pt x="704" y="751"/>
                    </a:cubicBezTo>
                    <a:cubicBezTo>
                      <a:pt x="702" y="756"/>
                      <a:pt x="705" y="759"/>
                      <a:pt x="706" y="763"/>
                    </a:cubicBezTo>
                    <a:cubicBezTo>
                      <a:pt x="711" y="770"/>
                      <a:pt x="719" y="771"/>
                      <a:pt x="726" y="770"/>
                    </a:cubicBezTo>
                    <a:cubicBezTo>
                      <a:pt x="736" y="767"/>
                      <a:pt x="742" y="762"/>
                      <a:pt x="748" y="754"/>
                    </a:cubicBezTo>
                    <a:cubicBezTo>
                      <a:pt x="750" y="747"/>
                      <a:pt x="752" y="738"/>
                      <a:pt x="752" y="729"/>
                    </a:cubicBezTo>
                    <a:cubicBezTo>
                      <a:pt x="754" y="725"/>
                      <a:pt x="759" y="729"/>
                      <a:pt x="762" y="729"/>
                    </a:cubicBezTo>
                    <a:cubicBezTo>
                      <a:pt x="773" y="728"/>
                      <a:pt x="783" y="727"/>
                      <a:pt x="790" y="719"/>
                    </a:cubicBezTo>
                    <a:cubicBezTo>
                      <a:pt x="799" y="712"/>
                      <a:pt x="800" y="700"/>
                      <a:pt x="798" y="689"/>
                    </a:cubicBezTo>
                    <a:cubicBezTo>
                      <a:pt x="795" y="681"/>
                      <a:pt x="787" y="678"/>
                      <a:pt x="779" y="677"/>
                    </a:cubicBezTo>
                    <a:cubicBezTo>
                      <a:pt x="772" y="678"/>
                      <a:pt x="768" y="685"/>
                      <a:pt x="766" y="691"/>
                    </a:cubicBezTo>
                    <a:cubicBezTo>
                      <a:pt x="767" y="693"/>
                      <a:pt x="768" y="695"/>
                      <a:pt x="771" y="696"/>
                    </a:cubicBezTo>
                    <a:cubicBezTo>
                      <a:pt x="774" y="698"/>
                      <a:pt x="778" y="696"/>
                      <a:pt x="778" y="692"/>
                    </a:cubicBezTo>
                    <a:cubicBezTo>
                      <a:pt x="781" y="689"/>
                      <a:pt x="775" y="684"/>
                      <a:pt x="780" y="683"/>
                    </a:cubicBezTo>
                    <a:cubicBezTo>
                      <a:pt x="785" y="683"/>
                      <a:pt x="789" y="687"/>
                      <a:pt x="792" y="692"/>
                    </a:cubicBezTo>
                    <a:cubicBezTo>
                      <a:pt x="793" y="700"/>
                      <a:pt x="793" y="709"/>
                      <a:pt x="787" y="716"/>
                    </a:cubicBezTo>
                    <a:cubicBezTo>
                      <a:pt x="778" y="725"/>
                      <a:pt x="763" y="725"/>
                      <a:pt x="752" y="721"/>
                    </a:cubicBezTo>
                    <a:cubicBezTo>
                      <a:pt x="745" y="716"/>
                      <a:pt x="736" y="709"/>
                      <a:pt x="735" y="700"/>
                    </a:cubicBezTo>
                    <a:cubicBezTo>
                      <a:pt x="734" y="693"/>
                      <a:pt x="737" y="686"/>
                      <a:pt x="738" y="679"/>
                    </a:cubicBezTo>
                    <a:cubicBezTo>
                      <a:pt x="742" y="673"/>
                      <a:pt x="746" y="669"/>
                      <a:pt x="752" y="666"/>
                    </a:cubicBezTo>
                    <a:cubicBezTo>
                      <a:pt x="751" y="649"/>
                      <a:pt x="760" y="632"/>
                      <a:pt x="776" y="624"/>
                    </a:cubicBezTo>
                    <a:cubicBezTo>
                      <a:pt x="780" y="622"/>
                      <a:pt x="786" y="623"/>
                      <a:pt x="789" y="620"/>
                    </a:cubicBezTo>
                    <a:cubicBezTo>
                      <a:pt x="783" y="610"/>
                      <a:pt x="790" y="601"/>
                      <a:pt x="796" y="594"/>
                    </a:cubicBezTo>
                    <a:cubicBezTo>
                      <a:pt x="802" y="587"/>
                      <a:pt x="813" y="584"/>
                      <a:pt x="822" y="588"/>
                    </a:cubicBezTo>
                    <a:cubicBezTo>
                      <a:pt x="826" y="591"/>
                      <a:pt x="827" y="595"/>
                      <a:pt x="828" y="600"/>
                    </a:cubicBezTo>
                    <a:cubicBezTo>
                      <a:pt x="827" y="604"/>
                      <a:pt x="827" y="607"/>
                      <a:pt x="824" y="609"/>
                    </a:cubicBezTo>
                    <a:cubicBezTo>
                      <a:pt x="821" y="610"/>
                      <a:pt x="821" y="604"/>
                      <a:pt x="817" y="605"/>
                    </a:cubicBezTo>
                    <a:cubicBezTo>
                      <a:pt x="815" y="606"/>
                      <a:pt x="810" y="606"/>
                      <a:pt x="810" y="609"/>
                    </a:cubicBezTo>
                    <a:cubicBezTo>
                      <a:pt x="809" y="613"/>
                      <a:pt x="811" y="616"/>
                      <a:pt x="812" y="618"/>
                    </a:cubicBezTo>
                    <a:cubicBezTo>
                      <a:pt x="815" y="620"/>
                      <a:pt x="820" y="621"/>
                      <a:pt x="824" y="619"/>
                    </a:cubicBezTo>
                    <a:cubicBezTo>
                      <a:pt x="832" y="613"/>
                      <a:pt x="834" y="603"/>
                      <a:pt x="834" y="594"/>
                    </a:cubicBezTo>
                    <a:cubicBezTo>
                      <a:pt x="832" y="583"/>
                      <a:pt x="821" y="583"/>
                      <a:pt x="813" y="579"/>
                    </a:cubicBezTo>
                    <a:cubicBezTo>
                      <a:pt x="813" y="568"/>
                      <a:pt x="809" y="555"/>
                      <a:pt x="813" y="543"/>
                    </a:cubicBezTo>
                    <a:cubicBezTo>
                      <a:pt x="819" y="529"/>
                      <a:pt x="834" y="518"/>
                      <a:pt x="831" y="500"/>
                    </a:cubicBezTo>
                    <a:cubicBezTo>
                      <a:pt x="827" y="487"/>
                      <a:pt x="831" y="472"/>
                      <a:pt x="841" y="462"/>
                    </a:cubicBezTo>
                    <a:cubicBezTo>
                      <a:pt x="847" y="457"/>
                      <a:pt x="855" y="454"/>
                      <a:pt x="863" y="453"/>
                    </a:cubicBezTo>
                    <a:close/>
                    <a:moveTo>
                      <a:pt x="47" y="478"/>
                    </a:moveTo>
                    <a:cubicBezTo>
                      <a:pt x="53" y="495"/>
                      <a:pt x="52" y="513"/>
                      <a:pt x="48" y="530"/>
                    </a:cubicBezTo>
                    <a:cubicBezTo>
                      <a:pt x="63" y="541"/>
                      <a:pt x="70" y="559"/>
                      <a:pt x="65" y="577"/>
                    </a:cubicBezTo>
                    <a:cubicBezTo>
                      <a:pt x="64" y="581"/>
                      <a:pt x="62" y="584"/>
                      <a:pt x="64" y="588"/>
                    </a:cubicBezTo>
                    <a:cubicBezTo>
                      <a:pt x="75" y="593"/>
                      <a:pt x="89" y="603"/>
                      <a:pt x="88" y="618"/>
                    </a:cubicBezTo>
                    <a:cubicBezTo>
                      <a:pt x="94" y="625"/>
                      <a:pt x="103" y="623"/>
                      <a:pt x="110" y="628"/>
                    </a:cubicBezTo>
                    <a:cubicBezTo>
                      <a:pt x="122" y="635"/>
                      <a:pt x="128" y="650"/>
                      <a:pt x="125" y="663"/>
                    </a:cubicBezTo>
                    <a:cubicBezTo>
                      <a:pt x="135" y="669"/>
                      <a:pt x="148" y="680"/>
                      <a:pt x="145" y="693"/>
                    </a:cubicBezTo>
                    <a:cubicBezTo>
                      <a:pt x="147" y="704"/>
                      <a:pt x="138" y="710"/>
                      <a:pt x="134" y="718"/>
                    </a:cubicBezTo>
                    <a:cubicBezTo>
                      <a:pt x="127" y="727"/>
                      <a:pt x="114" y="727"/>
                      <a:pt x="103" y="724"/>
                    </a:cubicBezTo>
                    <a:cubicBezTo>
                      <a:pt x="97" y="720"/>
                      <a:pt x="89" y="717"/>
                      <a:pt x="85" y="711"/>
                    </a:cubicBezTo>
                    <a:cubicBezTo>
                      <a:pt x="81" y="701"/>
                      <a:pt x="83" y="691"/>
                      <a:pt x="88" y="684"/>
                    </a:cubicBezTo>
                    <a:cubicBezTo>
                      <a:pt x="90" y="681"/>
                      <a:pt x="93" y="682"/>
                      <a:pt x="96" y="682"/>
                    </a:cubicBezTo>
                    <a:cubicBezTo>
                      <a:pt x="97" y="686"/>
                      <a:pt x="101" y="688"/>
                      <a:pt x="105" y="688"/>
                    </a:cubicBezTo>
                    <a:cubicBezTo>
                      <a:pt x="107" y="687"/>
                      <a:pt x="110" y="687"/>
                      <a:pt x="109" y="684"/>
                    </a:cubicBezTo>
                    <a:cubicBezTo>
                      <a:pt x="109" y="680"/>
                      <a:pt x="105" y="677"/>
                      <a:pt x="101" y="677"/>
                    </a:cubicBezTo>
                    <a:cubicBezTo>
                      <a:pt x="95" y="674"/>
                      <a:pt x="90" y="678"/>
                      <a:pt x="85" y="680"/>
                    </a:cubicBezTo>
                    <a:cubicBezTo>
                      <a:pt x="79" y="687"/>
                      <a:pt x="77" y="697"/>
                      <a:pt x="79" y="706"/>
                    </a:cubicBezTo>
                    <a:cubicBezTo>
                      <a:pt x="82" y="722"/>
                      <a:pt x="99" y="727"/>
                      <a:pt x="112" y="731"/>
                    </a:cubicBezTo>
                    <a:cubicBezTo>
                      <a:pt x="116" y="731"/>
                      <a:pt x="120" y="728"/>
                      <a:pt x="123" y="731"/>
                    </a:cubicBezTo>
                    <a:cubicBezTo>
                      <a:pt x="118" y="739"/>
                      <a:pt x="122" y="749"/>
                      <a:pt x="122" y="757"/>
                    </a:cubicBezTo>
                    <a:cubicBezTo>
                      <a:pt x="124" y="766"/>
                      <a:pt x="132" y="772"/>
                      <a:pt x="139" y="777"/>
                    </a:cubicBezTo>
                    <a:cubicBezTo>
                      <a:pt x="146" y="779"/>
                      <a:pt x="152" y="781"/>
                      <a:pt x="160" y="779"/>
                    </a:cubicBezTo>
                    <a:cubicBezTo>
                      <a:pt x="166" y="775"/>
                      <a:pt x="174" y="771"/>
                      <a:pt x="174" y="762"/>
                    </a:cubicBezTo>
                    <a:cubicBezTo>
                      <a:pt x="174" y="759"/>
                      <a:pt x="171" y="756"/>
                      <a:pt x="168" y="755"/>
                    </a:cubicBezTo>
                    <a:cubicBezTo>
                      <a:pt x="166" y="753"/>
                      <a:pt x="163" y="753"/>
                      <a:pt x="161" y="755"/>
                    </a:cubicBezTo>
                    <a:cubicBezTo>
                      <a:pt x="160" y="757"/>
                      <a:pt x="159" y="759"/>
                      <a:pt x="161" y="761"/>
                    </a:cubicBezTo>
                    <a:cubicBezTo>
                      <a:pt x="163" y="763"/>
                      <a:pt x="165" y="765"/>
                      <a:pt x="166" y="767"/>
                    </a:cubicBezTo>
                    <a:cubicBezTo>
                      <a:pt x="164" y="772"/>
                      <a:pt x="159" y="773"/>
                      <a:pt x="155" y="774"/>
                    </a:cubicBezTo>
                    <a:cubicBezTo>
                      <a:pt x="145" y="775"/>
                      <a:pt x="136" y="772"/>
                      <a:pt x="130" y="764"/>
                    </a:cubicBezTo>
                    <a:cubicBezTo>
                      <a:pt x="127" y="754"/>
                      <a:pt x="122" y="739"/>
                      <a:pt x="132" y="730"/>
                    </a:cubicBezTo>
                    <a:cubicBezTo>
                      <a:pt x="141" y="722"/>
                      <a:pt x="153" y="716"/>
                      <a:pt x="165" y="720"/>
                    </a:cubicBezTo>
                    <a:cubicBezTo>
                      <a:pt x="167" y="721"/>
                      <a:pt x="169" y="719"/>
                      <a:pt x="172" y="720"/>
                    </a:cubicBezTo>
                    <a:cubicBezTo>
                      <a:pt x="178" y="723"/>
                      <a:pt x="184" y="727"/>
                      <a:pt x="186" y="733"/>
                    </a:cubicBezTo>
                    <a:cubicBezTo>
                      <a:pt x="190" y="735"/>
                      <a:pt x="193" y="731"/>
                      <a:pt x="197" y="732"/>
                    </a:cubicBezTo>
                    <a:cubicBezTo>
                      <a:pt x="211" y="733"/>
                      <a:pt x="222" y="743"/>
                      <a:pt x="230" y="754"/>
                    </a:cubicBezTo>
                    <a:cubicBezTo>
                      <a:pt x="234" y="759"/>
                      <a:pt x="230" y="763"/>
                      <a:pt x="230" y="769"/>
                    </a:cubicBezTo>
                    <a:cubicBezTo>
                      <a:pt x="231" y="771"/>
                      <a:pt x="233" y="772"/>
                      <a:pt x="235" y="771"/>
                    </a:cubicBezTo>
                    <a:cubicBezTo>
                      <a:pt x="240" y="764"/>
                      <a:pt x="249" y="770"/>
                      <a:pt x="255" y="771"/>
                    </a:cubicBezTo>
                    <a:cubicBezTo>
                      <a:pt x="262" y="776"/>
                      <a:pt x="266" y="781"/>
                      <a:pt x="269" y="788"/>
                    </a:cubicBezTo>
                    <a:cubicBezTo>
                      <a:pt x="271" y="797"/>
                      <a:pt x="262" y="803"/>
                      <a:pt x="256" y="806"/>
                    </a:cubicBezTo>
                    <a:cubicBezTo>
                      <a:pt x="253" y="807"/>
                      <a:pt x="250" y="808"/>
                      <a:pt x="247" y="807"/>
                    </a:cubicBezTo>
                    <a:cubicBezTo>
                      <a:pt x="245" y="804"/>
                      <a:pt x="244" y="799"/>
                      <a:pt x="240" y="798"/>
                    </a:cubicBezTo>
                    <a:cubicBezTo>
                      <a:pt x="238" y="798"/>
                      <a:pt x="236" y="800"/>
                      <a:pt x="236" y="803"/>
                    </a:cubicBezTo>
                    <a:cubicBezTo>
                      <a:pt x="237" y="809"/>
                      <a:pt x="245" y="812"/>
                      <a:pt x="251" y="813"/>
                    </a:cubicBezTo>
                    <a:cubicBezTo>
                      <a:pt x="264" y="812"/>
                      <a:pt x="272" y="801"/>
                      <a:pt x="278" y="792"/>
                    </a:cubicBezTo>
                    <a:cubicBezTo>
                      <a:pt x="306" y="780"/>
                      <a:pt x="322" y="817"/>
                      <a:pt x="351" y="804"/>
                    </a:cubicBezTo>
                    <a:cubicBezTo>
                      <a:pt x="360" y="801"/>
                      <a:pt x="369" y="804"/>
                      <a:pt x="380" y="806"/>
                    </a:cubicBezTo>
                    <a:cubicBezTo>
                      <a:pt x="396" y="810"/>
                      <a:pt x="398" y="831"/>
                      <a:pt x="412" y="837"/>
                    </a:cubicBezTo>
                    <a:cubicBezTo>
                      <a:pt x="414" y="838"/>
                      <a:pt x="413" y="840"/>
                      <a:pt x="413" y="841"/>
                    </a:cubicBezTo>
                    <a:cubicBezTo>
                      <a:pt x="398" y="851"/>
                      <a:pt x="383" y="839"/>
                      <a:pt x="370" y="835"/>
                    </a:cubicBezTo>
                    <a:cubicBezTo>
                      <a:pt x="350" y="828"/>
                      <a:pt x="336" y="847"/>
                      <a:pt x="317" y="845"/>
                    </a:cubicBezTo>
                    <a:cubicBezTo>
                      <a:pt x="301" y="845"/>
                      <a:pt x="289" y="832"/>
                      <a:pt x="274" y="833"/>
                    </a:cubicBezTo>
                    <a:cubicBezTo>
                      <a:pt x="261" y="842"/>
                      <a:pt x="242" y="840"/>
                      <a:pt x="227" y="835"/>
                    </a:cubicBezTo>
                    <a:cubicBezTo>
                      <a:pt x="224" y="833"/>
                      <a:pt x="219" y="833"/>
                      <a:pt x="218" y="829"/>
                    </a:cubicBezTo>
                    <a:cubicBezTo>
                      <a:pt x="221" y="817"/>
                      <a:pt x="220" y="805"/>
                      <a:pt x="210" y="797"/>
                    </a:cubicBezTo>
                    <a:cubicBezTo>
                      <a:pt x="205" y="793"/>
                      <a:pt x="199" y="791"/>
                      <a:pt x="193" y="793"/>
                    </a:cubicBezTo>
                    <a:cubicBezTo>
                      <a:pt x="186" y="793"/>
                      <a:pt x="185" y="799"/>
                      <a:pt x="180" y="802"/>
                    </a:cubicBezTo>
                    <a:cubicBezTo>
                      <a:pt x="178" y="805"/>
                      <a:pt x="180" y="808"/>
                      <a:pt x="182" y="809"/>
                    </a:cubicBezTo>
                    <a:cubicBezTo>
                      <a:pt x="183" y="811"/>
                      <a:pt x="185" y="810"/>
                      <a:pt x="187" y="810"/>
                    </a:cubicBezTo>
                    <a:cubicBezTo>
                      <a:pt x="195" y="808"/>
                      <a:pt x="185" y="802"/>
                      <a:pt x="192" y="799"/>
                    </a:cubicBezTo>
                    <a:cubicBezTo>
                      <a:pt x="197" y="796"/>
                      <a:pt x="201" y="799"/>
                      <a:pt x="205" y="801"/>
                    </a:cubicBezTo>
                    <a:cubicBezTo>
                      <a:pt x="212" y="805"/>
                      <a:pt x="215" y="812"/>
                      <a:pt x="214" y="819"/>
                    </a:cubicBezTo>
                    <a:cubicBezTo>
                      <a:pt x="212" y="825"/>
                      <a:pt x="210" y="832"/>
                      <a:pt x="203" y="835"/>
                    </a:cubicBezTo>
                    <a:cubicBezTo>
                      <a:pt x="186" y="841"/>
                      <a:pt x="164" y="840"/>
                      <a:pt x="149" y="827"/>
                    </a:cubicBezTo>
                    <a:cubicBezTo>
                      <a:pt x="143" y="823"/>
                      <a:pt x="148" y="818"/>
                      <a:pt x="148" y="812"/>
                    </a:cubicBezTo>
                    <a:cubicBezTo>
                      <a:pt x="147" y="803"/>
                      <a:pt x="145" y="795"/>
                      <a:pt x="139" y="789"/>
                    </a:cubicBezTo>
                    <a:cubicBezTo>
                      <a:pt x="130" y="779"/>
                      <a:pt x="116" y="771"/>
                      <a:pt x="103" y="775"/>
                    </a:cubicBezTo>
                    <a:cubicBezTo>
                      <a:pt x="98" y="777"/>
                      <a:pt x="92" y="780"/>
                      <a:pt x="90" y="786"/>
                    </a:cubicBezTo>
                    <a:cubicBezTo>
                      <a:pt x="87" y="791"/>
                      <a:pt x="88" y="798"/>
                      <a:pt x="91" y="802"/>
                    </a:cubicBezTo>
                    <a:cubicBezTo>
                      <a:pt x="94" y="804"/>
                      <a:pt x="97" y="805"/>
                      <a:pt x="100" y="803"/>
                    </a:cubicBezTo>
                    <a:cubicBezTo>
                      <a:pt x="102" y="802"/>
                      <a:pt x="100" y="799"/>
                      <a:pt x="100" y="798"/>
                    </a:cubicBezTo>
                    <a:cubicBezTo>
                      <a:pt x="98" y="795"/>
                      <a:pt x="94" y="795"/>
                      <a:pt x="95" y="791"/>
                    </a:cubicBezTo>
                    <a:cubicBezTo>
                      <a:pt x="96" y="787"/>
                      <a:pt x="98" y="783"/>
                      <a:pt x="102" y="781"/>
                    </a:cubicBezTo>
                    <a:cubicBezTo>
                      <a:pt x="111" y="780"/>
                      <a:pt x="123" y="781"/>
                      <a:pt x="130" y="787"/>
                    </a:cubicBezTo>
                    <a:cubicBezTo>
                      <a:pt x="141" y="795"/>
                      <a:pt x="144" y="806"/>
                      <a:pt x="140" y="819"/>
                    </a:cubicBezTo>
                    <a:cubicBezTo>
                      <a:pt x="129" y="837"/>
                      <a:pt x="107" y="841"/>
                      <a:pt x="88" y="838"/>
                    </a:cubicBezTo>
                    <a:cubicBezTo>
                      <a:pt x="82" y="836"/>
                      <a:pt x="76" y="835"/>
                      <a:pt x="72" y="830"/>
                    </a:cubicBezTo>
                    <a:cubicBezTo>
                      <a:pt x="67" y="830"/>
                      <a:pt x="66" y="835"/>
                      <a:pt x="62" y="836"/>
                    </a:cubicBezTo>
                    <a:cubicBezTo>
                      <a:pt x="49" y="840"/>
                      <a:pt x="31" y="841"/>
                      <a:pt x="21" y="830"/>
                    </a:cubicBezTo>
                    <a:cubicBezTo>
                      <a:pt x="13" y="823"/>
                      <a:pt x="14" y="809"/>
                      <a:pt x="16" y="799"/>
                    </a:cubicBezTo>
                    <a:cubicBezTo>
                      <a:pt x="18" y="792"/>
                      <a:pt x="23" y="788"/>
                      <a:pt x="28" y="782"/>
                    </a:cubicBezTo>
                    <a:cubicBezTo>
                      <a:pt x="28" y="777"/>
                      <a:pt x="22" y="777"/>
                      <a:pt x="20" y="772"/>
                    </a:cubicBezTo>
                    <a:cubicBezTo>
                      <a:pt x="11" y="761"/>
                      <a:pt x="14" y="743"/>
                      <a:pt x="19" y="731"/>
                    </a:cubicBezTo>
                    <a:cubicBezTo>
                      <a:pt x="22" y="721"/>
                      <a:pt x="33" y="717"/>
                      <a:pt x="42" y="715"/>
                    </a:cubicBezTo>
                    <a:cubicBezTo>
                      <a:pt x="51" y="716"/>
                      <a:pt x="60" y="716"/>
                      <a:pt x="68" y="722"/>
                    </a:cubicBezTo>
                    <a:cubicBezTo>
                      <a:pt x="74" y="726"/>
                      <a:pt x="78" y="734"/>
                      <a:pt x="79" y="742"/>
                    </a:cubicBezTo>
                    <a:cubicBezTo>
                      <a:pt x="79" y="747"/>
                      <a:pt x="75" y="752"/>
                      <a:pt x="70" y="754"/>
                    </a:cubicBezTo>
                    <a:cubicBezTo>
                      <a:pt x="63" y="756"/>
                      <a:pt x="63" y="756"/>
                      <a:pt x="63" y="756"/>
                    </a:cubicBezTo>
                    <a:cubicBezTo>
                      <a:pt x="60" y="753"/>
                      <a:pt x="59" y="748"/>
                      <a:pt x="55" y="746"/>
                    </a:cubicBezTo>
                    <a:cubicBezTo>
                      <a:pt x="52" y="745"/>
                      <a:pt x="51" y="747"/>
                      <a:pt x="50" y="750"/>
                    </a:cubicBezTo>
                    <a:cubicBezTo>
                      <a:pt x="49" y="755"/>
                      <a:pt x="54" y="757"/>
                      <a:pt x="58" y="760"/>
                    </a:cubicBezTo>
                    <a:cubicBezTo>
                      <a:pt x="64" y="761"/>
                      <a:pt x="71" y="761"/>
                      <a:pt x="76" y="756"/>
                    </a:cubicBezTo>
                    <a:cubicBezTo>
                      <a:pt x="81" y="753"/>
                      <a:pt x="84" y="749"/>
                      <a:pt x="84" y="743"/>
                    </a:cubicBezTo>
                    <a:cubicBezTo>
                      <a:pt x="85" y="731"/>
                      <a:pt x="75" y="723"/>
                      <a:pt x="68" y="716"/>
                    </a:cubicBezTo>
                    <a:cubicBezTo>
                      <a:pt x="58" y="711"/>
                      <a:pt x="47" y="709"/>
                      <a:pt x="37" y="711"/>
                    </a:cubicBezTo>
                    <a:cubicBezTo>
                      <a:pt x="25" y="703"/>
                      <a:pt x="13" y="692"/>
                      <a:pt x="13" y="678"/>
                    </a:cubicBezTo>
                    <a:cubicBezTo>
                      <a:pt x="12" y="667"/>
                      <a:pt x="13" y="654"/>
                      <a:pt x="24" y="649"/>
                    </a:cubicBezTo>
                    <a:cubicBezTo>
                      <a:pt x="31" y="643"/>
                      <a:pt x="42" y="642"/>
                      <a:pt x="50" y="647"/>
                    </a:cubicBezTo>
                    <a:cubicBezTo>
                      <a:pt x="56" y="651"/>
                      <a:pt x="58" y="659"/>
                      <a:pt x="57" y="667"/>
                    </a:cubicBezTo>
                    <a:cubicBezTo>
                      <a:pt x="56" y="675"/>
                      <a:pt x="40" y="670"/>
                      <a:pt x="47" y="681"/>
                    </a:cubicBezTo>
                    <a:cubicBezTo>
                      <a:pt x="50" y="685"/>
                      <a:pt x="54" y="681"/>
                      <a:pt x="57" y="681"/>
                    </a:cubicBezTo>
                    <a:cubicBezTo>
                      <a:pt x="65" y="672"/>
                      <a:pt x="65" y="658"/>
                      <a:pt x="60" y="648"/>
                    </a:cubicBezTo>
                    <a:cubicBezTo>
                      <a:pt x="53" y="641"/>
                      <a:pt x="45" y="638"/>
                      <a:pt x="37" y="638"/>
                    </a:cubicBezTo>
                    <a:cubicBezTo>
                      <a:pt x="35" y="637"/>
                      <a:pt x="37" y="634"/>
                      <a:pt x="36" y="632"/>
                    </a:cubicBezTo>
                    <a:cubicBezTo>
                      <a:pt x="28" y="625"/>
                      <a:pt x="25" y="616"/>
                      <a:pt x="25" y="606"/>
                    </a:cubicBezTo>
                    <a:cubicBezTo>
                      <a:pt x="26" y="593"/>
                      <a:pt x="32" y="582"/>
                      <a:pt x="40" y="573"/>
                    </a:cubicBezTo>
                    <a:cubicBezTo>
                      <a:pt x="35" y="561"/>
                      <a:pt x="26" y="551"/>
                      <a:pt x="24" y="538"/>
                    </a:cubicBezTo>
                    <a:cubicBezTo>
                      <a:pt x="23" y="522"/>
                      <a:pt x="31" y="507"/>
                      <a:pt x="36" y="492"/>
                    </a:cubicBezTo>
                    <a:cubicBezTo>
                      <a:pt x="36" y="491"/>
                      <a:pt x="37" y="491"/>
                      <a:pt x="38" y="492"/>
                    </a:cubicBezTo>
                    <a:cubicBezTo>
                      <a:pt x="41" y="504"/>
                      <a:pt x="42" y="517"/>
                      <a:pt x="37" y="528"/>
                    </a:cubicBezTo>
                    <a:cubicBezTo>
                      <a:pt x="36" y="535"/>
                      <a:pt x="39" y="541"/>
                      <a:pt x="44" y="544"/>
                    </a:cubicBezTo>
                    <a:cubicBezTo>
                      <a:pt x="58" y="553"/>
                      <a:pt x="57" y="573"/>
                      <a:pt x="53" y="588"/>
                    </a:cubicBezTo>
                    <a:cubicBezTo>
                      <a:pt x="52" y="593"/>
                      <a:pt x="46" y="600"/>
                      <a:pt x="52" y="603"/>
                    </a:cubicBezTo>
                    <a:cubicBezTo>
                      <a:pt x="63" y="609"/>
                      <a:pt x="79" y="613"/>
                      <a:pt x="80" y="628"/>
                    </a:cubicBezTo>
                    <a:cubicBezTo>
                      <a:pt x="75" y="638"/>
                      <a:pt x="89" y="633"/>
                      <a:pt x="93" y="638"/>
                    </a:cubicBezTo>
                    <a:cubicBezTo>
                      <a:pt x="101" y="641"/>
                      <a:pt x="110" y="646"/>
                      <a:pt x="112" y="655"/>
                    </a:cubicBezTo>
                    <a:cubicBezTo>
                      <a:pt x="112" y="658"/>
                      <a:pt x="111" y="662"/>
                      <a:pt x="110" y="665"/>
                    </a:cubicBezTo>
                    <a:cubicBezTo>
                      <a:pt x="113" y="667"/>
                      <a:pt x="117" y="671"/>
                      <a:pt x="121" y="670"/>
                    </a:cubicBezTo>
                    <a:cubicBezTo>
                      <a:pt x="124" y="667"/>
                      <a:pt x="119" y="665"/>
                      <a:pt x="117" y="663"/>
                    </a:cubicBezTo>
                    <a:cubicBezTo>
                      <a:pt x="119" y="655"/>
                      <a:pt x="116" y="648"/>
                      <a:pt x="111" y="643"/>
                    </a:cubicBezTo>
                    <a:cubicBezTo>
                      <a:pt x="104" y="636"/>
                      <a:pt x="95" y="633"/>
                      <a:pt x="86" y="630"/>
                    </a:cubicBezTo>
                    <a:cubicBezTo>
                      <a:pt x="83" y="627"/>
                      <a:pt x="87" y="622"/>
                      <a:pt x="84" y="619"/>
                    </a:cubicBezTo>
                    <a:cubicBezTo>
                      <a:pt x="79" y="607"/>
                      <a:pt x="66" y="605"/>
                      <a:pt x="56" y="600"/>
                    </a:cubicBezTo>
                    <a:cubicBezTo>
                      <a:pt x="55" y="598"/>
                      <a:pt x="55" y="598"/>
                      <a:pt x="55" y="598"/>
                    </a:cubicBezTo>
                    <a:cubicBezTo>
                      <a:pt x="61" y="583"/>
                      <a:pt x="64" y="562"/>
                      <a:pt x="55" y="548"/>
                    </a:cubicBezTo>
                    <a:cubicBezTo>
                      <a:pt x="51" y="540"/>
                      <a:pt x="38" y="537"/>
                      <a:pt x="43" y="526"/>
                    </a:cubicBezTo>
                    <a:cubicBezTo>
                      <a:pt x="47" y="507"/>
                      <a:pt x="46" y="486"/>
                      <a:pt x="32" y="472"/>
                    </a:cubicBezTo>
                    <a:cubicBezTo>
                      <a:pt x="24" y="474"/>
                      <a:pt x="33" y="480"/>
                      <a:pt x="32" y="485"/>
                    </a:cubicBezTo>
                    <a:cubicBezTo>
                      <a:pt x="30" y="509"/>
                      <a:pt x="9" y="531"/>
                      <a:pt x="24" y="555"/>
                    </a:cubicBezTo>
                    <a:cubicBezTo>
                      <a:pt x="33" y="572"/>
                      <a:pt x="33" y="572"/>
                      <a:pt x="33" y="572"/>
                    </a:cubicBezTo>
                    <a:cubicBezTo>
                      <a:pt x="26" y="586"/>
                      <a:pt x="16" y="601"/>
                      <a:pt x="22" y="619"/>
                    </a:cubicBezTo>
                    <a:cubicBezTo>
                      <a:pt x="22" y="626"/>
                      <a:pt x="26" y="633"/>
                      <a:pt x="32" y="638"/>
                    </a:cubicBezTo>
                    <a:cubicBezTo>
                      <a:pt x="31" y="640"/>
                      <a:pt x="29" y="639"/>
                      <a:pt x="27" y="641"/>
                    </a:cubicBezTo>
                    <a:cubicBezTo>
                      <a:pt x="20" y="641"/>
                      <a:pt x="17" y="633"/>
                      <a:pt x="14" y="627"/>
                    </a:cubicBezTo>
                    <a:cubicBezTo>
                      <a:pt x="10" y="614"/>
                      <a:pt x="10" y="597"/>
                      <a:pt x="16" y="583"/>
                    </a:cubicBezTo>
                    <a:cubicBezTo>
                      <a:pt x="21" y="575"/>
                      <a:pt x="21" y="575"/>
                      <a:pt x="21" y="575"/>
                    </a:cubicBezTo>
                    <a:cubicBezTo>
                      <a:pt x="12" y="560"/>
                      <a:pt x="6" y="540"/>
                      <a:pt x="13" y="523"/>
                    </a:cubicBezTo>
                    <a:cubicBezTo>
                      <a:pt x="20" y="507"/>
                      <a:pt x="27" y="485"/>
                      <a:pt x="17" y="468"/>
                    </a:cubicBezTo>
                    <a:cubicBezTo>
                      <a:pt x="13" y="463"/>
                      <a:pt x="10" y="456"/>
                      <a:pt x="12" y="450"/>
                    </a:cubicBezTo>
                    <a:cubicBezTo>
                      <a:pt x="24" y="460"/>
                      <a:pt x="40" y="462"/>
                      <a:pt x="47" y="478"/>
                    </a:cubicBezTo>
                    <a:close/>
                    <a:moveTo>
                      <a:pt x="853" y="464"/>
                    </a:moveTo>
                    <a:cubicBezTo>
                      <a:pt x="850" y="462"/>
                      <a:pt x="847" y="465"/>
                      <a:pt x="845" y="466"/>
                    </a:cubicBezTo>
                    <a:cubicBezTo>
                      <a:pt x="835" y="474"/>
                      <a:pt x="835" y="488"/>
                      <a:pt x="838" y="499"/>
                    </a:cubicBezTo>
                    <a:cubicBezTo>
                      <a:pt x="840" y="524"/>
                      <a:pt x="816" y="540"/>
                      <a:pt x="819" y="564"/>
                    </a:cubicBezTo>
                    <a:cubicBezTo>
                      <a:pt x="820" y="567"/>
                      <a:pt x="820" y="571"/>
                      <a:pt x="823" y="571"/>
                    </a:cubicBezTo>
                    <a:cubicBezTo>
                      <a:pt x="826" y="571"/>
                      <a:pt x="826" y="568"/>
                      <a:pt x="825" y="566"/>
                    </a:cubicBezTo>
                    <a:cubicBezTo>
                      <a:pt x="822" y="548"/>
                      <a:pt x="835" y="532"/>
                      <a:pt x="841" y="515"/>
                    </a:cubicBezTo>
                    <a:cubicBezTo>
                      <a:pt x="843" y="515"/>
                      <a:pt x="843" y="515"/>
                      <a:pt x="843" y="515"/>
                    </a:cubicBezTo>
                    <a:cubicBezTo>
                      <a:pt x="850" y="523"/>
                      <a:pt x="853" y="535"/>
                      <a:pt x="850" y="546"/>
                    </a:cubicBezTo>
                    <a:cubicBezTo>
                      <a:pt x="848" y="555"/>
                      <a:pt x="842" y="564"/>
                      <a:pt x="839" y="573"/>
                    </a:cubicBezTo>
                    <a:cubicBezTo>
                      <a:pt x="846" y="579"/>
                      <a:pt x="847" y="588"/>
                      <a:pt x="849" y="596"/>
                    </a:cubicBezTo>
                    <a:cubicBezTo>
                      <a:pt x="850" y="604"/>
                      <a:pt x="842" y="610"/>
                      <a:pt x="843" y="617"/>
                    </a:cubicBezTo>
                    <a:cubicBezTo>
                      <a:pt x="844" y="619"/>
                      <a:pt x="845" y="618"/>
                      <a:pt x="846" y="618"/>
                    </a:cubicBezTo>
                    <a:cubicBezTo>
                      <a:pt x="852" y="608"/>
                      <a:pt x="857" y="597"/>
                      <a:pt x="853" y="586"/>
                    </a:cubicBezTo>
                    <a:cubicBezTo>
                      <a:pt x="852" y="580"/>
                      <a:pt x="846" y="575"/>
                      <a:pt x="846" y="570"/>
                    </a:cubicBezTo>
                    <a:cubicBezTo>
                      <a:pt x="854" y="555"/>
                      <a:pt x="862" y="536"/>
                      <a:pt x="852" y="519"/>
                    </a:cubicBezTo>
                    <a:cubicBezTo>
                      <a:pt x="843" y="506"/>
                      <a:pt x="841" y="487"/>
                      <a:pt x="847" y="472"/>
                    </a:cubicBezTo>
                    <a:cubicBezTo>
                      <a:pt x="848" y="469"/>
                      <a:pt x="852" y="467"/>
                      <a:pt x="853" y="464"/>
                    </a:cubicBezTo>
                    <a:close/>
                    <a:moveTo>
                      <a:pt x="178" y="465"/>
                    </a:moveTo>
                    <a:cubicBezTo>
                      <a:pt x="182" y="475"/>
                      <a:pt x="175" y="484"/>
                      <a:pt x="176" y="494"/>
                    </a:cubicBezTo>
                    <a:cubicBezTo>
                      <a:pt x="174" y="509"/>
                      <a:pt x="174" y="523"/>
                      <a:pt x="180" y="536"/>
                    </a:cubicBezTo>
                    <a:cubicBezTo>
                      <a:pt x="180" y="539"/>
                      <a:pt x="180" y="539"/>
                      <a:pt x="180" y="539"/>
                    </a:cubicBezTo>
                    <a:cubicBezTo>
                      <a:pt x="176" y="539"/>
                      <a:pt x="176" y="539"/>
                      <a:pt x="176" y="539"/>
                    </a:cubicBezTo>
                    <a:cubicBezTo>
                      <a:pt x="166" y="526"/>
                      <a:pt x="169" y="509"/>
                      <a:pt x="169" y="493"/>
                    </a:cubicBezTo>
                    <a:cubicBezTo>
                      <a:pt x="171" y="482"/>
                      <a:pt x="175" y="468"/>
                      <a:pt x="166" y="460"/>
                    </a:cubicBezTo>
                    <a:cubicBezTo>
                      <a:pt x="170" y="455"/>
                      <a:pt x="176" y="460"/>
                      <a:pt x="178" y="465"/>
                    </a:cubicBezTo>
                    <a:close/>
                    <a:moveTo>
                      <a:pt x="674" y="493"/>
                    </a:moveTo>
                    <a:cubicBezTo>
                      <a:pt x="681" y="510"/>
                      <a:pt x="674" y="524"/>
                      <a:pt x="670" y="540"/>
                    </a:cubicBezTo>
                    <a:cubicBezTo>
                      <a:pt x="667" y="544"/>
                      <a:pt x="664" y="548"/>
                      <a:pt x="659" y="550"/>
                    </a:cubicBezTo>
                    <a:cubicBezTo>
                      <a:pt x="658" y="545"/>
                      <a:pt x="658" y="545"/>
                      <a:pt x="658" y="545"/>
                    </a:cubicBezTo>
                    <a:cubicBezTo>
                      <a:pt x="661" y="531"/>
                      <a:pt x="664" y="517"/>
                      <a:pt x="660" y="503"/>
                    </a:cubicBezTo>
                    <a:cubicBezTo>
                      <a:pt x="658" y="500"/>
                      <a:pt x="654" y="498"/>
                      <a:pt x="650" y="498"/>
                    </a:cubicBezTo>
                    <a:cubicBezTo>
                      <a:pt x="645" y="497"/>
                      <a:pt x="642" y="503"/>
                      <a:pt x="638" y="504"/>
                    </a:cubicBezTo>
                    <a:cubicBezTo>
                      <a:pt x="634" y="498"/>
                      <a:pt x="637" y="489"/>
                      <a:pt x="640" y="483"/>
                    </a:cubicBezTo>
                    <a:cubicBezTo>
                      <a:pt x="646" y="478"/>
                      <a:pt x="654" y="475"/>
                      <a:pt x="662" y="478"/>
                    </a:cubicBezTo>
                    <a:cubicBezTo>
                      <a:pt x="668" y="481"/>
                      <a:pt x="671" y="488"/>
                      <a:pt x="674" y="493"/>
                    </a:cubicBezTo>
                    <a:close/>
                    <a:moveTo>
                      <a:pt x="231" y="483"/>
                    </a:moveTo>
                    <a:cubicBezTo>
                      <a:pt x="233" y="486"/>
                      <a:pt x="233" y="491"/>
                      <a:pt x="232" y="495"/>
                    </a:cubicBezTo>
                    <a:cubicBezTo>
                      <a:pt x="226" y="494"/>
                      <a:pt x="220" y="493"/>
                      <a:pt x="215" y="497"/>
                    </a:cubicBezTo>
                    <a:cubicBezTo>
                      <a:pt x="210" y="502"/>
                      <a:pt x="207" y="509"/>
                      <a:pt x="205" y="516"/>
                    </a:cubicBezTo>
                    <a:cubicBezTo>
                      <a:pt x="205" y="530"/>
                      <a:pt x="213" y="543"/>
                      <a:pt x="223" y="553"/>
                    </a:cubicBezTo>
                    <a:cubicBezTo>
                      <a:pt x="223" y="555"/>
                      <a:pt x="223" y="558"/>
                      <a:pt x="221" y="560"/>
                    </a:cubicBezTo>
                    <a:cubicBezTo>
                      <a:pt x="217" y="558"/>
                      <a:pt x="213" y="555"/>
                      <a:pt x="210" y="551"/>
                    </a:cubicBezTo>
                    <a:cubicBezTo>
                      <a:pt x="207" y="542"/>
                      <a:pt x="199" y="534"/>
                      <a:pt x="197" y="524"/>
                    </a:cubicBezTo>
                    <a:cubicBezTo>
                      <a:pt x="192" y="514"/>
                      <a:pt x="193" y="500"/>
                      <a:pt x="197" y="489"/>
                    </a:cubicBezTo>
                    <a:cubicBezTo>
                      <a:pt x="202" y="481"/>
                      <a:pt x="210" y="477"/>
                      <a:pt x="219" y="475"/>
                    </a:cubicBezTo>
                    <a:cubicBezTo>
                      <a:pt x="223" y="476"/>
                      <a:pt x="228" y="478"/>
                      <a:pt x="231" y="483"/>
                    </a:cubicBezTo>
                    <a:close/>
                    <a:moveTo>
                      <a:pt x="657" y="515"/>
                    </a:moveTo>
                    <a:cubicBezTo>
                      <a:pt x="657" y="525"/>
                      <a:pt x="654" y="536"/>
                      <a:pt x="652" y="546"/>
                    </a:cubicBezTo>
                    <a:cubicBezTo>
                      <a:pt x="643" y="543"/>
                      <a:pt x="652" y="534"/>
                      <a:pt x="651" y="528"/>
                    </a:cubicBezTo>
                    <a:cubicBezTo>
                      <a:pt x="651" y="523"/>
                      <a:pt x="655" y="518"/>
                      <a:pt x="653" y="512"/>
                    </a:cubicBezTo>
                    <a:cubicBezTo>
                      <a:pt x="652" y="508"/>
                      <a:pt x="643" y="509"/>
                      <a:pt x="648" y="505"/>
                    </a:cubicBezTo>
                    <a:cubicBezTo>
                      <a:pt x="654" y="502"/>
                      <a:pt x="656" y="510"/>
                      <a:pt x="657" y="515"/>
                    </a:cubicBezTo>
                    <a:close/>
                    <a:moveTo>
                      <a:pt x="226" y="501"/>
                    </a:moveTo>
                    <a:cubicBezTo>
                      <a:pt x="220" y="507"/>
                      <a:pt x="218" y="515"/>
                      <a:pt x="217" y="523"/>
                    </a:cubicBezTo>
                    <a:cubicBezTo>
                      <a:pt x="218" y="531"/>
                      <a:pt x="224" y="539"/>
                      <a:pt x="227" y="546"/>
                    </a:cubicBezTo>
                    <a:cubicBezTo>
                      <a:pt x="223" y="545"/>
                      <a:pt x="219" y="539"/>
                      <a:pt x="216" y="535"/>
                    </a:cubicBezTo>
                    <a:cubicBezTo>
                      <a:pt x="212" y="526"/>
                      <a:pt x="208" y="513"/>
                      <a:pt x="216" y="504"/>
                    </a:cubicBezTo>
                    <a:cubicBezTo>
                      <a:pt x="218" y="501"/>
                      <a:pt x="223" y="498"/>
                      <a:pt x="226" y="501"/>
                    </a:cubicBezTo>
                    <a:close/>
                    <a:moveTo>
                      <a:pt x="358" y="512"/>
                    </a:moveTo>
                    <a:cubicBezTo>
                      <a:pt x="361" y="520"/>
                      <a:pt x="358" y="529"/>
                      <a:pt x="352" y="534"/>
                    </a:cubicBezTo>
                    <a:cubicBezTo>
                      <a:pt x="348" y="538"/>
                      <a:pt x="342" y="537"/>
                      <a:pt x="337" y="536"/>
                    </a:cubicBezTo>
                    <a:cubicBezTo>
                      <a:pt x="332" y="531"/>
                      <a:pt x="331" y="522"/>
                      <a:pt x="335" y="516"/>
                    </a:cubicBezTo>
                    <a:cubicBezTo>
                      <a:pt x="337" y="511"/>
                      <a:pt x="341" y="507"/>
                      <a:pt x="346" y="506"/>
                    </a:cubicBezTo>
                    <a:cubicBezTo>
                      <a:pt x="351" y="506"/>
                      <a:pt x="356" y="507"/>
                      <a:pt x="358" y="512"/>
                    </a:cubicBezTo>
                    <a:close/>
                    <a:moveTo>
                      <a:pt x="356" y="515"/>
                    </a:moveTo>
                    <a:cubicBezTo>
                      <a:pt x="355" y="521"/>
                      <a:pt x="356" y="528"/>
                      <a:pt x="350" y="531"/>
                    </a:cubicBezTo>
                    <a:cubicBezTo>
                      <a:pt x="347" y="532"/>
                      <a:pt x="344" y="533"/>
                      <a:pt x="340" y="532"/>
                    </a:cubicBezTo>
                    <a:cubicBezTo>
                      <a:pt x="337" y="529"/>
                      <a:pt x="336" y="523"/>
                      <a:pt x="339" y="519"/>
                    </a:cubicBezTo>
                    <a:cubicBezTo>
                      <a:pt x="339" y="514"/>
                      <a:pt x="345" y="512"/>
                      <a:pt x="349" y="510"/>
                    </a:cubicBezTo>
                    <a:cubicBezTo>
                      <a:pt x="353" y="509"/>
                      <a:pt x="354" y="513"/>
                      <a:pt x="356" y="515"/>
                    </a:cubicBezTo>
                    <a:close/>
                    <a:moveTo>
                      <a:pt x="548" y="521"/>
                    </a:moveTo>
                    <a:cubicBezTo>
                      <a:pt x="549" y="526"/>
                      <a:pt x="548" y="529"/>
                      <a:pt x="547" y="533"/>
                    </a:cubicBezTo>
                    <a:cubicBezTo>
                      <a:pt x="543" y="537"/>
                      <a:pt x="537" y="535"/>
                      <a:pt x="533" y="534"/>
                    </a:cubicBezTo>
                    <a:cubicBezTo>
                      <a:pt x="530" y="532"/>
                      <a:pt x="527" y="529"/>
                      <a:pt x="526" y="525"/>
                    </a:cubicBezTo>
                    <a:cubicBezTo>
                      <a:pt x="525" y="522"/>
                      <a:pt x="527" y="518"/>
                      <a:pt x="529" y="516"/>
                    </a:cubicBezTo>
                    <a:cubicBezTo>
                      <a:pt x="535" y="512"/>
                      <a:pt x="544" y="514"/>
                      <a:pt x="548" y="521"/>
                    </a:cubicBezTo>
                    <a:close/>
                    <a:moveTo>
                      <a:pt x="478" y="519"/>
                    </a:moveTo>
                    <a:cubicBezTo>
                      <a:pt x="483" y="523"/>
                      <a:pt x="485" y="530"/>
                      <a:pt x="484" y="537"/>
                    </a:cubicBezTo>
                    <a:cubicBezTo>
                      <a:pt x="483" y="547"/>
                      <a:pt x="473" y="552"/>
                      <a:pt x="465" y="555"/>
                    </a:cubicBezTo>
                    <a:cubicBezTo>
                      <a:pt x="462" y="565"/>
                      <a:pt x="460" y="577"/>
                      <a:pt x="450" y="581"/>
                    </a:cubicBezTo>
                    <a:cubicBezTo>
                      <a:pt x="443" y="585"/>
                      <a:pt x="434" y="588"/>
                      <a:pt x="426" y="583"/>
                    </a:cubicBezTo>
                    <a:cubicBezTo>
                      <a:pt x="420" y="581"/>
                      <a:pt x="417" y="575"/>
                      <a:pt x="413" y="571"/>
                    </a:cubicBezTo>
                    <a:cubicBezTo>
                      <a:pt x="412" y="565"/>
                      <a:pt x="411" y="560"/>
                      <a:pt x="413" y="555"/>
                    </a:cubicBezTo>
                    <a:cubicBezTo>
                      <a:pt x="412" y="547"/>
                      <a:pt x="401" y="553"/>
                      <a:pt x="400" y="544"/>
                    </a:cubicBezTo>
                    <a:cubicBezTo>
                      <a:pt x="398" y="540"/>
                      <a:pt x="398" y="533"/>
                      <a:pt x="400" y="527"/>
                    </a:cubicBezTo>
                    <a:cubicBezTo>
                      <a:pt x="403" y="520"/>
                      <a:pt x="409" y="517"/>
                      <a:pt x="416" y="516"/>
                    </a:cubicBezTo>
                    <a:cubicBezTo>
                      <a:pt x="421" y="515"/>
                      <a:pt x="425" y="516"/>
                      <a:pt x="426" y="520"/>
                    </a:cubicBezTo>
                    <a:cubicBezTo>
                      <a:pt x="426" y="523"/>
                      <a:pt x="431" y="524"/>
                      <a:pt x="429" y="527"/>
                    </a:cubicBezTo>
                    <a:cubicBezTo>
                      <a:pt x="426" y="529"/>
                      <a:pt x="422" y="526"/>
                      <a:pt x="419" y="529"/>
                    </a:cubicBezTo>
                    <a:cubicBezTo>
                      <a:pt x="416" y="532"/>
                      <a:pt x="414" y="537"/>
                      <a:pt x="415" y="541"/>
                    </a:cubicBezTo>
                    <a:cubicBezTo>
                      <a:pt x="416" y="546"/>
                      <a:pt x="421" y="548"/>
                      <a:pt x="424" y="552"/>
                    </a:cubicBezTo>
                    <a:cubicBezTo>
                      <a:pt x="423" y="557"/>
                      <a:pt x="424" y="564"/>
                      <a:pt x="427" y="568"/>
                    </a:cubicBezTo>
                    <a:cubicBezTo>
                      <a:pt x="431" y="573"/>
                      <a:pt x="435" y="575"/>
                      <a:pt x="440" y="576"/>
                    </a:cubicBezTo>
                    <a:cubicBezTo>
                      <a:pt x="450" y="575"/>
                      <a:pt x="455" y="564"/>
                      <a:pt x="457" y="556"/>
                    </a:cubicBezTo>
                    <a:cubicBezTo>
                      <a:pt x="465" y="550"/>
                      <a:pt x="476" y="542"/>
                      <a:pt x="473" y="531"/>
                    </a:cubicBezTo>
                    <a:cubicBezTo>
                      <a:pt x="470" y="523"/>
                      <a:pt x="454" y="533"/>
                      <a:pt x="458" y="521"/>
                    </a:cubicBezTo>
                    <a:cubicBezTo>
                      <a:pt x="459" y="518"/>
                      <a:pt x="462" y="516"/>
                      <a:pt x="466" y="515"/>
                    </a:cubicBezTo>
                    <a:cubicBezTo>
                      <a:pt x="470" y="515"/>
                      <a:pt x="475" y="516"/>
                      <a:pt x="478" y="519"/>
                    </a:cubicBezTo>
                    <a:close/>
                    <a:moveTo>
                      <a:pt x="545" y="524"/>
                    </a:moveTo>
                    <a:cubicBezTo>
                      <a:pt x="546" y="528"/>
                      <a:pt x="543" y="531"/>
                      <a:pt x="539" y="532"/>
                    </a:cubicBezTo>
                    <a:cubicBezTo>
                      <a:pt x="535" y="531"/>
                      <a:pt x="530" y="528"/>
                      <a:pt x="530" y="523"/>
                    </a:cubicBezTo>
                    <a:cubicBezTo>
                      <a:pt x="530" y="520"/>
                      <a:pt x="533" y="518"/>
                      <a:pt x="536" y="518"/>
                    </a:cubicBezTo>
                    <a:cubicBezTo>
                      <a:pt x="540" y="517"/>
                      <a:pt x="544" y="519"/>
                      <a:pt x="545" y="524"/>
                    </a:cubicBezTo>
                    <a:close/>
                    <a:moveTo>
                      <a:pt x="629" y="532"/>
                    </a:moveTo>
                    <a:cubicBezTo>
                      <a:pt x="637" y="539"/>
                      <a:pt x="648" y="548"/>
                      <a:pt x="648" y="560"/>
                    </a:cubicBezTo>
                    <a:cubicBezTo>
                      <a:pt x="648" y="560"/>
                      <a:pt x="648" y="560"/>
                      <a:pt x="648" y="560"/>
                    </a:cubicBezTo>
                    <a:cubicBezTo>
                      <a:pt x="642" y="553"/>
                      <a:pt x="636" y="545"/>
                      <a:pt x="628" y="543"/>
                    </a:cubicBezTo>
                    <a:cubicBezTo>
                      <a:pt x="621" y="550"/>
                      <a:pt x="622" y="562"/>
                      <a:pt x="624" y="571"/>
                    </a:cubicBezTo>
                    <a:cubicBezTo>
                      <a:pt x="622" y="571"/>
                      <a:pt x="620" y="569"/>
                      <a:pt x="620" y="567"/>
                    </a:cubicBezTo>
                    <a:cubicBezTo>
                      <a:pt x="617" y="555"/>
                      <a:pt x="620" y="542"/>
                      <a:pt x="624" y="532"/>
                    </a:cubicBezTo>
                    <a:cubicBezTo>
                      <a:pt x="626" y="531"/>
                      <a:pt x="627" y="531"/>
                      <a:pt x="629" y="532"/>
                    </a:cubicBezTo>
                    <a:close/>
                    <a:moveTo>
                      <a:pt x="405" y="556"/>
                    </a:moveTo>
                    <a:cubicBezTo>
                      <a:pt x="406" y="568"/>
                      <a:pt x="406" y="568"/>
                      <a:pt x="406" y="568"/>
                    </a:cubicBezTo>
                    <a:cubicBezTo>
                      <a:pt x="410" y="579"/>
                      <a:pt x="418" y="589"/>
                      <a:pt x="430" y="591"/>
                    </a:cubicBezTo>
                    <a:cubicBezTo>
                      <a:pt x="428" y="592"/>
                      <a:pt x="424" y="591"/>
                      <a:pt x="422" y="589"/>
                    </a:cubicBezTo>
                    <a:cubicBezTo>
                      <a:pt x="410" y="588"/>
                      <a:pt x="406" y="576"/>
                      <a:pt x="401" y="567"/>
                    </a:cubicBezTo>
                    <a:cubicBezTo>
                      <a:pt x="401" y="559"/>
                      <a:pt x="395" y="554"/>
                      <a:pt x="390" y="549"/>
                    </a:cubicBezTo>
                    <a:cubicBezTo>
                      <a:pt x="385" y="550"/>
                      <a:pt x="386" y="555"/>
                      <a:pt x="382" y="557"/>
                    </a:cubicBezTo>
                    <a:cubicBezTo>
                      <a:pt x="376" y="563"/>
                      <a:pt x="367" y="563"/>
                      <a:pt x="360" y="567"/>
                    </a:cubicBezTo>
                    <a:cubicBezTo>
                      <a:pt x="360" y="570"/>
                      <a:pt x="362" y="571"/>
                      <a:pt x="364" y="572"/>
                    </a:cubicBezTo>
                    <a:cubicBezTo>
                      <a:pt x="371" y="574"/>
                      <a:pt x="378" y="571"/>
                      <a:pt x="383" y="574"/>
                    </a:cubicBezTo>
                    <a:cubicBezTo>
                      <a:pt x="388" y="596"/>
                      <a:pt x="409" y="613"/>
                      <a:pt x="430" y="619"/>
                    </a:cubicBezTo>
                    <a:cubicBezTo>
                      <a:pt x="437" y="628"/>
                      <a:pt x="441" y="613"/>
                      <a:pt x="449" y="615"/>
                    </a:cubicBezTo>
                    <a:cubicBezTo>
                      <a:pt x="457" y="609"/>
                      <a:pt x="468" y="607"/>
                      <a:pt x="475" y="598"/>
                    </a:cubicBezTo>
                    <a:cubicBezTo>
                      <a:pt x="480" y="594"/>
                      <a:pt x="481" y="587"/>
                      <a:pt x="485" y="582"/>
                    </a:cubicBezTo>
                    <a:cubicBezTo>
                      <a:pt x="497" y="580"/>
                      <a:pt x="508" y="574"/>
                      <a:pt x="518" y="566"/>
                    </a:cubicBezTo>
                    <a:cubicBezTo>
                      <a:pt x="520" y="567"/>
                      <a:pt x="522" y="565"/>
                      <a:pt x="522" y="563"/>
                    </a:cubicBezTo>
                    <a:cubicBezTo>
                      <a:pt x="521" y="559"/>
                      <a:pt x="521" y="559"/>
                      <a:pt x="521" y="559"/>
                    </a:cubicBezTo>
                    <a:cubicBezTo>
                      <a:pt x="524" y="559"/>
                      <a:pt x="526" y="561"/>
                      <a:pt x="526" y="563"/>
                    </a:cubicBezTo>
                    <a:cubicBezTo>
                      <a:pt x="523" y="571"/>
                      <a:pt x="515" y="576"/>
                      <a:pt x="509" y="580"/>
                    </a:cubicBezTo>
                    <a:cubicBezTo>
                      <a:pt x="502" y="585"/>
                      <a:pt x="494" y="586"/>
                      <a:pt x="485" y="586"/>
                    </a:cubicBezTo>
                    <a:cubicBezTo>
                      <a:pt x="481" y="604"/>
                      <a:pt x="463" y="615"/>
                      <a:pt x="447" y="620"/>
                    </a:cubicBezTo>
                    <a:cubicBezTo>
                      <a:pt x="442" y="622"/>
                      <a:pt x="439" y="633"/>
                      <a:pt x="433" y="627"/>
                    </a:cubicBezTo>
                    <a:cubicBezTo>
                      <a:pt x="417" y="618"/>
                      <a:pt x="399" y="613"/>
                      <a:pt x="389" y="597"/>
                    </a:cubicBezTo>
                    <a:cubicBezTo>
                      <a:pt x="386" y="590"/>
                      <a:pt x="380" y="585"/>
                      <a:pt x="380" y="578"/>
                    </a:cubicBezTo>
                    <a:cubicBezTo>
                      <a:pt x="376" y="573"/>
                      <a:pt x="368" y="577"/>
                      <a:pt x="363" y="574"/>
                    </a:cubicBezTo>
                    <a:cubicBezTo>
                      <a:pt x="359" y="573"/>
                      <a:pt x="353" y="569"/>
                      <a:pt x="353" y="564"/>
                    </a:cubicBezTo>
                    <a:cubicBezTo>
                      <a:pt x="365" y="560"/>
                      <a:pt x="378" y="557"/>
                      <a:pt x="385" y="545"/>
                    </a:cubicBezTo>
                    <a:cubicBezTo>
                      <a:pt x="390" y="534"/>
                      <a:pt x="390" y="534"/>
                      <a:pt x="390" y="534"/>
                    </a:cubicBezTo>
                    <a:cubicBezTo>
                      <a:pt x="392" y="543"/>
                      <a:pt x="395" y="554"/>
                      <a:pt x="405" y="556"/>
                    </a:cubicBezTo>
                    <a:close/>
                    <a:moveTo>
                      <a:pt x="252" y="537"/>
                    </a:moveTo>
                    <a:cubicBezTo>
                      <a:pt x="257" y="549"/>
                      <a:pt x="269" y="561"/>
                      <a:pt x="262" y="574"/>
                    </a:cubicBezTo>
                    <a:cubicBezTo>
                      <a:pt x="260" y="576"/>
                      <a:pt x="259" y="577"/>
                      <a:pt x="257" y="577"/>
                    </a:cubicBezTo>
                    <a:cubicBezTo>
                      <a:pt x="255" y="566"/>
                      <a:pt x="258" y="552"/>
                      <a:pt x="247" y="545"/>
                    </a:cubicBezTo>
                    <a:cubicBezTo>
                      <a:pt x="242" y="544"/>
                      <a:pt x="242" y="551"/>
                      <a:pt x="239" y="554"/>
                    </a:cubicBezTo>
                    <a:cubicBezTo>
                      <a:pt x="235" y="558"/>
                      <a:pt x="232" y="562"/>
                      <a:pt x="228" y="567"/>
                    </a:cubicBezTo>
                    <a:cubicBezTo>
                      <a:pt x="224" y="558"/>
                      <a:pt x="234" y="549"/>
                      <a:pt x="239" y="541"/>
                    </a:cubicBezTo>
                    <a:cubicBezTo>
                      <a:pt x="242" y="538"/>
                      <a:pt x="247" y="531"/>
                      <a:pt x="252" y="537"/>
                    </a:cubicBezTo>
                    <a:close/>
                    <a:moveTo>
                      <a:pt x="708" y="544"/>
                    </a:moveTo>
                    <a:cubicBezTo>
                      <a:pt x="708" y="546"/>
                      <a:pt x="707" y="548"/>
                      <a:pt x="705" y="548"/>
                    </a:cubicBezTo>
                    <a:cubicBezTo>
                      <a:pt x="681" y="547"/>
                      <a:pt x="657" y="562"/>
                      <a:pt x="645" y="583"/>
                    </a:cubicBezTo>
                    <a:cubicBezTo>
                      <a:pt x="644" y="586"/>
                      <a:pt x="643" y="588"/>
                      <a:pt x="642" y="590"/>
                    </a:cubicBezTo>
                    <a:cubicBezTo>
                      <a:pt x="642" y="572"/>
                      <a:pt x="656" y="558"/>
                      <a:pt x="670" y="549"/>
                    </a:cubicBezTo>
                    <a:cubicBezTo>
                      <a:pt x="682" y="544"/>
                      <a:pt x="694" y="539"/>
                      <a:pt x="708" y="543"/>
                    </a:cubicBezTo>
                    <a:cubicBezTo>
                      <a:pt x="708" y="544"/>
                      <a:pt x="708" y="544"/>
                      <a:pt x="708" y="544"/>
                    </a:cubicBezTo>
                    <a:close/>
                    <a:moveTo>
                      <a:pt x="206" y="556"/>
                    </a:moveTo>
                    <a:cubicBezTo>
                      <a:pt x="222" y="568"/>
                      <a:pt x="233" y="585"/>
                      <a:pt x="234" y="605"/>
                    </a:cubicBezTo>
                    <a:cubicBezTo>
                      <a:pt x="232" y="610"/>
                      <a:pt x="232" y="610"/>
                      <a:pt x="232" y="610"/>
                    </a:cubicBezTo>
                    <a:cubicBezTo>
                      <a:pt x="229" y="601"/>
                      <a:pt x="228" y="590"/>
                      <a:pt x="221" y="582"/>
                    </a:cubicBezTo>
                    <a:cubicBezTo>
                      <a:pt x="214" y="568"/>
                      <a:pt x="199" y="561"/>
                      <a:pt x="185" y="557"/>
                    </a:cubicBezTo>
                    <a:cubicBezTo>
                      <a:pt x="178" y="555"/>
                      <a:pt x="171" y="555"/>
                      <a:pt x="165" y="556"/>
                    </a:cubicBezTo>
                    <a:cubicBezTo>
                      <a:pt x="163" y="553"/>
                      <a:pt x="160" y="550"/>
                      <a:pt x="162" y="546"/>
                    </a:cubicBezTo>
                    <a:cubicBezTo>
                      <a:pt x="178" y="543"/>
                      <a:pt x="193" y="549"/>
                      <a:pt x="206" y="556"/>
                    </a:cubicBezTo>
                    <a:close/>
                    <a:moveTo>
                      <a:pt x="642" y="565"/>
                    </a:moveTo>
                    <a:cubicBezTo>
                      <a:pt x="643" y="570"/>
                      <a:pt x="639" y="575"/>
                      <a:pt x="637" y="580"/>
                    </a:cubicBezTo>
                    <a:cubicBezTo>
                      <a:pt x="633" y="577"/>
                      <a:pt x="632" y="571"/>
                      <a:pt x="630" y="567"/>
                    </a:cubicBezTo>
                    <a:cubicBezTo>
                      <a:pt x="630" y="562"/>
                      <a:pt x="627" y="554"/>
                      <a:pt x="631" y="551"/>
                    </a:cubicBezTo>
                    <a:cubicBezTo>
                      <a:pt x="635" y="554"/>
                      <a:pt x="640" y="559"/>
                      <a:pt x="642" y="565"/>
                    </a:cubicBezTo>
                    <a:close/>
                    <a:moveTo>
                      <a:pt x="700" y="556"/>
                    </a:moveTo>
                    <a:cubicBezTo>
                      <a:pt x="698" y="562"/>
                      <a:pt x="693" y="566"/>
                      <a:pt x="688" y="570"/>
                    </a:cubicBezTo>
                    <a:cubicBezTo>
                      <a:pt x="677" y="581"/>
                      <a:pt x="664" y="589"/>
                      <a:pt x="651" y="594"/>
                    </a:cubicBezTo>
                    <a:cubicBezTo>
                      <a:pt x="649" y="598"/>
                      <a:pt x="651" y="601"/>
                      <a:pt x="650" y="605"/>
                    </a:cubicBezTo>
                    <a:cubicBezTo>
                      <a:pt x="648" y="607"/>
                      <a:pt x="649" y="610"/>
                      <a:pt x="647" y="611"/>
                    </a:cubicBezTo>
                    <a:cubicBezTo>
                      <a:pt x="642" y="608"/>
                      <a:pt x="646" y="601"/>
                      <a:pt x="647" y="596"/>
                    </a:cubicBezTo>
                    <a:cubicBezTo>
                      <a:pt x="651" y="577"/>
                      <a:pt x="669" y="562"/>
                      <a:pt x="688" y="557"/>
                    </a:cubicBezTo>
                    <a:cubicBezTo>
                      <a:pt x="692" y="557"/>
                      <a:pt x="696" y="554"/>
                      <a:pt x="700" y="556"/>
                    </a:cubicBezTo>
                    <a:close/>
                    <a:moveTo>
                      <a:pt x="250" y="566"/>
                    </a:moveTo>
                    <a:cubicBezTo>
                      <a:pt x="249" y="584"/>
                      <a:pt x="249" y="584"/>
                      <a:pt x="249" y="584"/>
                    </a:cubicBezTo>
                    <a:cubicBezTo>
                      <a:pt x="246" y="588"/>
                      <a:pt x="243" y="594"/>
                      <a:pt x="240" y="596"/>
                    </a:cubicBezTo>
                    <a:cubicBezTo>
                      <a:pt x="237" y="585"/>
                      <a:pt x="228" y="575"/>
                      <a:pt x="236" y="564"/>
                    </a:cubicBezTo>
                    <a:cubicBezTo>
                      <a:pt x="239" y="561"/>
                      <a:pt x="242" y="556"/>
                      <a:pt x="246" y="554"/>
                    </a:cubicBezTo>
                    <a:cubicBezTo>
                      <a:pt x="250" y="556"/>
                      <a:pt x="249" y="562"/>
                      <a:pt x="250" y="566"/>
                    </a:cubicBezTo>
                    <a:close/>
                    <a:moveTo>
                      <a:pt x="631" y="594"/>
                    </a:moveTo>
                    <a:cubicBezTo>
                      <a:pt x="632" y="601"/>
                      <a:pt x="632" y="601"/>
                      <a:pt x="632" y="601"/>
                    </a:cubicBezTo>
                    <a:cubicBezTo>
                      <a:pt x="623" y="586"/>
                      <a:pt x="608" y="571"/>
                      <a:pt x="590" y="568"/>
                    </a:cubicBezTo>
                    <a:cubicBezTo>
                      <a:pt x="586" y="569"/>
                      <a:pt x="587" y="573"/>
                      <a:pt x="587" y="575"/>
                    </a:cubicBezTo>
                    <a:cubicBezTo>
                      <a:pt x="587" y="587"/>
                      <a:pt x="592" y="598"/>
                      <a:pt x="601" y="606"/>
                    </a:cubicBezTo>
                    <a:cubicBezTo>
                      <a:pt x="609" y="611"/>
                      <a:pt x="617" y="613"/>
                      <a:pt x="624" y="618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10" y="621"/>
                      <a:pt x="599" y="611"/>
                      <a:pt x="590" y="601"/>
                    </a:cubicBezTo>
                    <a:cubicBezTo>
                      <a:pt x="583" y="590"/>
                      <a:pt x="579" y="577"/>
                      <a:pt x="579" y="564"/>
                    </a:cubicBezTo>
                    <a:cubicBezTo>
                      <a:pt x="593" y="559"/>
                      <a:pt x="608" y="566"/>
                      <a:pt x="618" y="574"/>
                    </a:cubicBezTo>
                    <a:cubicBezTo>
                      <a:pt x="622" y="580"/>
                      <a:pt x="628" y="587"/>
                      <a:pt x="631" y="594"/>
                    </a:cubicBezTo>
                    <a:close/>
                    <a:moveTo>
                      <a:pt x="551" y="563"/>
                    </a:moveTo>
                    <a:cubicBezTo>
                      <a:pt x="551" y="568"/>
                      <a:pt x="547" y="572"/>
                      <a:pt x="545" y="576"/>
                    </a:cubicBezTo>
                    <a:cubicBezTo>
                      <a:pt x="532" y="591"/>
                      <a:pt x="516" y="600"/>
                      <a:pt x="498" y="602"/>
                    </a:cubicBezTo>
                    <a:cubicBezTo>
                      <a:pt x="493" y="611"/>
                      <a:pt x="490" y="620"/>
                      <a:pt x="481" y="626"/>
                    </a:cubicBezTo>
                    <a:cubicBezTo>
                      <a:pt x="472" y="634"/>
                      <a:pt x="460" y="638"/>
                      <a:pt x="450" y="646"/>
                    </a:cubicBezTo>
                    <a:cubicBezTo>
                      <a:pt x="444" y="648"/>
                      <a:pt x="445" y="655"/>
                      <a:pt x="439" y="657"/>
                    </a:cubicBezTo>
                    <a:cubicBezTo>
                      <a:pt x="422" y="637"/>
                      <a:pt x="395" y="635"/>
                      <a:pt x="379" y="615"/>
                    </a:cubicBezTo>
                    <a:cubicBezTo>
                      <a:pt x="374" y="607"/>
                      <a:pt x="366" y="600"/>
                      <a:pt x="364" y="591"/>
                    </a:cubicBezTo>
                    <a:cubicBezTo>
                      <a:pt x="362" y="587"/>
                      <a:pt x="359" y="592"/>
                      <a:pt x="357" y="592"/>
                    </a:cubicBezTo>
                    <a:cubicBezTo>
                      <a:pt x="344" y="588"/>
                      <a:pt x="334" y="579"/>
                      <a:pt x="327" y="568"/>
                    </a:cubicBezTo>
                    <a:cubicBezTo>
                      <a:pt x="327" y="566"/>
                      <a:pt x="327" y="566"/>
                      <a:pt x="327" y="566"/>
                    </a:cubicBezTo>
                    <a:cubicBezTo>
                      <a:pt x="335" y="567"/>
                      <a:pt x="345" y="562"/>
                      <a:pt x="349" y="571"/>
                    </a:cubicBezTo>
                    <a:cubicBezTo>
                      <a:pt x="355" y="579"/>
                      <a:pt x="364" y="581"/>
                      <a:pt x="373" y="582"/>
                    </a:cubicBezTo>
                    <a:cubicBezTo>
                      <a:pt x="380" y="602"/>
                      <a:pt x="396" y="617"/>
                      <a:pt x="415" y="626"/>
                    </a:cubicBezTo>
                    <a:cubicBezTo>
                      <a:pt x="422" y="629"/>
                      <a:pt x="430" y="631"/>
                      <a:pt x="437" y="637"/>
                    </a:cubicBezTo>
                    <a:cubicBezTo>
                      <a:pt x="448" y="637"/>
                      <a:pt x="447" y="622"/>
                      <a:pt x="458" y="622"/>
                    </a:cubicBezTo>
                    <a:cubicBezTo>
                      <a:pt x="472" y="617"/>
                      <a:pt x="484" y="605"/>
                      <a:pt x="491" y="592"/>
                    </a:cubicBezTo>
                    <a:cubicBezTo>
                      <a:pt x="508" y="589"/>
                      <a:pt x="525" y="580"/>
                      <a:pt x="534" y="565"/>
                    </a:cubicBezTo>
                    <a:cubicBezTo>
                      <a:pt x="540" y="563"/>
                      <a:pt x="546" y="563"/>
                      <a:pt x="551" y="563"/>
                    </a:cubicBezTo>
                    <a:close/>
                    <a:moveTo>
                      <a:pt x="220" y="588"/>
                    </a:moveTo>
                    <a:cubicBezTo>
                      <a:pt x="226" y="597"/>
                      <a:pt x="229" y="607"/>
                      <a:pt x="228" y="619"/>
                    </a:cubicBezTo>
                    <a:cubicBezTo>
                      <a:pt x="223" y="617"/>
                      <a:pt x="222" y="609"/>
                      <a:pt x="222" y="605"/>
                    </a:cubicBezTo>
                    <a:cubicBezTo>
                      <a:pt x="219" y="600"/>
                      <a:pt x="219" y="600"/>
                      <a:pt x="219" y="600"/>
                    </a:cubicBezTo>
                    <a:cubicBezTo>
                      <a:pt x="199" y="596"/>
                      <a:pt x="178" y="584"/>
                      <a:pt x="169" y="564"/>
                    </a:cubicBezTo>
                    <a:cubicBezTo>
                      <a:pt x="172" y="558"/>
                      <a:pt x="180" y="563"/>
                      <a:pt x="186" y="563"/>
                    </a:cubicBezTo>
                    <a:cubicBezTo>
                      <a:pt x="199" y="567"/>
                      <a:pt x="213" y="574"/>
                      <a:pt x="220" y="588"/>
                    </a:cubicBezTo>
                    <a:close/>
                    <a:moveTo>
                      <a:pt x="299" y="577"/>
                    </a:moveTo>
                    <a:cubicBezTo>
                      <a:pt x="299" y="589"/>
                      <a:pt x="289" y="597"/>
                      <a:pt x="282" y="606"/>
                    </a:cubicBezTo>
                    <a:cubicBezTo>
                      <a:pt x="275" y="616"/>
                      <a:pt x="265" y="622"/>
                      <a:pt x="254" y="624"/>
                    </a:cubicBezTo>
                    <a:cubicBezTo>
                      <a:pt x="264" y="617"/>
                      <a:pt x="278" y="609"/>
                      <a:pt x="284" y="597"/>
                    </a:cubicBezTo>
                    <a:cubicBezTo>
                      <a:pt x="291" y="581"/>
                      <a:pt x="291" y="581"/>
                      <a:pt x="291" y="581"/>
                    </a:cubicBezTo>
                    <a:cubicBezTo>
                      <a:pt x="289" y="577"/>
                      <a:pt x="283" y="581"/>
                      <a:pt x="280" y="579"/>
                    </a:cubicBezTo>
                    <a:cubicBezTo>
                      <a:pt x="280" y="580"/>
                      <a:pt x="280" y="580"/>
                      <a:pt x="280" y="580"/>
                    </a:cubicBezTo>
                    <a:cubicBezTo>
                      <a:pt x="268" y="586"/>
                      <a:pt x="255" y="593"/>
                      <a:pt x="246" y="605"/>
                    </a:cubicBezTo>
                    <a:cubicBezTo>
                      <a:pt x="253" y="586"/>
                      <a:pt x="273" y="572"/>
                      <a:pt x="294" y="572"/>
                    </a:cubicBezTo>
                    <a:cubicBezTo>
                      <a:pt x="298" y="571"/>
                      <a:pt x="299" y="574"/>
                      <a:pt x="299" y="577"/>
                    </a:cubicBezTo>
                    <a:close/>
                    <a:moveTo>
                      <a:pt x="629" y="609"/>
                    </a:moveTo>
                    <a:cubicBezTo>
                      <a:pt x="629" y="612"/>
                      <a:pt x="629" y="612"/>
                      <a:pt x="629" y="612"/>
                    </a:cubicBezTo>
                    <a:cubicBezTo>
                      <a:pt x="615" y="607"/>
                      <a:pt x="595" y="599"/>
                      <a:pt x="594" y="581"/>
                    </a:cubicBezTo>
                    <a:cubicBezTo>
                      <a:pt x="594" y="580"/>
                      <a:pt x="594" y="577"/>
                      <a:pt x="594" y="576"/>
                    </a:cubicBezTo>
                    <a:cubicBezTo>
                      <a:pt x="598" y="576"/>
                      <a:pt x="602" y="579"/>
                      <a:pt x="606" y="580"/>
                    </a:cubicBezTo>
                    <a:cubicBezTo>
                      <a:pt x="616" y="588"/>
                      <a:pt x="623" y="599"/>
                      <a:pt x="629" y="609"/>
                    </a:cubicBezTo>
                    <a:close/>
                    <a:moveTo>
                      <a:pt x="282" y="586"/>
                    </a:moveTo>
                    <a:cubicBezTo>
                      <a:pt x="277" y="603"/>
                      <a:pt x="261" y="616"/>
                      <a:pt x="245" y="622"/>
                    </a:cubicBezTo>
                    <a:cubicBezTo>
                      <a:pt x="244" y="615"/>
                      <a:pt x="250" y="611"/>
                      <a:pt x="253" y="605"/>
                    </a:cubicBezTo>
                    <a:cubicBezTo>
                      <a:pt x="260" y="597"/>
                      <a:pt x="271" y="590"/>
                      <a:pt x="280" y="585"/>
                    </a:cubicBezTo>
                    <a:cubicBezTo>
                      <a:pt x="282" y="586"/>
                      <a:pt x="282" y="586"/>
                      <a:pt x="282" y="586"/>
                    </a:cubicBezTo>
                    <a:close/>
                    <a:moveTo>
                      <a:pt x="820" y="596"/>
                    </a:moveTo>
                    <a:cubicBezTo>
                      <a:pt x="817" y="603"/>
                      <a:pt x="810" y="594"/>
                      <a:pt x="805" y="599"/>
                    </a:cubicBezTo>
                    <a:cubicBezTo>
                      <a:pt x="796" y="607"/>
                      <a:pt x="799" y="618"/>
                      <a:pt x="800" y="628"/>
                    </a:cubicBezTo>
                    <a:cubicBezTo>
                      <a:pt x="799" y="630"/>
                      <a:pt x="799" y="630"/>
                      <a:pt x="799" y="630"/>
                    </a:cubicBezTo>
                    <a:cubicBezTo>
                      <a:pt x="787" y="632"/>
                      <a:pt x="774" y="636"/>
                      <a:pt x="768" y="649"/>
                    </a:cubicBezTo>
                    <a:cubicBezTo>
                      <a:pt x="765" y="656"/>
                      <a:pt x="763" y="665"/>
                      <a:pt x="765" y="673"/>
                    </a:cubicBezTo>
                    <a:cubicBezTo>
                      <a:pt x="759" y="677"/>
                      <a:pt x="752" y="681"/>
                      <a:pt x="751" y="688"/>
                    </a:cubicBezTo>
                    <a:cubicBezTo>
                      <a:pt x="749" y="696"/>
                      <a:pt x="753" y="701"/>
                      <a:pt x="758" y="708"/>
                    </a:cubicBezTo>
                    <a:cubicBezTo>
                      <a:pt x="764" y="711"/>
                      <a:pt x="772" y="709"/>
                      <a:pt x="778" y="706"/>
                    </a:cubicBezTo>
                    <a:cubicBezTo>
                      <a:pt x="783" y="703"/>
                      <a:pt x="781" y="694"/>
                      <a:pt x="789" y="695"/>
                    </a:cubicBezTo>
                    <a:cubicBezTo>
                      <a:pt x="790" y="702"/>
                      <a:pt x="783" y="707"/>
                      <a:pt x="778" y="711"/>
                    </a:cubicBezTo>
                    <a:cubicBezTo>
                      <a:pt x="770" y="713"/>
                      <a:pt x="763" y="715"/>
                      <a:pt x="756" y="712"/>
                    </a:cubicBezTo>
                    <a:cubicBezTo>
                      <a:pt x="749" y="706"/>
                      <a:pt x="743" y="697"/>
                      <a:pt x="745" y="688"/>
                    </a:cubicBezTo>
                    <a:cubicBezTo>
                      <a:pt x="746" y="681"/>
                      <a:pt x="752" y="675"/>
                      <a:pt x="758" y="671"/>
                    </a:cubicBezTo>
                    <a:cubicBezTo>
                      <a:pt x="758" y="656"/>
                      <a:pt x="763" y="639"/>
                      <a:pt x="777" y="631"/>
                    </a:cubicBezTo>
                    <a:cubicBezTo>
                      <a:pt x="782" y="627"/>
                      <a:pt x="790" y="630"/>
                      <a:pt x="794" y="624"/>
                    </a:cubicBezTo>
                    <a:cubicBezTo>
                      <a:pt x="793" y="615"/>
                      <a:pt x="791" y="606"/>
                      <a:pt x="797" y="600"/>
                    </a:cubicBezTo>
                    <a:cubicBezTo>
                      <a:pt x="802" y="592"/>
                      <a:pt x="810" y="592"/>
                      <a:pt x="818" y="594"/>
                    </a:cubicBezTo>
                    <a:cubicBezTo>
                      <a:pt x="820" y="596"/>
                      <a:pt x="820" y="596"/>
                      <a:pt x="820" y="596"/>
                    </a:cubicBezTo>
                    <a:close/>
                    <a:moveTo>
                      <a:pt x="592" y="614"/>
                    </a:moveTo>
                    <a:cubicBezTo>
                      <a:pt x="580" y="617"/>
                      <a:pt x="561" y="611"/>
                      <a:pt x="553" y="624"/>
                    </a:cubicBezTo>
                    <a:cubicBezTo>
                      <a:pt x="554" y="629"/>
                      <a:pt x="554" y="629"/>
                      <a:pt x="554" y="629"/>
                    </a:cubicBezTo>
                    <a:cubicBezTo>
                      <a:pt x="559" y="634"/>
                      <a:pt x="565" y="638"/>
                      <a:pt x="571" y="642"/>
                    </a:cubicBezTo>
                    <a:cubicBezTo>
                      <a:pt x="569" y="646"/>
                      <a:pt x="564" y="642"/>
                      <a:pt x="560" y="642"/>
                    </a:cubicBezTo>
                    <a:cubicBezTo>
                      <a:pt x="553" y="639"/>
                      <a:pt x="547" y="632"/>
                      <a:pt x="544" y="626"/>
                    </a:cubicBezTo>
                    <a:cubicBezTo>
                      <a:pt x="544" y="619"/>
                      <a:pt x="552" y="617"/>
                      <a:pt x="556" y="613"/>
                    </a:cubicBezTo>
                    <a:cubicBezTo>
                      <a:pt x="567" y="609"/>
                      <a:pt x="583" y="604"/>
                      <a:pt x="592" y="614"/>
                    </a:cubicBezTo>
                    <a:close/>
                    <a:moveTo>
                      <a:pt x="331" y="628"/>
                    </a:moveTo>
                    <a:cubicBezTo>
                      <a:pt x="334" y="629"/>
                      <a:pt x="333" y="633"/>
                      <a:pt x="332" y="636"/>
                    </a:cubicBezTo>
                    <a:cubicBezTo>
                      <a:pt x="322" y="641"/>
                      <a:pt x="313" y="645"/>
                      <a:pt x="303" y="647"/>
                    </a:cubicBezTo>
                    <a:cubicBezTo>
                      <a:pt x="302" y="646"/>
                      <a:pt x="302" y="645"/>
                      <a:pt x="303" y="645"/>
                    </a:cubicBezTo>
                    <a:cubicBezTo>
                      <a:pt x="310" y="642"/>
                      <a:pt x="317" y="638"/>
                      <a:pt x="322" y="631"/>
                    </a:cubicBezTo>
                    <a:cubicBezTo>
                      <a:pt x="312" y="620"/>
                      <a:pt x="295" y="620"/>
                      <a:pt x="281" y="619"/>
                    </a:cubicBezTo>
                    <a:cubicBezTo>
                      <a:pt x="281" y="617"/>
                      <a:pt x="284" y="616"/>
                      <a:pt x="285" y="614"/>
                    </a:cubicBezTo>
                    <a:cubicBezTo>
                      <a:pt x="300" y="611"/>
                      <a:pt x="314" y="621"/>
                      <a:pt x="327" y="625"/>
                    </a:cubicBezTo>
                    <a:cubicBezTo>
                      <a:pt x="331" y="628"/>
                      <a:pt x="331" y="628"/>
                      <a:pt x="331" y="628"/>
                    </a:cubicBezTo>
                    <a:close/>
                    <a:moveTo>
                      <a:pt x="603" y="623"/>
                    </a:moveTo>
                    <a:cubicBezTo>
                      <a:pt x="599" y="628"/>
                      <a:pt x="591" y="631"/>
                      <a:pt x="585" y="636"/>
                    </a:cubicBezTo>
                    <a:cubicBezTo>
                      <a:pt x="581" y="639"/>
                      <a:pt x="577" y="638"/>
                      <a:pt x="574" y="637"/>
                    </a:cubicBezTo>
                    <a:cubicBezTo>
                      <a:pt x="569" y="633"/>
                      <a:pt x="564" y="631"/>
                      <a:pt x="560" y="626"/>
                    </a:cubicBezTo>
                    <a:cubicBezTo>
                      <a:pt x="560" y="623"/>
                      <a:pt x="564" y="622"/>
                      <a:pt x="566" y="621"/>
                    </a:cubicBezTo>
                    <a:cubicBezTo>
                      <a:pt x="579" y="620"/>
                      <a:pt x="592" y="618"/>
                      <a:pt x="603" y="623"/>
                    </a:cubicBezTo>
                    <a:close/>
                    <a:moveTo>
                      <a:pt x="820" y="630"/>
                    </a:moveTo>
                    <a:cubicBezTo>
                      <a:pt x="821" y="629"/>
                      <a:pt x="820" y="627"/>
                      <a:pt x="819" y="627"/>
                    </a:cubicBezTo>
                    <a:cubicBezTo>
                      <a:pt x="805" y="638"/>
                      <a:pt x="805" y="638"/>
                      <a:pt x="805" y="638"/>
                    </a:cubicBezTo>
                    <a:cubicBezTo>
                      <a:pt x="797" y="649"/>
                      <a:pt x="794" y="665"/>
                      <a:pt x="801" y="677"/>
                    </a:cubicBezTo>
                    <a:cubicBezTo>
                      <a:pt x="805" y="684"/>
                      <a:pt x="811" y="690"/>
                      <a:pt x="819" y="690"/>
                    </a:cubicBezTo>
                    <a:cubicBezTo>
                      <a:pt x="820" y="690"/>
                      <a:pt x="823" y="689"/>
                      <a:pt x="822" y="687"/>
                    </a:cubicBezTo>
                    <a:cubicBezTo>
                      <a:pt x="822" y="684"/>
                      <a:pt x="818" y="685"/>
                      <a:pt x="816" y="684"/>
                    </a:cubicBezTo>
                    <a:cubicBezTo>
                      <a:pt x="807" y="681"/>
                      <a:pt x="803" y="672"/>
                      <a:pt x="803" y="663"/>
                    </a:cubicBezTo>
                    <a:cubicBezTo>
                      <a:pt x="801" y="649"/>
                      <a:pt x="810" y="638"/>
                      <a:pt x="820" y="630"/>
                    </a:cubicBezTo>
                    <a:close/>
                    <a:moveTo>
                      <a:pt x="312" y="631"/>
                    </a:moveTo>
                    <a:cubicBezTo>
                      <a:pt x="312" y="635"/>
                      <a:pt x="305" y="638"/>
                      <a:pt x="302" y="640"/>
                    </a:cubicBezTo>
                    <a:cubicBezTo>
                      <a:pt x="292" y="647"/>
                      <a:pt x="286" y="635"/>
                      <a:pt x="278" y="634"/>
                    </a:cubicBezTo>
                    <a:cubicBezTo>
                      <a:pt x="262" y="631"/>
                      <a:pt x="262" y="631"/>
                      <a:pt x="262" y="631"/>
                    </a:cubicBezTo>
                    <a:cubicBezTo>
                      <a:pt x="261" y="629"/>
                      <a:pt x="264" y="629"/>
                      <a:pt x="266" y="627"/>
                    </a:cubicBezTo>
                    <a:cubicBezTo>
                      <a:pt x="270" y="624"/>
                      <a:pt x="275" y="624"/>
                      <a:pt x="280" y="623"/>
                    </a:cubicBezTo>
                    <a:cubicBezTo>
                      <a:pt x="291" y="623"/>
                      <a:pt x="303" y="625"/>
                      <a:pt x="312" y="631"/>
                    </a:cubicBezTo>
                    <a:close/>
                    <a:moveTo>
                      <a:pt x="627" y="629"/>
                    </a:moveTo>
                    <a:cubicBezTo>
                      <a:pt x="623" y="634"/>
                      <a:pt x="616" y="635"/>
                      <a:pt x="609" y="638"/>
                    </a:cubicBezTo>
                    <a:cubicBezTo>
                      <a:pt x="602" y="642"/>
                      <a:pt x="605" y="652"/>
                      <a:pt x="601" y="658"/>
                    </a:cubicBezTo>
                    <a:cubicBezTo>
                      <a:pt x="597" y="671"/>
                      <a:pt x="585" y="680"/>
                      <a:pt x="575" y="688"/>
                    </a:cubicBezTo>
                    <a:cubicBezTo>
                      <a:pt x="573" y="683"/>
                      <a:pt x="576" y="677"/>
                      <a:pt x="576" y="672"/>
                    </a:cubicBezTo>
                    <a:cubicBezTo>
                      <a:pt x="584" y="652"/>
                      <a:pt x="604" y="634"/>
                      <a:pt x="626" y="629"/>
                    </a:cubicBezTo>
                    <a:cubicBezTo>
                      <a:pt x="627" y="629"/>
                      <a:pt x="627" y="629"/>
                      <a:pt x="627" y="629"/>
                    </a:cubicBezTo>
                    <a:close/>
                    <a:moveTo>
                      <a:pt x="603" y="633"/>
                    </a:moveTo>
                    <a:cubicBezTo>
                      <a:pt x="584" y="648"/>
                      <a:pt x="564" y="666"/>
                      <a:pt x="567" y="693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3" y="682"/>
                      <a:pt x="561" y="666"/>
                      <a:pt x="571" y="653"/>
                    </a:cubicBezTo>
                    <a:cubicBezTo>
                      <a:pt x="580" y="646"/>
                      <a:pt x="589" y="638"/>
                      <a:pt x="598" y="634"/>
                    </a:cubicBezTo>
                    <a:cubicBezTo>
                      <a:pt x="600" y="633"/>
                      <a:pt x="601" y="633"/>
                      <a:pt x="603" y="633"/>
                    </a:cubicBezTo>
                    <a:close/>
                    <a:moveTo>
                      <a:pt x="74" y="644"/>
                    </a:moveTo>
                    <a:cubicBezTo>
                      <a:pt x="67" y="632"/>
                      <a:pt x="54" y="623"/>
                      <a:pt x="40" y="628"/>
                    </a:cubicBezTo>
                    <a:cubicBezTo>
                      <a:pt x="38" y="629"/>
                      <a:pt x="37" y="631"/>
                      <a:pt x="38" y="632"/>
                    </a:cubicBezTo>
                    <a:cubicBezTo>
                      <a:pt x="43" y="632"/>
                      <a:pt x="48" y="632"/>
                      <a:pt x="53" y="632"/>
                    </a:cubicBezTo>
                    <a:cubicBezTo>
                      <a:pt x="59" y="634"/>
                      <a:pt x="63" y="638"/>
                      <a:pt x="67" y="642"/>
                    </a:cubicBezTo>
                    <a:cubicBezTo>
                      <a:pt x="75" y="651"/>
                      <a:pt x="73" y="666"/>
                      <a:pt x="70" y="677"/>
                    </a:cubicBezTo>
                    <a:cubicBezTo>
                      <a:pt x="69" y="682"/>
                      <a:pt x="64" y="685"/>
                      <a:pt x="62" y="689"/>
                    </a:cubicBezTo>
                    <a:cubicBezTo>
                      <a:pt x="65" y="691"/>
                      <a:pt x="67" y="687"/>
                      <a:pt x="69" y="686"/>
                    </a:cubicBezTo>
                    <a:cubicBezTo>
                      <a:pt x="76" y="674"/>
                      <a:pt x="82" y="657"/>
                      <a:pt x="74" y="644"/>
                    </a:cubicBezTo>
                    <a:close/>
                    <a:moveTo>
                      <a:pt x="397" y="641"/>
                    </a:moveTo>
                    <a:cubicBezTo>
                      <a:pt x="399" y="644"/>
                      <a:pt x="399" y="651"/>
                      <a:pt x="396" y="655"/>
                    </a:cubicBezTo>
                    <a:cubicBezTo>
                      <a:pt x="385" y="670"/>
                      <a:pt x="365" y="672"/>
                      <a:pt x="346" y="669"/>
                    </a:cubicBezTo>
                    <a:cubicBezTo>
                      <a:pt x="337" y="666"/>
                      <a:pt x="327" y="667"/>
                      <a:pt x="320" y="660"/>
                    </a:cubicBezTo>
                    <a:cubicBezTo>
                      <a:pt x="316" y="664"/>
                      <a:pt x="314" y="658"/>
                      <a:pt x="312" y="656"/>
                    </a:cubicBezTo>
                    <a:cubicBezTo>
                      <a:pt x="310" y="653"/>
                      <a:pt x="314" y="652"/>
                      <a:pt x="315" y="650"/>
                    </a:cubicBezTo>
                    <a:cubicBezTo>
                      <a:pt x="318" y="650"/>
                      <a:pt x="320" y="651"/>
                      <a:pt x="322" y="653"/>
                    </a:cubicBezTo>
                    <a:cubicBezTo>
                      <a:pt x="337" y="656"/>
                      <a:pt x="352" y="658"/>
                      <a:pt x="368" y="657"/>
                    </a:cubicBezTo>
                    <a:cubicBezTo>
                      <a:pt x="373" y="654"/>
                      <a:pt x="378" y="651"/>
                      <a:pt x="379" y="646"/>
                    </a:cubicBezTo>
                    <a:cubicBezTo>
                      <a:pt x="380" y="641"/>
                      <a:pt x="376" y="636"/>
                      <a:pt x="372" y="633"/>
                    </a:cubicBezTo>
                    <a:cubicBezTo>
                      <a:pt x="372" y="630"/>
                      <a:pt x="376" y="632"/>
                      <a:pt x="379" y="630"/>
                    </a:cubicBezTo>
                    <a:cubicBezTo>
                      <a:pt x="386" y="632"/>
                      <a:pt x="393" y="634"/>
                      <a:pt x="397" y="641"/>
                    </a:cubicBezTo>
                    <a:close/>
                    <a:moveTo>
                      <a:pt x="491" y="641"/>
                    </a:moveTo>
                    <a:cubicBezTo>
                      <a:pt x="489" y="644"/>
                      <a:pt x="491" y="648"/>
                      <a:pt x="492" y="651"/>
                    </a:cubicBezTo>
                    <a:cubicBezTo>
                      <a:pt x="504" y="665"/>
                      <a:pt x="525" y="663"/>
                      <a:pt x="541" y="659"/>
                    </a:cubicBezTo>
                    <a:cubicBezTo>
                      <a:pt x="548" y="658"/>
                      <a:pt x="554" y="652"/>
                      <a:pt x="563" y="654"/>
                    </a:cubicBezTo>
                    <a:cubicBezTo>
                      <a:pt x="562" y="658"/>
                      <a:pt x="561" y="661"/>
                      <a:pt x="558" y="664"/>
                    </a:cubicBezTo>
                    <a:cubicBezTo>
                      <a:pt x="551" y="665"/>
                      <a:pt x="545" y="670"/>
                      <a:pt x="538" y="670"/>
                    </a:cubicBezTo>
                    <a:cubicBezTo>
                      <a:pt x="517" y="675"/>
                      <a:pt x="492" y="678"/>
                      <a:pt x="475" y="665"/>
                    </a:cubicBezTo>
                    <a:cubicBezTo>
                      <a:pt x="470" y="661"/>
                      <a:pt x="467" y="656"/>
                      <a:pt x="468" y="650"/>
                    </a:cubicBezTo>
                    <a:cubicBezTo>
                      <a:pt x="468" y="643"/>
                      <a:pt x="477" y="641"/>
                      <a:pt x="481" y="639"/>
                    </a:cubicBezTo>
                    <a:cubicBezTo>
                      <a:pt x="485" y="639"/>
                      <a:pt x="491" y="636"/>
                      <a:pt x="491" y="641"/>
                    </a:cubicBezTo>
                    <a:close/>
                    <a:moveTo>
                      <a:pt x="853" y="648"/>
                    </a:moveTo>
                    <a:cubicBezTo>
                      <a:pt x="859" y="659"/>
                      <a:pt x="856" y="673"/>
                      <a:pt x="851" y="684"/>
                    </a:cubicBezTo>
                    <a:cubicBezTo>
                      <a:pt x="841" y="696"/>
                      <a:pt x="841" y="696"/>
                      <a:pt x="841" y="696"/>
                    </a:cubicBezTo>
                    <a:cubicBezTo>
                      <a:pt x="824" y="696"/>
                      <a:pt x="808" y="706"/>
                      <a:pt x="799" y="721"/>
                    </a:cubicBezTo>
                    <a:cubicBezTo>
                      <a:pt x="795" y="731"/>
                      <a:pt x="792" y="743"/>
                      <a:pt x="797" y="753"/>
                    </a:cubicBezTo>
                    <a:cubicBezTo>
                      <a:pt x="800" y="759"/>
                      <a:pt x="807" y="763"/>
                      <a:pt x="812" y="767"/>
                    </a:cubicBezTo>
                    <a:cubicBezTo>
                      <a:pt x="813" y="769"/>
                      <a:pt x="812" y="771"/>
                      <a:pt x="810" y="772"/>
                    </a:cubicBezTo>
                    <a:cubicBezTo>
                      <a:pt x="800" y="767"/>
                      <a:pt x="792" y="758"/>
                      <a:pt x="788" y="748"/>
                    </a:cubicBezTo>
                    <a:cubicBezTo>
                      <a:pt x="787" y="744"/>
                      <a:pt x="791" y="737"/>
                      <a:pt x="785" y="737"/>
                    </a:cubicBezTo>
                    <a:cubicBezTo>
                      <a:pt x="780" y="738"/>
                      <a:pt x="775" y="741"/>
                      <a:pt x="769" y="740"/>
                    </a:cubicBezTo>
                    <a:cubicBezTo>
                      <a:pt x="761" y="741"/>
                      <a:pt x="761" y="751"/>
                      <a:pt x="758" y="757"/>
                    </a:cubicBezTo>
                    <a:cubicBezTo>
                      <a:pt x="769" y="760"/>
                      <a:pt x="783" y="764"/>
                      <a:pt x="788" y="777"/>
                    </a:cubicBezTo>
                    <a:cubicBezTo>
                      <a:pt x="788" y="780"/>
                      <a:pt x="792" y="783"/>
                      <a:pt x="789" y="786"/>
                    </a:cubicBezTo>
                    <a:cubicBezTo>
                      <a:pt x="788" y="787"/>
                      <a:pt x="786" y="787"/>
                      <a:pt x="786" y="785"/>
                    </a:cubicBezTo>
                    <a:cubicBezTo>
                      <a:pt x="783" y="776"/>
                      <a:pt x="776" y="766"/>
                      <a:pt x="766" y="765"/>
                    </a:cubicBezTo>
                    <a:cubicBezTo>
                      <a:pt x="760" y="763"/>
                      <a:pt x="754" y="764"/>
                      <a:pt x="749" y="766"/>
                    </a:cubicBezTo>
                    <a:cubicBezTo>
                      <a:pt x="745" y="763"/>
                      <a:pt x="753" y="760"/>
                      <a:pt x="752" y="755"/>
                    </a:cubicBezTo>
                    <a:cubicBezTo>
                      <a:pt x="756" y="749"/>
                      <a:pt x="759" y="743"/>
                      <a:pt x="759" y="736"/>
                    </a:cubicBezTo>
                    <a:cubicBezTo>
                      <a:pt x="763" y="734"/>
                      <a:pt x="769" y="736"/>
                      <a:pt x="775" y="735"/>
                    </a:cubicBezTo>
                    <a:cubicBezTo>
                      <a:pt x="780" y="732"/>
                      <a:pt x="789" y="733"/>
                      <a:pt x="792" y="725"/>
                    </a:cubicBezTo>
                    <a:cubicBezTo>
                      <a:pt x="795" y="712"/>
                      <a:pt x="806" y="702"/>
                      <a:pt x="819" y="696"/>
                    </a:cubicBezTo>
                    <a:cubicBezTo>
                      <a:pt x="825" y="694"/>
                      <a:pt x="832" y="692"/>
                      <a:pt x="839" y="691"/>
                    </a:cubicBezTo>
                    <a:cubicBezTo>
                      <a:pt x="849" y="682"/>
                      <a:pt x="853" y="668"/>
                      <a:pt x="850" y="655"/>
                    </a:cubicBezTo>
                    <a:cubicBezTo>
                      <a:pt x="847" y="652"/>
                      <a:pt x="845" y="647"/>
                      <a:pt x="840" y="647"/>
                    </a:cubicBezTo>
                    <a:cubicBezTo>
                      <a:pt x="836" y="647"/>
                      <a:pt x="833" y="649"/>
                      <a:pt x="831" y="652"/>
                    </a:cubicBezTo>
                    <a:cubicBezTo>
                      <a:pt x="830" y="655"/>
                      <a:pt x="831" y="660"/>
                      <a:pt x="827" y="660"/>
                    </a:cubicBezTo>
                    <a:cubicBezTo>
                      <a:pt x="823" y="657"/>
                      <a:pt x="828" y="652"/>
                      <a:pt x="828" y="648"/>
                    </a:cubicBezTo>
                    <a:cubicBezTo>
                      <a:pt x="831" y="645"/>
                      <a:pt x="836" y="643"/>
                      <a:pt x="840" y="642"/>
                    </a:cubicBezTo>
                    <a:cubicBezTo>
                      <a:pt x="845" y="643"/>
                      <a:pt x="849" y="645"/>
                      <a:pt x="853" y="648"/>
                    </a:cubicBezTo>
                    <a:close/>
                    <a:moveTo>
                      <a:pt x="372" y="644"/>
                    </a:moveTo>
                    <a:cubicBezTo>
                      <a:pt x="372" y="648"/>
                      <a:pt x="368" y="650"/>
                      <a:pt x="365" y="652"/>
                    </a:cubicBezTo>
                    <a:cubicBezTo>
                      <a:pt x="350" y="651"/>
                      <a:pt x="338" y="654"/>
                      <a:pt x="326" y="647"/>
                    </a:cubicBezTo>
                    <a:cubicBezTo>
                      <a:pt x="327" y="645"/>
                      <a:pt x="331" y="644"/>
                      <a:pt x="333" y="645"/>
                    </a:cubicBezTo>
                    <a:cubicBezTo>
                      <a:pt x="342" y="648"/>
                      <a:pt x="352" y="652"/>
                      <a:pt x="362" y="647"/>
                    </a:cubicBezTo>
                    <a:cubicBezTo>
                      <a:pt x="366" y="647"/>
                      <a:pt x="370" y="633"/>
                      <a:pt x="372" y="644"/>
                    </a:cubicBezTo>
                    <a:close/>
                    <a:moveTo>
                      <a:pt x="327" y="697"/>
                    </a:moveTo>
                    <a:cubicBezTo>
                      <a:pt x="327" y="698"/>
                      <a:pt x="326" y="701"/>
                      <a:pt x="324" y="700"/>
                    </a:cubicBezTo>
                    <a:cubicBezTo>
                      <a:pt x="318" y="701"/>
                      <a:pt x="319" y="693"/>
                      <a:pt x="317" y="689"/>
                    </a:cubicBezTo>
                    <a:cubicBezTo>
                      <a:pt x="313" y="666"/>
                      <a:pt x="292" y="653"/>
                      <a:pt x="275" y="642"/>
                    </a:cubicBezTo>
                    <a:cubicBezTo>
                      <a:pt x="302" y="646"/>
                      <a:pt x="320" y="672"/>
                      <a:pt x="327" y="697"/>
                    </a:cubicBezTo>
                    <a:close/>
                    <a:moveTo>
                      <a:pt x="536" y="649"/>
                    </a:moveTo>
                    <a:cubicBezTo>
                      <a:pt x="542" y="647"/>
                      <a:pt x="549" y="645"/>
                      <a:pt x="554" y="647"/>
                    </a:cubicBezTo>
                    <a:cubicBezTo>
                      <a:pt x="553" y="649"/>
                      <a:pt x="553" y="649"/>
                      <a:pt x="553" y="649"/>
                    </a:cubicBezTo>
                    <a:cubicBezTo>
                      <a:pt x="536" y="655"/>
                      <a:pt x="514" y="664"/>
                      <a:pt x="498" y="650"/>
                    </a:cubicBezTo>
                    <a:cubicBezTo>
                      <a:pt x="496" y="648"/>
                      <a:pt x="496" y="646"/>
                      <a:pt x="497" y="644"/>
                    </a:cubicBezTo>
                    <a:cubicBezTo>
                      <a:pt x="509" y="653"/>
                      <a:pt x="523" y="651"/>
                      <a:pt x="536" y="649"/>
                    </a:cubicBezTo>
                    <a:close/>
                    <a:moveTo>
                      <a:pt x="314" y="695"/>
                    </a:moveTo>
                    <a:cubicBezTo>
                      <a:pt x="293" y="690"/>
                      <a:pt x="274" y="672"/>
                      <a:pt x="266" y="652"/>
                    </a:cubicBezTo>
                    <a:cubicBezTo>
                      <a:pt x="266" y="650"/>
                      <a:pt x="264" y="646"/>
                      <a:pt x="266" y="645"/>
                    </a:cubicBezTo>
                    <a:cubicBezTo>
                      <a:pt x="287" y="653"/>
                      <a:pt x="312" y="671"/>
                      <a:pt x="314" y="695"/>
                    </a:cubicBezTo>
                    <a:close/>
                    <a:moveTo>
                      <a:pt x="44" y="661"/>
                    </a:moveTo>
                    <a:cubicBezTo>
                      <a:pt x="44" y="659"/>
                      <a:pt x="44" y="659"/>
                      <a:pt x="44" y="659"/>
                    </a:cubicBezTo>
                    <a:cubicBezTo>
                      <a:pt x="40" y="656"/>
                      <a:pt x="34" y="657"/>
                      <a:pt x="30" y="660"/>
                    </a:cubicBezTo>
                    <a:cubicBezTo>
                      <a:pt x="24" y="665"/>
                      <a:pt x="22" y="674"/>
                      <a:pt x="23" y="681"/>
                    </a:cubicBezTo>
                    <a:cubicBezTo>
                      <a:pt x="26" y="690"/>
                      <a:pt x="31" y="699"/>
                      <a:pt x="39" y="703"/>
                    </a:cubicBezTo>
                    <a:cubicBezTo>
                      <a:pt x="41" y="702"/>
                      <a:pt x="39" y="700"/>
                      <a:pt x="40" y="699"/>
                    </a:cubicBezTo>
                    <a:cubicBezTo>
                      <a:pt x="32" y="694"/>
                      <a:pt x="28" y="686"/>
                      <a:pt x="26" y="678"/>
                    </a:cubicBezTo>
                    <a:cubicBezTo>
                      <a:pt x="28" y="672"/>
                      <a:pt x="28" y="666"/>
                      <a:pt x="33" y="662"/>
                    </a:cubicBezTo>
                    <a:cubicBezTo>
                      <a:pt x="35" y="662"/>
                      <a:pt x="38" y="662"/>
                      <a:pt x="39" y="663"/>
                    </a:cubicBezTo>
                    <a:cubicBezTo>
                      <a:pt x="41" y="664"/>
                      <a:pt x="44" y="664"/>
                      <a:pt x="44" y="661"/>
                    </a:cubicBezTo>
                    <a:close/>
                    <a:moveTo>
                      <a:pt x="434" y="678"/>
                    </a:moveTo>
                    <a:cubicBezTo>
                      <a:pt x="435" y="684"/>
                      <a:pt x="433" y="689"/>
                      <a:pt x="428" y="693"/>
                    </a:cubicBezTo>
                    <a:cubicBezTo>
                      <a:pt x="426" y="695"/>
                      <a:pt x="423" y="698"/>
                      <a:pt x="419" y="698"/>
                    </a:cubicBezTo>
                    <a:cubicBezTo>
                      <a:pt x="419" y="694"/>
                      <a:pt x="422" y="687"/>
                      <a:pt x="418" y="683"/>
                    </a:cubicBezTo>
                    <a:cubicBezTo>
                      <a:pt x="415" y="678"/>
                      <a:pt x="408" y="678"/>
                      <a:pt x="403" y="677"/>
                    </a:cubicBezTo>
                    <a:cubicBezTo>
                      <a:pt x="378" y="681"/>
                      <a:pt x="348" y="690"/>
                      <a:pt x="325" y="674"/>
                    </a:cubicBezTo>
                    <a:cubicBezTo>
                      <a:pt x="324" y="673"/>
                      <a:pt x="323" y="672"/>
                      <a:pt x="324" y="671"/>
                    </a:cubicBezTo>
                    <a:cubicBezTo>
                      <a:pt x="333" y="673"/>
                      <a:pt x="344" y="673"/>
                      <a:pt x="354" y="677"/>
                    </a:cubicBezTo>
                    <a:cubicBezTo>
                      <a:pt x="368" y="675"/>
                      <a:pt x="386" y="675"/>
                      <a:pt x="395" y="663"/>
                    </a:cubicBezTo>
                    <a:cubicBezTo>
                      <a:pt x="409" y="660"/>
                      <a:pt x="429" y="663"/>
                      <a:pt x="434" y="678"/>
                    </a:cubicBezTo>
                    <a:close/>
                    <a:moveTo>
                      <a:pt x="553" y="672"/>
                    </a:moveTo>
                    <a:cubicBezTo>
                      <a:pt x="556" y="679"/>
                      <a:pt x="547" y="681"/>
                      <a:pt x="543" y="684"/>
                    </a:cubicBezTo>
                    <a:cubicBezTo>
                      <a:pt x="520" y="695"/>
                      <a:pt x="497" y="686"/>
                      <a:pt x="473" y="683"/>
                    </a:cubicBezTo>
                    <a:cubicBezTo>
                      <a:pt x="462" y="682"/>
                      <a:pt x="453" y="690"/>
                      <a:pt x="448" y="698"/>
                    </a:cubicBezTo>
                    <a:cubicBezTo>
                      <a:pt x="445" y="697"/>
                      <a:pt x="444" y="694"/>
                      <a:pt x="444" y="692"/>
                    </a:cubicBezTo>
                    <a:cubicBezTo>
                      <a:pt x="447" y="683"/>
                      <a:pt x="456" y="674"/>
                      <a:pt x="466" y="674"/>
                    </a:cubicBezTo>
                    <a:cubicBezTo>
                      <a:pt x="481" y="672"/>
                      <a:pt x="494" y="681"/>
                      <a:pt x="509" y="679"/>
                    </a:cubicBezTo>
                    <a:cubicBezTo>
                      <a:pt x="525" y="679"/>
                      <a:pt x="538" y="674"/>
                      <a:pt x="553" y="672"/>
                    </a:cubicBezTo>
                    <a:close/>
                    <a:moveTo>
                      <a:pt x="733" y="679"/>
                    </a:moveTo>
                    <a:cubicBezTo>
                      <a:pt x="731" y="683"/>
                      <a:pt x="731" y="683"/>
                      <a:pt x="731" y="683"/>
                    </a:cubicBezTo>
                    <a:cubicBezTo>
                      <a:pt x="728" y="683"/>
                      <a:pt x="727" y="682"/>
                      <a:pt x="724" y="683"/>
                    </a:cubicBezTo>
                    <a:cubicBezTo>
                      <a:pt x="721" y="685"/>
                      <a:pt x="716" y="688"/>
                      <a:pt x="716" y="692"/>
                    </a:cubicBezTo>
                    <a:cubicBezTo>
                      <a:pt x="716" y="693"/>
                      <a:pt x="717" y="695"/>
                      <a:pt x="719" y="695"/>
                    </a:cubicBezTo>
                    <a:cubicBezTo>
                      <a:pt x="721" y="695"/>
                      <a:pt x="721" y="692"/>
                      <a:pt x="723" y="691"/>
                    </a:cubicBezTo>
                    <a:cubicBezTo>
                      <a:pt x="730" y="688"/>
                      <a:pt x="730" y="688"/>
                      <a:pt x="730" y="688"/>
                    </a:cubicBezTo>
                    <a:cubicBezTo>
                      <a:pt x="728" y="701"/>
                      <a:pt x="728" y="701"/>
                      <a:pt x="728" y="701"/>
                    </a:cubicBezTo>
                    <a:cubicBezTo>
                      <a:pt x="723" y="702"/>
                      <a:pt x="717" y="698"/>
                      <a:pt x="710" y="700"/>
                    </a:cubicBezTo>
                    <a:cubicBezTo>
                      <a:pt x="708" y="700"/>
                      <a:pt x="708" y="697"/>
                      <a:pt x="708" y="695"/>
                    </a:cubicBezTo>
                    <a:cubicBezTo>
                      <a:pt x="710" y="690"/>
                      <a:pt x="713" y="683"/>
                      <a:pt x="719" y="680"/>
                    </a:cubicBezTo>
                    <a:cubicBezTo>
                      <a:pt x="723" y="679"/>
                      <a:pt x="730" y="673"/>
                      <a:pt x="733" y="679"/>
                    </a:cubicBezTo>
                    <a:close/>
                    <a:moveTo>
                      <a:pt x="125" y="673"/>
                    </a:moveTo>
                    <a:cubicBezTo>
                      <a:pt x="131" y="679"/>
                      <a:pt x="136" y="687"/>
                      <a:pt x="134" y="696"/>
                    </a:cubicBezTo>
                    <a:cubicBezTo>
                      <a:pt x="131" y="704"/>
                      <a:pt x="126" y="714"/>
                      <a:pt x="117" y="715"/>
                    </a:cubicBezTo>
                    <a:cubicBezTo>
                      <a:pt x="109" y="717"/>
                      <a:pt x="103" y="713"/>
                      <a:pt x="97" y="709"/>
                    </a:cubicBezTo>
                    <a:cubicBezTo>
                      <a:pt x="95" y="705"/>
                      <a:pt x="91" y="701"/>
                      <a:pt x="93" y="696"/>
                    </a:cubicBezTo>
                    <a:cubicBezTo>
                      <a:pt x="99" y="692"/>
                      <a:pt x="96" y="702"/>
                      <a:pt x="100" y="704"/>
                    </a:cubicBezTo>
                    <a:cubicBezTo>
                      <a:pt x="104" y="708"/>
                      <a:pt x="109" y="711"/>
                      <a:pt x="114" y="710"/>
                    </a:cubicBezTo>
                    <a:cubicBezTo>
                      <a:pt x="118" y="710"/>
                      <a:pt x="122" y="707"/>
                      <a:pt x="125" y="704"/>
                    </a:cubicBezTo>
                    <a:cubicBezTo>
                      <a:pt x="128" y="699"/>
                      <a:pt x="129" y="693"/>
                      <a:pt x="128" y="686"/>
                    </a:cubicBezTo>
                    <a:cubicBezTo>
                      <a:pt x="127" y="681"/>
                      <a:pt x="119" y="677"/>
                      <a:pt x="122" y="673"/>
                    </a:cubicBezTo>
                    <a:cubicBezTo>
                      <a:pt x="125" y="673"/>
                      <a:pt x="125" y="673"/>
                      <a:pt x="125" y="673"/>
                    </a:cubicBezTo>
                    <a:close/>
                    <a:moveTo>
                      <a:pt x="413" y="688"/>
                    </a:moveTo>
                    <a:cubicBezTo>
                      <a:pt x="413" y="691"/>
                      <a:pt x="412" y="693"/>
                      <a:pt x="410" y="695"/>
                    </a:cubicBezTo>
                    <a:cubicBezTo>
                      <a:pt x="408" y="694"/>
                      <a:pt x="407" y="689"/>
                      <a:pt x="404" y="689"/>
                    </a:cubicBezTo>
                    <a:cubicBezTo>
                      <a:pt x="398" y="688"/>
                      <a:pt x="392" y="688"/>
                      <a:pt x="386" y="690"/>
                    </a:cubicBezTo>
                    <a:cubicBezTo>
                      <a:pt x="368" y="691"/>
                      <a:pt x="350" y="694"/>
                      <a:pt x="333" y="690"/>
                    </a:cubicBezTo>
                    <a:cubicBezTo>
                      <a:pt x="332" y="688"/>
                      <a:pt x="331" y="686"/>
                      <a:pt x="331" y="684"/>
                    </a:cubicBezTo>
                    <a:cubicBezTo>
                      <a:pt x="342" y="686"/>
                      <a:pt x="352" y="691"/>
                      <a:pt x="363" y="689"/>
                    </a:cubicBezTo>
                    <a:cubicBezTo>
                      <a:pt x="377" y="689"/>
                      <a:pt x="390" y="686"/>
                      <a:pt x="404" y="684"/>
                    </a:cubicBezTo>
                    <a:cubicBezTo>
                      <a:pt x="407" y="685"/>
                      <a:pt x="412" y="684"/>
                      <a:pt x="413" y="688"/>
                    </a:cubicBezTo>
                    <a:close/>
                    <a:moveTo>
                      <a:pt x="172" y="693"/>
                    </a:moveTo>
                    <a:cubicBezTo>
                      <a:pt x="175" y="699"/>
                      <a:pt x="178" y="708"/>
                      <a:pt x="176" y="715"/>
                    </a:cubicBezTo>
                    <a:cubicBezTo>
                      <a:pt x="175" y="717"/>
                      <a:pt x="172" y="715"/>
                      <a:pt x="170" y="715"/>
                    </a:cubicBezTo>
                    <a:cubicBezTo>
                      <a:pt x="170" y="706"/>
                      <a:pt x="168" y="696"/>
                      <a:pt x="160" y="692"/>
                    </a:cubicBezTo>
                    <a:cubicBezTo>
                      <a:pt x="155" y="695"/>
                      <a:pt x="154" y="688"/>
                      <a:pt x="150" y="688"/>
                    </a:cubicBezTo>
                    <a:cubicBezTo>
                      <a:pt x="150" y="686"/>
                      <a:pt x="147" y="682"/>
                      <a:pt x="151" y="682"/>
                    </a:cubicBezTo>
                    <a:cubicBezTo>
                      <a:pt x="160" y="682"/>
                      <a:pt x="167" y="687"/>
                      <a:pt x="172" y="693"/>
                    </a:cubicBezTo>
                    <a:close/>
                    <a:moveTo>
                      <a:pt x="162" y="702"/>
                    </a:moveTo>
                    <a:cubicBezTo>
                      <a:pt x="165" y="705"/>
                      <a:pt x="164" y="709"/>
                      <a:pt x="163" y="714"/>
                    </a:cubicBezTo>
                    <a:cubicBezTo>
                      <a:pt x="157" y="715"/>
                      <a:pt x="149" y="713"/>
                      <a:pt x="143" y="715"/>
                    </a:cubicBezTo>
                    <a:cubicBezTo>
                      <a:pt x="144" y="711"/>
                      <a:pt x="147" y="708"/>
                      <a:pt x="148" y="704"/>
                    </a:cubicBezTo>
                    <a:cubicBezTo>
                      <a:pt x="148" y="701"/>
                      <a:pt x="149" y="698"/>
                      <a:pt x="151" y="695"/>
                    </a:cubicBezTo>
                    <a:cubicBezTo>
                      <a:pt x="156" y="695"/>
                      <a:pt x="158" y="699"/>
                      <a:pt x="162" y="702"/>
                    </a:cubicBezTo>
                    <a:close/>
                    <a:moveTo>
                      <a:pt x="731" y="728"/>
                    </a:moveTo>
                    <a:cubicBezTo>
                      <a:pt x="733" y="736"/>
                      <a:pt x="735" y="747"/>
                      <a:pt x="727" y="754"/>
                    </a:cubicBezTo>
                    <a:cubicBezTo>
                      <a:pt x="726" y="753"/>
                      <a:pt x="724" y="756"/>
                      <a:pt x="722" y="753"/>
                    </a:cubicBezTo>
                    <a:cubicBezTo>
                      <a:pt x="720" y="749"/>
                      <a:pt x="727" y="747"/>
                      <a:pt x="727" y="743"/>
                    </a:cubicBezTo>
                    <a:cubicBezTo>
                      <a:pt x="728" y="737"/>
                      <a:pt x="726" y="730"/>
                      <a:pt x="721" y="725"/>
                    </a:cubicBezTo>
                    <a:cubicBezTo>
                      <a:pt x="718" y="722"/>
                      <a:pt x="713" y="719"/>
                      <a:pt x="708" y="721"/>
                    </a:cubicBezTo>
                    <a:cubicBezTo>
                      <a:pt x="704" y="721"/>
                      <a:pt x="700" y="725"/>
                      <a:pt x="697" y="729"/>
                    </a:cubicBezTo>
                    <a:cubicBezTo>
                      <a:pt x="694" y="733"/>
                      <a:pt x="697" y="741"/>
                      <a:pt x="691" y="743"/>
                    </a:cubicBezTo>
                    <a:cubicBezTo>
                      <a:pt x="681" y="746"/>
                      <a:pt x="666" y="738"/>
                      <a:pt x="663" y="751"/>
                    </a:cubicBezTo>
                    <a:cubicBezTo>
                      <a:pt x="659" y="757"/>
                      <a:pt x="666" y="772"/>
                      <a:pt x="654" y="772"/>
                    </a:cubicBezTo>
                    <a:cubicBezTo>
                      <a:pt x="646" y="772"/>
                      <a:pt x="636" y="771"/>
                      <a:pt x="631" y="780"/>
                    </a:cubicBezTo>
                    <a:cubicBezTo>
                      <a:pt x="630" y="782"/>
                      <a:pt x="631" y="787"/>
                      <a:pt x="628" y="787"/>
                    </a:cubicBezTo>
                    <a:cubicBezTo>
                      <a:pt x="626" y="787"/>
                      <a:pt x="624" y="786"/>
                      <a:pt x="624" y="784"/>
                    </a:cubicBezTo>
                    <a:cubicBezTo>
                      <a:pt x="623" y="776"/>
                      <a:pt x="631" y="772"/>
                      <a:pt x="636" y="768"/>
                    </a:cubicBezTo>
                    <a:cubicBezTo>
                      <a:pt x="642" y="763"/>
                      <a:pt x="653" y="771"/>
                      <a:pt x="656" y="763"/>
                    </a:cubicBezTo>
                    <a:cubicBezTo>
                      <a:pt x="654" y="755"/>
                      <a:pt x="655" y="746"/>
                      <a:pt x="663" y="740"/>
                    </a:cubicBezTo>
                    <a:cubicBezTo>
                      <a:pt x="670" y="736"/>
                      <a:pt x="678" y="738"/>
                      <a:pt x="686" y="739"/>
                    </a:cubicBezTo>
                    <a:cubicBezTo>
                      <a:pt x="694" y="737"/>
                      <a:pt x="689" y="727"/>
                      <a:pt x="696" y="723"/>
                    </a:cubicBezTo>
                    <a:cubicBezTo>
                      <a:pt x="701" y="717"/>
                      <a:pt x="710" y="714"/>
                      <a:pt x="718" y="716"/>
                    </a:cubicBezTo>
                    <a:cubicBezTo>
                      <a:pt x="723" y="718"/>
                      <a:pt x="729" y="722"/>
                      <a:pt x="731" y="728"/>
                    </a:cubicBezTo>
                    <a:close/>
                    <a:moveTo>
                      <a:pt x="850" y="724"/>
                    </a:moveTo>
                    <a:cubicBezTo>
                      <a:pt x="856" y="730"/>
                      <a:pt x="857" y="739"/>
                      <a:pt x="855" y="747"/>
                    </a:cubicBezTo>
                    <a:cubicBezTo>
                      <a:pt x="854" y="760"/>
                      <a:pt x="845" y="768"/>
                      <a:pt x="837" y="777"/>
                    </a:cubicBezTo>
                    <a:cubicBezTo>
                      <a:pt x="836" y="782"/>
                      <a:pt x="843" y="785"/>
                      <a:pt x="844" y="790"/>
                    </a:cubicBezTo>
                    <a:cubicBezTo>
                      <a:pt x="848" y="799"/>
                      <a:pt x="849" y="811"/>
                      <a:pt x="841" y="817"/>
                    </a:cubicBezTo>
                    <a:cubicBezTo>
                      <a:pt x="835" y="824"/>
                      <a:pt x="825" y="823"/>
                      <a:pt x="816" y="823"/>
                    </a:cubicBezTo>
                    <a:cubicBezTo>
                      <a:pt x="810" y="821"/>
                      <a:pt x="805" y="817"/>
                      <a:pt x="801" y="812"/>
                    </a:cubicBezTo>
                    <a:cubicBezTo>
                      <a:pt x="786" y="822"/>
                      <a:pt x="768" y="833"/>
                      <a:pt x="750" y="824"/>
                    </a:cubicBezTo>
                    <a:cubicBezTo>
                      <a:pt x="745" y="819"/>
                      <a:pt x="739" y="814"/>
                      <a:pt x="740" y="807"/>
                    </a:cubicBezTo>
                    <a:cubicBezTo>
                      <a:pt x="740" y="797"/>
                      <a:pt x="744" y="789"/>
                      <a:pt x="753" y="785"/>
                    </a:cubicBezTo>
                    <a:cubicBezTo>
                      <a:pt x="756" y="785"/>
                      <a:pt x="760" y="781"/>
                      <a:pt x="763" y="785"/>
                    </a:cubicBezTo>
                    <a:cubicBezTo>
                      <a:pt x="760" y="788"/>
                      <a:pt x="755" y="788"/>
                      <a:pt x="752" y="791"/>
                    </a:cubicBezTo>
                    <a:cubicBezTo>
                      <a:pt x="747" y="797"/>
                      <a:pt x="745" y="806"/>
                      <a:pt x="748" y="814"/>
                    </a:cubicBezTo>
                    <a:cubicBezTo>
                      <a:pt x="751" y="820"/>
                      <a:pt x="758" y="823"/>
                      <a:pt x="764" y="822"/>
                    </a:cubicBezTo>
                    <a:cubicBezTo>
                      <a:pt x="780" y="823"/>
                      <a:pt x="790" y="813"/>
                      <a:pt x="801" y="803"/>
                    </a:cubicBezTo>
                    <a:cubicBezTo>
                      <a:pt x="806" y="804"/>
                      <a:pt x="806" y="811"/>
                      <a:pt x="810" y="813"/>
                    </a:cubicBezTo>
                    <a:cubicBezTo>
                      <a:pt x="816" y="819"/>
                      <a:pt x="827" y="819"/>
                      <a:pt x="835" y="816"/>
                    </a:cubicBezTo>
                    <a:cubicBezTo>
                      <a:pt x="842" y="811"/>
                      <a:pt x="842" y="801"/>
                      <a:pt x="840" y="794"/>
                    </a:cubicBezTo>
                    <a:cubicBezTo>
                      <a:pt x="838" y="788"/>
                      <a:pt x="834" y="785"/>
                      <a:pt x="830" y="780"/>
                    </a:cubicBezTo>
                    <a:cubicBezTo>
                      <a:pt x="829" y="769"/>
                      <a:pt x="842" y="769"/>
                      <a:pt x="845" y="760"/>
                    </a:cubicBezTo>
                    <a:cubicBezTo>
                      <a:pt x="850" y="751"/>
                      <a:pt x="851" y="740"/>
                      <a:pt x="848" y="730"/>
                    </a:cubicBezTo>
                    <a:cubicBezTo>
                      <a:pt x="845" y="726"/>
                      <a:pt x="840" y="725"/>
                      <a:pt x="836" y="725"/>
                    </a:cubicBezTo>
                    <a:cubicBezTo>
                      <a:pt x="830" y="725"/>
                      <a:pt x="828" y="728"/>
                      <a:pt x="824" y="731"/>
                    </a:cubicBezTo>
                    <a:cubicBezTo>
                      <a:pt x="821" y="735"/>
                      <a:pt x="823" y="740"/>
                      <a:pt x="822" y="743"/>
                    </a:cubicBezTo>
                    <a:cubicBezTo>
                      <a:pt x="819" y="745"/>
                      <a:pt x="817" y="741"/>
                      <a:pt x="816" y="739"/>
                    </a:cubicBezTo>
                    <a:cubicBezTo>
                      <a:pt x="816" y="731"/>
                      <a:pt x="821" y="725"/>
                      <a:pt x="828" y="722"/>
                    </a:cubicBezTo>
                    <a:cubicBezTo>
                      <a:pt x="835" y="719"/>
                      <a:pt x="844" y="719"/>
                      <a:pt x="850" y="724"/>
                    </a:cubicBezTo>
                    <a:close/>
                    <a:moveTo>
                      <a:pt x="256" y="721"/>
                    </a:moveTo>
                    <a:cubicBezTo>
                      <a:pt x="257" y="720"/>
                      <a:pt x="257" y="720"/>
                      <a:pt x="257" y="720"/>
                    </a:cubicBezTo>
                    <a:cubicBezTo>
                      <a:pt x="257" y="721"/>
                      <a:pt x="257" y="721"/>
                      <a:pt x="257" y="721"/>
                    </a:cubicBezTo>
                    <a:cubicBezTo>
                      <a:pt x="256" y="721"/>
                      <a:pt x="256" y="721"/>
                      <a:pt x="256" y="721"/>
                    </a:cubicBezTo>
                    <a:close/>
                    <a:moveTo>
                      <a:pt x="67" y="734"/>
                    </a:moveTo>
                    <a:cubicBezTo>
                      <a:pt x="68" y="737"/>
                      <a:pt x="68" y="740"/>
                      <a:pt x="67" y="743"/>
                    </a:cubicBezTo>
                    <a:cubicBezTo>
                      <a:pt x="66" y="744"/>
                      <a:pt x="65" y="744"/>
                      <a:pt x="64" y="744"/>
                    </a:cubicBezTo>
                    <a:cubicBezTo>
                      <a:pt x="63" y="738"/>
                      <a:pt x="60" y="732"/>
                      <a:pt x="54" y="730"/>
                    </a:cubicBezTo>
                    <a:cubicBezTo>
                      <a:pt x="48" y="729"/>
                      <a:pt x="41" y="727"/>
                      <a:pt x="36" y="731"/>
                    </a:cubicBezTo>
                    <a:cubicBezTo>
                      <a:pt x="30" y="736"/>
                      <a:pt x="31" y="743"/>
                      <a:pt x="30" y="749"/>
                    </a:cubicBezTo>
                    <a:cubicBezTo>
                      <a:pt x="30" y="761"/>
                      <a:pt x="41" y="769"/>
                      <a:pt x="47" y="778"/>
                    </a:cubicBezTo>
                    <a:cubicBezTo>
                      <a:pt x="44" y="782"/>
                      <a:pt x="53" y="783"/>
                      <a:pt x="49" y="787"/>
                    </a:cubicBezTo>
                    <a:cubicBezTo>
                      <a:pt x="43" y="789"/>
                      <a:pt x="37" y="794"/>
                      <a:pt x="34" y="800"/>
                    </a:cubicBezTo>
                    <a:cubicBezTo>
                      <a:pt x="31" y="808"/>
                      <a:pt x="35" y="815"/>
                      <a:pt x="41" y="820"/>
                    </a:cubicBezTo>
                    <a:cubicBezTo>
                      <a:pt x="49" y="825"/>
                      <a:pt x="60" y="822"/>
                      <a:pt x="68" y="816"/>
                    </a:cubicBezTo>
                    <a:cubicBezTo>
                      <a:pt x="75" y="813"/>
                      <a:pt x="78" y="821"/>
                      <a:pt x="83" y="822"/>
                    </a:cubicBezTo>
                    <a:cubicBezTo>
                      <a:pt x="97" y="826"/>
                      <a:pt x="113" y="825"/>
                      <a:pt x="124" y="815"/>
                    </a:cubicBezTo>
                    <a:cubicBezTo>
                      <a:pt x="128" y="811"/>
                      <a:pt x="127" y="805"/>
                      <a:pt x="125" y="801"/>
                    </a:cubicBezTo>
                    <a:cubicBezTo>
                      <a:pt x="123" y="797"/>
                      <a:pt x="120" y="793"/>
                      <a:pt x="115" y="793"/>
                    </a:cubicBezTo>
                    <a:cubicBezTo>
                      <a:pt x="112" y="793"/>
                      <a:pt x="107" y="795"/>
                      <a:pt x="105" y="791"/>
                    </a:cubicBezTo>
                    <a:cubicBezTo>
                      <a:pt x="106" y="788"/>
                      <a:pt x="111" y="790"/>
                      <a:pt x="114" y="789"/>
                    </a:cubicBezTo>
                    <a:cubicBezTo>
                      <a:pt x="119" y="790"/>
                      <a:pt x="123" y="790"/>
                      <a:pt x="127" y="794"/>
                    </a:cubicBezTo>
                    <a:cubicBezTo>
                      <a:pt x="129" y="801"/>
                      <a:pt x="135" y="807"/>
                      <a:pt x="131" y="813"/>
                    </a:cubicBezTo>
                    <a:cubicBezTo>
                      <a:pt x="126" y="821"/>
                      <a:pt x="117" y="827"/>
                      <a:pt x="107" y="829"/>
                    </a:cubicBezTo>
                    <a:cubicBezTo>
                      <a:pt x="96" y="828"/>
                      <a:pt x="82" y="830"/>
                      <a:pt x="74" y="821"/>
                    </a:cubicBezTo>
                    <a:cubicBezTo>
                      <a:pt x="67" y="825"/>
                      <a:pt x="58" y="826"/>
                      <a:pt x="50" y="828"/>
                    </a:cubicBezTo>
                    <a:cubicBezTo>
                      <a:pt x="40" y="827"/>
                      <a:pt x="32" y="820"/>
                      <a:pt x="29" y="811"/>
                    </a:cubicBezTo>
                    <a:cubicBezTo>
                      <a:pt x="28" y="806"/>
                      <a:pt x="28" y="798"/>
                      <a:pt x="32" y="794"/>
                    </a:cubicBezTo>
                    <a:cubicBezTo>
                      <a:pt x="36" y="789"/>
                      <a:pt x="42" y="787"/>
                      <a:pt x="46" y="782"/>
                    </a:cubicBezTo>
                    <a:cubicBezTo>
                      <a:pt x="41" y="776"/>
                      <a:pt x="35" y="770"/>
                      <a:pt x="31" y="762"/>
                    </a:cubicBezTo>
                    <a:cubicBezTo>
                      <a:pt x="26" y="756"/>
                      <a:pt x="22" y="745"/>
                      <a:pt x="27" y="736"/>
                    </a:cubicBezTo>
                    <a:cubicBezTo>
                      <a:pt x="28" y="732"/>
                      <a:pt x="32" y="727"/>
                      <a:pt x="37" y="725"/>
                    </a:cubicBezTo>
                    <a:cubicBezTo>
                      <a:pt x="47" y="722"/>
                      <a:pt x="62" y="724"/>
                      <a:pt x="67" y="734"/>
                    </a:cubicBezTo>
                    <a:close/>
                    <a:moveTo>
                      <a:pt x="184" y="741"/>
                    </a:moveTo>
                    <a:cubicBezTo>
                      <a:pt x="197" y="739"/>
                      <a:pt x="209" y="744"/>
                      <a:pt x="217" y="752"/>
                    </a:cubicBezTo>
                    <a:cubicBezTo>
                      <a:pt x="223" y="759"/>
                      <a:pt x="225" y="768"/>
                      <a:pt x="226" y="777"/>
                    </a:cubicBezTo>
                    <a:cubicBezTo>
                      <a:pt x="231" y="779"/>
                      <a:pt x="235" y="775"/>
                      <a:pt x="241" y="776"/>
                    </a:cubicBezTo>
                    <a:cubicBezTo>
                      <a:pt x="249" y="775"/>
                      <a:pt x="255" y="779"/>
                      <a:pt x="259" y="786"/>
                    </a:cubicBezTo>
                    <a:cubicBezTo>
                      <a:pt x="260" y="790"/>
                      <a:pt x="260" y="794"/>
                      <a:pt x="258" y="798"/>
                    </a:cubicBezTo>
                    <a:cubicBezTo>
                      <a:pt x="256" y="798"/>
                      <a:pt x="254" y="801"/>
                      <a:pt x="252" y="799"/>
                    </a:cubicBezTo>
                    <a:cubicBezTo>
                      <a:pt x="250" y="795"/>
                      <a:pt x="258" y="792"/>
                      <a:pt x="254" y="786"/>
                    </a:cubicBezTo>
                    <a:cubicBezTo>
                      <a:pt x="251" y="782"/>
                      <a:pt x="246" y="780"/>
                      <a:pt x="242" y="781"/>
                    </a:cubicBezTo>
                    <a:cubicBezTo>
                      <a:pt x="235" y="781"/>
                      <a:pt x="230" y="782"/>
                      <a:pt x="226" y="786"/>
                    </a:cubicBezTo>
                    <a:cubicBezTo>
                      <a:pt x="223" y="785"/>
                      <a:pt x="223" y="785"/>
                      <a:pt x="223" y="785"/>
                    </a:cubicBezTo>
                    <a:cubicBezTo>
                      <a:pt x="222" y="771"/>
                      <a:pt x="217" y="753"/>
                      <a:pt x="202" y="748"/>
                    </a:cubicBezTo>
                    <a:cubicBezTo>
                      <a:pt x="195" y="745"/>
                      <a:pt x="188" y="746"/>
                      <a:pt x="182" y="748"/>
                    </a:cubicBezTo>
                    <a:cubicBezTo>
                      <a:pt x="180" y="746"/>
                      <a:pt x="179" y="742"/>
                      <a:pt x="177" y="740"/>
                    </a:cubicBezTo>
                    <a:cubicBezTo>
                      <a:pt x="170" y="736"/>
                      <a:pt x="162" y="732"/>
                      <a:pt x="154" y="735"/>
                    </a:cubicBezTo>
                    <a:cubicBezTo>
                      <a:pt x="149" y="736"/>
                      <a:pt x="144" y="739"/>
                      <a:pt x="142" y="744"/>
                    </a:cubicBezTo>
                    <a:cubicBezTo>
                      <a:pt x="141" y="748"/>
                      <a:pt x="140" y="754"/>
                      <a:pt x="144" y="758"/>
                    </a:cubicBezTo>
                    <a:cubicBezTo>
                      <a:pt x="145" y="762"/>
                      <a:pt x="154" y="761"/>
                      <a:pt x="150" y="766"/>
                    </a:cubicBezTo>
                    <a:cubicBezTo>
                      <a:pt x="145" y="765"/>
                      <a:pt x="141" y="761"/>
                      <a:pt x="138" y="756"/>
                    </a:cubicBezTo>
                    <a:cubicBezTo>
                      <a:pt x="137" y="751"/>
                      <a:pt x="136" y="743"/>
                      <a:pt x="139" y="739"/>
                    </a:cubicBezTo>
                    <a:cubicBezTo>
                      <a:pt x="148" y="730"/>
                      <a:pt x="161" y="727"/>
                      <a:pt x="172" y="731"/>
                    </a:cubicBezTo>
                    <a:cubicBezTo>
                      <a:pt x="177" y="733"/>
                      <a:pt x="182" y="737"/>
                      <a:pt x="184" y="741"/>
                    </a:cubicBezTo>
                    <a:close/>
                    <a:moveTo>
                      <a:pt x="113" y="748"/>
                    </a:moveTo>
                    <a:cubicBezTo>
                      <a:pt x="114" y="754"/>
                      <a:pt x="115" y="760"/>
                      <a:pt x="114" y="766"/>
                    </a:cubicBezTo>
                    <a:cubicBezTo>
                      <a:pt x="111" y="767"/>
                      <a:pt x="106" y="766"/>
                      <a:pt x="102" y="767"/>
                    </a:cubicBezTo>
                    <a:cubicBezTo>
                      <a:pt x="94" y="767"/>
                      <a:pt x="87" y="774"/>
                      <a:pt x="85" y="781"/>
                    </a:cubicBezTo>
                    <a:cubicBezTo>
                      <a:pt x="83" y="782"/>
                      <a:pt x="81" y="782"/>
                      <a:pt x="81" y="780"/>
                    </a:cubicBezTo>
                    <a:cubicBezTo>
                      <a:pt x="83" y="777"/>
                      <a:pt x="86" y="775"/>
                      <a:pt x="85" y="772"/>
                    </a:cubicBezTo>
                    <a:cubicBezTo>
                      <a:pt x="91" y="764"/>
                      <a:pt x="99" y="762"/>
                      <a:pt x="107" y="762"/>
                    </a:cubicBezTo>
                    <a:cubicBezTo>
                      <a:pt x="112" y="757"/>
                      <a:pt x="109" y="751"/>
                      <a:pt x="109" y="746"/>
                    </a:cubicBezTo>
                    <a:cubicBezTo>
                      <a:pt x="106" y="742"/>
                      <a:pt x="102" y="741"/>
                      <a:pt x="99" y="739"/>
                    </a:cubicBezTo>
                    <a:cubicBezTo>
                      <a:pt x="93" y="744"/>
                      <a:pt x="95" y="754"/>
                      <a:pt x="88" y="759"/>
                    </a:cubicBezTo>
                    <a:cubicBezTo>
                      <a:pt x="83" y="763"/>
                      <a:pt x="78" y="767"/>
                      <a:pt x="72" y="767"/>
                    </a:cubicBezTo>
                    <a:cubicBezTo>
                      <a:pt x="71" y="769"/>
                      <a:pt x="68" y="768"/>
                      <a:pt x="67" y="768"/>
                    </a:cubicBezTo>
                    <a:cubicBezTo>
                      <a:pt x="66" y="767"/>
                      <a:pt x="65" y="766"/>
                      <a:pt x="66" y="764"/>
                    </a:cubicBezTo>
                    <a:cubicBezTo>
                      <a:pt x="74" y="762"/>
                      <a:pt x="84" y="759"/>
                      <a:pt x="88" y="750"/>
                    </a:cubicBezTo>
                    <a:cubicBezTo>
                      <a:pt x="93" y="734"/>
                      <a:pt x="93" y="734"/>
                      <a:pt x="93" y="734"/>
                    </a:cubicBezTo>
                    <a:cubicBezTo>
                      <a:pt x="95" y="733"/>
                      <a:pt x="95" y="733"/>
                      <a:pt x="95" y="733"/>
                    </a:cubicBezTo>
                    <a:cubicBezTo>
                      <a:pt x="101" y="738"/>
                      <a:pt x="116" y="736"/>
                      <a:pt x="113" y="748"/>
                    </a:cubicBezTo>
                    <a:close/>
                    <a:moveTo>
                      <a:pt x="188" y="767"/>
                    </a:moveTo>
                    <a:cubicBezTo>
                      <a:pt x="187" y="764"/>
                      <a:pt x="188" y="759"/>
                      <a:pt x="184" y="758"/>
                    </a:cubicBezTo>
                    <a:cubicBezTo>
                      <a:pt x="181" y="761"/>
                      <a:pt x="184" y="764"/>
                      <a:pt x="184" y="767"/>
                    </a:cubicBezTo>
                    <a:cubicBezTo>
                      <a:pt x="183" y="773"/>
                      <a:pt x="178" y="779"/>
                      <a:pt x="172" y="782"/>
                    </a:cubicBezTo>
                    <a:cubicBezTo>
                      <a:pt x="166" y="787"/>
                      <a:pt x="157" y="787"/>
                      <a:pt x="150" y="789"/>
                    </a:cubicBezTo>
                    <a:cubicBezTo>
                      <a:pt x="148" y="789"/>
                      <a:pt x="149" y="791"/>
                      <a:pt x="150" y="791"/>
                    </a:cubicBezTo>
                    <a:cubicBezTo>
                      <a:pt x="151" y="792"/>
                      <a:pt x="153" y="792"/>
                      <a:pt x="154" y="791"/>
                    </a:cubicBezTo>
                    <a:cubicBezTo>
                      <a:pt x="159" y="793"/>
                      <a:pt x="164" y="790"/>
                      <a:pt x="169" y="789"/>
                    </a:cubicBezTo>
                    <a:cubicBezTo>
                      <a:pt x="178" y="786"/>
                      <a:pt x="187" y="778"/>
                      <a:pt x="188" y="767"/>
                    </a:cubicBezTo>
                    <a:close/>
                    <a:moveTo>
                      <a:pt x="685" y="777"/>
                    </a:moveTo>
                    <a:cubicBezTo>
                      <a:pt x="685" y="774"/>
                      <a:pt x="683" y="775"/>
                      <a:pt x="681" y="774"/>
                    </a:cubicBezTo>
                    <a:cubicBezTo>
                      <a:pt x="670" y="777"/>
                      <a:pt x="659" y="780"/>
                      <a:pt x="652" y="789"/>
                    </a:cubicBezTo>
                    <a:cubicBezTo>
                      <a:pt x="644" y="797"/>
                      <a:pt x="643" y="810"/>
                      <a:pt x="645" y="820"/>
                    </a:cubicBezTo>
                    <a:cubicBezTo>
                      <a:pt x="645" y="823"/>
                      <a:pt x="649" y="822"/>
                      <a:pt x="650" y="822"/>
                    </a:cubicBezTo>
                    <a:cubicBezTo>
                      <a:pt x="650" y="814"/>
                      <a:pt x="649" y="804"/>
                      <a:pt x="653" y="796"/>
                    </a:cubicBezTo>
                    <a:cubicBezTo>
                      <a:pt x="660" y="785"/>
                      <a:pt x="672" y="779"/>
                      <a:pt x="684" y="778"/>
                    </a:cubicBezTo>
                    <a:cubicBezTo>
                      <a:pt x="685" y="777"/>
                      <a:pt x="685" y="777"/>
                      <a:pt x="685" y="777"/>
                    </a:cubicBezTo>
                    <a:close/>
                    <a:moveTo>
                      <a:pt x="722" y="788"/>
                    </a:moveTo>
                    <a:cubicBezTo>
                      <a:pt x="723" y="784"/>
                      <a:pt x="726" y="781"/>
                      <a:pt x="726" y="778"/>
                    </a:cubicBezTo>
                    <a:cubicBezTo>
                      <a:pt x="725" y="777"/>
                      <a:pt x="723" y="778"/>
                      <a:pt x="722" y="779"/>
                    </a:cubicBezTo>
                    <a:cubicBezTo>
                      <a:pt x="713" y="787"/>
                      <a:pt x="711" y="801"/>
                      <a:pt x="716" y="811"/>
                    </a:cubicBezTo>
                    <a:cubicBezTo>
                      <a:pt x="710" y="820"/>
                      <a:pt x="697" y="821"/>
                      <a:pt x="687" y="820"/>
                    </a:cubicBezTo>
                    <a:cubicBezTo>
                      <a:pt x="683" y="820"/>
                      <a:pt x="680" y="815"/>
                      <a:pt x="679" y="811"/>
                    </a:cubicBezTo>
                    <a:cubicBezTo>
                      <a:pt x="678" y="807"/>
                      <a:pt x="683" y="803"/>
                      <a:pt x="679" y="800"/>
                    </a:cubicBezTo>
                    <a:cubicBezTo>
                      <a:pt x="675" y="803"/>
                      <a:pt x="674" y="808"/>
                      <a:pt x="674" y="812"/>
                    </a:cubicBezTo>
                    <a:cubicBezTo>
                      <a:pt x="674" y="818"/>
                      <a:pt x="678" y="820"/>
                      <a:pt x="682" y="823"/>
                    </a:cubicBezTo>
                    <a:cubicBezTo>
                      <a:pt x="693" y="827"/>
                      <a:pt x="707" y="825"/>
                      <a:pt x="717" y="819"/>
                    </a:cubicBezTo>
                    <a:cubicBezTo>
                      <a:pt x="723" y="817"/>
                      <a:pt x="715" y="812"/>
                      <a:pt x="720" y="809"/>
                    </a:cubicBezTo>
                    <a:cubicBezTo>
                      <a:pt x="718" y="802"/>
                      <a:pt x="719" y="794"/>
                      <a:pt x="722" y="788"/>
                    </a:cubicBezTo>
                    <a:close/>
                    <a:moveTo>
                      <a:pt x="598" y="799"/>
                    </a:moveTo>
                    <a:cubicBezTo>
                      <a:pt x="594" y="791"/>
                      <a:pt x="583" y="794"/>
                      <a:pt x="577" y="796"/>
                    </a:cubicBezTo>
                    <a:cubicBezTo>
                      <a:pt x="568" y="804"/>
                      <a:pt x="560" y="812"/>
                      <a:pt x="549" y="814"/>
                    </a:cubicBezTo>
                    <a:cubicBezTo>
                      <a:pt x="532" y="819"/>
                      <a:pt x="514" y="809"/>
                      <a:pt x="497" y="815"/>
                    </a:cubicBezTo>
                    <a:cubicBezTo>
                      <a:pt x="491" y="817"/>
                      <a:pt x="491" y="824"/>
                      <a:pt x="487" y="827"/>
                    </a:cubicBezTo>
                    <a:cubicBezTo>
                      <a:pt x="486" y="828"/>
                      <a:pt x="487" y="830"/>
                      <a:pt x="488" y="831"/>
                    </a:cubicBezTo>
                    <a:cubicBezTo>
                      <a:pt x="493" y="829"/>
                      <a:pt x="499" y="830"/>
                      <a:pt x="505" y="828"/>
                    </a:cubicBezTo>
                    <a:cubicBezTo>
                      <a:pt x="522" y="824"/>
                      <a:pt x="537" y="834"/>
                      <a:pt x="554" y="835"/>
                    </a:cubicBezTo>
                    <a:cubicBezTo>
                      <a:pt x="566" y="839"/>
                      <a:pt x="575" y="829"/>
                      <a:pt x="586" y="827"/>
                    </a:cubicBezTo>
                    <a:cubicBezTo>
                      <a:pt x="593" y="827"/>
                      <a:pt x="599" y="830"/>
                      <a:pt x="604" y="832"/>
                    </a:cubicBezTo>
                    <a:cubicBezTo>
                      <a:pt x="616" y="838"/>
                      <a:pt x="634" y="838"/>
                      <a:pt x="644" y="830"/>
                    </a:cubicBezTo>
                    <a:cubicBezTo>
                      <a:pt x="645" y="828"/>
                      <a:pt x="645" y="827"/>
                      <a:pt x="644" y="825"/>
                    </a:cubicBezTo>
                    <a:cubicBezTo>
                      <a:pt x="639" y="826"/>
                      <a:pt x="635" y="831"/>
                      <a:pt x="630" y="831"/>
                    </a:cubicBezTo>
                    <a:cubicBezTo>
                      <a:pt x="617" y="833"/>
                      <a:pt x="605" y="828"/>
                      <a:pt x="595" y="823"/>
                    </a:cubicBezTo>
                    <a:cubicBezTo>
                      <a:pt x="584" y="820"/>
                      <a:pt x="575" y="824"/>
                      <a:pt x="567" y="829"/>
                    </a:cubicBezTo>
                    <a:cubicBezTo>
                      <a:pt x="551" y="835"/>
                      <a:pt x="536" y="823"/>
                      <a:pt x="519" y="822"/>
                    </a:cubicBezTo>
                    <a:cubicBezTo>
                      <a:pt x="498" y="824"/>
                      <a:pt x="498" y="824"/>
                      <a:pt x="498" y="824"/>
                    </a:cubicBezTo>
                    <a:cubicBezTo>
                      <a:pt x="497" y="823"/>
                      <a:pt x="497" y="823"/>
                      <a:pt x="497" y="823"/>
                    </a:cubicBezTo>
                    <a:cubicBezTo>
                      <a:pt x="499" y="820"/>
                      <a:pt x="503" y="820"/>
                      <a:pt x="506" y="818"/>
                    </a:cubicBezTo>
                    <a:cubicBezTo>
                      <a:pt x="524" y="818"/>
                      <a:pt x="545" y="824"/>
                      <a:pt x="562" y="814"/>
                    </a:cubicBezTo>
                    <a:cubicBezTo>
                      <a:pt x="570" y="812"/>
                      <a:pt x="573" y="804"/>
                      <a:pt x="580" y="800"/>
                    </a:cubicBezTo>
                    <a:cubicBezTo>
                      <a:pt x="584" y="800"/>
                      <a:pt x="589" y="799"/>
                      <a:pt x="592" y="801"/>
                    </a:cubicBezTo>
                    <a:cubicBezTo>
                      <a:pt x="600" y="813"/>
                      <a:pt x="612" y="824"/>
                      <a:pt x="628" y="822"/>
                    </a:cubicBezTo>
                    <a:cubicBezTo>
                      <a:pt x="630" y="821"/>
                      <a:pt x="634" y="821"/>
                      <a:pt x="634" y="817"/>
                    </a:cubicBezTo>
                    <a:cubicBezTo>
                      <a:pt x="634" y="816"/>
                      <a:pt x="633" y="815"/>
                      <a:pt x="632" y="815"/>
                    </a:cubicBezTo>
                    <a:cubicBezTo>
                      <a:pt x="625" y="821"/>
                      <a:pt x="615" y="816"/>
                      <a:pt x="608" y="813"/>
                    </a:cubicBezTo>
                    <a:cubicBezTo>
                      <a:pt x="603" y="810"/>
                      <a:pt x="598" y="805"/>
                      <a:pt x="598" y="799"/>
                    </a:cubicBezTo>
                    <a:close/>
                    <a:moveTo>
                      <a:pt x="325" y="811"/>
                    </a:moveTo>
                    <a:cubicBezTo>
                      <a:pt x="312" y="804"/>
                      <a:pt x="299" y="798"/>
                      <a:pt x="284" y="799"/>
                    </a:cubicBezTo>
                    <a:cubicBezTo>
                      <a:pt x="280" y="800"/>
                      <a:pt x="280" y="803"/>
                      <a:pt x="279" y="805"/>
                    </a:cubicBezTo>
                    <a:cubicBezTo>
                      <a:pt x="278" y="810"/>
                      <a:pt x="268" y="810"/>
                      <a:pt x="273" y="816"/>
                    </a:cubicBezTo>
                    <a:cubicBezTo>
                      <a:pt x="279" y="817"/>
                      <a:pt x="282" y="810"/>
                      <a:pt x="285" y="806"/>
                    </a:cubicBezTo>
                    <a:cubicBezTo>
                      <a:pt x="293" y="802"/>
                      <a:pt x="300" y="807"/>
                      <a:pt x="307" y="808"/>
                    </a:cubicBezTo>
                    <a:cubicBezTo>
                      <a:pt x="320" y="816"/>
                      <a:pt x="338" y="821"/>
                      <a:pt x="354" y="815"/>
                    </a:cubicBezTo>
                    <a:cubicBezTo>
                      <a:pt x="365" y="812"/>
                      <a:pt x="377" y="816"/>
                      <a:pt x="384" y="824"/>
                    </a:cubicBezTo>
                    <a:cubicBezTo>
                      <a:pt x="385" y="825"/>
                      <a:pt x="386" y="827"/>
                      <a:pt x="384" y="827"/>
                    </a:cubicBezTo>
                    <a:cubicBezTo>
                      <a:pt x="370" y="820"/>
                      <a:pt x="349" y="822"/>
                      <a:pt x="335" y="828"/>
                    </a:cubicBezTo>
                    <a:cubicBezTo>
                      <a:pt x="320" y="838"/>
                      <a:pt x="304" y="827"/>
                      <a:pt x="289" y="823"/>
                    </a:cubicBezTo>
                    <a:cubicBezTo>
                      <a:pt x="273" y="818"/>
                      <a:pt x="258" y="829"/>
                      <a:pt x="242" y="826"/>
                    </a:cubicBezTo>
                    <a:cubicBezTo>
                      <a:pt x="238" y="826"/>
                      <a:pt x="235" y="823"/>
                      <a:pt x="231" y="824"/>
                    </a:cubicBezTo>
                    <a:cubicBezTo>
                      <a:pt x="230" y="826"/>
                      <a:pt x="230" y="826"/>
                      <a:pt x="230" y="826"/>
                    </a:cubicBezTo>
                    <a:cubicBezTo>
                      <a:pt x="231" y="828"/>
                      <a:pt x="232" y="829"/>
                      <a:pt x="234" y="829"/>
                    </a:cubicBezTo>
                    <a:cubicBezTo>
                      <a:pt x="256" y="839"/>
                      <a:pt x="276" y="818"/>
                      <a:pt x="297" y="830"/>
                    </a:cubicBezTo>
                    <a:cubicBezTo>
                      <a:pt x="313" y="839"/>
                      <a:pt x="332" y="838"/>
                      <a:pt x="347" y="829"/>
                    </a:cubicBezTo>
                    <a:cubicBezTo>
                      <a:pt x="365" y="824"/>
                      <a:pt x="383" y="830"/>
                      <a:pt x="399" y="837"/>
                    </a:cubicBezTo>
                    <a:cubicBezTo>
                      <a:pt x="397" y="833"/>
                      <a:pt x="394" y="830"/>
                      <a:pt x="393" y="826"/>
                    </a:cubicBezTo>
                    <a:cubicBezTo>
                      <a:pt x="386" y="815"/>
                      <a:pt x="374" y="808"/>
                      <a:pt x="360" y="810"/>
                    </a:cubicBezTo>
                    <a:cubicBezTo>
                      <a:pt x="348" y="811"/>
                      <a:pt x="337" y="817"/>
                      <a:pt x="325" y="811"/>
                    </a:cubicBezTo>
                    <a:close/>
                    <a:moveTo>
                      <a:pt x="206" y="814"/>
                    </a:moveTo>
                    <a:cubicBezTo>
                      <a:pt x="204" y="811"/>
                      <a:pt x="202" y="807"/>
                      <a:pt x="198" y="807"/>
                    </a:cubicBezTo>
                    <a:cubicBezTo>
                      <a:pt x="197" y="809"/>
                      <a:pt x="197" y="809"/>
                      <a:pt x="197" y="809"/>
                    </a:cubicBezTo>
                    <a:cubicBezTo>
                      <a:pt x="199" y="812"/>
                      <a:pt x="202" y="815"/>
                      <a:pt x="201" y="819"/>
                    </a:cubicBezTo>
                    <a:cubicBezTo>
                      <a:pt x="198" y="825"/>
                      <a:pt x="190" y="826"/>
                      <a:pt x="183" y="827"/>
                    </a:cubicBezTo>
                    <a:cubicBezTo>
                      <a:pt x="175" y="826"/>
                      <a:pt x="168" y="823"/>
                      <a:pt x="164" y="817"/>
                    </a:cubicBezTo>
                    <a:cubicBezTo>
                      <a:pt x="162" y="816"/>
                      <a:pt x="160" y="813"/>
                      <a:pt x="158" y="815"/>
                    </a:cubicBezTo>
                    <a:cubicBezTo>
                      <a:pt x="156" y="822"/>
                      <a:pt x="165" y="823"/>
                      <a:pt x="169" y="828"/>
                    </a:cubicBezTo>
                    <a:cubicBezTo>
                      <a:pt x="178" y="834"/>
                      <a:pt x="191" y="832"/>
                      <a:pt x="200" y="828"/>
                    </a:cubicBezTo>
                    <a:cubicBezTo>
                      <a:pt x="206" y="826"/>
                      <a:pt x="206" y="819"/>
                      <a:pt x="206" y="814"/>
                    </a:cubicBezTo>
                    <a:close/>
                  </a:path>
                </a:pathLst>
              </a:custGeom>
              <a:solidFill>
                <a:srgbClr val="C2935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4DF2F02B-18A0-40A2-BB0E-C02984B90D4B}"/>
                  </a:ext>
                </a:extLst>
              </p:cNvPr>
              <p:cNvGrpSpPr/>
              <p:nvPr/>
            </p:nvGrpSpPr>
            <p:grpSpPr>
              <a:xfrm>
                <a:off x="4495006" y="1185861"/>
                <a:ext cx="998538" cy="962025"/>
                <a:chOff x="2149476" y="1700213"/>
                <a:chExt cx="998538" cy="962025"/>
              </a:xfrm>
              <a:solidFill>
                <a:srgbClr val="C29354"/>
              </a:solidFill>
            </p:grpSpPr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A907D18-2D46-4E64-8ABC-282CC0ABA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9476" y="1700213"/>
                  <a:ext cx="998538" cy="962025"/>
                </a:xfrm>
                <a:custGeom>
                  <a:avLst/>
                  <a:gdLst>
                    <a:gd name="T0" fmla="*/ 471 w 652"/>
                    <a:gd name="T1" fmla="*/ 19 h 627"/>
                    <a:gd name="T2" fmla="*/ 436 w 652"/>
                    <a:gd name="T3" fmla="*/ 6 h 627"/>
                    <a:gd name="T4" fmla="*/ 361 w 652"/>
                    <a:gd name="T5" fmla="*/ 12 h 627"/>
                    <a:gd name="T6" fmla="*/ 291 w 652"/>
                    <a:gd name="T7" fmla="*/ 15 h 627"/>
                    <a:gd name="T8" fmla="*/ 184 w 652"/>
                    <a:gd name="T9" fmla="*/ 23 h 627"/>
                    <a:gd name="T10" fmla="*/ 168 w 652"/>
                    <a:gd name="T11" fmla="*/ 31 h 627"/>
                    <a:gd name="T12" fmla="*/ 143 w 652"/>
                    <a:gd name="T13" fmla="*/ 62 h 627"/>
                    <a:gd name="T14" fmla="*/ 136 w 652"/>
                    <a:gd name="T15" fmla="*/ 78 h 627"/>
                    <a:gd name="T16" fmla="*/ 85 w 652"/>
                    <a:gd name="T17" fmla="*/ 124 h 627"/>
                    <a:gd name="T18" fmla="*/ 19 w 652"/>
                    <a:gd name="T19" fmla="*/ 205 h 627"/>
                    <a:gd name="T20" fmla="*/ 21 w 652"/>
                    <a:gd name="T21" fmla="*/ 275 h 627"/>
                    <a:gd name="T22" fmla="*/ 10 w 652"/>
                    <a:gd name="T23" fmla="*/ 340 h 627"/>
                    <a:gd name="T24" fmla="*/ 9 w 652"/>
                    <a:gd name="T25" fmla="*/ 374 h 627"/>
                    <a:gd name="T26" fmla="*/ 25 w 652"/>
                    <a:gd name="T27" fmla="*/ 459 h 627"/>
                    <a:gd name="T28" fmla="*/ 84 w 652"/>
                    <a:gd name="T29" fmla="*/ 509 h 627"/>
                    <a:gd name="T30" fmla="*/ 125 w 652"/>
                    <a:gd name="T31" fmla="*/ 552 h 627"/>
                    <a:gd name="T32" fmla="*/ 135 w 652"/>
                    <a:gd name="T33" fmla="*/ 559 h 627"/>
                    <a:gd name="T34" fmla="*/ 194 w 652"/>
                    <a:gd name="T35" fmla="*/ 612 h 627"/>
                    <a:gd name="T36" fmla="*/ 287 w 652"/>
                    <a:gd name="T37" fmla="*/ 613 h 627"/>
                    <a:gd name="T38" fmla="*/ 316 w 652"/>
                    <a:gd name="T39" fmla="*/ 624 h 627"/>
                    <a:gd name="T40" fmla="*/ 326 w 652"/>
                    <a:gd name="T41" fmla="*/ 625 h 627"/>
                    <a:gd name="T42" fmla="*/ 366 w 652"/>
                    <a:gd name="T43" fmla="*/ 612 h 627"/>
                    <a:gd name="T44" fmla="*/ 403 w 652"/>
                    <a:gd name="T45" fmla="*/ 620 h 627"/>
                    <a:gd name="T46" fmla="*/ 493 w 652"/>
                    <a:gd name="T47" fmla="*/ 589 h 627"/>
                    <a:gd name="T48" fmla="*/ 521 w 652"/>
                    <a:gd name="T49" fmla="*/ 545 h 627"/>
                    <a:gd name="T50" fmla="*/ 567 w 652"/>
                    <a:gd name="T51" fmla="*/ 503 h 627"/>
                    <a:gd name="T52" fmla="*/ 575 w 652"/>
                    <a:gd name="T53" fmla="*/ 493 h 627"/>
                    <a:gd name="T54" fmla="*/ 638 w 652"/>
                    <a:gd name="T55" fmla="*/ 423 h 627"/>
                    <a:gd name="T56" fmla="*/ 638 w 652"/>
                    <a:gd name="T57" fmla="*/ 344 h 627"/>
                    <a:gd name="T58" fmla="*/ 646 w 652"/>
                    <a:gd name="T59" fmla="*/ 321 h 627"/>
                    <a:gd name="T60" fmla="*/ 642 w 652"/>
                    <a:gd name="T61" fmla="*/ 273 h 627"/>
                    <a:gd name="T62" fmla="*/ 643 w 652"/>
                    <a:gd name="T63" fmla="*/ 212 h 627"/>
                    <a:gd name="T64" fmla="*/ 621 w 652"/>
                    <a:gd name="T65" fmla="*/ 169 h 627"/>
                    <a:gd name="T66" fmla="*/ 569 w 652"/>
                    <a:gd name="T67" fmla="*/ 127 h 627"/>
                    <a:gd name="T68" fmla="*/ 549 w 652"/>
                    <a:gd name="T69" fmla="*/ 97 h 627"/>
                    <a:gd name="T70" fmla="*/ 526 w 652"/>
                    <a:gd name="T71" fmla="*/ 79 h 627"/>
                    <a:gd name="T72" fmla="*/ 519 w 652"/>
                    <a:gd name="T73" fmla="*/ 76 h 627"/>
                    <a:gd name="T74" fmla="*/ 471 w 652"/>
                    <a:gd name="T75" fmla="*/ 19 h 6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52" h="627">
                      <a:moveTo>
                        <a:pt x="471" y="19"/>
                      </a:moveTo>
                      <a:cubicBezTo>
                        <a:pt x="460" y="13"/>
                        <a:pt x="447" y="10"/>
                        <a:pt x="436" y="6"/>
                      </a:cubicBezTo>
                      <a:cubicBezTo>
                        <a:pt x="412" y="1"/>
                        <a:pt x="383" y="0"/>
                        <a:pt x="361" y="12"/>
                      </a:cubicBezTo>
                      <a:cubicBezTo>
                        <a:pt x="340" y="2"/>
                        <a:pt x="312" y="4"/>
                        <a:pt x="291" y="15"/>
                      </a:cubicBezTo>
                      <a:cubicBezTo>
                        <a:pt x="256" y="8"/>
                        <a:pt x="218" y="9"/>
                        <a:pt x="184" y="23"/>
                      </a:cubicBezTo>
                      <a:cubicBezTo>
                        <a:pt x="179" y="24"/>
                        <a:pt x="173" y="28"/>
                        <a:pt x="168" y="31"/>
                      </a:cubicBezTo>
                      <a:cubicBezTo>
                        <a:pt x="158" y="39"/>
                        <a:pt x="147" y="49"/>
                        <a:pt x="143" y="62"/>
                      </a:cubicBezTo>
                      <a:cubicBezTo>
                        <a:pt x="139" y="67"/>
                        <a:pt x="139" y="73"/>
                        <a:pt x="136" y="78"/>
                      </a:cubicBezTo>
                      <a:cubicBezTo>
                        <a:pt x="114" y="82"/>
                        <a:pt x="92" y="102"/>
                        <a:pt x="85" y="124"/>
                      </a:cubicBezTo>
                      <a:cubicBezTo>
                        <a:pt x="50" y="137"/>
                        <a:pt x="35" y="175"/>
                        <a:pt x="19" y="205"/>
                      </a:cubicBezTo>
                      <a:cubicBezTo>
                        <a:pt x="12" y="228"/>
                        <a:pt x="12" y="253"/>
                        <a:pt x="21" y="275"/>
                      </a:cubicBezTo>
                      <a:cubicBezTo>
                        <a:pt x="6" y="292"/>
                        <a:pt x="0" y="320"/>
                        <a:pt x="10" y="340"/>
                      </a:cubicBezTo>
                      <a:cubicBezTo>
                        <a:pt x="19" y="350"/>
                        <a:pt x="6" y="362"/>
                        <a:pt x="9" y="374"/>
                      </a:cubicBezTo>
                      <a:cubicBezTo>
                        <a:pt x="5" y="404"/>
                        <a:pt x="11" y="433"/>
                        <a:pt x="25" y="459"/>
                      </a:cubicBezTo>
                      <a:cubicBezTo>
                        <a:pt x="39" y="480"/>
                        <a:pt x="60" y="500"/>
                        <a:pt x="84" y="509"/>
                      </a:cubicBezTo>
                      <a:cubicBezTo>
                        <a:pt x="90" y="528"/>
                        <a:pt x="106" y="546"/>
                        <a:pt x="125" y="552"/>
                      </a:cubicBezTo>
                      <a:cubicBezTo>
                        <a:pt x="128" y="555"/>
                        <a:pt x="135" y="553"/>
                        <a:pt x="135" y="559"/>
                      </a:cubicBezTo>
                      <a:cubicBezTo>
                        <a:pt x="147" y="583"/>
                        <a:pt x="170" y="600"/>
                        <a:pt x="194" y="612"/>
                      </a:cubicBezTo>
                      <a:cubicBezTo>
                        <a:pt x="221" y="627"/>
                        <a:pt x="258" y="623"/>
                        <a:pt x="287" y="613"/>
                      </a:cubicBezTo>
                      <a:cubicBezTo>
                        <a:pt x="296" y="618"/>
                        <a:pt x="306" y="622"/>
                        <a:pt x="316" y="624"/>
                      </a:cubicBezTo>
                      <a:cubicBezTo>
                        <a:pt x="320" y="624"/>
                        <a:pt x="324" y="625"/>
                        <a:pt x="326" y="625"/>
                      </a:cubicBezTo>
                      <a:cubicBezTo>
                        <a:pt x="341" y="625"/>
                        <a:pt x="354" y="620"/>
                        <a:pt x="366" y="612"/>
                      </a:cubicBezTo>
                      <a:cubicBezTo>
                        <a:pt x="378" y="615"/>
                        <a:pt x="390" y="620"/>
                        <a:pt x="403" y="620"/>
                      </a:cubicBezTo>
                      <a:cubicBezTo>
                        <a:pt x="437" y="624"/>
                        <a:pt x="468" y="611"/>
                        <a:pt x="493" y="589"/>
                      </a:cubicBezTo>
                      <a:cubicBezTo>
                        <a:pt x="507" y="577"/>
                        <a:pt x="514" y="561"/>
                        <a:pt x="521" y="545"/>
                      </a:cubicBezTo>
                      <a:cubicBezTo>
                        <a:pt x="541" y="538"/>
                        <a:pt x="560" y="522"/>
                        <a:pt x="567" y="503"/>
                      </a:cubicBezTo>
                      <a:cubicBezTo>
                        <a:pt x="569" y="499"/>
                        <a:pt x="570" y="493"/>
                        <a:pt x="575" y="493"/>
                      </a:cubicBezTo>
                      <a:cubicBezTo>
                        <a:pt x="603" y="478"/>
                        <a:pt x="626" y="452"/>
                        <a:pt x="638" y="423"/>
                      </a:cubicBezTo>
                      <a:cubicBezTo>
                        <a:pt x="650" y="400"/>
                        <a:pt x="652" y="367"/>
                        <a:pt x="638" y="344"/>
                      </a:cubicBezTo>
                      <a:cubicBezTo>
                        <a:pt x="640" y="336"/>
                        <a:pt x="644" y="329"/>
                        <a:pt x="646" y="321"/>
                      </a:cubicBezTo>
                      <a:cubicBezTo>
                        <a:pt x="651" y="306"/>
                        <a:pt x="647" y="288"/>
                        <a:pt x="642" y="273"/>
                      </a:cubicBezTo>
                      <a:cubicBezTo>
                        <a:pt x="645" y="255"/>
                        <a:pt x="647" y="231"/>
                        <a:pt x="643" y="212"/>
                      </a:cubicBezTo>
                      <a:cubicBezTo>
                        <a:pt x="637" y="198"/>
                        <a:pt x="632" y="182"/>
                        <a:pt x="621" y="169"/>
                      </a:cubicBezTo>
                      <a:cubicBezTo>
                        <a:pt x="609" y="149"/>
                        <a:pt x="587" y="138"/>
                        <a:pt x="569" y="127"/>
                      </a:cubicBezTo>
                      <a:cubicBezTo>
                        <a:pt x="565" y="115"/>
                        <a:pt x="558" y="105"/>
                        <a:pt x="549" y="97"/>
                      </a:cubicBezTo>
                      <a:cubicBezTo>
                        <a:pt x="542" y="90"/>
                        <a:pt x="533" y="85"/>
                        <a:pt x="526" y="79"/>
                      </a:cubicBezTo>
                      <a:cubicBezTo>
                        <a:pt x="524" y="77"/>
                        <a:pt x="521" y="78"/>
                        <a:pt x="519" y="76"/>
                      </a:cubicBezTo>
                      <a:cubicBezTo>
                        <a:pt x="512" y="51"/>
                        <a:pt x="491" y="32"/>
                        <a:pt x="471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BF21E1E4-37F7-422A-9AC6-F8BAE1ADA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351" y="1708150"/>
                  <a:ext cx="969963" cy="944563"/>
                </a:xfrm>
                <a:custGeom>
                  <a:avLst/>
                  <a:gdLst>
                    <a:gd name="T0" fmla="*/ 455 w 634"/>
                    <a:gd name="T1" fmla="*/ 17 h 616"/>
                    <a:gd name="T2" fmla="*/ 424 w 634"/>
                    <a:gd name="T3" fmla="*/ 6 h 616"/>
                    <a:gd name="T4" fmla="*/ 353 w 634"/>
                    <a:gd name="T5" fmla="*/ 15 h 616"/>
                    <a:gd name="T6" fmla="*/ 336 w 634"/>
                    <a:gd name="T7" fmla="*/ 9 h 616"/>
                    <a:gd name="T8" fmla="*/ 285 w 634"/>
                    <a:gd name="T9" fmla="*/ 17 h 616"/>
                    <a:gd name="T10" fmla="*/ 273 w 634"/>
                    <a:gd name="T11" fmla="*/ 15 h 616"/>
                    <a:gd name="T12" fmla="*/ 174 w 634"/>
                    <a:gd name="T13" fmla="*/ 25 h 616"/>
                    <a:gd name="T14" fmla="*/ 134 w 634"/>
                    <a:gd name="T15" fmla="*/ 70 h 616"/>
                    <a:gd name="T16" fmla="*/ 135 w 634"/>
                    <a:gd name="T17" fmla="*/ 78 h 616"/>
                    <a:gd name="T18" fmla="*/ 131 w 634"/>
                    <a:gd name="T19" fmla="*/ 78 h 616"/>
                    <a:gd name="T20" fmla="*/ 83 w 634"/>
                    <a:gd name="T21" fmla="*/ 118 h 616"/>
                    <a:gd name="T22" fmla="*/ 74 w 634"/>
                    <a:gd name="T23" fmla="*/ 124 h 616"/>
                    <a:gd name="T24" fmla="*/ 27 w 634"/>
                    <a:gd name="T25" fmla="*/ 181 h 616"/>
                    <a:gd name="T26" fmla="*/ 19 w 634"/>
                    <a:gd name="T27" fmla="*/ 271 h 616"/>
                    <a:gd name="T28" fmla="*/ 1 w 634"/>
                    <a:gd name="T29" fmla="*/ 314 h 616"/>
                    <a:gd name="T30" fmla="*/ 9 w 634"/>
                    <a:gd name="T31" fmla="*/ 344 h 616"/>
                    <a:gd name="T32" fmla="*/ 12 w 634"/>
                    <a:gd name="T33" fmla="*/ 430 h 616"/>
                    <a:gd name="T34" fmla="*/ 64 w 634"/>
                    <a:gd name="T35" fmla="*/ 492 h 616"/>
                    <a:gd name="T36" fmla="*/ 78 w 634"/>
                    <a:gd name="T37" fmla="*/ 494 h 616"/>
                    <a:gd name="T38" fmla="*/ 80 w 634"/>
                    <a:gd name="T39" fmla="*/ 502 h 616"/>
                    <a:gd name="T40" fmla="*/ 119 w 634"/>
                    <a:gd name="T41" fmla="*/ 542 h 616"/>
                    <a:gd name="T42" fmla="*/ 122 w 634"/>
                    <a:gd name="T43" fmla="*/ 538 h 616"/>
                    <a:gd name="T44" fmla="*/ 130 w 634"/>
                    <a:gd name="T45" fmla="*/ 554 h 616"/>
                    <a:gd name="T46" fmla="*/ 194 w 634"/>
                    <a:gd name="T47" fmla="*/ 605 h 616"/>
                    <a:gd name="T48" fmla="*/ 277 w 634"/>
                    <a:gd name="T49" fmla="*/ 600 h 616"/>
                    <a:gd name="T50" fmla="*/ 332 w 634"/>
                    <a:gd name="T51" fmla="*/ 612 h 616"/>
                    <a:gd name="T52" fmla="*/ 355 w 634"/>
                    <a:gd name="T53" fmla="*/ 601 h 616"/>
                    <a:gd name="T54" fmla="*/ 459 w 634"/>
                    <a:gd name="T55" fmla="*/ 595 h 616"/>
                    <a:gd name="T56" fmla="*/ 503 w 634"/>
                    <a:gd name="T57" fmla="*/ 544 h 616"/>
                    <a:gd name="T58" fmla="*/ 505 w 634"/>
                    <a:gd name="T59" fmla="*/ 536 h 616"/>
                    <a:gd name="T60" fmla="*/ 554 w 634"/>
                    <a:gd name="T61" fmla="*/ 488 h 616"/>
                    <a:gd name="T62" fmla="*/ 631 w 634"/>
                    <a:gd name="T63" fmla="*/ 377 h 616"/>
                    <a:gd name="T64" fmla="*/ 624 w 634"/>
                    <a:gd name="T65" fmla="*/ 345 h 616"/>
                    <a:gd name="T66" fmla="*/ 619 w 634"/>
                    <a:gd name="T67" fmla="*/ 340 h 616"/>
                    <a:gd name="T68" fmla="*/ 628 w 634"/>
                    <a:gd name="T69" fmla="*/ 322 h 616"/>
                    <a:gd name="T70" fmla="*/ 630 w 634"/>
                    <a:gd name="T71" fmla="*/ 285 h 616"/>
                    <a:gd name="T72" fmla="*/ 626 w 634"/>
                    <a:gd name="T73" fmla="*/ 265 h 616"/>
                    <a:gd name="T74" fmla="*/ 616 w 634"/>
                    <a:gd name="T75" fmla="*/ 183 h 616"/>
                    <a:gd name="T76" fmla="*/ 563 w 634"/>
                    <a:gd name="T77" fmla="*/ 132 h 616"/>
                    <a:gd name="T78" fmla="*/ 554 w 634"/>
                    <a:gd name="T79" fmla="*/ 134 h 616"/>
                    <a:gd name="T80" fmla="*/ 553 w 634"/>
                    <a:gd name="T81" fmla="*/ 131 h 616"/>
                    <a:gd name="T82" fmla="*/ 512 w 634"/>
                    <a:gd name="T83" fmla="*/ 80 h 616"/>
                    <a:gd name="T84" fmla="*/ 504 w 634"/>
                    <a:gd name="T85" fmla="*/ 77 h 616"/>
                    <a:gd name="T86" fmla="*/ 481 w 634"/>
                    <a:gd name="T87" fmla="*/ 36 h 616"/>
                    <a:gd name="T88" fmla="*/ 455 w 634"/>
                    <a:gd name="T89" fmla="*/ 17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34" h="616">
                      <a:moveTo>
                        <a:pt x="455" y="17"/>
                      </a:moveTo>
                      <a:cubicBezTo>
                        <a:pt x="444" y="13"/>
                        <a:pt x="435" y="10"/>
                        <a:pt x="424" y="6"/>
                      </a:cubicBezTo>
                      <a:cubicBezTo>
                        <a:pt x="401" y="2"/>
                        <a:pt x="372" y="0"/>
                        <a:pt x="353" y="15"/>
                      </a:cubicBezTo>
                      <a:cubicBezTo>
                        <a:pt x="347" y="16"/>
                        <a:pt x="343" y="9"/>
                        <a:pt x="336" y="9"/>
                      </a:cubicBezTo>
                      <a:cubicBezTo>
                        <a:pt x="318" y="4"/>
                        <a:pt x="299" y="8"/>
                        <a:pt x="285" y="17"/>
                      </a:cubicBezTo>
                      <a:cubicBezTo>
                        <a:pt x="281" y="17"/>
                        <a:pt x="276" y="18"/>
                        <a:pt x="273" y="15"/>
                      </a:cubicBezTo>
                      <a:cubicBezTo>
                        <a:pt x="241" y="7"/>
                        <a:pt x="204" y="13"/>
                        <a:pt x="174" y="25"/>
                      </a:cubicBezTo>
                      <a:cubicBezTo>
                        <a:pt x="155" y="35"/>
                        <a:pt x="139" y="49"/>
                        <a:pt x="134" y="70"/>
                      </a:cubicBezTo>
                      <a:cubicBezTo>
                        <a:pt x="134" y="73"/>
                        <a:pt x="137" y="76"/>
                        <a:pt x="135" y="78"/>
                      </a:cubicBezTo>
                      <a:cubicBezTo>
                        <a:pt x="134" y="79"/>
                        <a:pt x="132" y="78"/>
                        <a:pt x="131" y="78"/>
                      </a:cubicBezTo>
                      <a:cubicBezTo>
                        <a:pt x="111" y="81"/>
                        <a:pt x="89" y="97"/>
                        <a:pt x="83" y="118"/>
                      </a:cubicBezTo>
                      <a:cubicBezTo>
                        <a:pt x="84" y="123"/>
                        <a:pt x="77" y="123"/>
                        <a:pt x="74" y="124"/>
                      </a:cubicBezTo>
                      <a:cubicBezTo>
                        <a:pt x="52" y="137"/>
                        <a:pt x="37" y="159"/>
                        <a:pt x="27" y="181"/>
                      </a:cubicBezTo>
                      <a:cubicBezTo>
                        <a:pt x="11" y="207"/>
                        <a:pt x="4" y="242"/>
                        <a:pt x="19" y="271"/>
                      </a:cubicBezTo>
                      <a:cubicBezTo>
                        <a:pt x="7" y="282"/>
                        <a:pt x="2" y="297"/>
                        <a:pt x="1" y="314"/>
                      </a:cubicBezTo>
                      <a:cubicBezTo>
                        <a:pt x="0" y="325"/>
                        <a:pt x="8" y="334"/>
                        <a:pt x="9" y="344"/>
                      </a:cubicBezTo>
                      <a:cubicBezTo>
                        <a:pt x="1" y="372"/>
                        <a:pt x="1" y="402"/>
                        <a:pt x="12" y="430"/>
                      </a:cubicBezTo>
                      <a:cubicBezTo>
                        <a:pt x="19" y="457"/>
                        <a:pt x="41" y="478"/>
                        <a:pt x="64" y="492"/>
                      </a:cubicBezTo>
                      <a:cubicBezTo>
                        <a:pt x="68" y="496"/>
                        <a:pt x="74" y="497"/>
                        <a:pt x="78" y="494"/>
                      </a:cubicBezTo>
                      <a:cubicBezTo>
                        <a:pt x="82" y="495"/>
                        <a:pt x="79" y="500"/>
                        <a:pt x="80" y="502"/>
                      </a:cubicBezTo>
                      <a:cubicBezTo>
                        <a:pt x="86" y="519"/>
                        <a:pt x="101" y="539"/>
                        <a:pt x="119" y="542"/>
                      </a:cubicBezTo>
                      <a:cubicBezTo>
                        <a:pt x="122" y="538"/>
                        <a:pt x="122" y="538"/>
                        <a:pt x="122" y="538"/>
                      </a:cubicBezTo>
                      <a:cubicBezTo>
                        <a:pt x="131" y="537"/>
                        <a:pt x="127" y="549"/>
                        <a:pt x="130" y="554"/>
                      </a:cubicBezTo>
                      <a:cubicBezTo>
                        <a:pt x="144" y="579"/>
                        <a:pt x="168" y="597"/>
                        <a:pt x="194" y="605"/>
                      </a:cubicBezTo>
                      <a:cubicBezTo>
                        <a:pt x="220" y="615"/>
                        <a:pt x="253" y="612"/>
                        <a:pt x="277" y="600"/>
                      </a:cubicBezTo>
                      <a:cubicBezTo>
                        <a:pt x="291" y="613"/>
                        <a:pt x="313" y="616"/>
                        <a:pt x="332" y="612"/>
                      </a:cubicBezTo>
                      <a:cubicBezTo>
                        <a:pt x="340" y="610"/>
                        <a:pt x="347" y="604"/>
                        <a:pt x="355" y="601"/>
                      </a:cubicBezTo>
                      <a:cubicBezTo>
                        <a:pt x="388" y="614"/>
                        <a:pt x="430" y="614"/>
                        <a:pt x="459" y="595"/>
                      </a:cubicBezTo>
                      <a:cubicBezTo>
                        <a:pt x="479" y="583"/>
                        <a:pt x="496" y="565"/>
                        <a:pt x="503" y="544"/>
                      </a:cubicBezTo>
                      <a:cubicBezTo>
                        <a:pt x="505" y="542"/>
                        <a:pt x="502" y="538"/>
                        <a:pt x="505" y="536"/>
                      </a:cubicBezTo>
                      <a:cubicBezTo>
                        <a:pt x="527" y="529"/>
                        <a:pt x="548" y="511"/>
                        <a:pt x="554" y="488"/>
                      </a:cubicBezTo>
                      <a:cubicBezTo>
                        <a:pt x="597" y="468"/>
                        <a:pt x="629" y="424"/>
                        <a:pt x="631" y="377"/>
                      </a:cubicBezTo>
                      <a:cubicBezTo>
                        <a:pt x="630" y="366"/>
                        <a:pt x="632" y="354"/>
                        <a:pt x="624" y="345"/>
                      </a:cubicBezTo>
                      <a:cubicBezTo>
                        <a:pt x="623" y="343"/>
                        <a:pt x="619" y="342"/>
                        <a:pt x="619" y="340"/>
                      </a:cubicBezTo>
                      <a:cubicBezTo>
                        <a:pt x="624" y="334"/>
                        <a:pt x="625" y="327"/>
                        <a:pt x="628" y="322"/>
                      </a:cubicBezTo>
                      <a:cubicBezTo>
                        <a:pt x="631" y="309"/>
                        <a:pt x="631" y="298"/>
                        <a:pt x="630" y="285"/>
                      </a:cubicBezTo>
                      <a:cubicBezTo>
                        <a:pt x="630" y="278"/>
                        <a:pt x="622" y="272"/>
                        <a:pt x="626" y="265"/>
                      </a:cubicBezTo>
                      <a:cubicBezTo>
                        <a:pt x="634" y="239"/>
                        <a:pt x="631" y="207"/>
                        <a:pt x="616" y="183"/>
                      </a:cubicBezTo>
                      <a:cubicBezTo>
                        <a:pt x="602" y="163"/>
                        <a:pt x="587" y="141"/>
                        <a:pt x="563" y="132"/>
                      </a:cubicBezTo>
                      <a:cubicBezTo>
                        <a:pt x="560" y="130"/>
                        <a:pt x="557" y="133"/>
                        <a:pt x="554" y="134"/>
                      </a:cubicBezTo>
                      <a:cubicBezTo>
                        <a:pt x="553" y="134"/>
                        <a:pt x="553" y="132"/>
                        <a:pt x="553" y="131"/>
                      </a:cubicBezTo>
                      <a:cubicBezTo>
                        <a:pt x="551" y="108"/>
                        <a:pt x="530" y="92"/>
                        <a:pt x="512" y="80"/>
                      </a:cubicBezTo>
                      <a:cubicBezTo>
                        <a:pt x="510" y="78"/>
                        <a:pt x="506" y="80"/>
                        <a:pt x="504" y="77"/>
                      </a:cubicBezTo>
                      <a:cubicBezTo>
                        <a:pt x="504" y="60"/>
                        <a:pt x="492" y="47"/>
                        <a:pt x="481" y="36"/>
                      </a:cubicBezTo>
                      <a:cubicBezTo>
                        <a:pt x="473" y="28"/>
                        <a:pt x="464" y="23"/>
                        <a:pt x="4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0F41BE0-19BE-42F0-B389-6CA9B7187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926" y="1731963"/>
                  <a:ext cx="911225" cy="885825"/>
                </a:xfrm>
                <a:custGeom>
                  <a:avLst/>
                  <a:gdLst>
                    <a:gd name="T0" fmla="*/ 454 w 595"/>
                    <a:gd name="T1" fmla="*/ 43 h 577"/>
                    <a:gd name="T2" fmla="*/ 427 w 595"/>
                    <a:gd name="T3" fmla="*/ 21 h 577"/>
                    <a:gd name="T4" fmla="*/ 334 w 595"/>
                    <a:gd name="T5" fmla="*/ 17 h 577"/>
                    <a:gd name="T6" fmla="*/ 324 w 595"/>
                    <a:gd name="T7" fmla="*/ 13 h 577"/>
                    <a:gd name="T8" fmla="*/ 301 w 595"/>
                    <a:gd name="T9" fmla="*/ 9 h 577"/>
                    <a:gd name="T10" fmla="*/ 266 w 595"/>
                    <a:gd name="T11" fmla="*/ 24 h 577"/>
                    <a:gd name="T12" fmla="*/ 230 w 595"/>
                    <a:gd name="T13" fmla="*/ 17 h 577"/>
                    <a:gd name="T14" fmla="*/ 170 w 595"/>
                    <a:gd name="T15" fmla="*/ 29 h 577"/>
                    <a:gd name="T16" fmla="*/ 125 w 595"/>
                    <a:gd name="T17" fmla="*/ 73 h 577"/>
                    <a:gd name="T18" fmla="*/ 108 w 595"/>
                    <a:gd name="T19" fmla="*/ 80 h 577"/>
                    <a:gd name="T20" fmla="*/ 85 w 595"/>
                    <a:gd name="T21" fmla="*/ 100 h 577"/>
                    <a:gd name="T22" fmla="*/ 72 w 595"/>
                    <a:gd name="T23" fmla="*/ 120 h 577"/>
                    <a:gd name="T24" fmla="*/ 8 w 595"/>
                    <a:gd name="T25" fmla="*/ 212 h 577"/>
                    <a:gd name="T26" fmla="*/ 13 w 595"/>
                    <a:gd name="T27" fmla="*/ 250 h 577"/>
                    <a:gd name="T28" fmla="*/ 9 w 595"/>
                    <a:gd name="T29" fmla="*/ 270 h 577"/>
                    <a:gd name="T30" fmla="*/ 15 w 595"/>
                    <a:gd name="T31" fmla="*/ 325 h 577"/>
                    <a:gd name="T32" fmla="*/ 14 w 595"/>
                    <a:gd name="T33" fmla="*/ 328 h 577"/>
                    <a:gd name="T34" fmla="*/ 19 w 595"/>
                    <a:gd name="T35" fmla="*/ 421 h 577"/>
                    <a:gd name="T36" fmla="*/ 34 w 595"/>
                    <a:gd name="T37" fmla="*/ 445 h 577"/>
                    <a:gd name="T38" fmla="*/ 75 w 595"/>
                    <a:gd name="T39" fmla="*/ 470 h 577"/>
                    <a:gd name="T40" fmla="*/ 95 w 595"/>
                    <a:gd name="T41" fmla="*/ 500 h 577"/>
                    <a:gd name="T42" fmla="*/ 119 w 595"/>
                    <a:gd name="T43" fmla="*/ 509 h 577"/>
                    <a:gd name="T44" fmla="*/ 138 w 595"/>
                    <a:gd name="T45" fmla="*/ 541 h 577"/>
                    <a:gd name="T46" fmla="*/ 207 w 595"/>
                    <a:gd name="T47" fmla="*/ 573 h 577"/>
                    <a:gd name="T48" fmla="*/ 260 w 595"/>
                    <a:gd name="T49" fmla="*/ 566 h 577"/>
                    <a:gd name="T50" fmla="*/ 309 w 595"/>
                    <a:gd name="T51" fmla="*/ 574 h 577"/>
                    <a:gd name="T52" fmla="*/ 322 w 595"/>
                    <a:gd name="T53" fmla="*/ 569 h 577"/>
                    <a:gd name="T54" fmla="*/ 321 w 595"/>
                    <a:gd name="T55" fmla="*/ 568 h 577"/>
                    <a:gd name="T56" fmla="*/ 322 w 595"/>
                    <a:gd name="T57" fmla="*/ 567 h 577"/>
                    <a:gd name="T58" fmla="*/ 331 w 595"/>
                    <a:gd name="T59" fmla="*/ 563 h 577"/>
                    <a:gd name="T60" fmla="*/ 366 w 595"/>
                    <a:gd name="T61" fmla="*/ 574 h 577"/>
                    <a:gd name="T62" fmla="*/ 382 w 595"/>
                    <a:gd name="T63" fmla="*/ 575 h 577"/>
                    <a:gd name="T64" fmla="*/ 445 w 595"/>
                    <a:gd name="T65" fmla="*/ 552 h 577"/>
                    <a:gd name="T66" fmla="*/ 466 w 595"/>
                    <a:gd name="T67" fmla="*/ 526 h 577"/>
                    <a:gd name="T68" fmla="*/ 476 w 595"/>
                    <a:gd name="T69" fmla="*/ 505 h 577"/>
                    <a:gd name="T70" fmla="*/ 516 w 595"/>
                    <a:gd name="T71" fmla="*/ 471 h 577"/>
                    <a:gd name="T72" fmla="*/ 518 w 595"/>
                    <a:gd name="T73" fmla="*/ 461 h 577"/>
                    <a:gd name="T74" fmla="*/ 551 w 595"/>
                    <a:gd name="T75" fmla="*/ 438 h 577"/>
                    <a:gd name="T76" fmla="*/ 584 w 595"/>
                    <a:gd name="T77" fmla="*/ 388 h 577"/>
                    <a:gd name="T78" fmla="*/ 582 w 595"/>
                    <a:gd name="T79" fmla="*/ 321 h 577"/>
                    <a:gd name="T80" fmla="*/ 591 w 595"/>
                    <a:gd name="T81" fmla="*/ 297 h 577"/>
                    <a:gd name="T82" fmla="*/ 583 w 595"/>
                    <a:gd name="T83" fmla="*/ 255 h 577"/>
                    <a:gd name="T84" fmla="*/ 587 w 595"/>
                    <a:gd name="T85" fmla="*/ 203 h 577"/>
                    <a:gd name="T86" fmla="*/ 526 w 595"/>
                    <a:gd name="T87" fmla="*/ 127 h 577"/>
                    <a:gd name="T88" fmla="*/ 517 w 595"/>
                    <a:gd name="T89" fmla="*/ 108 h 577"/>
                    <a:gd name="T90" fmla="*/ 474 w 595"/>
                    <a:gd name="T91" fmla="*/ 76 h 577"/>
                    <a:gd name="T92" fmla="*/ 454 w 595"/>
                    <a:gd name="T93" fmla="*/ 43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95" h="577">
                      <a:moveTo>
                        <a:pt x="454" y="43"/>
                      </a:moveTo>
                      <a:cubicBezTo>
                        <a:pt x="446" y="35"/>
                        <a:pt x="436" y="27"/>
                        <a:pt x="427" y="21"/>
                      </a:cubicBezTo>
                      <a:cubicBezTo>
                        <a:pt x="400" y="7"/>
                        <a:pt x="362" y="0"/>
                        <a:pt x="334" y="17"/>
                      </a:cubicBezTo>
                      <a:cubicBezTo>
                        <a:pt x="324" y="13"/>
                        <a:pt x="324" y="13"/>
                        <a:pt x="324" y="13"/>
                      </a:cubicBezTo>
                      <a:cubicBezTo>
                        <a:pt x="317" y="10"/>
                        <a:pt x="309" y="10"/>
                        <a:pt x="301" y="9"/>
                      </a:cubicBezTo>
                      <a:cubicBezTo>
                        <a:pt x="287" y="10"/>
                        <a:pt x="277" y="18"/>
                        <a:pt x="266" y="24"/>
                      </a:cubicBezTo>
                      <a:cubicBezTo>
                        <a:pt x="255" y="20"/>
                        <a:pt x="242" y="17"/>
                        <a:pt x="230" y="17"/>
                      </a:cubicBezTo>
                      <a:cubicBezTo>
                        <a:pt x="208" y="16"/>
                        <a:pt x="189" y="22"/>
                        <a:pt x="170" y="29"/>
                      </a:cubicBezTo>
                      <a:cubicBezTo>
                        <a:pt x="151" y="39"/>
                        <a:pt x="132" y="53"/>
                        <a:pt x="125" y="73"/>
                      </a:cubicBezTo>
                      <a:cubicBezTo>
                        <a:pt x="108" y="80"/>
                        <a:pt x="108" y="80"/>
                        <a:pt x="108" y="80"/>
                      </a:cubicBezTo>
                      <a:cubicBezTo>
                        <a:pt x="100" y="85"/>
                        <a:pt x="91" y="91"/>
                        <a:pt x="85" y="100"/>
                      </a:cubicBezTo>
                      <a:cubicBezTo>
                        <a:pt x="80" y="106"/>
                        <a:pt x="84" y="119"/>
                        <a:pt x="72" y="120"/>
                      </a:cubicBezTo>
                      <a:cubicBezTo>
                        <a:pt x="42" y="142"/>
                        <a:pt x="13" y="174"/>
                        <a:pt x="8" y="212"/>
                      </a:cubicBezTo>
                      <a:cubicBezTo>
                        <a:pt x="10" y="224"/>
                        <a:pt x="8" y="239"/>
                        <a:pt x="13" y="250"/>
                      </a:cubicBezTo>
                      <a:cubicBezTo>
                        <a:pt x="17" y="257"/>
                        <a:pt x="13" y="264"/>
                        <a:pt x="9" y="270"/>
                      </a:cubicBezTo>
                      <a:cubicBezTo>
                        <a:pt x="0" y="288"/>
                        <a:pt x="3" y="310"/>
                        <a:pt x="15" y="325"/>
                      </a:cubicBezTo>
                      <a:cubicBezTo>
                        <a:pt x="14" y="328"/>
                        <a:pt x="14" y="328"/>
                        <a:pt x="14" y="328"/>
                      </a:cubicBezTo>
                      <a:cubicBezTo>
                        <a:pt x="6" y="357"/>
                        <a:pt x="5" y="393"/>
                        <a:pt x="19" y="421"/>
                      </a:cubicBezTo>
                      <a:cubicBezTo>
                        <a:pt x="21" y="430"/>
                        <a:pt x="30" y="437"/>
                        <a:pt x="34" y="445"/>
                      </a:cubicBezTo>
                      <a:cubicBezTo>
                        <a:pt x="44" y="458"/>
                        <a:pt x="60" y="463"/>
                        <a:pt x="75" y="470"/>
                      </a:cubicBezTo>
                      <a:cubicBezTo>
                        <a:pt x="79" y="481"/>
                        <a:pt x="86" y="491"/>
                        <a:pt x="95" y="500"/>
                      </a:cubicBezTo>
                      <a:cubicBezTo>
                        <a:pt x="102" y="505"/>
                        <a:pt x="111" y="506"/>
                        <a:pt x="119" y="509"/>
                      </a:cubicBezTo>
                      <a:cubicBezTo>
                        <a:pt x="123" y="521"/>
                        <a:pt x="130" y="532"/>
                        <a:pt x="138" y="541"/>
                      </a:cubicBezTo>
                      <a:cubicBezTo>
                        <a:pt x="155" y="562"/>
                        <a:pt x="181" y="570"/>
                        <a:pt x="207" y="573"/>
                      </a:cubicBezTo>
                      <a:cubicBezTo>
                        <a:pt x="225" y="577"/>
                        <a:pt x="243" y="571"/>
                        <a:pt x="260" y="566"/>
                      </a:cubicBezTo>
                      <a:cubicBezTo>
                        <a:pt x="274" y="574"/>
                        <a:pt x="293" y="577"/>
                        <a:pt x="309" y="574"/>
                      </a:cubicBezTo>
                      <a:cubicBezTo>
                        <a:pt x="314" y="574"/>
                        <a:pt x="319" y="571"/>
                        <a:pt x="322" y="569"/>
                      </a:cubicBezTo>
                      <a:cubicBezTo>
                        <a:pt x="321" y="568"/>
                        <a:pt x="321" y="568"/>
                        <a:pt x="321" y="568"/>
                      </a:cubicBezTo>
                      <a:cubicBezTo>
                        <a:pt x="322" y="567"/>
                        <a:pt x="322" y="566"/>
                        <a:pt x="322" y="567"/>
                      </a:cubicBezTo>
                      <a:cubicBezTo>
                        <a:pt x="324" y="570"/>
                        <a:pt x="327" y="563"/>
                        <a:pt x="331" y="563"/>
                      </a:cubicBezTo>
                      <a:cubicBezTo>
                        <a:pt x="342" y="568"/>
                        <a:pt x="354" y="570"/>
                        <a:pt x="366" y="574"/>
                      </a:cubicBezTo>
                      <a:cubicBezTo>
                        <a:pt x="371" y="573"/>
                        <a:pt x="377" y="576"/>
                        <a:pt x="382" y="575"/>
                      </a:cubicBezTo>
                      <a:cubicBezTo>
                        <a:pt x="406" y="575"/>
                        <a:pt x="427" y="565"/>
                        <a:pt x="445" y="552"/>
                      </a:cubicBezTo>
                      <a:cubicBezTo>
                        <a:pt x="454" y="545"/>
                        <a:pt x="462" y="536"/>
                        <a:pt x="466" y="526"/>
                      </a:cubicBezTo>
                      <a:cubicBezTo>
                        <a:pt x="471" y="519"/>
                        <a:pt x="469" y="510"/>
                        <a:pt x="476" y="505"/>
                      </a:cubicBezTo>
                      <a:cubicBezTo>
                        <a:pt x="492" y="501"/>
                        <a:pt x="512" y="489"/>
                        <a:pt x="516" y="471"/>
                      </a:cubicBezTo>
                      <a:cubicBezTo>
                        <a:pt x="517" y="468"/>
                        <a:pt x="516" y="463"/>
                        <a:pt x="518" y="461"/>
                      </a:cubicBezTo>
                      <a:cubicBezTo>
                        <a:pt x="529" y="454"/>
                        <a:pt x="541" y="449"/>
                        <a:pt x="551" y="438"/>
                      </a:cubicBezTo>
                      <a:cubicBezTo>
                        <a:pt x="569" y="426"/>
                        <a:pt x="577" y="406"/>
                        <a:pt x="584" y="388"/>
                      </a:cubicBezTo>
                      <a:cubicBezTo>
                        <a:pt x="593" y="366"/>
                        <a:pt x="592" y="342"/>
                        <a:pt x="582" y="321"/>
                      </a:cubicBezTo>
                      <a:cubicBezTo>
                        <a:pt x="591" y="297"/>
                        <a:pt x="591" y="297"/>
                        <a:pt x="591" y="297"/>
                      </a:cubicBezTo>
                      <a:cubicBezTo>
                        <a:pt x="595" y="283"/>
                        <a:pt x="592" y="267"/>
                        <a:pt x="583" y="255"/>
                      </a:cubicBezTo>
                      <a:cubicBezTo>
                        <a:pt x="587" y="238"/>
                        <a:pt x="588" y="221"/>
                        <a:pt x="587" y="203"/>
                      </a:cubicBezTo>
                      <a:cubicBezTo>
                        <a:pt x="582" y="170"/>
                        <a:pt x="559" y="137"/>
                        <a:pt x="526" y="127"/>
                      </a:cubicBezTo>
                      <a:cubicBezTo>
                        <a:pt x="518" y="124"/>
                        <a:pt x="521" y="114"/>
                        <a:pt x="517" y="108"/>
                      </a:cubicBezTo>
                      <a:cubicBezTo>
                        <a:pt x="510" y="92"/>
                        <a:pt x="493" y="77"/>
                        <a:pt x="474" y="76"/>
                      </a:cubicBezTo>
                      <a:cubicBezTo>
                        <a:pt x="469" y="65"/>
                        <a:pt x="463" y="52"/>
                        <a:pt x="45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6E2400E0-E1BF-4DB1-A24E-3DD3BE329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713" y="1768475"/>
                  <a:ext cx="179388" cy="58738"/>
                </a:xfrm>
                <a:custGeom>
                  <a:avLst/>
                  <a:gdLst>
                    <a:gd name="T0" fmla="*/ 15 w 117"/>
                    <a:gd name="T1" fmla="*/ 12 h 39"/>
                    <a:gd name="T2" fmla="*/ 14 w 117"/>
                    <a:gd name="T3" fmla="*/ 0 h 39"/>
                    <a:gd name="T4" fmla="*/ 12 w 117"/>
                    <a:gd name="T5" fmla="*/ 0 h 39"/>
                    <a:gd name="T6" fmla="*/ 1 w 117"/>
                    <a:gd name="T7" fmla="*/ 13 h 39"/>
                    <a:gd name="T8" fmla="*/ 18 w 117"/>
                    <a:gd name="T9" fmla="*/ 36 h 39"/>
                    <a:gd name="T10" fmla="*/ 51 w 117"/>
                    <a:gd name="T11" fmla="*/ 29 h 39"/>
                    <a:gd name="T12" fmla="*/ 116 w 117"/>
                    <a:gd name="T13" fmla="*/ 32 h 39"/>
                    <a:gd name="T14" fmla="*/ 115 w 117"/>
                    <a:gd name="T15" fmla="*/ 22 h 39"/>
                    <a:gd name="T16" fmla="*/ 96 w 117"/>
                    <a:gd name="T17" fmla="*/ 13 h 39"/>
                    <a:gd name="T18" fmla="*/ 29 w 117"/>
                    <a:gd name="T19" fmla="*/ 23 h 39"/>
                    <a:gd name="T20" fmla="*/ 15 w 117"/>
                    <a:gd name="T21" fmla="*/ 1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" h="39">
                      <a:moveTo>
                        <a:pt x="15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3"/>
                        <a:pt x="0" y="7"/>
                        <a:pt x="1" y="13"/>
                      </a:cubicBezTo>
                      <a:cubicBezTo>
                        <a:pt x="1" y="24"/>
                        <a:pt x="8" y="32"/>
                        <a:pt x="18" y="36"/>
                      </a:cubicBezTo>
                      <a:cubicBezTo>
                        <a:pt x="29" y="39"/>
                        <a:pt x="42" y="37"/>
                        <a:pt x="51" y="29"/>
                      </a:cubicBezTo>
                      <a:cubicBezTo>
                        <a:pt x="69" y="18"/>
                        <a:pt x="97" y="20"/>
                        <a:pt x="116" y="32"/>
                      </a:cubicBezTo>
                      <a:cubicBezTo>
                        <a:pt x="117" y="30"/>
                        <a:pt x="116" y="25"/>
                        <a:pt x="115" y="22"/>
                      </a:cubicBezTo>
                      <a:cubicBezTo>
                        <a:pt x="109" y="18"/>
                        <a:pt x="102" y="16"/>
                        <a:pt x="96" y="13"/>
                      </a:cubicBezTo>
                      <a:cubicBezTo>
                        <a:pt x="72" y="7"/>
                        <a:pt x="51" y="20"/>
                        <a:pt x="29" y="23"/>
                      </a:cubicBezTo>
                      <a:cubicBezTo>
                        <a:pt x="22" y="24"/>
                        <a:pt x="19" y="16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DE55E329-730E-4904-BF53-CBCCB82C7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1768475"/>
                  <a:ext cx="168275" cy="57150"/>
                </a:xfrm>
                <a:custGeom>
                  <a:avLst/>
                  <a:gdLst>
                    <a:gd name="T0" fmla="*/ 104 w 109"/>
                    <a:gd name="T1" fmla="*/ 6 h 38"/>
                    <a:gd name="T2" fmla="*/ 90 w 109"/>
                    <a:gd name="T3" fmla="*/ 4 h 38"/>
                    <a:gd name="T4" fmla="*/ 92 w 109"/>
                    <a:gd name="T5" fmla="*/ 9 h 38"/>
                    <a:gd name="T6" fmla="*/ 90 w 109"/>
                    <a:gd name="T7" fmla="*/ 20 h 38"/>
                    <a:gd name="T8" fmla="*/ 61 w 109"/>
                    <a:gd name="T9" fmla="*/ 16 h 38"/>
                    <a:gd name="T10" fmla="*/ 3 w 109"/>
                    <a:gd name="T11" fmla="*/ 20 h 38"/>
                    <a:gd name="T12" fmla="*/ 2 w 109"/>
                    <a:gd name="T13" fmla="*/ 21 h 38"/>
                    <a:gd name="T14" fmla="*/ 1 w 109"/>
                    <a:gd name="T15" fmla="*/ 26 h 38"/>
                    <a:gd name="T16" fmla="*/ 68 w 109"/>
                    <a:gd name="T17" fmla="*/ 32 h 38"/>
                    <a:gd name="T18" fmla="*/ 98 w 109"/>
                    <a:gd name="T19" fmla="*/ 33 h 38"/>
                    <a:gd name="T20" fmla="*/ 107 w 109"/>
                    <a:gd name="T21" fmla="*/ 22 h 38"/>
                    <a:gd name="T22" fmla="*/ 104 w 109"/>
                    <a:gd name="T23" fmla="*/ 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9" h="38">
                      <a:moveTo>
                        <a:pt x="104" y="6"/>
                      </a:moveTo>
                      <a:cubicBezTo>
                        <a:pt x="100" y="4"/>
                        <a:pt x="95" y="0"/>
                        <a:pt x="90" y="4"/>
                      </a:cubicBezTo>
                      <a:cubicBezTo>
                        <a:pt x="90" y="6"/>
                        <a:pt x="91" y="8"/>
                        <a:pt x="92" y="9"/>
                      </a:cubicBezTo>
                      <a:cubicBezTo>
                        <a:pt x="94" y="13"/>
                        <a:pt x="93" y="18"/>
                        <a:pt x="90" y="20"/>
                      </a:cubicBezTo>
                      <a:cubicBezTo>
                        <a:pt x="80" y="27"/>
                        <a:pt x="70" y="18"/>
                        <a:pt x="61" y="16"/>
                      </a:cubicBezTo>
                      <a:cubicBezTo>
                        <a:pt x="43" y="9"/>
                        <a:pt x="20" y="14"/>
                        <a:pt x="3" y="2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2"/>
                        <a:pt x="0" y="25"/>
                        <a:pt x="1" y="26"/>
                      </a:cubicBezTo>
                      <a:cubicBezTo>
                        <a:pt x="22" y="16"/>
                        <a:pt x="51" y="14"/>
                        <a:pt x="68" y="32"/>
                      </a:cubicBezTo>
                      <a:cubicBezTo>
                        <a:pt x="77" y="36"/>
                        <a:pt x="89" y="38"/>
                        <a:pt x="98" y="33"/>
                      </a:cubicBezTo>
                      <a:cubicBezTo>
                        <a:pt x="103" y="31"/>
                        <a:pt x="106" y="26"/>
                        <a:pt x="107" y="22"/>
                      </a:cubicBezTo>
                      <a:cubicBezTo>
                        <a:pt x="109" y="16"/>
                        <a:pt x="107" y="11"/>
                        <a:pt x="10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D81DF088-E582-47C2-B257-AB26808C7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863" y="1770063"/>
                  <a:ext cx="80963" cy="95250"/>
                </a:xfrm>
                <a:custGeom>
                  <a:avLst/>
                  <a:gdLst>
                    <a:gd name="T0" fmla="*/ 10 w 53"/>
                    <a:gd name="T1" fmla="*/ 20 h 62"/>
                    <a:gd name="T2" fmla="*/ 8 w 53"/>
                    <a:gd name="T3" fmla="*/ 3 h 62"/>
                    <a:gd name="T4" fmla="*/ 3 w 53"/>
                    <a:gd name="T5" fmla="*/ 3 h 62"/>
                    <a:gd name="T6" fmla="*/ 7 w 53"/>
                    <a:gd name="T7" fmla="*/ 35 h 62"/>
                    <a:gd name="T8" fmla="*/ 53 w 53"/>
                    <a:gd name="T9" fmla="*/ 62 h 62"/>
                    <a:gd name="T10" fmla="*/ 10 w 53"/>
                    <a:gd name="T11" fmla="*/ 2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62">
                      <a:moveTo>
                        <a:pt x="10" y="20"/>
                      </a:moveTo>
                      <a:cubicBezTo>
                        <a:pt x="9" y="15"/>
                        <a:pt x="11" y="8"/>
                        <a:pt x="8" y="3"/>
                      </a:cubicBezTo>
                      <a:cubicBezTo>
                        <a:pt x="7" y="2"/>
                        <a:pt x="4" y="0"/>
                        <a:pt x="3" y="3"/>
                      </a:cubicBezTo>
                      <a:cubicBezTo>
                        <a:pt x="0" y="14"/>
                        <a:pt x="1" y="25"/>
                        <a:pt x="7" y="35"/>
                      </a:cubicBezTo>
                      <a:cubicBezTo>
                        <a:pt x="15" y="51"/>
                        <a:pt x="35" y="61"/>
                        <a:pt x="53" y="62"/>
                      </a:cubicBezTo>
                      <a:cubicBezTo>
                        <a:pt x="36" y="53"/>
                        <a:pt x="15" y="40"/>
                        <a:pt x="1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30120875-30F1-4E27-A526-6E0A6E2596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876" y="1768475"/>
                  <a:ext cx="146050" cy="28575"/>
                </a:xfrm>
                <a:custGeom>
                  <a:avLst/>
                  <a:gdLst>
                    <a:gd name="T0" fmla="*/ 95 w 96"/>
                    <a:gd name="T1" fmla="*/ 11 h 19"/>
                    <a:gd name="T2" fmla="*/ 35 w 96"/>
                    <a:gd name="T3" fmla="*/ 7 h 19"/>
                    <a:gd name="T4" fmla="*/ 2 w 96"/>
                    <a:gd name="T5" fmla="*/ 5 h 19"/>
                    <a:gd name="T6" fmla="*/ 5 w 96"/>
                    <a:gd name="T7" fmla="*/ 15 h 19"/>
                    <a:gd name="T8" fmla="*/ 13 w 96"/>
                    <a:gd name="T9" fmla="*/ 17 h 19"/>
                    <a:gd name="T10" fmla="*/ 93 w 96"/>
                    <a:gd name="T11" fmla="*/ 15 h 19"/>
                    <a:gd name="T12" fmla="*/ 95 w 96"/>
                    <a:gd name="T13" fmla="*/ 15 h 19"/>
                    <a:gd name="T14" fmla="*/ 95 w 96"/>
                    <a:gd name="T15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" h="19">
                      <a:moveTo>
                        <a:pt x="95" y="11"/>
                      </a:moveTo>
                      <a:cubicBezTo>
                        <a:pt x="77" y="3"/>
                        <a:pt x="55" y="3"/>
                        <a:pt x="35" y="7"/>
                      </a:cubicBezTo>
                      <a:cubicBezTo>
                        <a:pt x="25" y="11"/>
                        <a:pt x="11" y="12"/>
                        <a:pt x="2" y="5"/>
                      </a:cubicBezTo>
                      <a:cubicBezTo>
                        <a:pt x="0" y="8"/>
                        <a:pt x="3" y="11"/>
                        <a:pt x="5" y="15"/>
                      </a:cubicBezTo>
                      <a:cubicBezTo>
                        <a:pt x="7" y="16"/>
                        <a:pt x="10" y="19"/>
                        <a:pt x="13" y="17"/>
                      </a:cubicBezTo>
                      <a:cubicBezTo>
                        <a:pt x="38" y="9"/>
                        <a:pt x="68" y="0"/>
                        <a:pt x="93" y="15"/>
                      </a:cubicBezTo>
                      <a:cubicBezTo>
                        <a:pt x="95" y="15"/>
                        <a:pt x="95" y="15"/>
                        <a:pt x="95" y="15"/>
                      </a:cubicBezTo>
                      <a:cubicBezTo>
                        <a:pt x="95" y="14"/>
                        <a:pt x="96" y="12"/>
                        <a:pt x="9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B04EBB5E-54A5-45A8-9C5F-C0F222126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0776" y="1778000"/>
                  <a:ext cx="85725" cy="88900"/>
                </a:xfrm>
                <a:custGeom>
                  <a:avLst/>
                  <a:gdLst>
                    <a:gd name="T0" fmla="*/ 56 w 56"/>
                    <a:gd name="T1" fmla="*/ 2 h 58"/>
                    <a:gd name="T2" fmla="*/ 56 w 56"/>
                    <a:gd name="T3" fmla="*/ 0 h 58"/>
                    <a:gd name="T4" fmla="*/ 36 w 56"/>
                    <a:gd name="T5" fmla="*/ 11 h 58"/>
                    <a:gd name="T6" fmla="*/ 34 w 56"/>
                    <a:gd name="T7" fmla="*/ 19 h 58"/>
                    <a:gd name="T8" fmla="*/ 7 w 56"/>
                    <a:gd name="T9" fmla="*/ 55 h 58"/>
                    <a:gd name="T10" fmla="*/ 0 w 56"/>
                    <a:gd name="T11" fmla="*/ 58 h 58"/>
                    <a:gd name="T12" fmla="*/ 21 w 56"/>
                    <a:gd name="T13" fmla="*/ 51 h 58"/>
                    <a:gd name="T14" fmla="*/ 56 w 56"/>
                    <a:gd name="T15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58">
                      <a:moveTo>
                        <a:pt x="56" y="2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9" y="4"/>
                        <a:pt x="41" y="4"/>
                        <a:pt x="36" y="1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2" y="35"/>
                        <a:pt x="21" y="49"/>
                        <a:pt x="7" y="55"/>
                      </a:cubicBezTo>
                      <a:cubicBezTo>
                        <a:pt x="5" y="57"/>
                        <a:pt x="1" y="55"/>
                        <a:pt x="0" y="58"/>
                      </a:cubicBezTo>
                      <a:cubicBezTo>
                        <a:pt x="8" y="57"/>
                        <a:pt x="15" y="54"/>
                        <a:pt x="21" y="51"/>
                      </a:cubicBezTo>
                      <a:cubicBezTo>
                        <a:pt x="39" y="40"/>
                        <a:pt x="51" y="22"/>
                        <a:pt x="5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B7CCADF6-039A-4393-887B-6017F2229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088" y="1784350"/>
                  <a:ext cx="49213" cy="63500"/>
                </a:xfrm>
                <a:custGeom>
                  <a:avLst/>
                  <a:gdLst>
                    <a:gd name="T0" fmla="*/ 22 w 33"/>
                    <a:gd name="T1" fmla="*/ 18 h 41"/>
                    <a:gd name="T2" fmla="*/ 1 w 33"/>
                    <a:gd name="T3" fmla="*/ 0 h 41"/>
                    <a:gd name="T4" fmla="*/ 1 w 33"/>
                    <a:gd name="T5" fmla="*/ 3 h 41"/>
                    <a:gd name="T6" fmla="*/ 33 w 33"/>
                    <a:gd name="T7" fmla="*/ 41 h 41"/>
                    <a:gd name="T8" fmla="*/ 33 w 33"/>
                    <a:gd name="T9" fmla="*/ 37 h 41"/>
                    <a:gd name="T10" fmla="*/ 22 w 33"/>
                    <a:gd name="T11" fmla="*/ 1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1">
                      <a:moveTo>
                        <a:pt x="22" y="18"/>
                      </a:moveTo>
                      <a:cubicBezTo>
                        <a:pt x="15" y="13"/>
                        <a:pt x="9" y="4"/>
                        <a:pt x="1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0" y="22"/>
                        <a:pt x="18" y="34"/>
                        <a:pt x="33" y="41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B33AF679-E6E1-431B-9221-74716065C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951" y="1801813"/>
                  <a:ext cx="39688" cy="52388"/>
                </a:xfrm>
                <a:custGeom>
                  <a:avLst/>
                  <a:gdLst>
                    <a:gd name="T0" fmla="*/ 22 w 26"/>
                    <a:gd name="T1" fmla="*/ 15 h 34"/>
                    <a:gd name="T2" fmla="*/ 25 w 26"/>
                    <a:gd name="T3" fmla="*/ 0 h 34"/>
                    <a:gd name="T4" fmla="*/ 0 w 26"/>
                    <a:gd name="T5" fmla="*/ 34 h 34"/>
                    <a:gd name="T6" fmla="*/ 22 w 26"/>
                    <a:gd name="T7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22" y="15"/>
                      </a:moveTo>
                      <a:cubicBezTo>
                        <a:pt x="24" y="10"/>
                        <a:pt x="26" y="4"/>
                        <a:pt x="25" y="0"/>
                      </a:cubicBezTo>
                      <a:cubicBezTo>
                        <a:pt x="11" y="6"/>
                        <a:pt x="3" y="21"/>
                        <a:pt x="0" y="34"/>
                      </a:cubicBezTo>
                      <a:cubicBezTo>
                        <a:pt x="10" y="32"/>
                        <a:pt x="18" y="24"/>
                        <a:pt x="2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5C26CC7D-83B8-4179-9BC6-1107F3E04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1804988"/>
                  <a:ext cx="133350" cy="58738"/>
                </a:xfrm>
                <a:custGeom>
                  <a:avLst/>
                  <a:gdLst>
                    <a:gd name="T0" fmla="*/ 84 w 87"/>
                    <a:gd name="T1" fmla="*/ 19 h 39"/>
                    <a:gd name="T2" fmla="*/ 44 w 87"/>
                    <a:gd name="T3" fmla="*/ 0 h 39"/>
                    <a:gd name="T4" fmla="*/ 8 w 87"/>
                    <a:gd name="T5" fmla="*/ 12 h 39"/>
                    <a:gd name="T6" fmla="*/ 1 w 87"/>
                    <a:gd name="T7" fmla="*/ 24 h 39"/>
                    <a:gd name="T8" fmla="*/ 43 w 87"/>
                    <a:gd name="T9" fmla="*/ 12 h 39"/>
                    <a:gd name="T10" fmla="*/ 67 w 87"/>
                    <a:gd name="T11" fmla="*/ 20 h 39"/>
                    <a:gd name="T12" fmla="*/ 66 w 87"/>
                    <a:gd name="T13" fmla="*/ 36 h 39"/>
                    <a:gd name="T14" fmla="*/ 73 w 87"/>
                    <a:gd name="T15" fmla="*/ 39 h 39"/>
                    <a:gd name="T16" fmla="*/ 83 w 87"/>
                    <a:gd name="T17" fmla="*/ 34 h 39"/>
                    <a:gd name="T18" fmla="*/ 84 w 87"/>
                    <a:gd name="T19" fmla="*/ 1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39">
                      <a:moveTo>
                        <a:pt x="84" y="19"/>
                      </a:moveTo>
                      <a:cubicBezTo>
                        <a:pt x="78" y="2"/>
                        <a:pt x="58" y="1"/>
                        <a:pt x="44" y="0"/>
                      </a:cubicBezTo>
                      <a:cubicBezTo>
                        <a:pt x="30" y="1"/>
                        <a:pt x="19" y="5"/>
                        <a:pt x="8" y="12"/>
                      </a:cubicBezTo>
                      <a:cubicBezTo>
                        <a:pt x="6" y="16"/>
                        <a:pt x="0" y="20"/>
                        <a:pt x="1" y="24"/>
                      </a:cubicBezTo>
                      <a:cubicBezTo>
                        <a:pt x="16" y="26"/>
                        <a:pt x="28" y="15"/>
                        <a:pt x="43" y="12"/>
                      </a:cubicBezTo>
                      <a:cubicBezTo>
                        <a:pt x="52" y="11"/>
                        <a:pt x="61" y="13"/>
                        <a:pt x="67" y="20"/>
                      </a:cubicBezTo>
                      <a:cubicBezTo>
                        <a:pt x="70" y="25"/>
                        <a:pt x="69" y="31"/>
                        <a:pt x="66" y="36"/>
                      </a:cubicBezTo>
                      <a:cubicBezTo>
                        <a:pt x="68" y="38"/>
                        <a:pt x="70" y="38"/>
                        <a:pt x="73" y="39"/>
                      </a:cubicBezTo>
                      <a:cubicBezTo>
                        <a:pt x="77" y="37"/>
                        <a:pt x="81" y="39"/>
                        <a:pt x="83" y="34"/>
                      </a:cubicBezTo>
                      <a:cubicBezTo>
                        <a:pt x="87" y="30"/>
                        <a:pt x="86" y="23"/>
                        <a:pt x="8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CE6A6D37-F5F8-4304-AB32-5BEEE9180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9388" y="1809750"/>
                  <a:ext cx="136525" cy="61913"/>
                </a:xfrm>
                <a:custGeom>
                  <a:avLst/>
                  <a:gdLst>
                    <a:gd name="T0" fmla="*/ 67 w 89"/>
                    <a:gd name="T1" fmla="*/ 8 h 41"/>
                    <a:gd name="T2" fmla="*/ 28 w 89"/>
                    <a:gd name="T3" fmla="*/ 1 h 41"/>
                    <a:gd name="T4" fmla="*/ 0 w 89"/>
                    <a:gd name="T5" fmla="*/ 23 h 41"/>
                    <a:gd name="T6" fmla="*/ 4 w 89"/>
                    <a:gd name="T7" fmla="*/ 36 h 41"/>
                    <a:gd name="T8" fmla="*/ 17 w 89"/>
                    <a:gd name="T9" fmla="*/ 40 h 41"/>
                    <a:gd name="T10" fmla="*/ 20 w 89"/>
                    <a:gd name="T11" fmla="*/ 38 h 41"/>
                    <a:gd name="T12" fmla="*/ 16 w 89"/>
                    <a:gd name="T13" fmla="*/ 27 h 41"/>
                    <a:gd name="T14" fmla="*/ 28 w 89"/>
                    <a:gd name="T15" fmla="*/ 13 h 41"/>
                    <a:gd name="T16" fmla="*/ 81 w 89"/>
                    <a:gd name="T17" fmla="*/ 26 h 41"/>
                    <a:gd name="T18" fmla="*/ 78 w 89"/>
                    <a:gd name="T19" fmla="*/ 12 h 41"/>
                    <a:gd name="T20" fmla="*/ 67 w 89"/>
                    <a:gd name="T21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41">
                      <a:moveTo>
                        <a:pt x="67" y="8"/>
                      </a:moveTo>
                      <a:cubicBezTo>
                        <a:pt x="56" y="2"/>
                        <a:pt x="42" y="0"/>
                        <a:pt x="28" y="1"/>
                      </a:cubicBezTo>
                      <a:cubicBezTo>
                        <a:pt x="17" y="3"/>
                        <a:pt x="2" y="9"/>
                        <a:pt x="0" y="23"/>
                      </a:cubicBezTo>
                      <a:cubicBezTo>
                        <a:pt x="0" y="27"/>
                        <a:pt x="2" y="32"/>
                        <a:pt x="4" y="36"/>
                      </a:cubicBezTo>
                      <a:cubicBezTo>
                        <a:pt x="7" y="39"/>
                        <a:pt x="12" y="39"/>
                        <a:pt x="17" y="40"/>
                      </a:cubicBezTo>
                      <a:cubicBezTo>
                        <a:pt x="18" y="39"/>
                        <a:pt x="21" y="41"/>
                        <a:pt x="20" y="38"/>
                      </a:cubicBezTo>
                      <a:cubicBezTo>
                        <a:pt x="16" y="35"/>
                        <a:pt x="16" y="31"/>
                        <a:pt x="16" y="27"/>
                      </a:cubicBezTo>
                      <a:cubicBezTo>
                        <a:pt x="17" y="20"/>
                        <a:pt x="24" y="16"/>
                        <a:pt x="28" y="13"/>
                      </a:cubicBezTo>
                      <a:cubicBezTo>
                        <a:pt x="47" y="12"/>
                        <a:pt x="65" y="18"/>
                        <a:pt x="81" y="26"/>
                      </a:cubicBezTo>
                      <a:cubicBezTo>
                        <a:pt x="89" y="22"/>
                        <a:pt x="79" y="17"/>
                        <a:pt x="78" y="12"/>
                      </a:cubicBezTo>
                      <a:cubicBezTo>
                        <a:pt x="75" y="8"/>
                        <a:pt x="70" y="13"/>
                        <a:pt x="6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01877098-6CEE-4AAA-BCC9-CFD8AF4E2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17688"/>
                  <a:ext cx="84138" cy="42863"/>
                </a:xfrm>
                <a:custGeom>
                  <a:avLst/>
                  <a:gdLst>
                    <a:gd name="T0" fmla="*/ 55 w 55"/>
                    <a:gd name="T1" fmla="*/ 17 h 28"/>
                    <a:gd name="T2" fmla="*/ 54 w 55"/>
                    <a:gd name="T3" fmla="*/ 13 h 28"/>
                    <a:gd name="T4" fmla="*/ 1 w 55"/>
                    <a:gd name="T5" fmla="*/ 21 h 28"/>
                    <a:gd name="T6" fmla="*/ 1 w 55"/>
                    <a:gd name="T7" fmla="*/ 24 h 28"/>
                    <a:gd name="T8" fmla="*/ 37 w 55"/>
                    <a:gd name="T9" fmla="*/ 15 h 28"/>
                    <a:gd name="T10" fmla="*/ 53 w 55"/>
                    <a:gd name="T11" fmla="*/ 23 h 28"/>
                    <a:gd name="T12" fmla="*/ 55 w 55"/>
                    <a:gd name="T13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28">
                      <a:moveTo>
                        <a:pt x="55" y="17"/>
                      </a:move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36" y="0"/>
                        <a:pt x="19" y="20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14" y="28"/>
                        <a:pt x="25" y="15"/>
                        <a:pt x="37" y="15"/>
                      </a:cubicBezTo>
                      <a:cubicBezTo>
                        <a:pt x="44" y="15"/>
                        <a:pt x="48" y="20"/>
                        <a:pt x="53" y="23"/>
                      </a:cubicBezTo>
                      <a:cubicBezTo>
                        <a:pt x="55" y="21"/>
                        <a:pt x="55" y="19"/>
                        <a:pt x="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6A087174-3F39-4A04-AF1D-F23D2983D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30388"/>
                  <a:ext cx="357188" cy="146050"/>
                </a:xfrm>
                <a:custGeom>
                  <a:avLst/>
                  <a:gdLst>
                    <a:gd name="T0" fmla="*/ 144 w 234"/>
                    <a:gd name="T1" fmla="*/ 20 h 95"/>
                    <a:gd name="T2" fmla="*/ 123 w 234"/>
                    <a:gd name="T3" fmla="*/ 11 h 95"/>
                    <a:gd name="T4" fmla="*/ 109 w 234"/>
                    <a:gd name="T5" fmla="*/ 4 h 95"/>
                    <a:gd name="T6" fmla="*/ 51 w 234"/>
                    <a:gd name="T7" fmla="*/ 48 h 95"/>
                    <a:gd name="T8" fmla="*/ 38 w 234"/>
                    <a:gd name="T9" fmla="*/ 64 h 95"/>
                    <a:gd name="T10" fmla="*/ 0 w 234"/>
                    <a:gd name="T11" fmla="*/ 91 h 95"/>
                    <a:gd name="T12" fmla="*/ 1 w 234"/>
                    <a:gd name="T13" fmla="*/ 92 h 95"/>
                    <a:gd name="T14" fmla="*/ 26 w 234"/>
                    <a:gd name="T15" fmla="*/ 86 h 95"/>
                    <a:gd name="T16" fmla="*/ 41 w 234"/>
                    <a:gd name="T17" fmla="*/ 78 h 95"/>
                    <a:gd name="T18" fmla="*/ 59 w 234"/>
                    <a:gd name="T19" fmla="*/ 65 h 95"/>
                    <a:gd name="T20" fmla="*/ 111 w 234"/>
                    <a:gd name="T21" fmla="*/ 23 h 95"/>
                    <a:gd name="T22" fmla="*/ 122 w 234"/>
                    <a:gd name="T23" fmla="*/ 26 h 95"/>
                    <a:gd name="T24" fmla="*/ 169 w 234"/>
                    <a:gd name="T25" fmla="*/ 58 h 95"/>
                    <a:gd name="T26" fmla="*/ 176 w 234"/>
                    <a:gd name="T27" fmla="*/ 65 h 95"/>
                    <a:gd name="T28" fmla="*/ 217 w 234"/>
                    <a:gd name="T29" fmla="*/ 91 h 95"/>
                    <a:gd name="T30" fmla="*/ 234 w 234"/>
                    <a:gd name="T31" fmla="*/ 95 h 95"/>
                    <a:gd name="T32" fmla="*/ 227 w 234"/>
                    <a:gd name="T33" fmla="*/ 79 h 95"/>
                    <a:gd name="T34" fmla="*/ 188 w 234"/>
                    <a:gd name="T35" fmla="*/ 55 h 95"/>
                    <a:gd name="T36" fmla="*/ 144 w 234"/>
                    <a:gd name="T37" fmla="*/ 2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4" h="95">
                      <a:moveTo>
                        <a:pt x="144" y="20"/>
                      </a:moveTo>
                      <a:cubicBezTo>
                        <a:pt x="138" y="16"/>
                        <a:pt x="129" y="16"/>
                        <a:pt x="123" y="11"/>
                      </a:cubicBezTo>
                      <a:cubicBezTo>
                        <a:pt x="117" y="11"/>
                        <a:pt x="115" y="0"/>
                        <a:pt x="109" y="4"/>
                      </a:cubicBezTo>
                      <a:cubicBezTo>
                        <a:pt x="95" y="28"/>
                        <a:pt x="63" y="23"/>
                        <a:pt x="51" y="48"/>
                      </a:cubicBezTo>
                      <a:cubicBezTo>
                        <a:pt x="47" y="54"/>
                        <a:pt x="49" y="66"/>
                        <a:pt x="38" y="64"/>
                      </a:cubicBezTo>
                      <a:cubicBezTo>
                        <a:pt x="23" y="64"/>
                        <a:pt x="7" y="77"/>
                        <a:pt x="0" y="91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9" y="89"/>
                        <a:pt x="17" y="86"/>
                        <a:pt x="26" y="86"/>
                      </a:cubicBezTo>
                      <a:cubicBezTo>
                        <a:pt x="41" y="78"/>
                        <a:pt x="41" y="78"/>
                        <a:pt x="41" y="78"/>
                      </a:cubicBezTo>
                      <a:cubicBezTo>
                        <a:pt x="47" y="74"/>
                        <a:pt x="61" y="77"/>
                        <a:pt x="59" y="65"/>
                      </a:cubicBezTo>
                      <a:cubicBezTo>
                        <a:pt x="68" y="43"/>
                        <a:pt x="96" y="41"/>
                        <a:pt x="111" y="23"/>
                      </a:cubicBezTo>
                      <a:cubicBezTo>
                        <a:pt x="114" y="22"/>
                        <a:pt x="119" y="23"/>
                        <a:pt x="122" y="26"/>
                      </a:cubicBezTo>
                      <a:cubicBezTo>
                        <a:pt x="139" y="34"/>
                        <a:pt x="159" y="41"/>
                        <a:pt x="169" y="58"/>
                      </a:cubicBezTo>
                      <a:cubicBezTo>
                        <a:pt x="170" y="61"/>
                        <a:pt x="171" y="67"/>
                        <a:pt x="176" y="65"/>
                      </a:cubicBezTo>
                      <a:cubicBezTo>
                        <a:pt x="192" y="68"/>
                        <a:pt x="209" y="76"/>
                        <a:pt x="217" y="91"/>
                      </a:cubicBezTo>
                      <a:cubicBezTo>
                        <a:pt x="222" y="93"/>
                        <a:pt x="228" y="95"/>
                        <a:pt x="234" y="95"/>
                      </a:cubicBezTo>
                      <a:cubicBezTo>
                        <a:pt x="234" y="89"/>
                        <a:pt x="230" y="84"/>
                        <a:pt x="227" y="79"/>
                      </a:cubicBezTo>
                      <a:cubicBezTo>
                        <a:pt x="217" y="67"/>
                        <a:pt x="203" y="59"/>
                        <a:pt x="188" y="55"/>
                      </a:cubicBezTo>
                      <a:cubicBezTo>
                        <a:pt x="180" y="38"/>
                        <a:pt x="161" y="27"/>
                        <a:pt x="14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04E907D5-10A4-4E26-96A3-7A0E7B11F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726" y="1833563"/>
                  <a:ext cx="80963" cy="26988"/>
                </a:xfrm>
                <a:custGeom>
                  <a:avLst/>
                  <a:gdLst>
                    <a:gd name="T0" fmla="*/ 52 w 53"/>
                    <a:gd name="T1" fmla="*/ 12 h 18"/>
                    <a:gd name="T2" fmla="*/ 10 w 53"/>
                    <a:gd name="T3" fmla="*/ 3 h 18"/>
                    <a:gd name="T4" fmla="*/ 0 w 53"/>
                    <a:gd name="T5" fmla="*/ 13 h 18"/>
                    <a:gd name="T6" fmla="*/ 3 w 53"/>
                    <a:gd name="T7" fmla="*/ 18 h 18"/>
                    <a:gd name="T8" fmla="*/ 12 w 53"/>
                    <a:gd name="T9" fmla="*/ 8 h 18"/>
                    <a:gd name="T10" fmla="*/ 46 w 53"/>
                    <a:gd name="T11" fmla="*/ 12 h 18"/>
                    <a:gd name="T12" fmla="*/ 52 w 53"/>
                    <a:gd name="T13" fmla="*/ 15 h 18"/>
                    <a:gd name="T14" fmla="*/ 52 w 53"/>
                    <a:gd name="T15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8">
                      <a:moveTo>
                        <a:pt x="52" y="12"/>
                      </a:moveTo>
                      <a:cubicBezTo>
                        <a:pt x="39" y="8"/>
                        <a:pt x="25" y="0"/>
                        <a:pt x="10" y="3"/>
                      </a:cubicBezTo>
                      <a:cubicBezTo>
                        <a:pt x="6" y="5"/>
                        <a:pt x="0" y="8"/>
                        <a:pt x="0" y="13"/>
                      </a:cubicBezTo>
                      <a:cubicBezTo>
                        <a:pt x="0" y="15"/>
                        <a:pt x="1" y="18"/>
                        <a:pt x="3" y="18"/>
                      </a:cubicBezTo>
                      <a:cubicBezTo>
                        <a:pt x="4" y="13"/>
                        <a:pt x="9" y="10"/>
                        <a:pt x="12" y="8"/>
                      </a:cubicBezTo>
                      <a:cubicBezTo>
                        <a:pt x="24" y="3"/>
                        <a:pt x="36" y="8"/>
                        <a:pt x="46" y="12"/>
                      </a:cubicBezTo>
                      <a:cubicBezTo>
                        <a:pt x="48" y="12"/>
                        <a:pt x="50" y="16"/>
                        <a:pt x="52" y="15"/>
                      </a:cubicBezTo>
                      <a:cubicBezTo>
                        <a:pt x="53" y="14"/>
                        <a:pt x="53" y="13"/>
                        <a:pt x="5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144BEC73-269D-43E3-B005-98FF8688B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6226" y="1852613"/>
                  <a:ext cx="55563" cy="52388"/>
                </a:xfrm>
                <a:custGeom>
                  <a:avLst/>
                  <a:gdLst>
                    <a:gd name="T0" fmla="*/ 33 w 37"/>
                    <a:gd name="T1" fmla="*/ 5 h 34"/>
                    <a:gd name="T2" fmla="*/ 28 w 37"/>
                    <a:gd name="T3" fmla="*/ 1 h 34"/>
                    <a:gd name="T4" fmla="*/ 0 w 37"/>
                    <a:gd name="T5" fmla="*/ 23 h 34"/>
                    <a:gd name="T6" fmla="*/ 0 w 37"/>
                    <a:gd name="T7" fmla="*/ 25 h 34"/>
                    <a:gd name="T8" fmla="*/ 15 w 37"/>
                    <a:gd name="T9" fmla="*/ 31 h 34"/>
                    <a:gd name="T10" fmla="*/ 37 w 37"/>
                    <a:gd name="T11" fmla="*/ 31 h 34"/>
                    <a:gd name="T12" fmla="*/ 28 w 37"/>
                    <a:gd name="T13" fmla="*/ 29 h 34"/>
                    <a:gd name="T14" fmla="*/ 11 w 37"/>
                    <a:gd name="T15" fmla="*/ 21 h 34"/>
                    <a:gd name="T16" fmla="*/ 32 w 37"/>
                    <a:gd name="T17" fmla="*/ 7 h 34"/>
                    <a:gd name="T18" fmla="*/ 33 w 37"/>
                    <a:gd name="T19" fmla="*/ 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34">
                      <a:moveTo>
                        <a:pt x="33" y="5"/>
                      </a:moveTo>
                      <a:cubicBezTo>
                        <a:pt x="31" y="3"/>
                        <a:pt x="30" y="0"/>
                        <a:pt x="28" y="1"/>
                      </a:cubicBezTo>
                      <a:cubicBezTo>
                        <a:pt x="17" y="5"/>
                        <a:pt x="7" y="13"/>
                        <a:pt x="0" y="2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4" y="28"/>
                        <a:pt x="9" y="30"/>
                        <a:pt x="15" y="31"/>
                      </a:cubicBezTo>
                      <a:cubicBezTo>
                        <a:pt x="22" y="32"/>
                        <a:pt x="31" y="34"/>
                        <a:pt x="37" y="31"/>
                      </a:cubicBezTo>
                      <a:cubicBezTo>
                        <a:pt x="35" y="29"/>
                        <a:pt x="31" y="32"/>
                        <a:pt x="28" y="29"/>
                      </a:cubicBezTo>
                      <a:cubicBezTo>
                        <a:pt x="22" y="26"/>
                        <a:pt x="13" y="27"/>
                        <a:pt x="11" y="21"/>
                      </a:cubicBezTo>
                      <a:cubicBezTo>
                        <a:pt x="17" y="15"/>
                        <a:pt x="24" y="10"/>
                        <a:pt x="32" y="7"/>
                      </a:cubicBezTo>
                      <a:cubicBezTo>
                        <a:pt x="33" y="5"/>
                        <a:pt x="33" y="5"/>
                        <a:pt x="3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4031ED74-7318-4F3A-AB5E-C5AB807E3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852613"/>
                  <a:ext cx="58738" cy="53975"/>
                </a:xfrm>
                <a:custGeom>
                  <a:avLst/>
                  <a:gdLst>
                    <a:gd name="T0" fmla="*/ 32 w 39"/>
                    <a:gd name="T1" fmla="*/ 11 h 36"/>
                    <a:gd name="T2" fmla="*/ 15 w 39"/>
                    <a:gd name="T3" fmla="*/ 0 h 36"/>
                    <a:gd name="T4" fmla="*/ 19 w 39"/>
                    <a:gd name="T5" fmla="*/ 7 h 36"/>
                    <a:gd name="T6" fmla="*/ 27 w 39"/>
                    <a:gd name="T7" fmla="*/ 19 h 36"/>
                    <a:gd name="T8" fmla="*/ 1 w 39"/>
                    <a:gd name="T9" fmla="*/ 33 h 36"/>
                    <a:gd name="T10" fmla="*/ 2 w 39"/>
                    <a:gd name="T11" fmla="*/ 36 h 36"/>
                    <a:gd name="T12" fmla="*/ 20 w 39"/>
                    <a:gd name="T13" fmla="*/ 33 h 36"/>
                    <a:gd name="T14" fmla="*/ 39 w 39"/>
                    <a:gd name="T15" fmla="*/ 21 h 36"/>
                    <a:gd name="T16" fmla="*/ 37 w 39"/>
                    <a:gd name="T17" fmla="*/ 13 h 36"/>
                    <a:gd name="T18" fmla="*/ 32 w 39"/>
                    <a:gd name="T19" fmla="*/ 1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6">
                      <a:moveTo>
                        <a:pt x="32" y="11"/>
                      </a:moveTo>
                      <a:cubicBezTo>
                        <a:pt x="26" y="7"/>
                        <a:pt x="22" y="1"/>
                        <a:pt x="15" y="0"/>
                      </a:cubicBezTo>
                      <a:cubicBezTo>
                        <a:pt x="15" y="2"/>
                        <a:pt x="17" y="5"/>
                        <a:pt x="19" y="7"/>
                      </a:cubicBezTo>
                      <a:cubicBezTo>
                        <a:pt x="22" y="10"/>
                        <a:pt x="28" y="14"/>
                        <a:pt x="27" y="19"/>
                      </a:cubicBezTo>
                      <a:cubicBezTo>
                        <a:pt x="21" y="30"/>
                        <a:pt x="10" y="28"/>
                        <a:pt x="1" y="33"/>
                      </a:cubicBezTo>
                      <a:cubicBezTo>
                        <a:pt x="0" y="34"/>
                        <a:pt x="1" y="35"/>
                        <a:pt x="2" y="36"/>
                      </a:cubicBezTo>
                      <a:cubicBezTo>
                        <a:pt x="8" y="36"/>
                        <a:pt x="14" y="35"/>
                        <a:pt x="20" y="33"/>
                      </a:cubicBezTo>
                      <a:cubicBezTo>
                        <a:pt x="26" y="30"/>
                        <a:pt x="35" y="26"/>
                        <a:pt x="39" y="21"/>
                      </a:cubicBezTo>
                      <a:cubicBezTo>
                        <a:pt x="37" y="18"/>
                        <a:pt x="36" y="16"/>
                        <a:pt x="37" y="13"/>
                      </a:cubicBezTo>
                      <a:cubicBezTo>
                        <a:pt x="35" y="12"/>
                        <a:pt x="34" y="10"/>
                        <a:pt x="3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D9C8752D-8CCB-4ED6-A9A9-6E657E142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8713" y="1858963"/>
                  <a:ext cx="53975" cy="39688"/>
                </a:xfrm>
                <a:custGeom>
                  <a:avLst/>
                  <a:gdLst>
                    <a:gd name="T0" fmla="*/ 35 w 35"/>
                    <a:gd name="T1" fmla="*/ 13 h 26"/>
                    <a:gd name="T2" fmla="*/ 23 w 35"/>
                    <a:gd name="T3" fmla="*/ 0 h 26"/>
                    <a:gd name="T4" fmla="*/ 0 w 35"/>
                    <a:gd name="T5" fmla="*/ 12 h 26"/>
                    <a:gd name="T6" fmla="*/ 2 w 35"/>
                    <a:gd name="T7" fmla="*/ 15 h 26"/>
                    <a:gd name="T8" fmla="*/ 17 w 35"/>
                    <a:gd name="T9" fmla="*/ 22 h 26"/>
                    <a:gd name="T10" fmla="*/ 35 w 35"/>
                    <a:gd name="T11" fmla="*/ 1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6">
                      <a:moveTo>
                        <a:pt x="35" y="13"/>
                      </a:moveTo>
                      <a:cubicBezTo>
                        <a:pt x="33" y="8"/>
                        <a:pt x="29" y="2"/>
                        <a:pt x="23" y="0"/>
                      </a:cubicBezTo>
                      <a:cubicBezTo>
                        <a:pt x="16" y="5"/>
                        <a:pt x="8" y="9"/>
                        <a:pt x="0" y="12"/>
                      </a:cubicBezTo>
                      <a:cubicBezTo>
                        <a:pt x="0" y="13"/>
                        <a:pt x="1" y="14"/>
                        <a:pt x="2" y="15"/>
                      </a:cubicBezTo>
                      <a:cubicBezTo>
                        <a:pt x="6" y="19"/>
                        <a:pt x="10" y="26"/>
                        <a:pt x="17" y="22"/>
                      </a:cubicBezTo>
                      <a:cubicBezTo>
                        <a:pt x="24" y="20"/>
                        <a:pt x="32" y="19"/>
                        <a:pt x="3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1793E03-98E8-448B-B664-7793EF5E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9563" y="1865313"/>
                  <a:ext cx="58738" cy="25400"/>
                </a:xfrm>
                <a:custGeom>
                  <a:avLst/>
                  <a:gdLst>
                    <a:gd name="T0" fmla="*/ 39 w 39"/>
                    <a:gd name="T1" fmla="*/ 7 h 16"/>
                    <a:gd name="T2" fmla="*/ 19 w 39"/>
                    <a:gd name="T3" fmla="*/ 0 h 16"/>
                    <a:gd name="T4" fmla="*/ 0 w 39"/>
                    <a:gd name="T5" fmla="*/ 12 h 16"/>
                    <a:gd name="T6" fmla="*/ 29 w 39"/>
                    <a:gd name="T7" fmla="*/ 14 h 16"/>
                    <a:gd name="T8" fmla="*/ 39 w 39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6">
                      <a:moveTo>
                        <a:pt x="39" y="7"/>
                      </a:moveTo>
                      <a:cubicBezTo>
                        <a:pt x="32" y="4"/>
                        <a:pt x="26" y="2"/>
                        <a:pt x="19" y="0"/>
                      </a:cubicBezTo>
                      <a:cubicBezTo>
                        <a:pt x="12" y="2"/>
                        <a:pt x="5" y="7"/>
                        <a:pt x="0" y="12"/>
                      </a:cubicBezTo>
                      <a:cubicBezTo>
                        <a:pt x="9" y="15"/>
                        <a:pt x="20" y="16"/>
                        <a:pt x="29" y="14"/>
                      </a:cubicBezTo>
                      <a:cubicBezTo>
                        <a:pt x="32" y="12"/>
                        <a:pt x="39" y="12"/>
                        <a:pt x="3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2AFEA13A-B6DF-4A8E-99D6-4790C0B98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5713" y="1874838"/>
                  <a:ext cx="260350" cy="146050"/>
                </a:xfrm>
                <a:custGeom>
                  <a:avLst/>
                  <a:gdLst>
                    <a:gd name="T0" fmla="*/ 111 w 170"/>
                    <a:gd name="T1" fmla="*/ 17 h 95"/>
                    <a:gd name="T2" fmla="*/ 76 w 170"/>
                    <a:gd name="T3" fmla="*/ 0 h 95"/>
                    <a:gd name="T4" fmla="*/ 39 w 170"/>
                    <a:gd name="T5" fmla="*/ 24 h 95"/>
                    <a:gd name="T6" fmla="*/ 28 w 170"/>
                    <a:gd name="T7" fmla="*/ 37 h 95"/>
                    <a:gd name="T8" fmla="*/ 25 w 170"/>
                    <a:gd name="T9" fmla="*/ 50 h 95"/>
                    <a:gd name="T10" fmla="*/ 0 w 170"/>
                    <a:gd name="T11" fmla="*/ 58 h 95"/>
                    <a:gd name="T12" fmla="*/ 25 w 170"/>
                    <a:gd name="T13" fmla="*/ 71 h 95"/>
                    <a:gd name="T14" fmla="*/ 35 w 170"/>
                    <a:gd name="T15" fmla="*/ 87 h 95"/>
                    <a:gd name="T16" fmla="*/ 50 w 170"/>
                    <a:gd name="T17" fmla="*/ 69 h 95"/>
                    <a:gd name="T18" fmla="*/ 54 w 170"/>
                    <a:gd name="T19" fmla="*/ 53 h 95"/>
                    <a:gd name="T20" fmla="*/ 78 w 170"/>
                    <a:gd name="T21" fmla="*/ 35 h 95"/>
                    <a:gd name="T22" fmla="*/ 99 w 170"/>
                    <a:gd name="T23" fmla="*/ 37 h 95"/>
                    <a:gd name="T24" fmla="*/ 117 w 170"/>
                    <a:gd name="T25" fmla="*/ 59 h 95"/>
                    <a:gd name="T26" fmla="*/ 117 w 170"/>
                    <a:gd name="T27" fmla="*/ 69 h 95"/>
                    <a:gd name="T28" fmla="*/ 130 w 170"/>
                    <a:gd name="T29" fmla="*/ 95 h 95"/>
                    <a:gd name="T30" fmla="*/ 140 w 170"/>
                    <a:gd name="T31" fmla="*/ 79 h 95"/>
                    <a:gd name="T32" fmla="*/ 170 w 170"/>
                    <a:gd name="T33" fmla="*/ 63 h 95"/>
                    <a:gd name="T34" fmla="*/ 157 w 170"/>
                    <a:gd name="T35" fmla="*/ 49 h 95"/>
                    <a:gd name="T36" fmla="*/ 131 w 170"/>
                    <a:gd name="T37" fmla="*/ 43 h 95"/>
                    <a:gd name="T38" fmla="*/ 129 w 170"/>
                    <a:gd name="T39" fmla="*/ 42 h 95"/>
                    <a:gd name="T40" fmla="*/ 111 w 170"/>
                    <a:gd name="T41" fmla="*/ 1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95">
                      <a:moveTo>
                        <a:pt x="111" y="17"/>
                      </a:moveTo>
                      <a:cubicBezTo>
                        <a:pt x="99" y="12"/>
                        <a:pt x="88" y="7"/>
                        <a:pt x="76" y="0"/>
                      </a:cubicBezTo>
                      <a:cubicBezTo>
                        <a:pt x="65" y="10"/>
                        <a:pt x="51" y="16"/>
                        <a:pt x="39" y="24"/>
                      </a:cubicBezTo>
                      <a:cubicBezTo>
                        <a:pt x="33" y="26"/>
                        <a:pt x="31" y="33"/>
                        <a:pt x="28" y="37"/>
                      </a:cubicBezTo>
                      <a:cubicBezTo>
                        <a:pt x="26" y="41"/>
                        <a:pt x="28" y="47"/>
                        <a:pt x="25" y="50"/>
                      </a:cubicBezTo>
                      <a:cubicBezTo>
                        <a:pt x="16" y="52"/>
                        <a:pt x="6" y="51"/>
                        <a:pt x="0" y="58"/>
                      </a:cubicBezTo>
                      <a:cubicBezTo>
                        <a:pt x="8" y="61"/>
                        <a:pt x="17" y="66"/>
                        <a:pt x="25" y="71"/>
                      </a:cubicBezTo>
                      <a:cubicBezTo>
                        <a:pt x="29" y="76"/>
                        <a:pt x="30" y="83"/>
                        <a:pt x="35" y="87"/>
                      </a:cubicBezTo>
                      <a:cubicBezTo>
                        <a:pt x="38" y="80"/>
                        <a:pt x="44" y="74"/>
                        <a:pt x="50" y="69"/>
                      </a:cubicBezTo>
                      <a:cubicBezTo>
                        <a:pt x="51" y="63"/>
                        <a:pt x="50" y="58"/>
                        <a:pt x="54" y="53"/>
                      </a:cubicBezTo>
                      <a:cubicBezTo>
                        <a:pt x="60" y="45"/>
                        <a:pt x="68" y="39"/>
                        <a:pt x="78" y="35"/>
                      </a:cubicBezTo>
                      <a:cubicBezTo>
                        <a:pt x="85" y="33"/>
                        <a:pt x="94" y="31"/>
                        <a:pt x="99" y="37"/>
                      </a:cubicBezTo>
                      <a:cubicBezTo>
                        <a:pt x="110" y="38"/>
                        <a:pt x="114" y="50"/>
                        <a:pt x="117" y="59"/>
                      </a:cubicBezTo>
                      <a:cubicBezTo>
                        <a:pt x="115" y="63"/>
                        <a:pt x="117" y="66"/>
                        <a:pt x="117" y="69"/>
                      </a:cubicBezTo>
                      <a:cubicBezTo>
                        <a:pt x="126" y="74"/>
                        <a:pt x="130" y="85"/>
                        <a:pt x="130" y="95"/>
                      </a:cubicBezTo>
                      <a:cubicBezTo>
                        <a:pt x="133" y="89"/>
                        <a:pt x="135" y="83"/>
                        <a:pt x="140" y="79"/>
                      </a:cubicBezTo>
                      <a:cubicBezTo>
                        <a:pt x="147" y="69"/>
                        <a:pt x="159" y="64"/>
                        <a:pt x="170" y="63"/>
                      </a:cubicBezTo>
                      <a:cubicBezTo>
                        <a:pt x="167" y="57"/>
                        <a:pt x="162" y="52"/>
                        <a:pt x="157" y="49"/>
                      </a:cubicBezTo>
                      <a:cubicBezTo>
                        <a:pt x="149" y="46"/>
                        <a:pt x="141" y="42"/>
                        <a:pt x="131" y="43"/>
                      </a:cubicBezTo>
                      <a:cubicBezTo>
                        <a:pt x="129" y="42"/>
                        <a:pt x="129" y="42"/>
                        <a:pt x="129" y="42"/>
                      </a:cubicBezTo>
                      <a:cubicBezTo>
                        <a:pt x="128" y="32"/>
                        <a:pt x="119" y="25"/>
                        <a:pt x="11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2DA0FC9E-E76A-4E57-AE2A-8CD7B5C51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74838"/>
                  <a:ext cx="85725" cy="96838"/>
                </a:xfrm>
                <a:custGeom>
                  <a:avLst/>
                  <a:gdLst>
                    <a:gd name="T0" fmla="*/ 48 w 56"/>
                    <a:gd name="T1" fmla="*/ 29 h 63"/>
                    <a:gd name="T2" fmla="*/ 41 w 56"/>
                    <a:gd name="T3" fmla="*/ 18 h 63"/>
                    <a:gd name="T4" fmla="*/ 16 w 56"/>
                    <a:gd name="T5" fmla="*/ 1 h 63"/>
                    <a:gd name="T6" fmla="*/ 8 w 56"/>
                    <a:gd name="T7" fmla="*/ 1 h 63"/>
                    <a:gd name="T8" fmla="*/ 46 w 56"/>
                    <a:gd name="T9" fmla="*/ 48 h 63"/>
                    <a:gd name="T10" fmla="*/ 41 w 56"/>
                    <a:gd name="T11" fmla="*/ 51 h 63"/>
                    <a:gd name="T12" fmla="*/ 0 w 56"/>
                    <a:gd name="T13" fmla="*/ 20 h 63"/>
                    <a:gd name="T14" fmla="*/ 4 w 56"/>
                    <a:gd name="T15" fmla="*/ 29 h 63"/>
                    <a:gd name="T16" fmla="*/ 35 w 56"/>
                    <a:gd name="T17" fmla="*/ 57 h 63"/>
                    <a:gd name="T18" fmla="*/ 54 w 56"/>
                    <a:gd name="T19" fmla="*/ 59 h 63"/>
                    <a:gd name="T20" fmla="*/ 48 w 56"/>
                    <a:gd name="T21" fmla="*/ 29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63">
                      <a:moveTo>
                        <a:pt x="48" y="29"/>
                      </a:move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33" y="12"/>
                        <a:pt x="27" y="2"/>
                        <a:pt x="16" y="1"/>
                      </a:cubicBezTo>
                      <a:cubicBezTo>
                        <a:pt x="14" y="0"/>
                        <a:pt x="9" y="0"/>
                        <a:pt x="8" y="1"/>
                      </a:cubicBezTo>
                      <a:cubicBezTo>
                        <a:pt x="27" y="11"/>
                        <a:pt x="44" y="27"/>
                        <a:pt x="46" y="48"/>
                      </a:cubicBezTo>
                      <a:cubicBezTo>
                        <a:pt x="45" y="51"/>
                        <a:pt x="43" y="51"/>
                        <a:pt x="41" y="51"/>
                      </a:cubicBezTo>
                      <a:cubicBezTo>
                        <a:pt x="24" y="48"/>
                        <a:pt x="12" y="32"/>
                        <a:pt x="0" y="20"/>
                      </a:cubicBezTo>
                      <a:cubicBezTo>
                        <a:pt x="0" y="23"/>
                        <a:pt x="2" y="26"/>
                        <a:pt x="4" y="29"/>
                      </a:cubicBezTo>
                      <a:cubicBezTo>
                        <a:pt x="13" y="40"/>
                        <a:pt x="21" y="53"/>
                        <a:pt x="35" y="57"/>
                      </a:cubicBezTo>
                      <a:cubicBezTo>
                        <a:pt x="41" y="59"/>
                        <a:pt x="48" y="63"/>
                        <a:pt x="54" y="59"/>
                      </a:cubicBezTo>
                      <a:cubicBezTo>
                        <a:pt x="56" y="48"/>
                        <a:pt x="51" y="39"/>
                        <a:pt x="48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BC05DED1-B20D-4EBA-A15D-7138BA024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1588" y="1881188"/>
                  <a:ext cx="228600" cy="111125"/>
                </a:xfrm>
                <a:custGeom>
                  <a:avLst/>
                  <a:gdLst>
                    <a:gd name="T0" fmla="*/ 80 w 149"/>
                    <a:gd name="T1" fmla="*/ 6 h 72"/>
                    <a:gd name="T2" fmla="*/ 65 w 149"/>
                    <a:gd name="T3" fmla="*/ 0 h 72"/>
                    <a:gd name="T4" fmla="*/ 21 w 149"/>
                    <a:gd name="T5" fmla="*/ 40 h 72"/>
                    <a:gd name="T6" fmla="*/ 19 w 149"/>
                    <a:gd name="T7" fmla="*/ 51 h 72"/>
                    <a:gd name="T8" fmla="*/ 2 w 149"/>
                    <a:gd name="T9" fmla="*/ 52 h 72"/>
                    <a:gd name="T10" fmla="*/ 1 w 149"/>
                    <a:gd name="T11" fmla="*/ 56 h 72"/>
                    <a:gd name="T12" fmla="*/ 23 w 149"/>
                    <a:gd name="T13" fmla="*/ 72 h 72"/>
                    <a:gd name="T14" fmla="*/ 35 w 149"/>
                    <a:gd name="T15" fmla="*/ 62 h 72"/>
                    <a:gd name="T16" fmla="*/ 55 w 149"/>
                    <a:gd name="T17" fmla="*/ 32 h 72"/>
                    <a:gd name="T18" fmla="*/ 100 w 149"/>
                    <a:gd name="T19" fmla="*/ 31 h 72"/>
                    <a:gd name="T20" fmla="*/ 111 w 149"/>
                    <a:gd name="T21" fmla="*/ 61 h 72"/>
                    <a:gd name="T22" fmla="*/ 120 w 149"/>
                    <a:gd name="T23" fmla="*/ 72 h 72"/>
                    <a:gd name="T24" fmla="*/ 129 w 149"/>
                    <a:gd name="T25" fmla="*/ 67 h 72"/>
                    <a:gd name="T26" fmla="*/ 148 w 149"/>
                    <a:gd name="T27" fmla="*/ 56 h 72"/>
                    <a:gd name="T28" fmla="*/ 148 w 149"/>
                    <a:gd name="T29" fmla="*/ 52 h 72"/>
                    <a:gd name="T30" fmla="*/ 118 w 149"/>
                    <a:gd name="T31" fmla="*/ 42 h 72"/>
                    <a:gd name="T32" fmla="*/ 80 w 149"/>
                    <a:gd name="T33" fmla="*/ 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9" h="72">
                      <a:moveTo>
                        <a:pt x="80" y="6"/>
                      </a:moveTo>
                      <a:cubicBezTo>
                        <a:pt x="75" y="5"/>
                        <a:pt x="71" y="1"/>
                        <a:pt x="65" y="0"/>
                      </a:cubicBezTo>
                      <a:cubicBezTo>
                        <a:pt x="54" y="18"/>
                        <a:pt x="27" y="17"/>
                        <a:pt x="21" y="40"/>
                      </a:cubicBezTo>
                      <a:cubicBezTo>
                        <a:pt x="20" y="43"/>
                        <a:pt x="21" y="48"/>
                        <a:pt x="19" y="51"/>
                      </a:cubicBezTo>
                      <a:cubicBezTo>
                        <a:pt x="13" y="51"/>
                        <a:pt x="7" y="53"/>
                        <a:pt x="2" y="52"/>
                      </a:cubicBezTo>
                      <a:cubicBezTo>
                        <a:pt x="0" y="52"/>
                        <a:pt x="0" y="54"/>
                        <a:pt x="1" y="56"/>
                      </a:cubicBezTo>
                      <a:cubicBezTo>
                        <a:pt x="11" y="57"/>
                        <a:pt x="16" y="67"/>
                        <a:pt x="23" y="72"/>
                      </a:cubicBezTo>
                      <a:cubicBezTo>
                        <a:pt x="28" y="71"/>
                        <a:pt x="32" y="66"/>
                        <a:pt x="35" y="62"/>
                      </a:cubicBezTo>
                      <a:cubicBezTo>
                        <a:pt x="37" y="50"/>
                        <a:pt x="46" y="40"/>
                        <a:pt x="55" y="32"/>
                      </a:cubicBezTo>
                      <a:cubicBezTo>
                        <a:pt x="69" y="26"/>
                        <a:pt x="87" y="21"/>
                        <a:pt x="100" y="31"/>
                      </a:cubicBezTo>
                      <a:cubicBezTo>
                        <a:pt x="108" y="39"/>
                        <a:pt x="109" y="51"/>
                        <a:pt x="111" y="61"/>
                      </a:cubicBezTo>
                      <a:cubicBezTo>
                        <a:pt x="114" y="65"/>
                        <a:pt x="118" y="68"/>
                        <a:pt x="120" y="72"/>
                      </a:cubicBezTo>
                      <a:cubicBezTo>
                        <a:pt x="124" y="72"/>
                        <a:pt x="126" y="70"/>
                        <a:pt x="129" y="67"/>
                      </a:cubicBezTo>
                      <a:cubicBezTo>
                        <a:pt x="134" y="62"/>
                        <a:pt x="141" y="59"/>
                        <a:pt x="148" y="56"/>
                      </a:cubicBezTo>
                      <a:cubicBezTo>
                        <a:pt x="148" y="55"/>
                        <a:pt x="149" y="54"/>
                        <a:pt x="148" y="52"/>
                      </a:cubicBezTo>
                      <a:cubicBezTo>
                        <a:pt x="140" y="45"/>
                        <a:pt x="129" y="44"/>
                        <a:pt x="118" y="42"/>
                      </a:cubicBezTo>
                      <a:cubicBezTo>
                        <a:pt x="111" y="26"/>
                        <a:pt x="96" y="11"/>
                        <a:pt x="8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FE329066-3EF3-44EE-A36F-10D85E993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2263" y="1884363"/>
                  <a:ext cx="90488" cy="84138"/>
                </a:xfrm>
                <a:custGeom>
                  <a:avLst/>
                  <a:gdLst>
                    <a:gd name="T0" fmla="*/ 39 w 59"/>
                    <a:gd name="T1" fmla="*/ 0 h 55"/>
                    <a:gd name="T2" fmla="*/ 16 w 59"/>
                    <a:gd name="T3" fmla="*/ 15 h 55"/>
                    <a:gd name="T4" fmla="*/ 2 w 59"/>
                    <a:gd name="T5" fmla="*/ 53 h 55"/>
                    <a:gd name="T6" fmla="*/ 27 w 59"/>
                    <a:gd name="T7" fmla="*/ 48 h 55"/>
                    <a:gd name="T8" fmla="*/ 59 w 59"/>
                    <a:gd name="T9" fmla="*/ 12 h 55"/>
                    <a:gd name="T10" fmla="*/ 38 w 59"/>
                    <a:gd name="T11" fmla="*/ 36 h 55"/>
                    <a:gd name="T12" fmla="*/ 10 w 59"/>
                    <a:gd name="T13" fmla="*/ 46 h 55"/>
                    <a:gd name="T14" fmla="*/ 8 w 59"/>
                    <a:gd name="T15" fmla="*/ 41 h 55"/>
                    <a:gd name="T16" fmla="*/ 31 w 59"/>
                    <a:gd name="T17" fmla="*/ 9 h 55"/>
                    <a:gd name="T18" fmla="*/ 39 w 59"/>
                    <a:gd name="T19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5">
                      <a:moveTo>
                        <a:pt x="39" y="0"/>
                      </a:moveTo>
                      <a:cubicBezTo>
                        <a:pt x="30" y="4"/>
                        <a:pt x="22" y="9"/>
                        <a:pt x="16" y="15"/>
                      </a:cubicBezTo>
                      <a:cubicBezTo>
                        <a:pt x="5" y="25"/>
                        <a:pt x="0" y="40"/>
                        <a:pt x="2" y="53"/>
                      </a:cubicBezTo>
                      <a:cubicBezTo>
                        <a:pt x="11" y="55"/>
                        <a:pt x="19" y="51"/>
                        <a:pt x="27" y="48"/>
                      </a:cubicBezTo>
                      <a:cubicBezTo>
                        <a:pt x="42" y="42"/>
                        <a:pt x="56" y="27"/>
                        <a:pt x="59" y="12"/>
                      </a:cubicBezTo>
                      <a:cubicBezTo>
                        <a:pt x="54" y="21"/>
                        <a:pt x="48" y="30"/>
                        <a:pt x="38" y="36"/>
                      </a:cubicBezTo>
                      <a:cubicBezTo>
                        <a:pt x="30" y="42"/>
                        <a:pt x="19" y="42"/>
                        <a:pt x="10" y="46"/>
                      </a:cubicBezTo>
                      <a:cubicBezTo>
                        <a:pt x="8" y="45"/>
                        <a:pt x="8" y="43"/>
                        <a:pt x="8" y="41"/>
                      </a:cubicBezTo>
                      <a:cubicBezTo>
                        <a:pt x="13" y="29"/>
                        <a:pt x="20" y="17"/>
                        <a:pt x="31" y="9"/>
                      </a:cubicBezTo>
                      <a:cubicBezTo>
                        <a:pt x="33" y="6"/>
                        <a:pt x="38" y="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FD5FA63D-A5B7-4A8C-A01C-083B4B170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81188"/>
                  <a:ext cx="58738" cy="60325"/>
                </a:xfrm>
                <a:custGeom>
                  <a:avLst/>
                  <a:gdLst>
                    <a:gd name="T0" fmla="*/ 35 w 39"/>
                    <a:gd name="T1" fmla="*/ 28 h 39"/>
                    <a:gd name="T2" fmla="*/ 2 w 39"/>
                    <a:gd name="T3" fmla="*/ 0 h 39"/>
                    <a:gd name="T4" fmla="*/ 1 w 39"/>
                    <a:gd name="T5" fmla="*/ 3 h 39"/>
                    <a:gd name="T6" fmla="*/ 23 w 39"/>
                    <a:gd name="T7" fmla="*/ 31 h 39"/>
                    <a:gd name="T8" fmla="*/ 39 w 39"/>
                    <a:gd name="T9" fmla="*/ 39 h 39"/>
                    <a:gd name="T10" fmla="*/ 35 w 39"/>
                    <a:gd name="T11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9">
                      <a:moveTo>
                        <a:pt x="35" y="28"/>
                      </a:moveTo>
                      <a:cubicBezTo>
                        <a:pt x="28" y="15"/>
                        <a:pt x="16" y="4"/>
                        <a:pt x="2" y="0"/>
                      </a:cubicBez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8" y="12"/>
                        <a:pt x="14" y="23"/>
                        <a:pt x="23" y="31"/>
                      </a:cubicBezTo>
                      <a:cubicBezTo>
                        <a:pt x="28" y="34"/>
                        <a:pt x="33" y="38"/>
                        <a:pt x="39" y="39"/>
                      </a:cubicBezTo>
                      <a:cubicBezTo>
                        <a:pt x="39" y="35"/>
                        <a:pt x="37" y="31"/>
                        <a:pt x="3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3C173B3-3A8E-43BA-B534-2928AB7F6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838" y="1885950"/>
                  <a:ext cx="57150" cy="53975"/>
                </a:xfrm>
                <a:custGeom>
                  <a:avLst/>
                  <a:gdLst>
                    <a:gd name="T0" fmla="*/ 38 w 38"/>
                    <a:gd name="T1" fmla="*/ 2 h 35"/>
                    <a:gd name="T2" fmla="*/ 27 w 38"/>
                    <a:gd name="T3" fmla="*/ 4 h 35"/>
                    <a:gd name="T4" fmla="*/ 0 w 38"/>
                    <a:gd name="T5" fmla="*/ 35 h 35"/>
                    <a:gd name="T6" fmla="*/ 38 w 38"/>
                    <a:gd name="T7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35">
                      <a:moveTo>
                        <a:pt x="38" y="2"/>
                      </a:moveTo>
                      <a:cubicBezTo>
                        <a:pt x="34" y="0"/>
                        <a:pt x="30" y="3"/>
                        <a:pt x="27" y="4"/>
                      </a:cubicBezTo>
                      <a:cubicBezTo>
                        <a:pt x="17" y="13"/>
                        <a:pt x="3" y="21"/>
                        <a:pt x="0" y="35"/>
                      </a:cubicBezTo>
                      <a:cubicBezTo>
                        <a:pt x="18" y="34"/>
                        <a:pt x="33" y="19"/>
                        <a:pt x="3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CD80CA9-9D93-4785-96E8-6E8946958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1903413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861A7ABA-2562-4B0A-BF52-B38773F75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038" y="1908175"/>
                  <a:ext cx="101600" cy="100013"/>
                </a:xfrm>
                <a:custGeom>
                  <a:avLst/>
                  <a:gdLst>
                    <a:gd name="T0" fmla="*/ 24 w 66"/>
                    <a:gd name="T1" fmla="*/ 40 h 65"/>
                    <a:gd name="T2" fmla="*/ 1 w 66"/>
                    <a:gd name="T3" fmla="*/ 0 h 65"/>
                    <a:gd name="T4" fmla="*/ 0 w 66"/>
                    <a:gd name="T5" fmla="*/ 6 h 65"/>
                    <a:gd name="T6" fmla="*/ 34 w 66"/>
                    <a:gd name="T7" fmla="*/ 56 h 65"/>
                    <a:gd name="T8" fmla="*/ 66 w 66"/>
                    <a:gd name="T9" fmla="*/ 61 h 65"/>
                    <a:gd name="T10" fmla="*/ 60 w 66"/>
                    <a:gd name="T11" fmla="*/ 50 h 65"/>
                    <a:gd name="T12" fmla="*/ 24 w 66"/>
                    <a:gd name="T13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65">
                      <a:moveTo>
                        <a:pt x="24" y="40"/>
                      </a:moveTo>
                      <a:cubicBezTo>
                        <a:pt x="11" y="29"/>
                        <a:pt x="8" y="14"/>
                        <a:pt x="1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26"/>
                        <a:pt x="15" y="48"/>
                        <a:pt x="34" y="56"/>
                      </a:cubicBezTo>
                      <a:cubicBezTo>
                        <a:pt x="43" y="60"/>
                        <a:pt x="55" y="65"/>
                        <a:pt x="66" y="61"/>
                      </a:cubicBezTo>
                      <a:cubicBezTo>
                        <a:pt x="65" y="57"/>
                        <a:pt x="63" y="53"/>
                        <a:pt x="60" y="50"/>
                      </a:cubicBezTo>
                      <a:cubicBezTo>
                        <a:pt x="47" y="53"/>
                        <a:pt x="35" y="46"/>
                        <a:pt x="24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00E85A07-DEF4-47A1-882D-FF2B3C1C6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1551" y="1912938"/>
                  <a:ext cx="100013" cy="87313"/>
                </a:xfrm>
                <a:custGeom>
                  <a:avLst/>
                  <a:gdLst>
                    <a:gd name="T0" fmla="*/ 63 w 65"/>
                    <a:gd name="T1" fmla="*/ 14 h 57"/>
                    <a:gd name="T2" fmla="*/ 63 w 65"/>
                    <a:gd name="T3" fmla="*/ 0 h 57"/>
                    <a:gd name="T4" fmla="*/ 46 w 65"/>
                    <a:gd name="T5" fmla="*/ 29 h 57"/>
                    <a:gd name="T6" fmla="*/ 9 w 65"/>
                    <a:gd name="T7" fmla="*/ 41 h 57"/>
                    <a:gd name="T8" fmla="*/ 0 w 65"/>
                    <a:gd name="T9" fmla="*/ 57 h 57"/>
                    <a:gd name="T10" fmla="*/ 9 w 65"/>
                    <a:gd name="T11" fmla="*/ 57 h 57"/>
                    <a:gd name="T12" fmla="*/ 63 w 65"/>
                    <a:gd name="T13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57">
                      <a:moveTo>
                        <a:pt x="63" y="14"/>
                      </a:moveTo>
                      <a:cubicBezTo>
                        <a:pt x="64" y="10"/>
                        <a:pt x="65" y="4"/>
                        <a:pt x="63" y="0"/>
                      </a:cubicBezTo>
                      <a:cubicBezTo>
                        <a:pt x="58" y="10"/>
                        <a:pt x="55" y="21"/>
                        <a:pt x="46" y="29"/>
                      </a:cubicBezTo>
                      <a:cubicBezTo>
                        <a:pt x="36" y="37"/>
                        <a:pt x="23" y="43"/>
                        <a:pt x="9" y="41"/>
                      </a:cubicBezTo>
                      <a:cubicBezTo>
                        <a:pt x="5" y="44"/>
                        <a:pt x="1" y="50"/>
                        <a:pt x="0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ubicBezTo>
                        <a:pt x="33" y="54"/>
                        <a:pt x="55" y="36"/>
                        <a:pt x="6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AE50431-1997-4994-87C4-302246AAA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3776" y="1917700"/>
                  <a:ext cx="60325" cy="50800"/>
                </a:xfrm>
                <a:custGeom>
                  <a:avLst/>
                  <a:gdLst>
                    <a:gd name="T0" fmla="*/ 39 w 39"/>
                    <a:gd name="T1" fmla="*/ 0 h 33"/>
                    <a:gd name="T2" fmla="*/ 7 w 39"/>
                    <a:gd name="T3" fmla="*/ 23 h 33"/>
                    <a:gd name="T4" fmla="*/ 0 w 39"/>
                    <a:gd name="T5" fmla="*/ 32 h 33"/>
                    <a:gd name="T6" fmla="*/ 14 w 39"/>
                    <a:gd name="T7" fmla="*/ 29 h 33"/>
                    <a:gd name="T8" fmla="*/ 39 w 39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3">
                      <a:moveTo>
                        <a:pt x="39" y="0"/>
                      </a:moveTo>
                      <a:cubicBezTo>
                        <a:pt x="26" y="3"/>
                        <a:pt x="16" y="13"/>
                        <a:pt x="7" y="23"/>
                      </a:cubicBezTo>
                      <a:cubicBezTo>
                        <a:pt x="4" y="25"/>
                        <a:pt x="0" y="28"/>
                        <a:pt x="0" y="32"/>
                      </a:cubicBezTo>
                      <a:cubicBezTo>
                        <a:pt x="5" y="33"/>
                        <a:pt x="9" y="29"/>
                        <a:pt x="14" y="29"/>
                      </a:cubicBezTo>
                      <a:cubicBezTo>
                        <a:pt x="26" y="23"/>
                        <a:pt x="36" y="1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0CD3A235-EB61-4ACD-8D77-852C6B7DD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1" y="1925638"/>
                  <a:ext cx="30163" cy="61913"/>
                </a:xfrm>
                <a:custGeom>
                  <a:avLst/>
                  <a:gdLst>
                    <a:gd name="T0" fmla="*/ 20 w 20"/>
                    <a:gd name="T1" fmla="*/ 23 h 40"/>
                    <a:gd name="T2" fmla="*/ 11 w 20"/>
                    <a:gd name="T3" fmla="*/ 0 h 40"/>
                    <a:gd name="T4" fmla="*/ 3 w 20"/>
                    <a:gd name="T5" fmla="*/ 11 h 40"/>
                    <a:gd name="T6" fmla="*/ 7 w 20"/>
                    <a:gd name="T7" fmla="*/ 40 h 40"/>
                    <a:gd name="T8" fmla="*/ 20 w 20"/>
                    <a:gd name="T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0">
                      <a:moveTo>
                        <a:pt x="20" y="23"/>
                      </a:moveTo>
                      <a:cubicBezTo>
                        <a:pt x="17" y="15"/>
                        <a:pt x="15" y="7"/>
                        <a:pt x="11" y="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0" y="21"/>
                        <a:pt x="1" y="32"/>
                        <a:pt x="7" y="40"/>
                      </a:cubicBezTo>
                      <a:cubicBezTo>
                        <a:pt x="15" y="40"/>
                        <a:pt x="16" y="30"/>
                        <a:pt x="2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D5814E42-E246-4FAE-B741-6828304DF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9263" y="1935163"/>
                  <a:ext cx="60325" cy="42863"/>
                </a:xfrm>
                <a:custGeom>
                  <a:avLst/>
                  <a:gdLst>
                    <a:gd name="T0" fmla="*/ 40 w 40"/>
                    <a:gd name="T1" fmla="*/ 26 h 28"/>
                    <a:gd name="T2" fmla="*/ 0 w 40"/>
                    <a:gd name="T3" fmla="*/ 0 h 28"/>
                    <a:gd name="T4" fmla="*/ 0 w 40"/>
                    <a:gd name="T5" fmla="*/ 1 h 28"/>
                    <a:gd name="T6" fmla="*/ 23 w 40"/>
                    <a:gd name="T7" fmla="*/ 23 h 28"/>
                    <a:gd name="T8" fmla="*/ 40 w 40"/>
                    <a:gd name="T9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8">
                      <a:moveTo>
                        <a:pt x="40" y="26"/>
                      </a:moveTo>
                      <a:cubicBezTo>
                        <a:pt x="31" y="12"/>
                        <a:pt x="16" y="3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10"/>
                        <a:pt x="11" y="20"/>
                        <a:pt x="23" y="23"/>
                      </a:cubicBezTo>
                      <a:cubicBezTo>
                        <a:pt x="28" y="25"/>
                        <a:pt x="34" y="28"/>
                        <a:pt x="4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A85CA76D-A8CF-4364-B6C1-F179B491D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388" y="1930400"/>
                  <a:ext cx="25400" cy="55563"/>
                </a:xfrm>
                <a:custGeom>
                  <a:avLst/>
                  <a:gdLst>
                    <a:gd name="T0" fmla="*/ 16 w 17"/>
                    <a:gd name="T1" fmla="*/ 16 h 36"/>
                    <a:gd name="T2" fmla="*/ 7 w 17"/>
                    <a:gd name="T3" fmla="*/ 0 h 36"/>
                    <a:gd name="T4" fmla="*/ 5 w 17"/>
                    <a:gd name="T5" fmla="*/ 3 h 36"/>
                    <a:gd name="T6" fmla="*/ 0 w 17"/>
                    <a:gd name="T7" fmla="*/ 19 h 36"/>
                    <a:gd name="T8" fmla="*/ 10 w 17"/>
                    <a:gd name="T9" fmla="*/ 36 h 36"/>
                    <a:gd name="T10" fmla="*/ 16 w 17"/>
                    <a:gd name="T11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36">
                      <a:moveTo>
                        <a:pt x="16" y="16"/>
                      </a:moveTo>
                      <a:cubicBezTo>
                        <a:pt x="17" y="9"/>
                        <a:pt x="11" y="4"/>
                        <a:pt x="7" y="0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9"/>
                        <a:pt x="1" y="13"/>
                        <a:pt x="0" y="19"/>
                      </a:cubicBezTo>
                      <a:cubicBezTo>
                        <a:pt x="2" y="25"/>
                        <a:pt x="4" y="33"/>
                        <a:pt x="10" y="36"/>
                      </a:cubicBezTo>
                      <a:cubicBezTo>
                        <a:pt x="15" y="31"/>
                        <a:pt x="15" y="23"/>
                        <a:pt x="1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DBD3709B-161A-443A-8305-57E7F70D7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626" y="1933575"/>
                  <a:ext cx="128588" cy="120650"/>
                </a:xfrm>
                <a:custGeom>
                  <a:avLst/>
                  <a:gdLst>
                    <a:gd name="T0" fmla="*/ 67 w 84"/>
                    <a:gd name="T1" fmla="*/ 14 h 79"/>
                    <a:gd name="T2" fmla="*/ 57 w 84"/>
                    <a:gd name="T3" fmla="*/ 4 h 79"/>
                    <a:gd name="T4" fmla="*/ 33 w 84"/>
                    <a:gd name="T5" fmla="*/ 6 h 79"/>
                    <a:gd name="T6" fmla="*/ 17 w 84"/>
                    <a:gd name="T7" fmla="*/ 32 h 79"/>
                    <a:gd name="T8" fmla="*/ 2 w 84"/>
                    <a:gd name="T9" fmla="*/ 50 h 79"/>
                    <a:gd name="T10" fmla="*/ 3 w 84"/>
                    <a:gd name="T11" fmla="*/ 67 h 79"/>
                    <a:gd name="T12" fmla="*/ 19 w 84"/>
                    <a:gd name="T13" fmla="*/ 79 h 79"/>
                    <a:gd name="T14" fmla="*/ 35 w 84"/>
                    <a:gd name="T15" fmla="*/ 72 h 79"/>
                    <a:gd name="T16" fmla="*/ 36 w 84"/>
                    <a:gd name="T17" fmla="*/ 63 h 79"/>
                    <a:gd name="T18" fmla="*/ 18 w 84"/>
                    <a:gd name="T19" fmla="*/ 65 h 79"/>
                    <a:gd name="T20" fmla="*/ 14 w 84"/>
                    <a:gd name="T21" fmla="*/ 51 h 79"/>
                    <a:gd name="T22" fmla="*/ 28 w 84"/>
                    <a:gd name="T23" fmla="*/ 32 h 79"/>
                    <a:gd name="T24" fmla="*/ 36 w 84"/>
                    <a:gd name="T25" fmla="*/ 16 h 79"/>
                    <a:gd name="T26" fmla="*/ 53 w 84"/>
                    <a:gd name="T27" fmla="*/ 12 h 79"/>
                    <a:gd name="T28" fmla="*/ 64 w 84"/>
                    <a:gd name="T29" fmla="*/ 42 h 79"/>
                    <a:gd name="T30" fmla="*/ 75 w 84"/>
                    <a:gd name="T31" fmla="*/ 52 h 79"/>
                    <a:gd name="T32" fmla="*/ 71 w 84"/>
                    <a:gd name="T33" fmla="*/ 64 h 79"/>
                    <a:gd name="T34" fmla="*/ 65 w 84"/>
                    <a:gd name="T35" fmla="*/ 62 h 79"/>
                    <a:gd name="T36" fmla="*/ 59 w 84"/>
                    <a:gd name="T37" fmla="*/ 62 h 79"/>
                    <a:gd name="T38" fmla="*/ 62 w 84"/>
                    <a:gd name="T39" fmla="*/ 75 h 79"/>
                    <a:gd name="T40" fmla="*/ 72 w 84"/>
                    <a:gd name="T41" fmla="*/ 75 h 79"/>
                    <a:gd name="T42" fmla="*/ 83 w 84"/>
                    <a:gd name="T43" fmla="*/ 63 h 79"/>
                    <a:gd name="T44" fmla="*/ 77 w 84"/>
                    <a:gd name="T45" fmla="*/ 40 h 79"/>
                    <a:gd name="T46" fmla="*/ 67 w 84"/>
                    <a:gd name="T47" fmla="*/ 1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4" h="79">
                      <a:moveTo>
                        <a:pt x="67" y="14"/>
                      </a:moveTo>
                      <a:cubicBezTo>
                        <a:pt x="65" y="9"/>
                        <a:pt x="61" y="6"/>
                        <a:pt x="57" y="4"/>
                      </a:cubicBezTo>
                      <a:cubicBezTo>
                        <a:pt x="49" y="0"/>
                        <a:pt x="40" y="3"/>
                        <a:pt x="33" y="6"/>
                      </a:cubicBezTo>
                      <a:cubicBezTo>
                        <a:pt x="24" y="12"/>
                        <a:pt x="18" y="22"/>
                        <a:pt x="17" y="32"/>
                      </a:cubicBezTo>
                      <a:cubicBezTo>
                        <a:pt x="12" y="37"/>
                        <a:pt x="5" y="43"/>
                        <a:pt x="2" y="50"/>
                      </a:cubicBezTo>
                      <a:cubicBezTo>
                        <a:pt x="0" y="55"/>
                        <a:pt x="1" y="62"/>
                        <a:pt x="3" y="67"/>
                      </a:cubicBezTo>
                      <a:cubicBezTo>
                        <a:pt x="5" y="74"/>
                        <a:pt x="12" y="78"/>
                        <a:pt x="19" y="79"/>
                      </a:cubicBezTo>
                      <a:cubicBezTo>
                        <a:pt x="25" y="79"/>
                        <a:pt x="32" y="78"/>
                        <a:pt x="35" y="72"/>
                      </a:cubicBezTo>
                      <a:cubicBezTo>
                        <a:pt x="37" y="69"/>
                        <a:pt x="38" y="66"/>
                        <a:pt x="36" y="63"/>
                      </a:cubicBezTo>
                      <a:cubicBezTo>
                        <a:pt x="32" y="53"/>
                        <a:pt x="26" y="67"/>
                        <a:pt x="18" y="65"/>
                      </a:cubicBezTo>
                      <a:cubicBezTo>
                        <a:pt x="13" y="63"/>
                        <a:pt x="13" y="56"/>
                        <a:pt x="14" y="51"/>
                      </a:cubicBezTo>
                      <a:cubicBezTo>
                        <a:pt x="13" y="42"/>
                        <a:pt x="22" y="37"/>
                        <a:pt x="28" y="32"/>
                      </a:cubicBezTo>
                      <a:cubicBezTo>
                        <a:pt x="29" y="26"/>
                        <a:pt x="31" y="21"/>
                        <a:pt x="36" y="16"/>
                      </a:cubicBezTo>
                      <a:cubicBezTo>
                        <a:pt x="41" y="14"/>
                        <a:pt x="47" y="10"/>
                        <a:pt x="53" y="12"/>
                      </a:cubicBezTo>
                      <a:cubicBezTo>
                        <a:pt x="65" y="18"/>
                        <a:pt x="63" y="32"/>
                        <a:pt x="64" y="42"/>
                      </a:cubicBezTo>
                      <a:cubicBezTo>
                        <a:pt x="69" y="43"/>
                        <a:pt x="73" y="48"/>
                        <a:pt x="75" y="52"/>
                      </a:cubicBezTo>
                      <a:cubicBezTo>
                        <a:pt x="75" y="57"/>
                        <a:pt x="74" y="61"/>
                        <a:pt x="71" y="64"/>
                      </a:cubicBezTo>
                      <a:cubicBezTo>
                        <a:pt x="68" y="65"/>
                        <a:pt x="66" y="63"/>
                        <a:pt x="65" y="62"/>
                      </a:cubicBezTo>
                      <a:cubicBezTo>
                        <a:pt x="63" y="60"/>
                        <a:pt x="61" y="61"/>
                        <a:pt x="59" y="62"/>
                      </a:cubicBezTo>
                      <a:cubicBezTo>
                        <a:pt x="58" y="66"/>
                        <a:pt x="57" y="71"/>
                        <a:pt x="62" y="75"/>
                      </a:cubicBezTo>
                      <a:cubicBezTo>
                        <a:pt x="64" y="77"/>
                        <a:pt x="68" y="76"/>
                        <a:pt x="72" y="75"/>
                      </a:cubicBezTo>
                      <a:cubicBezTo>
                        <a:pt x="77" y="74"/>
                        <a:pt x="82" y="69"/>
                        <a:pt x="83" y="63"/>
                      </a:cubicBezTo>
                      <a:cubicBezTo>
                        <a:pt x="84" y="56"/>
                        <a:pt x="83" y="46"/>
                        <a:pt x="77" y="40"/>
                      </a:cubicBezTo>
                      <a:cubicBezTo>
                        <a:pt x="64" y="38"/>
                        <a:pt x="72" y="22"/>
                        <a:pt x="67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03081A6C-0309-44EB-854C-B8E65AC11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413" y="1954213"/>
                  <a:ext cx="60325" cy="60325"/>
                </a:xfrm>
                <a:custGeom>
                  <a:avLst/>
                  <a:gdLst>
                    <a:gd name="T0" fmla="*/ 12 w 39"/>
                    <a:gd name="T1" fmla="*/ 14 h 39"/>
                    <a:gd name="T2" fmla="*/ 8 w 39"/>
                    <a:gd name="T3" fmla="*/ 0 h 39"/>
                    <a:gd name="T4" fmla="*/ 5 w 39"/>
                    <a:gd name="T5" fmla="*/ 2 h 39"/>
                    <a:gd name="T6" fmla="*/ 14 w 39"/>
                    <a:gd name="T7" fmla="*/ 33 h 39"/>
                    <a:gd name="T8" fmla="*/ 22 w 39"/>
                    <a:gd name="T9" fmla="*/ 38 h 39"/>
                    <a:gd name="T10" fmla="*/ 39 w 39"/>
                    <a:gd name="T11" fmla="*/ 16 h 39"/>
                    <a:gd name="T12" fmla="*/ 37 w 39"/>
                    <a:gd name="T13" fmla="*/ 10 h 39"/>
                    <a:gd name="T14" fmla="*/ 20 w 39"/>
                    <a:gd name="T15" fmla="*/ 28 h 39"/>
                    <a:gd name="T16" fmla="*/ 12 w 39"/>
                    <a:gd name="T17" fmla="*/ 1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9">
                      <a:moveTo>
                        <a:pt x="12" y="14"/>
                      </a:moveTo>
                      <a:cubicBezTo>
                        <a:pt x="9" y="10"/>
                        <a:pt x="11" y="4"/>
                        <a:pt x="8" y="0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0" y="14"/>
                        <a:pt x="9" y="24"/>
                        <a:pt x="14" y="33"/>
                      </a:cubicBezTo>
                      <a:cubicBezTo>
                        <a:pt x="16" y="36"/>
                        <a:pt x="18" y="39"/>
                        <a:pt x="22" y="38"/>
                      </a:cubicBezTo>
                      <a:cubicBezTo>
                        <a:pt x="31" y="34"/>
                        <a:pt x="38" y="26"/>
                        <a:pt x="39" y="16"/>
                      </a:cubicBezTo>
                      <a:cubicBezTo>
                        <a:pt x="39" y="14"/>
                        <a:pt x="39" y="11"/>
                        <a:pt x="37" y="10"/>
                      </a:cubicBezTo>
                      <a:cubicBezTo>
                        <a:pt x="32" y="17"/>
                        <a:pt x="29" y="28"/>
                        <a:pt x="20" y="28"/>
                      </a:cubicBezTo>
                      <a:cubicBezTo>
                        <a:pt x="16" y="24"/>
                        <a:pt x="13" y="20"/>
                        <a:pt x="1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C2BFBD1A-C5E3-43D1-88BE-8D62AAD40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958975"/>
                  <a:ext cx="539750" cy="479425"/>
                </a:xfrm>
                <a:custGeom>
                  <a:avLst/>
                  <a:gdLst>
                    <a:gd name="T0" fmla="*/ 154 w 353"/>
                    <a:gd name="T1" fmla="*/ 2 h 312"/>
                    <a:gd name="T2" fmla="*/ 143 w 353"/>
                    <a:gd name="T3" fmla="*/ 18 h 312"/>
                    <a:gd name="T4" fmla="*/ 128 w 353"/>
                    <a:gd name="T5" fmla="*/ 40 h 312"/>
                    <a:gd name="T6" fmla="*/ 151 w 353"/>
                    <a:gd name="T7" fmla="*/ 52 h 312"/>
                    <a:gd name="T8" fmla="*/ 106 w 353"/>
                    <a:gd name="T9" fmla="*/ 55 h 312"/>
                    <a:gd name="T10" fmla="*/ 53 w 353"/>
                    <a:gd name="T11" fmla="*/ 98 h 312"/>
                    <a:gd name="T12" fmla="*/ 58 w 353"/>
                    <a:gd name="T13" fmla="*/ 121 h 312"/>
                    <a:gd name="T14" fmla="*/ 30 w 353"/>
                    <a:gd name="T15" fmla="*/ 121 h 312"/>
                    <a:gd name="T16" fmla="*/ 13 w 353"/>
                    <a:gd name="T17" fmla="*/ 130 h 312"/>
                    <a:gd name="T18" fmla="*/ 6 w 353"/>
                    <a:gd name="T19" fmla="*/ 156 h 312"/>
                    <a:gd name="T20" fmla="*/ 34 w 353"/>
                    <a:gd name="T21" fmla="*/ 172 h 312"/>
                    <a:gd name="T22" fmla="*/ 49 w 353"/>
                    <a:gd name="T23" fmla="*/ 159 h 312"/>
                    <a:gd name="T24" fmla="*/ 59 w 353"/>
                    <a:gd name="T25" fmla="*/ 184 h 312"/>
                    <a:gd name="T26" fmla="*/ 78 w 353"/>
                    <a:gd name="T27" fmla="*/ 195 h 312"/>
                    <a:gd name="T28" fmla="*/ 105 w 353"/>
                    <a:gd name="T29" fmla="*/ 237 h 312"/>
                    <a:gd name="T30" fmla="*/ 131 w 353"/>
                    <a:gd name="T31" fmla="*/ 227 h 312"/>
                    <a:gd name="T32" fmla="*/ 146 w 353"/>
                    <a:gd name="T33" fmla="*/ 244 h 312"/>
                    <a:gd name="T34" fmla="*/ 140 w 353"/>
                    <a:gd name="T35" fmla="*/ 263 h 312"/>
                    <a:gd name="T36" fmla="*/ 146 w 353"/>
                    <a:gd name="T37" fmla="*/ 282 h 312"/>
                    <a:gd name="T38" fmla="*/ 173 w 353"/>
                    <a:gd name="T39" fmla="*/ 261 h 312"/>
                    <a:gd name="T40" fmla="*/ 161 w 353"/>
                    <a:gd name="T41" fmla="*/ 242 h 312"/>
                    <a:gd name="T42" fmla="*/ 186 w 353"/>
                    <a:gd name="T43" fmla="*/ 225 h 312"/>
                    <a:gd name="T44" fmla="*/ 188 w 353"/>
                    <a:gd name="T45" fmla="*/ 272 h 312"/>
                    <a:gd name="T46" fmla="*/ 145 w 353"/>
                    <a:gd name="T47" fmla="*/ 308 h 312"/>
                    <a:gd name="T48" fmla="*/ 183 w 353"/>
                    <a:gd name="T49" fmla="*/ 287 h 312"/>
                    <a:gd name="T50" fmla="*/ 202 w 353"/>
                    <a:gd name="T51" fmla="*/ 262 h 312"/>
                    <a:gd name="T52" fmla="*/ 202 w 353"/>
                    <a:gd name="T53" fmla="*/ 244 h 312"/>
                    <a:gd name="T54" fmla="*/ 232 w 353"/>
                    <a:gd name="T55" fmla="*/ 201 h 312"/>
                    <a:gd name="T56" fmla="*/ 288 w 353"/>
                    <a:gd name="T57" fmla="*/ 225 h 312"/>
                    <a:gd name="T58" fmla="*/ 305 w 353"/>
                    <a:gd name="T59" fmla="*/ 198 h 312"/>
                    <a:gd name="T60" fmla="*/ 353 w 353"/>
                    <a:gd name="T61" fmla="*/ 141 h 312"/>
                    <a:gd name="T62" fmla="*/ 343 w 353"/>
                    <a:gd name="T63" fmla="*/ 151 h 312"/>
                    <a:gd name="T64" fmla="*/ 288 w 353"/>
                    <a:gd name="T65" fmla="*/ 215 h 312"/>
                    <a:gd name="T66" fmla="*/ 273 w 353"/>
                    <a:gd name="T67" fmla="*/ 201 h 312"/>
                    <a:gd name="T68" fmla="*/ 314 w 353"/>
                    <a:gd name="T69" fmla="*/ 172 h 312"/>
                    <a:gd name="T70" fmla="*/ 291 w 353"/>
                    <a:gd name="T71" fmla="*/ 107 h 312"/>
                    <a:gd name="T72" fmla="*/ 275 w 353"/>
                    <a:gd name="T73" fmla="*/ 85 h 312"/>
                    <a:gd name="T74" fmla="*/ 291 w 353"/>
                    <a:gd name="T75" fmla="*/ 67 h 312"/>
                    <a:gd name="T76" fmla="*/ 318 w 353"/>
                    <a:gd name="T77" fmla="*/ 99 h 312"/>
                    <a:gd name="T78" fmla="*/ 348 w 353"/>
                    <a:gd name="T79" fmla="*/ 134 h 312"/>
                    <a:gd name="T80" fmla="*/ 315 w 353"/>
                    <a:gd name="T81" fmla="*/ 95 h 312"/>
                    <a:gd name="T82" fmla="*/ 285 w 353"/>
                    <a:gd name="T83" fmla="*/ 58 h 312"/>
                    <a:gd name="T84" fmla="*/ 259 w 353"/>
                    <a:gd name="T85" fmla="*/ 92 h 312"/>
                    <a:gd name="T86" fmla="*/ 286 w 353"/>
                    <a:gd name="T87" fmla="*/ 112 h 312"/>
                    <a:gd name="T88" fmla="*/ 320 w 353"/>
                    <a:gd name="T89" fmla="*/ 154 h 312"/>
                    <a:gd name="T90" fmla="*/ 265 w 353"/>
                    <a:gd name="T91" fmla="*/ 195 h 312"/>
                    <a:gd name="T92" fmla="*/ 239 w 353"/>
                    <a:gd name="T93" fmla="*/ 163 h 312"/>
                    <a:gd name="T94" fmla="*/ 267 w 353"/>
                    <a:gd name="T95" fmla="*/ 159 h 312"/>
                    <a:gd name="T96" fmla="*/ 281 w 353"/>
                    <a:gd name="T97" fmla="*/ 156 h 312"/>
                    <a:gd name="T98" fmla="*/ 293 w 353"/>
                    <a:gd name="T99" fmla="*/ 135 h 312"/>
                    <a:gd name="T100" fmla="*/ 269 w 353"/>
                    <a:gd name="T101" fmla="*/ 124 h 312"/>
                    <a:gd name="T102" fmla="*/ 244 w 353"/>
                    <a:gd name="T103" fmla="*/ 126 h 312"/>
                    <a:gd name="T104" fmla="*/ 248 w 353"/>
                    <a:gd name="T105" fmla="*/ 96 h 312"/>
                    <a:gd name="T106" fmla="*/ 199 w 353"/>
                    <a:gd name="T107" fmla="*/ 61 h 312"/>
                    <a:gd name="T108" fmla="*/ 192 w 353"/>
                    <a:gd name="T109" fmla="*/ 57 h 312"/>
                    <a:gd name="T110" fmla="*/ 159 w 353"/>
                    <a:gd name="T111" fmla="*/ 58 h 312"/>
                    <a:gd name="T112" fmla="*/ 173 w 353"/>
                    <a:gd name="T113" fmla="*/ 34 h 312"/>
                    <a:gd name="T114" fmla="*/ 164 w 353"/>
                    <a:gd name="T115" fmla="*/ 13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53" h="312">
                      <a:moveTo>
                        <a:pt x="164" y="13"/>
                      </a:moveTo>
                      <a:cubicBezTo>
                        <a:pt x="162" y="8"/>
                        <a:pt x="161" y="0"/>
                        <a:pt x="154" y="2"/>
                      </a:cubicBezTo>
                      <a:cubicBezTo>
                        <a:pt x="147" y="2"/>
                        <a:pt x="144" y="8"/>
                        <a:pt x="142" y="12"/>
                      </a:cubicBezTo>
                      <a:cubicBezTo>
                        <a:pt x="142" y="15"/>
                        <a:pt x="144" y="16"/>
                        <a:pt x="143" y="18"/>
                      </a:cubicBezTo>
                      <a:cubicBezTo>
                        <a:pt x="138" y="22"/>
                        <a:pt x="131" y="24"/>
                        <a:pt x="128" y="30"/>
                      </a:cubicBezTo>
                      <a:cubicBezTo>
                        <a:pt x="127" y="33"/>
                        <a:pt x="126" y="38"/>
                        <a:pt x="128" y="40"/>
                      </a:cubicBezTo>
                      <a:cubicBezTo>
                        <a:pt x="132" y="37"/>
                        <a:pt x="138" y="35"/>
                        <a:pt x="145" y="36"/>
                      </a:cubicBezTo>
                      <a:cubicBezTo>
                        <a:pt x="150" y="39"/>
                        <a:pt x="152" y="45"/>
                        <a:pt x="151" y="52"/>
                      </a:cubicBezTo>
                      <a:cubicBezTo>
                        <a:pt x="147" y="60"/>
                        <a:pt x="138" y="68"/>
                        <a:pt x="128" y="68"/>
                      </a:cubicBezTo>
                      <a:cubicBezTo>
                        <a:pt x="119" y="66"/>
                        <a:pt x="110" y="63"/>
                        <a:pt x="106" y="55"/>
                      </a:cubicBezTo>
                      <a:cubicBezTo>
                        <a:pt x="104" y="61"/>
                        <a:pt x="101" y="68"/>
                        <a:pt x="99" y="75"/>
                      </a:cubicBezTo>
                      <a:cubicBezTo>
                        <a:pt x="88" y="90"/>
                        <a:pt x="71" y="98"/>
                        <a:pt x="53" y="98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7" y="105"/>
                        <a:pt x="61" y="113"/>
                        <a:pt x="58" y="121"/>
                      </a:cubicBezTo>
                      <a:cubicBezTo>
                        <a:pt x="55" y="127"/>
                        <a:pt x="48" y="130"/>
                        <a:pt x="42" y="131"/>
                      </a:cubicBezTo>
                      <a:cubicBezTo>
                        <a:pt x="36" y="130"/>
                        <a:pt x="36" y="121"/>
                        <a:pt x="30" y="121"/>
                      </a:cubicBezTo>
                      <a:cubicBezTo>
                        <a:pt x="25" y="122"/>
                        <a:pt x="23" y="127"/>
                        <a:pt x="21" y="130"/>
                      </a:cubicBezTo>
                      <a:cubicBezTo>
                        <a:pt x="19" y="132"/>
                        <a:pt x="16" y="130"/>
                        <a:pt x="13" y="130"/>
                      </a:cubicBezTo>
                      <a:cubicBezTo>
                        <a:pt x="9" y="131"/>
                        <a:pt x="4" y="135"/>
                        <a:pt x="3" y="139"/>
                      </a:cubicBezTo>
                      <a:cubicBezTo>
                        <a:pt x="0" y="145"/>
                        <a:pt x="4" y="151"/>
                        <a:pt x="6" y="156"/>
                      </a:cubicBezTo>
                      <a:cubicBezTo>
                        <a:pt x="11" y="162"/>
                        <a:pt x="20" y="162"/>
                        <a:pt x="28" y="162"/>
                      </a:cubicBezTo>
                      <a:cubicBezTo>
                        <a:pt x="33" y="165"/>
                        <a:pt x="27" y="172"/>
                        <a:pt x="34" y="172"/>
                      </a:cubicBezTo>
                      <a:cubicBezTo>
                        <a:pt x="33" y="169"/>
                        <a:pt x="34" y="166"/>
                        <a:pt x="36" y="164"/>
                      </a:cubicBezTo>
                      <a:cubicBezTo>
                        <a:pt x="39" y="160"/>
                        <a:pt x="43" y="158"/>
                        <a:pt x="49" y="159"/>
                      </a:cubicBezTo>
                      <a:cubicBezTo>
                        <a:pt x="52" y="161"/>
                        <a:pt x="56" y="162"/>
                        <a:pt x="58" y="165"/>
                      </a:cubicBezTo>
                      <a:cubicBezTo>
                        <a:pt x="60" y="171"/>
                        <a:pt x="60" y="177"/>
                        <a:pt x="59" y="184"/>
                      </a:cubicBezTo>
                      <a:cubicBezTo>
                        <a:pt x="58" y="186"/>
                        <a:pt x="55" y="189"/>
                        <a:pt x="56" y="191"/>
                      </a:cubicBezTo>
                      <a:cubicBezTo>
                        <a:pt x="64" y="191"/>
                        <a:pt x="70" y="193"/>
                        <a:pt x="78" y="195"/>
                      </a:cubicBezTo>
                      <a:cubicBezTo>
                        <a:pt x="88" y="200"/>
                        <a:pt x="100" y="209"/>
                        <a:pt x="103" y="222"/>
                      </a:cubicBezTo>
                      <a:cubicBezTo>
                        <a:pt x="105" y="227"/>
                        <a:pt x="102" y="233"/>
                        <a:pt x="105" y="237"/>
                      </a:cubicBezTo>
                      <a:cubicBezTo>
                        <a:pt x="115" y="229"/>
                        <a:pt x="115" y="229"/>
                        <a:pt x="115" y="229"/>
                      </a:cubicBezTo>
                      <a:cubicBezTo>
                        <a:pt x="119" y="227"/>
                        <a:pt x="125" y="223"/>
                        <a:pt x="131" y="227"/>
                      </a:cubicBezTo>
                      <a:cubicBezTo>
                        <a:pt x="133" y="225"/>
                        <a:pt x="134" y="228"/>
                        <a:pt x="137" y="227"/>
                      </a:cubicBezTo>
                      <a:cubicBezTo>
                        <a:pt x="142" y="231"/>
                        <a:pt x="148" y="236"/>
                        <a:pt x="146" y="244"/>
                      </a:cubicBezTo>
                      <a:cubicBezTo>
                        <a:pt x="145" y="252"/>
                        <a:pt x="133" y="246"/>
                        <a:pt x="133" y="254"/>
                      </a:cubicBezTo>
                      <a:cubicBezTo>
                        <a:pt x="132" y="259"/>
                        <a:pt x="138" y="261"/>
                        <a:pt x="140" y="263"/>
                      </a:cubicBezTo>
                      <a:cubicBezTo>
                        <a:pt x="143" y="265"/>
                        <a:pt x="141" y="269"/>
                        <a:pt x="141" y="272"/>
                      </a:cubicBezTo>
                      <a:cubicBezTo>
                        <a:pt x="141" y="276"/>
                        <a:pt x="143" y="280"/>
                        <a:pt x="146" y="282"/>
                      </a:cubicBezTo>
                      <a:cubicBezTo>
                        <a:pt x="149" y="285"/>
                        <a:pt x="154" y="285"/>
                        <a:pt x="156" y="281"/>
                      </a:cubicBezTo>
                      <a:cubicBezTo>
                        <a:pt x="158" y="272"/>
                        <a:pt x="163" y="264"/>
                        <a:pt x="173" y="261"/>
                      </a:cubicBezTo>
                      <a:cubicBezTo>
                        <a:pt x="176" y="257"/>
                        <a:pt x="179" y="254"/>
                        <a:pt x="178" y="250"/>
                      </a:cubicBezTo>
                      <a:cubicBezTo>
                        <a:pt x="172" y="246"/>
                        <a:pt x="163" y="251"/>
                        <a:pt x="161" y="242"/>
                      </a:cubicBezTo>
                      <a:cubicBezTo>
                        <a:pt x="162" y="237"/>
                        <a:pt x="162" y="232"/>
                        <a:pt x="166" y="229"/>
                      </a:cubicBezTo>
                      <a:cubicBezTo>
                        <a:pt x="172" y="225"/>
                        <a:pt x="180" y="223"/>
                        <a:pt x="186" y="225"/>
                      </a:cubicBezTo>
                      <a:cubicBezTo>
                        <a:pt x="193" y="228"/>
                        <a:pt x="197" y="234"/>
                        <a:pt x="201" y="240"/>
                      </a:cubicBezTo>
                      <a:cubicBezTo>
                        <a:pt x="205" y="252"/>
                        <a:pt x="197" y="264"/>
                        <a:pt x="188" y="272"/>
                      </a:cubicBezTo>
                      <a:cubicBezTo>
                        <a:pt x="178" y="272"/>
                        <a:pt x="181" y="284"/>
                        <a:pt x="176" y="289"/>
                      </a:cubicBezTo>
                      <a:cubicBezTo>
                        <a:pt x="170" y="301"/>
                        <a:pt x="157" y="306"/>
                        <a:pt x="145" y="308"/>
                      </a:cubicBezTo>
                      <a:cubicBezTo>
                        <a:pt x="145" y="308"/>
                        <a:pt x="146" y="308"/>
                        <a:pt x="148" y="309"/>
                      </a:cubicBezTo>
                      <a:cubicBezTo>
                        <a:pt x="163" y="312"/>
                        <a:pt x="174" y="299"/>
                        <a:pt x="183" y="287"/>
                      </a:cubicBezTo>
                      <a:cubicBezTo>
                        <a:pt x="184" y="284"/>
                        <a:pt x="182" y="282"/>
                        <a:pt x="185" y="279"/>
                      </a:cubicBezTo>
                      <a:cubicBezTo>
                        <a:pt x="192" y="276"/>
                        <a:pt x="199" y="269"/>
                        <a:pt x="202" y="262"/>
                      </a:cubicBezTo>
                      <a:cubicBezTo>
                        <a:pt x="207" y="256"/>
                        <a:pt x="212" y="267"/>
                        <a:pt x="217" y="265"/>
                      </a:cubicBezTo>
                      <a:cubicBezTo>
                        <a:pt x="213" y="258"/>
                        <a:pt x="205" y="253"/>
                        <a:pt x="202" y="244"/>
                      </a:cubicBezTo>
                      <a:cubicBezTo>
                        <a:pt x="204" y="228"/>
                        <a:pt x="204" y="228"/>
                        <a:pt x="204" y="228"/>
                      </a:cubicBezTo>
                      <a:cubicBezTo>
                        <a:pt x="207" y="214"/>
                        <a:pt x="220" y="205"/>
                        <a:pt x="232" y="201"/>
                      </a:cubicBezTo>
                      <a:cubicBezTo>
                        <a:pt x="249" y="196"/>
                        <a:pt x="265" y="203"/>
                        <a:pt x="277" y="213"/>
                      </a:cubicBezTo>
                      <a:cubicBezTo>
                        <a:pt x="281" y="216"/>
                        <a:pt x="284" y="222"/>
                        <a:pt x="288" y="225"/>
                      </a:cubicBezTo>
                      <a:cubicBezTo>
                        <a:pt x="293" y="220"/>
                        <a:pt x="297" y="211"/>
                        <a:pt x="296" y="203"/>
                      </a:cubicBezTo>
                      <a:cubicBezTo>
                        <a:pt x="298" y="199"/>
                        <a:pt x="303" y="202"/>
                        <a:pt x="305" y="198"/>
                      </a:cubicBezTo>
                      <a:cubicBezTo>
                        <a:pt x="327" y="191"/>
                        <a:pt x="335" y="168"/>
                        <a:pt x="346" y="150"/>
                      </a:cubicBezTo>
                      <a:cubicBezTo>
                        <a:pt x="347" y="146"/>
                        <a:pt x="352" y="144"/>
                        <a:pt x="353" y="141"/>
                      </a:cubicBezTo>
                      <a:cubicBezTo>
                        <a:pt x="353" y="140"/>
                        <a:pt x="352" y="138"/>
                        <a:pt x="350" y="138"/>
                      </a:cubicBezTo>
                      <a:cubicBezTo>
                        <a:pt x="347" y="141"/>
                        <a:pt x="344" y="146"/>
                        <a:pt x="343" y="151"/>
                      </a:cubicBezTo>
                      <a:cubicBezTo>
                        <a:pt x="331" y="167"/>
                        <a:pt x="323" y="188"/>
                        <a:pt x="302" y="195"/>
                      </a:cubicBezTo>
                      <a:cubicBezTo>
                        <a:pt x="291" y="196"/>
                        <a:pt x="293" y="208"/>
                        <a:pt x="288" y="215"/>
                      </a:cubicBezTo>
                      <a:cubicBezTo>
                        <a:pt x="286" y="217"/>
                        <a:pt x="284" y="215"/>
                        <a:pt x="283" y="214"/>
                      </a:cubicBezTo>
                      <a:cubicBezTo>
                        <a:pt x="281" y="208"/>
                        <a:pt x="273" y="207"/>
                        <a:pt x="273" y="201"/>
                      </a:cubicBezTo>
                      <a:cubicBezTo>
                        <a:pt x="280" y="197"/>
                        <a:pt x="285" y="190"/>
                        <a:pt x="290" y="183"/>
                      </a:cubicBezTo>
                      <a:cubicBezTo>
                        <a:pt x="299" y="183"/>
                        <a:pt x="307" y="179"/>
                        <a:pt x="314" y="172"/>
                      </a:cubicBezTo>
                      <a:cubicBezTo>
                        <a:pt x="322" y="162"/>
                        <a:pt x="327" y="147"/>
                        <a:pt x="323" y="134"/>
                      </a:cubicBezTo>
                      <a:cubicBezTo>
                        <a:pt x="319" y="119"/>
                        <a:pt x="305" y="111"/>
                        <a:pt x="291" y="107"/>
                      </a:cubicBezTo>
                      <a:cubicBezTo>
                        <a:pt x="282" y="104"/>
                        <a:pt x="281" y="93"/>
                        <a:pt x="271" y="91"/>
                      </a:cubicBezTo>
                      <a:cubicBezTo>
                        <a:pt x="270" y="88"/>
                        <a:pt x="273" y="86"/>
                        <a:pt x="275" y="85"/>
                      </a:cubicBezTo>
                      <a:cubicBezTo>
                        <a:pt x="281" y="80"/>
                        <a:pt x="283" y="73"/>
                        <a:pt x="286" y="67"/>
                      </a:cubicBezTo>
                      <a:cubicBezTo>
                        <a:pt x="287" y="65"/>
                        <a:pt x="290" y="66"/>
                        <a:pt x="291" y="67"/>
                      </a:cubicBezTo>
                      <a:cubicBezTo>
                        <a:pt x="292" y="76"/>
                        <a:pt x="294" y="86"/>
                        <a:pt x="300" y="93"/>
                      </a:cubicBezTo>
                      <a:cubicBezTo>
                        <a:pt x="307" y="93"/>
                        <a:pt x="312" y="98"/>
                        <a:pt x="318" y="99"/>
                      </a:cubicBezTo>
                      <a:cubicBezTo>
                        <a:pt x="329" y="106"/>
                        <a:pt x="338" y="116"/>
                        <a:pt x="344" y="129"/>
                      </a:cubicBezTo>
                      <a:cubicBezTo>
                        <a:pt x="345" y="131"/>
                        <a:pt x="346" y="134"/>
                        <a:pt x="348" y="134"/>
                      </a:cubicBezTo>
                      <a:cubicBezTo>
                        <a:pt x="346" y="127"/>
                        <a:pt x="342" y="119"/>
                        <a:pt x="338" y="112"/>
                      </a:cubicBezTo>
                      <a:cubicBezTo>
                        <a:pt x="333" y="103"/>
                        <a:pt x="322" y="100"/>
                        <a:pt x="315" y="95"/>
                      </a:cubicBezTo>
                      <a:cubicBezTo>
                        <a:pt x="311" y="92"/>
                        <a:pt x="305" y="93"/>
                        <a:pt x="302" y="89"/>
                      </a:cubicBezTo>
                      <a:cubicBezTo>
                        <a:pt x="295" y="79"/>
                        <a:pt x="295" y="65"/>
                        <a:pt x="285" y="58"/>
                      </a:cubicBezTo>
                      <a:cubicBezTo>
                        <a:pt x="282" y="66"/>
                        <a:pt x="282" y="66"/>
                        <a:pt x="282" y="66"/>
                      </a:cubicBezTo>
                      <a:cubicBezTo>
                        <a:pt x="280" y="78"/>
                        <a:pt x="268" y="84"/>
                        <a:pt x="259" y="92"/>
                      </a:cubicBezTo>
                      <a:cubicBezTo>
                        <a:pt x="259" y="93"/>
                        <a:pt x="259" y="93"/>
                        <a:pt x="259" y="93"/>
                      </a:cubicBezTo>
                      <a:cubicBezTo>
                        <a:pt x="271" y="93"/>
                        <a:pt x="279" y="103"/>
                        <a:pt x="286" y="112"/>
                      </a:cubicBezTo>
                      <a:cubicBezTo>
                        <a:pt x="295" y="113"/>
                        <a:pt x="304" y="114"/>
                        <a:pt x="310" y="122"/>
                      </a:cubicBezTo>
                      <a:cubicBezTo>
                        <a:pt x="320" y="130"/>
                        <a:pt x="322" y="143"/>
                        <a:pt x="320" y="154"/>
                      </a:cubicBezTo>
                      <a:cubicBezTo>
                        <a:pt x="318" y="168"/>
                        <a:pt x="303" y="175"/>
                        <a:pt x="291" y="177"/>
                      </a:cubicBezTo>
                      <a:cubicBezTo>
                        <a:pt x="285" y="188"/>
                        <a:pt x="275" y="193"/>
                        <a:pt x="265" y="195"/>
                      </a:cubicBezTo>
                      <a:cubicBezTo>
                        <a:pt x="256" y="195"/>
                        <a:pt x="248" y="192"/>
                        <a:pt x="243" y="184"/>
                      </a:cubicBezTo>
                      <a:cubicBezTo>
                        <a:pt x="239" y="178"/>
                        <a:pt x="239" y="170"/>
                        <a:pt x="239" y="163"/>
                      </a:cubicBezTo>
                      <a:cubicBezTo>
                        <a:pt x="241" y="158"/>
                        <a:pt x="246" y="153"/>
                        <a:pt x="252" y="152"/>
                      </a:cubicBezTo>
                      <a:cubicBezTo>
                        <a:pt x="258" y="152"/>
                        <a:pt x="264" y="153"/>
                        <a:pt x="267" y="159"/>
                      </a:cubicBezTo>
                      <a:cubicBezTo>
                        <a:pt x="268" y="161"/>
                        <a:pt x="267" y="164"/>
                        <a:pt x="267" y="166"/>
                      </a:cubicBezTo>
                      <a:cubicBezTo>
                        <a:pt x="274" y="168"/>
                        <a:pt x="277" y="160"/>
                        <a:pt x="281" y="156"/>
                      </a:cubicBezTo>
                      <a:cubicBezTo>
                        <a:pt x="286" y="155"/>
                        <a:pt x="293" y="157"/>
                        <a:pt x="296" y="151"/>
                      </a:cubicBezTo>
                      <a:cubicBezTo>
                        <a:pt x="297" y="145"/>
                        <a:pt x="298" y="138"/>
                        <a:pt x="293" y="135"/>
                      </a:cubicBezTo>
                      <a:cubicBezTo>
                        <a:pt x="289" y="132"/>
                        <a:pt x="285" y="133"/>
                        <a:pt x="281" y="133"/>
                      </a:cubicBezTo>
                      <a:cubicBezTo>
                        <a:pt x="274" y="136"/>
                        <a:pt x="273" y="128"/>
                        <a:pt x="269" y="124"/>
                      </a:cubicBezTo>
                      <a:cubicBezTo>
                        <a:pt x="266" y="122"/>
                        <a:pt x="263" y="126"/>
                        <a:pt x="260" y="128"/>
                      </a:cubicBezTo>
                      <a:cubicBezTo>
                        <a:pt x="255" y="129"/>
                        <a:pt x="248" y="130"/>
                        <a:pt x="244" y="126"/>
                      </a:cubicBezTo>
                      <a:cubicBezTo>
                        <a:pt x="241" y="123"/>
                        <a:pt x="236" y="120"/>
                        <a:pt x="237" y="115"/>
                      </a:cubicBezTo>
                      <a:cubicBezTo>
                        <a:pt x="237" y="107"/>
                        <a:pt x="241" y="100"/>
                        <a:pt x="248" y="96"/>
                      </a:cubicBezTo>
                      <a:cubicBezTo>
                        <a:pt x="233" y="95"/>
                        <a:pt x="220" y="88"/>
                        <a:pt x="210" y="79"/>
                      </a:cubicBezTo>
                      <a:cubicBezTo>
                        <a:pt x="204" y="74"/>
                        <a:pt x="203" y="66"/>
                        <a:pt x="199" y="61"/>
                      </a:cubicBezTo>
                      <a:cubicBezTo>
                        <a:pt x="197" y="57"/>
                        <a:pt x="199" y="52"/>
                        <a:pt x="196" y="50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85" y="62"/>
                        <a:pt x="180" y="67"/>
                        <a:pt x="172" y="66"/>
                      </a:cubicBezTo>
                      <a:cubicBezTo>
                        <a:pt x="167" y="65"/>
                        <a:pt x="162" y="63"/>
                        <a:pt x="159" y="58"/>
                      </a:cubicBezTo>
                      <a:cubicBezTo>
                        <a:pt x="157" y="53"/>
                        <a:pt x="153" y="47"/>
                        <a:pt x="157" y="42"/>
                      </a:cubicBezTo>
                      <a:cubicBezTo>
                        <a:pt x="159" y="35"/>
                        <a:pt x="167" y="33"/>
                        <a:pt x="173" y="34"/>
                      </a:cubicBezTo>
                      <a:cubicBezTo>
                        <a:pt x="170" y="31"/>
                        <a:pt x="163" y="34"/>
                        <a:pt x="162" y="28"/>
                      </a:cubicBezTo>
                      <a:cubicBezTo>
                        <a:pt x="163" y="23"/>
                        <a:pt x="164" y="18"/>
                        <a:pt x="16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FEFA409C-E66B-4618-87CC-1FEA711F3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1962150"/>
                  <a:ext cx="53975" cy="55563"/>
                </a:xfrm>
                <a:custGeom>
                  <a:avLst/>
                  <a:gdLst>
                    <a:gd name="T0" fmla="*/ 30 w 35"/>
                    <a:gd name="T1" fmla="*/ 25 h 36"/>
                    <a:gd name="T2" fmla="*/ 32 w 35"/>
                    <a:gd name="T3" fmla="*/ 0 h 36"/>
                    <a:gd name="T4" fmla="*/ 22 w 35"/>
                    <a:gd name="T5" fmla="*/ 22 h 36"/>
                    <a:gd name="T6" fmla="*/ 13 w 35"/>
                    <a:gd name="T7" fmla="*/ 19 h 36"/>
                    <a:gd name="T8" fmla="*/ 3 w 35"/>
                    <a:gd name="T9" fmla="*/ 5 h 36"/>
                    <a:gd name="T10" fmla="*/ 1 w 35"/>
                    <a:gd name="T11" fmla="*/ 10 h 36"/>
                    <a:gd name="T12" fmla="*/ 22 w 35"/>
                    <a:gd name="T13" fmla="*/ 35 h 36"/>
                    <a:gd name="T14" fmla="*/ 30 w 35"/>
                    <a:gd name="T15" fmla="*/ 2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" h="36">
                      <a:moveTo>
                        <a:pt x="30" y="25"/>
                      </a:moveTo>
                      <a:cubicBezTo>
                        <a:pt x="31" y="17"/>
                        <a:pt x="35" y="7"/>
                        <a:pt x="32" y="0"/>
                      </a:cubicBezTo>
                      <a:cubicBezTo>
                        <a:pt x="29" y="8"/>
                        <a:pt x="30" y="17"/>
                        <a:pt x="22" y="22"/>
                      </a:cubicBezTo>
                      <a:cubicBezTo>
                        <a:pt x="18" y="24"/>
                        <a:pt x="16" y="21"/>
                        <a:pt x="13" y="19"/>
                      </a:cubicBezTo>
                      <a:cubicBezTo>
                        <a:pt x="10" y="15"/>
                        <a:pt x="7" y="8"/>
                        <a:pt x="3" y="5"/>
                      </a:cubicBezTo>
                      <a:cubicBezTo>
                        <a:pt x="1" y="6"/>
                        <a:pt x="0" y="8"/>
                        <a:pt x="1" y="10"/>
                      </a:cubicBezTo>
                      <a:cubicBezTo>
                        <a:pt x="7" y="20"/>
                        <a:pt x="13" y="28"/>
                        <a:pt x="22" y="35"/>
                      </a:cubicBezTo>
                      <a:cubicBezTo>
                        <a:pt x="27" y="36"/>
                        <a:pt x="28" y="28"/>
                        <a:pt x="30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3F21521D-DA29-499D-86D2-37A6F6419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2826" y="1968500"/>
                  <a:ext cx="298450" cy="415925"/>
                </a:xfrm>
                <a:custGeom>
                  <a:avLst/>
                  <a:gdLst>
                    <a:gd name="T0" fmla="*/ 180 w 195"/>
                    <a:gd name="T1" fmla="*/ 17 h 271"/>
                    <a:gd name="T2" fmla="*/ 168 w 195"/>
                    <a:gd name="T3" fmla="*/ 8 h 271"/>
                    <a:gd name="T4" fmla="*/ 122 w 195"/>
                    <a:gd name="T5" fmla="*/ 8 h 271"/>
                    <a:gd name="T6" fmla="*/ 64 w 195"/>
                    <a:gd name="T7" fmla="*/ 68 h 271"/>
                    <a:gd name="T8" fmla="*/ 40 w 195"/>
                    <a:gd name="T9" fmla="*/ 83 h 271"/>
                    <a:gd name="T10" fmla="*/ 3 w 195"/>
                    <a:gd name="T11" fmla="*/ 136 h 271"/>
                    <a:gd name="T12" fmla="*/ 2 w 195"/>
                    <a:gd name="T13" fmla="*/ 143 h 271"/>
                    <a:gd name="T14" fmla="*/ 70 w 195"/>
                    <a:gd name="T15" fmla="*/ 207 h 271"/>
                    <a:gd name="T16" fmla="*/ 86 w 195"/>
                    <a:gd name="T17" fmla="*/ 243 h 271"/>
                    <a:gd name="T18" fmla="*/ 110 w 195"/>
                    <a:gd name="T19" fmla="*/ 261 h 271"/>
                    <a:gd name="T20" fmla="*/ 172 w 195"/>
                    <a:gd name="T21" fmla="*/ 260 h 271"/>
                    <a:gd name="T22" fmla="*/ 189 w 195"/>
                    <a:gd name="T23" fmla="*/ 225 h 271"/>
                    <a:gd name="T24" fmla="*/ 179 w 195"/>
                    <a:gd name="T25" fmla="*/ 202 h 271"/>
                    <a:gd name="T26" fmla="*/ 147 w 195"/>
                    <a:gd name="T27" fmla="*/ 191 h 271"/>
                    <a:gd name="T28" fmla="*/ 121 w 195"/>
                    <a:gd name="T29" fmla="*/ 206 h 271"/>
                    <a:gd name="T30" fmla="*/ 114 w 195"/>
                    <a:gd name="T31" fmla="*/ 233 h 271"/>
                    <a:gd name="T32" fmla="*/ 130 w 195"/>
                    <a:gd name="T33" fmla="*/ 242 h 271"/>
                    <a:gd name="T34" fmla="*/ 131 w 195"/>
                    <a:gd name="T35" fmla="*/ 240 h 271"/>
                    <a:gd name="T36" fmla="*/ 132 w 195"/>
                    <a:gd name="T37" fmla="*/ 226 h 271"/>
                    <a:gd name="T38" fmla="*/ 151 w 195"/>
                    <a:gd name="T39" fmla="*/ 208 h 271"/>
                    <a:gd name="T40" fmla="*/ 166 w 195"/>
                    <a:gd name="T41" fmla="*/ 217 h 271"/>
                    <a:gd name="T42" fmla="*/ 167 w 195"/>
                    <a:gd name="T43" fmla="*/ 236 h 271"/>
                    <a:gd name="T44" fmla="*/ 144 w 195"/>
                    <a:gd name="T45" fmla="*/ 253 h 271"/>
                    <a:gd name="T46" fmla="*/ 77 w 195"/>
                    <a:gd name="T47" fmla="*/ 192 h 271"/>
                    <a:gd name="T48" fmla="*/ 34 w 195"/>
                    <a:gd name="T49" fmla="*/ 151 h 271"/>
                    <a:gd name="T50" fmla="*/ 25 w 195"/>
                    <a:gd name="T51" fmla="*/ 135 h 271"/>
                    <a:gd name="T52" fmla="*/ 36 w 195"/>
                    <a:gd name="T53" fmla="*/ 112 h 271"/>
                    <a:gd name="T54" fmla="*/ 75 w 195"/>
                    <a:gd name="T55" fmla="*/ 81 h 271"/>
                    <a:gd name="T56" fmla="*/ 137 w 195"/>
                    <a:gd name="T57" fmla="*/ 20 h 271"/>
                    <a:gd name="T58" fmla="*/ 170 w 195"/>
                    <a:gd name="T59" fmla="*/ 35 h 271"/>
                    <a:gd name="T60" fmla="*/ 170 w 195"/>
                    <a:gd name="T61" fmla="*/ 54 h 271"/>
                    <a:gd name="T62" fmla="*/ 143 w 195"/>
                    <a:gd name="T63" fmla="*/ 66 h 271"/>
                    <a:gd name="T64" fmla="*/ 124 w 195"/>
                    <a:gd name="T65" fmla="*/ 30 h 271"/>
                    <a:gd name="T66" fmla="*/ 112 w 195"/>
                    <a:gd name="T67" fmla="*/ 36 h 271"/>
                    <a:gd name="T68" fmla="*/ 123 w 195"/>
                    <a:gd name="T69" fmla="*/ 77 h 271"/>
                    <a:gd name="T70" fmla="*/ 147 w 195"/>
                    <a:gd name="T71" fmla="*/ 86 h 271"/>
                    <a:gd name="T72" fmla="*/ 185 w 195"/>
                    <a:gd name="T73" fmla="*/ 64 h 271"/>
                    <a:gd name="T74" fmla="*/ 180 w 195"/>
                    <a:gd name="T75" fmla="*/ 1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5" h="271">
                      <a:moveTo>
                        <a:pt x="180" y="17"/>
                      </a:move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54" y="0"/>
                        <a:pt x="136" y="1"/>
                        <a:pt x="122" y="8"/>
                      </a:cubicBezTo>
                      <a:cubicBezTo>
                        <a:pt x="94" y="16"/>
                        <a:pt x="72" y="42"/>
                        <a:pt x="64" y="68"/>
                      </a:cubicBezTo>
                      <a:cubicBezTo>
                        <a:pt x="55" y="74"/>
                        <a:pt x="47" y="77"/>
                        <a:pt x="40" y="83"/>
                      </a:cubicBezTo>
                      <a:cubicBezTo>
                        <a:pt x="21" y="98"/>
                        <a:pt x="23" y="123"/>
                        <a:pt x="3" y="136"/>
                      </a:cubicBezTo>
                      <a:cubicBezTo>
                        <a:pt x="1" y="138"/>
                        <a:pt x="0" y="140"/>
                        <a:pt x="2" y="143"/>
                      </a:cubicBezTo>
                      <a:cubicBezTo>
                        <a:pt x="30" y="158"/>
                        <a:pt x="37" y="198"/>
                        <a:pt x="70" y="207"/>
                      </a:cubicBezTo>
                      <a:cubicBezTo>
                        <a:pt x="68" y="222"/>
                        <a:pt x="79" y="232"/>
                        <a:pt x="86" y="243"/>
                      </a:cubicBezTo>
                      <a:cubicBezTo>
                        <a:pt x="94" y="248"/>
                        <a:pt x="101" y="258"/>
                        <a:pt x="110" y="261"/>
                      </a:cubicBezTo>
                      <a:cubicBezTo>
                        <a:pt x="127" y="271"/>
                        <a:pt x="154" y="271"/>
                        <a:pt x="172" y="260"/>
                      </a:cubicBezTo>
                      <a:cubicBezTo>
                        <a:pt x="184" y="253"/>
                        <a:pt x="191" y="239"/>
                        <a:pt x="189" y="225"/>
                      </a:cubicBezTo>
                      <a:cubicBezTo>
                        <a:pt x="188" y="216"/>
                        <a:pt x="184" y="209"/>
                        <a:pt x="179" y="202"/>
                      </a:cubicBezTo>
                      <a:cubicBezTo>
                        <a:pt x="171" y="192"/>
                        <a:pt x="157" y="194"/>
                        <a:pt x="147" y="191"/>
                      </a:cubicBezTo>
                      <a:cubicBezTo>
                        <a:pt x="137" y="193"/>
                        <a:pt x="127" y="197"/>
                        <a:pt x="121" y="206"/>
                      </a:cubicBezTo>
                      <a:cubicBezTo>
                        <a:pt x="116" y="214"/>
                        <a:pt x="112" y="223"/>
                        <a:pt x="114" y="233"/>
                      </a:cubicBezTo>
                      <a:cubicBezTo>
                        <a:pt x="119" y="236"/>
                        <a:pt x="123" y="242"/>
                        <a:pt x="130" y="242"/>
                      </a:cubicBezTo>
                      <a:cubicBezTo>
                        <a:pt x="131" y="240"/>
                        <a:pt x="131" y="240"/>
                        <a:pt x="131" y="240"/>
                      </a:cubicBezTo>
                      <a:cubicBezTo>
                        <a:pt x="129" y="236"/>
                        <a:pt x="132" y="231"/>
                        <a:pt x="132" y="226"/>
                      </a:cubicBezTo>
                      <a:cubicBezTo>
                        <a:pt x="134" y="218"/>
                        <a:pt x="142" y="210"/>
                        <a:pt x="151" y="208"/>
                      </a:cubicBezTo>
                      <a:cubicBezTo>
                        <a:pt x="157" y="209"/>
                        <a:pt x="163" y="211"/>
                        <a:pt x="166" y="217"/>
                      </a:cubicBezTo>
                      <a:cubicBezTo>
                        <a:pt x="169" y="222"/>
                        <a:pt x="169" y="230"/>
                        <a:pt x="167" y="236"/>
                      </a:cubicBezTo>
                      <a:cubicBezTo>
                        <a:pt x="163" y="245"/>
                        <a:pt x="155" y="254"/>
                        <a:pt x="144" y="253"/>
                      </a:cubicBezTo>
                      <a:cubicBezTo>
                        <a:pt x="112" y="250"/>
                        <a:pt x="88" y="220"/>
                        <a:pt x="77" y="192"/>
                      </a:cubicBezTo>
                      <a:cubicBezTo>
                        <a:pt x="58" y="186"/>
                        <a:pt x="42" y="169"/>
                        <a:pt x="34" y="151"/>
                      </a:cubicBezTo>
                      <a:cubicBezTo>
                        <a:pt x="33" y="145"/>
                        <a:pt x="24" y="143"/>
                        <a:pt x="25" y="135"/>
                      </a:cubicBezTo>
                      <a:cubicBezTo>
                        <a:pt x="31" y="129"/>
                        <a:pt x="33" y="120"/>
                        <a:pt x="36" y="112"/>
                      </a:cubicBezTo>
                      <a:cubicBezTo>
                        <a:pt x="43" y="96"/>
                        <a:pt x="59" y="87"/>
                        <a:pt x="75" y="81"/>
                      </a:cubicBezTo>
                      <a:cubicBezTo>
                        <a:pt x="86" y="55"/>
                        <a:pt x="105" y="22"/>
                        <a:pt x="137" y="20"/>
                      </a:cubicBezTo>
                      <a:cubicBezTo>
                        <a:pt x="150" y="20"/>
                        <a:pt x="164" y="23"/>
                        <a:pt x="170" y="35"/>
                      </a:cubicBezTo>
                      <a:cubicBezTo>
                        <a:pt x="172" y="42"/>
                        <a:pt x="172" y="48"/>
                        <a:pt x="170" y="54"/>
                      </a:cubicBezTo>
                      <a:cubicBezTo>
                        <a:pt x="165" y="66"/>
                        <a:pt x="153" y="65"/>
                        <a:pt x="143" y="66"/>
                      </a:cubicBezTo>
                      <a:cubicBezTo>
                        <a:pt x="128" y="61"/>
                        <a:pt x="124" y="43"/>
                        <a:pt x="124" y="30"/>
                      </a:cubicBezTo>
                      <a:cubicBezTo>
                        <a:pt x="119" y="31"/>
                        <a:pt x="115" y="32"/>
                        <a:pt x="112" y="36"/>
                      </a:cubicBezTo>
                      <a:cubicBezTo>
                        <a:pt x="107" y="50"/>
                        <a:pt x="112" y="66"/>
                        <a:pt x="123" y="77"/>
                      </a:cubicBezTo>
                      <a:cubicBezTo>
                        <a:pt x="129" y="84"/>
                        <a:pt x="138" y="85"/>
                        <a:pt x="147" y="86"/>
                      </a:cubicBezTo>
                      <a:cubicBezTo>
                        <a:pt x="162" y="84"/>
                        <a:pt x="178" y="78"/>
                        <a:pt x="185" y="64"/>
                      </a:cubicBezTo>
                      <a:cubicBezTo>
                        <a:pt x="195" y="49"/>
                        <a:pt x="187" y="31"/>
                        <a:pt x="180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DDA3B3E2-7218-42BD-A0AA-99F92137D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088" y="1974850"/>
                  <a:ext cx="273050" cy="409575"/>
                </a:xfrm>
                <a:custGeom>
                  <a:avLst/>
                  <a:gdLst>
                    <a:gd name="T0" fmla="*/ 105 w 178"/>
                    <a:gd name="T1" fmla="*/ 37 h 267"/>
                    <a:gd name="T2" fmla="*/ 73 w 178"/>
                    <a:gd name="T3" fmla="*/ 13 h 267"/>
                    <a:gd name="T4" fmla="*/ 15 w 178"/>
                    <a:gd name="T5" fmla="*/ 13 h 267"/>
                    <a:gd name="T6" fmla="*/ 2 w 178"/>
                    <a:gd name="T7" fmla="*/ 45 h 267"/>
                    <a:gd name="T8" fmla="*/ 33 w 178"/>
                    <a:gd name="T9" fmla="*/ 78 h 267"/>
                    <a:gd name="T10" fmla="*/ 67 w 178"/>
                    <a:gd name="T11" fmla="*/ 67 h 267"/>
                    <a:gd name="T12" fmla="*/ 75 w 178"/>
                    <a:gd name="T13" fmla="*/ 39 h 267"/>
                    <a:gd name="T14" fmla="*/ 64 w 178"/>
                    <a:gd name="T15" fmla="*/ 33 h 267"/>
                    <a:gd name="T16" fmla="*/ 59 w 178"/>
                    <a:gd name="T17" fmla="*/ 56 h 267"/>
                    <a:gd name="T18" fmla="*/ 39 w 178"/>
                    <a:gd name="T19" fmla="*/ 64 h 267"/>
                    <a:gd name="T20" fmla="*/ 19 w 178"/>
                    <a:gd name="T21" fmla="*/ 50 h 267"/>
                    <a:gd name="T22" fmla="*/ 26 w 178"/>
                    <a:gd name="T23" fmla="*/ 26 h 267"/>
                    <a:gd name="T24" fmla="*/ 60 w 178"/>
                    <a:gd name="T25" fmla="*/ 22 h 267"/>
                    <a:gd name="T26" fmla="*/ 104 w 178"/>
                    <a:gd name="T27" fmla="*/ 74 h 267"/>
                    <a:gd name="T28" fmla="*/ 138 w 178"/>
                    <a:gd name="T29" fmla="*/ 95 h 267"/>
                    <a:gd name="T30" fmla="*/ 156 w 178"/>
                    <a:gd name="T31" fmla="*/ 123 h 267"/>
                    <a:gd name="T32" fmla="*/ 161 w 178"/>
                    <a:gd name="T33" fmla="*/ 130 h 267"/>
                    <a:gd name="T34" fmla="*/ 152 w 178"/>
                    <a:gd name="T35" fmla="*/ 140 h 267"/>
                    <a:gd name="T36" fmla="*/ 109 w 178"/>
                    <a:gd name="T37" fmla="*/ 191 h 267"/>
                    <a:gd name="T38" fmla="*/ 95 w 178"/>
                    <a:gd name="T39" fmla="*/ 213 h 267"/>
                    <a:gd name="T40" fmla="*/ 55 w 178"/>
                    <a:gd name="T41" fmla="*/ 247 h 267"/>
                    <a:gd name="T42" fmla="*/ 32 w 178"/>
                    <a:gd name="T43" fmla="*/ 239 h 267"/>
                    <a:gd name="T44" fmla="*/ 29 w 178"/>
                    <a:gd name="T45" fmla="*/ 222 h 267"/>
                    <a:gd name="T46" fmla="*/ 38 w 178"/>
                    <a:gd name="T47" fmla="*/ 212 h 267"/>
                    <a:gd name="T48" fmla="*/ 58 w 178"/>
                    <a:gd name="T49" fmla="*/ 219 h 267"/>
                    <a:gd name="T50" fmla="*/ 63 w 178"/>
                    <a:gd name="T51" fmla="*/ 237 h 267"/>
                    <a:gd name="T52" fmla="*/ 69 w 178"/>
                    <a:gd name="T53" fmla="*/ 234 h 267"/>
                    <a:gd name="T54" fmla="*/ 80 w 178"/>
                    <a:gd name="T55" fmla="*/ 220 h 267"/>
                    <a:gd name="T56" fmla="*/ 46 w 178"/>
                    <a:gd name="T57" fmla="*/ 196 h 267"/>
                    <a:gd name="T58" fmla="*/ 14 w 178"/>
                    <a:gd name="T59" fmla="*/ 209 h 267"/>
                    <a:gd name="T60" fmla="*/ 9 w 178"/>
                    <a:gd name="T61" fmla="*/ 238 h 267"/>
                    <a:gd name="T62" fmla="*/ 38 w 178"/>
                    <a:gd name="T63" fmla="*/ 261 h 267"/>
                    <a:gd name="T64" fmla="*/ 57 w 178"/>
                    <a:gd name="T65" fmla="*/ 263 h 267"/>
                    <a:gd name="T66" fmla="*/ 106 w 178"/>
                    <a:gd name="T67" fmla="*/ 225 h 267"/>
                    <a:gd name="T68" fmla="*/ 112 w 178"/>
                    <a:gd name="T69" fmla="*/ 207 h 267"/>
                    <a:gd name="T70" fmla="*/ 137 w 178"/>
                    <a:gd name="T71" fmla="*/ 189 h 267"/>
                    <a:gd name="T72" fmla="*/ 177 w 178"/>
                    <a:gd name="T73" fmla="*/ 136 h 267"/>
                    <a:gd name="T74" fmla="*/ 170 w 178"/>
                    <a:gd name="T75" fmla="*/ 122 h 267"/>
                    <a:gd name="T76" fmla="*/ 145 w 178"/>
                    <a:gd name="T77" fmla="*/ 83 h 267"/>
                    <a:gd name="T78" fmla="*/ 119 w 178"/>
                    <a:gd name="T79" fmla="*/ 63 h 267"/>
                    <a:gd name="T80" fmla="*/ 105 w 178"/>
                    <a:gd name="T81" fmla="*/ 3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8" h="267">
                      <a:moveTo>
                        <a:pt x="105" y="37"/>
                      </a:moveTo>
                      <a:cubicBezTo>
                        <a:pt x="96" y="27"/>
                        <a:pt x="85" y="19"/>
                        <a:pt x="73" y="13"/>
                      </a:cubicBezTo>
                      <a:cubicBezTo>
                        <a:pt x="55" y="7"/>
                        <a:pt x="32" y="0"/>
                        <a:pt x="15" y="13"/>
                      </a:cubicBezTo>
                      <a:cubicBezTo>
                        <a:pt x="6" y="22"/>
                        <a:pt x="0" y="33"/>
                        <a:pt x="2" y="45"/>
                      </a:cubicBezTo>
                      <a:cubicBezTo>
                        <a:pt x="5" y="60"/>
                        <a:pt x="20" y="73"/>
                        <a:pt x="33" y="78"/>
                      </a:cubicBezTo>
                      <a:cubicBezTo>
                        <a:pt x="46" y="81"/>
                        <a:pt x="58" y="76"/>
                        <a:pt x="67" y="67"/>
                      </a:cubicBezTo>
                      <a:cubicBezTo>
                        <a:pt x="73" y="59"/>
                        <a:pt x="77" y="49"/>
                        <a:pt x="75" y="39"/>
                      </a:cubicBezTo>
                      <a:cubicBezTo>
                        <a:pt x="72" y="36"/>
                        <a:pt x="68" y="33"/>
                        <a:pt x="64" y="33"/>
                      </a:cubicBezTo>
                      <a:cubicBezTo>
                        <a:pt x="65" y="40"/>
                        <a:pt x="64" y="49"/>
                        <a:pt x="59" y="56"/>
                      </a:cubicBezTo>
                      <a:cubicBezTo>
                        <a:pt x="54" y="60"/>
                        <a:pt x="46" y="64"/>
                        <a:pt x="39" y="64"/>
                      </a:cubicBezTo>
                      <a:cubicBezTo>
                        <a:pt x="31" y="63"/>
                        <a:pt x="24" y="57"/>
                        <a:pt x="19" y="50"/>
                      </a:cubicBezTo>
                      <a:cubicBezTo>
                        <a:pt x="16" y="40"/>
                        <a:pt x="21" y="32"/>
                        <a:pt x="26" y="26"/>
                      </a:cubicBezTo>
                      <a:cubicBezTo>
                        <a:pt x="35" y="17"/>
                        <a:pt x="49" y="18"/>
                        <a:pt x="60" y="22"/>
                      </a:cubicBezTo>
                      <a:cubicBezTo>
                        <a:pt x="82" y="30"/>
                        <a:pt x="98" y="52"/>
                        <a:pt x="104" y="74"/>
                      </a:cubicBezTo>
                      <a:cubicBezTo>
                        <a:pt x="117" y="77"/>
                        <a:pt x="127" y="86"/>
                        <a:pt x="138" y="95"/>
                      </a:cubicBezTo>
                      <a:cubicBezTo>
                        <a:pt x="145" y="104"/>
                        <a:pt x="148" y="115"/>
                        <a:pt x="156" y="123"/>
                      </a:cubicBezTo>
                      <a:cubicBezTo>
                        <a:pt x="156" y="126"/>
                        <a:pt x="159" y="128"/>
                        <a:pt x="161" y="130"/>
                      </a:cubicBezTo>
                      <a:cubicBezTo>
                        <a:pt x="162" y="136"/>
                        <a:pt x="155" y="136"/>
                        <a:pt x="152" y="140"/>
                      </a:cubicBezTo>
                      <a:cubicBezTo>
                        <a:pt x="141" y="159"/>
                        <a:pt x="131" y="183"/>
                        <a:pt x="109" y="191"/>
                      </a:cubicBezTo>
                      <a:cubicBezTo>
                        <a:pt x="97" y="193"/>
                        <a:pt x="100" y="206"/>
                        <a:pt x="95" y="213"/>
                      </a:cubicBezTo>
                      <a:cubicBezTo>
                        <a:pt x="88" y="230"/>
                        <a:pt x="72" y="242"/>
                        <a:pt x="55" y="247"/>
                      </a:cubicBezTo>
                      <a:cubicBezTo>
                        <a:pt x="47" y="244"/>
                        <a:pt x="38" y="247"/>
                        <a:pt x="32" y="239"/>
                      </a:cubicBezTo>
                      <a:cubicBezTo>
                        <a:pt x="30" y="234"/>
                        <a:pt x="26" y="228"/>
                        <a:pt x="29" y="222"/>
                      </a:cubicBezTo>
                      <a:cubicBezTo>
                        <a:pt x="30" y="217"/>
                        <a:pt x="34" y="213"/>
                        <a:pt x="38" y="212"/>
                      </a:cubicBezTo>
                      <a:cubicBezTo>
                        <a:pt x="46" y="211"/>
                        <a:pt x="52" y="214"/>
                        <a:pt x="58" y="219"/>
                      </a:cubicBezTo>
                      <a:cubicBezTo>
                        <a:pt x="63" y="223"/>
                        <a:pt x="62" y="231"/>
                        <a:pt x="63" y="237"/>
                      </a:cubicBezTo>
                      <a:cubicBezTo>
                        <a:pt x="65" y="237"/>
                        <a:pt x="67" y="235"/>
                        <a:pt x="69" y="234"/>
                      </a:cubicBezTo>
                      <a:cubicBezTo>
                        <a:pt x="73" y="231"/>
                        <a:pt x="83" y="227"/>
                        <a:pt x="80" y="220"/>
                      </a:cubicBezTo>
                      <a:cubicBezTo>
                        <a:pt x="73" y="207"/>
                        <a:pt x="60" y="198"/>
                        <a:pt x="46" y="196"/>
                      </a:cubicBezTo>
                      <a:cubicBezTo>
                        <a:pt x="33" y="193"/>
                        <a:pt x="22" y="200"/>
                        <a:pt x="14" y="209"/>
                      </a:cubicBezTo>
                      <a:cubicBezTo>
                        <a:pt x="8" y="217"/>
                        <a:pt x="5" y="229"/>
                        <a:pt x="9" y="238"/>
                      </a:cubicBezTo>
                      <a:cubicBezTo>
                        <a:pt x="18" y="246"/>
                        <a:pt x="25" y="258"/>
                        <a:pt x="38" y="261"/>
                      </a:cubicBezTo>
                      <a:cubicBezTo>
                        <a:pt x="45" y="259"/>
                        <a:pt x="50" y="267"/>
                        <a:pt x="57" y="263"/>
                      </a:cubicBezTo>
                      <a:cubicBezTo>
                        <a:pt x="79" y="262"/>
                        <a:pt x="93" y="241"/>
                        <a:pt x="106" y="225"/>
                      </a:cubicBezTo>
                      <a:cubicBezTo>
                        <a:pt x="109" y="219"/>
                        <a:pt x="111" y="213"/>
                        <a:pt x="112" y="207"/>
                      </a:cubicBezTo>
                      <a:cubicBezTo>
                        <a:pt x="122" y="203"/>
                        <a:pt x="128" y="195"/>
                        <a:pt x="137" y="189"/>
                      </a:cubicBezTo>
                      <a:cubicBezTo>
                        <a:pt x="153" y="173"/>
                        <a:pt x="157" y="149"/>
                        <a:pt x="177" y="136"/>
                      </a:cubicBezTo>
                      <a:cubicBezTo>
                        <a:pt x="178" y="130"/>
                        <a:pt x="169" y="128"/>
                        <a:pt x="170" y="122"/>
                      </a:cubicBezTo>
                      <a:cubicBezTo>
                        <a:pt x="162" y="109"/>
                        <a:pt x="155" y="96"/>
                        <a:pt x="145" y="83"/>
                      </a:cubicBezTo>
                      <a:cubicBezTo>
                        <a:pt x="138" y="73"/>
                        <a:pt x="128" y="70"/>
                        <a:pt x="119" y="63"/>
                      </a:cubicBezTo>
                      <a:cubicBezTo>
                        <a:pt x="116" y="54"/>
                        <a:pt x="110" y="45"/>
                        <a:pt x="105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556E5E91-98E1-4A59-AF43-AD71B1530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1990725"/>
                  <a:ext cx="60325" cy="114300"/>
                </a:xfrm>
                <a:custGeom>
                  <a:avLst/>
                  <a:gdLst>
                    <a:gd name="T0" fmla="*/ 28 w 39"/>
                    <a:gd name="T1" fmla="*/ 18 h 75"/>
                    <a:gd name="T2" fmla="*/ 15 w 39"/>
                    <a:gd name="T3" fmla="*/ 0 h 75"/>
                    <a:gd name="T4" fmla="*/ 21 w 39"/>
                    <a:gd name="T5" fmla="*/ 28 h 75"/>
                    <a:gd name="T6" fmla="*/ 19 w 39"/>
                    <a:gd name="T7" fmla="*/ 53 h 75"/>
                    <a:gd name="T8" fmla="*/ 3 w 39"/>
                    <a:gd name="T9" fmla="*/ 51 h 75"/>
                    <a:gd name="T10" fmla="*/ 4 w 39"/>
                    <a:gd name="T11" fmla="*/ 65 h 75"/>
                    <a:gd name="T12" fmla="*/ 16 w 39"/>
                    <a:gd name="T13" fmla="*/ 75 h 75"/>
                    <a:gd name="T14" fmla="*/ 26 w 39"/>
                    <a:gd name="T15" fmla="*/ 71 h 75"/>
                    <a:gd name="T16" fmla="*/ 28 w 39"/>
                    <a:gd name="T17" fmla="*/ 1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5">
                      <a:moveTo>
                        <a:pt x="28" y="18"/>
                      </a:moveTo>
                      <a:cubicBezTo>
                        <a:pt x="24" y="12"/>
                        <a:pt x="21" y="5"/>
                        <a:pt x="15" y="0"/>
                      </a:cubicBezTo>
                      <a:cubicBezTo>
                        <a:pt x="8" y="10"/>
                        <a:pt x="19" y="19"/>
                        <a:pt x="21" y="28"/>
                      </a:cubicBezTo>
                      <a:cubicBezTo>
                        <a:pt x="22" y="37"/>
                        <a:pt x="25" y="46"/>
                        <a:pt x="19" y="53"/>
                      </a:cubicBezTo>
                      <a:cubicBezTo>
                        <a:pt x="13" y="59"/>
                        <a:pt x="8" y="51"/>
                        <a:pt x="3" y="51"/>
                      </a:cubicBezTo>
                      <a:cubicBezTo>
                        <a:pt x="0" y="55"/>
                        <a:pt x="2" y="61"/>
                        <a:pt x="4" y="65"/>
                      </a:cubicBezTo>
                      <a:cubicBezTo>
                        <a:pt x="7" y="70"/>
                        <a:pt x="11" y="74"/>
                        <a:pt x="16" y="75"/>
                      </a:cubicBezTo>
                      <a:cubicBezTo>
                        <a:pt x="20" y="75"/>
                        <a:pt x="23" y="73"/>
                        <a:pt x="26" y="71"/>
                      </a:cubicBezTo>
                      <a:cubicBezTo>
                        <a:pt x="39" y="56"/>
                        <a:pt x="33" y="35"/>
                        <a:pt x="2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48F1C03F-948C-4C7E-A454-4A8B929C9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9651" y="1990725"/>
                  <a:ext cx="49213" cy="112713"/>
                </a:xfrm>
                <a:custGeom>
                  <a:avLst/>
                  <a:gdLst>
                    <a:gd name="T0" fmla="*/ 19 w 32"/>
                    <a:gd name="T1" fmla="*/ 23 h 74"/>
                    <a:gd name="T2" fmla="*/ 19 w 32"/>
                    <a:gd name="T3" fmla="*/ 0 h 74"/>
                    <a:gd name="T4" fmla="*/ 12 w 32"/>
                    <a:gd name="T5" fmla="*/ 4 h 74"/>
                    <a:gd name="T6" fmla="*/ 2 w 32"/>
                    <a:gd name="T7" fmla="*/ 54 h 74"/>
                    <a:gd name="T8" fmla="*/ 18 w 32"/>
                    <a:gd name="T9" fmla="*/ 73 h 74"/>
                    <a:gd name="T10" fmla="*/ 27 w 32"/>
                    <a:gd name="T11" fmla="*/ 72 h 74"/>
                    <a:gd name="T12" fmla="*/ 31 w 32"/>
                    <a:gd name="T13" fmla="*/ 55 h 74"/>
                    <a:gd name="T14" fmla="*/ 25 w 32"/>
                    <a:gd name="T15" fmla="*/ 55 h 74"/>
                    <a:gd name="T16" fmla="*/ 15 w 32"/>
                    <a:gd name="T17" fmla="*/ 52 h 74"/>
                    <a:gd name="T18" fmla="*/ 19 w 32"/>
                    <a:gd name="T19" fmla="*/ 2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74">
                      <a:moveTo>
                        <a:pt x="19" y="23"/>
                      </a:moveTo>
                      <a:cubicBezTo>
                        <a:pt x="19" y="16"/>
                        <a:pt x="25" y="6"/>
                        <a:pt x="19" y="0"/>
                      </a:cubicBezTo>
                      <a:cubicBezTo>
                        <a:pt x="16" y="1"/>
                        <a:pt x="13" y="2"/>
                        <a:pt x="12" y="4"/>
                      </a:cubicBezTo>
                      <a:cubicBezTo>
                        <a:pt x="13" y="22"/>
                        <a:pt x="0" y="37"/>
                        <a:pt x="2" y="54"/>
                      </a:cubicBezTo>
                      <a:cubicBezTo>
                        <a:pt x="4" y="61"/>
                        <a:pt x="8" y="72"/>
                        <a:pt x="18" y="73"/>
                      </a:cubicBezTo>
                      <a:cubicBezTo>
                        <a:pt x="21" y="74"/>
                        <a:pt x="24" y="73"/>
                        <a:pt x="27" y="72"/>
                      </a:cubicBezTo>
                      <a:cubicBezTo>
                        <a:pt x="32" y="67"/>
                        <a:pt x="32" y="61"/>
                        <a:pt x="31" y="55"/>
                      </a:cubicBezTo>
                      <a:cubicBezTo>
                        <a:pt x="28" y="53"/>
                        <a:pt x="26" y="54"/>
                        <a:pt x="25" y="55"/>
                      </a:cubicBezTo>
                      <a:cubicBezTo>
                        <a:pt x="21" y="55"/>
                        <a:pt x="18" y="55"/>
                        <a:pt x="15" y="52"/>
                      </a:cubicBezTo>
                      <a:cubicBezTo>
                        <a:pt x="9" y="43"/>
                        <a:pt x="14" y="31"/>
                        <a:pt x="19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89A0C9DF-80A2-4DA2-B6EA-7945ABA80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1488" y="2005013"/>
                  <a:ext cx="65088" cy="169863"/>
                </a:xfrm>
                <a:custGeom>
                  <a:avLst/>
                  <a:gdLst>
                    <a:gd name="T0" fmla="*/ 11 w 43"/>
                    <a:gd name="T1" fmla="*/ 3 h 110"/>
                    <a:gd name="T2" fmla="*/ 5 w 43"/>
                    <a:gd name="T3" fmla="*/ 0 h 110"/>
                    <a:gd name="T4" fmla="*/ 10 w 43"/>
                    <a:gd name="T5" fmla="*/ 35 h 110"/>
                    <a:gd name="T6" fmla="*/ 1 w 43"/>
                    <a:gd name="T7" fmla="*/ 75 h 110"/>
                    <a:gd name="T8" fmla="*/ 11 w 43"/>
                    <a:gd name="T9" fmla="*/ 105 h 110"/>
                    <a:gd name="T10" fmla="*/ 28 w 43"/>
                    <a:gd name="T11" fmla="*/ 107 h 110"/>
                    <a:gd name="T12" fmla="*/ 42 w 43"/>
                    <a:gd name="T13" fmla="*/ 89 h 110"/>
                    <a:gd name="T14" fmla="*/ 34 w 43"/>
                    <a:gd name="T15" fmla="*/ 93 h 110"/>
                    <a:gd name="T16" fmla="*/ 21 w 43"/>
                    <a:gd name="T17" fmla="*/ 90 h 110"/>
                    <a:gd name="T18" fmla="*/ 21 w 43"/>
                    <a:gd name="T19" fmla="*/ 53 h 110"/>
                    <a:gd name="T20" fmla="*/ 18 w 43"/>
                    <a:gd name="T21" fmla="*/ 16 h 110"/>
                    <a:gd name="T22" fmla="*/ 11 w 43"/>
                    <a:gd name="T23" fmla="*/ 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110">
                      <a:moveTo>
                        <a:pt x="11" y="3"/>
                      </a:moveTo>
                      <a:cubicBezTo>
                        <a:pt x="10" y="1"/>
                        <a:pt x="7" y="0"/>
                        <a:pt x="5" y="0"/>
                      </a:cubicBezTo>
                      <a:cubicBezTo>
                        <a:pt x="3" y="13"/>
                        <a:pt x="11" y="23"/>
                        <a:pt x="10" y="35"/>
                      </a:cubicBezTo>
                      <a:cubicBezTo>
                        <a:pt x="13" y="51"/>
                        <a:pt x="3" y="61"/>
                        <a:pt x="1" y="75"/>
                      </a:cubicBezTo>
                      <a:cubicBezTo>
                        <a:pt x="0" y="86"/>
                        <a:pt x="2" y="98"/>
                        <a:pt x="11" y="105"/>
                      </a:cubicBezTo>
                      <a:cubicBezTo>
                        <a:pt x="16" y="108"/>
                        <a:pt x="22" y="110"/>
                        <a:pt x="28" y="107"/>
                      </a:cubicBezTo>
                      <a:cubicBezTo>
                        <a:pt x="35" y="104"/>
                        <a:pt x="43" y="98"/>
                        <a:pt x="42" y="89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30" y="93"/>
                        <a:pt x="25" y="93"/>
                        <a:pt x="21" y="90"/>
                      </a:cubicBezTo>
                      <a:cubicBezTo>
                        <a:pt x="12" y="79"/>
                        <a:pt x="18" y="65"/>
                        <a:pt x="21" y="53"/>
                      </a:cubicBezTo>
                      <a:cubicBezTo>
                        <a:pt x="26" y="41"/>
                        <a:pt x="23" y="28"/>
                        <a:pt x="18" y="16"/>
                      </a:cubicBezTo>
                      <a:cubicBezTo>
                        <a:pt x="16" y="11"/>
                        <a:pt x="10" y="8"/>
                        <a:pt x="1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77132A8D-2C92-4154-B3E6-E818990A1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6" y="2001838"/>
                  <a:ext cx="57150" cy="161925"/>
                </a:xfrm>
                <a:custGeom>
                  <a:avLst/>
                  <a:gdLst>
                    <a:gd name="T0" fmla="*/ 37 w 37"/>
                    <a:gd name="T1" fmla="*/ 2 h 105"/>
                    <a:gd name="T2" fmla="*/ 35 w 37"/>
                    <a:gd name="T3" fmla="*/ 0 h 105"/>
                    <a:gd name="T4" fmla="*/ 29 w 37"/>
                    <a:gd name="T5" fmla="*/ 5 h 105"/>
                    <a:gd name="T6" fmla="*/ 17 w 37"/>
                    <a:gd name="T7" fmla="*/ 31 h 105"/>
                    <a:gd name="T8" fmla="*/ 20 w 37"/>
                    <a:gd name="T9" fmla="*/ 85 h 105"/>
                    <a:gd name="T10" fmla="*/ 0 w 37"/>
                    <a:gd name="T11" fmla="*/ 95 h 105"/>
                    <a:gd name="T12" fmla="*/ 0 w 37"/>
                    <a:gd name="T13" fmla="*/ 97 h 105"/>
                    <a:gd name="T14" fmla="*/ 11 w 37"/>
                    <a:gd name="T15" fmla="*/ 105 h 105"/>
                    <a:gd name="T16" fmla="*/ 28 w 37"/>
                    <a:gd name="T17" fmla="*/ 96 h 105"/>
                    <a:gd name="T18" fmla="*/ 29 w 37"/>
                    <a:gd name="T19" fmla="*/ 52 h 105"/>
                    <a:gd name="T20" fmla="*/ 37 w 37"/>
                    <a:gd name="T21" fmla="*/ 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105">
                      <a:moveTo>
                        <a:pt x="37" y="2"/>
                      </a:moveTo>
                      <a:cubicBezTo>
                        <a:pt x="36" y="1"/>
                        <a:pt x="36" y="0"/>
                        <a:pt x="35" y="0"/>
                      </a:cubicBezTo>
                      <a:cubicBezTo>
                        <a:pt x="32" y="1"/>
                        <a:pt x="30" y="2"/>
                        <a:pt x="29" y="5"/>
                      </a:cubicBezTo>
                      <a:cubicBezTo>
                        <a:pt x="21" y="11"/>
                        <a:pt x="19" y="21"/>
                        <a:pt x="17" y="31"/>
                      </a:cubicBezTo>
                      <a:cubicBezTo>
                        <a:pt x="13" y="50"/>
                        <a:pt x="29" y="67"/>
                        <a:pt x="20" y="85"/>
                      </a:cubicBezTo>
                      <a:cubicBezTo>
                        <a:pt x="16" y="92"/>
                        <a:pt x="9" y="96"/>
                        <a:pt x="0" y="95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2" y="101"/>
                        <a:pt x="7" y="103"/>
                        <a:pt x="11" y="105"/>
                      </a:cubicBezTo>
                      <a:cubicBezTo>
                        <a:pt x="18" y="105"/>
                        <a:pt x="24" y="101"/>
                        <a:pt x="28" y="96"/>
                      </a:cubicBezTo>
                      <a:cubicBezTo>
                        <a:pt x="37" y="84"/>
                        <a:pt x="33" y="65"/>
                        <a:pt x="29" y="52"/>
                      </a:cubicBezTo>
                      <a:cubicBezTo>
                        <a:pt x="25" y="35"/>
                        <a:pt x="33" y="18"/>
                        <a:pt x="3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E24E25ED-4614-44ED-9035-6D643F2FF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26" y="2008188"/>
                  <a:ext cx="39688" cy="131763"/>
                </a:xfrm>
                <a:custGeom>
                  <a:avLst/>
                  <a:gdLst>
                    <a:gd name="T0" fmla="*/ 17 w 25"/>
                    <a:gd name="T1" fmla="*/ 12 h 86"/>
                    <a:gd name="T2" fmla="*/ 6 w 25"/>
                    <a:gd name="T3" fmla="*/ 5 h 86"/>
                    <a:gd name="T4" fmla="*/ 15 w 25"/>
                    <a:gd name="T5" fmla="*/ 37 h 86"/>
                    <a:gd name="T6" fmla="*/ 13 w 25"/>
                    <a:gd name="T7" fmla="*/ 84 h 86"/>
                    <a:gd name="T8" fmla="*/ 23 w 25"/>
                    <a:gd name="T9" fmla="*/ 83 h 86"/>
                    <a:gd name="T10" fmla="*/ 19 w 25"/>
                    <a:gd name="T11" fmla="*/ 79 h 86"/>
                    <a:gd name="T12" fmla="*/ 18 w 25"/>
                    <a:gd name="T13" fmla="*/ 55 h 86"/>
                    <a:gd name="T14" fmla="*/ 17 w 25"/>
                    <a:gd name="T15" fmla="*/ 1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86">
                      <a:moveTo>
                        <a:pt x="17" y="12"/>
                      </a:moveTo>
                      <a:cubicBezTo>
                        <a:pt x="15" y="8"/>
                        <a:pt x="12" y="0"/>
                        <a:pt x="6" y="5"/>
                      </a:cubicBezTo>
                      <a:cubicBezTo>
                        <a:pt x="11" y="15"/>
                        <a:pt x="16" y="25"/>
                        <a:pt x="15" y="37"/>
                      </a:cubicBezTo>
                      <a:cubicBezTo>
                        <a:pt x="18" y="53"/>
                        <a:pt x="0" y="69"/>
                        <a:pt x="13" y="84"/>
                      </a:cubicBezTo>
                      <a:cubicBezTo>
                        <a:pt x="16" y="86"/>
                        <a:pt x="21" y="86"/>
                        <a:pt x="23" y="83"/>
                      </a:cubicBezTo>
                      <a:cubicBezTo>
                        <a:pt x="23" y="81"/>
                        <a:pt x="20" y="80"/>
                        <a:pt x="19" y="79"/>
                      </a:cubicBezTo>
                      <a:cubicBezTo>
                        <a:pt x="12" y="72"/>
                        <a:pt x="17" y="62"/>
                        <a:pt x="18" y="55"/>
                      </a:cubicBezTo>
                      <a:cubicBezTo>
                        <a:pt x="21" y="41"/>
                        <a:pt x="25" y="25"/>
                        <a:pt x="1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EED85CA8-A272-4B1D-A40C-9AD57E4A1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005013"/>
                  <a:ext cx="55563" cy="57150"/>
                </a:xfrm>
                <a:custGeom>
                  <a:avLst/>
                  <a:gdLst>
                    <a:gd name="T0" fmla="*/ 32 w 36"/>
                    <a:gd name="T1" fmla="*/ 10 h 37"/>
                    <a:gd name="T2" fmla="*/ 26 w 36"/>
                    <a:gd name="T3" fmla="*/ 5 h 37"/>
                    <a:gd name="T4" fmla="*/ 3 w 36"/>
                    <a:gd name="T5" fmla="*/ 3 h 37"/>
                    <a:gd name="T6" fmla="*/ 6 w 36"/>
                    <a:gd name="T7" fmla="*/ 27 h 37"/>
                    <a:gd name="T8" fmla="*/ 20 w 36"/>
                    <a:gd name="T9" fmla="*/ 36 h 37"/>
                    <a:gd name="T10" fmla="*/ 33 w 36"/>
                    <a:gd name="T11" fmla="*/ 27 h 37"/>
                    <a:gd name="T12" fmla="*/ 32 w 36"/>
                    <a:gd name="T13" fmla="*/ 1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32" y="10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19" y="4"/>
                        <a:pt x="10" y="0"/>
                        <a:pt x="3" y="3"/>
                      </a:cubicBezTo>
                      <a:cubicBezTo>
                        <a:pt x="3" y="11"/>
                        <a:pt x="0" y="21"/>
                        <a:pt x="6" y="27"/>
                      </a:cubicBezTo>
                      <a:cubicBezTo>
                        <a:pt x="9" y="32"/>
                        <a:pt x="14" y="37"/>
                        <a:pt x="20" y="36"/>
                      </a:cubicBezTo>
                      <a:cubicBezTo>
                        <a:pt x="25" y="35"/>
                        <a:pt x="30" y="32"/>
                        <a:pt x="33" y="27"/>
                      </a:cubicBezTo>
                      <a:cubicBezTo>
                        <a:pt x="36" y="22"/>
                        <a:pt x="36" y="15"/>
                        <a:pt x="3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8548C87D-DE9E-4DF5-B754-14DBFA895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2012950"/>
                  <a:ext cx="53975" cy="50800"/>
                </a:xfrm>
                <a:custGeom>
                  <a:avLst/>
                  <a:gdLst>
                    <a:gd name="T0" fmla="*/ 30 w 36"/>
                    <a:gd name="T1" fmla="*/ 5 h 33"/>
                    <a:gd name="T2" fmla="*/ 17 w 36"/>
                    <a:gd name="T3" fmla="*/ 1 h 33"/>
                    <a:gd name="T4" fmla="*/ 1 w 36"/>
                    <a:gd name="T5" fmla="*/ 14 h 33"/>
                    <a:gd name="T6" fmla="*/ 3 w 36"/>
                    <a:gd name="T7" fmla="*/ 26 h 33"/>
                    <a:gd name="T8" fmla="*/ 22 w 36"/>
                    <a:gd name="T9" fmla="*/ 31 h 33"/>
                    <a:gd name="T10" fmla="*/ 33 w 36"/>
                    <a:gd name="T11" fmla="*/ 23 h 33"/>
                    <a:gd name="T12" fmla="*/ 32 w 36"/>
                    <a:gd name="T13" fmla="*/ 11 h 33"/>
                    <a:gd name="T14" fmla="*/ 29 w 36"/>
                    <a:gd name="T15" fmla="*/ 24 h 33"/>
                    <a:gd name="T16" fmla="*/ 17 w 36"/>
                    <a:gd name="T17" fmla="*/ 29 h 33"/>
                    <a:gd name="T18" fmla="*/ 6 w 36"/>
                    <a:gd name="T19" fmla="*/ 24 h 33"/>
                    <a:gd name="T20" fmla="*/ 6 w 36"/>
                    <a:gd name="T21" fmla="*/ 13 h 33"/>
                    <a:gd name="T22" fmla="*/ 15 w 36"/>
                    <a:gd name="T23" fmla="*/ 5 h 33"/>
                    <a:gd name="T24" fmla="*/ 30 w 36"/>
                    <a:gd name="T25" fmla="*/ 8 h 33"/>
                    <a:gd name="T26" fmla="*/ 30 w 36"/>
                    <a:gd name="T27" fmla="*/ 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3">
                      <a:moveTo>
                        <a:pt x="30" y="5"/>
                      </a:moveTo>
                      <a:cubicBezTo>
                        <a:pt x="28" y="0"/>
                        <a:pt x="21" y="1"/>
                        <a:pt x="17" y="1"/>
                      </a:cubicBezTo>
                      <a:cubicBezTo>
                        <a:pt x="9" y="1"/>
                        <a:pt x="4" y="7"/>
                        <a:pt x="1" y="14"/>
                      </a:cubicBezTo>
                      <a:cubicBezTo>
                        <a:pt x="0" y="18"/>
                        <a:pt x="1" y="22"/>
                        <a:pt x="3" y="26"/>
                      </a:cubicBezTo>
                      <a:cubicBezTo>
                        <a:pt x="8" y="31"/>
                        <a:pt x="15" y="33"/>
                        <a:pt x="22" y="31"/>
                      </a:cubicBezTo>
                      <a:cubicBezTo>
                        <a:pt x="27" y="31"/>
                        <a:pt x="30" y="26"/>
                        <a:pt x="33" y="23"/>
                      </a:cubicBezTo>
                      <a:cubicBezTo>
                        <a:pt x="34" y="19"/>
                        <a:pt x="36" y="13"/>
                        <a:pt x="32" y="11"/>
                      </a:cubicBezTo>
                      <a:cubicBezTo>
                        <a:pt x="30" y="15"/>
                        <a:pt x="32" y="21"/>
                        <a:pt x="29" y="24"/>
                      </a:cubicBezTo>
                      <a:cubicBezTo>
                        <a:pt x="25" y="27"/>
                        <a:pt x="21" y="29"/>
                        <a:pt x="17" y="29"/>
                      </a:cubicBezTo>
                      <a:cubicBezTo>
                        <a:pt x="13" y="29"/>
                        <a:pt x="9" y="27"/>
                        <a:pt x="6" y="24"/>
                      </a:cubicBezTo>
                      <a:cubicBezTo>
                        <a:pt x="6" y="20"/>
                        <a:pt x="5" y="17"/>
                        <a:pt x="6" y="13"/>
                      </a:cubicBezTo>
                      <a:cubicBezTo>
                        <a:pt x="8" y="10"/>
                        <a:pt x="11" y="7"/>
                        <a:pt x="15" y="5"/>
                      </a:cubicBezTo>
                      <a:cubicBezTo>
                        <a:pt x="20" y="1"/>
                        <a:pt x="26" y="5"/>
                        <a:pt x="30" y="8"/>
                      </a:cubicBezTo>
                      <a:cubicBezTo>
                        <a:pt x="30" y="5"/>
                        <a:pt x="30" y="5"/>
                        <a:pt x="3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89B83DD0-BCFF-4A30-8C91-55145B9E2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201" y="2009775"/>
                  <a:ext cx="41275" cy="47625"/>
                </a:xfrm>
                <a:custGeom>
                  <a:avLst/>
                  <a:gdLst>
                    <a:gd name="T0" fmla="*/ 26 w 27"/>
                    <a:gd name="T1" fmla="*/ 13 h 31"/>
                    <a:gd name="T2" fmla="*/ 6 w 27"/>
                    <a:gd name="T3" fmla="*/ 2 h 31"/>
                    <a:gd name="T4" fmla="*/ 0 w 27"/>
                    <a:gd name="T5" fmla="*/ 9 h 31"/>
                    <a:gd name="T6" fmla="*/ 9 w 27"/>
                    <a:gd name="T7" fmla="*/ 27 h 31"/>
                    <a:gd name="T8" fmla="*/ 23 w 27"/>
                    <a:gd name="T9" fmla="*/ 26 h 31"/>
                    <a:gd name="T10" fmla="*/ 26 w 27"/>
                    <a:gd name="T11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1">
                      <a:moveTo>
                        <a:pt x="26" y="13"/>
                      </a:moveTo>
                      <a:cubicBezTo>
                        <a:pt x="23" y="5"/>
                        <a:pt x="14" y="4"/>
                        <a:pt x="6" y="2"/>
                      </a:cubicBezTo>
                      <a:cubicBezTo>
                        <a:pt x="1" y="0"/>
                        <a:pt x="0" y="6"/>
                        <a:pt x="0" y="9"/>
                      </a:cubicBezTo>
                      <a:cubicBezTo>
                        <a:pt x="1" y="16"/>
                        <a:pt x="1" y="25"/>
                        <a:pt x="9" y="27"/>
                      </a:cubicBezTo>
                      <a:cubicBezTo>
                        <a:pt x="13" y="29"/>
                        <a:pt x="20" y="31"/>
                        <a:pt x="23" y="26"/>
                      </a:cubicBezTo>
                      <a:cubicBezTo>
                        <a:pt x="25" y="23"/>
                        <a:pt x="27" y="18"/>
                        <a:pt x="26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895CBB15-0A81-40C4-9EFB-168402102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788" y="2011363"/>
                  <a:ext cx="25400" cy="127000"/>
                </a:xfrm>
                <a:custGeom>
                  <a:avLst/>
                  <a:gdLst>
                    <a:gd name="T0" fmla="*/ 16 w 16"/>
                    <a:gd name="T1" fmla="*/ 0 h 83"/>
                    <a:gd name="T2" fmla="*/ 7 w 16"/>
                    <a:gd name="T3" fmla="*/ 21 h 83"/>
                    <a:gd name="T4" fmla="*/ 4 w 16"/>
                    <a:gd name="T5" fmla="*/ 63 h 83"/>
                    <a:gd name="T6" fmla="*/ 1 w 16"/>
                    <a:gd name="T7" fmla="*/ 82 h 83"/>
                    <a:gd name="T8" fmla="*/ 8 w 16"/>
                    <a:gd name="T9" fmla="*/ 80 h 83"/>
                    <a:gd name="T10" fmla="*/ 12 w 16"/>
                    <a:gd name="T11" fmla="*/ 63 h 83"/>
                    <a:gd name="T12" fmla="*/ 16 w 16"/>
                    <a:gd name="T13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3">
                      <a:moveTo>
                        <a:pt x="16" y="0"/>
                      </a:moveTo>
                      <a:cubicBezTo>
                        <a:pt x="10" y="4"/>
                        <a:pt x="10" y="14"/>
                        <a:pt x="7" y="21"/>
                      </a:cubicBezTo>
                      <a:cubicBezTo>
                        <a:pt x="6" y="34"/>
                        <a:pt x="0" y="49"/>
                        <a:pt x="4" y="63"/>
                      </a:cubicBezTo>
                      <a:cubicBezTo>
                        <a:pt x="6" y="70"/>
                        <a:pt x="1" y="76"/>
                        <a:pt x="1" y="82"/>
                      </a:cubicBezTo>
                      <a:cubicBezTo>
                        <a:pt x="4" y="83"/>
                        <a:pt x="6" y="81"/>
                        <a:pt x="8" y="80"/>
                      </a:cubicBezTo>
                      <a:cubicBezTo>
                        <a:pt x="12" y="75"/>
                        <a:pt x="12" y="69"/>
                        <a:pt x="12" y="63"/>
                      </a:cubicBezTo>
                      <a:cubicBezTo>
                        <a:pt x="6" y="42"/>
                        <a:pt x="7" y="19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C16FE137-AD7C-4137-AE7E-ADA1E120A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9738" y="2020888"/>
                  <a:ext cx="12700" cy="41275"/>
                </a:xfrm>
                <a:custGeom>
                  <a:avLst/>
                  <a:gdLst>
                    <a:gd name="T0" fmla="*/ 7 w 9"/>
                    <a:gd name="T1" fmla="*/ 26 h 27"/>
                    <a:gd name="T2" fmla="*/ 0 w 9"/>
                    <a:gd name="T3" fmla="*/ 0 h 27"/>
                    <a:gd name="T4" fmla="*/ 4 w 9"/>
                    <a:gd name="T5" fmla="*/ 13 h 27"/>
                    <a:gd name="T6" fmla="*/ 4 w 9"/>
                    <a:gd name="T7" fmla="*/ 26 h 27"/>
                    <a:gd name="T8" fmla="*/ 7 w 9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7">
                      <a:moveTo>
                        <a:pt x="7" y="26"/>
                      </a:moveTo>
                      <a:cubicBezTo>
                        <a:pt x="9" y="18"/>
                        <a:pt x="6" y="7"/>
                        <a:pt x="0" y="0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5" y="18"/>
                        <a:pt x="0" y="23"/>
                        <a:pt x="4" y="26"/>
                      </a:cubicBezTo>
                      <a:cubicBezTo>
                        <a:pt x="5" y="27"/>
                        <a:pt x="6" y="26"/>
                        <a:pt x="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23348D40-41C2-4BE2-818F-CBD916E10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638" y="2035175"/>
                  <a:ext cx="14288" cy="30163"/>
                </a:xfrm>
                <a:custGeom>
                  <a:avLst/>
                  <a:gdLst>
                    <a:gd name="T0" fmla="*/ 9 w 9"/>
                    <a:gd name="T1" fmla="*/ 14 h 20"/>
                    <a:gd name="T2" fmla="*/ 5 w 9"/>
                    <a:gd name="T3" fmla="*/ 0 h 20"/>
                    <a:gd name="T4" fmla="*/ 0 w 9"/>
                    <a:gd name="T5" fmla="*/ 14 h 20"/>
                    <a:gd name="T6" fmla="*/ 5 w 9"/>
                    <a:gd name="T7" fmla="*/ 20 h 20"/>
                    <a:gd name="T8" fmla="*/ 9 w 9"/>
                    <a:gd name="T9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9" y="14"/>
                      </a:moveTo>
                      <a:cubicBezTo>
                        <a:pt x="5" y="11"/>
                        <a:pt x="8" y="4"/>
                        <a:pt x="5" y="0"/>
                      </a:cubicBezTo>
                      <a:cubicBezTo>
                        <a:pt x="3" y="4"/>
                        <a:pt x="1" y="9"/>
                        <a:pt x="0" y="14"/>
                      </a:cubicBezTo>
                      <a:cubicBezTo>
                        <a:pt x="1" y="16"/>
                        <a:pt x="1" y="20"/>
                        <a:pt x="5" y="20"/>
                      </a:cubicBezTo>
                      <a:cubicBezTo>
                        <a:pt x="8" y="19"/>
                        <a:pt x="9" y="17"/>
                        <a:pt x="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4FE7645C-ABBA-40F9-A2CA-A1451A4711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2038" y="2039938"/>
                  <a:ext cx="141288" cy="273050"/>
                </a:xfrm>
                <a:custGeom>
                  <a:avLst/>
                  <a:gdLst>
                    <a:gd name="T0" fmla="*/ 90 w 92"/>
                    <a:gd name="T1" fmla="*/ 39 h 179"/>
                    <a:gd name="T2" fmla="*/ 71 w 92"/>
                    <a:gd name="T3" fmla="*/ 0 h 179"/>
                    <a:gd name="T4" fmla="*/ 49 w 92"/>
                    <a:gd name="T5" fmla="*/ 41 h 179"/>
                    <a:gd name="T6" fmla="*/ 28 w 92"/>
                    <a:gd name="T7" fmla="*/ 48 h 179"/>
                    <a:gd name="T8" fmla="*/ 0 w 92"/>
                    <a:gd name="T9" fmla="*/ 92 h 179"/>
                    <a:gd name="T10" fmla="*/ 35 w 92"/>
                    <a:gd name="T11" fmla="*/ 135 h 179"/>
                    <a:gd name="T12" fmla="*/ 52 w 92"/>
                    <a:gd name="T13" fmla="*/ 143 h 179"/>
                    <a:gd name="T14" fmla="*/ 75 w 92"/>
                    <a:gd name="T15" fmla="*/ 179 h 179"/>
                    <a:gd name="T16" fmla="*/ 84 w 92"/>
                    <a:gd name="T17" fmla="*/ 157 h 179"/>
                    <a:gd name="T18" fmla="*/ 91 w 92"/>
                    <a:gd name="T19" fmla="*/ 147 h 179"/>
                    <a:gd name="T20" fmla="*/ 71 w 92"/>
                    <a:gd name="T21" fmla="*/ 132 h 179"/>
                    <a:gd name="T22" fmla="*/ 52 w 92"/>
                    <a:gd name="T23" fmla="*/ 125 h 179"/>
                    <a:gd name="T24" fmla="*/ 39 w 92"/>
                    <a:gd name="T25" fmla="*/ 76 h 179"/>
                    <a:gd name="T26" fmla="*/ 65 w 92"/>
                    <a:gd name="T27" fmla="*/ 53 h 179"/>
                    <a:gd name="T28" fmla="*/ 90 w 92"/>
                    <a:gd name="T29" fmla="*/ 3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2" h="179">
                      <a:moveTo>
                        <a:pt x="90" y="39"/>
                      </a:moveTo>
                      <a:cubicBezTo>
                        <a:pt x="78" y="30"/>
                        <a:pt x="73" y="15"/>
                        <a:pt x="71" y="0"/>
                      </a:cubicBezTo>
                      <a:cubicBezTo>
                        <a:pt x="61" y="13"/>
                        <a:pt x="53" y="26"/>
                        <a:pt x="49" y="41"/>
                      </a:cubicBezTo>
                      <a:cubicBezTo>
                        <a:pt x="42" y="43"/>
                        <a:pt x="34" y="45"/>
                        <a:pt x="28" y="48"/>
                      </a:cubicBezTo>
                      <a:cubicBezTo>
                        <a:pt x="11" y="57"/>
                        <a:pt x="9" y="77"/>
                        <a:pt x="0" y="92"/>
                      </a:cubicBezTo>
                      <a:cubicBezTo>
                        <a:pt x="11" y="107"/>
                        <a:pt x="18" y="126"/>
                        <a:pt x="35" y="135"/>
                      </a:cubicBezTo>
                      <a:cubicBezTo>
                        <a:pt x="40" y="138"/>
                        <a:pt x="47" y="139"/>
                        <a:pt x="52" y="143"/>
                      </a:cubicBezTo>
                      <a:cubicBezTo>
                        <a:pt x="54" y="157"/>
                        <a:pt x="63" y="169"/>
                        <a:pt x="75" y="179"/>
                      </a:cubicBezTo>
                      <a:cubicBezTo>
                        <a:pt x="77" y="172"/>
                        <a:pt x="79" y="164"/>
                        <a:pt x="84" y="157"/>
                      </a:cubicBezTo>
                      <a:cubicBezTo>
                        <a:pt x="85" y="153"/>
                        <a:pt x="92" y="151"/>
                        <a:pt x="91" y="147"/>
                      </a:cubicBezTo>
                      <a:cubicBezTo>
                        <a:pt x="82" y="146"/>
                        <a:pt x="75" y="140"/>
                        <a:pt x="71" y="132"/>
                      </a:cubicBezTo>
                      <a:cubicBezTo>
                        <a:pt x="64" y="130"/>
                        <a:pt x="57" y="131"/>
                        <a:pt x="52" y="125"/>
                      </a:cubicBezTo>
                      <a:cubicBezTo>
                        <a:pt x="37" y="113"/>
                        <a:pt x="34" y="94"/>
                        <a:pt x="39" y="76"/>
                      </a:cubicBezTo>
                      <a:cubicBezTo>
                        <a:pt x="42" y="64"/>
                        <a:pt x="55" y="58"/>
                        <a:pt x="65" y="53"/>
                      </a:cubicBezTo>
                      <a:cubicBezTo>
                        <a:pt x="73" y="47"/>
                        <a:pt x="80" y="41"/>
                        <a:pt x="9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1CF3298C-2B55-4745-87A3-AA5C366F4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1563" y="2062163"/>
                  <a:ext cx="119063" cy="233363"/>
                </a:xfrm>
                <a:custGeom>
                  <a:avLst/>
                  <a:gdLst>
                    <a:gd name="T0" fmla="*/ 69 w 78"/>
                    <a:gd name="T1" fmla="*/ 15 h 152"/>
                    <a:gd name="T2" fmla="*/ 60 w 78"/>
                    <a:gd name="T3" fmla="*/ 0 h 152"/>
                    <a:gd name="T4" fmla="*/ 47 w 78"/>
                    <a:gd name="T5" fmla="*/ 24 h 152"/>
                    <a:gd name="T6" fmla="*/ 31 w 78"/>
                    <a:gd name="T7" fmla="*/ 33 h 152"/>
                    <a:gd name="T8" fmla="*/ 1 w 78"/>
                    <a:gd name="T9" fmla="*/ 72 h 152"/>
                    <a:gd name="T10" fmla="*/ 8 w 78"/>
                    <a:gd name="T11" fmla="*/ 92 h 152"/>
                    <a:gd name="T12" fmla="*/ 20 w 78"/>
                    <a:gd name="T13" fmla="*/ 106 h 152"/>
                    <a:gd name="T14" fmla="*/ 49 w 78"/>
                    <a:gd name="T15" fmla="*/ 123 h 152"/>
                    <a:gd name="T16" fmla="*/ 64 w 78"/>
                    <a:gd name="T17" fmla="*/ 151 h 152"/>
                    <a:gd name="T18" fmla="*/ 74 w 78"/>
                    <a:gd name="T19" fmla="*/ 139 h 152"/>
                    <a:gd name="T20" fmla="*/ 75 w 78"/>
                    <a:gd name="T21" fmla="*/ 133 h 152"/>
                    <a:gd name="T22" fmla="*/ 61 w 78"/>
                    <a:gd name="T23" fmla="*/ 120 h 152"/>
                    <a:gd name="T24" fmla="*/ 42 w 78"/>
                    <a:gd name="T25" fmla="*/ 111 h 152"/>
                    <a:gd name="T26" fmla="*/ 27 w 78"/>
                    <a:gd name="T27" fmla="*/ 89 h 152"/>
                    <a:gd name="T28" fmla="*/ 27 w 78"/>
                    <a:gd name="T29" fmla="*/ 72 h 152"/>
                    <a:gd name="T30" fmla="*/ 49 w 78"/>
                    <a:gd name="T31" fmla="*/ 39 h 152"/>
                    <a:gd name="T32" fmla="*/ 67 w 78"/>
                    <a:gd name="T33" fmla="*/ 27 h 152"/>
                    <a:gd name="T34" fmla="*/ 74 w 78"/>
                    <a:gd name="T35" fmla="*/ 26 h 152"/>
                    <a:gd name="T36" fmla="*/ 69 w 78"/>
                    <a:gd name="T3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8" h="152">
                      <a:moveTo>
                        <a:pt x="69" y="15"/>
                      </a:moveTo>
                      <a:cubicBezTo>
                        <a:pt x="65" y="10"/>
                        <a:pt x="65" y="3"/>
                        <a:pt x="60" y="0"/>
                      </a:cubicBezTo>
                      <a:cubicBezTo>
                        <a:pt x="52" y="6"/>
                        <a:pt x="51" y="16"/>
                        <a:pt x="47" y="24"/>
                      </a:cubicBezTo>
                      <a:cubicBezTo>
                        <a:pt x="46" y="33"/>
                        <a:pt x="36" y="29"/>
                        <a:pt x="31" y="33"/>
                      </a:cubicBezTo>
                      <a:cubicBezTo>
                        <a:pt x="15" y="39"/>
                        <a:pt x="8" y="58"/>
                        <a:pt x="1" y="72"/>
                      </a:cubicBezTo>
                      <a:cubicBezTo>
                        <a:pt x="0" y="80"/>
                        <a:pt x="5" y="86"/>
                        <a:pt x="8" y="92"/>
                      </a:cubicBezTo>
                      <a:cubicBezTo>
                        <a:pt x="20" y="106"/>
                        <a:pt x="20" y="106"/>
                        <a:pt x="20" y="106"/>
                      </a:cubicBezTo>
                      <a:cubicBezTo>
                        <a:pt x="28" y="114"/>
                        <a:pt x="39" y="119"/>
                        <a:pt x="49" y="123"/>
                      </a:cubicBezTo>
                      <a:cubicBezTo>
                        <a:pt x="53" y="133"/>
                        <a:pt x="58" y="142"/>
                        <a:pt x="64" y="151"/>
                      </a:cubicBezTo>
                      <a:cubicBezTo>
                        <a:pt x="71" y="152"/>
                        <a:pt x="70" y="143"/>
                        <a:pt x="74" y="139"/>
                      </a:cubicBezTo>
                      <a:cubicBezTo>
                        <a:pt x="76" y="138"/>
                        <a:pt x="78" y="134"/>
                        <a:pt x="75" y="133"/>
                      </a:cubicBezTo>
                      <a:cubicBezTo>
                        <a:pt x="69" y="130"/>
                        <a:pt x="64" y="126"/>
                        <a:pt x="61" y="120"/>
                      </a:cubicBezTo>
                      <a:cubicBezTo>
                        <a:pt x="55" y="117"/>
                        <a:pt x="47" y="117"/>
                        <a:pt x="42" y="111"/>
                      </a:cubicBezTo>
                      <a:cubicBezTo>
                        <a:pt x="33" y="107"/>
                        <a:pt x="31" y="97"/>
                        <a:pt x="27" y="89"/>
                      </a:cubicBezTo>
                      <a:cubicBezTo>
                        <a:pt x="27" y="83"/>
                        <a:pt x="30" y="77"/>
                        <a:pt x="27" y="72"/>
                      </a:cubicBezTo>
                      <a:cubicBezTo>
                        <a:pt x="25" y="57"/>
                        <a:pt x="38" y="47"/>
                        <a:pt x="49" y="39"/>
                      </a:cubicBezTo>
                      <a:cubicBezTo>
                        <a:pt x="56" y="38"/>
                        <a:pt x="60" y="30"/>
                        <a:pt x="67" y="27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5" y="22"/>
                        <a:pt x="71" y="18"/>
                        <a:pt x="6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1A849D0D-4C8B-4C55-969C-D617F0AA6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5588" y="2109788"/>
                  <a:ext cx="112713" cy="144463"/>
                </a:xfrm>
                <a:custGeom>
                  <a:avLst/>
                  <a:gdLst>
                    <a:gd name="T0" fmla="*/ 42 w 74"/>
                    <a:gd name="T1" fmla="*/ 20 h 94"/>
                    <a:gd name="T2" fmla="*/ 25 w 74"/>
                    <a:gd name="T3" fmla="*/ 2 h 94"/>
                    <a:gd name="T4" fmla="*/ 10 w 74"/>
                    <a:gd name="T5" fmla="*/ 3 h 94"/>
                    <a:gd name="T6" fmla="*/ 0 w 74"/>
                    <a:gd name="T7" fmla="*/ 15 h 94"/>
                    <a:gd name="T8" fmla="*/ 6 w 74"/>
                    <a:gd name="T9" fmla="*/ 25 h 94"/>
                    <a:gd name="T10" fmla="*/ 22 w 74"/>
                    <a:gd name="T11" fmla="*/ 18 h 94"/>
                    <a:gd name="T12" fmla="*/ 37 w 74"/>
                    <a:gd name="T13" fmla="*/ 30 h 94"/>
                    <a:gd name="T14" fmla="*/ 58 w 74"/>
                    <a:gd name="T15" fmla="*/ 37 h 94"/>
                    <a:gd name="T16" fmla="*/ 58 w 74"/>
                    <a:gd name="T17" fmla="*/ 55 h 94"/>
                    <a:gd name="T18" fmla="*/ 44 w 74"/>
                    <a:gd name="T19" fmla="*/ 63 h 94"/>
                    <a:gd name="T20" fmla="*/ 20 w 74"/>
                    <a:gd name="T21" fmla="*/ 73 h 94"/>
                    <a:gd name="T22" fmla="*/ 15 w 74"/>
                    <a:gd name="T23" fmla="*/ 61 h 94"/>
                    <a:gd name="T24" fmla="*/ 5 w 74"/>
                    <a:gd name="T25" fmla="*/ 62 h 94"/>
                    <a:gd name="T26" fmla="*/ 5 w 74"/>
                    <a:gd name="T27" fmla="*/ 83 h 94"/>
                    <a:gd name="T28" fmla="*/ 28 w 74"/>
                    <a:gd name="T29" fmla="*/ 91 h 94"/>
                    <a:gd name="T30" fmla="*/ 44 w 74"/>
                    <a:gd name="T31" fmla="*/ 74 h 94"/>
                    <a:gd name="T32" fmla="*/ 66 w 74"/>
                    <a:gd name="T33" fmla="*/ 65 h 94"/>
                    <a:gd name="T34" fmla="*/ 68 w 74"/>
                    <a:gd name="T35" fmla="*/ 35 h 94"/>
                    <a:gd name="T36" fmla="*/ 42 w 74"/>
                    <a:gd name="T37" fmla="*/ 2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4" h="94">
                      <a:moveTo>
                        <a:pt x="42" y="20"/>
                      </a:moveTo>
                      <a:cubicBezTo>
                        <a:pt x="35" y="14"/>
                        <a:pt x="32" y="6"/>
                        <a:pt x="25" y="2"/>
                      </a:cubicBezTo>
                      <a:cubicBezTo>
                        <a:pt x="20" y="0"/>
                        <a:pt x="15" y="2"/>
                        <a:pt x="10" y="3"/>
                      </a:cubicBezTo>
                      <a:cubicBezTo>
                        <a:pt x="5" y="4"/>
                        <a:pt x="0" y="9"/>
                        <a:pt x="0" y="15"/>
                      </a:cubicBezTo>
                      <a:cubicBezTo>
                        <a:pt x="1" y="19"/>
                        <a:pt x="2" y="23"/>
                        <a:pt x="6" y="25"/>
                      </a:cubicBezTo>
                      <a:cubicBezTo>
                        <a:pt x="12" y="28"/>
                        <a:pt x="18" y="23"/>
                        <a:pt x="22" y="18"/>
                      </a:cubicBezTo>
                      <a:cubicBezTo>
                        <a:pt x="29" y="17"/>
                        <a:pt x="33" y="26"/>
                        <a:pt x="37" y="30"/>
                      </a:cubicBezTo>
                      <a:cubicBezTo>
                        <a:pt x="44" y="29"/>
                        <a:pt x="54" y="29"/>
                        <a:pt x="58" y="37"/>
                      </a:cubicBezTo>
                      <a:cubicBezTo>
                        <a:pt x="62" y="42"/>
                        <a:pt x="62" y="49"/>
                        <a:pt x="58" y="55"/>
                      </a:cubicBezTo>
                      <a:cubicBezTo>
                        <a:pt x="54" y="59"/>
                        <a:pt x="50" y="64"/>
                        <a:pt x="44" y="63"/>
                      </a:cubicBezTo>
                      <a:cubicBezTo>
                        <a:pt x="36" y="66"/>
                        <a:pt x="30" y="76"/>
                        <a:pt x="20" y="73"/>
                      </a:cubicBezTo>
                      <a:cubicBezTo>
                        <a:pt x="12" y="71"/>
                        <a:pt x="22" y="64"/>
                        <a:pt x="15" y="61"/>
                      </a:cubicBezTo>
                      <a:cubicBezTo>
                        <a:pt x="12" y="59"/>
                        <a:pt x="7" y="59"/>
                        <a:pt x="5" y="62"/>
                      </a:cubicBezTo>
                      <a:cubicBezTo>
                        <a:pt x="0" y="68"/>
                        <a:pt x="2" y="77"/>
                        <a:pt x="5" y="83"/>
                      </a:cubicBezTo>
                      <a:cubicBezTo>
                        <a:pt x="10" y="90"/>
                        <a:pt x="19" y="94"/>
                        <a:pt x="28" y="91"/>
                      </a:cubicBezTo>
                      <a:cubicBezTo>
                        <a:pt x="36" y="89"/>
                        <a:pt x="40" y="81"/>
                        <a:pt x="44" y="74"/>
                      </a:cubicBezTo>
                      <a:cubicBezTo>
                        <a:pt x="52" y="74"/>
                        <a:pt x="60" y="71"/>
                        <a:pt x="66" y="65"/>
                      </a:cubicBezTo>
                      <a:cubicBezTo>
                        <a:pt x="74" y="57"/>
                        <a:pt x="72" y="45"/>
                        <a:pt x="68" y="35"/>
                      </a:cubicBezTo>
                      <a:cubicBezTo>
                        <a:pt x="64" y="25"/>
                        <a:pt x="53" y="20"/>
                        <a:pt x="4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29CA65F1-471F-4FF2-912B-AEAEDFF30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538" y="2108200"/>
                  <a:ext cx="112713" cy="149225"/>
                </a:xfrm>
                <a:custGeom>
                  <a:avLst/>
                  <a:gdLst>
                    <a:gd name="T0" fmla="*/ 65 w 73"/>
                    <a:gd name="T1" fmla="*/ 5 h 97"/>
                    <a:gd name="T2" fmla="*/ 44 w 73"/>
                    <a:gd name="T3" fmla="*/ 0 h 97"/>
                    <a:gd name="T4" fmla="*/ 27 w 73"/>
                    <a:gd name="T5" fmla="*/ 12 h 97"/>
                    <a:gd name="T6" fmla="*/ 6 w 73"/>
                    <a:gd name="T7" fmla="*/ 26 h 97"/>
                    <a:gd name="T8" fmla="*/ 2 w 73"/>
                    <a:gd name="T9" fmla="*/ 58 h 97"/>
                    <a:gd name="T10" fmla="*/ 33 w 73"/>
                    <a:gd name="T11" fmla="*/ 83 h 97"/>
                    <a:gd name="T12" fmla="*/ 46 w 73"/>
                    <a:gd name="T13" fmla="*/ 95 h 97"/>
                    <a:gd name="T14" fmla="*/ 68 w 73"/>
                    <a:gd name="T15" fmla="*/ 91 h 97"/>
                    <a:gd name="T16" fmla="*/ 71 w 73"/>
                    <a:gd name="T17" fmla="*/ 76 h 97"/>
                    <a:gd name="T18" fmla="*/ 62 w 73"/>
                    <a:gd name="T19" fmla="*/ 68 h 97"/>
                    <a:gd name="T20" fmla="*/ 59 w 73"/>
                    <a:gd name="T21" fmla="*/ 78 h 97"/>
                    <a:gd name="T22" fmla="*/ 48 w 73"/>
                    <a:gd name="T23" fmla="*/ 81 h 97"/>
                    <a:gd name="T24" fmla="*/ 42 w 73"/>
                    <a:gd name="T25" fmla="*/ 76 h 97"/>
                    <a:gd name="T26" fmla="*/ 41 w 73"/>
                    <a:gd name="T27" fmla="*/ 71 h 97"/>
                    <a:gd name="T28" fmla="*/ 19 w 73"/>
                    <a:gd name="T29" fmla="*/ 62 h 97"/>
                    <a:gd name="T30" fmla="*/ 14 w 73"/>
                    <a:gd name="T31" fmla="*/ 40 h 97"/>
                    <a:gd name="T32" fmla="*/ 33 w 73"/>
                    <a:gd name="T33" fmla="*/ 27 h 97"/>
                    <a:gd name="T34" fmla="*/ 48 w 73"/>
                    <a:gd name="T35" fmla="*/ 18 h 97"/>
                    <a:gd name="T36" fmla="*/ 61 w 73"/>
                    <a:gd name="T37" fmla="*/ 27 h 97"/>
                    <a:gd name="T38" fmla="*/ 70 w 73"/>
                    <a:gd name="T39" fmla="*/ 24 h 97"/>
                    <a:gd name="T40" fmla="*/ 65 w 73"/>
                    <a:gd name="T41" fmla="*/ 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3" h="97">
                      <a:moveTo>
                        <a:pt x="65" y="5"/>
                      </a:moveTo>
                      <a:cubicBezTo>
                        <a:pt x="59" y="1"/>
                        <a:pt x="51" y="1"/>
                        <a:pt x="44" y="0"/>
                      </a:cubicBezTo>
                      <a:cubicBezTo>
                        <a:pt x="38" y="3"/>
                        <a:pt x="31" y="5"/>
                        <a:pt x="27" y="12"/>
                      </a:cubicBezTo>
                      <a:cubicBezTo>
                        <a:pt x="19" y="14"/>
                        <a:pt x="12" y="18"/>
                        <a:pt x="6" y="26"/>
                      </a:cubicBezTo>
                      <a:cubicBezTo>
                        <a:pt x="0" y="35"/>
                        <a:pt x="0" y="47"/>
                        <a:pt x="2" y="58"/>
                      </a:cubicBezTo>
                      <a:cubicBezTo>
                        <a:pt x="6" y="72"/>
                        <a:pt x="19" y="80"/>
                        <a:pt x="33" y="83"/>
                      </a:cubicBezTo>
                      <a:cubicBezTo>
                        <a:pt x="37" y="87"/>
                        <a:pt x="39" y="95"/>
                        <a:pt x="46" y="95"/>
                      </a:cubicBezTo>
                      <a:cubicBezTo>
                        <a:pt x="53" y="97"/>
                        <a:pt x="63" y="97"/>
                        <a:pt x="68" y="91"/>
                      </a:cubicBezTo>
                      <a:cubicBezTo>
                        <a:pt x="71" y="86"/>
                        <a:pt x="73" y="81"/>
                        <a:pt x="71" y="76"/>
                      </a:cubicBezTo>
                      <a:cubicBezTo>
                        <a:pt x="69" y="71"/>
                        <a:pt x="67" y="67"/>
                        <a:pt x="62" y="68"/>
                      </a:cubicBezTo>
                      <a:cubicBezTo>
                        <a:pt x="58" y="69"/>
                        <a:pt x="58" y="74"/>
                        <a:pt x="59" y="78"/>
                      </a:cubicBezTo>
                      <a:cubicBezTo>
                        <a:pt x="57" y="84"/>
                        <a:pt x="52" y="80"/>
                        <a:pt x="48" y="81"/>
                      </a:cubicBezTo>
                      <a:cubicBezTo>
                        <a:pt x="45" y="81"/>
                        <a:pt x="44" y="78"/>
                        <a:pt x="42" y="76"/>
                      </a:cubicBezTo>
                      <a:cubicBezTo>
                        <a:pt x="41" y="74"/>
                        <a:pt x="43" y="73"/>
                        <a:pt x="41" y="71"/>
                      </a:cubicBezTo>
                      <a:cubicBezTo>
                        <a:pt x="33" y="71"/>
                        <a:pt x="24" y="69"/>
                        <a:pt x="19" y="62"/>
                      </a:cubicBezTo>
                      <a:cubicBezTo>
                        <a:pt x="15" y="56"/>
                        <a:pt x="11" y="48"/>
                        <a:pt x="14" y="40"/>
                      </a:cubicBezTo>
                      <a:cubicBezTo>
                        <a:pt x="18" y="33"/>
                        <a:pt x="24" y="27"/>
                        <a:pt x="33" y="27"/>
                      </a:cubicBezTo>
                      <a:cubicBezTo>
                        <a:pt x="37" y="23"/>
                        <a:pt x="42" y="19"/>
                        <a:pt x="48" y="18"/>
                      </a:cubicBezTo>
                      <a:cubicBezTo>
                        <a:pt x="54" y="17"/>
                        <a:pt x="57" y="22"/>
                        <a:pt x="61" y="27"/>
                      </a:cubicBezTo>
                      <a:cubicBezTo>
                        <a:pt x="64" y="29"/>
                        <a:pt x="68" y="27"/>
                        <a:pt x="70" y="24"/>
                      </a:cubicBezTo>
                      <a:cubicBezTo>
                        <a:pt x="73" y="17"/>
                        <a:pt x="70" y="10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3FA862B-876E-478F-9057-3A138CED3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1" y="2151063"/>
                  <a:ext cx="55563" cy="52388"/>
                </a:xfrm>
                <a:custGeom>
                  <a:avLst/>
                  <a:gdLst>
                    <a:gd name="T0" fmla="*/ 33 w 36"/>
                    <a:gd name="T1" fmla="*/ 11 h 34"/>
                    <a:gd name="T2" fmla="*/ 25 w 36"/>
                    <a:gd name="T3" fmla="*/ 3 h 34"/>
                    <a:gd name="T4" fmla="*/ 2 w 36"/>
                    <a:gd name="T5" fmla="*/ 12 h 34"/>
                    <a:gd name="T6" fmla="*/ 2 w 36"/>
                    <a:gd name="T7" fmla="*/ 25 h 34"/>
                    <a:gd name="T8" fmla="*/ 16 w 36"/>
                    <a:gd name="T9" fmla="*/ 34 h 34"/>
                    <a:gd name="T10" fmla="*/ 29 w 36"/>
                    <a:gd name="T11" fmla="*/ 28 h 34"/>
                    <a:gd name="T12" fmla="*/ 33 w 36"/>
                    <a:gd name="T1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4">
                      <a:moveTo>
                        <a:pt x="33" y="11"/>
                      </a:moveTo>
                      <a:cubicBezTo>
                        <a:pt x="31" y="7"/>
                        <a:pt x="28" y="4"/>
                        <a:pt x="25" y="3"/>
                      </a:cubicBezTo>
                      <a:cubicBezTo>
                        <a:pt x="16" y="0"/>
                        <a:pt x="7" y="5"/>
                        <a:pt x="2" y="12"/>
                      </a:cubicBezTo>
                      <a:cubicBezTo>
                        <a:pt x="0" y="16"/>
                        <a:pt x="0" y="21"/>
                        <a:pt x="2" y="25"/>
                      </a:cubicBezTo>
                      <a:cubicBezTo>
                        <a:pt x="3" y="32"/>
                        <a:pt x="11" y="32"/>
                        <a:pt x="16" y="34"/>
                      </a:cubicBezTo>
                      <a:cubicBezTo>
                        <a:pt x="21" y="34"/>
                        <a:pt x="27" y="34"/>
                        <a:pt x="29" y="28"/>
                      </a:cubicBezTo>
                      <a:cubicBezTo>
                        <a:pt x="36" y="24"/>
                        <a:pt x="34" y="17"/>
                        <a:pt x="3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4A8B1DF-5B9B-49C1-94B6-0D0C89E98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8426" y="2163763"/>
                  <a:ext cx="33338" cy="31750"/>
                </a:xfrm>
                <a:custGeom>
                  <a:avLst/>
                  <a:gdLst>
                    <a:gd name="T0" fmla="*/ 19 w 22"/>
                    <a:gd name="T1" fmla="*/ 2 h 21"/>
                    <a:gd name="T2" fmla="*/ 21 w 22"/>
                    <a:gd name="T3" fmla="*/ 14 h 21"/>
                    <a:gd name="T4" fmla="*/ 12 w 22"/>
                    <a:gd name="T5" fmla="*/ 21 h 21"/>
                    <a:gd name="T6" fmla="*/ 2 w 22"/>
                    <a:gd name="T7" fmla="*/ 15 h 21"/>
                    <a:gd name="T8" fmla="*/ 4 w 22"/>
                    <a:gd name="T9" fmla="*/ 4 h 21"/>
                    <a:gd name="T10" fmla="*/ 19 w 22"/>
                    <a:gd name="T11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1">
                      <a:moveTo>
                        <a:pt x="19" y="2"/>
                      </a:moveTo>
                      <a:cubicBezTo>
                        <a:pt x="22" y="5"/>
                        <a:pt x="22" y="10"/>
                        <a:pt x="21" y="14"/>
                      </a:cubicBezTo>
                      <a:cubicBezTo>
                        <a:pt x="19" y="17"/>
                        <a:pt x="15" y="20"/>
                        <a:pt x="12" y="21"/>
                      </a:cubicBezTo>
                      <a:cubicBezTo>
                        <a:pt x="8" y="21"/>
                        <a:pt x="4" y="19"/>
                        <a:pt x="2" y="15"/>
                      </a:cubicBezTo>
                      <a:cubicBezTo>
                        <a:pt x="0" y="12"/>
                        <a:pt x="2" y="7"/>
                        <a:pt x="4" y="4"/>
                      </a:cubicBezTo>
                      <a:cubicBezTo>
                        <a:pt x="7" y="0"/>
                        <a:pt x="14" y="0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1810EF21-E565-4B8C-B44E-10BD7E8B9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5138" y="2181225"/>
                  <a:ext cx="66675" cy="169863"/>
                </a:xfrm>
                <a:custGeom>
                  <a:avLst/>
                  <a:gdLst>
                    <a:gd name="T0" fmla="*/ 43 w 43"/>
                    <a:gd name="T1" fmla="*/ 11 h 110"/>
                    <a:gd name="T2" fmla="*/ 43 w 43"/>
                    <a:gd name="T3" fmla="*/ 12 h 110"/>
                    <a:gd name="T4" fmla="*/ 16 w 43"/>
                    <a:gd name="T5" fmla="*/ 24 h 110"/>
                    <a:gd name="T6" fmla="*/ 19 w 43"/>
                    <a:gd name="T7" fmla="*/ 51 h 110"/>
                    <a:gd name="T8" fmla="*/ 20 w 43"/>
                    <a:gd name="T9" fmla="*/ 103 h 110"/>
                    <a:gd name="T10" fmla="*/ 8 w 43"/>
                    <a:gd name="T11" fmla="*/ 110 h 110"/>
                    <a:gd name="T12" fmla="*/ 9 w 43"/>
                    <a:gd name="T13" fmla="*/ 58 h 110"/>
                    <a:gd name="T14" fmla="*/ 2 w 43"/>
                    <a:gd name="T15" fmla="*/ 27 h 110"/>
                    <a:gd name="T16" fmla="*/ 23 w 43"/>
                    <a:gd name="T17" fmla="*/ 1 h 110"/>
                    <a:gd name="T18" fmla="*/ 36 w 43"/>
                    <a:gd name="T19" fmla="*/ 3 h 110"/>
                    <a:gd name="T20" fmla="*/ 43 w 43"/>
                    <a:gd name="T21" fmla="*/ 11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10"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33" y="11"/>
                        <a:pt x="21" y="14"/>
                        <a:pt x="16" y="24"/>
                      </a:cubicBezTo>
                      <a:cubicBezTo>
                        <a:pt x="11" y="33"/>
                        <a:pt x="18" y="43"/>
                        <a:pt x="19" y="51"/>
                      </a:cubicBezTo>
                      <a:cubicBezTo>
                        <a:pt x="21" y="68"/>
                        <a:pt x="30" y="87"/>
                        <a:pt x="20" y="103"/>
                      </a:cubicBezTo>
                      <a:cubicBezTo>
                        <a:pt x="18" y="107"/>
                        <a:pt x="13" y="110"/>
                        <a:pt x="8" y="110"/>
                      </a:cubicBezTo>
                      <a:cubicBezTo>
                        <a:pt x="10" y="93"/>
                        <a:pt x="19" y="74"/>
                        <a:pt x="9" y="58"/>
                      </a:cubicBezTo>
                      <a:cubicBezTo>
                        <a:pt x="0" y="51"/>
                        <a:pt x="4" y="38"/>
                        <a:pt x="2" y="27"/>
                      </a:cubicBezTo>
                      <a:cubicBezTo>
                        <a:pt x="3" y="16"/>
                        <a:pt x="11" y="5"/>
                        <a:pt x="23" y="1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2" y="7"/>
                        <a:pt x="4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01F66ADF-E881-4608-AAE3-23BED7CE5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2501" y="2190750"/>
                  <a:ext cx="68263" cy="166688"/>
                </a:xfrm>
                <a:custGeom>
                  <a:avLst/>
                  <a:gdLst>
                    <a:gd name="T0" fmla="*/ 39 w 44"/>
                    <a:gd name="T1" fmla="*/ 18 h 109"/>
                    <a:gd name="T2" fmla="*/ 35 w 44"/>
                    <a:gd name="T3" fmla="*/ 50 h 109"/>
                    <a:gd name="T4" fmla="*/ 40 w 44"/>
                    <a:gd name="T5" fmla="*/ 109 h 109"/>
                    <a:gd name="T6" fmla="*/ 29 w 44"/>
                    <a:gd name="T7" fmla="*/ 105 h 109"/>
                    <a:gd name="T8" fmla="*/ 22 w 44"/>
                    <a:gd name="T9" fmla="*/ 75 h 109"/>
                    <a:gd name="T10" fmla="*/ 22 w 44"/>
                    <a:gd name="T11" fmla="*/ 55 h 109"/>
                    <a:gd name="T12" fmla="*/ 24 w 44"/>
                    <a:gd name="T13" fmla="*/ 24 h 109"/>
                    <a:gd name="T14" fmla="*/ 7 w 44"/>
                    <a:gd name="T15" fmla="*/ 17 h 109"/>
                    <a:gd name="T16" fmla="*/ 2 w 44"/>
                    <a:gd name="T17" fmla="*/ 18 h 109"/>
                    <a:gd name="T18" fmla="*/ 7 w 44"/>
                    <a:gd name="T19" fmla="*/ 7 h 109"/>
                    <a:gd name="T20" fmla="*/ 29 w 44"/>
                    <a:gd name="T21" fmla="*/ 4 h 109"/>
                    <a:gd name="T22" fmla="*/ 39 w 44"/>
                    <a:gd name="T23" fmla="*/ 1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109">
                      <a:moveTo>
                        <a:pt x="39" y="18"/>
                      </a:moveTo>
                      <a:cubicBezTo>
                        <a:pt x="43" y="29"/>
                        <a:pt x="44" y="42"/>
                        <a:pt x="35" y="50"/>
                      </a:cubicBezTo>
                      <a:cubicBezTo>
                        <a:pt x="23" y="70"/>
                        <a:pt x="33" y="92"/>
                        <a:pt x="40" y="109"/>
                      </a:cubicBezTo>
                      <a:cubicBezTo>
                        <a:pt x="35" y="109"/>
                        <a:pt x="33" y="107"/>
                        <a:pt x="29" y="105"/>
                      </a:cubicBezTo>
                      <a:cubicBezTo>
                        <a:pt x="26" y="96"/>
                        <a:pt x="21" y="86"/>
                        <a:pt x="22" y="75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23" y="45"/>
                        <a:pt x="30" y="34"/>
                        <a:pt x="24" y="24"/>
                      </a:cubicBezTo>
                      <a:cubicBezTo>
                        <a:pt x="20" y="19"/>
                        <a:pt x="14" y="17"/>
                        <a:pt x="7" y="17"/>
                      </a:cubicBezTo>
                      <a:cubicBezTo>
                        <a:pt x="5" y="17"/>
                        <a:pt x="4" y="19"/>
                        <a:pt x="2" y="18"/>
                      </a:cubicBezTo>
                      <a:cubicBezTo>
                        <a:pt x="0" y="14"/>
                        <a:pt x="4" y="9"/>
                        <a:pt x="7" y="7"/>
                      </a:cubicBezTo>
                      <a:cubicBezTo>
                        <a:pt x="13" y="1"/>
                        <a:pt x="22" y="0"/>
                        <a:pt x="29" y="4"/>
                      </a:cubicBezTo>
                      <a:cubicBezTo>
                        <a:pt x="34" y="8"/>
                        <a:pt x="37" y="13"/>
                        <a:pt x="39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1163D50B-7D33-4647-BCB9-D9865A892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3713" y="2208213"/>
                  <a:ext cx="31750" cy="138113"/>
                </a:xfrm>
                <a:custGeom>
                  <a:avLst/>
                  <a:gdLst>
                    <a:gd name="T0" fmla="*/ 19 w 20"/>
                    <a:gd name="T1" fmla="*/ 1 h 90"/>
                    <a:gd name="T2" fmla="*/ 8 w 20"/>
                    <a:gd name="T3" fmla="*/ 18 h 90"/>
                    <a:gd name="T4" fmla="*/ 13 w 20"/>
                    <a:gd name="T5" fmla="*/ 83 h 90"/>
                    <a:gd name="T6" fmla="*/ 8 w 20"/>
                    <a:gd name="T7" fmla="*/ 89 h 90"/>
                    <a:gd name="T8" fmla="*/ 6 w 20"/>
                    <a:gd name="T9" fmla="*/ 86 h 90"/>
                    <a:gd name="T10" fmla="*/ 5 w 20"/>
                    <a:gd name="T11" fmla="*/ 29 h 90"/>
                    <a:gd name="T12" fmla="*/ 7 w 20"/>
                    <a:gd name="T13" fmla="*/ 4 h 90"/>
                    <a:gd name="T14" fmla="*/ 19 w 20"/>
                    <a:gd name="T15" fmla="*/ 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90">
                      <a:moveTo>
                        <a:pt x="19" y="1"/>
                      </a:moveTo>
                      <a:cubicBezTo>
                        <a:pt x="14" y="4"/>
                        <a:pt x="7" y="10"/>
                        <a:pt x="8" y="18"/>
                      </a:cubicBezTo>
                      <a:cubicBezTo>
                        <a:pt x="13" y="39"/>
                        <a:pt x="20" y="61"/>
                        <a:pt x="13" y="83"/>
                      </a:cubicBezTo>
                      <a:cubicBezTo>
                        <a:pt x="11" y="85"/>
                        <a:pt x="12" y="90"/>
                        <a:pt x="8" y="89"/>
                      </a:cubicBezTo>
                      <a:cubicBezTo>
                        <a:pt x="6" y="89"/>
                        <a:pt x="6" y="87"/>
                        <a:pt x="6" y="86"/>
                      </a:cubicBezTo>
                      <a:cubicBezTo>
                        <a:pt x="16" y="68"/>
                        <a:pt x="9" y="48"/>
                        <a:pt x="5" y="29"/>
                      </a:cubicBezTo>
                      <a:cubicBezTo>
                        <a:pt x="2" y="21"/>
                        <a:pt x="0" y="11"/>
                        <a:pt x="7" y="4"/>
                      </a:cubicBezTo>
                      <a:cubicBezTo>
                        <a:pt x="10" y="2"/>
                        <a:pt x="15" y="0"/>
                        <a:pt x="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B1AEB052-D77C-46CE-8A64-3680D4FEB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613" y="2220913"/>
                  <a:ext cx="26988" cy="130175"/>
                </a:xfrm>
                <a:custGeom>
                  <a:avLst/>
                  <a:gdLst>
                    <a:gd name="T0" fmla="*/ 13 w 17"/>
                    <a:gd name="T1" fmla="*/ 10 h 85"/>
                    <a:gd name="T2" fmla="*/ 10 w 17"/>
                    <a:gd name="T3" fmla="*/ 39 h 85"/>
                    <a:gd name="T4" fmla="*/ 15 w 17"/>
                    <a:gd name="T5" fmla="*/ 82 h 85"/>
                    <a:gd name="T6" fmla="*/ 15 w 17"/>
                    <a:gd name="T7" fmla="*/ 85 h 85"/>
                    <a:gd name="T8" fmla="*/ 10 w 17"/>
                    <a:gd name="T9" fmla="*/ 85 h 85"/>
                    <a:gd name="T10" fmla="*/ 4 w 17"/>
                    <a:gd name="T11" fmla="*/ 39 h 85"/>
                    <a:gd name="T12" fmla="*/ 0 w 17"/>
                    <a:gd name="T13" fmla="*/ 5 h 85"/>
                    <a:gd name="T14" fmla="*/ 13 w 17"/>
                    <a:gd name="T15" fmla="*/ 1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85">
                      <a:moveTo>
                        <a:pt x="13" y="10"/>
                      </a:moveTo>
                      <a:cubicBezTo>
                        <a:pt x="17" y="20"/>
                        <a:pt x="10" y="29"/>
                        <a:pt x="10" y="39"/>
                      </a:cubicBezTo>
                      <a:cubicBezTo>
                        <a:pt x="9" y="55"/>
                        <a:pt x="9" y="69"/>
                        <a:pt x="15" y="82"/>
                      </a:cubicBezTo>
                      <a:cubicBezTo>
                        <a:pt x="15" y="85"/>
                        <a:pt x="15" y="85"/>
                        <a:pt x="15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1" y="71"/>
                        <a:pt x="3" y="54"/>
                        <a:pt x="4" y="39"/>
                      </a:cubicBezTo>
                      <a:cubicBezTo>
                        <a:pt x="6" y="28"/>
                        <a:pt x="10" y="14"/>
                        <a:pt x="0" y="5"/>
                      </a:cubicBezTo>
                      <a:cubicBezTo>
                        <a:pt x="4" y="0"/>
                        <a:pt x="11" y="6"/>
                        <a:pt x="1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990A1739-A644-46BB-A7FA-5591D2EDB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1163" y="2252663"/>
                  <a:ext cx="71438" cy="112713"/>
                </a:xfrm>
                <a:custGeom>
                  <a:avLst/>
                  <a:gdLst>
                    <a:gd name="T0" fmla="*/ 40 w 46"/>
                    <a:gd name="T1" fmla="*/ 18 h 74"/>
                    <a:gd name="T2" fmla="*/ 36 w 46"/>
                    <a:gd name="T3" fmla="*/ 64 h 74"/>
                    <a:gd name="T4" fmla="*/ 25 w 46"/>
                    <a:gd name="T5" fmla="*/ 74 h 74"/>
                    <a:gd name="T6" fmla="*/ 23 w 46"/>
                    <a:gd name="T7" fmla="*/ 70 h 74"/>
                    <a:gd name="T8" fmla="*/ 26 w 46"/>
                    <a:gd name="T9" fmla="*/ 27 h 74"/>
                    <a:gd name="T10" fmla="*/ 16 w 46"/>
                    <a:gd name="T11" fmla="*/ 23 h 74"/>
                    <a:gd name="T12" fmla="*/ 3 w 46"/>
                    <a:gd name="T13" fmla="*/ 28 h 74"/>
                    <a:gd name="T14" fmla="*/ 6 w 46"/>
                    <a:gd name="T15" fmla="*/ 8 h 74"/>
                    <a:gd name="T16" fmla="*/ 27 w 46"/>
                    <a:gd name="T17" fmla="*/ 2 h 74"/>
                    <a:gd name="T18" fmla="*/ 40 w 46"/>
                    <a:gd name="T19" fmla="*/ 1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74">
                      <a:moveTo>
                        <a:pt x="40" y="18"/>
                      </a:moveTo>
                      <a:cubicBezTo>
                        <a:pt x="46" y="34"/>
                        <a:pt x="39" y="49"/>
                        <a:pt x="36" y="64"/>
                      </a:cubicBezTo>
                      <a:cubicBezTo>
                        <a:pt x="33" y="68"/>
                        <a:pt x="29" y="73"/>
                        <a:pt x="25" y="74"/>
                      </a:cubicBezTo>
                      <a:cubicBezTo>
                        <a:pt x="23" y="70"/>
                        <a:pt x="23" y="70"/>
                        <a:pt x="23" y="70"/>
                      </a:cubicBezTo>
                      <a:cubicBezTo>
                        <a:pt x="26" y="56"/>
                        <a:pt x="29" y="41"/>
                        <a:pt x="26" y="27"/>
                      </a:cubicBezTo>
                      <a:cubicBezTo>
                        <a:pt x="23" y="24"/>
                        <a:pt x="19" y="22"/>
                        <a:pt x="16" y="23"/>
                      </a:cubicBezTo>
                      <a:cubicBezTo>
                        <a:pt x="10" y="22"/>
                        <a:pt x="8" y="28"/>
                        <a:pt x="3" y="28"/>
                      </a:cubicBezTo>
                      <a:cubicBezTo>
                        <a:pt x="0" y="22"/>
                        <a:pt x="2" y="13"/>
                        <a:pt x="6" y="8"/>
                      </a:cubicBezTo>
                      <a:cubicBezTo>
                        <a:pt x="11" y="3"/>
                        <a:pt x="20" y="0"/>
                        <a:pt x="27" y="2"/>
                      </a:cubicBezTo>
                      <a:cubicBezTo>
                        <a:pt x="33" y="6"/>
                        <a:pt x="37" y="12"/>
                        <a:pt x="4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62EE3DA-7598-4B5A-8ED2-76B994A76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888" y="2251075"/>
                  <a:ext cx="63500" cy="130175"/>
                </a:xfrm>
                <a:custGeom>
                  <a:avLst/>
                  <a:gdLst>
                    <a:gd name="T0" fmla="*/ 38 w 41"/>
                    <a:gd name="T1" fmla="*/ 8 h 85"/>
                    <a:gd name="T2" fmla="*/ 39 w 41"/>
                    <a:gd name="T3" fmla="*/ 20 h 85"/>
                    <a:gd name="T4" fmla="*/ 23 w 41"/>
                    <a:gd name="T5" fmla="*/ 23 h 85"/>
                    <a:gd name="T6" fmla="*/ 12 w 41"/>
                    <a:gd name="T7" fmla="*/ 41 h 85"/>
                    <a:gd name="T8" fmla="*/ 31 w 41"/>
                    <a:gd name="T9" fmla="*/ 78 h 85"/>
                    <a:gd name="T10" fmla="*/ 28 w 41"/>
                    <a:gd name="T11" fmla="*/ 85 h 85"/>
                    <a:gd name="T12" fmla="*/ 17 w 41"/>
                    <a:gd name="T13" fmla="*/ 77 h 85"/>
                    <a:gd name="T14" fmla="*/ 5 w 41"/>
                    <a:gd name="T15" fmla="*/ 50 h 85"/>
                    <a:gd name="T16" fmla="*/ 5 w 41"/>
                    <a:gd name="T17" fmla="*/ 14 h 85"/>
                    <a:gd name="T18" fmla="*/ 26 w 41"/>
                    <a:gd name="T19" fmla="*/ 0 h 85"/>
                    <a:gd name="T20" fmla="*/ 38 w 41"/>
                    <a:gd name="T21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85">
                      <a:moveTo>
                        <a:pt x="38" y="8"/>
                      </a:moveTo>
                      <a:cubicBezTo>
                        <a:pt x="40" y="11"/>
                        <a:pt x="41" y="17"/>
                        <a:pt x="39" y="20"/>
                      </a:cubicBezTo>
                      <a:cubicBezTo>
                        <a:pt x="34" y="19"/>
                        <a:pt x="27" y="18"/>
                        <a:pt x="23" y="23"/>
                      </a:cubicBezTo>
                      <a:cubicBezTo>
                        <a:pt x="18" y="28"/>
                        <a:pt x="15" y="35"/>
                        <a:pt x="12" y="41"/>
                      </a:cubicBezTo>
                      <a:cubicBezTo>
                        <a:pt x="13" y="56"/>
                        <a:pt x="21" y="69"/>
                        <a:pt x="31" y="78"/>
                      </a:cubicBezTo>
                      <a:cubicBezTo>
                        <a:pt x="31" y="81"/>
                        <a:pt x="30" y="83"/>
                        <a:pt x="28" y="85"/>
                      </a:cubicBezTo>
                      <a:cubicBezTo>
                        <a:pt x="25" y="83"/>
                        <a:pt x="21" y="80"/>
                        <a:pt x="17" y="77"/>
                      </a:cubicBezTo>
                      <a:cubicBezTo>
                        <a:pt x="14" y="67"/>
                        <a:pt x="7" y="59"/>
                        <a:pt x="5" y="50"/>
                      </a:cubicBezTo>
                      <a:cubicBezTo>
                        <a:pt x="0" y="39"/>
                        <a:pt x="1" y="25"/>
                        <a:pt x="5" y="14"/>
                      </a:cubicBezTo>
                      <a:cubicBezTo>
                        <a:pt x="9" y="6"/>
                        <a:pt x="17" y="2"/>
                        <a:pt x="26" y="0"/>
                      </a:cubicBezTo>
                      <a:cubicBezTo>
                        <a:pt x="31" y="1"/>
                        <a:pt x="36" y="3"/>
                        <a:pt x="3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BD0ABAE-7F4E-4FE3-A9A1-B8FE41441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2292350"/>
                  <a:ext cx="20638" cy="66675"/>
                </a:xfrm>
                <a:custGeom>
                  <a:avLst/>
                  <a:gdLst>
                    <a:gd name="T0" fmla="*/ 13 w 13"/>
                    <a:gd name="T1" fmla="*/ 13 h 44"/>
                    <a:gd name="T2" fmla="*/ 8 w 13"/>
                    <a:gd name="T3" fmla="*/ 44 h 44"/>
                    <a:gd name="T4" fmla="*/ 8 w 13"/>
                    <a:gd name="T5" fmla="*/ 27 h 44"/>
                    <a:gd name="T6" fmla="*/ 9 w 13"/>
                    <a:gd name="T7" fmla="*/ 10 h 44"/>
                    <a:gd name="T8" fmla="*/ 5 w 13"/>
                    <a:gd name="T9" fmla="*/ 3 h 44"/>
                    <a:gd name="T10" fmla="*/ 13 w 13"/>
                    <a:gd name="T11" fmla="*/ 1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44">
                      <a:moveTo>
                        <a:pt x="13" y="13"/>
                      </a:moveTo>
                      <a:cubicBezTo>
                        <a:pt x="13" y="24"/>
                        <a:pt x="10" y="34"/>
                        <a:pt x="8" y="44"/>
                      </a:cubicBezTo>
                      <a:cubicBezTo>
                        <a:pt x="0" y="41"/>
                        <a:pt x="8" y="33"/>
                        <a:pt x="8" y="27"/>
                      </a:cubicBezTo>
                      <a:cubicBezTo>
                        <a:pt x="8" y="21"/>
                        <a:pt x="11" y="16"/>
                        <a:pt x="9" y="10"/>
                      </a:cubicBezTo>
                      <a:cubicBezTo>
                        <a:pt x="8" y="6"/>
                        <a:pt x="0" y="8"/>
                        <a:pt x="5" y="3"/>
                      </a:cubicBezTo>
                      <a:cubicBezTo>
                        <a:pt x="11" y="0"/>
                        <a:pt x="13" y="8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50EAAA4D-E728-4819-91C2-776C7F7E1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8701" y="2287588"/>
                  <a:ext cx="30163" cy="71438"/>
                </a:xfrm>
                <a:custGeom>
                  <a:avLst/>
                  <a:gdLst>
                    <a:gd name="T0" fmla="*/ 18 w 20"/>
                    <a:gd name="T1" fmla="*/ 2 h 47"/>
                    <a:gd name="T2" fmla="*/ 10 w 20"/>
                    <a:gd name="T3" fmla="*/ 24 h 47"/>
                    <a:gd name="T4" fmla="*/ 20 w 20"/>
                    <a:gd name="T5" fmla="*/ 47 h 47"/>
                    <a:gd name="T6" fmla="*/ 9 w 20"/>
                    <a:gd name="T7" fmla="*/ 36 h 47"/>
                    <a:gd name="T8" fmla="*/ 8 w 20"/>
                    <a:gd name="T9" fmla="*/ 5 h 47"/>
                    <a:gd name="T10" fmla="*/ 18 w 20"/>
                    <a:gd name="T11" fmla="*/ 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47">
                      <a:moveTo>
                        <a:pt x="18" y="2"/>
                      </a:moveTo>
                      <a:cubicBezTo>
                        <a:pt x="12" y="9"/>
                        <a:pt x="11" y="16"/>
                        <a:pt x="10" y="24"/>
                      </a:cubicBezTo>
                      <a:cubicBezTo>
                        <a:pt x="10" y="33"/>
                        <a:pt x="17" y="40"/>
                        <a:pt x="20" y="47"/>
                      </a:cubicBezTo>
                      <a:cubicBezTo>
                        <a:pt x="15" y="46"/>
                        <a:pt x="12" y="40"/>
                        <a:pt x="9" y="36"/>
                      </a:cubicBezTo>
                      <a:cubicBezTo>
                        <a:pt x="4" y="27"/>
                        <a:pt x="0" y="14"/>
                        <a:pt x="8" y="5"/>
                      </a:cubicBezTo>
                      <a:cubicBezTo>
                        <a:pt x="11" y="2"/>
                        <a:pt x="15" y="0"/>
                        <a:pt x="1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B52BFC8A-2C96-440F-BEDC-402EF1A56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298700"/>
                  <a:ext cx="46038" cy="49213"/>
                </a:xfrm>
                <a:custGeom>
                  <a:avLst/>
                  <a:gdLst>
                    <a:gd name="T0" fmla="*/ 27 w 30"/>
                    <a:gd name="T1" fmla="*/ 6 h 32"/>
                    <a:gd name="T2" fmla="*/ 21 w 30"/>
                    <a:gd name="T3" fmla="*/ 28 h 32"/>
                    <a:gd name="T4" fmla="*/ 5 w 30"/>
                    <a:gd name="T5" fmla="*/ 31 h 32"/>
                    <a:gd name="T6" fmla="*/ 4 w 30"/>
                    <a:gd name="T7" fmla="*/ 10 h 32"/>
                    <a:gd name="T8" fmla="*/ 15 w 30"/>
                    <a:gd name="T9" fmla="*/ 0 h 32"/>
                    <a:gd name="T10" fmla="*/ 27 w 30"/>
                    <a:gd name="T11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2">
                      <a:moveTo>
                        <a:pt x="27" y="6"/>
                      </a:moveTo>
                      <a:cubicBezTo>
                        <a:pt x="30" y="14"/>
                        <a:pt x="26" y="23"/>
                        <a:pt x="21" y="28"/>
                      </a:cubicBezTo>
                      <a:cubicBezTo>
                        <a:pt x="17" y="32"/>
                        <a:pt x="11" y="31"/>
                        <a:pt x="5" y="31"/>
                      </a:cubicBezTo>
                      <a:cubicBezTo>
                        <a:pt x="0" y="25"/>
                        <a:pt x="0" y="17"/>
                        <a:pt x="4" y="10"/>
                      </a:cubicBezTo>
                      <a:cubicBezTo>
                        <a:pt x="6" y="5"/>
                        <a:pt x="10" y="1"/>
                        <a:pt x="15" y="0"/>
                      </a:cubicBezTo>
                      <a:cubicBezTo>
                        <a:pt x="20" y="0"/>
                        <a:pt x="24" y="2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57336E0C-4C85-4175-964B-71445CDD1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3963" y="2305050"/>
                  <a:ext cx="31750" cy="36513"/>
                </a:xfrm>
                <a:custGeom>
                  <a:avLst/>
                  <a:gdLst>
                    <a:gd name="T0" fmla="*/ 20 w 21"/>
                    <a:gd name="T1" fmla="*/ 6 h 24"/>
                    <a:gd name="T2" fmla="*/ 14 w 21"/>
                    <a:gd name="T3" fmla="*/ 21 h 24"/>
                    <a:gd name="T4" fmla="*/ 5 w 21"/>
                    <a:gd name="T5" fmla="*/ 22 h 24"/>
                    <a:gd name="T6" fmla="*/ 3 w 21"/>
                    <a:gd name="T7" fmla="*/ 9 h 24"/>
                    <a:gd name="T8" fmla="*/ 13 w 21"/>
                    <a:gd name="T9" fmla="*/ 0 h 24"/>
                    <a:gd name="T10" fmla="*/ 20 w 21"/>
                    <a:gd name="T11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4">
                      <a:moveTo>
                        <a:pt x="20" y="6"/>
                      </a:moveTo>
                      <a:cubicBezTo>
                        <a:pt x="20" y="11"/>
                        <a:pt x="21" y="18"/>
                        <a:pt x="14" y="21"/>
                      </a:cubicBezTo>
                      <a:cubicBezTo>
                        <a:pt x="12" y="23"/>
                        <a:pt x="8" y="24"/>
                        <a:pt x="5" y="22"/>
                      </a:cubicBezTo>
                      <a:cubicBezTo>
                        <a:pt x="2" y="19"/>
                        <a:pt x="0" y="13"/>
                        <a:pt x="3" y="9"/>
                      </a:cubicBezTo>
                      <a:cubicBezTo>
                        <a:pt x="4" y="4"/>
                        <a:pt x="9" y="2"/>
                        <a:pt x="13" y="0"/>
                      </a:cubicBezTo>
                      <a:cubicBezTo>
                        <a:pt x="18" y="0"/>
                        <a:pt x="19" y="3"/>
                        <a:pt x="2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9E89FBC6-D06E-40D2-B72C-406C49E51E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4476" y="2309813"/>
                  <a:ext cx="34925" cy="36513"/>
                </a:xfrm>
                <a:custGeom>
                  <a:avLst/>
                  <a:gdLst>
                    <a:gd name="T0" fmla="*/ 22 w 23"/>
                    <a:gd name="T1" fmla="*/ 8 h 24"/>
                    <a:gd name="T2" fmla="*/ 21 w 23"/>
                    <a:gd name="T3" fmla="*/ 20 h 24"/>
                    <a:gd name="T4" fmla="*/ 8 w 23"/>
                    <a:gd name="T5" fmla="*/ 21 h 24"/>
                    <a:gd name="T6" fmla="*/ 1 w 23"/>
                    <a:gd name="T7" fmla="*/ 13 h 24"/>
                    <a:gd name="T8" fmla="*/ 3 w 23"/>
                    <a:gd name="T9" fmla="*/ 3 h 24"/>
                    <a:gd name="T10" fmla="*/ 22 w 23"/>
                    <a:gd name="T1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4">
                      <a:moveTo>
                        <a:pt x="22" y="8"/>
                      </a:moveTo>
                      <a:cubicBezTo>
                        <a:pt x="23" y="13"/>
                        <a:pt x="23" y="16"/>
                        <a:pt x="21" y="20"/>
                      </a:cubicBezTo>
                      <a:cubicBezTo>
                        <a:pt x="18" y="24"/>
                        <a:pt x="12" y="23"/>
                        <a:pt x="8" y="21"/>
                      </a:cubicBezTo>
                      <a:cubicBezTo>
                        <a:pt x="4" y="20"/>
                        <a:pt x="2" y="16"/>
                        <a:pt x="1" y="13"/>
                      </a:cubicBezTo>
                      <a:cubicBezTo>
                        <a:pt x="0" y="10"/>
                        <a:pt x="1" y="6"/>
                        <a:pt x="3" y="3"/>
                      </a:cubicBezTo>
                      <a:cubicBezTo>
                        <a:pt x="10" y="0"/>
                        <a:pt x="19" y="2"/>
                        <a:pt x="2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279302AA-AE15-47B5-BAB0-FB5FDBAD2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2311400"/>
                  <a:ext cx="134938" cy="112713"/>
                </a:xfrm>
                <a:custGeom>
                  <a:avLst/>
                  <a:gdLst>
                    <a:gd name="T0" fmla="*/ 81 w 88"/>
                    <a:gd name="T1" fmla="*/ 4 h 73"/>
                    <a:gd name="T2" fmla="*/ 86 w 88"/>
                    <a:gd name="T3" fmla="*/ 22 h 73"/>
                    <a:gd name="T4" fmla="*/ 68 w 88"/>
                    <a:gd name="T5" fmla="*/ 40 h 73"/>
                    <a:gd name="T6" fmla="*/ 52 w 88"/>
                    <a:gd name="T7" fmla="*/ 67 h 73"/>
                    <a:gd name="T8" fmla="*/ 29 w 88"/>
                    <a:gd name="T9" fmla="*/ 68 h 73"/>
                    <a:gd name="T10" fmla="*/ 16 w 88"/>
                    <a:gd name="T11" fmla="*/ 56 h 73"/>
                    <a:gd name="T12" fmla="*/ 16 w 88"/>
                    <a:gd name="T13" fmla="*/ 40 h 73"/>
                    <a:gd name="T14" fmla="*/ 3 w 88"/>
                    <a:gd name="T15" fmla="*/ 30 h 73"/>
                    <a:gd name="T16" fmla="*/ 2 w 88"/>
                    <a:gd name="T17" fmla="*/ 12 h 73"/>
                    <a:gd name="T18" fmla="*/ 19 w 88"/>
                    <a:gd name="T19" fmla="*/ 1 h 73"/>
                    <a:gd name="T20" fmla="*/ 29 w 88"/>
                    <a:gd name="T21" fmla="*/ 5 h 73"/>
                    <a:gd name="T22" fmla="*/ 32 w 88"/>
                    <a:gd name="T23" fmla="*/ 13 h 73"/>
                    <a:gd name="T24" fmla="*/ 21 w 88"/>
                    <a:gd name="T25" fmla="*/ 14 h 73"/>
                    <a:gd name="T26" fmla="*/ 18 w 88"/>
                    <a:gd name="T27" fmla="*/ 27 h 73"/>
                    <a:gd name="T28" fmla="*/ 27 w 88"/>
                    <a:gd name="T29" fmla="*/ 37 h 73"/>
                    <a:gd name="T30" fmla="*/ 30 w 88"/>
                    <a:gd name="T31" fmla="*/ 54 h 73"/>
                    <a:gd name="T32" fmla="*/ 43 w 88"/>
                    <a:gd name="T33" fmla="*/ 61 h 73"/>
                    <a:gd name="T34" fmla="*/ 60 w 88"/>
                    <a:gd name="T35" fmla="*/ 42 h 73"/>
                    <a:gd name="T36" fmla="*/ 76 w 88"/>
                    <a:gd name="T37" fmla="*/ 16 h 73"/>
                    <a:gd name="T38" fmla="*/ 61 w 88"/>
                    <a:gd name="T39" fmla="*/ 6 h 73"/>
                    <a:gd name="T40" fmla="*/ 68 w 88"/>
                    <a:gd name="T41" fmla="*/ 1 h 73"/>
                    <a:gd name="T42" fmla="*/ 81 w 88"/>
                    <a:gd name="T4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8" h="73">
                      <a:moveTo>
                        <a:pt x="81" y="4"/>
                      </a:moveTo>
                      <a:cubicBezTo>
                        <a:pt x="86" y="9"/>
                        <a:pt x="88" y="16"/>
                        <a:pt x="86" y="22"/>
                      </a:cubicBezTo>
                      <a:cubicBezTo>
                        <a:pt x="86" y="32"/>
                        <a:pt x="76" y="38"/>
                        <a:pt x="68" y="40"/>
                      </a:cubicBezTo>
                      <a:cubicBezTo>
                        <a:pt x="65" y="50"/>
                        <a:pt x="63" y="62"/>
                        <a:pt x="52" y="67"/>
                      </a:cubicBezTo>
                      <a:cubicBezTo>
                        <a:pt x="45" y="70"/>
                        <a:pt x="37" y="73"/>
                        <a:pt x="29" y="68"/>
                      </a:cubicBezTo>
                      <a:cubicBezTo>
                        <a:pt x="23" y="66"/>
                        <a:pt x="19" y="61"/>
                        <a:pt x="16" y="56"/>
                      </a:cubicBezTo>
                      <a:cubicBezTo>
                        <a:pt x="15" y="51"/>
                        <a:pt x="13" y="46"/>
                        <a:pt x="16" y="40"/>
                      </a:cubicBezTo>
                      <a:cubicBezTo>
                        <a:pt x="14" y="33"/>
                        <a:pt x="3" y="38"/>
                        <a:pt x="3" y="30"/>
                      </a:cubicBezTo>
                      <a:cubicBezTo>
                        <a:pt x="0" y="25"/>
                        <a:pt x="1" y="18"/>
                        <a:pt x="2" y="12"/>
                      </a:cubicBezTo>
                      <a:cubicBezTo>
                        <a:pt x="5" y="6"/>
                        <a:pt x="12" y="2"/>
                        <a:pt x="19" y="1"/>
                      </a:cubicBezTo>
                      <a:cubicBezTo>
                        <a:pt x="23" y="1"/>
                        <a:pt x="28" y="1"/>
                        <a:pt x="29" y="5"/>
                      </a:cubicBezTo>
                      <a:cubicBezTo>
                        <a:pt x="29" y="9"/>
                        <a:pt x="33" y="9"/>
                        <a:pt x="32" y="13"/>
                      </a:cubicBezTo>
                      <a:cubicBezTo>
                        <a:pt x="29" y="15"/>
                        <a:pt x="25" y="11"/>
                        <a:pt x="21" y="14"/>
                      </a:cubicBezTo>
                      <a:cubicBezTo>
                        <a:pt x="18" y="18"/>
                        <a:pt x="16" y="23"/>
                        <a:pt x="18" y="27"/>
                      </a:cubicBezTo>
                      <a:cubicBezTo>
                        <a:pt x="18" y="32"/>
                        <a:pt x="24" y="33"/>
                        <a:pt x="27" y="37"/>
                      </a:cubicBezTo>
                      <a:cubicBezTo>
                        <a:pt x="25" y="43"/>
                        <a:pt x="27" y="49"/>
                        <a:pt x="30" y="54"/>
                      </a:cubicBezTo>
                      <a:cubicBezTo>
                        <a:pt x="33" y="58"/>
                        <a:pt x="37" y="61"/>
                        <a:pt x="43" y="61"/>
                      </a:cubicBezTo>
                      <a:cubicBezTo>
                        <a:pt x="53" y="61"/>
                        <a:pt x="57" y="49"/>
                        <a:pt x="60" y="42"/>
                      </a:cubicBezTo>
                      <a:cubicBezTo>
                        <a:pt x="68" y="35"/>
                        <a:pt x="79" y="27"/>
                        <a:pt x="76" y="16"/>
                      </a:cubicBezTo>
                      <a:cubicBezTo>
                        <a:pt x="72" y="9"/>
                        <a:pt x="57" y="19"/>
                        <a:pt x="61" y="6"/>
                      </a:cubicBezTo>
                      <a:cubicBezTo>
                        <a:pt x="62" y="3"/>
                        <a:pt x="65" y="1"/>
                        <a:pt x="68" y="1"/>
                      </a:cubicBezTo>
                      <a:cubicBezTo>
                        <a:pt x="73" y="0"/>
                        <a:pt x="78" y="1"/>
                        <a:pt x="8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CE2F260C-0073-4107-9D2B-3CACE34F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2413" y="2316163"/>
                  <a:ext cx="23813" cy="22225"/>
                </a:xfrm>
                <a:custGeom>
                  <a:avLst/>
                  <a:gdLst>
                    <a:gd name="T0" fmla="*/ 14 w 15"/>
                    <a:gd name="T1" fmla="*/ 6 h 14"/>
                    <a:gd name="T2" fmla="*/ 9 w 15"/>
                    <a:gd name="T3" fmla="*/ 14 h 14"/>
                    <a:gd name="T4" fmla="*/ 0 w 15"/>
                    <a:gd name="T5" fmla="*/ 6 h 14"/>
                    <a:gd name="T6" fmla="*/ 6 w 15"/>
                    <a:gd name="T7" fmla="*/ 0 h 14"/>
                    <a:gd name="T8" fmla="*/ 14 w 15"/>
                    <a:gd name="T9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14" y="6"/>
                      </a:moveTo>
                      <a:cubicBezTo>
                        <a:pt x="15" y="10"/>
                        <a:pt x="13" y="13"/>
                        <a:pt x="9" y="14"/>
                      </a:cubicBezTo>
                      <a:cubicBezTo>
                        <a:pt x="5" y="13"/>
                        <a:pt x="0" y="11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10" y="0"/>
                        <a:pt x="14" y="2"/>
                        <a:pt x="1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1CD79FDA-A069-40E6-818E-15B9DB7BA1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5763" y="2336800"/>
                  <a:ext cx="47625" cy="63500"/>
                </a:xfrm>
                <a:custGeom>
                  <a:avLst/>
                  <a:gdLst>
                    <a:gd name="T0" fmla="*/ 12 w 31"/>
                    <a:gd name="T1" fmla="*/ 1 h 41"/>
                    <a:gd name="T2" fmla="*/ 31 w 31"/>
                    <a:gd name="T3" fmla="*/ 29 h 41"/>
                    <a:gd name="T4" fmla="*/ 31 w 31"/>
                    <a:gd name="T5" fmla="*/ 29 h 41"/>
                    <a:gd name="T6" fmla="*/ 10 w 31"/>
                    <a:gd name="T7" fmla="*/ 12 h 41"/>
                    <a:gd name="T8" fmla="*/ 6 w 31"/>
                    <a:gd name="T9" fmla="*/ 40 h 41"/>
                    <a:gd name="T10" fmla="*/ 2 w 31"/>
                    <a:gd name="T11" fmla="*/ 37 h 41"/>
                    <a:gd name="T12" fmla="*/ 7 w 31"/>
                    <a:gd name="T13" fmla="*/ 1 h 41"/>
                    <a:gd name="T14" fmla="*/ 12 w 31"/>
                    <a:gd name="T15" fmla="*/ 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41">
                      <a:moveTo>
                        <a:pt x="12" y="1"/>
                      </a:moveTo>
                      <a:cubicBezTo>
                        <a:pt x="20" y="9"/>
                        <a:pt x="31" y="17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4" y="23"/>
                        <a:pt x="19" y="14"/>
                        <a:pt x="10" y="12"/>
                      </a:cubicBezTo>
                      <a:cubicBezTo>
                        <a:pt x="3" y="19"/>
                        <a:pt x="5" y="31"/>
                        <a:pt x="6" y="40"/>
                      </a:cubicBezTo>
                      <a:cubicBezTo>
                        <a:pt x="4" y="41"/>
                        <a:pt x="2" y="39"/>
                        <a:pt x="2" y="37"/>
                      </a:cubicBezTo>
                      <a:cubicBezTo>
                        <a:pt x="0" y="25"/>
                        <a:pt x="2" y="12"/>
                        <a:pt x="7" y="1"/>
                      </a:cubicBezTo>
                      <a:cubicBezTo>
                        <a:pt x="8" y="0"/>
                        <a:pt x="10" y="0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4462F43C-AEDE-40A3-842B-AB804AF36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51" y="2343150"/>
                  <a:ext cx="265113" cy="149225"/>
                </a:xfrm>
                <a:custGeom>
                  <a:avLst/>
                  <a:gdLst>
                    <a:gd name="T0" fmla="*/ 52 w 173"/>
                    <a:gd name="T1" fmla="*/ 21 h 98"/>
                    <a:gd name="T2" fmla="*/ 52 w 173"/>
                    <a:gd name="T3" fmla="*/ 33 h 98"/>
                    <a:gd name="T4" fmla="*/ 76 w 173"/>
                    <a:gd name="T5" fmla="*/ 57 h 98"/>
                    <a:gd name="T6" fmla="*/ 68 w 173"/>
                    <a:gd name="T7" fmla="*/ 55 h 98"/>
                    <a:gd name="T8" fmla="*/ 48 w 173"/>
                    <a:gd name="T9" fmla="*/ 33 h 98"/>
                    <a:gd name="T10" fmla="*/ 37 w 173"/>
                    <a:gd name="T11" fmla="*/ 15 h 98"/>
                    <a:gd name="T12" fmla="*/ 28 w 173"/>
                    <a:gd name="T13" fmla="*/ 23 h 98"/>
                    <a:gd name="T14" fmla="*/ 7 w 173"/>
                    <a:gd name="T15" fmla="*/ 33 h 98"/>
                    <a:gd name="T16" fmla="*/ 11 w 173"/>
                    <a:gd name="T17" fmla="*/ 37 h 98"/>
                    <a:gd name="T18" fmla="*/ 29 w 173"/>
                    <a:gd name="T19" fmla="*/ 39 h 98"/>
                    <a:gd name="T20" fmla="*/ 76 w 173"/>
                    <a:gd name="T21" fmla="*/ 85 h 98"/>
                    <a:gd name="T22" fmla="*/ 95 w 173"/>
                    <a:gd name="T23" fmla="*/ 80 h 98"/>
                    <a:gd name="T24" fmla="*/ 121 w 173"/>
                    <a:gd name="T25" fmla="*/ 63 h 98"/>
                    <a:gd name="T26" fmla="*/ 131 w 173"/>
                    <a:gd name="T27" fmla="*/ 48 h 98"/>
                    <a:gd name="T28" fmla="*/ 164 w 173"/>
                    <a:gd name="T29" fmla="*/ 32 h 98"/>
                    <a:gd name="T30" fmla="*/ 169 w 173"/>
                    <a:gd name="T31" fmla="*/ 29 h 98"/>
                    <a:gd name="T32" fmla="*/ 168 w 173"/>
                    <a:gd name="T33" fmla="*/ 25 h 98"/>
                    <a:gd name="T34" fmla="*/ 173 w 173"/>
                    <a:gd name="T35" fmla="*/ 29 h 98"/>
                    <a:gd name="T36" fmla="*/ 156 w 173"/>
                    <a:gd name="T37" fmla="*/ 45 h 98"/>
                    <a:gd name="T38" fmla="*/ 131 w 173"/>
                    <a:gd name="T39" fmla="*/ 52 h 98"/>
                    <a:gd name="T40" fmla="*/ 93 w 173"/>
                    <a:gd name="T41" fmla="*/ 85 h 98"/>
                    <a:gd name="T42" fmla="*/ 79 w 173"/>
                    <a:gd name="T43" fmla="*/ 92 h 98"/>
                    <a:gd name="T44" fmla="*/ 35 w 173"/>
                    <a:gd name="T45" fmla="*/ 62 h 98"/>
                    <a:gd name="T46" fmla="*/ 26 w 173"/>
                    <a:gd name="T47" fmla="*/ 44 h 98"/>
                    <a:gd name="T48" fmla="*/ 9 w 173"/>
                    <a:gd name="T49" fmla="*/ 40 h 98"/>
                    <a:gd name="T50" fmla="*/ 0 w 173"/>
                    <a:gd name="T51" fmla="*/ 29 h 98"/>
                    <a:gd name="T52" fmla="*/ 31 w 173"/>
                    <a:gd name="T53" fmla="*/ 11 h 98"/>
                    <a:gd name="T54" fmla="*/ 37 w 173"/>
                    <a:gd name="T55" fmla="*/ 0 h 98"/>
                    <a:gd name="T56" fmla="*/ 52 w 173"/>
                    <a:gd name="T5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3" h="98">
                      <a:moveTo>
                        <a:pt x="52" y="21"/>
                      </a:move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6" y="44"/>
                        <a:pt x="65" y="54"/>
                        <a:pt x="76" y="57"/>
                      </a:cubicBezTo>
                      <a:cubicBezTo>
                        <a:pt x="74" y="57"/>
                        <a:pt x="70" y="56"/>
                        <a:pt x="68" y="55"/>
                      </a:cubicBezTo>
                      <a:cubicBezTo>
                        <a:pt x="57" y="53"/>
                        <a:pt x="52" y="41"/>
                        <a:pt x="48" y="33"/>
                      </a:cubicBezTo>
                      <a:cubicBezTo>
                        <a:pt x="48" y="24"/>
                        <a:pt x="42" y="20"/>
                        <a:pt x="37" y="15"/>
                      </a:cubicBezTo>
                      <a:cubicBezTo>
                        <a:pt x="32" y="15"/>
                        <a:pt x="33" y="21"/>
                        <a:pt x="28" y="23"/>
                      </a:cubicBezTo>
                      <a:cubicBezTo>
                        <a:pt x="22" y="28"/>
                        <a:pt x="14" y="28"/>
                        <a:pt x="7" y="33"/>
                      </a:cubicBezTo>
                      <a:cubicBezTo>
                        <a:pt x="6" y="36"/>
                        <a:pt x="9" y="37"/>
                        <a:pt x="11" y="37"/>
                      </a:cubicBezTo>
                      <a:cubicBezTo>
                        <a:pt x="17" y="39"/>
                        <a:pt x="24" y="37"/>
                        <a:pt x="29" y="39"/>
                      </a:cubicBezTo>
                      <a:cubicBezTo>
                        <a:pt x="34" y="61"/>
                        <a:pt x="55" y="78"/>
                        <a:pt x="76" y="85"/>
                      </a:cubicBezTo>
                      <a:cubicBezTo>
                        <a:pt x="83" y="94"/>
                        <a:pt x="87" y="78"/>
                        <a:pt x="95" y="80"/>
                      </a:cubicBezTo>
                      <a:cubicBezTo>
                        <a:pt x="103" y="74"/>
                        <a:pt x="114" y="72"/>
                        <a:pt x="121" y="63"/>
                      </a:cubicBezTo>
                      <a:cubicBezTo>
                        <a:pt x="127" y="59"/>
                        <a:pt x="127" y="53"/>
                        <a:pt x="131" y="48"/>
                      </a:cubicBezTo>
                      <a:cubicBezTo>
                        <a:pt x="143" y="45"/>
                        <a:pt x="154" y="40"/>
                        <a:pt x="164" y="32"/>
                      </a:cubicBezTo>
                      <a:cubicBezTo>
                        <a:pt x="166" y="32"/>
                        <a:pt x="168" y="31"/>
                        <a:pt x="169" y="29"/>
                      </a:cubicBezTo>
                      <a:cubicBezTo>
                        <a:pt x="168" y="25"/>
                        <a:pt x="168" y="25"/>
                        <a:pt x="168" y="25"/>
                      </a:cubicBezTo>
                      <a:cubicBezTo>
                        <a:pt x="170" y="24"/>
                        <a:pt x="172" y="27"/>
                        <a:pt x="173" y="29"/>
                      </a:cubicBezTo>
                      <a:cubicBezTo>
                        <a:pt x="170" y="36"/>
                        <a:pt x="162" y="41"/>
                        <a:pt x="156" y="45"/>
                      </a:cubicBezTo>
                      <a:cubicBezTo>
                        <a:pt x="149" y="50"/>
                        <a:pt x="140" y="51"/>
                        <a:pt x="131" y="52"/>
                      </a:cubicBezTo>
                      <a:cubicBezTo>
                        <a:pt x="127" y="70"/>
                        <a:pt x="110" y="80"/>
                        <a:pt x="93" y="85"/>
                      </a:cubicBezTo>
                      <a:cubicBezTo>
                        <a:pt x="89" y="87"/>
                        <a:pt x="85" y="98"/>
                        <a:pt x="79" y="92"/>
                      </a:cubicBezTo>
                      <a:cubicBezTo>
                        <a:pt x="63" y="84"/>
                        <a:pt x="46" y="79"/>
                        <a:pt x="35" y="62"/>
                      </a:cubicBezTo>
                      <a:cubicBezTo>
                        <a:pt x="32" y="56"/>
                        <a:pt x="27" y="51"/>
                        <a:pt x="26" y="44"/>
                      </a:cubicBezTo>
                      <a:cubicBezTo>
                        <a:pt x="23" y="38"/>
                        <a:pt x="15" y="42"/>
                        <a:pt x="9" y="40"/>
                      </a:cubicBezTo>
                      <a:cubicBezTo>
                        <a:pt x="5" y="38"/>
                        <a:pt x="0" y="35"/>
                        <a:pt x="0" y="29"/>
                      </a:cubicBezTo>
                      <a:cubicBezTo>
                        <a:pt x="11" y="26"/>
                        <a:pt x="24" y="23"/>
                        <a:pt x="31" y="11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8"/>
                        <a:pt x="41" y="20"/>
                        <a:pt x="5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E22C9924-B88D-4BA9-B72A-B81FE8B78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2336800"/>
                  <a:ext cx="66675" cy="71438"/>
                </a:xfrm>
                <a:custGeom>
                  <a:avLst/>
                  <a:gdLst>
                    <a:gd name="T0" fmla="*/ 27 w 44"/>
                    <a:gd name="T1" fmla="*/ 6 h 47"/>
                    <a:gd name="T2" fmla="*/ 37 w 44"/>
                    <a:gd name="T3" fmla="*/ 44 h 47"/>
                    <a:gd name="T4" fmla="*/ 33 w 44"/>
                    <a:gd name="T5" fmla="*/ 47 h 47"/>
                    <a:gd name="T6" fmla="*/ 23 w 44"/>
                    <a:gd name="T7" fmla="*/ 14 h 47"/>
                    <a:gd name="T8" fmla="*/ 15 w 44"/>
                    <a:gd name="T9" fmla="*/ 23 h 47"/>
                    <a:gd name="T10" fmla="*/ 4 w 44"/>
                    <a:gd name="T11" fmla="*/ 37 h 47"/>
                    <a:gd name="T12" fmla="*/ 14 w 44"/>
                    <a:gd name="T13" fmla="*/ 10 h 47"/>
                    <a:gd name="T14" fmla="*/ 27 w 44"/>
                    <a:gd name="T15" fmla="*/ 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47">
                      <a:moveTo>
                        <a:pt x="27" y="6"/>
                      </a:moveTo>
                      <a:cubicBezTo>
                        <a:pt x="33" y="18"/>
                        <a:pt x="44" y="30"/>
                        <a:pt x="37" y="44"/>
                      </a:cubicBezTo>
                      <a:cubicBezTo>
                        <a:pt x="36" y="45"/>
                        <a:pt x="35" y="47"/>
                        <a:pt x="33" y="47"/>
                      </a:cubicBezTo>
                      <a:cubicBezTo>
                        <a:pt x="31" y="35"/>
                        <a:pt x="33" y="22"/>
                        <a:pt x="23" y="14"/>
                      </a:cubicBezTo>
                      <a:cubicBezTo>
                        <a:pt x="18" y="14"/>
                        <a:pt x="18" y="20"/>
                        <a:pt x="15" y="23"/>
                      </a:cubicBezTo>
                      <a:cubicBezTo>
                        <a:pt x="10" y="27"/>
                        <a:pt x="7" y="32"/>
                        <a:pt x="4" y="37"/>
                      </a:cubicBezTo>
                      <a:cubicBezTo>
                        <a:pt x="0" y="27"/>
                        <a:pt x="10" y="19"/>
                        <a:pt x="14" y="10"/>
                      </a:cubicBezTo>
                      <a:cubicBezTo>
                        <a:pt x="17" y="7"/>
                        <a:pt x="23" y="0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80CE79E4-CD93-4395-BE24-CEF119F97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276" y="2351088"/>
                  <a:ext cx="103188" cy="77788"/>
                </a:xfrm>
                <a:custGeom>
                  <a:avLst/>
                  <a:gdLst>
                    <a:gd name="T0" fmla="*/ 67 w 67"/>
                    <a:gd name="T1" fmla="*/ 5 h 51"/>
                    <a:gd name="T2" fmla="*/ 64 w 67"/>
                    <a:gd name="T3" fmla="*/ 8 h 51"/>
                    <a:gd name="T4" fmla="*/ 3 w 67"/>
                    <a:gd name="T5" fmla="*/ 44 h 51"/>
                    <a:gd name="T6" fmla="*/ 0 w 67"/>
                    <a:gd name="T7" fmla="*/ 51 h 51"/>
                    <a:gd name="T8" fmla="*/ 29 w 67"/>
                    <a:gd name="T9" fmla="*/ 10 h 51"/>
                    <a:gd name="T10" fmla="*/ 66 w 67"/>
                    <a:gd name="T11" fmla="*/ 3 h 51"/>
                    <a:gd name="T12" fmla="*/ 67 w 67"/>
                    <a:gd name="T13" fmla="*/ 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51">
                      <a:moveTo>
                        <a:pt x="67" y="5"/>
                      </a:moveTo>
                      <a:cubicBezTo>
                        <a:pt x="67" y="7"/>
                        <a:pt x="65" y="8"/>
                        <a:pt x="64" y="8"/>
                      </a:cubicBezTo>
                      <a:cubicBezTo>
                        <a:pt x="39" y="8"/>
                        <a:pt x="16" y="23"/>
                        <a:pt x="3" y="44"/>
                      </a:cubicBezTo>
                      <a:cubicBezTo>
                        <a:pt x="2" y="46"/>
                        <a:pt x="1" y="48"/>
                        <a:pt x="0" y="51"/>
                      </a:cubicBezTo>
                      <a:cubicBezTo>
                        <a:pt x="0" y="33"/>
                        <a:pt x="14" y="19"/>
                        <a:pt x="29" y="10"/>
                      </a:cubicBezTo>
                      <a:cubicBezTo>
                        <a:pt x="40" y="5"/>
                        <a:pt x="53" y="0"/>
                        <a:pt x="66" y="3"/>
                      </a:cubicBezTo>
                      <a:cubicBezTo>
                        <a:pt x="67" y="5"/>
                        <a:pt x="67" y="5"/>
                        <a:pt x="6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0262FD18-65A7-4A3C-B30A-7CEE3FF2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5676" y="2355850"/>
                  <a:ext cx="112713" cy="101600"/>
                </a:xfrm>
                <a:custGeom>
                  <a:avLst/>
                  <a:gdLst>
                    <a:gd name="T0" fmla="*/ 45 w 73"/>
                    <a:gd name="T1" fmla="*/ 13 h 67"/>
                    <a:gd name="T2" fmla="*/ 73 w 73"/>
                    <a:gd name="T3" fmla="*/ 63 h 67"/>
                    <a:gd name="T4" fmla="*/ 72 w 73"/>
                    <a:gd name="T5" fmla="*/ 67 h 67"/>
                    <a:gd name="T6" fmla="*/ 61 w 73"/>
                    <a:gd name="T7" fmla="*/ 40 h 67"/>
                    <a:gd name="T8" fmla="*/ 24 w 73"/>
                    <a:gd name="T9" fmla="*/ 14 h 67"/>
                    <a:gd name="T10" fmla="*/ 4 w 73"/>
                    <a:gd name="T11" fmla="*/ 14 h 67"/>
                    <a:gd name="T12" fmla="*/ 1 w 73"/>
                    <a:gd name="T13" fmla="*/ 4 h 67"/>
                    <a:gd name="T14" fmla="*/ 45 w 73"/>
                    <a:gd name="T15" fmla="*/ 1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" h="67">
                      <a:moveTo>
                        <a:pt x="45" y="13"/>
                      </a:moveTo>
                      <a:cubicBezTo>
                        <a:pt x="62" y="26"/>
                        <a:pt x="72" y="42"/>
                        <a:pt x="73" y="63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68" y="58"/>
                        <a:pt x="67" y="48"/>
                        <a:pt x="61" y="40"/>
                      </a:cubicBezTo>
                      <a:cubicBezTo>
                        <a:pt x="54" y="25"/>
                        <a:pt x="38" y="19"/>
                        <a:pt x="24" y="14"/>
                      </a:cubicBezTo>
                      <a:cubicBezTo>
                        <a:pt x="18" y="13"/>
                        <a:pt x="10" y="13"/>
                        <a:pt x="4" y="14"/>
                      </a:cubicBezTo>
                      <a:cubicBezTo>
                        <a:pt x="2" y="11"/>
                        <a:pt x="0" y="8"/>
                        <a:pt x="1" y="4"/>
                      </a:cubicBezTo>
                      <a:cubicBezTo>
                        <a:pt x="17" y="0"/>
                        <a:pt x="32" y="6"/>
                        <a:pt x="4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54615F3F-1A35-4EB5-AB8A-AB170E4D1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1638" y="2366963"/>
                  <a:ext cx="23813" cy="44450"/>
                </a:xfrm>
                <a:custGeom>
                  <a:avLst/>
                  <a:gdLst>
                    <a:gd name="T0" fmla="*/ 14 w 16"/>
                    <a:gd name="T1" fmla="*/ 14 h 29"/>
                    <a:gd name="T2" fmla="*/ 10 w 16"/>
                    <a:gd name="T3" fmla="*/ 29 h 29"/>
                    <a:gd name="T4" fmla="*/ 3 w 16"/>
                    <a:gd name="T5" fmla="*/ 16 h 29"/>
                    <a:gd name="T6" fmla="*/ 4 w 16"/>
                    <a:gd name="T7" fmla="*/ 0 h 29"/>
                    <a:gd name="T8" fmla="*/ 14 w 16"/>
                    <a:gd name="T9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9">
                      <a:moveTo>
                        <a:pt x="14" y="14"/>
                      </a:moveTo>
                      <a:cubicBezTo>
                        <a:pt x="16" y="19"/>
                        <a:pt x="12" y="24"/>
                        <a:pt x="10" y="29"/>
                      </a:cubicBezTo>
                      <a:cubicBezTo>
                        <a:pt x="5" y="26"/>
                        <a:pt x="4" y="21"/>
                        <a:pt x="3" y="16"/>
                      </a:cubicBezTo>
                      <a:cubicBezTo>
                        <a:pt x="2" y="11"/>
                        <a:pt x="0" y="4"/>
                        <a:pt x="4" y="0"/>
                      </a:cubicBezTo>
                      <a:cubicBezTo>
                        <a:pt x="8" y="3"/>
                        <a:pt x="12" y="9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5338DA5B-5E59-4AD7-BDA1-5B841B620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2373313"/>
                  <a:ext cx="87313" cy="87313"/>
                </a:xfrm>
                <a:custGeom>
                  <a:avLst/>
                  <a:gdLst>
                    <a:gd name="T0" fmla="*/ 57 w 57"/>
                    <a:gd name="T1" fmla="*/ 1 h 57"/>
                    <a:gd name="T2" fmla="*/ 46 w 57"/>
                    <a:gd name="T3" fmla="*/ 16 h 57"/>
                    <a:gd name="T4" fmla="*/ 8 w 57"/>
                    <a:gd name="T5" fmla="*/ 40 h 57"/>
                    <a:gd name="T6" fmla="*/ 8 w 57"/>
                    <a:gd name="T7" fmla="*/ 51 h 57"/>
                    <a:gd name="T8" fmla="*/ 4 w 57"/>
                    <a:gd name="T9" fmla="*/ 57 h 57"/>
                    <a:gd name="T10" fmla="*/ 5 w 57"/>
                    <a:gd name="T11" fmla="*/ 42 h 57"/>
                    <a:gd name="T12" fmla="*/ 46 w 57"/>
                    <a:gd name="T13" fmla="*/ 3 h 57"/>
                    <a:gd name="T14" fmla="*/ 57 w 57"/>
                    <a:gd name="T15" fmla="*/ 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" h="57">
                      <a:moveTo>
                        <a:pt x="57" y="1"/>
                      </a:moveTo>
                      <a:cubicBezTo>
                        <a:pt x="56" y="7"/>
                        <a:pt x="50" y="11"/>
                        <a:pt x="46" y="16"/>
                      </a:cubicBezTo>
                      <a:cubicBezTo>
                        <a:pt x="35" y="27"/>
                        <a:pt x="21" y="35"/>
                        <a:pt x="8" y="40"/>
                      </a:cubicBezTo>
                      <a:cubicBezTo>
                        <a:pt x="7" y="43"/>
                        <a:pt x="9" y="46"/>
                        <a:pt x="8" y="51"/>
                      </a:cubicBezTo>
                      <a:cubicBezTo>
                        <a:pt x="5" y="52"/>
                        <a:pt x="6" y="55"/>
                        <a:pt x="4" y="57"/>
                      </a:cubicBezTo>
                      <a:cubicBezTo>
                        <a:pt x="0" y="53"/>
                        <a:pt x="4" y="46"/>
                        <a:pt x="5" y="42"/>
                      </a:cubicBezTo>
                      <a:cubicBezTo>
                        <a:pt x="8" y="22"/>
                        <a:pt x="27" y="7"/>
                        <a:pt x="46" y="3"/>
                      </a:cubicBezTo>
                      <a:cubicBezTo>
                        <a:pt x="50" y="3"/>
                        <a:pt x="54" y="0"/>
                        <a:pt x="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01174403-F46E-43D7-9A47-2FC6E8C72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8863" y="2371725"/>
                  <a:ext cx="34925" cy="66675"/>
                </a:xfrm>
                <a:custGeom>
                  <a:avLst/>
                  <a:gdLst>
                    <a:gd name="T0" fmla="*/ 23 w 23"/>
                    <a:gd name="T1" fmla="*/ 13 h 43"/>
                    <a:gd name="T2" fmla="*/ 22 w 23"/>
                    <a:gd name="T3" fmla="*/ 31 h 43"/>
                    <a:gd name="T4" fmla="*/ 12 w 23"/>
                    <a:gd name="T5" fmla="*/ 43 h 43"/>
                    <a:gd name="T6" fmla="*/ 9 w 23"/>
                    <a:gd name="T7" fmla="*/ 11 h 43"/>
                    <a:gd name="T8" fmla="*/ 18 w 23"/>
                    <a:gd name="T9" fmla="*/ 0 h 43"/>
                    <a:gd name="T10" fmla="*/ 23 w 23"/>
                    <a:gd name="T11" fmla="*/ 1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43">
                      <a:moveTo>
                        <a:pt x="23" y="13"/>
                      </a:move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19" y="35"/>
                        <a:pt x="16" y="41"/>
                        <a:pt x="12" y="43"/>
                      </a:cubicBezTo>
                      <a:cubicBezTo>
                        <a:pt x="10" y="32"/>
                        <a:pt x="0" y="22"/>
                        <a:pt x="9" y="11"/>
                      </a:cubicBezTo>
                      <a:cubicBezTo>
                        <a:pt x="12" y="7"/>
                        <a:pt x="14" y="3"/>
                        <a:pt x="18" y="0"/>
                      </a:cubicBezTo>
                      <a:cubicBezTo>
                        <a:pt x="22" y="2"/>
                        <a:pt x="22" y="9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A16EF77A-5F1E-4AC5-9507-E88E9F481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438" y="2379663"/>
                  <a:ext cx="82550" cy="95250"/>
                </a:xfrm>
                <a:custGeom>
                  <a:avLst/>
                  <a:gdLst>
                    <a:gd name="T0" fmla="*/ 52 w 54"/>
                    <a:gd name="T1" fmla="*/ 36 h 62"/>
                    <a:gd name="T2" fmla="*/ 54 w 54"/>
                    <a:gd name="T3" fmla="*/ 43 h 62"/>
                    <a:gd name="T4" fmla="*/ 11 w 54"/>
                    <a:gd name="T5" fmla="*/ 10 h 62"/>
                    <a:gd name="T6" fmla="*/ 9 w 54"/>
                    <a:gd name="T7" fmla="*/ 17 h 62"/>
                    <a:gd name="T8" fmla="*/ 23 w 54"/>
                    <a:gd name="T9" fmla="*/ 47 h 62"/>
                    <a:gd name="T10" fmla="*/ 46 w 54"/>
                    <a:gd name="T11" fmla="*/ 59 h 62"/>
                    <a:gd name="T12" fmla="*/ 45 w 54"/>
                    <a:gd name="T13" fmla="*/ 60 h 62"/>
                    <a:gd name="T14" fmla="*/ 12 w 54"/>
                    <a:gd name="T15" fmla="*/ 42 h 62"/>
                    <a:gd name="T16" fmla="*/ 1 w 54"/>
                    <a:gd name="T17" fmla="*/ 6 h 62"/>
                    <a:gd name="T18" fmla="*/ 39 w 54"/>
                    <a:gd name="T19" fmla="*/ 16 h 62"/>
                    <a:gd name="T20" fmla="*/ 52 w 54"/>
                    <a:gd name="T21" fmla="*/ 3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62">
                      <a:moveTo>
                        <a:pt x="52" y="36"/>
                      </a:move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45" y="28"/>
                        <a:pt x="29" y="12"/>
                        <a:pt x="11" y="10"/>
                      </a:cubicBezTo>
                      <a:cubicBezTo>
                        <a:pt x="8" y="10"/>
                        <a:pt x="8" y="14"/>
                        <a:pt x="9" y="17"/>
                      </a:cubicBezTo>
                      <a:cubicBezTo>
                        <a:pt x="9" y="28"/>
                        <a:pt x="14" y="39"/>
                        <a:pt x="23" y="47"/>
                      </a:cubicBezTo>
                      <a:cubicBezTo>
                        <a:pt x="30" y="53"/>
                        <a:pt x="38" y="54"/>
                        <a:pt x="46" y="59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31" y="62"/>
                        <a:pt x="21" y="52"/>
                        <a:pt x="12" y="42"/>
                      </a:cubicBezTo>
                      <a:cubicBezTo>
                        <a:pt x="4" y="31"/>
                        <a:pt x="0" y="18"/>
                        <a:pt x="1" y="6"/>
                      </a:cubicBezTo>
                      <a:cubicBezTo>
                        <a:pt x="15" y="0"/>
                        <a:pt x="29" y="7"/>
                        <a:pt x="39" y="16"/>
                      </a:cubicBezTo>
                      <a:cubicBezTo>
                        <a:pt x="44" y="22"/>
                        <a:pt x="50" y="28"/>
                        <a:pt x="5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09E3715A-404A-423E-BE1C-A1E662666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386013"/>
                  <a:ext cx="344488" cy="144463"/>
                </a:xfrm>
                <a:custGeom>
                  <a:avLst/>
                  <a:gdLst>
                    <a:gd name="T0" fmla="*/ 225 w 225"/>
                    <a:gd name="T1" fmla="*/ 1 h 94"/>
                    <a:gd name="T2" fmla="*/ 218 w 225"/>
                    <a:gd name="T3" fmla="*/ 13 h 94"/>
                    <a:gd name="T4" fmla="*/ 171 w 225"/>
                    <a:gd name="T5" fmla="*/ 40 h 94"/>
                    <a:gd name="T6" fmla="*/ 155 w 225"/>
                    <a:gd name="T7" fmla="*/ 63 h 94"/>
                    <a:gd name="T8" fmla="*/ 124 w 225"/>
                    <a:gd name="T9" fmla="*/ 83 h 94"/>
                    <a:gd name="T10" fmla="*/ 112 w 225"/>
                    <a:gd name="T11" fmla="*/ 94 h 94"/>
                    <a:gd name="T12" fmla="*/ 52 w 225"/>
                    <a:gd name="T13" fmla="*/ 52 h 94"/>
                    <a:gd name="T14" fmla="*/ 37 w 225"/>
                    <a:gd name="T15" fmla="*/ 29 h 94"/>
                    <a:gd name="T16" fmla="*/ 30 w 225"/>
                    <a:gd name="T17" fmla="*/ 29 h 94"/>
                    <a:gd name="T18" fmla="*/ 0 w 225"/>
                    <a:gd name="T19" fmla="*/ 5 h 94"/>
                    <a:gd name="T20" fmla="*/ 1 w 225"/>
                    <a:gd name="T21" fmla="*/ 3 h 94"/>
                    <a:gd name="T22" fmla="*/ 23 w 225"/>
                    <a:gd name="T23" fmla="*/ 9 h 94"/>
                    <a:gd name="T24" fmla="*/ 47 w 225"/>
                    <a:gd name="T25" fmla="*/ 20 h 94"/>
                    <a:gd name="T26" fmla="*/ 88 w 225"/>
                    <a:gd name="T27" fmla="*/ 63 h 94"/>
                    <a:gd name="T28" fmla="*/ 111 w 225"/>
                    <a:gd name="T29" fmla="*/ 74 h 94"/>
                    <a:gd name="T30" fmla="*/ 132 w 225"/>
                    <a:gd name="T31" fmla="*/ 59 h 94"/>
                    <a:gd name="T32" fmla="*/ 164 w 225"/>
                    <a:gd name="T33" fmla="*/ 29 h 94"/>
                    <a:gd name="T34" fmla="*/ 208 w 225"/>
                    <a:gd name="T35" fmla="*/ 2 h 94"/>
                    <a:gd name="T36" fmla="*/ 225 w 225"/>
                    <a:gd name="T37" fmla="*/ 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5" h="94">
                      <a:moveTo>
                        <a:pt x="225" y="1"/>
                      </a:moveTo>
                      <a:cubicBezTo>
                        <a:pt x="225" y="5"/>
                        <a:pt x="221" y="9"/>
                        <a:pt x="218" y="13"/>
                      </a:cubicBezTo>
                      <a:cubicBezTo>
                        <a:pt x="205" y="28"/>
                        <a:pt x="189" y="37"/>
                        <a:pt x="171" y="40"/>
                      </a:cubicBezTo>
                      <a:cubicBezTo>
                        <a:pt x="167" y="48"/>
                        <a:pt x="163" y="57"/>
                        <a:pt x="155" y="63"/>
                      </a:cubicBezTo>
                      <a:cubicBezTo>
                        <a:pt x="146" y="72"/>
                        <a:pt x="133" y="75"/>
                        <a:pt x="124" y="83"/>
                      </a:cubicBezTo>
                      <a:cubicBezTo>
                        <a:pt x="118" y="85"/>
                        <a:pt x="118" y="93"/>
                        <a:pt x="112" y="94"/>
                      </a:cubicBezTo>
                      <a:cubicBezTo>
                        <a:pt x="95" y="75"/>
                        <a:pt x="68" y="72"/>
                        <a:pt x="52" y="52"/>
                      </a:cubicBezTo>
                      <a:cubicBezTo>
                        <a:pt x="47" y="44"/>
                        <a:pt x="39" y="38"/>
                        <a:pt x="37" y="29"/>
                      </a:cubicBezTo>
                      <a:cubicBezTo>
                        <a:pt x="35" y="24"/>
                        <a:pt x="33" y="30"/>
                        <a:pt x="30" y="29"/>
                      </a:cubicBezTo>
                      <a:cubicBezTo>
                        <a:pt x="18" y="26"/>
                        <a:pt x="8" y="16"/>
                        <a:pt x="0" y="5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9" y="4"/>
                        <a:pt x="19" y="0"/>
                        <a:pt x="23" y="9"/>
                      </a:cubicBezTo>
                      <a:cubicBezTo>
                        <a:pt x="28" y="16"/>
                        <a:pt x="37" y="19"/>
                        <a:pt x="47" y="20"/>
                      </a:cubicBezTo>
                      <a:cubicBezTo>
                        <a:pt x="53" y="39"/>
                        <a:pt x="70" y="55"/>
                        <a:pt x="88" y="63"/>
                      </a:cubicBezTo>
                      <a:cubicBezTo>
                        <a:pt x="96" y="66"/>
                        <a:pt x="104" y="68"/>
                        <a:pt x="111" y="74"/>
                      </a:cubicBezTo>
                      <a:cubicBezTo>
                        <a:pt x="121" y="74"/>
                        <a:pt x="120" y="59"/>
                        <a:pt x="132" y="59"/>
                      </a:cubicBezTo>
                      <a:cubicBezTo>
                        <a:pt x="146" y="55"/>
                        <a:pt x="157" y="42"/>
                        <a:pt x="164" y="29"/>
                      </a:cubicBezTo>
                      <a:cubicBezTo>
                        <a:pt x="181" y="27"/>
                        <a:pt x="199" y="17"/>
                        <a:pt x="208" y="2"/>
                      </a:cubicBezTo>
                      <a:cubicBezTo>
                        <a:pt x="214" y="1"/>
                        <a:pt x="220" y="0"/>
                        <a:pt x="2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9F50B1BE-F8AC-4A8E-90E3-972176B78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9963" y="2379663"/>
                  <a:ext cx="90488" cy="92075"/>
                </a:xfrm>
                <a:custGeom>
                  <a:avLst/>
                  <a:gdLst>
                    <a:gd name="T0" fmla="*/ 51 w 59"/>
                    <a:gd name="T1" fmla="*/ 30 h 60"/>
                    <a:gd name="T2" fmla="*/ 59 w 59"/>
                    <a:gd name="T3" fmla="*/ 60 h 60"/>
                    <a:gd name="T4" fmla="*/ 53 w 59"/>
                    <a:gd name="T5" fmla="*/ 47 h 60"/>
                    <a:gd name="T6" fmla="*/ 50 w 59"/>
                    <a:gd name="T7" fmla="*/ 41 h 60"/>
                    <a:gd name="T8" fmla="*/ 0 w 59"/>
                    <a:gd name="T9" fmla="*/ 5 h 60"/>
                    <a:gd name="T10" fmla="*/ 17 w 59"/>
                    <a:gd name="T11" fmla="*/ 4 h 60"/>
                    <a:gd name="T12" fmla="*/ 51 w 59"/>
                    <a:gd name="T13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60">
                      <a:moveTo>
                        <a:pt x="51" y="30"/>
                      </a:moveTo>
                      <a:cubicBezTo>
                        <a:pt x="56" y="39"/>
                        <a:pt x="59" y="49"/>
                        <a:pt x="59" y="60"/>
                      </a:cubicBezTo>
                      <a:cubicBezTo>
                        <a:pt x="54" y="58"/>
                        <a:pt x="53" y="51"/>
                        <a:pt x="53" y="47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30" y="37"/>
                        <a:pt x="8" y="25"/>
                        <a:pt x="0" y="5"/>
                      </a:cubicBezTo>
                      <a:cubicBezTo>
                        <a:pt x="3" y="0"/>
                        <a:pt x="11" y="5"/>
                        <a:pt x="17" y="4"/>
                      </a:cubicBezTo>
                      <a:cubicBezTo>
                        <a:pt x="30" y="9"/>
                        <a:pt x="44" y="16"/>
                        <a:pt x="51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78553932-111A-4A98-9232-202579004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5851" y="2398713"/>
                  <a:ext cx="82550" cy="82550"/>
                </a:xfrm>
                <a:custGeom>
                  <a:avLst/>
                  <a:gdLst>
                    <a:gd name="T0" fmla="*/ 53 w 54"/>
                    <a:gd name="T1" fmla="*/ 7 h 54"/>
                    <a:gd name="T2" fmla="*/ 37 w 54"/>
                    <a:gd name="T3" fmla="*/ 36 h 54"/>
                    <a:gd name="T4" fmla="*/ 9 w 54"/>
                    <a:gd name="T5" fmla="*/ 54 h 54"/>
                    <a:gd name="T6" fmla="*/ 39 w 54"/>
                    <a:gd name="T7" fmla="*/ 26 h 54"/>
                    <a:gd name="T8" fmla="*/ 45 w 54"/>
                    <a:gd name="T9" fmla="*/ 11 h 54"/>
                    <a:gd name="T10" fmla="*/ 35 w 54"/>
                    <a:gd name="T11" fmla="*/ 8 h 54"/>
                    <a:gd name="T12" fmla="*/ 35 w 54"/>
                    <a:gd name="T13" fmla="*/ 9 h 54"/>
                    <a:gd name="T14" fmla="*/ 0 w 54"/>
                    <a:gd name="T15" fmla="*/ 34 h 54"/>
                    <a:gd name="T16" fmla="*/ 48 w 54"/>
                    <a:gd name="T17" fmla="*/ 1 h 54"/>
                    <a:gd name="T18" fmla="*/ 53 w 54"/>
                    <a:gd name="T19" fmla="*/ 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53" y="7"/>
                      </a:moveTo>
                      <a:cubicBezTo>
                        <a:pt x="53" y="19"/>
                        <a:pt x="44" y="27"/>
                        <a:pt x="37" y="36"/>
                      </a:cubicBezTo>
                      <a:cubicBezTo>
                        <a:pt x="29" y="45"/>
                        <a:pt x="19" y="51"/>
                        <a:pt x="9" y="54"/>
                      </a:cubicBezTo>
                      <a:cubicBezTo>
                        <a:pt x="18" y="47"/>
                        <a:pt x="32" y="38"/>
                        <a:pt x="39" y="26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3" y="6"/>
                        <a:pt x="38" y="10"/>
                        <a:pt x="35" y="8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15"/>
                        <a:pt x="9" y="23"/>
                        <a:pt x="0" y="34"/>
                      </a:cubicBezTo>
                      <a:cubicBezTo>
                        <a:pt x="8" y="16"/>
                        <a:pt x="27" y="2"/>
                        <a:pt x="48" y="1"/>
                      </a:cubicBezTo>
                      <a:cubicBezTo>
                        <a:pt x="52" y="0"/>
                        <a:pt x="54" y="4"/>
                        <a:pt x="5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C50E112C-6EB4-4570-9399-FAF2F533EB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251" y="2405063"/>
                  <a:ext cx="55563" cy="55563"/>
                </a:xfrm>
                <a:custGeom>
                  <a:avLst/>
                  <a:gdLst>
                    <a:gd name="T0" fmla="*/ 36 w 36"/>
                    <a:gd name="T1" fmla="*/ 34 h 36"/>
                    <a:gd name="T2" fmla="*/ 36 w 36"/>
                    <a:gd name="T3" fmla="*/ 36 h 36"/>
                    <a:gd name="T4" fmla="*/ 1 w 36"/>
                    <a:gd name="T5" fmla="*/ 5 h 36"/>
                    <a:gd name="T6" fmla="*/ 1 w 36"/>
                    <a:gd name="T7" fmla="*/ 0 h 36"/>
                    <a:gd name="T8" fmla="*/ 13 w 36"/>
                    <a:gd name="T9" fmla="*/ 5 h 36"/>
                    <a:gd name="T10" fmla="*/ 36 w 36"/>
                    <a:gd name="T11" fmla="*/ 3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36">
                      <a:moveTo>
                        <a:pt x="36" y="34"/>
                      </a:move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21" y="32"/>
                        <a:pt x="2" y="24"/>
                        <a:pt x="1" y="5"/>
                      </a:cubicBezTo>
                      <a:cubicBezTo>
                        <a:pt x="0" y="4"/>
                        <a:pt x="0" y="2"/>
                        <a:pt x="1" y="0"/>
                      </a:cubicBezTo>
                      <a:cubicBezTo>
                        <a:pt x="5" y="0"/>
                        <a:pt x="9" y="3"/>
                        <a:pt x="13" y="5"/>
                      </a:cubicBezTo>
                      <a:cubicBezTo>
                        <a:pt x="23" y="12"/>
                        <a:pt x="29" y="23"/>
                        <a:pt x="36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C1FA75AE-C3B9-45B3-A9F0-4B68BB54F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4263" y="2420938"/>
                  <a:ext cx="58738" cy="55563"/>
                </a:xfrm>
                <a:custGeom>
                  <a:avLst/>
                  <a:gdLst>
                    <a:gd name="T0" fmla="*/ 38 w 38"/>
                    <a:gd name="T1" fmla="*/ 0 h 36"/>
                    <a:gd name="T2" fmla="*/ 0 w 38"/>
                    <a:gd name="T3" fmla="*/ 36 h 36"/>
                    <a:gd name="T4" fmla="*/ 8 w 38"/>
                    <a:gd name="T5" fmla="*/ 20 h 36"/>
                    <a:gd name="T6" fmla="*/ 36 w 38"/>
                    <a:gd name="T7" fmla="*/ 0 h 36"/>
                    <a:gd name="T8" fmla="*/ 38 w 38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6">
                      <a:moveTo>
                        <a:pt x="38" y="0"/>
                      </a:moveTo>
                      <a:cubicBezTo>
                        <a:pt x="33" y="17"/>
                        <a:pt x="17" y="30"/>
                        <a:pt x="0" y="36"/>
                      </a:cubicBezTo>
                      <a:cubicBezTo>
                        <a:pt x="0" y="30"/>
                        <a:pt x="6" y="25"/>
                        <a:pt x="8" y="20"/>
                      </a:cubicBezTo>
                      <a:cubicBezTo>
                        <a:pt x="16" y="12"/>
                        <a:pt x="26" y="4"/>
                        <a:pt x="3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6E8D0D20-1C36-4083-AAD1-A7315AD14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4638" y="2447925"/>
                  <a:ext cx="73025" cy="66675"/>
                </a:xfrm>
                <a:custGeom>
                  <a:avLst/>
                  <a:gdLst>
                    <a:gd name="T0" fmla="*/ 48 w 48"/>
                    <a:gd name="T1" fmla="*/ 11 h 43"/>
                    <a:gd name="T2" fmla="*/ 9 w 48"/>
                    <a:gd name="T3" fmla="*/ 21 h 43"/>
                    <a:gd name="T4" fmla="*/ 9 w 48"/>
                    <a:gd name="T5" fmla="*/ 25 h 43"/>
                    <a:gd name="T6" fmla="*/ 27 w 48"/>
                    <a:gd name="T7" fmla="*/ 38 h 43"/>
                    <a:gd name="T8" fmla="*/ 15 w 48"/>
                    <a:gd name="T9" fmla="*/ 39 h 43"/>
                    <a:gd name="T10" fmla="*/ 0 w 48"/>
                    <a:gd name="T11" fmla="*/ 22 h 43"/>
                    <a:gd name="T12" fmla="*/ 12 w 48"/>
                    <a:gd name="T13" fmla="*/ 9 h 43"/>
                    <a:gd name="T14" fmla="*/ 48 w 4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43">
                      <a:moveTo>
                        <a:pt x="48" y="11"/>
                      </a:moveTo>
                      <a:cubicBezTo>
                        <a:pt x="36" y="13"/>
                        <a:pt x="16" y="7"/>
                        <a:pt x="9" y="21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5" y="30"/>
                        <a:pt x="20" y="35"/>
                        <a:pt x="27" y="38"/>
                      </a:cubicBezTo>
                      <a:cubicBezTo>
                        <a:pt x="24" y="43"/>
                        <a:pt x="19" y="38"/>
                        <a:pt x="15" y="39"/>
                      </a:cubicBezTo>
                      <a:cubicBezTo>
                        <a:pt x="9" y="35"/>
                        <a:pt x="3" y="28"/>
                        <a:pt x="0" y="22"/>
                      </a:cubicBezTo>
                      <a:cubicBezTo>
                        <a:pt x="0" y="15"/>
                        <a:pt x="8" y="13"/>
                        <a:pt x="12" y="9"/>
                      </a:cubicBezTo>
                      <a:cubicBezTo>
                        <a:pt x="23" y="6"/>
                        <a:pt x="39" y="0"/>
                        <a:pt x="4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9B7A3C86-D641-449A-AF06-DC85D3CC3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26" y="2460625"/>
                  <a:ext cx="80963" cy="55563"/>
                </a:xfrm>
                <a:custGeom>
                  <a:avLst/>
                  <a:gdLst>
                    <a:gd name="T0" fmla="*/ 50 w 53"/>
                    <a:gd name="T1" fmla="*/ 16 h 36"/>
                    <a:gd name="T2" fmla="*/ 51 w 53"/>
                    <a:gd name="T3" fmla="*/ 24 h 36"/>
                    <a:gd name="T4" fmla="*/ 22 w 53"/>
                    <a:gd name="T5" fmla="*/ 36 h 36"/>
                    <a:gd name="T6" fmla="*/ 22 w 53"/>
                    <a:gd name="T7" fmla="*/ 33 h 36"/>
                    <a:gd name="T8" fmla="*/ 42 w 53"/>
                    <a:gd name="T9" fmla="*/ 20 h 36"/>
                    <a:gd name="T10" fmla="*/ 1 w 53"/>
                    <a:gd name="T11" fmla="*/ 8 h 36"/>
                    <a:gd name="T12" fmla="*/ 4 w 53"/>
                    <a:gd name="T13" fmla="*/ 3 h 36"/>
                    <a:gd name="T14" fmla="*/ 47 w 53"/>
                    <a:gd name="T15" fmla="*/ 14 h 36"/>
                    <a:gd name="T16" fmla="*/ 50 w 53"/>
                    <a:gd name="T17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36">
                      <a:moveTo>
                        <a:pt x="50" y="16"/>
                      </a:moveTo>
                      <a:cubicBezTo>
                        <a:pt x="53" y="18"/>
                        <a:pt x="52" y="21"/>
                        <a:pt x="51" y="24"/>
                      </a:cubicBezTo>
                      <a:cubicBezTo>
                        <a:pt x="42" y="29"/>
                        <a:pt x="32" y="33"/>
                        <a:pt x="22" y="36"/>
                      </a:cubicBezTo>
                      <a:cubicBezTo>
                        <a:pt x="21" y="35"/>
                        <a:pt x="21" y="34"/>
                        <a:pt x="22" y="33"/>
                      </a:cubicBezTo>
                      <a:cubicBezTo>
                        <a:pt x="29" y="30"/>
                        <a:pt x="37" y="26"/>
                        <a:pt x="42" y="20"/>
                      </a:cubicBezTo>
                      <a:cubicBezTo>
                        <a:pt x="32" y="8"/>
                        <a:pt x="15" y="9"/>
                        <a:pt x="1" y="8"/>
                      </a:cubicBezTo>
                      <a:cubicBezTo>
                        <a:pt x="0" y="5"/>
                        <a:pt x="3" y="5"/>
                        <a:pt x="4" y="3"/>
                      </a:cubicBezTo>
                      <a:cubicBezTo>
                        <a:pt x="20" y="0"/>
                        <a:pt x="33" y="9"/>
                        <a:pt x="47" y="14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F4110DE9-4448-47CE-951B-967C2B760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8451" y="2471738"/>
                  <a:ext cx="65088" cy="31750"/>
                </a:xfrm>
                <a:custGeom>
                  <a:avLst/>
                  <a:gdLst>
                    <a:gd name="T0" fmla="*/ 43 w 43"/>
                    <a:gd name="T1" fmla="*/ 4 h 21"/>
                    <a:gd name="T2" fmla="*/ 24 w 43"/>
                    <a:gd name="T3" fmla="*/ 17 h 21"/>
                    <a:gd name="T4" fmla="*/ 13 w 43"/>
                    <a:gd name="T5" fmla="*/ 18 h 21"/>
                    <a:gd name="T6" fmla="*/ 0 w 43"/>
                    <a:gd name="T7" fmla="*/ 8 h 21"/>
                    <a:gd name="T8" fmla="*/ 5 w 43"/>
                    <a:gd name="T9" fmla="*/ 3 h 21"/>
                    <a:gd name="T10" fmla="*/ 43 w 43"/>
                    <a:gd name="T11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21">
                      <a:moveTo>
                        <a:pt x="43" y="4"/>
                      </a:moveTo>
                      <a:cubicBezTo>
                        <a:pt x="38" y="10"/>
                        <a:pt x="30" y="12"/>
                        <a:pt x="24" y="17"/>
                      </a:cubicBezTo>
                      <a:cubicBezTo>
                        <a:pt x="21" y="21"/>
                        <a:pt x="16" y="19"/>
                        <a:pt x="13" y="18"/>
                      </a:cubicBezTo>
                      <a:cubicBezTo>
                        <a:pt x="9" y="15"/>
                        <a:pt x="3" y="12"/>
                        <a:pt x="0" y="8"/>
                      </a:cubicBezTo>
                      <a:cubicBezTo>
                        <a:pt x="0" y="4"/>
                        <a:pt x="3" y="4"/>
                        <a:pt x="5" y="3"/>
                      </a:cubicBezTo>
                      <a:cubicBezTo>
                        <a:pt x="18" y="1"/>
                        <a:pt x="31" y="0"/>
                        <a:pt x="4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B22B7C91-EBFF-429F-B0D6-6028DD687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9663" y="2479675"/>
                  <a:ext cx="79375" cy="34925"/>
                </a:xfrm>
                <a:custGeom>
                  <a:avLst/>
                  <a:gdLst>
                    <a:gd name="T0" fmla="*/ 52 w 52"/>
                    <a:gd name="T1" fmla="*/ 7 h 23"/>
                    <a:gd name="T2" fmla="*/ 41 w 52"/>
                    <a:gd name="T3" fmla="*/ 16 h 23"/>
                    <a:gd name="T4" fmla="*/ 18 w 52"/>
                    <a:gd name="T5" fmla="*/ 11 h 23"/>
                    <a:gd name="T6" fmla="*/ 1 w 52"/>
                    <a:gd name="T7" fmla="*/ 8 h 23"/>
                    <a:gd name="T8" fmla="*/ 5 w 52"/>
                    <a:gd name="T9" fmla="*/ 4 h 23"/>
                    <a:gd name="T10" fmla="*/ 19 w 52"/>
                    <a:gd name="T11" fmla="*/ 0 h 23"/>
                    <a:gd name="T12" fmla="*/ 52 w 52"/>
                    <a:gd name="T13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23">
                      <a:moveTo>
                        <a:pt x="52" y="7"/>
                      </a:moveTo>
                      <a:cubicBezTo>
                        <a:pt x="51" y="12"/>
                        <a:pt x="45" y="14"/>
                        <a:pt x="41" y="16"/>
                      </a:cubicBezTo>
                      <a:cubicBezTo>
                        <a:pt x="32" y="23"/>
                        <a:pt x="26" y="11"/>
                        <a:pt x="18" y="11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5"/>
                        <a:pt x="4" y="5"/>
                        <a:pt x="5" y="4"/>
                      </a:cubicBezTo>
                      <a:cubicBezTo>
                        <a:pt x="10" y="0"/>
                        <a:pt x="15" y="0"/>
                        <a:pt x="19" y="0"/>
                      </a:cubicBezTo>
                      <a:cubicBezTo>
                        <a:pt x="31" y="0"/>
                        <a:pt x="43" y="1"/>
                        <a:pt x="5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1A6E1491-41F4-4E1E-AB2E-65FEC75C3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7501" y="2489200"/>
                  <a:ext cx="84138" cy="88900"/>
                </a:xfrm>
                <a:custGeom>
                  <a:avLst/>
                  <a:gdLst>
                    <a:gd name="T0" fmla="*/ 55 w 55"/>
                    <a:gd name="T1" fmla="*/ 0 h 58"/>
                    <a:gd name="T2" fmla="*/ 37 w 55"/>
                    <a:gd name="T3" fmla="*/ 8 h 58"/>
                    <a:gd name="T4" fmla="*/ 29 w 55"/>
                    <a:gd name="T5" fmla="*/ 29 h 58"/>
                    <a:gd name="T6" fmla="*/ 3 w 55"/>
                    <a:gd name="T7" fmla="*/ 58 h 58"/>
                    <a:gd name="T8" fmla="*/ 4 w 55"/>
                    <a:gd name="T9" fmla="*/ 42 h 58"/>
                    <a:gd name="T10" fmla="*/ 53 w 55"/>
                    <a:gd name="T11" fmla="*/ 0 h 58"/>
                    <a:gd name="T12" fmla="*/ 55 w 55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58">
                      <a:moveTo>
                        <a:pt x="55" y="0"/>
                      </a:moveTo>
                      <a:cubicBezTo>
                        <a:pt x="51" y="5"/>
                        <a:pt x="43" y="6"/>
                        <a:pt x="37" y="8"/>
                      </a:cubicBezTo>
                      <a:cubicBezTo>
                        <a:pt x="30" y="13"/>
                        <a:pt x="33" y="22"/>
                        <a:pt x="29" y="29"/>
                      </a:cubicBezTo>
                      <a:cubicBezTo>
                        <a:pt x="25" y="41"/>
                        <a:pt x="13" y="51"/>
                        <a:pt x="3" y="58"/>
                      </a:cubicBezTo>
                      <a:cubicBezTo>
                        <a:pt x="0" y="53"/>
                        <a:pt x="3" y="47"/>
                        <a:pt x="4" y="42"/>
                      </a:cubicBezTo>
                      <a:cubicBezTo>
                        <a:pt x="12" y="23"/>
                        <a:pt x="32" y="4"/>
                        <a:pt x="53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99C03895-4DE0-4B11-A5F9-E81AC4662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492375"/>
                  <a:ext cx="76200" cy="103188"/>
                </a:xfrm>
                <a:custGeom>
                  <a:avLst/>
                  <a:gdLst>
                    <a:gd name="T0" fmla="*/ 49 w 49"/>
                    <a:gd name="T1" fmla="*/ 0 h 67"/>
                    <a:gd name="T2" fmla="*/ 14 w 49"/>
                    <a:gd name="T3" fmla="*/ 61 h 67"/>
                    <a:gd name="T4" fmla="*/ 1 w 49"/>
                    <a:gd name="T5" fmla="*/ 67 h 67"/>
                    <a:gd name="T6" fmla="*/ 18 w 49"/>
                    <a:gd name="T7" fmla="*/ 20 h 67"/>
                    <a:gd name="T8" fmla="*/ 45 w 49"/>
                    <a:gd name="T9" fmla="*/ 1 h 67"/>
                    <a:gd name="T10" fmla="*/ 49 w 49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67">
                      <a:moveTo>
                        <a:pt x="49" y="0"/>
                      </a:moveTo>
                      <a:cubicBezTo>
                        <a:pt x="30" y="15"/>
                        <a:pt x="11" y="34"/>
                        <a:pt x="14" y="6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0" y="49"/>
                        <a:pt x="7" y="34"/>
                        <a:pt x="18" y="20"/>
                      </a:cubicBezTo>
                      <a:cubicBezTo>
                        <a:pt x="26" y="13"/>
                        <a:pt x="35" y="6"/>
                        <a:pt x="45" y="1"/>
                      </a:cubicBezTo>
                      <a:cubicBezTo>
                        <a:pt x="46" y="0"/>
                        <a:pt x="48" y="0"/>
                        <a:pt x="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FAAFBBC7-0D7A-46FC-9705-88855807F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2490788"/>
                  <a:ext cx="136525" cy="61913"/>
                </a:xfrm>
                <a:custGeom>
                  <a:avLst/>
                  <a:gdLst>
                    <a:gd name="T0" fmla="*/ 86 w 89"/>
                    <a:gd name="T1" fmla="*/ 10 h 41"/>
                    <a:gd name="T2" fmla="*/ 86 w 89"/>
                    <a:gd name="T3" fmla="*/ 24 h 41"/>
                    <a:gd name="T4" fmla="*/ 36 w 89"/>
                    <a:gd name="T5" fmla="*/ 39 h 41"/>
                    <a:gd name="T6" fmla="*/ 9 w 89"/>
                    <a:gd name="T7" fmla="*/ 30 h 41"/>
                    <a:gd name="T8" fmla="*/ 1 w 89"/>
                    <a:gd name="T9" fmla="*/ 26 h 41"/>
                    <a:gd name="T10" fmla="*/ 5 w 89"/>
                    <a:gd name="T11" fmla="*/ 20 h 41"/>
                    <a:gd name="T12" fmla="*/ 11 w 89"/>
                    <a:gd name="T13" fmla="*/ 22 h 41"/>
                    <a:gd name="T14" fmla="*/ 58 w 89"/>
                    <a:gd name="T15" fmla="*/ 26 h 41"/>
                    <a:gd name="T16" fmla="*/ 68 w 89"/>
                    <a:gd name="T17" fmla="*/ 16 h 41"/>
                    <a:gd name="T18" fmla="*/ 62 w 89"/>
                    <a:gd name="T19" fmla="*/ 3 h 41"/>
                    <a:gd name="T20" fmla="*/ 68 w 89"/>
                    <a:gd name="T21" fmla="*/ 0 h 41"/>
                    <a:gd name="T22" fmla="*/ 86 w 89"/>
                    <a:gd name="T23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" h="41">
                      <a:moveTo>
                        <a:pt x="86" y="10"/>
                      </a:moveTo>
                      <a:cubicBezTo>
                        <a:pt x="89" y="14"/>
                        <a:pt x="88" y="20"/>
                        <a:pt x="86" y="24"/>
                      </a:cubicBezTo>
                      <a:cubicBezTo>
                        <a:pt x="74" y="39"/>
                        <a:pt x="54" y="41"/>
                        <a:pt x="36" y="39"/>
                      </a:cubicBezTo>
                      <a:cubicBezTo>
                        <a:pt x="27" y="36"/>
                        <a:pt x="16" y="36"/>
                        <a:pt x="9" y="30"/>
                      </a:cubicBezTo>
                      <a:cubicBezTo>
                        <a:pt x="6" y="34"/>
                        <a:pt x="3" y="28"/>
                        <a:pt x="1" y="26"/>
                      </a:cubicBezTo>
                      <a:cubicBezTo>
                        <a:pt x="0" y="23"/>
                        <a:pt x="3" y="22"/>
                        <a:pt x="5" y="20"/>
                      </a:cubicBezTo>
                      <a:cubicBezTo>
                        <a:pt x="8" y="19"/>
                        <a:pt x="9" y="21"/>
                        <a:pt x="11" y="22"/>
                      </a:cubicBezTo>
                      <a:cubicBezTo>
                        <a:pt x="27" y="26"/>
                        <a:pt x="42" y="28"/>
                        <a:pt x="58" y="26"/>
                      </a:cubicBezTo>
                      <a:cubicBezTo>
                        <a:pt x="62" y="24"/>
                        <a:pt x="67" y="21"/>
                        <a:pt x="68" y="16"/>
                      </a:cubicBezTo>
                      <a:cubicBezTo>
                        <a:pt x="70" y="11"/>
                        <a:pt x="66" y="5"/>
                        <a:pt x="62" y="3"/>
                      </a:cubicBezTo>
                      <a:cubicBezTo>
                        <a:pt x="62" y="0"/>
                        <a:pt x="66" y="1"/>
                        <a:pt x="68" y="0"/>
                      </a:cubicBezTo>
                      <a:cubicBezTo>
                        <a:pt x="75" y="1"/>
                        <a:pt x="82" y="3"/>
                        <a:pt x="8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8A3F0A89-381B-4851-96BE-49C679B54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576" y="2497138"/>
                  <a:ext cx="147638" cy="65088"/>
                </a:xfrm>
                <a:custGeom>
                  <a:avLst/>
                  <a:gdLst>
                    <a:gd name="T0" fmla="*/ 24 w 96"/>
                    <a:gd name="T1" fmla="*/ 6 h 42"/>
                    <a:gd name="T2" fmla="*/ 25 w 96"/>
                    <a:gd name="T3" fmla="*/ 16 h 42"/>
                    <a:gd name="T4" fmla="*/ 73 w 96"/>
                    <a:gd name="T5" fmla="*/ 24 h 42"/>
                    <a:gd name="T6" fmla="*/ 96 w 96"/>
                    <a:gd name="T7" fmla="*/ 18 h 42"/>
                    <a:gd name="T8" fmla="*/ 91 w 96"/>
                    <a:gd name="T9" fmla="*/ 28 h 42"/>
                    <a:gd name="T10" fmla="*/ 70 w 96"/>
                    <a:gd name="T11" fmla="*/ 34 h 42"/>
                    <a:gd name="T12" fmla="*/ 7 w 96"/>
                    <a:gd name="T13" fmla="*/ 29 h 42"/>
                    <a:gd name="T14" fmla="*/ 0 w 96"/>
                    <a:gd name="T15" fmla="*/ 14 h 42"/>
                    <a:gd name="T16" fmla="*/ 14 w 96"/>
                    <a:gd name="T17" fmla="*/ 3 h 42"/>
                    <a:gd name="T18" fmla="*/ 24 w 96"/>
                    <a:gd name="T19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" h="42">
                      <a:moveTo>
                        <a:pt x="24" y="6"/>
                      </a:moveTo>
                      <a:cubicBezTo>
                        <a:pt x="22" y="9"/>
                        <a:pt x="24" y="12"/>
                        <a:pt x="25" y="16"/>
                      </a:cubicBezTo>
                      <a:cubicBezTo>
                        <a:pt x="36" y="29"/>
                        <a:pt x="57" y="28"/>
                        <a:pt x="73" y="24"/>
                      </a:cubicBezTo>
                      <a:cubicBezTo>
                        <a:pt x="81" y="23"/>
                        <a:pt x="87" y="17"/>
                        <a:pt x="96" y="18"/>
                      </a:cubicBezTo>
                      <a:cubicBezTo>
                        <a:pt x="95" y="22"/>
                        <a:pt x="93" y="25"/>
                        <a:pt x="91" y="28"/>
                      </a:cubicBezTo>
                      <a:cubicBezTo>
                        <a:pt x="84" y="29"/>
                        <a:pt x="78" y="34"/>
                        <a:pt x="70" y="34"/>
                      </a:cubicBezTo>
                      <a:cubicBezTo>
                        <a:pt x="50" y="40"/>
                        <a:pt x="25" y="42"/>
                        <a:pt x="7" y="29"/>
                      </a:cubicBezTo>
                      <a:cubicBezTo>
                        <a:pt x="3" y="25"/>
                        <a:pt x="0" y="20"/>
                        <a:pt x="0" y="14"/>
                      </a:cubicBezTo>
                      <a:cubicBezTo>
                        <a:pt x="1" y="8"/>
                        <a:pt x="9" y="6"/>
                        <a:pt x="14" y="3"/>
                      </a:cubicBezTo>
                      <a:cubicBezTo>
                        <a:pt x="17" y="4"/>
                        <a:pt x="24" y="0"/>
                        <a:pt x="2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12C3C294-4433-40BC-B6E4-8508B695C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492375"/>
                  <a:ext cx="71438" cy="33338"/>
                </a:xfrm>
                <a:custGeom>
                  <a:avLst/>
                  <a:gdLst>
                    <a:gd name="T0" fmla="*/ 46 w 46"/>
                    <a:gd name="T1" fmla="*/ 12 h 21"/>
                    <a:gd name="T2" fmla="*/ 38 w 46"/>
                    <a:gd name="T3" fmla="*/ 19 h 21"/>
                    <a:gd name="T4" fmla="*/ 0 w 46"/>
                    <a:gd name="T5" fmla="*/ 14 h 21"/>
                    <a:gd name="T6" fmla="*/ 6 w 46"/>
                    <a:gd name="T7" fmla="*/ 13 h 21"/>
                    <a:gd name="T8" fmla="*/ 35 w 46"/>
                    <a:gd name="T9" fmla="*/ 14 h 21"/>
                    <a:gd name="T10" fmla="*/ 46 w 46"/>
                    <a:gd name="T11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21">
                      <a:moveTo>
                        <a:pt x="46" y="12"/>
                      </a:moveTo>
                      <a:cubicBezTo>
                        <a:pt x="45" y="16"/>
                        <a:pt x="41" y="18"/>
                        <a:pt x="38" y="19"/>
                      </a:cubicBezTo>
                      <a:cubicBezTo>
                        <a:pt x="24" y="18"/>
                        <a:pt x="12" y="21"/>
                        <a:pt x="0" y="14"/>
                      </a:cubicBezTo>
                      <a:cubicBezTo>
                        <a:pt x="1" y="12"/>
                        <a:pt x="4" y="11"/>
                        <a:pt x="6" y="13"/>
                      </a:cubicBezTo>
                      <a:cubicBezTo>
                        <a:pt x="15" y="16"/>
                        <a:pt x="25" y="19"/>
                        <a:pt x="35" y="14"/>
                      </a:cubicBezTo>
                      <a:cubicBezTo>
                        <a:pt x="39" y="15"/>
                        <a:pt x="44" y="0"/>
                        <a:pt x="4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863A0C05-B878-4E38-872A-3F66313F6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0301" y="2506663"/>
                  <a:ext cx="80963" cy="90488"/>
                </a:xfrm>
                <a:custGeom>
                  <a:avLst/>
                  <a:gdLst>
                    <a:gd name="T0" fmla="*/ 53 w 53"/>
                    <a:gd name="T1" fmla="*/ 55 h 59"/>
                    <a:gd name="T2" fmla="*/ 50 w 53"/>
                    <a:gd name="T3" fmla="*/ 58 h 59"/>
                    <a:gd name="T4" fmla="*/ 43 w 53"/>
                    <a:gd name="T5" fmla="*/ 47 h 59"/>
                    <a:gd name="T6" fmla="*/ 0 w 53"/>
                    <a:gd name="T7" fmla="*/ 0 h 59"/>
                    <a:gd name="T8" fmla="*/ 53 w 53"/>
                    <a:gd name="T9" fmla="*/ 5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9">
                      <a:moveTo>
                        <a:pt x="53" y="55"/>
                      </a:moveTo>
                      <a:cubicBezTo>
                        <a:pt x="52" y="56"/>
                        <a:pt x="52" y="59"/>
                        <a:pt x="50" y="58"/>
                      </a:cubicBezTo>
                      <a:cubicBezTo>
                        <a:pt x="43" y="59"/>
                        <a:pt x="44" y="51"/>
                        <a:pt x="43" y="47"/>
                      </a:cubicBezTo>
                      <a:cubicBezTo>
                        <a:pt x="39" y="24"/>
                        <a:pt x="17" y="12"/>
                        <a:pt x="0" y="0"/>
                      </a:cubicBezTo>
                      <a:cubicBezTo>
                        <a:pt x="27" y="5"/>
                        <a:pt x="45" y="30"/>
                        <a:pt x="5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6091FF2A-B203-4095-9863-A47CF54CA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2509838"/>
                  <a:ext cx="90488" cy="31750"/>
                </a:xfrm>
                <a:custGeom>
                  <a:avLst/>
                  <a:gdLst>
                    <a:gd name="T0" fmla="*/ 41 w 59"/>
                    <a:gd name="T1" fmla="*/ 5 h 21"/>
                    <a:gd name="T2" fmla="*/ 59 w 59"/>
                    <a:gd name="T3" fmla="*/ 4 h 21"/>
                    <a:gd name="T4" fmla="*/ 57 w 59"/>
                    <a:gd name="T5" fmla="*/ 5 h 21"/>
                    <a:gd name="T6" fmla="*/ 3 w 59"/>
                    <a:gd name="T7" fmla="*/ 6 h 21"/>
                    <a:gd name="T8" fmla="*/ 2 w 59"/>
                    <a:gd name="T9" fmla="*/ 0 h 21"/>
                    <a:gd name="T10" fmla="*/ 41 w 59"/>
                    <a:gd name="T1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21">
                      <a:moveTo>
                        <a:pt x="41" y="5"/>
                      </a:moveTo>
                      <a:cubicBezTo>
                        <a:pt x="46" y="4"/>
                        <a:pt x="53" y="1"/>
                        <a:pt x="59" y="4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11"/>
                        <a:pt x="19" y="21"/>
                        <a:pt x="3" y="6"/>
                      </a:cubicBezTo>
                      <a:cubicBezTo>
                        <a:pt x="1" y="5"/>
                        <a:pt x="0" y="2"/>
                        <a:pt x="2" y="0"/>
                      </a:cubicBezTo>
                      <a:cubicBezTo>
                        <a:pt x="13" y="9"/>
                        <a:pt x="28" y="7"/>
                        <a:pt x="4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FD9AD85B-BD92-434C-A599-A8459C731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4426" y="2513013"/>
                  <a:ext cx="76200" cy="76200"/>
                </a:xfrm>
                <a:custGeom>
                  <a:avLst/>
                  <a:gdLst>
                    <a:gd name="T0" fmla="*/ 50 w 50"/>
                    <a:gd name="T1" fmla="*/ 50 h 50"/>
                    <a:gd name="T2" fmla="*/ 2 w 50"/>
                    <a:gd name="T3" fmla="*/ 6 h 50"/>
                    <a:gd name="T4" fmla="*/ 3 w 50"/>
                    <a:gd name="T5" fmla="*/ 0 h 50"/>
                    <a:gd name="T6" fmla="*/ 50 w 50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0">
                      <a:moveTo>
                        <a:pt x="50" y="50"/>
                      </a:moveTo>
                      <a:cubicBezTo>
                        <a:pt x="30" y="44"/>
                        <a:pt x="10" y="26"/>
                        <a:pt x="2" y="6"/>
                      </a:cubicBezTo>
                      <a:cubicBezTo>
                        <a:pt x="2" y="4"/>
                        <a:pt x="0" y="0"/>
                        <a:pt x="3" y="0"/>
                      </a:cubicBezTo>
                      <a:cubicBezTo>
                        <a:pt x="24" y="7"/>
                        <a:pt x="48" y="26"/>
                        <a:pt x="50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675EE279-EBBC-4DDF-8FAC-EDA5BAC95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2535238"/>
                  <a:ext cx="169863" cy="57150"/>
                </a:xfrm>
                <a:custGeom>
                  <a:avLst/>
                  <a:gdLst>
                    <a:gd name="T0" fmla="*/ 111 w 111"/>
                    <a:gd name="T1" fmla="*/ 18 h 38"/>
                    <a:gd name="T2" fmla="*/ 105 w 111"/>
                    <a:gd name="T3" fmla="*/ 34 h 38"/>
                    <a:gd name="T4" fmla="*/ 96 w 111"/>
                    <a:gd name="T5" fmla="*/ 38 h 38"/>
                    <a:gd name="T6" fmla="*/ 95 w 111"/>
                    <a:gd name="T7" fmla="*/ 24 h 38"/>
                    <a:gd name="T8" fmla="*/ 79 w 111"/>
                    <a:gd name="T9" fmla="*/ 17 h 38"/>
                    <a:gd name="T10" fmla="*/ 2 w 111"/>
                    <a:gd name="T11" fmla="*/ 15 h 38"/>
                    <a:gd name="T12" fmla="*/ 0 w 111"/>
                    <a:gd name="T13" fmla="*/ 11 h 38"/>
                    <a:gd name="T14" fmla="*/ 31 w 111"/>
                    <a:gd name="T15" fmla="*/ 17 h 38"/>
                    <a:gd name="T16" fmla="*/ 72 w 111"/>
                    <a:gd name="T17" fmla="*/ 4 h 38"/>
                    <a:gd name="T18" fmla="*/ 111 w 111"/>
                    <a:gd name="T19" fmla="*/ 1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38">
                      <a:moveTo>
                        <a:pt x="111" y="18"/>
                      </a:moveTo>
                      <a:cubicBezTo>
                        <a:pt x="111" y="24"/>
                        <a:pt x="109" y="30"/>
                        <a:pt x="105" y="34"/>
                      </a:cubicBezTo>
                      <a:cubicBezTo>
                        <a:pt x="102" y="36"/>
                        <a:pt x="99" y="38"/>
                        <a:pt x="96" y="38"/>
                      </a:cubicBezTo>
                      <a:cubicBezTo>
                        <a:pt x="95" y="34"/>
                        <a:pt x="99" y="27"/>
                        <a:pt x="95" y="24"/>
                      </a:cubicBezTo>
                      <a:cubicBezTo>
                        <a:pt x="91" y="18"/>
                        <a:pt x="85" y="19"/>
                        <a:pt x="79" y="17"/>
                      </a:cubicBezTo>
                      <a:cubicBezTo>
                        <a:pt x="55" y="21"/>
                        <a:pt x="25" y="31"/>
                        <a:pt x="2" y="15"/>
                      </a:cubicBezTo>
                      <a:cubicBezTo>
                        <a:pt x="1" y="14"/>
                        <a:pt x="0" y="13"/>
                        <a:pt x="0" y="11"/>
                      </a:cubicBezTo>
                      <a:cubicBezTo>
                        <a:pt x="10" y="14"/>
                        <a:pt x="21" y="14"/>
                        <a:pt x="31" y="17"/>
                      </a:cubicBezTo>
                      <a:cubicBezTo>
                        <a:pt x="45" y="15"/>
                        <a:pt x="62" y="16"/>
                        <a:pt x="72" y="4"/>
                      </a:cubicBezTo>
                      <a:cubicBezTo>
                        <a:pt x="85" y="0"/>
                        <a:pt x="105" y="3"/>
                        <a:pt x="11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1F4FC3A-C670-4FEC-BAB2-387139007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0651" y="2554288"/>
                  <a:ext cx="169863" cy="39688"/>
                </a:xfrm>
                <a:custGeom>
                  <a:avLst/>
                  <a:gdLst>
                    <a:gd name="T0" fmla="*/ 109 w 111"/>
                    <a:gd name="T1" fmla="*/ 0 h 26"/>
                    <a:gd name="T2" fmla="*/ 99 w 111"/>
                    <a:gd name="T3" fmla="*/ 12 h 26"/>
                    <a:gd name="T4" fmla="*/ 29 w 111"/>
                    <a:gd name="T5" fmla="*/ 11 h 26"/>
                    <a:gd name="T6" fmla="*/ 4 w 111"/>
                    <a:gd name="T7" fmla="*/ 26 h 26"/>
                    <a:gd name="T8" fmla="*/ 0 w 111"/>
                    <a:gd name="T9" fmla="*/ 19 h 26"/>
                    <a:gd name="T10" fmla="*/ 21 w 111"/>
                    <a:gd name="T11" fmla="*/ 1 h 26"/>
                    <a:gd name="T12" fmla="*/ 65 w 111"/>
                    <a:gd name="T13" fmla="*/ 7 h 26"/>
                    <a:gd name="T14" fmla="*/ 109 w 111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26">
                      <a:moveTo>
                        <a:pt x="109" y="0"/>
                      </a:moveTo>
                      <a:cubicBezTo>
                        <a:pt x="111" y="7"/>
                        <a:pt x="102" y="8"/>
                        <a:pt x="99" y="12"/>
                      </a:cubicBezTo>
                      <a:cubicBezTo>
                        <a:pt x="76" y="22"/>
                        <a:pt x="53" y="13"/>
                        <a:pt x="29" y="11"/>
                      </a:cubicBezTo>
                      <a:cubicBezTo>
                        <a:pt x="18" y="10"/>
                        <a:pt x="8" y="18"/>
                        <a:pt x="4" y="26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3" y="10"/>
                        <a:pt x="11" y="2"/>
                        <a:pt x="21" y="1"/>
                      </a:cubicBezTo>
                      <a:cubicBezTo>
                        <a:pt x="37" y="0"/>
                        <a:pt x="50" y="9"/>
                        <a:pt x="65" y="7"/>
                      </a:cubicBezTo>
                      <a:cubicBezTo>
                        <a:pt x="80" y="7"/>
                        <a:pt x="94" y="1"/>
                        <a:pt x="1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441536FB-4A2F-43A9-A407-587572EEE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573338"/>
                  <a:ext cx="125413" cy="14288"/>
                </a:xfrm>
                <a:custGeom>
                  <a:avLst/>
                  <a:gdLst>
                    <a:gd name="T0" fmla="*/ 82 w 82"/>
                    <a:gd name="T1" fmla="*/ 4 h 10"/>
                    <a:gd name="T2" fmla="*/ 79 w 82"/>
                    <a:gd name="T3" fmla="*/ 10 h 10"/>
                    <a:gd name="T4" fmla="*/ 72 w 82"/>
                    <a:gd name="T5" fmla="*/ 5 h 10"/>
                    <a:gd name="T6" fmla="*/ 54 w 82"/>
                    <a:gd name="T7" fmla="*/ 5 h 10"/>
                    <a:gd name="T8" fmla="*/ 1 w 82"/>
                    <a:gd name="T9" fmla="*/ 5 h 10"/>
                    <a:gd name="T10" fmla="*/ 0 w 82"/>
                    <a:gd name="T11" fmla="*/ 0 h 10"/>
                    <a:gd name="T12" fmla="*/ 32 w 82"/>
                    <a:gd name="T13" fmla="*/ 4 h 10"/>
                    <a:gd name="T14" fmla="*/ 72 w 82"/>
                    <a:gd name="T15" fmla="*/ 0 h 10"/>
                    <a:gd name="T16" fmla="*/ 82 w 82"/>
                    <a:gd name="T1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10">
                      <a:moveTo>
                        <a:pt x="82" y="4"/>
                      </a:moveTo>
                      <a:cubicBezTo>
                        <a:pt x="82" y="7"/>
                        <a:pt x="81" y="9"/>
                        <a:pt x="79" y="10"/>
                      </a:cubicBezTo>
                      <a:cubicBezTo>
                        <a:pt x="77" y="9"/>
                        <a:pt x="76" y="5"/>
                        <a:pt x="72" y="5"/>
                      </a:cubicBezTo>
                      <a:cubicBezTo>
                        <a:pt x="66" y="3"/>
                        <a:pt x="60" y="4"/>
                        <a:pt x="54" y="5"/>
                      </a:cubicBezTo>
                      <a:cubicBezTo>
                        <a:pt x="37" y="7"/>
                        <a:pt x="18" y="10"/>
                        <a:pt x="1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10" y="1"/>
                        <a:pt x="21" y="6"/>
                        <a:pt x="32" y="4"/>
                      </a:cubicBezTo>
                      <a:cubicBezTo>
                        <a:pt x="45" y="5"/>
                        <a:pt x="59" y="1"/>
                        <a:pt x="72" y="0"/>
                      </a:cubicBezTo>
                      <a:cubicBezTo>
                        <a:pt x="75" y="1"/>
                        <a:pt x="81" y="0"/>
                        <a:pt x="8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08C2BFE5-045B-49B6-9806-3094B9B54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627313"/>
                  <a:ext cx="1588" cy="1588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</p:grp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25636AB-B70B-44D2-8E7A-A90163C8AED3}"/>
                </a:ext>
              </a:extLst>
            </p:cNvPr>
            <p:cNvSpPr txBox="1"/>
            <p:nvPr/>
          </p:nvSpPr>
          <p:spPr>
            <a:xfrm>
              <a:off x="2469986" y="1542555"/>
              <a:ext cx="32845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9BA493B-632B-4DB3-9719-5B13DC0F47CD}"/>
              </a:ext>
            </a:extLst>
          </p:cNvPr>
          <p:cNvGrpSpPr/>
          <p:nvPr/>
        </p:nvGrpSpPr>
        <p:grpSpPr>
          <a:xfrm>
            <a:off x="5433710" y="1789557"/>
            <a:ext cx="1289727" cy="1266751"/>
            <a:chOff x="3789532" y="1265967"/>
            <a:chExt cx="967295" cy="950063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D92526D-105A-4E19-B54F-580C8C513E30}"/>
                </a:ext>
              </a:extLst>
            </p:cNvPr>
            <p:cNvGrpSpPr/>
            <p:nvPr/>
          </p:nvGrpSpPr>
          <p:grpSpPr>
            <a:xfrm>
              <a:off x="3789532" y="1265967"/>
              <a:ext cx="967295" cy="950063"/>
              <a:chOff x="4325938" y="1010443"/>
              <a:chExt cx="1336675" cy="1312863"/>
            </a:xfrm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id="{5D447F22-9949-4089-8CCB-64906CF65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938" y="1010443"/>
                <a:ext cx="1336675" cy="1312863"/>
              </a:xfrm>
              <a:custGeom>
                <a:avLst/>
                <a:gdLst>
                  <a:gd name="T0" fmla="*/ 220 w 873"/>
                  <a:gd name="T1" fmla="*/ 18 h 856"/>
                  <a:gd name="T2" fmla="*/ 735 w 873"/>
                  <a:gd name="T3" fmla="*/ 183 h 856"/>
                  <a:gd name="T4" fmla="*/ 462 w 873"/>
                  <a:gd name="T5" fmla="*/ 17 h 856"/>
                  <a:gd name="T6" fmla="*/ 785 w 873"/>
                  <a:gd name="T7" fmla="*/ 253 h 856"/>
                  <a:gd name="T8" fmla="*/ 794 w 873"/>
                  <a:gd name="T9" fmla="*/ 30 h 856"/>
                  <a:gd name="T10" fmla="*/ 250 w 873"/>
                  <a:gd name="T11" fmla="*/ 24 h 856"/>
                  <a:gd name="T12" fmla="*/ 91 w 873"/>
                  <a:gd name="T13" fmla="*/ 76 h 856"/>
                  <a:gd name="T14" fmla="*/ 26 w 873"/>
                  <a:gd name="T15" fmla="*/ 402 h 856"/>
                  <a:gd name="T16" fmla="*/ 66 w 873"/>
                  <a:gd name="T17" fmla="*/ 84 h 856"/>
                  <a:gd name="T18" fmla="*/ 212 w 873"/>
                  <a:gd name="T19" fmla="*/ 57 h 856"/>
                  <a:gd name="T20" fmla="*/ 837 w 873"/>
                  <a:gd name="T21" fmla="*/ 140 h 856"/>
                  <a:gd name="T22" fmla="*/ 123 w 873"/>
                  <a:gd name="T23" fmla="*/ 45 h 856"/>
                  <a:gd name="T24" fmla="*/ 716 w 873"/>
                  <a:gd name="T25" fmla="*/ 97 h 856"/>
                  <a:gd name="T26" fmla="*/ 247 w 873"/>
                  <a:gd name="T27" fmla="*/ 194 h 856"/>
                  <a:gd name="T28" fmla="*/ 251 w 873"/>
                  <a:gd name="T29" fmla="*/ 198 h 856"/>
                  <a:gd name="T30" fmla="*/ 751 w 873"/>
                  <a:gd name="T31" fmla="*/ 204 h 856"/>
                  <a:gd name="T32" fmla="*/ 278 w 873"/>
                  <a:gd name="T33" fmla="*/ 678 h 856"/>
                  <a:gd name="T34" fmla="*/ 121 w 873"/>
                  <a:gd name="T35" fmla="*/ 157 h 856"/>
                  <a:gd name="T36" fmla="*/ 490 w 873"/>
                  <a:gd name="T37" fmla="*/ 189 h 856"/>
                  <a:gd name="T38" fmla="*/ 324 w 873"/>
                  <a:gd name="T39" fmla="*/ 167 h 856"/>
                  <a:gd name="T40" fmla="*/ 31 w 873"/>
                  <a:gd name="T41" fmla="*/ 234 h 856"/>
                  <a:gd name="T42" fmla="*/ 357 w 873"/>
                  <a:gd name="T43" fmla="*/ 265 h 856"/>
                  <a:gd name="T44" fmla="*/ 328 w 873"/>
                  <a:gd name="T45" fmla="*/ 235 h 856"/>
                  <a:gd name="T46" fmla="*/ 382 w 873"/>
                  <a:gd name="T47" fmla="*/ 301 h 856"/>
                  <a:gd name="T48" fmla="*/ 514 w 873"/>
                  <a:gd name="T49" fmla="*/ 286 h 856"/>
                  <a:gd name="T50" fmla="*/ 224 w 873"/>
                  <a:gd name="T51" fmla="*/ 257 h 856"/>
                  <a:gd name="T52" fmla="*/ 458 w 873"/>
                  <a:gd name="T53" fmla="*/ 342 h 856"/>
                  <a:gd name="T54" fmla="*/ 346 w 873"/>
                  <a:gd name="T55" fmla="*/ 476 h 856"/>
                  <a:gd name="T56" fmla="*/ 572 w 873"/>
                  <a:gd name="T57" fmla="*/ 499 h 856"/>
                  <a:gd name="T58" fmla="*/ 500 w 873"/>
                  <a:gd name="T59" fmla="*/ 363 h 856"/>
                  <a:gd name="T60" fmla="*/ 341 w 873"/>
                  <a:gd name="T61" fmla="*/ 544 h 856"/>
                  <a:gd name="T62" fmla="*/ 550 w 873"/>
                  <a:gd name="T63" fmla="*/ 513 h 856"/>
                  <a:gd name="T64" fmla="*/ 685 w 873"/>
                  <a:gd name="T65" fmla="*/ 420 h 856"/>
                  <a:gd name="T66" fmla="*/ 547 w 873"/>
                  <a:gd name="T67" fmla="*/ 330 h 856"/>
                  <a:gd name="T68" fmla="*/ 265 w 873"/>
                  <a:gd name="T69" fmla="*/ 472 h 856"/>
                  <a:gd name="T70" fmla="*/ 548 w 873"/>
                  <a:gd name="T71" fmla="*/ 443 h 856"/>
                  <a:gd name="T72" fmla="*/ 433 w 873"/>
                  <a:gd name="T73" fmla="*/ 422 h 856"/>
                  <a:gd name="T74" fmla="*/ 462 w 873"/>
                  <a:gd name="T75" fmla="*/ 838 h 856"/>
                  <a:gd name="T76" fmla="*/ 695 w 873"/>
                  <a:gd name="T77" fmla="*/ 450 h 856"/>
                  <a:gd name="T78" fmla="*/ 20 w 873"/>
                  <a:gd name="T79" fmla="*/ 781 h 856"/>
                  <a:gd name="T80" fmla="*/ 837 w 873"/>
                  <a:gd name="T81" fmla="*/ 709 h 856"/>
                  <a:gd name="T82" fmla="*/ 614 w 873"/>
                  <a:gd name="T83" fmla="*/ 809 h 856"/>
                  <a:gd name="T84" fmla="*/ 796 w 873"/>
                  <a:gd name="T85" fmla="*/ 594 h 856"/>
                  <a:gd name="T86" fmla="*/ 161 w 873"/>
                  <a:gd name="T87" fmla="*/ 761 h 856"/>
                  <a:gd name="T88" fmla="*/ 139 w 873"/>
                  <a:gd name="T89" fmla="*/ 789 h 856"/>
                  <a:gd name="T90" fmla="*/ 40 w 873"/>
                  <a:gd name="T91" fmla="*/ 573 h 856"/>
                  <a:gd name="T92" fmla="*/ 825 w 873"/>
                  <a:gd name="T93" fmla="*/ 566 h 856"/>
                  <a:gd name="T94" fmla="*/ 219 w 873"/>
                  <a:gd name="T95" fmla="*/ 475 h 856"/>
                  <a:gd name="T96" fmla="*/ 400 w 873"/>
                  <a:gd name="T97" fmla="*/ 527 h 856"/>
                  <a:gd name="T98" fmla="*/ 485 w 873"/>
                  <a:gd name="T99" fmla="*/ 582 h 856"/>
                  <a:gd name="T100" fmla="*/ 637 w 873"/>
                  <a:gd name="T101" fmla="*/ 580 h 856"/>
                  <a:gd name="T102" fmla="*/ 349 w 873"/>
                  <a:gd name="T103" fmla="*/ 571 h 856"/>
                  <a:gd name="T104" fmla="*/ 768 w 873"/>
                  <a:gd name="T105" fmla="*/ 649 h 856"/>
                  <a:gd name="T106" fmla="*/ 805 w 873"/>
                  <a:gd name="T107" fmla="*/ 638 h 856"/>
                  <a:gd name="T108" fmla="*/ 312 w 873"/>
                  <a:gd name="T109" fmla="*/ 656 h 856"/>
                  <a:gd name="T110" fmla="*/ 850 w 873"/>
                  <a:gd name="T111" fmla="*/ 655 h 856"/>
                  <a:gd name="T112" fmla="*/ 419 w 873"/>
                  <a:gd name="T113" fmla="*/ 698 h 856"/>
                  <a:gd name="T114" fmla="*/ 410 w 873"/>
                  <a:gd name="T115" fmla="*/ 695 h 856"/>
                  <a:gd name="T116" fmla="*/ 731 w 873"/>
                  <a:gd name="T117" fmla="*/ 728 h 856"/>
                  <a:gd name="T118" fmla="*/ 34 w 873"/>
                  <a:gd name="T119" fmla="*/ 800 h 856"/>
                  <a:gd name="T120" fmla="*/ 139 w 873"/>
                  <a:gd name="T121" fmla="*/ 739 h 856"/>
                  <a:gd name="T122" fmla="*/ 716 w 873"/>
                  <a:gd name="T123" fmla="*/ 811 h 856"/>
                  <a:gd name="T124" fmla="*/ 285 w 873"/>
                  <a:gd name="T125" fmla="*/ 806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3" h="856">
                    <a:moveTo>
                      <a:pt x="418" y="13"/>
                    </a:moveTo>
                    <a:cubicBezTo>
                      <a:pt x="395" y="18"/>
                      <a:pt x="391" y="47"/>
                      <a:pt x="371" y="57"/>
                    </a:cubicBezTo>
                    <a:cubicBezTo>
                      <a:pt x="357" y="65"/>
                      <a:pt x="337" y="62"/>
                      <a:pt x="321" y="58"/>
                    </a:cubicBezTo>
                    <a:cubicBezTo>
                      <a:pt x="308" y="61"/>
                      <a:pt x="301" y="76"/>
                      <a:pt x="288" y="78"/>
                    </a:cubicBezTo>
                    <a:cubicBezTo>
                      <a:pt x="282" y="79"/>
                      <a:pt x="276" y="79"/>
                      <a:pt x="272" y="78"/>
                    </a:cubicBezTo>
                    <a:cubicBezTo>
                      <a:pt x="265" y="94"/>
                      <a:pt x="248" y="103"/>
                      <a:pt x="232" y="107"/>
                    </a:cubicBezTo>
                    <a:cubicBezTo>
                      <a:pt x="225" y="124"/>
                      <a:pt x="207" y="135"/>
                      <a:pt x="189" y="137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8"/>
                      <a:pt x="178" y="155"/>
                    </a:cubicBezTo>
                    <a:cubicBezTo>
                      <a:pt x="178" y="169"/>
                      <a:pt x="164" y="178"/>
                      <a:pt x="152" y="182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8"/>
                      <a:pt x="134" y="198"/>
                      <a:pt x="134" y="198"/>
                    </a:cubicBezTo>
                    <a:cubicBezTo>
                      <a:pt x="119" y="204"/>
                      <a:pt x="125" y="221"/>
                      <a:pt x="114" y="230"/>
                    </a:cubicBezTo>
                    <a:cubicBezTo>
                      <a:pt x="107" y="239"/>
                      <a:pt x="98" y="241"/>
                      <a:pt x="88" y="244"/>
                    </a:cubicBezTo>
                    <a:cubicBezTo>
                      <a:pt x="86" y="251"/>
                      <a:pt x="85" y="259"/>
                      <a:pt x="80" y="264"/>
                    </a:cubicBezTo>
                    <a:cubicBezTo>
                      <a:pt x="75" y="268"/>
                      <a:pt x="69" y="269"/>
                      <a:pt x="68" y="274"/>
                    </a:cubicBezTo>
                    <a:cubicBezTo>
                      <a:pt x="73" y="291"/>
                      <a:pt x="72" y="313"/>
                      <a:pt x="58" y="325"/>
                    </a:cubicBezTo>
                    <a:cubicBezTo>
                      <a:pt x="50" y="334"/>
                      <a:pt x="57" y="346"/>
                      <a:pt x="58" y="357"/>
                    </a:cubicBezTo>
                    <a:cubicBezTo>
                      <a:pt x="57" y="372"/>
                      <a:pt x="54" y="388"/>
                      <a:pt x="42" y="399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7"/>
                      <a:pt x="16" y="420"/>
                      <a:pt x="15" y="420"/>
                    </a:cubicBezTo>
                    <a:cubicBezTo>
                      <a:pt x="12" y="420"/>
                      <a:pt x="12" y="418"/>
                      <a:pt x="11" y="416"/>
                    </a:cubicBezTo>
                    <a:cubicBezTo>
                      <a:pt x="2" y="402"/>
                      <a:pt x="18" y="391"/>
                      <a:pt x="16" y="377"/>
                    </a:cubicBezTo>
                    <a:cubicBezTo>
                      <a:pt x="12" y="357"/>
                      <a:pt x="0" y="341"/>
                      <a:pt x="4" y="318"/>
                    </a:cubicBezTo>
                    <a:cubicBezTo>
                      <a:pt x="5" y="306"/>
                      <a:pt x="10" y="297"/>
                      <a:pt x="15" y="287"/>
                    </a:cubicBezTo>
                    <a:cubicBezTo>
                      <a:pt x="12" y="278"/>
                      <a:pt x="4" y="271"/>
                      <a:pt x="5" y="260"/>
                    </a:cubicBezTo>
                    <a:cubicBezTo>
                      <a:pt x="4" y="246"/>
                      <a:pt x="9" y="234"/>
                      <a:pt x="17" y="223"/>
                    </a:cubicBezTo>
                    <a:cubicBezTo>
                      <a:pt x="18" y="219"/>
                      <a:pt x="12" y="217"/>
                      <a:pt x="12" y="213"/>
                    </a:cubicBezTo>
                    <a:cubicBezTo>
                      <a:pt x="5" y="201"/>
                      <a:pt x="2" y="187"/>
                      <a:pt x="7" y="173"/>
                    </a:cubicBezTo>
                    <a:cubicBezTo>
                      <a:pt x="10" y="164"/>
                      <a:pt x="16" y="156"/>
                      <a:pt x="23" y="148"/>
                    </a:cubicBezTo>
                    <a:cubicBezTo>
                      <a:pt x="22" y="143"/>
                      <a:pt x="17" y="139"/>
                      <a:pt x="14" y="134"/>
                    </a:cubicBezTo>
                    <a:cubicBezTo>
                      <a:pt x="3" y="116"/>
                      <a:pt x="9" y="95"/>
                      <a:pt x="18" y="78"/>
                    </a:cubicBezTo>
                    <a:cubicBezTo>
                      <a:pt x="15" y="70"/>
                      <a:pt x="10" y="63"/>
                      <a:pt x="11" y="54"/>
                    </a:cubicBezTo>
                    <a:cubicBezTo>
                      <a:pt x="10" y="42"/>
                      <a:pt x="20" y="32"/>
                      <a:pt x="30" y="26"/>
                    </a:cubicBezTo>
                    <a:cubicBezTo>
                      <a:pt x="39" y="18"/>
                      <a:pt x="51" y="23"/>
                      <a:pt x="62" y="22"/>
                    </a:cubicBezTo>
                    <a:cubicBezTo>
                      <a:pt x="67" y="23"/>
                      <a:pt x="71" y="29"/>
                      <a:pt x="76" y="24"/>
                    </a:cubicBezTo>
                    <a:cubicBezTo>
                      <a:pt x="83" y="20"/>
                      <a:pt x="91" y="16"/>
                      <a:pt x="100" y="15"/>
                    </a:cubicBezTo>
                    <a:cubicBezTo>
                      <a:pt x="114" y="12"/>
                      <a:pt x="130" y="18"/>
                      <a:pt x="141" y="28"/>
                    </a:cubicBezTo>
                    <a:cubicBezTo>
                      <a:pt x="158" y="18"/>
                      <a:pt x="178" y="7"/>
                      <a:pt x="199" y="13"/>
                    </a:cubicBezTo>
                    <a:cubicBezTo>
                      <a:pt x="207" y="13"/>
                      <a:pt x="213" y="26"/>
                      <a:pt x="220" y="18"/>
                    </a:cubicBezTo>
                    <a:cubicBezTo>
                      <a:pt x="231" y="12"/>
                      <a:pt x="244" y="6"/>
                      <a:pt x="257" y="7"/>
                    </a:cubicBezTo>
                    <a:cubicBezTo>
                      <a:pt x="289" y="14"/>
                      <a:pt x="289" y="14"/>
                      <a:pt x="289" y="14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7"/>
                      <a:pt x="366" y="19"/>
                      <a:pt x="381" y="10"/>
                    </a:cubicBezTo>
                    <a:cubicBezTo>
                      <a:pt x="388" y="6"/>
                      <a:pt x="395" y="3"/>
                      <a:pt x="403" y="1"/>
                    </a:cubicBezTo>
                    <a:cubicBezTo>
                      <a:pt x="409" y="4"/>
                      <a:pt x="417" y="6"/>
                      <a:pt x="418" y="13"/>
                    </a:cubicBezTo>
                    <a:close/>
                    <a:moveTo>
                      <a:pt x="578" y="17"/>
                    </a:moveTo>
                    <a:cubicBezTo>
                      <a:pt x="588" y="22"/>
                      <a:pt x="594" y="10"/>
                      <a:pt x="602" y="8"/>
                    </a:cubicBezTo>
                    <a:cubicBezTo>
                      <a:pt x="614" y="1"/>
                      <a:pt x="627" y="8"/>
                      <a:pt x="637" y="13"/>
                    </a:cubicBezTo>
                    <a:cubicBezTo>
                      <a:pt x="646" y="14"/>
                      <a:pt x="656" y="16"/>
                      <a:pt x="662" y="23"/>
                    </a:cubicBezTo>
                    <a:cubicBezTo>
                      <a:pt x="668" y="22"/>
                      <a:pt x="674" y="15"/>
                      <a:pt x="681" y="15"/>
                    </a:cubicBezTo>
                    <a:cubicBezTo>
                      <a:pt x="698" y="11"/>
                      <a:pt x="715" y="17"/>
                      <a:pt x="728" y="29"/>
                    </a:cubicBezTo>
                    <a:cubicBezTo>
                      <a:pt x="736" y="21"/>
                      <a:pt x="745" y="10"/>
                      <a:pt x="759" y="12"/>
                    </a:cubicBezTo>
                    <a:cubicBezTo>
                      <a:pt x="772" y="11"/>
                      <a:pt x="783" y="16"/>
                      <a:pt x="793" y="23"/>
                    </a:cubicBezTo>
                    <a:cubicBezTo>
                      <a:pt x="799" y="26"/>
                      <a:pt x="802" y="19"/>
                      <a:pt x="807" y="19"/>
                    </a:cubicBezTo>
                    <a:cubicBezTo>
                      <a:pt x="819" y="17"/>
                      <a:pt x="832" y="17"/>
                      <a:pt x="842" y="23"/>
                    </a:cubicBezTo>
                    <a:cubicBezTo>
                      <a:pt x="854" y="32"/>
                      <a:pt x="859" y="45"/>
                      <a:pt x="858" y="59"/>
                    </a:cubicBezTo>
                    <a:cubicBezTo>
                      <a:pt x="859" y="67"/>
                      <a:pt x="849" y="74"/>
                      <a:pt x="855" y="82"/>
                    </a:cubicBezTo>
                    <a:cubicBezTo>
                      <a:pt x="865" y="98"/>
                      <a:pt x="868" y="119"/>
                      <a:pt x="860" y="137"/>
                    </a:cubicBezTo>
                    <a:cubicBezTo>
                      <a:pt x="858" y="141"/>
                      <a:pt x="855" y="144"/>
                      <a:pt x="852" y="147"/>
                    </a:cubicBezTo>
                    <a:cubicBezTo>
                      <a:pt x="854" y="157"/>
                      <a:pt x="862" y="163"/>
                      <a:pt x="864" y="173"/>
                    </a:cubicBezTo>
                    <a:cubicBezTo>
                      <a:pt x="867" y="187"/>
                      <a:pt x="861" y="203"/>
                      <a:pt x="851" y="214"/>
                    </a:cubicBezTo>
                    <a:cubicBezTo>
                      <a:pt x="853" y="217"/>
                      <a:pt x="858" y="220"/>
                      <a:pt x="860" y="224"/>
                    </a:cubicBezTo>
                    <a:cubicBezTo>
                      <a:pt x="870" y="236"/>
                      <a:pt x="871" y="256"/>
                      <a:pt x="864" y="269"/>
                    </a:cubicBezTo>
                    <a:cubicBezTo>
                      <a:pt x="862" y="272"/>
                      <a:pt x="860" y="276"/>
                      <a:pt x="861" y="279"/>
                    </a:cubicBezTo>
                    <a:cubicBezTo>
                      <a:pt x="863" y="279"/>
                      <a:pt x="863" y="279"/>
                      <a:pt x="863" y="279"/>
                    </a:cubicBezTo>
                    <a:cubicBezTo>
                      <a:pt x="862" y="282"/>
                      <a:pt x="863" y="286"/>
                      <a:pt x="866" y="289"/>
                    </a:cubicBezTo>
                    <a:cubicBezTo>
                      <a:pt x="868" y="302"/>
                      <a:pt x="870" y="317"/>
                      <a:pt x="864" y="329"/>
                    </a:cubicBezTo>
                    <a:cubicBezTo>
                      <a:pt x="860" y="340"/>
                      <a:pt x="856" y="352"/>
                      <a:pt x="856" y="363"/>
                    </a:cubicBezTo>
                    <a:cubicBezTo>
                      <a:pt x="858" y="373"/>
                      <a:pt x="867" y="380"/>
                      <a:pt x="869" y="389"/>
                    </a:cubicBezTo>
                    <a:cubicBezTo>
                      <a:pt x="868" y="397"/>
                      <a:pt x="873" y="408"/>
                      <a:pt x="864" y="410"/>
                    </a:cubicBezTo>
                    <a:cubicBezTo>
                      <a:pt x="859" y="404"/>
                      <a:pt x="852" y="397"/>
                      <a:pt x="844" y="396"/>
                    </a:cubicBezTo>
                    <a:cubicBezTo>
                      <a:pt x="831" y="389"/>
                      <a:pt x="818" y="377"/>
                      <a:pt x="819" y="361"/>
                    </a:cubicBezTo>
                    <a:cubicBezTo>
                      <a:pt x="821" y="340"/>
                      <a:pt x="826" y="318"/>
                      <a:pt x="811" y="302"/>
                    </a:cubicBezTo>
                    <a:cubicBezTo>
                      <a:pt x="804" y="294"/>
                      <a:pt x="798" y="284"/>
                      <a:pt x="799" y="273"/>
                    </a:cubicBezTo>
                    <a:cubicBezTo>
                      <a:pt x="791" y="269"/>
                      <a:pt x="783" y="263"/>
                      <a:pt x="779" y="255"/>
                    </a:cubicBezTo>
                    <a:cubicBezTo>
                      <a:pt x="775" y="250"/>
                      <a:pt x="781" y="238"/>
                      <a:pt x="771" y="239"/>
                    </a:cubicBezTo>
                    <a:cubicBezTo>
                      <a:pt x="757" y="238"/>
                      <a:pt x="748" y="227"/>
                      <a:pt x="742" y="216"/>
                    </a:cubicBezTo>
                    <a:cubicBezTo>
                      <a:pt x="739" y="208"/>
                      <a:pt x="737" y="199"/>
                      <a:pt x="740" y="190"/>
                    </a:cubicBezTo>
                    <a:cubicBezTo>
                      <a:pt x="739" y="188"/>
                      <a:pt x="737" y="185"/>
                      <a:pt x="735" y="183"/>
                    </a:cubicBezTo>
                    <a:cubicBezTo>
                      <a:pt x="725" y="184"/>
                      <a:pt x="713" y="181"/>
                      <a:pt x="706" y="171"/>
                    </a:cubicBezTo>
                    <a:cubicBezTo>
                      <a:pt x="702" y="165"/>
                      <a:pt x="700" y="158"/>
                      <a:pt x="699" y="151"/>
                    </a:cubicBezTo>
                    <a:cubicBezTo>
                      <a:pt x="693" y="146"/>
                      <a:pt x="686" y="141"/>
                      <a:pt x="683" y="133"/>
                    </a:cubicBezTo>
                    <a:cubicBezTo>
                      <a:pt x="680" y="132"/>
                      <a:pt x="676" y="133"/>
                      <a:pt x="672" y="133"/>
                    </a:cubicBezTo>
                    <a:cubicBezTo>
                      <a:pt x="663" y="131"/>
                      <a:pt x="655" y="127"/>
                      <a:pt x="647" y="122"/>
                    </a:cubicBezTo>
                    <a:cubicBezTo>
                      <a:pt x="642" y="114"/>
                      <a:pt x="635" y="106"/>
                      <a:pt x="632" y="96"/>
                    </a:cubicBezTo>
                    <a:cubicBezTo>
                      <a:pt x="629" y="95"/>
                      <a:pt x="624" y="95"/>
                      <a:pt x="621" y="92"/>
                    </a:cubicBezTo>
                    <a:cubicBezTo>
                      <a:pt x="614" y="90"/>
                      <a:pt x="607" y="85"/>
                      <a:pt x="603" y="79"/>
                    </a:cubicBezTo>
                    <a:cubicBezTo>
                      <a:pt x="599" y="77"/>
                      <a:pt x="594" y="80"/>
                      <a:pt x="589" y="81"/>
                    </a:cubicBezTo>
                    <a:cubicBezTo>
                      <a:pt x="566" y="85"/>
                      <a:pt x="550" y="69"/>
                      <a:pt x="532" y="60"/>
                    </a:cubicBezTo>
                    <a:cubicBezTo>
                      <a:pt x="521" y="57"/>
                      <a:pt x="512" y="66"/>
                      <a:pt x="502" y="60"/>
                    </a:cubicBezTo>
                    <a:cubicBezTo>
                      <a:pt x="500" y="60"/>
                      <a:pt x="498" y="56"/>
                      <a:pt x="496" y="59"/>
                    </a:cubicBezTo>
                    <a:cubicBezTo>
                      <a:pt x="479" y="54"/>
                      <a:pt x="467" y="37"/>
                      <a:pt x="459" y="22"/>
                    </a:cubicBezTo>
                    <a:cubicBezTo>
                      <a:pt x="457" y="17"/>
                      <a:pt x="445" y="23"/>
                      <a:pt x="448" y="15"/>
                    </a:cubicBezTo>
                    <a:cubicBezTo>
                      <a:pt x="458" y="9"/>
                      <a:pt x="472" y="3"/>
                      <a:pt x="483" y="11"/>
                    </a:cubicBezTo>
                    <a:cubicBezTo>
                      <a:pt x="500" y="24"/>
                      <a:pt x="519" y="9"/>
                      <a:pt x="536" y="3"/>
                    </a:cubicBezTo>
                    <a:cubicBezTo>
                      <a:pt x="551" y="3"/>
                      <a:pt x="567" y="6"/>
                      <a:pt x="578" y="17"/>
                    </a:cubicBezTo>
                    <a:close/>
                    <a:moveTo>
                      <a:pt x="377" y="17"/>
                    </a:moveTo>
                    <a:cubicBezTo>
                      <a:pt x="373" y="19"/>
                      <a:pt x="368" y="16"/>
                      <a:pt x="363" y="18"/>
                    </a:cubicBezTo>
                    <a:cubicBezTo>
                      <a:pt x="352" y="16"/>
                      <a:pt x="342" y="10"/>
                      <a:pt x="332" y="7"/>
                    </a:cubicBezTo>
                    <a:cubicBezTo>
                      <a:pt x="319" y="3"/>
                      <a:pt x="303" y="7"/>
                      <a:pt x="293" y="17"/>
                    </a:cubicBezTo>
                    <a:cubicBezTo>
                      <a:pt x="289" y="22"/>
                      <a:pt x="283" y="18"/>
                      <a:pt x="278" y="17"/>
                    </a:cubicBezTo>
                    <a:cubicBezTo>
                      <a:pt x="260" y="10"/>
                      <a:pt x="237" y="10"/>
                      <a:pt x="222" y="23"/>
                    </a:cubicBezTo>
                    <a:cubicBezTo>
                      <a:pt x="221" y="24"/>
                      <a:pt x="219" y="23"/>
                      <a:pt x="219" y="26"/>
                    </a:cubicBezTo>
                    <a:cubicBezTo>
                      <a:pt x="221" y="31"/>
                      <a:pt x="222" y="37"/>
                      <a:pt x="221" y="43"/>
                    </a:cubicBezTo>
                    <a:cubicBezTo>
                      <a:pt x="224" y="42"/>
                      <a:pt x="228" y="40"/>
                      <a:pt x="231" y="39"/>
                    </a:cubicBezTo>
                    <a:cubicBezTo>
                      <a:pt x="242" y="35"/>
                      <a:pt x="256" y="35"/>
                      <a:pt x="265" y="43"/>
                    </a:cubicBezTo>
                    <a:cubicBezTo>
                      <a:pt x="275" y="49"/>
                      <a:pt x="275" y="62"/>
                      <a:pt x="274" y="72"/>
                    </a:cubicBezTo>
                    <a:cubicBezTo>
                      <a:pt x="275" y="77"/>
                      <a:pt x="281" y="73"/>
                      <a:pt x="284" y="74"/>
                    </a:cubicBezTo>
                    <a:cubicBezTo>
                      <a:pt x="299" y="73"/>
                      <a:pt x="305" y="54"/>
                      <a:pt x="321" y="53"/>
                    </a:cubicBezTo>
                    <a:cubicBezTo>
                      <a:pt x="330" y="54"/>
                      <a:pt x="338" y="57"/>
                      <a:pt x="347" y="58"/>
                    </a:cubicBezTo>
                    <a:cubicBezTo>
                      <a:pt x="366" y="59"/>
                      <a:pt x="382" y="44"/>
                      <a:pt x="391" y="28"/>
                    </a:cubicBezTo>
                    <a:cubicBezTo>
                      <a:pt x="396" y="23"/>
                      <a:pt x="400" y="14"/>
                      <a:pt x="408" y="13"/>
                    </a:cubicBezTo>
                    <a:cubicBezTo>
                      <a:pt x="409" y="12"/>
                      <a:pt x="409" y="11"/>
                      <a:pt x="408" y="10"/>
                    </a:cubicBezTo>
                    <a:cubicBezTo>
                      <a:pt x="397" y="5"/>
                      <a:pt x="387" y="12"/>
                      <a:pt x="377" y="17"/>
                    </a:cubicBezTo>
                    <a:close/>
                    <a:moveTo>
                      <a:pt x="580" y="24"/>
                    </a:moveTo>
                    <a:cubicBezTo>
                      <a:pt x="568" y="16"/>
                      <a:pt x="555" y="9"/>
                      <a:pt x="539" y="10"/>
                    </a:cubicBezTo>
                    <a:cubicBezTo>
                      <a:pt x="527" y="11"/>
                      <a:pt x="518" y="21"/>
                      <a:pt x="506" y="21"/>
                    </a:cubicBezTo>
                    <a:cubicBezTo>
                      <a:pt x="493" y="25"/>
                      <a:pt x="484" y="16"/>
                      <a:pt x="473" y="13"/>
                    </a:cubicBezTo>
                    <a:cubicBezTo>
                      <a:pt x="469" y="14"/>
                      <a:pt x="462" y="12"/>
                      <a:pt x="462" y="17"/>
                    </a:cubicBezTo>
                    <a:cubicBezTo>
                      <a:pt x="468" y="24"/>
                      <a:pt x="472" y="33"/>
                      <a:pt x="478" y="40"/>
                    </a:cubicBezTo>
                    <a:cubicBezTo>
                      <a:pt x="490" y="54"/>
                      <a:pt x="508" y="60"/>
                      <a:pt x="524" y="53"/>
                    </a:cubicBezTo>
                    <a:cubicBezTo>
                      <a:pt x="540" y="54"/>
                      <a:pt x="552" y="67"/>
                      <a:pt x="566" y="73"/>
                    </a:cubicBezTo>
                    <a:cubicBezTo>
                      <a:pt x="577" y="77"/>
                      <a:pt x="591" y="77"/>
                      <a:pt x="600" y="71"/>
                    </a:cubicBezTo>
                    <a:cubicBezTo>
                      <a:pt x="602" y="61"/>
                      <a:pt x="607" y="51"/>
                      <a:pt x="617" y="48"/>
                    </a:cubicBezTo>
                    <a:cubicBezTo>
                      <a:pt x="623" y="48"/>
                      <a:pt x="630" y="46"/>
                      <a:pt x="635" y="51"/>
                    </a:cubicBezTo>
                    <a:cubicBezTo>
                      <a:pt x="636" y="53"/>
                      <a:pt x="636" y="57"/>
                      <a:pt x="634" y="58"/>
                    </a:cubicBezTo>
                    <a:cubicBezTo>
                      <a:pt x="630" y="62"/>
                      <a:pt x="628" y="55"/>
                      <a:pt x="624" y="55"/>
                    </a:cubicBezTo>
                    <a:cubicBezTo>
                      <a:pt x="620" y="54"/>
                      <a:pt x="616" y="57"/>
                      <a:pt x="612" y="60"/>
                    </a:cubicBezTo>
                    <a:cubicBezTo>
                      <a:pt x="609" y="64"/>
                      <a:pt x="608" y="69"/>
                      <a:pt x="609" y="75"/>
                    </a:cubicBezTo>
                    <a:cubicBezTo>
                      <a:pt x="613" y="82"/>
                      <a:pt x="619" y="86"/>
                      <a:pt x="626" y="89"/>
                    </a:cubicBezTo>
                    <a:cubicBezTo>
                      <a:pt x="630" y="92"/>
                      <a:pt x="635" y="87"/>
                      <a:pt x="638" y="90"/>
                    </a:cubicBezTo>
                    <a:cubicBezTo>
                      <a:pt x="637" y="101"/>
                      <a:pt x="645" y="109"/>
                      <a:pt x="650" y="117"/>
                    </a:cubicBezTo>
                    <a:cubicBezTo>
                      <a:pt x="660" y="124"/>
                      <a:pt x="671" y="131"/>
                      <a:pt x="683" y="126"/>
                    </a:cubicBezTo>
                    <a:cubicBezTo>
                      <a:pt x="686" y="128"/>
                      <a:pt x="687" y="132"/>
                      <a:pt x="689" y="135"/>
                    </a:cubicBezTo>
                    <a:cubicBezTo>
                      <a:pt x="696" y="144"/>
                      <a:pt x="708" y="148"/>
                      <a:pt x="719" y="146"/>
                    </a:cubicBezTo>
                    <a:cubicBezTo>
                      <a:pt x="731" y="141"/>
                      <a:pt x="741" y="129"/>
                      <a:pt x="743" y="117"/>
                    </a:cubicBezTo>
                    <a:cubicBezTo>
                      <a:pt x="743" y="107"/>
                      <a:pt x="740" y="98"/>
                      <a:pt x="733" y="93"/>
                    </a:cubicBezTo>
                    <a:cubicBezTo>
                      <a:pt x="727" y="88"/>
                      <a:pt x="720" y="88"/>
                      <a:pt x="713" y="88"/>
                    </a:cubicBezTo>
                    <a:cubicBezTo>
                      <a:pt x="705" y="90"/>
                      <a:pt x="715" y="98"/>
                      <a:pt x="707" y="102"/>
                    </a:cubicBezTo>
                    <a:cubicBezTo>
                      <a:pt x="705" y="103"/>
                      <a:pt x="702" y="101"/>
                      <a:pt x="701" y="98"/>
                    </a:cubicBezTo>
                    <a:cubicBezTo>
                      <a:pt x="699" y="94"/>
                      <a:pt x="699" y="89"/>
                      <a:pt x="702" y="86"/>
                    </a:cubicBezTo>
                    <a:cubicBezTo>
                      <a:pt x="705" y="82"/>
                      <a:pt x="710" y="81"/>
                      <a:pt x="715" y="81"/>
                    </a:cubicBezTo>
                    <a:cubicBezTo>
                      <a:pt x="726" y="82"/>
                      <a:pt x="737" y="84"/>
                      <a:pt x="742" y="94"/>
                    </a:cubicBezTo>
                    <a:cubicBezTo>
                      <a:pt x="748" y="103"/>
                      <a:pt x="749" y="114"/>
                      <a:pt x="747" y="124"/>
                    </a:cubicBezTo>
                    <a:cubicBezTo>
                      <a:pt x="746" y="126"/>
                      <a:pt x="746" y="128"/>
                      <a:pt x="748" y="129"/>
                    </a:cubicBezTo>
                    <a:cubicBezTo>
                      <a:pt x="763" y="126"/>
                      <a:pt x="776" y="132"/>
                      <a:pt x="786" y="142"/>
                    </a:cubicBezTo>
                    <a:cubicBezTo>
                      <a:pt x="793" y="147"/>
                      <a:pt x="791" y="157"/>
                      <a:pt x="791" y="164"/>
                    </a:cubicBezTo>
                    <a:cubicBezTo>
                      <a:pt x="791" y="172"/>
                      <a:pt x="783" y="176"/>
                      <a:pt x="777" y="182"/>
                    </a:cubicBezTo>
                    <a:cubicBezTo>
                      <a:pt x="775" y="183"/>
                      <a:pt x="772" y="183"/>
                      <a:pt x="771" y="180"/>
                    </a:cubicBezTo>
                    <a:cubicBezTo>
                      <a:pt x="770" y="177"/>
                      <a:pt x="768" y="173"/>
                      <a:pt x="772" y="170"/>
                    </a:cubicBezTo>
                    <a:cubicBezTo>
                      <a:pt x="776" y="165"/>
                      <a:pt x="779" y="176"/>
                      <a:pt x="783" y="171"/>
                    </a:cubicBezTo>
                    <a:cubicBezTo>
                      <a:pt x="784" y="168"/>
                      <a:pt x="786" y="165"/>
                      <a:pt x="785" y="161"/>
                    </a:cubicBezTo>
                    <a:cubicBezTo>
                      <a:pt x="785" y="153"/>
                      <a:pt x="782" y="145"/>
                      <a:pt x="775" y="141"/>
                    </a:cubicBezTo>
                    <a:cubicBezTo>
                      <a:pt x="766" y="135"/>
                      <a:pt x="752" y="133"/>
                      <a:pt x="743" y="139"/>
                    </a:cubicBezTo>
                    <a:cubicBezTo>
                      <a:pt x="733" y="150"/>
                      <a:pt x="734" y="164"/>
                      <a:pt x="739" y="177"/>
                    </a:cubicBezTo>
                    <a:cubicBezTo>
                      <a:pt x="740" y="183"/>
                      <a:pt x="753" y="186"/>
                      <a:pt x="746" y="192"/>
                    </a:cubicBezTo>
                    <a:cubicBezTo>
                      <a:pt x="742" y="204"/>
                      <a:pt x="748" y="215"/>
                      <a:pt x="755" y="224"/>
                    </a:cubicBezTo>
                    <a:cubicBezTo>
                      <a:pt x="761" y="229"/>
                      <a:pt x="768" y="235"/>
                      <a:pt x="778" y="234"/>
                    </a:cubicBezTo>
                    <a:cubicBezTo>
                      <a:pt x="786" y="237"/>
                      <a:pt x="780" y="247"/>
                      <a:pt x="785" y="253"/>
                    </a:cubicBezTo>
                    <a:cubicBezTo>
                      <a:pt x="790" y="263"/>
                      <a:pt x="802" y="269"/>
                      <a:pt x="813" y="268"/>
                    </a:cubicBezTo>
                    <a:cubicBezTo>
                      <a:pt x="819" y="265"/>
                      <a:pt x="828" y="263"/>
                      <a:pt x="828" y="254"/>
                    </a:cubicBezTo>
                    <a:cubicBezTo>
                      <a:pt x="828" y="253"/>
                      <a:pt x="826" y="253"/>
                      <a:pt x="824" y="252"/>
                    </a:cubicBezTo>
                    <a:cubicBezTo>
                      <a:pt x="822" y="251"/>
                      <a:pt x="820" y="248"/>
                      <a:pt x="820" y="246"/>
                    </a:cubicBezTo>
                    <a:cubicBezTo>
                      <a:pt x="822" y="243"/>
                      <a:pt x="824" y="239"/>
                      <a:pt x="828" y="240"/>
                    </a:cubicBezTo>
                    <a:cubicBezTo>
                      <a:pt x="834" y="241"/>
                      <a:pt x="834" y="248"/>
                      <a:pt x="836" y="252"/>
                    </a:cubicBezTo>
                    <a:cubicBezTo>
                      <a:pt x="834" y="260"/>
                      <a:pt x="827" y="269"/>
                      <a:pt x="819" y="272"/>
                    </a:cubicBezTo>
                    <a:cubicBezTo>
                      <a:pt x="816" y="277"/>
                      <a:pt x="806" y="270"/>
                      <a:pt x="805" y="278"/>
                    </a:cubicBezTo>
                    <a:cubicBezTo>
                      <a:pt x="807" y="295"/>
                      <a:pt x="825" y="303"/>
                      <a:pt x="826" y="321"/>
                    </a:cubicBezTo>
                    <a:cubicBezTo>
                      <a:pt x="830" y="339"/>
                      <a:pt x="821" y="356"/>
                      <a:pt x="827" y="372"/>
                    </a:cubicBezTo>
                    <a:cubicBezTo>
                      <a:pt x="831" y="384"/>
                      <a:pt x="844" y="391"/>
                      <a:pt x="854" y="394"/>
                    </a:cubicBezTo>
                    <a:cubicBezTo>
                      <a:pt x="857" y="395"/>
                      <a:pt x="860" y="398"/>
                      <a:pt x="863" y="398"/>
                    </a:cubicBezTo>
                    <a:cubicBezTo>
                      <a:pt x="865" y="384"/>
                      <a:pt x="850" y="374"/>
                      <a:pt x="850" y="359"/>
                    </a:cubicBezTo>
                    <a:cubicBezTo>
                      <a:pt x="854" y="336"/>
                      <a:pt x="870" y="312"/>
                      <a:pt x="858" y="289"/>
                    </a:cubicBezTo>
                    <a:cubicBezTo>
                      <a:pt x="846" y="279"/>
                      <a:pt x="862" y="269"/>
                      <a:pt x="863" y="259"/>
                    </a:cubicBezTo>
                    <a:cubicBezTo>
                      <a:pt x="865" y="244"/>
                      <a:pt x="859" y="233"/>
                      <a:pt x="851" y="222"/>
                    </a:cubicBezTo>
                    <a:cubicBezTo>
                      <a:pt x="843" y="214"/>
                      <a:pt x="831" y="224"/>
                      <a:pt x="822" y="219"/>
                    </a:cubicBezTo>
                    <a:cubicBezTo>
                      <a:pt x="817" y="217"/>
                      <a:pt x="812" y="213"/>
                      <a:pt x="811" y="208"/>
                    </a:cubicBezTo>
                    <a:cubicBezTo>
                      <a:pt x="808" y="199"/>
                      <a:pt x="807" y="186"/>
                      <a:pt x="816" y="179"/>
                    </a:cubicBezTo>
                    <a:cubicBezTo>
                      <a:pt x="818" y="178"/>
                      <a:pt x="822" y="175"/>
                      <a:pt x="825" y="179"/>
                    </a:cubicBezTo>
                    <a:cubicBezTo>
                      <a:pt x="828" y="183"/>
                      <a:pt x="825" y="186"/>
                      <a:pt x="822" y="189"/>
                    </a:cubicBezTo>
                    <a:cubicBezTo>
                      <a:pt x="820" y="189"/>
                      <a:pt x="816" y="188"/>
                      <a:pt x="815" y="191"/>
                    </a:cubicBezTo>
                    <a:cubicBezTo>
                      <a:pt x="812" y="200"/>
                      <a:pt x="816" y="208"/>
                      <a:pt x="822" y="213"/>
                    </a:cubicBezTo>
                    <a:cubicBezTo>
                      <a:pt x="832" y="215"/>
                      <a:pt x="845" y="215"/>
                      <a:pt x="851" y="205"/>
                    </a:cubicBezTo>
                    <a:cubicBezTo>
                      <a:pt x="859" y="196"/>
                      <a:pt x="860" y="182"/>
                      <a:pt x="856" y="170"/>
                    </a:cubicBezTo>
                    <a:cubicBezTo>
                      <a:pt x="852" y="164"/>
                      <a:pt x="851" y="155"/>
                      <a:pt x="842" y="153"/>
                    </a:cubicBezTo>
                    <a:cubicBezTo>
                      <a:pt x="833" y="157"/>
                      <a:pt x="821" y="157"/>
                      <a:pt x="812" y="152"/>
                    </a:cubicBezTo>
                    <a:cubicBezTo>
                      <a:pt x="798" y="147"/>
                      <a:pt x="794" y="131"/>
                      <a:pt x="792" y="118"/>
                    </a:cubicBezTo>
                    <a:cubicBezTo>
                      <a:pt x="792" y="110"/>
                      <a:pt x="795" y="100"/>
                      <a:pt x="804" y="97"/>
                    </a:cubicBezTo>
                    <a:cubicBezTo>
                      <a:pt x="808" y="96"/>
                      <a:pt x="815" y="94"/>
                      <a:pt x="818" y="98"/>
                    </a:cubicBezTo>
                    <a:cubicBezTo>
                      <a:pt x="821" y="101"/>
                      <a:pt x="817" y="104"/>
                      <a:pt x="815" y="105"/>
                    </a:cubicBezTo>
                    <a:cubicBezTo>
                      <a:pt x="811" y="107"/>
                      <a:pt x="807" y="106"/>
                      <a:pt x="805" y="104"/>
                    </a:cubicBezTo>
                    <a:cubicBezTo>
                      <a:pt x="797" y="110"/>
                      <a:pt x="798" y="124"/>
                      <a:pt x="801" y="133"/>
                    </a:cubicBezTo>
                    <a:cubicBezTo>
                      <a:pt x="805" y="146"/>
                      <a:pt x="821" y="149"/>
                      <a:pt x="833" y="150"/>
                    </a:cubicBezTo>
                    <a:cubicBezTo>
                      <a:pt x="841" y="148"/>
                      <a:pt x="848" y="143"/>
                      <a:pt x="853" y="136"/>
                    </a:cubicBezTo>
                    <a:cubicBezTo>
                      <a:pt x="862" y="121"/>
                      <a:pt x="862" y="101"/>
                      <a:pt x="853" y="86"/>
                    </a:cubicBezTo>
                    <a:cubicBezTo>
                      <a:pt x="852" y="81"/>
                      <a:pt x="845" y="78"/>
                      <a:pt x="847" y="72"/>
                    </a:cubicBezTo>
                    <a:cubicBezTo>
                      <a:pt x="854" y="64"/>
                      <a:pt x="854" y="48"/>
                      <a:pt x="850" y="39"/>
                    </a:cubicBezTo>
                    <a:cubicBezTo>
                      <a:pt x="843" y="23"/>
                      <a:pt x="824" y="24"/>
                      <a:pt x="810" y="25"/>
                    </a:cubicBezTo>
                    <a:cubicBezTo>
                      <a:pt x="803" y="23"/>
                      <a:pt x="800" y="39"/>
                      <a:pt x="794" y="30"/>
                    </a:cubicBezTo>
                    <a:cubicBezTo>
                      <a:pt x="782" y="21"/>
                      <a:pt x="766" y="17"/>
                      <a:pt x="749" y="20"/>
                    </a:cubicBezTo>
                    <a:cubicBezTo>
                      <a:pt x="737" y="27"/>
                      <a:pt x="737" y="27"/>
                      <a:pt x="737" y="27"/>
                    </a:cubicBezTo>
                    <a:cubicBezTo>
                      <a:pt x="732" y="38"/>
                      <a:pt x="732" y="38"/>
                      <a:pt x="732" y="38"/>
                    </a:cubicBezTo>
                    <a:cubicBezTo>
                      <a:pt x="730" y="52"/>
                      <a:pt x="733" y="68"/>
                      <a:pt x="746" y="77"/>
                    </a:cubicBezTo>
                    <a:cubicBezTo>
                      <a:pt x="753" y="80"/>
                      <a:pt x="760" y="77"/>
                      <a:pt x="766" y="73"/>
                    </a:cubicBezTo>
                    <a:cubicBezTo>
                      <a:pt x="773" y="69"/>
                      <a:pt x="765" y="64"/>
                      <a:pt x="765" y="58"/>
                    </a:cubicBezTo>
                    <a:cubicBezTo>
                      <a:pt x="765" y="56"/>
                      <a:pt x="766" y="55"/>
                      <a:pt x="768" y="55"/>
                    </a:cubicBezTo>
                    <a:cubicBezTo>
                      <a:pt x="771" y="56"/>
                      <a:pt x="775" y="56"/>
                      <a:pt x="777" y="59"/>
                    </a:cubicBezTo>
                    <a:cubicBezTo>
                      <a:pt x="776" y="65"/>
                      <a:pt x="776" y="73"/>
                      <a:pt x="771" y="77"/>
                    </a:cubicBezTo>
                    <a:cubicBezTo>
                      <a:pt x="765" y="82"/>
                      <a:pt x="757" y="87"/>
                      <a:pt x="749" y="85"/>
                    </a:cubicBezTo>
                    <a:cubicBezTo>
                      <a:pt x="731" y="80"/>
                      <a:pt x="726" y="61"/>
                      <a:pt x="724" y="45"/>
                    </a:cubicBezTo>
                    <a:cubicBezTo>
                      <a:pt x="711" y="39"/>
                      <a:pt x="698" y="32"/>
                      <a:pt x="683" y="34"/>
                    </a:cubicBezTo>
                    <a:cubicBezTo>
                      <a:pt x="681" y="35"/>
                      <a:pt x="679" y="37"/>
                      <a:pt x="678" y="40"/>
                    </a:cubicBezTo>
                    <a:cubicBezTo>
                      <a:pt x="675" y="46"/>
                      <a:pt x="680" y="50"/>
                      <a:pt x="683" y="55"/>
                    </a:cubicBezTo>
                    <a:cubicBezTo>
                      <a:pt x="683" y="58"/>
                      <a:pt x="680" y="57"/>
                      <a:pt x="679" y="56"/>
                    </a:cubicBezTo>
                    <a:cubicBezTo>
                      <a:pt x="676" y="56"/>
                      <a:pt x="674" y="53"/>
                      <a:pt x="673" y="51"/>
                    </a:cubicBezTo>
                    <a:cubicBezTo>
                      <a:pt x="671" y="45"/>
                      <a:pt x="671" y="39"/>
                      <a:pt x="674" y="34"/>
                    </a:cubicBezTo>
                    <a:cubicBezTo>
                      <a:pt x="690" y="20"/>
                      <a:pt x="710" y="32"/>
                      <a:pt x="725" y="39"/>
                    </a:cubicBezTo>
                    <a:cubicBezTo>
                      <a:pt x="726" y="34"/>
                      <a:pt x="726" y="34"/>
                      <a:pt x="726" y="34"/>
                    </a:cubicBezTo>
                    <a:cubicBezTo>
                      <a:pt x="718" y="26"/>
                      <a:pt x="708" y="22"/>
                      <a:pt x="697" y="20"/>
                    </a:cubicBezTo>
                    <a:cubicBezTo>
                      <a:pt x="686" y="20"/>
                      <a:pt x="673" y="20"/>
                      <a:pt x="666" y="30"/>
                    </a:cubicBezTo>
                    <a:cubicBezTo>
                      <a:pt x="662" y="40"/>
                      <a:pt x="663" y="53"/>
                      <a:pt x="672" y="61"/>
                    </a:cubicBezTo>
                    <a:cubicBezTo>
                      <a:pt x="675" y="66"/>
                      <a:pt x="682" y="66"/>
                      <a:pt x="687" y="65"/>
                    </a:cubicBezTo>
                    <a:cubicBezTo>
                      <a:pt x="688" y="62"/>
                      <a:pt x="686" y="60"/>
                      <a:pt x="689" y="58"/>
                    </a:cubicBezTo>
                    <a:cubicBezTo>
                      <a:pt x="692" y="55"/>
                      <a:pt x="695" y="58"/>
                      <a:pt x="697" y="60"/>
                    </a:cubicBezTo>
                    <a:cubicBezTo>
                      <a:pt x="698" y="62"/>
                      <a:pt x="698" y="65"/>
                      <a:pt x="697" y="67"/>
                    </a:cubicBezTo>
                    <a:cubicBezTo>
                      <a:pt x="690" y="75"/>
                      <a:pt x="679" y="73"/>
                      <a:pt x="671" y="70"/>
                    </a:cubicBezTo>
                    <a:cubicBezTo>
                      <a:pt x="665" y="65"/>
                      <a:pt x="660" y="58"/>
                      <a:pt x="658" y="51"/>
                    </a:cubicBezTo>
                    <a:cubicBezTo>
                      <a:pt x="655" y="42"/>
                      <a:pt x="663" y="32"/>
                      <a:pt x="654" y="26"/>
                    </a:cubicBezTo>
                    <a:cubicBezTo>
                      <a:pt x="648" y="20"/>
                      <a:pt x="639" y="23"/>
                      <a:pt x="635" y="17"/>
                    </a:cubicBezTo>
                    <a:cubicBezTo>
                      <a:pt x="626" y="15"/>
                      <a:pt x="616" y="7"/>
                      <a:pt x="606" y="13"/>
                    </a:cubicBezTo>
                    <a:cubicBezTo>
                      <a:pt x="597" y="14"/>
                      <a:pt x="591" y="26"/>
                      <a:pt x="580" y="24"/>
                    </a:cubicBezTo>
                    <a:close/>
                    <a:moveTo>
                      <a:pt x="373" y="26"/>
                    </a:moveTo>
                    <a:cubicBezTo>
                      <a:pt x="369" y="27"/>
                      <a:pt x="362" y="27"/>
                      <a:pt x="357" y="25"/>
                    </a:cubicBezTo>
                    <a:cubicBezTo>
                      <a:pt x="345" y="19"/>
                      <a:pt x="333" y="11"/>
                      <a:pt x="317" y="13"/>
                    </a:cubicBezTo>
                    <a:cubicBezTo>
                      <a:pt x="305" y="13"/>
                      <a:pt x="298" y="28"/>
                      <a:pt x="286" y="29"/>
                    </a:cubicBezTo>
                    <a:cubicBezTo>
                      <a:pt x="277" y="22"/>
                      <a:pt x="265" y="21"/>
                      <a:pt x="254" y="19"/>
                    </a:cubicBezTo>
                    <a:cubicBezTo>
                      <a:pt x="247" y="21"/>
                      <a:pt x="239" y="23"/>
                      <a:pt x="231" y="26"/>
                    </a:cubicBezTo>
                    <a:cubicBezTo>
                      <a:pt x="230" y="27"/>
                      <a:pt x="230" y="29"/>
                      <a:pt x="231" y="31"/>
                    </a:cubicBezTo>
                    <a:cubicBezTo>
                      <a:pt x="238" y="33"/>
                      <a:pt x="243" y="25"/>
                      <a:pt x="250" y="24"/>
                    </a:cubicBezTo>
                    <a:cubicBezTo>
                      <a:pt x="261" y="24"/>
                      <a:pt x="272" y="27"/>
                      <a:pt x="281" y="32"/>
                    </a:cubicBezTo>
                    <a:cubicBezTo>
                      <a:pt x="293" y="37"/>
                      <a:pt x="301" y="27"/>
                      <a:pt x="311" y="20"/>
                    </a:cubicBezTo>
                    <a:cubicBezTo>
                      <a:pt x="333" y="8"/>
                      <a:pt x="348" y="34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8"/>
                      <a:pt x="357" y="40"/>
                      <a:pt x="350" y="41"/>
                    </a:cubicBezTo>
                    <a:cubicBezTo>
                      <a:pt x="339" y="37"/>
                      <a:pt x="328" y="37"/>
                      <a:pt x="317" y="36"/>
                    </a:cubicBezTo>
                    <a:cubicBezTo>
                      <a:pt x="305" y="34"/>
                      <a:pt x="301" y="45"/>
                      <a:pt x="293" y="51"/>
                    </a:cubicBezTo>
                    <a:cubicBezTo>
                      <a:pt x="284" y="60"/>
                      <a:pt x="286" y="44"/>
                      <a:pt x="280" y="42"/>
                    </a:cubicBezTo>
                    <a:cubicBezTo>
                      <a:pt x="275" y="39"/>
                      <a:pt x="271" y="32"/>
                      <a:pt x="265" y="35"/>
                    </a:cubicBezTo>
                    <a:cubicBezTo>
                      <a:pt x="263" y="41"/>
                      <a:pt x="272" y="39"/>
                      <a:pt x="274" y="44"/>
                    </a:cubicBezTo>
                    <a:cubicBezTo>
                      <a:pt x="280" y="48"/>
                      <a:pt x="280" y="54"/>
                      <a:pt x="281" y="61"/>
                    </a:cubicBezTo>
                    <a:cubicBezTo>
                      <a:pt x="293" y="62"/>
                      <a:pt x="303" y="51"/>
                      <a:pt x="311" y="41"/>
                    </a:cubicBezTo>
                    <a:cubicBezTo>
                      <a:pt x="321" y="40"/>
                      <a:pt x="334" y="41"/>
                      <a:pt x="344" y="46"/>
                    </a:cubicBezTo>
                    <a:cubicBezTo>
                      <a:pt x="355" y="44"/>
                      <a:pt x="369" y="44"/>
                      <a:pt x="377" y="34"/>
                    </a:cubicBezTo>
                    <a:cubicBezTo>
                      <a:pt x="379" y="30"/>
                      <a:pt x="384" y="28"/>
                      <a:pt x="385" y="24"/>
                    </a:cubicBezTo>
                    <a:cubicBezTo>
                      <a:pt x="382" y="19"/>
                      <a:pt x="377" y="26"/>
                      <a:pt x="373" y="26"/>
                    </a:cubicBezTo>
                    <a:close/>
                    <a:moveTo>
                      <a:pt x="575" y="30"/>
                    </a:moveTo>
                    <a:cubicBezTo>
                      <a:pt x="564" y="21"/>
                      <a:pt x="550" y="15"/>
                      <a:pt x="534" y="16"/>
                    </a:cubicBezTo>
                    <a:cubicBezTo>
                      <a:pt x="520" y="20"/>
                      <a:pt x="507" y="29"/>
                      <a:pt x="491" y="27"/>
                    </a:cubicBezTo>
                    <a:cubicBezTo>
                      <a:pt x="486" y="28"/>
                      <a:pt x="481" y="21"/>
                      <a:pt x="475" y="24"/>
                    </a:cubicBezTo>
                    <a:cubicBezTo>
                      <a:pt x="475" y="28"/>
                      <a:pt x="476" y="30"/>
                      <a:pt x="478" y="32"/>
                    </a:cubicBezTo>
                    <a:cubicBezTo>
                      <a:pt x="485" y="43"/>
                      <a:pt x="497" y="50"/>
                      <a:pt x="509" y="48"/>
                    </a:cubicBezTo>
                    <a:cubicBezTo>
                      <a:pt x="522" y="45"/>
                      <a:pt x="537" y="46"/>
                      <a:pt x="546" y="55"/>
                    </a:cubicBezTo>
                    <a:cubicBezTo>
                      <a:pt x="560" y="63"/>
                      <a:pt x="577" y="74"/>
                      <a:pt x="593" y="65"/>
                    </a:cubicBezTo>
                    <a:cubicBezTo>
                      <a:pt x="595" y="55"/>
                      <a:pt x="603" y="46"/>
                      <a:pt x="614" y="43"/>
                    </a:cubicBezTo>
                    <a:cubicBezTo>
                      <a:pt x="624" y="40"/>
                      <a:pt x="636" y="43"/>
                      <a:pt x="643" y="49"/>
                    </a:cubicBezTo>
                    <a:cubicBezTo>
                      <a:pt x="649" y="65"/>
                      <a:pt x="660" y="81"/>
                      <a:pt x="678" y="82"/>
                    </a:cubicBezTo>
                    <a:cubicBezTo>
                      <a:pt x="688" y="85"/>
                      <a:pt x="699" y="83"/>
                      <a:pt x="706" y="74"/>
                    </a:cubicBezTo>
                    <a:cubicBezTo>
                      <a:pt x="707" y="72"/>
                      <a:pt x="708" y="69"/>
                      <a:pt x="706" y="67"/>
                    </a:cubicBezTo>
                    <a:cubicBezTo>
                      <a:pt x="700" y="67"/>
                      <a:pt x="699" y="76"/>
                      <a:pt x="694" y="76"/>
                    </a:cubicBezTo>
                    <a:cubicBezTo>
                      <a:pt x="682" y="78"/>
                      <a:pt x="669" y="78"/>
                      <a:pt x="661" y="68"/>
                    </a:cubicBezTo>
                    <a:cubicBezTo>
                      <a:pt x="651" y="58"/>
                      <a:pt x="646" y="45"/>
                      <a:pt x="647" y="30"/>
                    </a:cubicBezTo>
                    <a:cubicBezTo>
                      <a:pt x="641" y="18"/>
                      <a:pt x="627" y="21"/>
                      <a:pt x="615" y="19"/>
                    </a:cubicBezTo>
                    <a:cubicBezTo>
                      <a:pt x="600" y="18"/>
                      <a:pt x="591" y="35"/>
                      <a:pt x="575" y="30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19"/>
                      <a:pt x="191" y="17"/>
                    </a:cubicBezTo>
                    <a:cubicBezTo>
                      <a:pt x="172" y="13"/>
                      <a:pt x="156" y="24"/>
                      <a:pt x="142" y="35"/>
                    </a:cubicBezTo>
                    <a:cubicBezTo>
                      <a:pt x="144" y="42"/>
                      <a:pt x="143" y="50"/>
                      <a:pt x="141" y="57"/>
                    </a:cubicBezTo>
                    <a:cubicBezTo>
                      <a:pt x="136" y="68"/>
                      <a:pt x="129" y="79"/>
                      <a:pt x="117" y="83"/>
                    </a:cubicBezTo>
                    <a:cubicBezTo>
                      <a:pt x="107" y="88"/>
                      <a:pt x="97" y="82"/>
                      <a:pt x="91" y="76"/>
                    </a:cubicBezTo>
                    <a:cubicBezTo>
                      <a:pt x="89" y="73"/>
                      <a:pt x="88" y="69"/>
                      <a:pt x="90" y="66"/>
                    </a:cubicBezTo>
                    <a:cubicBezTo>
                      <a:pt x="90" y="64"/>
                      <a:pt x="94" y="62"/>
                      <a:pt x="96" y="61"/>
                    </a:cubicBezTo>
                    <a:cubicBezTo>
                      <a:pt x="104" y="62"/>
                      <a:pt x="98" y="71"/>
                      <a:pt x="100" y="76"/>
                    </a:cubicBezTo>
                    <a:cubicBezTo>
                      <a:pt x="109" y="82"/>
                      <a:pt x="118" y="76"/>
                      <a:pt x="125" y="71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7"/>
                      <a:pt x="126" y="24"/>
                      <a:pt x="120" y="22"/>
                    </a:cubicBezTo>
                    <a:cubicBezTo>
                      <a:pt x="104" y="15"/>
                      <a:pt x="88" y="22"/>
                      <a:pt x="76" y="31"/>
                    </a:cubicBezTo>
                    <a:cubicBezTo>
                      <a:pt x="74" y="32"/>
                      <a:pt x="73" y="34"/>
                      <a:pt x="71" y="34"/>
                    </a:cubicBezTo>
                    <a:cubicBezTo>
                      <a:pt x="65" y="26"/>
                      <a:pt x="54" y="27"/>
                      <a:pt x="46" y="27"/>
                    </a:cubicBezTo>
                    <a:cubicBezTo>
                      <a:pt x="33" y="26"/>
                      <a:pt x="23" y="34"/>
                      <a:pt x="18" y="45"/>
                    </a:cubicBezTo>
                    <a:cubicBezTo>
                      <a:pt x="16" y="55"/>
                      <a:pt x="17" y="69"/>
                      <a:pt x="26" y="75"/>
                    </a:cubicBezTo>
                    <a:cubicBezTo>
                      <a:pt x="19" y="84"/>
                      <a:pt x="16" y="95"/>
                      <a:pt x="14" y="106"/>
                    </a:cubicBezTo>
                    <a:cubicBezTo>
                      <a:pt x="14" y="121"/>
                      <a:pt x="19" y="136"/>
                      <a:pt x="32" y="144"/>
                    </a:cubicBezTo>
                    <a:cubicBezTo>
                      <a:pt x="40" y="149"/>
                      <a:pt x="52" y="147"/>
                      <a:pt x="60" y="141"/>
                    </a:cubicBezTo>
                    <a:cubicBezTo>
                      <a:pt x="68" y="137"/>
                      <a:pt x="73" y="128"/>
                      <a:pt x="74" y="119"/>
                    </a:cubicBezTo>
                    <a:cubicBezTo>
                      <a:pt x="72" y="113"/>
                      <a:pt x="71" y="104"/>
                      <a:pt x="63" y="102"/>
                    </a:cubicBezTo>
                    <a:cubicBezTo>
                      <a:pt x="57" y="102"/>
                      <a:pt x="59" y="108"/>
                      <a:pt x="55" y="109"/>
                    </a:cubicBezTo>
                    <a:cubicBezTo>
                      <a:pt x="53" y="111"/>
                      <a:pt x="49" y="111"/>
                      <a:pt x="47" y="108"/>
                    </a:cubicBezTo>
                    <a:cubicBezTo>
                      <a:pt x="45" y="105"/>
                      <a:pt x="48" y="101"/>
                      <a:pt x="50" y="99"/>
                    </a:cubicBezTo>
                    <a:cubicBezTo>
                      <a:pt x="55" y="98"/>
                      <a:pt x="61" y="96"/>
                      <a:pt x="66" y="97"/>
                    </a:cubicBezTo>
                    <a:cubicBezTo>
                      <a:pt x="76" y="100"/>
                      <a:pt x="79" y="111"/>
                      <a:pt x="81" y="120"/>
                    </a:cubicBezTo>
                    <a:cubicBezTo>
                      <a:pt x="81" y="131"/>
                      <a:pt x="73" y="139"/>
                      <a:pt x="65" y="145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5"/>
                      <a:pt x="35" y="151"/>
                      <a:pt x="29" y="150"/>
                    </a:cubicBezTo>
                    <a:cubicBezTo>
                      <a:pt x="22" y="155"/>
                      <a:pt x="17" y="163"/>
                      <a:pt x="13" y="171"/>
                    </a:cubicBezTo>
                    <a:cubicBezTo>
                      <a:pt x="8" y="186"/>
                      <a:pt x="10" y="203"/>
                      <a:pt x="21" y="215"/>
                    </a:cubicBezTo>
                    <a:cubicBezTo>
                      <a:pt x="28" y="219"/>
                      <a:pt x="37" y="219"/>
                      <a:pt x="43" y="214"/>
                    </a:cubicBezTo>
                    <a:cubicBezTo>
                      <a:pt x="51" y="210"/>
                      <a:pt x="59" y="204"/>
                      <a:pt x="57" y="193"/>
                    </a:cubicBezTo>
                    <a:cubicBezTo>
                      <a:pt x="59" y="184"/>
                      <a:pt x="52" y="195"/>
                      <a:pt x="48" y="193"/>
                    </a:cubicBezTo>
                    <a:cubicBezTo>
                      <a:pt x="46" y="193"/>
                      <a:pt x="45" y="191"/>
                      <a:pt x="46" y="190"/>
                    </a:cubicBezTo>
                    <a:cubicBezTo>
                      <a:pt x="47" y="186"/>
                      <a:pt x="50" y="181"/>
                      <a:pt x="55" y="181"/>
                    </a:cubicBezTo>
                    <a:cubicBezTo>
                      <a:pt x="58" y="182"/>
                      <a:pt x="62" y="184"/>
                      <a:pt x="64" y="187"/>
                    </a:cubicBezTo>
                    <a:cubicBezTo>
                      <a:pt x="66" y="195"/>
                      <a:pt x="64" y="204"/>
                      <a:pt x="59" y="210"/>
                    </a:cubicBezTo>
                    <a:cubicBezTo>
                      <a:pt x="50" y="219"/>
                      <a:pt x="36" y="225"/>
                      <a:pt x="23" y="224"/>
                    </a:cubicBezTo>
                    <a:cubicBezTo>
                      <a:pt x="11" y="237"/>
                      <a:pt x="6" y="256"/>
                      <a:pt x="14" y="273"/>
                    </a:cubicBezTo>
                    <a:cubicBezTo>
                      <a:pt x="16" y="277"/>
                      <a:pt x="20" y="281"/>
                      <a:pt x="21" y="286"/>
                    </a:cubicBezTo>
                    <a:cubicBezTo>
                      <a:pt x="16" y="297"/>
                      <a:pt x="10" y="308"/>
                      <a:pt x="10" y="322"/>
                    </a:cubicBezTo>
                    <a:cubicBezTo>
                      <a:pt x="7" y="339"/>
                      <a:pt x="15" y="354"/>
                      <a:pt x="20" y="368"/>
                    </a:cubicBezTo>
                    <a:cubicBezTo>
                      <a:pt x="25" y="382"/>
                      <a:pt x="15" y="394"/>
                      <a:pt x="13" y="407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7"/>
                      <a:pt x="52" y="361"/>
                    </a:cubicBezTo>
                    <a:cubicBezTo>
                      <a:pt x="53" y="350"/>
                      <a:pt x="45" y="339"/>
                      <a:pt x="49" y="328"/>
                    </a:cubicBezTo>
                    <a:cubicBezTo>
                      <a:pt x="59" y="318"/>
                      <a:pt x="66" y="304"/>
                      <a:pt x="64" y="288"/>
                    </a:cubicBezTo>
                    <a:cubicBezTo>
                      <a:pt x="64" y="283"/>
                      <a:pt x="63" y="277"/>
                      <a:pt x="60" y="273"/>
                    </a:cubicBezTo>
                    <a:cubicBezTo>
                      <a:pt x="54" y="273"/>
                      <a:pt x="50" y="270"/>
                      <a:pt x="47" y="265"/>
                    </a:cubicBezTo>
                    <a:cubicBezTo>
                      <a:pt x="42" y="257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2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7"/>
                      <a:pt x="52" y="263"/>
                      <a:pt x="56" y="265"/>
                    </a:cubicBezTo>
                    <a:cubicBezTo>
                      <a:pt x="61" y="267"/>
                      <a:pt x="67" y="266"/>
                      <a:pt x="71" y="263"/>
                    </a:cubicBezTo>
                    <a:cubicBezTo>
                      <a:pt x="75" y="260"/>
                      <a:pt x="79" y="256"/>
                      <a:pt x="80" y="251"/>
                    </a:cubicBezTo>
                    <a:cubicBezTo>
                      <a:pt x="82" y="246"/>
                      <a:pt x="78" y="241"/>
                      <a:pt x="83" y="238"/>
                    </a:cubicBezTo>
                    <a:cubicBezTo>
                      <a:pt x="88" y="238"/>
                      <a:pt x="94" y="239"/>
                      <a:pt x="98" y="236"/>
                    </a:cubicBezTo>
                    <a:cubicBezTo>
                      <a:pt x="111" y="231"/>
                      <a:pt x="118" y="217"/>
                      <a:pt x="119" y="203"/>
                    </a:cubicBezTo>
                    <a:cubicBezTo>
                      <a:pt x="120" y="199"/>
                      <a:pt x="127" y="200"/>
                      <a:pt x="129" y="196"/>
                    </a:cubicBezTo>
                    <a:cubicBezTo>
                      <a:pt x="136" y="187"/>
                      <a:pt x="143" y="177"/>
                      <a:pt x="140" y="165"/>
                    </a:cubicBezTo>
                    <a:cubicBezTo>
                      <a:pt x="138" y="156"/>
                      <a:pt x="135" y="147"/>
                      <a:pt x="127" y="142"/>
                    </a:cubicBezTo>
                    <a:cubicBezTo>
                      <a:pt x="118" y="135"/>
                      <a:pt x="106" y="136"/>
                      <a:pt x="96" y="139"/>
                    </a:cubicBezTo>
                    <a:cubicBezTo>
                      <a:pt x="91" y="142"/>
                      <a:pt x="87" y="147"/>
                      <a:pt x="86" y="153"/>
                    </a:cubicBezTo>
                    <a:cubicBezTo>
                      <a:pt x="86" y="162"/>
                      <a:pt x="87" y="170"/>
                      <a:pt x="94" y="175"/>
                    </a:cubicBezTo>
                    <a:cubicBezTo>
                      <a:pt x="98" y="173"/>
                      <a:pt x="98" y="166"/>
                      <a:pt x="103" y="168"/>
                    </a:cubicBezTo>
                    <a:cubicBezTo>
                      <a:pt x="106" y="170"/>
                      <a:pt x="107" y="172"/>
                      <a:pt x="107" y="174"/>
                    </a:cubicBezTo>
                    <a:cubicBezTo>
                      <a:pt x="105" y="177"/>
                      <a:pt x="105" y="181"/>
                      <a:pt x="101" y="182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2"/>
                      <a:pt x="79" y="160"/>
                      <a:pt x="80" y="149"/>
                    </a:cubicBezTo>
                    <a:cubicBezTo>
                      <a:pt x="72" y="157"/>
                      <a:pt x="63" y="164"/>
                      <a:pt x="52" y="168"/>
                    </a:cubicBezTo>
                    <a:cubicBezTo>
                      <a:pt x="46" y="171"/>
                      <a:pt x="38" y="170"/>
                      <a:pt x="31" y="169"/>
                    </a:cubicBezTo>
                    <a:cubicBezTo>
                      <a:pt x="25" y="175"/>
                      <a:pt x="22" y="185"/>
                      <a:pt x="25" y="194"/>
                    </a:cubicBezTo>
                    <a:cubicBezTo>
                      <a:pt x="26" y="197"/>
                      <a:pt x="28" y="201"/>
                      <a:pt x="31" y="202"/>
                    </a:cubicBezTo>
                    <a:cubicBezTo>
                      <a:pt x="35" y="204"/>
                      <a:pt x="40" y="201"/>
                      <a:pt x="43" y="199"/>
                    </a:cubicBezTo>
                    <a:cubicBezTo>
                      <a:pt x="45" y="198"/>
                      <a:pt x="45" y="201"/>
                      <a:pt x="45" y="202"/>
                    </a:cubicBezTo>
                    <a:cubicBezTo>
                      <a:pt x="43" y="207"/>
                      <a:pt x="38" y="208"/>
                      <a:pt x="34" y="208"/>
                    </a:cubicBezTo>
                    <a:cubicBezTo>
                      <a:pt x="28" y="209"/>
                      <a:pt x="23" y="204"/>
                      <a:pt x="20" y="199"/>
                    </a:cubicBezTo>
                    <a:cubicBezTo>
                      <a:pt x="16" y="189"/>
                      <a:pt x="19" y="177"/>
                      <a:pt x="24" y="169"/>
                    </a:cubicBezTo>
                    <a:cubicBezTo>
                      <a:pt x="27" y="157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1"/>
                    </a:cubicBezTo>
                    <a:cubicBezTo>
                      <a:pt x="74" y="152"/>
                      <a:pt x="88" y="131"/>
                      <a:pt x="86" y="108"/>
                    </a:cubicBezTo>
                    <a:cubicBezTo>
                      <a:pt x="86" y="101"/>
                      <a:pt x="79" y="96"/>
                      <a:pt x="75" y="93"/>
                    </a:cubicBezTo>
                    <a:cubicBezTo>
                      <a:pt x="71" y="90"/>
                      <a:pt x="64" y="91"/>
                      <a:pt x="62" y="87"/>
                    </a:cubicBezTo>
                    <a:cubicBezTo>
                      <a:pt x="62" y="86"/>
                      <a:pt x="64" y="85"/>
                      <a:pt x="66" y="84"/>
                    </a:cubicBezTo>
                    <a:cubicBezTo>
                      <a:pt x="74" y="86"/>
                      <a:pt x="81" y="90"/>
                      <a:pt x="88" y="97"/>
                    </a:cubicBezTo>
                    <a:cubicBezTo>
                      <a:pt x="95" y="104"/>
                      <a:pt x="94" y="115"/>
                      <a:pt x="93" y="124"/>
                    </a:cubicBezTo>
                    <a:cubicBezTo>
                      <a:pt x="99" y="120"/>
                      <a:pt x="107" y="121"/>
                      <a:pt x="113" y="119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5" y="105"/>
                      <a:pt x="121" y="101"/>
                      <a:pt x="118" y="96"/>
                    </a:cubicBezTo>
                    <a:cubicBezTo>
                      <a:pt x="105" y="97"/>
                      <a:pt x="91" y="95"/>
                      <a:pt x="83" y="82"/>
                    </a:cubicBezTo>
                    <a:cubicBezTo>
                      <a:pt x="81" y="78"/>
                      <a:pt x="76" y="74"/>
                      <a:pt x="79" y="68"/>
                    </a:cubicBezTo>
                    <a:cubicBezTo>
                      <a:pt x="80" y="67"/>
                      <a:pt x="83" y="66"/>
                      <a:pt x="84" y="69"/>
                    </a:cubicBezTo>
                    <a:cubicBezTo>
                      <a:pt x="85" y="76"/>
                      <a:pt x="89" y="82"/>
                      <a:pt x="95" y="86"/>
                    </a:cubicBezTo>
                    <a:cubicBezTo>
                      <a:pt x="105" y="92"/>
                      <a:pt x="118" y="93"/>
                      <a:pt x="127" y="87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8" y="95"/>
                      <a:pt x="124" y="101"/>
                      <a:pt x="122" y="108"/>
                    </a:cubicBezTo>
                    <a:cubicBezTo>
                      <a:pt x="118" y="114"/>
                      <a:pt x="123" y="124"/>
                      <a:pt x="115" y="126"/>
                    </a:cubicBezTo>
                    <a:cubicBezTo>
                      <a:pt x="107" y="123"/>
                      <a:pt x="101" y="128"/>
                      <a:pt x="94" y="129"/>
                    </a:cubicBezTo>
                    <a:cubicBezTo>
                      <a:pt x="88" y="130"/>
                      <a:pt x="88" y="137"/>
                      <a:pt x="86" y="141"/>
                    </a:cubicBezTo>
                    <a:cubicBezTo>
                      <a:pt x="89" y="140"/>
                      <a:pt x="89" y="138"/>
                      <a:pt x="91" y="137"/>
                    </a:cubicBezTo>
                    <a:cubicBezTo>
                      <a:pt x="101" y="132"/>
                      <a:pt x="116" y="129"/>
                      <a:pt x="126" y="135"/>
                    </a:cubicBez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27" y="121"/>
                      <a:pt x="123" y="107"/>
                      <a:pt x="131" y="96"/>
                    </a:cubicBezTo>
                    <a:cubicBezTo>
                      <a:pt x="136" y="89"/>
                      <a:pt x="144" y="85"/>
                      <a:pt x="152" y="83"/>
                    </a:cubicBezTo>
                    <a:cubicBezTo>
                      <a:pt x="160" y="84"/>
                      <a:pt x="170" y="83"/>
                      <a:pt x="176" y="91"/>
                    </a:cubicBezTo>
                    <a:cubicBezTo>
                      <a:pt x="179" y="94"/>
                      <a:pt x="178" y="100"/>
                      <a:pt x="175" y="103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2"/>
                      <a:pt x="175" y="96"/>
                      <a:pt x="167" y="90"/>
                    </a:cubicBezTo>
                    <a:cubicBezTo>
                      <a:pt x="160" y="86"/>
                      <a:pt x="151" y="87"/>
                      <a:pt x="144" y="92"/>
                    </a:cubicBezTo>
                    <a:cubicBezTo>
                      <a:pt x="132" y="102"/>
                      <a:pt x="130" y="116"/>
                      <a:pt x="134" y="131"/>
                    </a:cubicBezTo>
                    <a:cubicBezTo>
                      <a:pt x="137" y="140"/>
                      <a:pt x="147" y="141"/>
                      <a:pt x="154" y="143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4"/>
                      <a:pt x="192" y="131"/>
                    </a:cubicBezTo>
                    <a:cubicBezTo>
                      <a:pt x="208" y="129"/>
                      <a:pt x="223" y="117"/>
                      <a:pt x="227" y="102"/>
                    </a:cubicBezTo>
                    <a:cubicBezTo>
                      <a:pt x="240" y="101"/>
                      <a:pt x="254" y="95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1"/>
                      <a:pt x="245" y="41"/>
                    </a:cubicBezTo>
                    <a:cubicBezTo>
                      <a:pt x="236" y="42"/>
                      <a:pt x="227" y="43"/>
                      <a:pt x="222" y="51"/>
                    </a:cubicBezTo>
                    <a:cubicBezTo>
                      <a:pt x="219" y="56"/>
                      <a:pt x="217" y="63"/>
                      <a:pt x="221" y="68"/>
                    </a:cubicBezTo>
                    <a:cubicBezTo>
                      <a:pt x="225" y="69"/>
                      <a:pt x="224" y="60"/>
                      <a:pt x="230" y="62"/>
                    </a:cubicBezTo>
                    <a:cubicBezTo>
                      <a:pt x="231" y="64"/>
                      <a:pt x="234" y="66"/>
                      <a:pt x="233" y="69"/>
                    </a:cubicBezTo>
                    <a:cubicBezTo>
                      <a:pt x="231" y="72"/>
                      <a:pt x="228" y="75"/>
                      <a:pt x="225" y="75"/>
                    </a:cubicBezTo>
                    <a:cubicBezTo>
                      <a:pt x="220" y="76"/>
                      <a:pt x="216" y="72"/>
                      <a:pt x="214" y="68"/>
                    </a:cubicBezTo>
                    <a:cubicBezTo>
                      <a:pt x="213" y="64"/>
                      <a:pt x="214" y="60"/>
                      <a:pt x="212" y="57"/>
                    </a:cubicBezTo>
                    <a:cubicBezTo>
                      <a:pt x="205" y="65"/>
                      <a:pt x="193" y="65"/>
                      <a:pt x="183" y="64"/>
                    </a:cubicBezTo>
                    <a:cubicBezTo>
                      <a:pt x="180" y="64"/>
                      <a:pt x="178" y="68"/>
                      <a:pt x="176" y="64"/>
                    </a:cubicBezTo>
                    <a:cubicBezTo>
                      <a:pt x="175" y="62"/>
                      <a:pt x="175" y="58"/>
                      <a:pt x="177" y="56"/>
                    </a:cubicBezTo>
                    <a:cubicBezTo>
                      <a:pt x="180" y="55"/>
                      <a:pt x="184" y="55"/>
                      <a:pt x="186" y="59"/>
                    </a:cubicBezTo>
                    <a:cubicBezTo>
                      <a:pt x="193" y="61"/>
                      <a:pt x="202" y="58"/>
                      <a:pt x="208" y="52"/>
                    </a:cubicBezTo>
                    <a:cubicBezTo>
                      <a:pt x="214" y="46"/>
                      <a:pt x="216" y="37"/>
                      <a:pt x="213" y="29"/>
                    </a:cubicBezTo>
                    <a:close/>
                    <a:moveTo>
                      <a:pt x="564" y="30"/>
                    </a:moveTo>
                    <a:cubicBezTo>
                      <a:pt x="558" y="24"/>
                      <a:pt x="549" y="24"/>
                      <a:pt x="541" y="21"/>
                    </a:cubicBezTo>
                    <a:cubicBezTo>
                      <a:pt x="522" y="25"/>
                      <a:pt x="507" y="36"/>
                      <a:pt x="488" y="33"/>
                    </a:cubicBezTo>
                    <a:cubicBezTo>
                      <a:pt x="497" y="48"/>
                      <a:pt x="516" y="39"/>
                      <a:pt x="530" y="41"/>
                    </a:cubicBezTo>
                    <a:cubicBezTo>
                      <a:pt x="550" y="47"/>
                      <a:pt x="566" y="67"/>
                      <a:pt x="588" y="61"/>
                    </a:cubicBezTo>
                    <a:cubicBezTo>
                      <a:pt x="592" y="51"/>
                      <a:pt x="599" y="43"/>
                      <a:pt x="609" y="38"/>
                    </a:cubicBezTo>
                    <a:cubicBezTo>
                      <a:pt x="619" y="33"/>
                      <a:pt x="632" y="37"/>
                      <a:pt x="641" y="39"/>
                    </a:cubicBezTo>
                    <a:cubicBezTo>
                      <a:pt x="642" y="36"/>
                      <a:pt x="643" y="33"/>
                      <a:pt x="639" y="30"/>
                    </a:cubicBezTo>
                    <a:cubicBezTo>
                      <a:pt x="630" y="25"/>
                      <a:pt x="619" y="24"/>
                      <a:pt x="608" y="26"/>
                    </a:cubicBezTo>
                    <a:cubicBezTo>
                      <a:pt x="599" y="29"/>
                      <a:pt x="592" y="36"/>
                      <a:pt x="582" y="37"/>
                    </a:cubicBezTo>
                    <a:cubicBezTo>
                      <a:pt x="575" y="38"/>
                      <a:pt x="570" y="34"/>
                      <a:pt x="564" y="30"/>
                    </a:cubicBezTo>
                    <a:close/>
                    <a:moveTo>
                      <a:pt x="798" y="42"/>
                    </a:moveTo>
                    <a:cubicBezTo>
                      <a:pt x="786" y="33"/>
                      <a:pt x="772" y="26"/>
                      <a:pt x="756" y="27"/>
                    </a:cubicBezTo>
                    <a:cubicBezTo>
                      <a:pt x="748" y="28"/>
                      <a:pt x="740" y="32"/>
                      <a:pt x="738" y="40"/>
                    </a:cubicBezTo>
                    <a:cubicBezTo>
                      <a:pt x="735" y="50"/>
                      <a:pt x="738" y="60"/>
                      <a:pt x="745" y="67"/>
                    </a:cubicBezTo>
                    <a:cubicBezTo>
                      <a:pt x="748" y="69"/>
                      <a:pt x="753" y="70"/>
                      <a:pt x="756" y="67"/>
                    </a:cubicBezTo>
                    <a:cubicBezTo>
                      <a:pt x="758" y="66"/>
                      <a:pt x="758" y="63"/>
                      <a:pt x="756" y="61"/>
                    </a:cubicBezTo>
                    <a:cubicBezTo>
                      <a:pt x="755" y="60"/>
                      <a:pt x="754" y="62"/>
                      <a:pt x="753" y="63"/>
                    </a:cubicBezTo>
                    <a:cubicBezTo>
                      <a:pt x="751" y="64"/>
                      <a:pt x="749" y="63"/>
                      <a:pt x="747" y="62"/>
                    </a:cubicBezTo>
                    <a:cubicBezTo>
                      <a:pt x="744" y="59"/>
                      <a:pt x="743" y="54"/>
                      <a:pt x="742" y="49"/>
                    </a:cubicBezTo>
                    <a:cubicBezTo>
                      <a:pt x="743" y="44"/>
                      <a:pt x="744" y="38"/>
                      <a:pt x="749" y="35"/>
                    </a:cubicBezTo>
                    <a:cubicBezTo>
                      <a:pt x="763" y="27"/>
                      <a:pt x="777" y="36"/>
                      <a:pt x="789" y="41"/>
                    </a:cubicBezTo>
                    <a:cubicBezTo>
                      <a:pt x="793" y="43"/>
                      <a:pt x="795" y="50"/>
                      <a:pt x="800" y="48"/>
                    </a:cubicBezTo>
                    <a:cubicBezTo>
                      <a:pt x="808" y="41"/>
                      <a:pt x="818" y="33"/>
                      <a:pt x="829" y="37"/>
                    </a:cubicBezTo>
                    <a:cubicBezTo>
                      <a:pt x="837" y="42"/>
                      <a:pt x="837" y="51"/>
                      <a:pt x="835" y="59"/>
                    </a:cubicBezTo>
                    <a:cubicBezTo>
                      <a:pt x="832" y="65"/>
                      <a:pt x="829" y="70"/>
                      <a:pt x="829" y="77"/>
                    </a:cubicBezTo>
                    <a:cubicBezTo>
                      <a:pt x="834" y="84"/>
                      <a:pt x="841" y="90"/>
                      <a:pt x="844" y="98"/>
                    </a:cubicBezTo>
                    <a:cubicBezTo>
                      <a:pt x="847" y="111"/>
                      <a:pt x="847" y="125"/>
                      <a:pt x="837" y="134"/>
                    </a:cubicBezTo>
                    <a:cubicBezTo>
                      <a:pt x="831" y="137"/>
                      <a:pt x="824" y="137"/>
                      <a:pt x="818" y="133"/>
                    </a:cubicBezTo>
                    <a:cubicBezTo>
                      <a:pt x="814" y="130"/>
                      <a:pt x="811" y="125"/>
                      <a:pt x="810" y="120"/>
                    </a:cubicBezTo>
                    <a:cubicBezTo>
                      <a:pt x="810" y="117"/>
                      <a:pt x="810" y="113"/>
                      <a:pt x="807" y="112"/>
                    </a:cubicBezTo>
                    <a:cubicBezTo>
                      <a:pt x="805" y="113"/>
                      <a:pt x="804" y="116"/>
                      <a:pt x="804" y="118"/>
                    </a:cubicBezTo>
                    <a:cubicBezTo>
                      <a:pt x="804" y="127"/>
                      <a:pt x="807" y="134"/>
                      <a:pt x="815" y="139"/>
                    </a:cubicBezTo>
                    <a:cubicBezTo>
                      <a:pt x="822" y="144"/>
                      <a:pt x="830" y="142"/>
                      <a:pt x="837" y="140"/>
                    </a:cubicBezTo>
                    <a:cubicBezTo>
                      <a:pt x="844" y="138"/>
                      <a:pt x="847" y="130"/>
                      <a:pt x="850" y="123"/>
                    </a:cubicBezTo>
                    <a:cubicBezTo>
                      <a:pt x="853" y="107"/>
                      <a:pt x="849" y="87"/>
                      <a:pt x="836" y="76"/>
                    </a:cubicBezTo>
                    <a:cubicBezTo>
                      <a:pt x="833" y="67"/>
                      <a:pt x="843" y="63"/>
                      <a:pt x="841" y="55"/>
                    </a:cubicBezTo>
                    <a:cubicBezTo>
                      <a:pt x="841" y="46"/>
                      <a:pt x="839" y="36"/>
                      <a:pt x="830" y="32"/>
                    </a:cubicBezTo>
                    <a:cubicBezTo>
                      <a:pt x="824" y="30"/>
                      <a:pt x="815" y="30"/>
                      <a:pt x="810" y="34"/>
                    </a:cubicBezTo>
                    <a:cubicBezTo>
                      <a:pt x="806" y="35"/>
                      <a:pt x="803" y="41"/>
                      <a:pt x="798" y="42"/>
                    </a:cubicBezTo>
                    <a:close/>
                    <a:moveTo>
                      <a:pt x="203" y="28"/>
                    </a:moveTo>
                    <a:cubicBezTo>
                      <a:pt x="186" y="18"/>
                      <a:pt x="163" y="24"/>
                      <a:pt x="149" y="38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43"/>
                      <a:pt x="153" y="41"/>
                      <a:pt x="154" y="41"/>
                    </a:cubicBezTo>
                    <a:cubicBezTo>
                      <a:pt x="158" y="35"/>
                      <a:pt x="165" y="32"/>
                      <a:pt x="170" y="29"/>
                    </a:cubicBezTo>
                    <a:cubicBezTo>
                      <a:pt x="180" y="26"/>
                      <a:pt x="194" y="25"/>
                      <a:pt x="201" y="35"/>
                    </a:cubicBezTo>
                    <a:cubicBezTo>
                      <a:pt x="203" y="38"/>
                      <a:pt x="202" y="44"/>
                      <a:pt x="198" y="46"/>
                    </a:cubicBezTo>
                    <a:cubicBezTo>
                      <a:pt x="194" y="51"/>
                      <a:pt x="190" y="48"/>
                      <a:pt x="186" y="48"/>
                    </a:cubicBezTo>
                    <a:cubicBezTo>
                      <a:pt x="183" y="50"/>
                      <a:pt x="186" y="52"/>
                      <a:pt x="187" y="53"/>
                    </a:cubicBezTo>
                    <a:cubicBezTo>
                      <a:pt x="190" y="55"/>
                      <a:pt x="195" y="55"/>
                      <a:pt x="197" y="53"/>
                    </a:cubicBezTo>
                    <a:cubicBezTo>
                      <a:pt x="202" y="49"/>
                      <a:pt x="207" y="46"/>
                      <a:pt x="208" y="40"/>
                    </a:cubicBezTo>
                    <a:cubicBezTo>
                      <a:pt x="207" y="36"/>
                      <a:pt x="207" y="31"/>
                      <a:pt x="203" y="28"/>
                    </a:cubicBezTo>
                    <a:close/>
                    <a:moveTo>
                      <a:pt x="125" y="35"/>
                    </a:moveTo>
                    <a:cubicBezTo>
                      <a:pt x="115" y="22"/>
                      <a:pt x="94" y="26"/>
                      <a:pt x="84" y="34"/>
                    </a:cubicBezTo>
                    <a:cubicBezTo>
                      <a:pt x="80" y="35"/>
                      <a:pt x="78" y="41"/>
                      <a:pt x="74" y="4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7"/>
                    </a:cubicBezTo>
                    <a:cubicBezTo>
                      <a:pt x="28" y="40"/>
                      <a:pt x="27" y="52"/>
                      <a:pt x="26" y="62"/>
                    </a:cubicBezTo>
                    <a:cubicBezTo>
                      <a:pt x="28" y="66"/>
                      <a:pt x="35" y="69"/>
                      <a:pt x="32" y="74"/>
                    </a:cubicBezTo>
                    <a:cubicBezTo>
                      <a:pt x="23" y="89"/>
                      <a:pt x="16" y="110"/>
                      <a:pt x="25" y="127"/>
                    </a:cubicBezTo>
                    <a:cubicBezTo>
                      <a:pt x="29" y="134"/>
                      <a:pt x="35" y="139"/>
                      <a:pt x="42" y="138"/>
                    </a:cubicBezTo>
                    <a:cubicBezTo>
                      <a:pt x="50" y="139"/>
                      <a:pt x="59" y="136"/>
                      <a:pt x="63" y="129"/>
                    </a:cubicBezTo>
                    <a:cubicBezTo>
                      <a:pt x="64" y="124"/>
                      <a:pt x="64" y="120"/>
                      <a:pt x="62" y="116"/>
                    </a:cubicBezTo>
                    <a:cubicBezTo>
                      <a:pt x="53" y="112"/>
                      <a:pt x="60" y="123"/>
                      <a:pt x="57" y="126"/>
                    </a:cubicBezTo>
                    <a:cubicBezTo>
                      <a:pt x="54" y="131"/>
                      <a:pt x="48" y="133"/>
                      <a:pt x="42" y="133"/>
                    </a:cubicBezTo>
                    <a:cubicBezTo>
                      <a:pt x="37" y="132"/>
                      <a:pt x="33" y="129"/>
                      <a:pt x="30" y="125"/>
                    </a:cubicBezTo>
                    <a:cubicBezTo>
                      <a:pt x="26" y="119"/>
                      <a:pt x="26" y="110"/>
                      <a:pt x="27" y="103"/>
                    </a:cubicBezTo>
                    <a:cubicBezTo>
                      <a:pt x="28" y="91"/>
                      <a:pt x="36" y="81"/>
                      <a:pt x="39" y="71"/>
                    </a:cubicBezTo>
                    <a:cubicBezTo>
                      <a:pt x="35" y="63"/>
                      <a:pt x="31" y="56"/>
                      <a:pt x="35" y="47"/>
                    </a:cubicBezTo>
                    <a:cubicBezTo>
                      <a:pt x="38" y="38"/>
                      <a:pt x="47" y="40"/>
                      <a:pt x="55" y="39"/>
                    </a:cubicBezTo>
                    <a:cubicBezTo>
                      <a:pt x="59" y="39"/>
                      <a:pt x="61" y="41"/>
                      <a:pt x="65" y="42"/>
                    </a:cubicBezTo>
                    <a:cubicBezTo>
                      <a:pt x="69" y="43"/>
                      <a:pt x="70" y="50"/>
                      <a:pt x="74" y="47"/>
                    </a:cubicBezTo>
                    <a:cubicBezTo>
                      <a:pt x="86" y="38"/>
                      <a:pt x="99" y="27"/>
                      <a:pt x="115" y="32"/>
                    </a:cubicBezTo>
                    <a:cubicBezTo>
                      <a:pt x="118" y="36"/>
                      <a:pt x="124" y="39"/>
                      <a:pt x="123" y="45"/>
                    </a:cubicBezTo>
                    <a:cubicBezTo>
                      <a:pt x="124" y="52"/>
                      <a:pt x="121" y="56"/>
                      <a:pt x="117" y="61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0"/>
                      <a:pt x="110" y="70"/>
                      <a:pt x="112" y="70"/>
                    </a:cubicBezTo>
                    <a:cubicBezTo>
                      <a:pt x="119" y="67"/>
                      <a:pt x="127" y="60"/>
                      <a:pt x="129" y="52"/>
                    </a:cubicBezTo>
                    <a:cubicBezTo>
                      <a:pt x="130" y="46"/>
                      <a:pt x="128" y="40"/>
                      <a:pt x="125" y="35"/>
                    </a:cubicBezTo>
                    <a:close/>
                    <a:moveTo>
                      <a:pt x="253" y="53"/>
                    </a:moveTo>
                    <a:cubicBezTo>
                      <a:pt x="247" y="49"/>
                      <a:pt x="237" y="47"/>
                      <a:pt x="230" y="52"/>
                    </a:cubicBezTo>
                    <a:cubicBezTo>
                      <a:pt x="229" y="53"/>
                      <a:pt x="229" y="54"/>
                      <a:pt x="230" y="55"/>
                    </a:cubicBezTo>
                    <a:cubicBezTo>
                      <a:pt x="237" y="55"/>
                      <a:pt x="245" y="52"/>
                      <a:pt x="250" y="59"/>
                    </a:cubicBezTo>
                    <a:cubicBezTo>
                      <a:pt x="253" y="63"/>
                      <a:pt x="253" y="68"/>
                      <a:pt x="253" y="72"/>
                    </a:cubicBezTo>
                    <a:cubicBezTo>
                      <a:pt x="247" y="89"/>
                      <a:pt x="229" y="89"/>
                      <a:pt x="216" y="92"/>
                    </a:cubicBezTo>
                    <a:cubicBezTo>
                      <a:pt x="215" y="99"/>
                      <a:pt x="212" y="105"/>
                      <a:pt x="207" y="110"/>
                    </a:cubicBezTo>
                    <a:cubicBezTo>
                      <a:pt x="201" y="116"/>
                      <a:pt x="192" y="121"/>
                      <a:pt x="183" y="116"/>
                    </a:cubicBezTo>
                    <a:cubicBezTo>
                      <a:pt x="172" y="110"/>
                      <a:pt x="171" y="123"/>
                      <a:pt x="163" y="126"/>
                    </a:cubicBezTo>
                    <a:cubicBezTo>
                      <a:pt x="160" y="128"/>
                      <a:pt x="155" y="130"/>
                      <a:pt x="151" y="127"/>
                    </a:cubicBezTo>
                    <a:cubicBezTo>
                      <a:pt x="147" y="124"/>
                      <a:pt x="145" y="118"/>
                      <a:pt x="146" y="112"/>
                    </a:cubicBezTo>
                    <a:cubicBezTo>
                      <a:pt x="148" y="106"/>
                      <a:pt x="153" y="99"/>
                      <a:pt x="159" y="98"/>
                    </a:cubicBezTo>
                    <a:cubicBezTo>
                      <a:pt x="161" y="97"/>
                      <a:pt x="159" y="95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8"/>
                      <a:pt x="139" y="116"/>
                      <a:pt x="141" y="123"/>
                    </a:cubicBezTo>
                    <a:cubicBezTo>
                      <a:pt x="144" y="128"/>
                      <a:pt x="147" y="134"/>
                      <a:pt x="154" y="134"/>
                    </a:cubicBezTo>
                    <a:cubicBezTo>
                      <a:pt x="165" y="137"/>
                      <a:pt x="169" y="124"/>
                      <a:pt x="178" y="120"/>
                    </a:cubicBezTo>
                    <a:cubicBezTo>
                      <a:pt x="185" y="124"/>
                      <a:pt x="192" y="124"/>
                      <a:pt x="199" y="122"/>
                    </a:cubicBezTo>
                    <a:cubicBezTo>
                      <a:pt x="207" y="117"/>
                      <a:pt x="217" y="111"/>
                      <a:pt x="219" y="102"/>
                    </a:cubicBezTo>
                    <a:cubicBezTo>
                      <a:pt x="220" y="93"/>
                      <a:pt x="230" y="96"/>
                      <a:pt x="236" y="94"/>
                    </a:cubicBezTo>
                    <a:cubicBezTo>
                      <a:pt x="247" y="92"/>
                      <a:pt x="257" y="82"/>
                      <a:pt x="259" y="71"/>
                    </a:cubicBezTo>
                    <a:cubicBezTo>
                      <a:pt x="259" y="65"/>
                      <a:pt x="257" y="58"/>
                      <a:pt x="253" y="53"/>
                    </a:cubicBezTo>
                    <a:close/>
                    <a:moveTo>
                      <a:pt x="623" y="66"/>
                    </a:moveTo>
                    <a:cubicBezTo>
                      <a:pt x="622" y="63"/>
                      <a:pt x="619" y="63"/>
                      <a:pt x="617" y="65"/>
                    </a:cubicBezTo>
                    <a:cubicBezTo>
                      <a:pt x="615" y="68"/>
                      <a:pt x="617" y="73"/>
                      <a:pt x="618" y="76"/>
                    </a:cubicBezTo>
                    <a:cubicBezTo>
                      <a:pt x="620" y="81"/>
                      <a:pt x="625" y="83"/>
                      <a:pt x="631" y="83"/>
                    </a:cubicBezTo>
                    <a:cubicBezTo>
                      <a:pt x="635" y="84"/>
                      <a:pt x="639" y="81"/>
                      <a:pt x="642" y="83"/>
                    </a:cubicBezTo>
                    <a:cubicBezTo>
                      <a:pt x="643" y="97"/>
                      <a:pt x="649" y="110"/>
                      <a:pt x="661" y="117"/>
                    </a:cubicBezTo>
                    <a:cubicBezTo>
                      <a:pt x="669" y="120"/>
                      <a:pt x="679" y="122"/>
                      <a:pt x="688" y="119"/>
                    </a:cubicBezTo>
                    <a:cubicBezTo>
                      <a:pt x="693" y="121"/>
                      <a:pt x="692" y="128"/>
                      <a:pt x="696" y="130"/>
                    </a:cubicBezTo>
                    <a:cubicBezTo>
                      <a:pt x="701" y="135"/>
                      <a:pt x="706" y="136"/>
                      <a:pt x="713" y="135"/>
                    </a:cubicBezTo>
                    <a:cubicBezTo>
                      <a:pt x="722" y="135"/>
                      <a:pt x="729" y="128"/>
                      <a:pt x="734" y="120"/>
                    </a:cubicBezTo>
                    <a:cubicBezTo>
                      <a:pt x="736" y="113"/>
                      <a:pt x="735" y="105"/>
                      <a:pt x="730" y="100"/>
                    </a:cubicBezTo>
                    <a:cubicBezTo>
                      <a:pt x="725" y="97"/>
                      <a:pt x="721" y="89"/>
                      <a:pt x="716" y="93"/>
                    </a:cubicBezTo>
                    <a:cubicBezTo>
                      <a:pt x="715" y="95"/>
                      <a:pt x="715" y="96"/>
                      <a:pt x="716" y="97"/>
                    </a:cubicBezTo>
                    <a:cubicBezTo>
                      <a:pt x="723" y="99"/>
                      <a:pt x="730" y="104"/>
                      <a:pt x="730" y="111"/>
                    </a:cubicBezTo>
                    <a:cubicBezTo>
                      <a:pt x="732" y="118"/>
                      <a:pt x="725" y="124"/>
                      <a:pt x="720" y="128"/>
                    </a:cubicBezTo>
                    <a:cubicBezTo>
                      <a:pt x="715" y="130"/>
                      <a:pt x="709" y="131"/>
                      <a:pt x="704" y="130"/>
                    </a:cubicBezTo>
                    <a:cubicBezTo>
                      <a:pt x="701" y="127"/>
                      <a:pt x="698" y="125"/>
                      <a:pt x="696" y="121"/>
                    </a:cubicBezTo>
                    <a:cubicBezTo>
                      <a:pt x="694" y="119"/>
                      <a:pt x="696" y="113"/>
                      <a:pt x="690" y="112"/>
                    </a:cubicBezTo>
                    <a:cubicBezTo>
                      <a:pt x="685" y="115"/>
                      <a:pt x="679" y="116"/>
                      <a:pt x="673" y="114"/>
                    </a:cubicBezTo>
                    <a:cubicBezTo>
                      <a:pt x="663" y="114"/>
                      <a:pt x="653" y="106"/>
                      <a:pt x="650" y="97"/>
                    </a:cubicBezTo>
                    <a:cubicBezTo>
                      <a:pt x="646" y="91"/>
                      <a:pt x="649" y="81"/>
                      <a:pt x="642" y="76"/>
                    </a:cubicBezTo>
                    <a:cubicBezTo>
                      <a:pt x="637" y="78"/>
                      <a:pt x="629" y="79"/>
                      <a:pt x="624" y="76"/>
                    </a:cubicBezTo>
                    <a:cubicBezTo>
                      <a:pt x="621" y="73"/>
                      <a:pt x="622" y="69"/>
                      <a:pt x="623" y="66"/>
                    </a:cubicBezTo>
                    <a:close/>
                    <a:moveTo>
                      <a:pt x="199" y="70"/>
                    </a:moveTo>
                    <a:cubicBezTo>
                      <a:pt x="192" y="72"/>
                      <a:pt x="183" y="74"/>
                      <a:pt x="176" y="71"/>
                    </a:cubicBezTo>
                    <a:cubicBezTo>
                      <a:pt x="172" y="71"/>
                      <a:pt x="169" y="64"/>
                      <a:pt x="166" y="68"/>
                    </a:cubicBezTo>
                    <a:cubicBezTo>
                      <a:pt x="165" y="69"/>
                      <a:pt x="165" y="71"/>
                      <a:pt x="167" y="72"/>
                    </a:cubicBezTo>
                    <a:cubicBezTo>
                      <a:pt x="179" y="80"/>
                      <a:pt x="194" y="77"/>
                      <a:pt x="206" y="70"/>
                    </a:cubicBezTo>
                    <a:cubicBezTo>
                      <a:pt x="206" y="70"/>
                      <a:pt x="207" y="68"/>
                      <a:pt x="206" y="68"/>
                    </a:cubicBezTo>
                    <a:cubicBezTo>
                      <a:pt x="203" y="66"/>
                      <a:pt x="201" y="69"/>
                      <a:pt x="199" y="70"/>
                    </a:cubicBezTo>
                    <a:close/>
                    <a:moveTo>
                      <a:pt x="782" y="78"/>
                    </a:moveTo>
                    <a:cubicBezTo>
                      <a:pt x="776" y="69"/>
                      <a:pt x="777" y="83"/>
                      <a:pt x="773" y="85"/>
                    </a:cubicBezTo>
                    <a:cubicBezTo>
                      <a:pt x="769" y="92"/>
                      <a:pt x="761" y="94"/>
                      <a:pt x="754" y="93"/>
                    </a:cubicBezTo>
                    <a:cubicBezTo>
                      <a:pt x="748" y="97"/>
                      <a:pt x="755" y="103"/>
                      <a:pt x="755" y="108"/>
                    </a:cubicBezTo>
                    <a:cubicBezTo>
                      <a:pt x="757" y="112"/>
                      <a:pt x="752" y="117"/>
                      <a:pt x="756" y="121"/>
                    </a:cubicBezTo>
                    <a:cubicBezTo>
                      <a:pt x="762" y="122"/>
                      <a:pt x="768" y="125"/>
                      <a:pt x="773" y="127"/>
                    </a:cubicBezTo>
                    <a:cubicBezTo>
                      <a:pt x="778" y="128"/>
                      <a:pt x="781" y="135"/>
                      <a:pt x="786" y="131"/>
                    </a:cubicBezTo>
                    <a:cubicBezTo>
                      <a:pt x="785" y="122"/>
                      <a:pt x="781" y="109"/>
                      <a:pt x="789" y="100"/>
                    </a:cubicBezTo>
                    <a:cubicBezTo>
                      <a:pt x="793" y="96"/>
                      <a:pt x="800" y="96"/>
                      <a:pt x="802" y="90"/>
                    </a:cubicBezTo>
                    <a:cubicBezTo>
                      <a:pt x="798" y="83"/>
                      <a:pt x="794" y="93"/>
                      <a:pt x="790" y="92"/>
                    </a:cubicBezTo>
                    <a:cubicBezTo>
                      <a:pt x="785" y="97"/>
                      <a:pt x="779" y="103"/>
                      <a:pt x="780" y="110"/>
                    </a:cubicBezTo>
                    <a:cubicBezTo>
                      <a:pt x="778" y="114"/>
                      <a:pt x="781" y="118"/>
                      <a:pt x="779" y="122"/>
                    </a:cubicBezTo>
                    <a:cubicBezTo>
                      <a:pt x="773" y="121"/>
                      <a:pt x="767" y="118"/>
                      <a:pt x="762" y="114"/>
                    </a:cubicBezTo>
                    <a:cubicBezTo>
                      <a:pt x="761" y="109"/>
                      <a:pt x="758" y="105"/>
                      <a:pt x="760" y="100"/>
                    </a:cubicBezTo>
                    <a:cubicBezTo>
                      <a:pt x="771" y="98"/>
                      <a:pt x="780" y="88"/>
                      <a:pt x="782" y="78"/>
                    </a:cubicBezTo>
                    <a:close/>
                    <a:moveTo>
                      <a:pt x="581" y="135"/>
                    </a:moveTo>
                    <a:cubicBezTo>
                      <a:pt x="570" y="129"/>
                      <a:pt x="558" y="126"/>
                      <a:pt x="547" y="122"/>
                    </a:cubicBezTo>
                    <a:cubicBezTo>
                      <a:pt x="523" y="116"/>
                      <a:pt x="493" y="116"/>
                      <a:pt x="472" y="128"/>
                    </a:cubicBezTo>
                    <a:cubicBezTo>
                      <a:pt x="451" y="118"/>
                      <a:pt x="422" y="119"/>
                      <a:pt x="402" y="131"/>
                    </a:cubicBezTo>
                    <a:cubicBezTo>
                      <a:pt x="367" y="124"/>
                      <a:pt x="328" y="124"/>
                      <a:pt x="295" y="138"/>
                    </a:cubicBezTo>
                    <a:cubicBezTo>
                      <a:pt x="289" y="140"/>
                      <a:pt x="284" y="144"/>
                      <a:pt x="279" y="147"/>
                    </a:cubicBezTo>
                    <a:cubicBezTo>
                      <a:pt x="268" y="155"/>
                      <a:pt x="258" y="165"/>
                      <a:pt x="253" y="177"/>
                    </a:cubicBezTo>
                    <a:cubicBezTo>
                      <a:pt x="250" y="182"/>
                      <a:pt x="250" y="188"/>
                      <a:pt x="247" y="194"/>
                    </a:cubicBezTo>
                    <a:cubicBezTo>
                      <a:pt x="224" y="198"/>
                      <a:pt x="203" y="217"/>
                      <a:pt x="196" y="239"/>
                    </a:cubicBezTo>
                    <a:cubicBezTo>
                      <a:pt x="161" y="253"/>
                      <a:pt x="145" y="291"/>
                      <a:pt x="130" y="321"/>
                    </a:cubicBezTo>
                    <a:cubicBezTo>
                      <a:pt x="122" y="344"/>
                      <a:pt x="123" y="368"/>
                      <a:pt x="131" y="391"/>
                    </a:cubicBezTo>
                    <a:cubicBezTo>
                      <a:pt x="117" y="408"/>
                      <a:pt x="111" y="436"/>
                      <a:pt x="121" y="456"/>
                    </a:cubicBezTo>
                    <a:cubicBezTo>
                      <a:pt x="130" y="466"/>
                      <a:pt x="117" y="477"/>
                      <a:pt x="119" y="489"/>
                    </a:cubicBezTo>
                    <a:cubicBezTo>
                      <a:pt x="115" y="519"/>
                      <a:pt x="122" y="549"/>
                      <a:pt x="135" y="574"/>
                    </a:cubicBezTo>
                    <a:cubicBezTo>
                      <a:pt x="149" y="596"/>
                      <a:pt x="171" y="615"/>
                      <a:pt x="194" y="624"/>
                    </a:cubicBezTo>
                    <a:cubicBezTo>
                      <a:pt x="200" y="643"/>
                      <a:pt x="217" y="661"/>
                      <a:pt x="235" y="668"/>
                    </a:cubicBezTo>
                    <a:cubicBezTo>
                      <a:pt x="238" y="671"/>
                      <a:pt x="245" y="668"/>
                      <a:pt x="245" y="674"/>
                    </a:cubicBezTo>
                    <a:cubicBezTo>
                      <a:pt x="257" y="699"/>
                      <a:pt x="280" y="716"/>
                      <a:pt x="304" y="728"/>
                    </a:cubicBezTo>
                    <a:cubicBezTo>
                      <a:pt x="331" y="742"/>
                      <a:pt x="369" y="739"/>
                      <a:pt x="397" y="728"/>
                    </a:cubicBezTo>
                    <a:cubicBezTo>
                      <a:pt x="406" y="734"/>
                      <a:pt x="416" y="738"/>
                      <a:pt x="427" y="740"/>
                    </a:cubicBezTo>
                    <a:cubicBezTo>
                      <a:pt x="430" y="739"/>
                      <a:pt x="434" y="741"/>
                      <a:pt x="437" y="741"/>
                    </a:cubicBezTo>
                    <a:cubicBezTo>
                      <a:pt x="452" y="740"/>
                      <a:pt x="465" y="736"/>
                      <a:pt x="476" y="727"/>
                    </a:cubicBezTo>
                    <a:cubicBezTo>
                      <a:pt x="489" y="730"/>
                      <a:pt x="500" y="735"/>
                      <a:pt x="514" y="735"/>
                    </a:cubicBezTo>
                    <a:cubicBezTo>
                      <a:pt x="548" y="739"/>
                      <a:pt x="579" y="726"/>
                      <a:pt x="604" y="705"/>
                    </a:cubicBezTo>
                    <a:cubicBezTo>
                      <a:pt x="617" y="693"/>
                      <a:pt x="624" y="677"/>
                      <a:pt x="632" y="661"/>
                    </a:cubicBezTo>
                    <a:cubicBezTo>
                      <a:pt x="651" y="653"/>
                      <a:pt x="670" y="638"/>
                      <a:pt x="678" y="618"/>
                    </a:cubicBezTo>
                    <a:cubicBezTo>
                      <a:pt x="680" y="615"/>
                      <a:pt x="680" y="609"/>
                      <a:pt x="685" y="609"/>
                    </a:cubicBezTo>
                    <a:cubicBezTo>
                      <a:pt x="714" y="594"/>
                      <a:pt x="737" y="568"/>
                      <a:pt x="749" y="539"/>
                    </a:cubicBezTo>
                    <a:cubicBezTo>
                      <a:pt x="760" y="516"/>
                      <a:pt x="762" y="482"/>
                      <a:pt x="749" y="459"/>
                    </a:cubicBezTo>
                    <a:cubicBezTo>
                      <a:pt x="751" y="452"/>
                      <a:pt x="755" y="445"/>
                      <a:pt x="756" y="436"/>
                    </a:cubicBezTo>
                    <a:cubicBezTo>
                      <a:pt x="761" y="421"/>
                      <a:pt x="757" y="403"/>
                      <a:pt x="752" y="389"/>
                    </a:cubicBezTo>
                    <a:cubicBezTo>
                      <a:pt x="756" y="371"/>
                      <a:pt x="757" y="347"/>
                      <a:pt x="753" y="328"/>
                    </a:cubicBezTo>
                    <a:cubicBezTo>
                      <a:pt x="747" y="313"/>
                      <a:pt x="743" y="298"/>
                      <a:pt x="731" y="284"/>
                    </a:cubicBezTo>
                    <a:cubicBezTo>
                      <a:pt x="719" y="265"/>
                      <a:pt x="698" y="254"/>
                      <a:pt x="679" y="242"/>
                    </a:cubicBezTo>
                    <a:cubicBezTo>
                      <a:pt x="675" y="231"/>
                      <a:pt x="669" y="221"/>
                      <a:pt x="660" y="212"/>
                    </a:cubicBezTo>
                    <a:cubicBezTo>
                      <a:pt x="653" y="205"/>
                      <a:pt x="644" y="201"/>
                      <a:pt x="637" y="194"/>
                    </a:cubicBezTo>
                    <a:cubicBezTo>
                      <a:pt x="635" y="193"/>
                      <a:pt x="631" y="194"/>
                      <a:pt x="629" y="191"/>
                    </a:cubicBezTo>
                    <a:cubicBezTo>
                      <a:pt x="623" y="167"/>
                      <a:pt x="602" y="148"/>
                      <a:pt x="581" y="135"/>
                    </a:cubicBezTo>
                    <a:close/>
                    <a:moveTo>
                      <a:pt x="575" y="138"/>
                    </a:moveTo>
                    <a:cubicBezTo>
                      <a:pt x="565" y="134"/>
                      <a:pt x="555" y="130"/>
                      <a:pt x="545" y="127"/>
                    </a:cubicBezTo>
                    <a:cubicBezTo>
                      <a:pt x="521" y="123"/>
                      <a:pt x="493" y="121"/>
                      <a:pt x="474" y="136"/>
                    </a:cubicBezTo>
                    <a:cubicBezTo>
                      <a:pt x="467" y="137"/>
                      <a:pt x="463" y="129"/>
                      <a:pt x="456" y="130"/>
                    </a:cubicBezTo>
                    <a:cubicBezTo>
                      <a:pt x="439" y="125"/>
                      <a:pt x="420" y="128"/>
                      <a:pt x="405" y="137"/>
                    </a:cubicBezTo>
                    <a:cubicBezTo>
                      <a:pt x="401" y="137"/>
                      <a:pt x="397" y="139"/>
                      <a:pt x="394" y="136"/>
                    </a:cubicBezTo>
                    <a:cubicBezTo>
                      <a:pt x="361" y="127"/>
                      <a:pt x="325" y="133"/>
                      <a:pt x="295" y="145"/>
                    </a:cubicBezTo>
                    <a:cubicBezTo>
                      <a:pt x="276" y="155"/>
                      <a:pt x="260" y="169"/>
                      <a:pt x="255" y="191"/>
                    </a:cubicBezTo>
                    <a:cubicBezTo>
                      <a:pt x="255" y="194"/>
                      <a:pt x="257" y="196"/>
                      <a:pt x="255" y="198"/>
                    </a:cubicBezTo>
                    <a:cubicBezTo>
                      <a:pt x="254" y="199"/>
                      <a:pt x="253" y="198"/>
                      <a:pt x="251" y="198"/>
                    </a:cubicBezTo>
                    <a:cubicBezTo>
                      <a:pt x="232" y="202"/>
                      <a:pt x="209" y="217"/>
                      <a:pt x="204" y="238"/>
                    </a:cubicBezTo>
                    <a:cubicBezTo>
                      <a:pt x="205" y="244"/>
                      <a:pt x="198" y="244"/>
                      <a:pt x="194" y="245"/>
                    </a:cubicBezTo>
                    <a:cubicBezTo>
                      <a:pt x="172" y="258"/>
                      <a:pt x="157" y="279"/>
                      <a:pt x="147" y="301"/>
                    </a:cubicBezTo>
                    <a:cubicBezTo>
                      <a:pt x="131" y="328"/>
                      <a:pt x="124" y="363"/>
                      <a:pt x="139" y="391"/>
                    </a:cubicBezTo>
                    <a:cubicBezTo>
                      <a:pt x="127" y="403"/>
                      <a:pt x="122" y="418"/>
                      <a:pt x="122" y="435"/>
                    </a:cubicBezTo>
                    <a:cubicBezTo>
                      <a:pt x="120" y="446"/>
                      <a:pt x="128" y="454"/>
                      <a:pt x="130" y="464"/>
                    </a:cubicBezTo>
                    <a:cubicBezTo>
                      <a:pt x="122" y="493"/>
                      <a:pt x="122" y="523"/>
                      <a:pt x="132" y="551"/>
                    </a:cubicBezTo>
                    <a:cubicBezTo>
                      <a:pt x="139" y="577"/>
                      <a:pt x="161" y="599"/>
                      <a:pt x="184" y="613"/>
                    </a:cubicBezTo>
                    <a:cubicBezTo>
                      <a:pt x="188" y="617"/>
                      <a:pt x="194" y="617"/>
                      <a:pt x="199" y="615"/>
                    </a:cubicBezTo>
                    <a:cubicBezTo>
                      <a:pt x="203" y="616"/>
                      <a:pt x="199" y="620"/>
                      <a:pt x="201" y="623"/>
                    </a:cubicBezTo>
                    <a:cubicBezTo>
                      <a:pt x="206" y="639"/>
                      <a:pt x="221" y="660"/>
                      <a:pt x="240" y="663"/>
                    </a:cubicBezTo>
                    <a:cubicBezTo>
                      <a:pt x="243" y="659"/>
                      <a:pt x="243" y="659"/>
                      <a:pt x="243" y="659"/>
                    </a:cubicBezTo>
                    <a:cubicBezTo>
                      <a:pt x="251" y="658"/>
                      <a:pt x="248" y="670"/>
                      <a:pt x="251" y="675"/>
                    </a:cubicBezTo>
                    <a:cubicBezTo>
                      <a:pt x="264" y="699"/>
                      <a:pt x="289" y="717"/>
                      <a:pt x="314" y="726"/>
                    </a:cubicBezTo>
                    <a:cubicBezTo>
                      <a:pt x="341" y="736"/>
                      <a:pt x="374" y="733"/>
                      <a:pt x="398" y="721"/>
                    </a:cubicBezTo>
                    <a:cubicBezTo>
                      <a:pt x="411" y="733"/>
                      <a:pt x="433" y="737"/>
                      <a:pt x="452" y="733"/>
                    </a:cubicBezTo>
                    <a:cubicBezTo>
                      <a:pt x="461" y="731"/>
                      <a:pt x="467" y="724"/>
                      <a:pt x="476" y="722"/>
                    </a:cubicBezTo>
                    <a:cubicBezTo>
                      <a:pt x="509" y="735"/>
                      <a:pt x="550" y="735"/>
                      <a:pt x="580" y="715"/>
                    </a:cubicBezTo>
                    <a:cubicBezTo>
                      <a:pt x="599" y="704"/>
                      <a:pt x="617" y="686"/>
                      <a:pt x="624" y="665"/>
                    </a:cubicBezTo>
                    <a:cubicBezTo>
                      <a:pt x="625" y="663"/>
                      <a:pt x="623" y="659"/>
                      <a:pt x="625" y="657"/>
                    </a:cubicBezTo>
                    <a:cubicBezTo>
                      <a:pt x="647" y="649"/>
                      <a:pt x="669" y="631"/>
                      <a:pt x="675" y="608"/>
                    </a:cubicBezTo>
                    <a:cubicBezTo>
                      <a:pt x="717" y="589"/>
                      <a:pt x="750" y="545"/>
                      <a:pt x="751" y="498"/>
                    </a:cubicBezTo>
                    <a:cubicBezTo>
                      <a:pt x="750" y="486"/>
                      <a:pt x="752" y="475"/>
                      <a:pt x="744" y="466"/>
                    </a:cubicBezTo>
                    <a:cubicBezTo>
                      <a:pt x="743" y="463"/>
                      <a:pt x="740" y="463"/>
                      <a:pt x="740" y="460"/>
                    </a:cubicBezTo>
                    <a:cubicBezTo>
                      <a:pt x="744" y="455"/>
                      <a:pt x="745" y="448"/>
                      <a:pt x="749" y="442"/>
                    </a:cubicBezTo>
                    <a:cubicBezTo>
                      <a:pt x="751" y="430"/>
                      <a:pt x="752" y="419"/>
                      <a:pt x="750" y="405"/>
                    </a:cubicBezTo>
                    <a:cubicBezTo>
                      <a:pt x="750" y="399"/>
                      <a:pt x="742" y="392"/>
                      <a:pt x="747" y="386"/>
                    </a:cubicBezTo>
                    <a:cubicBezTo>
                      <a:pt x="754" y="360"/>
                      <a:pt x="751" y="327"/>
                      <a:pt x="737" y="304"/>
                    </a:cubicBezTo>
                    <a:cubicBezTo>
                      <a:pt x="723" y="283"/>
                      <a:pt x="707" y="262"/>
                      <a:pt x="684" y="252"/>
                    </a:cubicBezTo>
                    <a:cubicBezTo>
                      <a:pt x="680" y="250"/>
                      <a:pt x="677" y="253"/>
                      <a:pt x="675" y="255"/>
                    </a:cubicBezTo>
                    <a:cubicBezTo>
                      <a:pt x="673" y="254"/>
                      <a:pt x="673" y="253"/>
                      <a:pt x="673" y="252"/>
                    </a:cubicBezTo>
                    <a:cubicBezTo>
                      <a:pt x="672" y="229"/>
                      <a:pt x="650" y="212"/>
                      <a:pt x="633" y="200"/>
                    </a:cubicBezTo>
                    <a:cubicBezTo>
                      <a:pt x="630" y="198"/>
                      <a:pt x="627" y="200"/>
                      <a:pt x="625" y="198"/>
                    </a:cubicBezTo>
                    <a:cubicBezTo>
                      <a:pt x="624" y="181"/>
                      <a:pt x="612" y="167"/>
                      <a:pt x="601" y="156"/>
                    </a:cubicBezTo>
                    <a:cubicBezTo>
                      <a:pt x="593" y="149"/>
                      <a:pt x="585" y="143"/>
                      <a:pt x="575" y="138"/>
                    </a:cubicBezTo>
                    <a:close/>
                    <a:moveTo>
                      <a:pt x="776" y="147"/>
                    </a:moveTo>
                    <a:cubicBezTo>
                      <a:pt x="769" y="141"/>
                      <a:pt x="758" y="139"/>
                      <a:pt x="750" y="144"/>
                    </a:cubicBezTo>
                    <a:cubicBezTo>
                      <a:pt x="744" y="145"/>
                      <a:pt x="744" y="151"/>
                      <a:pt x="743" y="155"/>
                    </a:cubicBezTo>
                    <a:cubicBezTo>
                      <a:pt x="741" y="166"/>
                      <a:pt x="744" y="177"/>
                      <a:pt x="754" y="181"/>
                    </a:cubicBezTo>
                    <a:cubicBezTo>
                      <a:pt x="752" y="188"/>
                      <a:pt x="750" y="197"/>
                      <a:pt x="751" y="204"/>
                    </a:cubicBezTo>
                    <a:cubicBezTo>
                      <a:pt x="755" y="214"/>
                      <a:pt x="762" y="224"/>
                      <a:pt x="772" y="226"/>
                    </a:cubicBezTo>
                    <a:cubicBezTo>
                      <a:pt x="776" y="229"/>
                      <a:pt x="782" y="227"/>
                      <a:pt x="786" y="229"/>
                    </a:cubicBezTo>
                    <a:cubicBezTo>
                      <a:pt x="786" y="239"/>
                      <a:pt x="790" y="249"/>
                      <a:pt x="798" y="256"/>
                    </a:cubicBezTo>
                    <a:cubicBezTo>
                      <a:pt x="802" y="258"/>
                      <a:pt x="807" y="259"/>
                      <a:pt x="810" y="256"/>
                    </a:cubicBezTo>
                    <a:cubicBezTo>
                      <a:pt x="811" y="254"/>
                      <a:pt x="810" y="253"/>
                      <a:pt x="808" y="252"/>
                    </a:cubicBezTo>
                    <a:cubicBezTo>
                      <a:pt x="804" y="253"/>
                      <a:pt x="803" y="249"/>
                      <a:pt x="799" y="249"/>
                    </a:cubicBezTo>
                    <a:cubicBezTo>
                      <a:pt x="794" y="242"/>
                      <a:pt x="792" y="233"/>
                      <a:pt x="791" y="225"/>
                    </a:cubicBezTo>
                    <a:cubicBezTo>
                      <a:pt x="792" y="224"/>
                      <a:pt x="790" y="222"/>
                      <a:pt x="789" y="222"/>
                    </a:cubicBezTo>
                    <a:cubicBezTo>
                      <a:pt x="783" y="223"/>
                      <a:pt x="777" y="221"/>
                      <a:pt x="771" y="220"/>
                    </a:cubicBezTo>
                    <a:cubicBezTo>
                      <a:pt x="764" y="216"/>
                      <a:pt x="759" y="210"/>
                      <a:pt x="757" y="202"/>
                    </a:cubicBezTo>
                    <a:cubicBezTo>
                      <a:pt x="756" y="195"/>
                      <a:pt x="759" y="188"/>
                      <a:pt x="761" y="181"/>
                    </a:cubicBezTo>
                    <a:cubicBezTo>
                      <a:pt x="757" y="174"/>
                      <a:pt x="745" y="171"/>
                      <a:pt x="748" y="161"/>
                    </a:cubicBezTo>
                    <a:cubicBezTo>
                      <a:pt x="748" y="156"/>
                      <a:pt x="750" y="151"/>
                      <a:pt x="753" y="148"/>
                    </a:cubicBezTo>
                    <a:cubicBezTo>
                      <a:pt x="759" y="145"/>
                      <a:pt x="765" y="147"/>
                      <a:pt x="770" y="150"/>
                    </a:cubicBezTo>
                    <a:cubicBezTo>
                      <a:pt x="774" y="152"/>
                      <a:pt x="776" y="157"/>
                      <a:pt x="776" y="161"/>
                    </a:cubicBezTo>
                    <a:cubicBezTo>
                      <a:pt x="778" y="162"/>
                      <a:pt x="779" y="161"/>
                      <a:pt x="780" y="160"/>
                    </a:cubicBezTo>
                    <a:cubicBezTo>
                      <a:pt x="783" y="156"/>
                      <a:pt x="778" y="151"/>
                      <a:pt x="776" y="147"/>
                    </a:cubicBezTo>
                    <a:close/>
                    <a:moveTo>
                      <a:pt x="593" y="180"/>
                    </a:moveTo>
                    <a:cubicBezTo>
                      <a:pt x="585" y="171"/>
                      <a:pt x="576" y="164"/>
                      <a:pt x="566" y="157"/>
                    </a:cubicBezTo>
                    <a:cubicBezTo>
                      <a:pt x="539" y="143"/>
                      <a:pt x="501" y="137"/>
                      <a:pt x="474" y="154"/>
                    </a:cubicBezTo>
                    <a:cubicBezTo>
                      <a:pt x="464" y="149"/>
                      <a:pt x="464" y="149"/>
                      <a:pt x="464" y="149"/>
                    </a:cubicBezTo>
                    <a:cubicBezTo>
                      <a:pt x="457" y="147"/>
                      <a:pt x="448" y="147"/>
                      <a:pt x="441" y="146"/>
                    </a:cubicBezTo>
                    <a:cubicBezTo>
                      <a:pt x="427" y="146"/>
                      <a:pt x="417" y="154"/>
                      <a:pt x="405" y="160"/>
                    </a:cubicBezTo>
                    <a:cubicBezTo>
                      <a:pt x="394" y="157"/>
                      <a:pt x="382" y="154"/>
                      <a:pt x="369" y="154"/>
                    </a:cubicBezTo>
                    <a:cubicBezTo>
                      <a:pt x="348" y="153"/>
                      <a:pt x="328" y="158"/>
                      <a:pt x="309" y="166"/>
                    </a:cubicBezTo>
                    <a:cubicBezTo>
                      <a:pt x="290" y="175"/>
                      <a:pt x="271" y="189"/>
                      <a:pt x="264" y="210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39" y="222"/>
                      <a:pt x="230" y="228"/>
                      <a:pt x="225" y="237"/>
                    </a:cubicBezTo>
                    <a:cubicBezTo>
                      <a:pt x="219" y="243"/>
                      <a:pt x="223" y="256"/>
                      <a:pt x="212" y="256"/>
                    </a:cubicBezTo>
                    <a:cubicBezTo>
                      <a:pt x="181" y="279"/>
                      <a:pt x="153" y="311"/>
                      <a:pt x="148" y="349"/>
                    </a:cubicBezTo>
                    <a:cubicBezTo>
                      <a:pt x="149" y="361"/>
                      <a:pt x="147" y="376"/>
                      <a:pt x="153" y="387"/>
                    </a:cubicBezTo>
                    <a:cubicBezTo>
                      <a:pt x="157" y="393"/>
                      <a:pt x="152" y="401"/>
                      <a:pt x="148" y="407"/>
                    </a:cubicBezTo>
                    <a:cubicBezTo>
                      <a:pt x="139" y="424"/>
                      <a:pt x="143" y="447"/>
                      <a:pt x="155" y="462"/>
                    </a:cubicBezTo>
                    <a:cubicBezTo>
                      <a:pt x="154" y="464"/>
                      <a:pt x="154" y="464"/>
                      <a:pt x="154" y="464"/>
                    </a:cubicBezTo>
                    <a:cubicBezTo>
                      <a:pt x="145" y="494"/>
                      <a:pt x="144" y="530"/>
                      <a:pt x="159" y="557"/>
                    </a:cubicBezTo>
                    <a:cubicBezTo>
                      <a:pt x="160" y="567"/>
                      <a:pt x="169" y="573"/>
                      <a:pt x="173" y="581"/>
                    </a:cubicBezTo>
                    <a:cubicBezTo>
                      <a:pt x="183" y="594"/>
                      <a:pt x="200" y="599"/>
                      <a:pt x="214" y="606"/>
                    </a:cubicBezTo>
                    <a:cubicBezTo>
                      <a:pt x="218" y="618"/>
                      <a:pt x="225" y="628"/>
                      <a:pt x="234" y="636"/>
                    </a:cubicBezTo>
                    <a:cubicBezTo>
                      <a:pt x="242" y="642"/>
                      <a:pt x="250" y="643"/>
                      <a:pt x="258" y="646"/>
                    </a:cubicBezTo>
                    <a:cubicBezTo>
                      <a:pt x="263" y="658"/>
                      <a:pt x="269" y="669"/>
                      <a:pt x="278" y="678"/>
                    </a:cubicBezTo>
                    <a:cubicBezTo>
                      <a:pt x="294" y="699"/>
                      <a:pt x="321" y="707"/>
                      <a:pt x="346" y="710"/>
                    </a:cubicBezTo>
                    <a:cubicBezTo>
                      <a:pt x="364" y="714"/>
                      <a:pt x="382" y="708"/>
                      <a:pt x="400" y="702"/>
                    </a:cubicBezTo>
                    <a:cubicBezTo>
                      <a:pt x="414" y="711"/>
                      <a:pt x="432" y="714"/>
                      <a:pt x="448" y="711"/>
                    </a:cubicBezTo>
                    <a:cubicBezTo>
                      <a:pt x="453" y="711"/>
                      <a:pt x="459" y="708"/>
                      <a:pt x="462" y="706"/>
                    </a:cubicBezTo>
                    <a:cubicBezTo>
                      <a:pt x="461" y="704"/>
                      <a:pt x="461" y="704"/>
                      <a:pt x="461" y="704"/>
                    </a:cubicBezTo>
                    <a:cubicBezTo>
                      <a:pt x="461" y="704"/>
                      <a:pt x="461" y="703"/>
                      <a:pt x="462" y="703"/>
                    </a:cubicBezTo>
                    <a:cubicBezTo>
                      <a:pt x="464" y="706"/>
                      <a:pt x="467" y="699"/>
                      <a:pt x="470" y="700"/>
                    </a:cubicBezTo>
                    <a:cubicBezTo>
                      <a:pt x="481" y="704"/>
                      <a:pt x="494" y="707"/>
                      <a:pt x="505" y="711"/>
                    </a:cubicBezTo>
                    <a:cubicBezTo>
                      <a:pt x="511" y="709"/>
                      <a:pt x="516" y="712"/>
                      <a:pt x="522" y="712"/>
                    </a:cubicBezTo>
                    <a:cubicBezTo>
                      <a:pt x="546" y="711"/>
                      <a:pt x="566" y="702"/>
                      <a:pt x="585" y="688"/>
                    </a:cubicBezTo>
                    <a:cubicBezTo>
                      <a:pt x="593" y="681"/>
                      <a:pt x="601" y="673"/>
                      <a:pt x="606" y="663"/>
                    </a:cubicBezTo>
                    <a:cubicBezTo>
                      <a:pt x="610" y="656"/>
                      <a:pt x="608" y="647"/>
                      <a:pt x="615" y="642"/>
                    </a:cubicBezTo>
                    <a:cubicBezTo>
                      <a:pt x="632" y="638"/>
                      <a:pt x="652" y="626"/>
                      <a:pt x="656" y="607"/>
                    </a:cubicBezTo>
                    <a:cubicBezTo>
                      <a:pt x="656" y="605"/>
                      <a:pt x="656" y="600"/>
                      <a:pt x="657" y="598"/>
                    </a:cubicBezTo>
                    <a:cubicBezTo>
                      <a:pt x="668" y="591"/>
                      <a:pt x="681" y="585"/>
                      <a:pt x="691" y="575"/>
                    </a:cubicBezTo>
                    <a:cubicBezTo>
                      <a:pt x="708" y="563"/>
                      <a:pt x="717" y="543"/>
                      <a:pt x="724" y="525"/>
                    </a:cubicBezTo>
                    <a:cubicBezTo>
                      <a:pt x="733" y="502"/>
                      <a:pt x="731" y="479"/>
                      <a:pt x="721" y="457"/>
                    </a:cubicBezTo>
                    <a:cubicBezTo>
                      <a:pt x="730" y="434"/>
                      <a:pt x="730" y="434"/>
                      <a:pt x="730" y="434"/>
                    </a:cubicBezTo>
                    <a:cubicBezTo>
                      <a:pt x="734" y="419"/>
                      <a:pt x="731" y="404"/>
                      <a:pt x="723" y="391"/>
                    </a:cubicBezTo>
                    <a:cubicBezTo>
                      <a:pt x="726" y="375"/>
                      <a:pt x="728" y="357"/>
                      <a:pt x="727" y="340"/>
                    </a:cubicBezTo>
                    <a:cubicBezTo>
                      <a:pt x="722" y="307"/>
                      <a:pt x="698" y="274"/>
                      <a:pt x="665" y="263"/>
                    </a:cubicBezTo>
                    <a:cubicBezTo>
                      <a:pt x="657" y="260"/>
                      <a:pt x="660" y="251"/>
                      <a:pt x="656" y="245"/>
                    </a:cubicBezTo>
                    <a:cubicBezTo>
                      <a:pt x="649" y="228"/>
                      <a:pt x="633" y="213"/>
                      <a:pt x="614" y="213"/>
                    </a:cubicBezTo>
                    <a:cubicBezTo>
                      <a:pt x="608" y="202"/>
                      <a:pt x="602" y="189"/>
                      <a:pt x="593" y="180"/>
                    </a:cubicBezTo>
                    <a:close/>
                    <a:moveTo>
                      <a:pt x="728" y="162"/>
                    </a:moveTo>
                    <a:cubicBezTo>
                      <a:pt x="729" y="148"/>
                      <a:pt x="729" y="148"/>
                      <a:pt x="729" y="148"/>
                    </a:cubicBezTo>
                    <a:cubicBezTo>
                      <a:pt x="725" y="150"/>
                      <a:pt x="721" y="153"/>
                      <a:pt x="717" y="154"/>
                    </a:cubicBezTo>
                    <a:cubicBezTo>
                      <a:pt x="717" y="157"/>
                      <a:pt x="719" y="160"/>
                      <a:pt x="722" y="162"/>
                    </a:cubicBezTo>
                    <a:cubicBezTo>
                      <a:pt x="723" y="163"/>
                      <a:pt x="726" y="164"/>
                      <a:pt x="728" y="162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3"/>
                      <a:pt x="170" y="145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4" y="158"/>
                      <a:pt x="158" y="169"/>
                      <a:pt x="146" y="171"/>
                    </a:cubicBezTo>
                    <a:cubicBezTo>
                      <a:pt x="145" y="174"/>
                      <a:pt x="146" y="178"/>
                      <a:pt x="147" y="180"/>
                    </a:cubicBezTo>
                    <a:cubicBezTo>
                      <a:pt x="154" y="178"/>
                      <a:pt x="161" y="174"/>
                      <a:pt x="166" y="169"/>
                    </a:cubicBezTo>
                    <a:close/>
                    <a:moveTo>
                      <a:pt x="126" y="154"/>
                    </a:moveTo>
                    <a:cubicBezTo>
                      <a:pt x="120" y="145"/>
                      <a:pt x="106" y="143"/>
                      <a:pt x="96" y="147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0"/>
                      <a:pt x="93" y="151"/>
                      <a:pt x="102" y="150"/>
                    </a:cubicBezTo>
                    <a:cubicBezTo>
                      <a:pt x="108" y="150"/>
                      <a:pt x="118" y="149"/>
                      <a:pt x="121" y="157"/>
                    </a:cubicBezTo>
                    <a:cubicBezTo>
                      <a:pt x="124" y="165"/>
                      <a:pt x="123" y="175"/>
                      <a:pt x="119" y="183"/>
                    </a:cubicBezTo>
                    <a:cubicBezTo>
                      <a:pt x="115" y="187"/>
                      <a:pt x="110" y="189"/>
                      <a:pt x="105" y="192"/>
                    </a:cubicBezTo>
                    <a:cubicBezTo>
                      <a:pt x="105" y="202"/>
                      <a:pt x="103" y="212"/>
                      <a:pt x="95" y="219"/>
                    </a:cubicBezTo>
                    <a:cubicBezTo>
                      <a:pt x="89" y="225"/>
                      <a:pt x="79" y="224"/>
                      <a:pt x="70" y="226"/>
                    </a:cubicBezTo>
                    <a:cubicBezTo>
                      <a:pt x="70" y="234"/>
                      <a:pt x="71" y="244"/>
                      <a:pt x="65" y="251"/>
                    </a:cubicBezTo>
                    <a:cubicBezTo>
                      <a:pt x="62" y="254"/>
                      <a:pt x="59" y="250"/>
                      <a:pt x="57" y="254"/>
                    </a:cubicBezTo>
                    <a:cubicBezTo>
                      <a:pt x="56" y="255"/>
                      <a:pt x="57" y="256"/>
                      <a:pt x="58" y="256"/>
                    </a:cubicBezTo>
                    <a:cubicBezTo>
                      <a:pt x="60" y="260"/>
                      <a:pt x="64" y="258"/>
                      <a:pt x="67" y="257"/>
                    </a:cubicBezTo>
                    <a:cubicBezTo>
                      <a:pt x="76" y="252"/>
                      <a:pt x="77" y="241"/>
                      <a:pt x="76" y="232"/>
                    </a:cubicBezTo>
                    <a:cubicBezTo>
                      <a:pt x="81" y="227"/>
                      <a:pt x="88" y="232"/>
                      <a:pt x="93" y="228"/>
                    </a:cubicBezTo>
                    <a:cubicBezTo>
                      <a:pt x="103" y="223"/>
                      <a:pt x="112" y="211"/>
                      <a:pt x="111" y="198"/>
                    </a:cubicBezTo>
                    <a:cubicBezTo>
                      <a:pt x="111" y="191"/>
                      <a:pt x="119" y="193"/>
                      <a:pt x="122" y="187"/>
                    </a:cubicBezTo>
                    <a:cubicBezTo>
                      <a:pt x="129" y="178"/>
                      <a:pt x="131" y="165"/>
                      <a:pt x="126" y="154"/>
                    </a:cubicBezTo>
                    <a:close/>
                    <a:moveTo>
                      <a:pt x="157" y="150"/>
                    </a:moveTo>
                    <a:cubicBezTo>
                      <a:pt x="151" y="149"/>
                      <a:pt x="145" y="148"/>
                      <a:pt x="140" y="145"/>
                    </a:cubicBezTo>
                    <a:cubicBezTo>
                      <a:pt x="143" y="152"/>
                      <a:pt x="145" y="158"/>
                      <a:pt x="146" y="165"/>
                    </a:cubicBezTo>
                    <a:cubicBezTo>
                      <a:pt x="148" y="165"/>
                      <a:pt x="150" y="164"/>
                      <a:pt x="152" y="163"/>
                    </a:cubicBezTo>
                    <a:cubicBezTo>
                      <a:pt x="155" y="159"/>
                      <a:pt x="158" y="155"/>
                      <a:pt x="157" y="150"/>
                    </a:cubicBezTo>
                    <a:close/>
                    <a:moveTo>
                      <a:pt x="715" y="163"/>
                    </a:moveTo>
                    <a:cubicBezTo>
                      <a:pt x="711" y="160"/>
                      <a:pt x="712" y="148"/>
                      <a:pt x="705" y="153"/>
                    </a:cubicBezTo>
                    <a:cubicBezTo>
                      <a:pt x="709" y="165"/>
                      <a:pt x="709" y="165"/>
                      <a:pt x="709" y="165"/>
                    </a:cubicBezTo>
                    <a:cubicBezTo>
                      <a:pt x="713" y="172"/>
                      <a:pt x="722" y="177"/>
                      <a:pt x="730" y="177"/>
                    </a:cubicBezTo>
                    <a:cubicBezTo>
                      <a:pt x="731" y="174"/>
                      <a:pt x="731" y="173"/>
                      <a:pt x="730" y="170"/>
                    </a:cubicBezTo>
                    <a:cubicBezTo>
                      <a:pt x="729" y="169"/>
                      <a:pt x="728" y="168"/>
                      <a:pt x="727" y="169"/>
                    </a:cubicBezTo>
                    <a:cubicBezTo>
                      <a:pt x="721" y="171"/>
                      <a:pt x="718" y="166"/>
                      <a:pt x="715" y="163"/>
                    </a:cubicBezTo>
                    <a:close/>
                    <a:moveTo>
                      <a:pt x="851" y="181"/>
                    </a:moveTo>
                    <a:cubicBezTo>
                      <a:pt x="850" y="174"/>
                      <a:pt x="849" y="167"/>
                      <a:pt x="844" y="163"/>
                    </a:cubicBezTo>
                    <a:cubicBezTo>
                      <a:pt x="835" y="168"/>
                      <a:pt x="848" y="174"/>
                      <a:pt x="847" y="180"/>
                    </a:cubicBezTo>
                    <a:cubicBezTo>
                      <a:pt x="846" y="188"/>
                      <a:pt x="846" y="196"/>
                      <a:pt x="838" y="200"/>
                    </a:cubicBezTo>
                    <a:cubicBezTo>
                      <a:pt x="834" y="202"/>
                      <a:pt x="830" y="202"/>
                      <a:pt x="827" y="200"/>
                    </a:cubicBezTo>
                    <a:cubicBezTo>
                      <a:pt x="825" y="199"/>
                      <a:pt x="825" y="194"/>
                      <a:pt x="822" y="195"/>
                    </a:cubicBezTo>
                    <a:cubicBezTo>
                      <a:pt x="820" y="199"/>
                      <a:pt x="822" y="202"/>
                      <a:pt x="824" y="205"/>
                    </a:cubicBezTo>
                    <a:cubicBezTo>
                      <a:pt x="829" y="209"/>
                      <a:pt x="835" y="206"/>
                      <a:pt x="840" y="205"/>
                    </a:cubicBezTo>
                    <a:cubicBezTo>
                      <a:pt x="849" y="200"/>
                      <a:pt x="850" y="190"/>
                      <a:pt x="851" y="181"/>
                    </a:cubicBezTo>
                    <a:close/>
                    <a:moveTo>
                      <a:pt x="454" y="171"/>
                    </a:moveTo>
                    <a:cubicBezTo>
                      <a:pt x="453" y="160"/>
                      <a:pt x="453" y="160"/>
                      <a:pt x="453" y="160"/>
                    </a:cubicBezTo>
                    <a:cubicBezTo>
                      <a:pt x="451" y="160"/>
                      <a:pt x="451" y="160"/>
                      <a:pt x="451" y="160"/>
                    </a:cubicBezTo>
                    <a:cubicBezTo>
                      <a:pt x="446" y="163"/>
                      <a:pt x="439" y="167"/>
                      <a:pt x="440" y="173"/>
                    </a:cubicBezTo>
                    <a:cubicBezTo>
                      <a:pt x="440" y="184"/>
                      <a:pt x="448" y="192"/>
                      <a:pt x="458" y="195"/>
                    </a:cubicBezTo>
                    <a:cubicBezTo>
                      <a:pt x="469" y="199"/>
                      <a:pt x="482" y="197"/>
                      <a:pt x="490" y="189"/>
                    </a:cubicBezTo>
                    <a:cubicBezTo>
                      <a:pt x="509" y="178"/>
                      <a:pt x="537" y="180"/>
                      <a:pt x="555" y="191"/>
                    </a:cubicBezTo>
                    <a:cubicBezTo>
                      <a:pt x="556" y="189"/>
                      <a:pt x="556" y="185"/>
                      <a:pt x="555" y="182"/>
                    </a:cubicBezTo>
                    <a:cubicBezTo>
                      <a:pt x="549" y="177"/>
                      <a:pt x="542" y="176"/>
                      <a:pt x="536" y="173"/>
                    </a:cubicBezTo>
                    <a:cubicBezTo>
                      <a:pt x="511" y="166"/>
                      <a:pt x="491" y="179"/>
                      <a:pt x="468" y="183"/>
                    </a:cubicBezTo>
                    <a:cubicBezTo>
                      <a:pt x="461" y="183"/>
                      <a:pt x="458" y="176"/>
                      <a:pt x="454" y="171"/>
                    </a:cubicBezTo>
                    <a:close/>
                    <a:moveTo>
                      <a:pt x="428" y="166"/>
                    </a:moveTo>
                    <a:cubicBezTo>
                      <a:pt x="424" y="164"/>
                      <a:pt x="419" y="160"/>
                      <a:pt x="415" y="163"/>
                    </a:cubicBezTo>
                    <a:cubicBezTo>
                      <a:pt x="414" y="166"/>
                      <a:pt x="416" y="167"/>
                      <a:pt x="417" y="169"/>
                    </a:cubicBezTo>
                    <a:cubicBezTo>
                      <a:pt x="418" y="173"/>
                      <a:pt x="417" y="177"/>
                      <a:pt x="415" y="180"/>
                    </a:cubicBezTo>
                    <a:cubicBezTo>
                      <a:pt x="404" y="187"/>
                      <a:pt x="394" y="178"/>
                      <a:pt x="385" y="176"/>
                    </a:cubicBezTo>
                    <a:cubicBezTo>
                      <a:pt x="367" y="168"/>
                      <a:pt x="345" y="173"/>
                      <a:pt x="327" y="179"/>
                    </a:cubicBezTo>
                    <a:cubicBezTo>
                      <a:pt x="326" y="180"/>
                      <a:pt x="326" y="180"/>
                      <a:pt x="326" y="180"/>
                    </a:cubicBezTo>
                    <a:cubicBezTo>
                      <a:pt x="326" y="182"/>
                      <a:pt x="324" y="184"/>
                      <a:pt x="326" y="185"/>
                    </a:cubicBezTo>
                    <a:cubicBezTo>
                      <a:pt x="347" y="176"/>
                      <a:pt x="375" y="174"/>
                      <a:pt x="393" y="191"/>
                    </a:cubicBezTo>
                    <a:cubicBezTo>
                      <a:pt x="402" y="195"/>
                      <a:pt x="413" y="198"/>
                      <a:pt x="423" y="193"/>
                    </a:cubicBezTo>
                    <a:cubicBezTo>
                      <a:pt x="427" y="191"/>
                      <a:pt x="430" y="186"/>
                      <a:pt x="431" y="182"/>
                    </a:cubicBezTo>
                    <a:cubicBezTo>
                      <a:pt x="433" y="176"/>
                      <a:pt x="431" y="170"/>
                      <a:pt x="428" y="166"/>
                    </a:cubicBezTo>
                    <a:close/>
                    <a:moveTo>
                      <a:pt x="570" y="182"/>
                    </a:moveTo>
                    <a:cubicBezTo>
                      <a:pt x="568" y="176"/>
                      <a:pt x="570" y="169"/>
                      <a:pt x="568" y="164"/>
                    </a:cubicBezTo>
                    <a:cubicBezTo>
                      <a:pt x="566" y="164"/>
                      <a:pt x="563" y="162"/>
                      <a:pt x="562" y="165"/>
                    </a:cubicBezTo>
                    <a:cubicBezTo>
                      <a:pt x="560" y="176"/>
                      <a:pt x="561" y="186"/>
                      <a:pt x="566" y="196"/>
                    </a:cubicBezTo>
                    <a:cubicBezTo>
                      <a:pt x="575" y="213"/>
                      <a:pt x="594" y="222"/>
                      <a:pt x="612" y="223"/>
                    </a:cubicBezTo>
                    <a:cubicBezTo>
                      <a:pt x="595" y="214"/>
                      <a:pt x="575" y="202"/>
                      <a:pt x="570" y="182"/>
                    </a:cubicBezTo>
                    <a:close/>
                    <a:moveTo>
                      <a:pt x="553" y="171"/>
                    </a:moveTo>
                    <a:cubicBezTo>
                      <a:pt x="535" y="163"/>
                      <a:pt x="513" y="162"/>
                      <a:pt x="494" y="167"/>
                    </a:cubicBezTo>
                    <a:cubicBezTo>
                      <a:pt x="483" y="171"/>
                      <a:pt x="469" y="172"/>
                      <a:pt x="461" y="164"/>
                    </a:cubicBezTo>
                    <a:cubicBezTo>
                      <a:pt x="458" y="168"/>
                      <a:pt x="462" y="171"/>
                      <a:pt x="463" y="174"/>
                    </a:cubicBezTo>
                    <a:cubicBezTo>
                      <a:pt x="466" y="175"/>
                      <a:pt x="468" y="178"/>
                      <a:pt x="471" y="177"/>
                    </a:cubicBezTo>
                    <a:cubicBezTo>
                      <a:pt x="496" y="169"/>
                      <a:pt x="527" y="160"/>
                      <a:pt x="552" y="175"/>
                    </a:cubicBezTo>
                    <a:cubicBezTo>
                      <a:pt x="554" y="174"/>
                      <a:pt x="554" y="174"/>
                      <a:pt x="554" y="174"/>
                    </a:cubicBezTo>
                    <a:cubicBezTo>
                      <a:pt x="554" y="173"/>
                      <a:pt x="554" y="172"/>
                      <a:pt x="553" y="171"/>
                    </a:cubicBezTo>
                    <a:close/>
                    <a:moveTo>
                      <a:pt x="812" y="174"/>
                    </a:moveTo>
                    <a:cubicBezTo>
                      <a:pt x="811" y="173"/>
                      <a:pt x="810" y="171"/>
                      <a:pt x="809" y="171"/>
                    </a:cubicBezTo>
                    <a:cubicBezTo>
                      <a:pt x="801" y="176"/>
                      <a:pt x="797" y="184"/>
                      <a:pt x="796" y="192"/>
                    </a:cubicBezTo>
                    <a:cubicBezTo>
                      <a:pt x="798" y="199"/>
                      <a:pt x="796" y="209"/>
                      <a:pt x="804" y="214"/>
                    </a:cubicBezTo>
                    <a:cubicBezTo>
                      <a:pt x="805" y="213"/>
                      <a:pt x="805" y="212"/>
                      <a:pt x="805" y="211"/>
                    </a:cubicBezTo>
                    <a:cubicBezTo>
                      <a:pt x="802" y="206"/>
                      <a:pt x="802" y="201"/>
                      <a:pt x="801" y="196"/>
                    </a:cubicBezTo>
                    <a:cubicBezTo>
                      <a:pt x="801" y="187"/>
                      <a:pt x="807" y="181"/>
                      <a:pt x="812" y="174"/>
                    </a:cubicBezTo>
                    <a:close/>
                    <a:moveTo>
                      <a:pt x="325" y="169"/>
                    </a:moveTo>
                    <a:cubicBezTo>
                      <a:pt x="324" y="167"/>
                      <a:pt x="324" y="167"/>
                      <a:pt x="324" y="167"/>
                    </a:cubicBezTo>
                    <a:cubicBezTo>
                      <a:pt x="318" y="170"/>
                      <a:pt x="309" y="170"/>
                      <a:pt x="304" y="177"/>
                    </a:cubicBezTo>
                    <a:cubicBezTo>
                      <a:pt x="302" y="186"/>
                      <a:pt x="302" y="186"/>
                      <a:pt x="302" y="186"/>
                    </a:cubicBezTo>
                    <a:cubicBezTo>
                      <a:pt x="301" y="201"/>
                      <a:pt x="290" y="216"/>
                      <a:pt x="275" y="221"/>
                    </a:cubicBezTo>
                    <a:cubicBezTo>
                      <a:pt x="274" y="223"/>
                      <a:pt x="269" y="221"/>
                      <a:pt x="269" y="224"/>
                    </a:cubicBezTo>
                    <a:cubicBezTo>
                      <a:pt x="276" y="223"/>
                      <a:pt x="283" y="220"/>
                      <a:pt x="290" y="217"/>
                    </a:cubicBezTo>
                    <a:cubicBezTo>
                      <a:pt x="308" y="206"/>
                      <a:pt x="319" y="188"/>
                      <a:pt x="325" y="169"/>
                    </a:cubicBezTo>
                    <a:close/>
                    <a:moveTo>
                      <a:pt x="595" y="189"/>
                    </a:moveTo>
                    <a:cubicBezTo>
                      <a:pt x="588" y="183"/>
                      <a:pt x="582" y="174"/>
                      <a:pt x="575" y="170"/>
                    </a:cubicBezTo>
                    <a:cubicBezTo>
                      <a:pt x="574" y="171"/>
                      <a:pt x="574" y="172"/>
                      <a:pt x="574" y="173"/>
                    </a:cubicBezTo>
                    <a:cubicBezTo>
                      <a:pt x="573" y="192"/>
                      <a:pt x="591" y="205"/>
                      <a:pt x="606" y="211"/>
                    </a:cubicBezTo>
                    <a:cubicBezTo>
                      <a:pt x="606" y="208"/>
                      <a:pt x="606" y="208"/>
                      <a:pt x="606" y="208"/>
                    </a:cubicBezTo>
                    <a:cubicBezTo>
                      <a:pt x="595" y="189"/>
                      <a:pt x="595" y="189"/>
                      <a:pt x="595" y="189"/>
                    </a:cubicBezTo>
                    <a:close/>
                    <a:moveTo>
                      <a:pt x="77" y="185"/>
                    </a:moveTo>
                    <a:cubicBezTo>
                      <a:pt x="76" y="181"/>
                      <a:pt x="73" y="175"/>
                      <a:pt x="68" y="173"/>
                    </a:cubicBezTo>
                    <a:cubicBezTo>
                      <a:pt x="66" y="174"/>
                      <a:pt x="65" y="175"/>
                      <a:pt x="65" y="176"/>
                    </a:cubicBezTo>
                    <a:cubicBezTo>
                      <a:pt x="70" y="182"/>
                      <a:pt x="75" y="190"/>
                      <a:pt x="72" y="197"/>
                    </a:cubicBezTo>
                    <a:cubicBezTo>
                      <a:pt x="69" y="214"/>
                      <a:pt x="52" y="224"/>
                      <a:pt x="38" y="228"/>
                    </a:cubicBezTo>
                    <a:cubicBezTo>
                      <a:pt x="34" y="230"/>
                      <a:pt x="29" y="228"/>
                      <a:pt x="25" y="231"/>
                    </a:cubicBezTo>
                    <a:cubicBezTo>
                      <a:pt x="19" y="245"/>
                      <a:pt x="13" y="263"/>
                      <a:pt x="23" y="277"/>
                    </a:cubicBezTo>
                    <a:cubicBezTo>
                      <a:pt x="24" y="282"/>
                      <a:pt x="30" y="284"/>
                      <a:pt x="30" y="289"/>
                    </a:cubicBezTo>
                    <a:cubicBezTo>
                      <a:pt x="24" y="305"/>
                      <a:pt x="15" y="320"/>
                      <a:pt x="17" y="337"/>
                    </a:cubicBezTo>
                    <a:cubicBezTo>
                      <a:pt x="18" y="352"/>
                      <a:pt x="31" y="363"/>
                      <a:pt x="28" y="378"/>
                    </a:cubicBezTo>
                    <a:cubicBezTo>
                      <a:pt x="28" y="384"/>
                      <a:pt x="24" y="389"/>
                      <a:pt x="25" y="394"/>
                    </a:cubicBezTo>
                    <a:cubicBezTo>
                      <a:pt x="30" y="394"/>
                      <a:pt x="34" y="389"/>
                      <a:pt x="37" y="385"/>
                    </a:cubicBezTo>
                    <a:cubicBezTo>
                      <a:pt x="46" y="373"/>
                      <a:pt x="45" y="359"/>
                      <a:pt x="42" y="344"/>
                    </a:cubicBezTo>
                    <a:cubicBezTo>
                      <a:pt x="38" y="327"/>
                      <a:pt x="54" y="317"/>
                      <a:pt x="56" y="302"/>
                    </a:cubicBezTo>
                    <a:cubicBezTo>
                      <a:pt x="56" y="295"/>
                      <a:pt x="58" y="284"/>
                      <a:pt x="53" y="278"/>
                    </a:cubicBezTo>
                    <a:cubicBezTo>
                      <a:pt x="47" y="278"/>
                      <a:pt x="42" y="272"/>
                      <a:pt x="40" y="267"/>
                    </a:cubicBezTo>
                    <a:cubicBezTo>
                      <a:pt x="38" y="260"/>
                      <a:pt x="39" y="253"/>
                      <a:pt x="42" y="246"/>
                    </a:cubicBezTo>
                    <a:cubicBezTo>
                      <a:pt x="41" y="245"/>
                      <a:pt x="41" y="245"/>
                      <a:pt x="41" y="245"/>
                    </a:cubicBezTo>
                    <a:cubicBezTo>
                      <a:pt x="40" y="245"/>
                      <a:pt x="38" y="245"/>
                      <a:pt x="37" y="246"/>
                    </a:cubicBezTo>
                    <a:cubicBezTo>
                      <a:pt x="33" y="254"/>
                      <a:pt x="32" y="263"/>
                      <a:pt x="36" y="271"/>
                    </a:cubicBezTo>
                    <a:cubicBezTo>
                      <a:pt x="38" y="278"/>
                      <a:pt x="46" y="280"/>
                      <a:pt x="50" y="284"/>
                    </a:cubicBezTo>
                    <a:cubicBezTo>
                      <a:pt x="52" y="297"/>
                      <a:pt x="50" y="311"/>
                      <a:pt x="42" y="321"/>
                    </a:cubicBezTo>
                    <a:cubicBezTo>
                      <a:pt x="30" y="336"/>
                      <a:pt x="42" y="352"/>
                      <a:pt x="39" y="369"/>
                    </a:cubicBezTo>
                    <a:cubicBezTo>
                      <a:pt x="37" y="373"/>
                      <a:pt x="36" y="379"/>
                      <a:pt x="33" y="380"/>
                    </a:cubicBezTo>
                    <a:cubicBezTo>
                      <a:pt x="33" y="368"/>
                      <a:pt x="31" y="354"/>
                      <a:pt x="23" y="343"/>
                    </a:cubicBezTo>
                    <a:cubicBezTo>
                      <a:pt x="19" y="322"/>
                      <a:pt x="31" y="304"/>
                      <a:pt x="36" y="285"/>
                    </a:cubicBezTo>
                    <a:cubicBezTo>
                      <a:pt x="30" y="281"/>
                      <a:pt x="27" y="273"/>
                      <a:pt x="24" y="267"/>
                    </a:cubicBezTo>
                    <a:cubicBezTo>
                      <a:pt x="22" y="256"/>
                      <a:pt x="25" y="244"/>
                      <a:pt x="31" y="234"/>
                    </a:cubicBezTo>
                    <a:cubicBezTo>
                      <a:pt x="32" y="233"/>
                      <a:pt x="33" y="233"/>
                      <a:pt x="34" y="234"/>
                    </a:cubicBezTo>
                    <a:cubicBezTo>
                      <a:pt x="44" y="232"/>
                      <a:pt x="54" y="229"/>
                      <a:pt x="62" y="222"/>
                    </a:cubicBezTo>
                    <a:cubicBezTo>
                      <a:pt x="73" y="214"/>
                      <a:pt x="80" y="199"/>
                      <a:pt x="77" y="185"/>
                    </a:cubicBezTo>
                    <a:close/>
                    <a:moveTo>
                      <a:pt x="292" y="197"/>
                    </a:moveTo>
                    <a:cubicBezTo>
                      <a:pt x="295" y="192"/>
                      <a:pt x="296" y="186"/>
                      <a:pt x="295" y="182"/>
                    </a:cubicBezTo>
                    <a:cubicBezTo>
                      <a:pt x="281" y="187"/>
                      <a:pt x="273" y="202"/>
                      <a:pt x="270" y="216"/>
                    </a:cubicBezTo>
                    <a:cubicBezTo>
                      <a:pt x="280" y="214"/>
                      <a:pt x="288" y="206"/>
                      <a:pt x="292" y="197"/>
                    </a:cubicBezTo>
                    <a:close/>
                    <a:moveTo>
                      <a:pt x="395" y="202"/>
                    </a:moveTo>
                    <a:cubicBezTo>
                      <a:pt x="389" y="185"/>
                      <a:pt x="369" y="185"/>
                      <a:pt x="355" y="184"/>
                    </a:cubicBezTo>
                    <a:cubicBezTo>
                      <a:pt x="341" y="184"/>
                      <a:pt x="329" y="189"/>
                      <a:pt x="318" y="196"/>
                    </a:cubicBezTo>
                    <a:cubicBezTo>
                      <a:pt x="317" y="200"/>
                      <a:pt x="311" y="203"/>
                      <a:pt x="312" y="208"/>
                    </a:cubicBezTo>
                    <a:cubicBezTo>
                      <a:pt x="327" y="209"/>
                      <a:pt x="339" y="199"/>
                      <a:pt x="353" y="196"/>
                    </a:cubicBezTo>
                    <a:cubicBezTo>
                      <a:pt x="362" y="194"/>
                      <a:pt x="371" y="196"/>
                      <a:pt x="378" y="203"/>
                    </a:cubicBezTo>
                    <a:cubicBezTo>
                      <a:pt x="381" y="208"/>
                      <a:pt x="380" y="215"/>
                      <a:pt x="377" y="220"/>
                    </a:cubicBezTo>
                    <a:cubicBezTo>
                      <a:pt x="379" y="221"/>
                      <a:pt x="381" y="222"/>
                      <a:pt x="383" y="223"/>
                    </a:cubicBezTo>
                    <a:cubicBezTo>
                      <a:pt x="387" y="221"/>
                      <a:pt x="391" y="222"/>
                      <a:pt x="394" y="218"/>
                    </a:cubicBezTo>
                    <a:cubicBezTo>
                      <a:pt x="397" y="214"/>
                      <a:pt x="397" y="207"/>
                      <a:pt x="395" y="202"/>
                    </a:cubicBezTo>
                    <a:close/>
                    <a:moveTo>
                      <a:pt x="550" y="194"/>
                    </a:moveTo>
                    <a:cubicBezTo>
                      <a:pt x="538" y="189"/>
                      <a:pt x="524" y="186"/>
                      <a:pt x="511" y="187"/>
                    </a:cubicBezTo>
                    <a:cubicBezTo>
                      <a:pt x="500" y="190"/>
                      <a:pt x="484" y="196"/>
                      <a:pt x="482" y="209"/>
                    </a:cubicBezTo>
                    <a:cubicBezTo>
                      <a:pt x="482" y="214"/>
                      <a:pt x="484" y="218"/>
                      <a:pt x="486" y="222"/>
                    </a:cubicBezTo>
                    <a:cubicBezTo>
                      <a:pt x="489" y="226"/>
                      <a:pt x="495" y="225"/>
                      <a:pt x="499" y="227"/>
                    </a:cubicBezTo>
                    <a:cubicBezTo>
                      <a:pt x="500" y="226"/>
                      <a:pt x="504" y="227"/>
                      <a:pt x="503" y="224"/>
                    </a:cubicBezTo>
                    <a:cubicBezTo>
                      <a:pt x="499" y="222"/>
                      <a:pt x="498" y="217"/>
                      <a:pt x="498" y="213"/>
                    </a:cubicBezTo>
                    <a:cubicBezTo>
                      <a:pt x="499" y="207"/>
                      <a:pt x="506" y="203"/>
                      <a:pt x="511" y="200"/>
                    </a:cubicBezTo>
                    <a:cubicBezTo>
                      <a:pt x="529" y="198"/>
                      <a:pt x="548" y="205"/>
                      <a:pt x="564" y="212"/>
                    </a:cubicBezTo>
                    <a:cubicBezTo>
                      <a:pt x="571" y="209"/>
                      <a:pt x="561" y="204"/>
                      <a:pt x="561" y="199"/>
                    </a:cubicBezTo>
                    <a:cubicBezTo>
                      <a:pt x="557" y="195"/>
                      <a:pt x="552" y="200"/>
                      <a:pt x="550" y="194"/>
                    </a:cubicBezTo>
                    <a:close/>
                    <a:moveTo>
                      <a:pt x="374" y="209"/>
                    </a:moveTo>
                    <a:cubicBezTo>
                      <a:pt x="373" y="206"/>
                      <a:pt x="373" y="206"/>
                      <a:pt x="373" y="206"/>
                    </a:cubicBezTo>
                    <a:cubicBezTo>
                      <a:pt x="354" y="193"/>
                      <a:pt x="338" y="213"/>
                      <a:pt x="319" y="214"/>
                    </a:cubicBezTo>
                    <a:cubicBezTo>
                      <a:pt x="319" y="214"/>
                      <a:pt x="318" y="216"/>
                      <a:pt x="319" y="216"/>
                    </a:cubicBezTo>
                    <a:cubicBezTo>
                      <a:pt x="333" y="220"/>
                      <a:pt x="343" y="208"/>
                      <a:pt x="356" y="207"/>
                    </a:cubicBezTo>
                    <a:cubicBezTo>
                      <a:pt x="362" y="208"/>
                      <a:pt x="366" y="213"/>
                      <a:pt x="371" y="215"/>
                    </a:cubicBezTo>
                    <a:cubicBezTo>
                      <a:pt x="373" y="214"/>
                      <a:pt x="373" y="211"/>
                      <a:pt x="374" y="209"/>
                    </a:cubicBezTo>
                    <a:close/>
                    <a:moveTo>
                      <a:pt x="463" y="221"/>
                    </a:moveTo>
                    <a:cubicBezTo>
                      <a:pt x="456" y="217"/>
                      <a:pt x="448" y="217"/>
                      <a:pt x="441" y="211"/>
                    </a:cubicBezTo>
                    <a:cubicBezTo>
                      <a:pt x="436" y="211"/>
                      <a:pt x="434" y="201"/>
                      <a:pt x="428" y="204"/>
                    </a:cubicBezTo>
                    <a:cubicBezTo>
                      <a:pt x="414" y="228"/>
                      <a:pt x="382" y="224"/>
                      <a:pt x="370" y="249"/>
                    </a:cubicBezTo>
                    <a:cubicBezTo>
                      <a:pt x="366" y="254"/>
                      <a:pt x="367" y="267"/>
                      <a:pt x="357" y="265"/>
                    </a:cubicBezTo>
                    <a:cubicBezTo>
                      <a:pt x="341" y="265"/>
                      <a:pt x="326" y="277"/>
                      <a:pt x="318" y="292"/>
                    </a:cubicBezTo>
                    <a:cubicBezTo>
                      <a:pt x="319" y="293"/>
                      <a:pt x="319" y="293"/>
                      <a:pt x="319" y="293"/>
                    </a:cubicBezTo>
                    <a:cubicBezTo>
                      <a:pt x="327" y="290"/>
                      <a:pt x="335" y="287"/>
                      <a:pt x="344" y="287"/>
                    </a:cubicBezTo>
                    <a:cubicBezTo>
                      <a:pt x="359" y="279"/>
                      <a:pt x="359" y="279"/>
                      <a:pt x="359" y="279"/>
                    </a:cubicBezTo>
                    <a:cubicBezTo>
                      <a:pt x="365" y="274"/>
                      <a:pt x="379" y="277"/>
                      <a:pt x="378" y="266"/>
                    </a:cubicBezTo>
                    <a:cubicBezTo>
                      <a:pt x="387" y="243"/>
                      <a:pt x="414" y="242"/>
                      <a:pt x="429" y="224"/>
                    </a:cubicBezTo>
                    <a:cubicBezTo>
                      <a:pt x="433" y="223"/>
                      <a:pt x="438" y="223"/>
                      <a:pt x="440" y="227"/>
                    </a:cubicBezTo>
                    <a:cubicBezTo>
                      <a:pt x="457" y="235"/>
                      <a:pt x="478" y="241"/>
                      <a:pt x="488" y="259"/>
                    </a:cubicBezTo>
                    <a:cubicBezTo>
                      <a:pt x="489" y="262"/>
                      <a:pt x="490" y="267"/>
                      <a:pt x="495" y="266"/>
                    </a:cubicBezTo>
                    <a:cubicBezTo>
                      <a:pt x="511" y="268"/>
                      <a:pt x="527" y="277"/>
                      <a:pt x="536" y="292"/>
                    </a:cubicBezTo>
                    <a:cubicBezTo>
                      <a:pt x="541" y="294"/>
                      <a:pt x="547" y="296"/>
                      <a:pt x="552" y="295"/>
                    </a:cubicBezTo>
                    <a:cubicBezTo>
                      <a:pt x="552" y="290"/>
                      <a:pt x="549" y="284"/>
                      <a:pt x="546" y="280"/>
                    </a:cubicBezTo>
                    <a:cubicBezTo>
                      <a:pt x="535" y="268"/>
                      <a:pt x="522" y="260"/>
                      <a:pt x="506" y="256"/>
                    </a:cubicBezTo>
                    <a:cubicBezTo>
                      <a:pt x="499" y="238"/>
                      <a:pt x="480" y="227"/>
                      <a:pt x="463" y="221"/>
                    </a:cubicBezTo>
                    <a:close/>
                    <a:moveTo>
                      <a:pt x="556" y="214"/>
                    </a:moveTo>
                    <a:cubicBezTo>
                      <a:pt x="543" y="210"/>
                      <a:pt x="529" y="202"/>
                      <a:pt x="515" y="206"/>
                    </a:cubicBezTo>
                    <a:cubicBezTo>
                      <a:pt x="510" y="208"/>
                      <a:pt x="504" y="210"/>
                      <a:pt x="504" y="216"/>
                    </a:cubicBezTo>
                    <a:cubicBezTo>
                      <a:pt x="505" y="217"/>
                      <a:pt x="505" y="220"/>
                      <a:pt x="507" y="220"/>
                    </a:cubicBezTo>
                    <a:cubicBezTo>
                      <a:pt x="508" y="216"/>
                      <a:pt x="513" y="213"/>
                      <a:pt x="517" y="210"/>
                    </a:cubicBezTo>
                    <a:cubicBezTo>
                      <a:pt x="528" y="206"/>
                      <a:pt x="540" y="211"/>
                      <a:pt x="550" y="215"/>
                    </a:cubicBezTo>
                    <a:cubicBezTo>
                      <a:pt x="553" y="215"/>
                      <a:pt x="554" y="219"/>
                      <a:pt x="556" y="217"/>
                    </a:cubicBezTo>
                    <a:cubicBezTo>
                      <a:pt x="557" y="217"/>
                      <a:pt x="557" y="215"/>
                      <a:pt x="556" y="214"/>
                    </a:cubicBezTo>
                    <a:close/>
                    <a:moveTo>
                      <a:pt x="578" y="219"/>
                    </a:moveTo>
                    <a:cubicBezTo>
                      <a:pt x="577" y="218"/>
                      <a:pt x="575" y="215"/>
                      <a:pt x="573" y="216"/>
                    </a:cubicBezTo>
                    <a:cubicBezTo>
                      <a:pt x="562" y="219"/>
                      <a:pt x="553" y="228"/>
                      <a:pt x="546" y="237"/>
                    </a:cubicBezTo>
                    <a:cubicBezTo>
                      <a:pt x="545" y="239"/>
                      <a:pt x="545" y="239"/>
                      <a:pt x="545" y="239"/>
                    </a:cubicBezTo>
                    <a:cubicBezTo>
                      <a:pt x="549" y="242"/>
                      <a:pt x="555" y="245"/>
                      <a:pt x="560" y="246"/>
                    </a:cubicBezTo>
                    <a:cubicBezTo>
                      <a:pt x="567" y="247"/>
                      <a:pt x="577" y="248"/>
                      <a:pt x="583" y="245"/>
                    </a:cubicBezTo>
                    <a:cubicBezTo>
                      <a:pt x="580" y="243"/>
                      <a:pt x="576" y="246"/>
                      <a:pt x="574" y="244"/>
                    </a:cubicBezTo>
                    <a:cubicBezTo>
                      <a:pt x="568" y="241"/>
                      <a:pt x="558" y="242"/>
                      <a:pt x="557" y="235"/>
                    </a:cubicBezTo>
                    <a:cubicBezTo>
                      <a:pt x="563" y="230"/>
                      <a:pt x="570" y="225"/>
                      <a:pt x="577" y="221"/>
                    </a:cubicBezTo>
                    <a:cubicBezTo>
                      <a:pt x="578" y="219"/>
                      <a:pt x="578" y="219"/>
                      <a:pt x="578" y="219"/>
                    </a:cubicBezTo>
                    <a:close/>
                    <a:moveTo>
                      <a:pt x="321" y="225"/>
                    </a:moveTo>
                    <a:cubicBezTo>
                      <a:pt x="315" y="222"/>
                      <a:pt x="312" y="216"/>
                      <a:pt x="304" y="215"/>
                    </a:cubicBezTo>
                    <a:cubicBezTo>
                      <a:pt x="304" y="217"/>
                      <a:pt x="307" y="220"/>
                      <a:pt x="309" y="221"/>
                    </a:cubicBezTo>
                    <a:cubicBezTo>
                      <a:pt x="312" y="225"/>
                      <a:pt x="317" y="229"/>
                      <a:pt x="317" y="234"/>
                    </a:cubicBezTo>
                    <a:cubicBezTo>
                      <a:pt x="311" y="244"/>
                      <a:pt x="299" y="243"/>
                      <a:pt x="290" y="247"/>
                    </a:cubicBezTo>
                    <a:cubicBezTo>
                      <a:pt x="290" y="249"/>
                      <a:pt x="290" y="249"/>
                      <a:pt x="291" y="250"/>
                    </a:cubicBezTo>
                    <a:cubicBezTo>
                      <a:pt x="297" y="251"/>
                      <a:pt x="304" y="249"/>
                      <a:pt x="309" y="247"/>
                    </a:cubicBezTo>
                    <a:cubicBezTo>
                      <a:pt x="316" y="244"/>
                      <a:pt x="324" y="241"/>
                      <a:pt x="328" y="235"/>
                    </a:cubicBezTo>
                    <a:cubicBezTo>
                      <a:pt x="327" y="233"/>
                      <a:pt x="326" y="231"/>
                      <a:pt x="326" y="228"/>
                    </a:cubicBezTo>
                    <a:cubicBezTo>
                      <a:pt x="325" y="227"/>
                      <a:pt x="323" y="224"/>
                      <a:pt x="321" y="225"/>
                    </a:cubicBezTo>
                    <a:close/>
                    <a:moveTo>
                      <a:pt x="844" y="223"/>
                    </a:moveTo>
                    <a:cubicBezTo>
                      <a:pt x="840" y="221"/>
                      <a:pt x="838" y="226"/>
                      <a:pt x="840" y="228"/>
                    </a:cubicBezTo>
                    <a:cubicBezTo>
                      <a:pt x="845" y="233"/>
                      <a:pt x="849" y="238"/>
                      <a:pt x="850" y="245"/>
                    </a:cubicBezTo>
                    <a:cubicBezTo>
                      <a:pt x="850" y="255"/>
                      <a:pt x="849" y="268"/>
                      <a:pt x="839" y="274"/>
                    </a:cubicBezTo>
                    <a:cubicBezTo>
                      <a:pt x="836" y="279"/>
                      <a:pt x="839" y="285"/>
                      <a:pt x="843" y="288"/>
                    </a:cubicBezTo>
                    <a:cubicBezTo>
                      <a:pt x="860" y="305"/>
                      <a:pt x="849" y="329"/>
                      <a:pt x="843" y="347"/>
                    </a:cubicBezTo>
                    <a:cubicBezTo>
                      <a:pt x="841" y="352"/>
                      <a:pt x="841" y="359"/>
                      <a:pt x="838" y="364"/>
                    </a:cubicBezTo>
                    <a:cubicBezTo>
                      <a:pt x="829" y="353"/>
                      <a:pt x="840" y="339"/>
                      <a:pt x="839" y="326"/>
                    </a:cubicBezTo>
                    <a:cubicBezTo>
                      <a:pt x="839" y="311"/>
                      <a:pt x="833" y="299"/>
                      <a:pt x="823" y="289"/>
                    </a:cubicBezTo>
                    <a:cubicBezTo>
                      <a:pt x="819" y="285"/>
                      <a:pt x="819" y="279"/>
                      <a:pt x="815" y="277"/>
                    </a:cubicBezTo>
                    <a:cubicBezTo>
                      <a:pt x="814" y="278"/>
                      <a:pt x="813" y="279"/>
                      <a:pt x="813" y="280"/>
                    </a:cubicBezTo>
                    <a:cubicBezTo>
                      <a:pt x="818" y="295"/>
                      <a:pt x="836" y="306"/>
                      <a:pt x="834" y="324"/>
                    </a:cubicBezTo>
                    <a:cubicBezTo>
                      <a:pt x="831" y="341"/>
                      <a:pt x="826" y="361"/>
                      <a:pt x="838" y="376"/>
                    </a:cubicBezTo>
                    <a:cubicBezTo>
                      <a:pt x="841" y="379"/>
                      <a:pt x="845" y="384"/>
                      <a:pt x="850" y="384"/>
                    </a:cubicBezTo>
                    <a:cubicBezTo>
                      <a:pt x="851" y="384"/>
                      <a:pt x="852" y="382"/>
                      <a:pt x="851" y="380"/>
                    </a:cubicBezTo>
                    <a:cubicBezTo>
                      <a:pt x="846" y="377"/>
                      <a:pt x="845" y="371"/>
                      <a:pt x="844" y="365"/>
                    </a:cubicBezTo>
                    <a:cubicBezTo>
                      <a:pt x="846" y="342"/>
                      <a:pt x="863" y="321"/>
                      <a:pt x="855" y="297"/>
                    </a:cubicBezTo>
                    <a:cubicBezTo>
                      <a:pt x="851" y="290"/>
                      <a:pt x="847" y="285"/>
                      <a:pt x="845" y="278"/>
                    </a:cubicBezTo>
                    <a:cubicBezTo>
                      <a:pt x="849" y="271"/>
                      <a:pt x="854" y="265"/>
                      <a:pt x="854" y="257"/>
                    </a:cubicBezTo>
                    <a:cubicBezTo>
                      <a:pt x="856" y="245"/>
                      <a:pt x="853" y="232"/>
                      <a:pt x="844" y="223"/>
                    </a:cubicBezTo>
                    <a:close/>
                    <a:moveTo>
                      <a:pt x="309" y="231"/>
                    </a:moveTo>
                    <a:cubicBezTo>
                      <a:pt x="306" y="226"/>
                      <a:pt x="302" y="221"/>
                      <a:pt x="297" y="219"/>
                    </a:cubicBezTo>
                    <a:cubicBezTo>
                      <a:pt x="290" y="224"/>
                      <a:pt x="282" y="228"/>
                      <a:pt x="274" y="230"/>
                    </a:cubicBezTo>
                    <a:cubicBezTo>
                      <a:pt x="274" y="231"/>
                      <a:pt x="274" y="233"/>
                      <a:pt x="275" y="234"/>
                    </a:cubicBezTo>
                    <a:cubicBezTo>
                      <a:pt x="280" y="237"/>
                      <a:pt x="284" y="244"/>
                      <a:pt x="290" y="240"/>
                    </a:cubicBezTo>
                    <a:cubicBezTo>
                      <a:pt x="297" y="239"/>
                      <a:pt x="305" y="238"/>
                      <a:pt x="309" y="231"/>
                    </a:cubicBezTo>
                    <a:close/>
                    <a:moveTo>
                      <a:pt x="606" y="230"/>
                    </a:moveTo>
                    <a:cubicBezTo>
                      <a:pt x="600" y="228"/>
                      <a:pt x="593" y="226"/>
                      <a:pt x="587" y="224"/>
                    </a:cubicBezTo>
                    <a:cubicBezTo>
                      <a:pt x="579" y="225"/>
                      <a:pt x="573" y="231"/>
                      <a:pt x="568" y="236"/>
                    </a:cubicBezTo>
                    <a:cubicBezTo>
                      <a:pt x="576" y="239"/>
                      <a:pt x="588" y="239"/>
                      <a:pt x="597" y="237"/>
                    </a:cubicBezTo>
                    <a:cubicBezTo>
                      <a:pt x="600" y="235"/>
                      <a:pt x="606" y="235"/>
                      <a:pt x="606" y="230"/>
                    </a:cubicBezTo>
                    <a:close/>
                    <a:moveTo>
                      <a:pt x="467" y="247"/>
                    </a:moveTo>
                    <a:cubicBezTo>
                      <a:pt x="455" y="242"/>
                      <a:pt x="444" y="237"/>
                      <a:pt x="432" y="230"/>
                    </a:cubicBezTo>
                    <a:cubicBezTo>
                      <a:pt x="422" y="240"/>
                      <a:pt x="408" y="246"/>
                      <a:pt x="396" y="254"/>
                    </a:cubicBezTo>
                    <a:cubicBezTo>
                      <a:pt x="390" y="256"/>
                      <a:pt x="387" y="262"/>
                      <a:pt x="385" y="267"/>
                    </a:cubicBezTo>
                    <a:cubicBezTo>
                      <a:pt x="383" y="271"/>
                      <a:pt x="385" y="277"/>
                      <a:pt x="381" y="279"/>
                    </a:cubicBezTo>
                    <a:cubicBezTo>
                      <a:pt x="372" y="281"/>
                      <a:pt x="362" y="280"/>
                      <a:pt x="356" y="287"/>
                    </a:cubicBezTo>
                    <a:cubicBezTo>
                      <a:pt x="365" y="291"/>
                      <a:pt x="374" y="295"/>
                      <a:pt x="382" y="301"/>
                    </a:cubicBezTo>
                    <a:cubicBezTo>
                      <a:pt x="385" y="306"/>
                      <a:pt x="387" y="312"/>
                      <a:pt x="391" y="316"/>
                    </a:cubicBezTo>
                    <a:cubicBezTo>
                      <a:pt x="395" y="310"/>
                      <a:pt x="401" y="303"/>
                      <a:pt x="407" y="299"/>
                    </a:cubicBezTo>
                    <a:cubicBezTo>
                      <a:pt x="407" y="293"/>
                      <a:pt x="406" y="287"/>
                      <a:pt x="410" y="282"/>
                    </a:cubicBezTo>
                    <a:cubicBezTo>
                      <a:pt x="417" y="274"/>
                      <a:pt x="425" y="268"/>
                      <a:pt x="435" y="264"/>
                    </a:cubicBezTo>
                    <a:cubicBezTo>
                      <a:pt x="441" y="263"/>
                      <a:pt x="450" y="261"/>
                      <a:pt x="456" y="267"/>
                    </a:cubicBezTo>
                    <a:cubicBezTo>
                      <a:pt x="466" y="268"/>
                      <a:pt x="471" y="280"/>
                      <a:pt x="473" y="288"/>
                    </a:cubicBezTo>
                    <a:cubicBezTo>
                      <a:pt x="471" y="292"/>
                      <a:pt x="473" y="295"/>
                      <a:pt x="473" y="299"/>
                    </a:cubicBezTo>
                    <a:cubicBezTo>
                      <a:pt x="482" y="304"/>
                      <a:pt x="487" y="314"/>
                      <a:pt x="487" y="324"/>
                    </a:cubicBezTo>
                    <a:cubicBezTo>
                      <a:pt x="489" y="319"/>
                      <a:pt x="491" y="313"/>
                      <a:pt x="497" y="308"/>
                    </a:cubicBezTo>
                    <a:cubicBezTo>
                      <a:pt x="504" y="299"/>
                      <a:pt x="515" y="293"/>
                      <a:pt x="526" y="292"/>
                    </a:cubicBezTo>
                    <a:cubicBezTo>
                      <a:pt x="524" y="286"/>
                      <a:pt x="519" y="282"/>
                      <a:pt x="513" y="278"/>
                    </a:cubicBezTo>
                    <a:cubicBezTo>
                      <a:pt x="505" y="276"/>
                      <a:pt x="497" y="271"/>
                      <a:pt x="487" y="273"/>
                    </a:cubicBezTo>
                    <a:cubicBezTo>
                      <a:pt x="486" y="272"/>
                      <a:pt x="486" y="272"/>
                      <a:pt x="486" y="272"/>
                    </a:cubicBezTo>
                    <a:cubicBezTo>
                      <a:pt x="484" y="261"/>
                      <a:pt x="475" y="254"/>
                      <a:pt x="467" y="247"/>
                    </a:cubicBezTo>
                    <a:close/>
                    <a:moveTo>
                      <a:pt x="289" y="259"/>
                    </a:moveTo>
                    <a:cubicBezTo>
                      <a:pt x="281" y="247"/>
                      <a:pt x="281" y="247"/>
                      <a:pt x="281" y="247"/>
                    </a:cubicBezTo>
                    <a:cubicBezTo>
                      <a:pt x="273" y="242"/>
                      <a:pt x="267" y="231"/>
                      <a:pt x="257" y="231"/>
                    </a:cubicBezTo>
                    <a:cubicBezTo>
                      <a:pt x="255" y="229"/>
                      <a:pt x="250" y="229"/>
                      <a:pt x="249" y="231"/>
                    </a:cubicBezTo>
                    <a:cubicBezTo>
                      <a:pt x="267" y="241"/>
                      <a:pt x="285" y="257"/>
                      <a:pt x="286" y="278"/>
                    </a:cubicBezTo>
                    <a:cubicBezTo>
                      <a:pt x="286" y="280"/>
                      <a:pt x="283" y="280"/>
                      <a:pt x="282" y="281"/>
                    </a:cubicBezTo>
                    <a:cubicBezTo>
                      <a:pt x="265" y="277"/>
                      <a:pt x="252" y="261"/>
                      <a:pt x="241" y="249"/>
                    </a:cubicBezTo>
                    <a:cubicBezTo>
                      <a:pt x="240" y="253"/>
                      <a:pt x="242" y="256"/>
                      <a:pt x="244" y="259"/>
                    </a:cubicBezTo>
                    <a:cubicBezTo>
                      <a:pt x="253" y="269"/>
                      <a:pt x="261" y="283"/>
                      <a:pt x="276" y="286"/>
                    </a:cubicBezTo>
                    <a:cubicBezTo>
                      <a:pt x="281" y="289"/>
                      <a:pt x="289" y="292"/>
                      <a:pt x="294" y="288"/>
                    </a:cubicBezTo>
                    <a:cubicBezTo>
                      <a:pt x="296" y="278"/>
                      <a:pt x="291" y="268"/>
                      <a:pt x="289" y="259"/>
                    </a:cubicBezTo>
                    <a:close/>
                    <a:moveTo>
                      <a:pt x="446" y="240"/>
                    </a:moveTo>
                    <a:cubicBezTo>
                      <a:pt x="441" y="239"/>
                      <a:pt x="437" y="234"/>
                      <a:pt x="432" y="234"/>
                    </a:cubicBezTo>
                    <a:cubicBezTo>
                      <a:pt x="421" y="252"/>
                      <a:pt x="393" y="251"/>
                      <a:pt x="388" y="273"/>
                    </a:cubicBezTo>
                    <a:cubicBezTo>
                      <a:pt x="386" y="276"/>
                      <a:pt x="388" y="282"/>
                      <a:pt x="385" y="284"/>
                    </a:cubicBezTo>
                    <a:cubicBezTo>
                      <a:pt x="379" y="285"/>
                      <a:pt x="374" y="287"/>
                      <a:pt x="368" y="285"/>
                    </a:cubicBezTo>
                    <a:cubicBezTo>
                      <a:pt x="366" y="286"/>
                      <a:pt x="367" y="288"/>
                      <a:pt x="368" y="290"/>
                    </a:cubicBezTo>
                    <a:cubicBezTo>
                      <a:pt x="377" y="291"/>
                      <a:pt x="383" y="301"/>
                      <a:pt x="389" y="306"/>
                    </a:cubicBezTo>
                    <a:cubicBezTo>
                      <a:pt x="394" y="305"/>
                      <a:pt x="399" y="300"/>
                      <a:pt x="402" y="295"/>
                    </a:cubicBezTo>
                    <a:cubicBezTo>
                      <a:pt x="403" y="283"/>
                      <a:pt x="413" y="273"/>
                      <a:pt x="421" y="266"/>
                    </a:cubicBezTo>
                    <a:cubicBezTo>
                      <a:pt x="435" y="260"/>
                      <a:pt x="454" y="254"/>
                      <a:pt x="467" y="265"/>
                    </a:cubicBezTo>
                    <a:cubicBezTo>
                      <a:pt x="475" y="273"/>
                      <a:pt x="475" y="284"/>
                      <a:pt x="478" y="294"/>
                    </a:cubicBezTo>
                    <a:cubicBezTo>
                      <a:pt x="481" y="298"/>
                      <a:pt x="484" y="302"/>
                      <a:pt x="487" y="306"/>
                    </a:cubicBezTo>
                    <a:cubicBezTo>
                      <a:pt x="490" y="305"/>
                      <a:pt x="493" y="303"/>
                      <a:pt x="495" y="300"/>
                    </a:cubicBezTo>
                    <a:cubicBezTo>
                      <a:pt x="501" y="296"/>
                      <a:pt x="508" y="293"/>
                      <a:pt x="514" y="290"/>
                    </a:cubicBezTo>
                    <a:cubicBezTo>
                      <a:pt x="514" y="288"/>
                      <a:pt x="515" y="287"/>
                      <a:pt x="514" y="286"/>
                    </a:cubicBezTo>
                    <a:cubicBezTo>
                      <a:pt x="506" y="278"/>
                      <a:pt x="495" y="277"/>
                      <a:pt x="485" y="276"/>
                    </a:cubicBezTo>
                    <a:cubicBezTo>
                      <a:pt x="478" y="260"/>
                      <a:pt x="462" y="245"/>
                      <a:pt x="446" y="240"/>
                    </a:cubicBezTo>
                    <a:close/>
                    <a:moveTo>
                      <a:pt x="616" y="236"/>
                    </a:moveTo>
                    <a:cubicBezTo>
                      <a:pt x="607" y="239"/>
                      <a:pt x="599" y="244"/>
                      <a:pt x="592" y="250"/>
                    </a:cubicBezTo>
                    <a:cubicBezTo>
                      <a:pt x="581" y="260"/>
                      <a:pt x="576" y="276"/>
                      <a:pt x="578" y="288"/>
                    </a:cubicBezTo>
                    <a:cubicBezTo>
                      <a:pt x="587" y="290"/>
                      <a:pt x="596" y="287"/>
                      <a:pt x="604" y="284"/>
                    </a:cubicBezTo>
                    <a:cubicBezTo>
                      <a:pt x="618" y="277"/>
                      <a:pt x="633" y="263"/>
                      <a:pt x="635" y="247"/>
                    </a:cubicBezTo>
                    <a:cubicBezTo>
                      <a:pt x="630" y="256"/>
                      <a:pt x="624" y="265"/>
                      <a:pt x="615" y="271"/>
                    </a:cubicBezTo>
                    <a:cubicBezTo>
                      <a:pt x="606" y="278"/>
                      <a:pt x="596" y="278"/>
                      <a:pt x="586" y="281"/>
                    </a:cubicBezTo>
                    <a:cubicBezTo>
                      <a:pt x="585" y="280"/>
                      <a:pt x="584" y="278"/>
                      <a:pt x="585" y="276"/>
                    </a:cubicBezTo>
                    <a:cubicBezTo>
                      <a:pt x="590" y="265"/>
                      <a:pt x="597" y="252"/>
                      <a:pt x="607" y="244"/>
                    </a:cubicBezTo>
                    <a:cubicBezTo>
                      <a:pt x="610" y="242"/>
                      <a:pt x="614" y="239"/>
                      <a:pt x="616" y="236"/>
                    </a:cubicBezTo>
                    <a:close/>
                    <a:moveTo>
                      <a:pt x="275" y="261"/>
                    </a:moveTo>
                    <a:cubicBezTo>
                      <a:pt x="267" y="249"/>
                      <a:pt x="255" y="238"/>
                      <a:pt x="241" y="234"/>
                    </a:cubicBezTo>
                    <a:cubicBezTo>
                      <a:pt x="240" y="234"/>
                      <a:pt x="240" y="236"/>
                      <a:pt x="240" y="237"/>
                    </a:cubicBezTo>
                    <a:cubicBezTo>
                      <a:pt x="248" y="246"/>
                      <a:pt x="254" y="256"/>
                      <a:pt x="263" y="264"/>
                    </a:cubicBezTo>
                    <a:cubicBezTo>
                      <a:pt x="268" y="268"/>
                      <a:pt x="272" y="272"/>
                      <a:pt x="278" y="273"/>
                    </a:cubicBezTo>
                    <a:cubicBezTo>
                      <a:pt x="279" y="269"/>
                      <a:pt x="277" y="265"/>
                      <a:pt x="275" y="261"/>
                    </a:cubicBezTo>
                    <a:close/>
                    <a:moveTo>
                      <a:pt x="632" y="238"/>
                    </a:moveTo>
                    <a:cubicBezTo>
                      <a:pt x="628" y="237"/>
                      <a:pt x="625" y="240"/>
                      <a:pt x="621" y="241"/>
                    </a:cubicBezTo>
                    <a:cubicBezTo>
                      <a:pt x="611" y="250"/>
                      <a:pt x="597" y="258"/>
                      <a:pt x="594" y="272"/>
                    </a:cubicBezTo>
                    <a:cubicBezTo>
                      <a:pt x="613" y="271"/>
                      <a:pt x="628" y="255"/>
                      <a:pt x="632" y="238"/>
                    </a:cubicBezTo>
                    <a:close/>
                    <a:moveTo>
                      <a:pt x="650" y="249"/>
                    </a:moveTo>
                    <a:cubicBezTo>
                      <a:pt x="650" y="248"/>
                      <a:pt x="650" y="248"/>
                      <a:pt x="650" y="248"/>
                    </a:cubicBezTo>
                    <a:cubicBezTo>
                      <a:pt x="650" y="249"/>
                      <a:pt x="650" y="249"/>
                      <a:pt x="650" y="249"/>
                    </a:cubicBezTo>
                    <a:close/>
                    <a:moveTo>
                      <a:pt x="668" y="291"/>
                    </a:moveTo>
                    <a:cubicBezTo>
                      <a:pt x="655" y="281"/>
                      <a:pt x="652" y="265"/>
                      <a:pt x="645" y="251"/>
                    </a:cubicBezTo>
                    <a:cubicBezTo>
                      <a:pt x="644" y="258"/>
                      <a:pt x="644" y="258"/>
                      <a:pt x="644" y="258"/>
                    </a:cubicBezTo>
                    <a:cubicBezTo>
                      <a:pt x="648" y="277"/>
                      <a:pt x="659" y="300"/>
                      <a:pt x="678" y="307"/>
                    </a:cubicBezTo>
                    <a:cubicBezTo>
                      <a:pt x="688" y="312"/>
                      <a:pt x="700" y="316"/>
                      <a:pt x="710" y="312"/>
                    </a:cubicBezTo>
                    <a:cubicBezTo>
                      <a:pt x="710" y="309"/>
                      <a:pt x="708" y="305"/>
                      <a:pt x="705" y="302"/>
                    </a:cubicBezTo>
                    <a:cubicBezTo>
                      <a:pt x="692" y="304"/>
                      <a:pt x="679" y="297"/>
                      <a:pt x="668" y="291"/>
                    </a:cubicBezTo>
                    <a:close/>
                    <a:moveTo>
                      <a:pt x="234" y="269"/>
                    </a:moveTo>
                    <a:cubicBezTo>
                      <a:pt x="235" y="265"/>
                      <a:pt x="236" y="258"/>
                      <a:pt x="234" y="255"/>
                    </a:cubicBezTo>
                    <a:cubicBezTo>
                      <a:pt x="229" y="265"/>
                      <a:pt x="226" y="275"/>
                      <a:pt x="217" y="283"/>
                    </a:cubicBezTo>
                    <a:cubicBezTo>
                      <a:pt x="207" y="292"/>
                      <a:pt x="194" y="298"/>
                      <a:pt x="180" y="296"/>
                    </a:cubicBezTo>
                    <a:cubicBezTo>
                      <a:pt x="175" y="299"/>
                      <a:pt x="171" y="305"/>
                      <a:pt x="170" y="311"/>
                    </a:cubicBezTo>
                    <a:cubicBezTo>
                      <a:pt x="180" y="311"/>
                      <a:pt x="180" y="311"/>
                      <a:pt x="180" y="311"/>
                    </a:cubicBezTo>
                    <a:cubicBezTo>
                      <a:pt x="204" y="308"/>
                      <a:pt x="226" y="290"/>
                      <a:pt x="234" y="269"/>
                    </a:cubicBezTo>
                    <a:close/>
                    <a:moveTo>
                      <a:pt x="224" y="257"/>
                    </a:moveTo>
                    <a:cubicBezTo>
                      <a:pt x="211" y="260"/>
                      <a:pt x="202" y="271"/>
                      <a:pt x="192" y="280"/>
                    </a:cubicBezTo>
                    <a:cubicBezTo>
                      <a:pt x="190" y="283"/>
                      <a:pt x="186" y="286"/>
                      <a:pt x="186" y="289"/>
                    </a:cubicBezTo>
                    <a:cubicBezTo>
                      <a:pt x="191" y="291"/>
                      <a:pt x="195" y="287"/>
                      <a:pt x="200" y="287"/>
                    </a:cubicBezTo>
                    <a:cubicBezTo>
                      <a:pt x="212" y="281"/>
                      <a:pt x="222" y="271"/>
                      <a:pt x="224" y="257"/>
                    </a:cubicBezTo>
                    <a:close/>
                    <a:moveTo>
                      <a:pt x="646" y="286"/>
                    </a:moveTo>
                    <a:cubicBezTo>
                      <a:pt x="644" y="278"/>
                      <a:pt x="641" y="270"/>
                      <a:pt x="637" y="263"/>
                    </a:cubicBezTo>
                    <a:cubicBezTo>
                      <a:pt x="629" y="274"/>
                      <a:pt x="629" y="274"/>
                      <a:pt x="629" y="274"/>
                    </a:cubicBezTo>
                    <a:cubicBezTo>
                      <a:pt x="627" y="283"/>
                      <a:pt x="627" y="295"/>
                      <a:pt x="633" y="303"/>
                    </a:cubicBezTo>
                    <a:cubicBezTo>
                      <a:pt x="641" y="302"/>
                      <a:pt x="643" y="292"/>
                      <a:pt x="646" y="286"/>
                    </a:cubicBezTo>
                    <a:close/>
                    <a:moveTo>
                      <a:pt x="698" y="295"/>
                    </a:moveTo>
                    <a:cubicBezTo>
                      <a:pt x="690" y="280"/>
                      <a:pt x="674" y="272"/>
                      <a:pt x="659" y="268"/>
                    </a:cubicBezTo>
                    <a:cubicBezTo>
                      <a:pt x="659" y="270"/>
                      <a:pt x="659" y="270"/>
                      <a:pt x="659" y="270"/>
                    </a:cubicBezTo>
                    <a:cubicBezTo>
                      <a:pt x="665" y="279"/>
                      <a:pt x="670" y="289"/>
                      <a:pt x="681" y="292"/>
                    </a:cubicBezTo>
                    <a:cubicBezTo>
                      <a:pt x="686" y="294"/>
                      <a:pt x="693" y="296"/>
                      <a:pt x="698" y="295"/>
                    </a:cubicBezTo>
                    <a:close/>
                    <a:moveTo>
                      <a:pt x="250" y="282"/>
                    </a:moveTo>
                    <a:cubicBezTo>
                      <a:pt x="251" y="275"/>
                      <a:pt x="245" y="269"/>
                      <a:pt x="241" y="265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7" y="274"/>
                      <a:pt x="234" y="279"/>
                      <a:pt x="234" y="285"/>
                    </a:cubicBezTo>
                    <a:cubicBezTo>
                      <a:pt x="235" y="291"/>
                      <a:pt x="238" y="299"/>
                      <a:pt x="244" y="301"/>
                    </a:cubicBezTo>
                    <a:cubicBezTo>
                      <a:pt x="248" y="296"/>
                      <a:pt x="249" y="289"/>
                      <a:pt x="250" y="282"/>
                    </a:cubicBezTo>
                    <a:close/>
                    <a:moveTo>
                      <a:pt x="463" y="281"/>
                    </a:moveTo>
                    <a:cubicBezTo>
                      <a:pt x="462" y="277"/>
                      <a:pt x="457" y="273"/>
                      <a:pt x="453" y="271"/>
                    </a:cubicBezTo>
                    <a:cubicBezTo>
                      <a:pt x="446" y="268"/>
                      <a:pt x="436" y="270"/>
                      <a:pt x="429" y="274"/>
                    </a:cubicBezTo>
                    <a:cubicBezTo>
                      <a:pt x="420" y="279"/>
                      <a:pt x="414" y="290"/>
                      <a:pt x="413" y="300"/>
                    </a:cubicBezTo>
                    <a:cubicBezTo>
                      <a:pt x="408" y="304"/>
                      <a:pt x="401" y="310"/>
                      <a:pt x="399" y="317"/>
                    </a:cubicBezTo>
                    <a:cubicBezTo>
                      <a:pt x="396" y="322"/>
                      <a:pt x="397" y="330"/>
                      <a:pt x="399" y="334"/>
                    </a:cubicBezTo>
                    <a:cubicBezTo>
                      <a:pt x="402" y="341"/>
                      <a:pt x="408" y="345"/>
                      <a:pt x="415" y="347"/>
                    </a:cubicBezTo>
                    <a:cubicBezTo>
                      <a:pt x="421" y="347"/>
                      <a:pt x="429" y="345"/>
                      <a:pt x="431" y="340"/>
                    </a:cubicBezTo>
                    <a:cubicBezTo>
                      <a:pt x="433" y="337"/>
                      <a:pt x="435" y="334"/>
                      <a:pt x="433" y="330"/>
                    </a:cubicBezTo>
                    <a:cubicBezTo>
                      <a:pt x="429" y="320"/>
                      <a:pt x="423" y="335"/>
                      <a:pt x="415" y="332"/>
                    </a:cubicBezTo>
                    <a:cubicBezTo>
                      <a:pt x="409" y="330"/>
                      <a:pt x="410" y="324"/>
                      <a:pt x="410" y="319"/>
                    </a:cubicBezTo>
                    <a:cubicBezTo>
                      <a:pt x="409" y="310"/>
                      <a:pt x="419" y="305"/>
                      <a:pt x="425" y="299"/>
                    </a:cubicBezTo>
                    <a:cubicBezTo>
                      <a:pt x="425" y="293"/>
                      <a:pt x="428" y="288"/>
                      <a:pt x="433" y="284"/>
                    </a:cubicBezTo>
                    <a:cubicBezTo>
                      <a:pt x="437" y="281"/>
                      <a:pt x="443" y="278"/>
                      <a:pt x="449" y="280"/>
                    </a:cubicBezTo>
                    <a:cubicBezTo>
                      <a:pt x="461" y="285"/>
                      <a:pt x="460" y="300"/>
                      <a:pt x="461" y="310"/>
                    </a:cubicBezTo>
                    <a:cubicBezTo>
                      <a:pt x="465" y="311"/>
                      <a:pt x="470" y="315"/>
                      <a:pt x="471" y="320"/>
                    </a:cubicBezTo>
                    <a:cubicBezTo>
                      <a:pt x="472" y="324"/>
                      <a:pt x="471" y="328"/>
                      <a:pt x="467" y="331"/>
                    </a:cubicBezTo>
                    <a:cubicBezTo>
                      <a:pt x="465" y="332"/>
                      <a:pt x="463" y="331"/>
                      <a:pt x="461" y="329"/>
                    </a:cubicBezTo>
                    <a:cubicBezTo>
                      <a:pt x="460" y="328"/>
                      <a:pt x="457" y="328"/>
                      <a:pt x="456" y="330"/>
                    </a:cubicBezTo>
                    <a:cubicBezTo>
                      <a:pt x="454" y="334"/>
                      <a:pt x="454" y="339"/>
                      <a:pt x="458" y="342"/>
                    </a:cubicBezTo>
                    <a:cubicBezTo>
                      <a:pt x="461" y="345"/>
                      <a:pt x="465" y="344"/>
                      <a:pt x="468" y="343"/>
                    </a:cubicBezTo>
                    <a:cubicBezTo>
                      <a:pt x="473" y="342"/>
                      <a:pt x="478" y="337"/>
                      <a:pt x="480" y="331"/>
                    </a:cubicBezTo>
                    <a:cubicBezTo>
                      <a:pt x="481" y="323"/>
                      <a:pt x="480" y="314"/>
                      <a:pt x="474" y="308"/>
                    </a:cubicBezTo>
                    <a:cubicBezTo>
                      <a:pt x="460" y="305"/>
                      <a:pt x="468" y="289"/>
                      <a:pt x="463" y="281"/>
                    </a:cubicBezTo>
                    <a:close/>
                    <a:moveTo>
                      <a:pt x="625" y="296"/>
                    </a:moveTo>
                    <a:cubicBezTo>
                      <a:pt x="622" y="291"/>
                      <a:pt x="624" y="285"/>
                      <a:pt x="622" y="281"/>
                    </a:cubicBezTo>
                    <a:cubicBezTo>
                      <a:pt x="619" y="284"/>
                      <a:pt x="619" y="284"/>
                      <a:pt x="619" y="284"/>
                    </a:cubicBezTo>
                    <a:cubicBezTo>
                      <a:pt x="613" y="295"/>
                      <a:pt x="622" y="306"/>
                      <a:pt x="628" y="315"/>
                    </a:cubicBezTo>
                    <a:cubicBezTo>
                      <a:pt x="629" y="317"/>
                      <a:pt x="632" y="321"/>
                      <a:pt x="635" y="320"/>
                    </a:cubicBezTo>
                    <a:cubicBezTo>
                      <a:pt x="644" y="316"/>
                      <a:pt x="651" y="307"/>
                      <a:pt x="652" y="297"/>
                    </a:cubicBezTo>
                    <a:cubicBezTo>
                      <a:pt x="652" y="295"/>
                      <a:pt x="653" y="292"/>
                      <a:pt x="650" y="292"/>
                    </a:cubicBezTo>
                    <a:cubicBezTo>
                      <a:pt x="646" y="298"/>
                      <a:pt x="643" y="309"/>
                      <a:pt x="633" y="310"/>
                    </a:cubicBezTo>
                    <a:cubicBezTo>
                      <a:pt x="629" y="306"/>
                      <a:pt x="626" y="301"/>
                      <a:pt x="625" y="296"/>
                    </a:cubicBezTo>
                    <a:close/>
                    <a:moveTo>
                      <a:pt x="453" y="297"/>
                    </a:moveTo>
                    <a:cubicBezTo>
                      <a:pt x="451" y="293"/>
                      <a:pt x="451" y="284"/>
                      <a:pt x="443" y="286"/>
                    </a:cubicBezTo>
                    <a:cubicBezTo>
                      <a:pt x="437" y="287"/>
                      <a:pt x="434" y="292"/>
                      <a:pt x="432" y="297"/>
                    </a:cubicBezTo>
                    <a:cubicBezTo>
                      <a:pt x="432" y="299"/>
                      <a:pt x="434" y="301"/>
                      <a:pt x="432" y="303"/>
                    </a:cubicBezTo>
                    <a:cubicBezTo>
                      <a:pt x="427" y="307"/>
                      <a:pt x="420" y="309"/>
                      <a:pt x="418" y="315"/>
                    </a:cubicBezTo>
                    <a:cubicBezTo>
                      <a:pt x="417" y="318"/>
                      <a:pt x="416" y="323"/>
                      <a:pt x="418" y="325"/>
                    </a:cubicBezTo>
                    <a:cubicBezTo>
                      <a:pt x="422" y="321"/>
                      <a:pt x="428" y="319"/>
                      <a:pt x="434" y="321"/>
                    </a:cubicBezTo>
                    <a:cubicBezTo>
                      <a:pt x="439" y="324"/>
                      <a:pt x="441" y="330"/>
                      <a:pt x="441" y="336"/>
                    </a:cubicBezTo>
                    <a:cubicBezTo>
                      <a:pt x="436" y="345"/>
                      <a:pt x="428" y="352"/>
                      <a:pt x="417" y="353"/>
                    </a:cubicBezTo>
                    <a:cubicBezTo>
                      <a:pt x="409" y="351"/>
                      <a:pt x="400" y="347"/>
                      <a:pt x="395" y="339"/>
                    </a:cubicBezTo>
                    <a:cubicBezTo>
                      <a:pt x="393" y="346"/>
                      <a:pt x="391" y="353"/>
                      <a:pt x="388" y="359"/>
                    </a:cubicBezTo>
                    <a:cubicBezTo>
                      <a:pt x="377" y="375"/>
                      <a:pt x="361" y="383"/>
                      <a:pt x="342" y="382"/>
                    </a:cubicBezTo>
                    <a:cubicBezTo>
                      <a:pt x="342" y="384"/>
                      <a:pt x="342" y="384"/>
                      <a:pt x="342" y="384"/>
                    </a:cubicBezTo>
                    <a:cubicBezTo>
                      <a:pt x="347" y="389"/>
                      <a:pt x="351" y="397"/>
                      <a:pt x="348" y="405"/>
                    </a:cubicBezTo>
                    <a:cubicBezTo>
                      <a:pt x="344" y="411"/>
                      <a:pt x="338" y="415"/>
                      <a:pt x="331" y="415"/>
                    </a:cubicBezTo>
                    <a:cubicBezTo>
                      <a:pt x="325" y="415"/>
                      <a:pt x="326" y="406"/>
                      <a:pt x="319" y="405"/>
                    </a:cubicBezTo>
                    <a:cubicBezTo>
                      <a:pt x="314" y="406"/>
                      <a:pt x="313" y="411"/>
                      <a:pt x="311" y="415"/>
                    </a:cubicBezTo>
                    <a:cubicBezTo>
                      <a:pt x="308" y="417"/>
                      <a:pt x="305" y="414"/>
                      <a:pt x="303" y="414"/>
                    </a:cubicBezTo>
                    <a:cubicBezTo>
                      <a:pt x="298" y="415"/>
                      <a:pt x="293" y="419"/>
                      <a:pt x="292" y="424"/>
                    </a:cubicBezTo>
                    <a:cubicBezTo>
                      <a:pt x="289" y="430"/>
                      <a:pt x="293" y="436"/>
                      <a:pt x="295" y="441"/>
                    </a:cubicBezTo>
                    <a:cubicBezTo>
                      <a:pt x="301" y="447"/>
                      <a:pt x="309" y="447"/>
                      <a:pt x="318" y="447"/>
                    </a:cubicBezTo>
                    <a:cubicBezTo>
                      <a:pt x="322" y="449"/>
                      <a:pt x="317" y="457"/>
                      <a:pt x="323" y="457"/>
                    </a:cubicBezTo>
                    <a:cubicBezTo>
                      <a:pt x="323" y="453"/>
                      <a:pt x="324" y="451"/>
                      <a:pt x="325" y="448"/>
                    </a:cubicBezTo>
                    <a:cubicBezTo>
                      <a:pt x="329" y="444"/>
                      <a:pt x="333" y="442"/>
                      <a:pt x="338" y="443"/>
                    </a:cubicBezTo>
                    <a:cubicBezTo>
                      <a:pt x="341" y="445"/>
                      <a:pt x="345" y="446"/>
                      <a:pt x="347" y="450"/>
                    </a:cubicBezTo>
                    <a:cubicBezTo>
                      <a:pt x="350" y="456"/>
                      <a:pt x="350" y="462"/>
                      <a:pt x="348" y="468"/>
                    </a:cubicBezTo>
                    <a:cubicBezTo>
                      <a:pt x="347" y="471"/>
                      <a:pt x="344" y="473"/>
                      <a:pt x="346" y="476"/>
                    </a:cubicBezTo>
                    <a:cubicBezTo>
                      <a:pt x="353" y="476"/>
                      <a:pt x="360" y="478"/>
                      <a:pt x="368" y="479"/>
                    </a:cubicBezTo>
                    <a:cubicBezTo>
                      <a:pt x="378" y="485"/>
                      <a:pt x="389" y="494"/>
                      <a:pt x="392" y="507"/>
                    </a:cubicBezTo>
                    <a:cubicBezTo>
                      <a:pt x="395" y="511"/>
                      <a:pt x="392" y="517"/>
                      <a:pt x="394" y="521"/>
                    </a:cubicBezTo>
                    <a:cubicBezTo>
                      <a:pt x="404" y="513"/>
                      <a:pt x="404" y="513"/>
                      <a:pt x="404" y="513"/>
                    </a:cubicBezTo>
                    <a:cubicBezTo>
                      <a:pt x="409" y="511"/>
                      <a:pt x="415" y="508"/>
                      <a:pt x="420" y="511"/>
                    </a:cubicBezTo>
                    <a:cubicBezTo>
                      <a:pt x="422" y="509"/>
                      <a:pt x="424" y="512"/>
                      <a:pt x="426" y="511"/>
                    </a:cubicBezTo>
                    <a:cubicBezTo>
                      <a:pt x="432" y="516"/>
                      <a:pt x="438" y="521"/>
                      <a:pt x="435" y="528"/>
                    </a:cubicBezTo>
                    <a:cubicBezTo>
                      <a:pt x="434" y="537"/>
                      <a:pt x="423" y="530"/>
                      <a:pt x="423" y="539"/>
                    </a:cubicBezTo>
                    <a:cubicBezTo>
                      <a:pt x="422" y="543"/>
                      <a:pt x="427" y="546"/>
                      <a:pt x="430" y="547"/>
                    </a:cubicBezTo>
                    <a:cubicBezTo>
                      <a:pt x="433" y="550"/>
                      <a:pt x="431" y="553"/>
                      <a:pt x="430" y="556"/>
                    </a:cubicBezTo>
                    <a:cubicBezTo>
                      <a:pt x="430" y="560"/>
                      <a:pt x="432" y="564"/>
                      <a:pt x="435" y="567"/>
                    </a:cubicBezTo>
                    <a:cubicBezTo>
                      <a:pt x="438" y="570"/>
                      <a:pt x="443" y="570"/>
                      <a:pt x="446" y="566"/>
                    </a:cubicBezTo>
                    <a:cubicBezTo>
                      <a:pt x="448" y="557"/>
                      <a:pt x="453" y="548"/>
                      <a:pt x="462" y="545"/>
                    </a:cubicBezTo>
                    <a:cubicBezTo>
                      <a:pt x="465" y="542"/>
                      <a:pt x="468" y="539"/>
                      <a:pt x="467" y="535"/>
                    </a:cubicBezTo>
                    <a:cubicBezTo>
                      <a:pt x="462" y="531"/>
                      <a:pt x="453" y="536"/>
                      <a:pt x="451" y="527"/>
                    </a:cubicBezTo>
                    <a:cubicBezTo>
                      <a:pt x="451" y="522"/>
                      <a:pt x="451" y="516"/>
                      <a:pt x="456" y="513"/>
                    </a:cubicBezTo>
                    <a:cubicBezTo>
                      <a:pt x="461" y="510"/>
                      <a:pt x="469" y="508"/>
                      <a:pt x="476" y="509"/>
                    </a:cubicBezTo>
                    <a:cubicBezTo>
                      <a:pt x="482" y="512"/>
                      <a:pt x="487" y="518"/>
                      <a:pt x="490" y="524"/>
                    </a:cubicBezTo>
                    <a:cubicBezTo>
                      <a:pt x="494" y="537"/>
                      <a:pt x="487" y="548"/>
                      <a:pt x="478" y="556"/>
                    </a:cubicBezTo>
                    <a:cubicBezTo>
                      <a:pt x="467" y="556"/>
                      <a:pt x="471" y="568"/>
                      <a:pt x="466" y="573"/>
                    </a:cubicBezTo>
                    <a:cubicBezTo>
                      <a:pt x="459" y="586"/>
                      <a:pt x="447" y="591"/>
                      <a:pt x="434" y="592"/>
                    </a:cubicBezTo>
                    <a:cubicBezTo>
                      <a:pt x="434" y="593"/>
                      <a:pt x="436" y="593"/>
                      <a:pt x="437" y="594"/>
                    </a:cubicBezTo>
                    <a:cubicBezTo>
                      <a:pt x="453" y="597"/>
                      <a:pt x="464" y="583"/>
                      <a:pt x="472" y="572"/>
                    </a:cubicBezTo>
                    <a:cubicBezTo>
                      <a:pt x="473" y="569"/>
                      <a:pt x="472" y="566"/>
                      <a:pt x="474" y="564"/>
                    </a:cubicBezTo>
                    <a:cubicBezTo>
                      <a:pt x="482" y="560"/>
                      <a:pt x="489" y="554"/>
                      <a:pt x="491" y="546"/>
                    </a:cubicBezTo>
                    <a:cubicBezTo>
                      <a:pt x="497" y="540"/>
                      <a:pt x="502" y="552"/>
                      <a:pt x="507" y="550"/>
                    </a:cubicBezTo>
                    <a:cubicBezTo>
                      <a:pt x="502" y="542"/>
                      <a:pt x="494" y="537"/>
                      <a:pt x="492" y="529"/>
                    </a:cubicBezTo>
                    <a:cubicBezTo>
                      <a:pt x="493" y="512"/>
                      <a:pt x="493" y="512"/>
                      <a:pt x="493" y="512"/>
                    </a:cubicBezTo>
                    <a:cubicBezTo>
                      <a:pt x="496" y="499"/>
                      <a:pt x="509" y="490"/>
                      <a:pt x="521" y="486"/>
                    </a:cubicBezTo>
                    <a:cubicBezTo>
                      <a:pt x="538" y="481"/>
                      <a:pt x="554" y="487"/>
                      <a:pt x="566" y="498"/>
                    </a:cubicBezTo>
                    <a:cubicBezTo>
                      <a:pt x="571" y="501"/>
                      <a:pt x="573" y="507"/>
                      <a:pt x="577" y="510"/>
                    </a:cubicBezTo>
                    <a:cubicBezTo>
                      <a:pt x="582" y="504"/>
                      <a:pt x="586" y="496"/>
                      <a:pt x="585" y="488"/>
                    </a:cubicBezTo>
                    <a:cubicBezTo>
                      <a:pt x="587" y="483"/>
                      <a:pt x="593" y="487"/>
                      <a:pt x="594" y="482"/>
                    </a:cubicBezTo>
                    <a:cubicBezTo>
                      <a:pt x="617" y="475"/>
                      <a:pt x="625" y="453"/>
                      <a:pt x="635" y="435"/>
                    </a:cubicBezTo>
                    <a:cubicBezTo>
                      <a:pt x="637" y="431"/>
                      <a:pt x="641" y="429"/>
                      <a:pt x="643" y="425"/>
                    </a:cubicBezTo>
                    <a:cubicBezTo>
                      <a:pt x="642" y="424"/>
                      <a:pt x="641" y="423"/>
                      <a:pt x="640" y="423"/>
                    </a:cubicBezTo>
                    <a:cubicBezTo>
                      <a:pt x="636" y="426"/>
                      <a:pt x="634" y="431"/>
                      <a:pt x="633" y="435"/>
                    </a:cubicBezTo>
                    <a:cubicBezTo>
                      <a:pt x="621" y="452"/>
                      <a:pt x="612" y="473"/>
                      <a:pt x="591" y="480"/>
                    </a:cubicBezTo>
                    <a:cubicBezTo>
                      <a:pt x="581" y="481"/>
                      <a:pt x="583" y="493"/>
                      <a:pt x="578" y="499"/>
                    </a:cubicBezTo>
                    <a:cubicBezTo>
                      <a:pt x="576" y="501"/>
                      <a:pt x="574" y="499"/>
                      <a:pt x="572" y="499"/>
                    </a:cubicBezTo>
                    <a:cubicBezTo>
                      <a:pt x="570" y="493"/>
                      <a:pt x="563" y="492"/>
                      <a:pt x="562" y="486"/>
                    </a:cubicBezTo>
                    <a:cubicBezTo>
                      <a:pt x="569" y="482"/>
                      <a:pt x="574" y="475"/>
                      <a:pt x="579" y="468"/>
                    </a:cubicBezTo>
                    <a:cubicBezTo>
                      <a:pt x="588" y="468"/>
                      <a:pt x="597" y="464"/>
                      <a:pt x="603" y="457"/>
                    </a:cubicBezTo>
                    <a:cubicBezTo>
                      <a:pt x="611" y="446"/>
                      <a:pt x="617" y="432"/>
                      <a:pt x="613" y="418"/>
                    </a:cubicBezTo>
                    <a:cubicBezTo>
                      <a:pt x="608" y="403"/>
                      <a:pt x="594" y="395"/>
                      <a:pt x="580" y="392"/>
                    </a:cubicBezTo>
                    <a:cubicBezTo>
                      <a:pt x="572" y="389"/>
                      <a:pt x="570" y="377"/>
                      <a:pt x="561" y="376"/>
                    </a:cubicBezTo>
                    <a:cubicBezTo>
                      <a:pt x="559" y="373"/>
                      <a:pt x="563" y="371"/>
                      <a:pt x="565" y="370"/>
                    </a:cubicBezTo>
                    <a:cubicBezTo>
                      <a:pt x="570" y="365"/>
                      <a:pt x="572" y="357"/>
                      <a:pt x="576" y="351"/>
                    </a:cubicBezTo>
                    <a:cubicBezTo>
                      <a:pt x="577" y="350"/>
                      <a:pt x="579" y="351"/>
                      <a:pt x="580" y="352"/>
                    </a:cubicBezTo>
                    <a:cubicBezTo>
                      <a:pt x="582" y="361"/>
                      <a:pt x="583" y="371"/>
                      <a:pt x="589" y="378"/>
                    </a:cubicBezTo>
                    <a:cubicBezTo>
                      <a:pt x="596" y="378"/>
                      <a:pt x="601" y="382"/>
                      <a:pt x="608" y="383"/>
                    </a:cubicBezTo>
                    <a:cubicBezTo>
                      <a:pt x="619" y="391"/>
                      <a:pt x="628" y="401"/>
                      <a:pt x="633" y="413"/>
                    </a:cubicBezTo>
                    <a:cubicBezTo>
                      <a:pt x="634" y="415"/>
                      <a:pt x="635" y="418"/>
                      <a:pt x="638" y="418"/>
                    </a:cubicBezTo>
                    <a:cubicBezTo>
                      <a:pt x="635" y="411"/>
                      <a:pt x="631" y="404"/>
                      <a:pt x="627" y="397"/>
                    </a:cubicBezTo>
                    <a:cubicBezTo>
                      <a:pt x="622" y="388"/>
                      <a:pt x="611" y="385"/>
                      <a:pt x="604" y="379"/>
                    </a:cubicBezTo>
                    <a:cubicBezTo>
                      <a:pt x="600" y="377"/>
                      <a:pt x="594" y="378"/>
                      <a:pt x="591" y="374"/>
                    </a:cubicBezTo>
                    <a:cubicBezTo>
                      <a:pt x="585" y="364"/>
                      <a:pt x="585" y="349"/>
                      <a:pt x="574" y="342"/>
                    </a:cubicBezTo>
                    <a:cubicBezTo>
                      <a:pt x="571" y="351"/>
                      <a:pt x="571" y="351"/>
                      <a:pt x="571" y="351"/>
                    </a:cubicBezTo>
                    <a:cubicBezTo>
                      <a:pt x="569" y="363"/>
                      <a:pt x="557" y="369"/>
                      <a:pt x="549" y="377"/>
                    </a:cubicBezTo>
                    <a:cubicBezTo>
                      <a:pt x="548" y="378"/>
                      <a:pt x="548" y="378"/>
                      <a:pt x="548" y="378"/>
                    </a:cubicBezTo>
                    <a:cubicBezTo>
                      <a:pt x="561" y="377"/>
                      <a:pt x="569" y="388"/>
                      <a:pt x="575" y="396"/>
                    </a:cubicBezTo>
                    <a:cubicBezTo>
                      <a:pt x="584" y="397"/>
                      <a:pt x="593" y="399"/>
                      <a:pt x="600" y="406"/>
                    </a:cubicBezTo>
                    <a:cubicBezTo>
                      <a:pt x="610" y="414"/>
                      <a:pt x="611" y="428"/>
                      <a:pt x="610" y="439"/>
                    </a:cubicBezTo>
                    <a:cubicBezTo>
                      <a:pt x="607" y="452"/>
                      <a:pt x="593" y="459"/>
                      <a:pt x="580" y="462"/>
                    </a:cubicBezTo>
                    <a:cubicBezTo>
                      <a:pt x="575" y="472"/>
                      <a:pt x="564" y="478"/>
                      <a:pt x="554" y="480"/>
                    </a:cubicBezTo>
                    <a:cubicBezTo>
                      <a:pt x="545" y="480"/>
                      <a:pt x="537" y="477"/>
                      <a:pt x="532" y="469"/>
                    </a:cubicBezTo>
                    <a:cubicBezTo>
                      <a:pt x="528" y="463"/>
                      <a:pt x="529" y="455"/>
                      <a:pt x="529" y="448"/>
                    </a:cubicBezTo>
                    <a:cubicBezTo>
                      <a:pt x="531" y="443"/>
                      <a:pt x="535" y="438"/>
                      <a:pt x="541" y="437"/>
                    </a:cubicBezTo>
                    <a:cubicBezTo>
                      <a:pt x="547" y="437"/>
                      <a:pt x="553" y="438"/>
                      <a:pt x="556" y="443"/>
                    </a:cubicBezTo>
                    <a:cubicBezTo>
                      <a:pt x="558" y="446"/>
                      <a:pt x="556" y="448"/>
                      <a:pt x="557" y="451"/>
                    </a:cubicBezTo>
                    <a:cubicBezTo>
                      <a:pt x="563" y="452"/>
                      <a:pt x="566" y="444"/>
                      <a:pt x="570" y="440"/>
                    </a:cubicBezTo>
                    <a:cubicBezTo>
                      <a:pt x="575" y="440"/>
                      <a:pt x="583" y="442"/>
                      <a:pt x="585" y="435"/>
                    </a:cubicBezTo>
                    <a:cubicBezTo>
                      <a:pt x="587" y="430"/>
                      <a:pt x="587" y="423"/>
                      <a:pt x="582" y="419"/>
                    </a:cubicBezTo>
                    <a:cubicBezTo>
                      <a:pt x="579" y="417"/>
                      <a:pt x="575" y="418"/>
                      <a:pt x="571" y="418"/>
                    </a:cubicBezTo>
                    <a:cubicBezTo>
                      <a:pt x="564" y="420"/>
                      <a:pt x="563" y="412"/>
                      <a:pt x="559" y="409"/>
                    </a:cubicBezTo>
                    <a:cubicBezTo>
                      <a:pt x="555" y="406"/>
                      <a:pt x="552" y="410"/>
                      <a:pt x="550" y="412"/>
                    </a:cubicBezTo>
                    <a:cubicBezTo>
                      <a:pt x="545" y="414"/>
                      <a:pt x="538" y="415"/>
                      <a:pt x="533" y="411"/>
                    </a:cubicBezTo>
                    <a:cubicBezTo>
                      <a:pt x="531" y="408"/>
                      <a:pt x="525" y="404"/>
                      <a:pt x="527" y="399"/>
                    </a:cubicBezTo>
                    <a:cubicBezTo>
                      <a:pt x="527" y="392"/>
                      <a:pt x="530" y="385"/>
                      <a:pt x="537" y="381"/>
                    </a:cubicBezTo>
                    <a:cubicBezTo>
                      <a:pt x="522" y="380"/>
                      <a:pt x="510" y="373"/>
                      <a:pt x="500" y="363"/>
                    </a:cubicBezTo>
                    <a:cubicBezTo>
                      <a:pt x="494" y="358"/>
                      <a:pt x="493" y="351"/>
                      <a:pt x="489" y="345"/>
                    </a:cubicBezTo>
                    <a:cubicBezTo>
                      <a:pt x="487" y="341"/>
                      <a:pt x="488" y="337"/>
                      <a:pt x="486" y="334"/>
                    </a:cubicBezTo>
                    <a:cubicBezTo>
                      <a:pt x="481" y="342"/>
                      <a:pt x="481" y="342"/>
                      <a:pt x="481" y="342"/>
                    </a:cubicBezTo>
                    <a:cubicBezTo>
                      <a:pt x="475" y="346"/>
                      <a:pt x="469" y="352"/>
                      <a:pt x="461" y="351"/>
                    </a:cubicBezTo>
                    <a:cubicBezTo>
                      <a:pt x="456" y="350"/>
                      <a:pt x="451" y="347"/>
                      <a:pt x="448" y="343"/>
                    </a:cubicBezTo>
                    <a:cubicBezTo>
                      <a:pt x="446" y="338"/>
                      <a:pt x="442" y="332"/>
                      <a:pt x="447" y="327"/>
                    </a:cubicBezTo>
                    <a:cubicBezTo>
                      <a:pt x="448" y="319"/>
                      <a:pt x="456" y="318"/>
                      <a:pt x="462" y="319"/>
                    </a:cubicBezTo>
                    <a:cubicBezTo>
                      <a:pt x="459" y="315"/>
                      <a:pt x="453" y="318"/>
                      <a:pt x="451" y="312"/>
                    </a:cubicBezTo>
                    <a:cubicBezTo>
                      <a:pt x="453" y="307"/>
                      <a:pt x="453" y="303"/>
                      <a:pt x="453" y="297"/>
                    </a:cubicBezTo>
                    <a:close/>
                    <a:moveTo>
                      <a:pt x="254" y="311"/>
                    </a:moveTo>
                    <a:cubicBezTo>
                      <a:pt x="256" y="303"/>
                      <a:pt x="260" y="294"/>
                      <a:pt x="256" y="287"/>
                    </a:cubicBezTo>
                    <a:cubicBezTo>
                      <a:pt x="254" y="294"/>
                      <a:pt x="254" y="304"/>
                      <a:pt x="246" y="308"/>
                    </a:cubicBezTo>
                    <a:cubicBezTo>
                      <a:pt x="243" y="310"/>
                      <a:pt x="241" y="308"/>
                      <a:pt x="238" y="306"/>
                    </a:cubicBezTo>
                    <a:cubicBezTo>
                      <a:pt x="234" y="301"/>
                      <a:pt x="231" y="295"/>
                      <a:pt x="227" y="291"/>
                    </a:cubicBezTo>
                    <a:cubicBezTo>
                      <a:pt x="225" y="292"/>
                      <a:pt x="225" y="295"/>
                      <a:pt x="225" y="297"/>
                    </a:cubicBezTo>
                    <a:cubicBezTo>
                      <a:pt x="232" y="306"/>
                      <a:pt x="238" y="314"/>
                      <a:pt x="246" y="322"/>
                    </a:cubicBezTo>
                    <a:cubicBezTo>
                      <a:pt x="252" y="322"/>
                      <a:pt x="252" y="315"/>
                      <a:pt x="254" y="311"/>
                    </a:cubicBezTo>
                    <a:close/>
                    <a:moveTo>
                      <a:pt x="378" y="308"/>
                    </a:moveTo>
                    <a:cubicBezTo>
                      <a:pt x="366" y="299"/>
                      <a:pt x="366" y="299"/>
                      <a:pt x="366" y="299"/>
                    </a:cubicBezTo>
                    <a:cubicBezTo>
                      <a:pt x="352" y="290"/>
                      <a:pt x="333" y="292"/>
                      <a:pt x="320" y="298"/>
                    </a:cubicBezTo>
                    <a:cubicBezTo>
                      <a:pt x="292" y="306"/>
                      <a:pt x="270" y="332"/>
                      <a:pt x="261" y="359"/>
                    </a:cubicBezTo>
                    <a:cubicBezTo>
                      <a:pt x="253" y="365"/>
                      <a:pt x="244" y="367"/>
                      <a:pt x="237" y="374"/>
                    </a:cubicBezTo>
                    <a:cubicBezTo>
                      <a:pt x="218" y="389"/>
                      <a:pt x="220" y="414"/>
                      <a:pt x="200" y="427"/>
                    </a:cubicBezTo>
                    <a:cubicBezTo>
                      <a:pt x="198" y="428"/>
                      <a:pt x="197" y="431"/>
                      <a:pt x="199" y="433"/>
                    </a:cubicBezTo>
                    <a:cubicBezTo>
                      <a:pt x="227" y="449"/>
                      <a:pt x="235" y="488"/>
                      <a:pt x="267" y="498"/>
                    </a:cubicBezTo>
                    <a:cubicBezTo>
                      <a:pt x="266" y="513"/>
                      <a:pt x="276" y="523"/>
                      <a:pt x="283" y="534"/>
                    </a:cubicBezTo>
                    <a:cubicBezTo>
                      <a:pt x="291" y="539"/>
                      <a:pt x="298" y="548"/>
                      <a:pt x="307" y="551"/>
                    </a:cubicBezTo>
                    <a:cubicBezTo>
                      <a:pt x="325" y="562"/>
                      <a:pt x="351" y="562"/>
                      <a:pt x="369" y="551"/>
                    </a:cubicBezTo>
                    <a:cubicBezTo>
                      <a:pt x="382" y="544"/>
                      <a:pt x="388" y="529"/>
                      <a:pt x="386" y="516"/>
                    </a:cubicBezTo>
                    <a:cubicBezTo>
                      <a:pt x="386" y="506"/>
                      <a:pt x="382" y="499"/>
                      <a:pt x="376" y="493"/>
                    </a:cubicBezTo>
                    <a:cubicBezTo>
                      <a:pt x="368" y="483"/>
                      <a:pt x="355" y="484"/>
                      <a:pt x="344" y="482"/>
                    </a:cubicBezTo>
                    <a:cubicBezTo>
                      <a:pt x="334" y="484"/>
                      <a:pt x="325" y="488"/>
                      <a:pt x="318" y="497"/>
                    </a:cubicBezTo>
                    <a:cubicBezTo>
                      <a:pt x="314" y="505"/>
                      <a:pt x="310" y="514"/>
                      <a:pt x="311" y="523"/>
                    </a:cubicBezTo>
                    <a:cubicBezTo>
                      <a:pt x="316" y="527"/>
                      <a:pt x="321" y="533"/>
                      <a:pt x="328" y="533"/>
                    </a:cubicBezTo>
                    <a:cubicBezTo>
                      <a:pt x="328" y="531"/>
                      <a:pt x="328" y="531"/>
                      <a:pt x="328" y="531"/>
                    </a:cubicBezTo>
                    <a:cubicBezTo>
                      <a:pt x="326" y="526"/>
                      <a:pt x="329" y="522"/>
                      <a:pt x="329" y="517"/>
                    </a:cubicBezTo>
                    <a:cubicBezTo>
                      <a:pt x="332" y="508"/>
                      <a:pt x="340" y="500"/>
                      <a:pt x="349" y="499"/>
                    </a:cubicBezTo>
                    <a:cubicBezTo>
                      <a:pt x="355" y="499"/>
                      <a:pt x="360" y="502"/>
                      <a:pt x="364" y="508"/>
                    </a:cubicBezTo>
                    <a:cubicBezTo>
                      <a:pt x="367" y="513"/>
                      <a:pt x="366" y="521"/>
                      <a:pt x="364" y="527"/>
                    </a:cubicBezTo>
                    <a:cubicBezTo>
                      <a:pt x="360" y="536"/>
                      <a:pt x="352" y="544"/>
                      <a:pt x="341" y="544"/>
                    </a:cubicBezTo>
                    <a:cubicBezTo>
                      <a:pt x="309" y="540"/>
                      <a:pt x="285" y="511"/>
                      <a:pt x="275" y="482"/>
                    </a:cubicBezTo>
                    <a:cubicBezTo>
                      <a:pt x="255" y="477"/>
                      <a:pt x="240" y="460"/>
                      <a:pt x="232" y="442"/>
                    </a:cubicBezTo>
                    <a:cubicBezTo>
                      <a:pt x="231" y="435"/>
                      <a:pt x="221" y="433"/>
                      <a:pt x="223" y="426"/>
                    </a:cubicBezTo>
                    <a:cubicBezTo>
                      <a:pt x="228" y="419"/>
                      <a:pt x="230" y="411"/>
                      <a:pt x="234" y="402"/>
                    </a:cubicBezTo>
                    <a:cubicBezTo>
                      <a:pt x="241" y="387"/>
                      <a:pt x="257" y="378"/>
                      <a:pt x="272" y="372"/>
                    </a:cubicBezTo>
                    <a:cubicBezTo>
                      <a:pt x="283" y="346"/>
                      <a:pt x="302" y="312"/>
                      <a:pt x="335" y="311"/>
                    </a:cubicBezTo>
                    <a:cubicBezTo>
                      <a:pt x="348" y="310"/>
                      <a:pt x="361" y="314"/>
                      <a:pt x="367" y="326"/>
                    </a:cubicBezTo>
                    <a:cubicBezTo>
                      <a:pt x="370" y="333"/>
                      <a:pt x="370" y="338"/>
                      <a:pt x="367" y="345"/>
                    </a:cubicBezTo>
                    <a:cubicBezTo>
                      <a:pt x="363" y="356"/>
                      <a:pt x="351" y="356"/>
                      <a:pt x="340" y="356"/>
                    </a:cubicBezTo>
                    <a:cubicBezTo>
                      <a:pt x="325" y="352"/>
                      <a:pt x="322" y="334"/>
                      <a:pt x="321" y="321"/>
                    </a:cubicBezTo>
                    <a:cubicBezTo>
                      <a:pt x="317" y="322"/>
                      <a:pt x="313" y="323"/>
                      <a:pt x="309" y="327"/>
                    </a:cubicBezTo>
                    <a:cubicBezTo>
                      <a:pt x="304" y="341"/>
                      <a:pt x="309" y="357"/>
                      <a:pt x="320" y="368"/>
                    </a:cubicBezTo>
                    <a:cubicBezTo>
                      <a:pt x="327" y="375"/>
                      <a:pt x="335" y="375"/>
                      <a:pt x="344" y="376"/>
                    </a:cubicBezTo>
                    <a:cubicBezTo>
                      <a:pt x="360" y="375"/>
                      <a:pt x="375" y="368"/>
                      <a:pt x="382" y="354"/>
                    </a:cubicBezTo>
                    <a:cubicBezTo>
                      <a:pt x="392" y="340"/>
                      <a:pt x="385" y="321"/>
                      <a:pt x="378" y="308"/>
                    </a:cubicBezTo>
                    <a:close/>
                    <a:moveTo>
                      <a:pt x="596" y="331"/>
                    </a:moveTo>
                    <a:cubicBezTo>
                      <a:pt x="587" y="322"/>
                      <a:pt x="576" y="314"/>
                      <a:pt x="564" y="308"/>
                    </a:cubicBezTo>
                    <a:cubicBezTo>
                      <a:pt x="546" y="301"/>
                      <a:pt x="524" y="294"/>
                      <a:pt x="506" y="307"/>
                    </a:cubicBezTo>
                    <a:cubicBezTo>
                      <a:pt x="497" y="316"/>
                      <a:pt x="491" y="328"/>
                      <a:pt x="493" y="340"/>
                    </a:cubicBezTo>
                    <a:cubicBezTo>
                      <a:pt x="496" y="355"/>
                      <a:pt x="511" y="368"/>
                      <a:pt x="525" y="373"/>
                    </a:cubicBezTo>
                    <a:cubicBezTo>
                      <a:pt x="538" y="376"/>
                      <a:pt x="550" y="370"/>
                      <a:pt x="558" y="362"/>
                    </a:cubicBezTo>
                    <a:cubicBezTo>
                      <a:pt x="564" y="354"/>
                      <a:pt x="569" y="343"/>
                      <a:pt x="567" y="333"/>
                    </a:cubicBezTo>
                    <a:cubicBezTo>
                      <a:pt x="563" y="330"/>
                      <a:pt x="560" y="327"/>
                      <a:pt x="555" y="327"/>
                    </a:cubicBezTo>
                    <a:cubicBezTo>
                      <a:pt x="556" y="335"/>
                      <a:pt x="556" y="344"/>
                      <a:pt x="550" y="350"/>
                    </a:cubicBezTo>
                    <a:cubicBezTo>
                      <a:pt x="545" y="355"/>
                      <a:pt x="538" y="358"/>
                      <a:pt x="531" y="359"/>
                    </a:cubicBezTo>
                    <a:cubicBezTo>
                      <a:pt x="522" y="357"/>
                      <a:pt x="515" y="352"/>
                      <a:pt x="511" y="345"/>
                    </a:cubicBezTo>
                    <a:cubicBezTo>
                      <a:pt x="508" y="335"/>
                      <a:pt x="512" y="327"/>
                      <a:pt x="517" y="320"/>
                    </a:cubicBezTo>
                    <a:cubicBezTo>
                      <a:pt x="526" y="311"/>
                      <a:pt x="540" y="313"/>
                      <a:pt x="551" y="317"/>
                    </a:cubicBezTo>
                    <a:cubicBezTo>
                      <a:pt x="574" y="324"/>
                      <a:pt x="589" y="347"/>
                      <a:pt x="595" y="369"/>
                    </a:cubicBezTo>
                    <a:cubicBezTo>
                      <a:pt x="608" y="372"/>
                      <a:pt x="618" y="381"/>
                      <a:pt x="629" y="389"/>
                    </a:cubicBezTo>
                    <a:cubicBezTo>
                      <a:pt x="637" y="398"/>
                      <a:pt x="639" y="409"/>
                      <a:pt x="647" y="418"/>
                    </a:cubicBezTo>
                    <a:cubicBezTo>
                      <a:pt x="647" y="420"/>
                      <a:pt x="650" y="423"/>
                      <a:pt x="652" y="425"/>
                    </a:cubicBezTo>
                    <a:cubicBezTo>
                      <a:pt x="654" y="430"/>
                      <a:pt x="646" y="431"/>
                      <a:pt x="643" y="435"/>
                    </a:cubicBezTo>
                    <a:cubicBezTo>
                      <a:pt x="633" y="453"/>
                      <a:pt x="622" y="477"/>
                      <a:pt x="600" y="486"/>
                    </a:cubicBezTo>
                    <a:cubicBezTo>
                      <a:pt x="589" y="487"/>
                      <a:pt x="592" y="501"/>
                      <a:pt x="586" y="508"/>
                    </a:cubicBezTo>
                    <a:cubicBezTo>
                      <a:pt x="580" y="524"/>
                      <a:pt x="564" y="536"/>
                      <a:pt x="546" y="542"/>
                    </a:cubicBezTo>
                    <a:cubicBezTo>
                      <a:pt x="539" y="539"/>
                      <a:pt x="529" y="541"/>
                      <a:pt x="523" y="534"/>
                    </a:cubicBezTo>
                    <a:cubicBezTo>
                      <a:pt x="521" y="528"/>
                      <a:pt x="517" y="523"/>
                      <a:pt x="520" y="516"/>
                    </a:cubicBezTo>
                    <a:cubicBezTo>
                      <a:pt x="521" y="512"/>
                      <a:pt x="525" y="508"/>
                      <a:pt x="530" y="507"/>
                    </a:cubicBezTo>
                    <a:cubicBezTo>
                      <a:pt x="537" y="505"/>
                      <a:pt x="544" y="509"/>
                      <a:pt x="550" y="513"/>
                    </a:cubicBezTo>
                    <a:cubicBezTo>
                      <a:pt x="554" y="518"/>
                      <a:pt x="553" y="525"/>
                      <a:pt x="555" y="531"/>
                    </a:cubicBezTo>
                    <a:cubicBezTo>
                      <a:pt x="557" y="531"/>
                      <a:pt x="559" y="530"/>
                      <a:pt x="560" y="529"/>
                    </a:cubicBezTo>
                    <a:cubicBezTo>
                      <a:pt x="565" y="525"/>
                      <a:pt x="574" y="522"/>
                      <a:pt x="571" y="514"/>
                    </a:cubicBezTo>
                    <a:cubicBezTo>
                      <a:pt x="564" y="501"/>
                      <a:pt x="551" y="493"/>
                      <a:pt x="537" y="490"/>
                    </a:cubicBezTo>
                    <a:cubicBezTo>
                      <a:pt x="525" y="488"/>
                      <a:pt x="513" y="495"/>
                      <a:pt x="505" y="503"/>
                    </a:cubicBezTo>
                    <a:cubicBezTo>
                      <a:pt x="499" y="511"/>
                      <a:pt x="496" y="523"/>
                      <a:pt x="501" y="533"/>
                    </a:cubicBezTo>
                    <a:cubicBezTo>
                      <a:pt x="509" y="541"/>
                      <a:pt x="516" y="553"/>
                      <a:pt x="529" y="555"/>
                    </a:cubicBezTo>
                    <a:cubicBezTo>
                      <a:pt x="536" y="554"/>
                      <a:pt x="541" y="561"/>
                      <a:pt x="548" y="557"/>
                    </a:cubicBezTo>
                    <a:cubicBezTo>
                      <a:pt x="571" y="556"/>
                      <a:pt x="585" y="536"/>
                      <a:pt x="597" y="520"/>
                    </a:cubicBezTo>
                    <a:cubicBezTo>
                      <a:pt x="601" y="514"/>
                      <a:pt x="602" y="508"/>
                      <a:pt x="604" y="501"/>
                    </a:cubicBezTo>
                    <a:cubicBezTo>
                      <a:pt x="614" y="498"/>
                      <a:pt x="620" y="490"/>
                      <a:pt x="628" y="484"/>
                    </a:cubicBezTo>
                    <a:cubicBezTo>
                      <a:pt x="645" y="468"/>
                      <a:pt x="648" y="444"/>
                      <a:pt x="668" y="430"/>
                    </a:cubicBezTo>
                    <a:cubicBezTo>
                      <a:pt x="670" y="425"/>
                      <a:pt x="661" y="423"/>
                      <a:pt x="662" y="416"/>
                    </a:cubicBezTo>
                    <a:cubicBezTo>
                      <a:pt x="653" y="404"/>
                      <a:pt x="646" y="390"/>
                      <a:pt x="637" y="378"/>
                    </a:cubicBezTo>
                    <a:cubicBezTo>
                      <a:pt x="630" y="368"/>
                      <a:pt x="619" y="364"/>
                      <a:pt x="610" y="358"/>
                    </a:cubicBezTo>
                    <a:cubicBezTo>
                      <a:pt x="607" y="348"/>
                      <a:pt x="601" y="340"/>
                      <a:pt x="596" y="331"/>
                    </a:cubicBezTo>
                    <a:close/>
                    <a:moveTo>
                      <a:pt x="671" y="322"/>
                    </a:moveTo>
                    <a:cubicBezTo>
                      <a:pt x="668" y="316"/>
                      <a:pt x="664" y="309"/>
                      <a:pt x="659" y="305"/>
                    </a:cubicBezTo>
                    <a:cubicBezTo>
                      <a:pt x="651" y="314"/>
                      <a:pt x="662" y="324"/>
                      <a:pt x="665" y="333"/>
                    </a:cubicBezTo>
                    <a:cubicBezTo>
                      <a:pt x="666" y="341"/>
                      <a:pt x="668" y="350"/>
                      <a:pt x="662" y="357"/>
                    </a:cubicBezTo>
                    <a:cubicBezTo>
                      <a:pt x="657" y="364"/>
                      <a:pt x="651" y="355"/>
                      <a:pt x="647" y="356"/>
                    </a:cubicBezTo>
                    <a:cubicBezTo>
                      <a:pt x="644" y="360"/>
                      <a:pt x="646" y="366"/>
                      <a:pt x="647" y="370"/>
                    </a:cubicBezTo>
                    <a:cubicBezTo>
                      <a:pt x="651" y="374"/>
                      <a:pt x="655" y="378"/>
                      <a:pt x="660" y="380"/>
                    </a:cubicBezTo>
                    <a:cubicBezTo>
                      <a:pt x="663" y="380"/>
                      <a:pt x="666" y="378"/>
                      <a:pt x="669" y="376"/>
                    </a:cubicBezTo>
                    <a:cubicBezTo>
                      <a:pt x="682" y="360"/>
                      <a:pt x="677" y="340"/>
                      <a:pt x="671" y="322"/>
                    </a:cubicBezTo>
                    <a:close/>
                    <a:moveTo>
                      <a:pt x="214" y="328"/>
                    </a:moveTo>
                    <a:cubicBezTo>
                      <a:pt x="215" y="321"/>
                      <a:pt x="220" y="311"/>
                      <a:pt x="214" y="305"/>
                    </a:cubicBezTo>
                    <a:cubicBezTo>
                      <a:pt x="212" y="306"/>
                      <a:pt x="209" y="307"/>
                      <a:pt x="207" y="309"/>
                    </a:cubicBezTo>
                    <a:cubicBezTo>
                      <a:pt x="208" y="327"/>
                      <a:pt x="196" y="342"/>
                      <a:pt x="197" y="358"/>
                    </a:cubicBezTo>
                    <a:cubicBezTo>
                      <a:pt x="200" y="366"/>
                      <a:pt x="204" y="376"/>
                      <a:pt x="213" y="378"/>
                    </a:cubicBezTo>
                    <a:cubicBezTo>
                      <a:pt x="216" y="379"/>
                      <a:pt x="220" y="378"/>
                      <a:pt x="223" y="376"/>
                    </a:cubicBezTo>
                    <a:cubicBezTo>
                      <a:pt x="227" y="372"/>
                      <a:pt x="228" y="365"/>
                      <a:pt x="226" y="359"/>
                    </a:cubicBezTo>
                    <a:cubicBezTo>
                      <a:pt x="224" y="358"/>
                      <a:pt x="222" y="359"/>
                      <a:pt x="220" y="360"/>
                    </a:cubicBezTo>
                    <a:cubicBezTo>
                      <a:pt x="217" y="360"/>
                      <a:pt x="213" y="359"/>
                      <a:pt x="211" y="356"/>
                    </a:cubicBezTo>
                    <a:cubicBezTo>
                      <a:pt x="205" y="348"/>
                      <a:pt x="209" y="336"/>
                      <a:pt x="214" y="328"/>
                    </a:cubicBezTo>
                    <a:close/>
                    <a:moveTo>
                      <a:pt x="685" y="318"/>
                    </a:moveTo>
                    <a:cubicBezTo>
                      <a:pt x="683" y="316"/>
                      <a:pt x="680" y="314"/>
                      <a:pt x="678" y="315"/>
                    </a:cubicBezTo>
                    <a:cubicBezTo>
                      <a:pt x="676" y="327"/>
                      <a:pt x="685" y="338"/>
                      <a:pt x="683" y="350"/>
                    </a:cubicBezTo>
                    <a:cubicBezTo>
                      <a:pt x="687" y="365"/>
                      <a:pt x="676" y="376"/>
                      <a:pt x="675" y="390"/>
                    </a:cubicBezTo>
                    <a:cubicBezTo>
                      <a:pt x="674" y="401"/>
                      <a:pt x="675" y="413"/>
                      <a:pt x="685" y="420"/>
                    </a:cubicBezTo>
                    <a:cubicBezTo>
                      <a:pt x="690" y="423"/>
                      <a:pt x="695" y="424"/>
                      <a:pt x="701" y="422"/>
                    </a:cubicBezTo>
                    <a:cubicBezTo>
                      <a:pt x="709" y="419"/>
                      <a:pt x="716" y="413"/>
                      <a:pt x="716" y="404"/>
                    </a:cubicBezTo>
                    <a:cubicBezTo>
                      <a:pt x="708" y="408"/>
                      <a:pt x="708" y="408"/>
                      <a:pt x="708" y="408"/>
                    </a:cubicBezTo>
                    <a:cubicBezTo>
                      <a:pt x="703" y="407"/>
                      <a:pt x="698" y="407"/>
                      <a:pt x="695" y="404"/>
                    </a:cubicBezTo>
                    <a:cubicBezTo>
                      <a:pt x="685" y="394"/>
                      <a:pt x="692" y="379"/>
                      <a:pt x="695" y="368"/>
                    </a:cubicBezTo>
                    <a:cubicBezTo>
                      <a:pt x="699" y="355"/>
                      <a:pt x="697" y="343"/>
                      <a:pt x="692" y="330"/>
                    </a:cubicBezTo>
                    <a:cubicBezTo>
                      <a:pt x="690" y="326"/>
                      <a:pt x="683" y="323"/>
                      <a:pt x="685" y="318"/>
                    </a:cubicBezTo>
                    <a:close/>
                    <a:moveTo>
                      <a:pt x="201" y="315"/>
                    </a:moveTo>
                    <a:cubicBezTo>
                      <a:pt x="201" y="314"/>
                      <a:pt x="200" y="313"/>
                      <a:pt x="199" y="313"/>
                    </a:cubicBezTo>
                    <a:cubicBezTo>
                      <a:pt x="196" y="314"/>
                      <a:pt x="194" y="315"/>
                      <a:pt x="194" y="318"/>
                    </a:cubicBezTo>
                    <a:cubicBezTo>
                      <a:pt x="186" y="324"/>
                      <a:pt x="184" y="334"/>
                      <a:pt x="182" y="344"/>
                    </a:cubicBezTo>
                    <a:cubicBezTo>
                      <a:pt x="177" y="362"/>
                      <a:pt x="193" y="379"/>
                      <a:pt x="184" y="397"/>
                    </a:cubicBezTo>
                    <a:cubicBezTo>
                      <a:pt x="180" y="404"/>
                      <a:pt x="173" y="408"/>
                      <a:pt x="165" y="408"/>
                    </a:cubicBezTo>
                    <a:cubicBezTo>
                      <a:pt x="164" y="409"/>
                      <a:pt x="164" y="409"/>
                      <a:pt x="164" y="409"/>
                    </a:cubicBezTo>
                    <a:cubicBezTo>
                      <a:pt x="167" y="414"/>
                      <a:pt x="171" y="416"/>
                      <a:pt x="175" y="418"/>
                    </a:cubicBezTo>
                    <a:cubicBezTo>
                      <a:pt x="183" y="417"/>
                      <a:pt x="188" y="414"/>
                      <a:pt x="192" y="409"/>
                    </a:cubicBezTo>
                    <a:cubicBezTo>
                      <a:pt x="202" y="396"/>
                      <a:pt x="198" y="378"/>
                      <a:pt x="193" y="365"/>
                    </a:cubicBezTo>
                    <a:cubicBezTo>
                      <a:pt x="189" y="348"/>
                      <a:pt x="198" y="331"/>
                      <a:pt x="201" y="315"/>
                    </a:cubicBezTo>
                    <a:close/>
                    <a:moveTo>
                      <a:pt x="705" y="328"/>
                    </a:moveTo>
                    <a:cubicBezTo>
                      <a:pt x="703" y="325"/>
                      <a:pt x="699" y="316"/>
                      <a:pt x="694" y="321"/>
                    </a:cubicBezTo>
                    <a:cubicBezTo>
                      <a:pt x="699" y="331"/>
                      <a:pt x="703" y="342"/>
                      <a:pt x="703" y="353"/>
                    </a:cubicBezTo>
                    <a:cubicBezTo>
                      <a:pt x="705" y="369"/>
                      <a:pt x="688" y="385"/>
                      <a:pt x="701" y="401"/>
                    </a:cubicBezTo>
                    <a:cubicBezTo>
                      <a:pt x="703" y="403"/>
                      <a:pt x="709" y="403"/>
                      <a:pt x="710" y="399"/>
                    </a:cubicBezTo>
                    <a:cubicBezTo>
                      <a:pt x="710" y="397"/>
                      <a:pt x="708" y="397"/>
                      <a:pt x="706" y="395"/>
                    </a:cubicBezTo>
                    <a:cubicBezTo>
                      <a:pt x="700" y="389"/>
                      <a:pt x="704" y="379"/>
                      <a:pt x="706" y="371"/>
                    </a:cubicBezTo>
                    <a:cubicBezTo>
                      <a:pt x="709" y="357"/>
                      <a:pt x="712" y="342"/>
                      <a:pt x="705" y="328"/>
                    </a:cubicBezTo>
                    <a:close/>
                    <a:moveTo>
                      <a:pt x="359" y="325"/>
                    </a:move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45" y="318"/>
                      <a:pt x="337" y="314"/>
                      <a:pt x="329" y="318"/>
                    </a:cubicBezTo>
                    <a:cubicBezTo>
                      <a:pt x="329" y="325"/>
                      <a:pt x="326" y="336"/>
                      <a:pt x="332" y="342"/>
                    </a:cubicBezTo>
                    <a:cubicBezTo>
                      <a:pt x="335" y="347"/>
                      <a:pt x="341" y="352"/>
                      <a:pt x="347" y="350"/>
                    </a:cubicBezTo>
                    <a:cubicBezTo>
                      <a:pt x="352" y="349"/>
                      <a:pt x="357" y="347"/>
                      <a:pt x="359" y="342"/>
                    </a:cubicBezTo>
                    <a:cubicBezTo>
                      <a:pt x="362" y="337"/>
                      <a:pt x="362" y="329"/>
                      <a:pt x="359" y="325"/>
                    </a:cubicBezTo>
                    <a:close/>
                    <a:moveTo>
                      <a:pt x="546" y="324"/>
                    </a:moveTo>
                    <a:cubicBezTo>
                      <a:pt x="543" y="319"/>
                      <a:pt x="537" y="321"/>
                      <a:pt x="532" y="320"/>
                    </a:cubicBezTo>
                    <a:cubicBezTo>
                      <a:pt x="524" y="320"/>
                      <a:pt x="520" y="327"/>
                      <a:pt x="517" y="334"/>
                    </a:cubicBezTo>
                    <a:cubicBezTo>
                      <a:pt x="515" y="338"/>
                      <a:pt x="517" y="342"/>
                      <a:pt x="519" y="346"/>
                    </a:cubicBezTo>
                    <a:cubicBezTo>
                      <a:pt x="524" y="351"/>
                      <a:pt x="531" y="352"/>
                      <a:pt x="537" y="351"/>
                    </a:cubicBezTo>
                    <a:cubicBezTo>
                      <a:pt x="542" y="351"/>
                      <a:pt x="546" y="346"/>
                      <a:pt x="549" y="342"/>
                    </a:cubicBezTo>
                    <a:cubicBezTo>
                      <a:pt x="550" y="339"/>
                      <a:pt x="552" y="333"/>
                      <a:pt x="547" y="330"/>
                    </a:cubicBezTo>
                    <a:cubicBezTo>
                      <a:pt x="545" y="335"/>
                      <a:pt x="547" y="340"/>
                      <a:pt x="544" y="344"/>
                    </a:cubicBezTo>
                    <a:cubicBezTo>
                      <a:pt x="541" y="347"/>
                      <a:pt x="537" y="349"/>
                      <a:pt x="532" y="349"/>
                    </a:cubicBezTo>
                    <a:cubicBezTo>
                      <a:pt x="528" y="348"/>
                      <a:pt x="524" y="347"/>
                      <a:pt x="522" y="343"/>
                    </a:cubicBezTo>
                    <a:cubicBezTo>
                      <a:pt x="522" y="340"/>
                      <a:pt x="521" y="337"/>
                      <a:pt x="521" y="333"/>
                    </a:cubicBezTo>
                    <a:cubicBezTo>
                      <a:pt x="523" y="330"/>
                      <a:pt x="526" y="326"/>
                      <a:pt x="530" y="325"/>
                    </a:cubicBezTo>
                    <a:cubicBezTo>
                      <a:pt x="535" y="321"/>
                      <a:pt x="542" y="325"/>
                      <a:pt x="546" y="327"/>
                    </a:cubicBezTo>
                    <a:cubicBezTo>
                      <a:pt x="546" y="324"/>
                      <a:pt x="546" y="324"/>
                      <a:pt x="546" y="324"/>
                    </a:cubicBezTo>
                    <a:close/>
                    <a:moveTo>
                      <a:pt x="359" y="331"/>
                    </a:moveTo>
                    <a:cubicBezTo>
                      <a:pt x="355" y="323"/>
                      <a:pt x="346" y="321"/>
                      <a:pt x="339" y="320"/>
                    </a:cubicBezTo>
                    <a:cubicBezTo>
                      <a:pt x="333" y="318"/>
                      <a:pt x="333" y="324"/>
                      <a:pt x="333" y="327"/>
                    </a:cubicBezTo>
                    <a:cubicBezTo>
                      <a:pt x="334" y="333"/>
                      <a:pt x="333" y="343"/>
                      <a:pt x="341" y="345"/>
                    </a:cubicBezTo>
                    <a:cubicBezTo>
                      <a:pt x="345" y="347"/>
                      <a:pt x="352" y="349"/>
                      <a:pt x="355" y="344"/>
                    </a:cubicBezTo>
                    <a:cubicBezTo>
                      <a:pt x="358" y="340"/>
                      <a:pt x="359" y="336"/>
                      <a:pt x="359" y="331"/>
                    </a:cubicBezTo>
                    <a:close/>
                    <a:moveTo>
                      <a:pt x="184" y="318"/>
                    </a:moveTo>
                    <a:cubicBezTo>
                      <a:pt x="178" y="323"/>
                      <a:pt x="178" y="332"/>
                      <a:pt x="174" y="339"/>
                    </a:cubicBezTo>
                    <a:cubicBezTo>
                      <a:pt x="173" y="352"/>
                      <a:pt x="167" y="368"/>
                      <a:pt x="171" y="381"/>
                    </a:cubicBezTo>
                    <a:cubicBezTo>
                      <a:pt x="173" y="389"/>
                      <a:pt x="169" y="395"/>
                      <a:pt x="168" y="401"/>
                    </a:cubicBezTo>
                    <a:cubicBezTo>
                      <a:pt x="172" y="402"/>
                      <a:pt x="173" y="400"/>
                      <a:pt x="176" y="398"/>
                    </a:cubicBezTo>
                    <a:cubicBezTo>
                      <a:pt x="180" y="394"/>
                      <a:pt x="180" y="388"/>
                      <a:pt x="180" y="381"/>
                    </a:cubicBezTo>
                    <a:cubicBezTo>
                      <a:pt x="173" y="361"/>
                      <a:pt x="174" y="337"/>
                      <a:pt x="184" y="318"/>
                    </a:cubicBezTo>
                    <a:close/>
                    <a:moveTo>
                      <a:pt x="660" y="351"/>
                    </a:moveTo>
                    <a:cubicBezTo>
                      <a:pt x="662" y="342"/>
                      <a:pt x="659" y="331"/>
                      <a:pt x="653" y="324"/>
                    </a:cubicBezTo>
                    <a:cubicBezTo>
                      <a:pt x="657" y="338"/>
                      <a:pt x="657" y="338"/>
                      <a:pt x="657" y="338"/>
                    </a:cubicBezTo>
                    <a:cubicBezTo>
                      <a:pt x="657" y="343"/>
                      <a:pt x="652" y="347"/>
                      <a:pt x="656" y="351"/>
                    </a:cubicBezTo>
                    <a:cubicBezTo>
                      <a:pt x="657" y="352"/>
                      <a:pt x="658" y="351"/>
                      <a:pt x="660" y="351"/>
                    </a:cubicBezTo>
                    <a:close/>
                    <a:moveTo>
                      <a:pt x="222" y="348"/>
                    </a:moveTo>
                    <a:cubicBezTo>
                      <a:pt x="219" y="344"/>
                      <a:pt x="221" y="337"/>
                      <a:pt x="219" y="333"/>
                    </a:cubicBezTo>
                    <a:cubicBezTo>
                      <a:pt x="217" y="338"/>
                      <a:pt x="214" y="342"/>
                      <a:pt x="214" y="347"/>
                    </a:cubicBezTo>
                    <a:cubicBezTo>
                      <a:pt x="214" y="349"/>
                      <a:pt x="215" y="354"/>
                      <a:pt x="218" y="353"/>
                    </a:cubicBezTo>
                    <a:cubicBezTo>
                      <a:pt x="221" y="352"/>
                      <a:pt x="222" y="351"/>
                      <a:pt x="222" y="348"/>
                    </a:cubicBezTo>
                    <a:close/>
                    <a:moveTo>
                      <a:pt x="58" y="335"/>
                    </a:moveTo>
                    <a:cubicBezTo>
                      <a:pt x="59" y="335"/>
                      <a:pt x="58" y="334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6"/>
                      <a:pt x="58" y="336"/>
                      <a:pt x="58" y="335"/>
                    </a:cubicBezTo>
                    <a:close/>
                    <a:moveTo>
                      <a:pt x="319" y="376"/>
                    </a:moveTo>
                    <a:cubicBezTo>
                      <a:pt x="307" y="366"/>
                      <a:pt x="302" y="351"/>
                      <a:pt x="300" y="337"/>
                    </a:cubicBezTo>
                    <a:cubicBezTo>
                      <a:pt x="290" y="349"/>
                      <a:pt x="282" y="363"/>
                      <a:pt x="278" y="378"/>
                    </a:cubicBezTo>
                    <a:cubicBezTo>
                      <a:pt x="271" y="379"/>
                      <a:pt x="264" y="381"/>
                      <a:pt x="258" y="385"/>
                    </a:cubicBezTo>
                    <a:cubicBezTo>
                      <a:pt x="240" y="393"/>
                      <a:pt x="239" y="414"/>
                      <a:pt x="230" y="428"/>
                    </a:cubicBezTo>
                    <a:cubicBezTo>
                      <a:pt x="241" y="444"/>
                      <a:pt x="247" y="462"/>
                      <a:pt x="265" y="472"/>
                    </a:cubicBezTo>
                    <a:cubicBezTo>
                      <a:pt x="270" y="475"/>
                      <a:pt x="277" y="475"/>
                      <a:pt x="281" y="479"/>
                    </a:cubicBezTo>
                    <a:cubicBezTo>
                      <a:pt x="283" y="494"/>
                      <a:pt x="292" y="506"/>
                      <a:pt x="304" y="516"/>
                    </a:cubicBezTo>
                    <a:cubicBezTo>
                      <a:pt x="307" y="509"/>
                      <a:pt x="309" y="500"/>
                      <a:pt x="313" y="493"/>
                    </a:cubicBezTo>
                    <a:cubicBezTo>
                      <a:pt x="315" y="489"/>
                      <a:pt x="321" y="487"/>
                      <a:pt x="321" y="483"/>
                    </a:cubicBezTo>
                    <a:cubicBezTo>
                      <a:pt x="311" y="482"/>
                      <a:pt x="304" y="477"/>
                      <a:pt x="300" y="469"/>
                    </a:cubicBezTo>
                    <a:cubicBezTo>
                      <a:pt x="294" y="466"/>
                      <a:pt x="286" y="467"/>
                      <a:pt x="282" y="462"/>
                    </a:cubicBezTo>
                    <a:cubicBezTo>
                      <a:pt x="267" y="450"/>
                      <a:pt x="264" y="431"/>
                      <a:pt x="269" y="413"/>
                    </a:cubicBezTo>
                    <a:cubicBezTo>
                      <a:pt x="272" y="401"/>
                      <a:pt x="284" y="394"/>
                      <a:pt x="295" y="390"/>
                    </a:cubicBezTo>
                    <a:cubicBezTo>
                      <a:pt x="303" y="384"/>
                      <a:pt x="310" y="377"/>
                      <a:pt x="319" y="376"/>
                    </a:cubicBezTo>
                    <a:close/>
                    <a:moveTo>
                      <a:pt x="304" y="367"/>
                    </a:moveTo>
                    <a:cubicBezTo>
                      <a:pt x="301" y="362"/>
                      <a:pt x="301" y="354"/>
                      <a:pt x="295" y="352"/>
                    </a:cubicBezTo>
                    <a:cubicBezTo>
                      <a:pt x="287" y="357"/>
                      <a:pt x="287" y="368"/>
                      <a:pt x="282" y="376"/>
                    </a:cubicBezTo>
                    <a:cubicBezTo>
                      <a:pt x="282" y="385"/>
                      <a:pt x="271" y="380"/>
                      <a:pt x="267" y="385"/>
                    </a:cubicBezTo>
                    <a:cubicBezTo>
                      <a:pt x="250" y="391"/>
                      <a:pt x="243" y="409"/>
                      <a:pt x="237" y="424"/>
                    </a:cubicBezTo>
                    <a:cubicBezTo>
                      <a:pt x="236" y="431"/>
                      <a:pt x="240" y="437"/>
                      <a:pt x="243" y="443"/>
                    </a:cubicBezTo>
                    <a:cubicBezTo>
                      <a:pt x="256" y="458"/>
                      <a:pt x="256" y="458"/>
                      <a:pt x="256" y="458"/>
                    </a:cubicBezTo>
                    <a:cubicBezTo>
                      <a:pt x="263" y="466"/>
                      <a:pt x="274" y="471"/>
                      <a:pt x="284" y="475"/>
                    </a:cubicBezTo>
                    <a:cubicBezTo>
                      <a:pt x="289" y="484"/>
                      <a:pt x="294" y="494"/>
                      <a:pt x="300" y="503"/>
                    </a:cubicBezTo>
                    <a:cubicBezTo>
                      <a:pt x="306" y="504"/>
                      <a:pt x="305" y="494"/>
                      <a:pt x="310" y="491"/>
                    </a:cubicBezTo>
                    <a:cubicBezTo>
                      <a:pt x="311" y="489"/>
                      <a:pt x="313" y="486"/>
                      <a:pt x="311" y="484"/>
                    </a:cubicBezTo>
                    <a:cubicBezTo>
                      <a:pt x="304" y="482"/>
                      <a:pt x="299" y="478"/>
                      <a:pt x="296" y="472"/>
                    </a:cubicBezTo>
                    <a:cubicBezTo>
                      <a:pt x="290" y="468"/>
                      <a:pt x="282" y="468"/>
                      <a:pt x="277" y="463"/>
                    </a:cubicBezTo>
                    <a:cubicBezTo>
                      <a:pt x="268" y="458"/>
                      <a:pt x="267" y="449"/>
                      <a:pt x="263" y="441"/>
                    </a:cubicBezTo>
                    <a:cubicBezTo>
                      <a:pt x="262" y="435"/>
                      <a:pt x="265" y="429"/>
                      <a:pt x="262" y="424"/>
                    </a:cubicBezTo>
                    <a:cubicBezTo>
                      <a:pt x="260" y="409"/>
                      <a:pt x="273" y="398"/>
                      <a:pt x="284" y="391"/>
                    </a:cubicBezTo>
                    <a:cubicBezTo>
                      <a:pt x="292" y="390"/>
                      <a:pt x="295" y="382"/>
                      <a:pt x="302" y="379"/>
                    </a:cubicBezTo>
                    <a:cubicBezTo>
                      <a:pt x="310" y="377"/>
                      <a:pt x="310" y="377"/>
                      <a:pt x="310" y="377"/>
                    </a:cubicBezTo>
                    <a:cubicBezTo>
                      <a:pt x="310" y="373"/>
                      <a:pt x="307" y="370"/>
                      <a:pt x="304" y="367"/>
                    </a:cubicBezTo>
                    <a:close/>
                    <a:moveTo>
                      <a:pt x="574" y="402"/>
                    </a:moveTo>
                    <a:cubicBezTo>
                      <a:pt x="568" y="397"/>
                      <a:pt x="564" y="389"/>
                      <a:pt x="557" y="385"/>
                    </a:cubicBezTo>
                    <a:cubicBezTo>
                      <a:pt x="552" y="383"/>
                      <a:pt x="547" y="385"/>
                      <a:pt x="542" y="385"/>
                    </a:cubicBezTo>
                    <a:cubicBezTo>
                      <a:pt x="537" y="387"/>
                      <a:pt x="533" y="392"/>
                      <a:pt x="533" y="397"/>
                    </a:cubicBezTo>
                    <a:cubicBezTo>
                      <a:pt x="533" y="402"/>
                      <a:pt x="535" y="406"/>
                      <a:pt x="538" y="408"/>
                    </a:cubicBezTo>
                    <a:cubicBezTo>
                      <a:pt x="545" y="411"/>
                      <a:pt x="550" y="406"/>
                      <a:pt x="554" y="401"/>
                    </a:cubicBezTo>
                    <a:cubicBezTo>
                      <a:pt x="562" y="400"/>
                      <a:pt x="566" y="408"/>
                      <a:pt x="569" y="413"/>
                    </a:cubicBezTo>
                    <a:cubicBezTo>
                      <a:pt x="577" y="412"/>
                      <a:pt x="587" y="412"/>
                      <a:pt x="591" y="419"/>
                    </a:cubicBezTo>
                    <a:cubicBezTo>
                      <a:pt x="594" y="425"/>
                      <a:pt x="594" y="432"/>
                      <a:pt x="591" y="438"/>
                    </a:cubicBezTo>
                    <a:cubicBezTo>
                      <a:pt x="587" y="442"/>
                      <a:pt x="583" y="446"/>
                      <a:pt x="577" y="446"/>
                    </a:cubicBezTo>
                    <a:cubicBezTo>
                      <a:pt x="568" y="448"/>
                      <a:pt x="563" y="458"/>
                      <a:pt x="552" y="456"/>
                    </a:cubicBezTo>
                    <a:cubicBezTo>
                      <a:pt x="544" y="453"/>
                      <a:pt x="554" y="447"/>
                      <a:pt x="548" y="443"/>
                    </a:cubicBezTo>
                    <a:cubicBezTo>
                      <a:pt x="545" y="442"/>
                      <a:pt x="540" y="442"/>
                      <a:pt x="538" y="445"/>
                    </a:cubicBezTo>
                    <a:cubicBezTo>
                      <a:pt x="533" y="450"/>
                      <a:pt x="535" y="460"/>
                      <a:pt x="537" y="466"/>
                    </a:cubicBezTo>
                    <a:cubicBezTo>
                      <a:pt x="543" y="473"/>
                      <a:pt x="551" y="476"/>
                      <a:pt x="560" y="474"/>
                    </a:cubicBezTo>
                    <a:cubicBezTo>
                      <a:pt x="568" y="471"/>
                      <a:pt x="573" y="463"/>
                      <a:pt x="576" y="456"/>
                    </a:cubicBezTo>
                    <a:cubicBezTo>
                      <a:pt x="585" y="456"/>
                      <a:pt x="592" y="453"/>
                      <a:pt x="599" y="448"/>
                    </a:cubicBezTo>
                    <a:cubicBezTo>
                      <a:pt x="606" y="439"/>
                      <a:pt x="605" y="428"/>
                      <a:pt x="601" y="418"/>
                    </a:cubicBezTo>
                    <a:cubicBezTo>
                      <a:pt x="596" y="407"/>
                      <a:pt x="585" y="402"/>
                      <a:pt x="574" y="402"/>
                    </a:cubicBezTo>
                    <a:close/>
                    <a:moveTo>
                      <a:pt x="336" y="386"/>
                    </a:moveTo>
                    <a:cubicBezTo>
                      <a:pt x="331" y="382"/>
                      <a:pt x="322" y="383"/>
                      <a:pt x="316" y="382"/>
                    </a:cubicBezTo>
                    <a:cubicBezTo>
                      <a:pt x="310" y="385"/>
                      <a:pt x="302" y="387"/>
                      <a:pt x="299" y="394"/>
                    </a:cubicBezTo>
                    <a:cubicBezTo>
                      <a:pt x="290" y="396"/>
                      <a:pt x="283" y="400"/>
                      <a:pt x="278" y="408"/>
                    </a:cubicBezTo>
                    <a:cubicBezTo>
                      <a:pt x="272" y="417"/>
                      <a:pt x="271" y="429"/>
                      <a:pt x="274" y="440"/>
                    </a:cubicBezTo>
                    <a:cubicBezTo>
                      <a:pt x="278" y="453"/>
                      <a:pt x="291" y="462"/>
                      <a:pt x="305" y="464"/>
                    </a:cubicBezTo>
                    <a:cubicBezTo>
                      <a:pt x="308" y="469"/>
                      <a:pt x="311" y="477"/>
                      <a:pt x="318" y="477"/>
                    </a:cubicBezTo>
                    <a:cubicBezTo>
                      <a:pt x="325" y="478"/>
                      <a:pt x="334" y="478"/>
                      <a:pt x="340" y="472"/>
                    </a:cubicBezTo>
                    <a:cubicBezTo>
                      <a:pt x="342" y="468"/>
                      <a:pt x="344" y="462"/>
                      <a:pt x="343" y="457"/>
                    </a:cubicBezTo>
                    <a:cubicBezTo>
                      <a:pt x="341" y="453"/>
                      <a:pt x="339" y="449"/>
                      <a:pt x="334" y="449"/>
                    </a:cubicBezTo>
                    <a:cubicBezTo>
                      <a:pt x="330" y="451"/>
                      <a:pt x="329" y="456"/>
                      <a:pt x="330" y="460"/>
                    </a:cubicBezTo>
                    <a:cubicBezTo>
                      <a:pt x="329" y="465"/>
                      <a:pt x="323" y="461"/>
                      <a:pt x="320" y="463"/>
                    </a:cubicBezTo>
                    <a:cubicBezTo>
                      <a:pt x="317" y="463"/>
                      <a:pt x="316" y="460"/>
                      <a:pt x="314" y="457"/>
                    </a:cubicBezTo>
                    <a:cubicBezTo>
                      <a:pt x="313" y="456"/>
                      <a:pt x="315" y="454"/>
                      <a:pt x="312" y="453"/>
                    </a:cubicBezTo>
                    <a:cubicBezTo>
                      <a:pt x="304" y="453"/>
                      <a:pt x="296" y="451"/>
                      <a:pt x="291" y="443"/>
                    </a:cubicBezTo>
                    <a:cubicBezTo>
                      <a:pt x="286" y="437"/>
                      <a:pt x="282" y="430"/>
                      <a:pt x="285" y="422"/>
                    </a:cubicBezTo>
                    <a:cubicBezTo>
                      <a:pt x="289" y="415"/>
                      <a:pt x="296" y="408"/>
                      <a:pt x="305" y="409"/>
                    </a:cubicBezTo>
                    <a:cubicBezTo>
                      <a:pt x="309" y="405"/>
                      <a:pt x="313" y="401"/>
                      <a:pt x="319" y="399"/>
                    </a:cubicBezTo>
                    <a:cubicBezTo>
                      <a:pt x="326" y="399"/>
                      <a:pt x="329" y="404"/>
                      <a:pt x="332" y="409"/>
                    </a:cubicBezTo>
                    <a:cubicBezTo>
                      <a:pt x="335" y="410"/>
                      <a:pt x="339" y="408"/>
                      <a:pt x="341" y="405"/>
                    </a:cubicBezTo>
                    <a:cubicBezTo>
                      <a:pt x="344" y="399"/>
                      <a:pt x="341" y="391"/>
                      <a:pt x="336" y="386"/>
                    </a:cubicBezTo>
                    <a:close/>
                    <a:moveTo>
                      <a:pt x="456" y="420"/>
                    </a:moveTo>
                    <a:cubicBezTo>
                      <a:pt x="455" y="417"/>
                      <a:pt x="452" y="414"/>
                      <a:pt x="448" y="413"/>
                    </a:cubicBezTo>
                    <a:cubicBezTo>
                      <a:pt x="439" y="409"/>
                      <a:pt x="431" y="415"/>
                      <a:pt x="425" y="421"/>
                    </a:cubicBezTo>
                    <a:cubicBezTo>
                      <a:pt x="424" y="425"/>
                      <a:pt x="424" y="431"/>
                      <a:pt x="425" y="434"/>
                    </a:cubicBezTo>
                    <a:cubicBezTo>
                      <a:pt x="426" y="441"/>
                      <a:pt x="434" y="442"/>
                      <a:pt x="440" y="443"/>
                    </a:cubicBezTo>
                    <a:cubicBezTo>
                      <a:pt x="445" y="444"/>
                      <a:pt x="451" y="444"/>
                      <a:pt x="452" y="438"/>
                    </a:cubicBezTo>
                    <a:cubicBezTo>
                      <a:pt x="459" y="434"/>
                      <a:pt x="457" y="426"/>
                      <a:pt x="456" y="420"/>
                    </a:cubicBezTo>
                    <a:close/>
                    <a:moveTo>
                      <a:pt x="448" y="420"/>
                    </a:moveTo>
                    <a:cubicBezTo>
                      <a:pt x="451" y="422"/>
                      <a:pt x="451" y="428"/>
                      <a:pt x="451" y="431"/>
                    </a:cubicBezTo>
                    <a:cubicBezTo>
                      <a:pt x="448" y="435"/>
                      <a:pt x="445" y="438"/>
                      <a:pt x="441" y="439"/>
                    </a:cubicBezTo>
                    <a:cubicBezTo>
                      <a:pt x="437" y="439"/>
                      <a:pt x="433" y="436"/>
                      <a:pt x="431" y="433"/>
                    </a:cubicBezTo>
                    <a:cubicBezTo>
                      <a:pt x="430" y="429"/>
                      <a:pt x="431" y="425"/>
                      <a:pt x="433" y="422"/>
                    </a:cubicBezTo>
                    <a:cubicBezTo>
                      <a:pt x="437" y="418"/>
                      <a:pt x="444" y="418"/>
                      <a:pt x="448" y="420"/>
                    </a:cubicBezTo>
                    <a:close/>
                    <a:moveTo>
                      <a:pt x="712" y="440"/>
                    </a:moveTo>
                    <a:cubicBezTo>
                      <a:pt x="712" y="441"/>
                      <a:pt x="712" y="441"/>
                      <a:pt x="712" y="441"/>
                    </a:cubicBezTo>
                    <a:cubicBezTo>
                      <a:pt x="702" y="440"/>
                      <a:pt x="691" y="443"/>
                      <a:pt x="685" y="454"/>
                    </a:cubicBezTo>
                    <a:cubicBezTo>
                      <a:pt x="681" y="463"/>
                      <a:pt x="687" y="472"/>
                      <a:pt x="689" y="480"/>
                    </a:cubicBezTo>
                    <a:cubicBezTo>
                      <a:pt x="691" y="497"/>
                      <a:pt x="699" y="516"/>
                      <a:pt x="689" y="532"/>
                    </a:cubicBezTo>
                    <a:cubicBezTo>
                      <a:pt x="687" y="536"/>
                      <a:pt x="682" y="539"/>
                      <a:pt x="678" y="539"/>
                    </a:cubicBezTo>
                    <a:cubicBezTo>
                      <a:pt x="679" y="523"/>
                      <a:pt x="689" y="504"/>
                      <a:pt x="678" y="488"/>
                    </a:cubicBezTo>
                    <a:cubicBezTo>
                      <a:pt x="669" y="480"/>
                      <a:pt x="673" y="467"/>
                      <a:pt x="672" y="457"/>
                    </a:cubicBezTo>
                    <a:cubicBezTo>
                      <a:pt x="673" y="446"/>
                      <a:pt x="681" y="435"/>
                      <a:pt x="692" y="431"/>
                    </a:cubicBezTo>
                    <a:cubicBezTo>
                      <a:pt x="697" y="430"/>
                      <a:pt x="701" y="431"/>
                      <a:pt x="706" y="432"/>
                    </a:cubicBezTo>
                    <a:cubicBezTo>
                      <a:pt x="708" y="435"/>
                      <a:pt x="711" y="437"/>
                      <a:pt x="712" y="440"/>
                    </a:cubicBezTo>
                    <a:close/>
                    <a:moveTo>
                      <a:pt x="861" y="432"/>
                    </a:moveTo>
                    <a:cubicBezTo>
                      <a:pt x="867" y="439"/>
                      <a:pt x="871" y="445"/>
                      <a:pt x="870" y="453"/>
                    </a:cubicBezTo>
                    <a:cubicBezTo>
                      <a:pt x="862" y="471"/>
                      <a:pt x="854" y="493"/>
                      <a:pt x="863" y="513"/>
                    </a:cubicBezTo>
                    <a:cubicBezTo>
                      <a:pt x="872" y="531"/>
                      <a:pt x="871" y="555"/>
                      <a:pt x="860" y="572"/>
                    </a:cubicBezTo>
                    <a:cubicBezTo>
                      <a:pt x="872" y="587"/>
                      <a:pt x="872" y="608"/>
                      <a:pt x="862" y="624"/>
                    </a:cubicBezTo>
                    <a:cubicBezTo>
                      <a:pt x="856" y="631"/>
                      <a:pt x="856" y="631"/>
                      <a:pt x="856" y="631"/>
                    </a:cubicBezTo>
                    <a:cubicBezTo>
                      <a:pt x="864" y="637"/>
                      <a:pt x="870" y="647"/>
                      <a:pt x="870" y="658"/>
                    </a:cubicBezTo>
                    <a:cubicBezTo>
                      <a:pt x="870" y="676"/>
                      <a:pt x="866" y="696"/>
                      <a:pt x="850" y="706"/>
                    </a:cubicBezTo>
                    <a:cubicBezTo>
                      <a:pt x="851" y="709"/>
                      <a:pt x="855" y="709"/>
                      <a:pt x="857" y="712"/>
                    </a:cubicBezTo>
                    <a:cubicBezTo>
                      <a:pt x="871" y="725"/>
                      <a:pt x="873" y="748"/>
                      <a:pt x="865" y="764"/>
                    </a:cubicBezTo>
                    <a:cubicBezTo>
                      <a:pt x="855" y="779"/>
                      <a:pt x="855" y="779"/>
                      <a:pt x="855" y="779"/>
                    </a:cubicBezTo>
                    <a:cubicBezTo>
                      <a:pt x="858" y="790"/>
                      <a:pt x="865" y="801"/>
                      <a:pt x="860" y="813"/>
                    </a:cubicBezTo>
                    <a:cubicBezTo>
                      <a:pt x="858" y="822"/>
                      <a:pt x="850" y="827"/>
                      <a:pt x="843" y="833"/>
                    </a:cubicBezTo>
                    <a:cubicBezTo>
                      <a:pt x="830" y="839"/>
                      <a:pt x="813" y="839"/>
                      <a:pt x="802" y="829"/>
                    </a:cubicBezTo>
                    <a:cubicBezTo>
                      <a:pt x="799" y="826"/>
                      <a:pt x="799" y="826"/>
                      <a:pt x="799" y="826"/>
                    </a:cubicBezTo>
                    <a:cubicBezTo>
                      <a:pt x="784" y="839"/>
                      <a:pt x="761" y="843"/>
                      <a:pt x="743" y="836"/>
                    </a:cubicBezTo>
                    <a:cubicBezTo>
                      <a:pt x="738" y="833"/>
                      <a:pt x="732" y="829"/>
                      <a:pt x="730" y="823"/>
                    </a:cubicBezTo>
                    <a:cubicBezTo>
                      <a:pt x="725" y="823"/>
                      <a:pt x="723" y="829"/>
                      <a:pt x="719" y="831"/>
                    </a:cubicBezTo>
                    <a:cubicBezTo>
                      <a:pt x="703" y="840"/>
                      <a:pt x="681" y="843"/>
                      <a:pt x="666" y="832"/>
                    </a:cubicBezTo>
                    <a:cubicBezTo>
                      <a:pt x="665" y="831"/>
                      <a:pt x="663" y="829"/>
                      <a:pt x="661" y="830"/>
                    </a:cubicBezTo>
                    <a:cubicBezTo>
                      <a:pt x="651" y="843"/>
                      <a:pt x="636" y="847"/>
                      <a:pt x="620" y="847"/>
                    </a:cubicBezTo>
                    <a:cubicBezTo>
                      <a:pt x="608" y="848"/>
                      <a:pt x="599" y="837"/>
                      <a:pt x="586" y="838"/>
                    </a:cubicBezTo>
                    <a:cubicBezTo>
                      <a:pt x="576" y="846"/>
                      <a:pt x="562" y="850"/>
                      <a:pt x="550" y="846"/>
                    </a:cubicBezTo>
                    <a:cubicBezTo>
                      <a:pt x="543" y="847"/>
                      <a:pt x="539" y="843"/>
                      <a:pt x="534" y="842"/>
                    </a:cubicBezTo>
                    <a:cubicBezTo>
                      <a:pt x="517" y="839"/>
                      <a:pt x="497" y="836"/>
                      <a:pt x="483" y="846"/>
                    </a:cubicBezTo>
                    <a:cubicBezTo>
                      <a:pt x="475" y="852"/>
                      <a:pt x="463" y="848"/>
                      <a:pt x="454" y="845"/>
                    </a:cubicBezTo>
                    <a:cubicBezTo>
                      <a:pt x="452" y="841"/>
                      <a:pt x="452" y="841"/>
                      <a:pt x="452" y="841"/>
                    </a:cubicBezTo>
                    <a:cubicBezTo>
                      <a:pt x="454" y="838"/>
                      <a:pt x="459" y="841"/>
                      <a:pt x="462" y="838"/>
                    </a:cubicBezTo>
                    <a:cubicBezTo>
                      <a:pt x="474" y="829"/>
                      <a:pt x="470" y="812"/>
                      <a:pt x="483" y="805"/>
                    </a:cubicBezTo>
                    <a:cubicBezTo>
                      <a:pt x="502" y="793"/>
                      <a:pt x="524" y="810"/>
                      <a:pt x="544" y="801"/>
                    </a:cubicBezTo>
                    <a:cubicBezTo>
                      <a:pt x="560" y="787"/>
                      <a:pt x="581" y="774"/>
                      <a:pt x="604" y="784"/>
                    </a:cubicBezTo>
                    <a:cubicBezTo>
                      <a:pt x="607" y="776"/>
                      <a:pt x="611" y="766"/>
                      <a:pt x="621" y="761"/>
                    </a:cubicBezTo>
                    <a:cubicBezTo>
                      <a:pt x="627" y="758"/>
                      <a:pt x="633" y="755"/>
                      <a:pt x="640" y="754"/>
                    </a:cubicBezTo>
                    <a:cubicBezTo>
                      <a:pt x="642" y="746"/>
                      <a:pt x="643" y="737"/>
                      <a:pt x="651" y="732"/>
                    </a:cubicBezTo>
                    <a:cubicBezTo>
                      <a:pt x="656" y="727"/>
                      <a:pt x="662" y="723"/>
                      <a:pt x="670" y="723"/>
                    </a:cubicBezTo>
                    <a:cubicBezTo>
                      <a:pt x="674" y="723"/>
                      <a:pt x="680" y="727"/>
                      <a:pt x="682" y="720"/>
                    </a:cubicBezTo>
                    <a:cubicBezTo>
                      <a:pt x="685" y="712"/>
                      <a:pt x="693" y="706"/>
                      <a:pt x="700" y="702"/>
                    </a:cubicBezTo>
                    <a:cubicBezTo>
                      <a:pt x="703" y="690"/>
                      <a:pt x="708" y="676"/>
                      <a:pt x="721" y="673"/>
                    </a:cubicBezTo>
                    <a:cubicBezTo>
                      <a:pt x="731" y="671"/>
                      <a:pt x="743" y="673"/>
                      <a:pt x="746" y="662"/>
                    </a:cubicBezTo>
                    <a:cubicBezTo>
                      <a:pt x="746" y="644"/>
                      <a:pt x="758" y="626"/>
                      <a:pt x="775" y="619"/>
                    </a:cubicBezTo>
                    <a:cubicBezTo>
                      <a:pt x="778" y="618"/>
                      <a:pt x="781" y="619"/>
                      <a:pt x="782" y="616"/>
                    </a:cubicBezTo>
                    <a:cubicBezTo>
                      <a:pt x="779" y="607"/>
                      <a:pt x="784" y="597"/>
                      <a:pt x="790" y="590"/>
                    </a:cubicBezTo>
                    <a:cubicBezTo>
                      <a:pt x="795" y="585"/>
                      <a:pt x="801" y="583"/>
                      <a:pt x="807" y="580"/>
                    </a:cubicBezTo>
                    <a:cubicBezTo>
                      <a:pt x="808" y="579"/>
                      <a:pt x="808" y="579"/>
                      <a:pt x="808" y="579"/>
                    </a:cubicBezTo>
                    <a:cubicBezTo>
                      <a:pt x="803" y="565"/>
                      <a:pt x="804" y="549"/>
                      <a:pt x="811" y="535"/>
                    </a:cubicBezTo>
                    <a:cubicBezTo>
                      <a:pt x="816" y="525"/>
                      <a:pt x="826" y="517"/>
                      <a:pt x="825" y="504"/>
                    </a:cubicBezTo>
                    <a:cubicBezTo>
                      <a:pt x="821" y="489"/>
                      <a:pt x="824" y="472"/>
                      <a:pt x="834" y="459"/>
                    </a:cubicBezTo>
                    <a:cubicBezTo>
                      <a:pt x="839" y="446"/>
                      <a:pt x="865" y="453"/>
                      <a:pt x="857" y="434"/>
                    </a:cubicBezTo>
                    <a:cubicBezTo>
                      <a:pt x="857" y="432"/>
                      <a:pt x="860" y="432"/>
                      <a:pt x="861" y="432"/>
                    </a:cubicBezTo>
                    <a:close/>
                    <a:moveTo>
                      <a:pt x="198" y="454"/>
                    </a:moveTo>
                    <a:cubicBezTo>
                      <a:pt x="201" y="465"/>
                      <a:pt x="203" y="478"/>
                      <a:pt x="193" y="486"/>
                    </a:cubicBezTo>
                    <a:cubicBezTo>
                      <a:pt x="182" y="505"/>
                      <a:pt x="191" y="527"/>
                      <a:pt x="198" y="544"/>
                    </a:cubicBezTo>
                    <a:cubicBezTo>
                      <a:pt x="194" y="545"/>
                      <a:pt x="191" y="542"/>
                      <a:pt x="188" y="541"/>
                    </a:cubicBezTo>
                    <a:cubicBezTo>
                      <a:pt x="184" y="531"/>
                      <a:pt x="180" y="522"/>
                      <a:pt x="180" y="511"/>
                    </a:cubicBezTo>
                    <a:cubicBezTo>
                      <a:pt x="181" y="490"/>
                      <a:pt x="181" y="490"/>
                      <a:pt x="181" y="490"/>
                    </a:cubicBezTo>
                    <a:cubicBezTo>
                      <a:pt x="182" y="480"/>
                      <a:pt x="189" y="470"/>
                      <a:pt x="182" y="460"/>
                    </a:cubicBezTo>
                    <a:cubicBezTo>
                      <a:pt x="179" y="454"/>
                      <a:pt x="172" y="452"/>
                      <a:pt x="165" y="453"/>
                    </a:cubicBezTo>
                    <a:cubicBezTo>
                      <a:pt x="164" y="453"/>
                      <a:pt x="162" y="455"/>
                      <a:pt x="161" y="454"/>
                    </a:cubicBezTo>
                    <a:cubicBezTo>
                      <a:pt x="159" y="449"/>
                      <a:pt x="162" y="445"/>
                      <a:pt x="165" y="442"/>
                    </a:cubicBezTo>
                    <a:cubicBezTo>
                      <a:pt x="172" y="436"/>
                      <a:pt x="180" y="436"/>
                      <a:pt x="187" y="440"/>
                    </a:cubicBezTo>
                    <a:cubicBezTo>
                      <a:pt x="192" y="443"/>
                      <a:pt x="196" y="449"/>
                      <a:pt x="198" y="454"/>
                    </a:cubicBezTo>
                    <a:close/>
                    <a:moveTo>
                      <a:pt x="707" y="448"/>
                    </a:moveTo>
                    <a:cubicBezTo>
                      <a:pt x="702" y="451"/>
                      <a:pt x="696" y="457"/>
                      <a:pt x="697" y="465"/>
                    </a:cubicBezTo>
                    <a:cubicBezTo>
                      <a:pt x="702" y="486"/>
                      <a:pt x="708" y="508"/>
                      <a:pt x="701" y="529"/>
                    </a:cubicBezTo>
                    <a:cubicBezTo>
                      <a:pt x="700" y="531"/>
                      <a:pt x="700" y="536"/>
                      <a:pt x="696" y="536"/>
                    </a:cubicBezTo>
                    <a:cubicBezTo>
                      <a:pt x="695" y="536"/>
                      <a:pt x="695" y="534"/>
                      <a:pt x="694" y="532"/>
                    </a:cubicBezTo>
                    <a:cubicBezTo>
                      <a:pt x="704" y="515"/>
                      <a:pt x="698" y="494"/>
                      <a:pt x="694" y="475"/>
                    </a:cubicBezTo>
                    <a:cubicBezTo>
                      <a:pt x="691" y="468"/>
                      <a:pt x="688" y="457"/>
                      <a:pt x="695" y="450"/>
                    </a:cubicBezTo>
                    <a:cubicBezTo>
                      <a:pt x="699" y="448"/>
                      <a:pt x="703" y="447"/>
                      <a:pt x="707" y="448"/>
                    </a:cubicBezTo>
                    <a:close/>
                    <a:moveTo>
                      <a:pt x="25" y="452"/>
                    </a:moveTo>
                    <a:cubicBezTo>
                      <a:pt x="37" y="457"/>
                      <a:pt x="50" y="465"/>
                      <a:pt x="53" y="478"/>
                    </a:cubicBezTo>
                    <a:cubicBezTo>
                      <a:pt x="59" y="492"/>
                      <a:pt x="57" y="507"/>
                      <a:pt x="55" y="521"/>
                    </a:cubicBezTo>
                    <a:cubicBezTo>
                      <a:pt x="51" y="531"/>
                      <a:pt x="64" y="534"/>
                      <a:pt x="66" y="541"/>
                    </a:cubicBezTo>
                    <a:cubicBezTo>
                      <a:pt x="75" y="553"/>
                      <a:pt x="71" y="572"/>
                      <a:pt x="69" y="584"/>
                    </a:cubicBezTo>
                    <a:cubicBezTo>
                      <a:pt x="77" y="589"/>
                      <a:pt x="86" y="594"/>
                      <a:pt x="90" y="604"/>
                    </a:cubicBezTo>
                    <a:cubicBezTo>
                      <a:pt x="93" y="608"/>
                      <a:pt x="90" y="617"/>
                      <a:pt x="98" y="618"/>
                    </a:cubicBezTo>
                    <a:cubicBezTo>
                      <a:pt x="111" y="621"/>
                      <a:pt x="121" y="632"/>
                      <a:pt x="127" y="643"/>
                    </a:cubicBezTo>
                    <a:cubicBezTo>
                      <a:pt x="129" y="649"/>
                      <a:pt x="131" y="655"/>
                      <a:pt x="130" y="661"/>
                    </a:cubicBezTo>
                    <a:cubicBezTo>
                      <a:pt x="135" y="666"/>
                      <a:pt x="142" y="670"/>
                      <a:pt x="146" y="677"/>
                    </a:cubicBezTo>
                    <a:cubicBezTo>
                      <a:pt x="160" y="676"/>
                      <a:pt x="172" y="683"/>
                      <a:pt x="178" y="695"/>
                    </a:cubicBezTo>
                    <a:cubicBezTo>
                      <a:pt x="181" y="703"/>
                      <a:pt x="183" y="711"/>
                      <a:pt x="181" y="720"/>
                    </a:cubicBezTo>
                    <a:cubicBezTo>
                      <a:pt x="190" y="727"/>
                      <a:pt x="190" y="727"/>
                      <a:pt x="190" y="727"/>
                    </a:cubicBezTo>
                    <a:cubicBezTo>
                      <a:pt x="205" y="725"/>
                      <a:pt x="218" y="733"/>
                      <a:pt x="229" y="743"/>
                    </a:cubicBezTo>
                    <a:cubicBezTo>
                      <a:pt x="234" y="749"/>
                      <a:pt x="234" y="757"/>
                      <a:pt x="239" y="763"/>
                    </a:cubicBezTo>
                    <a:cubicBezTo>
                      <a:pt x="251" y="761"/>
                      <a:pt x="262" y="769"/>
                      <a:pt x="270" y="778"/>
                    </a:cubicBezTo>
                    <a:cubicBezTo>
                      <a:pt x="274" y="780"/>
                      <a:pt x="272" y="789"/>
                      <a:pt x="278" y="786"/>
                    </a:cubicBezTo>
                    <a:cubicBezTo>
                      <a:pt x="300" y="779"/>
                      <a:pt x="316" y="798"/>
                      <a:pt x="335" y="802"/>
                    </a:cubicBezTo>
                    <a:cubicBezTo>
                      <a:pt x="346" y="800"/>
                      <a:pt x="358" y="796"/>
                      <a:pt x="370" y="798"/>
                    </a:cubicBezTo>
                    <a:cubicBezTo>
                      <a:pt x="387" y="799"/>
                      <a:pt x="400" y="813"/>
                      <a:pt x="407" y="828"/>
                    </a:cubicBezTo>
                    <a:cubicBezTo>
                      <a:pt x="411" y="832"/>
                      <a:pt x="417" y="834"/>
                      <a:pt x="423" y="832"/>
                    </a:cubicBezTo>
                    <a:cubicBezTo>
                      <a:pt x="425" y="832"/>
                      <a:pt x="425" y="834"/>
                      <a:pt x="425" y="835"/>
                    </a:cubicBezTo>
                    <a:cubicBezTo>
                      <a:pt x="425" y="838"/>
                      <a:pt x="421" y="838"/>
                      <a:pt x="420" y="840"/>
                    </a:cubicBezTo>
                    <a:cubicBezTo>
                      <a:pt x="417" y="845"/>
                      <a:pt x="411" y="850"/>
                      <a:pt x="404" y="850"/>
                    </a:cubicBezTo>
                    <a:cubicBezTo>
                      <a:pt x="390" y="850"/>
                      <a:pt x="380" y="843"/>
                      <a:pt x="367" y="839"/>
                    </a:cubicBezTo>
                    <a:cubicBezTo>
                      <a:pt x="356" y="837"/>
                      <a:pt x="344" y="842"/>
                      <a:pt x="334" y="848"/>
                    </a:cubicBezTo>
                    <a:cubicBezTo>
                      <a:pt x="317" y="856"/>
                      <a:pt x="298" y="846"/>
                      <a:pt x="283" y="838"/>
                    </a:cubicBezTo>
                    <a:cubicBezTo>
                      <a:pt x="274" y="836"/>
                      <a:pt x="267" y="843"/>
                      <a:pt x="259" y="844"/>
                    </a:cubicBezTo>
                    <a:cubicBezTo>
                      <a:pt x="243" y="845"/>
                      <a:pt x="227" y="843"/>
                      <a:pt x="214" y="833"/>
                    </a:cubicBezTo>
                    <a:cubicBezTo>
                      <a:pt x="202" y="841"/>
                      <a:pt x="202" y="841"/>
                      <a:pt x="202" y="841"/>
                    </a:cubicBezTo>
                    <a:cubicBezTo>
                      <a:pt x="193" y="842"/>
                      <a:pt x="185" y="845"/>
                      <a:pt x="177" y="843"/>
                    </a:cubicBezTo>
                    <a:cubicBezTo>
                      <a:pt x="164" y="842"/>
                      <a:pt x="152" y="836"/>
                      <a:pt x="143" y="827"/>
                    </a:cubicBezTo>
                    <a:cubicBezTo>
                      <a:pt x="138" y="827"/>
                      <a:pt x="137" y="833"/>
                      <a:pt x="132" y="835"/>
                    </a:cubicBezTo>
                    <a:cubicBezTo>
                      <a:pt x="119" y="843"/>
                      <a:pt x="103" y="846"/>
                      <a:pt x="88" y="842"/>
                    </a:cubicBezTo>
                    <a:cubicBezTo>
                      <a:pt x="83" y="841"/>
                      <a:pt x="77" y="840"/>
                      <a:pt x="72" y="836"/>
                    </a:cubicBezTo>
                    <a:cubicBezTo>
                      <a:pt x="67" y="837"/>
                      <a:pt x="65" y="841"/>
                      <a:pt x="60" y="842"/>
                    </a:cubicBezTo>
                    <a:cubicBezTo>
                      <a:pt x="46" y="847"/>
                      <a:pt x="32" y="843"/>
                      <a:pt x="21" y="837"/>
                    </a:cubicBezTo>
                    <a:cubicBezTo>
                      <a:pt x="11" y="827"/>
                      <a:pt x="8" y="812"/>
                      <a:pt x="11" y="799"/>
                    </a:cubicBezTo>
                    <a:cubicBezTo>
                      <a:pt x="12" y="792"/>
                      <a:pt x="19" y="788"/>
                      <a:pt x="20" y="781"/>
                    </a:cubicBezTo>
                    <a:cubicBezTo>
                      <a:pt x="15" y="771"/>
                      <a:pt x="9" y="761"/>
                      <a:pt x="9" y="750"/>
                    </a:cubicBezTo>
                    <a:cubicBezTo>
                      <a:pt x="9" y="738"/>
                      <a:pt x="14" y="728"/>
                      <a:pt x="21" y="719"/>
                    </a:cubicBezTo>
                    <a:cubicBezTo>
                      <a:pt x="22" y="718"/>
                      <a:pt x="26" y="717"/>
                      <a:pt x="26" y="714"/>
                    </a:cubicBezTo>
                    <a:cubicBezTo>
                      <a:pt x="26" y="711"/>
                      <a:pt x="21" y="709"/>
                      <a:pt x="20" y="706"/>
                    </a:cubicBezTo>
                    <a:cubicBezTo>
                      <a:pt x="15" y="699"/>
                      <a:pt x="10" y="692"/>
                      <a:pt x="8" y="683"/>
                    </a:cubicBezTo>
                    <a:cubicBezTo>
                      <a:pt x="7" y="672"/>
                      <a:pt x="6" y="660"/>
                      <a:pt x="14" y="652"/>
                    </a:cubicBezTo>
                    <a:cubicBezTo>
                      <a:pt x="16" y="650"/>
                      <a:pt x="19" y="647"/>
                      <a:pt x="20" y="644"/>
                    </a:cubicBezTo>
                    <a:cubicBezTo>
                      <a:pt x="10" y="637"/>
                      <a:pt x="8" y="624"/>
                      <a:pt x="5" y="613"/>
                    </a:cubicBezTo>
                    <a:cubicBezTo>
                      <a:pt x="6" y="600"/>
                      <a:pt x="7" y="587"/>
                      <a:pt x="13" y="576"/>
                    </a:cubicBezTo>
                    <a:cubicBezTo>
                      <a:pt x="12" y="572"/>
                      <a:pt x="10" y="567"/>
                      <a:pt x="7" y="562"/>
                    </a:cubicBezTo>
                    <a:cubicBezTo>
                      <a:pt x="5" y="552"/>
                      <a:pt x="3" y="540"/>
                      <a:pt x="6" y="530"/>
                    </a:cubicBezTo>
                    <a:cubicBezTo>
                      <a:pt x="13" y="511"/>
                      <a:pt x="23" y="484"/>
                      <a:pt x="9" y="466"/>
                    </a:cubicBezTo>
                    <a:cubicBezTo>
                      <a:pt x="6" y="459"/>
                      <a:pt x="3" y="451"/>
                      <a:pt x="6" y="444"/>
                    </a:cubicBezTo>
                    <a:cubicBezTo>
                      <a:pt x="8" y="441"/>
                      <a:pt x="12" y="440"/>
                      <a:pt x="15" y="442"/>
                    </a:cubicBezTo>
                    <a:cubicBezTo>
                      <a:pt x="16" y="446"/>
                      <a:pt x="20" y="450"/>
                      <a:pt x="25" y="452"/>
                    </a:cubicBezTo>
                    <a:close/>
                    <a:moveTo>
                      <a:pt x="863" y="453"/>
                    </a:moveTo>
                    <a:cubicBezTo>
                      <a:pt x="862" y="462"/>
                      <a:pt x="855" y="471"/>
                      <a:pt x="853" y="480"/>
                    </a:cubicBezTo>
                    <a:cubicBezTo>
                      <a:pt x="851" y="495"/>
                      <a:pt x="855" y="513"/>
                      <a:pt x="862" y="526"/>
                    </a:cubicBezTo>
                    <a:cubicBezTo>
                      <a:pt x="867" y="542"/>
                      <a:pt x="862" y="559"/>
                      <a:pt x="851" y="570"/>
                    </a:cubicBezTo>
                    <a:cubicBezTo>
                      <a:pt x="850" y="574"/>
                      <a:pt x="854" y="575"/>
                      <a:pt x="855" y="577"/>
                    </a:cubicBezTo>
                    <a:cubicBezTo>
                      <a:pt x="865" y="588"/>
                      <a:pt x="865" y="607"/>
                      <a:pt x="858" y="619"/>
                    </a:cubicBezTo>
                    <a:cubicBezTo>
                      <a:pt x="855" y="624"/>
                      <a:pt x="849" y="624"/>
                      <a:pt x="847" y="629"/>
                    </a:cubicBezTo>
                    <a:cubicBezTo>
                      <a:pt x="832" y="631"/>
                      <a:pt x="813" y="637"/>
                      <a:pt x="810" y="654"/>
                    </a:cubicBezTo>
                    <a:cubicBezTo>
                      <a:pt x="809" y="664"/>
                      <a:pt x="812" y="674"/>
                      <a:pt x="821" y="680"/>
                    </a:cubicBezTo>
                    <a:cubicBezTo>
                      <a:pt x="824" y="681"/>
                      <a:pt x="827" y="679"/>
                      <a:pt x="829" y="677"/>
                    </a:cubicBezTo>
                    <a:cubicBezTo>
                      <a:pt x="830" y="675"/>
                      <a:pt x="829" y="673"/>
                      <a:pt x="828" y="671"/>
                    </a:cubicBezTo>
                    <a:cubicBezTo>
                      <a:pt x="826" y="668"/>
                      <a:pt x="823" y="671"/>
                      <a:pt x="821" y="669"/>
                    </a:cubicBezTo>
                    <a:cubicBezTo>
                      <a:pt x="817" y="666"/>
                      <a:pt x="816" y="659"/>
                      <a:pt x="817" y="655"/>
                    </a:cubicBezTo>
                    <a:cubicBezTo>
                      <a:pt x="819" y="644"/>
                      <a:pt x="830" y="639"/>
                      <a:pt x="839" y="636"/>
                    </a:cubicBezTo>
                    <a:cubicBezTo>
                      <a:pt x="848" y="635"/>
                      <a:pt x="858" y="636"/>
                      <a:pt x="861" y="645"/>
                    </a:cubicBezTo>
                    <a:cubicBezTo>
                      <a:pt x="867" y="663"/>
                      <a:pt x="864" y="683"/>
                      <a:pt x="853" y="696"/>
                    </a:cubicBezTo>
                    <a:cubicBezTo>
                      <a:pt x="846" y="708"/>
                      <a:pt x="834" y="702"/>
                      <a:pt x="825" y="707"/>
                    </a:cubicBezTo>
                    <a:cubicBezTo>
                      <a:pt x="816" y="708"/>
                      <a:pt x="809" y="716"/>
                      <a:pt x="804" y="723"/>
                    </a:cubicBezTo>
                    <a:cubicBezTo>
                      <a:pt x="799" y="734"/>
                      <a:pt x="801" y="748"/>
                      <a:pt x="807" y="757"/>
                    </a:cubicBezTo>
                    <a:cubicBezTo>
                      <a:pt x="813" y="760"/>
                      <a:pt x="819" y="764"/>
                      <a:pt x="826" y="761"/>
                    </a:cubicBezTo>
                    <a:cubicBezTo>
                      <a:pt x="829" y="760"/>
                      <a:pt x="829" y="757"/>
                      <a:pt x="830" y="754"/>
                    </a:cubicBezTo>
                    <a:cubicBezTo>
                      <a:pt x="830" y="753"/>
                      <a:pt x="829" y="751"/>
                      <a:pt x="827" y="751"/>
                    </a:cubicBezTo>
                    <a:cubicBezTo>
                      <a:pt x="822" y="751"/>
                      <a:pt x="818" y="760"/>
                      <a:pt x="813" y="753"/>
                    </a:cubicBezTo>
                    <a:cubicBezTo>
                      <a:pt x="807" y="746"/>
                      <a:pt x="807" y="736"/>
                      <a:pt x="810" y="727"/>
                    </a:cubicBezTo>
                    <a:cubicBezTo>
                      <a:pt x="816" y="717"/>
                      <a:pt x="826" y="710"/>
                      <a:pt x="837" y="709"/>
                    </a:cubicBezTo>
                    <a:cubicBezTo>
                      <a:pt x="848" y="710"/>
                      <a:pt x="857" y="716"/>
                      <a:pt x="860" y="726"/>
                    </a:cubicBezTo>
                    <a:cubicBezTo>
                      <a:pt x="867" y="740"/>
                      <a:pt x="864" y="758"/>
                      <a:pt x="855" y="770"/>
                    </a:cubicBezTo>
                    <a:cubicBezTo>
                      <a:pt x="853" y="773"/>
                      <a:pt x="847" y="775"/>
                      <a:pt x="846" y="779"/>
                    </a:cubicBezTo>
                    <a:cubicBezTo>
                      <a:pt x="853" y="785"/>
                      <a:pt x="854" y="795"/>
                      <a:pt x="856" y="802"/>
                    </a:cubicBezTo>
                    <a:cubicBezTo>
                      <a:pt x="857" y="814"/>
                      <a:pt x="850" y="825"/>
                      <a:pt x="840" y="830"/>
                    </a:cubicBezTo>
                    <a:cubicBezTo>
                      <a:pt x="827" y="835"/>
                      <a:pt x="812" y="832"/>
                      <a:pt x="803" y="823"/>
                    </a:cubicBezTo>
                    <a:cubicBezTo>
                      <a:pt x="797" y="821"/>
                      <a:pt x="797" y="821"/>
                      <a:pt x="797" y="821"/>
                    </a:cubicBezTo>
                    <a:cubicBezTo>
                      <a:pt x="788" y="833"/>
                      <a:pt x="773" y="836"/>
                      <a:pt x="758" y="835"/>
                    </a:cubicBezTo>
                    <a:cubicBezTo>
                      <a:pt x="751" y="833"/>
                      <a:pt x="744" y="832"/>
                      <a:pt x="738" y="825"/>
                    </a:cubicBezTo>
                    <a:cubicBezTo>
                      <a:pt x="731" y="815"/>
                      <a:pt x="730" y="799"/>
                      <a:pt x="736" y="787"/>
                    </a:cubicBezTo>
                    <a:cubicBezTo>
                      <a:pt x="740" y="782"/>
                      <a:pt x="746" y="777"/>
                      <a:pt x="753" y="775"/>
                    </a:cubicBezTo>
                    <a:cubicBezTo>
                      <a:pt x="760" y="775"/>
                      <a:pt x="768" y="776"/>
                      <a:pt x="772" y="783"/>
                    </a:cubicBezTo>
                    <a:cubicBezTo>
                      <a:pt x="776" y="789"/>
                      <a:pt x="765" y="792"/>
                      <a:pt x="769" y="798"/>
                    </a:cubicBezTo>
                    <a:cubicBezTo>
                      <a:pt x="771" y="800"/>
                      <a:pt x="774" y="803"/>
                      <a:pt x="776" y="800"/>
                    </a:cubicBezTo>
                    <a:cubicBezTo>
                      <a:pt x="781" y="795"/>
                      <a:pt x="779" y="788"/>
                      <a:pt x="778" y="782"/>
                    </a:cubicBezTo>
                    <a:cubicBezTo>
                      <a:pt x="774" y="772"/>
                      <a:pt x="764" y="770"/>
                      <a:pt x="754" y="770"/>
                    </a:cubicBezTo>
                    <a:cubicBezTo>
                      <a:pt x="742" y="771"/>
                      <a:pt x="731" y="782"/>
                      <a:pt x="727" y="794"/>
                    </a:cubicBezTo>
                    <a:cubicBezTo>
                      <a:pt x="727" y="801"/>
                      <a:pt x="724" y="810"/>
                      <a:pt x="727" y="817"/>
                    </a:cubicBezTo>
                    <a:cubicBezTo>
                      <a:pt x="721" y="826"/>
                      <a:pt x="712" y="833"/>
                      <a:pt x="701" y="834"/>
                    </a:cubicBezTo>
                    <a:cubicBezTo>
                      <a:pt x="688" y="834"/>
                      <a:pt x="673" y="837"/>
                      <a:pt x="666" y="824"/>
                    </a:cubicBezTo>
                    <a:cubicBezTo>
                      <a:pt x="661" y="815"/>
                      <a:pt x="665" y="803"/>
                      <a:pt x="671" y="796"/>
                    </a:cubicBezTo>
                    <a:cubicBezTo>
                      <a:pt x="675" y="792"/>
                      <a:pt x="678" y="787"/>
                      <a:pt x="685" y="789"/>
                    </a:cubicBezTo>
                    <a:cubicBezTo>
                      <a:pt x="686" y="789"/>
                      <a:pt x="688" y="791"/>
                      <a:pt x="687" y="792"/>
                    </a:cubicBezTo>
                    <a:cubicBezTo>
                      <a:pt x="687" y="794"/>
                      <a:pt x="683" y="797"/>
                      <a:pt x="687" y="799"/>
                    </a:cubicBezTo>
                    <a:cubicBezTo>
                      <a:pt x="688" y="800"/>
                      <a:pt x="689" y="800"/>
                      <a:pt x="691" y="799"/>
                    </a:cubicBezTo>
                    <a:cubicBezTo>
                      <a:pt x="693" y="796"/>
                      <a:pt x="695" y="792"/>
                      <a:pt x="693" y="789"/>
                    </a:cubicBezTo>
                    <a:cubicBezTo>
                      <a:pt x="692" y="786"/>
                      <a:pt x="689" y="785"/>
                      <a:pt x="686" y="784"/>
                    </a:cubicBezTo>
                    <a:cubicBezTo>
                      <a:pt x="675" y="783"/>
                      <a:pt x="666" y="794"/>
                      <a:pt x="661" y="802"/>
                    </a:cubicBezTo>
                    <a:cubicBezTo>
                      <a:pt x="658" y="809"/>
                      <a:pt x="657" y="817"/>
                      <a:pt x="659" y="824"/>
                    </a:cubicBezTo>
                    <a:cubicBezTo>
                      <a:pt x="650" y="839"/>
                      <a:pt x="634" y="842"/>
                      <a:pt x="618" y="843"/>
                    </a:cubicBezTo>
                    <a:cubicBezTo>
                      <a:pt x="605" y="844"/>
                      <a:pt x="596" y="832"/>
                      <a:pt x="583" y="834"/>
                    </a:cubicBezTo>
                    <a:cubicBezTo>
                      <a:pt x="573" y="841"/>
                      <a:pt x="561" y="847"/>
                      <a:pt x="549" y="843"/>
                    </a:cubicBezTo>
                    <a:cubicBezTo>
                      <a:pt x="532" y="836"/>
                      <a:pt x="512" y="831"/>
                      <a:pt x="494" y="836"/>
                    </a:cubicBezTo>
                    <a:cubicBezTo>
                      <a:pt x="485" y="839"/>
                      <a:pt x="475" y="847"/>
                      <a:pt x="465" y="843"/>
                    </a:cubicBezTo>
                    <a:cubicBezTo>
                      <a:pt x="466" y="841"/>
                      <a:pt x="469" y="839"/>
                      <a:pt x="471" y="836"/>
                    </a:cubicBezTo>
                    <a:cubicBezTo>
                      <a:pt x="480" y="827"/>
                      <a:pt x="476" y="809"/>
                      <a:pt x="492" y="806"/>
                    </a:cubicBezTo>
                    <a:cubicBezTo>
                      <a:pt x="511" y="801"/>
                      <a:pt x="532" y="815"/>
                      <a:pt x="551" y="803"/>
                    </a:cubicBezTo>
                    <a:cubicBezTo>
                      <a:pt x="562" y="794"/>
                      <a:pt x="574" y="782"/>
                      <a:pt x="590" y="786"/>
                    </a:cubicBezTo>
                    <a:cubicBezTo>
                      <a:pt x="596" y="787"/>
                      <a:pt x="601" y="787"/>
                      <a:pt x="604" y="791"/>
                    </a:cubicBezTo>
                    <a:cubicBezTo>
                      <a:pt x="604" y="798"/>
                      <a:pt x="606" y="806"/>
                      <a:pt x="614" y="809"/>
                    </a:cubicBezTo>
                    <a:cubicBezTo>
                      <a:pt x="619" y="809"/>
                      <a:pt x="625" y="811"/>
                      <a:pt x="629" y="807"/>
                    </a:cubicBezTo>
                    <a:cubicBezTo>
                      <a:pt x="631" y="805"/>
                      <a:pt x="632" y="802"/>
                      <a:pt x="632" y="798"/>
                    </a:cubicBezTo>
                    <a:cubicBezTo>
                      <a:pt x="629" y="796"/>
                      <a:pt x="626" y="795"/>
                      <a:pt x="624" y="797"/>
                    </a:cubicBezTo>
                    <a:cubicBezTo>
                      <a:pt x="621" y="799"/>
                      <a:pt x="621" y="803"/>
                      <a:pt x="618" y="804"/>
                    </a:cubicBezTo>
                    <a:cubicBezTo>
                      <a:pt x="614" y="803"/>
                      <a:pt x="611" y="799"/>
                      <a:pt x="610" y="795"/>
                    </a:cubicBezTo>
                    <a:cubicBezTo>
                      <a:pt x="610" y="785"/>
                      <a:pt x="613" y="775"/>
                      <a:pt x="621" y="768"/>
                    </a:cubicBezTo>
                    <a:cubicBezTo>
                      <a:pt x="628" y="763"/>
                      <a:pt x="639" y="762"/>
                      <a:pt x="648" y="760"/>
                    </a:cubicBezTo>
                    <a:cubicBezTo>
                      <a:pt x="649" y="759"/>
                      <a:pt x="649" y="757"/>
                      <a:pt x="649" y="755"/>
                    </a:cubicBezTo>
                    <a:cubicBezTo>
                      <a:pt x="646" y="754"/>
                      <a:pt x="647" y="750"/>
                      <a:pt x="647" y="748"/>
                    </a:cubicBezTo>
                    <a:cubicBezTo>
                      <a:pt x="648" y="740"/>
                      <a:pt x="656" y="736"/>
                      <a:pt x="661" y="731"/>
                    </a:cubicBezTo>
                    <a:cubicBezTo>
                      <a:pt x="667" y="729"/>
                      <a:pt x="676" y="728"/>
                      <a:pt x="682" y="731"/>
                    </a:cubicBezTo>
                    <a:cubicBezTo>
                      <a:pt x="687" y="731"/>
                      <a:pt x="685" y="724"/>
                      <a:pt x="687" y="721"/>
                    </a:cubicBezTo>
                    <a:cubicBezTo>
                      <a:pt x="690" y="713"/>
                      <a:pt x="700" y="711"/>
                      <a:pt x="706" y="706"/>
                    </a:cubicBezTo>
                    <a:cubicBezTo>
                      <a:pt x="713" y="706"/>
                      <a:pt x="721" y="705"/>
                      <a:pt x="728" y="709"/>
                    </a:cubicBezTo>
                    <a:cubicBezTo>
                      <a:pt x="732" y="721"/>
                      <a:pt x="747" y="730"/>
                      <a:pt x="742" y="745"/>
                    </a:cubicBezTo>
                    <a:cubicBezTo>
                      <a:pt x="740" y="752"/>
                      <a:pt x="737" y="759"/>
                      <a:pt x="730" y="762"/>
                    </a:cubicBezTo>
                    <a:cubicBezTo>
                      <a:pt x="726" y="764"/>
                      <a:pt x="720" y="765"/>
                      <a:pt x="716" y="763"/>
                    </a:cubicBezTo>
                    <a:cubicBezTo>
                      <a:pt x="713" y="758"/>
                      <a:pt x="717" y="751"/>
                      <a:pt x="711" y="748"/>
                    </a:cubicBezTo>
                    <a:cubicBezTo>
                      <a:pt x="708" y="747"/>
                      <a:pt x="706" y="749"/>
                      <a:pt x="704" y="751"/>
                    </a:cubicBezTo>
                    <a:cubicBezTo>
                      <a:pt x="702" y="756"/>
                      <a:pt x="705" y="759"/>
                      <a:pt x="706" y="763"/>
                    </a:cubicBezTo>
                    <a:cubicBezTo>
                      <a:pt x="711" y="770"/>
                      <a:pt x="719" y="771"/>
                      <a:pt x="726" y="770"/>
                    </a:cubicBezTo>
                    <a:cubicBezTo>
                      <a:pt x="736" y="767"/>
                      <a:pt x="742" y="762"/>
                      <a:pt x="748" y="754"/>
                    </a:cubicBezTo>
                    <a:cubicBezTo>
                      <a:pt x="750" y="747"/>
                      <a:pt x="752" y="738"/>
                      <a:pt x="752" y="729"/>
                    </a:cubicBezTo>
                    <a:cubicBezTo>
                      <a:pt x="754" y="725"/>
                      <a:pt x="759" y="729"/>
                      <a:pt x="762" y="729"/>
                    </a:cubicBezTo>
                    <a:cubicBezTo>
                      <a:pt x="773" y="728"/>
                      <a:pt x="783" y="727"/>
                      <a:pt x="790" y="719"/>
                    </a:cubicBezTo>
                    <a:cubicBezTo>
                      <a:pt x="799" y="712"/>
                      <a:pt x="800" y="700"/>
                      <a:pt x="798" y="689"/>
                    </a:cubicBezTo>
                    <a:cubicBezTo>
                      <a:pt x="795" y="681"/>
                      <a:pt x="787" y="678"/>
                      <a:pt x="779" y="677"/>
                    </a:cubicBezTo>
                    <a:cubicBezTo>
                      <a:pt x="772" y="678"/>
                      <a:pt x="768" y="685"/>
                      <a:pt x="766" y="691"/>
                    </a:cubicBezTo>
                    <a:cubicBezTo>
                      <a:pt x="767" y="693"/>
                      <a:pt x="768" y="695"/>
                      <a:pt x="771" y="696"/>
                    </a:cubicBezTo>
                    <a:cubicBezTo>
                      <a:pt x="774" y="698"/>
                      <a:pt x="778" y="696"/>
                      <a:pt x="778" y="692"/>
                    </a:cubicBezTo>
                    <a:cubicBezTo>
                      <a:pt x="781" y="689"/>
                      <a:pt x="775" y="684"/>
                      <a:pt x="780" y="683"/>
                    </a:cubicBezTo>
                    <a:cubicBezTo>
                      <a:pt x="785" y="683"/>
                      <a:pt x="789" y="687"/>
                      <a:pt x="792" y="692"/>
                    </a:cubicBezTo>
                    <a:cubicBezTo>
                      <a:pt x="793" y="700"/>
                      <a:pt x="793" y="709"/>
                      <a:pt x="787" y="716"/>
                    </a:cubicBezTo>
                    <a:cubicBezTo>
                      <a:pt x="778" y="725"/>
                      <a:pt x="763" y="725"/>
                      <a:pt x="752" y="721"/>
                    </a:cubicBezTo>
                    <a:cubicBezTo>
                      <a:pt x="745" y="716"/>
                      <a:pt x="736" y="709"/>
                      <a:pt x="735" y="700"/>
                    </a:cubicBezTo>
                    <a:cubicBezTo>
                      <a:pt x="734" y="693"/>
                      <a:pt x="737" y="686"/>
                      <a:pt x="738" y="679"/>
                    </a:cubicBezTo>
                    <a:cubicBezTo>
                      <a:pt x="742" y="673"/>
                      <a:pt x="746" y="669"/>
                      <a:pt x="752" y="666"/>
                    </a:cubicBezTo>
                    <a:cubicBezTo>
                      <a:pt x="751" y="649"/>
                      <a:pt x="760" y="632"/>
                      <a:pt x="776" y="624"/>
                    </a:cubicBezTo>
                    <a:cubicBezTo>
                      <a:pt x="780" y="622"/>
                      <a:pt x="786" y="623"/>
                      <a:pt x="789" y="620"/>
                    </a:cubicBezTo>
                    <a:cubicBezTo>
                      <a:pt x="783" y="610"/>
                      <a:pt x="790" y="601"/>
                      <a:pt x="796" y="594"/>
                    </a:cubicBezTo>
                    <a:cubicBezTo>
                      <a:pt x="802" y="587"/>
                      <a:pt x="813" y="584"/>
                      <a:pt x="822" y="588"/>
                    </a:cubicBezTo>
                    <a:cubicBezTo>
                      <a:pt x="826" y="591"/>
                      <a:pt x="827" y="595"/>
                      <a:pt x="828" y="600"/>
                    </a:cubicBezTo>
                    <a:cubicBezTo>
                      <a:pt x="827" y="604"/>
                      <a:pt x="827" y="607"/>
                      <a:pt x="824" y="609"/>
                    </a:cubicBezTo>
                    <a:cubicBezTo>
                      <a:pt x="821" y="610"/>
                      <a:pt x="821" y="604"/>
                      <a:pt x="817" y="605"/>
                    </a:cubicBezTo>
                    <a:cubicBezTo>
                      <a:pt x="815" y="606"/>
                      <a:pt x="810" y="606"/>
                      <a:pt x="810" y="609"/>
                    </a:cubicBezTo>
                    <a:cubicBezTo>
                      <a:pt x="809" y="613"/>
                      <a:pt x="811" y="616"/>
                      <a:pt x="812" y="618"/>
                    </a:cubicBezTo>
                    <a:cubicBezTo>
                      <a:pt x="815" y="620"/>
                      <a:pt x="820" y="621"/>
                      <a:pt x="824" y="619"/>
                    </a:cubicBezTo>
                    <a:cubicBezTo>
                      <a:pt x="832" y="613"/>
                      <a:pt x="834" y="603"/>
                      <a:pt x="834" y="594"/>
                    </a:cubicBezTo>
                    <a:cubicBezTo>
                      <a:pt x="832" y="583"/>
                      <a:pt x="821" y="583"/>
                      <a:pt x="813" y="579"/>
                    </a:cubicBezTo>
                    <a:cubicBezTo>
                      <a:pt x="813" y="568"/>
                      <a:pt x="809" y="555"/>
                      <a:pt x="813" y="543"/>
                    </a:cubicBezTo>
                    <a:cubicBezTo>
                      <a:pt x="819" y="529"/>
                      <a:pt x="834" y="518"/>
                      <a:pt x="831" y="500"/>
                    </a:cubicBezTo>
                    <a:cubicBezTo>
                      <a:pt x="827" y="487"/>
                      <a:pt x="831" y="472"/>
                      <a:pt x="841" y="462"/>
                    </a:cubicBezTo>
                    <a:cubicBezTo>
                      <a:pt x="847" y="457"/>
                      <a:pt x="855" y="454"/>
                      <a:pt x="863" y="453"/>
                    </a:cubicBezTo>
                    <a:close/>
                    <a:moveTo>
                      <a:pt x="47" y="478"/>
                    </a:moveTo>
                    <a:cubicBezTo>
                      <a:pt x="53" y="495"/>
                      <a:pt x="52" y="513"/>
                      <a:pt x="48" y="530"/>
                    </a:cubicBezTo>
                    <a:cubicBezTo>
                      <a:pt x="63" y="541"/>
                      <a:pt x="70" y="559"/>
                      <a:pt x="65" y="577"/>
                    </a:cubicBezTo>
                    <a:cubicBezTo>
                      <a:pt x="64" y="581"/>
                      <a:pt x="62" y="584"/>
                      <a:pt x="64" y="588"/>
                    </a:cubicBezTo>
                    <a:cubicBezTo>
                      <a:pt x="75" y="593"/>
                      <a:pt x="89" y="603"/>
                      <a:pt x="88" y="618"/>
                    </a:cubicBezTo>
                    <a:cubicBezTo>
                      <a:pt x="94" y="625"/>
                      <a:pt x="103" y="623"/>
                      <a:pt x="110" y="628"/>
                    </a:cubicBezTo>
                    <a:cubicBezTo>
                      <a:pt x="122" y="635"/>
                      <a:pt x="128" y="650"/>
                      <a:pt x="125" y="663"/>
                    </a:cubicBezTo>
                    <a:cubicBezTo>
                      <a:pt x="135" y="669"/>
                      <a:pt x="148" y="680"/>
                      <a:pt x="145" y="693"/>
                    </a:cubicBezTo>
                    <a:cubicBezTo>
                      <a:pt x="147" y="704"/>
                      <a:pt x="138" y="710"/>
                      <a:pt x="134" y="718"/>
                    </a:cubicBezTo>
                    <a:cubicBezTo>
                      <a:pt x="127" y="727"/>
                      <a:pt x="114" y="727"/>
                      <a:pt x="103" y="724"/>
                    </a:cubicBezTo>
                    <a:cubicBezTo>
                      <a:pt x="97" y="720"/>
                      <a:pt x="89" y="717"/>
                      <a:pt x="85" y="711"/>
                    </a:cubicBezTo>
                    <a:cubicBezTo>
                      <a:pt x="81" y="701"/>
                      <a:pt x="83" y="691"/>
                      <a:pt x="88" y="684"/>
                    </a:cubicBezTo>
                    <a:cubicBezTo>
                      <a:pt x="90" y="681"/>
                      <a:pt x="93" y="682"/>
                      <a:pt x="96" y="682"/>
                    </a:cubicBezTo>
                    <a:cubicBezTo>
                      <a:pt x="97" y="686"/>
                      <a:pt x="101" y="688"/>
                      <a:pt x="105" y="688"/>
                    </a:cubicBezTo>
                    <a:cubicBezTo>
                      <a:pt x="107" y="687"/>
                      <a:pt x="110" y="687"/>
                      <a:pt x="109" y="684"/>
                    </a:cubicBezTo>
                    <a:cubicBezTo>
                      <a:pt x="109" y="680"/>
                      <a:pt x="105" y="677"/>
                      <a:pt x="101" y="677"/>
                    </a:cubicBezTo>
                    <a:cubicBezTo>
                      <a:pt x="95" y="674"/>
                      <a:pt x="90" y="678"/>
                      <a:pt x="85" y="680"/>
                    </a:cubicBezTo>
                    <a:cubicBezTo>
                      <a:pt x="79" y="687"/>
                      <a:pt x="77" y="697"/>
                      <a:pt x="79" y="706"/>
                    </a:cubicBezTo>
                    <a:cubicBezTo>
                      <a:pt x="82" y="722"/>
                      <a:pt x="99" y="727"/>
                      <a:pt x="112" y="731"/>
                    </a:cubicBezTo>
                    <a:cubicBezTo>
                      <a:pt x="116" y="731"/>
                      <a:pt x="120" y="728"/>
                      <a:pt x="123" y="731"/>
                    </a:cubicBezTo>
                    <a:cubicBezTo>
                      <a:pt x="118" y="739"/>
                      <a:pt x="122" y="749"/>
                      <a:pt x="122" y="757"/>
                    </a:cubicBezTo>
                    <a:cubicBezTo>
                      <a:pt x="124" y="766"/>
                      <a:pt x="132" y="772"/>
                      <a:pt x="139" y="777"/>
                    </a:cubicBezTo>
                    <a:cubicBezTo>
                      <a:pt x="146" y="779"/>
                      <a:pt x="152" y="781"/>
                      <a:pt x="160" y="779"/>
                    </a:cubicBezTo>
                    <a:cubicBezTo>
                      <a:pt x="166" y="775"/>
                      <a:pt x="174" y="771"/>
                      <a:pt x="174" y="762"/>
                    </a:cubicBezTo>
                    <a:cubicBezTo>
                      <a:pt x="174" y="759"/>
                      <a:pt x="171" y="756"/>
                      <a:pt x="168" y="755"/>
                    </a:cubicBezTo>
                    <a:cubicBezTo>
                      <a:pt x="166" y="753"/>
                      <a:pt x="163" y="753"/>
                      <a:pt x="161" y="755"/>
                    </a:cubicBezTo>
                    <a:cubicBezTo>
                      <a:pt x="160" y="757"/>
                      <a:pt x="159" y="759"/>
                      <a:pt x="161" y="761"/>
                    </a:cubicBezTo>
                    <a:cubicBezTo>
                      <a:pt x="163" y="763"/>
                      <a:pt x="165" y="765"/>
                      <a:pt x="166" y="767"/>
                    </a:cubicBezTo>
                    <a:cubicBezTo>
                      <a:pt x="164" y="772"/>
                      <a:pt x="159" y="773"/>
                      <a:pt x="155" y="774"/>
                    </a:cubicBezTo>
                    <a:cubicBezTo>
                      <a:pt x="145" y="775"/>
                      <a:pt x="136" y="772"/>
                      <a:pt x="130" y="764"/>
                    </a:cubicBezTo>
                    <a:cubicBezTo>
                      <a:pt x="127" y="754"/>
                      <a:pt x="122" y="739"/>
                      <a:pt x="132" y="730"/>
                    </a:cubicBezTo>
                    <a:cubicBezTo>
                      <a:pt x="141" y="722"/>
                      <a:pt x="153" y="716"/>
                      <a:pt x="165" y="720"/>
                    </a:cubicBezTo>
                    <a:cubicBezTo>
                      <a:pt x="167" y="721"/>
                      <a:pt x="169" y="719"/>
                      <a:pt x="172" y="720"/>
                    </a:cubicBezTo>
                    <a:cubicBezTo>
                      <a:pt x="178" y="723"/>
                      <a:pt x="184" y="727"/>
                      <a:pt x="186" y="733"/>
                    </a:cubicBezTo>
                    <a:cubicBezTo>
                      <a:pt x="190" y="735"/>
                      <a:pt x="193" y="731"/>
                      <a:pt x="197" y="732"/>
                    </a:cubicBezTo>
                    <a:cubicBezTo>
                      <a:pt x="211" y="733"/>
                      <a:pt x="222" y="743"/>
                      <a:pt x="230" y="754"/>
                    </a:cubicBezTo>
                    <a:cubicBezTo>
                      <a:pt x="234" y="759"/>
                      <a:pt x="230" y="763"/>
                      <a:pt x="230" y="769"/>
                    </a:cubicBezTo>
                    <a:cubicBezTo>
                      <a:pt x="231" y="771"/>
                      <a:pt x="233" y="772"/>
                      <a:pt x="235" y="771"/>
                    </a:cubicBezTo>
                    <a:cubicBezTo>
                      <a:pt x="240" y="764"/>
                      <a:pt x="249" y="770"/>
                      <a:pt x="255" y="771"/>
                    </a:cubicBezTo>
                    <a:cubicBezTo>
                      <a:pt x="262" y="776"/>
                      <a:pt x="266" y="781"/>
                      <a:pt x="269" y="788"/>
                    </a:cubicBezTo>
                    <a:cubicBezTo>
                      <a:pt x="271" y="797"/>
                      <a:pt x="262" y="803"/>
                      <a:pt x="256" y="806"/>
                    </a:cubicBezTo>
                    <a:cubicBezTo>
                      <a:pt x="253" y="807"/>
                      <a:pt x="250" y="808"/>
                      <a:pt x="247" y="807"/>
                    </a:cubicBezTo>
                    <a:cubicBezTo>
                      <a:pt x="245" y="804"/>
                      <a:pt x="244" y="799"/>
                      <a:pt x="240" y="798"/>
                    </a:cubicBezTo>
                    <a:cubicBezTo>
                      <a:pt x="238" y="798"/>
                      <a:pt x="236" y="800"/>
                      <a:pt x="236" y="803"/>
                    </a:cubicBezTo>
                    <a:cubicBezTo>
                      <a:pt x="237" y="809"/>
                      <a:pt x="245" y="812"/>
                      <a:pt x="251" y="813"/>
                    </a:cubicBezTo>
                    <a:cubicBezTo>
                      <a:pt x="264" y="812"/>
                      <a:pt x="272" y="801"/>
                      <a:pt x="278" y="792"/>
                    </a:cubicBezTo>
                    <a:cubicBezTo>
                      <a:pt x="306" y="780"/>
                      <a:pt x="322" y="817"/>
                      <a:pt x="351" y="804"/>
                    </a:cubicBezTo>
                    <a:cubicBezTo>
                      <a:pt x="360" y="801"/>
                      <a:pt x="369" y="804"/>
                      <a:pt x="380" y="806"/>
                    </a:cubicBezTo>
                    <a:cubicBezTo>
                      <a:pt x="396" y="810"/>
                      <a:pt x="398" y="831"/>
                      <a:pt x="412" y="837"/>
                    </a:cubicBezTo>
                    <a:cubicBezTo>
                      <a:pt x="414" y="838"/>
                      <a:pt x="413" y="840"/>
                      <a:pt x="413" y="841"/>
                    </a:cubicBezTo>
                    <a:cubicBezTo>
                      <a:pt x="398" y="851"/>
                      <a:pt x="383" y="839"/>
                      <a:pt x="370" y="835"/>
                    </a:cubicBezTo>
                    <a:cubicBezTo>
                      <a:pt x="350" y="828"/>
                      <a:pt x="336" y="847"/>
                      <a:pt x="317" y="845"/>
                    </a:cubicBezTo>
                    <a:cubicBezTo>
                      <a:pt x="301" y="845"/>
                      <a:pt x="289" y="832"/>
                      <a:pt x="274" y="833"/>
                    </a:cubicBezTo>
                    <a:cubicBezTo>
                      <a:pt x="261" y="842"/>
                      <a:pt x="242" y="840"/>
                      <a:pt x="227" y="835"/>
                    </a:cubicBezTo>
                    <a:cubicBezTo>
                      <a:pt x="224" y="833"/>
                      <a:pt x="219" y="833"/>
                      <a:pt x="218" y="829"/>
                    </a:cubicBezTo>
                    <a:cubicBezTo>
                      <a:pt x="221" y="817"/>
                      <a:pt x="220" y="805"/>
                      <a:pt x="210" y="797"/>
                    </a:cubicBezTo>
                    <a:cubicBezTo>
                      <a:pt x="205" y="793"/>
                      <a:pt x="199" y="791"/>
                      <a:pt x="193" y="793"/>
                    </a:cubicBezTo>
                    <a:cubicBezTo>
                      <a:pt x="186" y="793"/>
                      <a:pt x="185" y="799"/>
                      <a:pt x="180" y="802"/>
                    </a:cubicBezTo>
                    <a:cubicBezTo>
                      <a:pt x="178" y="805"/>
                      <a:pt x="180" y="808"/>
                      <a:pt x="182" y="809"/>
                    </a:cubicBezTo>
                    <a:cubicBezTo>
                      <a:pt x="183" y="811"/>
                      <a:pt x="185" y="810"/>
                      <a:pt x="187" y="810"/>
                    </a:cubicBezTo>
                    <a:cubicBezTo>
                      <a:pt x="195" y="808"/>
                      <a:pt x="185" y="802"/>
                      <a:pt x="192" y="799"/>
                    </a:cubicBezTo>
                    <a:cubicBezTo>
                      <a:pt x="197" y="796"/>
                      <a:pt x="201" y="799"/>
                      <a:pt x="205" y="801"/>
                    </a:cubicBezTo>
                    <a:cubicBezTo>
                      <a:pt x="212" y="805"/>
                      <a:pt x="215" y="812"/>
                      <a:pt x="214" y="819"/>
                    </a:cubicBezTo>
                    <a:cubicBezTo>
                      <a:pt x="212" y="825"/>
                      <a:pt x="210" y="832"/>
                      <a:pt x="203" y="835"/>
                    </a:cubicBezTo>
                    <a:cubicBezTo>
                      <a:pt x="186" y="841"/>
                      <a:pt x="164" y="840"/>
                      <a:pt x="149" y="827"/>
                    </a:cubicBezTo>
                    <a:cubicBezTo>
                      <a:pt x="143" y="823"/>
                      <a:pt x="148" y="818"/>
                      <a:pt x="148" y="812"/>
                    </a:cubicBezTo>
                    <a:cubicBezTo>
                      <a:pt x="147" y="803"/>
                      <a:pt x="145" y="795"/>
                      <a:pt x="139" y="789"/>
                    </a:cubicBezTo>
                    <a:cubicBezTo>
                      <a:pt x="130" y="779"/>
                      <a:pt x="116" y="771"/>
                      <a:pt x="103" y="775"/>
                    </a:cubicBezTo>
                    <a:cubicBezTo>
                      <a:pt x="98" y="777"/>
                      <a:pt x="92" y="780"/>
                      <a:pt x="90" y="786"/>
                    </a:cubicBezTo>
                    <a:cubicBezTo>
                      <a:pt x="87" y="791"/>
                      <a:pt x="88" y="798"/>
                      <a:pt x="91" y="802"/>
                    </a:cubicBezTo>
                    <a:cubicBezTo>
                      <a:pt x="94" y="804"/>
                      <a:pt x="97" y="805"/>
                      <a:pt x="100" y="803"/>
                    </a:cubicBezTo>
                    <a:cubicBezTo>
                      <a:pt x="102" y="802"/>
                      <a:pt x="100" y="799"/>
                      <a:pt x="100" y="798"/>
                    </a:cubicBezTo>
                    <a:cubicBezTo>
                      <a:pt x="98" y="795"/>
                      <a:pt x="94" y="795"/>
                      <a:pt x="95" y="791"/>
                    </a:cubicBezTo>
                    <a:cubicBezTo>
                      <a:pt x="96" y="787"/>
                      <a:pt x="98" y="783"/>
                      <a:pt x="102" y="781"/>
                    </a:cubicBezTo>
                    <a:cubicBezTo>
                      <a:pt x="111" y="780"/>
                      <a:pt x="123" y="781"/>
                      <a:pt x="130" y="787"/>
                    </a:cubicBezTo>
                    <a:cubicBezTo>
                      <a:pt x="141" y="795"/>
                      <a:pt x="144" y="806"/>
                      <a:pt x="140" y="819"/>
                    </a:cubicBezTo>
                    <a:cubicBezTo>
                      <a:pt x="129" y="837"/>
                      <a:pt x="107" y="841"/>
                      <a:pt x="88" y="838"/>
                    </a:cubicBezTo>
                    <a:cubicBezTo>
                      <a:pt x="82" y="836"/>
                      <a:pt x="76" y="835"/>
                      <a:pt x="72" y="830"/>
                    </a:cubicBezTo>
                    <a:cubicBezTo>
                      <a:pt x="67" y="830"/>
                      <a:pt x="66" y="835"/>
                      <a:pt x="62" y="836"/>
                    </a:cubicBezTo>
                    <a:cubicBezTo>
                      <a:pt x="49" y="840"/>
                      <a:pt x="31" y="841"/>
                      <a:pt x="21" y="830"/>
                    </a:cubicBezTo>
                    <a:cubicBezTo>
                      <a:pt x="13" y="823"/>
                      <a:pt x="14" y="809"/>
                      <a:pt x="16" y="799"/>
                    </a:cubicBezTo>
                    <a:cubicBezTo>
                      <a:pt x="18" y="792"/>
                      <a:pt x="23" y="788"/>
                      <a:pt x="28" y="782"/>
                    </a:cubicBezTo>
                    <a:cubicBezTo>
                      <a:pt x="28" y="777"/>
                      <a:pt x="22" y="777"/>
                      <a:pt x="20" y="772"/>
                    </a:cubicBezTo>
                    <a:cubicBezTo>
                      <a:pt x="11" y="761"/>
                      <a:pt x="14" y="743"/>
                      <a:pt x="19" y="731"/>
                    </a:cubicBezTo>
                    <a:cubicBezTo>
                      <a:pt x="22" y="721"/>
                      <a:pt x="33" y="717"/>
                      <a:pt x="42" y="715"/>
                    </a:cubicBezTo>
                    <a:cubicBezTo>
                      <a:pt x="51" y="716"/>
                      <a:pt x="60" y="716"/>
                      <a:pt x="68" y="722"/>
                    </a:cubicBezTo>
                    <a:cubicBezTo>
                      <a:pt x="74" y="726"/>
                      <a:pt x="78" y="734"/>
                      <a:pt x="79" y="742"/>
                    </a:cubicBezTo>
                    <a:cubicBezTo>
                      <a:pt x="79" y="747"/>
                      <a:pt x="75" y="752"/>
                      <a:pt x="70" y="754"/>
                    </a:cubicBezTo>
                    <a:cubicBezTo>
                      <a:pt x="63" y="756"/>
                      <a:pt x="63" y="756"/>
                      <a:pt x="63" y="756"/>
                    </a:cubicBezTo>
                    <a:cubicBezTo>
                      <a:pt x="60" y="753"/>
                      <a:pt x="59" y="748"/>
                      <a:pt x="55" y="746"/>
                    </a:cubicBezTo>
                    <a:cubicBezTo>
                      <a:pt x="52" y="745"/>
                      <a:pt x="51" y="747"/>
                      <a:pt x="50" y="750"/>
                    </a:cubicBezTo>
                    <a:cubicBezTo>
                      <a:pt x="49" y="755"/>
                      <a:pt x="54" y="757"/>
                      <a:pt x="58" y="760"/>
                    </a:cubicBezTo>
                    <a:cubicBezTo>
                      <a:pt x="64" y="761"/>
                      <a:pt x="71" y="761"/>
                      <a:pt x="76" y="756"/>
                    </a:cubicBezTo>
                    <a:cubicBezTo>
                      <a:pt x="81" y="753"/>
                      <a:pt x="84" y="749"/>
                      <a:pt x="84" y="743"/>
                    </a:cubicBezTo>
                    <a:cubicBezTo>
                      <a:pt x="85" y="731"/>
                      <a:pt x="75" y="723"/>
                      <a:pt x="68" y="716"/>
                    </a:cubicBezTo>
                    <a:cubicBezTo>
                      <a:pt x="58" y="711"/>
                      <a:pt x="47" y="709"/>
                      <a:pt x="37" y="711"/>
                    </a:cubicBezTo>
                    <a:cubicBezTo>
                      <a:pt x="25" y="703"/>
                      <a:pt x="13" y="692"/>
                      <a:pt x="13" y="678"/>
                    </a:cubicBezTo>
                    <a:cubicBezTo>
                      <a:pt x="12" y="667"/>
                      <a:pt x="13" y="654"/>
                      <a:pt x="24" y="649"/>
                    </a:cubicBezTo>
                    <a:cubicBezTo>
                      <a:pt x="31" y="643"/>
                      <a:pt x="42" y="642"/>
                      <a:pt x="50" y="647"/>
                    </a:cubicBezTo>
                    <a:cubicBezTo>
                      <a:pt x="56" y="651"/>
                      <a:pt x="58" y="659"/>
                      <a:pt x="57" y="667"/>
                    </a:cubicBezTo>
                    <a:cubicBezTo>
                      <a:pt x="56" y="675"/>
                      <a:pt x="40" y="670"/>
                      <a:pt x="47" y="681"/>
                    </a:cubicBezTo>
                    <a:cubicBezTo>
                      <a:pt x="50" y="685"/>
                      <a:pt x="54" y="681"/>
                      <a:pt x="57" y="681"/>
                    </a:cubicBezTo>
                    <a:cubicBezTo>
                      <a:pt x="65" y="672"/>
                      <a:pt x="65" y="658"/>
                      <a:pt x="60" y="648"/>
                    </a:cubicBezTo>
                    <a:cubicBezTo>
                      <a:pt x="53" y="641"/>
                      <a:pt x="45" y="638"/>
                      <a:pt x="37" y="638"/>
                    </a:cubicBezTo>
                    <a:cubicBezTo>
                      <a:pt x="35" y="637"/>
                      <a:pt x="37" y="634"/>
                      <a:pt x="36" y="632"/>
                    </a:cubicBezTo>
                    <a:cubicBezTo>
                      <a:pt x="28" y="625"/>
                      <a:pt x="25" y="616"/>
                      <a:pt x="25" y="606"/>
                    </a:cubicBezTo>
                    <a:cubicBezTo>
                      <a:pt x="26" y="593"/>
                      <a:pt x="32" y="582"/>
                      <a:pt x="40" y="573"/>
                    </a:cubicBezTo>
                    <a:cubicBezTo>
                      <a:pt x="35" y="561"/>
                      <a:pt x="26" y="551"/>
                      <a:pt x="24" y="538"/>
                    </a:cubicBezTo>
                    <a:cubicBezTo>
                      <a:pt x="23" y="522"/>
                      <a:pt x="31" y="507"/>
                      <a:pt x="36" y="492"/>
                    </a:cubicBezTo>
                    <a:cubicBezTo>
                      <a:pt x="36" y="491"/>
                      <a:pt x="37" y="491"/>
                      <a:pt x="38" y="492"/>
                    </a:cubicBezTo>
                    <a:cubicBezTo>
                      <a:pt x="41" y="504"/>
                      <a:pt x="42" y="517"/>
                      <a:pt x="37" y="528"/>
                    </a:cubicBezTo>
                    <a:cubicBezTo>
                      <a:pt x="36" y="535"/>
                      <a:pt x="39" y="541"/>
                      <a:pt x="44" y="544"/>
                    </a:cubicBezTo>
                    <a:cubicBezTo>
                      <a:pt x="58" y="553"/>
                      <a:pt x="57" y="573"/>
                      <a:pt x="53" y="588"/>
                    </a:cubicBezTo>
                    <a:cubicBezTo>
                      <a:pt x="52" y="593"/>
                      <a:pt x="46" y="600"/>
                      <a:pt x="52" y="603"/>
                    </a:cubicBezTo>
                    <a:cubicBezTo>
                      <a:pt x="63" y="609"/>
                      <a:pt x="79" y="613"/>
                      <a:pt x="80" y="628"/>
                    </a:cubicBezTo>
                    <a:cubicBezTo>
                      <a:pt x="75" y="638"/>
                      <a:pt x="89" y="633"/>
                      <a:pt x="93" y="638"/>
                    </a:cubicBezTo>
                    <a:cubicBezTo>
                      <a:pt x="101" y="641"/>
                      <a:pt x="110" y="646"/>
                      <a:pt x="112" y="655"/>
                    </a:cubicBezTo>
                    <a:cubicBezTo>
                      <a:pt x="112" y="658"/>
                      <a:pt x="111" y="662"/>
                      <a:pt x="110" y="665"/>
                    </a:cubicBezTo>
                    <a:cubicBezTo>
                      <a:pt x="113" y="667"/>
                      <a:pt x="117" y="671"/>
                      <a:pt x="121" y="670"/>
                    </a:cubicBezTo>
                    <a:cubicBezTo>
                      <a:pt x="124" y="667"/>
                      <a:pt x="119" y="665"/>
                      <a:pt x="117" y="663"/>
                    </a:cubicBezTo>
                    <a:cubicBezTo>
                      <a:pt x="119" y="655"/>
                      <a:pt x="116" y="648"/>
                      <a:pt x="111" y="643"/>
                    </a:cubicBezTo>
                    <a:cubicBezTo>
                      <a:pt x="104" y="636"/>
                      <a:pt x="95" y="633"/>
                      <a:pt x="86" y="630"/>
                    </a:cubicBezTo>
                    <a:cubicBezTo>
                      <a:pt x="83" y="627"/>
                      <a:pt x="87" y="622"/>
                      <a:pt x="84" y="619"/>
                    </a:cubicBezTo>
                    <a:cubicBezTo>
                      <a:pt x="79" y="607"/>
                      <a:pt x="66" y="605"/>
                      <a:pt x="56" y="600"/>
                    </a:cubicBezTo>
                    <a:cubicBezTo>
                      <a:pt x="55" y="598"/>
                      <a:pt x="55" y="598"/>
                      <a:pt x="55" y="598"/>
                    </a:cubicBezTo>
                    <a:cubicBezTo>
                      <a:pt x="61" y="583"/>
                      <a:pt x="64" y="562"/>
                      <a:pt x="55" y="548"/>
                    </a:cubicBezTo>
                    <a:cubicBezTo>
                      <a:pt x="51" y="540"/>
                      <a:pt x="38" y="537"/>
                      <a:pt x="43" y="526"/>
                    </a:cubicBezTo>
                    <a:cubicBezTo>
                      <a:pt x="47" y="507"/>
                      <a:pt x="46" y="486"/>
                      <a:pt x="32" y="472"/>
                    </a:cubicBezTo>
                    <a:cubicBezTo>
                      <a:pt x="24" y="474"/>
                      <a:pt x="33" y="480"/>
                      <a:pt x="32" y="485"/>
                    </a:cubicBezTo>
                    <a:cubicBezTo>
                      <a:pt x="30" y="509"/>
                      <a:pt x="9" y="531"/>
                      <a:pt x="24" y="555"/>
                    </a:cubicBezTo>
                    <a:cubicBezTo>
                      <a:pt x="33" y="572"/>
                      <a:pt x="33" y="572"/>
                      <a:pt x="33" y="572"/>
                    </a:cubicBezTo>
                    <a:cubicBezTo>
                      <a:pt x="26" y="586"/>
                      <a:pt x="16" y="601"/>
                      <a:pt x="22" y="619"/>
                    </a:cubicBezTo>
                    <a:cubicBezTo>
                      <a:pt x="22" y="626"/>
                      <a:pt x="26" y="633"/>
                      <a:pt x="32" y="638"/>
                    </a:cubicBezTo>
                    <a:cubicBezTo>
                      <a:pt x="31" y="640"/>
                      <a:pt x="29" y="639"/>
                      <a:pt x="27" y="641"/>
                    </a:cubicBezTo>
                    <a:cubicBezTo>
                      <a:pt x="20" y="641"/>
                      <a:pt x="17" y="633"/>
                      <a:pt x="14" y="627"/>
                    </a:cubicBezTo>
                    <a:cubicBezTo>
                      <a:pt x="10" y="614"/>
                      <a:pt x="10" y="597"/>
                      <a:pt x="16" y="583"/>
                    </a:cubicBezTo>
                    <a:cubicBezTo>
                      <a:pt x="21" y="575"/>
                      <a:pt x="21" y="575"/>
                      <a:pt x="21" y="575"/>
                    </a:cubicBezTo>
                    <a:cubicBezTo>
                      <a:pt x="12" y="560"/>
                      <a:pt x="6" y="540"/>
                      <a:pt x="13" y="523"/>
                    </a:cubicBezTo>
                    <a:cubicBezTo>
                      <a:pt x="20" y="507"/>
                      <a:pt x="27" y="485"/>
                      <a:pt x="17" y="468"/>
                    </a:cubicBezTo>
                    <a:cubicBezTo>
                      <a:pt x="13" y="463"/>
                      <a:pt x="10" y="456"/>
                      <a:pt x="12" y="450"/>
                    </a:cubicBezTo>
                    <a:cubicBezTo>
                      <a:pt x="24" y="460"/>
                      <a:pt x="40" y="462"/>
                      <a:pt x="47" y="478"/>
                    </a:cubicBezTo>
                    <a:close/>
                    <a:moveTo>
                      <a:pt x="853" y="464"/>
                    </a:moveTo>
                    <a:cubicBezTo>
                      <a:pt x="850" y="462"/>
                      <a:pt x="847" y="465"/>
                      <a:pt x="845" y="466"/>
                    </a:cubicBezTo>
                    <a:cubicBezTo>
                      <a:pt x="835" y="474"/>
                      <a:pt x="835" y="488"/>
                      <a:pt x="838" y="499"/>
                    </a:cubicBezTo>
                    <a:cubicBezTo>
                      <a:pt x="840" y="524"/>
                      <a:pt x="816" y="540"/>
                      <a:pt x="819" y="564"/>
                    </a:cubicBezTo>
                    <a:cubicBezTo>
                      <a:pt x="820" y="567"/>
                      <a:pt x="820" y="571"/>
                      <a:pt x="823" y="571"/>
                    </a:cubicBezTo>
                    <a:cubicBezTo>
                      <a:pt x="826" y="571"/>
                      <a:pt x="826" y="568"/>
                      <a:pt x="825" y="566"/>
                    </a:cubicBezTo>
                    <a:cubicBezTo>
                      <a:pt x="822" y="548"/>
                      <a:pt x="835" y="532"/>
                      <a:pt x="841" y="515"/>
                    </a:cubicBezTo>
                    <a:cubicBezTo>
                      <a:pt x="843" y="515"/>
                      <a:pt x="843" y="515"/>
                      <a:pt x="843" y="515"/>
                    </a:cubicBezTo>
                    <a:cubicBezTo>
                      <a:pt x="850" y="523"/>
                      <a:pt x="853" y="535"/>
                      <a:pt x="850" y="546"/>
                    </a:cubicBezTo>
                    <a:cubicBezTo>
                      <a:pt x="848" y="555"/>
                      <a:pt x="842" y="564"/>
                      <a:pt x="839" y="573"/>
                    </a:cubicBezTo>
                    <a:cubicBezTo>
                      <a:pt x="846" y="579"/>
                      <a:pt x="847" y="588"/>
                      <a:pt x="849" y="596"/>
                    </a:cubicBezTo>
                    <a:cubicBezTo>
                      <a:pt x="850" y="604"/>
                      <a:pt x="842" y="610"/>
                      <a:pt x="843" y="617"/>
                    </a:cubicBezTo>
                    <a:cubicBezTo>
                      <a:pt x="844" y="619"/>
                      <a:pt x="845" y="618"/>
                      <a:pt x="846" y="618"/>
                    </a:cubicBezTo>
                    <a:cubicBezTo>
                      <a:pt x="852" y="608"/>
                      <a:pt x="857" y="597"/>
                      <a:pt x="853" y="586"/>
                    </a:cubicBezTo>
                    <a:cubicBezTo>
                      <a:pt x="852" y="580"/>
                      <a:pt x="846" y="575"/>
                      <a:pt x="846" y="570"/>
                    </a:cubicBezTo>
                    <a:cubicBezTo>
                      <a:pt x="854" y="555"/>
                      <a:pt x="862" y="536"/>
                      <a:pt x="852" y="519"/>
                    </a:cubicBezTo>
                    <a:cubicBezTo>
                      <a:pt x="843" y="506"/>
                      <a:pt x="841" y="487"/>
                      <a:pt x="847" y="472"/>
                    </a:cubicBezTo>
                    <a:cubicBezTo>
                      <a:pt x="848" y="469"/>
                      <a:pt x="852" y="467"/>
                      <a:pt x="853" y="464"/>
                    </a:cubicBezTo>
                    <a:close/>
                    <a:moveTo>
                      <a:pt x="178" y="465"/>
                    </a:moveTo>
                    <a:cubicBezTo>
                      <a:pt x="182" y="475"/>
                      <a:pt x="175" y="484"/>
                      <a:pt x="176" y="494"/>
                    </a:cubicBezTo>
                    <a:cubicBezTo>
                      <a:pt x="174" y="509"/>
                      <a:pt x="174" y="523"/>
                      <a:pt x="180" y="536"/>
                    </a:cubicBezTo>
                    <a:cubicBezTo>
                      <a:pt x="180" y="539"/>
                      <a:pt x="180" y="539"/>
                      <a:pt x="180" y="539"/>
                    </a:cubicBezTo>
                    <a:cubicBezTo>
                      <a:pt x="176" y="539"/>
                      <a:pt x="176" y="539"/>
                      <a:pt x="176" y="539"/>
                    </a:cubicBezTo>
                    <a:cubicBezTo>
                      <a:pt x="166" y="526"/>
                      <a:pt x="169" y="509"/>
                      <a:pt x="169" y="493"/>
                    </a:cubicBezTo>
                    <a:cubicBezTo>
                      <a:pt x="171" y="482"/>
                      <a:pt x="175" y="468"/>
                      <a:pt x="166" y="460"/>
                    </a:cubicBezTo>
                    <a:cubicBezTo>
                      <a:pt x="170" y="455"/>
                      <a:pt x="176" y="460"/>
                      <a:pt x="178" y="465"/>
                    </a:cubicBezTo>
                    <a:close/>
                    <a:moveTo>
                      <a:pt x="674" y="493"/>
                    </a:moveTo>
                    <a:cubicBezTo>
                      <a:pt x="681" y="510"/>
                      <a:pt x="674" y="524"/>
                      <a:pt x="670" y="540"/>
                    </a:cubicBezTo>
                    <a:cubicBezTo>
                      <a:pt x="667" y="544"/>
                      <a:pt x="664" y="548"/>
                      <a:pt x="659" y="550"/>
                    </a:cubicBezTo>
                    <a:cubicBezTo>
                      <a:pt x="658" y="545"/>
                      <a:pt x="658" y="545"/>
                      <a:pt x="658" y="545"/>
                    </a:cubicBezTo>
                    <a:cubicBezTo>
                      <a:pt x="661" y="531"/>
                      <a:pt x="664" y="517"/>
                      <a:pt x="660" y="503"/>
                    </a:cubicBezTo>
                    <a:cubicBezTo>
                      <a:pt x="658" y="500"/>
                      <a:pt x="654" y="498"/>
                      <a:pt x="650" y="498"/>
                    </a:cubicBezTo>
                    <a:cubicBezTo>
                      <a:pt x="645" y="497"/>
                      <a:pt x="642" y="503"/>
                      <a:pt x="638" y="504"/>
                    </a:cubicBezTo>
                    <a:cubicBezTo>
                      <a:pt x="634" y="498"/>
                      <a:pt x="637" y="489"/>
                      <a:pt x="640" y="483"/>
                    </a:cubicBezTo>
                    <a:cubicBezTo>
                      <a:pt x="646" y="478"/>
                      <a:pt x="654" y="475"/>
                      <a:pt x="662" y="478"/>
                    </a:cubicBezTo>
                    <a:cubicBezTo>
                      <a:pt x="668" y="481"/>
                      <a:pt x="671" y="488"/>
                      <a:pt x="674" y="493"/>
                    </a:cubicBezTo>
                    <a:close/>
                    <a:moveTo>
                      <a:pt x="231" y="483"/>
                    </a:moveTo>
                    <a:cubicBezTo>
                      <a:pt x="233" y="486"/>
                      <a:pt x="233" y="491"/>
                      <a:pt x="232" y="495"/>
                    </a:cubicBezTo>
                    <a:cubicBezTo>
                      <a:pt x="226" y="494"/>
                      <a:pt x="220" y="493"/>
                      <a:pt x="215" y="497"/>
                    </a:cubicBezTo>
                    <a:cubicBezTo>
                      <a:pt x="210" y="502"/>
                      <a:pt x="207" y="509"/>
                      <a:pt x="205" y="516"/>
                    </a:cubicBezTo>
                    <a:cubicBezTo>
                      <a:pt x="205" y="530"/>
                      <a:pt x="213" y="543"/>
                      <a:pt x="223" y="553"/>
                    </a:cubicBezTo>
                    <a:cubicBezTo>
                      <a:pt x="223" y="555"/>
                      <a:pt x="223" y="558"/>
                      <a:pt x="221" y="560"/>
                    </a:cubicBezTo>
                    <a:cubicBezTo>
                      <a:pt x="217" y="558"/>
                      <a:pt x="213" y="555"/>
                      <a:pt x="210" y="551"/>
                    </a:cubicBezTo>
                    <a:cubicBezTo>
                      <a:pt x="207" y="542"/>
                      <a:pt x="199" y="534"/>
                      <a:pt x="197" y="524"/>
                    </a:cubicBezTo>
                    <a:cubicBezTo>
                      <a:pt x="192" y="514"/>
                      <a:pt x="193" y="500"/>
                      <a:pt x="197" y="489"/>
                    </a:cubicBezTo>
                    <a:cubicBezTo>
                      <a:pt x="202" y="481"/>
                      <a:pt x="210" y="477"/>
                      <a:pt x="219" y="475"/>
                    </a:cubicBezTo>
                    <a:cubicBezTo>
                      <a:pt x="223" y="476"/>
                      <a:pt x="228" y="478"/>
                      <a:pt x="231" y="483"/>
                    </a:cubicBezTo>
                    <a:close/>
                    <a:moveTo>
                      <a:pt x="657" y="515"/>
                    </a:moveTo>
                    <a:cubicBezTo>
                      <a:pt x="657" y="525"/>
                      <a:pt x="654" y="536"/>
                      <a:pt x="652" y="546"/>
                    </a:cubicBezTo>
                    <a:cubicBezTo>
                      <a:pt x="643" y="543"/>
                      <a:pt x="652" y="534"/>
                      <a:pt x="651" y="528"/>
                    </a:cubicBezTo>
                    <a:cubicBezTo>
                      <a:pt x="651" y="523"/>
                      <a:pt x="655" y="518"/>
                      <a:pt x="653" y="512"/>
                    </a:cubicBezTo>
                    <a:cubicBezTo>
                      <a:pt x="652" y="508"/>
                      <a:pt x="643" y="509"/>
                      <a:pt x="648" y="505"/>
                    </a:cubicBezTo>
                    <a:cubicBezTo>
                      <a:pt x="654" y="502"/>
                      <a:pt x="656" y="510"/>
                      <a:pt x="657" y="515"/>
                    </a:cubicBezTo>
                    <a:close/>
                    <a:moveTo>
                      <a:pt x="226" y="501"/>
                    </a:moveTo>
                    <a:cubicBezTo>
                      <a:pt x="220" y="507"/>
                      <a:pt x="218" y="515"/>
                      <a:pt x="217" y="523"/>
                    </a:cubicBezTo>
                    <a:cubicBezTo>
                      <a:pt x="218" y="531"/>
                      <a:pt x="224" y="539"/>
                      <a:pt x="227" y="546"/>
                    </a:cubicBezTo>
                    <a:cubicBezTo>
                      <a:pt x="223" y="545"/>
                      <a:pt x="219" y="539"/>
                      <a:pt x="216" y="535"/>
                    </a:cubicBezTo>
                    <a:cubicBezTo>
                      <a:pt x="212" y="526"/>
                      <a:pt x="208" y="513"/>
                      <a:pt x="216" y="504"/>
                    </a:cubicBezTo>
                    <a:cubicBezTo>
                      <a:pt x="218" y="501"/>
                      <a:pt x="223" y="498"/>
                      <a:pt x="226" y="501"/>
                    </a:cubicBezTo>
                    <a:close/>
                    <a:moveTo>
                      <a:pt x="358" y="512"/>
                    </a:moveTo>
                    <a:cubicBezTo>
                      <a:pt x="361" y="520"/>
                      <a:pt x="358" y="529"/>
                      <a:pt x="352" y="534"/>
                    </a:cubicBezTo>
                    <a:cubicBezTo>
                      <a:pt x="348" y="538"/>
                      <a:pt x="342" y="537"/>
                      <a:pt x="337" y="536"/>
                    </a:cubicBezTo>
                    <a:cubicBezTo>
                      <a:pt x="332" y="531"/>
                      <a:pt x="331" y="522"/>
                      <a:pt x="335" y="516"/>
                    </a:cubicBezTo>
                    <a:cubicBezTo>
                      <a:pt x="337" y="511"/>
                      <a:pt x="341" y="507"/>
                      <a:pt x="346" y="506"/>
                    </a:cubicBezTo>
                    <a:cubicBezTo>
                      <a:pt x="351" y="506"/>
                      <a:pt x="356" y="507"/>
                      <a:pt x="358" y="512"/>
                    </a:cubicBezTo>
                    <a:close/>
                    <a:moveTo>
                      <a:pt x="356" y="515"/>
                    </a:moveTo>
                    <a:cubicBezTo>
                      <a:pt x="355" y="521"/>
                      <a:pt x="356" y="528"/>
                      <a:pt x="350" y="531"/>
                    </a:cubicBezTo>
                    <a:cubicBezTo>
                      <a:pt x="347" y="532"/>
                      <a:pt x="344" y="533"/>
                      <a:pt x="340" y="532"/>
                    </a:cubicBezTo>
                    <a:cubicBezTo>
                      <a:pt x="337" y="529"/>
                      <a:pt x="336" y="523"/>
                      <a:pt x="339" y="519"/>
                    </a:cubicBezTo>
                    <a:cubicBezTo>
                      <a:pt x="339" y="514"/>
                      <a:pt x="345" y="512"/>
                      <a:pt x="349" y="510"/>
                    </a:cubicBezTo>
                    <a:cubicBezTo>
                      <a:pt x="353" y="509"/>
                      <a:pt x="354" y="513"/>
                      <a:pt x="356" y="515"/>
                    </a:cubicBezTo>
                    <a:close/>
                    <a:moveTo>
                      <a:pt x="548" y="521"/>
                    </a:moveTo>
                    <a:cubicBezTo>
                      <a:pt x="549" y="526"/>
                      <a:pt x="548" y="529"/>
                      <a:pt x="547" y="533"/>
                    </a:cubicBezTo>
                    <a:cubicBezTo>
                      <a:pt x="543" y="537"/>
                      <a:pt x="537" y="535"/>
                      <a:pt x="533" y="534"/>
                    </a:cubicBezTo>
                    <a:cubicBezTo>
                      <a:pt x="530" y="532"/>
                      <a:pt x="527" y="529"/>
                      <a:pt x="526" y="525"/>
                    </a:cubicBezTo>
                    <a:cubicBezTo>
                      <a:pt x="525" y="522"/>
                      <a:pt x="527" y="518"/>
                      <a:pt x="529" y="516"/>
                    </a:cubicBezTo>
                    <a:cubicBezTo>
                      <a:pt x="535" y="512"/>
                      <a:pt x="544" y="514"/>
                      <a:pt x="548" y="521"/>
                    </a:cubicBezTo>
                    <a:close/>
                    <a:moveTo>
                      <a:pt x="478" y="519"/>
                    </a:moveTo>
                    <a:cubicBezTo>
                      <a:pt x="483" y="523"/>
                      <a:pt x="485" y="530"/>
                      <a:pt x="484" y="537"/>
                    </a:cubicBezTo>
                    <a:cubicBezTo>
                      <a:pt x="483" y="547"/>
                      <a:pt x="473" y="552"/>
                      <a:pt x="465" y="555"/>
                    </a:cubicBezTo>
                    <a:cubicBezTo>
                      <a:pt x="462" y="565"/>
                      <a:pt x="460" y="577"/>
                      <a:pt x="450" y="581"/>
                    </a:cubicBezTo>
                    <a:cubicBezTo>
                      <a:pt x="443" y="585"/>
                      <a:pt x="434" y="588"/>
                      <a:pt x="426" y="583"/>
                    </a:cubicBezTo>
                    <a:cubicBezTo>
                      <a:pt x="420" y="581"/>
                      <a:pt x="417" y="575"/>
                      <a:pt x="413" y="571"/>
                    </a:cubicBezTo>
                    <a:cubicBezTo>
                      <a:pt x="412" y="565"/>
                      <a:pt x="411" y="560"/>
                      <a:pt x="413" y="555"/>
                    </a:cubicBezTo>
                    <a:cubicBezTo>
                      <a:pt x="412" y="547"/>
                      <a:pt x="401" y="553"/>
                      <a:pt x="400" y="544"/>
                    </a:cubicBezTo>
                    <a:cubicBezTo>
                      <a:pt x="398" y="540"/>
                      <a:pt x="398" y="533"/>
                      <a:pt x="400" y="527"/>
                    </a:cubicBezTo>
                    <a:cubicBezTo>
                      <a:pt x="403" y="520"/>
                      <a:pt x="409" y="517"/>
                      <a:pt x="416" y="516"/>
                    </a:cubicBezTo>
                    <a:cubicBezTo>
                      <a:pt x="421" y="515"/>
                      <a:pt x="425" y="516"/>
                      <a:pt x="426" y="520"/>
                    </a:cubicBezTo>
                    <a:cubicBezTo>
                      <a:pt x="426" y="523"/>
                      <a:pt x="431" y="524"/>
                      <a:pt x="429" y="527"/>
                    </a:cubicBezTo>
                    <a:cubicBezTo>
                      <a:pt x="426" y="529"/>
                      <a:pt x="422" y="526"/>
                      <a:pt x="419" y="529"/>
                    </a:cubicBezTo>
                    <a:cubicBezTo>
                      <a:pt x="416" y="532"/>
                      <a:pt x="414" y="537"/>
                      <a:pt x="415" y="541"/>
                    </a:cubicBezTo>
                    <a:cubicBezTo>
                      <a:pt x="416" y="546"/>
                      <a:pt x="421" y="548"/>
                      <a:pt x="424" y="552"/>
                    </a:cubicBezTo>
                    <a:cubicBezTo>
                      <a:pt x="423" y="557"/>
                      <a:pt x="424" y="564"/>
                      <a:pt x="427" y="568"/>
                    </a:cubicBezTo>
                    <a:cubicBezTo>
                      <a:pt x="431" y="573"/>
                      <a:pt x="435" y="575"/>
                      <a:pt x="440" y="576"/>
                    </a:cubicBezTo>
                    <a:cubicBezTo>
                      <a:pt x="450" y="575"/>
                      <a:pt x="455" y="564"/>
                      <a:pt x="457" y="556"/>
                    </a:cubicBezTo>
                    <a:cubicBezTo>
                      <a:pt x="465" y="550"/>
                      <a:pt x="476" y="542"/>
                      <a:pt x="473" y="531"/>
                    </a:cubicBezTo>
                    <a:cubicBezTo>
                      <a:pt x="470" y="523"/>
                      <a:pt x="454" y="533"/>
                      <a:pt x="458" y="521"/>
                    </a:cubicBezTo>
                    <a:cubicBezTo>
                      <a:pt x="459" y="518"/>
                      <a:pt x="462" y="516"/>
                      <a:pt x="466" y="515"/>
                    </a:cubicBezTo>
                    <a:cubicBezTo>
                      <a:pt x="470" y="515"/>
                      <a:pt x="475" y="516"/>
                      <a:pt x="478" y="519"/>
                    </a:cubicBezTo>
                    <a:close/>
                    <a:moveTo>
                      <a:pt x="545" y="524"/>
                    </a:moveTo>
                    <a:cubicBezTo>
                      <a:pt x="546" y="528"/>
                      <a:pt x="543" y="531"/>
                      <a:pt x="539" y="532"/>
                    </a:cubicBezTo>
                    <a:cubicBezTo>
                      <a:pt x="535" y="531"/>
                      <a:pt x="530" y="528"/>
                      <a:pt x="530" y="523"/>
                    </a:cubicBezTo>
                    <a:cubicBezTo>
                      <a:pt x="530" y="520"/>
                      <a:pt x="533" y="518"/>
                      <a:pt x="536" y="518"/>
                    </a:cubicBezTo>
                    <a:cubicBezTo>
                      <a:pt x="540" y="517"/>
                      <a:pt x="544" y="519"/>
                      <a:pt x="545" y="524"/>
                    </a:cubicBezTo>
                    <a:close/>
                    <a:moveTo>
                      <a:pt x="629" y="532"/>
                    </a:moveTo>
                    <a:cubicBezTo>
                      <a:pt x="637" y="539"/>
                      <a:pt x="648" y="548"/>
                      <a:pt x="648" y="560"/>
                    </a:cubicBezTo>
                    <a:cubicBezTo>
                      <a:pt x="648" y="560"/>
                      <a:pt x="648" y="560"/>
                      <a:pt x="648" y="560"/>
                    </a:cubicBezTo>
                    <a:cubicBezTo>
                      <a:pt x="642" y="553"/>
                      <a:pt x="636" y="545"/>
                      <a:pt x="628" y="543"/>
                    </a:cubicBezTo>
                    <a:cubicBezTo>
                      <a:pt x="621" y="550"/>
                      <a:pt x="622" y="562"/>
                      <a:pt x="624" y="571"/>
                    </a:cubicBezTo>
                    <a:cubicBezTo>
                      <a:pt x="622" y="571"/>
                      <a:pt x="620" y="569"/>
                      <a:pt x="620" y="567"/>
                    </a:cubicBezTo>
                    <a:cubicBezTo>
                      <a:pt x="617" y="555"/>
                      <a:pt x="620" y="542"/>
                      <a:pt x="624" y="532"/>
                    </a:cubicBezTo>
                    <a:cubicBezTo>
                      <a:pt x="626" y="531"/>
                      <a:pt x="627" y="531"/>
                      <a:pt x="629" y="532"/>
                    </a:cubicBezTo>
                    <a:close/>
                    <a:moveTo>
                      <a:pt x="405" y="556"/>
                    </a:moveTo>
                    <a:cubicBezTo>
                      <a:pt x="406" y="568"/>
                      <a:pt x="406" y="568"/>
                      <a:pt x="406" y="568"/>
                    </a:cubicBezTo>
                    <a:cubicBezTo>
                      <a:pt x="410" y="579"/>
                      <a:pt x="418" y="589"/>
                      <a:pt x="430" y="591"/>
                    </a:cubicBezTo>
                    <a:cubicBezTo>
                      <a:pt x="428" y="592"/>
                      <a:pt x="424" y="591"/>
                      <a:pt x="422" y="589"/>
                    </a:cubicBezTo>
                    <a:cubicBezTo>
                      <a:pt x="410" y="588"/>
                      <a:pt x="406" y="576"/>
                      <a:pt x="401" y="567"/>
                    </a:cubicBezTo>
                    <a:cubicBezTo>
                      <a:pt x="401" y="559"/>
                      <a:pt x="395" y="554"/>
                      <a:pt x="390" y="549"/>
                    </a:cubicBezTo>
                    <a:cubicBezTo>
                      <a:pt x="385" y="550"/>
                      <a:pt x="386" y="555"/>
                      <a:pt x="382" y="557"/>
                    </a:cubicBezTo>
                    <a:cubicBezTo>
                      <a:pt x="376" y="563"/>
                      <a:pt x="367" y="563"/>
                      <a:pt x="360" y="567"/>
                    </a:cubicBezTo>
                    <a:cubicBezTo>
                      <a:pt x="360" y="570"/>
                      <a:pt x="362" y="571"/>
                      <a:pt x="364" y="572"/>
                    </a:cubicBezTo>
                    <a:cubicBezTo>
                      <a:pt x="371" y="574"/>
                      <a:pt x="378" y="571"/>
                      <a:pt x="383" y="574"/>
                    </a:cubicBezTo>
                    <a:cubicBezTo>
                      <a:pt x="388" y="596"/>
                      <a:pt x="409" y="613"/>
                      <a:pt x="430" y="619"/>
                    </a:cubicBezTo>
                    <a:cubicBezTo>
                      <a:pt x="437" y="628"/>
                      <a:pt x="441" y="613"/>
                      <a:pt x="449" y="615"/>
                    </a:cubicBezTo>
                    <a:cubicBezTo>
                      <a:pt x="457" y="609"/>
                      <a:pt x="468" y="607"/>
                      <a:pt x="475" y="598"/>
                    </a:cubicBezTo>
                    <a:cubicBezTo>
                      <a:pt x="480" y="594"/>
                      <a:pt x="481" y="587"/>
                      <a:pt x="485" y="582"/>
                    </a:cubicBezTo>
                    <a:cubicBezTo>
                      <a:pt x="497" y="580"/>
                      <a:pt x="508" y="574"/>
                      <a:pt x="518" y="566"/>
                    </a:cubicBezTo>
                    <a:cubicBezTo>
                      <a:pt x="520" y="567"/>
                      <a:pt x="522" y="565"/>
                      <a:pt x="522" y="563"/>
                    </a:cubicBezTo>
                    <a:cubicBezTo>
                      <a:pt x="521" y="559"/>
                      <a:pt x="521" y="559"/>
                      <a:pt x="521" y="559"/>
                    </a:cubicBezTo>
                    <a:cubicBezTo>
                      <a:pt x="524" y="559"/>
                      <a:pt x="526" y="561"/>
                      <a:pt x="526" y="563"/>
                    </a:cubicBezTo>
                    <a:cubicBezTo>
                      <a:pt x="523" y="571"/>
                      <a:pt x="515" y="576"/>
                      <a:pt x="509" y="580"/>
                    </a:cubicBezTo>
                    <a:cubicBezTo>
                      <a:pt x="502" y="585"/>
                      <a:pt x="494" y="586"/>
                      <a:pt x="485" y="586"/>
                    </a:cubicBezTo>
                    <a:cubicBezTo>
                      <a:pt x="481" y="604"/>
                      <a:pt x="463" y="615"/>
                      <a:pt x="447" y="620"/>
                    </a:cubicBezTo>
                    <a:cubicBezTo>
                      <a:pt x="442" y="622"/>
                      <a:pt x="439" y="633"/>
                      <a:pt x="433" y="627"/>
                    </a:cubicBezTo>
                    <a:cubicBezTo>
                      <a:pt x="417" y="618"/>
                      <a:pt x="399" y="613"/>
                      <a:pt x="389" y="597"/>
                    </a:cubicBezTo>
                    <a:cubicBezTo>
                      <a:pt x="386" y="590"/>
                      <a:pt x="380" y="585"/>
                      <a:pt x="380" y="578"/>
                    </a:cubicBezTo>
                    <a:cubicBezTo>
                      <a:pt x="376" y="573"/>
                      <a:pt x="368" y="577"/>
                      <a:pt x="363" y="574"/>
                    </a:cubicBezTo>
                    <a:cubicBezTo>
                      <a:pt x="359" y="573"/>
                      <a:pt x="353" y="569"/>
                      <a:pt x="353" y="564"/>
                    </a:cubicBezTo>
                    <a:cubicBezTo>
                      <a:pt x="365" y="560"/>
                      <a:pt x="378" y="557"/>
                      <a:pt x="385" y="545"/>
                    </a:cubicBezTo>
                    <a:cubicBezTo>
                      <a:pt x="390" y="534"/>
                      <a:pt x="390" y="534"/>
                      <a:pt x="390" y="534"/>
                    </a:cubicBezTo>
                    <a:cubicBezTo>
                      <a:pt x="392" y="543"/>
                      <a:pt x="395" y="554"/>
                      <a:pt x="405" y="556"/>
                    </a:cubicBezTo>
                    <a:close/>
                    <a:moveTo>
                      <a:pt x="252" y="537"/>
                    </a:moveTo>
                    <a:cubicBezTo>
                      <a:pt x="257" y="549"/>
                      <a:pt x="269" y="561"/>
                      <a:pt x="262" y="574"/>
                    </a:cubicBezTo>
                    <a:cubicBezTo>
                      <a:pt x="260" y="576"/>
                      <a:pt x="259" y="577"/>
                      <a:pt x="257" y="577"/>
                    </a:cubicBezTo>
                    <a:cubicBezTo>
                      <a:pt x="255" y="566"/>
                      <a:pt x="258" y="552"/>
                      <a:pt x="247" y="545"/>
                    </a:cubicBezTo>
                    <a:cubicBezTo>
                      <a:pt x="242" y="544"/>
                      <a:pt x="242" y="551"/>
                      <a:pt x="239" y="554"/>
                    </a:cubicBezTo>
                    <a:cubicBezTo>
                      <a:pt x="235" y="558"/>
                      <a:pt x="232" y="562"/>
                      <a:pt x="228" y="567"/>
                    </a:cubicBezTo>
                    <a:cubicBezTo>
                      <a:pt x="224" y="558"/>
                      <a:pt x="234" y="549"/>
                      <a:pt x="239" y="541"/>
                    </a:cubicBezTo>
                    <a:cubicBezTo>
                      <a:pt x="242" y="538"/>
                      <a:pt x="247" y="531"/>
                      <a:pt x="252" y="537"/>
                    </a:cubicBezTo>
                    <a:close/>
                    <a:moveTo>
                      <a:pt x="708" y="544"/>
                    </a:moveTo>
                    <a:cubicBezTo>
                      <a:pt x="708" y="546"/>
                      <a:pt x="707" y="548"/>
                      <a:pt x="705" y="548"/>
                    </a:cubicBezTo>
                    <a:cubicBezTo>
                      <a:pt x="681" y="547"/>
                      <a:pt x="657" y="562"/>
                      <a:pt x="645" y="583"/>
                    </a:cubicBezTo>
                    <a:cubicBezTo>
                      <a:pt x="644" y="586"/>
                      <a:pt x="643" y="588"/>
                      <a:pt x="642" y="590"/>
                    </a:cubicBezTo>
                    <a:cubicBezTo>
                      <a:pt x="642" y="572"/>
                      <a:pt x="656" y="558"/>
                      <a:pt x="670" y="549"/>
                    </a:cubicBezTo>
                    <a:cubicBezTo>
                      <a:pt x="682" y="544"/>
                      <a:pt x="694" y="539"/>
                      <a:pt x="708" y="543"/>
                    </a:cubicBezTo>
                    <a:cubicBezTo>
                      <a:pt x="708" y="544"/>
                      <a:pt x="708" y="544"/>
                      <a:pt x="708" y="544"/>
                    </a:cubicBezTo>
                    <a:close/>
                    <a:moveTo>
                      <a:pt x="206" y="556"/>
                    </a:moveTo>
                    <a:cubicBezTo>
                      <a:pt x="222" y="568"/>
                      <a:pt x="233" y="585"/>
                      <a:pt x="234" y="605"/>
                    </a:cubicBezTo>
                    <a:cubicBezTo>
                      <a:pt x="232" y="610"/>
                      <a:pt x="232" y="610"/>
                      <a:pt x="232" y="610"/>
                    </a:cubicBezTo>
                    <a:cubicBezTo>
                      <a:pt x="229" y="601"/>
                      <a:pt x="228" y="590"/>
                      <a:pt x="221" y="582"/>
                    </a:cubicBezTo>
                    <a:cubicBezTo>
                      <a:pt x="214" y="568"/>
                      <a:pt x="199" y="561"/>
                      <a:pt x="185" y="557"/>
                    </a:cubicBezTo>
                    <a:cubicBezTo>
                      <a:pt x="178" y="555"/>
                      <a:pt x="171" y="555"/>
                      <a:pt x="165" y="556"/>
                    </a:cubicBezTo>
                    <a:cubicBezTo>
                      <a:pt x="163" y="553"/>
                      <a:pt x="160" y="550"/>
                      <a:pt x="162" y="546"/>
                    </a:cubicBezTo>
                    <a:cubicBezTo>
                      <a:pt x="178" y="543"/>
                      <a:pt x="193" y="549"/>
                      <a:pt x="206" y="556"/>
                    </a:cubicBezTo>
                    <a:close/>
                    <a:moveTo>
                      <a:pt x="642" y="565"/>
                    </a:moveTo>
                    <a:cubicBezTo>
                      <a:pt x="643" y="570"/>
                      <a:pt x="639" y="575"/>
                      <a:pt x="637" y="580"/>
                    </a:cubicBezTo>
                    <a:cubicBezTo>
                      <a:pt x="633" y="577"/>
                      <a:pt x="632" y="571"/>
                      <a:pt x="630" y="567"/>
                    </a:cubicBezTo>
                    <a:cubicBezTo>
                      <a:pt x="630" y="562"/>
                      <a:pt x="627" y="554"/>
                      <a:pt x="631" y="551"/>
                    </a:cubicBezTo>
                    <a:cubicBezTo>
                      <a:pt x="635" y="554"/>
                      <a:pt x="640" y="559"/>
                      <a:pt x="642" y="565"/>
                    </a:cubicBezTo>
                    <a:close/>
                    <a:moveTo>
                      <a:pt x="700" y="556"/>
                    </a:moveTo>
                    <a:cubicBezTo>
                      <a:pt x="698" y="562"/>
                      <a:pt x="693" y="566"/>
                      <a:pt x="688" y="570"/>
                    </a:cubicBezTo>
                    <a:cubicBezTo>
                      <a:pt x="677" y="581"/>
                      <a:pt x="664" y="589"/>
                      <a:pt x="651" y="594"/>
                    </a:cubicBezTo>
                    <a:cubicBezTo>
                      <a:pt x="649" y="598"/>
                      <a:pt x="651" y="601"/>
                      <a:pt x="650" y="605"/>
                    </a:cubicBezTo>
                    <a:cubicBezTo>
                      <a:pt x="648" y="607"/>
                      <a:pt x="649" y="610"/>
                      <a:pt x="647" y="611"/>
                    </a:cubicBezTo>
                    <a:cubicBezTo>
                      <a:pt x="642" y="608"/>
                      <a:pt x="646" y="601"/>
                      <a:pt x="647" y="596"/>
                    </a:cubicBezTo>
                    <a:cubicBezTo>
                      <a:pt x="651" y="577"/>
                      <a:pt x="669" y="562"/>
                      <a:pt x="688" y="557"/>
                    </a:cubicBezTo>
                    <a:cubicBezTo>
                      <a:pt x="692" y="557"/>
                      <a:pt x="696" y="554"/>
                      <a:pt x="700" y="556"/>
                    </a:cubicBezTo>
                    <a:close/>
                    <a:moveTo>
                      <a:pt x="250" y="566"/>
                    </a:moveTo>
                    <a:cubicBezTo>
                      <a:pt x="249" y="584"/>
                      <a:pt x="249" y="584"/>
                      <a:pt x="249" y="584"/>
                    </a:cubicBezTo>
                    <a:cubicBezTo>
                      <a:pt x="246" y="588"/>
                      <a:pt x="243" y="594"/>
                      <a:pt x="240" y="596"/>
                    </a:cubicBezTo>
                    <a:cubicBezTo>
                      <a:pt x="237" y="585"/>
                      <a:pt x="228" y="575"/>
                      <a:pt x="236" y="564"/>
                    </a:cubicBezTo>
                    <a:cubicBezTo>
                      <a:pt x="239" y="561"/>
                      <a:pt x="242" y="556"/>
                      <a:pt x="246" y="554"/>
                    </a:cubicBezTo>
                    <a:cubicBezTo>
                      <a:pt x="250" y="556"/>
                      <a:pt x="249" y="562"/>
                      <a:pt x="250" y="566"/>
                    </a:cubicBezTo>
                    <a:close/>
                    <a:moveTo>
                      <a:pt x="631" y="594"/>
                    </a:moveTo>
                    <a:cubicBezTo>
                      <a:pt x="632" y="601"/>
                      <a:pt x="632" y="601"/>
                      <a:pt x="632" y="601"/>
                    </a:cubicBezTo>
                    <a:cubicBezTo>
                      <a:pt x="623" y="586"/>
                      <a:pt x="608" y="571"/>
                      <a:pt x="590" y="568"/>
                    </a:cubicBezTo>
                    <a:cubicBezTo>
                      <a:pt x="586" y="569"/>
                      <a:pt x="587" y="573"/>
                      <a:pt x="587" y="575"/>
                    </a:cubicBezTo>
                    <a:cubicBezTo>
                      <a:pt x="587" y="587"/>
                      <a:pt x="592" y="598"/>
                      <a:pt x="601" y="606"/>
                    </a:cubicBezTo>
                    <a:cubicBezTo>
                      <a:pt x="609" y="611"/>
                      <a:pt x="617" y="613"/>
                      <a:pt x="624" y="618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10" y="621"/>
                      <a:pt x="599" y="611"/>
                      <a:pt x="590" y="601"/>
                    </a:cubicBezTo>
                    <a:cubicBezTo>
                      <a:pt x="583" y="590"/>
                      <a:pt x="579" y="577"/>
                      <a:pt x="579" y="564"/>
                    </a:cubicBezTo>
                    <a:cubicBezTo>
                      <a:pt x="593" y="559"/>
                      <a:pt x="608" y="566"/>
                      <a:pt x="618" y="574"/>
                    </a:cubicBezTo>
                    <a:cubicBezTo>
                      <a:pt x="622" y="580"/>
                      <a:pt x="628" y="587"/>
                      <a:pt x="631" y="594"/>
                    </a:cubicBezTo>
                    <a:close/>
                    <a:moveTo>
                      <a:pt x="551" y="563"/>
                    </a:moveTo>
                    <a:cubicBezTo>
                      <a:pt x="551" y="568"/>
                      <a:pt x="547" y="572"/>
                      <a:pt x="545" y="576"/>
                    </a:cubicBezTo>
                    <a:cubicBezTo>
                      <a:pt x="532" y="591"/>
                      <a:pt x="516" y="600"/>
                      <a:pt x="498" y="602"/>
                    </a:cubicBezTo>
                    <a:cubicBezTo>
                      <a:pt x="493" y="611"/>
                      <a:pt x="490" y="620"/>
                      <a:pt x="481" y="626"/>
                    </a:cubicBezTo>
                    <a:cubicBezTo>
                      <a:pt x="472" y="634"/>
                      <a:pt x="460" y="638"/>
                      <a:pt x="450" y="646"/>
                    </a:cubicBezTo>
                    <a:cubicBezTo>
                      <a:pt x="444" y="648"/>
                      <a:pt x="445" y="655"/>
                      <a:pt x="439" y="657"/>
                    </a:cubicBezTo>
                    <a:cubicBezTo>
                      <a:pt x="422" y="637"/>
                      <a:pt x="395" y="635"/>
                      <a:pt x="379" y="615"/>
                    </a:cubicBezTo>
                    <a:cubicBezTo>
                      <a:pt x="374" y="607"/>
                      <a:pt x="366" y="600"/>
                      <a:pt x="364" y="591"/>
                    </a:cubicBezTo>
                    <a:cubicBezTo>
                      <a:pt x="362" y="587"/>
                      <a:pt x="359" y="592"/>
                      <a:pt x="357" y="592"/>
                    </a:cubicBezTo>
                    <a:cubicBezTo>
                      <a:pt x="344" y="588"/>
                      <a:pt x="334" y="579"/>
                      <a:pt x="327" y="568"/>
                    </a:cubicBezTo>
                    <a:cubicBezTo>
                      <a:pt x="327" y="566"/>
                      <a:pt x="327" y="566"/>
                      <a:pt x="327" y="566"/>
                    </a:cubicBezTo>
                    <a:cubicBezTo>
                      <a:pt x="335" y="567"/>
                      <a:pt x="345" y="562"/>
                      <a:pt x="349" y="571"/>
                    </a:cubicBezTo>
                    <a:cubicBezTo>
                      <a:pt x="355" y="579"/>
                      <a:pt x="364" y="581"/>
                      <a:pt x="373" y="582"/>
                    </a:cubicBezTo>
                    <a:cubicBezTo>
                      <a:pt x="380" y="602"/>
                      <a:pt x="396" y="617"/>
                      <a:pt x="415" y="626"/>
                    </a:cubicBezTo>
                    <a:cubicBezTo>
                      <a:pt x="422" y="629"/>
                      <a:pt x="430" y="631"/>
                      <a:pt x="437" y="637"/>
                    </a:cubicBezTo>
                    <a:cubicBezTo>
                      <a:pt x="448" y="637"/>
                      <a:pt x="447" y="622"/>
                      <a:pt x="458" y="622"/>
                    </a:cubicBezTo>
                    <a:cubicBezTo>
                      <a:pt x="472" y="617"/>
                      <a:pt x="484" y="605"/>
                      <a:pt x="491" y="592"/>
                    </a:cubicBezTo>
                    <a:cubicBezTo>
                      <a:pt x="508" y="589"/>
                      <a:pt x="525" y="580"/>
                      <a:pt x="534" y="565"/>
                    </a:cubicBezTo>
                    <a:cubicBezTo>
                      <a:pt x="540" y="563"/>
                      <a:pt x="546" y="563"/>
                      <a:pt x="551" y="563"/>
                    </a:cubicBezTo>
                    <a:close/>
                    <a:moveTo>
                      <a:pt x="220" y="588"/>
                    </a:moveTo>
                    <a:cubicBezTo>
                      <a:pt x="226" y="597"/>
                      <a:pt x="229" y="607"/>
                      <a:pt x="228" y="619"/>
                    </a:cubicBezTo>
                    <a:cubicBezTo>
                      <a:pt x="223" y="617"/>
                      <a:pt x="222" y="609"/>
                      <a:pt x="222" y="605"/>
                    </a:cubicBezTo>
                    <a:cubicBezTo>
                      <a:pt x="219" y="600"/>
                      <a:pt x="219" y="600"/>
                      <a:pt x="219" y="600"/>
                    </a:cubicBezTo>
                    <a:cubicBezTo>
                      <a:pt x="199" y="596"/>
                      <a:pt x="178" y="584"/>
                      <a:pt x="169" y="564"/>
                    </a:cubicBezTo>
                    <a:cubicBezTo>
                      <a:pt x="172" y="558"/>
                      <a:pt x="180" y="563"/>
                      <a:pt x="186" y="563"/>
                    </a:cubicBezTo>
                    <a:cubicBezTo>
                      <a:pt x="199" y="567"/>
                      <a:pt x="213" y="574"/>
                      <a:pt x="220" y="588"/>
                    </a:cubicBezTo>
                    <a:close/>
                    <a:moveTo>
                      <a:pt x="299" y="577"/>
                    </a:moveTo>
                    <a:cubicBezTo>
                      <a:pt x="299" y="589"/>
                      <a:pt x="289" y="597"/>
                      <a:pt x="282" y="606"/>
                    </a:cubicBezTo>
                    <a:cubicBezTo>
                      <a:pt x="275" y="616"/>
                      <a:pt x="265" y="622"/>
                      <a:pt x="254" y="624"/>
                    </a:cubicBezTo>
                    <a:cubicBezTo>
                      <a:pt x="264" y="617"/>
                      <a:pt x="278" y="609"/>
                      <a:pt x="284" y="597"/>
                    </a:cubicBezTo>
                    <a:cubicBezTo>
                      <a:pt x="291" y="581"/>
                      <a:pt x="291" y="581"/>
                      <a:pt x="291" y="581"/>
                    </a:cubicBezTo>
                    <a:cubicBezTo>
                      <a:pt x="289" y="577"/>
                      <a:pt x="283" y="581"/>
                      <a:pt x="280" y="579"/>
                    </a:cubicBezTo>
                    <a:cubicBezTo>
                      <a:pt x="280" y="580"/>
                      <a:pt x="280" y="580"/>
                      <a:pt x="280" y="580"/>
                    </a:cubicBezTo>
                    <a:cubicBezTo>
                      <a:pt x="268" y="586"/>
                      <a:pt x="255" y="593"/>
                      <a:pt x="246" y="605"/>
                    </a:cubicBezTo>
                    <a:cubicBezTo>
                      <a:pt x="253" y="586"/>
                      <a:pt x="273" y="572"/>
                      <a:pt x="294" y="572"/>
                    </a:cubicBezTo>
                    <a:cubicBezTo>
                      <a:pt x="298" y="571"/>
                      <a:pt x="299" y="574"/>
                      <a:pt x="299" y="577"/>
                    </a:cubicBezTo>
                    <a:close/>
                    <a:moveTo>
                      <a:pt x="629" y="609"/>
                    </a:moveTo>
                    <a:cubicBezTo>
                      <a:pt x="629" y="612"/>
                      <a:pt x="629" y="612"/>
                      <a:pt x="629" y="612"/>
                    </a:cubicBezTo>
                    <a:cubicBezTo>
                      <a:pt x="615" y="607"/>
                      <a:pt x="595" y="599"/>
                      <a:pt x="594" y="581"/>
                    </a:cubicBezTo>
                    <a:cubicBezTo>
                      <a:pt x="594" y="580"/>
                      <a:pt x="594" y="577"/>
                      <a:pt x="594" y="576"/>
                    </a:cubicBezTo>
                    <a:cubicBezTo>
                      <a:pt x="598" y="576"/>
                      <a:pt x="602" y="579"/>
                      <a:pt x="606" y="580"/>
                    </a:cubicBezTo>
                    <a:cubicBezTo>
                      <a:pt x="616" y="588"/>
                      <a:pt x="623" y="599"/>
                      <a:pt x="629" y="609"/>
                    </a:cubicBezTo>
                    <a:close/>
                    <a:moveTo>
                      <a:pt x="282" y="586"/>
                    </a:moveTo>
                    <a:cubicBezTo>
                      <a:pt x="277" y="603"/>
                      <a:pt x="261" y="616"/>
                      <a:pt x="245" y="622"/>
                    </a:cubicBezTo>
                    <a:cubicBezTo>
                      <a:pt x="244" y="615"/>
                      <a:pt x="250" y="611"/>
                      <a:pt x="253" y="605"/>
                    </a:cubicBezTo>
                    <a:cubicBezTo>
                      <a:pt x="260" y="597"/>
                      <a:pt x="271" y="590"/>
                      <a:pt x="280" y="585"/>
                    </a:cubicBezTo>
                    <a:cubicBezTo>
                      <a:pt x="282" y="586"/>
                      <a:pt x="282" y="586"/>
                      <a:pt x="282" y="586"/>
                    </a:cubicBezTo>
                    <a:close/>
                    <a:moveTo>
                      <a:pt x="820" y="596"/>
                    </a:moveTo>
                    <a:cubicBezTo>
                      <a:pt x="817" y="603"/>
                      <a:pt x="810" y="594"/>
                      <a:pt x="805" y="599"/>
                    </a:cubicBezTo>
                    <a:cubicBezTo>
                      <a:pt x="796" y="607"/>
                      <a:pt x="799" y="618"/>
                      <a:pt x="800" y="628"/>
                    </a:cubicBezTo>
                    <a:cubicBezTo>
                      <a:pt x="799" y="630"/>
                      <a:pt x="799" y="630"/>
                      <a:pt x="799" y="630"/>
                    </a:cubicBezTo>
                    <a:cubicBezTo>
                      <a:pt x="787" y="632"/>
                      <a:pt x="774" y="636"/>
                      <a:pt x="768" y="649"/>
                    </a:cubicBezTo>
                    <a:cubicBezTo>
                      <a:pt x="765" y="656"/>
                      <a:pt x="763" y="665"/>
                      <a:pt x="765" y="673"/>
                    </a:cubicBezTo>
                    <a:cubicBezTo>
                      <a:pt x="759" y="677"/>
                      <a:pt x="752" y="681"/>
                      <a:pt x="751" y="688"/>
                    </a:cubicBezTo>
                    <a:cubicBezTo>
                      <a:pt x="749" y="696"/>
                      <a:pt x="753" y="701"/>
                      <a:pt x="758" y="708"/>
                    </a:cubicBezTo>
                    <a:cubicBezTo>
                      <a:pt x="764" y="711"/>
                      <a:pt x="772" y="709"/>
                      <a:pt x="778" y="706"/>
                    </a:cubicBezTo>
                    <a:cubicBezTo>
                      <a:pt x="783" y="703"/>
                      <a:pt x="781" y="694"/>
                      <a:pt x="789" y="695"/>
                    </a:cubicBezTo>
                    <a:cubicBezTo>
                      <a:pt x="790" y="702"/>
                      <a:pt x="783" y="707"/>
                      <a:pt x="778" y="711"/>
                    </a:cubicBezTo>
                    <a:cubicBezTo>
                      <a:pt x="770" y="713"/>
                      <a:pt x="763" y="715"/>
                      <a:pt x="756" y="712"/>
                    </a:cubicBezTo>
                    <a:cubicBezTo>
                      <a:pt x="749" y="706"/>
                      <a:pt x="743" y="697"/>
                      <a:pt x="745" y="688"/>
                    </a:cubicBezTo>
                    <a:cubicBezTo>
                      <a:pt x="746" y="681"/>
                      <a:pt x="752" y="675"/>
                      <a:pt x="758" y="671"/>
                    </a:cubicBezTo>
                    <a:cubicBezTo>
                      <a:pt x="758" y="656"/>
                      <a:pt x="763" y="639"/>
                      <a:pt x="777" y="631"/>
                    </a:cubicBezTo>
                    <a:cubicBezTo>
                      <a:pt x="782" y="627"/>
                      <a:pt x="790" y="630"/>
                      <a:pt x="794" y="624"/>
                    </a:cubicBezTo>
                    <a:cubicBezTo>
                      <a:pt x="793" y="615"/>
                      <a:pt x="791" y="606"/>
                      <a:pt x="797" y="600"/>
                    </a:cubicBezTo>
                    <a:cubicBezTo>
                      <a:pt x="802" y="592"/>
                      <a:pt x="810" y="592"/>
                      <a:pt x="818" y="594"/>
                    </a:cubicBezTo>
                    <a:cubicBezTo>
                      <a:pt x="820" y="596"/>
                      <a:pt x="820" y="596"/>
                      <a:pt x="820" y="596"/>
                    </a:cubicBezTo>
                    <a:close/>
                    <a:moveTo>
                      <a:pt x="592" y="614"/>
                    </a:moveTo>
                    <a:cubicBezTo>
                      <a:pt x="580" y="617"/>
                      <a:pt x="561" y="611"/>
                      <a:pt x="553" y="624"/>
                    </a:cubicBezTo>
                    <a:cubicBezTo>
                      <a:pt x="554" y="629"/>
                      <a:pt x="554" y="629"/>
                      <a:pt x="554" y="629"/>
                    </a:cubicBezTo>
                    <a:cubicBezTo>
                      <a:pt x="559" y="634"/>
                      <a:pt x="565" y="638"/>
                      <a:pt x="571" y="642"/>
                    </a:cubicBezTo>
                    <a:cubicBezTo>
                      <a:pt x="569" y="646"/>
                      <a:pt x="564" y="642"/>
                      <a:pt x="560" y="642"/>
                    </a:cubicBezTo>
                    <a:cubicBezTo>
                      <a:pt x="553" y="639"/>
                      <a:pt x="547" y="632"/>
                      <a:pt x="544" y="626"/>
                    </a:cubicBezTo>
                    <a:cubicBezTo>
                      <a:pt x="544" y="619"/>
                      <a:pt x="552" y="617"/>
                      <a:pt x="556" y="613"/>
                    </a:cubicBezTo>
                    <a:cubicBezTo>
                      <a:pt x="567" y="609"/>
                      <a:pt x="583" y="604"/>
                      <a:pt x="592" y="614"/>
                    </a:cubicBezTo>
                    <a:close/>
                    <a:moveTo>
                      <a:pt x="331" y="628"/>
                    </a:moveTo>
                    <a:cubicBezTo>
                      <a:pt x="334" y="629"/>
                      <a:pt x="333" y="633"/>
                      <a:pt x="332" y="636"/>
                    </a:cubicBezTo>
                    <a:cubicBezTo>
                      <a:pt x="322" y="641"/>
                      <a:pt x="313" y="645"/>
                      <a:pt x="303" y="647"/>
                    </a:cubicBezTo>
                    <a:cubicBezTo>
                      <a:pt x="302" y="646"/>
                      <a:pt x="302" y="645"/>
                      <a:pt x="303" y="645"/>
                    </a:cubicBezTo>
                    <a:cubicBezTo>
                      <a:pt x="310" y="642"/>
                      <a:pt x="317" y="638"/>
                      <a:pt x="322" y="631"/>
                    </a:cubicBezTo>
                    <a:cubicBezTo>
                      <a:pt x="312" y="620"/>
                      <a:pt x="295" y="620"/>
                      <a:pt x="281" y="619"/>
                    </a:cubicBezTo>
                    <a:cubicBezTo>
                      <a:pt x="281" y="617"/>
                      <a:pt x="284" y="616"/>
                      <a:pt x="285" y="614"/>
                    </a:cubicBezTo>
                    <a:cubicBezTo>
                      <a:pt x="300" y="611"/>
                      <a:pt x="314" y="621"/>
                      <a:pt x="327" y="625"/>
                    </a:cubicBezTo>
                    <a:cubicBezTo>
                      <a:pt x="331" y="628"/>
                      <a:pt x="331" y="628"/>
                      <a:pt x="331" y="628"/>
                    </a:cubicBezTo>
                    <a:close/>
                    <a:moveTo>
                      <a:pt x="603" y="623"/>
                    </a:moveTo>
                    <a:cubicBezTo>
                      <a:pt x="599" y="628"/>
                      <a:pt x="591" y="631"/>
                      <a:pt x="585" y="636"/>
                    </a:cubicBezTo>
                    <a:cubicBezTo>
                      <a:pt x="581" y="639"/>
                      <a:pt x="577" y="638"/>
                      <a:pt x="574" y="637"/>
                    </a:cubicBezTo>
                    <a:cubicBezTo>
                      <a:pt x="569" y="633"/>
                      <a:pt x="564" y="631"/>
                      <a:pt x="560" y="626"/>
                    </a:cubicBezTo>
                    <a:cubicBezTo>
                      <a:pt x="560" y="623"/>
                      <a:pt x="564" y="622"/>
                      <a:pt x="566" y="621"/>
                    </a:cubicBezTo>
                    <a:cubicBezTo>
                      <a:pt x="579" y="620"/>
                      <a:pt x="592" y="618"/>
                      <a:pt x="603" y="623"/>
                    </a:cubicBezTo>
                    <a:close/>
                    <a:moveTo>
                      <a:pt x="820" y="630"/>
                    </a:moveTo>
                    <a:cubicBezTo>
                      <a:pt x="821" y="629"/>
                      <a:pt x="820" y="627"/>
                      <a:pt x="819" y="627"/>
                    </a:cubicBezTo>
                    <a:cubicBezTo>
                      <a:pt x="805" y="638"/>
                      <a:pt x="805" y="638"/>
                      <a:pt x="805" y="638"/>
                    </a:cubicBezTo>
                    <a:cubicBezTo>
                      <a:pt x="797" y="649"/>
                      <a:pt x="794" y="665"/>
                      <a:pt x="801" y="677"/>
                    </a:cubicBezTo>
                    <a:cubicBezTo>
                      <a:pt x="805" y="684"/>
                      <a:pt x="811" y="690"/>
                      <a:pt x="819" y="690"/>
                    </a:cubicBezTo>
                    <a:cubicBezTo>
                      <a:pt x="820" y="690"/>
                      <a:pt x="823" y="689"/>
                      <a:pt x="822" y="687"/>
                    </a:cubicBezTo>
                    <a:cubicBezTo>
                      <a:pt x="822" y="684"/>
                      <a:pt x="818" y="685"/>
                      <a:pt x="816" y="684"/>
                    </a:cubicBezTo>
                    <a:cubicBezTo>
                      <a:pt x="807" y="681"/>
                      <a:pt x="803" y="672"/>
                      <a:pt x="803" y="663"/>
                    </a:cubicBezTo>
                    <a:cubicBezTo>
                      <a:pt x="801" y="649"/>
                      <a:pt x="810" y="638"/>
                      <a:pt x="820" y="630"/>
                    </a:cubicBezTo>
                    <a:close/>
                    <a:moveTo>
                      <a:pt x="312" y="631"/>
                    </a:moveTo>
                    <a:cubicBezTo>
                      <a:pt x="312" y="635"/>
                      <a:pt x="305" y="638"/>
                      <a:pt x="302" y="640"/>
                    </a:cubicBezTo>
                    <a:cubicBezTo>
                      <a:pt x="292" y="647"/>
                      <a:pt x="286" y="635"/>
                      <a:pt x="278" y="634"/>
                    </a:cubicBezTo>
                    <a:cubicBezTo>
                      <a:pt x="262" y="631"/>
                      <a:pt x="262" y="631"/>
                      <a:pt x="262" y="631"/>
                    </a:cubicBezTo>
                    <a:cubicBezTo>
                      <a:pt x="261" y="629"/>
                      <a:pt x="264" y="629"/>
                      <a:pt x="266" y="627"/>
                    </a:cubicBezTo>
                    <a:cubicBezTo>
                      <a:pt x="270" y="624"/>
                      <a:pt x="275" y="624"/>
                      <a:pt x="280" y="623"/>
                    </a:cubicBezTo>
                    <a:cubicBezTo>
                      <a:pt x="291" y="623"/>
                      <a:pt x="303" y="625"/>
                      <a:pt x="312" y="631"/>
                    </a:cubicBezTo>
                    <a:close/>
                    <a:moveTo>
                      <a:pt x="627" y="629"/>
                    </a:moveTo>
                    <a:cubicBezTo>
                      <a:pt x="623" y="634"/>
                      <a:pt x="616" y="635"/>
                      <a:pt x="609" y="638"/>
                    </a:cubicBezTo>
                    <a:cubicBezTo>
                      <a:pt x="602" y="642"/>
                      <a:pt x="605" y="652"/>
                      <a:pt x="601" y="658"/>
                    </a:cubicBezTo>
                    <a:cubicBezTo>
                      <a:pt x="597" y="671"/>
                      <a:pt x="585" y="680"/>
                      <a:pt x="575" y="688"/>
                    </a:cubicBezTo>
                    <a:cubicBezTo>
                      <a:pt x="573" y="683"/>
                      <a:pt x="576" y="677"/>
                      <a:pt x="576" y="672"/>
                    </a:cubicBezTo>
                    <a:cubicBezTo>
                      <a:pt x="584" y="652"/>
                      <a:pt x="604" y="634"/>
                      <a:pt x="626" y="629"/>
                    </a:cubicBezTo>
                    <a:cubicBezTo>
                      <a:pt x="627" y="629"/>
                      <a:pt x="627" y="629"/>
                      <a:pt x="627" y="629"/>
                    </a:cubicBezTo>
                    <a:close/>
                    <a:moveTo>
                      <a:pt x="603" y="633"/>
                    </a:moveTo>
                    <a:cubicBezTo>
                      <a:pt x="584" y="648"/>
                      <a:pt x="564" y="666"/>
                      <a:pt x="567" y="693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3" y="682"/>
                      <a:pt x="561" y="666"/>
                      <a:pt x="571" y="653"/>
                    </a:cubicBezTo>
                    <a:cubicBezTo>
                      <a:pt x="580" y="646"/>
                      <a:pt x="589" y="638"/>
                      <a:pt x="598" y="634"/>
                    </a:cubicBezTo>
                    <a:cubicBezTo>
                      <a:pt x="600" y="633"/>
                      <a:pt x="601" y="633"/>
                      <a:pt x="603" y="633"/>
                    </a:cubicBezTo>
                    <a:close/>
                    <a:moveTo>
                      <a:pt x="74" y="644"/>
                    </a:moveTo>
                    <a:cubicBezTo>
                      <a:pt x="67" y="632"/>
                      <a:pt x="54" y="623"/>
                      <a:pt x="40" y="628"/>
                    </a:cubicBezTo>
                    <a:cubicBezTo>
                      <a:pt x="38" y="629"/>
                      <a:pt x="37" y="631"/>
                      <a:pt x="38" y="632"/>
                    </a:cubicBezTo>
                    <a:cubicBezTo>
                      <a:pt x="43" y="632"/>
                      <a:pt x="48" y="632"/>
                      <a:pt x="53" y="632"/>
                    </a:cubicBezTo>
                    <a:cubicBezTo>
                      <a:pt x="59" y="634"/>
                      <a:pt x="63" y="638"/>
                      <a:pt x="67" y="642"/>
                    </a:cubicBezTo>
                    <a:cubicBezTo>
                      <a:pt x="75" y="651"/>
                      <a:pt x="73" y="666"/>
                      <a:pt x="70" y="677"/>
                    </a:cubicBezTo>
                    <a:cubicBezTo>
                      <a:pt x="69" y="682"/>
                      <a:pt x="64" y="685"/>
                      <a:pt x="62" y="689"/>
                    </a:cubicBezTo>
                    <a:cubicBezTo>
                      <a:pt x="65" y="691"/>
                      <a:pt x="67" y="687"/>
                      <a:pt x="69" y="686"/>
                    </a:cubicBezTo>
                    <a:cubicBezTo>
                      <a:pt x="76" y="674"/>
                      <a:pt x="82" y="657"/>
                      <a:pt x="74" y="644"/>
                    </a:cubicBezTo>
                    <a:close/>
                    <a:moveTo>
                      <a:pt x="397" y="641"/>
                    </a:moveTo>
                    <a:cubicBezTo>
                      <a:pt x="399" y="644"/>
                      <a:pt x="399" y="651"/>
                      <a:pt x="396" y="655"/>
                    </a:cubicBezTo>
                    <a:cubicBezTo>
                      <a:pt x="385" y="670"/>
                      <a:pt x="365" y="672"/>
                      <a:pt x="346" y="669"/>
                    </a:cubicBezTo>
                    <a:cubicBezTo>
                      <a:pt x="337" y="666"/>
                      <a:pt x="327" y="667"/>
                      <a:pt x="320" y="660"/>
                    </a:cubicBezTo>
                    <a:cubicBezTo>
                      <a:pt x="316" y="664"/>
                      <a:pt x="314" y="658"/>
                      <a:pt x="312" y="656"/>
                    </a:cubicBezTo>
                    <a:cubicBezTo>
                      <a:pt x="310" y="653"/>
                      <a:pt x="314" y="652"/>
                      <a:pt x="315" y="650"/>
                    </a:cubicBezTo>
                    <a:cubicBezTo>
                      <a:pt x="318" y="650"/>
                      <a:pt x="320" y="651"/>
                      <a:pt x="322" y="653"/>
                    </a:cubicBezTo>
                    <a:cubicBezTo>
                      <a:pt x="337" y="656"/>
                      <a:pt x="352" y="658"/>
                      <a:pt x="368" y="657"/>
                    </a:cubicBezTo>
                    <a:cubicBezTo>
                      <a:pt x="373" y="654"/>
                      <a:pt x="378" y="651"/>
                      <a:pt x="379" y="646"/>
                    </a:cubicBezTo>
                    <a:cubicBezTo>
                      <a:pt x="380" y="641"/>
                      <a:pt x="376" y="636"/>
                      <a:pt x="372" y="633"/>
                    </a:cubicBezTo>
                    <a:cubicBezTo>
                      <a:pt x="372" y="630"/>
                      <a:pt x="376" y="632"/>
                      <a:pt x="379" y="630"/>
                    </a:cubicBezTo>
                    <a:cubicBezTo>
                      <a:pt x="386" y="632"/>
                      <a:pt x="393" y="634"/>
                      <a:pt x="397" y="641"/>
                    </a:cubicBezTo>
                    <a:close/>
                    <a:moveTo>
                      <a:pt x="491" y="641"/>
                    </a:moveTo>
                    <a:cubicBezTo>
                      <a:pt x="489" y="644"/>
                      <a:pt x="491" y="648"/>
                      <a:pt x="492" y="651"/>
                    </a:cubicBezTo>
                    <a:cubicBezTo>
                      <a:pt x="504" y="665"/>
                      <a:pt x="525" y="663"/>
                      <a:pt x="541" y="659"/>
                    </a:cubicBezTo>
                    <a:cubicBezTo>
                      <a:pt x="548" y="658"/>
                      <a:pt x="554" y="652"/>
                      <a:pt x="563" y="654"/>
                    </a:cubicBezTo>
                    <a:cubicBezTo>
                      <a:pt x="562" y="658"/>
                      <a:pt x="561" y="661"/>
                      <a:pt x="558" y="664"/>
                    </a:cubicBezTo>
                    <a:cubicBezTo>
                      <a:pt x="551" y="665"/>
                      <a:pt x="545" y="670"/>
                      <a:pt x="538" y="670"/>
                    </a:cubicBezTo>
                    <a:cubicBezTo>
                      <a:pt x="517" y="675"/>
                      <a:pt x="492" y="678"/>
                      <a:pt x="475" y="665"/>
                    </a:cubicBezTo>
                    <a:cubicBezTo>
                      <a:pt x="470" y="661"/>
                      <a:pt x="467" y="656"/>
                      <a:pt x="468" y="650"/>
                    </a:cubicBezTo>
                    <a:cubicBezTo>
                      <a:pt x="468" y="643"/>
                      <a:pt x="477" y="641"/>
                      <a:pt x="481" y="639"/>
                    </a:cubicBezTo>
                    <a:cubicBezTo>
                      <a:pt x="485" y="639"/>
                      <a:pt x="491" y="636"/>
                      <a:pt x="491" y="641"/>
                    </a:cubicBezTo>
                    <a:close/>
                    <a:moveTo>
                      <a:pt x="853" y="648"/>
                    </a:moveTo>
                    <a:cubicBezTo>
                      <a:pt x="859" y="659"/>
                      <a:pt x="856" y="673"/>
                      <a:pt x="851" y="684"/>
                    </a:cubicBezTo>
                    <a:cubicBezTo>
                      <a:pt x="841" y="696"/>
                      <a:pt x="841" y="696"/>
                      <a:pt x="841" y="696"/>
                    </a:cubicBezTo>
                    <a:cubicBezTo>
                      <a:pt x="824" y="696"/>
                      <a:pt x="808" y="706"/>
                      <a:pt x="799" y="721"/>
                    </a:cubicBezTo>
                    <a:cubicBezTo>
                      <a:pt x="795" y="731"/>
                      <a:pt x="792" y="743"/>
                      <a:pt x="797" y="753"/>
                    </a:cubicBezTo>
                    <a:cubicBezTo>
                      <a:pt x="800" y="759"/>
                      <a:pt x="807" y="763"/>
                      <a:pt x="812" y="767"/>
                    </a:cubicBezTo>
                    <a:cubicBezTo>
                      <a:pt x="813" y="769"/>
                      <a:pt x="812" y="771"/>
                      <a:pt x="810" y="772"/>
                    </a:cubicBezTo>
                    <a:cubicBezTo>
                      <a:pt x="800" y="767"/>
                      <a:pt x="792" y="758"/>
                      <a:pt x="788" y="748"/>
                    </a:cubicBezTo>
                    <a:cubicBezTo>
                      <a:pt x="787" y="744"/>
                      <a:pt x="791" y="737"/>
                      <a:pt x="785" y="737"/>
                    </a:cubicBezTo>
                    <a:cubicBezTo>
                      <a:pt x="780" y="738"/>
                      <a:pt x="775" y="741"/>
                      <a:pt x="769" y="740"/>
                    </a:cubicBezTo>
                    <a:cubicBezTo>
                      <a:pt x="761" y="741"/>
                      <a:pt x="761" y="751"/>
                      <a:pt x="758" y="757"/>
                    </a:cubicBezTo>
                    <a:cubicBezTo>
                      <a:pt x="769" y="760"/>
                      <a:pt x="783" y="764"/>
                      <a:pt x="788" y="777"/>
                    </a:cubicBezTo>
                    <a:cubicBezTo>
                      <a:pt x="788" y="780"/>
                      <a:pt x="792" y="783"/>
                      <a:pt x="789" y="786"/>
                    </a:cubicBezTo>
                    <a:cubicBezTo>
                      <a:pt x="788" y="787"/>
                      <a:pt x="786" y="787"/>
                      <a:pt x="786" y="785"/>
                    </a:cubicBezTo>
                    <a:cubicBezTo>
                      <a:pt x="783" y="776"/>
                      <a:pt x="776" y="766"/>
                      <a:pt x="766" y="765"/>
                    </a:cubicBezTo>
                    <a:cubicBezTo>
                      <a:pt x="760" y="763"/>
                      <a:pt x="754" y="764"/>
                      <a:pt x="749" y="766"/>
                    </a:cubicBezTo>
                    <a:cubicBezTo>
                      <a:pt x="745" y="763"/>
                      <a:pt x="753" y="760"/>
                      <a:pt x="752" y="755"/>
                    </a:cubicBezTo>
                    <a:cubicBezTo>
                      <a:pt x="756" y="749"/>
                      <a:pt x="759" y="743"/>
                      <a:pt x="759" y="736"/>
                    </a:cubicBezTo>
                    <a:cubicBezTo>
                      <a:pt x="763" y="734"/>
                      <a:pt x="769" y="736"/>
                      <a:pt x="775" y="735"/>
                    </a:cubicBezTo>
                    <a:cubicBezTo>
                      <a:pt x="780" y="732"/>
                      <a:pt x="789" y="733"/>
                      <a:pt x="792" y="725"/>
                    </a:cubicBezTo>
                    <a:cubicBezTo>
                      <a:pt x="795" y="712"/>
                      <a:pt x="806" y="702"/>
                      <a:pt x="819" y="696"/>
                    </a:cubicBezTo>
                    <a:cubicBezTo>
                      <a:pt x="825" y="694"/>
                      <a:pt x="832" y="692"/>
                      <a:pt x="839" y="691"/>
                    </a:cubicBezTo>
                    <a:cubicBezTo>
                      <a:pt x="849" y="682"/>
                      <a:pt x="853" y="668"/>
                      <a:pt x="850" y="655"/>
                    </a:cubicBezTo>
                    <a:cubicBezTo>
                      <a:pt x="847" y="652"/>
                      <a:pt x="845" y="647"/>
                      <a:pt x="840" y="647"/>
                    </a:cubicBezTo>
                    <a:cubicBezTo>
                      <a:pt x="836" y="647"/>
                      <a:pt x="833" y="649"/>
                      <a:pt x="831" y="652"/>
                    </a:cubicBezTo>
                    <a:cubicBezTo>
                      <a:pt x="830" y="655"/>
                      <a:pt x="831" y="660"/>
                      <a:pt x="827" y="660"/>
                    </a:cubicBezTo>
                    <a:cubicBezTo>
                      <a:pt x="823" y="657"/>
                      <a:pt x="828" y="652"/>
                      <a:pt x="828" y="648"/>
                    </a:cubicBezTo>
                    <a:cubicBezTo>
                      <a:pt x="831" y="645"/>
                      <a:pt x="836" y="643"/>
                      <a:pt x="840" y="642"/>
                    </a:cubicBezTo>
                    <a:cubicBezTo>
                      <a:pt x="845" y="643"/>
                      <a:pt x="849" y="645"/>
                      <a:pt x="853" y="648"/>
                    </a:cubicBezTo>
                    <a:close/>
                    <a:moveTo>
                      <a:pt x="372" y="644"/>
                    </a:moveTo>
                    <a:cubicBezTo>
                      <a:pt x="372" y="648"/>
                      <a:pt x="368" y="650"/>
                      <a:pt x="365" y="652"/>
                    </a:cubicBezTo>
                    <a:cubicBezTo>
                      <a:pt x="350" y="651"/>
                      <a:pt x="338" y="654"/>
                      <a:pt x="326" y="647"/>
                    </a:cubicBezTo>
                    <a:cubicBezTo>
                      <a:pt x="327" y="645"/>
                      <a:pt x="331" y="644"/>
                      <a:pt x="333" y="645"/>
                    </a:cubicBezTo>
                    <a:cubicBezTo>
                      <a:pt x="342" y="648"/>
                      <a:pt x="352" y="652"/>
                      <a:pt x="362" y="647"/>
                    </a:cubicBezTo>
                    <a:cubicBezTo>
                      <a:pt x="366" y="647"/>
                      <a:pt x="370" y="633"/>
                      <a:pt x="372" y="644"/>
                    </a:cubicBezTo>
                    <a:close/>
                    <a:moveTo>
                      <a:pt x="327" y="697"/>
                    </a:moveTo>
                    <a:cubicBezTo>
                      <a:pt x="327" y="698"/>
                      <a:pt x="326" y="701"/>
                      <a:pt x="324" y="700"/>
                    </a:cubicBezTo>
                    <a:cubicBezTo>
                      <a:pt x="318" y="701"/>
                      <a:pt x="319" y="693"/>
                      <a:pt x="317" y="689"/>
                    </a:cubicBezTo>
                    <a:cubicBezTo>
                      <a:pt x="313" y="666"/>
                      <a:pt x="292" y="653"/>
                      <a:pt x="275" y="642"/>
                    </a:cubicBezTo>
                    <a:cubicBezTo>
                      <a:pt x="302" y="646"/>
                      <a:pt x="320" y="672"/>
                      <a:pt x="327" y="697"/>
                    </a:cubicBezTo>
                    <a:close/>
                    <a:moveTo>
                      <a:pt x="536" y="649"/>
                    </a:moveTo>
                    <a:cubicBezTo>
                      <a:pt x="542" y="647"/>
                      <a:pt x="549" y="645"/>
                      <a:pt x="554" y="647"/>
                    </a:cubicBezTo>
                    <a:cubicBezTo>
                      <a:pt x="553" y="649"/>
                      <a:pt x="553" y="649"/>
                      <a:pt x="553" y="649"/>
                    </a:cubicBezTo>
                    <a:cubicBezTo>
                      <a:pt x="536" y="655"/>
                      <a:pt x="514" y="664"/>
                      <a:pt x="498" y="650"/>
                    </a:cubicBezTo>
                    <a:cubicBezTo>
                      <a:pt x="496" y="648"/>
                      <a:pt x="496" y="646"/>
                      <a:pt x="497" y="644"/>
                    </a:cubicBezTo>
                    <a:cubicBezTo>
                      <a:pt x="509" y="653"/>
                      <a:pt x="523" y="651"/>
                      <a:pt x="536" y="649"/>
                    </a:cubicBezTo>
                    <a:close/>
                    <a:moveTo>
                      <a:pt x="314" y="695"/>
                    </a:moveTo>
                    <a:cubicBezTo>
                      <a:pt x="293" y="690"/>
                      <a:pt x="274" y="672"/>
                      <a:pt x="266" y="652"/>
                    </a:cubicBezTo>
                    <a:cubicBezTo>
                      <a:pt x="266" y="650"/>
                      <a:pt x="264" y="646"/>
                      <a:pt x="266" y="645"/>
                    </a:cubicBezTo>
                    <a:cubicBezTo>
                      <a:pt x="287" y="653"/>
                      <a:pt x="312" y="671"/>
                      <a:pt x="314" y="695"/>
                    </a:cubicBezTo>
                    <a:close/>
                    <a:moveTo>
                      <a:pt x="44" y="661"/>
                    </a:moveTo>
                    <a:cubicBezTo>
                      <a:pt x="44" y="659"/>
                      <a:pt x="44" y="659"/>
                      <a:pt x="44" y="659"/>
                    </a:cubicBezTo>
                    <a:cubicBezTo>
                      <a:pt x="40" y="656"/>
                      <a:pt x="34" y="657"/>
                      <a:pt x="30" y="660"/>
                    </a:cubicBezTo>
                    <a:cubicBezTo>
                      <a:pt x="24" y="665"/>
                      <a:pt x="22" y="674"/>
                      <a:pt x="23" y="681"/>
                    </a:cubicBezTo>
                    <a:cubicBezTo>
                      <a:pt x="26" y="690"/>
                      <a:pt x="31" y="699"/>
                      <a:pt x="39" y="703"/>
                    </a:cubicBezTo>
                    <a:cubicBezTo>
                      <a:pt x="41" y="702"/>
                      <a:pt x="39" y="700"/>
                      <a:pt x="40" y="699"/>
                    </a:cubicBezTo>
                    <a:cubicBezTo>
                      <a:pt x="32" y="694"/>
                      <a:pt x="28" y="686"/>
                      <a:pt x="26" y="678"/>
                    </a:cubicBezTo>
                    <a:cubicBezTo>
                      <a:pt x="28" y="672"/>
                      <a:pt x="28" y="666"/>
                      <a:pt x="33" y="662"/>
                    </a:cubicBezTo>
                    <a:cubicBezTo>
                      <a:pt x="35" y="662"/>
                      <a:pt x="38" y="662"/>
                      <a:pt x="39" y="663"/>
                    </a:cubicBezTo>
                    <a:cubicBezTo>
                      <a:pt x="41" y="664"/>
                      <a:pt x="44" y="664"/>
                      <a:pt x="44" y="661"/>
                    </a:cubicBezTo>
                    <a:close/>
                    <a:moveTo>
                      <a:pt x="434" y="678"/>
                    </a:moveTo>
                    <a:cubicBezTo>
                      <a:pt x="435" y="684"/>
                      <a:pt x="433" y="689"/>
                      <a:pt x="428" y="693"/>
                    </a:cubicBezTo>
                    <a:cubicBezTo>
                      <a:pt x="426" y="695"/>
                      <a:pt x="423" y="698"/>
                      <a:pt x="419" y="698"/>
                    </a:cubicBezTo>
                    <a:cubicBezTo>
                      <a:pt x="419" y="694"/>
                      <a:pt x="422" y="687"/>
                      <a:pt x="418" y="683"/>
                    </a:cubicBezTo>
                    <a:cubicBezTo>
                      <a:pt x="415" y="678"/>
                      <a:pt x="408" y="678"/>
                      <a:pt x="403" y="677"/>
                    </a:cubicBezTo>
                    <a:cubicBezTo>
                      <a:pt x="378" y="681"/>
                      <a:pt x="348" y="690"/>
                      <a:pt x="325" y="674"/>
                    </a:cubicBezTo>
                    <a:cubicBezTo>
                      <a:pt x="324" y="673"/>
                      <a:pt x="323" y="672"/>
                      <a:pt x="324" y="671"/>
                    </a:cubicBezTo>
                    <a:cubicBezTo>
                      <a:pt x="333" y="673"/>
                      <a:pt x="344" y="673"/>
                      <a:pt x="354" y="677"/>
                    </a:cubicBezTo>
                    <a:cubicBezTo>
                      <a:pt x="368" y="675"/>
                      <a:pt x="386" y="675"/>
                      <a:pt x="395" y="663"/>
                    </a:cubicBezTo>
                    <a:cubicBezTo>
                      <a:pt x="409" y="660"/>
                      <a:pt x="429" y="663"/>
                      <a:pt x="434" y="678"/>
                    </a:cubicBezTo>
                    <a:close/>
                    <a:moveTo>
                      <a:pt x="553" y="672"/>
                    </a:moveTo>
                    <a:cubicBezTo>
                      <a:pt x="556" y="679"/>
                      <a:pt x="547" y="681"/>
                      <a:pt x="543" y="684"/>
                    </a:cubicBezTo>
                    <a:cubicBezTo>
                      <a:pt x="520" y="695"/>
                      <a:pt x="497" y="686"/>
                      <a:pt x="473" y="683"/>
                    </a:cubicBezTo>
                    <a:cubicBezTo>
                      <a:pt x="462" y="682"/>
                      <a:pt x="453" y="690"/>
                      <a:pt x="448" y="698"/>
                    </a:cubicBezTo>
                    <a:cubicBezTo>
                      <a:pt x="445" y="697"/>
                      <a:pt x="444" y="694"/>
                      <a:pt x="444" y="692"/>
                    </a:cubicBezTo>
                    <a:cubicBezTo>
                      <a:pt x="447" y="683"/>
                      <a:pt x="456" y="674"/>
                      <a:pt x="466" y="674"/>
                    </a:cubicBezTo>
                    <a:cubicBezTo>
                      <a:pt x="481" y="672"/>
                      <a:pt x="494" y="681"/>
                      <a:pt x="509" y="679"/>
                    </a:cubicBezTo>
                    <a:cubicBezTo>
                      <a:pt x="525" y="679"/>
                      <a:pt x="538" y="674"/>
                      <a:pt x="553" y="672"/>
                    </a:cubicBezTo>
                    <a:close/>
                    <a:moveTo>
                      <a:pt x="733" y="679"/>
                    </a:moveTo>
                    <a:cubicBezTo>
                      <a:pt x="731" y="683"/>
                      <a:pt x="731" y="683"/>
                      <a:pt x="731" y="683"/>
                    </a:cubicBezTo>
                    <a:cubicBezTo>
                      <a:pt x="728" y="683"/>
                      <a:pt x="727" y="682"/>
                      <a:pt x="724" y="683"/>
                    </a:cubicBezTo>
                    <a:cubicBezTo>
                      <a:pt x="721" y="685"/>
                      <a:pt x="716" y="688"/>
                      <a:pt x="716" y="692"/>
                    </a:cubicBezTo>
                    <a:cubicBezTo>
                      <a:pt x="716" y="693"/>
                      <a:pt x="717" y="695"/>
                      <a:pt x="719" y="695"/>
                    </a:cubicBezTo>
                    <a:cubicBezTo>
                      <a:pt x="721" y="695"/>
                      <a:pt x="721" y="692"/>
                      <a:pt x="723" y="691"/>
                    </a:cubicBezTo>
                    <a:cubicBezTo>
                      <a:pt x="730" y="688"/>
                      <a:pt x="730" y="688"/>
                      <a:pt x="730" y="688"/>
                    </a:cubicBezTo>
                    <a:cubicBezTo>
                      <a:pt x="728" y="701"/>
                      <a:pt x="728" y="701"/>
                      <a:pt x="728" y="701"/>
                    </a:cubicBezTo>
                    <a:cubicBezTo>
                      <a:pt x="723" y="702"/>
                      <a:pt x="717" y="698"/>
                      <a:pt x="710" y="700"/>
                    </a:cubicBezTo>
                    <a:cubicBezTo>
                      <a:pt x="708" y="700"/>
                      <a:pt x="708" y="697"/>
                      <a:pt x="708" y="695"/>
                    </a:cubicBezTo>
                    <a:cubicBezTo>
                      <a:pt x="710" y="690"/>
                      <a:pt x="713" y="683"/>
                      <a:pt x="719" y="680"/>
                    </a:cubicBezTo>
                    <a:cubicBezTo>
                      <a:pt x="723" y="679"/>
                      <a:pt x="730" y="673"/>
                      <a:pt x="733" y="679"/>
                    </a:cubicBezTo>
                    <a:close/>
                    <a:moveTo>
                      <a:pt x="125" y="673"/>
                    </a:moveTo>
                    <a:cubicBezTo>
                      <a:pt x="131" y="679"/>
                      <a:pt x="136" y="687"/>
                      <a:pt x="134" y="696"/>
                    </a:cubicBezTo>
                    <a:cubicBezTo>
                      <a:pt x="131" y="704"/>
                      <a:pt x="126" y="714"/>
                      <a:pt x="117" y="715"/>
                    </a:cubicBezTo>
                    <a:cubicBezTo>
                      <a:pt x="109" y="717"/>
                      <a:pt x="103" y="713"/>
                      <a:pt x="97" y="709"/>
                    </a:cubicBezTo>
                    <a:cubicBezTo>
                      <a:pt x="95" y="705"/>
                      <a:pt x="91" y="701"/>
                      <a:pt x="93" y="696"/>
                    </a:cubicBezTo>
                    <a:cubicBezTo>
                      <a:pt x="99" y="692"/>
                      <a:pt x="96" y="702"/>
                      <a:pt x="100" y="704"/>
                    </a:cubicBezTo>
                    <a:cubicBezTo>
                      <a:pt x="104" y="708"/>
                      <a:pt x="109" y="711"/>
                      <a:pt x="114" y="710"/>
                    </a:cubicBezTo>
                    <a:cubicBezTo>
                      <a:pt x="118" y="710"/>
                      <a:pt x="122" y="707"/>
                      <a:pt x="125" y="704"/>
                    </a:cubicBezTo>
                    <a:cubicBezTo>
                      <a:pt x="128" y="699"/>
                      <a:pt x="129" y="693"/>
                      <a:pt x="128" y="686"/>
                    </a:cubicBezTo>
                    <a:cubicBezTo>
                      <a:pt x="127" y="681"/>
                      <a:pt x="119" y="677"/>
                      <a:pt x="122" y="673"/>
                    </a:cubicBezTo>
                    <a:cubicBezTo>
                      <a:pt x="125" y="673"/>
                      <a:pt x="125" y="673"/>
                      <a:pt x="125" y="673"/>
                    </a:cubicBezTo>
                    <a:close/>
                    <a:moveTo>
                      <a:pt x="413" y="688"/>
                    </a:moveTo>
                    <a:cubicBezTo>
                      <a:pt x="413" y="691"/>
                      <a:pt x="412" y="693"/>
                      <a:pt x="410" y="695"/>
                    </a:cubicBezTo>
                    <a:cubicBezTo>
                      <a:pt x="408" y="694"/>
                      <a:pt x="407" y="689"/>
                      <a:pt x="404" y="689"/>
                    </a:cubicBezTo>
                    <a:cubicBezTo>
                      <a:pt x="398" y="688"/>
                      <a:pt x="392" y="688"/>
                      <a:pt x="386" y="690"/>
                    </a:cubicBezTo>
                    <a:cubicBezTo>
                      <a:pt x="368" y="691"/>
                      <a:pt x="350" y="694"/>
                      <a:pt x="333" y="690"/>
                    </a:cubicBezTo>
                    <a:cubicBezTo>
                      <a:pt x="332" y="688"/>
                      <a:pt x="331" y="686"/>
                      <a:pt x="331" y="684"/>
                    </a:cubicBezTo>
                    <a:cubicBezTo>
                      <a:pt x="342" y="686"/>
                      <a:pt x="352" y="691"/>
                      <a:pt x="363" y="689"/>
                    </a:cubicBezTo>
                    <a:cubicBezTo>
                      <a:pt x="377" y="689"/>
                      <a:pt x="390" y="686"/>
                      <a:pt x="404" y="684"/>
                    </a:cubicBezTo>
                    <a:cubicBezTo>
                      <a:pt x="407" y="685"/>
                      <a:pt x="412" y="684"/>
                      <a:pt x="413" y="688"/>
                    </a:cubicBezTo>
                    <a:close/>
                    <a:moveTo>
                      <a:pt x="172" y="693"/>
                    </a:moveTo>
                    <a:cubicBezTo>
                      <a:pt x="175" y="699"/>
                      <a:pt x="178" y="708"/>
                      <a:pt x="176" y="715"/>
                    </a:cubicBezTo>
                    <a:cubicBezTo>
                      <a:pt x="175" y="717"/>
                      <a:pt x="172" y="715"/>
                      <a:pt x="170" y="715"/>
                    </a:cubicBezTo>
                    <a:cubicBezTo>
                      <a:pt x="170" y="706"/>
                      <a:pt x="168" y="696"/>
                      <a:pt x="160" y="692"/>
                    </a:cubicBezTo>
                    <a:cubicBezTo>
                      <a:pt x="155" y="695"/>
                      <a:pt x="154" y="688"/>
                      <a:pt x="150" y="688"/>
                    </a:cubicBezTo>
                    <a:cubicBezTo>
                      <a:pt x="150" y="686"/>
                      <a:pt x="147" y="682"/>
                      <a:pt x="151" y="682"/>
                    </a:cubicBezTo>
                    <a:cubicBezTo>
                      <a:pt x="160" y="682"/>
                      <a:pt x="167" y="687"/>
                      <a:pt x="172" y="693"/>
                    </a:cubicBezTo>
                    <a:close/>
                    <a:moveTo>
                      <a:pt x="162" y="702"/>
                    </a:moveTo>
                    <a:cubicBezTo>
                      <a:pt x="165" y="705"/>
                      <a:pt x="164" y="709"/>
                      <a:pt x="163" y="714"/>
                    </a:cubicBezTo>
                    <a:cubicBezTo>
                      <a:pt x="157" y="715"/>
                      <a:pt x="149" y="713"/>
                      <a:pt x="143" y="715"/>
                    </a:cubicBezTo>
                    <a:cubicBezTo>
                      <a:pt x="144" y="711"/>
                      <a:pt x="147" y="708"/>
                      <a:pt x="148" y="704"/>
                    </a:cubicBezTo>
                    <a:cubicBezTo>
                      <a:pt x="148" y="701"/>
                      <a:pt x="149" y="698"/>
                      <a:pt x="151" y="695"/>
                    </a:cubicBezTo>
                    <a:cubicBezTo>
                      <a:pt x="156" y="695"/>
                      <a:pt x="158" y="699"/>
                      <a:pt x="162" y="702"/>
                    </a:cubicBezTo>
                    <a:close/>
                    <a:moveTo>
                      <a:pt x="731" y="728"/>
                    </a:moveTo>
                    <a:cubicBezTo>
                      <a:pt x="733" y="736"/>
                      <a:pt x="735" y="747"/>
                      <a:pt x="727" y="754"/>
                    </a:cubicBezTo>
                    <a:cubicBezTo>
                      <a:pt x="726" y="753"/>
                      <a:pt x="724" y="756"/>
                      <a:pt x="722" y="753"/>
                    </a:cubicBezTo>
                    <a:cubicBezTo>
                      <a:pt x="720" y="749"/>
                      <a:pt x="727" y="747"/>
                      <a:pt x="727" y="743"/>
                    </a:cubicBezTo>
                    <a:cubicBezTo>
                      <a:pt x="728" y="737"/>
                      <a:pt x="726" y="730"/>
                      <a:pt x="721" y="725"/>
                    </a:cubicBezTo>
                    <a:cubicBezTo>
                      <a:pt x="718" y="722"/>
                      <a:pt x="713" y="719"/>
                      <a:pt x="708" y="721"/>
                    </a:cubicBezTo>
                    <a:cubicBezTo>
                      <a:pt x="704" y="721"/>
                      <a:pt x="700" y="725"/>
                      <a:pt x="697" y="729"/>
                    </a:cubicBezTo>
                    <a:cubicBezTo>
                      <a:pt x="694" y="733"/>
                      <a:pt x="697" y="741"/>
                      <a:pt x="691" y="743"/>
                    </a:cubicBezTo>
                    <a:cubicBezTo>
                      <a:pt x="681" y="746"/>
                      <a:pt x="666" y="738"/>
                      <a:pt x="663" y="751"/>
                    </a:cubicBezTo>
                    <a:cubicBezTo>
                      <a:pt x="659" y="757"/>
                      <a:pt x="666" y="772"/>
                      <a:pt x="654" y="772"/>
                    </a:cubicBezTo>
                    <a:cubicBezTo>
                      <a:pt x="646" y="772"/>
                      <a:pt x="636" y="771"/>
                      <a:pt x="631" y="780"/>
                    </a:cubicBezTo>
                    <a:cubicBezTo>
                      <a:pt x="630" y="782"/>
                      <a:pt x="631" y="787"/>
                      <a:pt x="628" y="787"/>
                    </a:cubicBezTo>
                    <a:cubicBezTo>
                      <a:pt x="626" y="787"/>
                      <a:pt x="624" y="786"/>
                      <a:pt x="624" y="784"/>
                    </a:cubicBezTo>
                    <a:cubicBezTo>
                      <a:pt x="623" y="776"/>
                      <a:pt x="631" y="772"/>
                      <a:pt x="636" y="768"/>
                    </a:cubicBezTo>
                    <a:cubicBezTo>
                      <a:pt x="642" y="763"/>
                      <a:pt x="653" y="771"/>
                      <a:pt x="656" y="763"/>
                    </a:cubicBezTo>
                    <a:cubicBezTo>
                      <a:pt x="654" y="755"/>
                      <a:pt x="655" y="746"/>
                      <a:pt x="663" y="740"/>
                    </a:cubicBezTo>
                    <a:cubicBezTo>
                      <a:pt x="670" y="736"/>
                      <a:pt x="678" y="738"/>
                      <a:pt x="686" y="739"/>
                    </a:cubicBezTo>
                    <a:cubicBezTo>
                      <a:pt x="694" y="737"/>
                      <a:pt x="689" y="727"/>
                      <a:pt x="696" y="723"/>
                    </a:cubicBezTo>
                    <a:cubicBezTo>
                      <a:pt x="701" y="717"/>
                      <a:pt x="710" y="714"/>
                      <a:pt x="718" y="716"/>
                    </a:cubicBezTo>
                    <a:cubicBezTo>
                      <a:pt x="723" y="718"/>
                      <a:pt x="729" y="722"/>
                      <a:pt x="731" y="728"/>
                    </a:cubicBezTo>
                    <a:close/>
                    <a:moveTo>
                      <a:pt x="850" y="724"/>
                    </a:moveTo>
                    <a:cubicBezTo>
                      <a:pt x="856" y="730"/>
                      <a:pt x="857" y="739"/>
                      <a:pt x="855" y="747"/>
                    </a:cubicBezTo>
                    <a:cubicBezTo>
                      <a:pt x="854" y="760"/>
                      <a:pt x="845" y="768"/>
                      <a:pt x="837" y="777"/>
                    </a:cubicBezTo>
                    <a:cubicBezTo>
                      <a:pt x="836" y="782"/>
                      <a:pt x="843" y="785"/>
                      <a:pt x="844" y="790"/>
                    </a:cubicBezTo>
                    <a:cubicBezTo>
                      <a:pt x="848" y="799"/>
                      <a:pt x="849" y="811"/>
                      <a:pt x="841" y="817"/>
                    </a:cubicBezTo>
                    <a:cubicBezTo>
                      <a:pt x="835" y="824"/>
                      <a:pt x="825" y="823"/>
                      <a:pt x="816" y="823"/>
                    </a:cubicBezTo>
                    <a:cubicBezTo>
                      <a:pt x="810" y="821"/>
                      <a:pt x="805" y="817"/>
                      <a:pt x="801" y="812"/>
                    </a:cubicBezTo>
                    <a:cubicBezTo>
                      <a:pt x="786" y="822"/>
                      <a:pt x="768" y="833"/>
                      <a:pt x="750" y="824"/>
                    </a:cubicBezTo>
                    <a:cubicBezTo>
                      <a:pt x="745" y="819"/>
                      <a:pt x="739" y="814"/>
                      <a:pt x="740" y="807"/>
                    </a:cubicBezTo>
                    <a:cubicBezTo>
                      <a:pt x="740" y="797"/>
                      <a:pt x="744" y="789"/>
                      <a:pt x="753" y="785"/>
                    </a:cubicBezTo>
                    <a:cubicBezTo>
                      <a:pt x="756" y="785"/>
                      <a:pt x="760" y="781"/>
                      <a:pt x="763" y="785"/>
                    </a:cubicBezTo>
                    <a:cubicBezTo>
                      <a:pt x="760" y="788"/>
                      <a:pt x="755" y="788"/>
                      <a:pt x="752" y="791"/>
                    </a:cubicBezTo>
                    <a:cubicBezTo>
                      <a:pt x="747" y="797"/>
                      <a:pt x="745" y="806"/>
                      <a:pt x="748" y="814"/>
                    </a:cubicBezTo>
                    <a:cubicBezTo>
                      <a:pt x="751" y="820"/>
                      <a:pt x="758" y="823"/>
                      <a:pt x="764" y="822"/>
                    </a:cubicBezTo>
                    <a:cubicBezTo>
                      <a:pt x="780" y="823"/>
                      <a:pt x="790" y="813"/>
                      <a:pt x="801" y="803"/>
                    </a:cubicBezTo>
                    <a:cubicBezTo>
                      <a:pt x="806" y="804"/>
                      <a:pt x="806" y="811"/>
                      <a:pt x="810" y="813"/>
                    </a:cubicBezTo>
                    <a:cubicBezTo>
                      <a:pt x="816" y="819"/>
                      <a:pt x="827" y="819"/>
                      <a:pt x="835" y="816"/>
                    </a:cubicBezTo>
                    <a:cubicBezTo>
                      <a:pt x="842" y="811"/>
                      <a:pt x="842" y="801"/>
                      <a:pt x="840" y="794"/>
                    </a:cubicBezTo>
                    <a:cubicBezTo>
                      <a:pt x="838" y="788"/>
                      <a:pt x="834" y="785"/>
                      <a:pt x="830" y="780"/>
                    </a:cubicBezTo>
                    <a:cubicBezTo>
                      <a:pt x="829" y="769"/>
                      <a:pt x="842" y="769"/>
                      <a:pt x="845" y="760"/>
                    </a:cubicBezTo>
                    <a:cubicBezTo>
                      <a:pt x="850" y="751"/>
                      <a:pt x="851" y="740"/>
                      <a:pt x="848" y="730"/>
                    </a:cubicBezTo>
                    <a:cubicBezTo>
                      <a:pt x="845" y="726"/>
                      <a:pt x="840" y="725"/>
                      <a:pt x="836" y="725"/>
                    </a:cubicBezTo>
                    <a:cubicBezTo>
                      <a:pt x="830" y="725"/>
                      <a:pt x="828" y="728"/>
                      <a:pt x="824" y="731"/>
                    </a:cubicBezTo>
                    <a:cubicBezTo>
                      <a:pt x="821" y="735"/>
                      <a:pt x="823" y="740"/>
                      <a:pt x="822" y="743"/>
                    </a:cubicBezTo>
                    <a:cubicBezTo>
                      <a:pt x="819" y="745"/>
                      <a:pt x="817" y="741"/>
                      <a:pt x="816" y="739"/>
                    </a:cubicBezTo>
                    <a:cubicBezTo>
                      <a:pt x="816" y="731"/>
                      <a:pt x="821" y="725"/>
                      <a:pt x="828" y="722"/>
                    </a:cubicBezTo>
                    <a:cubicBezTo>
                      <a:pt x="835" y="719"/>
                      <a:pt x="844" y="719"/>
                      <a:pt x="850" y="724"/>
                    </a:cubicBezTo>
                    <a:close/>
                    <a:moveTo>
                      <a:pt x="256" y="721"/>
                    </a:moveTo>
                    <a:cubicBezTo>
                      <a:pt x="257" y="720"/>
                      <a:pt x="257" y="720"/>
                      <a:pt x="257" y="720"/>
                    </a:cubicBezTo>
                    <a:cubicBezTo>
                      <a:pt x="257" y="721"/>
                      <a:pt x="257" y="721"/>
                      <a:pt x="257" y="721"/>
                    </a:cubicBezTo>
                    <a:cubicBezTo>
                      <a:pt x="256" y="721"/>
                      <a:pt x="256" y="721"/>
                      <a:pt x="256" y="721"/>
                    </a:cubicBezTo>
                    <a:close/>
                    <a:moveTo>
                      <a:pt x="67" y="734"/>
                    </a:moveTo>
                    <a:cubicBezTo>
                      <a:pt x="68" y="737"/>
                      <a:pt x="68" y="740"/>
                      <a:pt x="67" y="743"/>
                    </a:cubicBezTo>
                    <a:cubicBezTo>
                      <a:pt x="66" y="744"/>
                      <a:pt x="65" y="744"/>
                      <a:pt x="64" y="744"/>
                    </a:cubicBezTo>
                    <a:cubicBezTo>
                      <a:pt x="63" y="738"/>
                      <a:pt x="60" y="732"/>
                      <a:pt x="54" y="730"/>
                    </a:cubicBezTo>
                    <a:cubicBezTo>
                      <a:pt x="48" y="729"/>
                      <a:pt x="41" y="727"/>
                      <a:pt x="36" y="731"/>
                    </a:cubicBezTo>
                    <a:cubicBezTo>
                      <a:pt x="30" y="736"/>
                      <a:pt x="31" y="743"/>
                      <a:pt x="30" y="749"/>
                    </a:cubicBezTo>
                    <a:cubicBezTo>
                      <a:pt x="30" y="761"/>
                      <a:pt x="41" y="769"/>
                      <a:pt x="47" y="778"/>
                    </a:cubicBezTo>
                    <a:cubicBezTo>
                      <a:pt x="44" y="782"/>
                      <a:pt x="53" y="783"/>
                      <a:pt x="49" y="787"/>
                    </a:cubicBezTo>
                    <a:cubicBezTo>
                      <a:pt x="43" y="789"/>
                      <a:pt x="37" y="794"/>
                      <a:pt x="34" y="800"/>
                    </a:cubicBezTo>
                    <a:cubicBezTo>
                      <a:pt x="31" y="808"/>
                      <a:pt x="35" y="815"/>
                      <a:pt x="41" y="820"/>
                    </a:cubicBezTo>
                    <a:cubicBezTo>
                      <a:pt x="49" y="825"/>
                      <a:pt x="60" y="822"/>
                      <a:pt x="68" y="816"/>
                    </a:cubicBezTo>
                    <a:cubicBezTo>
                      <a:pt x="75" y="813"/>
                      <a:pt x="78" y="821"/>
                      <a:pt x="83" y="822"/>
                    </a:cubicBezTo>
                    <a:cubicBezTo>
                      <a:pt x="97" y="826"/>
                      <a:pt x="113" y="825"/>
                      <a:pt x="124" y="815"/>
                    </a:cubicBezTo>
                    <a:cubicBezTo>
                      <a:pt x="128" y="811"/>
                      <a:pt x="127" y="805"/>
                      <a:pt x="125" y="801"/>
                    </a:cubicBezTo>
                    <a:cubicBezTo>
                      <a:pt x="123" y="797"/>
                      <a:pt x="120" y="793"/>
                      <a:pt x="115" y="793"/>
                    </a:cubicBezTo>
                    <a:cubicBezTo>
                      <a:pt x="112" y="793"/>
                      <a:pt x="107" y="795"/>
                      <a:pt x="105" y="791"/>
                    </a:cubicBezTo>
                    <a:cubicBezTo>
                      <a:pt x="106" y="788"/>
                      <a:pt x="111" y="790"/>
                      <a:pt x="114" y="789"/>
                    </a:cubicBezTo>
                    <a:cubicBezTo>
                      <a:pt x="119" y="790"/>
                      <a:pt x="123" y="790"/>
                      <a:pt x="127" y="794"/>
                    </a:cubicBezTo>
                    <a:cubicBezTo>
                      <a:pt x="129" y="801"/>
                      <a:pt x="135" y="807"/>
                      <a:pt x="131" y="813"/>
                    </a:cubicBezTo>
                    <a:cubicBezTo>
                      <a:pt x="126" y="821"/>
                      <a:pt x="117" y="827"/>
                      <a:pt x="107" y="829"/>
                    </a:cubicBezTo>
                    <a:cubicBezTo>
                      <a:pt x="96" y="828"/>
                      <a:pt x="82" y="830"/>
                      <a:pt x="74" y="821"/>
                    </a:cubicBezTo>
                    <a:cubicBezTo>
                      <a:pt x="67" y="825"/>
                      <a:pt x="58" y="826"/>
                      <a:pt x="50" y="828"/>
                    </a:cubicBezTo>
                    <a:cubicBezTo>
                      <a:pt x="40" y="827"/>
                      <a:pt x="32" y="820"/>
                      <a:pt x="29" y="811"/>
                    </a:cubicBezTo>
                    <a:cubicBezTo>
                      <a:pt x="28" y="806"/>
                      <a:pt x="28" y="798"/>
                      <a:pt x="32" y="794"/>
                    </a:cubicBezTo>
                    <a:cubicBezTo>
                      <a:pt x="36" y="789"/>
                      <a:pt x="42" y="787"/>
                      <a:pt x="46" y="782"/>
                    </a:cubicBezTo>
                    <a:cubicBezTo>
                      <a:pt x="41" y="776"/>
                      <a:pt x="35" y="770"/>
                      <a:pt x="31" y="762"/>
                    </a:cubicBezTo>
                    <a:cubicBezTo>
                      <a:pt x="26" y="756"/>
                      <a:pt x="22" y="745"/>
                      <a:pt x="27" y="736"/>
                    </a:cubicBezTo>
                    <a:cubicBezTo>
                      <a:pt x="28" y="732"/>
                      <a:pt x="32" y="727"/>
                      <a:pt x="37" y="725"/>
                    </a:cubicBezTo>
                    <a:cubicBezTo>
                      <a:pt x="47" y="722"/>
                      <a:pt x="62" y="724"/>
                      <a:pt x="67" y="734"/>
                    </a:cubicBezTo>
                    <a:close/>
                    <a:moveTo>
                      <a:pt x="184" y="741"/>
                    </a:moveTo>
                    <a:cubicBezTo>
                      <a:pt x="197" y="739"/>
                      <a:pt x="209" y="744"/>
                      <a:pt x="217" y="752"/>
                    </a:cubicBezTo>
                    <a:cubicBezTo>
                      <a:pt x="223" y="759"/>
                      <a:pt x="225" y="768"/>
                      <a:pt x="226" y="777"/>
                    </a:cubicBezTo>
                    <a:cubicBezTo>
                      <a:pt x="231" y="779"/>
                      <a:pt x="235" y="775"/>
                      <a:pt x="241" y="776"/>
                    </a:cubicBezTo>
                    <a:cubicBezTo>
                      <a:pt x="249" y="775"/>
                      <a:pt x="255" y="779"/>
                      <a:pt x="259" y="786"/>
                    </a:cubicBezTo>
                    <a:cubicBezTo>
                      <a:pt x="260" y="790"/>
                      <a:pt x="260" y="794"/>
                      <a:pt x="258" y="798"/>
                    </a:cubicBezTo>
                    <a:cubicBezTo>
                      <a:pt x="256" y="798"/>
                      <a:pt x="254" y="801"/>
                      <a:pt x="252" y="799"/>
                    </a:cubicBezTo>
                    <a:cubicBezTo>
                      <a:pt x="250" y="795"/>
                      <a:pt x="258" y="792"/>
                      <a:pt x="254" y="786"/>
                    </a:cubicBezTo>
                    <a:cubicBezTo>
                      <a:pt x="251" y="782"/>
                      <a:pt x="246" y="780"/>
                      <a:pt x="242" y="781"/>
                    </a:cubicBezTo>
                    <a:cubicBezTo>
                      <a:pt x="235" y="781"/>
                      <a:pt x="230" y="782"/>
                      <a:pt x="226" y="786"/>
                    </a:cubicBezTo>
                    <a:cubicBezTo>
                      <a:pt x="223" y="785"/>
                      <a:pt x="223" y="785"/>
                      <a:pt x="223" y="785"/>
                    </a:cubicBezTo>
                    <a:cubicBezTo>
                      <a:pt x="222" y="771"/>
                      <a:pt x="217" y="753"/>
                      <a:pt x="202" y="748"/>
                    </a:cubicBezTo>
                    <a:cubicBezTo>
                      <a:pt x="195" y="745"/>
                      <a:pt x="188" y="746"/>
                      <a:pt x="182" y="748"/>
                    </a:cubicBezTo>
                    <a:cubicBezTo>
                      <a:pt x="180" y="746"/>
                      <a:pt x="179" y="742"/>
                      <a:pt x="177" y="740"/>
                    </a:cubicBezTo>
                    <a:cubicBezTo>
                      <a:pt x="170" y="736"/>
                      <a:pt x="162" y="732"/>
                      <a:pt x="154" y="735"/>
                    </a:cubicBezTo>
                    <a:cubicBezTo>
                      <a:pt x="149" y="736"/>
                      <a:pt x="144" y="739"/>
                      <a:pt x="142" y="744"/>
                    </a:cubicBezTo>
                    <a:cubicBezTo>
                      <a:pt x="141" y="748"/>
                      <a:pt x="140" y="754"/>
                      <a:pt x="144" y="758"/>
                    </a:cubicBezTo>
                    <a:cubicBezTo>
                      <a:pt x="145" y="762"/>
                      <a:pt x="154" y="761"/>
                      <a:pt x="150" y="766"/>
                    </a:cubicBezTo>
                    <a:cubicBezTo>
                      <a:pt x="145" y="765"/>
                      <a:pt x="141" y="761"/>
                      <a:pt x="138" y="756"/>
                    </a:cubicBezTo>
                    <a:cubicBezTo>
                      <a:pt x="137" y="751"/>
                      <a:pt x="136" y="743"/>
                      <a:pt x="139" y="739"/>
                    </a:cubicBezTo>
                    <a:cubicBezTo>
                      <a:pt x="148" y="730"/>
                      <a:pt x="161" y="727"/>
                      <a:pt x="172" y="731"/>
                    </a:cubicBezTo>
                    <a:cubicBezTo>
                      <a:pt x="177" y="733"/>
                      <a:pt x="182" y="737"/>
                      <a:pt x="184" y="741"/>
                    </a:cubicBezTo>
                    <a:close/>
                    <a:moveTo>
                      <a:pt x="113" y="748"/>
                    </a:moveTo>
                    <a:cubicBezTo>
                      <a:pt x="114" y="754"/>
                      <a:pt x="115" y="760"/>
                      <a:pt x="114" y="766"/>
                    </a:cubicBezTo>
                    <a:cubicBezTo>
                      <a:pt x="111" y="767"/>
                      <a:pt x="106" y="766"/>
                      <a:pt x="102" y="767"/>
                    </a:cubicBezTo>
                    <a:cubicBezTo>
                      <a:pt x="94" y="767"/>
                      <a:pt x="87" y="774"/>
                      <a:pt x="85" y="781"/>
                    </a:cubicBezTo>
                    <a:cubicBezTo>
                      <a:pt x="83" y="782"/>
                      <a:pt x="81" y="782"/>
                      <a:pt x="81" y="780"/>
                    </a:cubicBezTo>
                    <a:cubicBezTo>
                      <a:pt x="83" y="777"/>
                      <a:pt x="86" y="775"/>
                      <a:pt x="85" y="772"/>
                    </a:cubicBezTo>
                    <a:cubicBezTo>
                      <a:pt x="91" y="764"/>
                      <a:pt x="99" y="762"/>
                      <a:pt x="107" y="762"/>
                    </a:cubicBezTo>
                    <a:cubicBezTo>
                      <a:pt x="112" y="757"/>
                      <a:pt x="109" y="751"/>
                      <a:pt x="109" y="746"/>
                    </a:cubicBezTo>
                    <a:cubicBezTo>
                      <a:pt x="106" y="742"/>
                      <a:pt x="102" y="741"/>
                      <a:pt x="99" y="739"/>
                    </a:cubicBezTo>
                    <a:cubicBezTo>
                      <a:pt x="93" y="744"/>
                      <a:pt x="95" y="754"/>
                      <a:pt x="88" y="759"/>
                    </a:cubicBezTo>
                    <a:cubicBezTo>
                      <a:pt x="83" y="763"/>
                      <a:pt x="78" y="767"/>
                      <a:pt x="72" y="767"/>
                    </a:cubicBezTo>
                    <a:cubicBezTo>
                      <a:pt x="71" y="769"/>
                      <a:pt x="68" y="768"/>
                      <a:pt x="67" y="768"/>
                    </a:cubicBezTo>
                    <a:cubicBezTo>
                      <a:pt x="66" y="767"/>
                      <a:pt x="65" y="766"/>
                      <a:pt x="66" y="764"/>
                    </a:cubicBezTo>
                    <a:cubicBezTo>
                      <a:pt x="74" y="762"/>
                      <a:pt x="84" y="759"/>
                      <a:pt x="88" y="750"/>
                    </a:cubicBezTo>
                    <a:cubicBezTo>
                      <a:pt x="93" y="734"/>
                      <a:pt x="93" y="734"/>
                      <a:pt x="93" y="734"/>
                    </a:cubicBezTo>
                    <a:cubicBezTo>
                      <a:pt x="95" y="733"/>
                      <a:pt x="95" y="733"/>
                      <a:pt x="95" y="733"/>
                    </a:cubicBezTo>
                    <a:cubicBezTo>
                      <a:pt x="101" y="738"/>
                      <a:pt x="116" y="736"/>
                      <a:pt x="113" y="748"/>
                    </a:cubicBezTo>
                    <a:close/>
                    <a:moveTo>
                      <a:pt x="188" y="767"/>
                    </a:moveTo>
                    <a:cubicBezTo>
                      <a:pt x="187" y="764"/>
                      <a:pt x="188" y="759"/>
                      <a:pt x="184" y="758"/>
                    </a:cubicBezTo>
                    <a:cubicBezTo>
                      <a:pt x="181" y="761"/>
                      <a:pt x="184" y="764"/>
                      <a:pt x="184" y="767"/>
                    </a:cubicBezTo>
                    <a:cubicBezTo>
                      <a:pt x="183" y="773"/>
                      <a:pt x="178" y="779"/>
                      <a:pt x="172" y="782"/>
                    </a:cubicBezTo>
                    <a:cubicBezTo>
                      <a:pt x="166" y="787"/>
                      <a:pt x="157" y="787"/>
                      <a:pt x="150" y="789"/>
                    </a:cubicBezTo>
                    <a:cubicBezTo>
                      <a:pt x="148" y="789"/>
                      <a:pt x="149" y="791"/>
                      <a:pt x="150" y="791"/>
                    </a:cubicBezTo>
                    <a:cubicBezTo>
                      <a:pt x="151" y="792"/>
                      <a:pt x="153" y="792"/>
                      <a:pt x="154" y="791"/>
                    </a:cubicBezTo>
                    <a:cubicBezTo>
                      <a:pt x="159" y="793"/>
                      <a:pt x="164" y="790"/>
                      <a:pt x="169" y="789"/>
                    </a:cubicBezTo>
                    <a:cubicBezTo>
                      <a:pt x="178" y="786"/>
                      <a:pt x="187" y="778"/>
                      <a:pt x="188" y="767"/>
                    </a:cubicBezTo>
                    <a:close/>
                    <a:moveTo>
                      <a:pt x="685" y="777"/>
                    </a:moveTo>
                    <a:cubicBezTo>
                      <a:pt x="685" y="774"/>
                      <a:pt x="683" y="775"/>
                      <a:pt x="681" y="774"/>
                    </a:cubicBezTo>
                    <a:cubicBezTo>
                      <a:pt x="670" y="777"/>
                      <a:pt x="659" y="780"/>
                      <a:pt x="652" y="789"/>
                    </a:cubicBezTo>
                    <a:cubicBezTo>
                      <a:pt x="644" y="797"/>
                      <a:pt x="643" y="810"/>
                      <a:pt x="645" y="820"/>
                    </a:cubicBezTo>
                    <a:cubicBezTo>
                      <a:pt x="645" y="823"/>
                      <a:pt x="649" y="822"/>
                      <a:pt x="650" y="822"/>
                    </a:cubicBezTo>
                    <a:cubicBezTo>
                      <a:pt x="650" y="814"/>
                      <a:pt x="649" y="804"/>
                      <a:pt x="653" y="796"/>
                    </a:cubicBezTo>
                    <a:cubicBezTo>
                      <a:pt x="660" y="785"/>
                      <a:pt x="672" y="779"/>
                      <a:pt x="684" y="778"/>
                    </a:cubicBezTo>
                    <a:cubicBezTo>
                      <a:pt x="685" y="777"/>
                      <a:pt x="685" y="777"/>
                      <a:pt x="685" y="777"/>
                    </a:cubicBezTo>
                    <a:close/>
                    <a:moveTo>
                      <a:pt x="722" y="788"/>
                    </a:moveTo>
                    <a:cubicBezTo>
                      <a:pt x="723" y="784"/>
                      <a:pt x="726" y="781"/>
                      <a:pt x="726" y="778"/>
                    </a:cubicBezTo>
                    <a:cubicBezTo>
                      <a:pt x="725" y="777"/>
                      <a:pt x="723" y="778"/>
                      <a:pt x="722" y="779"/>
                    </a:cubicBezTo>
                    <a:cubicBezTo>
                      <a:pt x="713" y="787"/>
                      <a:pt x="711" y="801"/>
                      <a:pt x="716" y="811"/>
                    </a:cubicBezTo>
                    <a:cubicBezTo>
                      <a:pt x="710" y="820"/>
                      <a:pt x="697" y="821"/>
                      <a:pt x="687" y="820"/>
                    </a:cubicBezTo>
                    <a:cubicBezTo>
                      <a:pt x="683" y="820"/>
                      <a:pt x="680" y="815"/>
                      <a:pt x="679" y="811"/>
                    </a:cubicBezTo>
                    <a:cubicBezTo>
                      <a:pt x="678" y="807"/>
                      <a:pt x="683" y="803"/>
                      <a:pt x="679" y="800"/>
                    </a:cubicBezTo>
                    <a:cubicBezTo>
                      <a:pt x="675" y="803"/>
                      <a:pt x="674" y="808"/>
                      <a:pt x="674" y="812"/>
                    </a:cubicBezTo>
                    <a:cubicBezTo>
                      <a:pt x="674" y="818"/>
                      <a:pt x="678" y="820"/>
                      <a:pt x="682" y="823"/>
                    </a:cubicBezTo>
                    <a:cubicBezTo>
                      <a:pt x="693" y="827"/>
                      <a:pt x="707" y="825"/>
                      <a:pt x="717" y="819"/>
                    </a:cubicBezTo>
                    <a:cubicBezTo>
                      <a:pt x="723" y="817"/>
                      <a:pt x="715" y="812"/>
                      <a:pt x="720" y="809"/>
                    </a:cubicBezTo>
                    <a:cubicBezTo>
                      <a:pt x="718" y="802"/>
                      <a:pt x="719" y="794"/>
                      <a:pt x="722" y="788"/>
                    </a:cubicBezTo>
                    <a:close/>
                    <a:moveTo>
                      <a:pt x="598" y="799"/>
                    </a:moveTo>
                    <a:cubicBezTo>
                      <a:pt x="594" y="791"/>
                      <a:pt x="583" y="794"/>
                      <a:pt x="577" y="796"/>
                    </a:cubicBezTo>
                    <a:cubicBezTo>
                      <a:pt x="568" y="804"/>
                      <a:pt x="560" y="812"/>
                      <a:pt x="549" y="814"/>
                    </a:cubicBezTo>
                    <a:cubicBezTo>
                      <a:pt x="532" y="819"/>
                      <a:pt x="514" y="809"/>
                      <a:pt x="497" y="815"/>
                    </a:cubicBezTo>
                    <a:cubicBezTo>
                      <a:pt x="491" y="817"/>
                      <a:pt x="491" y="824"/>
                      <a:pt x="487" y="827"/>
                    </a:cubicBezTo>
                    <a:cubicBezTo>
                      <a:pt x="486" y="828"/>
                      <a:pt x="487" y="830"/>
                      <a:pt x="488" y="831"/>
                    </a:cubicBezTo>
                    <a:cubicBezTo>
                      <a:pt x="493" y="829"/>
                      <a:pt x="499" y="830"/>
                      <a:pt x="505" y="828"/>
                    </a:cubicBezTo>
                    <a:cubicBezTo>
                      <a:pt x="522" y="824"/>
                      <a:pt x="537" y="834"/>
                      <a:pt x="554" y="835"/>
                    </a:cubicBezTo>
                    <a:cubicBezTo>
                      <a:pt x="566" y="839"/>
                      <a:pt x="575" y="829"/>
                      <a:pt x="586" y="827"/>
                    </a:cubicBezTo>
                    <a:cubicBezTo>
                      <a:pt x="593" y="827"/>
                      <a:pt x="599" y="830"/>
                      <a:pt x="604" y="832"/>
                    </a:cubicBezTo>
                    <a:cubicBezTo>
                      <a:pt x="616" y="838"/>
                      <a:pt x="634" y="838"/>
                      <a:pt x="644" y="830"/>
                    </a:cubicBezTo>
                    <a:cubicBezTo>
                      <a:pt x="645" y="828"/>
                      <a:pt x="645" y="827"/>
                      <a:pt x="644" y="825"/>
                    </a:cubicBezTo>
                    <a:cubicBezTo>
                      <a:pt x="639" y="826"/>
                      <a:pt x="635" y="831"/>
                      <a:pt x="630" y="831"/>
                    </a:cubicBezTo>
                    <a:cubicBezTo>
                      <a:pt x="617" y="833"/>
                      <a:pt x="605" y="828"/>
                      <a:pt x="595" y="823"/>
                    </a:cubicBezTo>
                    <a:cubicBezTo>
                      <a:pt x="584" y="820"/>
                      <a:pt x="575" y="824"/>
                      <a:pt x="567" y="829"/>
                    </a:cubicBezTo>
                    <a:cubicBezTo>
                      <a:pt x="551" y="835"/>
                      <a:pt x="536" y="823"/>
                      <a:pt x="519" y="822"/>
                    </a:cubicBezTo>
                    <a:cubicBezTo>
                      <a:pt x="498" y="824"/>
                      <a:pt x="498" y="824"/>
                      <a:pt x="498" y="824"/>
                    </a:cubicBezTo>
                    <a:cubicBezTo>
                      <a:pt x="497" y="823"/>
                      <a:pt x="497" y="823"/>
                      <a:pt x="497" y="823"/>
                    </a:cubicBezTo>
                    <a:cubicBezTo>
                      <a:pt x="499" y="820"/>
                      <a:pt x="503" y="820"/>
                      <a:pt x="506" y="818"/>
                    </a:cubicBezTo>
                    <a:cubicBezTo>
                      <a:pt x="524" y="818"/>
                      <a:pt x="545" y="824"/>
                      <a:pt x="562" y="814"/>
                    </a:cubicBezTo>
                    <a:cubicBezTo>
                      <a:pt x="570" y="812"/>
                      <a:pt x="573" y="804"/>
                      <a:pt x="580" y="800"/>
                    </a:cubicBezTo>
                    <a:cubicBezTo>
                      <a:pt x="584" y="800"/>
                      <a:pt x="589" y="799"/>
                      <a:pt x="592" y="801"/>
                    </a:cubicBezTo>
                    <a:cubicBezTo>
                      <a:pt x="600" y="813"/>
                      <a:pt x="612" y="824"/>
                      <a:pt x="628" y="822"/>
                    </a:cubicBezTo>
                    <a:cubicBezTo>
                      <a:pt x="630" y="821"/>
                      <a:pt x="634" y="821"/>
                      <a:pt x="634" y="817"/>
                    </a:cubicBezTo>
                    <a:cubicBezTo>
                      <a:pt x="634" y="816"/>
                      <a:pt x="633" y="815"/>
                      <a:pt x="632" y="815"/>
                    </a:cubicBezTo>
                    <a:cubicBezTo>
                      <a:pt x="625" y="821"/>
                      <a:pt x="615" y="816"/>
                      <a:pt x="608" y="813"/>
                    </a:cubicBezTo>
                    <a:cubicBezTo>
                      <a:pt x="603" y="810"/>
                      <a:pt x="598" y="805"/>
                      <a:pt x="598" y="799"/>
                    </a:cubicBezTo>
                    <a:close/>
                    <a:moveTo>
                      <a:pt x="325" y="811"/>
                    </a:moveTo>
                    <a:cubicBezTo>
                      <a:pt x="312" y="804"/>
                      <a:pt x="299" y="798"/>
                      <a:pt x="284" y="799"/>
                    </a:cubicBezTo>
                    <a:cubicBezTo>
                      <a:pt x="280" y="800"/>
                      <a:pt x="280" y="803"/>
                      <a:pt x="279" y="805"/>
                    </a:cubicBezTo>
                    <a:cubicBezTo>
                      <a:pt x="278" y="810"/>
                      <a:pt x="268" y="810"/>
                      <a:pt x="273" y="816"/>
                    </a:cubicBezTo>
                    <a:cubicBezTo>
                      <a:pt x="279" y="817"/>
                      <a:pt x="282" y="810"/>
                      <a:pt x="285" y="806"/>
                    </a:cubicBezTo>
                    <a:cubicBezTo>
                      <a:pt x="293" y="802"/>
                      <a:pt x="300" y="807"/>
                      <a:pt x="307" y="808"/>
                    </a:cubicBezTo>
                    <a:cubicBezTo>
                      <a:pt x="320" y="816"/>
                      <a:pt x="338" y="821"/>
                      <a:pt x="354" y="815"/>
                    </a:cubicBezTo>
                    <a:cubicBezTo>
                      <a:pt x="365" y="812"/>
                      <a:pt x="377" y="816"/>
                      <a:pt x="384" y="824"/>
                    </a:cubicBezTo>
                    <a:cubicBezTo>
                      <a:pt x="385" y="825"/>
                      <a:pt x="386" y="827"/>
                      <a:pt x="384" y="827"/>
                    </a:cubicBezTo>
                    <a:cubicBezTo>
                      <a:pt x="370" y="820"/>
                      <a:pt x="349" y="822"/>
                      <a:pt x="335" y="828"/>
                    </a:cubicBezTo>
                    <a:cubicBezTo>
                      <a:pt x="320" y="838"/>
                      <a:pt x="304" y="827"/>
                      <a:pt x="289" y="823"/>
                    </a:cubicBezTo>
                    <a:cubicBezTo>
                      <a:pt x="273" y="818"/>
                      <a:pt x="258" y="829"/>
                      <a:pt x="242" y="826"/>
                    </a:cubicBezTo>
                    <a:cubicBezTo>
                      <a:pt x="238" y="826"/>
                      <a:pt x="235" y="823"/>
                      <a:pt x="231" y="824"/>
                    </a:cubicBezTo>
                    <a:cubicBezTo>
                      <a:pt x="230" y="826"/>
                      <a:pt x="230" y="826"/>
                      <a:pt x="230" y="826"/>
                    </a:cubicBezTo>
                    <a:cubicBezTo>
                      <a:pt x="231" y="828"/>
                      <a:pt x="232" y="829"/>
                      <a:pt x="234" y="829"/>
                    </a:cubicBezTo>
                    <a:cubicBezTo>
                      <a:pt x="256" y="839"/>
                      <a:pt x="276" y="818"/>
                      <a:pt x="297" y="830"/>
                    </a:cubicBezTo>
                    <a:cubicBezTo>
                      <a:pt x="313" y="839"/>
                      <a:pt x="332" y="838"/>
                      <a:pt x="347" y="829"/>
                    </a:cubicBezTo>
                    <a:cubicBezTo>
                      <a:pt x="365" y="824"/>
                      <a:pt x="383" y="830"/>
                      <a:pt x="399" y="837"/>
                    </a:cubicBezTo>
                    <a:cubicBezTo>
                      <a:pt x="397" y="833"/>
                      <a:pt x="394" y="830"/>
                      <a:pt x="393" y="826"/>
                    </a:cubicBezTo>
                    <a:cubicBezTo>
                      <a:pt x="386" y="815"/>
                      <a:pt x="374" y="808"/>
                      <a:pt x="360" y="810"/>
                    </a:cubicBezTo>
                    <a:cubicBezTo>
                      <a:pt x="348" y="811"/>
                      <a:pt x="337" y="817"/>
                      <a:pt x="325" y="811"/>
                    </a:cubicBezTo>
                    <a:close/>
                    <a:moveTo>
                      <a:pt x="206" y="814"/>
                    </a:moveTo>
                    <a:cubicBezTo>
                      <a:pt x="204" y="811"/>
                      <a:pt x="202" y="807"/>
                      <a:pt x="198" y="807"/>
                    </a:cubicBezTo>
                    <a:cubicBezTo>
                      <a:pt x="197" y="809"/>
                      <a:pt x="197" y="809"/>
                      <a:pt x="197" y="809"/>
                    </a:cubicBezTo>
                    <a:cubicBezTo>
                      <a:pt x="199" y="812"/>
                      <a:pt x="202" y="815"/>
                      <a:pt x="201" y="819"/>
                    </a:cubicBezTo>
                    <a:cubicBezTo>
                      <a:pt x="198" y="825"/>
                      <a:pt x="190" y="826"/>
                      <a:pt x="183" y="827"/>
                    </a:cubicBezTo>
                    <a:cubicBezTo>
                      <a:pt x="175" y="826"/>
                      <a:pt x="168" y="823"/>
                      <a:pt x="164" y="817"/>
                    </a:cubicBezTo>
                    <a:cubicBezTo>
                      <a:pt x="162" y="816"/>
                      <a:pt x="160" y="813"/>
                      <a:pt x="158" y="815"/>
                    </a:cubicBezTo>
                    <a:cubicBezTo>
                      <a:pt x="156" y="822"/>
                      <a:pt x="165" y="823"/>
                      <a:pt x="169" y="828"/>
                    </a:cubicBezTo>
                    <a:cubicBezTo>
                      <a:pt x="178" y="834"/>
                      <a:pt x="191" y="832"/>
                      <a:pt x="200" y="828"/>
                    </a:cubicBezTo>
                    <a:cubicBezTo>
                      <a:pt x="206" y="826"/>
                      <a:pt x="206" y="819"/>
                      <a:pt x="206" y="814"/>
                    </a:cubicBezTo>
                    <a:close/>
                  </a:path>
                </a:pathLst>
              </a:custGeom>
              <a:solidFill>
                <a:srgbClr val="C2935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1AE8BD24-701F-4CC8-9410-9F78B6B681D7}"/>
                  </a:ext>
                </a:extLst>
              </p:cNvPr>
              <p:cNvGrpSpPr/>
              <p:nvPr/>
            </p:nvGrpSpPr>
            <p:grpSpPr>
              <a:xfrm>
                <a:off x="4495006" y="1185861"/>
                <a:ext cx="998538" cy="962025"/>
                <a:chOff x="2149476" y="1700213"/>
                <a:chExt cx="998538" cy="962025"/>
              </a:xfrm>
              <a:solidFill>
                <a:srgbClr val="C29354"/>
              </a:solidFill>
            </p:grpSpPr>
            <p:sp>
              <p:nvSpPr>
                <p:cNvPr id="110" name="Freeform 6">
                  <a:extLst>
                    <a:ext uri="{FF2B5EF4-FFF2-40B4-BE49-F238E27FC236}">
                      <a16:creationId xmlns:a16="http://schemas.microsoft.com/office/drawing/2014/main" id="{848B0E43-BCD4-40E8-BDFB-AC66FA8D9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9476" y="1700213"/>
                  <a:ext cx="998538" cy="962025"/>
                </a:xfrm>
                <a:custGeom>
                  <a:avLst/>
                  <a:gdLst>
                    <a:gd name="T0" fmla="*/ 471 w 652"/>
                    <a:gd name="T1" fmla="*/ 19 h 627"/>
                    <a:gd name="T2" fmla="*/ 436 w 652"/>
                    <a:gd name="T3" fmla="*/ 6 h 627"/>
                    <a:gd name="T4" fmla="*/ 361 w 652"/>
                    <a:gd name="T5" fmla="*/ 12 h 627"/>
                    <a:gd name="T6" fmla="*/ 291 w 652"/>
                    <a:gd name="T7" fmla="*/ 15 h 627"/>
                    <a:gd name="T8" fmla="*/ 184 w 652"/>
                    <a:gd name="T9" fmla="*/ 23 h 627"/>
                    <a:gd name="T10" fmla="*/ 168 w 652"/>
                    <a:gd name="T11" fmla="*/ 31 h 627"/>
                    <a:gd name="T12" fmla="*/ 143 w 652"/>
                    <a:gd name="T13" fmla="*/ 62 h 627"/>
                    <a:gd name="T14" fmla="*/ 136 w 652"/>
                    <a:gd name="T15" fmla="*/ 78 h 627"/>
                    <a:gd name="T16" fmla="*/ 85 w 652"/>
                    <a:gd name="T17" fmla="*/ 124 h 627"/>
                    <a:gd name="T18" fmla="*/ 19 w 652"/>
                    <a:gd name="T19" fmla="*/ 205 h 627"/>
                    <a:gd name="T20" fmla="*/ 21 w 652"/>
                    <a:gd name="T21" fmla="*/ 275 h 627"/>
                    <a:gd name="T22" fmla="*/ 10 w 652"/>
                    <a:gd name="T23" fmla="*/ 340 h 627"/>
                    <a:gd name="T24" fmla="*/ 9 w 652"/>
                    <a:gd name="T25" fmla="*/ 374 h 627"/>
                    <a:gd name="T26" fmla="*/ 25 w 652"/>
                    <a:gd name="T27" fmla="*/ 459 h 627"/>
                    <a:gd name="T28" fmla="*/ 84 w 652"/>
                    <a:gd name="T29" fmla="*/ 509 h 627"/>
                    <a:gd name="T30" fmla="*/ 125 w 652"/>
                    <a:gd name="T31" fmla="*/ 552 h 627"/>
                    <a:gd name="T32" fmla="*/ 135 w 652"/>
                    <a:gd name="T33" fmla="*/ 559 h 627"/>
                    <a:gd name="T34" fmla="*/ 194 w 652"/>
                    <a:gd name="T35" fmla="*/ 612 h 627"/>
                    <a:gd name="T36" fmla="*/ 287 w 652"/>
                    <a:gd name="T37" fmla="*/ 613 h 627"/>
                    <a:gd name="T38" fmla="*/ 316 w 652"/>
                    <a:gd name="T39" fmla="*/ 624 h 627"/>
                    <a:gd name="T40" fmla="*/ 326 w 652"/>
                    <a:gd name="T41" fmla="*/ 625 h 627"/>
                    <a:gd name="T42" fmla="*/ 366 w 652"/>
                    <a:gd name="T43" fmla="*/ 612 h 627"/>
                    <a:gd name="T44" fmla="*/ 403 w 652"/>
                    <a:gd name="T45" fmla="*/ 620 h 627"/>
                    <a:gd name="T46" fmla="*/ 493 w 652"/>
                    <a:gd name="T47" fmla="*/ 589 h 627"/>
                    <a:gd name="T48" fmla="*/ 521 w 652"/>
                    <a:gd name="T49" fmla="*/ 545 h 627"/>
                    <a:gd name="T50" fmla="*/ 567 w 652"/>
                    <a:gd name="T51" fmla="*/ 503 h 627"/>
                    <a:gd name="T52" fmla="*/ 575 w 652"/>
                    <a:gd name="T53" fmla="*/ 493 h 627"/>
                    <a:gd name="T54" fmla="*/ 638 w 652"/>
                    <a:gd name="T55" fmla="*/ 423 h 627"/>
                    <a:gd name="T56" fmla="*/ 638 w 652"/>
                    <a:gd name="T57" fmla="*/ 344 h 627"/>
                    <a:gd name="T58" fmla="*/ 646 w 652"/>
                    <a:gd name="T59" fmla="*/ 321 h 627"/>
                    <a:gd name="T60" fmla="*/ 642 w 652"/>
                    <a:gd name="T61" fmla="*/ 273 h 627"/>
                    <a:gd name="T62" fmla="*/ 643 w 652"/>
                    <a:gd name="T63" fmla="*/ 212 h 627"/>
                    <a:gd name="T64" fmla="*/ 621 w 652"/>
                    <a:gd name="T65" fmla="*/ 169 h 627"/>
                    <a:gd name="T66" fmla="*/ 569 w 652"/>
                    <a:gd name="T67" fmla="*/ 127 h 627"/>
                    <a:gd name="T68" fmla="*/ 549 w 652"/>
                    <a:gd name="T69" fmla="*/ 97 h 627"/>
                    <a:gd name="T70" fmla="*/ 526 w 652"/>
                    <a:gd name="T71" fmla="*/ 79 h 627"/>
                    <a:gd name="T72" fmla="*/ 519 w 652"/>
                    <a:gd name="T73" fmla="*/ 76 h 627"/>
                    <a:gd name="T74" fmla="*/ 471 w 652"/>
                    <a:gd name="T75" fmla="*/ 19 h 6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52" h="627">
                      <a:moveTo>
                        <a:pt x="471" y="19"/>
                      </a:moveTo>
                      <a:cubicBezTo>
                        <a:pt x="460" y="13"/>
                        <a:pt x="447" y="10"/>
                        <a:pt x="436" y="6"/>
                      </a:cubicBezTo>
                      <a:cubicBezTo>
                        <a:pt x="412" y="1"/>
                        <a:pt x="383" y="0"/>
                        <a:pt x="361" y="12"/>
                      </a:cubicBezTo>
                      <a:cubicBezTo>
                        <a:pt x="340" y="2"/>
                        <a:pt x="312" y="4"/>
                        <a:pt x="291" y="15"/>
                      </a:cubicBezTo>
                      <a:cubicBezTo>
                        <a:pt x="256" y="8"/>
                        <a:pt x="218" y="9"/>
                        <a:pt x="184" y="23"/>
                      </a:cubicBezTo>
                      <a:cubicBezTo>
                        <a:pt x="179" y="24"/>
                        <a:pt x="173" y="28"/>
                        <a:pt x="168" y="31"/>
                      </a:cubicBezTo>
                      <a:cubicBezTo>
                        <a:pt x="158" y="39"/>
                        <a:pt x="147" y="49"/>
                        <a:pt x="143" y="62"/>
                      </a:cubicBezTo>
                      <a:cubicBezTo>
                        <a:pt x="139" y="67"/>
                        <a:pt x="139" y="73"/>
                        <a:pt x="136" y="78"/>
                      </a:cubicBezTo>
                      <a:cubicBezTo>
                        <a:pt x="114" y="82"/>
                        <a:pt x="92" y="102"/>
                        <a:pt x="85" y="124"/>
                      </a:cubicBezTo>
                      <a:cubicBezTo>
                        <a:pt x="50" y="137"/>
                        <a:pt x="35" y="175"/>
                        <a:pt x="19" y="205"/>
                      </a:cubicBezTo>
                      <a:cubicBezTo>
                        <a:pt x="12" y="228"/>
                        <a:pt x="12" y="253"/>
                        <a:pt x="21" y="275"/>
                      </a:cubicBezTo>
                      <a:cubicBezTo>
                        <a:pt x="6" y="292"/>
                        <a:pt x="0" y="320"/>
                        <a:pt x="10" y="340"/>
                      </a:cubicBezTo>
                      <a:cubicBezTo>
                        <a:pt x="19" y="350"/>
                        <a:pt x="6" y="362"/>
                        <a:pt x="9" y="374"/>
                      </a:cubicBezTo>
                      <a:cubicBezTo>
                        <a:pt x="5" y="404"/>
                        <a:pt x="11" y="433"/>
                        <a:pt x="25" y="459"/>
                      </a:cubicBezTo>
                      <a:cubicBezTo>
                        <a:pt x="39" y="480"/>
                        <a:pt x="60" y="500"/>
                        <a:pt x="84" y="509"/>
                      </a:cubicBezTo>
                      <a:cubicBezTo>
                        <a:pt x="90" y="528"/>
                        <a:pt x="106" y="546"/>
                        <a:pt x="125" y="552"/>
                      </a:cubicBezTo>
                      <a:cubicBezTo>
                        <a:pt x="128" y="555"/>
                        <a:pt x="135" y="553"/>
                        <a:pt x="135" y="559"/>
                      </a:cubicBezTo>
                      <a:cubicBezTo>
                        <a:pt x="147" y="583"/>
                        <a:pt x="170" y="600"/>
                        <a:pt x="194" y="612"/>
                      </a:cubicBezTo>
                      <a:cubicBezTo>
                        <a:pt x="221" y="627"/>
                        <a:pt x="258" y="623"/>
                        <a:pt x="287" y="613"/>
                      </a:cubicBezTo>
                      <a:cubicBezTo>
                        <a:pt x="296" y="618"/>
                        <a:pt x="306" y="622"/>
                        <a:pt x="316" y="624"/>
                      </a:cubicBezTo>
                      <a:cubicBezTo>
                        <a:pt x="320" y="624"/>
                        <a:pt x="324" y="625"/>
                        <a:pt x="326" y="625"/>
                      </a:cubicBezTo>
                      <a:cubicBezTo>
                        <a:pt x="341" y="625"/>
                        <a:pt x="354" y="620"/>
                        <a:pt x="366" y="612"/>
                      </a:cubicBezTo>
                      <a:cubicBezTo>
                        <a:pt x="378" y="615"/>
                        <a:pt x="390" y="620"/>
                        <a:pt x="403" y="620"/>
                      </a:cubicBezTo>
                      <a:cubicBezTo>
                        <a:pt x="437" y="624"/>
                        <a:pt x="468" y="611"/>
                        <a:pt x="493" y="589"/>
                      </a:cubicBezTo>
                      <a:cubicBezTo>
                        <a:pt x="507" y="577"/>
                        <a:pt x="514" y="561"/>
                        <a:pt x="521" y="545"/>
                      </a:cubicBezTo>
                      <a:cubicBezTo>
                        <a:pt x="541" y="538"/>
                        <a:pt x="560" y="522"/>
                        <a:pt x="567" y="503"/>
                      </a:cubicBezTo>
                      <a:cubicBezTo>
                        <a:pt x="569" y="499"/>
                        <a:pt x="570" y="493"/>
                        <a:pt x="575" y="493"/>
                      </a:cubicBezTo>
                      <a:cubicBezTo>
                        <a:pt x="603" y="478"/>
                        <a:pt x="626" y="452"/>
                        <a:pt x="638" y="423"/>
                      </a:cubicBezTo>
                      <a:cubicBezTo>
                        <a:pt x="650" y="400"/>
                        <a:pt x="652" y="367"/>
                        <a:pt x="638" y="344"/>
                      </a:cubicBezTo>
                      <a:cubicBezTo>
                        <a:pt x="640" y="336"/>
                        <a:pt x="644" y="329"/>
                        <a:pt x="646" y="321"/>
                      </a:cubicBezTo>
                      <a:cubicBezTo>
                        <a:pt x="651" y="306"/>
                        <a:pt x="647" y="288"/>
                        <a:pt x="642" y="273"/>
                      </a:cubicBezTo>
                      <a:cubicBezTo>
                        <a:pt x="645" y="255"/>
                        <a:pt x="647" y="231"/>
                        <a:pt x="643" y="212"/>
                      </a:cubicBezTo>
                      <a:cubicBezTo>
                        <a:pt x="637" y="198"/>
                        <a:pt x="632" y="182"/>
                        <a:pt x="621" y="169"/>
                      </a:cubicBezTo>
                      <a:cubicBezTo>
                        <a:pt x="609" y="149"/>
                        <a:pt x="587" y="138"/>
                        <a:pt x="569" y="127"/>
                      </a:cubicBezTo>
                      <a:cubicBezTo>
                        <a:pt x="565" y="115"/>
                        <a:pt x="558" y="105"/>
                        <a:pt x="549" y="97"/>
                      </a:cubicBezTo>
                      <a:cubicBezTo>
                        <a:pt x="542" y="90"/>
                        <a:pt x="533" y="85"/>
                        <a:pt x="526" y="79"/>
                      </a:cubicBezTo>
                      <a:cubicBezTo>
                        <a:pt x="524" y="77"/>
                        <a:pt x="521" y="78"/>
                        <a:pt x="519" y="76"/>
                      </a:cubicBezTo>
                      <a:cubicBezTo>
                        <a:pt x="512" y="51"/>
                        <a:pt x="491" y="32"/>
                        <a:pt x="471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6A63EBF0-03B5-4CCC-89CF-43A76BB96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351" y="1708150"/>
                  <a:ext cx="969963" cy="944563"/>
                </a:xfrm>
                <a:custGeom>
                  <a:avLst/>
                  <a:gdLst>
                    <a:gd name="T0" fmla="*/ 455 w 634"/>
                    <a:gd name="T1" fmla="*/ 17 h 616"/>
                    <a:gd name="T2" fmla="*/ 424 w 634"/>
                    <a:gd name="T3" fmla="*/ 6 h 616"/>
                    <a:gd name="T4" fmla="*/ 353 w 634"/>
                    <a:gd name="T5" fmla="*/ 15 h 616"/>
                    <a:gd name="T6" fmla="*/ 336 w 634"/>
                    <a:gd name="T7" fmla="*/ 9 h 616"/>
                    <a:gd name="T8" fmla="*/ 285 w 634"/>
                    <a:gd name="T9" fmla="*/ 17 h 616"/>
                    <a:gd name="T10" fmla="*/ 273 w 634"/>
                    <a:gd name="T11" fmla="*/ 15 h 616"/>
                    <a:gd name="T12" fmla="*/ 174 w 634"/>
                    <a:gd name="T13" fmla="*/ 25 h 616"/>
                    <a:gd name="T14" fmla="*/ 134 w 634"/>
                    <a:gd name="T15" fmla="*/ 70 h 616"/>
                    <a:gd name="T16" fmla="*/ 135 w 634"/>
                    <a:gd name="T17" fmla="*/ 78 h 616"/>
                    <a:gd name="T18" fmla="*/ 131 w 634"/>
                    <a:gd name="T19" fmla="*/ 78 h 616"/>
                    <a:gd name="T20" fmla="*/ 83 w 634"/>
                    <a:gd name="T21" fmla="*/ 118 h 616"/>
                    <a:gd name="T22" fmla="*/ 74 w 634"/>
                    <a:gd name="T23" fmla="*/ 124 h 616"/>
                    <a:gd name="T24" fmla="*/ 27 w 634"/>
                    <a:gd name="T25" fmla="*/ 181 h 616"/>
                    <a:gd name="T26" fmla="*/ 19 w 634"/>
                    <a:gd name="T27" fmla="*/ 271 h 616"/>
                    <a:gd name="T28" fmla="*/ 1 w 634"/>
                    <a:gd name="T29" fmla="*/ 314 h 616"/>
                    <a:gd name="T30" fmla="*/ 9 w 634"/>
                    <a:gd name="T31" fmla="*/ 344 h 616"/>
                    <a:gd name="T32" fmla="*/ 12 w 634"/>
                    <a:gd name="T33" fmla="*/ 430 h 616"/>
                    <a:gd name="T34" fmla="*/ 64 w 634"/>
                    <a:gd name="T35" fmla="*/ 492 h 616"/>
                    <a:gd name="T36" fmla="*/ 78 w 634"/>
                    <a:gd name="T37" fmla="*/ 494 h 616"/>
                    <a:gd name="T38" fmla="*/ 80 w 634"/>
                    <a:gd name="T39" fmla="*/ 502 h 616"/>
                    <a:gd name="T40" fmla="*/ 119 w 634"/>
                    <a:gd name="T41" fmla="*/ 542 h 616"/>
                    <a:gd name="T42" fmla="*/ 122 w 634"/>
                    <a:gd name="T43" fmla="*/ 538 h 616"/>
                    <a:gd name="T44" fmla="*/ 130 w 634"/>
                    <a:gd name="T45" fmla="*/ 554 h 616"/>
                    <a:gd name="T46" fmla="*/ 194 w 634"/>
                    <a:gd name="T47" fmla="*/ 605 h 616"/>
                    <a:gd name="T48" fmla="*/ 277 w 634"/>
                    <a:gd name="T49" fmla="*/ 600 h 616"/>
                    <a:gd name="T50" fmla="*/ 332 w 634"/>
                    <a:gd name="T51" fmla="*/ 612 h 616"/>
                    <a:gd name="T52" fmla="*/ 355 w 634"/>
                    <a:gd name="T53" fmla="*/ 601 h 616"/>
                    <a:gd name="T54" fmla="*/ 459 w 634"/>
                    <a:gd name="T55" fmla="*/ 595 h 616"/>
                    <a:gd name="T56" fmla="*/ 503 w 634"/>
                    <a:gd name="T57" fmla="*/ 544 h 616"/>
                    <a:gd name="T58" fmla="*/ 505 w 634"/>
                    <a:gd name="T59" fmla="*/ 536 h 616"/>
                    <a:gd name="T60" fmla="*/ 554 w 634"/>
                    <a:gd name="T61" fmla="*/ 488 h 616"/>
                    <a:gd name="T62" fmla="*/ 631 w 634"/>
                    <a:gd name="T63" fmla="*/ 377 h 616"/>
                    <a:gd name="T64" fmla="*/ 624 w 634"/>
                    <a:gd name="T65" fmla="*/ 345 h 616"/>
                    <a:gd name="T66" fmla="*/ 619 w 634"/>
                    <a:gd name="T67" fmla="*/ 340 h 616"/>
                    <a:gd name="T68" fmla="*/ 628 w 634"/>
                    <a:gd name="T69" fmla="*/ 322 h 616"/>
                    <a:gd name="T70" fmla="*/ 630 w 634"/>
                    <a:gd name="T71" fmla="*/ 285 h 616"/>
                    <a:gd name="T72" fmla="*/ 626 w 634"/>
                    <a:gd name="T73" fmla="*/ 265 h 616"/>
                    <a:gd name="T74" fmla="*/ 616 w 634"/>
                    <a:gd name="T75" fmla="*/ 183 h 616"/>
                    <a:gd name="T76" fmla="*/ 563 w 634"/>
                    <a:gd name="T77" fmla="*/ 132 h 616"/>
                    <a:gd name="T78" fmla="*/ 554 w 634"/>
                    <a:gd name="T79" fmla="*/ 134 h 616"/>
                    <a:gd name="T80" fmla="*/ 553 w 634"/>
                    <a:gd name="T81" fmla="*/ 131 h 616"/>
                    <a:gd name="T82" fmla="*/ 512 w 634"/>
                    <a:gd name="T83" fmla="*/ 80 h 616"/>
                    <a:gd name="T84" fmla="*/ 504 w 634"/>
                    <a:gd name="T85" fmla="*/ 77 h 616"/>
                    <a:gd name="T86" fmla="*/ 481 w 634"/>
                    <a:gd name="T87" fmla="*/ 36 h 616"/>
                    <a:gd name="T88" fmla="*/ 455 w 634"/>
                    <a:gd name="T89" fmla="*/ 17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34" h="616">
                      <a:moveTo>
                        <a:pt x="455" y="17"/>
                      </a:moveTo>
                      <a:cubicBezTo>
                        <a:pt x="444" y="13"/>
                        <a:pt x="435" y="10"/>
                        <a:pt x="424" y="6"/>
                      </a:cubicBezTo>
                      <a:cubicBezTo>
                        <a:pt x="401" y="2"/>
                        <a:pt x="372" y="0"/>
                        <a:pt x="353" y="15"/>
                      </a:cubicBezTo>
                      <a:cubicBezTo>
                        <a:pt x="347" y="16"/>
                        <a:pt x="343" y="9"/>
                        <a:pt x="336" y="9"/>
                      </a:cubicBezTo>
                      <a:cubicBezTo>
                        <a:pt x="318" y="4"/>
                        <a:pt x="299" y="8"/>
                        <a:pt x="285" y="17"/>
                      </a:cubicBezTo>
                      <a:cubicBezTo>
                        <a:pt x="281" y="17"/>
                        <a:pt x="276" y="18"/>
                        <a:pt x="273" y="15"/>
                      </a:cubicBezTo>
                      <a:cubicBezTo>
                        <a:pt x="241" y="7"/>
                        <a:pt x="204" y="13"/>
                        <a:pt x="174" y="25"/>
                      </a:cubicBezTo>
                      <a:cubicBezTo>
                        <a:pt x="155" y="35"/>
                        <a:pt x="139" y="49"/>
                        <a:pt x="134" y="70"/>
                      </a:cubicBezTo>
                      <a:cubicBezTo>
                        <a:pt x="134" y="73"/>
                        <a:pt x="137" y="76"/>
                        <a:pt x="135" y="78"/>
                      </a:cubicBezTo>
                      <a:cubicBezTo>
                        <a:pt x="134" y="79"/>
                        <a:pt x="132" y="78"/>
                        <a:pt x="131" y="78"/>
                      </a:cubicBezTo>
                      <a:cubicBezTo>
                        <a:pt x="111" y="81"/>
                        <a:pt x="89" y="97"/>
                        <a:pt x="83" y="118"/>
                      </a:cubicBezTo>
                      <a:cubicBezTo>
                        <a:pt x="84" y="123"/>
                        <a:pt x="77" y="123"/>
                        <a:pt x="74" y="124"/>
                      </a:cubicBezTo>
                      <a:cubicBezTo>
                        <a:pt x="52" y="137"/>
                        <a:pt x="37" y="159"/>
                        <a:pt x="27" y="181"/>
                      </a:cubicBezTo>
                      <a:cubicBezTo>
                        <a:pt x="11" y="207"/>
                        <a:pt x="4" y="242"/>
                        <a:pt x="19" y="271"/>
                      </a:cubicBezTo>
                      <a:cubicBezTo>
                        <a:pt x="7" y="282"/>
                        <a:pt x="2" y="297"/>
                        <a:pt x="1" y="314"/>
                      </a:cubicBezTo>
                      <a:cubicBezTo>
                        <a:pt x="0" y="325"/>
                        <a:pt x="8" y="334"/>
                        <a:pt x="9" y="344"/>
                      </a:cubicBezTo>
                      <a:cubicBezTo>
                        <a:pt x="1" y="372"/>
                        <a:pt x="1" y="402"/>
                        <a:pt x="12" y="430"/>
                      </a:cubicBezTo>
                      <a:cubicBezTo>
                        <a:pt x="19" y="457"/>
                        <a:pt x="41" y="478"/>
                        <a:pt x="64" y="492"/>
                      </a:cubicBezTo>
                      <a:cubicBezTo>
                        <a:pt x="68" y="496"/>
                        <a:pt x="74" y="497"/>
                        <a:pt x="78" y="494"/>
                      </a:cubicBezTo>
                      <a:cubicBezTo>
                        <a:pt x="82" y="495"/>
                        <a:pt x="79" y="500"/>
                        <a:pt x="80" y="502"/>
                      </a:cubicBezTo>
                      <a:cubicBezTo>
                        <a:pt x="86" y="519"/>
                        <a:pt x="101" y="539"/>
                        <a:pt x="119" y="542"/>
                      </a:cubicBezTo>
                      <a:cubicBezTo>
                        <a:pt x="122" y="538"/>
                        <a:pt x="122" y="538"/>
                        <a:pt x="122" y="538"/>
                      </a:cubicBezTo>
                      <a:cubicBezTo>
                        <a:pt x="131" y="537"/>
                        <a:pt x="127" y="549"/>
                        <a:pt x="130" y="554"/>
                      </a:cubicBezTo>
                      <a:cubicBezTo>
                        <a:pt x="144" y="579"/>
                        <a:pt x="168" y="597"/>
                        <a:pt x="194" y="605"/>
                      </a:cubicBezTo>
                      <a:cubicBezTo>
                        <a:pt x="220" y="615"/>
                        <a:pt x="253" y="612"/>
                        <a:pt x="277" y="600"/>
                      </a:cubicBezTo>
                      <a:cubicBezTo>
                        <a:pt x="291" y="613"/>
                        <a:pt x="313" y="616"/>
                        <a:pt x="332" y="612"/>
                      </a:cubicBezTo>
                      <a:cubicBezTo>
                        <a:pt x="340" y="610"/>
                        <a:pt x="347" y="604"/>
                        <a:pt x="355" y="601"/>
                      </a:cubicBezTo>
                      <a:cubicBezTo>
                        <a:pt x="388" y="614"/>
                        <a:pt x="430" y="614"/>
                        <a:pt x="459" y="595"/>
                      </a:cubicBezTo>
                      <a:cubicBezTo>
                        <a:pt x="479" y="583"/>
                        <a:pt x="496" y="565"/>
                        <a:pt x="503" y="544"/>
                      </a:cubicBezTo>
                      <a:cubicBezTo>
                        <a:pt x="505" y="542"/>
                        <a:pt x="502" y="538"/>
                        <a:pt x="505" y="536"/>
                      </a:cubicBezTo>
                      <a:cubicBezTo>
                        <a:pt x="527" y="529"/>
                        <a:pt x="548" y="511"/>
                        <a:pt x="554" y="488"/>
                      </a:cubicBezTo>
                      <a:cubicBezTo>
                        <a:pt x="597" y="468"/>
                        <a:pt x="629" y="424"/>
                        <a:pt x="631" y="377"/>
                      </a:cubicBezTo>
                      <a:cubicBezTo>
                        <a:pt x="630" y="366"/>
                        <a:pt x="632" y="354"/>
                        <a:pt x="624" y="345"/>
                      </a:cubicBezTo>
                      <a:cubicBezTo>
                        <a:pt x="623" y="343"/>
                        <a:pt x="619" y="342"/>
                        <a:pt x="619" y="340"/>
                      </a:cubicBezTo>
                      <a:cubicBezTo>
                        <a:pt x="624" y="334"/>
                        <a:pt x="625" y="327"/>
                        <a:pt x="628" y="322"/>
                      </a:cubicBezTo>
                      <a:cubicBezTo>
                        <a:pt x="631" y="309"/>
                        <a:pt x="631" y="298"/>
                        <a:pt x="630" y="285"/>
                      </a:cubicBezTo>
                      <a:cubicBezTo>
                        <a:pt x="630" y="278"/>
                        <a:pt x="622" y="272"/>
                        <a:pt x="626" y="265"/>
                      </a:cubicBezTo>
                      <a:cubicBezTo>
                        <a:pt x="634" y="239"/>
                        <a:pt x="631" y="207"/>
                        <a:pt x="616" y="183"/>
                      </a:cubicBezTo>
                      <a:cubicBezTo>
                        <a:pt x="602" y="163"/>
                        <a:pt x="587" y="141"/>
                        <a:pt x="563" y="132"/>
                      </a:cubicBezTo>
                      <a:cubicBezTo>
                        <a:pt x="560" y="130"/>
                        <a:pt x="557" y="133"/>
                        <a:pt x="554" y="134"/>
                      </a:cubicBezTo>
                      <a:cubicBezTo>
                        <a:pt x="553" y="134"/>
                        <a:pt x="553" y="132"/>
                        <a:pt x="553" y="131"/>
                      </a:cubicBezTo>
                      <a:cubicBezTo>
                        <a:pt x="551" y="108"/>
                        <a:pt x="530" y="92"/>
                        <a:pt x="512" y="80"/>
                      </a:cubicBezTo>
                      <a:cubicBezTo>
                        <a:pt x="510" y="78"/>
                        <a:pt x="506" y="80"/>
                        <a:pt x="504" y="77"/>
                      </a:cubicBezTo>
                      <a:cubicBezTo>
                        <a:pt x="504" y="60"/>
                        <a:pt x="492" y="47"/>
                        <a:pt x="481" y="36"/>
                      </a:cubicBezTo>
                      <a:cubicBezTo>
                        <a:pt x="473" y="28"/>
                        <a:pt x="464" y="23"/>
                        <a:pt x="4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85449E03-4DAB-4D4C-BDB9-DCC158ED6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926" y="1731963"/>
                  <a:ext cx="911225" cy="885825"/>
                </a:xfrm>
                <a:custGeom>
                  <a:avLst/>
                  <a:gdLst>
                    <a:gd name="T0" fmla="*/ 454 w 595"/>
                    <a:gd name="T1" fmla="*/ 43 h 577"/>
                    <a:gd name="T2" fmla="*/ 427 w 595"/>
                    <a:gd name="T3" fmla="*/ 21 h 577"/>
                    <a:gd name="T4" fmla="*/ 334 w 595"/>
                    <a:gd name="T5" fmla="*/ 17 h 577"/>
                    <a:gd name="T6" fmla="*/ 324 w 595"/>
                    <a:gd name="T7" fmla="*/ 13 h 577"/>
                    <a:gd name="T8" fmla="*/ 301 w 595"/>
                    <a:gd name="T9" fmla="*/ 9 h 577"/>
                    <a:gd name="T10" fmla="*/ 266 w 595"/>
                    <a:gd name="T11" fmla="*/ 24 h 577"/>
                    <a:gd name="T12" fmla="*/ 230 w 595"/>
                    <a:gd name="T13" fmla="*/ 17 h 577"/>
                    <a:gd name="T14" fmla="*/ 170 w 595"/>
                    <a:gd name="T15" fmla="*/ 29 h 577"/>
                    <a:gd name="T16" fmla="*/ 125 w 595"/>
                    <a:gd name="T17" fmla="*/ 73 h 577"/>
                    <a:gd name="T18" fmla="*/ 108 w 595"/>
                    <a:gd name="T19" fmla="*/ 80 h 577"/>
                    <a:gd name="T20" fmla="*/ 85 w 595"/>
                    <a:gd name="T21" fmla="*/ 100 h 577"/>
                    <a:gd name="T22" fmla="*/ 72 w 595"/>
                    <a:gd name="T23" fmla="*/ 120 h 577"/>
                    <a:gd name="T24" fmla="*/ 8 w 595"/>
                    <a:gd name="T25" fmla="*/ 212 h 577"/>
                    <a:gd name="T26" fmla="*/ 13 w 595"/>
                    <a:gd name="T27" fmla="*/ 250 h 577"/>
                    <a:gd name="T28" fmla="*/ 9 w 595"/>
                    <a:gd name="T29" fmla="*/ 270 h 577"/>
                    <a:gd name="T30" fmla="*/ 15 w 595"/>
                    <a:gd name="T31" fmla="*/ 325 h 577"/>
                    <a:gd name="T32" fmla="*/ 14 w 595"/>
                    <a:gd name="T33" fmla="*/ 328 h 577"/>
                    <a:gd name="T34" fmla="*/ 19 w 595"/>
                    <a:gd name="T35" fmla="*/ 421 h 577"/>
                    <a:gd name="T36" fmla="*/ 34 w 595"/>
                    <a:gd name="T37" fmla="*/ 445 h 577"/>
                    <a:gd name="T38" fmla="*/ 75 w 595"/>
                    <a:gd name="T39" fmla="*/ 470 h 577"/>
                    <a:gd name="T40" fmla="*/ 95 w 595"/>
                    <a:gd name="T41" fmla="*/ 500 h 577"/>
                    <a:gd name="T42" fmla="*/ 119 w 595"/>
                    <a:gd name="T43" fmla="*/ 509 h 577"/>
                    <a:gd name="T44" fmla="*/ 138 w 595"/>
                    <a:gd name="T45" fmla="*/ 541 h 577"/>
                    <a:gd name="T46" fmla="*/ 207 w 595"/>
                    <a:gd name="T47" fmla="*/ 573 h 577"/>
                    <a:gd name="T48" fmla="*/ 260 w 595"/>
                    <a:gd name="T49" fmla="*/ 566 h 577"/>
                    <a:gd name="T50" fmla="*/ 309 w 595"/>
                    <a:gd name="T51" fmla="*/ 574 h 577"/>
                    <a:gd name="T52" fmla="*/ 322 w 595"/>
                    <a:gd name="T53" fmla="*/ 569 h 577"/>
                    <a:gd name="T54" fmla="*/ 321 w 595"/>
                    <a:gd name="T55" fmla="*/ 568 h 577"/>
                    <a:gd name="T56" fmla="*/ 322 w 595"/>
                    <a:gd name="T57" fmla="*/ 567 h 577"/>
                    <a:gd name="T58" fmla="*/ 331 w 595"/>
                    <a:gd name="T59" fmla="*/ 563 h 577"/>
                    <a:gd name="T60" fmla="*/ 366 w 595"/>
                    <a:gd name="T61" fmla="*/ 574 h 577"/>
                    <a:gd name="T62" fmla="*/ 382 w 595"/>
                    <a:gd name="T63" fmla="*/ 575 h 577"/>
                    <a:gd name="T64" fmla="*/ 445 w 595"/>
                    <a:gd name="T65" fmla="*/ 552 h 577"/>
                    <a:gd name="T66" fmla="*/ 466 w 595"/>
                    <a:gd name="T67" fmla="*/ 526 h 577"/>
                    <a:gd name="T68" fmla="*/ 476 w 595"/>
                    <a:gd name="T69" fmla="*/ 505 h 577"/>
                    <a:gd name="T70" fmla="*/ 516 w 595"/>
                    <a:gd name="T71" fmla="*/ 471 h 577"/>
                    <a:gd name="T72" fmla="*/ 518 w 595"/>
                    <a:gd name="T73" fmla="*/ 461 h 577"/>
                    <a:gd name="T74" fmla="*/ 551 w 595"/>
                    <a:gd name="T75" fmla="*/ 438 h 577"/>
                    <a:gd name="T76" fmla="*/ 584 w 595"/>
                    <a:gd name="T77" fmla="*/ 388 h 577"/>
                    <a:gd name="T78" fmla="*/ 582 w 595"/>
                    <a:gd name="T79" fmla="*/ 321 h 577"/>
                    <a:gd name="T80" fmla="*/ 591 w 595"/>
                    <a:gd name="T81" fmla="*/ 297 h 577"/>
                    <a:gd name="T82" fmla="*/ 583 w 595"/>
                    <a:gd name="T83" fmla="*/ 255 h 577"/>
                    <a:gd name="T84" fmla="*/ 587 w 595"/>
                    <a:gd name="T85" fmla="*/ 203 h 577"/>
                    <a:gd name="T86" fmla="*/ 526 w 595"/>
                    <a:gd name="T87" fmla="*/ 127 h 577"/>
                    <a:gd name="T88" fmla="*/ 517 w 595"/>
                    <a:gd name="T89" fmla="*/ 108 h 577"/>
                    <a:gd name="T90" fmla="*/ 474 w 595"/>
                    <a:gd name="T91" fmla="*/ 76 h 577"/>
                    <a:gd name="T92" fmla="*/ 454 w 595"/>
                    <a:gd name="T93" fmla="*/ 43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95" h="577">
                      <a:moveTo>
                        <a:pt x="454" y="43"/>
                      </a:moveTo>
                      <a:cubicBezTo>
                        <a:pt x="446" y="35"/>
                        <a:pt x="436" y="27"/>
                        <a:pt x="427" y="21"/>
                      </a:cubicBezTo>
                      <a:cubicBezTo>
                        <a:pt x="400" y="7"/>
                        <a:pt x="362" y="0"/>
                        <a:pt x="334" y="17"/>
                      </a:cubicBezTo>
                      <a:cubicBezTo>
                        <a:pt x="324" y="13"/>
                        <a:pt x="324" y="13"/>
                        <a:pt x="324" y="13"/>
                      </a:cubicBezTo>
                      <a:cubicBezTo>
                        <a:pt x="317" y="10"/>
                        <a:pt x="309" y="10"/>
                        <a:pt x="301" y="9"/>
                      </a:cubicBezTo>
                      <a:cubicBezTo>
                        <a:pt x="287" y="10"/>
                        <a:pt x="277" y="18"/>
                        <a:pt x="266" y="24"/>
                      </a:cubicBezTo>
                      <a:cubicBezTo>
                        <a:pt x="255" y="20"/>
                        <a:pt x="242" y="17"/>
                        <a:pt x="230" y="17"/>
                      </a:cubicBezTo>
                      <a:cubicBezTo>
                        <a:pt x="208" y="16"/>
                        <a:pt x="189" y="22"/>
                        <a:pt x="170" y="29"/>
                      </a:cubicBezTo>
                      <a:cubicBezTo>
                        <a:pt x="151" y="39"/>
                        <a:pt x="132" y="53"/>
                        <a:pt x="125" y="73"/>
                      </a:cubicBezTo>
                      <a:cubicBezTo>
                        <a:pt x="108" y="80"/>
                        <a:pt x="108" y="80"/>
                        <a:pt x="108" y="80"/>
                      </a:cubicBezTo>
                      <a:cubicBezTo>
                        <a:pt x="100" y="85"/>
                        <a:pt x="91" y="91"/>
                        <a:pt x="85" y="100"/>
                      </a:cubicBezTo>
                      <a:cubicBezTo>
                        <a:pt x="80" y="106"/>
                        <a:pt x="84" y="119"/>
                        <a:pt x="72" y="120"/>
                      </a:cubicBezTo>
                      <a:cubicBezTo>
                        <a:pt x="42" y="142"/>
                        <a:pt x="13" y="174"/>
                        <a:pt x="8" y="212"/>
                      </a:cubicBezTo>
                      <a:cubicBezTo>
                        <a:pt x="10" y="224"/>
                        <a:pt x="8" y="239"/>
                        <a:pt x="13" y="250"/>
                      </a:cubicBezTo>
                      <a:cubicBezTo>
                        <a:pt x="17" y="257"/>
                        <a:pt x="13" y="264"/>
                        <a:pt x="9" y="270"/>
                      </a:cubicBezTo>
                      <a:cubicBezTo>
                        <a:pt x="0" y="288"/>
                        <a:pt x="3" y="310"/>
                        <a:pt x="15" y="325"/>
                      </a:cubicBezTo>
                      <a:cubicBezTo>
                        <a:pt x="14" y="328"/>
                        <a:pt x="14" y="328"/>
                        <a:pt x="14" y="328"/>
                      </a:cubicBezTo>
                      <a:cubicBezTo>
                        <a:pt x="6" y="357"/>
                        <a:pt x="5" y="393"/>
                        <a:pt x="19" y="421"/>
                      </a:cubicBezTo>
                      <a:cubicBezTo>
                        <a:pt x="21" y="430"/>
                        <a:pt x="30" y="437"/>
                        <a:pt x="34" y="445"/>
                      </a:cubicBezTo>
                      <a:cubicBezTo>
                        <a:pt x="44" y="458"/>
                        <a:pt x="60" y="463"/>
                        <a:pt x="75" y="470"/>
                      </a:cubicBezTo>
                      <a:cubicBezTo>
                        <a:pt x="79" y="481"/>
                        <a:pt x="86" y="491"/>
                        <a:pt x="95" y="500"/>
                      </a:cubicBezTo>
                      <a:cubicBezTo>
                        <a:pt x="102" y="505"/>
                        <a:pt x="111" y="506"/>
                        <a:pt x="119" y="509"/>
                      </a:cubicBezTo>
                      <a:cubicBezTo>
                        <a:pt x="123" y="521"/>
                        <a:pt x="130" y="532"/>
                        <a:pt x="138" y="541"/>
                      </a:cubicBezTo>
                      <a:cubicBezTo>
                        <a:pt x="155" y="562"/>
                        <a:pt x="181" y="570"/>
                        <a:pt x="207" y="573"/>
                      </a:cubicBezTo>
                      <a:cubicBezTo>
                        <a:pt x="225" y="577"/>
                        <a:pt x="243" y="571"/>
                        <a:pt x="260" y="566"/>
                      </a:cubicBezTo>
                      <a:cubicBezTo>
                        <a:pt x="274" y="574"/>
                        <a:pt x="293" y="577"/>
                        <a:pt x="309" y="574"/>
                      </a:cubicBezTo>
                      <a:cubicBezTo>
                        <a:pt x="314" y="574"/>
                        <a:pt x="319" y="571"/>
                        <a:pt x="322" y="569"/>
                      </a:cubicBezTo>
                      <a:cubicBezTo>
                        <a:pt x="321" y="568"/>
                        <a:pt x="321" y="568"/>
                        <a:pt x="321" y="568"/>
                      </a:cubicBezTo>
                      <a:cubicBezTo>
                        <a:pt x="322" y="567"/>
                        <a:pt x="322" y="566"/>
                        <a:pt x="322" y="567"/>
                      </a:cubicBezTo>
                      <a:cubicBezTo>
                        <a:pt x="324" y="570"/>
                        <a:pt x="327" y="563"/>
                        <a:pt x="331" y="563"/>
                      </a:cubicBezTo>
                      <a:cubicBezTo>
                        <a:pt x="342" y="568"/>
                        <a:pt x="354" y="570"/>
                        <a:pt x="366" y="574"/>
                      </a:cubicBezTo>
                      <a:cubicBezTo>
                        <a:pt x="371" y="573"/>
                        <a:pt x="377" y="576"/>
                        <a:pt x="382" y="575"/>
                      </a:cubicBezTo>
                      <a:cubicBezTo>
                        <a:pt x="406" y="575"/>
                        <a:pt x="427" y="565"/>
                        <a:pt x="445" y="552"/>
                      </a:cubicBezTo>
                      <a:cubicBezTo>
                        <a:pt x="454" y="545"/>
                        <a:pt x="462" y="536"/>
                        <a:pt x="466" y="526"/>
                      </a:cubicBezTo>
                      <a:cubicBezTo>
                        <a:pt x="471" y="519"/>
                        <a:pt x="469" y="510"/>
                        <a:pt x="476" y="505"/>
                      </a:cubicBezTo>
                      <a:cubicBezTo>
                        <a:pt x="492" y="501"/>
                        <a:pt x="512" y="489"/>
                        <a:pt x="516" y="471"/>
                      </a:cubicBezTo>
                      <a:cubicBezTo>
                        <a:pt x="517" y="468"/>
                        <a:pt x="516" y="463"/>
                        <a:pt x="518" y="461"/>
                      </a:cubicBezTo>
                      <a:cubicBezTo>
                        <a:pt x="529" y="454"/>
                        <a:pt x="541" y="449"/>
                        <a:pt x="551" y="438"/>
                      </a:cubicBezTo>
                      <a:cubicBezTo>
                        <a:pt x="569" y="426"/>
                        <a:pt x="577" y="406"/>
                        <a:pt x="584" y="388"/>
                      </a:cubicBezTo>
                      <a:cubicBezTo>
                        <a:pt x="593" y="366"/>
                        <a:pt x="592" y="342"/>
                        <a:pt x="582" y="321"/>
                      </a:cubicBezTo>
                      <a:cubicBezTo>
                        <a:pt x="591" y="297"/>
                        <a:pt x="591" y="297"/>
                        <a:pt x="591" y="297"/>
                      </a:cubicBezTo>
                      <a:cubicBezTo>
                        <a:pt x="595" y="283"/>
                        <a:pt x="592" y="267"/>
                        <a:pt x="583" y="255"/>
                      </a:cubicBezTo>
                      <a:cubicBezTo>
                        <a:pt x="587" y="238"/>
                        <a:pt x="588" y="221"/>
                        <a:pt x="587" y="203"/>
                      </a:cubicBezTo>
                      <a:cubicBezTo>
                        <a:pt x="582" y="170"/>
                        <a:pt x="559" y="137"/>
                        <a:pt x="526" y="127"/>
                      </a:cubicBezTo>
                      <a:cubicBezTo>
                        <a:pt x="518" y="124"/>
                        <a:pt x="521" y="114"/>
                        <a:pt x="517" y="108"/>
                      </a:cubicBezTo>
                      <a:cubicBezTo>
                        <a:pt x="510" y="92"/>
                        <a:pt x="493" y="77"/>
                        <a:pt x="474" y="76"/>
                      </a:cubicBezTo>
                      <a:cubicBezTo>
                        <a:pt x="469" y="65"/>
                        <a:pt x="463" y="52"/>
                        <a:pt x="45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3" name="Freeform 9">
                  <a:extLst>
                    <a:ext uri="{FF2B5EF4-FFF2-40B4-BE49-F238E27FC236}">
                      <a16:creationId xmlns:a16="http://schemas.microsoft.com/office/drawing/2014/main" id="{75618D59-42AF-407B-9C9E-A31EAC93F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713" y="1768475"/>
                  <a:ext cx="179388" cy="58738"/>
                </a:xfrm>
                <a:custGeom>
                  <a:avLst/>
                  <a:gdLst>
                    <a:gd name="T0" fmla="*/ 15 w 117"/>
                    <a:gd name="T1" fmla="*/ 12 h 39"/>
                    <a:gd name="T2" fmla="*/ 14 w 117"/>
                    <a:gd name="T3" fmla="*/ 0 h 39"/>
                    <a:gd name="T4" fmla="*/ 12 w 117"/>
                    <a:gd name="T5" fmla="*/ 0 h 39"/>
                    <a:gd name="T6" fmla="*/ 1 w 117"/>
                    <a:gd name="T7" fmla="*/ 13 h 39"/>
                    <a:gd name="T8" fmla="*/ 18 w 117"/>
                    <a:gd name="T9" fmla="*/ 36 h 39"/>
                    <a:gd name="T10" fmla="*/ 51 w 117"/>
                    <a:gd name="T11" fmla="*/ 29 h 39"/>
                    <a:gd name="T12" fmla="*/ 116 w 117"/>
                    <a:gd name="T13" fmla="*/ 32 h 39"/>
                    <a:gd name="T14" fmla="*/ 115 w 117"/>
                    <a:gd name="T15" fmla="*/ 22 h 39"/>
                    <a:gd name="T16" fmla="*/ 96 w 117"/>
                    <a:gd name="T17" fmla="*/ 13 h 39"/>
                    <a:gd name="T18" fmla="*/ 29 w 117"/>
                    <a:gd name="T19" fmla="*/ 23 h 39"/>
                    <a:gd name="T20" fmla="*/ 15 w 117"/>
                    <a:gd name="T21" fmla="*/ 1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" h="39">
                      <a:moveTo>
                        <a:pt x="15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3"/>
                        <a:pt x="0" y="7"/>
                        <a:pt x="1" y="13"/>
                      </a:cubicBezTo>
                      <a:cubicBezTo>
                        <a:pt x="1" y="24"/>
                        <a:pt x="8" y="32"/>
                        <a:pt x="18" y="36"/>
                      </a:cubicBezTo>
                      <a:cubicBezTo>
                        <a:pt x="29" y="39"/>
                        <a:pt x="42" y="37"/>
                        <a:pt x="51" y="29"/>
                      </a:cubicBezTo>
                      <a:cubicBezTo>
                        <a:pt x="69" y="18"/>
                        <a:pt x="97" y="20"/>
                        <a:pt x="116" y="32"/>
                      </a:cubicBezTo>
                      <a:cubicBezTo>
                        <a:pt x="117" y="30"/>
                        <a:pt x="116" y="25"/>
                        <a:pt x="115" y="22"/>
                      </a:cubicBezTo>
                      <a:cubicBezTo>
                        <a:pt x="109" y="18"/>
                        <a:pt x="102" y="16"/>
                        <a:pt x="96" y="13"/>
                      </a:cubicBezTo>
                      <a:cubicBezTo>
                        <a:pt x="72" y="7"/>
                        <a:pt x="51" y="20"/>
                        <a:pt x="29" y="23"/>
                      </a:cubicBezTo>
                      <a:cubicBezTo>
                        <a:pt x="22" y="24"/>
                        <a:pt x="19" y="16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4" name="Freeform 10">
                  <a:extLst>
                    <a:ext uri="{FF2B5EF4-FFF2-40B4-BE49-F238E27FC236}">
                      <a16:creationId xmlns:a16="http://schemas.microsoft.com/office/drawing/2014/main" id="{65945A46-3515-444A-8B3A-D6E449CBB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1768475"/>
                  <a:ext cx="168275" cy="57150"/>
                </a:xfrm>
                <a:custGeom>
                  <a:avLst/>
                  <a:gdLst>
                    <a:gd name="T0" fmla="*/ 104 w 109"/>
                    <a:gd name="T1" fmla="*/ 6 h 38"/>
                    <a:gd name="T2" fmla="*/ 90 w 109"/>
                    <a:gd name="T3" fmla="*/ 4 h 38"/>
                    <a:gd name="T4" fmla="*/ 92 w 109"/>
                    <a:gd name="T5" fmla="*/ 9 h 38"/>
                    <a:gd name="T6" fmla="*/ 90 w 109"/>
                    <a:gd name="T7" fmla="*/ 20 h 38"/>
                    <a:gd name="T8" fmla="*/ 61 w 109"/>
                    <a:gd name="T9" fmla="*/ 16 h 38"/>
                    <a:gd name="T10" fmla="*/ 3 w 109"/>
                    <a:gd name="T11" fmla="*/ 20 h 38"/>
                    <a:gd name="T12" fmla="*/ 2 w 109"/>
                    <a:gd name="T13" fmla="*/ 21 h 38"/>
                    <a:gd name="T14" fmla="*/ 1 w 109"/>
                    <a:gd name="T15" fmla="*/ 26 h 38"/>
                    <a:gd name="T16" fmla="*/ 68 w 109"/>
                    <a:gd name="T17" fmla="*/ 32 h 38"/>
                    <a:gd name="T18" fmla="*/ 98 w 109"/>
                    <a:gd name="T19" fmla="*/ 33 h 38"/>
                    <a:gd name="T20" fmla="*/ 107 w 109"/>
                    <a:gd name="T21" fmla="*/ 22 h 38"/>
                    <a:gd name="T22" fmla="*/ 104 w 109"/>
                    <a:gd name="T23" fmla="*/ 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9" h="38">
                      <a:moveTo>
                        <a:pt x="104" y="6"/>
                      </a:moveTo>
                      <a:cubicBezTo>
                        <a:pt x="100" y="4"/>
                        <a:pt x="95" y="0"/>
                        <a:pt x="90" y="4"/>
                      </a:cubicBezTo>
                      <a:cubicBezTo>
                        <a:pt x="90" y="6"/>
                        <a:pt x="91" y="8"/>
                        <a:pt x="92" y="9"/>
                      </a:cubicBezTo>
                      <a:cubicBezTo>
                        <a:pt x="94" y="13"/>
                        <a:pt x="93" y="18"/>
                        <a:pt x="90" y="20"/>
                      </a:cubicBezTo>
                      <a:cubicBezTo>
                        <a:pt x="80" y="27"/>
                        <a:pt x="70" y="18"/>
                        <a:pt x="61" y="16"/>
                      </a:cubicBezTo>
                      <a:cubicBezTo>
                        <a:pt x="43" y="9"/>
                        <a:pt x="20" y="14"/>
                        <a:pt x="3" y="2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2"/>
                        <a:pt x="0" y="25"/>
                        <a:pt x="1" y="26"/>
                      </a:cubicBezTo>
                      <a:cubicBezTo>
                        <a:pt x="22" y="16"/>
                        <a:pt x="51" y="14"/>
                        <a:pt x="68" y="32"/>
                      </a:cubicBezTo>
                      <a:cubicBezTo>
                        <a:pt x="77" y="36"/>
                        <a:pt x="89" y="38"/>
                        <a:pt x="98" y="33"/>
                      </a:cubicBezTo>
                      <a:cubicBezTo>
                        <a:pt x="103" y="31"/>
                        <a:pt x="106" y="26"/>
                        <a:pt x="107" y="22"/>
                      </a:cubicBezTo>
                      <a:cubicBezTo>
                        <a:pt x="109" y="16"/>
                        <a:pt x="107" y="11"/>
                        <a:pt x="10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5" name="Freeform 11">
                  <a:extLst>
                    <a:ext uri="{FF2B5EF4-FFF2-40B4-BE49-F238E27FC236}">
                      <a16:creationId xmlns:a16="http://schemas.microsoft.com/office/drawing/2014/main" id="{2C3BD15A-586F-4B12-A489-48E9B4B47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863" y="1770063"/>
                  <a:ext cx="80963" cy="95250"/>
                </a:xfrm>
                <a:custGeom>
                  <a:avLst/>
                  <a:gdLst>
                    <a:gd name="T0" fmla="*/ 10 w 53"/>
                    <a:gd name="T1" fmla="*/ 20 h 62"/>
                    <a:gd name="T2" fmla="*/ 8 w 53"/>
                    <a:gd name="T3" fmla="*/ 3 h 62"/>
                    <a:gd name="T4" fmla="*/ 3 w 53"/>
                    <a:gd name="T5" fmla="*/ 3 h 62"/>
                    <a:gd name="T6" fmla="*/ 7 w 53"/>
                    <a:gd name="T7" fmla="*/ 35 h 62"/>
                    <a:gd name="T8" fmla="*/ 53 w 53"/>
                    <a:gd name="T9" fmla="*/ 62 h 62"/>
                    <a:gd name="T10" fmla="*/ 10 w 53"/>
                    <a:gd name="T11" fmla="*/ 2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62">
                      <a:moveTo>
                        <a:pt x="10" y="20"/>
                      </a:moveTo>
                      <a:cubicBezTo>
                        <a:pt x="9" y="15"/>
                        <a:pt x="11" y="8"/>
                        <a:pt x="8" y="3"/>
                      </a:cubicBezTo>
                      <a:cubicBezTo>
                        <a:pt x="7" y="2"/>
                        <a:pt x="4" y="0"/>
                        <a:pt x="3" y="3"/>
                      </a:cubicBezTo>
                      <a:cubicBezTo>
                        <a:pt x="0" y="14"/>
                        <a:pt x="1" y="25"/>
                        <a:pt x="7" y="35"/>
                      </a:cubicBezTo>
                      <a:cubicBezTo>
                        <a:pt x="15" y="51"/>
                        <a:pt x="35" y="61"/>
                        <a:pt x="53" y="62"/>
                      </a:cubicBezTo>
                      <a:cubicBezTo>
                        <a:pt x="36" y="53"/>
                        <a:pt x="15" y="40"/>
                        <a:pt x="1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6" name="Freeform 12">
                  <a:extLst>
                    <a:ext uri="{FF2B5EF4-FFF2-40B4-BE49-F238E27FC236}">
                      <a16:creationId xmlns:a16="http://schemas.microsoft.com/office/drawing/2014/main" id="{3B406920-209C-4C5F-943E-951F45390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876" y="1768475"/>
                  <a:ext cx="146050" cy="28575"/>
                </a:xfrm>
                <a:custGeom>
                  <a:avLst/>
                  <a:gdLst>
                    <a:gd name="T0" fmla="*/ 95 w 96"/>
                    <a:gd name="T1" fmla="*/ 11 h 19"/>
                    <a:gd name="T2" fmla="*/ 35 w 96"/>
                    <a:gd name="T3" fmla="*/ 7 h 19"/>
                    <a:gd name="T4" fmla="*/ 2 w 96"/>
                    <a:gd name="T5" fmla="*/ 5 h 19"/>
                    <a:gd name="T6" fmla="*/ 5 w 96"/>
                    <a:gd name="T7" fmla="*/ 15 h 19"/>
                    <a:gd name="T8" fmla="*/ 13 w 96"/>
                    <a:gd name="T9" fmla="*/ 17 h 19"/>
                    <a:gd name="T10" fmla="*/ 93 w 96"/>
                    <a:gd name="T11" fmla="*/ 15 h 19"/>
                    <a:gd name="T12" fmla="*/ 95 w 96"/>
                    <a:gd name="T13" fmla="*/ 15 h 19"/>
                    <a:gd name="T14" fmla="*/ 95 w 96"/>
                    <a:gd name="T15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" h="19">
                      <a:moveTo>
                        <a:pt x="95" y="11"/>
                      </a:moveTo>
                      <a:cubicBezTo>
                        <a:pt x="77" y="3"/>
                        <a:pt x="55" y="3"/>
                        <a:pt x="35" y="7"/>
                      </a:cubicBezTo>
                      <a:cubicBezTo>
                        <a:pt x="25" y="11"/>
                        <a:pt x="11" y="12"/>
                        <a:pt x="2" y="5"/>
                      </a:cubicBezTo>
                      <a:cubicBezTo>
                        <a:pt x="0" y="8"/>
                        <a:pt x="3" y="11"/>
                        <a:pt x="5" y="15"/>
                      </a:cubicBezTo>
                      <a:cubicBezTo>
                        <a:pt x="7" y="16"/>
                        <a:pt x="10" y="19"/>
                        <a:pt x="13" y="17"/>
                      </a:cubicBezTo>
                      <a:cubicBezTo>
                        <a:pt x="38" y="9"/>
                        <a:pt x="68" y="0"/>
                        <a:pt x="93" y="15"/>
                      </a:cubicBezTo>
                      <a:cubicBezTo>
                        <a:pt x="95" y="15"/>
                        <a:pt x="95" y="15"/>
                        <a:pt x="95" y="15"/>
                      </a:cubicBezTo>
                      <a:cubicBezTo>
                        <a:pt x="95" y="14"/>
                        <a:pt x="96" y="12"/>
                        <a:pt x="9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7" name="Freeform 13">
                  <a:extLst>
                    <a:ext uri="{FF2B5EF4-FFF2-40B4-BE49-F238E27FC236}">
                      <a16:creationId xmlns:a16="http://schemas.microsoft.com/office/drawing/2014/main" id="{CE54C98D-7A52-4C04-BCD9-E6E648AA1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0776" y="1778000"/>
                  <a:ext cx="85725" cy="88900"/>
                </a:xfrm>
                <a:custGeom>
                  <a:avLst/>
                  <a:gdLst>
                    <a:gd name="T0" fmla="*/ 56 w 56"/>
                    <a:gd name="T1" fmla="*/ 2 h 58"/>
                    <a:gd name="T2" fmla="*/ 56 w 56"/>
                    <a:gd name="T3" fmla="*/ 0 h 58"/>
                    <a:gd name="T4" fmla="*/ 36 w 56"/>
                    <a:gd name="T5" fmla="*/ 11 h 58"/>
                    <a:gd name="T6" fmla="*/ 34 w 56"/>
                    <a:gd name="T7" fmla="*/ 19 h 58"/>
                    <a:gd name="T8" fmla="*/ 7 w 56"/>
                    <a:gd name="T9" fmla="*/ 55 h 58"/>
                    <a:gd name="T10" fmla="*/ 0 w 56"/>
                    <a:gd name="T11" fmla="*/ 58 h 58"/>
                    <a:gd name="T12" fmla="*/ 21 w 56"/>
                    <a:gd name="T13" fmla="*/ 51 h 58"/>
                    <a:gd name="T14" fmla="*/ 56 w 56"/>
                    <a:gd name="T15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58">
                      <a:moveTo>
                        <a:pt x="56" y="2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9" y="4"/>
                        <a:pt x="41" y="4"/>
                        <a:pt x="36" y="1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2" y="35"/>
                        <a:pt x="21" y="49"/>
                        <a:pt x="7" y="55"/>
                      </a:cubicBezTo>
                      <a:cubicBezTo>
                        <a:pt x="5" y="57"/>
                        <a:pt x="1" y="55"/>
                        <a:pt x="0" y="58"/>
                      </a:cubicBezTo>
                      <a:cubicBezTo>
                        <a:pt x="8" y="57"/>
                        <a:pt x="15" y="54"/>
                        <a:pt x="21" y="51"/>
                      </a:cubicBezTo>
                      <a:cubicBezTo>
                        <a:pt x="39" y="40"/>
                        <a:pt x="51" y="22"/>
                        <a:pt x="5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8" name="Freeform 14">
                  <a:extLst>
                    <a:ext uri="{FF2B5EF4-FFF2-40B4-BE49-F238E27FC236}">
                      <a16:creationId xmlns:a16="http://schemas.microsoft.com/office/drawing/2014/main" id="{E705E579-E3BA-45A7-9EA9-205E47548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088" y="1784350"/>
                  <a:ext cx="49213" cy="63500"/>
                </a:xfrm>
                <a:custGeom>
                  <a:avLst/>
                  <a:gdLst>
                    <a:gd name="T0" fmla="*/ 22 w 33"/>
                    <a:gd name="T1" fmla="*/ 18 h 41"/>
                    <a:gd name="T2" fmla="*/ 1 w 33"/>
                    <a:gd name="T3" fmla="*/ 0 h 41"/>
                    <a:gd name="T4" fmla="*/ 1 w 33"/>
                    <a:gd name="T5" fmla="*/ 3 h 41"/>
                    <a:gd name="T6" fmla="*/ 33 w 33"/>
                    <a:gd name="T7" fmla="*/ 41 h 41"/>
                    <a:gd name="T8" fmla="*/ 33 w 33"/>
                    <a:gd name="T9" fmla="*/ 37 h 41"/>
                    <a:gd name="T10" fmla="*/ 22 w 33"/>
                    <a:gd name="T11" fmla="*/ 1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1">
                      <a:moveTo>
                        <a:pt x="22" y="18"/>
                      </a:moveTo>
                      <a:cubicBezTo>
                        <a:pt x="15" y="13"/>
                        <a:pt x="9" y="4"/>
                        <a:pt x="1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0" y="22"/>
                        <a:pt x="18" y="34"/>
                        <a:pt x="33" y="41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19" name="Freeform 15">
                  <a:extLst>
                    <a:ext uri="{FF2B5EF4-FFF2-40B4-BE49-F238E27FC236}">
                      <a16:creationId xmlns:a16="http://schemas.microsoft.com/office/drawing/2014/main" id="{5EF87C19-FE8D-4B96-9BFA-37DF895D0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951" y="1801813"/>
                  <a:ext cx="39688" cy="52388"/>
                </a:xfrm>
                <a:custGeom>
                  <a:avLst/>
                  <a:gdLst>
                    <a:gd name="T0" fmla="*/ 22 w 26"/>
                    <a:gd name="T1" fmla="*/ 15 h 34"/>
                    <a:gd name="T2" fmla="*/ 25 w 26"/>
                    <a:gd name="T3" fmla="*/ 0 h 34"/>
                    <a:gd name="T4" fmla="*/ 0 w 26"/>
                    <a:gd name="T5" fmla="*/ 34 h 34"/>
                    <a:gd name="T6" fmla="*/ 22 w 26"/>
                    <a:gd name="T7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22" y="15"/>
                      </a:moveTo>
                      <a:cubicBezTo>
                        <a:pt x="24" y="10"/>
                        <a:pt x="26" y="4"/>
                        <a:pt x="25" y="0"/>
                      </a:cubicBezTo>
                      <a:cubicBezTo>
                        <a:pt x="11" y="6"/>
                        <a:pt x="3" y="21"/>
                        <a:pt x="0" y="34"/>
                      </a:cubicBezTo>
                      <a:cubicBezTo>
                        <a:pt x="10" y="32"/>
                        <a:pt x="18" y="24"/>
                        <a:pt x="2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0" name="Freeform 16">
                  <a:extLst>
                    <a:ext uri="{FF2B5EF4-FFF2-40B4-BE49-F238E27FC236}">
                      <a16:creationId xmlns:a16="http://schemas.microsoft.com/office/drawing/2014/main" id="{28D7DA32-AE3D-4A31-8888-548119A47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1804988"/>
                  <a:ext cx="133350" cy="58738"/>
                </a:xfrm>
                <a:custGeom>
                  <a:avLst/>
                  <a:gdLst>
                    <a:gd name="T0" fmla="*/ 84 w 87"/>
                    <a:gd name="T1" fmla="*/ 19 h 39"/>
                    <a:gd name="T2" fmla="*/ 44 w 87"/>
                    <a:gd name="T3" fmla="*/ 0 h 39"/>
                    <a:gd name="T4" fmla="*/ 8 w 87"/>
                    <a:gd name="T5" fmla="*/ 12 h 39"/>
                    <a:gd name="T6" fmla="*/ 1 w 87"/>
                    <a:gd name="T7" fmla="*/ 24 h 39"/>
                    <a:gd name="T8" fmla="*/ 43 w 87"/>
                    <a:gd name="T9" fmla="*/ 12 h 39"/>
                    <a:gd name="T10" fmla="*/ 67 w 87"/>
                    <a:gd name="T11" fmla="*/ 20 h 39"/>
                    <a:gd name="T12" fmla="*/ 66 w 87"/>
                    <a:gd name="T13" fmla="*/ 36 h 39"/>
                    <a:gd name="T14" fmla="*/ 73 w 87"/>
                    <a:gd name="T15" fmla="*/ 39 h 39"/>
                    <a:gd name="T16" fmla="*/ 83 w 87"/>
                    <a:gd name="T17" fmla="*/ 34 h 39"/>
                    <a:gd name="T18" fmla="*/ 84 w 87"/>
                    <a:gd name="T19" fmla="*/ 1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39">
                      <a:moveTo>
                        <a:pt x="84" y="19"/>
                      </a:moveTo>
                      <a:cubicBezTo>
                        <a:pt x="78" y="2"/>
                        <a:pt x="58" y="1"/>
                        <a:pt x="44" y="0"/>
                      </a:cubicBezTo>
                      <a:cubicBezTo>
                        <a:pt x="30" y="1"/>
                        <a:pt x="19" y="5"/>
                        <a:pt x="8" y="12"/>
                      </a:cubicBezTo>
                      <a:cubicBezTo>
                        <a:pt x="6" y="16"/>
                        <a:pt x="0" y="20"/>
                        <a:pt x="1" y="24"/>
                      </a:cubicBezTo>
                      <a:cubicBezTo>
                        <a:pt x="16" y="26"/>
                        <a:pt x="28" y="15"/>
                        <a:pt x="43" y="12"/>
                      </a:cubicBezTo>
                      <a:cubicBezTo>
                        <a:pt x="52" y="11"/>
                        <a:pt x="61" y="13"/>
                        <a:pt x="67" y="20"/>
                      </a:cubicBezTo>
                      <a:cubicBezTo>
                        <a:pt x="70" y="25"/>
                        <a:pt x="69" y="31"/>
                        <a:pt x="66" y="36"/>
                      </a:cubicBezTo>
                      <a:cubicBezTo>
                        <a:pt x="68" y="38"/>
                        <a:pt x="70" y="38"/>
                        <a:pt x="73" y="39"/>
                      </a:cubicBezTo>
                      <a:cubicBezTo>
                        <a:pt x="77" y="37"/>
                        <a:pt x="81" y="39"/>
                        <a:pt x="83" y="34"/>
                      </a:cubicBezTo>
                      <a:cubicBezTo>
                        <a:pt x="87" y="30"/>
                        <a:pt x="86" y="23"/>
                        <a:pt x="8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1" name="Freeform 17">
                  <a:extLst>
                    <a:ext uri="{FF2B5EF4-FFF2-40B4-BE49-F238E27FC236}">
                      <a16:creationId xmlns:a16="http://schemas.microsoft.com/office/drawing/2014/main" id="{80F32C48-F5D9-4C23-8C18-3A34826C3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9388" y="1809750"/>
                  <a:ext cx="136525" cy="61913"/>
                </a:xfrm>
                <a:custGeom>
                  <a:avLst/>
                  <a:gdLst>
                    <a:gd name="T0" fmla="*/ 67 w 89"/>
                    <a:gd name="T1" fmla="*/ 8 h 41"/>
                    <a:gd name="T2" fmla="*/ 28 w 89"/>
                    <a:gd name="T3" fmla="*/ 1 h 41"/>
                    <a:gd name="T4" fmla="*/ 0 w 89"/>
                    <a:gd name="T5" fmla="*/ 23 h 41"/>
                    <a:gd name="T6" fmla="*/ 4 w 89"/>
                    <a:gd name="T7" fmla="*/ 36 h 41"/>
                    <a:gd name="T8" fmla="*/ 17 w 89"/>
                    <a:gd name="T9" fmla="*/ 40 h 41"/>
                    <a:gd name="T10" fmla="*/ 20 w 89"/>
                    <a:gd name="T11" fmla="*/ 38 h 41"/>
                    <a:gd name="T12" fmla="*/ 16 w 89"/>
                    <a:gd name="T13" fmla="*/ 27 h 41"/>
                    <a:gd name="T14" fmla="*/ 28 w 89"/>
                    <a:gd name="T15" fmla="*/ 13 h 41"/>
                    <a:gd name="T16" fmla="*/ 81 w 89"/>
                    <a:gd name="T17" fmla="*/ 26 h 41"/>
                    <a:gd name="T18" fmla="*/ 78 w 89"/>
                    <a:gd name="T19" fmla="*/ 12 h 41"/>
                    <a:gd name="T20" fmla="*/ 67 w 89"/>
                    <a:gd name="T21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41">
                      <a:moveTo>
                        <a:pt x="67" y="8"/>
                      </a:moveTo>
                      <a:cubicBezTo>
                        <a:pt x="56" y="2"/>
                        <a:pt x="42" y="0"/>
                        <a:pt x="28" y="1"/>
                      </a:cubicBezTo>
                      <a:cubicBezTo>
                        <a:pt x="17" y="3"/>
                        <a:pt x="2" y="9"/>
                        <a:pt x="0" y="23"/>
                      </a:cubicBezTo>
                      <a:cubicBezTo>
                        <a:pt x="0" y="27"/>
                        <a:pt x="2" y="32"/>
                        <a:pt x="4" y="36"/>
                      </a:cubicBezTo>
                      <a:cubicBezTo>
                        <a:pt x="7" y="39"/>
                        <a:pt x="12" y="39"/>
                        <a:pt x="17" y="40"/>
                      </a:cubicBezTo>
                      <a:cubicBezTo>
                        <a:pt x="18" y="39"/>
                        <a:pt x="21" y="41"/>
                        <a:pt x="20" y="38"/>
                      </a:cubicBezTo>
                      <a:cubicBezTo>
                        <a:pt x="16" y="35"/>
                        <a:pt x="16" y="31"/>
                        <a:pt x="16" y="27"/>
                      </a:cubicBezTo>
                      <a:cubicBezTo>
                        <a:pt x="17" y="20"/>
                        <a:pt x="24" y="16"/>
                        <a:pt x="28" y="13"/>
                      </a:cubicBezTo>
                      <a:cubicBezTo>
                        <a:pt x="47" y="12"/>
                        <a:pt x="65" y="18"/>
                        <a:pt x="81" y="26"/>
                      </a:cubicBezTo>
                      <a:cubicBezTo>
                        <a:pt x="89" y="22"/>
                        <a:pt x="79" y="17"/>
                        <a:pt x="78" y="12"/>
                      </a:cubicBezTo>
                      <a:cubicBezTo>
                        <a:pt x="75" y="8"/>
                        <a:pt x="70" y="13"/>
                        <a:pt x="6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2" name="Freeform 18">
                  <a:extLst>
                    <a:ext uri="{FF2B5EF4-FFF2-40B4-BE49-F238E27FC236}">
                      <a16:creationId xmlns:a16="http://schemas.microsoft.com/office/drawing/2014/main" id="{F05DB2B4-F178-4F2B-8476-B03A00CC1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17688"/>
                  <a:ext cx="84138" cy="42863"/>
                </a:xfrm>
                <a:custGeom>
                  <a:avLst/>
                  <a:gdLst>
                    <a:gd name="T0" fmla="*/ 55 w 55"/>
                    <a:gd name="T1" fmla="*/ 17 h 28"/>
                    <a:gd name="T2" fmla="*/ 54 w 55"/>
                    <a:gd name="T3" fmla="*/ 13 h 28"/>
                    <a:gd name="T4" fmla="*/ 1 w 55"/>
                    <a:gd name="T5" fmla="*/ 21 h 28"/>
                    <a:gd name="T6" fmla="*/ 1 w 55"/>
                    <a:gd name="T7" fmla="*/ 24 h 28"/>
                    <a:gd name="T8" fmla="*/ 37 w 55"/>
                    <a:gd name="T9" fmla="*/ 15 h 28"/>
                    <a:gd name="T10" fmla="*/ 53 w 55"/>
                    <a:gd name="T11" fmla="*/ 23 h 28"/>
                    <a:gd name="T12" fmla="*/ 55 w 55"/>
                    <a:gd name="T13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28">
                      <a:moveTo>
                        <a:pt x="55" y="17"/>
                      </a:move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36" y="0"/>
                        <a:pt x="19" y="20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14" y="28"/>
                        <a:pt x="25" y="15"/>
                        <a:pt x="37" y="15"/>
                      </a:cubicBezTo>
                      <a:cubicBezTo>
                        <a:pt x="44" y="15"/>
                        <a:pt x="48" y="20"/>
                        <a:pt x="53" y="23"/>
                      </a:cubicBezTo>
                      <a:cubicBezTo>
                        <a:pt x="55" y="21"/>
                        <a:pt x="55" y="19"/>
                        <a:pt x="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3" name="Freeform 19">
                  <a:extLst>
                    <a:ext uri="{FF2B5EF4-FFF2-40B4-BE49-F238E27FC236}">
                      <a16:creationId xmlns:a16="http://schemas.microsoft.com/office/drawing/2014/main" id="{B6B53F62-ECDA-4316-B72A-9FD52237B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30388"/>
                  <a:ext cx="357188" cy="146050"/>
                </a:xfrm>
                <a:custGeom>
                  <a:avLst/>
                  <a:gdLst>
                    <a:gd name="T0" fmla="*/ 144 w 234"/>
                    <a:gd name="T1" fmla="*/ 20 h 95"/>
                    <a:gd name="T2" fmla="*/ 123 w 234"/>
                    <a:gd name="T3" fmla="*/ 11 h 95"/>
                    <a:gd name="T4" fmla="*/ 109 w 234"/>
                    <a:gd name="T5" fmla="*/ 4 h 95"/>
                    <a:gd name="T6" fmla="*/ 51 w 234"/>
                    <a:gd name="T7" fmla="*/ 48 h 95"/>
                    <a:gd name="T8" fmla="*/ 38 w 234"/>
                    <a:gd name="T9" fmla="*/ 64 h 95"/>
                    <a:gd name="T10" fmla="*/ 0 w 234"/>
                    <a:gd name="T11" fmla="*/ 91 h 95"/>
                    <a:gd name="T12" fmla="*/ 1 w 234"/>
                    <a:gd name="T13" fmla="*/ 92 h 95"/>
                    <a:gd name="T14" fmla="*/ 26 w 234"/>
                    <a:gd name="T15" fmla="*/ 86 h 95"/>
                    <a:gd name="T16" fmla="*/ 41 w 234"/>
                    <a:gd name="T17" fmla="*/ 78 h 95"/>
                    <a:gd name="T18" fmla="*/ 59 w 234"/>
                    <a:gd name="T19" fmla="*/ 65 h 95"/>
                    <a:gd name="T20" fmla="*/ 111 w 234"/>
                    <a:gd name="T21" fmla="*/ 23 h 95"/>
                    <a:gd name="T22" fmla="*/ 122 w 234"/>
                    <a:gd name="T23" fmla="*/ 26 h 95"/>
                    <a:gd name="T24" fmla="*/ 169 w 234"/>
                    <a:gd name="T25" fmla="*/ 58 h 95"/>
                    <a:gd name="T26" fmla="*/ 176 w 234"/>
                    <a:gd name="T27" fmla="*/ 65 h 95"/>
                    <a:gd name="T28" fmla="*/ 217 w 234"/>
                    <a:gd name="T29" fmla="*/ 91 h 95"/>
                    <a:gd name="T30" fmla="*/ 234 w 234"/>
                    <a:gd name="T31" fmla="*/ 95 h 95"/>
                    <a:gd name="T32" fmla="*/ 227 w 234"/>
                    <a:gd name="T33" fmla="*/ 79 h 95"/>
                    <a:gd name="T34" fmla="*/ 188 w 234"/>
                    <a:gd name="T35" fmla="*/ 55 h 95"/>
                    <a:gd name="T36" fmla="*/ 144 w 234"/>
                    <a:gd name="T37" fmla="*/ 2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4" h="95">
                      <a:moveTo>
                        <a:pt x="144" y="20"/>
                      </a:moveTo>
                      <a:cubicBezTo>
                        <a:pt x="138" y="16"/>
                        <a:pt x="129" y="16"/>
                        <a:pt x="123" y="11"/>
                      </a:cubicBezTo>
                      <a:cubicBezTo>
                        <a:pt x="117" y="11"/>
                        <a:pt x="115" y="0"/>
                        <a:pt x="109" y="4"/>
                      </a:cubicBezTo>
                      <a:cubicBezTo>
                        <a:pt x="95" y="28"/>
                        <a:pt x="63" y="23"/>
                        <a:pt x="51" y="48"/>
                      </a:cubicBezTo>
                      <a:cubicBezTo>
                        <a:pt x="47" y="54"/>
                        <a:pt x="49" y="66"/>
                        <a:pt x="38" y="64"/>
                      </a:cubicBezTo>
                      <a:cubicBezTo>
                        <a:pt x="23" y="64"/>
                        <a:pt x="7" y="77"/>
                        <a:pt x="0" y="91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9" y="89"/>
                        <a:pt x="17" y="86"/>
                        <a:pt x="26" y="86"/>
                      </a:cubicBezTo>
                      <a:cubicBezTo>
                        <a:pt x="41" y="78"/>
                        <a:pt x="41" y="78"/>
                        <a:pt x="41" y="78"/>
                      </a:cubicBezTo>
                      <a:cubicBezTo>
                        <a:pt x="47" y="74"/>
                        <a:pt x="61" y="77"/>
                        <a:pt x="59" y="65"/>
                      </a:cubicBezTo>
                      <a:cubicBezTo>
                        <a:pt x="68" y="43"/>
                        <a:pt x="96" y="41"/>
                        <a:pt x="111" y="23"/>
                      </a:cubicBezTo>
                      <a:cubicBezTo>
                        <a:pt x="114" y="22"/>
                        <a:pt x="119" y="23"/>
                        <a:pt x="122" y="26"/>
                      </a:cubicBezTo>
                      <a:cubicBezTo>
                        <a:pt x="139" y="34"/>
                        <a:pt x="159" y="41"/>
                        <a:pt x="169" y="58"/>
                      </a:cubicBezTo>
                      <a:cubicBezTo>
                        <a:pt x="170" y="61"/>
                        <a:pt x="171" y="67"/>
                        <a:pt x="176" y="65"/>
                      </a:cubicBezTo>
                      <a:cubicBezTo>
                        <a:pt x="192" y="68"/>
                        <a:pt x="209" y="76"/>
                        <a:pt x="217" y="91"/>
                      </a:cubicBezTo>
                      <a:cubicBezTo>
                        <a:pt x="222" y="93"/>
                        <a:pt x="228" y="95"/>
                        <a:pt x="234" y="95"/>
                      </a:cubicBezTo>
                      <a:cubicBezTo>
                        <a:pt x="234" y="89"/>
                        <a:pt x="230" y="84"/>
                        <a:pt x="227" y="79"/>
                      </a:cubicBezTo>
                      <a:cubicBezTo>
                        <a:pt x="217" y="67"/>
                        <a:pt x="203" y="59"/>
                        <a:pt x="188" y="55"/>
                      </a:cubicBezTo>
                      <a:cubicBezTo>
                        <a:pt x="180" y="38"/>
                        <a:pt x="161" y="27"/>
                        <a:pt x="14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4" name="Freeform 20">
                  <a:extLst>
                    <a:ext uri="{FF2B5EF4-FFF2-40B4-BE49-F238E27FC236}">
                      <a16:creationId xmlns:a16="http://schemas.microsoft.com/office/drawing/2014/main" id="{B6ED5112-1F66-4BFD-A288-09ED8AD7F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726" y="1833563"/>
                  <a:ext cx="80963" cy="26988"/>
                </a:xfrm>
                <a:custGeom>
                  <a:avLst/>
                  <a:gdLst>
                    <a:gd name="T0" fmla="*/ 52 w 53"/>
                    <a:gd name="T1" fmla="*/ 12 h 18"/>
                    <a:gd name="T2" fmla="*/ 10 w 53"/>
                    <a:gd name="T3" fmla="*/ 3 h 18"/>
                    <a:gd name="T4" fmla="*/ 0 w 53"/>
                    <a:gd name="T5" fmla="*/ 13 h 18"/>
                    <a:gd name="T6" fmla="*/ 3 w 53"/>
                    <a:gd name="T7" fmla="*/ 18 h 18"/>
                    <a:gd name="T8" fmla="*/ 12 w 53"/>
                    <a:gd name="T9" fmla="*/ 8 h 18"/>
                    <a:gd name="T10" fmla="*/ 46 w 53"/>
                    <a:gd name="T11" fmla="*/ 12 h 18"/>
                    <a:gd name="T12" fmla="*/ 52 w 53"/>
                    <a:gd name="T13" fmla="*/ 15 h 18"/>
                    <a:gd name="T14" fmla="*/ 52 w 53"/>
                    <a:gd name="T15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8">
                      <a:moveTo>
                        <a:pt x="52" y="12"/>
                      </a:moveTo>
                      <a:cubicBezTo>
                        <a:pt x="39" y="8"/>
                        <a:pt x="25" y="0"/>
                        <a:pt x="10" y="3"/>
                      </a:cubicBezTo>
                      <a:cubicBezTo>
                        <a:pt x="6" y="5"/>
                        <a:pt x="0" y="8"/>
                        <a:pt x="0" y="13"/>
                      </a:cubicBezTo>
                      <a:cubicBezTo>
                        <a:pt x="0" y="15"/>
                        <a:pt x="1" y="18"/>
                        <a:pt x="3" y="18"/>
                      </a:cubicBezTo>
                      <a:cubicBezTo>
                        <a:pt x="4" y="13"/>
                        <a:pt x="9" y="10"/>
                        <a:pt x="12" y="8"/>
                      </a:cubicBezTo>
                      <a:cubicBezTo>
                        <a:pt x="24" y="3"/>
                        <a:pt x="36" y="8"/>
                        <a:pt x="46" y="12"/>
                      </a:cubicBezTo>
                      <a:cubicBezTo>
                        <a:pt x="48" y="12"/>
                        <a:pt x="50" y="16"/>
                        <a:pt x="52" y="15"/>
                      </a:cubicBezTo>
                      <a:cubicBezTo>
                        <a:pt x="53" y="14"/>
                        <a:pt x="53" y="13"/>
                        <a:pt x="5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5" name="Freeform 21">
                  <a:extLst>
                    <a:ext uri="{FF2B5EF4-FFF2-40B4-BE49-F238E27FC236}">
                      <a16:creationId xmlns:a16="http://schemas.microsoft.com/office/drawing/2014/main" id="{A36E6C8D-353E-4DC0-A41C-82E11D32C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6226" y="1852613"/>
                  <a:ext cx="55563" cy="52388"/>
                </a:xfrm>
                <a:custGeom>
                  <a:avLst/>
                  <a:gdLst>
                    <a:gd name="T0" fmla="*/ 33 w 37"/>
                    <a:gd name="T1" fmla="*/ 5 h 34"/>
                    <a:gd name="T2" fmla="*/ 28 w 37"/>
                    <a:gd name="T3" fmla="*/ 1 h 34"/>
                    <a:gd name="T4" fmla="*/ 0 w 37"/>
                    <a:gd name="T5" fmla="*/ 23 h 34"/>
                    <a:gd name="T6" fmla="*/ 0 w 37"/>
                    <a:gd name="T7" fmla="*/ 25 h 34"/>
                    <a:gd name="T8" fmla="*/ 15 w 37"/>
                    <a:gd name="T9" fmla="*/ 31 h 34"/>
                    <a:gd name="T10" fmla="*/ 37 w 37"/>
                    <a:gd name="T11" fmla="*/ 31 h 34"/>
                    <a:gd name="T12" fmla="*/ 28 w 37"/>
                    <a:gd name="T13" fmla="*/ 29 h 34"/>
                    <a:gd name="T14" fmla="*/ 11 w 37"/>
                    <a:gd name="T15" fmla="*/ 21 h 34"/>
                    <a:gd name="T16" fmla="*/ 32 w 37"/>
                    <a:gd name="T17" fmla="*/ 7 h 34"/>
                    <a:gd name="T18" fmla="*/ 33 w 37"/>
                    <a:gd name="T19" fmla="*/ 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34">
                      <a:moveTo>
                        <a:pt x="33" y="5"/>
                      </a:moveTo>
                      <a:cubicBezTo>
                        <a:pt x="31" y="3"/>
                        <a:pt x="30" y="0"/>
                        <a:pt x="28" y="1"/>
                      </a:cubicBezTo>
                      <a:cubicBezTo>
                        <a:pt x="17" y="5"/>
                        <a:pt x="7" y="13"/>
                        <a:pt x="0" y="2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4" y="28"/>
                        <a:pt x="9" y="30"/>
                        <a:pt x="15" y="31"/>
                      </a:cubicBezTo>
                      <a:cubicBezTo>
                        <a:pt x="22" y="32"/>
                        <a:pt x="31" y="34"/>
                        <a:pt x="37" y="31"/>
                      </a:cubicBezTo>
                      <a:cubicBezTo>
                        <a:pt x="35" y="29"/>
                        <a:pt x="31" y="32"/>
                        <a:pt x="28" y="29"/>
                      </a:cubicBezTo>
                      <a:cubicBezTo>
                        <a:pt x="22" y="26"/>
                        <a:pt x="13" y="27"/>
                        <a:pt x="11" y="21"/>
                      </a:cubicBezTo>
                      <a:cubicBezTo>
                        <a:pt x="17" y="15"/>
                        <a:pt x="24" y="10"/>
                        <a:pt x="32" y="7"/>
                      </a:cubicBezTo>
                      <a:cubicBezTo>
                        <a:pt x="33" y="5"/>
                        <a:pt x="33" y="5"/>
                        <a:pt x="3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6" name="Freeform 22">
                  <a:extLst>
                    <a:ext uri="{FF2B5EF4-FFF2-40B4-BE49-F238E27FC236}">
                      <a16:creationId xmlns:a16="http://schemas.microsoft.com/office/drawing/2014/main" id="{FC5D497E-7207-42AE-A961-DD634CF18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852613"/>
                  <a:ext cx="58738" cy="53975"/>
                </a:xfrm>
                <a:custGeom>
                  <a:avLst/>
                  <a:gdLst>
                    <a:gd name="T0" fmla="*/ 32 w 39"/>
                    <a:gd name="T1" fmla="*/ 11 h 36"/>
                    <a:gd name="T2" fmla="*/ 15 w 39"/>
                    <a:gd name="T3" fmla="*/ 0 h 36"/>
                    <a:gd name="T4" fmla="*/ 19 w 39"/>
                    <a:gd name="T5" fmla="*/ 7 h 36"/>
                    <a:gd name="T6" fmla="*/ 27 w 39"/>
                    <a:gd name="T7" fmla="*/ 19 h 36"/>
                    <a:gd name="T8" fmla="*/ 1 w 39"/>
                    <a:gd name="T9" fmla="*/ 33 h 36"/>
                    <a:gd name="T10" fmla="*/ 2 w 39"/>
                    <a:gd name="T11" fmla="*/ 36 h 36"/>
                    <a:gd name="T12" fmla="*/ 20 w 39"/>
                    <a:gd name="T13" fmla="*/ 33 h 36"/>
                    <a:gd name="T14" fmla="*/ 39 w 39"/>
                    <a:gd name="T15" fmla="*/ 21 h 36"/>
                    <a:gd name="T16" fmla="*/ 37 w 39"/>
                    <a:gd name="T17" fmla="*/ 13 h 36"/>
                    <a:gd name="T18" fmla="*/ 32 w 39"/>
                    <a:gd name="T19" fmla="*/ 1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6">
                      <a:moveTo>
                        <a:pt x="32" y="11"/>
                      </a:moveTo>
                      <a:cubicBezTo>
                        <a:pt x="26" y="7"/>
                        <a:pt x="22" y="1"/>
                        <a:pt x="15" y="0"/>
                      </a:cubicBezTo>
                      <a:cubicBezTo>
                        <a:pt x="15" y="2"/>
                        <a:pt x="17" y="5"/>
                        <a:pt x="19" y="7"/>
                      </a:cubicBezTo>
                      <a:cubicBezTo>
                        <a:pt x="22" y="10"/>
                        <a:pt x="28" y="14"/>
                        <a:pt x="27" y="19"/>
                      </a:cubicBezTo>
                      <a:cubicBezTo>
                        <a:pt x="21" y="30"/>
                        <a:pt x="10" y="28"/>
                        <a:pt x="1" y="33"/>
                      </a:cubicBezTo>
                      <a:cubicBezTo>
                        <a:pt x="0" y="34"/>
                        <a:pt x="1" y="35"/>
                        <a:pt x="2" y="36"/>
                      </a:cubicBezTo>
                      <a:cubicBezTo>
                        <a:pt x="8" y="36"/>
                        <a:pt x="14" y="35"/>
                        <a:pt x="20" y="33"/>
                      </a:cubicBezTo>
                      <a:cubicBezTo>
                        <a:pt x="26" y="30"/>
                        <a:pt x="35" y="26"/>
                        <a:pt x="39" y="21"/>
                      </a:cubicBezTo>
                      <a:cubicBezTo>
                        <a:pt x="37" y="18"/>
                        <a:pt x="36" y="16"/>
                        <a:pt x="37" y="13"/>
                      </a:cubicBezTo>
                      <a:cubicBezTo>
                        <a:pt x="35" y="12"/>
                        <a:pt x="34" y="10"/>
                        <a:pt x="3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7" name="Freeform 23">
                  <a:extLst>
                    <a:ext uri="{FF2B5EF4-FFF2-40B4-BE49-F238E27FC236}">
                      <a16:creationId xmlns:a16="http://schemas.microsoft.com/office/drawing/2014/main" id="{41A1DDA1-4EE3-44A9-A732-D8BB79506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8713" y="1858963"/>
                  <a:ext cx="53975" cy="39688"/>
                </a:xfrm>
                <a:custGeom>
                  <a:avLst/>
                  <a:gdLst>
                    <a:gd name="T0" fmla="*/ 35 w 35"/>
                    <a:gd name="T1" fmla="*/ 13 h 26"/>
                    <a:gd name="T2" fmla="*/ 23 w 35"/>
                    <a:gd name="T3" fmla="*/ 0 h 26"/>
                    <a:gd name="T4" fmla="*/ 0 w 35"/>
                    <a:gd name="T5" fmla="*/ 12 h 26"/>
                    <a:gd name="T6" fmla="*/ 2 w 35"/>
                    <a:gd name="T7" fmla="*/ 15 h 26"/>
                    <a:gd name="T8" fmla="*/ 17 w 35"/>
                    <a:gd name="T9" fmla="*/ 22 h 26"/>
                    <a:gd name="T10" fmla="*/ 35 w 35"/>
                    <a:gd name="T11" fmla="*/ 1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6">
                      <a:moveTo>
                        <a:pt x="35" y="13"/>
                      </a:moveTo>
                      <a:cubicBezTo>
                        <a:pt x="33" y="8"/>
                        <a:pt x="29" y="2"/>
                        <a:pt x="23" y="0"/>
                      </a:cubicBezTo>
                      <a:cubicBezTo>
                        <a:pt x="16" y="5"/>
                        <a:pt x="8" y="9"/>
                        <a:pt x="0" y="12"/>
                      </a:cubicBezTo>
                      <a:cubicBezTo>
                        <a:pt x="0" y="13"/>
                        <a:pt x="1" y="14"/>
                        <a:pt x="2" y="15"/>
                      </a:cubicBezTo>
                      <a:cubicBezTo>
                        <a:pt x="6" y="19"/>
                        <a:pt x="10" y="26"/>
                        <a:pt x="17" y="22"/>
                      </a:cubicBezTo>
                      <a:cubicBezTo>
                        <a:pt x="24" y="20"/>
                        <a:pt x="32" y="19"/>
                        <a:pt x="3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8" name="Freeform 24">
                  <a:extLst>
                    <a:ext uri="{FF2B5EF4-FFF2-40B4-BE49-F238E27FC236}">
                      <a16:creationId xmlns:a16="http://schemas.microsoft.com/office/drawing/2014/main" id="{EF2E1EAE-030D-4F18-8700-FCDFF29EC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9563" y="1865313"/>
                  <a:ext cx="58738" cy="25400"/>
                </a:xfrm>
                <a:custGeom>
                  <a:avLst/>
                  <a:gdLst>
                    <a:gd name="T0" fmla="*/ 39 w 39"/>
                    <a:gd name="T1" fmla="*/ 7 h 16"/>
                    <a:gd name="T2" fmla="*/ 19 w 39"/>
                    <a:gd name="T3" fmla="*/ 0 h 16"/>
                    <a:gd name="T4" fmla="*/ 0 w 39"/>
                    <a:gd name="T5" fmla="*/ 12 h 16"/>
                    <a:gd name="T6" fmla="*/ 29 w 39"/>
                    <a:gd name="T7" fmla="*/ 14 h 16"/>
                    <a:gd name="T8" fmla="*/ 39 w 39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6">
                      <a:moveTo>
                        <a:pt x="39" y="7"/>
                      </a:moveTo>
                      <a:cubicBezTo>
                        <a:pt x="32" y="4"/>
                        <a:pt x="26" y="2"/>
                        <a:pt x="19" y="0"/>
                      </a:cubicBezTo>
                      <a:cubicBezTo>
                        <a:pt x="12" y="2"/>
                        <a:pt x="5" y="7"/>
                        <a:pt x="0" y="12"/>
                      </a:cubicBezTo>
                      <a:cubicBezTo>
                        <a:pt x="9" y="15"/>
                        <a:pt x="20" y="16"/>
                        <a:pt x="29" y="14"/>
                      </a:cubicBezTo>
                      <a:cubicBezTo>
                        <a:pt x="32" y="12"/>
                        <a:pt x="39" y="12"/>
                        <a:pt x="3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29" name="Freeform 25">
                  <a:extLst>
                    <a:ext uri="{FF2B5EF4-FFF2-40B4-BE49-F238E27FC236}">
                      <a16:creationId xmlns:a16="http://schemas.microsoft.com/office/drawing/2014/main" id="{E84F13D2-6D87-474D-B4C6-A49AD7B94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5713" y="1874838"/>
                  <a:ext cx="260350" cy="146050"/>
                </a:xfrm>
                <a:custGeom>
                  <a:avLst/>
                  <a:gdLst>
                    <a:gd name="T0" fmla="*/ 111 w 170"/>
                    <a:gd name="T1" fmla="*/ 17 h 95"/>
                    <a:gd name="T2" fmla="*/ 76 w 170"/>
                    <a:gd name="T3" fmla="*/ 0 h 95"/>
                    <a:gd name="T4" fmla="*/ 39 w 170"/>
                    <a:gd name="T5" fmla="*/ 24 h 95"/>
                    <a:gd name="T6" fmla="*/ 28 w 170"/>
                    <a:gd name="T7" fmla="*/ 37 h 95"/>
                    <a:gd name="T8" fmla="*/ 25 w 170"/>
                    <a:gd name="T9" fmla="*/ 50 h 95"/>
                    <a:gd name="T10" fmla="*/ 0 w 170"/>
                    <a:gd name="T11" fmla="*/ 58 h 95"/>
                    <a:gd name="T12" fmla="*/ 25 w 170"/>
                    <a:gd name="T13" fmla="*/ 71 h 95"/>
                    <a:gd name="T14" fmla="*/ 35 w 170"/>
                    <a:gd name="T15" fmla="*/ 87 h 95"/>
                    <a:gd name="T16" fmla="*/ 50 w 170"/>
                    <a:gd name="T17" fmla="*/ 69 h 95"/>
                    <a:gd name="T18" fmla="*/ 54 w 170"/>
                    <a:gd name="T19" fmla="*/ 53 h 95"/>
                    <a:gd name="T20" fmla="*/ 78 w 170"/>
                    <a:gd name="T21" fmla="*/ 35 h 95"/>
                    <a:gd name="T22" fmla="*/ 99 w 170"/>
                    <a:gd name="T23" fmla="*/ 37 h 95"/>
                    <a:gd name="T24" fmla="*/ 117 w 170"/>
                    <a:gd name="T25" fmla="*/ 59 h 95"/>
                    <a:gd name="T26" fmla="*/ 117 w 170"/>
                    <a:gd name="T27" fmla="*/ 69 h 95"/>
                    <a:gd name="T28" fmla="*/ 130 w 170"/>
                    <a:gd name="T29" fmla="*/ 95 h 95"/>
                    <a:gd name="T30" fmla="*/ 140 w 170"/>
                    <a:gd name="T31" fmla="*/ 79 h 95"/>
                    <a:gd name="T32" fmla="*/ 170 w 170"/>
                    <a:gd name="T33" fmla="*/ 63 h 95"/>
                    <a:gd name="T34" fmla="*/ 157 w 170"/>
                    <a:gd name="T35" fmla="*/ 49 h 95"/>
                    <a:gd name="T36" fmla="*/ 131 w 170"/>
                    <a:gd name="T37" fmla="*/ 43 h 95"/>
                    <a:gd name="T38" fmla="*/ 129 w 170"/>
                    <a:gd name="T39" fmla="*/ 42 h 95"/>
                    <a:gd name="T40" fmla="*/ 111 w 170"/>
                    <a:gd name="T41" fmla="*/ 1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95">
                      <a:moveTo>
                        <a:pt x="111" y="17"/>
                      </a:moveTo>
                      <a:cubicBezTo>
                        <a:pt x="99" y="12"/>
                        <a:pt x="88" y="7"/>
                        <a:pt x="76" y="0"/>
                      </a:cubicBezTo>
                      <a:cubicBezTo>
                        <a:pt x="65" y="10"/>
                        <a:pt x="51" y="16"/>
                        <a:pt x="39" y="24"/>
                      </a:cubicBezTo>
                      <a:cubicBezTo>
                        <a:pt x="33" y="26"/>
                        <a:pt x="31" y="33"/>
                        <a:pt x="28" y="37"/>
                      </a:cubicBezTo>
                      <a:cubicBezTo>
                        <a:pt x="26" y="41"/>
                        <a:pt x="28" y="47"/>
                        <a:pt x="25" y="50"/>
                      </a:cubicBezTo>
                      <a:cubicBezTo>
                        <a:pt x="16" y="52"/>
                        <a:pt x="6" y="51"/>
                        <a:pt x="0" y="58"/>
                      </a:cubicBezTo>
                      <a:cubicBezTo>
                        <a:pt x="8" y="61"/>
                        <a:pt x="17" y="66"/>
                        <a:pt x="25" y="71"/>
                      </a:cubicBezTo>
                      <a:cubicBezTo>
                        <a:pt x="29" y="76"/>
                        <a:pt x="30" y="83"/>
                        <a:pt x="35" y="87"/>
                      </a:cubicBezTo>
                      <a:cubicBezTo>
                        <a:pt x="38" y="80"/>
                        <a:pt x="44" y="74"/>
                        <a:pt x="50" y="69"/>
                      </a:cubicBezTo>
                      <a:cubicBezTo>
                        <a:pt x="51" y="63"/>
                        <a:pt x="50" y="58"/>
                        <a:pt x="54" y="53"/>
                      </a:cubicBezTo>
                      <a:cubicBezTo>
                        <a:pt x="60" y="45"/>
                        <a:pt x="68" y="39"/>
                        <a:pt x="78" y="35"/>
                      </a:cubicBezTo>
                      <a:cubicBezTo>
                        <a:pt x="85" y="33"/>
                        <a:pt x="94" y="31"/>
                        <a:pt x="99" y="37"/>
                      </a:cubicBezTo>
                      <a:cubicBezTo>
                        <a:pt x="110" y="38"/>
                        <a:pt x="114" y="50"/>
                        <a:pt x="117" y="59"/>
                      </a:cubicBezTo>
                      <a:cubicBezTo>
                        <a:pt x="115" y="63"/>
                        <a:pt x="117" y="66"/>
                        <a:pt x="117" y="69"/>
                      </a:cubicBezTo>
                      <a:cubicBezTo>
                        <a:pt x="126" y="74"/>
                        <a:pt x="130" y="85"/>
                        <a:pt x="130" y="95"/>
                      </a:cubicBezTo>
                      <a:cubicBezTo>
                        <a:pt x="133" y="89"/>
                        <a:pt x="135" y="83"/>
                        <a:pt x="140" y="79"/>
                      </a:cubicBezTo>
                      <a:cubicBezTo>
                        <a:pt x="147" y="69"/>
                        <a:pt x="159" y="64"/>
                        <a:pt x="170" y="63"/>
                      </a:cubicBezTo>
                      <a:cubicBezTo>
                        <a:pt x="167" y="57"/>
                        <a:pt x="162" y="52"/>
                        <a:pt x="157" y="49"/>
                      </a:cubicBezTo>
                      <a:cubicBezTo>
                        <a:pt x="149" y="46"/>
                        <a:pt x="141" y="42"/>
                        <a:pt x="131" y="43"/>
                      </a:cubicBezTo>
                      <a:cubicBezTo>
                        <a:pt x="129" y="42"/>
                        <a:pt x="129" y="42"/>
                        <a:pt x="129" y="42"/>
                      </a:cubicBezTo>
                      <a:cubicBezTo>
                        <a:pt x="128" y="32"/>
                        <a:pt x="119" y="25"/>
                        <a:pt x="11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0" name="Freeform 26">
                  <a:extLst>
                    <a:ext uri="{FF2B5EF4-FFF2-40B4-BE49-F238E27FC236}">
                      <a16:creationId xmlns:a16="http://schemas.microsoft.com/office/drawing/2014/main" id="{1ED9CA02-0814-4A41-815A-8DD93C501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74838"/>
                  <a:ext cx="85725" cy="96838"/>
                </a:xfrm>
                <a:custGeom>
                  <a:avLst/>
                  <a:gdLst>
                    <a:gd name="T0" fmla="*/ 48 w 56"/>
                    <a:gd name="T1" fmla="*/ 29 h 63"/>
                    <a:gd name="T2" fmla="*/ 41 w 56"/>
                    <a:gd name="T3" fmla="*/ 18 h 63"/>
                    <a:gd name="T4" fmla="*/ 16 w 56"/>
                    <a:gd name="T5" fmla="*/ 1 h 63"/>
                    <a:gd name="T6" fmla="*/ 8 w 56"/>
                    <a:gd name="T7" fmla="*/ 1 h 63"/>
                    <a:gd name="T8" fmla="*/ 46 w 56"/>
                    <a:gd name="T9" fmla="*/ 48 h 63"/>
                    <a:gd name="T10" fmla="*/ 41 w 56"/>
                    <a:gd name="T11" fmla="*/ 51 h 63"/>
                    <a:gd name="T12" fmla="*/ 0 w 56"/>
                    <a:gd name="T13" fmla="*/ 20 h 63"/>
                    <a:gd name="T14" fmla="*/ 4 w 56"/>
                    <a:gd name="T15" fmla="*/ 29 h 63"/>
                    <a:gd name="T16" fmla="*/ 35 w 56"/>
                    <a:gd name="T17" fmla="*/ 57 h 63"/>
                    <a:gd name="T18" fmla="*/ 54 w 56"/>
                    <a:gd name="T19" fmla="*/ 59 h 63"/>
                    <a:gd name="T20" fmla="*/ 48 w 56"/>
                    <a:gd name="T21" fmla="*/ 29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63">
                      <a:moveTo>
                        <a:pt x="48" y="29"/>
                      </a:move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33" y="12"/>
                        <a:pt x="27" y="2"/>
                        <a:pt x="16" y="1"/>
                      </a:cubicBezTo>
                      <a:cubicBezTo>
                        <a:pt x="14" y="0"/>
                        <a:pt x="9" y="0"/>
                        <a:pt x="8" y="1"/>
                      </a:cubicBezTo>
                      <a:cubicBezTo>
                        <a:pt x="27" y="11"/>
                        <a:pt x="44" y="27"/>
                        <a:pt x="46" y="48"/>
                      </a:cubicBezTo>
                      <a:cubicBezTo>
                        <a:pt x="45" y="51"/>
                        <a:pt x="43" y="51"/>
                        <a:pt x="41" y="51"/>
                      </a:cubicBezTo>
                      <a:cubicBezTo>
                        <a:pt x="24" y="48"/>
                        <a:pt x="12" y="32"/>
                        <a:pt x="0" y="20"/>
                      </a:cubicBezTo>
                      <a:cubicBezTo>
                        <a:pt x="0" y="23"/>
                        <a:pt x="2" y="26"/>
                        <a:pt x="4" y="29"/>
                      </a:cubicBezTo>
                      <a:cubicBezTo>
                        <a:pt x="13" y="40"/>
                        <a:pt x="21" y="53"/>
                        <a:pt x="35" y="57"/>
                      </a:cubicBezTo>
                      <a:cubicBezTo>
                        <a:pt x="41" y="59"/>
                        <a:pt x="48" y="63"/>
                        <a:pt x="54" y="59"/>
                      </a:cubicBezTo>
                      <a:cubicBezTo>
                        <a:pt x="56" y="48"/>
                        <a:pt x="51" y="39"/>
                        <a:pt x="48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1" name="Freeform 27">
                  <a:extLst>
                    <a:ext uri="{FF2B5EF4-FFF2-40B4-BE49-F238E27FC236}">
                      <a16:creationId xmlns:a16="http://schemas.microsoft.com/office/drawing/2014/main" id="{1DC8E359-A3CC-4BE4-8150-B3CA3E82E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1588" y="1881188"/>
                  <a:ext cx="228600" cy="111125"/>
                </a:xfrm>
                <a:custGeom>
                  <a:avLst/>
                  <a:gdLst>
                    <a:gd name="T0" fmla="*/ 80 w 149"/>
                    <a:gd name="T1" fmla="*/ 6 h 72"/>
                    <a:gd name="T2" fmla="*/ 65 w 149"/>
                    <a:gd name="T3" fmla="*/ 0 h 72"/>
                    <a:gd name="T4" fmla="*/ 21 w 149"/>
                    <a:gd name="T5" fmla="*/ 40 h 72"/>
                    <a:gd name="T6" fmla="*/ 19 w 149"/>
                    <a:gd name="T7" fmla="*/ 51 h 72"/>
                    <a:gd name="T8" fmla="*/ 2 w 149"/>
                    <a:gd name="T9" fmla="*/ 52 h 72"/>
                    <a:gd name="T10" fmla="*/ 1 w 149"/>
                    <a:gd name="T11" fmla="*/ 56 h 72"/>
                    <a:gd name="T12" fmla="*/ 23 w 149"/>
                    <a:gd name="T13" fmla="*/ 72 h 72"/>
                    <a:gd name="T14" fmla="*/ 35 w 149"/>
                    <a:gd name="T15" fmla="*/ 62 h 72"/>
                    <a:gd name="T16" fmla="*/ 55 w 149"/>
                    <a:gd name="T17" fmla="*/ 32 h 72"/>
                    <a:gd name="T18" fmla="*/ 100 w 149"/>
                    <a:gd name="T19" fmla="*/ 31 h 72"/>
                    <a:gd name="T20" fmla="*/ 111 w 149"/>
                    <a:gd name="T21" fmla="*/ 61 h 72"/>
                    <a:gd name="T22" fmla="*/ 120 w 149"/>
                    <a:gd name="T23" fmla="*/ 72 h 72"/>
                    <a:gd name="T24" fmla="*/ 129 w 149"/>
                    <a:gd name="T25" fmla="*/ 67 h 72"/>
                    <a:gd name="T26" fmla="*/ 148 w 149"/>
                    <a:gd name="T27" fmla="*/ 56 h 72"/>
                    <a:gd name="T28" fmla="*/ 148 w 149"/>
                    <a:gd name="T29" fmla="*/ 52 h 72"/>
                    <a:gd name="T30" fmla="*/ 118 w 149"/>
                    <a:gd name="T31" fmla="*/ 42 h 72"/>
                    <a:gd name="T32" fmla="*/ 80 w 149"/>
                    <a:gd name="T33" fmla="*/ 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9" h="72">
                      <a:moveTo>
                        <a:pt x="80" y="6"/>
                      </a:moveTo>
                      <a:cubicBezTo>
                        <a:pt x="75" y="5"/>
                        <a:pt x="71" y="1"/>
                        <a:pt x="65" y="0"/>
                      </a:cubicBezTo>
                      <a:cubicBezTo>
                        <a:pt x="54" y="18"/>
                        <a:pt x="27" y="17"/>
                        <a:pt x="21" y="40"/>
                      </a:cubicBezTo>
                      <a:cubicBezTo>
                        <a:pt x="20" y="43"/>
                        <a:pt x="21" y="48"/>
                        <a:pt x="19" y="51"/>
                      </a:cubicBezTo>
                      <a:cubicBezTo>
                        <a:pt x="13" y="51"/>
                        <a:pt x="7" y="53"/>
                        <a:pt x="2" y="52"/>
                      </a:cubicBezTo>
                      <a:cubicBezTo>
                        <a:pt x="0" y="52"/>
                        <a:pt x="0" y="54"/>
                        <a:pt x="1" y="56"/>
                      </a:cubicBezTo>
                      <a:cubicBezTo>
                        <a:pt x="11" y="57"/>
                        <a:pt x="16" y="67"/>
                        <a:pt x="23" y="72"/>
                      </a:cubicBezTo>
                      <a:cubicBezTo>
                        <a:pt x="28" y="71"/>
                        <a:pt x="32" y="66"/>
                        <a:pt x="35" y="62"/>
                      </a:cubicBezTo>
                      <a:cubicBezTo>
                        <a:pt x="37" y="50"/>
                        <a:pt x="46" y="40"/>
                        <a:pt x="55" y="32"/>
                      </a:cubicBezTo>
                      <a:cubicBezTo>
                        <a:pt x="69" y="26"/>
                        <a:pt x="87" y="21"/>
                        <a:pt x="100" y="31"/>
                      </a:cubicBezTo>
                      <a:cubicBezTo>
                        <a:pt x="108" y="39"/>
                        <a:pt x="109" y="51"/>
                        <a:pt x="111" y="61"/>
                      </a:cubicBezTo>
                      <a:cubicBezTo>
                        <a:pt x="114" y="65"/>
                        <a:pt x="118" y="68"/>
                        <a:pt x="120" y="72"/>
                      </a:cubicBezTo>
                      <a:cubicBezTo>
                        <a:pt x="124" y="72"/>
                        <a:pt x="126" y="70"/>
                        <a:pt x="129" y="67"/>
                      </a:cubicBezTo>
                      <a:cubicBezTo>
                        <a:pt x="134" y="62"/>
                        <a:pt x="141" y="59"/>
                        <a:pt x="148" y="56"/>
                      </a:cubicBezTo>
                      <a:cubicBezTo>
                        <a:pt x="148" y="55"/>
                        <a:pt x="149" y="54"/>
                        <a:pt x="148" y="52"/>
                      </a:cubicBezTo>
                      <a:cubicBezTo>
                        <a:pt x="140" y="45"/>
                        <a:pt x="129" y="44"/>
                        <a:pt x="118" y="42"/>
                      </a:cubicBezTo>
                      <a:cubicBezTo>
                        <a:pt x="111" y="26"/>
                        <a:pt x="96" y="11"/>
                        <a:pt x="8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2" name="Freeform 28">
                  <a:extLst>
                    <a:ext uri="{FF2B5EF4-FFF2-40B4-BE49-F238E27FC236}">
                      <a16:creationId xmlns:a16="http://schemas.microsoft.com/office/drawing/2014/main" id="{91967075-53C8-471B-9F89-6C26613E6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2263" y="1884363"/>
                  <a:ext cx="90488" cy="84138"/>
                </a:xfrm>
                <a:custGeom>
                  <a:avLst/>
                  <a:gdLst>
                    <a:gd name="T0" fmla="*/ 39 w 59"/>
                    <a:gd name="T1" fmla="*/ 0 h 55"/>
                    <a:gd name="T2" fmla="*/ 16 w 59"/>
                    <a:gd name="T3" fmla="*/ 15 h 55"/>
                    <a:gd name="T4" fmla="*/ 2 w 59"/>
                    <a:gd name="T5" fmla="*/ 53 h 55"/>
                    <a:gd name="T6" fmla="*/ 27 w 59"/>
                    <a:gd name="T7" fmla="*/ 48 h 55"/>
                    <a:gd name="T8" fmla="*/ 59 w 59"/>
                    <a:gd name="T9" fmla="*/ 12 h 55"/>
                    <a:gd name="T10" fmla="*/ 38 w 59"/>
                    <a:gd name="T11" fmla="*/ 36 h 55"/>
                    <a:gd name="T12" fmla="*/ 10 w 59"/>
                    <a:gd name="T13" fmla="*/ 46 h 55"/>
                    <a:gd name="T14" fmla="*/ 8 w 59"/>
                    <a:gd name="T15" fmla="*/ 41 h 55"/>
                    <a:gd name="T16" fmla="*/ 31 w 59"/>
                    <a:gd name="T17" fmla="*/ 9 h 55"/>
                    <a:gd name="T18" fmla="*/ 39 w 59"/>
                    <a:gd name="T19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5">
                      <a:moveTo>
                        <a:pt x="39" y="0"/>
                      </a:moveTo>
                      <a:cubicBezTo>
                        <a:pt x="30" y="4"/>
                        <a:pt x="22" y="9"/>
                        <a:pt x="16" y="15"/>
                      </a:cubicBezTo>
                      <a:cubicBezTo>
                        <a:pt x="5" y="25"/>
                        <a:pt x="0" y="40"/>
                        <a:pt x="2" y="53"/>
                      </a:cubicBezTo>
                      <a:cubicBezTo>
                        <a:pt x="11" y="55"/>
                        <a:pt x="19" y="51"/>
                        <a:pt x="27" y="48"/>
                      </a:cubicBezTo>
                      <a:cubicBezTo>
                        <a:pt x="42" y="42"/>
                        <a:pt x="56" y="27"/>
                        <a:pt x="59" y="12"/>
                      </a:cubicBezTo>
                      <a:cubicBezTo>
                        <a:pt x="54" y="21"/>
                        <a:pt x="48" y="30"/>
                        <a:pt x="38" y="36"/>
                      </a:cubicBezTo>
                      <a:cubicBezTo>
                        <a:pt x="30" y="42"/>
                        <a:pt x="19" y="42"/>
                        <a:pt x="10" y="46"/>
                      </a:cubicBezTo>
                      <a:cubicBezTo>
                        <a:pt x="8" y="45"/>
                        <a:pt x="8" y="43"/>
                        <a:pt x="8" y="41"/>
                      </a:cubicBezTo>
                      <a:cubicBezTo>
                        <a:pt x="13" y="29"/>
                        <a:pt x="20" y="17"/>
                        <a:pt x="31" y="9"/>
                      </a:cubicBezTo>
                      <a:cubicBezTo>
                        <a:pt x="33" y="6"/>
                        <a:pt x="38" y="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3" name="Freeform 29">
                  <a:extLst>
                    <a:ext uri="{FF2B5EF4-FFF2-40B4-BE49-F238E27FC236}">
                      <a16:creationId xmlns:a16="http://schemas.microsoft.com/office/drawing/2014/main" id="{8002B722-F9AE-48B7-BDC6-95CB4DBC6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81188"/>
                  <a:ext cx="58738" cy="60325"/>
                </a:xfrm>
                <a:custGeom>
                  <a:avLst/>
                  <a:gdLst>
                    <a:gd name="T0" fmla="*/ 35 w 39"/>
                    <a:gd name="T1" fmla="*/ 28 h 39"/>
                    <a:gd name="T2" fmla="*/ 2 w 39"/>
                    <a:gd name="T3" fmla="*/ 0 h 39"/>
                    <a:gd name="T4" fmla="*/ 1 w 39"/>
                    <a:gd name="T5" fmla="*/ 3 h 39"/>
                    <a:gd name="T6" fmla="*/ 23 w 39"/>
                    <a:gd name="T7" fmla="*/ 31 h 39"/>
                    <a:gd name="T8" fmla="*/ 39 w 39"/>
                    <a:gd name="T9" fmla="*/ 39 h 39"/>
                    <a:gd name="T10" fmla="*/ 35 w 39"/>
                    <a:gd name="T11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9">
                      <a:moveTo>
                        <a:pt x="35" y="28"/>
                      </a:moveTo>
                      <a:cubicBezTo>
                        <a:pt x="28" y="15"/>
                        <a:pt x="16" y="4"/>
                        <a:pt x="2" y="0"/>
                      </a:cubicBez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8" y="12"/>
                        <a:pt x="14" y="23"/>
                        <a:pt x="23" y="31"/>
                      </a:cubicBezTo>
                      <a:cubicBezTo>
                        <a:pt x="28" y="34"/>
                        <a:pt x="33" y="38"/>
                        <a:pt x="39" y="39"/>
                      </a:cubicBezTo>
                      <a:cubicBezTo>
                        <a:pt x="39" y="35"/>
                        <a:pt x="37" y="31"/>
                        <a:pt x="3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4" name="Freeform 30">
                  <a:extLst>
                    <a:ext uri="{FF2B5EF4-FFF2-40B4-BE49-F238E27FC236}">
                      <a16:creationId xmlns:a16="http://schemas.microsoft.com/office/drawing/2014/main" id="{90552611-D4EB-4CBC-8B8B-F76A82104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838" y="1885950"/>
                  <a:ext cx="57150" cy="53975"/>
                </a:xfrm>
                <a:custGeom>
                  <a:avLst/>
                  <a:gdLst>
                    <a:gd name="T0" fmla="*/ 38 w 38"/>
                    <a:gd name="T1" fmla="*/ 2 h 35"/>
                    <a:gd name="T2" fmla="*/ 27 w 38"/>
                    <a:gd name="T3" fmla="*/ 4 h 35"/>
                    <a:gd name="T4" fmla="*/ 0 w 38"/>
                    <a:gd name="T5" fmla="*/ 35 h 35"/>
                    <a:gd name="T6" fmla="*/ 38 w 38"/>
                    <a:gd name="T7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35">
                      <a:moveTo>
                        <a:pt x="38" y="2"/>
                      </a:moveTo>
                      <a:cubicBezTo>
                        <a:pt x="34" y="0"/>
                        <a:pt x="30" y="3"/>
                        <a:pt x="27" y="4"/>
                      </a:cubicBezTo>
                      <a:cubicBezTo>
                        <a:pt x="17" y="13"/>
                        <a:pt x="3" y="21"/>
                        <a:pt x="0" y="35"/>
                      </a:cubicBezTo>
                      <a:cubicBezTo>
                        <a:pt x="18" y="34"/>
                        <a:pt x="33" y="19"/>
                        <a:pt x="3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5" name="Freeform 31">
                  <a:extLst>
                    <a:ext uri="{FF2B5EF4-FFF2-40B4-BE49-F238E27FC236}">
                      <a16:creationId xmlns:a16="http://schemas.microsoft.com/office/drawing/2014/main" id="{F559402D-7353-470D-9BE3-366821382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1903413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6" name="Freeform 32">
                  <a:extLst>
                    <a:ext uri="{FF2B5EF4-FFF2-40B4-BE49-F238E27FC236}">
                      <a16:creationId xmlns:a16="http://schemas.microsoft.com/office/drawing/2014/main" id="{75F98964-3479-499C-B1EB-017D86028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038" y="1908175"/>
                  <a:ext cx="101600" cy="100013"/>
                </a:xfrm>
                <a:custGeom>
                  <a:avLst/>
                  <a:gdLst>
                    <a:gd name="T0" fmla="*/ 24 w 66"/>
                    <a:gd name="T1" fmla="*/ 40 h 65"/>
                    <a:gd name="T2" fmla="*/ 1 w 66"/>
                    <a:gd name="T3" fmla="*/ 0 h 65"/>
                    <a:gd name="T4" fmla="*/ 0 w 66"/>
                    <a:gd name="T5" fmla="*/ 6 h 65"/>
                    <a:gd name="T6" fmla="*/ 34 w 66"/>
                    <a:gd name="T7" fmla="*/ 56 h 65"/>
                    <a:gd name="T8" fmla="*/ 66 w 66"/>
                    <a:gd name="T9" fmla="*/ 61 h 65"/>
                    <a:gd name="T10" fmla="*/ 60 w 66"/>
                    <a:gd name="T11" fmla="*/ 50 h 65"/>
                    <a:gd name="T12" fmla="*/ 24 w 66"/>
                    <a:gd name="T13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65">
                      <a:moveTo>
                        <a:pt x="24" y="40"/>
                      </a:moveTo>
                      <a:cubicBezTo>
                        <a:pt x="11" y="29"/>
                        <a:pt x="8" y="14"/>
                        <a:pt x="1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26"/>
                        <a:pt x="15" y="48"/>
                        <a:pt x="34" y="56"/>
                      </a:cubicBezTo>
                      <a:cubicBezTo>
                        <a:pt x="43" y="60"/>
                        <a:pt x="55" y="65"/>
                        <a:pt x="66" y="61"/>
                      </a:cubicBezTo>
                      <a:cubicBezTo>
                        <a:pt x="65" y="57"/>
                        <a:pt x="63" y="53"/>
                        <a:pt x="60" y="50"/>
                      </a:cubicBezTo>
                      <a:cubicBezTo>
                        <a:pt x="47" y="53"/>
                        <a:pt x="35" y="46"/>
                        <a:pt x="24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7" name="Freeform 33">
                  <a:extLst>
                    <a:ext uri="{FF2B5EF4-FFF2-40B4-BE49-F238E27FC236}">
                      <a16:creationId xmlns:a16="http://schemas.microsoft.com/office/drawing/2014/main" id="{66568C77-B003-4B23-A10D-C4FB1DAF6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1551" y="1912938"/>
                  <a:ext cx="100013" cy="87313"/>
                </a:xfrm>
                <a:custGeom>
                  <a:avLst/>
                  <a:gdLst>
                    <a:gd name="T0" fmla="*/ 63 w 65"/>
                    <a:gd name="T1" fmla="*/ 14 h 57"/>
                    <a:gd name="T2" fmla="*/ 63 w 65"/>
                    <a:gd name="T3" fmla="*/ 0 h 57"/>
                    <a:gd name="T4" fmla="*/ 46 w 65"/>
                    <a:gd name="T5" fmla="*/ 29 h 57"/>
                    <a:gd name="T6" fmla="*/ 9 w 65"/>
                    <a:gd name="T7" fmla="*/ 41 h 57"/>
                    <a:gd name="T8" fmla="*/ 0 w 65"/>
                    <a:gd name="T9" fmla="*/ 57 h 57"/>
                    <a:gd name="T10" fmla="*/ 9 w 65"/>
                    <a:gd name="T11" fmla="*/ 57 h 57"/>
                    <a:gd name="T12" fmla="*/ 63 w 65"/>
                    <a:gd name="T13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57">
                      <a:moveTo>
                        <a:pt x="63" y="14"/>
                      </a:moveTo>
                      <a:cubicBezTo>
                        <a:pt x="64" y="10"/>
                        <a:pt x="65" y="4"/>
                        <a:pt x="63" y="0"/>
                      </a:cubicBezTo>
                      <a:cubicBezTo>
                        <a:pt x="58" y="10"/>
                        <a:pt x="55" y="21"/>
                        <a:pt x="46" y="29"/>
                      </a:cubicBezTo>
                      <a:cubicBezTo>
                        <a:pt x="36" y="37"/>
                        <a:pt x="23" y="43"/>
                        <a:pt x="9" y="41"/>
                      </a:cubicBezTo>
                      <a:cubicBezTo>
                        <a:pt x="5" y="44"/>
                        <a:pt x="1" y="50"/>
                        <a:pt x="0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ubicBezTo>
                        <a:pt x="33" y="54"/>
                        <a:pt x="55" y="36"/>
                        <a:pt x="6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8" name="Freeform 34">
                  <a:extLst>
                    <a:ext uri="{FF2B5EF4-FFF2-40B4-BE49-F238E27FC236}">
                      <a16:creationId xmlns:a16="http://schemas.microsoft.com/office/drawing/2014/main" id="{5E92436E-D2B2-4BF3-93BE-11D602EF4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3776" y="1917700"/>
                  <a:ext cx="60325" cy="50800"/>
                </a:xfrm>
                <a:custGeom>
                  <a:avLst/>
                  <a:gdLst>
                    <a:gd name="T0" fmla="*/ 39 w 39"/>
                    <a:gd name="T1" fmla="*/ 0 h 33"/>
                    <a:gd name="T2" fmla="*/ 7 w 39"/>
                    <a:gd name="T3" fmla="*/ 23 h 33"/>
                    <a:gd name="T4" fmla="*/ 0 w 39"/>
                    <a:gd name="T5" fmla="*/ 32 h 33"/>
                    <a:gd name="T6" fmla="*/ 14 w 39"/>
                    <a:gd name="T7" fmla="*/ 29 h 33"/>
                    <a:gd name="T8" fmla="*/ 39 w 39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3">
                      <a:moveTo>
                        <a:pt x="39" y="0"/>
                      </a:moveTo>
                      <a:cubicBezTo>
                        <a:pt x="26" y="3"/>
                        <a:pt x="16" y="13"/>
                        <a:pt x="7" y="23"/>
                      </a:cubicBezTo>
                      <a:cubicBezTo>
                        <a:pt x="4" y="25"/>
                        <a:pt x="0" y="28"/>
                        <a:pt x="0" y="32"/>
                      </a:cubicBezTo>
                      <a:cubicBezTo>
                        <a:pt x="5" y="33"/>
                        <a:pt x="9" y="29"/>
                        <a:pt x="14" y="29"/>
                      </a:cubicBezTo>
                      <a:cubicBezTo>
                        <a:pt x="26" y="23"/>
                        <a:pt x="36" y="1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39" name="Freeform 35">
                  <a:extLst>
                    <a:ext uri="{FF2B5EF4-FFF2-40B4-BE49-F238E27FC236}">
                      <a16:creationId xmlns:a16="http://schemas.microsoft.com/office/drawing/2014/main" id="{15F79708-B265-497E-85BB-ABA04BEB0A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1" y="1925638"/>
                  <a:ext cx="30163" cy="61913"/>
                </a:xfrm>
                <a:custGeom>
                  <a:avLst/>
                  <a:gdLst>
                    <a:gd name="T0" fmla="*/ 20 w 20"/>
                    <a:gd name="T1" fmla="*/ 23 h 40"/>
                    <a:gd name="T2" fmla="*/ 11 w 20"/>
                    <a:gd name="T3" fmla="*/ 0 h 40"/>
                    <a:gd name="T4" fmla="*/ 3 w 20"/>
                    <a:gd name="T5" fmla="*/ 11 h 40"/>
                    <a:gd name="T6" fmla="*/ 7 w 20"/>
                    <a:gd name="T7" fmla="*/ 40 h 40"/>
                    <a:gd name="T8" fmla="*/ 20 w 20"/>
                    <a:gd name="T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0">
                      <a:moveTo>
                        <a:pt x="20" y="23"/>
                      </a:moveTo>
                      <a:cubicBezTo>
                        <a:pt x="17" y="15"/>
                        <a:pt x="15" y="7"/>
                        <a:pt x="11" y="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0" y="21"/>
                        <a:pt x="1" y="32"/>
                        <a:pt x="7" y="40"/>
                      </a:cubicBezTo>
                      <a:cubicBezTo>
                        <a:pt x="15" y="40"/>
                        <a:pt x="16" y="30"/>
                        <a:pt x="2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0" name="Freeform 36">
                  <a:extLst>
                    <a:ext uri="{FF2B5EF4-FFF2-40B4-BE49-F238E27FC236}">
                      <a16:creationId xmlns:a16="http://schemas.microsoft.com/office/drawing/2014/main" id="{49C40B02-A164-41CD-9FC6-E418B8384B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9263" y="1935163"/>
                  <a:ext cx="60325" cy="42863"/>
                </a:xfrm>
                <a:custGeom>
                  <a:avLst/>
                  <a:gdLst>
                    <a:gd name="T0" fmla="*/ 40 w 40"/>
                    <a:gd name="T1" fmla="*/ 26 h 28"/>
                    <a:gd name="T2" fmla="*/ 0 w 40"/>
                    <a:gd name="T3" fmla="*/ 0 h 28"/>
                    <a:gd name="T4" fmla="*/ 0 w 40"/>
                    <a:gd name="T5" fmla="*/ 1 h 28"/>
                    <a:gd name="T6" fmla="*/ 23 w 40"/>
                    <a:gd name="T7" fmla="*/ 23 h 28"/>
                    <a:gd name="T8" fmla="*/ 40 w 40"/>
                    <a:gd name="T9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8">
                      <a:moveTo>
                        <a:pt x="40" y="26"/>
                      </a:moveTo>
                      <a:cubicBezTo>
                        <a:pt x="31" y="12"/>
                        <a:pt x="16" y="3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10"/>
                        <a:pt x="11" y="20"/>
                        <a:pt x="23" y="23"/>
                      </a:cubicBezTo>
                      <a:cubicBezTo>
                        <a:pt x="28" y="25"/>
                        <a:pt x="34" y="28"/>
                        <a:pt x="4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1" name="Freeform 37">
                  <a:extLst>
                    <a:ext uri="{FF2B5EF4-FFF2-40B4-BE49-F238E27FC236}">
                      <a16:creationId xmlns:a16="http://schemas.microsoft.com/office/drawing/2014/main" id="{71ED6555-021C-4A31-9A42-AD5DFFC3D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388" y="1930400"/>
                  <a:ext cx="25400" cy="55563"/>
                </a:xfrm>
                <a:custGeom>
                  <a:avLst/>
                  <a:gdLst>
                    <a:gd name="T0" fmla="*/ 16 w 17"/>
                    <a:gd name="T1" fmla="*/ 16 h 36"/>
                    <a:gd name="T2" fmla="*/ 7 w 17"/>
                    <a:gd name="T3" fmla="*/ 0 h 36"/>
                    <a:gd name="T4" fmla="*/ 5 w 17"/>
                    <a:gd name="T5" fmla="*/ 3 h 36"/>
                    <a:gd name="T6" fmla="*/ 0 w 17"/>
                    <a:gd name="T7" fmla="*/ 19 h 36"/>
                    <a:gd name="T8" fmla="*/ 10 w 17"/>
                    <a:gd name="T9" fmla="*/ 36 h 36"/>
                    <a:gd name="T10" fmla="*/ 16 w 17"/>
                    <a:gd name="T11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36">
                      <a:moveTo>
                        <a:pt x="16" y="16"/>
                      </a:moveTo>
                      <a:cubicBezTo>
                        <a:pt x="17" y="9"/>
                        <a:pt x="11" y="4"/>
                        <a:pt x="7" y="0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9"/>
                        <a:pt x="1" y="13"/>
                        <a:pt x="0" y="19"/>
                      </a:cubicBezTo>
                      <a:cubicBezTo>
                        <a:pt x="2" y="25"/>
                        <a:pt x="4" y="33"/>
                        <a:pt x="10" y="36"/>
                      </a:cubicBezTo>
                      <a:cubicBezTo>
                        <a:pt x="15" y="31"/>
                        <a:pt x="15" y="23"/>
                        <a:pt x="1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2" name="Freeform 38">
                  <a:extLst>
                    <a:ext uri="{FF2B5EF4-FFF2-40B4-BE49-F238E27FC236}">
                      <a16:creationId xmlns:a16="http://schemas.microsoft.com/office/drawing/2014/main" id="{AA4ECCAC-1C03-4474-9CF4-DECE16316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626" y="1933575"/>
                  <a:ext cx="128588" cy="120650"/>
                </a:xfrm>
                <a:custGeom>
                  <a:avLst/>
                  <a:gdLst>
                    <a:gd name="T0" fmla="*/ 67 w 84"/>
                    <a:gd name="T1" fmla="*/ 14 h 79"/>
                    <a:gd name="T2" fmla="*/ 57 w 84"/>
                    <a:gd name="T3" fmla="*/ 4 h 79"/>
                    <a:gd name="T4" fmla="*/ 33 w 84"/>
                    <a:gd name="T5" fmla="*/ 6 h 79"/>
                    <a:gd name="T6" fmla="*/ 17 w 84"/>
                    <a:gd name="T7" fmla="*/ 32 h 79"/>
                    <a:gd name="T8" fmla="*/ 2 w 84"/>
                    <a:gd name="T9" fmla="*/ 50 h 79"/>
                    <a:gd name="T10" fmla="*/ 3 w 84"/>
                    <a:gd name="T11" fmla="*/ 67 h 79"/>
                    <a:gd name="T12" fmla="*/ 19 w 84"/>
                    <a:gd name="T13" fmla="*/ 79 h 79"/>
                    <a:gd name="T14" fmla="*/ 35 w 84"/>
                    <a:gd name="T15" fmla="*/ 72 h 79"/>
                    <a:gd name="T16" fmla="*/ 36 w 84"/>
                    <a:gd name="T17" fmla="*/ 63 h 79"/>
                    <a:gd name="T18" fmla="*/ 18 w 84"/>
                    <a:gd name="T19" fmla="*/ 65 h 79"/>
                    <a:gd name="T20" fmla="*/ 14 w 84"/>
                    <a:gd name="T21" fmla="*/ 51 h 79"/>
                    <a:gd name="T22" fmla="*/ 28 w 84"/>
                    <a:gd name="T23" fmla="*/ 32 h 79"/>
                    <a:gd name="T24" fmla="*/ 36 w 84"/>
                    <a:gd name="T25" fmla="*/ 16 h 79"/>
                    <a:gd name="T26" fmla="*/ 53 w 84"/>
                    <a:gd name="T27" fmla="*/ 12 h 79"/>
                    <a:gd name="T28" fmla="*/ 64 w 84"/>
                    <a:gd name="T29" fmla="*/ 42 h 79"/>
                    <a:gd name="T30" fmla="*/ 75 w 84"/>
                    <a:gd name="T31" fmla="*/ 52 h 79"/>
                    <a:gd name="T32" fmla="*/ 71 w 84"/>
                    <a:gd name="T33" fmla="*/ 64 h 79"/>
                    <a:gd name="T34" fmla="*/ 65 w 84"/>
                    <a:gd name="T35" fmla="*/ 62 h 79"/>
                    <a:gd name="T36" fmla="*/ 59 w 84"/>
                    <a:gd name="T37" fmla="*/ 62 h 79"/>
                    <a:gd name="T38" fmla="*/ 62 w 84"/>
                    <a:gd name="T39" fmla="*/ 75 h 79"/>
                    <a:gd name="T40" fmla="*/ 72 w 84"/>
                    <a:gd name="T41" fmla="*/ 75 h 79"/>
                    <a:gd name="T42" fmla="*/ 83 w 84"/>
                    <a:gd name="T43" fmla="*/ 63 h 79"/>
                    <a:gd name="T44" fmla="*/ 77 w 84"/>
                    <a:gd name="T45" fmla="*/ 40 h 79"/>
                    <a:gd name="T46" fmla="*/ 67 w 84"/>
                    <a:gd name="T47" fmla="*/ 1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4" h="79">
                      <a:moveTo>
                        <a:pt x="67" y="14"/>
                      </a:moveTo>
                      <a:cubicBezTo>
                        <a:pt x="65" y="9"/>
                        <a:pt x="61" y="6"/>
                        <a:pt x="57" y="4"/>
                      </a:cubicBezTo>
                      <a:cubicBezTo>
                        <a:pt x="49" y="0"/>
                        <a:pt x="40" y="3"/>
                        <a:pt x="33" y="6"/>
                      </a:cubicBezTo>
                      <a:cubicBezTo>
                        <a:pt x="24" y="12"/>
                        <a:pt x="18" y="22"/>
                        <a:pt x="17" y="32"/>
                      </a:cubicBezTo>
                      <a:cubicBezTo>
                        <a:pt x="12" y="37"/>
                        <a:pt x="5" y="43"/>
                        <a:pt x="2" y="50"/>
                      </a:cubicBezTo>
                      <a:cubicBezTo>
                        <a:pt x="0" y="55"/>
                        <a:pt x="1" y="62"/>
                        <a:pt x="3" y="67"/>
                      </a:cubicBezTo>
                      <a:cubicBezTo>
                        <a:pt x="5" y="74"/>
                        <a:pt x="12" y="78"/>
                        <a:pt x="19" y="79"/>
                      </a:cubicBezTo>
                      <a:cubicBezTo>
                        <a:pt x="25" y="79"/>
                        <a:pt x="32" y="78"/>
                        <a:pt x="35" y="72"/>
                      </a:cubicBezTo>
                      <a:cubicBezTo>
                        <a:pt x="37" y="69"/>
                        <a:pt x="38" y="66"/>
                        <a:pt x="36" y="63"/>
                      </a:cubicBezTo>
                      <a:cubicBezTo>
                        <a:pt x="32" y="53"/>
                        <a:pt x="26" y="67"/>
                        <a:pt x="18" y="65"/>
                      </a:cubicBezTo>
                      <a:cubicBezTo>
                        <a:pt x="13" y="63"/>
                        <a:pt x="13" y="56"/>
                        <a:pt x="14" y="51"/>
                      </a:cubicBezTo>
                      <a:cubicBezTo>
                        <a:pt x="13" y="42"/>
                        <a:pt x="22" y="37"/>
                        <a:pt x="28" y="32"/>
                      </a:cubicBezTo>
                      <a:cubicBezTo>
                        <a:pt x="29" y="26"/>
                        <a:pt x="31" y="21"/>
                        <a:pt x="36" y="16"/>
                      </a:cubicBezTo>
                      <a:cubicBezTo>
                        <a:pt x="41" y="14"/>
                        <a:pt x="47" y="10"/>
                        <a:pt x="53" y="12"/>
                      </a:cubicBezTo>
                      <a:cubicBezTo>
                        <a:pt x="65" y="18"/>
                        <a:pt x="63" y="32"/>
                        <a:pt x="64" y="42"/>
                      </a:cubicBezTo>
                      <a:cubicBezTo>
                        <a:pt x="69" y="43"/>
                        <a:pt x="73" y="48"/>
                        <a:pt x="75" y="52"/>
                      </a:cubicBezTo>
                      <a:cubicBezTo>
                        <a:pt x="75" y="57"/>
                        <a:pt x="74" y="61"/>
                        <a:pt x="71" y="64"/>
                      </a:cubicBezTo>
                      <a:cubicBezTo>
                        <a:pt x="68" y="65"/>
                        <a:pt x="66" y="63"/>
                        <a:pt x="65" y="62"/>
                      </a:cubicBezTo>
                      <a:cubicBezTo>
                        <a:pt x="63" y="60"/>
                        <a:pt x="61" y="61"/>
                        <a:pt x="59" y="62"/>
                      </a:cubicBezTo>
                      <a:cubicBezTo>
                        <a:pt x="58" y="66"/>
                        <a:pt x="57" y="71"/>
                        <a:pt x="62" y="75"/>
                      </a:cubicBezTo>
                      <a:cubicBezTo>
                        <a:pt x="64" y="77"/>
                        <a:pt x="68" y="76"/>
                        <a:pt x="72" y="75"/>
                      </a:cubicBezTo>
                      <a:cubicBezTo>
                        <a:pt x="77" y="74"/>
                        <a:pt x="82" y="69"/>
                        <a:pt x="83" y="63"/>
                      </a:cubicBezTo>
                      <a:cubicBezTo>
                        <a:pt x="84" y="56"/>
                        <a:pt x="83" y="46"/>
                        <a:pt x="77" y="40"/>
                      </a:cubicBezTo>
                      <a:cubicBezTo>
                        <a:pt x="64" y="38"/>
                        <a:pt x="72" y="22"/>
                        <a:pt x="67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3" name="Freeform 39">
                  <a:extLst>
                    <a:ext uri="{FF2B5EF4-FFF2-40B4-BE49-F238E27FC236}">
                      <a16:creationId xmlns:a16="http://schemas.microsoft.com/office/drawing/2014/main" id="{9FFBA02C-343A-4EA6-A05A-D2F889732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413" y="1954213"/>
                  <a:ext cx="60325" cy="60325"/>
                </a:xfrm>
                <a:custGeom>
                  <a:avLst/>
                  <a:gdLst>
                    <a:gd name="T0" fmla="*/ 12 w 39"/>
                    <a:gd name="T1" fmla="*/ 14 h 39"/>
                    <a:gd name="T2" fmla="*/ 8 w 39"/>
                    <a:gd name="T3" fmla="*/ 0 h 39"/>
                    <a:gd name="T4" fmla="*/ 5 w 39"/>
                    <a:gd name="T5" fmla="*/ 2 h 39"/>
                    <a:gd name="T6" fmla="*/ 14 w 39"/>
                    <a:gd name="T7" fmla="*/ 33 h 39"/>
                    <a:gd name="T8" fmla="*/ 22 w 39"/>
                    <a:gd name="T9" fmla="*/ 38 h 39"/>
                    <a:gd name="T10" fmla="*/ 39 w 39"/>
                    <a:gd name="T11" fmla="*/ 16 h 39"/>
                    <a:gd name="T12" fmla="*/ 37 w 39"/>
                    <a:gd name="T13" fmla="*/ 10 h 39"/>
                    <a:gd name="T14" fmla="*/ 20 w 39"/>
                    <a:gd name="T15" fmla="*/ 28 h 39"/>
                    <a:gd name="T16" fmla="*/ 12 w 39"/>
                    <a:gd name="T17" fmla="*/ 1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9">
                      <a:moveTo>
                        <a:pt x="12" y="14"/>
                      </a:moveTo>
                      <a:cubicBezTo>
                        <a:pt x="9" y="10"/>
                        <a:pt x="11" y="4"/>
                        <a:pt x="8" y="0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0" y="14"/>
                        <a:pt x="9" y="24"/>
                        <a:pt x="14" y="33"/>
                      </a:cubicBezTo>
                      <a:cubicBezTo>
                        <a:pt x="16" y="36"/>
                        <a:pt x="18" y="39"/>
                        <a:pt x="22" y="38"/>
                      </a:cubicBezTo>
                      <a:cubicBezTo>
                        <a:pt x="31" y="34"/>
                        <a:pt x="38" y="26"/>
                        <a:pt x="39" y="16"/>
                      </a:cubicBezTo>
                      <a:cubicBezTo>
                        <a:pt x="39" y="14"/>
                        <a:pt x="39" y="11"/>
                        <a:pt x="37" y="10"/>
                      </a:cubicBezTo>
                      <a:cubicBezTo>
                        <a:pt x="32" y="17"/>
                        <a:pt x="29" y="28"/>
                        <a:pt x="20" y="28"/>
                      </a:cubicBezTo>
                      <a:cubicBezTo>
                        <a:pt x="16" y="24"/>
                        <a:pt x="13" y="20"/>
                        <a:pt x="1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4" name="Freeform 40">
                  <a:extLst>
                    <a:ext uri="{FF2B5EF4-FFF2-40B4-BE49-F238E27FC236}">
                      <a16:creationId xmlns:a16="http://schemas.microsoft.com/office/drawing/2014/main" id="{ADA40A92-97B5-4DB6-83D5-F7323781D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958975"/>
                  <a:ext cx="539750" cy="479425"/>
                </a:xfrm>
                <a:custGeom>
                  <a:avLst/>
                  <a:gdLst>
                    <a:gd name="T0" fmla="*/ 154 w 353"/>
                    <a:gd name="T1" fmla="*/ 2 h 312"/>
                    <a:gd name="T2" fmla="*/ 143 w 353"/>
                    <a:gd name="T3" fmla="*/ 18 h 312"/>
                    <a:gd name="T4" fmla="*/ 128 w 353"/>
                    <a:gd name="T5" fmla="*/ 40 h 312"/>
                    <a:gd name="T6" fmla="*/ 151 w 353"/>
                    <a:gd name="T7" fmla="*/ 52 h 312"/>
                    <a:gd name="T8" fmla="*/ 106 w 353"/>
                    <a:gd name="T9" fmla="*/ 55 h 312"/>
                    <a:gd name="T10" fmla="*/ 53 w 353"/>
                    <a:gd name="T11" fmla="*/ 98 h 312"/>
                    <a:gd name="T12" fmla="*/ 58 w 353"/>
                    <a:gd name="T13" fmla="*/ 121 h 312"/>
                    <a:gd name="T14" fmla="*/ 30 w 353"/>
                    <a:gd name="T15" fmla="*/ 121 h 312"/>
                    <a:gd name="T16" fmla="*/ 13 w 353"/>
                    <a:gd name="T17" fmla="*/ 130 h 312"/>
                    <a:gd name="T18" fmla="*/ 6 w 353"/>
                    <a:gd name="T19" fmla="*/ 156 h 312"/>
                    <a:gd name="T20" fmla="*/ 34 w 353"/>
                    <a:gd name="T21" fmla="*/ 172 h 312"/>
                    <a:gd name="T22" fmla="*/ 49 w 353"/>
                    <a:gd name="T23" fmla="*/ 159 h 312"/>
                    <a:gd name="T24" fmla="*/ 59 w 353"/>
                    <a:gd name="T25" fmla="*/ 184 h 312"/>
                    <a:gd name="T26" fmla="*/ 78 w 353"/>
                    <a:gd name="T27" fmla="*/ 195 h 312"/>
                    <a:gd name="T28" fmla="*/ 105 w 353"/>
                    <a:gd name="T29" fmla="*/ 237 h 312"/>
                    <a:gd name="T30" fmla="*/ 131 w 353"/>
                    <a:gd name="T31" fmla="*/ 227 h 312"/>
                    <a:gd name="T32" fmla="*/ 146 w 353"/>
                    <a:gd name="T33" fmla="*/ 244 h 312"/>
                    <a:gd name="T34" fmla="*/ 140 w 353"/>
                    <a:gd name="T35" fmla="*/ 263 h 312"/>
                    <a:gd name="T36" fmla="*/ 146 w 353"/>
                    <a:gd name="T37" fmla="*/ 282 h 312"/>
                    <a:gd name="T38" fmla="*/ 173 w 353"/>
                    <a:gd name="T39" fmla="*/ 261 h 312"/>
                    <a:gd name="T40" fmla="*/ 161 w 353"/>
                    <a:gd name="T41" fmla="*/ 242 h 312"/>
                    <a:gd name="T42" fmla="*/ 186 w 353"/>
                    <a:gd name="T43" fmla="*/ 225 h 312"/>
                    <a:gd name="T44" fmla="*/ 188 w 353"/>
                    <a:gd name="T45" fmla="*/ 272 h 312"/>
                    <a:gd name="T46" fmla="*/ 145 w 353"/>
                    <a:gd name="T47" fmla="*/ 308 h 312"/>
                    <a:gd name="T48" fmla="*/ 183 w 353"/>
                    <a:gd name="T49" fmla="*/ 287 h 312"/>
                    <a:gd name="T50" fmla="*/ 202 w 353"/>
                    <a:gd name="T51" fmla="*/ 262 h 312"/>
                    <a:gd name="T52" fmla="*/ 202 w 353"/>
                    <a:gd name="T53" fmla="*/ 244 h 312"/>
                    <a:gd name="T54" fmla="*/ 232 w 353"/>
                    <a:gd name="T55" fmla="*/ 201 h 312"/>
                    <a:gd name="T56" fmla="*/ 288 w 353"/>
                    <a:gd name="T57" fmla="*/ 225 h 312"/>
                    <a:gd name="T58" fmla="*/ 305 w 353"/>
                    <a:gd name="T59" fmla="*/ 198 h 312"/>
                    <a:gd name="T60" fmla="*/ 353 w 353"/>
                    <a:gd name="T61" fmla="*/ 141 h 312"/>
                    <a:gd name="T62" fmla="*/ 343 w 353"/>
                    <a:gd name="T63" fmla="*/ 151 h 312"/>
                    <a:gd name="T64" fmla="*/ 288 w 353"/>
                    <a:gd name="T65" fmla="*/ 215 h 312"/>
                    <a:gd name="T66" fmla="*/ 273 w 353"/>
                    <a:gd name="T67" fmla="*/ 201 h 312"/>
                    <a:gd name="T68" fmla="*/ 314 w 353"/>
                    <a:gd name="T69" fmla="*/ 172 h 312"/>
                    <a:gd name="T70" fmla="*/ 291 w 353"/>
                    <a:gd name="T71" fmla="*/ 107 h 312"/>
                    <a:gd name="T72" fmla="*/ 275 w 353"/>
                    <a:gd name="T73" fmla="*/ 85 h 312"/>
                    <a:gd name="T74" fmla="*/ 291 w 353"/>
                    <a:gd name="T75" fmla="*/ 67 h 312"/>
                    <a:gd name="T76" fmla="*/ 318 w 353"/>
                    <a:gd name="T77" fmla="*/ 99 h 312"/>
                    <a:gd name="T78" fmla="*/ 348 w 353"/>
                    <a:gd name="T79" fmla="*/ 134 h 312"/>
                    <a:gd name="T80" fmla="*/ 315 w 353"/>
                    <a:gd name="T81" fmla="*/ 95 h 312"/>
                    <a:gd name="T82" fmla="*/ 285 w 353"/>
                    <a:gd name="T83" fmla="*/ 58 h 312"/>
                    <a:gd name="T84" fmla="*/ 259 w 353"/>
                    <a:gd name="T85" fmla="*/ 92 h 312"/>
                    <a:gd name="T86" fmla="*/ 286 w 353"/>
                    <a:gd name="T87" fmla="*/ 112 h 312"/>
                    <a:gd name="T88" fmla="*/ 320 w 353"/>
                    <a:gd name="T89" fmla="*/ 154 h 312"/>
                    <a:gd name="T90" fmla="*/ 265 w 353"/>
                    <a:gd name="T91" fmla="*/ 195 h 312"/>
                    <a:gd name="T92" fmla="*/ 239 w 353"/>
                    <a:gd name="T93" fmla="*/ 163 h 312"/>
                    <a:gd name="T94" fmla="*/ 267 w 353"/>
                    <a:gd name="T95" fmla="*/ 159 h 312"/>
                    <a:gd name="T96" fmla="*/ 281 w 353"/>
                    <a:gd name="T97" fmla="*/ 156 h 312"/>
                    <a:gd name="T98" fmla="*/ 293 w 353"/>
                    <a:gd name="T99" fmla="*/ 135 h 312"/>
                    <a:gd name="T100" fmla="*/ 269 w 353"/>
                    <a:gd name="T101" fmla="*/ 124 h 312"/>
                    <a:gd name="T102" fmla="*/ 244 w 353"/>
                    <a:gd name="T103" fmla="*/ 126 h 312"/>
                    <a:gd name="T104" fmla="*/ 248 w 353"/>
                    <a:gd name="T105" fmla="*/ 96 h 312"/>
                    <a:gd name="T106" fmla="*/ 199 w 353"/>
                    <a:gd name="T107" fmla="*/ 61 h 312"/>
                    <a:gd name="T108" fmla="*/ 192 w 353"/>
                    <a:gd name="T109" fmla="*/ 57 h 312"/>
                    <a:gd name="T110" fmla="*/ 159 w 353"/>
                    <a:gd name="T111" fmla="*/ 58 h 312"/>
                    <a:gd name="T112" fmla="*/ 173 w 353"/>
                    <a:gd name="T113" fmla="*/ 34 h 312"/>
                    <a:gd name="T114" fmla="*/ 164 w 353"/>
                    <a:gd name="T115" fmla="*/ 13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53" h="312">
                      <a:moveTo>
                        <a:pt x="164" y="13"/>
                      </a:moveTo>
                      <a:cubicBezTo>
                        <a:pt x="162" y="8"/>
                        <a:pt x="161" y="0"/>
                        <a:pt x="154" y="2"/>
                      </a:cubicBezTo>
                      <a:cubicBezTo>
                        <a:pt x="147" y="2"/>
                        <a:pt x="144" y="8"/>
                        <a:pt x="142" y="12"/>
                      </a:cubicBezTo>
                      <a:cubicBezTo>
                        <a:pt x="142" y="15"/>
                        <a:pt x="144" y="16"/>
                        <a:pt x="143" y="18"/>
                      </a:cubicBezTo>
                      <a:cubicBezTo>
                        <a:pt x="138" y="22"/>
                        <a:pt x="131" y="24"/>
                        <a:pt x="128" y="30"/>
                      </a:cubicBezTo>
                      <a:cubicBezTo>
                        <a:pt x="127" y="33"/>
                        <a:pt x="126" y="38"/>
                        <a:pt x="128" y="40"/>
                      </a:cubicBezTo>
                      <a:cubicBezTo>
                        <a:pt x="132" y="37"/>
                        <a:pt x="138" y="35"/>
                        <a:pt x="145" y="36"/>
                      </a:cubicBezTo>
                      <a:cubicBezTo>
                        <a:pt x="150" y="39"/>
                        <a:pt x="152" y="45"/>
                        <a:pt x="151" y="52"/>
                      </a:cubicBezTo>
                      <a:cubicBezTo>
                        <a:pt x="147" y="60"/>
                        <a:pt x="138" y="68"/>
                        <a:pt x="128" y="68"/>
                      </a:cubicBezTo>
                      <a:cubicBezTo>
                        <a:pt x="119" y="66"/>
                        <a:pt x="110" y="63"/>
                        <a:pt x="106" y="55"/>
                      </a:cubicBezTo>
                      <a:cubicBezTo>
                        <a:pt x="104" y="61"/>
                        <a:pt x="101" y="68"/>
                        <a:pt x="99" y="75"/>
                      </a:cubicBezTo>
                      <a:cubicBezTo>
                        <a:pt x="88" y="90"/>
                        <a:pt x="71" y="98"/>
                        <a:pt x="53" y="98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7" y="105"/>
                        <a:pt x="61" y="113"/>
                        <a:pt x="58" y="121"/>
                      </a:cubicBezTo>
                      <a:cubicBezTo>
                        <a:pt x="55" y="127"/>
                        <a:pt x="48" y="130"/>
                        <a:pt x="42" y="131"/>
                      </a:cubicBezTo>
                      <a:cubicBezTo>
                        <a:pt x="36" y="130"/>
                        <a:pt x="36" y="121"/>
                        <a:pt x="30" y="121"/>
                      </a:cubicBezTo>
                      <a:cubicBezTo>
                        <a:pt x="25" y="122"/>
                        <a:pt x="23" y="127"/>
                        <a:pt x="21" y="130"/>
                      </a:cubicBezTo>
                      <a:cubicBezTo>
                        <a:pt x="19" y="132"/>
                        <a:pt x="16" y="130"/>
                        <a:pt x="13" y="130"/>
                      </a:cubicBezTo>
                      <a:cubicBezTo>
                        <a:pt x="9" y="131"/>
                        <a:pt x="4" y="135"/>
                        <a:pt x="3" y="139"/>
                      </a:cubicBezTo>
                      <a:cubicBezTo>
                        <a:pt x="0" y="145"/>
                        <a:pt x="4" y="151"/>
                        <a:pt x="6" y="156"/>
                      </a:cubicBezTo>
                      <a:cubicBezTo>
                        <a:pt x="11" y="162"/>
                        <a:pt x="20" y="162"/>
                        <a:pt x="28" y="162"/>
                      </a:cubicBezTo>
                      <a:cubicBezTo>
                        <a:pt x="33" y="165"/>
                        <a:pt x="27" y="172"/>
                        <a:pt x="34" y="172"/>
                      </a:cubicBezTo>
                      <a:cubicBezTo>
                        <a:pt x="33" y="169"/>
                        <a:pt x="34" y="166"/>
                        <a:pt x="36" y="164"/>
                      </a:cubicBezTo>
                      <a:cubicBezTo>
                        <a:pt x="39" y="160"/>
                        <a:pt x="43" y="158"/>
                        <a:pt x="49" y="159"/>
                      </a:cubicBezTo>
                      <a:cubicBezTo>
                        <a:pt x="52" y="161"/>
                        <a:pt x="56" y="162"/>
                        <a:pt x="58" y="165"/>
                      </a:cubicBezTo>
                      <a:cubicBezTo>
                        <a:pt x="60" y="171"/>
                        <a:pt x="60" y="177"/>
                        <a:pt x="59" y="184"/>
                      </a:cubicBezTo>
                      <a:cubicBezTo>
                        <a:pt x="58" y="186"/>
                        <a:pt x="55" y="189"/>
                        <a:pt x="56" y="191"/>
                      </a:cubicBezTo>
                      <a:cubicBezTo>
                        <a:pt x="64" y="191"/>
                        <a:pt x="70" y="193"/>
                        <a:pt x="78" y="195"/>
                      </a:cubicBezTo>
                      <a:cubicBezTo>
                        <a:pt x="88" y="200"/>
                        <a:pt x="100" y="209"/>
                        <a:pt x="103" y="222"/>
                      </a:cubicBezTo>
                      <a:cubicBezTo>
                        <a:pt x="105" y="227"/>
                        <a:pt x="102" y="233"/>
                        <a:pt x="105" y="237"/>
                      </a:cubicBezTo>
                      <a:cubicBezTo>
                        <a:pt x="115" y="229"/>
                        <a:pt x="115" y="229"/>
                        <a:pt x="115" y="229"/>
                      </a:cubicBezTo>
                      <a:cubicBezTo>
                        <a:pt x="119" y="227"/>
                        <a:pt x="125" y="223"/>
                        <a:pt x="131" y="227"/>
                      </a:cubicBezTo>
                      <a:cubicBezTo>
                        <a:pt x="133" y="225"/>
                        <a:pt x="134" y="228"/>
                        <a:pt x="137" y="227"/>
                      </a:cubicBezTo>
                      <a:cubicBezTo>
                        <a:pt x="142" y="231"/>
                        <a:pt x="148" y="236"/>
                        <a:pt x="146" y="244"/>
                      </a:cubicBezTo>
                      <a:cubicBezTo>
                        <a:pt x="145" y="252"/>
                        <a:pt x="133" y="246"/>
                        <a:pt x="133" y="254"/>
                      </a:cubicBezTo>
                      <a:cubicBezTo>
                        <a:pt x="132" y="259"/>
                        <a:pt x="138" y="261"/>
                        <a:pt x="140" y="263"/>
                      </a:cubicBezTo>
                      <a:cubicBezTo>
                        <a:pt x="143" y="265"/>
                        <a:pt x="141" y="269"/>
                        <a:pt x="141" y="272"/>
                      </a:cubicBezTo>
                      <a:cubicBezTo>
                        <a:pt x="141" y="276"/>
                        <a:pt x="143" y="280"/>
                        <a:pt x="146" y="282"/>
                      </a:cubicBezTo>
                      <a:cubicBezTo>
                        <a:pt x="149" y="285"/>
                        <a:pt x="154" y="285"/>
                        <a:pt x="156" y="281"/>
                      </a:cubicBezTo>
                      <a:cubicBezTo>
                        <a:pt x="158" y="272"/>
                        <a:pt x="163" y="264"/>
                        <a:pt x="173" y="261"/>
                      </a:cubicBezTo>
                      <a:cubicBezTo>
                        <a:pt x="176" y="257"/>
                        <a:pt x="179" y="254"/>
                        <a:pt x="178" y="250"/>
                      </a:cubicBezTo>
                      <a:cubicBezTo>
                        <a:pt x="172" y="246"/>
                        <a:pt x="163" y="251"/>
                        <a:pt x="161" y="242"/>
                      </a:cubicBezTo>
                      <a:cubicBezTo>
                        <a:pt x="162" y="237"/>
                        <a:pt x="162" y="232"/>
                        <a:pt x="166" y="229"/>
                      </a:cubicBezTo>
                      <a:cubicBezTo>
                        <a:pt x="172" y="225"/>
                        <a:pt x="180" y="223"/>
                        <a:pt x="186" y="225"/>
                      </a:cubicBezTo>
                      <a:cubicBezTo>
                        <a:pt x="193" y="228"/>
                        <a:pt x="197" y="234"/>
                        <a:pt x="201" y="240"/>
                      </a:cubicBezTo>
                      <a:cubicBezTo>
                        <a:pt x="205" y="252"/>
                        <a:pt x="197" y="264"/>
                        <a:pt x="188" y="272"/>
                      </a:cubicBezTo>
                      <a:cubicBezTo>
                        <a:pt x="178" y="272"/>
                        <a:pt x="181" y="284"/>
                        <a:pt x="176" y="289"/>
                      </a:cubicBezTo>
                      <a:cubicBezTo>
                        <a:pt x="170" y="301"/>
                        <a:pt x="157" y="306"/>
                        <a:pt x="145" y="308"/>
                      </a:cubicBezTo>
                      <a:cubicBezTo>
                        <a:pt x="145" y="308"/>
                        <a:pt x="146" y="308"/>
                        <a:pt x="148" y="309"/>
                      </a:cubicBezTo>
                      <a:cubicBezTo>
                        <a:pt x="163" y="312"/>
                        <a:pt x="174" y="299"/>
                        <a:pt x="183" y="287"/>
                      </a:cubicBezTo>
                      <a:cubicBezTo>
                        <a:pt x="184" y="284"/>
                        <a:pt x="182" y="282"/>
                        <a:pt x="185" y="279"/>
                      </a:cubicBezTo>
                      <a:cubicBezTo>
                        <a:pt x="192" y="276"/>
                        <a:pt x="199" y="269"/>
                        <a:pt x="202" y="262"/>
                      </a:cubicBezTo>
                      <a:cubicBezTo>
                        <a:pt x="207" y="256"/>
                        <a:pt x="212" y="267"/>
                        <a:pt x="217" y="265"/>
                      </a:cubicBezTo>
                      <a:cubicBezTo>
                        <a:pt x="213" y="258"/>
                        <a:pt x="205" y="253"/>
                        <a:pt x="202" y="244"/>
                      </a:cubicBezTo>
                      <a:cubicBezTo>
                        <a:pt x="204" y="228"/>
                        <a:pt x="204" y="228"/>
                        <a:pt x="204" y="228"/>
                      </a:cubicBezTo>
                      <a:cubicBezTo>
                        <a:pt x="207" y="214"/>
                        <a:pt x="220" y="205"/>
                        <a:pt x="232" y="201"/>
                      </a:cubicBezTo>
                      <a:cubicBezTo>
                        <a:pt x="249" y="196"/>
                        <a:pt x="265" y="203"/>
                        <a:pt x="277" y="213"/>
                      </a:cubicBezTo>
                      <a:cubicBezTo>
                        <a:pt x="281" y="216"/>
                        <a:pt x="284" y="222"/>
                        <a:pt x="288" y="225"/>
                      </a:cubicBezTo>
                      <a:cubicBezTo>
                        <a:pt x="293" y="220"/>
                        <a:pt x="297" y="211"/>
                        <a:pt x="296" y="203"/>
                      </a:cubicBezTo>
                      <a:cubicBezTo>
                        <a:pt x="298" y="199"/>
                        <a:pt x="303" y="202"/>
                        <a:pt x="305" y="198"/>
                      </a:cubicBezTo>
                      <a:cubicBezTo>
                        <a:pt x="327" y="191"/>
                        <a:pt x="335" y="168"/>
                        <a:pt x="346" y="150"/>
                      </a:cubicBezTo>
                      <a:cubicBezTo>
                        <a:pt x="347" y="146"/>
                        <a:pt x="352" y="144"/>
                        <a:pt x="353" y="141"/>
                      </a:cubicBezTo>
                      <a:cubicBezTo>
                        <a:pt x="353" y="140"/>
                        <a:pt x="352" y="138"/>
                        <a:pt x="350" y="138"/>
                      </a:cubicBezTo>
                      <a:cubicBezTo>
                        <a:pt x="347" y="141"/>
                        <a:pt x="344" y="146"/>
                        <a:pt x="343" y="151"/>
                      </a:cubicBezTo>
                      <a:cubicBezTo>
                        <a:pt x="331" y="167"/>
                        <a:pt x="323" y="188"/>
                        <a:pt x="302" y="195"/>
                      </a:cubicBezTo>
                      <a:cubicBezTo>
                        <a:pt x="291" y="196"/>
                        <a:pt x="293" y="208"/>
                        <a:pt x="288" y="215"/>
                      </a:cubicBezTo>
                      <a:cubicBezTo>
                        <a:pt x="286" y="217"/>
                        <a:pt x="284" y="215"/>
                        <a:pt x="283" y="214"/>
                      </a:cubicBezTo>
                      <a:cubicBezTo>
                        <a:pt x="281" y="208"/>
                        <a:pt x="273" y="207"/>
                        <a:pt x="273" y="201"/>
                      </a:cubicBezTo>
                      <a:cubicBezTo>
                        <a:pt x="280" y="197"/>
                        <a:pt x="285" y="190"/>
                        <a:pt x="290" y="183"/>
                      </a:cubicBezTo>
                      <a:cubicBezTo>
                        <a:pt x="299" y="183"/>
                        <a:pt x="307" y="179"/>
                        <a:pt x="314" y="172"/>
                      </a:cubicBezTo>
                      <a:cubicBezTo>
                        <a:pt x="322" y="162"/>
                        <a:pt x="327" y="147"/>
                        <a:pt x="323" y="134"/>
                      </a:cubicBezTo>
                      <a:cubicBezTo>
                        <a:pt x="319" y="119"/>
                        <a:pt x="305" y="111"/>
                        <a:pt x="291" y="107"/>
                      </a:cubicBezTo>
                      <a:cubicBezTo>
                        <a:pt x="282" y="104"/>
                        <a:pt x="281" y="93"/>
                        <a:pt x="271" y="91"/>
                      </a:cubicBezTo>
                      <a:cubicBezTo>
                        <a:pt x="270" y="88"/>
                        <a:pt x="273" y="86"/>
                        <a:pt x="275" y="85"/>
                      </a:cubicBezTo>
                      <a:cubicBezTo>
                        <a:pt x="281" y="80"/>
                        <a:pt x="283" y="73"/>
                        <a:pt x="286" y="67"/>
                      </a:cubicBezTo>
                      <a:cubicBezTo>
                        <a:pt x="287" y="65"/>
                        <a:pt x="290" y="66"/>
                        <a:pt x="291" y="67"/>
                      </a:cubicBezTo>
                      <a:cubicBezTo>
                        <a:pt x="292" y="76"/>
                        <a:pt x="294" y="86"/>
                        <a:pt x="300" y="93"/>
                      </a:cubicBezTo>
                      <a:cubicBezTo>
                        <a:pt x="307" y="93"/>
                        <a:pt x="312" y="98"/>
                        <a:pt x="318" y="99"/>
                      </a:cubicBezTo>
                      <a:cubicBezTo>
                        <a:pt x="329" y="106"/>
                        <a:pt x="338" y="116"/>
                        <a:pt x="344" y="129"/>
                      </a:cubicBezTo>
                      <a:cubicBezTo>
                        <a:pt x="345" y="131"/>
                        <a:pt x="346" y="134"/>
                        <a:pt x="348" y="134"/>
                      </a:cubicBezTo>
                      <a:cubicBezTo>
                        <a:pt x="346" y="127"/>
                        <a:pt x="342" y="119"/>
                        <a:pt x="338" y="112"/>
                      </a:cubicBezTo>
                      <a:cubicBezTo>
                        <a:pt x="333" y="103"/>
                        <a:pt x="322" y="100"/>
                        <a:pt x="315" y="95"/>
                      </a:cubicBezTo>
                      <a:cubicBezTo>
                        <a:pt x="311" y="92"/>
                        <a:pt x="305" y="93"/>
                        <a:pt x="302" y="89"/>
                      </a:cubicBezTo>
                      <a:cubicBezTo>
                        <a:pt x="295" y="79"/>
                        <a:pt x="295" y="65"/>
                        <a:pt x="285" y="58"/>
                      </a:cubicBezTo>
                      <a:cubicBezTo>
                        <a:pt x="282" y="66"/>
                        <a:pt x="282" y="66"/>
                        <a:pt x="282" y="66"/>
                      </a:cubicBezTo>
                      <a:cubicBezTo>
                        <a:pt x="280" y="78"/>
                        <a:pt x="268" y="84"/>
                        <a:pt x="259" y="92"/>
                      </a:cubicBezTo>
                      <a:cubicBezTo>
                        <a:pt x="259" y="93"/>
                        <a:pt x="259" y="93"/>
                        <a:pt x="259" y="93"/>
                      </a:cubicBezTo>
                      <a:cubicBezTo>
                        <a:pt x="271" y="93"/>
                        <a:pt x="279" y="103"/>
                        <a:pt x="286" y="112"/>
                      </a:cubicBezTo>
                      <a:cubicBezTo>
                        <a:pt x="295" y="113"/>
                        <a:pt x="304" y="114"/>
                        <a:pt x="310" y="122"/>
                      </a:cubicBezTo>
                      <a:cubicBezTo>
                        <a:pt x="320" y="130"/>
                        <a:pt x="322" y="143"/>
                        <a:pt x="320" y="154"/>
                      </a:cubicBezTo>
                      <a:cubicBezTo>
                        <a:pt x="318" y="168"/>
                        <a:pt x="303" y="175"/>
                        <a:pt x="291" y="177"/>
                      </a:cubicBezTo>
                      <a:cubicBezTo>
                        <a:pt x="285" y="188"/>
                        <a:pt x="275" y="193"/>
                        <a:pt x="265" y="195"/>
                      </a:cubicBezTo>
                      <a:cubicBezTo>
                        <a:pt x="256" y="195"/>
                        <a:pt x="248" y="192"/>
                        <a:pt x="243" y="184"/>
                      </a:cubicBezTo>
                      <a:cubicBezTo>
                        <a:pt x="239" y="178"/>
                        <a:pt x="239" y="170"/>
                        <a:pt x="239" y="163"/>
                      </a:cubicBezTo>
                      <a:cubicBezTo>
                        <a:pt x="241" y="158"/>
                        <a:pt x="246" y="153"/>
                        <a:pt x="252" y="152"/>
                      </a:cubicBezTo>
                      <a:cubicBezTo>
                        <a:pt x="258" y="152"/>
                        <a:pt x="264" y="153"/>
                        <a:pt x="267" y="159"/>
                      </a:cubicBezTo>
                      <a:cubicBezTo>
                        <a:pt x="268" y="161"/>
                        <a:pt x="267" y="164"/>
                        <a:pt x="267" y="166"/>
                      </a:cubicBezTo>
                      <a:cubicBezTo>
                        <a:pt x="274" y="168"/>
                        <a:pt x="277" y="160"/>
                        <a:pt x="281" y="156"/>
                      </a:cubicBezTo>
                      <a:cubicBezTo>
                        <a:pt x="286" y="155"/>
                        <a:pt x="293" y="157"/>
                        <a:pt x="296" y="151"/>
                      </a:cubicBezTo>
                      <a:cubicBezTo>
                        <a:pt x="297" y="145"/>
                        <a:pt x="298" y="138"/>
                        <a:pt x="293" y="135"/>
                      </a:cubicBezTo>
                      <a:cubicBezTo>
                        <a:pt x="289" y="132"/>
                        <a:pt x="285" y="133"/>
                        <a:pt x="281" y="133"/>
                      </a:cubicBezTo>
                      <a:cubicBezTo>
                        <a:pt x="274" y="136"/>
                        <a:pt x="273" y="128"/>
                        <a:pt x="269" y="124"/>
                      </a:cubicBezTo>
                      <a:cubicBezTo>
                        <a:pt x="266" y="122"/>
                        <a:pt x="263" y="126"/>
                        <a:pt x="260" y="128"/>
                      </a:cubicBezTo>
                      <a:cubicBezTo>
                        <a:pt x="255" y="129"/>
                        <a:pt x="248" y="130"/>
                        <a:pt x="244" y="126"/>
                      </a:cubicBezTo>
                      <a:cubicBezTo>
                        <a:pt x="241" y="123"/>
                        <a:pt x="236" y="120"/>
                        <a:pt x="237" y="115"/>
                      </a:cubicBezTo>
                      <a:cubicBezTo>
                        <a:pt x="237" y="107"/>
                        <a:pt x="241" y="100"/>
                        <a:pt x="248" y="96"/>
                      </a:cubicBezTo>
                      <a:cubicBezTo>
                        <a:pt x="233" y="95"/>
                        <a:pt x="220" y="88"/>
                        <a:pt x="210" y="79"/>
                      </a:cubicBezTo>
                      <a:cubicBezTo>
                        <a:pt x="204" y="74"/>
                        <a:pt x="203" y="66"/>
                        <a:pt x="199" y="61"/>
                      </a:cubicBezTo>
                      <a:cubicBezTo>
                        <a:pt x="197" y="57"/>
                        <a:pt x="199" y="52"/>
                        <a:pt x="196" y="50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85" y="62"/>
                        <a:pt x="180" y="67"/>
                        <a:pt x="172" y="66"/>
                      </a:cubicBezTo>
                      <a:cubicBezTo>
                        <a:pt x="167" y="65"/>
                        <a:pt x="162" y="63"/>
                        <a:pt x="159" y="58"/>
                      </a:cubicBezTo>
                      <a:cubicBezTo>
                        <a:pt x="157" y="53"/>
                        <a:pt x="153" y="47"/>
                        <a:pt x="157" y="42"/>
                      </a:cubicBezTo>
                      <a:cubicBezTo>
                        <a:pt x="159" y="35"/>
                        <a:pt x="167" y="33"/>
                        <a:pt x="173" y="34"/>
                      </a:cubicBezTo>
                      <a:cubicBezTo>
                        <a:pt x="170" y="31"/>
                        <a:pt x="163" y="34"/>
                        <a:pt x="162" y="28"/>
                      </a:cubicBezTo>
                      <a:cubicBezTo>
                        <a:pt x="163" y="23"/>
                        <a:pt x="164" y="18"/>
                        <a:pt x="16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5" name="Freeform 41">
                  <a:extLst>
                    <a:ext uri="{FF2B5EF4-FFF2-40B4-BE49-F238E27FC236}">
                      <a16:creationId xmlns:a16="http://schemas.microsoft.com/office/drawing/2014/main" id="{BEEE1577-2933-4C41-921A-840EC42A0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1962150"/>
                  <a:ext cx="53975" cy="55563"/>
                </a:xfrm>
                <a:custGeom>
                  <a:avLst/>
                  <a:gdLst>
                    <a:gd name="T0" fmla="*/ 30 w 35"/>
                    <a:gd name="T1" fmla="*/ 25 h 36"/>
                    <a:gd name="T2" fmla="*/ 32 w 35"/>
                    <a:gd name="T3" fmla="*/ 0 h 36"/>
                    <a:gd name="T4" fmla="*/ 22 w 35"/>
                    <a:gd name="T5" fmla="*/ 22 h 36"/>
                    <a:gd name="T6" fmla="*/ 13 w 35"/>
                    <a:gd name="T7" fmla="*/ 19 h 36"/>
                    <a:gd name="T8" fmla="*/ 3 w 35"/>
                    <a:gd name="T9" fmla="*/ 5 h 36"/>
                    <a:gd name="T10" fmla="*/ 1 w 35"/>
                    <a:gd name="T11" fmla="*/ 10 h 36"/>
                    <a:gd name="T12" fmla="*/ 22 w 35"/>
                    <a:gd name="T13" fmla="*/ 35 h 36"/>
                    <a:gd name="T14" fmla="*/ 30 w 35"/>
                    <a:gd name="T15" fmla="*/ 2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" h="36">
                      <a:moveTo>
                        <a:pt x="30" y="25"/>
                      </a:moveTo>
                      <a:cubicBezTo>
                        <a:pt x="31" y="17"/>
                        <a:pt x="35" y="7"/>
                        <a:pt x="32" y="0"/>
                      </a:cubicBezTo>
                      <a:cubicBezTo>
                        <a:pt x="29" y="8"/>
                        <a:pt x="30" y="17"/>
                        <a:pt x="22" y="22"/>
                      </a:cubicBezTo>
                      <a:cubicBezTo>
                        <a:pt x="18" y="24"/>
                        <a:pt x="16" y="21"/>
                        <a:pt x="13" y="19"/>
                      </a:cubicBezTo>
                      <a:cubicBezTo>
                        <a:pt x="10" y="15"/>
                        <a:pt x="7" y="8"/>
                        <a:pt x="3" y="5"/>
                      </a:cubicBezTo>
                      <a:cubicBezTo>
                        <a:pt x="1" y="6"/>
                        <a:pt x="0" y="8"/>
                        <a:pt x="1" y="10"/>
                      </a:cubicBezTo>
                      <a:cubicBezTo>
                        <a:pt x="7" y="20"/>
                        <a:pt x="13" y="28"/>
                        <a:pt x="22" y="35"/>
                      </a:cubicBezTo>
                      <a:cubicBezTo>
                        <a:pt x="27" y="36"/>
                        <a:pt x="28" y="28"/>
                        <a:pt x="30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6" name="Freeform 42">
                  <a:extLst>
                    <a:ext uri="{FF2B5EF4-FFF2-40B4-BE49-F238E27FC236}">
                      <a16:creationId xmlns:a16="http://schemas.microsoft.com/office/drawing/2014/main" id="{3C7B5C12-F842-4536-B5C1-03B6AFAFE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2826" y="1968500"/>
                  <a:ext cx="298450" cy="415925"/>
                </a:xfrm>
                <a:custGeom>
                  <a:avLst/>
                  <a:gdLst>
                    <a:gd name="T0" fmla="*/ 180 w 195"/>
                    <a:gd name="T1" fmla="*/ 17 h 271"/>
                    <a:gd name="T2" fmla="*/ 168 w 195"/>
                    <a:gd name="T3" fmla="*/ 8 h 271"/>
                    <a:gd name="T4" fmla="*/ 122 w 195"/>
                    <a:gd name="T5" fmla="*/ 8 h 271"/>
                    <a:gd name="T6" fmla="*/ 64 w 195"/>
                    <a:gd name="T7" fmla="*/ 68 h 271"/>
                    <a:gd name="T8" fmla="*/ 40 w 195"/>
                    <a:gd name="T9" fmla="*/ 83 h 271"/>
                    <a:gd name="T10" fmla="*/ 3 w 195"/>
                    <a:gd name="T11" fmla="*/ 136 h 271"/>
                    <a:gd name="T12" fmla="*/ 2 w 195"/>
                    <a:gd name="T13" fmla="*/ 143 h 271"/>
                    <a:gd name="T14" fmla="*/ 70 w 195"/>
                    <a:gd name="T15" fmla="*/ 207 h 271"/>
                    <a:gd name="T16" fmla="*/ 86 w 195"/>
                    <a:gd name="T17" fmla="*/ 243 h 271"/>
                    <a:gd name="T18" fmla="*/ 110 w 195"/>
                    <a:gd name="T19" fmla="*/ 261 h 271"/>
                    <a:gd name="T20" fmla="*/ 172 w 195"/>
                    <a:gd name="T21" fmla="*/ 260 h 271"/>
                    <a:gd name="T22" fmla="*/ 189 w 195"/>
                    <a:gd name="T23" fmla="*/ 225 h 271"/>
                    <a:gd name="T24" fmla="*/ 179 w 195"/>
                    <a:gd name="T25" fmla="*/ 202 h 271"/>
                    <a:gd name="T26" fmla="*/ 147 w 195"/>
                    <a:gd name="T27" fmla="*/ 191 h 271"/>
                    <a:gd name="T28" fmla="*/ 121 w 195"/>
                    <a:gd name="T29" fmla="*/ 206 h 271"/>
                    <a:gd name="T30" fmla="*/ 114 w 195"/>
                    <a:gd name="T31" fmla="*/ 233 h 271"/>
                    <a:gd name="T32" fmla="*/ 130 w 195"/>
                    <a:gd name="T33" fmla="*/ 242 h 271"/>
                    <a:gd name="T34" fmla="*/ 131 w 195"/>
                    <a:gd name="T35" fmla="*/ 240 h 271"/>
                    <a:gd name="T36" fmla="*/ 132 w 195"/>
                    <a:gd name="T37" fmla="*/ 226 h 271"/>
                    <a:gd name="T38" fmla="*/ 151 w 195"/>
                    <a:gd name="T39" fmla="*/ 208 h 271"/>
                    <a:gd name="T40" fmla="*/ 166 w 195"/>
                    <a:gd name="T41" fmla="*/ 217 h 271"/>
                    <a:gd name="T42" fmla="*/ 167 w 195"/>
                    <a:gd name="T43" fmla="*/ 236 h 271"/>
                    <a:gd name="T44" fmla="*/ 144 w 195"/>
                    <a:gd name="T45" fmla="*/ 253 h 271"/>
                    <a:gd name="T46" fmla="*/ 77 w 195"/>
                    <a:gd name="T47" fmla="*/ 192 h 271"/>
                    <a:gd name="T48" fmla="*/ 34 w 195"/>
                    <a:gd name="T49" fmla="*/ 151 h 271"/>
                    <a:gd name="T50" fmla="*/ 25 w 195"/>
                    <a:gd name="T51" fmla="*/ 135 h 271"/>
                    <a:gd name="T52" fmla="*/ 36 w 195"/>
                    <a:gd name="T53" fmla="*/ 112 h 271"/>
                    <a:gd name="T54" fmla="*/ 75 w 195"/>
                    <a:gd name="T55" fmla="*/ 81 h 271"/>
                    <a:gd name="T56" fmla="*/ 137 w 195"/>
                    <a:gd name="T57" fmla="*/ 20 h 271"/>
                    <a:gd name="T58" fmla="*/ 170 w 195"/>
                    <a:gd name="T59" fmla="*/ 35 h 271"/>
                    <a:gd name="T60" fmla="*/ 170 w 195"/>
                    <a:gd name="T61" fmla="*/ 54 h 271"/>
                    <a:gd name="T62" fmla="*/ 143 w 195"/>
                    <a:gd name="T63" fmla="*/ 66 h 271"/>
                    <a:gd name="T64" fmla="*/ 124 w 195"/>
                    <a:gd name="T65" fmla="*/ 30 h 271"/>
                    <a:gd name="T66" fmla="*/ 112 w 195"/>
                    <a:gd name="T67" fmla="*/ 36 h 271"/>
                    <a:gd name="T68" fmla="*/ 123 w 195"/>
                    <a:gd name="T69" fmla="*/ 77 h 271"/>
                    <a:gd name="T70" fmla="*/ 147 w 195"/>
                    <a:gd name="T71" fmla="*/ 86 h 271"/>
                    <a:gd name="T72" fmla="*/ 185 w 195"/>
                    <a:gd name="T73" fmla="*/ 64 h 271"/>
                    <a:gd name="T74" fmla="*/ 180 w 195"/>
                    <a:gd name="T75" fmla="*/ 1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5" h="271">
                      <a:moveTo>
                        <a:pt x="180" y="17"/>
                      </a:move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54" y="0"/>
                        <a:pt x="136" y="1"/>
                        <a:pt x="122" y="8"/>
                      </a:cubicBezTo>
                      <a:cubicBezTo>
                        <a:pt x="94" y="16"/>
                        <a:pt x="72" y="42"/>
                        <a:pt x="64" y="68"/>
                      </a:cubicBezTo>
                      <a:cubicBezTo>
                        <a:pt x="55" y="74"/>
                        <a:pt x="47" y="77"/>
                        <a:pt x="40" y="83"/>
                      </a:cubicBezTo>
                      <a:cubicBezTo>
                        <a:pt x="21" y="98"/>
                        <a:pt x="23" y="123"/>
                        <a:pt x="3" y="136"/>
                      </a:cubicBezTo>
                      <a:cubicBezTo>
                        <a:pt x="1" y="138"/>
                        <a:pt x="0" y="140"/>
                        <a:pt x="2" y="143"/>
                      </a:cubicBezTo>
                      <a:cubicBezTo>
                        <a:pt x="30" y="158"/>
                        <a:pt x="37" y="198"/>
                        <a:pt x="70" y="207"/>
                      </a:cubicBezTo>
                      <a:cubicBezTo>
                        <a:pt x="68" y="222"/>
                        <a:pt x="79" y="232"/>
                        <a:pt x="86" y="243"/>
                      </a:cubicBezTo>
                      <a:cubicBezTo>
                        <a:pt x="94" y="248"/>
                        <a:pt x="101" y="258"/>
                        <a:pt x="110" y="261"/>
                      </a:cubicBezTo>
                      <a:cubicBezTo>
                        <a:pt x="127" y="271"/>
                        <a:pt x="154" y="271"/>
                        <a:pt x="172" y="260"/>
                      </a:cubicBezTo>
                      <a:cubicBezTo>
                        <a:pt x="184" y="253"/>
                        <a:pt x="191" y="239"/>
                        <a:pt x="189" y="225"/>
                      </a:cubicBezTo>
                      <a:cubicBezTo>
                        <a:pt x="188" y="216"/>
                        <a:pt x="184" y="209"/>
                        <a:pt x="179" y="202"/>
                      </a:cubicBezTo>
                      <a:cubicBezTo>
                        <a:pt x="171" y="192"/>
                        <a:pt x="157" y="194"/>
                        <a:pt x="147" y="191"/>
                      </a:cubicBezTo>
                      <a:cubicBezTo>
                        <a:pt x="137" y="193"/>
                        <a:pt x="127" y="197"/>
                        <a:pt x="121" y="206"/>
                      </a:cubicBezTo>
                      <a:cubicBezTo>
                        <a:pt x="116" y="214"/>
                        <a:pt x="112" y="223"/>
                        <a:pt x="114" y="233"/>
                      </a:cubicBezTo>
                      <a:cubicBezTo>
                        <a:pt x="119" y="236"/>
                        <a:pt x="123" y="242"/>
                        <a:pt x="130" y="242"/>
                      </a:cubicBezTo>
                      <a:cubicBezTo>
                        <a:pt x="131" y="240"/>
                        <a:pt x="131" y="240"/>
                        <a:pt x="131" y="240"/>
                      </a:cubicBezTo>
                      <a:cubicBezTo>
                        <a:pt x="129" y="236"/>
                        <a:pt x="132" y="231"/>
                        <a:pt x="132" y="226"/>
                      </a:cubicBezTo>
                      <a:cubicBezTo>
                        <a:pt x="134" y="218"/>
                        <a:pt x="142" y="210"/>
                        <a:pt x="151" y="208"/>
                      </a:cubicBezTo>
                      <a:cubicBezTo>
                        <a:pt x="157" y="209"/>
                        <a:pt x="163" y="211"/>
                        <a:pt x="166" y="217"/>
                      </a:cubicBezTo>
                      <a:cubicBezTo>
                        <a:pt x="169" y="222"/>
                        <a:pt x="169" y="230"/>
                        <a:pt x="167" y="236"/>
                      </a:cubicBezTo>
                      <a:cubicBezTo>
                        <a:pt x="163" y="245"/>
                        <a:pt x="155" y="254"/>
                        <a:pt x="144" y="253"/>
                      </a:cubicBezTo>
                      <a:cubicBezTo>
                        <a:pt x="112" y="250"/>
                        <a:pt x="88" y="220"/>
                        <a:pt x="77" y="192"/>
                      </a:cubicBezTo>
                      <a:cubicBezTo>
                        <a:pt x="58" y="186"/>
                        <a:pt x="42" y="169"/>
                        <a:pt x="34" y="151"/>
                      </a:cubicBezTo>
                      <a:cubicBezTo>
                        <a:pt x="33" y="145"/>
                        <a:pt x="24" y="143"/>
                        <a:pt x="25" y="135"/>
                      </a:cubicBezTo>
                      <a:cubicBezTo>
                        <a:pt x="31" y="129"/>
                        <a:pt x="33" y="120"/>
                        <a:pt x="36" y="112"/>
                      </a:cubicBezTo>
                      <a:cubicBezTo>
                        <a:pt x="43" y="96"/>
                        <a:pt x="59" y="87"/>
                        <a:pt x="75" y="81"/>
                      </a:cubicBezTo>
                      <a:cubicBezTo>
                        <a:pt x="86" y="55"/>
                        <a:pt x="105" y="22"/>
                        <a:pt x="137" y="20"/>
                      </a:cubicBezTo>
                      <a:cubicBezTo>
                        <a:pt x="150" y="20"/>
                        <a:pt x="164" y="23"/>
                        <a:pt x="170" y="35"/>
                      </a:cubicBezTo>
                      <a:cubicBezTo>
                        <a:pt x="172" y="42"/>
                        <a:pt x="172" y="48"/>
                        <a:pt x="170" y="54"/>
                      </a:cubicBezTo>
                      <a:cubicBezTo>
                        <a:pt x="165" y="66"/>
                        <a:pt x="153" y="65"/>
                        <a:pt x="143" y="66"/>
                      </a:cubicBezTo>
                      <a:cubicBezTo>
                        <a:pt x="128" y="61"/>
                        <a:pt x="124" y="43"/>
                        <a:pt x="124" y="30"/>
                      </a:cubicBezTo>
                      <a:cubicBezTo>
                        <a:pt x="119" y="31"/>
                        <a:pt x="115" y="32"/>
                        <a:pt x="112" y="36"/>
                      </a:cubicBezTo>
                      <a:cubicBezTo>
                        <a:pt x="107" y="50"/>
                        <a:pt x="112" y="66"/>
                        <a:pt x="123" y="77"/>
                      </a:cubicBezTo>
                      <a:cubicBezTo>
                        <a:pt x="129" y="84"/>
                        <a:pt x="138" y="85"/>
                        <a:pt x="147" y="86"/>
                      </a:cubicBezTo>
                      <a:cubicBezTo>
                        <a:pt x="162" y="84"/>
                        <a:pt x="178" y="78"/>
                        <a:pt x="185" y="64"/>
                      </a:cubicBezTo>
                      <a:cubicBezTo>
                        <a:pt x="195" y="49"/>
                        <a:pt x="187" y="31"/>
                        <a:pt x="180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7" name="Freeform 43">
                  <a:extLst>
                    <a:ext uri="{FF2B5EF4-FFF2-40B4-BE49-F238E27FC236}">
                      <a16:creationId xmlns:a16="http://schemas.microsoft.com/office/drawing/2014/main" id="{7B6CCB4A-BFEB-4063-8DE3-535EA8EAE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088" y="1974850"/>
                  <a:ext cx="273050" cy="409575"/>
                </a:xfrm>
                <a:custGeom>
                  <a:avLst/>
                  <a:gdLst>
                    <a:gd name="T0" fmla="*/ 105 w 178"/>
                    <a:gd name="T1" fmla="*/ 37 h 267"/>
                    <a:gd name="T2" fmla="*/ 73 w 178"/>
                    <a:gd name="T3" fmla="*/ 13 h 267"/>
                    <a:gd name="T4" fmla="*/ 15 w 178"/>
                    <a:gd name="T5" fmla="*/ 13 h 267"/>
                    <a:gd name="T6" fmla="*/ 2 w 178"/>
                    <a:gd name="T7" fmla="*/ 45 h 267"/>
                    <a:gd name="T8" fmla="*/ 33 w 178"/>
                    <a:gd name="T9" fmla="*/ 78 h 267"/>
                    <a:gd name="T10" fmla="*/ 67 w 178"/>
                    <a:gd name="T11" fmla="*/ 67 h 267"/>
                    <a:gd name="T12" fmla="*/ 75 w 178"/>
                    <a:gd name="T13" fmla="*/ 39 h 267"/>
                    <a:gd name="T14" fmla="*/ 64 w 178"/>
                    <a:gd name="T15" fmla="*/ 33 h 267"/>
                    <a:gd name="T16" fmla="*/ 59 w 178"/>
                    <a:gd name="T17" fmla="*/ 56 h 267"/>
                    <a:gd name="T18" fmla="*/ 39 w 178"/>
                    <a:gd name="T19" fmla="*/ 64 h 267"/>
                    <a:gd name="T20" fmla="*/ 19 w 178"/>
                    <a:gd name="T21" fmla="*/ 50 h 267"/>
                    <a:gd name="T22" fmla="*/ 26 w 178"/>
                    <a:gd name="T23" fmla="*/ 26 h 267"/>
                    <a:gd name="T24" fmla="*/ 60 w 178"/>
                    <a:gd name="T25" fmla="*/ 22 h 267"/>
                    <a:gd name="T26" fmla="*/ 104 w 178"/>
                    <a:gd name="T27" fmla="*/ 74 h 267"/>
                    <a:gd name="T28" fmla="*/ 138 w 178"/>
                    <a:gd name="T29" fmla="*/ 95 h 267"/>
                    <a:gd name="T30" fmla="*/ 156 w 178"/>
                    <a:gd name="T31" fmla="*/ 123 h 267"/>
                    <a:gd name="T32" fmla="*/ 161 w 178"/>
                    <a:gd name="T33" fmla="*/ 130 h 267"/>
                    <a:gd name="T34" fmla="*/ 152 w 178"/>
                    <a:gd name="T35" fmla="*/ 140 h 267"/>
                    <a:gd name="T36" fmla="*/ 109 w 178"/>
                    <a:gd name="T37" fmla="*/ 191 h 267"/>
                    <a:gd name="T38" fmla="*/ 95 w 178"/>
                    <a:gd name="T39" fmla="*/ 213 h 267"/>
                    <a:gd name="T40" fmla="*/ 55 w 178"/>
                    <a:gd name="T41" fmla="*/ 247 h 267"/>
                    <a:gd name="T42" fmla="*/ 32 w 178"/>
                    <a:gd name="T43" fmla="*/ 239 h 267"/>
                    <a:gd name="T44" fmla="*/ 29 w 178"/>
                    <a:gd name="T45" fmla="*/ 222 h 267"/>
                    <a:gd name="T46" fmla="*/ 38 w 178"/>
                    <a:gd name="T47" fmla="*/ 212 h 267"/>
                    <a:gd name="T48" fmla="*/ 58 w 178"/>
                    <a:gd name="T49" fmla="*/ 219 h 267"/>
                    <a:gd name="T50" fmla="*/ 63 w 178"/>
                    <a:gd name="T51" fmla="*/ 237 h 267"/>
                    <a:gd name="T52" fmla="*/ 69 w 178"/>
                    <a:gd name="T53" fmla="*/ 234 h 267"/>
                    <a:gd name="T54" fmla="*/ 80 w 178"/>
                    <a:gd name="T55" fmla="*/ 220 h 267"/>
                    <a:gd name="T56" fmla="*/ 46 w 178"/>
                    <a:gd name="T57" fmla="*/ 196 h 267"/>
                    <a:gd name="T58" fmla="*/ 14 w 178"/>
                    <a:gd name="T59" fmla="*/ 209 h 267"/>
                    <a:gd name="T60" fmla="*/ 9 w 178"/>
                    <a:gd name="T61" fmla="*/ 238 h 267"/>
                    <a:gd name="T62" fmla="*/ 38 w 178"/>
                    <a:gd name="T63" fmla="*/ 261 h 267"/>
                    <a:gd name="T64" fmla="*/ 57 w 178"/>
                    <a:gd name="T65" fmla="*/ 263 h 267"/>
                    <a:gd name="T66" fmla="*/ 106 w 178"/>
                    <a:gd name="T67" fmla="*/ 225 h 267"/>
                    <a:gd name="T68" fmla="*/ 112 w 178"/>
                    <a:gd name="T69" fmla="*/ 207 h 267"/>
                    <a:gd name="T70" fmla="*/ 137 w 178"/>
                    <a:gd name="T71" fmla="*/ 189 h 267"/>
                    <a:gd name="T72" fmla="*/ 177 w 178"/>
                    <a:gd name="T73" fmla="*/ 136 h 267"/>
                    <a:gd name="T74" fmla="*/ 170 w 178"/>
                    <a:gd name="T75" fmla="*/ 122 h 267"/>
                    <a:gd name="T76" fmla="*/ 145 w 178"/>
                    <a:gd name="T77" fmla="*/ 83 h 267"/>
                    <a:gd name="T78" fmla="*/ 119 w 178"/>
                    <a:gd name="T79" fmla="*/ 63 h 267"/>
                    <a:gd name="T80" fmla="*/ 105 w 178"/>
                    <a:gd name="T81" fmla="*/ 3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8" h="267">
                      <a:moveTo>
                        <a:pt x="105" y="37"/>
                      </a:moveTo>
                      <a:cubicBezTo>
                        <a:pt x="96" y="27"/>
                        <a:pt x="85" y="19"/>
                        <a:pt x="73" y="13"/>
                      </a:cubicBezTo>
                      <a:cubicBezTo>
                        <a:pt x="55" y="7"/>
                        <a:pt x="32" y="0"/>
                        <a:pt x="15" y="13"/>
                      </a:cubicBezTo>
                      <a:cubicBezTo>
                        <a:pt x="6" y="22"/>
                        <a:pt x="0" y="33"/>
                        <a:pt x="2" y="45"/>
                      </a:cubicBezTo>
                      <a:cubicBezTo>
                        <a:pt x="5" y="60"/>
                        <a:pt x="20" y="73"/>
                        <a:pt x="33" y="78"/>
                      </a:cubicBezTo>
                      <a:cubicBezTo>
                        <a:pt x="46" y="81"/>
                        <a:pt x="58" y="76"/>
                        <a:pt x="67" y="67"/>
                      </a:cubicBezTo>
                      <a:cubicBezTo>
                        <a:pt x="73" y="59"/>
                        <a:pt x="77" y="49"/>
                        <a:pt x="75" y="39"/>
                      </a:cubicBezTo>
                      <a:cubicBezTo>
                        <a:pt x="72" y="36"/>
                        <a:pt x="68" y="33"/>
                        <a:pt x="64" y="33"/>
                      </a:cubicBezTo>
                      <a:cubicBezTo>
                        <a:pt x="65" y="40"/>
                        <a:pt x="64" y="49"/>
                        <a:pt x="59" y="56"/>
                      </a:cubicBezTo>
                      <a:cubicBezTo>
                        <a:pt x="54" y="60"/>
                        <a:pt x="46" y="64"/>
                        <a:pt x="39" y="64"/>
                      </a:cubicBezTo>
                      <a:cubicBezTo>
                        <a:pt x="31" y="63"/>
                        <a:pt x="24" y="57"/>
                        <a:pt x="19" y="50"/>
                      </a:cubicBezTo>
                      <a:cubicBezTo>
                        <a:pt x="16" y="40"/>
                        <a:pt x="21" y="32"/>
                        <a:pt x="26" y="26"/>
                      </a:cubicBezTo>
                      <a:cubicBezTo>
                        <a:pt x="35" y="17"/>
                        <a:pt x="49" y="18"/>
                        <a:pt x="60" y="22"/>
                      </a:cubicBezTo>
                      <a:cubicBezTo>
                        <a:pt x="82" y="30"/>
                        <a:pt x="98" y="52"/>
                        <a:pt x="104" y="74"/>
                      </a:cubicBezTo>
                      <a:cubicBezTo>
                        <a:pt x="117" y="77"/>
                        <a:pt x="127" y="86"/>
                        <a:pt x="138" y="95"/>
                      </a:cubicBezTo>
                      <a:cubicBezTo>
                        <a:pt x="145" y="104"/>
                        <a:pt x="148" y="115"/>
                        <a:pt x="156" y="123"/>
                      </a:cubicBezTo>
                      <a:cubicBezTo>
                        <a:pt x="156" y="126"/>
                        <a:pt x="159" y="128"/>
                        <a:pt x="161" y="130"/>
                      </a:cubicBezTo>
                      <a:cubicBezTo>
                        <a:pt x="162" y="136"/>
                        <a:pt x="155" y="136"/>
                        <a:pt x="152" y="140"/>
                      </a:cubicBezTo>
                      <a:cubicBezTo>
                        <a:pt x="141" y="159"/>
                        <a:pt x="131" y="183"/>
                        <a:pt x="109" y="191"/>
                      </a:cubicBezTo>
                      <a:cubicBezTo>
                        <a:pt x="97" y="193"/>
                        <a:pt x="100" y="206"/>
                        <a:pt x="95" y="213"/>
                      </a:cubicBezTo>
                      <a:cubicBezTo>
                        <a:pt x="88" y="230"/>
                        <a:pt x="72" y="242"/>
                        <a:pt x="55" y="247"/>
                      </a:cubicBezTo>
                      <a:cubicBezTo>
                        <a:pt x="47" y="244"/>
                        <a:pt x="38" y="247"/>
                        <a:pt x="32" y="239"/>
                      </a:cubicBezTo>
                      <a:cubicBezTo>
                        <a:pt x="30" y="234"/>
                        <a:pt x="26" y="228"/>
                        <a:pt x="29" y="222"/>
                      </a:cubicBezTo>
                      <a:cubicBezTo>
                        <a:pt x="30" y="217"/>
                        <a:pt x="34" y="213"/>
                        <a:pt x="38" y="212"/>
                      </a:cubicBezTo>
                      <a:cubicBezTo>
                        <a:pt x="46" y="211"/>
                        <a:pt x="52" y="214"/>
                        <a:pt x="58" y="219"/>
                      </a:cubicBezTo>
                      <a:cubicBezTo>
                        <a:pt x="63" y="223"/>
                        <a:pt x="62" y="231"/>
                        <a:pt x="63" y="237"/>
                      </a:cubicBezTo>
                      <a:cubicBezTo>
                        <a:pt x="65" y="237"/>
                        <a:pt x="67" y="235"/>
                        <a:pt x="69" y="234"/>
                      </a:cubicBezTo>
                      <a:cubicBezTo>
                        <a:pt x="73" y="231"/>
                        <a:pt x="83" y="227"/>
                        <a:pt x="80" y="220"/>
                      </a:cubicBezTo>
                      <a:cubicBezTo>
                        <a:pt x="73" y="207"/>
                        <a:pt x="60" y="198"/>
                        <a:pt x="46" y="196"/>
                      </a:cubicBezTo>
                      <a:cubicBezTo>
                        <a:pt x="33" y="193"/>
                        <a:pt x="22" y="200"/>
                        <a:pt x="14" y="209"/>
                      </a:cubicBezTo>
                      <a:cubicBezTo>
                        <a:pt x="8" y="217"/>
                        <a:pt x="5" y="229"/>
                        <a:pt x="9" y="238"/>
                      </a:cubicBezTo>
                      <a:cubicBezTo>
                        <a:pt x="18" y="246"/>
                        <a:pt x="25" y="258"/>
                        <a:pt x="38" y="261"/>
                      </a:cubicBezTo>
                      <a:cubicBezTo>
                        <a:pt x="45" y="259"/>
                        <a:pt x="50" y="267"/>
                        <a:pt x="57" y="263"/>
                      </a:cubicBezTo>
                      <a:cubicBezTo>
                        <a:pt x="79" y="262"/>
                        <a:pt x="93" y="241"/>
                        <a:pt x="106" y="225"/>
                      </a:cubicBezTo>
                      <a:cubicBezTo>
                        <a:pt x="109" y="219"/>
                        <a:pt x="111" y="213"/>
                        <a:pt x="112" y="207"/>
                      </a:cubicBezTo>
                      <a:cubicBezTo>
                        <a:pt x="122" y="203"/>
                        <a:pt x="128" y="195"/>
                        <a:pt x="137" y="189"/>
                      </a:cubicBezTo>
                      <a:cubicBezTo>
                        <a:pt x="153" y="173"/>
                        <a:pt x="157" y="149"/>
                        <a:pt x="177" y="136"/>
                      </a:cubicBezTo>
                      <a:cubicBezTo>
                        <a:pt x="178" y="130"/>
                        <a:pt x="169" y="128"/>
                        <a:pt x="170" y="122"/>
                      </a:cubicBezTo>
                      <a:cubicBezTo>
                        <a:pt x="162" y="109"/>
                        <a:pt x="155" y="96"/>
                        <a:pt x="145" y="83"/>
                      </a:cubicBezTo>
                      <a:cubicBezTo>
                        <a:pt x="138" y="73"/>
                        <a:pt x="128" y="70"/>
                        <a:pt x="119" y="63"/>
                      </a:cubicBezTo>
                      <a:cubicBezTo>
                        <a:pt x="116" y="54"/>
                        <a:pt x="110" y="45"/>
                        <a:pt x="105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8" name="Freeform 44">
                  <a:extLst>
                    <a:ext uri="{FF2B5EF4-FFF2-40B4-BE49-F238E27FC236}">
                      <a16:creationId xmlns:a16="http://schemas.microsoft.com/office/drawing/2014/main" id="{48DEB2DB-29D3-4029-A977-CE21E4A1B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1990725"/>
                  <a:ext cx="60325" cy="114300"/>
                </a:xfrm>
                <a:custGeom>
                  <a:avLst/>
                  <a:gdLst>
                    <a:gd name="T0" fmla="*/ 28 w 39"/>
                    <a:gd name="T1" fmla="*/ 18 h 75"/>
                    <a:gd name="T2" fmla="*/ 15 w 39"/>
                    <a:gd name="T3" fmla="*/ 0 h 75"/>
                    <a:gd name="T4" fmla="*/ 21 w 39"/>
                    <a:gd name="T5" fmla="*/ 28 h 75"/>
                    <a:gd name="T6" fmla="*/ 19 w 39"/>
                    <a:gd name="T7" fmla="*/ 53 h 75"/>
                    <a:gd name="T8" fmla="*/ 3 w 39"/>
                    <a:gd name="T9" fmla="*/ 51 h 75"/>
                    <a:gd name="T10" fmla="*/ 4 w 39"/>
                    <a:gd name="T11" fmla="*/ 65 h 75"/>
                    <a:gd name="T12" fmla="*/ 16 w 39"/>
                    <a:gd name="T13" fmla="*/ 75 h 75"/>
                    <a:gd name="T14" fmla="*/ 26 w 39"/>
                    <a:gd name="T15" fmla="*/ 71 h 75"/>
                    <a:gd name="T16" fmla="*/ 28 w 39"/>
                    <a:gd name="T17" fmla="*/ 1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5">
                      <a:moveTo>
                        <a:pt x="28" y="18"/>
                      </a:moveTo>
                      <a:cubicBezTo>
                        <a:pt x="24" y="12"/>
                        <a:pt x="21" y="5"/>
                        <a:pt x="15" y="0"/>
                      </a:cubicBezTo>
                      <a:cubicBezTo>
                        <a:pt x="8" y="10"/>
                        <a:pt x="19" y="19"/>
                        <a:pt x="21" y="28"/>
                      </a:cubicBezTo>
                      <a:cubicBezTo>
                        <a:pt x="22" y="37"/>
                        <a:pt x="25" y="46"/>
                        <a:pt x="19" y="53"/>
                      </a:cubicBezTo>
                      <a:cubicBezTo>
                        <a:pt x="13" y="59"/>
                        <a:pt x="8" y="51"/>
                        <a:pt x="3" y="51"/>
                      </a:cubicBezTo>
                      <a:cubicBezTo>
                        <a:pt x="0" y="55"/>
                        <a:pt x="2" y="61"/>
                        <a:pt x="4" y="65"/>
                      </a:cubicBezTo>
                      <a:cubicBezTo>
                        <a:pt x="7" y="70"/>
                        <a:pt x="11" y="74"/>
                        <a:pt x="16" y="75"/>
                      </a:cubicBezTo>
                      <a:cubicBezTo>
                        <a:pt x="20" y="75"/>
                        <a:pt x="23" y="73"/>
                        <a:pt x="26" y="71"/>
                      </a:cubicBezTo>
                      <a:cubicBezTo>
                        <a:pt x="39" y="56"/>
                        <a:pt x="33" y="35"/>
                        <a:pt x="2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49" name="Freeform 45">
                  <a:extLst>
                    <a:ext uri="{FF2B5EF4-FFF2-40B4-BE49-F238E27FC236}">
                      <a16:creationId xmlns:a16="http://schemas.microsoft.com/office/drawing/2014/main" id="{E091E53A-C7E8-4D18-AE9D-179A45799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9651" y="1990725"/>
                  <a:ext cx="49213" cy="112713"/>
                </a:xfrm>
                <a:custGeom>
                  <a:avLst/>
                  <a:gdLst>
                    <a:gd name="T0" fmla="*/ 19 w 32"/>
                    <a:gd name="T1" fmla="*/ 23 h 74"/>
                    <a:gd name="T2" fmla="*/ 19 w 32"/>
                    <a:gd name="T3" fmla="*/ 0 h 74"/>
                    <a:gd name="T4" fmla="*/ 12 w 32"/>
                    <a:gd name="T5" fmla="*/ 4 h 74"/>
                    <a:gd name="T6" fmla="*/ 2 w 32"/>
                    <a:gd name="T7" fmla="*/ 54 h 74"/>
                    <a:gd name="T8" fmla="*/ 18 w 32"/>
                    <a:gd name="T9" fmla="*/ 73 h 74"/>
                    <a:gd name="T10" fmla="*/ 27 w 32"/>
                    <a:gd name="T11" fmla="*/ 72 h 74"/>
                    <a:gd name="T12" fmla="*/ 31 w 32"/>
                    <a:gd name="T13" fmla="*/ 55 h 74"/>
                    <a:gd name="T14" fmla="*/ 25 w 32"/>
                    <a:gd name="T15" fmla="*/ 55 h 74"/>
                    <a:gd name="T16" fmla="*/ 15 w 32"/>
                    <a:gd name="T17" fmla="*/ 52 h 74"/>
                    <a:gd name="T18" fmla="*/ 19 w 32"/>
                    <a:gd name="T19" fmla="*/ 2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74">
                      <a:moveTo>
                        <a:pt x="19" y="23"/>
                      </a:moveTo>
                      <a:cubicBezTo>
                        <a:pt x="19" y="16"/>
                        <a:pt x="25" y="6"/>
                        <a:pt x="19" y="0"/>
                      </a:cubicBezTo>
                      <a:cubicBezTo>
                        <a:pt x="16" y="1"/>
                        <a:pt x="13" y="2"/>
                        <a:pt x="12" y="4"/>
                      </a:cubicBezTo>
                      <a:cubicBezTo>
                        <a:pt x="13" y="22"/>
                        <a:pt x="0" y="37"/>
                        <a:pt x="2" y="54"/>
                      </a:cubicBezTo>
                      <a:cubicBezTo>
                        <a:pt x="4" y="61"/>
                        <a:pt x="8" y="72"/>
                        <a:pt x="18" y="73"/>
                      </a:cubicBezTo>
                      <a:cubicBezTo>
                        <a:pt x="21" y="74"/>
                        <a:pt x="24" y="73"/>
                        <a:pt x="27" y="72"/>
                      </a:cubicBezTo>
                      <a:cubicBezTo>
                        <a:pt x="32" y="67"/>
                        <a:pt x="32" y="61"/>
                        <a:pt x="31" y="55"/>
                      </a:cubicBezTo>
                      <a:cubicBezTo>
                        <a:pt x="28" y="53"/>
                        <a:pt x="26" y="54"/>
                        <a:pt x="25" y="55"/>
                      </a:cubicBezTo>
                      <a:cubicBezTo>
                        <a:pt x="21" y="55"/>
                        <a:pt x="18" y="55"/>
                        <a:pt x="15" y="52"/>
                      </a:cubicBezTo>
                      <a:cubicBezTo>
                        <a:pt x="9" y="43"/>
                        <a:pt x="14" y="31"/>
                        <a:pt x="19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0" name="Freeform 46">
                  <a:extLst>
                    <a:ext uri="{FF2B5EF4-FFF2-40B4-BE49-F238E27FC236}">
                      <a16:creationId xmlns:a16="http://schemas.microsoft.com/office/drawing/2014/main" id="{C1DD0243-46F2-463E-9A56-4740B26E9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1488" y="2005013"/>
                  <a:ext cx="65088" cy="169863"/>
                </a:xfrm>
                <a:custGeom>
                  <a:avLst/>
                  <a:gdLst>
                    <a:gd name="T0" fmla="*/ 11 w 43"/>
                    <a:gd name="T1" fmla="*/ 3 h 110"/>
                    <a:gd name="T2" fmla="*/ 5 w 43"/>
                    <a:gd name="T3" fmla="*/ 0 h 110"/>
                    <a:gd name="T4" fmla="*/ 10 w 43"/>
                    <a:gd name="T5" fmla="*/ 35 h 110"/>
                    <a:gd name="T6" fmla="*/ 1 w 43"/>
                    <a:gd name="T7" fmla="*/ 75 h 110"/>
                    <a:gd name="T8" fmla="*/ 11 w 43"/>
                    <a:gd name="T9" fmla="*/ 105 h 110"/>
                    <a:gd name="T10" fmla="*/ 28 w 43"/>
                    <a:gd name="T11" fmla="*/ 107 h 110"/>
                    <a:gd name="T12" fmla="*/ 42 w 43"/>
                    <a:gd name="T13" fmla="*/ 89 h 110"/>
                    <a:gd name="T14" fmla="*/ 34 w 43"/>
                    <a:gd name="T15" fmla="*/ 93 h 110"/>
                    <a:gd name="T16" fmla="*/ 21 w 43"/>
                    <a:gd name="T17" fmla="*/ 90 h 110"/>
                    <a:gd name="T18" fmla="*/ 21 w 43"/>
                    <a:gd name="T19" fmla="*/ 53 h 110"/>
                    <a:gd name="T20" fmla="*/ 18 w 43"/>
                    <a:gd name="T21" fmla="*/ 16 h 110"/>
                    <a:gd name="T22" fmla="*/ 11 w 43"/>
                    <a:gd name="T23" fmla="*/ 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110">
                      <a:moveTo>
                        <a:pt x="11" y="3"/>
                      </a:moveTo>
                      <a:cubicBezTo>
                        <a:pt x="10" y="1"/>
                        <a:pt x="7" y="0"/>
                        <a:pt x="5" y="0"/>
                      </a:cubicBezTo>
                      <a:cubicBezTo>
                        <a:pt x="3" y="13"/>
                        <a:pt x="11" y="23"/>
                        <a:pt x="10" y="35"/>
                      </a:cubicBezTo>
                      <a:cubicBezTo>
                        <a:pt x="13" y="51"/>
                        <a:pt x="3" y="61"/>
                        <a:pt x="1" y="75"/>
                      </a:cubicBezTo>
                      <a:cubicBezTo>
                        <a:pt x="0" y="86"/>
                        <a:pt x="2" y="98"/>
                        <a:pt x="11" y="105"/>
                      </a:cubicBezTo>
                      <a:cubicBezTo>
                        <a:pt x="16" y="108"/>
                        <a:pt x="22" y="110"/>
                        <a:pt x="28" y="107"/>
                      </a:cubicBezTo>
                      <a:cubicBezTo>
                        <a:pt x="35" y="104"/>
                        <a:pt x="43" y="98"/>
                        <a:pt x="42" y="89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30" y="93"/>
                        <a:pt x="25" y="93"/>
                        <a:pt x="21" y="90"/>
                      </a:cubicBezTo>
                      <a:cubicBezTo>
                        <a:pt x="12" y="79"/>
                        <a:pt x="18" y="65"/>
                        <a:pt x="21" y="53"/>
                      </a:cubicBezTo>
                      <a:cubicBezTo>
                        <a:pt x="26" y="41"/>
                        <a:pt x="23" y="28"/>
                        <a:pt x="18" y="16"/>
                      </a:cubicBezTo>
                      <a:cubicBezTo>
                        <a:pt x="16" y="11"/>
                        <a:pt x="10" y="8"/>
                        <a:pt x="1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1" name="Freeform 47">
                  <a:extLst>
                    <a:ext uri="{FF2B5EF4-FFF2-40B4-BE49-F238E27FC236}">
                      <a16:creationId xmlns:a16="http://schemas.microsoft.com/office/drawing/2014/main" id="{7DEBC660-F5A6-44AE-8D16-B63235FAF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6" y="2001838"/>
                  <a:ext cx="57150" cy="161925"/>
                </a:xfrm>
                <a:custGeom>
                  <a:avLst/>
                  <a:gdLst>
                    <a:gd name="T0" fmla="*/ 37 w 37"/>
                    <a:gd name="T1" fmla="*/ 2 h 105"/>
                    <a:gd name="T2" fmla="*/ 35 w 37"/>
                    <a:gd name="T3" fmla="*/ 0 h 105"/>
                    <a:gd name="T4" fmla="*/ 29 w 37"/>
                    <a:gd name="T5" fmla="*/ 5 h 105"/>
                    <a:gd name="T6" fmla="*/ 17 w 37"/>
                    <a:gd name="T7" fmla="*/ 31 h 105"/>
                    <a:gd name="T8" fmla="*/ 20 w 37"/>
                    <a:gd name="T9" fmla="*/ 85 h 105"/>
                    <a:gd name="T10" fmla="*/ 0 w 37"/>
                    <a:gd name="T11" fmla="*/ 95 h 105"/>
                    <a:gd name="T12" fmla="*/ 0 w 37"/>
                    <a:gd name="T13" fmla="*/ 97 h 105"/>
                    <a:gd name="T14" fmla="*/ 11 w 37"/>
                    <a:gd name="T15" fmla="*/ 105 h 105"/>
                    <a:gd name="T16" fmla="*/ 28 w 37"/>
                    <a:gd name="T17" fmla="*/ 96 h 105"/>
                    <a:gd name="T18" fmla="*/ 29 w 37"/>
                    <a:gd name="T19" fmla="*/ 52 h 105"/>
                    <a:gd name="T20" fmla="*/ 37 w 37"/>
                    <a:gd name="T21" fmla="*/ 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105">
                      <a:moveTo>
                        <a:pt x="37" y="2"/>
                      </a:moveTo>
                      <a:cubicBezTo>
                        <a:pt x="36" y="1"/>
                        <a:pt x="36" y="0"/>
                        <a:pt x="35" y="0"/>
                      </a:cubicBezTo>
                      <a:cubicBezTo>
                        <a:pt x="32" y="1"/>
                        <a:pt x="30" y="2"/>
                        <a:pt x="29" y="5"/>
                      </a:cubicBezTo>
                      <a:cubicBezTo>
                        <a:pt x="21" y="11"/>
                        <a:pt x="19" y="21"/>
                        <a:pt x="17" y="31"/>
                      </a:cubicBezTo>
                      <a:cubicBezTo>
                        <a:pt x="13" y="50"/>
                        <a:pt x="29" y="67"/>
                        <a:pt x="20" y="85"/>
                      </a:cubicBezTo>
                      <a:cubicBezTo>
                        <a:pt x="16" y="92"/>
                        <a:pt x="9" y="96"/>
                        <a:pt x="0" y="95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2" y="101"/>
                        <a:pt x="7" y="103"/>
                        <a:pt x="11" y="105"/>
                      </a:cubicBezTo>
                      <a:cubicBezTo>
                        <a:pt x="18" y="105"/>
                        <a:pt x="24" y="101"/>
                        <a:pt x="28" y="96"/>
                      </a:cubicBezTo>
                      <a:cubicBezTo>
                        <a:pt x="37" y="84"/>
                        <a:pt x="33" y="65"/>
                        <a:pt x="29" y="52"/>
                      </a:cubicBezTo>
                      <a:cubicBezTo>
                        <a:pt x="25" y="35"/>
                        <a:pt x="33" y="18"/>
                        <a:pt x="3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2" name="Freeform 48">
                  <a:extLst>
                    <a:ext uri="{FF2B5EF4-FFF2-40B4-BE49-F238E27FC236}">
                      <a16:creationId xmlns:a16="http://schemas.microsoft.com/office/drawing/2014/main" id="{BF0215D1-6554-4F60-B9C0-53D62CA2D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26" y="2008188"/>
                  <a:ext cx="39688" cy="131763"/>
                </a:xfrm>
                <a:custGeom>
                  <a:avLst/>
                  <a:gdLst>
                    <a:gd name="T0" fmla="*/ 17 w 25"/>
                    <a:gd name="T1" fmla="*/ 12 h 86"/>
                    <a:gd name="T2" fmla="*/ 6 w 25"/>
                    <a:gd name="T3" fmla="*/ 5 h 86"/>
                    <a:gd name="T4" fmla="*/ 15 w 25"/>
                    <a:gd name="T5" fmla="*/ 37 h 86"/>
                    <a:gd name="T6" fmla="*/ 13 w 25"/>
                    <a:gd name="T7" fmla="*/ 84 h 86"/>
                    <a:gd name="T8" fmla="*/ 23 w 25"/>
                    <a:gd name="T9" fmla="*/ 83 h 86"/>
                    <a:gd name="T10" fmla="*/ 19 w 25"/>
                    <a:gd name="T11" fmla="*/ 79 h 86"/>
                    <a:gd name="T12" fmla="*/ 18 w 25"/>
                    <a:gd name="T13" fmla="*/ 55 h 86"/>
                    <a:gd name="T14" fmla="*/ 17 w 25"/>
                    <a:gd name="T15" fmla="*/ 1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86">
                      <a:moveTo>
                        <a:pt x="17" y="12"/>
                      </a:moveTo>
                      <a:cubicBezTo>
                        <a:pt x="15" y="8"/>
                        <a:pt x="12" y="0"/>
                        <a:pt x="6" y="5"/>
                      </a:cubicBezTo>
                      <a:cubicBezTo>
                        <a:pt x="11" y="15"/>
                        <a:pt x="16" y="25"/>
                        <a:pt x="15" y="37"/>
                      </a:cubicBezTo>
                      <a:cubicBezTo>
                        <a:pt x="18" y="53"/>
                        <a:pt x="0" y="69"/>
                        <a:pt x="13" y="84"/>
                      </a:cubicBezTo>
                      <a:cubicBezTo>
                        <a:pt x="16" y="86"/>
                        <a:pt x="21" y="86"/>
                        <a:pt x="23" y="83"/>
                      </a:cubicBezTo>
                      <a:cubicBezTo>
                        <a:pt x="23" y="81"/>
                        <a:pt x="20" y="80"/>
                        <a:pt x="19" y="79"/>
                      </a:cubicBezTo>
                      <a:cubicBezTo>
                        <a:pt x="12" y="72"/>
                        <a:pt x="17" y="62"/>
                        <a:pt x="18" y="55"/>
                      </a:cubicBezTo>
                      <a:cubicBezTo>
                        <a:pt x="21" y="41"/>
                        <a:pt x="25" y="25"/>
                        <a:pt x="1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3" name="Freeform 49">
                  <a:extLst>
                    <a:ext uri="{FF2B5EF4-FFF2-40B4-BE49-F238E27FC236}">
                      <a16:creationId xmlns:a16="http://schemas.microsoft.com/office/drawing/2014/main" id="{DAAC22A4-D9F6-4748-803E-CDFF0ACA1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005013"/>
                  <a:ext cx="55563" cy="57150"/>
                </a:xfrm>
                <a:custGeom>
                  <a:avLst/>
                  <a:gdLst>
                    <a:gd name="T0" fmla="*/ 32 w 36"/>
                    <a:gd name="T1" fmla="*/ 10 h 37"/>
                    <a:gd name="T2" fmla="*/ 26 w 36"/>
                    <a:gd name="T3" fmla="*/ 5 h 37"/>
                    <a:gd name="T4" fmla="*/ 3 w 36"/>
                    <a:gd name="T5" fmla="*/ 3 h 37"/>
                    <a:gd name="T6" fmla="*/ 6 w 36"/>
                    <a:gd name="T7" fmla="*/ 27 h 37"/>
                    <a:gd name="T8" fmla="*/ 20 w 36"/>
                    <a:gd name="T9" fmla="*/ 36 h 37"/>
                    <a:gd name="T10" fmla="*/ 33 w 36"/>
                    <a:gd name="T11" fmla="*/ 27 h 37"/>
                    <a:gd name="T12" fmla="*/ 32 w 36"/>
                    <a:gd name="T13" fmla="*/ 1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32" y="10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19" y="4"/>
                        <a:pt x="10" y="0"/>
                        <a:pt x="3" y="3"/>
                      </a:cubicBezTo>
                      <a:cubicBezTo>
                        <a:pt x="3" y="11"/>
                        <a:pt x="0" y="21"/>
                        <a:pt x="6" y="27"/>
                      </a:cubicBezTo>
                      <a:cubicBezTo>
                        <a:pt x="9" y="32"/>
                        <a:pt x="14" y="37"/>
                        <a:pt x="20" y="36"/>
                      </a:cubicBezTo>
                      <a:cubicBezTo>
                        <a:pt x="25" y="35"/>
                        <a:pt x="30" y="32"/>
                        <a:pt x="33" y="27"/>
                      </a:cubicBezTo>
                      <a:cubicBezTo>
                        <a:pt x="36" y="22"/>
                        <a:pt x="36" y="15"/>
                        <a:pt x="3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4" name="Freeform 50">
                  <a:extLst>
                    <a:ext uri="{FF2B5EF4-FFF2-40B4-BE49-F238E27FC236}">
                      <a16:creationId xmlns:a16="http://schemas.microsoft.com/office/drawing/2014/main" id="{081B597F-3F8D-4A02-8B97-AC398D9FD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2012950"/>
                  <a:ext cx="53975" cy="50800"/>
                </a:xfrm>
                <a:custGeom>
                  <a:avLst/>
                  <a:gdLst>
                    <a:gd name="T0" fmla="*/ 30 w 36"/>
                    <a:gd name="T1" fmla="*/ 5 h 33"/>
                    <a:gd name="T2" fmla="*/ 17 w 36"/>
                    <a:gd name="T3" fmla="*/ 1 h 33"/>
                    <a:gd name="T4" fmla="*/ 1 w 36"/>
                    <a:gd name="T5" fmla="*/ 14 h 33"/>
                    <a:gd name="T6" fmla="*/ 3 w 36"/>
                    <a:gd name="T7" fmla="*/ 26 h 33"/>
                    <a:gd name="T8" fmla="*/ 22 w 36"/>
                    <a:gd name="T9" fmla="*/ 31 h 33"/>
                    <a:gd name="T10" fmla="*/ 33 w 36"/>
                    <a:gd name="T11" fmla="*/ 23 h 33"/>
                    <a:gd name="T12" fmla="*/ 32 w 36"/>
                    <a:gd name="T13" fmla="*/ 11 h 33"/>
                    <a:gd name="T14" fmla="*/ 29 w 36"/>
                    <a:gd name="T15" fmla="*/ 24 h 33"/>
                    <a:gd name="T16" fmla="*/ 17 w 36"/>
                    <a:gd name="T17" fmla="*/ 29 h 33"/>
                    <a:gd name="T18" fmla="*/ 6 w 36"/>
                    <a:gd name="T19" fmla="*/ 24 h 33"/>
                    <a:gd name="T20" fmla="*/ 6 w 36"/>
                    <a:gd name="T21" fmla="*/ 13 h 33"/>
                    <a:gd name="T22" fmla="*/ 15 w 36"/>
                    <a:gd name="T23" fmla="*/ 5 h 33"/>
                    <a:gd name="T24" fmla="*/ 30 w 36"/>
                    <a:gd name="T25" fmla="*/ 8 h 33"/>
                    <a:gd name="T26" fmla="*/ 30 w 36"/>
                    <a:gd name="T27" fmla="*/ 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3">
                      <a:moveTo>
                        <a:pt x="30" y="5"/>
                      </a:moveTo>
                      <a:cubicBezTo>
                        <a:pt x="28" y="0"/>
                        <a:pt x="21" y="1"/>
                        <a:pt x="17" y="1"/>
                      </a:cubicBezTo>
                      <a:cubicBezTo>
                        <a:pt x="9" y="1"/>
                        <a:pt x="4" y="7"/>
                        <a:pt x="1" y="14"/>
                      </a:cubicBezTo>
                      <a:cubicBezTo>
                        <a:pt x="0" y="18"/>
                        <a:pt x="1" y="22"/>
                        <a:pt x="3" y="26"/>
                      </a:cubicBezTo>
                      <a:cubicBezTo>
                        <a:pt x="8" y="31"/>
                        <a:pt x="15" y="33"/>
                        <a:pt x="22" y="31"/>
                      </a:cubicBezTo>
                      <a:cubicBezTo>
                        <a:pt x="27" y="31"/>
                        <a:pt x="30" y="26"/>
                        <a:pt x="33" y="23"/>
                      </a:cubicBezTo>
                      <a:cubicBezTo>
                        <a:pt x="34" y="19"/>
                        <a:pt x="36" y="13"/>
                        <a:pt x="32" y="11"/>
                      </a:cubicBezTo>
                      <a:cubicBezTo>
                        <a:pt x="30" y="15"/>
                        <a:pt x="32" y="21"/>
                        <a:pt x="29" y="24"/>
                      </a:cubicBezTo>
                      <a:cubicBezTo>
                        <a:pt x="25" y="27"/>
                        <a:pt x="21" y="29"/>
                        <a:pt x="17" y="29"/>
                      </a:cubicBezTo>
                      <a:cubicBezTo>
                        <a:pt x="13" y="29"/>
                        <a:pt x="9" y="27"/>
                        <a:pt x="6" y="24"/>
                      </a:cubicBezTo>
                      <a:cubicBezTo>
                        <a:pt x="6" y="20"/>
                        <a:pt x="5" y="17"/>
                        <a:pt x="6" y="13"/>
                      </a:cubicBezTo>
                      <a:cubicBezTo>
                        <a:pt x="8" y="10"/>
                        <a:pt x="11" y="7"/>
                        <a:pt x="15" y="5"/>
                      </a:cubicBezTo>
                      <a:cubicBezTo>
                        <a:pt x="20" y="1"/>
                        <a:pt x="26" y="5"/>
                        <a:pt x="30" y="8"/>
                      </a:cubicBezTo>
                      <a:cubicBezTo>
                        <a:pt x="30" y="5"/>
                        <a:pt x="30" y="5"/>
                        <a:pt x="3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5" name="Freeform 51">
                  <a:extLst>
                    <a:ext uri="{FF2B5EF4-FFF2-40B4-BE49-F238E27FC236}">
                      <a16:creationId xmlns:a16="http://schemas.microsoft.com/office/drawing/2014/main" id="{AC1383B0-D06D-48FD-9918-7F1CA4C5A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201" y="2009775"/>
                  <a:ext cx="41275" cy="47625"/>
                </a:xfrm>
                <a:custGeom>
                  <a:avLst/>
                  <a:gdLst>
                    <a:gd name="T0" fmla="*/ 26 w 27"/>
                    <a:gd name="T1" fmla="*/ 13 h 31"/>
                    <a:gd name="T2" fmla="*/ 6 w 27"/>
                    <a:gd name="T3" fmla="*/ 2 h 31"/>
                    <a:gd name="T4" fmla="*/ 0 w 27"/>
                    <a:gd name="T5" fmla="*/ 9 h 31"/>
                    <a:gd name="T6" fmla="*/ 9 w 27"/>
                    <a:gd name="T7" fmla="*/ 27 h 31"/>
                    <a:gd name="T8" fmla="*/ 23 w 27"/>
                    <a:gd name="T9" fmla="*/ 26 h 31"/>
                    <a:gd name="T10" fmla="*/ 26 w 27"/>
                    <a:gd name="T11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1">
                      <a:moveTo>
                        <a:pt x="26" y="13"/>
                      </a:moveTo>
                      <a:cubicBezTo>
                        <a:pt x="23" y="5"/>
                        <a:pt x="14" y="4"/>
                        <a:pt x="6" y="2"/>
                      </a:cubicBezTo>
                      <a:cubicBezTo>
                        <a:pt x="1" y="0"/>
                        <a:pt x="0" y="6"/>
                        <a:pt x="0" y="9"/>
                      </a:cubicBezTo>
                      <a:cubicBezTo>
                        <a:pt x="1" y="16"/>
                        <a:pt x="1" y="25"/>
                        <a:pt x="9" y="27"/>
                      </a:cubicBezTo>
                      <a:cubicBezTo>
                        <a:pt x="13" y="29"/>
                        <a:pt x="20" y="31"/>
                        <a:pt x="23" y="26"/>
                      </a:cubicBezTo>
                      <a:cubicBezTo>
                        <a:pt x="25" y="23"/>
                        <a:pt x="27" y="18"/>
                        <a:pt x="26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6" name="Freeform 52">
                  <a:extLst>
                    <a:ext uri="{FF2B5EF4-FFF2-40B4-BE49-F238E27FC236}">
                      <a16:creationId xmlns:a16="http://schemas.microsoft.com/office/drawing/2014/main" id="{D8AF1544-B2ED-4C4F-B133-37B174FFA6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788" y="2011363"/>
                  <a:ext cx="25400" cy="127000"/>
                </a:xfrm>
                <a:custGeom>
                  <a:avLst/>
                  <a:gdLst>
                    <a:gd name="T0" fmla="*/ 16 w 16"/>
                    <a:gd name="T1" fmla="*/ 0 h 83"/>
                    <a:gd name="T2" fmla="*/ 7 w 16"/>
                    <a:gd name="T3" fmla="*/ 21 h 83"/>
                    <a:gd name="T4" fmla="*/ 4 w 16"/>
                    <a:gd name="T5" fmla="*/ 63 h 83"/>
                    <a:gd name="T6" fmla="*/ 1 w 16"/>
                    <a:gd name="T7" fmla="*/ 82 h 83"/>
                    <a:gd name="T8" fmla="*/ 8 w 16"/>
                    <a:gd name="T9" fmla="*/ 80 h 83"/>
                    <a:gd name="T10" fmla="*/ 12 w 16"/>
                    <a:gd name="T11" fmla="*/ 63 h 83"/>
                    <a:gd name="T12" fmla="*/ 16 w 16"/>
                    <a:gd name="T13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3">
                      <a:moveTo>
                        <a:pt x="16" y="0"/>
                      </a:moveTo>
                      <a:cubicBezTo>
                        <a:pt x="10" y="4"/>
                        <a:pt x="10" y="14"/>
                        <a:pt x="7" y="21"/>
                      </a:cubicBezTo>
                      <a:cubicBezTo>
                        <a:pt x="6" y="34"/>
                        <a:pt x="0" y="49"/>
                        <a:pt x="4" y="63"/>
                      </a:cubicBezTo>
                      <a:cubicBezTo>
                        <a:pt x="6" y="70"/>
                        <a:pt x="1" y="76"/>
                        <a:pt x="1" y="82"/>
                      </a:cubicBezTo>
                      <a:cubicBezTo>
                        <a:pt x="4" y="83"/>
                        <a:pt x="6" y="81"/>
                        <a:pt x="8" y="80"/>
                      </a:cubicBezTo>
                      <a:cubicBezTo>
                        <a:pt x="12" y="75"/>
                        <a:pt x="12" y="69"/>
                        <a:pt x="12" y="63"/>
                      </a:cubicBezTo>
                      <a:cubicBezTo>
                        <a:pt x="6" y="42"/>
                        <a:pt x="7" y="19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7" name="Freeform 53">
                  <a:extLst>
                    <a:ext uri="{FF2B5EF4-FFF2-40B4-BE49-F238E27FC236}">
                      <a16:creationId xmlns:a16="http://schemas.microsoft.com/office/drawing/2014/main" id="{7D242E22-D234-46AC-8AB6-D4F9DBD07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9738" y="2020888"/>
                  <a:ext cx="12700" cy="41275"/>
                </a:xfrm>
                <a:custGeom>
                  <a:avLst/>
                  <a:gdLst>
                    <a:gd name="T0" fmla="*/ 7 w 9"/>
                    <a:gd name="T1" fmla="*/ 26 h 27"/>
                    <a:gd name="T2" fmla="*/ 0 w 9"/>
                    <a:gd name="T3" fmla="*/ 0 h 27"/>
                    <a:gd name="T4" fmla="*/ 4 w 9"/>
                    <a:gd name="T5" fmla="*/ 13 h 27"/>
                    <a:gd name="T6" fmla="*/ 4 w 9"/>
                    <a:gd name="T7" fmla="*/ 26 h 27"/>
                    <a:gd name="T8" fmla="*/ 7 w 9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7">
                      <a:moveTo>
                        <a:pt x="7" y="26"/>
                      </a:moveTo>
                      <a:cubicBezTo>
                        <a:pt x="9" y="18"/>
                        <a:pt x="6" y="7"/>
                        <a:pt x="0" y="0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5" y="18"/>
                        <a:pt x="0" y="23"/>
                        <a:pt x="4" y="26"/>
                      </a:cubicBezTo>
                      <a:cubicBezTo>
                        <a:pt x="5" y="27"/>
                        <a:pt x="6" y="26"/>
                        <a:pt x="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8" name="Freeform 54">
                  <a:extLst>
                    <a:ext uri="{FF2B5EF4-FFF2-40B4-BE49-F238E27FC236}">
                      <a16:creationId xmlns:a16="http://schemas.microsoft.com/office/drawing/2014/main" id="{819F0037-C2BB-4B6B-B069-BEEA81A1E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638" y="2035175"/>
                  <a:ext cx="14288" cy="30163"/>
                </a:xfrm>
                <a:custGeom>
                  <a:avLst/>
                  <a:gdLst>
                    <a:gd name="T0" fmla="*/ 9 w 9"/>
                    <a:gd name="T1" fmla="*/ 14 h 20"/>
                    <a:gd name="T2" fmla="*/ 5 w 9"/>
                    <a:gd name="T3" fmla="*/ 0 h 20"/>
                    <a:gd name="T4" fmla="*/ 0 w 9"/>
                    <a:gd name="T5" fmla="*/ 14 h 20"/>
                    <a:gd name="T6" fmla="*/ 5 w 9"/>
                    <a:gd name="T7" fmla="*/ 20 h 20"/>
                    <a:gd name="T8" fmla="*/ 9 w 9"/>
                    <a:gd name="T9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9" y="14"/>
                      </a:moveTo>
                      <a:cubicBezTo>
                        <a:pt x="5" y="11"/>
                        <a:pt x="8" y="4"/>
                        <a:pt x="5" y="0"/>
                      </a:cubicBezTo>
                      <a:cubicBezTo>
                        <a:pt x="3" y="4"/>
                        <a:pt x="1" y="9"/>
                        <a:pt x="0" y="14"/>
                      </a:cubicBezTo>
                      <a:cubicBezTo>
                        <a:pt x="1" y="16"/>
                        <a:pt x="1" y="20"/>
                        <a:pt x="5" y="20"/>
                      </a:cubicBezTo>
                      <a:cubicBezTo>
                        <a:pt x="8" y="19"/>
                        <a:pt x="9" y="17"/>
                        <a:pt x="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59" name="Freeform 55">
                  <a:extLst>
                    <a:ext uri="{FF2B5EF4-FFF2-40B4-BE49-F238E27FC236}">
                      <a16:creationId xmlns:a16="http://schemas.microsoft.com/office/drawing/2014/main" id="{E3838D2A-46EC-4514-BF9A-F4EB3C3DC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2038" y="2039938"/>
                  <a:ext cx="141288" cy="273050"/>
                </a:xfrm>
                <a:custGeom>
                  <a:avLst/>
                  <a:gdLst>
                    <a:gd name="T0" fmla="*/ 90 w 92"/>
                    <a:gd name="T1" fmla="*/ 39 h 179"/>
                    <a:gd name="T2" fmla="*/ 71 w 92"/>
                    <a:gd name="T3" fmla="*/ 0 h 179"/>
                    <a:gd name="T4" fmla="*/ 49 w 92"/>
                    <a:gd name="T5" fmla="*/ 41 h 179"/>
                    <a:gd name="T6" fmla="*/ 28 w 92"/>
                    <a:gd name="T7" fmla="*/ 48 h 179"/>
                    <a:gd name="T8" fmla="*/ 0 w 92"/>
                    <a:gd name="T9" fmla="*/ 92 h 179"/>
                    <a:gd name="T10" fmla="*/ 35 w 92"/>
                    <a:gd name="T11" fmla="*/ 135 h 179"/>
                    <a:gd name="T12" fmla="*/ 52 w 92"/>
                    <a:gd name="T13" fmla="*/ 143 h 179"/>
                    <a:gd name="T14" fmla="*/ 75 w 92"/>
                    <a:gd name="T15" fmla="*/ 179 h 179"/>
                    <a:gd name="T16" fmla="*/ 84 w 92"/>
                    <a:gd name="T17" fmla="*/ 157 h 179"/>
                    <a:gd name="T18" fmla="*/ 91 w 92"/>
                    <a:gd name="T19" fmla="*/ 147 h 179"/>
                    <a:gd name="T20" fmla="*/ 71 w 92"/>
                    <a:gd name="T21" fmla="*/ 132 h 179"/>
                    <a:gd name="T22" fmla="*/ 52 w 92"/>
                    <a:gd name="T23" fmla="*/ 125 h 179"/>
                    <a:gd name="T24" fmla="*/ 39 w 92"/>
                    <a:gd name="T25" fmla="*/ 76 h 179"/>
                    <a:gd name="T26" fmla="*/ 65 w 92"/>
                    <a:gd name="T27" fmla="*/ 53 h 179"/>
                    <a:gd name="T28" fmla="*/ 90 w 92"/>
                    <a:gd name="T29" fmla="*/ 3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2" h="179">
                      <a:moveTo>
                        <a:pt x="90" y="39"/>
                      </a:moveTo>
                      <a:cubicBezTo>
                        <a:pt x="78" y="30"/>
                        <a:pt x="73" y="15"/>
                        <a:pt x="71" y="0"/>
                      </a:cubicBezTo>
                      <a:cubicBezTo>
                        <a:pt x="61" y="13"/>
                        <a:pt x="53" y="26"/>
                        <a:pt x="49" y="41"/>
                      </a:cubicBezTo>
                      <a:cubicBezTo>
                        <a:pt x="42" y="43"/>
                        <a:pt x="34" y="45"/>
                        <a:pt x="28" y="48"/>
                      </a:cubicBezTo>
                      <a:cubicBezTo>
                        <a:pt x="11" y="57"/>
                        <a:pt x="9" y="77"/>
                        <a:pt x="0" y="92"/>
                      </a:cubicBezTo>
                      <a:cubicBezTo>
                        <a:pt x="11" y="107"/>
                        <a:pt x="18" y="126"/>
                        <a:pt x="35" y="135"/>
                      </a:cubicBezTo>
                      <a:cubicBezTo>
                        <a:pt x="40" y="138"/>
                        <a:pt x="47" y="139"/>
                        <a:pt x="52" y="143"/>
                      </a:cubicBezTo>
                      <a:cubicBezTo>
                        <a:pt x="54" y="157"/>
                        <a:pt x="63" y="169"/>
                        <a:pt x="75" y="179"/>
                      </a:cubicBezTo>
                      <a:cubicBezTo>
                        <a:pt x="77" y="172"/>
                        <a:pt x="79" y="164"/>
                        <a:pt x="84" y="157"/>
                      </a:cubicBezTo>
                      <a:cubicBezTo>
                        <a:pt x="85" y="153"/>
                        <a:pt x="92" y="151"/>
                        <a:pt x="91" y="147"/>
                      </a:cubicBezTo>
                      <a:cubicBezTo>
                        <a:pt x="82" y="146"/>
                        <a:pt x="75" y="140"/>
                        <a:pt x="71" y="132"/>
                      </a:cubicBezTo>
                      <a:cubicBezTo>
                        <a:pt x="64" y="130"/>
                        <a:pt x="57" y="131"/>
                        <a:pt x="52" y="125"/>
                      </a:cubicBezTo>
                      <a:cubicBezTo>
                        <a:pt x="37" y="113"/>
                        <a:pt x="34" y="94"/>
                        <a:pt x="39" y="76"/>
                      </a:cubicBezTo>
                      <a:cubicBezTo>
                        <a:pt x="42" y="64"/>
                        <a:pt x="55" y="58"/>
                        <a:pt x="65" y="53"/>
                      </a:cubicBezTo>
                      <a:cubicBezTo>
                        <a:pt x="73" y="47"/>
                        <a:pt x="80" y="41"/>
                        <a:pt x="9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0" name="Freeform 56">
                  <a:extLst>
                    <a:ext uri="{FF2B5EF4-FFF2-40B4-BE49-F238E27FC236}">
                      <a16:creationId xmlns:a16="http://schemas.microsoft.com/office/drawing/2014/main" id="{266B1F50-EFD5-4368-8BD3-52024C619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1563" y="2062163"/>
                  <a:ext cx="119063" cy="233363"/>
                </a:xfrm>
                <a:custGeom>
                  <a:avLst/>
                  <a:gdLst>
                    <a:gd name="T0" fmla="*/ 69 w 78"/>
                    <a:gd name="T1" fmla="*/ 15 h 152"/>
                    <a:gd name="T2" fmla="*/ 60 w 78"/>
                    <a:gd name="T3" fmla="*/ 0 h 152"/>
                    <a:gd name="T4" fmla="*/ 47 w 78"/>
                    <a:gd name="T5" fmla="*/ 24 h 152"/>
                    <a:gd name="T6" fmla="*/ 31 w 78"/>
                    <a:gd name="T7" fmla="*/ 33 h 152"/>
                    <a:gd name="T8" fmla="*/ 1 w 78"/>
                    <a:gd name="T9" fmla="*/ 72 h 152"/>
                    <a:gd name="T10" fmla="*/ 8 w 78"/>
                    <a:gd name="T11" fmla="*/ 92 h 152"/>
                    <a:gd name="T12" fmla="*/ 20 w 78"/>
                    <a:gd name="T13" fmla="*/ 106 h 152"/>
                    <a:gd name="T14" fmla="*/ 49 w 78"/>
                    <a:gd name="T15" fmla="*/ 123 h 152"/>
                    <a:gd name="T16" fmla="*/ 64 w 78"/>
                    <a:gd name="T17" fmla="*/ 151 h 152"/>
                    <a:gd name="T18" fmla="*/ 74 w 78"/>
                    <a:gd name="T19" fmla="*/ 139 h 152"/>
                    <a:gd name="T20" fmla="*/ 75 w 78"/>
                    <a:gd name="T21" fmla="*/ 133 h 152"/>
                    <a:gd name="T22" fmla="*/ 61 w 78"/>
                    <a:gd name="T23" fmla="*/ 120 h 152"/>
                    <a:gd name="T24" fmla="*/ 42 w 78"/>
                    <a:gd name="T25" fmla="*/ 111 h 152"/>
                    <a:gd name="T26" fmla="*/ 27 w 78"/>
                    <a:gd name="T27" fmla="*/ 89 h 152"/>
                    <a:gd name="T28" fmla="*/ 27 w 78"/>
                    <a:gd name="T29" fmla="*/ 72 h 152"/>
                    <a:gd name="T30" fmla="*/ 49 w 78"/>
                    <a:gd name="T31" fmla="*/ 39 h 152"/>
                    <a:gd name="T32" fmla="*/ 67 w 78"/>
                    <a:gd name="T33" fmla="*/ 27 h 152"/>
                    <a:gd name="T34" fmla="*/ 74 w 78"/>
                    <a:gd name="T35" fmla="*/ 26 h 152"/>
                    <a:gd name="T36" fmla="*/ 69 w 78"/>
                    <a:gd name="T3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8" h="152">
                      <a:moveTo>
                        <a:pt x="69" y="15"/>
                      </a:moveTo>
                      <a:cubicBezTo>
                        <a:pt x="65" y="10"/>
                        <a:pt x="65" y="3"/>
                        <a:pt x="60" y="0"/>
                      </a:cubicBezTo>
                      <a:cubicBezTo>
                        <a:pt x="52" y="6"/>
                        <a:pt x="51" y="16"/>
                        <a:pt x="47" y="24"/>
                      </a:cubicBezTo>
                      <a:cubicBezTo>
                        <a:pt x="46" y="33"/>
                        <a:pt x="36" y="29"/>
                        <a:pt x="31" y="33"/>
                      </a:cubicBezTo>
                      <a:cubicBezTo>
                        <a:pt x="15" y="39"/>
                        <a:pt x="8" y="58"/>
                        <a:pt x="1" y="72"/>
                      </a:cubicBezTo>
                      <a:cubicBezTo>
                        <a:pt x="0" y="80"/>
                        <a:pt x="5" y="86"/>
                        <a:pt x="8" y="92"/>
                      </a:cubicBezTo>
                      <a:cubicBezTo>
                        <a:pt x="20" y="106"/>
                        <a:pt x="20" y="106"/>
                        <a:pt x="20" y="106"/>
                      </a:cubicBezTo>
                      <a:cubicBezTo>
                        <a:pt x="28" y="114"/>
                        <a:pt x="39" y="119"/>
                        <a:pt x="49" y="123"/>
                      </a:cubicBezTo>
                      <a:cubicBezTo>
                        <a:pt x="53" y="133"/>
                        <a:pt x="58" y="142"/>
                        <a:pt x="64" y="151"/>
                      </a:cubicBezTo>
                      <a:cubicBezTo>
                        <a:pt x="71" y="152"/>
                        <a:pt x="70" y="143"/>
                        <a:pt x="74" y="139"/>
                      </a:cubicBezTo>
                      <a:cubicBezTo>
                        <a:pt x="76" y="138"/>
                        <a:pt x="78" y="134"/>
                        <a:pt x="75" y="133"/>
                      </a:cubicBezTo>
                      <a:cubicBezTo>
                        <a:pt x="69" y="130"/>
                        <a:pt x="64" y="126"/>
                        <a:pt x="61" y="120"/>
                      </a:cubicBezTo>
                      <a:cubicBezTo>
                        <a:pt x="55" y="117"/>
                        <a:pt x="47" y="117"/>
                        <a:pt x="42" y="111"/>
                      </a:cubicBezTo>
                      <a:cubicBezTo>
                        <a:pt x="33" y="107"/>
                        <a:pt x="31" y="97"/>
                        <a:pt x="27" y="89"/>
                      </a:cubicBezTo>
                      <a:cubicBezTo>
                        <a:pt x="27" y="83"/>
                        <a:pt x="30" y="77"/>
                        <a:pt x="27" y="72"/>
                      </a:cubicBezTo>
                      <a:cubicBezTo>
                        <a:pt x="25" y="57"/>
                        <a:pt x="38" y="47"/>
                        <a:pt x="49" y="39"/>
                      </a:cubicBezTo>
                      <a:cubicBezTo>
                        <a:pt x="56" y="38"/>
                        <a:pt x="60" y="30"/>
                        <a:pt x="67" y="27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5" y="22"/>
                        <a:pt x="71" y="18"/>
                        <a:pt x="6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1" name="Freeform 57">
                  <a:extLst>
                    <a:ext uri="{FF2B5EF4-FFF2-40B4-BE49-F238E27FC236}">
                      <a16:creationId xmlns:a16="http://schemas.microsoft.com/office/drawing/2014/main" id="{E4C2C6C0-8D5C-406E-A1F6-A19F4F4E2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5588" y="2109788"/>
                  <a:ext cx="112713" cy="144463"/>
                </a:xfrm>
                <a:custGeom>
                  <a:avLst/>
                  <a:gdLst>
                    <a:gd name="T0" fmla="*/ 42 w 74"/>
                    <a:gd name="T1" fmla="*/ 20 h 94"/>
                    <a:gd name="T2" fmla="*/ 25 w 74"/>
                    <a:gd name="T3" fmla="*/ 2 h 94"/>
                    <a:gd name="T4" fmla="*/ 10 w 74"/>
                    <a:gd name="T5" fmla="*/ 3 h 94"/>
                    <a:gd name="T6" fmla="*/ 0 w 74"/>
                    <a:gd name="T7" fmla="*/ 15 h 94"/>
                    <a:gd name="T8" fmla="*/ 6 w 74"/>
                    <a:gd name="T9" fmla="*/ 25 h 94"/>
                    <a:gd name="T10" fmla="*/ 22 w 74"/>
                    <a:gd name="T11" fmla="*/ 18 h 94"/>
                    <a:gd name="T12" fmla="*/ 37 w 74"/>
                    <a:gd name="T13" fmla="*/ 30 h 94"/>
                    <a:gd name="T14" fmla="*/ 58 w 74"/>
                    <a:gd name="T15" fmla="*/ 37 h 94"/>
                    <a:gd name="T16" fmla="*/ 58 w 74"/>
                    <a:gd name="T17" fmla="*/ 55 h 94"/>
                    <a:gd name="T18" fmla="*/ 44 w 74"/>
                    <a:gd name="T19" fmla="*/ 63 h 94"/>
                    <a:gd name="T20" fmla="*/ 20 w 74"/>
                    <a:gd name="T21" fmla="*/ 73 h 94"/>
                    <a:gd name="T22" fmla="*/ 15 w 74"/>
                    <a:gd name="T23" fmla="*/ 61 h 94"/>
                    <a:gd name="T24" fmla="*/ 5 w 74"/>
                    <a:gd name="T25" fmla="*/ 62 h 94"/>
                    <a:gd name="T26" fmla="*/ 5 w 74"/>
                    <a:gd name="T27" fmla="*/ 83 h 94"/>
                    <a:gd name="T28" fmla="*/ 28 w 74"/>
                    <a:gd name="T29" fmla="*/ 91 h 94"/>
                    <a:gd name="T30" fmla="*/ 44 w 74"/>
                    <a:gd name="T31" fmla="*/ 74 h 94"/>
                    <a:gd name="T32" fmla="*/ 66 w 74"/>
                    <a:gd name="T33" fmla="*/ 65 h 94"/>
                    <a:gd name="T34" fmla="*/ 68 w 74"/>
                    <a:gd name="T35" fmla="*/ 35 h 94"/>
                    <a:gd name="T36" fmla="*/ 42 w 74"/>
                    <a:gd name="T37" fmla="*/ 2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4" h="94">
                      <a:moveTo>
                        <a:pt x="42" y="20"/>
                      </a:moveTo>
                      <a:cubicBezTo>
                        <a:pt x="35" y="14"/>
                        <a:pt x="32" y="6"/>
                        <a:pt x="25" y="2"/>
                      </a:cubicBezTo>
                      <a:cubicBezTo>
                        <a:pt x="20" y="0"/>
                        <a:pt x="15" y="2"/>
                        <a:pt x="10" y="3"/>
                      </a:cubicBezTo>
                      <a:cubicBezTo>
                        <a:pt x="5" y="4"/>
                        <a:pt x="0" y="9"/>
                        <a:pt x="0" y="15"/>
                      </a:cubicBezTo>
                      <a:cubicBezTo>
                        <a:pt x="1" y="19"/>
                        <a:pt x="2" y="23"/>
                        <a:pt x="6" y="25"/>
                      </a:cubicBezTo>
                      <a:cubicBezTo>
                        <a:pt x="12" y="28"/>
                        <a:pt x="18" y="23"/>
                        <a:pt x="22" y="18"/>
                      </a:cubicBezTo>
                      <a:cubicBezTo>
                        <a:pt x="29" y="17"/>
                        <a:pt x="33" y="26"/>
                        <a:pt x="37" y="30"/>
                      </a:cubicBezTo>
                      <a:cubicBezTo>
                        <a:pt x="44" y="29"/>
                        <a:pt x="54" y="29"/>
                        <a:pt x="58" y="37"/>
                      </a:cubicBezTo>
                      <a:cubicBezTo>
                        <a:pt x="62" y="42"/>
                        <a:pt x="62" y="49"/>
                        <a:pt x="58" y="55"/>
                      </a:cubicBezTo>
                      <a:cubicBezTo>
                        <a:pt x="54" y="59"/>
                        <a:pt x="50" y="64"/>
                        <a:pt x="44" y="63"/>
                      </a:cubicBezTo>
                      <a:cubicBezTo>
                        <a:pt x="36" y="66"/>
                        <a:pt x="30" y="76"/>
                        <a:pt x="20" y="73"/>
                      </a:cubicBezTo>
                      <a:cubicBezTo>
                        <a:pt x="12" y="71"/>
                        <a:pt x="22" y="64"/>
                        <a:pt x="15" y="61"/>
                      </a:cubicBezTo>
                      <a:cubicBezTo>
                        <a:pt x="12" y="59"/>
                        <a:pt x="7" y="59"/>
                        <a:pt x="5" y="62"/>
                      </a:cubicBezTo>
                      <a:cubicBezTo>
                        <a:pt x="0" y="68"/>
                        <a:pt x="2" y="77"/>
                        <a:pt x="5" y="83"/>
                      </a:cubicBezTo>
                      <a:cubicBezTo>
                        <a:pt x="10" y="90"/>
                        <a:pt x="19" y="94"/>
                        <a:pt x="28" y="91"/>
                      </a:cubicBezTo>
                      <a:cubicBezTo>
                        <a:pt x="36" y="89"/>
                        <a:pt x="40" y="81"/>
                        <a:pt x="44" y="74"/>
                      </a:cubicBezTo>
                      <a:cubicBezTo>
                        <a:pt x="52" y="74"/>
                        <a:pt x="60" y="71"/>
                        <a:pt x="66" y="65"/>
                      </a:cubicBezTo>
                      <a:cubicBezTo>
                        <a:pt x="74" y="57"/>
                        <a:pt x="72" y="45"/>
                        <a:pt x="68" y="35"/>
                      </a:cubicBezTo>
                      <a:cubicBezTo>
                        <a:pt x="64" y="25"/>
                        <a:pt x="53" y="20"/>
                        <a:pt x="4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2" name="Freeform 58">
                  <a:extLst>
                    <a:ext uri="{FF2B5EF4-FFF2-40B4-BE49-F238E27FC236}">
                      <a16:creationId xmlns:a16="http://schemas.microsoft.com/office/drawing/2014/main" id="{DFF3C1ED-B441-4BF9-A926-0CE127868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538" y="2108200"/>
                  <a:ext cx="112713" cy="149225"/>
                </a:xfrm>
                <a:custGeom>
                  <a:avLst/>
                  <a:gdLst>
                    <a:gd name="T0" fmla="*/ 65 w 73"/>
                    <a:gd name="T1" fmla="*/ 5 h 97"/>
                    <a:gd name="T2" fmla="*/ 44 w 73"/>
                    <a:gd name="T3" fmla="*/ 0 h 97"/>
                    <a:gd name="T4" fmla="*/ 27 w 73"/>
                    <a:gd name="T5" fmla="*/ 12 h 97"/>
                    <a:gd name="T6" fmla="*/ 6 w 73"/>
                    <a:gd name="T7" fmla="*/ 26 h 97"/>
                    <a:gd name="T8" fmla="*/ 2 w 73"/>
                    <a:gd name="T9" fmla="*/ 58 h 97"/>
                    <a:gd name="T10" fmla="*/ 33 w 73"/>
                    <a:gd name="T11" fmla="*/ 83 h 97"/>
                    <a:gd name="T12" fmla="*/ 46 w 73"/>
                    <a:gd name="T13" fmla="*/ 95 h 97"/>
                    <a:gd name="T14" fmla="*/ 68 w 73"/>
                    <a:gd name="T15" fmla="*/ 91 h 97"/>
                    <a:gd name="T16" fmla="*/ 71 w 73"/>
                    <a:gd name="T17" fmla="*/ 76 h 97"/>
                    <a:gd name="T18" fmla="*/ 62 w 73"/>
                    <a:gd name="T19" fmla="*/ 68 h 97"/>
                    <a:gd name="T20" fmla="*/ 59 w 73"/>
                    <a:gd name="T21" fmla="*/ 78 h 97"/>
                    <a:gd name="T22" fmla="*/ 48 w 73"/>
                    <a:gd name="T23" fmla="*/ 81 h 97"/>
                    <a:gd name="T24" fmla="*/ 42 w 73"/>
                    <a:gd name="T25" fmla="*/ 76 h 97"/>
                    <a:gd name="T26" fmla="*/ 41 w 73"/>
                    <a:gd name="T27" fmla="*/ 71 h 97"/>
                    <a:gd name="T28" fmla="*/ 19 w 73"/>
                    <a:gd name="T29" fmla="*/ 62 h 97"/>
                    <a:gd name="T30" fmla="*/ 14 w 73"/>
                    <a:gd name="T31" fmla="*/ 40 h 97"/>
                    <a:gd name="T32" fmla="*/ 33 w 73"/>
                    <a:gd name="T33" fmla="*/ 27 h 97"/>
                    <a:gd name="T34" fmla="*/ 48 w 73"/>
                    <a:gd name="T35" fmla="*/ 18 h 97"/>
                    <a:gd name="T36" fmla="*/ 61 w 73"/>
                    <a:gd name="T37" fmla="*/ 27 h 97"/>
                    <a:gd name="T38" fmla="*/ 70 w 73"/>
                    <a:gd name="T39" fmla="*/ 24 h 97"/>
                    <a:gd name="T40" fmla="*/ 65 w 73"/>
                    <a:gd name="T41" fmla="*/ 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3" h="97">
                      <a:moveTo>
                        <a:pt x="65" y="5"/>
                      </a:moveTo>
                      <a:cubicBezTo>
                        <a:pt x="59" y="1"/>
                        <a:pt x="51" y="1"/>
                        <a:pt x="44" y="0"/>
                      </a:cubicBezTo>
                      <a:cubicBezTo>
                        <a:pt x="38" y="3"/>
                        <a:pt x="31" y="5"/>
                        <a:pt x="27" y="12"/>
                      </a:cubicBezTo>
                      <a:cubicBezTo>
                        <a:pt x="19" y="14"/>
                        <a:pt x="12" y="18"/>
                        <a:pt x="6" y="26"/>
                      </a:cubicBezTo>
                      <a:cubicBezTo>
                        <a:pt x="0" y="35"/>
                        <a:pt x="0" y="47"/>
                        <a:pt x="2" y="58"/>
                      </a:cubicBezTo>
                      <a:cubicBezTo>
                        <a:pt x="6" y="72"/>
                        <a:pt x="19" y="80"/>
                        <a:pt x="33" y="83"/>
                      </a:cubicBezTo>
                      <a:cubicBezTo>
                        <a:pt x="37" y="87"/>
                        <a:pt x="39" y="95"/>
                        <a:pt x="46" y="95"/>
                      </a:cubicBezTo>
                      <a:cubicBezTo>
                        <a:pt x="53" y="97"/>
                        <a:pt x="63" y="97"/>
                        <a:pt x="68" y="91"/>
                      </a:cubicBezTo>
                      <a:cubicBezTo>
                        <a:pt x="71" y="86"/>
                        <a:pt x="73" y="81"/>
                        <a:pt x="71" y="76"/>
                      </a:cubicBezTo>
                      <a:cubicBezTo>
                        <a:pt x="69" y="71"/>
                        <a:pt x="67" y="67"/>
                        <a:pt x="62" y="68"/>
                      </a:cubicBezTo>
                      <a:cubicBezTo>
                        <a:pt x="58" y="69"/>
                        <a:pt x="58" y="74"/>
                        <a:pt x="59" y="78"/>
                      </a:cubicBezTo>
                      <a:cubicBezTo>
                        <a:pt x="57" y="84"/>
                        <a:pt x="52" y="80"/>
                        <a:pt x="48" y="81"/>
                      </a:cubicBezTo>
                      <a:cubicBezTo>
                        <a:pt x="45" y="81"/>
                        <a:pt x="44" y="78"/>
                        <a:pt x="42" y="76"/>
                      </a:cubicBezTo>
                      <a:cubicBezTo>
                        <a:pt x="41" y="74"/>
                        <a:pt x="43" y="73"/>
                        <a:pt x="41" y="71"/>
                      </a:cubicBezTo>
                      <a:cubicBezTo>
                        <a:pt x="33" y="71"/>
                        <a:pt x="24" y="69"/>
                        <a:pt x="19" y="62"/>
                      </a:cubicBezTo>
                      <a:cubicBezTo>
                        <a:pt x="15" y="56"/>
                        <a:pt x="11" y="48"/>
                        <a:pt x="14" y="40"/>
                      </a:cubicBezTo>
                      <a:cubicBezTo>
                        <a:pt x="18" y="33"/>
                        <a:pt x="24" y="27"/>
                        <a:pt x="33" y="27"/>
                      </a:cubicBezTo>
                      <a:cubicBezTo>
                        <a:pt x="37" y="23"/>
                        <a:pt x="42" y="19"/>
                        <a:pt x="48" y="18"/>
                      </a:cubicBezTo>
                      <a:cubicBezTo>
                        <a:pt x="54" y="17"/>
                        <a:pt x="57" y="22"/>
                        <a:pt x="61" y="27"/>
                      </a:cubicBezTo>
                      <a:cubicBezTo>
                        <a:pt x="64" y="29"/>
                        <a:pt x="68" y="27"/>
                        <a:pt x="70" y="24"/>
                      </a:cubicBezTo>
                      <a:cubicBezTo>
                        <a:pt x="73" y="17"/>
                        <a:pt x="70" y="10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3" name="Freeform 59">
                  <a:extLst>
                    <a:ext uri="{FF2B5EF4-FFF2-40B4-BE49-F238E27FC236}">
                      <a16:creationId xmlns:a16="http://schemas.microsoft.com/office/drawing/2014/main" id="{CB2AA49F-A9BB-46C5-9B40-C2FC2F94A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1" y="2151063"/>
                  <a:ext cx="55563" cy="52388"/>
                </a:xfrm>
                <a:custGeom>
                  <a:avLst/>
                  <a:gdLst>
                    <a:gd name="T0" fmla="*/ 33 w 36"/>
                    <a:gd name="T1" fmla="*/ 11 h 34"/>
                    <a:gd name="T2" fmla="*/ 25 w 36"/>
                    <a:gd name="T3" fmla="*/ 3 h 34"/>
                    <a:gd name="T4" fmla="*/ 2 w 36"/>
                    <a:gd name="T5" fmla="*/ 12 h 34"/>
                    <a:gd name="T6" fmla="*/ 2 w 36"/>
                    <a:gd name="T7" fmla="*/ 25 h 34"/>
                    <a:gd name="T8" fmla="*/ 16 w 36"/>
                    <a:gd name="T9" fmla="*/ 34 h 34"/>
                    <a:gd name="T10" fmla="*/ 29 w 36"/>
                    <a:gd name="T11" fmla="*/ 28 h 34"/>
                    <a:gd name="T12" fmla="*/ 33 w 36"/>
                    <a:gd name="T1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4">
                      <a:moveTo>
                        <a:pt x="33" y="11"/>
                      </a:moveTo>
                      <a:cubicBezTo>
                        <a:pt x="31" y="7"/>
                        <a:pt x="28" y="4"/>
                        <a:pt x="25" y="3"/>
                      </a:cubicBezTo>
                      <a:cubicBezTo>
                        <a:pt x="16" y="0"/>
                        <a:pt x="7" y="5"/>
                        <a:pt x="2" y="12"/>
                      </a:cubicBezTo>
                      <a:cubicBezTo>
                        <a:pt x="0" y="16"/>
                        <a:pt x="0" y="21"/>
                        <a:pt x="2" y="25"/>
                      </a:cubicBezTo>
                      <a:cubicBezTo>
                        <a:pt x="3" y="32"/>
                        <a:pt x="11" y="32"/>
                        <a:pt x="16" y="34"/>
                      </a:cubicBezTo>
                      <a:cubicBezTo>
                        <a:pt x="21" y="34"/>
                        <a:pt x="27" y="34"/>
                        <a:pt x="29" y="28"/>
                      </a:cubicBezTo>
                      <a:cubicBezTo>
                        <a:pt x="36" y="24"/>
                        <a:pt x="34" y="17"/>
                        <a:pt x="3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4" name="Freeform 60">
                  <a:extLst>
                    <a:ext uri="{FF2B5EF4-FFF2-40B4-BE49-F238E27FC236}">
                      <a16:creationId xmlns:a16="http://schemas.microsoft.com/office/drawing/2014/main" id="{3A24BE1B-8953-432C-8602-0377F68ED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8426" y="2163763"/>
                  <a:ext cx="33338" cy="31750"/>
                </a:xfrm>
                <a:custGeom>
                  <a:avLst/>
                  <a:gdLst>
                    <a:gd name="T0" fmla="*/ 19 w 22"/>
                    <a:gd name="T1" fmla="*/ 2 h 21"/>
                    <a:gd name="T2" fmla="*/ 21 w 22"/>
                    <a:gd name="T3" fmla="*/ 14 h 21"/>
                    <a:gd name="T4" fmla="*/ 12 w 22"/>
                    <a:gd name="T5" fmla="*/ 21 h 21"/>
                    <a:gd name="T6" fmla="*/ 2 w 22"/>
                    <a:gd name="T7" fmla="*/ 15 h 21"/>
                    <a:gd name="T8" fmla="*/ 4 w 22"/>
                    <a:gd name="T9" fmla="*/ 4 h 21"/>
                    <a:gd name="T10" fmla="*/ 19 w 22"/>
                    <a:gd name="T11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1">
                      <a:moveTo>
                        <a:pt x="19" y="2"/>
                      </a:moveTo>
                      <a:cubicBezTo>
                        <a:pt x="22" y="5"/>
                        <a:pt x="22" y="10"/>
                        <a:pt x="21" y="14"/>
                      </a:cubicBezTo>
                      <a:cubicBezTo>
                        <a:pt x="19" y="17"/>
                        <a:pt x="15" y="20"/>
                        <a:pt x="12" y="21"/>
                      </a:cubicBezTo>
                      <a:cubicBezTo>
                        <a:pt x="8" y="21"/>
                        <a:pt x="4" y="19"/>
                        <a:pt x="2" y="15"/>
                      </a:cubicBezTo>
                      <a:cubicBezTo>
                        <a:pt x="0" y="12"/>
                        <a:pt x="2" y="7"/>
                        <a:pt x="4" y="4"/>
                      </a:cubicBezTo>
                      <a:cubicBezTo>
                        <a:pt x="7" y="0"/>
                        <a:pt x="14" y="0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5" name="Freeform 61">
                  <a:extLst>
                    <a:ext uri="{FF2B5EF4-FFF2-40B4-BE49-F238E27FC236}">
                      <a16:creationId xmlns:a16="http://schemas.microsoft.com/office/drawing/2014/main" id="{6C5F8228-C382-4AEC-AF51-226A21F63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5138" y="2181225"/>
                  <a:ext cx="66675" cy="169863"/>
                </a:xfrm>
                <a:custGeom>
                  <a:avLst/>
                  <a:gdLst>
                    <a:gd name="T0" fmla="*/ 43 w 43"/>
                    <a:gd name="T1" fmla="*/ 11 h 110"/>
                    <a:gd name="T2" fmla="*/ 43 w 43"/>
                    <a:gd name="T3" fmla="*/ 12 h 110"/>
                    <a:gd name="T4" fmla="*/ 16 w 43"/>
                    <a:gd name="T5" fmla="*/ 24 h 110"/>
                    <a:gd name="T6" fmla="*/ 19 w 43"/>
                    <a:gd name="T7" fmla="*/ 51 h 110"/>
                    <a:gd name="T8" fmla="*/ 20 w 43"/>
                    <a:gd name="T9" fmla="*/ 103 h 110"/>
                    <a:gd name="T10" fmla="*/ 8 w 43"/>
                    <a:gd name="T11" fmla="*/ 110 h 110"/>
                    <a:gd name="T12" fmla="*/ 9 w 43"/>
                    <a:gd name="T13" fmla="*/ 58 h 110"/>
                    <a:gd name="T14" fmla="*/ 2 w 43"/>
                    <a:gd name="T15" fmla="*/ 27 h 110"/>
                    <a:gd name="T16" fmla="*/ 23 w 43"/>
                    <a:gd name="T17" fmla="*/ 1 h 110"/>
                    <a:gd name="T18" fmla="*/ 36 w 43"/>
                    <a:gd name="T19" fmla="*/ 3 h 110"/>
                    <a:gd name="T20" fmla="*/ 43 w 43"/>
                    <a:gd name="T21" fmla="*/ 11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10"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33" y="11"/>
                        <a:pt x="21" y="14"/>
                        <a:pt x="16" y="24"/>
                      </a:cubicBezTo>
                      <a:cubicBezTo>
                        <a:pt x="11" y="33"/>
                        <a:pt x="18" y="43"/>
                        <a:pt x="19" y="51"/>
                      </a:cubicBezTo>
                      <a:cubicBezTo>
                        <a:pt x="21" y="68"/>
                        <a:pt x="30" y="87"/>
                        <a:pt x="20" y="103"/>
                      </a:cubicBezTo>
                      <a:cubicBezTo>
                        <a:pt x="18" y="107"/>
                        <a:pt x="13" y="110"/>
                        <a:pt x="8" y="110"/>
                      </a:cubicBezTo>
                      <a:cubicBezTo>
                        <a:pt x="10" y="93"/>
                        <a:pt x="19" y="74"/>
                        <a:pt x="9" y="58"/>
                      </a:cubicBezTo>
                      <a:cubicBezTo>
                        <a:pt x="0" y="51"/>
                        <a:pt x="4" y="38"/>
                        <a:pt x="2" y="27"/>
                      </a:cubicBezTo>
                      <a:cubicBezTo>
                        <a:pt x="3" y="16"/>
                        <a:pt x="11" y="5"/>
                        <a:pt x="23" y="1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2" y="7"/>
                        <a:pt x="4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6" name="Freeform 62">
                  <a:extLst>
                    <a:ext uri="{FF2B5EF4-FFF2-40B4-BE49-F238E27FC236}">
                      <a16:creationId xmlns:a16="http://schemas.microsoft.com/office/drawing/2014/main" id="{C764E5BD-1F67-48BC-9DF0-C284966E8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2501" y="2190750"/>
                  <a:ext cx="68263" cy="166688"/>
                </a:xfrm>
                <a:custGeom>
                  <a:avLst/>
                  <a:gdLst>
                    <a:gd name="T0" fmla="*/ 39 w 44"/>
                    <a:gd name="T1" fmla="*/ 18 h 109"/>
                    <a:gd name="T2" fmla="*/ 35 w 44"/>
                    <a:gd name="T3" fmla="*/ 50 h 109"/>
                    <a:gd name="T4" fmla="*/ 40 w 44"/>
                    <a:gd name="T5" fmla="*/ 109 h 109"/>
                    <a:gd name="T6" fmla="*/ 29 w 44"/>
                    <a:gd name="T7" fmla="*/ 105 h 109"/>
                    <a:gd name="T8" fmla="*/ 22 w 44"/>
                    <a:gd name="T9" fmla="*/ 75 h 109"/>
                    <a:gd name="T10" fmla="*/ 22 w 44"/>
                    <a:gd name="T11" fmla="*/ 55 h 109"/>
                    <a:gd name="T12" fmla="*/ 24 w 44"/>
                    <a:gd name="T13" fmla="*/ 24 h 109"/>
                    <a:gd name="T14" fmla="*/ 7 w 44"/>
                    <a:gd name="T15" fmla="*/ 17 h 109"/>
                    <a:gd name="T16" fmla="*/ 2 w 44"/>
                    <a:gd name="T17" fmla="*/ 18 h 109"/>
                    <a:gd name="T18" fmla="*/ 7 w 44"/>
                    <a:gd name="T19" fmla="*/ 7 h 109"/>
                    <a:gd name="T20" fmla="*/ 29 w 44"/>
                    <a:gd name="T21" fmla="*/ 4 h 109"/>
                    <a:gd name="T22" fmla="*/ 39 w 44"/>
                    <a:gd name="T23" fmla="*/ 1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109">
                      <a:moveTo>
                        <a:pt x="39" y="18"/>
                      </a:moveTo>
                      <a:cubicBezTo>
                        <a:pt x="43" y="29"/>
                        <a:pt x="44" y="42"/>
                        <a:pt x="35" y="50"/>
                      </a:cubicBezTo>
                      <a:cubicBezTo>
                        <a:pt x="23" y="70"/>
                        <a:pt x="33" y="92"/>
                        <a:pt x="40" y="109"/>
                      </a:cubicBezTo>
                      <a:cubicBezTo>
                        <a:pt x="35" y="109"/>
                        <a:pt x="33" y="107"/>
                        <a:pt x="29" y="105"/>
                      </a:cubicBezTo>
                      <a:cubicBezTo>
                        <a:pt x="26" y="96"/>
                        <a:pt x="21" y="86"/>
                        <a:pt x="22" y="75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23" y="45"/>
                        <a:pt x="30" y="34"/>
                        <a:pt x="24" y="24"/>
                      </a:cubicBezTo>
                      <a:cubicBezTo>
                        <a:pt x="20" y="19"/>
                        <a:pt x="14" y="17"/>
                        <a:pt x="7" y="17"/>
                      </a:cubicBezTo>
                      <a:cubicBezTo>
                        <a:pt x="5" y="17"/>
                        <a:pt x="4" y="19"/>
                        <a:pt x="2" y="18"/>
                      </a:cubicBezTo>
                      <a:cubicBezTo>
                        <a:pt x="0" y="14"/>
                        <a:pt x="4" y="9"/>
                        <a:pt x="7" y="7"/>
                      </a:cubicBezTo>
                      <a:cubicBezTo>
                        <a:pt x="13" y="1"/>
                        <a:pt x="22" y="0"/>
                        <a:pt x="29" y="4"/>
                      </a:cubicBezTo>
                      <a:cubicBezTo>
                        <a:pt x="34" y="8"/>
                        <a:pt x="37" y="13"/>
                        <a:pt x="39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7" name="Freeform 63">
                  <a:extLst>
                    <a:ext uri="{FF2B5EF4-FFF2-40B4-BE49-F238E27FC236}">
                      <a16:creationId xmlns:a16="http://schemas.microsoft.com/office/drawing/2014/main" id="{AD90FD15-B5BD-4BDE-A7FF-2516C4439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3713" y="2208213"/>
                  <a:ext cx="31750" cy="138113"/>
                </a:xfrm>
                <a:custGeom>
                  <a:avLst/>
                  <a:gdLst>
                    <a:gd name="T0" fmla="*/ 19 w 20"/>
                    <a:gd name="T1" fmla="*/ 1 h 90"/>
                    <a:gd name="T2" fmla="*/ 8 w 20"/>
                    <a:gd name="T3" fmla="*/ 18 h 90"/>
                    <a:gd name="T4" fmla="*/ 13 w 20"/>
                    <a:gd name="T5" fmla="*/ 83 h 90"/>
                    <a:gd name="T6" fmla="*/ 8 w 20"/>
                    <a:gd name="T7" fmla="*/ 89 h 90"/>
                    <a:gd name="T8" fmla="*/ 6 w 20"/>
                    <a:gd name="T9" fmla="*/ 86 h 90"/>
                    <a:gd name="T10" fmla="*/ 5 w 20"/>
                    <a:gd name="T11" fmla="*/ 29 h 90"/>
                    <a:gd name="T12" fmla="*/ 7 w 20"/>
                    <a:gd name="T13" fmla="*/ 4 h 90"/>
                    <a:gd name="T14" fmla="*/ 19 w 20"/>
                    <a:gd name="T15" fmla="*/ 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90">
                      <a:moveTo>
                        <a:pt x="19" y="1"/>
                      </a:moveTo>
                      <a:cubicBezTo>
                        <a:pt x="14" y="4"/>
                        <a:pt x="7" y="10"/>
                        <a:pt x="8" y="18"/>
                      </a:cubicBezTo>
                      <a:cubicBezTo>
                        <a:pt x="13" y="39"/>
                        <a:pt x="20" y="61"/>
                        <a:pt x="13" y="83"/>
                      </a:cubicBezTo>
                      <a:cubicBezTo>
                        <a:pt x="11" y="85"/>
                        <a:pt x="12" y="90"/>
                        <a:pt x="8" y="89"/>
                      </a:cubicBezTo>
                      <a:cubicBezTo>
                        <a:pt x="6" y="89"/>
                        <a:pt x="6" y="87"/>
                        <a:pt x="6" y="86"/>
                      </a:cubicBezTo>
                      <a:cubicBezTo>
                        <a:pt x="16" y="68"/>
                        <a:pt x="9" y="48"/>
                        <a:pt x="5" y="29"/>
                      </a:cubicBezTo>
                      <a:cubicBezTo>
                        <a:pt x="2" y="21"/>
                        <a:pt x="0" y="11"/>
                        <a:pt x="7" y="4"/>
                      </a:cubicBezTo>
                      <a:cubicBezTo>
                        <a:pt x="10" y="2"/>
                        <a:pt x="15" y="0"/>
                        <a:pt x="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8" name="Freeform 64">
                  <a:extLst>
                    <a:ext uri="{FF2B5EF4-FFF2-40B4-BE49-F238E27FC236}">
                      <a16:creationId xmlns:a16="http://schemas.microsoft.com/office/drawing/2014/main" id="{3F11F699-82C9-4D49-900C-7ADF5EDE7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613" y="2220913"/>
                  <a:ext cx="26988" cy="130175"/>
                </a:xfrm>
                <a:custGeom>
                  <a:avLst/>
                  <a:gdLst>
                    <a:gd name="T0" fmla="*/ 13 w 17"/>
                    <a:gd name="T1" fmla="*/ 10 h 85"/>
                    <a:gd name="T2" fmla="*/ 10 w 17"/>
                    <a:gd name="T3" fmla="*/ 39 h 85"/>
                    <a:gd name="T4" fmla="*/ 15 w 17"/>
                    <a:gd name="T5" fmla="*/ 82 h 85"/>
                    <a:gd name="T6" fmla="*/ 15 w 17"/>
                    <a:gd name="T7" fmla="*/ 85 h 85"/>
                    <a:gd name="T8" fmla="*/ 10 w 17"/>
                    <a:gd name="T9" fmla="*/ 85 h 85"/>
                    <a:gd name="T10" fmla="*/ 4 w 17"/>
                    <a:gd name="T11" fmla="*/ 39 h 85"/>
                    <a:gd name="T12" fmla="*/ 0 w 17"/>
                    <a:gd name="T13" fmla="*/ 5 h 85"/>
                    <a:gd name="T14" fmla="*/ 13 w 17"/>
                    <a:gd name="T15" fmla="*/ 1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85">
                      <a:moveTo>
                        <a:pt x="13" y="10"/>
                      </a:moveTo>
                      <a:cubicBezTo>
                        <a:pt x="17" y="20"/>
                        <a:pt x="10" y="29"/>
                        <a:pt x="10" y="39"/>
                      </a:cubicBezTo>
                      <a:cubicBezTo>
                        <a:pt x="9" y="55"/>
                        <a:pt x="9" y="69"/>
                        <a:pt x="15" y="82"/>
                      </a:cubicBezTo>
                      <a:cubicBezTo>
                        <a:pt x="15" y="85"/>
                        <a:pt x="15" y="85"/>
                        <a:pt x="15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1" y="71"/>
                        <a:pt x="3" y="54"/>
                        <a:pt x="4" y="39"/>
                      </a:cubicBezTo>
                      <a:cubicBezTo>
                        <a:pt x="6" y="28"/>
                        <a:pt x="10" y="14"/>
                        <a:pt x="0" y="5"/>
                      </a:cubicBezTo>
                      <a:cubicBezTo>
                        <a:pt x="4" y="0"/>
                        <a:pt x="11" y="6"/>
                        <a:pt x="1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69" name="Freeform 65">
                  <a:extLst>
                    <a:ext uri="{FF2B5EF4-FFF2-40B4-BE49-F238E27FC236}">
                      <a16:creationId xmlns:a16="http://schemas.microsoft.com/office/drawing/2014/main" id="{3C09C594-4512-4B46-8F27-900791716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1163" y="2252663"/>
                  <a:ext cx="71438" cy="112713"/>
                </a:xfrm>
                <a:custGeom>
                  <a:avLst/>
                  <a:gdLst>
                    <a:gd name="T0" fmla="*/ 40 w 46"/>
                    <a:gd name="T1" fmla="*/ 18 h 74"/>
                    <a:gd name="T2" fmla="*/ 36 w 46"/>
                    <a:gd name="T3" fmla="*/ 64 h 74"/>
                    <a:gd name="T4" fmla="*/ 25 w 46"/>
                    <a:gd name="T5" fmla="*/ 74 h 74"/>
                    <a:gd name="T6" fmla="*/ 23 w 46"/>
                    <a:gd name="T7" fmla="*/ 70 h 74"/>
                    <a:gd name="T8" fmla="*/ 26 w 46"/>
                    <a:gd name="T9" fmla="*/ 27 h 74"/>
                    <a:gd name="T10" fmla="*/ 16 w 46"/>
                    <a:gd name="T11" fmla="*/ 23 h 74"/>
                    <a:gd name="T12" fmla="*/ 3 w 46"/>
                    <a:gd name="T13" fmla="*/ 28 h 74"/>
                    <a:gd name="T14" fmla="*/ 6 w 46"/>
                    <a:gd name="T15" fmla="*/ 8 h 74"/>
                    <a:gd name="T16" fmla="*/ 27 w 46"/>
                    <a:gd name="T17" fmla="*/ 2 h 74"/>
                    <a:gd name="T18" fmla="*/ 40 w 46"/>
                    <a:gd name="T19" fmla="*/ 1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74">
                      <a:moveTo>
                        <a:pt x="40" y="18"/>
                      </a:moveTo>
                      <a:cubicBezTo>
                        <a:pt x="46" y="34"/>
                        <a:pt x="39" y="49"/>
                        <a:pt x="36" y="64"/>
                      </a:cubicBezTo>
                      <a:cubicBezTo>
                        <a:pt x="33" y="68"/>
                        <a:pt x="29" y="73"/>
                        <a:pt x="25" y="74"/>
                      </a:cubicBezTo>
                      <a:cubicBezTo>
                        <a:pt x="23" y="70"/>
                        <a:pt x="23" y="70"/>
                        <a:pt x="23" y="70"/>
                      </a:cubicBezTo>
                      <a:cubicBezTo>
                        <a:pt x="26" y="56"/>
                        <a:pt x="29" y="41"/>
                        <a:pt x="26" y="27"/>
                      </a:cubicBezTo>
                      <a:cubicBezTo>
                        <a:pt x="23" y="24"/>
                        <a:pt x="19" y="22"/>
                        <a:pt x="16" y="23"/>
                      </a:cubicBezTo>
                      <a:cubicBezTo>
                        <a:pt x="10" y="22"/>
                        <a:pt x="8" y="28"/>
                        <a:pt x="3" y="28"/>
                      </a:cubicBezTo>
                      <a:cubicBezTo>
                        <a:pt x="0" y="22"/>
                        <a:pt x="2" y="13"/>
                        <a:pt x="6" y="8"/>
                      </a:cubicBezTo>
                      <a:cubicBezTo>
                        <a:pt x="11" y="3"/>
                        <a:pt x="20" y="0"/>
                        <a:pt x="27" y="2"/>
                      </a:cubicBezTo>
                      <a:cubicBezTo>
                        <a:pt x="33" y="6"/>
                        <a:pt x="37" y="12"/>
                        <a:pt x="4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0" name="Freeform 66">
                  <a:extLst>
                    <a:ext uri="{FF2B5EF4-FFF2-40B4-BE49-F238E27FC236}">
                      <a16:creationId xmlns:a16="http://schemas.microsoft.com/office/drawing/2014/main" id="{83B5BED8-5A5C-4540-BFF7-19D04C9FE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888" y="2251075"/>
                  <a:ext cx="63500" cy="130175"/>
                </a:xfrm>
                <a:custGeom>
                  <a:avLst/>
                  <a:gdLst>
                    <a:gd name="T0" fmla="*/ 38 w 41"/>
                    <a:gd name="T1" fmla="*/ 8 h 85"/>
                    <a:gd name="T2" fmla="*/ 39 w 41"/>
                    <a:gd name="T3" fmla="*/ 20 h 85"/>
                    <a:gd name="T4" fmla="*/ 23 w 41"/>
                    <a:gd name="T5" fmla="*/ 23 h 85"/>
                    <a:gd name="T6" fmla="*/ 12 w 41"/>
                    <a:gd name="T7" fmla="*/ 41 h 85"/>
                    <a:gd name="T8" fmla="*/ 31 w 41"/>
                    <a:gd name="T9" fmla="*/ 78 h 85"/>
                    <a:gd name="T10" fmla="*/ 28 w 41"/>
                    <a:gd name="T11" fmla="*/ 85 h 85"/>
                    <a:gd name="T12" fmla="*/ 17 w 41"/>
                    <a:gd name="T13" fmla="*/ 77 h 85"/>
                    <a:gd name="T14" fmla="*/ 5 w 41"/>
                    <a:gd name="T15" fmla="*/ 50 h 85"/>
                    <a:gd name="T16" fmla="*/ 5 w 41"/>
                    <a:gd name="T17" fmla="*/ 14 h 85"/>
                    <a:gd name="T18" fmla="*/ 26 w 41"/>
                    <a:gd name="T19" fmla="*/ 0 h 85"/>
                    <a:gd name="T20" fmla="*/ 38 w 41"/>
                    <a:gd name="T21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85">
                      <a:moveTo>
                        <a:pt x="38" y="8"/>
                      </a:moveTo>
                      <a:cubicBezTo>
                        <a:pt x="40" y="11"/>
                        <a:pt x="41" y="17"/>
                        <a:pt x="39" y="20"/>
                      </a:cubicBezTo>
                      <a:cubicBezTo>
                        <a:pt x="34" y="19"/>
                        <a:pt x="27" y="18"/>
                        <a:pt x="23" y="23"/>
                      </a:cubicBezTo>
                      <a:cubicBezTo>
                        <a:pt x="18" y="28"/>
                        <a:pt x="15" y="35"/>
                        <a:pt x="12" y="41"/>
                      </a:cubicBezTo>
                      <a:cubicBezTo>
                        <a:pt x="13" y="56"/>
                        <a:pt x="21" y="69"/>
                        <a:pt x="31" y="78"/>
                      </a:cubicBezTo>
                      <a:cubicBezTo>
                        <a:pt x="31" y="81"/>
                        <a:pt x="30" y="83"/>
                        <a:pt x="28" y="85"/>
                      </a:cubicBezTo>
                      <a:cubicBezTo>
                        <a:pt x="25" y="83"/>
                        <a:pt x="21" y="80"/>
                        <a:pt x="17" y="77"/>
                      </a:cubicBezTo>
                      <a:cubicBezTo>
                        <a:pt x="14" y="67"/>
                        <a:pt x="7" y="59"/>
                        <a:pt x="5" y="50"/>
                      </a:cubicBezTo>
                      <a:cubicBezTo>
                        <a:pt x="0" y="39"/>
                        <a:pt x="1" y="25"/>
                        <a:pt x="5" y="14"/>
                      </a:cubicBezTo>
                      <a:cubicBezTo>
                        <a:pt x="9" y="6"/>
                        <a:pt x="17" y="2"/>
                        <a:pt x="26" y="0"/>
                      </a:cubicBezTo>
                      <a:cubicBezTo>
                        <a:pt x="31" y="1"/>
                        <a:pt x="36" y="3"/>
                        <a:pt x="3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1" name="Freeform 67">
                  <a:extLst>
                    <a:ext uri="{FF2B5EF4-FFF2-40B4-BE49-F238E27FC236}">
                      <a16:creationId xmlns:a16="http://schemas.microsoft.com/office/drawing/2014/main" id="{AE5D5973-2E56-44AB-972F-55C798FFC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2292350"/>
                  <a:ext cx="20638" cy="66675"/>
                </a:xfrm>
                <a:custGeom>
                  <a:avLst/>
                  <a:gdLst>
                    <a:gd name="T0" fmla="*/ 13 w 13"/>
                    <a:gd name="T1" fmla="*/ 13 h 44"/>
                    <a:gd name="T2" fmla="*/ 8 w 13"/>
                    <a:gd name="T3" fmla="*/ 44 h 44"/>
                    <a:gd name="T4" fmla="*/ 8 w 13"/>
                    <a:gd name="T5" fmla="*/ 27 h 44"/>
                    <a:gd name="T6" fmla="*/ 9 w 13"/>
                    <a:gd name="T7" fmla="*/ 10 h 44"/>
                    <a:gd name="T8" fmla="*/ 5 w 13"/>
                    <a:gd name="T9" fmla="*/ 3 h 44"/>
                    <a:gd name="T10" fmla="*/ 13 w 13"/>
                    <a:gd name="T11" fmla="*/ 1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44">
                      <a:moveTo>
                        <a:pt x="13" y="13"/>
                      </a:moveTo>
                      <a:cubicBezTo>
                        <a:pt x="13" y="24"/>
                        <a:pt x="10" y="34"/>
                        <a:pt x="8" y="44"/>
                      </a:cubicBezTo>
                      <a:cubicBezTo>
                        <a:pt x="0" y="41"/>
                        <a:pt x="8" y="33"/>
                        <a:pt x="8" y="27"/>
                      </a:cubicBezTo>
                      <a:cubicBezTo>
                        <a:pt x="8" y="21"/>
                        <a:pt x="11" y="16"/>
                        <a:pt x="9" y="10"/>
                      </a:cubicBezTo>
                      <a:cubicBezTo>
                        <a:pt x="8" y="6"/>
                        <a:pt x="0" y="8"/>
                        <a:pt x="5" y="3"/>
                      </a:cubicBezTo>
                      <a:cubicBezTo>
                        <a:pt x="11" y="0"/>
                        <a:pt x="13" y="8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2" name="Freeform 68">
                  <a:extLst>
                    <a:ext uri="{FF2B5EF4-FFF2-40B4-BE49-F238E27FC236}">
                      <a16:creationId xmlns:a16="http://schemas.microsoft.com/office/drawing/2014/main" id="{776E8216-5442-4AF9-ADE2-2438828F1D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8701" y="2287588"/>
                  <a:ext cx="30163" cy="71438"/>
                </a:xfrm>
                <a:custGeom>
                  <a:avLst/>
                  <a:gdLst>
                    <a:gd name="T0" fmla="*/ 18 w 20"/>
                    <a:gd name="T1" fmla="*/ 2 h 47"/>
                    <a:gd name="T2" fmla="*/ 10 w 20"/>
                    <a:gd name="T3" fmla="*/ 24 h 47"/>
                    <a:gd name="T4" fmla="*/ 20 w 20"/>
                    <a:gd name="T5" fmla="*/ 47 h 47"/>
                    <a:gd name="T6" fmla="*/ 9 w 20"/>
                    <a:gd name="T7" fmla="*/ 36 h 47"/>
                    <a:gd name="T8" fmla="*/ 8 w 20"/>
                    <a:gd name="T9" fmla="*/ 5 h 47"/>
                    <a:gd name="T10" fmla="*/ 18 w 20"/>
                    <a:gd name="T11" fmla="*/ 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47">
                      <a:moveTo>
                        <a:pt x="18" y="2"/>
                      </a:moveTo>
                      <a:cubicBezTo>
                        <a:pt x="12" y="9"/>
                        <a:pt x="11" y="16"/>
                        <a:pt x="10" y="24"/>
                      </a:cubicBezTo>
                      <a:cubicBezTo>
                        <a:pt x="10" y="33"/>
                        <a:pt x="17" y="40"/>
                        <a:pt x="20" y="47"/>
                      </a:cubicBezTo>
                      <a:cubicBezTo>
                        <a:pt x="15" y="46"/>
                        <a:pt x="12" y="40"/>
                        <a:pt x="9" y="36"/>
                      </a:cubicBezTo>
                      <a:cubicBezTo>
                        <a:pt x="4" y="27"/>
                        <a:pt x="0" y="14"/>
                        <a:pt x="8" y="5"/>
                      </a:cubicBezTo>
                      <a:cubicBezTo>
                        <a:pt x="11" y="2"/>
                        <a:pt x="15" y="0"/>
                        <a:pt x="1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3" name="Freeform 69">
                  <a:extLst>
                    <a:ext uri="{FF2B5EF4-FFF2-40B4-BE49-F238E27FC236}">
                      <a16:creationId xmlns:a16="http://schemas.microsoft.com/office/drawing/2014/main" id="{47BA614E-C415-43B2-8EA5-6D3BE12BA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298700"/>
                  <a:ext cx="46038" cy="49213"/>
                </a:xfrm>
                <a:custGeom>
                  <a:avLst/>
                  <a:gdLst>
                    <a:gd name="T0" fmla="*/ 27 w 30"/>
                    <a:gd name="T1" fmla="*/ 6 h 32"/>
                    <a:gd name="T2" fmla="*/ 21 w 30"/>
                    <a:gd name="T3" fmla="*/ 28 h 32"/>
                    <a:gd name="T4" fmla="*/ 5 w 30"/>
                    <a:gd name="T5" fmla="*/ 31 h 32"/>
                    <a:gd name="T6" fmla="*/ 4 w 30"/>
                    <a:gd name="T7" fmla="*/ 10 h 32"/>
                    <a:gd name="T8" fmla="*/ 15 w 30"/>
                    <a:gd name="T9" fmla="*/ 0 h 32"/>
                    <a:gd name="T10" fmla="*/ 27 w 30"/>
                    <a:gd name="T11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2">
                      <a:moveTo>
                        <a:pt x="27" y="6"/>
                      </a:moveTo>
                      <a:cubicBezTo>
                        <a:pt x="30" y="14"/>
                        <a:pt x="26" y="23"/>
                        <a:pt x="21" y="28"/>
                      </a:cubicBezTo>
                      <a:cubicBezTo>
                        <a:pt x="17" y="32"/>
                        <a:pt x="11" y="31"/>
                        <a:pt x="5" y="31"/>
                      </a:cubicBezTo>
                      <a:cubicBezTo>
                        <a:pt x="0" y="25"/>
                        <a:pt x="0" y="17"/>
                        <a:pt x="4" y="10"/>
                      </a:cubicBezTo>
                      <a:cubicBezTo>
                        <a:pt x="6" y="5"/>
                        <a:pt x="10" y="1"/>
                        <a:pt x="15" y="0"/>
                      </a:cubicBezTo>
                      <a:cubicBezTo>
                        <a:pt x="20" y="0"/>
                        <a:pt x="24" y="2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4" name="Freeform 70">
                  <a:extLst>
                    <a:ext uri="{FF2B5EF4-FFF2-40B4-BE49-F238E27FC236}">
                      <a16:creationId xmlns:a16="http://schemas.microsoft.com/office/drawing/2014/main" id="{F7C1A8CF-248A-4A24-A9B9-59EAE08AA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3963" y="2305050"/>
                  <a:ext cx="31750" cy="36513"/>
                </a:xfrm>
                <a:custGeom>
                  <a:avLst/>
                  <a:gdLst>
                    <a:gd name="T0" fmla="*/ 20 w 21"/>
                    <a:gd name="T1" fmla="*/ 6 h 24"/>
                    <a:gd name="T2" fmla="*/ 14 w 21"/>
                    <a:gd name="T3" fmla="*/ 21 h 24"/>
                    <a:gd name="T4" fmla="*/ 5 w 21"/>
                    <a:gd name="T5" fmla="*/ 22 h 24"/>
                    <a:gd name="T6" fmla="*/ 3 w 21"/>
                    <a:gd name="T7" fmla="*/ 9 h 24"/>
                    <a:gd name="T8" fmla="*/ 13 w 21"/>
                    <a:gd name="T9" fmla="*/ 0 h 24"/>
                    <a:gd name="T10" fmla="*/ 20 w 21"/>
                    <a:gd name="T11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4">
                      <a:moveTo>
                        <a:pt x="20" y="6"/>
                      </a:moveTo>
                      <a:cubicBezTo>
                        <a:pt x="20" y="11"/>
                        <a:pt x="21" y="18"/>
                        <a:pt x="14" y="21"/>
                      </a:cubicBezTo>
                      <a:cubicBezTo>
                        <a:pt x="12" y="23"/>
                        <a:pt x="8" y="24"/>
                        <a:pt x="5" y="22"/>
                      </a:cubicBezTo>
                      <a:cubicBezTo>
                        <a:pt x="2" y="19"/>
                        <a:pt x="0" y="13"/>
                        <a:pt x="3" y="9"/>
                      </a:cubicBezTo>
                      <a:cubicBezTo>
                        <a:pt x="4" y="4"/>
                        <a:pt x="9" y="2"/>
                        <a:pt x="13" y="0"/>
                      </a:cubicBezTo>
                      <a:cubicBezTo>
                        <a:pt x="18" y="0"/>
                        <a:pt x="19" y="3"/>
                        <a:pt x="2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5" name="Freeform 71">
                  <a:extLst>
                    <a:ext uri="{FF2B5EF4-FFF2-40B4-BE49-F238E27FC236}">
                      <a16:creationId xmlns:a16="http://schemas.microsoft.com/office/drawing/2014/main" id="{BD0B179B-C6D6-4722-9CA9-31AB4BC65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4476" y="2309813"/>
                  <a:ext cx="34925" cy="36513"/>
                </a:xfrm>
                <a:custGeom>
                  <a:avLst/>
                  <a:gdLst>
                    <a:gd name="T0" fmla="*/ 22 w 23"/>
                    <a:gd name="T1" fmla="*/ 8 h 24"/>
                    <a:gd name="T2" fmla="*/ 21 w 23"/>
                    <a:gd name="T3" fmla="*/ 20 h 24"/>
                    <a:gd name="T4" fmla="*/ 8 w 23"/>
                    <a:gd name="T5" fmla="*/ 21 h 24"/>
                    <a:gd name="T6" fmla="*/ 1 w 23"/>
                    <a:gd name="T7" fmla="*/ 13 h 24"/>
                    <a:gd name="T8" fmla="*/ 3 w 23"/>
                    <a:gd name="T9" fmla="*/ 3 h 24"/>
                    <a:gd name="T10" fmla="*/ 22 w 23"/>
                    <a:gd name="T1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4">
                      <a:moveTo>
                        <a:pt x="22" y="8"/>
                      </a:moveTo>
                      <a:cubicBezTo>
                        <a:pt x="23" y="13"/>
                        <a:pt x="23" y="16"/>
                        <a:pt x="21" y="20"/>
                      </a:cubicBezTo>
                      <a:cubicBezTo>
                        <a:pt x="18" y="24"/>
                        <a:pt x="12" y="23"/>
                        <a:pt x="8" y="21"/>
                      </a:cubicBezTo>
                      <a:cubicBezTo>
                        <a:pt x="4" y="20"/>
                        <a:pt x="2" y="16"/>
                        <a:pt x="1" y="13"/>
                      </a:cubicBezTo>
                      <a:cubicBezTo>
                        <a:pt x="0" y="10"/>
                        <a:pt x="1" y="6"/>
                        <a:pt x="3" y="3"/>
                      </a:cubicBezTo>
                      <a:cubicBezTo>
                        <a:pt x="10" y="0"/>
                        <a:pt x="19" y="2"/>
                        <a:pt x="2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6" name="Freeform 72">
                  <a:extLst>
                    <a:ext uri="{FF2B5EF4-FFF2-40B4-BE49-F238E27FC236}">
                      <a16:creationId xmlns:a16="http://schemas.microsoft.com/office/drawing/2014/main" id="{3EE80DDB-D5AA-489B-A3FA-18A1C9D5F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2311400"/>
                  <a:ext cx="134938" cy="112713"/>
                </a:xfrm>
                <a:custGeom>
                  <a:avLst/>
                  <a:gdLst>
                    <a:gd name="T0" fmla="*/ 81 w 88"/>
                    <a:gd name="T1" fmla="*/ 4 h 73"/>
                    <a:gd name="T2" fmla="*/ 86 w 88"/>
                    <a:gd name="T3" fmla="*/ 22 h 73"/>
                    <a:gd name="T4" fmla="*/ 68 w 88"/>
                    <a:gd name="T5" fmla="*/ 40 h 73"/>
                    <a:gd name="T6" fmla="*/ 52 w 88"/>
                    <a:gd name="T7" fmla="*/ 67 h 73"/>
                    <a:gd name="T8" fmla="*/ 29 w 88"/>
                    <a:gd name="T9" fmla="*/ 68 h 73"/>
                    <a:gd name="T10" fmla="*/ 16 w 88"/>
                    <a:gd name="T11" fmla="*/ 56 h 73"/>
                    <a:gd name="T12" fmla="*/ 16 w 88"/>
                    <a:gd name="T13" fmla="*/ 40 h 73"/>
                    <a:gd name="T14" fmla="*/ 3 w 88"/>
                    <a:gd name="T15" fmla="*/ 30 h 73"/>
                    <a:gd name="T16" fmla="*/ 2 w 88"/>
                    <a:gd name="T17" fmla="*/ 12 h 73"/>
                    <a:gd name="T18" fmla="*/ 19 w 88"/>
                    <a:gd name="T19" fmla="*/ 1 h 73"/>
                    <a:gd name="T20" fmla="*/ 29 w 88"/>
                    <a:gd name="T21" fmla="*/ 5 h 73"/>
                    <a:gd name="T22" fmla="*/ 32 w 88"/>
                    <a:gd name="T23" fmla="*/ 13 h 73"/>
                    <a:gd name="T24" fmla="*/ 21 w 88"/>
                    <a:gd name="T25" fmla="*/ 14 h 73"/>
                    <a:gd name="T26" fmla="*/ 18 w 88"/>
                    <a:gd name="T27" fmla="*/ 27 h 73"/>
                    <a:gd name="T28" fmla="*/ 27 w 88"/>
                    <a:gd name="T29" fmla="*/ 37 h 73"/>
                    <a:gd name="T30" fmla="*/ 30 w 88"/>
                    <a:gd name="T31" fmla="*/ 54 h 73"/>
                    <a:gd name="T32" fmla="*/ 43 w 88"/>
                    <a:gd name="T33" fmla="*/ 61 h 73"/>
                    <a:gd name="T34" fmla="*/ 60 w 88"/>
                    <a:gd name="T35" fmla="*/ 42 h 73"/>
                    <a:gd name="T36" fmla="*/ 76 w 88"/>
                    <a:gd name="T37" fmla="*/ 16 h 73"/>
                    <a:gd name="T38" fmla="*/ 61 w 88"/>
                    <a:gd name="T39" fmla="*/ 6 h 73"/>
                    <a:gd name="T40" fmla="*/ 68 w 88"/>
                    <a:gd name="T41" fmla="*/ 1 h 73"/>
                    <a:gd name="T42" fmla="*/ 81 w 88"/>
                    <a:gd name="T4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8" h="73">
                      <a:moveTo>
                        <a:pt x="81" y="4"/>
                      </a:moveTo>
                      <a:cubicBezTo>
                        <a:pt x="86" y="9"/>
                        <a:pt x="88" y="16"/>
                        <a:pt x="86" y="22"/>
                      </a:cubicBezTo>
                      <a:cubicBezTo>
                        <a:pt x="86" y="32"/>
                        <a:pt x="76" y="38"/>
                        <a:pt x="68" y="40"/>
                      </a:cubicBezTo>
                      <a:cubicBezTo>
                        <a:pt x="65" y="50"/>
                        <a:pt x="63" y="62"/>
                        <a:pt x="52" y="67"/>
                      </a:cubicBezTo>
                      <a:cubicBezTo>
                        <a:pt x="45" y="70"/>
                        <a:pt x="37" y="73"/>
                        <a:pt x="29" y="68"/>
                      </a:cubicBezTo>
                      <a:cubicBezTo>
                        <a:pt x="23" y="66"/>
                        <a:pt x="19" y="61"/>
                        <a:pt x="16" y="56"/>
                      </a:cubicBezTo>
                      <a:cubicBezTo>
                        <a:pt x="15" y="51"/>
                        <a:pt x="13" y="46"/>
                        <a:pt x="16" y="40"/>
                      </a:cubicBezTo>
                      <a:cubicBezTo>
                        <a:pt x="14" y="33"/>
                        <a:pt x="3" y="38"/>
                        <a:pt x="3" y="30"/>
                      </a:cubicBezTo>
                      <a:cubicBezTo>
                        <a:pt x="0" y="25"/>
                        <a:pt x="1" y="18"/>
                        <a:pt x="2" y="12"/>
                      </a:cubicBezTo>
                      <a:cubicBezTo>
                        <a:pt x="5" y="6"/>
                        <a:pt x="12" y="2"/>
                        <a:pt x="19" y="1"/>
                      </a:cubicBezTo>
                      <a:cubicBezTo>
                        <a:pt x="23" y="1"/>
                        <a:pt x="28" y="1"/>
                        <a:pt x="29" y="5"/>
                      </a:cubicBezTo>
                      <a:cubicBezTo>
                        <a:pt x="29" y="9"/>
                        <a:pt x="33" y="9"/>
                        <a:pt x="32" y="13"/>
                      </a:cubicBezTo>
                      <a:cubicBezTo>
                        <a:pt x="29" y="15"/>
                        <a:pt x="25" y="11"/>
                        <a:pt x="21" y="14"/>
                      </a:cubicBezTo>
                      <a:cubicBezTo>
                        <a:pt x="18" y="18"/>
                        <a:pt x="16" y="23"/>
                        <a:pt x="18" y="27"/>
                      </a:cubicBezTo>
                      <a:cubicBezTo>
                        <a:pt x="18" y="32"/>
                        <a:pt x="24" y="33"/>
                        <a:pt x="27" y="37"/>
                      </a:cubicBezTo>
                      <a:cubicBezTo>
                        <a:pt x="25" y="43"/>
                        <a:pt x="27" y="49"/>
                        <a:pt x="30" y="54"/>
                      </a:cubicBezTo>
                      <a:cubicBezTo>
                        <a:pt x="33" y="58"/>
                        <a:pt x="37" y="61"/>
                        <a:pt x="43" y="61"/>
                      </a:cubicBezTo>
                      <a:cubicBezTo>
                        <a:pt x="53" y="61"/>
                        <a:pt x="57" y="49"/>
                        <a:pt x="60" y="42"/>
                      </a:cubicBezTo>
                      <a:cubicBezTo>
                        <a:pt x="68" y="35"/>
                        <a:pt x="79" y="27"/>
                        <a:pt x="76" y="16"/>
                      </a:cubicBezTo>
                      <a:cubicBezTo>
                        <a:pt x="72" y="9"/>
                        <a:pt x="57" y="19"/>
                        <a:pt x="61" y="6"/>
                      </a:cubicBezTo>
                      <a:cubicBezTo>
                        <a:pt x="62" y="3"/>
                        <a:pt x="65" y="1"/>
                        <a:pt x="68" y="1"/>
                      </a:cubicBezTo>
                      <a:cubicBezTo>
                        <a:pt x="73" y="0"/>
                        <a:pt x="78" y="1"/>
                        <a:pt x="8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7" name="Freeform 73">
                  <a:extLst>
                    <a:ext uri="{FF2B5EF4-FFF2-40B4-BE49-F238E27FC236}">
                      <a16:creationId xmlns:a16="http://schemas.microsoft.com/office/drawing/2014/main" id="{CD83373E-2031-46C4-A76A-0EBEA34EA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2413" y="2316163"/>
                  <a:ext cx="23813" cy="22225"/>
                </a:xfrm>
                <a:custGeom>
                  <a:avLst/>
                  <a:gdLst>
                    <a:gd name="T0" fmla="*/ 14 w 15"/>
                    <a:gd name="T1" fmla="*/ 6 h 14"/>
                    <a:gd name="T2" fmla="*/ 9 w 15"/>
                    <a:gd name="T3" fmla="*/ 14 h 14"/>
                    <a:gd name="T4" fmla="*/ 0 w 15"/>
                    <a:gd name="T5" fmla="*/ 6 h 14"/>
                    <a:gd name="T6" fmla="*/ 6 w 15"/>
                    <a:gd name="T7" fmla="*/ 0 h 14"/>
                    <a:gd name="T8" fmla="*/ 14 w 15"/>
                    <a:gd name="T9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14" y="6"/>
                      </a:moveTo>
                      <a:cubicBezTo>
                        <a:pt x="15" y="10"/>
                        <a:pt x="13" y="13"/>
                        <a:pt x="9" y="14"/>
                      </a:cubicBezTo>
                      <a:cubicBezTo>
                        <a:pt x="5" y="13"/>
                        <a:pt x="0" y="11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10" y="0"/>
                        <a:pt x="14" y="2"/>
                        <a:pt x="1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8" name="Freeform 74">
                  <a:extLst>
                    <a:ext uri="{FF2B5EF4-FFF2-40B4-BE49-F238E27FC236}">
                      <a16:creationId xmlns:a16="http://schemas.microsoft.com/office/drawing/2014/main" id="{AF7CC13C-71A1-4B38-B903-E80BF70DD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5763" y="2336800"/>
                  <a:ext cx="47625" cy="63500"/>
                </a:xfrm>
                <a:custGeom>
                  <a:avLst/>
                  <a:gdLst>
                    <a:gd name="T0" fmla="*/ 12 w 31"/>
                    <a:gd name="T1" fmla="*/ 1 h 41"/>
                    <a:gd name="T2" fmla="*/ 31 w 31"/>
                    <a:gd name="T3" fmla="*/ 29 h 41"/>
                    <a:gd name="T4" fmla="*/ 31 w 31"/>
                    <a:gd name="T5" fmla="*/ 29 h 41"/>
                    <a:gd name="T6" fmla="*/ 10 w 31"/>
                    <a:gd name="T7" fmla="*/ 12 h 41"/>
                    <a:gd name="T8" fmla="*/ 6 w 31"/>
                    <a:gd name="T9" fmla="*/ 40 h 41"/>
                    <a:gd name="T10" fmla="*/ 2 w 31"/>
                    <a:gd name="T11" fmla="*/ 37 h 41"/>
                    <a:gd name="T12" fmla="*/ 7 w 31"/>
                    <a:gd name="T13" fmla="*/ 1 h 41"/>
                    <a:gd name="T14" fmla="*/ 12 w 31"/>
                    <a:gd name="T15" fmla="*/ 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41">
                      <a:moveTo>
                        <a:pt x="12" y="1"/>
                      </a:moveTo>
                      <a:cubicBezTo>
                        <a:pt x="20" y="9"/>
                        <a:pt x="31" y="17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4" y="23"/>
                        <a:pt x="19" y="14"/>
                        <a:pt x="10" y="12"/>
                      </a:cubicBezTo>
                      <a:cubicBezTo>
                        <a:pt x="3" y="19"/>
                        <a:pt x="5" y="31"/>
                        <a:pt x="6" y="40"/>
                      </a:cubicBezTo>
                      <a:cubicBezTo>
                        <a:pt x="4" y="41"/>
                        <a:pt x="2" y="39"/>
                        <a:pt x="2" y="37"/>
                      </a:cubicBezTo>
                      <a:cubicBezTo>
                        <a:pt x="0" y="25"/>
                        <a:pt x="2" y="12"/>
                        <a:pt x="7" y="1"/>
                      </a:cubicBezTo>
                      <a:cubicBezTo>
                        <a:pt x="8" y="0"/>
                        <a:pt x="10" y="0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79" name="Freeform 75">
                  <a:extLst>
                    <a:ext uri="{FF2B5EF4-FFF2-40B4-BE49-F238E27FC236}">
                      <a16:creationId xmlns:a16="http://schemas.microsoft.com/office/drawing/2014/main" id="{0B0A5EEB-FB9A-4E21-869C-7DD05FFF92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51" y="2343150"/>
                  <a:ext cx="265113" cy="149225"/>
                </a:xfrm>
                <a:custGeom>
                  <a:avLst/>
                  <a:gdLst>
                    <a:gd name="T0" fmla="*/ 52 w 173"/>
                    <a:gd name="T1" fmla="*/ 21 h 98"/>
                    <a:gd name="T2" fmla="*/ 52 w 173"/>
                    <a:gd name="T3" fmla="*/ 33 h 98"/>
                    <a:gd name="T4" fmla="*/ 76 w 173"/>
                    <a:gd name="T5" fmla="*/ 57 h 98"/>
                    <a:gd name="T6" fmla="*/ 68 w 173"/>
                    <a:gd name="T7" fmla="*/ 55 h 98"/>
                    <a:gd name="T8" fmla="*/ 48 w 173"/>
                    <a:gd name="T9" fmla="*/ 33 h 98"/>
                    <a:gd name="T10" fmla="*/ 37 w 173"/>
                    <a:gd name="T11" fmla="*/ 15 h 98"/>
                    <a:gd name="T12" fmla="*/ 28 w 173"/>
                    <a:gd name="T13" fmla="*/ 23 h 98"/>
                    <a:gd name="T14" fmla="*/ 7 w 173"/>
                    <a:gd name="T15" fmla="*/ 33 h 98"/>
                    <a:gd name="T16" fmla="*/ 11 w 173"/>
                    <a:gd name="T17" fmla="*/ 37 h 98"/>
                    <a:gd name="T18" fmla="*/ 29 w 173"/>
                    <a:gd name="T19" fmla="*/ 39 h 98"/>
                    <a:gd name="T20" fmla="*/ 76 w 173"/>
                    <a:gd name="T21" fmla="*/ 85 h 98"/>
                    <a:gd name="T22" fmla="*/ 95 w 173"/>
                    <a:gd name="T23" fmla="*/ 80 h 98"/>
                    <a:gd name="T24" fmla="*/ 121 w 173"/>
                    <a:gd name="T25" fmla="*/ 63 h 98"/>
                    <a:gd name="T26" fmla="*/ 131 w 173"/>
                    <a:gd name="T27" fmla="*/ 48 h 98"/>
                    <a:gd name="T28" fmla="*/ 164 w 173"/>
                    <a:gd name="T29" fmla="*/ 32 h 98"/>
                    <a:gd name="T30" fmla="*/ 169 w 173"/>
                    <a:gd name="T31" fmla="*/ 29 h 98"/>
                    <a:gd name="T32" fmla="*/ 168 w 173"/>
                    <a:gd name="T33" fmla="*/ 25 h 98"/>
                    <a:gd name="T34" fmla="*/ 173 w 173"/>
                    <a:gd name="T35" fmla="*/ 29 h 98"/>
                    <a:gd name="T36" fmla="*/ 156 w 173"/>
                    <a:gd name="T37" fmla="*/ 45 h 98"/>
                    <a:gd name="T38" fmla="*/ 131 w 173"/>
                    <a:gd name="T39" fmla="*/ 52 h 98"/>
                    <a:gd name="T40" fmla="*/ 93 w 173"/>
                    <a:gd name="T41" fmla="*/ 85 h 98"/>
                    <a:gd name="T42" fmla="*/ 79 w 173"/>
                    <a:gd name="T43" fmla="*/ 92 h 98"/>
                    <a:gd name="T44" fmla="*/ 35 w 173"/>
                    <a:gd name="T45" fmla="*/ 62 h 98"/>
                    <a:gd name="T46" fmla="*/ 26 w 173"/>
                    <a:gd name="T47" fmla="*/ 44 h 98"/>
                    <a:gd name="T48" fmla="*/ 9 w 173"/>
                    <a:gd name="T49" fmla="*/ 40 h 98"/>
                    <a:gd name="T50" fmla="*/ 0 w 173"/>
                    <a:gd name="T51" fmla="*/ 29 h 98"/>
                    <a:gd name="T52" fmla="*/ 31 w 173"/>
                    <a:gd name="T53" fmla="*/ 11 h 98"/>
                    <a:gd name="T54" fmla="*/ 37 w 173"/>
                    <a:gd name="T55" fmla="*/ 0 h 98"/>
                    <a:gd name="T56" fmla="*/ 52 w 173"/>
                    <a:gd name="T5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3" h="98">
                      <a:moveTo>
                        <a:pt x="52" y="21"/>
                      </a:move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6" y="44"/>
                        <a:pt x="65" y="54"/>
                        <a:pt x="76" y="57"/>
                      </a:cubicBezTo>
                      <a:cubicBezTo>
                        <a:pt x="74" y="57"/>
                        <a:pt x="70" y="56"/>
                        <a:pt x="68" y="55"/>
                      </a:cubicBezTo>
                      <a:cubicBezTo>
                        <a:pt x="57" y="53"/>
                        <a:pt x="52" y="41"/>
                        <a:pt x="48" y="33"/>
                      </a:cubicBezTo>
                      <a:cubicBezTo>
                        <a:pt x="48" y="24"/>
                        <a:pt x="42" y="20"/>
                        <a:pt x="37" y="15"/>
                      </a:cubicBezTo>
                      <a:cubicBezTo>
                        <a:pt x="32" y="15"/>
                        <a:pt x="33" y="21"/>
                        <a:pt x="28" y="23"/>
                      </a:cubicBezTo>
                      <a:cubicBezTo>
                        <a:pt x="22" y="28"/>
                        <a:pt x="14" y="28"/>
                        <a:pt x="7" y="33"/>
                      </a:cubicBezTo>
                      <a:cubicBezTo>
                        <a:pt x="6" y="36"/>
                        <a:pt x="9" y="37"/>
                        <a:pt x="11" y="37"/>
                      </a:cubicBezTo>
                      <a:cubicBezTo>
                        <a:pt x="17" y="39"/>
                        <a:pt x="24" y="37"/>
                        <a:pt x="29" y="39"/>
                      </a:cubicBezTo>
                      <a:cubicBezTo>
                        <a:pt x="34" y="61"/>
                        <a:pt x="55" y="78"/>
                        <a:pt x="76" y="85"/>
                      </a:cubicBezTo>
                      <a:cubicBezTo>
                        <a:pt x="83" y="94"/>
                        <a:pt x="87" y="78"/>
                        <a:pt x="95" y="80"/>
                      </a:cubicBezTo>
                      <a:cubicBezTo>
                        <a:pt x="103" y="74"/>
                        <a:pt x="114" y="72"/>
                        <a:pt x="121" y="63"/>
                      </a:cubicBezTo>
                      <a:cubicBezTo>
                        <a:pt x="127" y="59"/>
                        <a:pt x="127" y="53"/>
                        <a:pt x="131" y="48"/>
                      </a:cubicBezTo>
                      <a:cubicBezTo>
                        <a:pt x="143" y="45"/>
                        <a:pt x="154" y="40"/>
                        <a:pt x="164" y="32"/>
                      </a:cubicBezTo>
                      <a:cubicBezTo>
                        <a:pt x="166" y="32"/>
                        <a:pt x="168" y="31"/>
                        <a:pt x="169" y="29"/>
                      </a:cubicBezTo>
                      <a:cubicBezTo>
                        <a:pt x="168" y="25"/>
                        <a:pt x="168" y="25"/>
                        <a:pt x="168" y="25"/>
                      </a:cubicBezTo>
                      <a:cubicBezTo>
                        <a:pt x="170" y="24"/>
                        <a:pt x="172" y="27"/>
                        <a:pt x="173" y="29"/>
                      </a:cubicBezTo>
                      <a:cubicBezTo>
                        <a:pt x="170" y="36"/>
                        <a:pt x="162" y="41"/>
                        <a:pt x="156" y="45"/>
                      </a:cubicBezTo>
                      <a:cubicBezTo>
                        <a:pt x="149" y="50"/>
                        <a:pt x="140" y="51"/>
                        <a:pt x="131" y="52"/>
                      </a:cubicBezTo>
                      <a:cubicBezTo>
                        <a:pt x="127" y="70"/>
                        <a:pt x="110" y="80"/>
                        <a:pt x="93" y="85"/>
                      </a:cubicBezTo>
                      <a:cubicBezTo>
                        <a:pt x="89" y="87"/>
                        <a:pt x="85" y="98"/>
                        <a:pt x="79" y="92"/>
                      </a:cubicBezTo>
                      <a:cubicBezTo>
                        <a:pt x="63" y="84"/>
                        <a:pt x="46" y="79"/>
                        <a:pt x="35" y="62"/>
                      </a:cubicBezTo>
                      <a:cubicBezTo>
                        <a:pt x="32" y="56"/>
                        <a:pt x="27" y="51"/>
                        <a:pt x="26" y="44"/>
                      </a:cubicBezTo>
                      <a:cubicBezTo>
                        <a:pt x="23" y="38"/>
                        <a:pt x="15" y="42"/>
                        <a:pt x="9" y="40"/>
                      </a:cubicBezTo>
                      <a:cubicBezTo>
                        <a:pt x="5" y="38"/>
                        <a:pt x="0" y="35"/>
                        <a:pt x="0" y="29"/>
                      </a:cubicBezTo>
                      <a:cubicBezTo>
                        <a:pt x="11" y="26"/>
                        <a:pt x="24" y="23"/>
                        <a:pt x="31" y="11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8"/>
                        <a:pt x="41" y="20"/>
                        <a:pt x="5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0" name="Freeform 76">
                  <a:extLst>
                    <a:ext uri="{FF2B5EF4-FFF2-40B4-BE49-F238E27FC236}">
                      <a16:creationId xmlns:a16="http://schemas.microsoft.com/office/drawing/2014/main" id="{DCE12F62-470A-49F4-9F6E-E82D18094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2336800"/>
                  <a:ext cx="66675" cy="71438"/>
                </a:xfrm>
                <a:custGeom>
                  <a:avLst/>
                  <a:gdLst>
                    <a:gd name="T0" fmla="*/ 27 w 44"/>
                    <a:gd name="T1" fmla="*/ 6 h 47"/>
                    <a:gd name="T2" fmla="*/ 37 w 44"/>
                    <a:gd name="T3" fmla="*/ 44 h 47"/>
                    <a:gd name="T4" fmla="*/ 33 w 44"/>
                    <a:gd name="T5" fmla="*/ 47 h 47"/>
                    <a:gd name="T6" fmla="*/ 23 w 44"/>
                    <a:gd name="T7" fmla="*/ 14 h 47"/>
                    <a:gd name="T8" fmla="*/ 15 w 44"/>
                    <a:gd name="T9" fmla="*/ 23 h 47"/>
                    <a:gd name="T10" fmla="*/ 4 w 44"/>
                    <a:gd name="T11" fmla="*/ 37 h 47"/>
                    <a:gd name="T12" fmla="*/ 14 w 44"/>
                    <a:gd name="T13" fmla="*/ 10 h 47"/>
                    <a:gd name="T14" fmla="*/ 27 w 44"/>
                    <a:gd name="T15" fmla="*/ 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47">
                      <a:moveTo>
                        <a:pt x="27" y="6"/>
                      </a:moveTo>
                      <a:cubicBezTo>
                        <a:pt x="33" y="18"/>
                        <a:pt x="44" y="30"/>
                        <a:pt x="37" y="44"/>
                      </a:cubicBezTo>
                      <a:cubicBezTo>
                        <a:pt x="36" y="45"/>
                        <a:pt x="35" y="47"/>
                        <a:pt x="33" y="47"/>
                      </a:cubicBezTo>
                      <a:cubicBezTo>
                        <a:pt x="31" y="35"/>
                        <a:pt x="33" y="22"/>
                        <a:pt x="23" y="14"/>
                      </a:cubicBezTo>
                      <a:cubicBezTo>
                        <a:pt x="18" y="14"/>
                        <a:pt x="18" y="20"/>
                        <a:pt x="15" y="23"/>
                      </a:cubicBezTo>
                      <a:cubicBezTo>
                        <a:pt x="10" y="27"/>
                        <a:pt x="7" y="32"/>
                        <a:pt x="4" y="37"/>
                      </a:cubicBezTo>
                      <a:cubicBezTo>
                        <a:pt x="0" y="27"/>
                        <a:pt x="10" y="19"/>
                        <a:pt x="14" y="10"/>
                      </a:cubicBezTo>
                      <a:cubicBezTo>
                        <a:pt x="17" y="7"/>
                        <a:pt x="23" y="0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1" name="Freeform 77">
                  <a:extLst>
                    <a:ext uri="{FF2B5EF4-FFF2-40B4-BE49-F238E27FC236}">
                      <a16:creationId xmlns:a16="http://schemas.microsoft.com/office/drawing/2014/main" id="{B0F4606B-7BFB-4310-B76F-0975E900D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276" y="2351088"/>
                  <a:ext cx="103188" cy="77788"/>
                </a:xfrm>
                <a:custGeom>
                  <a:avLst/>
                  <a:gdLst>
                    <a:gd name="T0" fmla="*/ 67 w 67"/>
                    <a:gd name="T1" fmla="*/ 5 h 51"/>
                    <a:gd name="T2" fmla="*/ 64 w 67"/>
                    <a:gd name="T3" fmla="*/ 8 h 51"/>
                    <a:gd name="T4" fmla="*/ 3 w 67"/>
                    <a:gd name="T5" fmla="*/ 44 h 51"/>
                    <a:gd name="T6" fmla="*/ 0 w 67"/>
                    <a:gd name="T7" fmla="*/ 51 h 51"/>
                    <a:gd name="T8" fmla="*/ 29 w 67"/>
                    <a:gd name="T9" fmla="*/ 10 h 51"/>
                    <a:gd name="T10" fmla="*/ 66 w 67"/>
                    <a:gd name="T11" fmla="*/ 3 h 51"/>
                    <a:gd name="T12" fmla="*/ 67 w 67"/>
                    <a:gd name="T13" fmla="*/ 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51">
                      <a:moveTo>
                        <a:pt x="67" y="5"/>
                      </a:moveTo>
                      <a:cubicBezTo>
                        <a:pt x="67" y="7"/>
                        <a:pt x="65" y="8"/>
                        <a:pt x="64" y="8"/>
                      </a:cubicBezTo>
                      <a:cubicBezTo>
                        <a:pt x="39" y="8"/>
                        <a:pt x="16" y="23"/>
                        <a:pt x="3" y="44"/>
                      </a:cubicBezTo>
                      <a:cubicBezTo>
                        <a:pt x="2" y="46"/>
                        <a:pt x="1" y="48"/>
                        <a:pt x="0" y="51"/>
                      </a:cubicBezTo>
                      <a:cubicBezTo>
                        <a:pt x="0" y="33"/>
                        <a:pt x="14" y="19"/>
                        <a:pt x="29" y="10"/>
                      </a:cubicBezTo>
                      <a:cubicBezTo>
                        <a:pt x="40" y="5"/>
                        <a:pt x="53" y="0"/>
                        <a:pt x="66" y="3"/>
                      </a:cubicBezTo>
                      <a:cubicBezTo>
                        <a:pt x="67" y="5"/>
                        <a:pt x="67" y="5"/>
                        <a:pt x="6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2" name="Freeform 78">
                  <a:extLst>
                    <a:ext uri="{FF2B5EF4-FFF2-40B4-BE49-F238E27FC236}">
                      <a16:creationId xmlns:a16="http://schemas.microsoft.com/office/drawing/2014/main" id="{6A45A7F1-D0EF-4133-A6F0-972AC14F9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5676" y="2355850"/>
                  <a:ext cx="112713" cy="101600"/>
                </a:xfrm>
                <a:custGeom>
                  <a:avLst/>
                  <a:gdLst>
                    <a:gd name="T0" fmla="*/ 45 w 73"/>
                    <a:gd name="T1" fmla="*/ 13 h 67"/>
                    <a:gd name="T2" fmla="*/ 73 w 73"/>
                    <a:gd name="T3" fmla="*/ 63 h 67"/>
                    <a:gd name="T4" fmla="*/ 72 w 73"/>
                    <a:gd name="T5" fmla="*/ 67 h 67"/>
                    <a:gd name="T6" fmla="*/ 61 w 73"/>
                    <a:gd name="T7" fmla="*/ 40 h 67"/>
                    <a:gd name="T8" fmla="*/ 24 w 73"/>
                    <a:gd name="T9" fmla="*/ 14 h 67"/>
                    <a:gd name="T10" fmla="*/ 4 w 73"/>
                    <a:gd name="T11" fmla="*/ 14 h 67"/>
                    <a:gd name="T12" fmla="*/ 1 w 73"/>
                    <a:gd name="T13" fmla="*/ 4 h 67"/>
                    <a:gd name="T14" fmla="*/ 45 w 73"/>
                    <a:gd name="T15" fmla="*/ 1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" h="67">
                      <a:moveTo>
                        <a:pt x="45" y="13"/>
                      </a:moveTo>
                      <a:cubicBezTo>
                        <a:pt x="62" y="26"/>
                        <a:pt x="72" y="42"/>
                        <a:pt x="73" y="63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68" y="58"/>
                        <a:pt x="67" y="48"/>
                        <a:pt x="61" y="40"/>
                      </a:cubicBezTo>
                      <a:cubicBezTo>
                        <a:pt x="54" y="25"/>
                        <a:pt x="38" y="19"/>
                        <a:pt x="24" y="14"/>
                      </a:cubicBezTo>
                      <a:cubicBezTo>
                        <a:pt x="18" y="13"/>
                        <a:pt x="10" y="13"/>
                        <a:pt x="4" y="14"/>
                      </a:cubicBezTo>
                      <a:cubicBezTo>
                        <a:pt x="2" y="11"/>
                        <a:pt x="0" y="8"/>
                        <a:pt x="1" y="4"/>
                      </a:cubicBezTo>
                      <a:cubicBezTo>
                        <a:pt x="17" y="0"/>
                        <a:pt x="32" y="6"/>
                        <a:pt x="4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10B2E80-7669-4232-A702-99876F1B9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1638" y="2366963"/>
                  <a:ext cx="23813" cy="44450"/>
                </a:xfrm>
                <a:custGeom>
                  <a:avLst/>
                  <a:gdLst>
                    <a:gd name="T0" fmla="*/ 14 w 16"/>
                    <a:gd name="T1" fmla="*/ 14 h 29"/>
                    <a:gd name="T2" fmla="*/ 10 w 16"/>
                    <a:gd name="T3" fmla="*/ 29 h 29"/>
                    <a:gd name="T4" fmla="*/ 3 w 16"/>
                    <a:gd name="T5" fmla="*/ 16 h 29"/>
                    <a:gd name="T6" fmla="*/ 4 w 16"/>
                    <a:gd name="T7" fmla="*/ 0 h 29"/>
                    <a:gd name="T8" fmla="*/ 14 w 16"/>
                    <a:gd name="T9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9">
                      <a:moveTo>
                        <a:pt x="14" y="14"/>
                      </a:moveTo>
                      <a:cubicBezTo>
                        <a:pt x="16" y="19"/>
                        <a:pt x="12" y="24"/>
                        <a:pt x="10" y="29"/>
                      </a:cubicBezTo>
                      <a:cubicBezTo>
                        <a:pt x="5" y="26"/>
                        <a:pt x="4" y="21"/>
                        <a:pt x="3" y="16"/>
                      </a:cubicBezTo>
                      <a:cubicBezTo>
                        <a:pt x="2" y="11"/>
                        <a:pt x="0" y="4"/>
                        <a:pt x="4" y="0"/>
                      </a:cubicBezTo>
                      <a:cubicBezTo>
                        <a:pt x="8" y="3"/>
                        <a:pt x="12" y="9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4" name="Freeform 80">
                  <a:extLst>
                    <a:ext uri="{FF2B5EF4-FFF2-40B4-BE49-F238E27FC236}">
                      <a16:creationId xmlns:a16="http://schemas.microsoft.com/office/drawing/2014/main" id="{037DED7E-D07F-4686-9E7C-66A6C1BE3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2373313"/>
                  <a:ext cx="87313" cy="87313"/>
                </a:xfrm>
                <a:custGeom>
                  <a:avLst/>
                  <a:gdLst>
                    <a:gd name="T0" fmla="*/ 57 w 57"/>
                    <a:gd name="T1" fmla="*/ 1 h 57"/>
                    <a:gd name="T2" fmla="*/ 46 w 57"/>
                    <a:gd name="T3" fmla="*/ 16 h 57"/>
                    <a:gd name="T4" fmla="*/ 8 w 57"/>
                    <a:gd name="T5" fmla="*/ 40 h 57"/>
                    <a:gd name="T6" fmla="*/ 8 w 57"/>
                    <a:gd name="T7" fmla="*/ 51 h 57"/>
                    <a:gd name="T8" fmla="*/ 4 w 57"/>
                    <a:gd name="T9" fmla="*/ 57 h 57"/>
                    <a:gd name="T10" fmla="*/ 5 w 57"/>
                    <a:gd name="T11" fmla="*/ 42 h 57"/>
                    <a:gd name="T12" fmla="*/ 46 w 57"/>
                    <a:gd name="T13" fmla="*/ 3 h 57"/>
                    <a:gd name="T14" fmla="*/ 57 w 57"/>
                    <a:gd name="T15" fmla="*/ 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" h="57">
                      <a:moveTo>
                        <a:pt x="57" y="1"/>
                      </a:moveTo>
                      <a:cubicBezTo>
                        <a:pt x="56" y="7"/>
                        <a:pt x="50" y="11"/>
                        <a:pt x="46" y="16"/>
                      </a:cubicBezTo>
                      <a:cubicBezTo>
                        <a:pt x="35" y="27"/>
                        <a:pt x="21" y="35"/>
                        <a:pt x="8" y="40"/>
                      </a:cubicBezTo>
                      <a:cubicBezTo>
                        <a:pt x="7" y="43"/>
                        <a:pt x="9" y="46"/>
                        <a:pt x="8" y="51"/>
                      </a:cubicBezTo>
                      <a:cubicBezTo>
                        <a:pt x="5" y="52"/>
                        <a:pt x="6" y="55"/>
                        <a:pt x="4" y="57"/>
                      </a:cubicBezTo>
                      <a:cubicBezTo>
                        <a:pt x="0" y="53"/>
                        <a:pt x="4" y="46"/>
                        <a:pt x="5" y="42"/>
                      </a:cubicBezTo>
                      <a:cubicBezTo>
                        <a:pt x="8" y="22"/>
                        <a:pt x="27" y="7"/>
                        <a:pt x="46" y="3"/>
                      </a:cubicBezTo>
                      <a:cubicBezTo>
                        <a:pt x="50" y="3"/>
                        <a:pt x="54" y="0"/>
                        <a:pt x="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5" name="Freeform 81">
                  <a:extLst>
                    <a:ext uri="{FF2B5EF4-FFF2-40B4-BE49-F238E27FC236}">
                      <a16:creationId xmlns:a16="http://schemas.microsoft.com/office/drawing/2014/main" id="{5C7D5FC9-EBEB-4F56-8D9E-18BC7E27D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8863" y="2371725"/>
                  <a:ext cx="34925" cy="66675"/>
                </a:xfrm>
                <a:custGeom>
                  <a:avLst/>
                  <a:gdLst>
                    <a:gd name="T0" fmla="*/ 23 w 23"/>
                    <a:gd name="T1" fmla="*/ 13 h 43"/>
                    <a:gd name="T2" fmla="*/ 22 w 23"/>
                    <a:gd name="T3" fmla="*/ 31 h 43"/>
                    <a:gd name="T4" fmla="*/ 12 w 23"/>
                    <a:gd name="T5" fmla="*/ 43 h 43"/>
                    <a:gd name="T6" fmla="*/ 9 w 23"/>
                    <a:gd name="T7" fmla="*/ 11 h 43"/>
                    <a:gd name="T8" fmla="*/ 18 w 23"/>
                    <a:gd name="T9" fmla="*/ 0 h 43"/>
                    <a:gd name="T10" fmla="*/ 23 w 23"/>
                    <a:gd name="T11" fmla="*/ 1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43">
                      <a:moveTo>
                        <a:pt x="23" y="13"/>
                      </a:move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19" y="35"/>
                        <a:pt x="16" y="41"/>
                        <a:pt x="12" y="43"/>
                      </a:cubicBezTo>
                      <a:cubicBezTo>
                        <a:pt x="10" y="32"/>
                        <a:pt x="0" y="22"/>
                        <a:pt x="9" y="11"/>
                      </a:cubicBezTo>
                      <a:cubicBezTo>
                        <a:pt x="12" y="7"/>
                        <a:pt x="14" y="3"/>
                        <a:pt x="18" y="0"/>
                      </a:cubicBezTo>
                      <a:cubicBezTo>
                        <a:pt x="22" y="2"/>
                        <a:pt x="22" y="9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6" name="Freeform 82">
                  <a:extLst>
                    <a:ext uri="{FF2B5EF4-FFF2-40B4-BE49-F238E27FC236}">
                      <a16:creationId xmlns:a16="http://schemas.microsoft.com/office/drawing/2014/main" id="{79961C84-D014-4484-A8F4-E27129BD1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438" y="2379663"/>
                  <a:ext cx="82550" cy="95250"/>
                </a:xfrm>
                <a:custGeom>
                  <a:avLst/>
                  <a:gdLst>
                    <a:gd name="T0" fmla="*/ 52 w 54"/>
                    <a:gd name="T1" fmla="*/ 36 h 62"/>
                    <a:gd name="T2" fmla="*/ 54 w 54"/>
                    <a:gd name="T3" fmla="*/ 43 h 62"/>
                    <a:gd name="T4" fmla="*/ 11 w 54"/>
                    <a:gd name="T5" fmla="*/ 10 h 62"/>
                    <a:gd name="T6" fmla="*/ 9 w 54"/>
                    <a:gd name="T7" fmla="*/ 17 h 62"/>
                    <a:gd name="T8" fmla="*/ 23 w 54"/>
                    <a:gd name="T9" fmla="*/ 47 h 62"/>
                    <a:gd name="T10" fmla="*/ 46 w 54"/>
                    <a:gd name="T11" fmla="*/ 59 h 62"/>
                    <a:gd name="T12" fmla="*/ 45 w 54"/>
                    <a:gd name="T13" fmla="*/ 60 h 62"/>
                    <a:gd name="T14" fmla="*/ 12 w 54"/>
                    <a:gd name="T15" fmla="*/ 42 h 62"/>
                    <a:gd name="T16" fmla="*/ 1 w 54"/>
                    <a:gd name="T17" fmla="*/ 6 h 62"/>
                    <a:gd name="T18" fmla="*/ 39 w 54"/>
                    <a:gd name="T19" fmla="*/ 16 h 62"/>
                    <a:gd name="T20" fmla="*/ 52 w 54"/>
                    <a:gd name="T21" fmla="*/ 3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62">
                      <a:moveTo>
                        <a:pt x="52" y="36"/>
                      </a:move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45" y="28"/>
                        <a:pt x="29" y="12"/>
                        <a:pt x="11" y="10"/>
                      </a:cubicBezTo>
                      <a:cubicBezTo>
                        <a:pt x="8" y="10"/>
                        <a:pt x="8" y="14"/>
                        <a:pt x="9" y="17"/>
                      </a:cubicBezTo>
                      <a:cubicBezTo>
                        <a:pt x="9" y="28"/>
                        <a:pt x="14" y="39"/>
                        <a:pt x="23" y="47"/>
                      </a:cubicBezTo>
                      <a:cubicBezTo>
                        <a:pt x="30" y="53"/>
                        <a:pt x="38" y="54"/>
                        <a:pt x="46" y="59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31" y="62"/>
                        <a:pt x="21" y="52"/>
                        <a:pt x="12" y="42"/>
                      </a:cubicBezTo>
                      <a:cubicBezTo>
                        <a:pt x="4" y="31"/>
                        <a:pt x="0" y="18"/>
                        <a:pt x="1" y="6"/>
                      </a:cubicBezTo>
                      <a:cubicBezTo>
                        <a:pt x="15" y="0"/>
                        <a:pt x="29" y="7"/>
                        <a:pt x="39" y="16"/>
                      </a:cubicBezTo>
                      <a:cubicBezTo>
                        <a:pt x="44" y="22"/>
                        <a:pt x="50" y="28"/>
                        <a:pt x="5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7" name="Freeform 83">
                  <a:extLst>
                    <a:ext uri="{FF2B5EF4-FFF2-40B4-BE49-F238E27FC236}">
                      <a16:creationId xmlns:a16="http://schemas.microsoft.com/office/drawing/2014/main" id="{7FA3388C-83D8-4759-88BA-65339EBF4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386013"/>
                  <a:ext cx="344488" cy="144463"/>
                </a:xfrm>
                <a:custGeom>
                  <a:avLst/>
                  <a:gdLst>
                    <a:gd name="T0" fmla="*/ 225 w 225"/>
                    <a:gd name="T1" fmla="*/ 1 h 94"/>
                    <a:gd name="T2" fmla="*/ 218 w 225"/>
                    <a:gd name="T3" fmla="*/ 13 h 94"/>
                    <a:gd name="T4" fmla="*/ 171 w 225"/>
                    <a:gd name="T5" fmla="*/ 40 h 94"/>
                    <a:gd name="T6" fmla="*/ 155 w 225"/>
                    <a:gd name="T7" fmla="*/ 63 h 94"/>
                    <a:gd name="T8" fmla="*/ 124 w 225"/>
                    <a:gd name="T9" fmla="*/ 83 h 94"/>
                    <a:gd name="T10" fmla="*/ 112 w 225"/>
                    <a:gd name="T11" fmla="*/ 94 h 94"/>
                    <a:gd name="T12" fmla="*/ 52 w 225"/>
                    <a:gd name="T13" fmla="*/ 52 h 94"/>
                    <a:gd name="T14" fmla="*/ 37 w 225"/>
                    <a:gd name="T15" fmla="*/ 29 h 94"/>
                    <a:gd name="T16" fmla="*/ 30 w 225"/>
                    <a:gd name="T17" fmla="*/ 29 h 94"/>
                    <a:gd name="T18" fmla="*/ 0 w 225"/>
                    <a:gd name="T19" fmla="*/ 5 h 94"/>
                    <a:gd name="T20" fmla="*/ 1 w 225"/>
                    <a:gd name="T21" fmla="*/ 3 h 94"/>
                    <a:gd name="T22" fmla="*/ 23 w 225"/>
                    <a:gd name="T23" fmla="*/ 9 h 94"/>
                    <a:gd name="T24" fmla="*/ 47 w 225"/>
                    <a:gd name="T25" fmla="*/ 20 h 94"/>
                    <a:gd name="T26" fmla="*/ 88 w 225"/>
                    <a:gd name="T27" fmla="*/ 63 h 94"/>
                    <a:gd name="T28" fmla="*/ 111 w 225"/>
                    <a:gd name="T29" fmla="*/ 74 h 94"/>
                    <a:gd name="T30" fmla="*/ 132 w 225"/>
                    <a:gd name="T31" fmla="*/ 59 h 94"/>
                    <a:gd name="T32" fmla="*/ 164 w 225"/>
                    <a:gd name="T33" fmla="*/ 29 h 94"/>
                    <a:gd name="T34" fmla="*/ 208 w 225"/>
                    <a:gd name="T35" fmla="*/ 2 h 94"/>
                    <a:gd name="T36" fmla="*/ 225 w 225"/>
                    <a:gd name="T37" fmla="*/ 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5" h="94">
                      <a:moveTo>
                        <a:pt x="225" y="1"/>
                      </a:moveTo>
                      <a:cubicBezTo>
                        <a:pt x="225" y="5"/>
                        <a:pt x="221" y="9"/>
                        <a:pt x="218" y="13"/>
                      </a:cubicBezTo>
                      <a:cubicBezTo>
                        <a:pt x="205" y="28"/>
                        <a:pt x="189" y="37"/>
                        <a:pt x="171" y="40"/>
                      </a:cubicBezTo>
                      <a:cubicBezTo>
                        <a:pt x="167" y="48"/>
                        <a:pt x="163" y="57"/>
                        <a:pt x="155" y="63"/>
                      </a:cubicBezTo>
                      <a:cubicBezTo>
                        <a:pt x="146" y="72"/>
                        <a:pt x="133" y="75"/>
                        <a:pt x="124" y="83"/>
                      </a:cubicBezTo>
                      <a:cubicBezTo>
                        <a:pt x="118" y="85"/>
                        <a:pt x="118" y="93"/>
                        <a:pt x="112" y="94"/>
                      </a:cubicBezTo>
                      <a:cubicBezTo>
                        <a:pt x="95" y="75"/>
                        <a:pt x="68" y="72"/>
                        <a:pt x="52" y="52"/>
                      </a:cubicBezTo>
                      <a:cubicBezTo>
                        <a:pt x="47" y="44"/>
                        <a:pt x="39" y="38"/>
                        <a:pt x="37" y="29"/>
                      </a:cubicBezTo>
                      <a:cubicBezTo>
                        <a:pt x="35" y="24"/>
                        <a:pt x="33" y="30"/>
                        <a:pt x="30" y="29"/>
                      </a:cubicBezTo>
                      <a:cubicBezTo>
                        <a:pt x="18" y="26"/>
                        <a:pt x="8" y="16"/>
                        <a:pt x="0" y="5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9" y="4"/>
                        <a:pt x="19" y="0"/>
                        <a:pt x="23" y="9"/>
                      </a:cubicBezTo>
                      <a:cubicBezTo>
                        <a:pt x="28" y="16"/>
                        <a:pt x="37" y="19"/>
                        <a:pt x="47" y="20"/>
                      </a:cubicBezTo>
                      <a:cubicBezTo>
                        <a:pt x="53" y="39"/>
                        <a:pt x="70" y="55"/>
                        <a:pt x="88" y="63"/>
                      </a:cubicBezTo>
                      <a:cubicBezTo>
                        <a:pt x="96" y="66"/>
                        <a:pt x="104" y="68"/>
                        <a:pt x="111" y="74"/>
                      </a:cubicBezTo>
                      <a:cubicBezTo>
                        <a:pt x="121" y="74"/>
                        <a:pt x="120" y="59"/>
                        <a:pt x="132" y="59"/>
                      </a:cubicBezTo>
                      <a:cubicBezTo>
                        <a:pt x="146" y="55"/>
                        <a:pt x="157" y="42"/>
                        <a:pt x="164" y="29"/>
                      </a:cubicBezTo>
                      <a:cubicBezTo>
                        <a:pt x="181" y="27"/>
                        <a:pt x="199" y="17"/>
                        <a:pt x="208" y="2"/>
                      </a:cubicBezTo>
                      <a:cubicBezTo>
                        <a:pt x="214" y="1"/>
                        <a:pt x="220" y="0"/>
                        <a:pt x="2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8" name="Freeform 84">
                  <a:extLst>
                    <a:ext uri="{FF2B5EF4-FFF2-40B4-BE49-F238E27FC236}">
                      <a16:creationId xmlns:a16="http://schemas.microsoft.com/office/drawing/2014/main" id="{F3B56AD2-7D81-42C7-B450-C24331563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9963" y="2379663"/>
                  <a:ext cx="90488" cy="92075"/>
                </a:xfrm>
                <a:custGeom>
                  <a:avLst/>
                  <a:gdLst>
                    <a:gd name="T0" fmla="*/ 51 w 59"/>
                    <a:gd name="T1" fmla="*/ 30 h 60"/>
                    <a:gd name="T2" fmla="*/ 59 w 59"/>
                    <a:gd name="T3" fmla="*/ 60 h 60"/>
                    <a:gd name="T4" fmla="*/ 53 w 59"/>
                    <a:gd name="T5" fmla="*/ 47 h 60"/>
                    <a:gd name="T6" fmla="*/ 50 w 59"/>
                    <a:gd name="T7" fmla="*/ 41 h 60"/>
                    <a:gd name="T8" fmla="*/ 0 w 59"/>
                    <a:gd name="T9" fmla="*/ 5 h 60"/>
                    <a:gd name="T10" fmla="*/ 17 w 59"/>
                    <a:gd name="T11" fmla="*/ 4 h 60"/>
                    <a:gd name="T12" fmla="*/ 51 w 59"/>
                    <a:gd name="T13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60">
                      <a:moveTo>
                        <a:pt x="51" y="30"/>
                      </a:moveTo>
                      <a:cubicBezTo>
                        <a:pt x="56" y="39"/>
                        <a:pt x="59" y="49"/>
                        <a:pt x="59" y="60"/>
                      </a:cubicBezTo>
                      <a:cubicBezTo>
                        <a:pt x="54" y="58"/>
                        <a:pt x="53" y="51"/>
                        <a:pt x="53" y="47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30" y="37"/>
                        <a:pt x="8" y="25"/>
                        <a:pt x="0" y="5"/>
                      </a:cubicBezTo>
                      <a:cubicBezTo>
                        <a:pt x="3" y="0"/>
                        <a:pt x="11" y="5"/>
                        <a:pt x="17" y="4"/>
                      </a:cubicBezTo>
                      <a:cubicBezTo>
                        <a:pt x="30" y="9"/>
                        <a:pt x="44" y="16"/>
                        <a:pt x="51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89" name="Freeform 85">
                  <a:extLst>
                    <a:ext uri="{FF2B5EF4-FFF2-40B4-BE49-F238E27FC236}">
                      <a16:creationId xmlns:a16="http://schemas.microsoft.com/office/drawing/2014/main" id="{7B995724-5C8B-43C8-834C-6BF454E4D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5851" y="2398713"/>
                  <a:ext cx="82550" cy="82550"/>
                </a:xfrm>
                <a:custGeom>
                  <a:avLst/>
                  <a:gdLst>
                    <a:gd name="T0" fmla="*/ 53 w 54"/>
                    <a:gd name="T1" fmla="*/ 7 h 54"/>
                    <a:gd name="T2" fmla="*/ 37 w 54"/>
                    <a:gd name="T3" fmla="*/ 36 h 54"/>
                    <a:gd name="T4" fmla="*/ 9 w 54"/>
                    <a:gd name="T5" fmla="*/ 54 h 54"/>
                    <a:gd name="T6" fmla="*/ 39 w 54"/>
                    <a:gd name="T7" fmla="*/ 26 h 54"/>
                    <a:gd name="T8" fmla="*/ 45 w 54"/>
                    <a:gd name="T9" fmla="*/ 11 h 54"/>
                    <a:gd name="T10" fmla="*/ 35 w 54"/>
                    <a:gd name="T11" fmla="*/ 8 h 54"/>
                    <a:gd name="T12" fmla="*/ 35 w 54"/>
                    <a:gd name="T13" fmla="*/ 9 h 54"/>
                    <a:gd name="T14" fmla="*/ 0 w 54"/>
                    <a:gd name="T15" fmla="*/ 34 h 54"/>
                    <a:gd name="T16" fmla="*/ 48 w 54"/>
                    <a:gd name="T17" fmla="*/ 1 h 54"/>
                    <a:gd name="T18" fmla="*/ 53 w 54"/>
                    <a:gd name="T19" fmla="*/ 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53" y="7"/>
                      </a:moveTo>
                      <a:cubicBezTo>
                        <a:pt x="53" y="19"/>
                        <a:pt x="44" y="27"/>
                        <a:pt x="37" y="36"/>
                      </a:cubicBezTo>
                      <a:cubicBezTo>
                        <a:pt x="29" y="45"/>
                        <a:pt x="19" y="51"/>
                        <a:pt x="9" y="54"/>
                      </a:cubicBezTo>
                      <a:cubicBezTo>
                        <a:pt x="18" y="47"/>
                        <a:pt x="32" y="38"/>
                        <a:pt x="39" y="26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3" y="6"/>
                        <a:pt x="38" y="10"/>
                        <a:pt x="35" y="8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15"/>
                        <a:pt x="9" y="23"/>
                        <a:pt x="0" y="34"/>
                      </a:cubicBezTo>
                      <a:cubicBezTo>
                        <a:pt x="8" y="16"/>
                        <a:pt x="27" y="2"/>
                        <a:pt x="48" y="1"/>
                      </a:cubicBezTo>
                      <a:cubicBezTo>
                        <a:pt x="52" y="0"/>
                        <a:pt x="54" y="4"/>
                        <a:pt x="5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0" name="Freeform 86">
                  <a:extLst>
                    <a:ext uri="{FF2B5EF4-FFF2-40B4-BE49-F238E27FC236}">
                      <a16:creationId xmlns:a16="http://schemas.microsoft.com/office/drawing/2014/main" id="{03852570-345D-42C0-8FB1-C9B4E490BF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251" y="2405063"/>
                  <a:ext cx="55563" cy="55563"/>
                </a:xfrm>
                <a:custGeom>
                  <a:avLst/>
                  <a:gdLst>
                    <a:gd name="T0" fmla="*/ 36 w 36"/>
                    <a:gd name="T1" fmla="*/ 34 h 36"/>
                    <a:gd name="T2" fmla="*/ 36 w 36"/>
                    <a:gd name="T3" fmla="*/ 36 h 36"/>
                    <a:gd name="T4" fmla="*/ 1 w 36"/>
                    <a:gd name="T5" fmla="*/ 5 h 36"/>
                    <a:gd name="T6" fmla="*/ 1 w 36"/>
                    <a:gd name="T7" fmla="*/ 0 h 36"/>
                    <a:gd name="T8" fmla="*/ 13 w 36"/>
                    <a:gd name="T9" fmla="*/ 5 h 36"/>
                    <a:gd name="T10" fmla="*/ 36 w 36"/>
                    <a:gd name="T11" fmla="*/ 3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36">
                      <a:moveTo>
                        <a:pt x="36" y="34"/>
                      </a:move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21" y="32"/>
                        <a:pt x="2" y="24"/>
                        <a:pt x="1" y="5"/>
                      </a:cubicBezTo>
                      <a:cubicBezTo>
                        <a:pt x="0" y="4"/>
                        <a:pt x="0" y="2"/>
                        <a:pt x="1" y="0"/>
                      </a:cubicBezTo>
                      <a:cubicBezTo>
                        <a:pt x="5" y="0"/>
                        <a:pt x="9" y="3"/>
                        <a:pt x="13" y="5"/>
                      </a:cubicBezTo>
                      <a:cubicBezTo>
                        <a:pt x="23" y="12"/>
                        <a:pt x="29" y="23"/>
                        <a:pt x="36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1" name="Freeform 87">
                  <a:extLst>
                    <a:ext uri="{FF2B5EF4-FFF2-40B4-BE49-F238E27FC236}">
                      <a16:creationId xmlns:a16="http://schemas.microsoft.com/office/drawing/2014/main" id="{45A0E5C3-7B02-434C-ABE1-70BF81E99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4263" y="2420938"/>
                  <a:ext cx="58738" cy="55563"/>
                </a:xfrm>
                <a:custGeom>
                  <a:avLst/>
                  <a:gdLst>
                    <a:gd name="T0" fmla="*/ 38 w 38"/>
                    <a:gd name="T1" fmla="*/ 0 h 36"/>
                    <a:gd name="T2" fmla="*/ 0 w 38"/>
                    <a:gd name="T3" fmla="*/ 36 h 36"/>
                    <a:gd name="T4" fmla="*/ 8 w 38"/>
                    <a:gd name="T5" fmla="*/ 20 h 36"/>
                    <a:gd name="T6" fmla="*/ 36 w 38"/>
                    <a:gd name="T7" fmla="*/ 0 h 36"/>
                    <a:gd name="T8" fmla="*/ 38 w 38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6">
                      <a:moveTo>
                        <a:pt x="38" y="0"/>
                      </a:moveTo>
                      <a:cubicBezTo>
                        <a:pt x="33" y="17"/>
                        <a:pt x="17" y="30"/>
                        <a:pt x="0" y="36"/>
                      </a:cubicBezTo>
                      <a:cubicBezTo>
                        <a:pt x="0" y="30"/>
                        <a:pt x="6" y="25"/>
                        <a:pt x="8" y="20"/>
                      </a:cubicBezTo>
                      <a:cubicBezTo>
                        <a:pt x="16" y="12"/>
                        <a:pt x="26" y="4"/>
                        <a:pt x="3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2" name="Freeform 88">
                  <a:extLst>
                    <a:ext uri="{FF2B5EF4-FFF2-40B4-BE49-F238E27FC236}">
                      <a16:creationId xmlns:a16="http://schemas.microsoft.com/office/drawing/2014/main" id="{8C95D55C-8207-4DD8-9788-68BC61462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4638" y="2447925"/>
                  <a:ext cx="73025" cy="66675"/>
                </a:xfrm>
                <a:custGeom>
                  <a:avLst/>
                  <a:gdLst>
                    <a:gd name="T0" fmla="*/ 48 w 48"/>
                    <a:gd name="T1" fmla="*/ 11 h 43"/>
                    <a:gd name="T2" fmla="*/ 9 w 48"/>
                    <a:gd name="T3" fmla="*/ 21 h 43"/>
                    <a:gd name="T4" fmla="*/ 9 w 48"/>
                    <a:gd name="T5" fmla="*/ 25 h 43"/>
                    <a:gd name="T6" fmla="*/ 27 w 48"/>
                    <a:gd name="T7" fmla="*/ 38 h 43"/>
                    <a:gd name="T8" fmla="*/ 15 w 48"/>
                    <a:gd name="T9" fmla="*/ 39 h 43"/>
                    <a:gd name="T10" fmla="*/ 0 w 48"/>
                    <a:gd name="T11" fmla="*/ 22 h 43"/>
                    <a:gd name="T12" fmla="*/ 12 w 48"/>
                    <a:gd name="T13" fmla="*/ 9 h 43"/>
                    <a:gd name="T14" fmla="*/ 48 w 4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43">
                      <a:moveTo>
                        <a:pt x="48" y="11"/>
                      </a:moveTo>
                      <a:cubicBezTo>
                        <a:pt x="36" y="13"/>
                        <a:pt x="16" y="7"/>
                        <a:pt x="9" y="21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5" y="30"/>
                        <a:pt x="20" y="35"/>
                        <a:pt x="27" y="38"/>
                      </a:cubicBezTo>
                      <a:cubicBezTo>
                        <a:pt x="24" y="43"/>
                        <a:pt x="19" y="38"/>
                        <a:pt x="15" y="39"/>
                      </a:cubicBezTo>
                      <a:cubicBezTo>
                        <a:pt x="9" y="35"/>
                        <a:pt x="3" y="28"/>
                        <a:pt x="0" y="22"/>
                      </a:cubicBezTo>
                      <a:cubicBezTo>
                        <a:pt x="0" y="15"/>
                        <a:pt x="8" y="13"/>
                        <a:pt x="12" y="9"/>
                      </a:cubicBezTo>
                      <a:cubicBezTo>
                        <a:pt x="23" y="6"/>
                        <a:pt x="39" y="0"/>
                        <a:pt x="4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3" name="Freeform 89">
                  <a:extLst>
                    <a:ext uri="{FF2B5EF4-FFF2-40B4-BE49-F238E27FC236}">
                      <a16:creationId xmlns:a16="http://schemas.microsoft.com/office/drawing/2014/main" id="{6A4A7781-61F7-4270-91F8-4C5311B2D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26" y="2460625"/>
                  <a:ext cx="80963" cy="55563"/>
                </a:xfrm>
                <a:custGeom>
                  <a:avLst/>
                  <a:gdLst>
                    <a:gd name="T0" fmla="*/ 50 w 53"/>
                    <a:gd name="T1" fmla="*/ 16 h 36"/>
                    <a:gd name="T2" fmla="*/ 51 w 53"/>
                    <a:gd name="T3" fmla="*/ 24 h 36"/>
                    <a:gd name="T4" fmla="*/ 22 w 53"/>
                    <a:gd name="T5" fmla="*/ 36 h 36"/>
                    <a:gd name="T6" fmla="*/ 22 w 53"/>
                    <a:gd name="T7" fmla="*/ 33 h 36"/>
                    <a:gd name="T8" fmla="*/ 42 w 53"/>
                    <a:gd name="T9" fmla="*/ 20 h 36"/>
                    <a:gd name="T10" fmla="*/ 1 w 53"/>
                    <a:gd name="T11" fmla="*/ 8 h 36"/>
                    <a:gd name="T12" fmla="*/ 4 w 53"/>
                    <a:gd name="T13" fmla="*/ 3 h 36"/>
                    <a:gd name="T14" fmla="*/ 47 w 53"/>
                    <a:gd name="T15" fmla="*/ 14 h 36"/>
                    <a:gd name="T16" fmla="*/ 50 w 53"/>
                    <a:gd name="T17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36">
                      <a:moveTo>
                        <a:pt x="50" y="16"/>
                      </a:moveTo>
                      <a:cubicBezTo>
                        <a:pt x="53" y="18"/>
                        <a:pt x="52" y="21"/>
                        <a:pt x="51" y="24"/>
                      </a:cubicBezTo>
                      <a:cubicBezTo>
                        <a:pt x="42" y="29"/>
                        <a:pt x="32" y="33"/>
                        <a:pt x="22" y="36"/>
                      </a:cubicBezTo>
                      <a:cubicBezTo>
                        <a:pt x="21" y="35"/>
                        <a:pt x="21" y="34"/>
                        <a:pt x="22" y="33"/>
                      </a:cubicBezTo>
                      <a:cubicBezTo>
                        <a:pt x="29" y="30"/>
                        <a:pt x="37" y="26"/>
                        <a:pt x="42" y="20"/>
                      </a:cubicBezTo>
                      <a:cubicBezTo>
                        <a:pt x="32" y="8"/>
                        <a:pt x="15" y="9"/>
                        <a:pt x="1" y="8"/>
                      </a:cubicBezTo>
                      <a:cubicBezTo>
                        <a:pt x="0" y="5"/>
                        <a:pt x="3" y="5"/>
                        <a:pt x="4" y="3"/>
                      </a:cubicBezTo>
                      <a:cubicBezTo>
                        <a:pt x="20" y="0"/>
                        <a:pt x="33" y="9"/>
                        <a:pt x="47" y="14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4" name="Freeform 90">
                  <a:extLst>
                    <a:ext uri="{FF2B5EF4-FFF2-40B4-BE49-F238E27FC236}">
                      <a16:creationId xmlns:a16="http://schemas.microsoft.com/office/drawing/2014/main" id="{3647BEE4-1E61-4736-9C3F-3F9E9E22F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8451" y="2471738"/>
                  <a:ext cx="65088" cy="31750"/>
                </a:xfrm>
                <a:custGeom>
                  <a:avLst/>
                  <a:gdLst>
                    <a:gd name="T0" fmla="*/ 43 w 43"/>
                    <a:gd name="T1" fmla="*/ 4 h 21"/>
                    <a:gd name="T2" fmla="*/ 24 w 43"/>
                    <a:gd name="T3" fmla="*/ 17 h 21"/>
                    <a:gd name="T4" fmla="*/ 13 w 43"/>
                    <a:gd name="T5" fmla="*/ 18 h 21"/>
                    <a:gd name="T6" fmla="*/ 0 w 43"/>
                    <a:gd name="T7" fmla="*/ 8 h 21"/>
                    <a:gd name="T8" fmla="*/ 5 w 43"/>
                    <a:gd name="T9" fmla="*/ 3 h 21"/>
                    <a:gd name="T10" fmla="*/ 43 w 43"/>
                    <a:gd name="T11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21">
                      <a:moveTo>
                        <a:pt x="43" y="4"/>
                      </a:moveTo>
                      <a:cubicBezTo>
                        <a:pt x="38" y="10"/>
                        <a:pt x="30" y="12"/>
                        <a:pt x="24" y="17"/>
                      </a:cubicBezTo>
                      <a:cubicBezTo>
                        <a:pt x="21" y="21"/>
                        <a:pt x="16" y="19"/>
                        <a:pt x="13" y="18"/>
                      </a:cubicBezTo>
                      <a:cubicBezTo>
                        <a:pt x="9" y="15"/>
                        <a:pt x="3" y="12"/>
                        <a:pt x="0" y="8"/>
                      </a:cubicBezTo>
                      <a:cubicBezTo>
                        <a:pt x="0" y="4"/>
                        <a:pt x="3" y="4"/>
                        <a:pt x="5" y="3"/>
                      </a:cubicBezTo>
                      <a:cubicBezTo>
                        <a:pt x="18" y="1"/>
                        <a:pt x="31" y="0"/>
                        <a:pt x="4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5" name="Freeform 91">
                  <a:extLst>
                    <a:ext uri="{FF2B5EF4-FFF2-40B4-BE49-F238E27FC236}">
                      <a16:creationId xmlns:a16="http://schemas.microsoft.com/office/drawing/2014/main" id="{C48B4016-9227-4A14-B2D4-7C0151497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9663" y="2479675"/>
                  <a:ext cx="79375" cy="34925"/>
                </a:xfrm>
                <a:custGeom>
                  <a:avLst/>
                  <a:gdLst>
                    <a:gd name="T0" fmla="*/ 52 w 52"/>
                    <a:gd name="T1" fmla="*/ 7 h 23"/>
                    <a:gd name="T2" fmla="*/ 41 w 52"/>
                    <a:gd name="T3" fmla="*/ 16 h 23"/>
                    <a:gd name="T4" fmla="*/ 18 w 52"/>
                    <a:gd name="T5" fmla="*/ 11 h 23"/>
                    <a:gd name="T6" fmla="*/ 1 w 52"/>
                    <a:gd name="T7" fmla="*/ 8 h 23"/>
                    <a:gd name="T8" fmla="*/ 5 w 52"/>
                    <a:gd name="T9" fmla="*/ 4 h 23"/>
                    <a:gd name="T10" fmla="*/ 19 w 52"/>
                    <a:gd name="T11" fmla="*/ 0 h 23"/>
                    <a:gd name="T12" fmla="*/ 52 w 52"/>
                    <a:gd name="T13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23">
                      <a:moveTo>
                        <a:pt x="52" y="7"/>
                      </a:moveTo>
                      <a:cubicBezTo>
                        <a:pt x="51" y="12"/>
                        <a:pt x="45" y="14"/>
                        <a:pt x="41" y="16"/>
                      </a:cubicBezTo>
                      <a:cubicBezTo>
                        <a:pt x="32" y="23"/>
                        <a:pt x="26" y="11"/>
                        <a:pt x="18" y="11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5"/>
                        <a:pt x="4" y="5"/>
                        <a:pt x="5" y="4"/>
                      </a:cubicBezTo>
                      <a:cubicBezTo>
                        <a:pt x="10" y="0"/>
                        <a:pt x="15" y="0"/>
                        <a:pt x="19" y="0"/>
                      </a:cubicBezTo>
                      <a:cubicBezTo>
                        <a:pt x="31" y="0"/>
                        <a:pt x="43" y="1"/>
                        <a:pt x="5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6" name="Freeform 92">
                  <a:extLst>
                    <a:ext uri="{FF2B5EF4-FFF2-40B4-BE49-F238E27FC236}">
                      <a16:creationId xmlns:a16="http://schemas.microsoft.com/office/drawing/2014/main" id="{C3355CB4-1F45-4D69-8C77-9E1C1E1CD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7501" y="2489200"/>
                  <a:ext cx="84138" cy="88900"/>
                </a:xfrm>
                <a:custGeom>
                  <a:avLst/>
                  <a:gdLst>
                    <a:gd name="T0" fmla="*/ 55 w 55"/>
                    <a:gd name="T1" fmla="*/ 0 h 58"/>
                    <a:gd name="T2" fmla="*/ 37 w 55"/>
                    <a:gd name="T3" fmla="*/ 8 h 58"/>
                    <a:gd name="T4" fmla="*/ 29 w 55"/>
                    <a:gd name="T5" fmla="*/ 29 h 58"/>
                    <a:gd name="T6" fmla="*/ 3 w 55"/>
                    <a:gd name="T7" fmla="*/ 58 h 58"/>
                    <a:gd name="T8" fmla="*/ 4 w 55"/>
                    <a:gd name="T9" fmla="*/ 42 h 58"/>
                    <a:gd name="T10" fmla="*/ 53 w 55"/>
                    <a:gd name="T11" fmla="*/ 0 h 58"/>
                    <a:gd name="T12" fmla="*/ 55 w 55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58">
                      <a:moveTo>
                        <a:pt x="55" y="0"/>
                      </a:moveTo>
                      <a:cubicBezTo>
                        <a:pt x="51" y="5"/>
                        <a:pt x="43" y="6"/>
                        <a:pt x="37" y="8"/>
                      </a:cubicBezTo>
                      <a:cubicBezTo>
                        <a:pt x="30" y="13"/>
                        <a:pt x="33" y="22"/>
                        <a:pt x="29" y="29"/>
                      </a:cubicBezTo>
                      <a:cubicBezTo>
                        <a:pt x="25" y="41"/>
                        <a:pt x="13" y="51"/>
                        <a:pt x="3" y="58"/>
                      </a:cubicBezTo>
                      <a:cubicBezTo>
                        <a:pt x="0" y="53"/>
                        <a:pt x="3" y="47"/>
                        <a:pt x="4" y="42"/>
                      </a:cubicBezTo>
                      <a:cubicBezTo>
                        <a:pt x="12" y="23"/>
                        <a:pt x="32" y="4"/>
                        <a:pt x="53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7" name="Freeform 93">
                  <a:extLst>
                    <a:ext uri="{FF2B5EF4-FFF2-40B4-BE49-F238E27FC236}">
                      <a16:creationId xmlns:a16="http://schemas.microsoft.com/office/drawing/2014/main" id="{91626732-A4CC-45D5-B75E-FE597EC9C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492375"/>
                  <a:ext cx="76200" cy="103188"/>
                </a:xfrm>
                <a:custGeom>
                  <a:avLst/>
                  <a:gdLst>
                    <a:gd name="T0" fmla="*/ 49 w 49"/>
                    <a:gd name="T1" fmla="*/ 0 h 67"/>
                    <a:gd name="T2" fmla="*/ 14 w 49"/>
                    <a:gd name="T3" fmla="*/ 61 h 67"/>
                    <a:gd name="T4" fmla="*/ 1 w 49"/>
                    <a:gd name="T5" fmla="*/ 67 h 67"/>
                    <a:gd name="T6" fmla="*/ 18 w 49"/>
                    <a:gd name="T7" fmla="*/ 20 h 67"/>
                    <a:gd name="T8" fmla="*/ 45 w 49"/>
                    <a:gd name="T9" fmla="*/ 1 h 67"/>
                    <a:gd name="T10" fmla="*/ 49 w 49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67">
                      <a:moveTo>
                        <a:pt x="49" y="0"/>
                      </a:moveTo>
                      <a:cubicBezTo>
                        <a:pt x="30" y="15"/>
                        <a:pt x="11" y="34"/>
                        <a:pt x="14" y="6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0" y="49"/>
                        <a:pt x="7" y="34"/>
                        <a:pt x="18" y="20"/>
                      </a:cubicBezTo>
                      <a:cubicBezTo>
                        <a:pt x="26" y="13"/>
                        <a:pt x="35" y="6"/>
                        <a:pt x="45" y="1"/>
                      </a:cubicBezTo>
                      <a:cubicBezTo>
                        <a:pt x="46" y="0"/>
                        <a:pt x="48" y="0"/>
                        <a:pt x="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8" name="Freeform 94">
                  <a:extLst>
                    <a:ext uri="{FF2B5EF4-FFF2-40B4-BE49-F238E27FC236}">
                      <a16:creationId xmlns:a16="http://schemas.microsoft.com/office/drawing/2014/main" id="{CFF4EFC1-335C-4C3D-9FE0-2FFD9ACEA9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2490788"/>
                  <a:ext cx="136525" cy="61913"/>
                </a:xfrm>
                <a:custGeom>
                  <a:avLst/>
                  <a:gdLst>
                    <a:gd name="T0" fmla="*/ 86 w 89"/>
                    <a:gd name="T1" fmla="*/ 10 h 41"/>
                    <a:gd name="T2" fmla="*/ 86 w 89"/>
                    <a:gd name="T3" fmla="*/ 24 h 41"/>
                    <a:gd name="T4" fmla="*/ 36 w 89"/>
                    <a:gd name="T5" fmla="*/ 39 h 41"/>
                    <a:gd name="T6" fmla="*/ 9 w 89"/>
                    <a:gd name="T7" fmla="*/ 30 h 41"/>
                    <a:gd name="T8" fmla="*/ 1 w 89"/>
                    <a:gd name="T9" fmla="*/ 26 h 41"/>
                    <a:gd name="T10" fmla="*/ 5 w 89"/>
                    <a:gd name="T11" fmla="*/ 20 h 41"/>
                    <a:gd name="T12" fmla="*/ 11 w 89"/>
                    <a:gd name="T13" fmla="*/ 22 h 41"/>
                    <a:gd name="T14" fmla="*/ 58 w 89"/>
                    <a:gd name="T15" fmla="*/ 26 h 41"/>
                    <a:gd name="T16" fmla="*/ 68 w 89"/>
                    <a:gd name="T17" fmla="*/ 16 h 41"/>
                    <a:gd name="T18" fmla="*/ 62 w 89"/>
                    <a:gd name="T19" fmla="*/ 3 h 41"/>
                    <a:gd name="T20" fmla="*/ 68 w 89"/>
                    <a:gd name="T21" fmla="*/ 0 h 41"/>
                    <a:gd name="T22" fmla="*/ 86 w 89"/>
                    <a:gd name="T23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" h="41">
                      <a:moveTo>
                        <a:pt x="86" y="10"/>
                      </a:moveTo>
                      <a:cubicBezTo>
                        <a:pt x="89" y="14"/>
                        <a:pt x="88" y="20"/>
                        <a:pt x="86" y="24"/>
                      </a:cubicBezTo>
                      <a:cubicBezTo>
                        <a:pt x="74" y="39"/>
                        <a:pt x="54" y="41"/>
                        <a:pt x="36" y="39"/>
                      </a:cubicBezTo>
                      <a:cubicBezTo>
                        <a:pt x="27" y="36"/>
                        <a:pt x="16" y="36"/>
                        <a:pt x="9" y="30"/>
                      </a:cubicBezTo>
                      <a:cubicBezTo>
                        <a:pt x="6" y="34"/>
                        <a:pt x="3" y="28"/>
                        <a:pt x="1" y="26"/>
                      </a:cubicBezTo>
                      <a:cubicBezTo>
                        <a:pt x="0" y="23"/>
                        <a:pt x="3" y="22"/>
                        <a:pt x="5" y="20"/>
                      </a:cubicBezTo>
                      <a:cubicBezTo>
                        <a:pt x="8" y="19"/>
                        <a:pt x="9" y="21"/>
                        <a:pt x="11" y="22"/>
                      </a:cubicBezTo>
                      <a:cubicBezTo>
                        <a:pt x="27" y="26"/>
                        <a:pt x="42" y="28"/>
                        <a:pt x="58" y="26"/>
                      </a:cubicBezTo>
                      <a:cubicBezTo>
                        <a:pt x="62" y="24"/>
                        <a:pt x="67" y="21"/>
                        <a:pt x="68" y="16"/>
                      </a:cubicBezTo>
                      <a:cubicBezTo>
                        <a:pt x="70" y="11"/>
                        <a:pt x="66" y="5"/>
                        <a:pt x="62" y="3"/>
                      </a:cubicBezTo>
                      <a:cubicBezTo>
                        <a:pt x="62" y="0"/>
                        <a:pt x="66" y="1"/>
                        <a:pt x="68" y="0"/>
                      </a:cubicBezTo>
                      <a:cubicBezTo>
                        <a:pt x="75" y="1"/>
                        <a:pt x="82" y="3"/>
                        <a:pt x="8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199" name="Freeform 95">
                  <a:extLst>
                    <a:ext uri="{FF2B5EF4-FFF2-40B4-BE49-F238E27FC236}">
                      <a16:creationId xmlns:a16="http://schemas.microsoft.com/office/drawing/2014/main" id="{9509D4F0-6CFD-45CC-98F1-18E344CD9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576" y="2497138"/>
                  <a:ext cx="147638" cy="65088"/>
                </a:xfrm>
                <a:custGeom>
                  <a:avLst/>
                  <a:gdLst>
                    <a:gd name="T0" fmla="*/ 24 w 96"/>
                    <a:gd name="T1" fmla="*/ 6 h 42"/>
                    <a:gd name="T2" fmla="*/ 25 w 96"/>
                    <a:gd name="T3" fmla="*/ 16 h 42"/>
                    <a:gd name="T4" fmla="*/ 73 w 96"/>
                    <a:gd name="T5" fmla="*/ 24 h 42"/>
                    <a:gd name="T6" fmla="*/ 96 w 96"/>
                    <a:gd name="T7" fmla="*/ 18 h 42"/>
                    <a:gd name="T8" fmla="*/ 91 w 96"/>
                    <a:gd name="T9" fmla="*/ 28 h 42"/>
                    <a:gd name="T10" fmla="*/ 70 w 96"/>
                    <a:gd name="T11" fmla="*/ 34 h 42"/>
                    <a:gd name="T12" fmla="*/ 7 w 96"/>
                    <a:gd name="T13" fmla="*/ 29 h 42"/>
                    <a:gd name="T14" fmla="*/ 0 w 96"/>
                    <a:gd name="T15" fmla="*/ 14 h 42"/>
                    <a:gd name="T16" fmla="*/ 14 w 96"/>
                    <a:gd name="T17" fmla="*/ 3 h 42"/>
                    <a:gd name="T18" fmla="*/ 24 w 96"/>
                    <a:gd name="T19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" h="42">
                      <a:moveTo>
                        <a:pt x="24" y="6"/>
                      </a:moveTo>
                      <a:cubicBezTo>
                        <a:pt x="22" y="9"/>
                        <a:pt x="24" y="12"/>
                        <a:pt x="25" y="16"/>
                      </a:cubicBezTo>
                      <a:cubicBezTo>
                        <a:pt x="36" y="29"/>
                        <a:pt x="57" y="28"/>
                        <a:pt x="73" y="24"/>
                      </a:cubicBezTo>
                      <a:cubicBezTo>
                        <a:pt x="81" y="23"/>
                        <a:pt x="87" y="17"/>
                        <a:pt x="96" y="18"/>
                      </a:cubicBezTo>
                      <a:cubicBezTo>
                        <a:pt x="95" y="22"/>
                        <a:pt x="93" y="25"/>
                        <a:pt x="91" y="28"/>
                      </a:cubicBezTo>
                      <a:cubicBezTo>
                        <a:pt x="84" y="29"/>
                        <a:pt x="78" y="34"/>
                        <a:pt x="70" y="34"/>
                      </a:cubicBezTo>
                      <a:cubicBezTo>
                        <a:pt x="50" y="40"/>
                        <a:pt x="25" y="42"/>
                        <a:pt x="7" y="29"/>
                      </a:cubicBezTo>
                      <a:cubicBezTo>
                        <a:pt x="3" y="25"/>
                        <a:pt x="0" y="20"/>
                        <a:pt x="0" y="14"/>
                      </a:cubicBezTo>
                      <a:cubicBezTo>
                        <a:pt x="1" y="8"/>
                        <a:pt x="9" y="6"/>
                        <a:pt x="14" y="3"/>
                      </a:cubicBezTo>
                      <a:cubicBezTo>
                        <a:pt x="17" y="4"/>
                        <a:pt x="24" y="0"/>
                        <a:pt x="2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0" name="Freeform 96">
                  <a:extLst>
                    <a:ext uri="{FF2B5EF4-FFF2-40B4-BE49-F238E27FC236}">
                      <a16:creationId xmlns:a16="http://schemas.microsoft.com/office/drawing/2014/main" id="{EFF9C65B-5078-4CE0-A466-9D7350A71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492375"/>
                  <a:ext cx="71438" cy="33338"/>
                </a:xfrm>
                <a:custGeom>
                  <a:avLst/>
                  <a:gdLst>
                    <a:gd name="T0" fmla="*/ 46 w 46"/>
                    <a:gd name="T1" fmla="*/ 12 h 21"/>
                    <a:gd name="T2" fmla="*/ 38 w 46"/>
                    <a:gd name="T3" fmla="*/ 19 h 21"/>
                    <a:gd name="T4" fmla="*/ 0 w 46"/>
                    <a:gd name="T5" fmla="*/ 14 h 21"/>
                    <a:gd name="T6" fmla="*/ 6 w 46"/>
                    <a:gd name="T7" fmla="*/ 13 h 21"/>
                    <a:gd name="T8" fmla="*/ 35 w 46"/>
                    <a:gd name="T9" fmla="*/ 14 h 21"/>
                    <a:gd name="T10" fmla="*/ 46 w 46"/>
                    <a:gd name="T11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21">
                      <a:moveTo>
                        <a:pt x="46" y="12"/>
                      </a:moveTo>
                      <a:cubicBezTo>
                        <a:pt x="45" y="16"/>
                        <a:pt x="41" y="18"/>
                        <a:pt x="38" y="19"/>
                      </a:cubicBezTo>
                      <a:cubicBezTo>
                        <a:pt x="24" y="18"/>
                        <a:pt x="12" y="21"/>
                        <a:pt x="0" y="14"/>
                      </a:cubicBezTo>
                      <a:cubicBezTo>
                        <a:pt x="1" y="12"/>
                        <a:pt x="4" y="11"/>
                        <a:pt x="6" y="13"/>
                      </a:cubicBezTo>
                      <a:cubicBezTo>
                        <a:pt x="15" y="16"/>
                        <a:pt x="25" y="19"/>
                        <a:pt x="35" y="14"/>
                      </a:cubicBezTo>
                      <a:cubicBezTo>
                        <a:pt x="39" y="15"/>
                        <a:pt x="44" y="0"/>
                        <a:pt x="4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1" name="Freeform 97">
                  <a:extLst>
                    <a:ext uri="{FF2B5EF4-FFF2-40B4-BE49-F238E27FC236}">
                      <a16:creationId xmlns:a16="http://schemas.microsoft.com/office/drawing/2014/main" id="{1B1F9B9A-72F3-469B-A9E1-9FB679668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0301" y="2506663"/>
                  <a:ext cx="80963" cy="90488"/>
                </a:xfrm>
                <a:custGeom>
                  <a:avLst/>
                  <a:gdLst>
                    <a:gd name="T0" fmla="*/ 53 w 53"/>
                    <a:gd name="T1" fmla="*/ 55 h 59"/>
                    <a:gd name="T2" fmla="*/ 50 w 53"/>
                    <a:gd name="T3" fmla="*/ 58 h 59"/>
                    <a:gd name="T4" fmla="*/ 43 w 53"/>
                    <a:gd name="T5" fmla="*/ 47 h 59"/>
                    <a:gd name="T6" fmla="*/ 0 w 53"/>
                    <a:gd name="T7" fmla="*/ 0 h 59"/>
                    <a:gd name="T8" fmla="*/ 53 w 53"/>
                    <a:gd name="T9" fmla="*/ 5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9">
                      <a:moveTo>
                        <a:pt x="53" y="55"/>
                      </a:moveTo>
                      <a:cubicBezTo>
                        <a:pt x="52" y="56"/>
                        <a:pt x="52" y="59"/>
                        <a:pt x="50" y="58"/>
                      </a:cubicBezTo>
                      <a:cubicBezTo>
                        <a:pt x="43" y="59"/>
                        <a:pt x="44" y="51"/>
                        <a:pt x="43" y="47"/>
                      </a:cubicBezTo>
                      <a:cubicBezTo>
                        <a:pt x="39" y="24"/>
                        <a:pt x="17" y="12"/>
                        <a:pt x="0" y="0"/>
                      </a:cubicBezTo>
                      <a:cubicBezTo>
                        <a:pt x="27" y="5"/>
                        <a:pt x="45" y="30"/>
                        <a:pt x="5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2" name="Freeform 98">
                  <a:extLst>
                    <a:ext uri="{FF2B5EF4-FFF2-40B4-BE49-F238E27FC236}">
                      <a16:creationId xmlns:a16="http://schemas.microsoft.com/office/drawing/2014/main" id="{C9FED32F-6D89-4FF1-8809-BEC011E00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2509838"/>
                  <a:ext cx="90488" cy="31750"/>
                </a:xfrm>
                <a:custGeom>
                  <a:avLst/>
                  <a:gdLst>
                    <a:gd name="T0" fmla="*/ 41 w 59"/>
                    <a:gd name="T1" fmla="*/ 5 h 21"/>
                    <a:gd name="T2" fmla="*/ 59 w 59"/>
                    <a:gd name="T3" fmla="*/ 4 h 21"/>
                    <a:gd name="T4" fmla="*/ 57 w 59"/>
                    <a:gd name="T5" fmla="*/ 5 h 21"/>
                    <a:gd name="T6" fmla="*/ 3 w 59"/>
                    <a:gd name="T7" fmla="*/ 6 h 21"/>
                    <a:gd name="T8" fmla="*/ 2 w 59"/>
                    <a:gd name="T9" fmla="*/ 0 h 21"/>
                    <a:gd name="T10" fmla="*/ 41 w 59"/>
                    <a:gd name="T1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21">
                      <a:moveTo>
                        <a:pt x="41" y="5"/>
                      </a:moveTo>
                      <a:cubicBezTo>
                        <a:pt x="46" y="4"/>
                        <a:pt x="53" y="1"/>
                        <a:pt x="59" y="4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11"/>
                        <a:pt x="19" y="21"/>
                        <a:pt x="3" y="6"/>
                      </a:cubicBezTo>
                      <a:cubicBezTo>
                        <a:pt x="1" y="5"/>
                        <a:pt x="0" y="2"/>
                        <a:pt x="2" y="0"/>
                      </a:cubicBezTo>
                      <a:cubicBezTo>
                        <a:pt x="13" y="9"/>
                        <a:pt x="28" y="7"/>
                        <a:pt x="4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3" name="Freeform 99">
                  <a:extLst>
                    <a:ext uri="{FF2B5EF4-FFF2-40B4-BE49-F238E27FC236}">
                      <a16:creationId xmlns:a16="http://schemas.microsoft.com/office/drawing/2014/main" id="{EF4E552E-C42B-4F58-9961-81BB8FCCA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4426" y="2513013"/>
                  <a:ext cx="76200" cy="76200"/>
                </a:xfrm>
                <a:custGeom>
                  <a:avLst/>
                  <a:gdLst>
                    <a:gd name="T0" fmla="*/ 50 w 50"/>
                    <a:gd name="T1" fmla="*/ 50 h 50"/>
                    <a:gd name="T2" fmla="*/ 2 w 50"/>
                    <a:gd name="T3" fmla="*/ 6 h 50"/>
                    <a:gd name="T4" fmla="*/ 3 w 50"/>
                    <a:gd name="T5" fmla="*/ 0 h 50"/>
                    <a:gd name="T6" fmla="*/ 50 w 50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0">
                      <a:moveTo>
                        <a:pt x="50" y="50"/>
                      </a:moveTo>
                      <a:cubicBezTo>
                        <a:pt x="30" y="44"/>
                        <a:pt x="10" y="26"/>
                        <a:pt x="2" y="6"/>
                      </a:cubicBezTo>
                      <a:cubicBezTo>
                        <a:pt x="2" y="4"/>
                        <a:pt x="0" y="0"/>
                        <a:pt x="3" y="0"/>
                      </a:cubicBezTo>
                      <a:cubicBezTo>
                        <a:pt x="24" y="7"/>
                        <a:pt x="48" y="26"/>
                        <a:pt x="50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4" name="Freeform 100">
                  <a:extLst>
                    <a:ext uri="{FF2B5EF4-FFF2-40B4-BE49-F238E27FC236}">
                      <a16:creationId xmlns:a16="http://schemas.microsoft.com/office/drawing/2014/main" id="{4E6EA9AA-9D7B-4C5B-A4DB-5745A0B1C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2535238"/>
                  <a:ext cx="169863" cy="57150"/>
                </a:xfrm>
                <a:custGeom>
                  <a:avLst/>
                  <a:gdLst>
                    <a:gd name="T0" fmla="*/ 111 w 111"/>
                    <a:gd name="T1" fmla="*/ 18 h 38"/>
                    <a:gd name="T2" fmla="*/ 105 w 111"/>
                    <a:gd name="T3" fmla="*/ 34 h 38"/>
                    <a:gd name="T4" fmla="*/ 96 w 111"/>
                    <a:gd name="T5" fmla="*/ 38 h 38"/>
                    <a:gd name="T6" fmla="*/ 95 w 111"/>
                    <a:gd name="T7" fmla="*/ 24 h 38"/>
                    <a:gd name="T8" fmla="*/ 79 w 111"/>
                    <a:gd name="T9" fmla="*/ 17 h 38"/>
                    <a:gd name="T10" fmla="*/ 2 w 111"/>
                    <a:gd name="T11" fmla="*/ 15 h 38"/>
                    <a:gd name="T12" fmla="*/ 0 w 111"/>
                    <a:gd name="T13" fmla="*/ 11 h 38"/>
                    <a:gd name="T14" fmla="*/ 31 w 111"/>
                    <a:gd name="T15" fmla="*/ 17 h 38"/>
                    <a:gd name="T16" fmla="*/ 72 w 111"/>
                    <a:gd name="T17" fmla="*/ 4 h 38"/>
                    <a:gd name="T18" fmla="*/ 111 w 111"/>
                    <a:gd name="T19" fmla="*/ 1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38">
                      <a:moveTo>
                        <a:pt x="111" y="18"/>
                      </a:moveTo>
                      <a:cubicBezTo>
                        <a:pt x="111" y="24"/>
                        <a:pt x="109" y="30"/>
                        <a:pt x="105" y="34"/>
                      </a:cubicBezTo>
                      <a:cubicBezTo>
                        <a:pt x="102" y="36"/>
                        <a:pt x="99" y="38"/>
                        <a:pt x="96" y="38"/>
                      </a:cubicBezTo>
                      <a:cubicBezTo>
                        <a:pt x="95" y="34"/>
                        <a:pt x="99" y="27"/>
                        <a:pt x="95" y="24"/>
                      </a:cubicBezTo>
                      <a:cubicBezTo>
                        <a:pt x="91" y="18"/>
                        <a:pt x="85" y="19"/>
                        <a:pt x="79" y="17"/>
                      </a:cubicBezTo>
                      <a:cubicBezTo>
                        <a:pt x="55" y="21"/>
                        <a:pt x="25" y="31"/>
                        <a:pt x="2" y="15"/>
                      </a:cubicBezTo>
                      <a:cubicBezTo>
                        <a:pt x="1" y="14"/>
                        <a:pt x="0" y="13"/>
                        <a:pt x="0" y="11"/>
                      </a:cubicBezTo>
                      <a:cubicBezTo>
                        <a:pt x="10" y="14"/>
                        <a:pt x="21" y="14"/>
                        <a:pt x="31" y="17"/>
                      </a:cubicBezTo>
                      <a:cubicBezTo>
                        <a:pt x="45" y="15"/>
                        <a:pt x="62" y="16"/>
                        <a:pt x="72" y="4"/>
                      </a:cubicBezTo>
                      <a:cubicBezTo>
                        <a:pt x="85" y="0"/>
                        <a:pt x="105" y="3"/>
                        <a:pt x="11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5" name="Freeform 101">
                  <a:extLst>
                    <a:ext uri="{FF2B5EF4-FFF2-40B4-BE49-F238E27FC236}">
                      <a16:creationId xmlns:a16="http://schemas.microsoft.com/office/drawing/2014/main" id="{28A53760-6BA6-4533-8BB1-152260C57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0651" y="2554288"/>
                  <a:ext cx="169863" cy="39688"/>
                </a:xfrm>
                <a:custGeom>
                  <a:avLst/>
                  <a:gdLst>
                    <a:gd name="T0" fmla="*/ 109 w 111"/>
                    <a:gd name="T1" fmla="*/ 0 h 26"/>
                    <a:gd name="T2" fmla="*/ 99 w 111"/>
                    <a:gd name="T3" fmla="*/ 12 h 26"/>
                    <a:gd name="T4" fmla="*/ 29 w 111"/>
                    <a:gd name="T5" fmla="*/ 11 h 26"/>
                    <a:gd name="T6" fmla="*/ 4 w 111"/>
                    <a:gd name="T7" fmla="*/ 26 h 26"/>
                    <a:gd name="T8" fmla="*/ 0 w 111"/>
                    <a:gd name="T9" fmla="*/ 19 h 26"/>
                    <a:gd name="T10" fmla="*/ 21 w 111"/>
                    <a:gd name="T11" fmla="*/ 1 h 26"/>
                    <a:gd name="T12" fmla="*/ 65 w 111"/>
                    <a:gd name="T13" fmla="*/ 7 h 26"/>
                    <a:gd name="T14" fmla="*/ 109 w 111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26">
                      <a:moveTo>
                        <a:pt x="109" y="0"/>
                      </a:moveTo>
                      <a:cubicBezTo>
                        <a:pt x="111" y="7"/>
                        <a:pt x="102" y="8"/>
                        <a:pt x="99" y="12"/>
                      </a:cubicBezTo>
                      <a:cubicBezTo>
                        <a:pt x="76" y="22"/>
                        <a:pt x="53" y="13"/>
                        <a:pt x="29" y="11"/>
                      </a:cubicBezTo>
                      <a:cubicBezTo>
                        <a:pt x="18" y="10"/>
                        <a:pt x="8" y="18"/>
                        <a:pt x="4" y="26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3" y="10"/>
                        <a:pt x="11" y="2"/>
                        <a:pt x="21" y="1"/>
                      </a:cubicBezTo>
                      <a:cubicBezTo>
                        <a:pt x="37" y="0"/>
                        <a:pt x="50" y="9"/>
                        <a:pt x="65" y="7"/>
                      </a:cubicBezTo>
                      <a:cubicBezTo>
                        <a:pt x="80" y="7"/>
                        <a:pt x="94" y="1"/>
                        <a:pt x="1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6" name="Freeform 102">
                  <a:extLst>
                    <a:ext uri="{FF2B5EF4-FFF2-40B4-BE49-F238E27FC236}">
                      <a16:creationId xmlns:a16="http://schemas.microsoft.com/office/drawing/2014/main" id="{77781100-C92F-4E98-BDA9-228FFFD8C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573338"/>
                  <a:ext cx="125413" cy="14288"/>
                </a:xfrm>
                <a:custGeom>
                  <a:avLst/>
                  <a:gdLst>
                    <a:gd name="T0" fmla="*/ 82 w 82"/>
                    <a:gd name="T1" fmla="*/ 4 h 10"/>
                    <a:gd name="T2" fmla="*/ 79 w 82"/>
                    <a:gd name="T3" fmla="*/ 10 h 10"/>
                    <a:gd name="T4" fmla="*/ 72 w 82"/>
                    <a:gd name="T5" fmla="*/ 5 h 10"/>
                    <a:gd name="T6" fmla="*/ 54 w 82"/>
                    <a:gd name="T7" fmla="*/ 5 h 10"/>
                    <a:gd name="T8" fmla="*/ 1 w 82"/>
                    <a:gd name="T9" fmla="*/ 5 h 10"/>
                    <a:gd name="T10" fmla="*/ 0 w 82"/>
                    <a:gd name="T11" fmla="*/ 0 h 10"/>
                    <a:gd name="T12" fmla="*/ 32 w 82"/>
                    <a:gd name="T13" fmla="*/ 4 h 10"/>
                    <a:gd name="T14" fmla="*/ 72 w 82"/>
                    <a:gd name="T15" fmla="*/ 0 h 10"/>
                    <a:gd name="T16" fmla="*/ 82 w 82"/>
                    <a:gd name="T1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10">
                      <a:moveTo>
                        <a:pt x="82" y="4"/>
                      </a:moveTo>
                      <a:cubicBezTo>
                        <a:pt x="82" y="7"/>
                        <a:pt x="81" y="9"/>
                        <a:pt x="79" y="10"/>
                      </a:cubicBezTo>
                      <a:cubicBezTo>
                        <a:pt x="77" y="9"/>
                        <a:pt x="76" y="5"/>
                        <a:pt x="72" y="5"/>
                      </a:cubicBezTo>
                      <a:cubicBezTo>
                        <a:pt x="66" y="3"/>
                        <a:pt x="60" y="4"/>
                        <a:pt x="54" y="5"/>
                      </a:cubicBezTo>
                      <a:cubicBezTo>
                        <a:pt x="37" y="7"/>
                        <a:pt x="18" y="10"/>
                        <a:pt x="1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10" y="1"/>
                        <a:pt x="21" y="6"/>
                        <a:pt x="32" y="4"/>
                      </a:cubicBezTo>
                      <a:cubicBezTo>
                        <a:pt x="45" y="5"/>
                        <a:pt x="59" y="1"/>
                        <a:pt x="72" y="0"/>
                      </a:cubicBezTo>
                      <a:cubicBezTo>
                        <a:pt x="75" y="1"/>
                        <a:pt x="81" y="0"/>
                        <a:pt x="8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07" name="Freeform 103">
                  <a:extLst>
                    <a:ext uri="{FF2B5EF4-FFF2-40B4-BE49-F238E27FC236}">
                      <a16:creationId xmlns:a16="http://schemas.microsoft.com/office/drawing/2014/main" id="{76E9A7A6-19B4-4072-A2FC-9BE697019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627313"/>
                  <a:ext cx="1588" cy="1588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</p:grp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3F7BCC2-66EB-4B5E-A697-6D125A99F968}"/>
                </a:ext>
              </a:extLst>
            </p:cNvPr>
            <p:cNvSpPr txBox="1"/>
            <p:nvPr/>
          </p:nvSpPr>
          <p:spPr>
            <a:xfrm>
              <a:off x="4108439" y="1535943"/>
              <a:ext cx="32845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9D6067B0-D6B3-4F4C-B127-0A8DC695748B}"/>
              </a:ext>
            </a:extLst>
          </p:cNvPr>
          <p:cNvGrpSpPr/>
          <p:nvPr/>
        </p:nvGrpSpPr>
        <p:grpSpPr>
          <a:xfrm>
            <a:off x="7617209" y="1774235"/>
            <a:ext cx="1289727" cy="1266751"/>
            <a:chOff x="5427156" y="1254476"/>
            <a:chExt cx="967295" cy="950063"/>
          </a:xfrm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A119B4B6-7AA6-45C2-9C10-656FD491144E}"/>
                </a:ext>
              </a:extLst>
            </p:cNvPr>
            <p:cNvGrpSpPr/>
            <p:nvPr/>
          </p:nvGrpSpPr>
          <p:grpSpPr>
            <a:xfrm>
              <a:off x="5427156" y="1254476"/>
              <a:ext cx="967295" cy="950063"/>
              <a:chOff x="4325938" y="1010443"/>
              <a:chExt cx="1336675" cy="1312863"/>
            </a:xfrm>
          </p:grpSpPr>
          <p:sp>
            <p:nvSpPr>
              <p:cNvPr id="211" name="Freeform 5">
                <a:extLst>
                  <a:ext uri="{FF2B5EF4-FFF2-40B4-BE49-F238E27FC236}">
                    <a16:creationId xmlns:a16="http://schemas.microsoft.com/office/drawing/2014/main" id="{B054894C-E955-459F-9AC2-0431330372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938" y="1010443"/>
                <a:ext cx="1336675" cy="1312863"/>
              </a:xfrm>
              <a:custGeom>
                <a:avLst/>
                <a:gdLst>
                  <a:gd name="T0" fmla="*/ 220 w 873"/>
                  <a:gd name="T1" fmla="*/ 18 h 856"/>
                  <a:gd name="T2" fmla="*/ 735 w 873"/>
                  <a:gd name="T3" fmla="*/ 183 h 856"/>
                  <a:gd name="T4" fmla="*/ 462 w 873"/>
                  <a:gd name="T5" fmla="*/ 17 h 856"/>
                  <a:gd name="T6" fmla="*/ 785 w 873"/>
                  <a:gd name="T7" fmla="*/ 253 h 856"/>
                  <a:gd name="T8" fmla="*/ 794 w 873"/>
                  <a:gd name="T9" fmla="*/ 30 h 856"/>
                  <a:gd name="T10" fmla="*/ 250 w 873"/>
                  <a:gd name="T11" fmla="*/ 24 h 856"/>
                  <a:gd name="T12" fmla="*/ 91 w 873"/>
                  <a:gd name="T13" fmla="*/ 76 h 856"/>
                  <a:gd name="T14" fmla="*/ 26 w 873"/>
                  <a:gd name="T15" fmla="*/ 402 h 856"/>
                  <a:gd name="T16" fmla="*/ 66 w 873"/>
                  <a:gd name="T17" fmla="*/ 84 h 856"/>
                  <a:gd name="T18" fmla="*/ 212 w 873"/>
                  <a:gd name="T19" fmla="*/ 57 h 856"/>
                  <a:gd name="T20" fmla="*/ 837 w 873"/>
                  <a:gd name="T21" fmla="*/ 140 h 856"/>
                  <a:gd name="T22" fmla="*/ 123 w 873"/>
                  <a:gd name="T23" fmla="*/ 45 h 856"/>
                  <a:gd name="T24" fmla="*/ 716 w 873"/>
                  <a:gd name="T25" fmla="*/ 97 h 856"/>
                  <a:gd name="T26" fmla="*/ 247 w 873"/>
                  <a:gd name="T27" fmla="*/ 194 h 856"/>
                  <a:gd name="T28" fmla="*/ 251 w 873"/>
                  <a:gd name="T29" fmla="*/ 198 h 856"/>
                  <a:gd name="T30" fmla="*/ 751 w 873"/>
                  <a:gd name="T31" fmla="*/ 204 h 856"/>
                  <a:gd name="T32" fmla="*/ 278 w 873"/>
                  <a:gd name="T33" fmla="*/ 678 h 856"/>
                  <a:gd name="T34" fmla="*/ 121 w 873"/>
                  <a:gd name="T35" fmla="*/ 157 h 856"/>
                  <a:gd name="T36" fmla="*/ 490 w 873"/>
                  <a:gd name="T37" fmla="*/ 189 h 856"/>
                  <a:gd name="T38" fmla="*/ 324 w 873"/>
                  <a:gd name="T39" fmla="*/ 167 h 856"/>
                  <a:gd name="T40" fmla="*/ 31 w 873"/>
                  <a:gd name="T41" fmla="*/ 234 h 856"/>
                  <a:gd name="T42" fmla="*/ 357 w 873"/>
                  <a:gd name="T43" fmla="*/ 265 h 856"/>
                  <a:gd name="T44" fmla="*/ 328 w 873"/>
                  <a:gd name="T45" fmla="*/ 235 h 856"/>
                  <a:gd name="T46" fmla="*/ 382 w 873"/>
                  <a:gd name="T47" fmla="*/ 301 h 856"/>
                  <a:gd name="T48" fmla="*/ 514 w 873"/>
                  <a:gd name="T49" fmla="*/ 286 h 856"/>
                  <a:gd name="T50" fmla="*/ 224 w 873"/>
                  <a:gd name="T51" fmla="*/ 257 h 856"/>
                  <a:gd name="T52" fmla="*/ 458 w 873"/>
                  <a:gd name="T53" fmla="*/ 342 h 856"/>
                  <a:gd name="T54" fmla="*/ 346 w 873"/>
                  <a:gd name="T55" fmla="*/ 476 h 856"/>
                  <a:gd name="T56" fmla="*/ 572 w 873"/>
                  <a:gd name="T57" fmla="*/ 499 h 856"/>
                  <a:gd name="T58" fmla="*/ 500 w 873"/>
                  <a:gd name="T59" fmla="*/ 363 h 856"/>
                  <a:gd name="T60" fmla="*/ 341 w 873"/>
                  <a:gd name="T61" fmla="*/ 544 h 856"/>
                  <a:gd name="T62" fmla="*/ 550 w 873"/>
                  <a:gd name="T63" fmla="*/ 513 h 856"/>
                  <a:gd name="T64" fmla="*/ 685 w 873"/>
                  <a:gd name="T65" fmla="*/ 420 h 856"/>
                  <a:gd name="T66" fmla="*/ 547 w 873"/>
                  <a:gd name="T67" fmla="*/ 330 h 856"/>
                  <a:gd name="T68" fmla="*/ 265 w 873"/>
                  <a:gd name="T69" fmla="*/ 472 h 856"/>
                  <a:gd name="T70" fmla="*/ 548 w 873"/>
                  <a:gd name="T71" fmla="*/ 443 h 856"/>
                  <a:gd name="T72" fmla="*/ 433 w 873"/>
                  <a:gd name="T73" fmla="*/ 422 h 856"/>
                  <a:gd name="T74" fmla="*/ 462 w 873"/>
                  <a:gd name="T75" fmla="*/ 838 h 856"/>
                  <a:gd name="T76" fmla="*/ 695 w 873"/>
                  <a:gd name="T77" fmla="*/ 450 h 856"/>
                  <a:gd name="T78" fmla="*/ 20 w 873"/>
                  <a:gd name="T79" fmla="*/ 781 h 856"/>
                  <a:gd name="T80" fmla="*/ 837 w 873"/>
                  <a:gd name="T81" fmla="*/ 709 h 856"/>
                  <a:gd name="T82" fmla="*/ 614 w 873"/>
                  <a:gd name="T83" fmla="*/ 809 h 856"/>
                  <a:gd name="T84" fmla="*/ 796 w 873"/>
                  <a:gd name="T85" fmla="*/ 594 h 856"/>
                  <a:gd name="T86" fmla="*/ 161 w 873"/>
                  <a:gd name="T87" fmla="*/ 761 h 856"/>
                  <a:gd name="T88" fmla="*/ 139 w 873"/>
                  <a:gd name="T89" fmla="*/ 789 h 856"/>
                  <a:gd name="T90" fmla="*/ 40 w 873"/>
                  <a:gd name="T91" fmla="*/ 573 h 856"/>
                  <a:gd name="T92" fmla="*/ 825 w 873"/>
                  <a:gd name="T93" fmla="*/ 566 h 856"/>
                  <a:gd name="T94" fmla="*/ 219 w 873"/>
                  <a:gd name="T95" fmla="*/ 475 h 856"/>
                  <a:gd name="T96" fmla="*/ 400 w 873"/>
                  <a:gd name="T97" fmla="*/ 527 h 856"/>
                  <a:gd name="T98" fmla="*/ 485 w 873"/>
                  <a:gd name="T99" fmla="*/ 582 h 856"/>
                  <a:gd name="T100" fmla="*/ 637 w 873"/>
                  <a:gd name="T101" fmla="*/ 580 h 856"/>
                  <a:gd name="T102" fmla="*/ 349 w 873"/>
                  <a:gd name="T103" fmla="*/ 571 h 856"/>
                  <a:gd name="T104" fmla="*/ 768 w 873"/>
                  <a:gd name="T105" fmla="*/ 649 h 856"/>
                  <a:gd name="T106" fmla="*/ 805 w 873"/>
                  <a:gd name="T107" fmla="*/ 638 h 856"/>
                  <a:gd name="T108" fmla="*/ 312 w 873"/>
                  <a:gd name="T109" fmla="*/ 656 h 856"/>
                  <a:gd name="T110" fmla="*/ 850 w 873"/>
                  <a:gd name="T111" fmla="*/ 655 h 856"/>
                  <a:gd name="T112" fmla="*/ 419 w 873"/>
                  <a:gd name="T113" fmla="*/ 698 h 856"/>
                  <a:gd name="T114" fmla="*/ 410 w 873"/>
                  <a:gd name="T115" fmla="*/ 695 h 856"/>
                  <a:gd name="T116" fmla="*/ 731 w 873"/>
                  <a:gd name="T117" fmla="*/ 728 h 856"/>
                  <a:gd name="T118" fmla="*/ 34 w 873"/>
                  <a:gd name="T119" fmla="*/ 800 h 856"/>
                  <a:gd name="T120" fmla="*/ 139 w 873"/>
                  <a:gd name="T121" fmla="*/ 739 h 856"/>
                  <a:gd name="T122" fmla="*/ 716 w 873"/>
                  <a:gd name="T123" fmla="*/ 811 h 856"/>
                  <a:gd name="T124" fmla="*/ 285 w 873"/>
                  <a:gd name="T125" fmla="*/ 806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3" h="856">
                    <a:moveTo>
                      <a:pt x="418" y="13"/>
                    </a:moveTo>
                    <a:cubicBezTo>
                      <a:pt x="395" y="18"/>
                      <a:pt x="391" y="47"/>
                      <a:pt x="371" y="57"/>
                    </a:cubicBezTo>
                    <a:cubicBezTo>
                      <a:pt x="357" y="65"/>
                      <a:pt x="337" y="62"/>
                      <a:pt x="321" y="58"/>
                    </a:cubicBezTo>
                    <a:cubicBezTo>
                      <a:pt x="308" y="61"/>
                      <a:pt x="301" y="76"/>
                      <a:pt x="288" y="78"/>
                    </a:cubicBezTo>
                    <a:cubicBezTo>
                      <a:pt x="282" y="79"/>
                      <a:pt x="276" y="79"/>
                      <a:pt x="272" y="78"/>
                    </a:cubicBezTo>
                    <a:cubicBezTo>
                      <a:pt x="265" y="94"/>
                      <a:pt x="248" y="103"/>
                      <a:pt x="232" y="107"/>
                    </a:cubicBezTo>
                    <a:cubicBezTo>
                      <a:pt x="225" y="124"/>
                      <a:pt x="207" y="135"/>
                      <a:pt x="189" y="137"/>
                    </a:cubicBezTo>
                    <a:cubicBezTo>
                      <a:pt x="186" y="135"/>
                      <a:pt x="182" y="135"/>
                      <a:pt x="180" y="138"/>
                    </a:cubicBezTo>
                    <a:cubicBezTo>
                      <a:pt x="173" y="142"/>
                      <a:pt x="180" y="148"/>
                      <a:pt x="178" y="155"/>
                    </a:cubicBezTo>
                    <a:cubicBezTo>
                      <a:pt x="178" y="169"/>
                      <a:pt x="164" y="178"/>
                      <a:pt x="152" y="182"/>
                    </a:cubicBezTo>
                    <a:cubicBezTo>
                      <a:pt x="144" y="184"/>
                      <a:pt x="144" y="184"/>
                      <a:pt x="144" y="184"/>
                    </a:cubicBezTo>
                    <a:cubicBezTo>
                      <a:pt x="134" y="198"/>
                      <a:pt x="134" y="198"/>
                      <a:pt x="134" y="198"/>
                    </a:cubicBezTo>
                    <a:cubicBezTo>
                      <a:pt x="119" y="204"/>
                      <a:pt x="125" y="221"/>
                      <a:pt x="114" y="230"/>
                    </a:cubicBezTo>
                    <a:cubicBezTo>
                      <a:pt x="107" y="239"/>
                      <a:pt x="98" y="241"/>
                      <a:pt x="88" y="244"/>
                    </a:cubicBezTo>
                    <a:cubicBezTo>
                      <a:pt x="86" y="251"/>
                      <a:pt x="85" y="259"/>
                      <a:pt x="80" y="264"/>
                    </a:cubicBezTo>
                    <a:cubicBezTo>
                      <a:pt x="75" y="268"/>
                      <a:pt x="69" y="269"/>
                      <a:pt x="68" y="274"/>
                    </a:cubicBezTo>
                    <a:cubicBezTo>
                      <a:pt x="73" y="291"/>
                      <a:pt x="72" y="313"/>
                      <a:pt x="58" y="325"/>
                    </a:cubicBezTo>
                    <a:cubicBezTo>
                      <a:pt x="50" y="334"/>
                      <a:pt x="57" y="346"/>
                      <a:pt x="58" y="357"/>
                    </a:cubicBezTo>
                    <a:cubicBezTo>
                      <a:pt x="57" y="372"/>
                      <a:pt x="54" y="388"/>
                      <a:pt x="42" y="399"/>
                    </a:cubicBezTo>
                    <a:cubicBezTo>
                      <a:pt x="35" y="407"/>
                      <a:pt x="19" y="404"/>
                      <a:pt x="17" y="416"/>
                    </a:cubicBezTo>
                    <a:cubicBezTo>
                      <a:pt x="17" y="417"/>
                      <a:pt x="16" y="420"/>
                      <a:pt x="15" y="420"/>
                    </a:cubicBezTo>
                    <a:cubicBezTo>
                      <a:pt x="12" y="420"/>
                      <a:pt x="12" y="418"/>
                      <a:pt x="11" y="416"/>
                    </a:cubicBezTo>
                    <a:cubicBezTo>
                      <a:pt x="2" y="402"/>
                      <a:pt x="18" y="391"/>
                      <a:pt x="16" y="377"/>
                    </a:cubicBezTo>
                    <a:cubicBezTo>
                      <a:pt x="12" y="357"/>
                      <a:pt x="0" y="341"/>
                      <a:pt x="4" y="318"/>
                    </a:cubicBezTo>
                    <a:cubicBezTo>
                      <a:pt x="5" y="306"/>
                      <a:pt x="10" y="297"/>
                      <a:pt x="15" y="287"/>
                    </a:cubicBezTo>
                    <a:cubicBezTo>
                      <a:pt x="12" y="278"/>
                      <a:pt x="4" y="271"/>
                      <a:pt x="5" y="260"/>
                    </a:cubicBezTo>
                    <a:cubicBezTo>
                      <a:pt x="4" y="246"/>
                      <a:pt x="9" y="234"/>
                      <a:pt x="17" y="223"/>
                    </a:cubicBezTo>
                    <a:cubicBezTo>
                      <a:pt x="18" y="219"/>
                      <a:pt x="12" y="217"/>
                      <a:pt x="12" y="213"/>
                    </a:cubicBezTo>
                    <a:cubicBezTo>
                      <a:pt x="5" y="201"/>
                      <a:pt x="2" y="187"/>
                      <a:pt x="7" y="173"/>
                    </a:cubicBezTo>
                    <a:cubicBezTo>
                      <a:pt x="10" y="164"/>
                      <a:pt x="16" y="156"/>
                      <a:pt x="23" y="148"/>
                    </a:cubicBezTo>
                    <a:cubicBezTo>
                      <a:pt x="22" y="143"/>
                      <a:pt x="17" y="139"/>
                      <a:pt x="14" y="134"/>
                    </a:cubicBezTo>
                    <a:cubicBezTo>
                      <a:pt x="3" y="116"/>
                      <a:pt x="9" y="95"/>
                      <a:pt x="18" y="78"/>
                    </a:cubicBezTo>
                    <a:cubicBezTo>
                      <a:pt x="15" y="70"/>
                      <a:pt x="10" y="63"/>
                      <a:pt x="11" y="54"/>
                    </a:cubicBezTo>
                    <a:cubicBezTo>
                      <a:pt x="10" y="42"/>
                      <a:pt x="20" y="32"/>
                      <a:pt x="30" y="26"/>
                    </a:cubicBezTo>
                    <a:cubicBezTo>
                      <a:pt x="39" y="18"/>
                      <a:pt x="51" y="23"/>
                      <a:pt x="62" y="22"/>
                    </a:cubicBezTo>
                    <a:cubicBezTo>
                      <a:pt x="67" y="23"/>
                      <a:pt x="71" y="29"/>
                      <a:pt x="76" y="24"/>
                    </a:cubicBezTo>
                    <a:cubicBezTo>
                      <a:pt x="83" y="20"/>
                      <a:pt x="91" y="16"/>
                      <a:pt x="100" y="15"/>
                    </a:cubicBezTo>
                    <a:cubicBezTo>
                      <a:pt x="114" y="12"/>
                      <a:pt x="130" y="18"/>
                      <a:pt x="141" y="28"/>
                    </a:cubicBezTo>
                    <a:cubicBezTo>
                      <a:pt x="158" y="18"/>
                      <a:pt x="178" y="7"/>
                      <a:pt x="199" y="13"/>
                    </a:cubicBezTo>
                    <a:cubicBezTo>
                      <a:pt x="207" y="13"/>
                      <a:pt x="213" y="26"/>
                      <a:pt x="220" y="18"/>
                    </a:cubicBezTo>
                    <a:cubicBezTo>
                      <a:pt x="231" y="12"/>
                      <a:pt x="244" y="6"/>
                      <a:pt x="257" y="7"/>
                    </a:cubicBezTo>
                    <a:cubicBezTo>
                      <a:pt x="289" y="14"/>
                      <a:pt x="289" y="14"/>
                      <a:pt x="289" y="14"/>
                    </a:cubicBezTo>
                    <a:cubicBezTo>
                      <a:pt x="302" y="0"/>
                      <a:pt x="323" y="0"/>
                      <a:pt x="339" y="4"/>
                    </a:cubicBezTo>
                    <a:cubicBezTo>
                      <a:pt x="353" y="7"/>
                      <a:pt x="366" y="19"/>
                      <a:pt x="381" y="10"/>
                    </a:cubicBezTo>
                    <a:cubicBezTo>
                      <a:pt x="388" y="6"/>
                      <a:pt x="395" y="3"/>
                      <a:pt x="403" y="1"/>
                    </a:cubicBezTo>
                    <a:cubicBezTo>
                      <a:pt x="409" y="4"/>
                      <a:pt x="417" y="6"/>
                      <a:pt x="418" y="13"/>
                    </a:cubicBezTo>
                    <a:close/>
                    <a:moveTo>
                      <a:pt x="578" y="17"/>
                    </a:moveTo>
                    <a:cubicBezTo>
                      <a:pt x="588" y="22"/>
                      <a:pt x="594" y="10"/>
                      <a:pt x="602" y="8"/>
                    </a:cubicBezTo>
                    <a:cubicBezTo>
                      <a:pt x="614" y="1"/>
                      <a:pt x="627" y="8"/>
                      <a:pt x="637" y="13"/>
                    </a:cubicBezTo>
                    <a:cubicBezTo>
                      <a:pt x="646" y="14"/>
                      <a:pt x="656" y="16"/>
                      <a:pt x="662" y="23"/>
                    </a:cubicBezTo>
                    <a:cubicBezTo>
                      <a:pt x="668" y="22"/>
                      <a:pt x="674" y="15"/>
                      <a:pt x="681" y="15"/>
                    </a:cubicBezTo>
                    <a:cubicBezTo>
                      <a:pt x="698" y="11"/>
                      <a:pt x="715" y="17"/>
                      <a:pt x="728" y="29"/>
                    </a:cubicBezTo>
                    <a:cubicBezTo>
                      <a:pt x="736" y="21"/>
                      <a:pt x="745" y="10"/>
                      <a:pt x="759" y="12"/>
                    </a:cubicBezTo>
                    <a:cubicBezTo>
                      <a:pt x="772" y="11"/>
                      <a:pt x="783" y="16"/>
                      <a:pt x="793" y="23"/>
                    </a:cubicBezTo>
                    <a:cubicBezTo>
                      <a:pt x="799" y="26"/>
                      <a:pt x="802" y="19"/>
                      <a:pt x="807" y="19"/>
                    </a:cubicBezTo>
                    <a:cubicBezTo>
                      <a:pt x="819" y="17"/>
                      <a:pt x="832" y="17"/>
                      <a:pt x="842" y="23"/>
                    </a:cubicBezTo>
                    <a:cubicBezTo>
                      <a:pt x="854" y="32"/>
                      <a:pt x="859" y="45"/>
                      <a:pt x="858" y="59"/>
                    </a:cubicBezTo>
                    <a:cubicBezTo>
                      <a:pt x="859" y="67"/>
                      <a:pt x="849" y="74"/>
                      <a:pt x="855" y="82"/>
                    </a:cubicBezTo>
                    <a:cubicBezTo>
                      <a:pt x="865" y="98"/>
                      <a:pt x="868" y="119"/>
                      <a:pt x="860" y="137"/>
                    </a:cubicBezTo>
                    <a:cubicBezTo>
                      <a:pt x="858" y="141"/>
                      <a:pt x="855" y="144"/>
                      <a:pt x="852" y="147"/>
                    </a:cubicBezTo>
                    <a:cubicBezTo>
                      <a:pt x="854" y="157"/>
                      <a:pt x="862" y="163"/>
                      <a:pt x="864" y="173"/>
                    </a:cubicBezTo>
                    <a:cubicBezTo>
                      <a:pt x="867" y="187"/>
                      <a:pt x="861" y="203"/>
                      <a:pt x="851" y="214"/>
                    </a:cubicBezTo>
                    <a:cubicBezTo>
                      <a:pt x="853" y="217"/>
                      <a:pt x="858" y="220"/>
                      <a:pt x="860" y="224"/>
                    </a:cubicBezTo>
                    <a:cubicBezTo>
                      <a:pt x="870" y="236"/>
                      <a:pt x="871" y="256"/>
                      <a:pt x="864" y="269"/>
                    </a:cubicBezTo>
                    <a:cubicBezTo>
                      <a:pt x="862" y="272"/>
                      <a:pt x="860" y="276"/>
                      <a:pt x="861" y="279"/>
                    </a:cubicBezTo>
                    <a:cubicBezTo>
                      <a:pt x="863" y="279"/>
                      <a:pt x="863" y="279"/>
                      <a:pt x="863" y="279"/>
                    </a:cubicBezTo>
                    <a:cubicBezTo>
                      <a:pt x="862" y="282"/>
                      <a:pt x="863" y="286"/>
                      <a:pt x="866" y="289"/>
                    </a:cubicBezTo>
                    <a:cubicBezTo>
                      <a:pt x="868" y="302"/>
                      <a:pt x="870" y="317"/>
                      <a:pt x="864" y="329"/>
                    </a:cubicBezTo>
                    <a:cubicBezTo>
                      <a:pt x="860" y="340"/>
                      <a:pt x="856" y="352"/>
                      <a:pt x="856" y="363"/>
                    </a:cubicBezTo>
                    <a:cubicBezTo>
                      <a:pt x="858" y="373"/>
                      <a:pt x="867" y="380"/>
                      <a:pt x="869" y="389"/>
                    </a:cubicBezTo>
                    <a:cubicBezTo>
                      <a:pt x="868" y="397"/>
                      <a:pt x="873" y="408"/>
                      <a:pt x="864" y="410"/>
                    </a:cubicBezTo>
                    <a:cubicBezTo>
                      <a:pt x="859" y="404"/>
                      <a:pt x="852" y="397"/>
                      <a:pt x="844" y="396"/>
                    </a:cubicBezTo>
                    <a:cubicBezTo>
                      <a:pt x="831" y="389"/>
                      <a:pt x="818" y="377"/>
                      <a:pt x="819" y="361"/>
                    </a:cubicBezTo>
                    <a:cubicBezTo>
                      <a:pt x="821" y="340"/>
                      <a:pt x="826" y="318"/>
                      <a:pt x="811" y="302"/>
                    </a:cubicBezTo>
                    <a:cubicBezTo>
                      <a:pt x="804" y="294"/>
                      <a:pt x="798" y="284"/>
                      <a:pt x="799" y="273"/>
                    </a:cubicBezTo>
                    <a:cubicBezTo>
                      <a:pt x="791" y="269"/>
                      <a:pt x="783" y="263"/>
                      <a:pt x="779" y="255"/>
                    </a:cubicBezTo>
                    <a:cubicBezTo>
                      <a:pt x="775" y="250"/>
                      <a:pt x="781" y="238"/>
                      <a:pt x="771" y="239"/>
                    </a:cubicBezTo>
                    <a:cubicBezTo>
                      <a:pt x="757" y="238"/>
                      <a:pt x="748" y="227"/>
                      <a:pt x="742" y="216"/>
                    </a:cubicBezTo>
                    <a:cubicBezTo>
                      <a:pt x="739" y="208"/>
                      <a:pt x="737" y="199"/>
                      <a:pt x="740" y="190"/>
                    </a:cubicBezTo>
                    <a:cubicBezTo>
                      <a:pt x="739" y="188"/>
                      <a:pt x="737" y="185"/>
                      <a:pt x="735" y="183"/>
                    </a:cubicBezTo>
                    <a:cubicBezTo>
                      <a:pt x="725" y="184"/>
                      <a:pt x="713" y="181"/>
                      <a:pt x="706" y="171"/>
                    </a:cubicBezTo>
                    <a:cubicBezTo>
                      <a:pt x="702" y="165"/>
                      <a:pt x="700" y="158"/>
                      <a:pt x="699" y="151"/>
                    </a:cubicBezTo>
                    <a:cubicBezTo>
                      <a:pt x="693" y="146"/>
                      <a:pt x="686" y="141"/>
                      <a:pt x="683" y="133"/>
                    </a:cubicBezTo>
                    <a:cubicBezTo>
                      <a:pt x="680" y="132"/>
                      <a:pt x="676" y="133"/>
                      <a:pt x="672" y="133"/>
                    </a:cubicBezTo>
                    <a:cubicBezTo>
                      <a:pt x="663" y="131"/>
                      <a:pt x="655" y="127"/>
                      <a:pt x="647" y="122"/>
                    </a:cubicBezTo>
                    <a:cubicBezTo>
                      <a:pt x="642" y="114"/>
                      <a:pt x="635" y="106"/>
                      <a:pt x="632" y="96"/>
                    </a:cubicBezTo>
                    <a:cubicBezTo>
                      <a:pt x="629" y="95"/>
                      <a:pt x="624" y="95"/>
                      <a:pt x="621" y="92"/>
                    </a:cubicBezTo>
                    <a:cubicBezTo>
                      <a:pt x="614" y="90"/>
                      <a:pt x="607" y="85"/>
                      <a:pt x="603" y="79"/>
                    </a:cubicBezTo>
                    <a:cubicBezTo>
                      <a:pt x="599" y="77"/>
                      <a:pt x="594" y="80"/>
                      <a:pt x="589" y="81"/>
                    </a:cubicBezTo>
                    <a:cubicBezTo>
                      <a:pt x="566" y="85"/>
                      <a:pt x="550" y="69"/>
                      <a:pt x="532" y="60"/>
                    </a:cubicBezTo>
                    <a:cubicBezTo>
                      <a:pt x="521" y="57"/>
                      <a:pt x="512" y="66"/>
                      <a:pt x="502" y="60"/>
                    </a:cubicBezTo>
                    <a:cubicBezTo>
                      <a:pt x="500" y="60"/>
                      <a:pt x="498" y="56"/>
                      <a:pt x="496" y="59"/>
                    </a:cubicBezTo>
                    <a:cubicBezTo>
                      <a:pt x="479" y="54"/>
                      <a:pt x="467" y="37"/>
                      <a:pt x="459" y="22"/>
                    </a:cubicBezTo>
                    <a:cubicBezTo>
                      <a:pt x="457" y="17"/>
                      <a:pt x="445" y="23"/>
                      <a:pt x="448" y="15"/>
                    </a:cubicBezTo>
                    <a:cubicBezTo>
                      <a:pt x="458" y="9"/>
                      <a:pt x="472" y="3"/>
                      <a:pt x="483" y="11"/>
                    </a:cubicBezTo>
                    <a:cubicBezTo>
                      <a:pt x="500" y="24"/>
                      <a:pt x="519" y="9"/>
                      <a:pt x="536" y="3"/>
                    </a:cubicBezTo>
                    <a:cubicBezTo>
                      <a:pt x="551" y="3"/>
                      <a:pt x="567" y="6"/>
                      <a:pt x="578" y="17"/>
                    </a:cubicBezTo>
                    <a:close/>
                    <a:moveTo>
                      <a:pt x="377" y="17"/>
                    </a:moveTo>
                    <a:cubicBezTo>
                      <a:pt x="373" y="19"/>
                      <a:pt x="368" y="16"/>
                      <a:pt x="363" y="18"/>
                    </a:cubicBezTo>
                    <a:cubicBezTo>
                      <a:pt x="352" y="16"/>
                      <a:pt x="342" y="10"/>
                      <a:pt x="332" y="7"/>
                    </a:cubicBezTo>
                    <a:cubicBezTo>
                      <a:pt x="319" y="3"/>
                      <a:pt x="303" y="7"/>
                      <a:pt x="293" y="17"/>
                    </a:cubicBezTo>
                    <a:cubicBezTo>
                      <a:pt x="289" y="22"/>
                      <a:pt x="283" y="18"/>
                      <a:pt x="278" y="17"/>
                    </a:cubicBezTo>
                    <a:cubicBezTo>
                      <a:pt x="260" y="10"/>
                      <a:pt x="237" y="10"/>
                      <a:pt x="222" y="23"/>
                    </a:cubicBezTo>
                    <a:cubicBezTo>
                      <a:pt x="221" y="24"/>
                      <a:pt x="219" y="23"/>
                      <a:pt x="219" y="26"/>
                    </a:cubicBezTo>
                    <a:cubicBezTo>
                      <a:pt x="221" y="31"/>
                      <a:pt x="222" y="37"/>
                      <a:pt x="221" y="43"/>
                    </a:cubicBezTo>
                    <a:cubicBezTo>
                      <a:pt x="224" y="42"/>
                      <a:pt x="228" y="40"/>
                      <a:pt x="231" y="39"/>
                    </a:cubicBezTo>
                    <a:cubicBezTo>
                      <a:pt x="242" y="35"/>
                      <a:pt x="256" y="35"/>
                      <a:pt x="265" y="43"/>
                    </a:cubicBezTo>
                    <a:cubicBezTo>
                      <a:pt x="275" y="49"/>
                      <a:pt x="275" y="62"/>
                      <a:pt x="274" y="72"/>
                    </a:cubicBezTo>
                    <a:cubicBezTo>
                      <a:pt x="275" y="77"/>
                      <a:pt x="281" y="73"/>
                      <a:pt x="284" y="74"/>
                    </a:cubicBezTo>
                    <a:cubicBezTo>
                      <a:pt x="299" y="73"/>
                      <a:pt x="305" y="54"/>
                      <a:pt x="321" y="53"/>
                    </a:cubicBezTo>
                    <a:cubicBezTo>
                      <a:pt x="330" y="54"/>
                      <a:pt x="338" y="57"/>
                      <a:pt x="347" y="58"/>
                    </a:cubicBezTo>
                    <a:cubicBezTo>
                      <a:pt x="366" y="59"/>
                      <a:pt x="382" y="44"/>
                      <a:pt x="391" y="28"/>
                    </a:cubicBezTo>
                    <a:cubicBezTo>
                      <a:pt x="396" y="23"/>
                      <a:pt x="400" y="14"/>
                      <a:pt x="408" y="13"/>
                    </a:cubicBezTo>
                    <a:cubicBezTo>
                      <a:pt x="409" y="12"/>
                      <a:pt x="409" y="11"/>
                      <a:pt x="408" y="10"/>
                    </a:cubicBezTo>
                    <a:cubicBezTo>
                      <a:pt x="397" y="5"/>
                      <a:pt x="387" y="12"/>
                      <a:pt x="377" y="17"/>
                    </a:cubicBezTo>
                    <a:close/>
                    <a:moveTo>
                      <a:pt x="580" y="24"/>
                    </a:moveTo>
                    <a:cubicBezTo>
                      <a:pt x="568" y="16"/>
                      <a:pt x="555" y="9"/>
                      <a:pt x="539" y="10"/>
                    </a:cubicBezTo>
                    <a:cubicBezTo>
                      <a:pt x="527" y="11"/>
                      <a:pt x="518" y="21"/>
                      <a:pt x="506" y="21"/>
                    </a:cubicBezTo>
                    <a:cubicBezTo>
                      <a:pt x="493" y="25"/>
                      <a:pt x="484" y="16"/>
                      <a:pt x="473" y="13"/>
                    </a:cubicBezTo>
                    <a:cubicBezTo>
                      <a:pt x="469" y="14"/>
                      <a:pt x="462" y="12"/>
                      <a:pt x="462" y="17"/>
                    </a:cubicBezTo>
                    <a:cubicBezTo>
                      <a:pt x="468" y="24"/>
                      <a:pt x="472" y="33"/>
                      <a:pt x="478" y="40"/>
                    </a:cubicBezTo>
                    <a:cubicBezTo>
                      <a:pt x="490" y="54"/>
                      <a:pt x="508" y="60"/>
                      <a:pt x="524" y="53"/>
                    </a:cubicBezTo>
                    <a:cubicBezTo>
                      <a:pt x="540" y="54"/>
                      <a:pt x="552" y="67"/>
                      <a:pt x="566" y="73"/>
                    </a:cubicBezTo>
                    <a:cubicBezTo>
                      <a:pt x="577" y="77"/>
                      <a:pt x="591" y="77"/>
                      <a:pt x="600" y="71"/>
                    </a:cubicBezTo>
                    <a:cubicBezTo>
                      <a:pt x="602" y="61"/>
                      <a:pt x="607" y="51"/>
                      <a:pt x="617" y="48"/>
                    </a:cubicBezTo>
                    <a:cubicBezTo>
                      <a:pt x="623" y="48"/>
                      <a:pt x="630" y="46"/>
                      <a:pt x="635" y="51"/>
                    </a:cubicBezTo>
                    <a:cubicBezTo>
                      <a:pt x="636" y="53"/>
                      <a:pt x="636" y="57"/>
                      <a:pt x="634" y="58"/>
                    </a:cubicBezTo>
                    <a:cubicBezTo>
                      <a:pt x="630" y="62"/>
                      <a:pt x="628" y="55"/>
                      <a:pt x="624" y="55"/>
                    </a:cubicBezTo>
                    <a:cubicBezTo>
                      <a:pt x="620" y="54"/>
                      <a:pt x="616" y="57"/>
                      <a:pt x="612" y="60"/>
                    </a:cubicBezTo>
                    <a:cubicBezTo>
                      <a:pt x="609" y="64"/>
                      <a:pt x="608" y="69"/>
                      <a:pt x="609" y="75"/>
                    </a:cubicBezTo>
                    <a:cubicBezTo>
                      <a:pt x="613" y="82"/>
                      <a:pt x="619" y="86"/>
                      <a:pt x="626" y="89"/>
                    </a:cubicBezTo>
                    <a:cubicBezTo>
                      <a:pt x="630" y="92"/>
                      <a:pt x="635" y="87"/>
                      <a:pt x="638" y="90"/>
                    </a:cubicBezTo>
                    <a:cubicBezTo>
                      <a:pt x="637" y="101"/>
                      <a:pt x="645" y="109"/>
                      <a:pt x="650" y="117"/>
                    </a:cubicBezTo>
                    <a:cubicBezTo>
                      <a:pt x="660" y="124"/>
                      <a:pt x="671" y="131"/>
                      <a:pt x="683" y="126"/>
                    </a:cubicBezTo>
                    <a:cubicBezTo>
                      <a:pt x="686" y="128"/>
                      <a:pt x="687" y="132"/>
                      <a:pt x="689" y="135"/>
                    </a:cubicBezTo>
                    <a:cubicBezTo>
                      <a:pt x="696" y="144"/>
                      <a:pt x="708" y="148"/>
                      <a:pt x="719" y="146"/>
                    </a:cubicBezTo>
                    <a:cubicBezTo>
                      <a:pt x="731" y="141"/>
                      <a:pt x="741" y="129"/>
                      <a:pt x="743" y="117"/>
                    </a:cubicBezTo>
                    <a:cubicBezTo>
                      <a:pt x="743" y="107"/>
                      <a:pt x="740" y="98"/>
                      <a:pt x="733" y="93"/>
                    </a:cubicBezTo>
                    <a:cubicBezTo>
                      <a:pt x="727" y="88"/>
                      <a:pt x="720" y="88"/>
                      <a:pt x="713" y="88"/>
                    </a:cubicBezTo>
                    <a:cubicBezTo>
                      <a:pt x="705" y="90"/>
                      <a:pt x="715" y="98"/>
                      <a:pt x="707" y="102"/>
                    </a:cubicBezTo>
                    <a:cubicBezTo>
                      <a:pt x="705" y="103"/>
                      <a:pt x="702" y="101"/>
                      <a:pt x="701" y="98"/>
                    </a:cubicBezTo>
                    <a:cubicBezTo>
                      <a:pt x="699" y="94"/>
                      <a:pt x="699" y="89"/>
                      <a:pt x="702" y="86"/>
                    </a:cubicBezTo>
                    <a:cubicBezTo>
                      <a:pt x="705" y="82"/>
                      <a:pt x="710" y="81"/>
                      <a:pt x="715" y="81"/>
                    </a:cubicBezTo>
                    <a:cubicBezTo>
                      <a:pt x="726" y="82"/>
                      <a:pt x="737" y="84"/>
                      <a:pt x="742" y="94"/>
                    </a:cubicBezTo>
                    <a:cubicBezTo>
                      <a:pt x="748" y="103"/>
                      <a:pt x="749" y="114"/>
                      <a:pt x="747" y="124"/>
                    </a:cubicBezTo>
                    <a:cubicBezTo>
                      <a:pt x="746" y="126"/>
                      <a:pt x="746" y="128"/>
                      <a:pt x="748" y="129"/>
                    </a:cubicBezTo>
                    <a:cubicBezTo>
                      <a:pt x="763" y="126"/>
                      <a:pt x="776" y="132"/>
                      <a:pt x="786" y="142"/>
                    </a:cubicBezTo>
                    <a:cubicBezTo>
                      <a:pt x="793" y="147"/>
                      <a:pt x="791" y="157"/>
                      <a:pt x="791" y="164"/>
                    </a:cubicBezTo>
                    <a:cubicBezTo>
                      <a:pt x="791" y="172"/>
                      <a:pt x="783" y="176"/>
                      <a:pt x="777" y="182"/>
                    </a:cubicBezTo>
                    <a:cubicBezTo>
                      <a:pt x="775" y="183"/>
                      <a:pt x="772" y="183"/>
                      <a:pt x="771" y="180"/>
                    </a:cubicBezTo>
                    <a:cubicBezTo>
                      <a:pt x="770" y="177"/>
                      <a:pt x="768" y="173"/>
                      <a:pt x="772" y="170"/>
                    </a:cubicBezTo>
                    <a:cubicBezTo>
                      <a:pt x="776" y="165"/>
                      <a:pt x="779" y="176"/>
                      <a:pt x="783" y="171"/>
                    </a:cubicBezTo>
                    <a:cubicBezTo>
                      <a:pt x="784" y="168"/>
                      <a:pt x="786" y="165"/>
                      <a:pt x="785" y="161"/>
                    </a:cubicBezTo>
                    <a:cubicBezTo>
                      <a:pt x="785" y="153"/>
                      <a:pt x="782" y="145"/>
                      <a:pt x="775" y="141"/>
                    </a:cubicBezTo>
                    <a:cubicBezTo>
                      <a:pt x="766" y="135"/>
                      <a:pt x="752" y="133"/>
                      <a:pt x="743" y="139"/>
                    </a:cubicBezTo>
                    <a:cubicBezTo>
                      <a:pt x="733" y="150"/>
                      <a:pt x="734" y="164"/>
                      <a:pt x="739" y="177"/>
                    </a:cubicBezTo>
                    <a:cubicBezTo>
                      <a:pt x="740" y="183"/>
                      <a:pt x="753" y="186"/>
                      <a:pt x="746" y="192"/>
                    </a:cubicBezTo>
                    <a:cubicBezTo>
                      <a:pt x="742" y="204"/>
                      <a:pt x="748" y="215"/>
                      <a:pt x="755" y="224"/>
                    </a:cubicBezTo>
                    <a:cubicBezTo>
                      <a:pt x="761" y="229"/>
                      <a:pt x="768" y="235"/>
                      <a:pt x="778" y="234"/>
                    </a:cubicBezTo>
                    <a:cubicBezTo>
                      <a:pt x="786" y="237"/>
                      <a:pt x="780" y="247"/>
                      <a:pt x="785" y="253"/>
                    </a:cubicBezTo>
                    <a:cubicBezTo>
                      <a:pt x="790" y="263"/>
                      <a:pt x="802" y="269"/>
                      <a:pt x="813" y="268"/>
                    </a:cubicBezTo>
                    <a:cubicBezTo>
                      <a:pt x="819" y="265"/>
                      <a:pt x="828" y="263"/>
                      <a:pt x="828" y="254"/>
                    </a:cubicBezTo>
                    <a:cubicBezTo>
                      <a:pt x="828" y="253"/>
                      <a:pt x="826" y="253"/>
                      <a:pt x="824" y="252"/>
                    </a:cubicBezTo>
                    <a:cubicBezTo>
                      <a:pt x="822" y="251"/>
                      <a:pt x="820" y="248"/>
                      <a:pt x="820" y="246"/>
                    </a:cubicBezTo>
                    <a:cubicBezTo>
                      <a:pt x="822" y="243"/>
                      <a:pt x="824" y="239"/>
                      <a:pt x="828" y="240"/>
                    </a:cubicBezTo>
                    <a:cubicBezTo>
                      <a:pt x="834" y="241"/>
                      <a:pt x="834" y="248"/>
                      <a:pt x="836" y="252"/>
                    </a:cubicBezTo>
                    <a:cubicBezTo>
                      <a:pt x="834" y="260"/>
                      <a:pt x="827" y="269"/>
                      <a:pt x="819" y="272"/>
                    </a:cubicBezTo>
                    <a:cubicBezTo>
                      <a:pt x="816" y="277"/>
                      <a:pt x="806" y="270"/>
                      <a:pt x="805" y="278"/>
                    </a:cubicBezTo>
                    <a:cubicBezTo>
                      <a:pt x="807" y="295"/>
                      <a:pt x="825" y="303"/>
                      <a:pt x="826" y="321"/>
                    </a:cubicBezTo>
                    <a:cubicBezTo>
                      <a:pt x="830" y="339"/>
                      <a:pt x="821" y="356"/>
                      <a:pt x="827" y="372"/>
                    </a:cubicBezTo>
                    <a:cubicBezTo>
                      <a:pt x="831" y="384"/>
                      <a:pt x="844" y="391"/>
                      <a:pt x="854" y="394"/>
                    </a:cubicBezTo>
                    <a:cubicBezTo>
                      <a:pt x="857" y="395"/>
                      <a:pt x="860" y="398"/>
                      <a:pt x="863" y="398"/>
                    </a:cubicBezTo>
                    <a:cubicBezTo>
                      <a:pt x="865" y="384"/>
                      <a:pt x="850" y="374"/>
                      <a:pt x="850" y="359"/>
                    </a:cubicBezTo>
                    <a:cubicBezTo>
                      <a:pt x="854" y="336"/>
                      <a:pt x="870" y="312"/>
                      <a:pt x="858" y="289"/>
                    </a:cubicBezTo>
                    <a:cubicBezTo>
                      <a:pt x="846" y="279"/>
                      <a:pt x="862" y="269"/>
                      <a:pt x="863" y="259"/>
                    </a:cubicBezTo>
                    <a:cubicBezTo>
                      <a:pt x="865" y="244"/>
                      <a:pt x="859" y="233"/>
                      <a:pt x="851" y="222"/>
                    </a:cubicBezTo>
                    <a:cubicBezTo>
                      <a:pt x="843" y="214"/>
                      <a:pt x="831" y="224"/>
                      <a:pt x="822" y="219"/>
                    </a:cubicBezTo>
                    <a:cubicBezTo>
                      <a:pt x="817" y="217"/>
                      <a:pt x="812" y="213"/>
                      <a:pt x="811" y="208"/>
                    </a:cubicBezTo>
                    <a:cubicBezTo>
                      <a:pt x="808" y="199"/>
                      <a:pt x="807" y="186"/>
                      <a:pt x="816" y="179"/>
                    </a:cubicBezTo>
                    <a:cubicBezTo>
                      <a:pt x="818" y="178"/>
                      <a:pt x="822" y="175"/>
                      <a:pt x="825" y="179"/>
                    </a:cubicBezTo>
                    <a:cubicBezTo>
                      <a:pt x="828" y="183"/>
                      <a:pt x="825" y="186"/>
                      <a:pt x="822" y="189"/>
                    </a:cubicBezTo>
                    <a:cubicBezTo>
                      <a:pt x="820" y="189"/>
                      <a:pt x="816" y="188"/>
                      <a:pt x="815" y="191"/>
                    </a:cubicBezTo>
                    <a:cubicBezTo>
                      <a:pt x="812" y="200"/>
                      <a:pt x="816" y="208"/>
                      <a:pt x="822" y="213"/>
                    </a:cubicBezTo>
                    <a:cubicBezTo>
                      <a:pt x="832" y="215"/>
                      <a:pt x="845" y="215"/>
                      <a:pt x="851" y="205"/>
                    </a:cubicBezTo>
                    <a:cubicBezTo>
                      <a:pt x="859" y="196"/>
                      <a:pt x="860" y="182"/>
                      <a:pt x="856" y="170"/>
                    </a:cubicBezTo>
                    <a:cubicBezTo>
                      <a:pt x="852" y="164"/>
                      <a:pt x="851" y="155"/>
                      <a:pt x="842" y="153"/>
                    </a:cubicBezTo>
                    <a:cubicBezTo>
                      <a:pt x="833" y="157"/>
                      <a:pt x="821" y="157"/>
                      <a:pt x="812" y="152"/>
                    </a:cubicBezTo>
                    <a:cubicBezTo>
                      <a:pt x="798" y="147"/>
                      <a:pt x="794" y="131"/>
                      <a:pt x="792" y="118"/>
                    </a:cubicBezTo>
                    <a:cubicBezTo>
                      <a:pt x="792" y="110"/>
                      <a:pt x="795" y="100"/>
                      <a:pt x="804" y="97"/>
                    </a:cubicBezTo>
                    <a:cubicBezTo>
                      <a:pt x="808" y="96"/>
                      <a:pt x="815" y="94"/>
                      <a:pt x="818" y="98"/>
                    </a:cubicBezTo>
                    <a:cubicBezTo>
                      <a:pt x="821" y="101"/>
                      <a:pt x="817" y="104"/>
                      <a:pt x="815" y="105"/>
                    </a:cubicBezTo>
                    <a:cubicBezTo>
                      <a:pt x="811" y="107"/>
                      <a:pt x="807" y="106"/>
                      <a:pt x="805" y="104"/>
                    </a:cubicBezTo>
                    <a:cubicBezTo>
                      <a:pt x="797" y="110"/>
                      <a:pt x="798" y="124"/>
                      <a:pt x="801" y="133"/>
                    </a:cubicBezTo>
                    <a:cubicBezTo>
                      <a:pt x="805" y="146"/>
                      <a:pt x="821" y="149"/>
                      <a:pt x="833" y="150"/>
                    </a:cubicBezTo>
                    <a:cubicBezTo>
                      <a:pt x="841" y="148"/>
                      <a:pt x="848" y="143"/>
                      <a:pt x="853" y="136"/>
                    </a:cubicBezTo>
                    <a:cubicBezTo>
                      <a:pt x="862" y="121"/>
                      <a:pt x="862" y="101"/>
                      <a:pt x="853" y="86"/>
                    </a:cubicBezTo>
                    <a:cubicBezTo>
                      <a:pt x="852" y="81"/>
                      <a:pt x="845" y="78"/>
                      <a:pt x="847" y="72"/>
                    </a:cubicBezTo>
                    <a:cubicBezTo>
                      <a:pt x="854" y="64"/>
                      <a:pt x="854" y="48"/>
                      <a:pt x="850" y="39"/>
                    </a:cubicBezTo>
                    <a:cubicBezTo>
                      <a:pt x="843" y="23"/>
                      <a:pt x="824" y="24"/>
                      <a:pt x="810" y="25"/>
                    </a:cubicBezTo>
                    <a:cubicBezTo>
                      <a:pt x="803" y="23"/>
                      <a:pt x="800" y="39"/>
                      <a:pt x="794" y="30"/>
                    </a:cubicBezTo>
                    <a:cubicBezTo>
                      <a:pt x="782" y="21"/>
                      <a:pt x="766" y="17"/>
                      <a:pt x="749" y="20"/>
                    </a:cubicBezTo>
                    <a:cubicBezTo>
                      <a:pt x="737" y="27"/>
                      <a:pt x="737" y="27"/>
                      <a:pt x="737" y="27"/>
                    </a:cubicBezTo>
                    <a:cubicBezTo>
                      <a:pt x="732" y="38"/>
                      <a:pt x="732" y="38"/>
                      <a:pt x="732" y="38"/>
                    </a:cubicBezTo>
                    <a:cubicBezTo>
                      <a:pt x="730" y="52"/>
                      <a:pt x="733" y="68"/>
                      <a:pt x="746" y="77"/>
                    </a:cubicBezTo>
                    <a:cubicBezTo>
                      <a:pt x="753" y="80"/>
                      <a:pt x="760" y="77"/>
                      <a:pt x="766" y="73"/>
                    </a:cubicBezTo>
                    <a:cubicBezTo>
                      <a:pt x="773" y="69"/>
                      <a:pt x="765" y="64"/>
                      <a:pt x="765" y="58"/>
                    </a:cubicBezTo>
                    <a:cubicBezTo>
                      <a:pt x="765" y="56"/>
                      <a:pt x="766" y="55"/>
                      <a:pt x="768" y="55"/>
                    </a:cubicBezTo>
                    <a:cubicBezTo>
                      <a:pt x="771" y="56"/>
                      <a:pt x="775" y="56"/>
                      <a:pt x="777" y="59"/>
                    </a:cubicBezTo>
                    <a:cubicBezTo>
                      <a:pt x="776" y="65"/>
                      <a:pt x="776" y="73"/>
                      <a:pt x="771" y="77"/>
                    </a:cubicBezTo>
                    <a:cubicBezTo>
                      <a:pt x="765" y="82"/>
                      <a:pt x="757" y="87"/>
                      <a:pt x="749" y="85"/>
                    </a:cubicBezTo>
                    <a:cubicBezTo>
                      <a:pt x="731" y="80"/>
                      <a:pt x="726" y="61"/>
                      <a:pt x="724" y="45"/>
                    </a:cubicBezTo>
                    <a:cubicBezTo>
                      <a:pt x="711" y="39"/>
                      <a:pt x="698" y="32"/>
                      <a:pt x="683" y="34"/>
                    </a:cubicBezTo>
                    <a:cubicBezTo>
                      <a:pt x="681" y="35"/>
                      <a:pt x="679" y="37"/>
                      <a:pt x="678" y="40"/>
                    </a:cubicBezTo>
                    <a:cubicBezTo>
                      <a:pt x="675" y="46"/>
                      <a:pt x="680" y="50"/>
                      <a:pt x="683" y="55"/>
                    </a:cubicBezTo>
                    <a:cubicBezTo>
                      <a:pt x="683" y="58"/>
                      <a:pt x="680" y="57"/>
                      <a:pt x="679" y="56"/>
                    </a:cubicBezTo>
                    <a:cubicBezTo>
                      <a:pt x="676" y="56"/>
                      <a:pt x="674" y="53"/>
                      <a:pt x="673" y="51"/>
                    </a:cubicBezTo>
                    <a:cubicBezTo>
                      <a:pt x="671" y="45"/>
                      <a:pt x="671" y="39"/>
                      <a:pt x="674" y="34"/>
                    </a:cubicBezTo>
                    <a:cubicBezTo>
                      <a:pt x="690" y="20"/>
                      <a:pt x="710" y="32"/>
                      <a:pt x="725" y="39"/>
                    </a:cubicBezTo>
                    <a:cubicBezTo>
                      <a:pt x="726" y="34"/>
                      <a:pt x="726" y="34"/>
                      <a:pt x="726" y="34"/>
                    </a:cubicBezTo>
                    <a:cubicBezTo>
                      <a:pt x="718" y="26"/>
                      <a:pt x="708" y="22"/>
                      <a:pt x="697" y="20"/>
                    </a:cubicBezTo>
                    <a:cubicBezTo>
                      <a:pt x="686" y="20"/>
                      <a:pt x="673" y="20"/>
                      <a:pt x="666" y="30"/>
                    </a:cubicBezTo>
                    <a:cubicBezTo>
                      <a:pt x="662" y="40"/>
                      <a:pt x="663" y="53"/>
                      <a:pt x="672" y="61"/>
                    </a:cubicBezTo>
                    <a:cubicBezTo>
                      <a:pt x="675" y="66"/>
                      <a:pt x="682" y="66"/>
                      <a:pt x="687" y="65"/>
                    </a:cubicBezTo>
                    <a:cubicBezTo>
                      <a:pt x="688" y="62"/>
                      <a:pt x="686" y="60"/>
                      <a:pt x="689" y="58"/>
                    </a:cubicBezTo>
                    <a:cubicBezTo>
                      <a:pt x="692" y="55"/>
                      <a:pt x="695" y="58"/>
                      <a:pt x="697" y="60"/>
                    </a:cubicBezTo>
                    <a:cubicBezTo>
                      <a:pt x="698" y="62"/>
                      <a:pt x="698" y="65"/>
                      <a:pt x="697" y="67"/>
                    </a:cubicBezTo>
                    <a:cubicBezTo>
                      <a:pt x="690" y="75"/>
                      <a:pt x="679" y="73"/>
                      <a:pt x="671" y="70"/>
                    </a:cubicBezTo>
                    <a:cubicBezTo>
                      <a:pt x="665" y="65"/>
                      <a:pt x="660" y="58"/>
                      <a:pt x="658" y="51"/>
                    </a:cubicBezTo>
                    <a:cubicBezTo>
                      <a:pt x="655" y="42"/>
                      <a:pt x="663" y="32"/>
                      <a:pt x="654" y="26"/>
                    </a:cubicBezTo>
                    <a:cubicBezTo>
                      <a:pt x="648" y="20"/>
                      <a:pt x="639" y="23"/>
                      <a:pt x="635" y="17"/>
                    </a:cubicBezTo>
                    <a:cubicBezTo>
                      <a:pt x="626" y="15"/>
                      <a:pt x="616" y="7"/>
                      <a:pt x="606" y="13"/>
                    </a:cubicBezTo>
                    <a:cubicBezTo>
                      <a:pt x="597" y="14"/>
                      <a:pt x="591" y="26"/>
                      <a:pt x="580" y="24"/>
                    </a:cubicBezTo>
                    <a:close/>
                    <a:moveTo>
                      <a:pt x="373" y="26"/>
                    </a:moveTo>
                    <a:cubicBezTo>
                      <a:pt x="369" y="27"/>
                      <a:pt x="362" y="27"/>
                      <a:pt x="357" y="25"/>
                    </a:cubicBezTo>
                    <a:cubicBezTo>
                      <a:pt x="345" y="19"/>
                      <a:pt x="333" y="11"/>
                      <a:pt x="317" y="13"/>
                    </a:cubicBezTo>
                    <a:cubicBezTo>
                      <a:pt x="305" y="13"/>
                      <a:pt x="298" y="28"/>
                      <a:pt x="286" y="29"/>
                    </a:cubicBezTo>
                    <a:cubicBezTo>
                      <a:pt x="277" y="22"/>
                      <a:pt x="265" y="21"/>
                      <a:pt x="254" y="19"/>
                    </a:cubicBezTo>
                    <a:cubicBezTo>
                      <a:pt x="247" y="21"/>
                      <a:pt x="239" y="23"/>
                      <a:pt x="231" y="26"/>
                    </a:cubicBezTo>
                    <a:cubicBezTo>
                      <a:pt x="230" y="27"/>
                      <a:pt x="230" y="29"/>
                      <a:pt x="231" y="31"/>
                    </a:cubicBezTo>
                    <a:cubicBezTo>
                      <a:pt x="238" y="33"/>
                      <a:pt x="243" y="25"/>
                      <a:pt x="250" y="24"/>
                    </a:cubicBezTo>
                    <a:cubicBezTo>
                      <a:pt x="261" y="24"/>
                      <a:pt x="272" y="27"/>
                      <a:pt x="281" y="32"/>
                    </a:cubicBezTo>
                    <a:cubicBezTo>
                      <a:pt x="293" y="37"/>
                      <a:pt x="301" y="27"/>
                      <a:pt x="311" y="20"/>
                    </a:cubicBezTo>
                    <a:cubicBezTo>
                      <a:pt x="333" y="8"/>
                      <a:pt x="348" y="34"/>
                      <a:pt x="370" y="32"/>
                    </a:cubicBezTo>
                    <a:cubicBezTo>
                      <a:pt x="370" y="33"/>
                      <a:pt x="370" y="33"/>
                      <a:pt x="370" y="33"/>
                    </a:cubicBezTo>
                    <a:cubicBezTo>
                      <a:pt x="364" y="38"/>
                      <a:pt x="357" y="40"/>
                      <a:pt x="350" y="41"/>
                    </a:cubicBezTo>
                    <a:cubicBezTo>
                      <a:pt x="339" y="37"/>
                      <a:pt x="328" y="37"/>
                      <a:pt x="317" y="36"/>
                    </a:cubicBezTo>
                    <a:cubicBezTo>
                      <a:pt x="305" y="34"/>
                      <a:pt x="301" y="45"/>
                      <a:pt x="293" y="51"/>
                    </a:cubicBezTo>
                    <a:cubicBezTo>
                      <a:pt x="284" y="60"/>
                      <a:pt x="286" y="44"/>
                      <a:pt x="280" y="42"/>
                    </a:cubicBezTo>
                    <a:cubicBezTo>
                      <a:pt x="275" y="39"/>
                      <a:pt x="271" y="32"/>
                      <a:pt x="265" y="35"/>
                    </a:cubicBezTo>
                    <a:cubicBezTo>
                      <a:pt x="263" y="41"/>
                      <a:pt x="272" y="39"/>
                      <a:pt x="274" y="44"/>
                    </a:cubicBezTo>
                    <a:cubicBezTo>
                      <a:pt x="280" y="48"/>
                      <a:pt x="280" y="54"/>
                      <a:pt x="281" y="61"/>
                    </a:cubicBezTo>
                    <a:cubicBezTo>
                      <a:pt x="293" y="62"/>
                      <a:pt x="303" y="51"/>
                      <a:pt x="311" y="41"/>
                    </a:cubicBezTo>
                    <a:cubicBezTo>
                      <a:pt x="321" y="40"/>
                      <a:pt x="334" y="41"/>
                      <a:pt x="344" y="46"/>
                    </a:cubicBezTo>
                    <a:cubicBezTo>
                      <a:pt x="355" y="44"/>
                      <a:pt x="369" y="44"/>
                      <a:pt x="377" y="34"/>
                    </a:cubicBezTo>
                    <a:cubicBezTo>
                      <a:pt x="379" y="30"/>
                      <a:pt x="384" y="28"/>
                      <a:pt x="385" y="24"/>
                    </a:cubicBezTo>
                    <a:cubicBezTo>
                      <a:pt x="382" y="19"/>
                      <a:pt x="377" y="26"/>
                      <a:pt x="373" y="26"/>
                    </a:cubicBezTo>
                    <a:close/>
                    <a:moveTo>
                      <a:pt x="575" y="30"/>
                    </a:moveTo>
                    <a:cubicBezTo>
                      <a:pt x="564" y="21"/>
                      <a:pt x="550" y="15"/>
                      <a:pt x="534" y="16"/>
                    </a:cubicBezTo>
                    <a:cubicBezTo>
                      <a:pt x="520" y="20"/>
                      <a:pt x="507" y="29"/>
                      <a:pt x="491" y="27"/>
                    </a:cubicBezTo>
                    <a:cubicBezTo>
                      <a:pt x="486" y="28"/>
                      <a:pt x="481" y="21"/>
                      <a:pt x="475" y="24"/>
                    </a:cubicBezTo>
                    <a:cubicBezTo>
                      <a:pt x="475" y="28"/>
                      <a:pt x="476" y="30"/>
                      <a:pt x="478" y="32"/>
                    </a:cubicBezTo>
                    <a:cubicBezTo>
                      <a:pt x="485" y="43"/>
                      <a:pt x="497" y="50"/>
                      <a:pt x="509" y="48"/>
                    </a:cubicBezTo>
                    <a:cubicBezTo>
                      <a:pt x="522" y="45"/>
                      <a:pt x="537" y="46"/>
                      <a:pt x="546" y="55"/>
                    </a:cubicBezTo>
                    <a:cubicBezTo>
                      <a:pt x="560" y="63"/>
                      <a:pt x="577" y="74"/>
                      <a:pt x="593" y="65"/>
                    </a:cubicBezTo>
                    <a:cubicBezTo>
                      <a:pt x="595" y="55"/>
                      <a:pt x="603" y="46"/>
                      <a:pt x="614" y="43"/>
                    </a:cubicBezTo>
                    <a:cubicBezTo>
                      <a:pt x="624" y="40"/>
                      <a:pt x="636" y="43"/>
                      <a:pt x="643" y="49"/>
                    </a:cubicBezTo>
                    <a:cubicBezTo>
                      <a:pt x="649" y="65"/>
                      <a:pt x="660" y="81"/>
                      <a:pt x="678" y="82"/>
                    </a:cubicBezTo>
                    <a:cubicBezTo>
                      <a:pt x="688" y="85"/>
                      <a:pt x="699" y="83"/>
                      <a:pt x="706" y="74"/>
                    </a:cubicBezTo>
                    <a:cubicBezTo>
                      <a:pt x="707" y="72"/>
                      <a:pt x="708" y="69"/>
                      <a:pt x="706" y="67"/>
                    </a:cubicBezTo>
                    <a:cubicBezTo>
                      <a:pt x="700" y="67"/>
                      <a:pt x="699" y="76"/>
                      <a:pt x="694" y="76"/>
                    </a:cubicBezTo>
                    <a:cubicBezTo>
                      <a:pt x="682" y="78"/>
                      <a:pt x="669" y="78"/>
                      <a:pt x="661" y="68"/>
                    </a:cubicBezTo>
                    <a:cubicBezTo>
                      <a:pt x="651" y="58"/>
                      <a:pt x="646" y="45"/>
                      <a:pt x="647" y="30"/>
                    </a:cubicBezTo>
                    <a:cubicBezTo>
                      <a:pt x="641" y="18"/>
                      <a:pt x="627" y="21"/>
                      <a:pt x="615" y="19"/>
                    </a:cubicBezTo>
                    <a:cubicBezTo>
                      <a:pt x="600" y="18"/>
                      <a:pt x="591" y="35"/>
                      <a:pt x="575" y="30"/>
                    </a:cubicBezTo>
                    <a:close/>
                    <a:moveTo>
                      <a:pt x="213" y="29"/>
                    </a:moveTo>
                    <a:cubicBezTo>
                      <a:pt x="209" y="20"/>
                      <a:pt x="199" y="19"/>
                      <a:pt x="191" y="17"/>
                    </a:cubicBezTo>
                    <a:cubicBezTo>
                      <a:pt x="172" y="13"/>
                      <a:pt x="156" y="24"/>
                      <a:pt x="142" y="35"/>
                    </a:cubicBezTo>
                    <a:cubicBezTo>
                      <a:pt x="144" y="42"/>
                      <a:pt x="143" y="50"/>
                      <a:pt x="141" y="57"/>
                    </a:cubicBezTo>
                    <a:cubicBezTo>
                      <a:pt x="136" y="68"/>
                      <a:pt x="129" y="79"/>
                      <a:pt x="117" y="83"/>
                    </a:cubicBezTo>
                    <a:cubicBezTo>
                      <a:pt x="107" y="88"/>
                      <a:pt x="97" y="82"/>
                      <a:pt x="91" y="76"/>
                    </a:cubicBezTo>
                    <a:cubicBezTo>
                      <a:pt x="89" y="73"/>
                      <a:pt x="88" y="69"/>
                      <a:pt x="90" y="66"/>
                    </a:cubicBezTo>
                    <a:cubicBezTo>
                      <a:pt x="90" y="64"/>
                      <a:pt x="94" y="62"/>
                      <a:pt x="96" y="61"/>
                    </a:cubicBezTo>
                    <a:cubicBezTo>
                      <a:pt x="104" y="62"/>
                      <a:pt x="98" y="71"/>
                      <a:pt x="100" y="76"/>
                    </a:cubicBezTo>
                    <a:cubicBezTo>
                      <a:pt x="109" y="82"/>
                      <a:pt x="118" y="76"/>
                      <a:pt x="125" y="71"/>
                    </a:cubicBezTo>
                    <a:cubicBezTo>
                      <a:pt x="136" y="63"/>
                      <a:pt x="139" y="47"/>
                      <a:pt x="135" y="34"/>
                    </a:cubicBezTo>
                    <a:cubicBezTo>
                      <a:pt x="132" y="27"/>
                      <a:pt x="126" y="24"/>
                      <a:pt x="120" y="22"/>
                    </a:cubicBezTo>
                    <a:cubicBezTo>
                      <a:pt x="104" y="15"/>
                      <a:pt x="88" y="22"/>
                      <a:pt x="76" y="31"/>
                    </a:cubicBezTo>
                    <a:cubicBezTo>
                      <a:pt x="74" y="32"/>
                      <a:pt x="73" y="34"/>
                      <a:pt x="71" y="34"/>
                    </a:cubicBezTo>
                    <a:cubicBezTo>
                      <a:pt x="65" y="26"/>
                      <a:pt x="54" y="27"/>
                      <a:pt x="46" y="27"/>
                    </a:cubicBezTo>
                    <a:cubicBezTo>
                      <a:pt x="33" y="26"/>
                      <a:pt x="23" y="34"/>
                      <a:pt x="18" y="45"/>
                    </a:cubicBezTo>
                    <a:cubicBezTo>
                      <a:pt x="16" y="55"/>
                      <a:pt x="17" y="69"/>
                      <a:pt x="26" y="75"/>
                    </a:cubicBezTo>
                    <a:cubicBezTo>
                      <a:pt x="19" y="84"/>
                      <a:pt x="16" y="95"/>
                      <a:pt x="14" y="106"/>
                    </a:cubicBezTo>
                    <a:cubicBezTo>
                      <a:pt x="14" y="121"/>
                      <a:pt x="19" y="136"/>
                      <a:pt x="32" y="144"/>
                    </a:cubicBezTo>
                    <a:cubicBezTo>
                      <a:pt x="40" y="149"/>
                      <a:pt x="52" y="147"/>
                      <a:pt x="60" y="141"/>
                    </a:cubicBezTo>
                    <a:cubicBezTo>
                      <a:pt x="68" y="137"/>
                      <a:pt x="73" y="128"/>
                      <a:pt x="74" y="119"/>
                    </a:cubicBezTo>
                    <a:cubicBezTo>
                      <a:pt x="72" y="113"/>
                      <a:pt x="71" y="104"/>
                      <a:pt x="63" y="102"/>
                    </a:cubicBezTo>
                    <a:cubicBezTo>
                      <a:pt x="57" y="102"/>
                      <a:pt x="59" y="108"/>
                      <a:pt x="55" y="109"/>
                    </a:cubicBezTo>
                    <a:cubicBezTo>
                      <a:pt x="53" y="111"/>
                      <a:pt x="49" y="111"/>
                      <a:pt x="47" y="108"/>
                    </a:cubicBezTo>
                    <a:cubicBezTo>
                      <a:pt x="45" y="105"/>
                      <a:pt x="48" y="101"/>
                      <a:pt x="50" y="99"/>
                    </a:cubicBezTo>
                    <a:cubicBezTo>
                      <a:pt x="55" y="98"/>
                      <a:pt x="61" y="96"/>
                      <a:pt x="66" y="97"/>
                    </a:cubicBezTo>
                    <a:cubicBezTo>
                      <a:pt x="76" y="100"/>
                      <a:pt x="79" y="111"/>
                      <a:pt x="81" y="120"/>
                    </a:cubicBezTo>
                    <a:cubicBezTo>
                      <a:pt x="81" y="131"/>
                      <a:pt x="73" y="139"/>
                      <a:pt x="65" y="145"/>
                    </a:cubicBezTo>
                    <a:cubicBezTo>
                      <a:pt x="59" y="147"/>
                      <a:pt x="54" y="152"/>
                      <a:pt x="48" y="151"/>
                    </a:cubicBezTo>
                    <a:cubicBezTo>
                      <a:pt x="43" y="155"/>
                      <a:pt x="35" y="151"/>
                      <a:pt x="29" y="150"/>
                    </a:cubicBezTo>
                    <a:cubicBezTo>
                      <a:pt x="22" y="155"/>
                      <a:pt x="17" y="163"/>
                      <a:pt x="13" y="171"/>
                    </a:cubicBezTo>
                    <a:cubicBezTo>
                      <a:pt x="8" y="186"/>
                      <a:pt x="10" y="203"/>
                      <a:pt x="21" y="215"/>
                    </a:cubicBezTo>
                    <a:cubicBezTo>
                      <a:pt x="28" y="219"/>
                      <a:pt x="37" y="219"/>
                      <a:pt x="43" y="214"/>
                    </a:cubicBezTo>
                    <a:cubicBezTo>
                      <a:pt x="51" y="210"/>
                      <a:pt x="59" y="204"/>
                      <a:pt x="57" y="193"/>
                    </a:cubicBezTo>
                    <a:cubicBezTo>
                      <a:pt x="59" y="184"/>
                      <a:pt x="52" y="195"/>
                      <a:pt x="48" y="193"/>
                    </a:cubicBezTo>
                    <a:cubicBezTo>
                      <a:pt x="46" y="193"/>
                      <a:pt x="45" y="191"/>
                      <a:pt x="46" y="190"/>
                    </a:cubicBezTo>
                    <a:cubicBezTo>
                      <a:pt x="47" y="186"/>
                      <a:pt x="50" y="181"/>
                      <a:pt x="55" y="181"/>
                    </a:cubicBezTo>
                    <a:cubicBezTo>
                      <a:pt x="58" y="182"/>
                      <a:pt x="62" y="184"/>
                      <a:pt x="64" y="187"/>
                    </a:cubicBezTo>
                    <a:cubicBezTo>
                      <a:pt x="66" y="195"/>
                      <a:pt x="64" y="204"/>
                      <a:pt x="59" y="210"/>
                    </a:cubicBezTo>
                    <a:cubicBezTo>
                      <a:pt x="50" y="219"/>
                      <a:pt x="36" y="225"/>
                      <a:pt x="23" y="224"/>
                    </a:cubicBezTo>
                    <a:cubicBezTo>
                      <a:pt x="11" y="237"/>
                      <a:pt x="6" y="256"/>
                      <a:pt x="14" y="273"/>
                    </a:cubicBezTo>
                    <a:cubicBezTo>
                      <a:pt x="16" y="277"/>
                      <a:pt x="20" y="281"/>
                      <a:pt x="21" y="286"/>
                    </a:cubicBezTo>
                    <a:cubicBezTo>
                      <a:pt x="16" y="297"/>
                      <a:pt x="10" y="308"/>
                      <a:pt x="10" y="322"/>
                    </a:cubicBezTo>
                    <a:cubicBezTo>
                      <a:pt x="7" y="339"/>
                      <a:pt x="15" y="354"/>
                      <a:pt x="20" y="368"/>
                    </a:cubicBezTo>
                    <a:cubicBezTo>
                      <a:pt x="25" y="382"/>
                      <a:pt x="15" y="394"/>
                      <a:pt x="13" y="407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44" y="396"/>
                      <a:pt x="51" y="377"/>
                      <a:pt x="52" y="361"/>
                    </a:cubicBezTo>
                    <a:cubicBezTo>
                      <a:pt x="53" y="350"/>
                      <a:pt x="45" y="339"/>
                      <a:pt x="49" y="328"/>
                    </a:cubicBezTo>
                    <a:cubicBezTo>
                      <a:pt x="59" y="318"/>
                      <a:pt x="66" y="304"/>
                      <a:pt x="64" y="288"/>
                    </a:cubicBezTo>
                    <a:cubicBezTo>
                      <a:pt x="64" y="283"/>
                      <a:pt x="63" y="277"/>
                      <a:pt x="60" y="273"/>
                    </a:cubicBezTo>
                    <a:cubicBezTo>
                      <a:pt x="54" y="273"/>
                      <a:pt x="50" y="270"/>
                      <a:pt x="47" y="265"/>
                    </a:cubicBezTo>
                    <a:cubicBezTo>
                      <a:pt x="42" y="257"/>
                      <a:pt x="44" y="248"/>
                      <a:pt x="49" y="241"/>
                    </a:cubicBezTo>
                    <a:cubicBezTo>
                      <a:pt x="52" y="240"/>
                      <a:pt x="54" y="240"/>
                      <a:pt x="56" y="242"/>
                    </a:cubicBezTo>
                    <a:cubicBezTo>
                      <a:pt x="58" y="248"/>
                      <a:pt x="51" y="248"/>
                      <a:pt x="50" y="253"/>
                    </a:cubicBezTo>
                    <a:cubicBezTo>
                      <a:pt x="51" y="257"/>
                      <a:pt x="52" y="263"/>
                      <a:pt x="56" y="265"/>
                    </a:cubicBezTo>
                    <a:cubicBezTo>
                      <a:pt x="61" y="267"/>
                      <a:pt x="67" y="266"/>
                      <a:pt x="71" y="263"/>
                    </a:cubicBezTo>
                    <a:cubicBezTo>
                      <a:pt x="75" y="260"/>
                      <a:pt x="79" y="256"/>
                      <a:pt x="80" y="251"/>
                    </a:cubicBezTo>
                    <a:cubicBezTo>
                      <a:pt x="82" y="246"/>
                      <a:pt x="78" y="241"/>
                      <a:pt x="83" y="238"/>
                    </a:cubicBezTo>
                    <a:cubicBezTo>
                      <a:pt x="88" y="238"/>
                      <a:pt x="94" y="239"/>
                      <a:pt x="98" y="236"/>
                    </a:cubicBezTo>
                    <a:cubicBezTo>
                      <a:pt x="111" y="231"/>
                      <a:pt x="118" y="217"/>
                      <a:pt x="119" y="203"/>
                    </a:cubicBezTo>
                    <a:cubicBezTo>
                      <a:pt x="120" y="199"/>
                      <a:pt x="127" y="200"/>
                      <a:pt x="129" y="196"/>
                    </a:cubicBezTo>
                    <a:cubicBezTo>
                      <a:pt x="136" y="187"/>
                      <a:pt x="143" y="177"/>
                      <a:pt x="140" y="165"/>
                    </a:cubicBezTo>
                    <a:cubicBezTo>
                      <a:pt x="138" y="156"/>
                      <a:pt x="135" y="147"/>
                      <a:pt x="127" y="142"/>
                    </a:cubicBezTo>
                    <a:cubicBezTo>
                      <a:pt x="118" y="135"/>
                      <a:pt x="106" y="136"/>
                      <a:pt x="96" y="139"/>
                    </a:cubicBezTo>
                    <a:cubicBezTo>
                      <a:pt x="91" y="142"/>
                      <a:pt x="87" y="147"/>
                      <a:pt x="86" y="153"/>
                    </a:cubicBezTo>
                    <a:cubicBezTo>
                      <a:pt x="86" y="162"/>
                      <a:pt x="87" y="170"/>
                      <a:pt x="94" y="175"/>
                    </a:cubicBezTo>
                    <a:cubicBezTo>
                      <a:pt x="98" y="173"/>
                      <a:pt x="98" y="166"/>
                      <a:pt x="103" y="168"/>
                    </a:cubicBezTo>
                    <a:cubicBezTo>
                      <a:pt x="106" y="170"/>
                      <a:pt x="107" y="172"/>
                      <a:pt x="107" y="174"/>
                    </a:cubicBezTo>
                    <a:cubicBezTo>
                      <a:pt x="105" y="177"/>
                      <a:pt x="105" y="181"/>
                      <a:pt x="101" y="182"/>
                    </a:cubicBezTo>
                    <a:cubicBezTo>
                      <a:pt x="97" y="185"/>
                      <a:pt x="93" y="182"/>
                      <a:pt x="90" y="180"/>
                    </a:cubicBezTo>
                    <a:cubicBezTo>
                      <a:pt x="81" y="172"/>
                      <a:pt x="79" y="160"/>
                      <a:pt x="80" y="149"/>
                    </a:cubicBezTo>
                    <a:cubicBezTo>
                      <a:pt x="72" y="157"/>
                      <a:pt x="63" y="164"/>
                      <a:pt x="52" y="168"/>
                    </a:cubicBezTo>
                    <a:cubicBezTo>
                      <a:pt x="46" y="171"/>
                      <a:pt x="38" y="170"/>
                      <a:pt x="31" y="169"/>
                    </a:cubicBezTo>
                    <a:cubicBezTo>
                      <a:pt x="25" y="175"/>
                      <a:pt x="22" y="185"/>
                      <a:pt x="25" y="194"/>
                    </a:cubicBezTo>
                    <a:cubicBezTo>
                      <a:pt x="26" y="197"/>
                      <a:pt x="28" y="201"/>
                      <a:pt x="31" y="202"/>
                    </a:cubicBezTo>
                    <a:cubicBezTo>
                      <a:pt x="35" y="204"/>
                      <a:pt x="40" y="201"/>
                      <a:pt x="43" y="199"/>
                    </a:cubicBezTo>
                    <a:cubicBezTo>
                      <a:pt x="45" y="198"/>
                      <a:pt x="45" y="201"/>
                      <a:pt x="45" y="202"/>
                    </a:cubicBezTo>
                    <a:cubicBezTo>
                      <a:pt x="43" y="207"/>
                      <a:pt x="38" y="208"/>
                      <a:pt x="34" y="208"/>
                    </a:cubicBezTo>
                    <a:cubicBezTo>
                      <a:pt x="28" y="209"/>
                      <a:pt x="23" y="204"/>
                      <a:pt x="20" y="199"/>
                    </a:cubicBezTo>
                    <a:cubicBezTo>
                      <a:pt x="16" y="189"/>
                      <a:pt x="19" y="177"/>
                      <a:pt x="24" y="169"/>
                    </a:cubicBezTo>
                    <a:cubicBezTo>
                      <a:pt x="27" y="157"/>
                      <a:pt x="38" y="169"/>
                      <a:pt x="46" y="164"/>
                    </a:cubicBezTo>
                    <a:cubicBezTo>
                      <a:pt x="49" y="163"/>
                      <a:pt x="52" y="164"/>
                      <a:pt x="54" y="161"/>
                    </a:cubicBezTo>
                    <a:cubicBezTo>
                      <a:pt x="74" y="152"/>
                      <a:pt x="88" y="131"/>
                      <a:pt x="86" y="108"/>
                    </a:cubicBezTo>
                    <a:cubicBezTo>
                      <a:pt x="86" y="101"/>
                      <a:pt x="79" y="96"/>
                      <a:pt x="75" y="93"/>
                    </a:cubicBezTo>
                    <a:cubicBezTo>
                      <a:pt x="71" y="90"/>
                      <a:pt x="64" y="91"/>
                      <a:pt x="62" y="87"/>
                    </a:cubicBezTo>
                    <a:cubicBezTo>
                      <a:pt x="62" y="86"/>
                      <a:pt x="64" y="85"/>
                      <a:pt x="66" y="84"/>
                    </a:cubicBezTo>
                    <a:cubicBezTo>
                      <a:pt x="74" y="86"/>
                      <a:pt x="81" y="90"/>
                      <a:pt x="88" y="97"/>
                    </a:cubicBezTo>
                    <a:cubicBezTo>
                      <a:pt x="95" y="104"/>
                      <a:pt x="94" y="115"/>
                      <a:pt x="93" y="124"/>
                    </a:cubicBezTo>
                    <a:cubicBezTo>
                      <a:pt x="99" y="120"/>
                      <a:pt x="107" y="121"/>
                      <a:pt x="113" y="119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5" y="105"/>
                      <a:pt x="121" y="101"/>
                      <a:pt x="118" y="96"/>
                    </a:cubicBezTo>
                    <a:cubicBezTo>
                      <a:pt x="105" y="97"/>
                      <a:pt x="91" y="95"/>
                      <a:pt x="83" y="82"/>
                    </a:cubicBezTo>
                    <a:cubicBezTo>
                      <a:pt x="81" y="78"/>
                      <a:pt x="76" y="74"/>
                      <a:pt x="79" y="68"/>
                    </a:cubicBezTo>
                    <a:cubicBezTo>
                      <a:pt x="80" y="67"/>
                      <a:pt x="83" y="66"/>
                      <a:pt x="84" y="69"/>
                    </a:cubicBezTo>
                    <a:cubicBezTo>
                      <a:pt x="85" y="76"/>
                      <a:pt x="89" y="82"/>
                      <a:pt x="95" y="86"/>
                    </a:cubicBezTo>
                    <a:cubicBezTo>
                      <a:pt x="105" y="92"/>
                      <a:pt x="118" y="93"/>
                      <a:pt x="127" y="87"/>
                    </a:cubicBezTo>
                    <a:cubicBezTo>
                      <a:pt x="129" y="88"/>
                      <a:pt x="129" y="88"/>
                      <a:pt x="129" y="88"/>
                    </a:cubicBezTo>
                    <a:cubicBezTo>
                      <a:pt x="128" y="95"/>
                      <a:pt x="124" y="101"/>
                      <a:pt x="122" y="108"/>
                    </a:cubicBezTo>
                    <a:cubicBezTo>
                      <a:pt x="118" y="114"/>
                      <a:pt x="123" y="124"/>
                      <a:pt x="115" y="126"/>
                    </a:cubicBezTo>
                    <a:cubicBezTo>
                      <a:pt x="107" y="123"/>
                      <a:pt x="101" y="128"/>
                      <a:pt x="94" y="129"/>
                    </a:cubicBezTo>
                    <a:cubicBezTo>
                      <a:pt x="88" y="130"/>
                      <a:pt x="88" y="137"/>
                      <a:pt x="86" y="141"/>
                    </a:cubicBezTo>
                    <a:cubicBezTo>
                      <a:pt x="89" y="140"/>
                      <a:pt x="89" y="138"/>
                      <a:pt x="91" y="137"/>
                    </a:cubicBezTo>
                    <a:cubicBezTo>
                      <a:pt x="101" y="132"/>
                      <a:pt x="116" y="129"/>
                      <a:pt x="126" y="135"/>
                    </a:cubicBez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27" y="121"/>
                      <a:pt x="123" y="107"/>
                      <a:pt x="131" y="96"/>
                    </a:cubicBezTo>
                    <a:cubicBezTo>
                      <a:pt x="136" y="89"/>
                      <a:pt x="144" y="85"/>
                      <a:pt x="152" y="83"/>
                    </a:cubicBezTo>
                    <a:cubicBezTo>
                      <a:pt x="160" y="84"/>
                      <a:pt x="170" y="83"/>
                      <a:pt x="176" y="91"/>
                    </a:cubicBezTo>
                    <a:cubicBezTo>
                      <a:pt x="179" y="94"/>
                      <a:pt x="178" y="100"/>
                      <a:pt x="175" y="103"/>
                    </a:cubicBezTo>
                    <a:cubicBezTo>
                      <a:pt x="174" y="106"/>
                      <a:pt x="171" y="108"/>
                      <a:pt x="168" y="108"/>
                    </a:cubicBezTo>
                    <a:cubicBezTo>
                      <a:pt x="157" y="102"/>
                      <a:pt x="175" y="96"/>
                      <a:pt x="167" y="90"/>
                    </a:cubicBezTo>
                    <a:cubicBezTo>
                      <a:pt x="160" y="86"/>
                      <a:pt x="151" y="87"/>
                      <a:pt x="144" y="92"/>
                    </a:cubicBezTo>
                    <a:cubicBezTo>
                      <a:pt x="132" y="102"/>
                      <a:pt x="130" y="116"/>
                      <a:pt x="134" y="131"/>
                    </a:cubicBezTo>
                    <a:cubicBezTo>
                      <a:pt x="137" y="140"/>
                      <a:pt x="147" y="141"/>
                      <a:pt x="154" y="143"/>
                    </a:cubicBezTo>
                    <a:cubicBezTo>
                      <a:pt x="164" y="143"/>
                      <a:pt x="173" y="138"/>
                      <a:pt x="179" y="130"/>
                    </a:cubicBezTo>
                    <a:cubicBezTo>
                      <a:pt x="184" y="126"/>
                      <a:pt x="187" y="134"/>
                      <a:pt x="192" y="131"/>
                    </a:cubicBezTo>
                    <a:cubicBezTo>
                      <a:pt x="208" y="129"/>
                      <a:pt x="223" y="117"/>
                      <a:pt x="227" y="102"/>
                    </a:cubicBezTo>
                    <a:cubicBezTo>
                      <a:pt x="240" y="101"/>
                      <a:pt x="254" y="95"/>
                      <a:pt x="262" y="84"/>
                    </a:cubicBezTo>
                    <a:cubicBezTo>
                      <a:pt x="267" y="75"/>
                      <a:pt x="272" y="62"/>
                      <a:pt x="265" y="52"/>
                    </a:cubicBezTo>
                    <a:cubicBezTo>
                      <a:pt x="261" y="45"/>
                      <a:pt x="253" y="41"/>
                      <a:pt x="245" y="41"/>
                    </a:cubicBezTo>
                    <a:cubicBezTo>
                      <a:pt x="236" y="42"/>
                      <a:pt x="227" y="43"/>
                      <a:pt x="222" y="51"/>
                    </a:cubicBezTo>
                    <a:cubicBezTo>
                      <a:pt x="219" y="56"/>
                      <a:pt x="217" y="63"/>
                      <a:pt x="221" y="68"/>
                    </a:cubicBezTo>
                    <a:cubicBezTo>
                      <a:pt x="225" y="69"/>
                      <a:pt x="224" y="60"/>
                      <a:pt x="230" y="62"/>
                    </a:cubicBezTo>
                    <a:cubicBezTo>
                      <a:pt x="231" y="64"/>
                      <a:pt x="234" y="66"/>
                      <a:pt x="233" y="69"/>
                    </a:cubicBezTo>
                    <a:cubicBezTo>
                      <a:pt x="231" y="72"/>
                      <a:pt x="228" y="75"/>
                      <a:pt x="225" y="75"/>
                    </a:cubicBezTo>
                    <a:cubicBezTo>
                      <a:pt x="220" y="76"/>
                      <a:pt x="216" y="72"/>
                      <a:pt x="214" y="68"/>
                    </a:cubicBezTo>
                    <a:cubicBezTo>
                      <a:pt x="213" y="64"/>
                      <a:pt x="214" y="60"/>
                      <a:pt x="212" y="57"/>
                    </a:cubicBezTo>
                    <a:cubicBezTo>
                      <a:pt x="205" y="65"/>
                      <a:pt x="193" y="65"/>
                      <a:pt x="183" y="64"/>
                    </a:cubicBezTo>
                    <a:cubicBezTo>
                      <a:pt x="180" y="64"/>
                      <a:pt x="178" y="68"/>
                      <a:pt x="176" y="64"/>
                    </a:cubicBezTo>
                    <a:cubicBezTo>
                      <a:pt x="175" y="62"/>
                      <a:pt x="175" y="58"/>
                      <a:pt x="177" y="56"/>
                    </a:cubicBezTo>
                    <a:cubicBezTo>
                      <a:pt x="180" y="55"/>
                      <a:pt x="184" y="55"/>
                      <a:pt x="186" y="59"/>
                    </a:cubicBezTo>
                    <a:cubicBezTo>
                      <a:pt x="193" y="61"/>
                      <a:pt x="202" y="58"/>
                      <a:pt x="208" y="52"/>
                    </a:cubicBezTo>
                    <a:cubicBezTo>
                      <a:pt x="214" y="46"/>
                      <a:pt x="216" y="37"/>
                      <a:pt x="213" y="29"/>
                    </a:cubicBezTo>
                    <a:close/>
                    <a:moveTo>
                      <a:pt x="564" y="30"/>
                    </a:moveTo>
                    <a:cubicBezTo>
                      <a:pt x="558" y="24"/>
                      <a:pt x="549" y="24"/>
                      <a:pt x="541" y="21"/>
                    </a:cubicBezTo>
                    <a:cubicBezTo>
                      <a:pt x="522" y="25"/>
                      <a:pt x="507" y="36"/>
                      <a:pt x="488" y="33"/>
                    </a:cubicBezTo>
                    <a:cubicBezTo>
                      <a:pt x="497" y="48"/>
                      <a:pt x="516" y="39"/>
                      <a:pt x="530" y="41"/>
                    </a:cubicBezTo>
                    <a:cubicBezTo>
                      <a:pt x="550" y="47"/>
                      <a:pt x="566" y="67"/>
                      <a:pt x="588" y="61"/>
                    </a:cubicBezTo>
                    <a:cubicBezTo>
                      <a:pt x="592" y="51"/>
                      <a:pt x="599" y="43"/>
                      <a:pt x="609" y="38"/>
                    </a:cubicBezTo>
                    <a:cubicBezTo>
                      <a:pt x="619" y="33"/>
                      <a:pt x="632" y="37"/>
                      <a:pt x="641" y="39"/>
                    </a:cubicBezTo>
                    <a:cubicBezTo>
                      <a:pt x="642" y="36"/>
                      <a:pt x="643" y="33"/>
                      <a:pt x="639" y="30"/>
                    </a:cubicBezTo>
                    <a:cubicBezTo>
                      <a:pt x="630" y="25"/>
                      <a:pt x="619" y="24"/>
                      <a:pt x="608" y="26"/>
                    </a:cubicBezTo>
                    <a:cubicBezTo>
                      <a:pt x="599" y="29"/>
                      <a:pt x="592" y="36"/>
                      <a:pt x="582" y="37"/>
                    </a:cubicBezTo>
                    <a:cubicBezTo>
                      <a:pt x="575" y="38"/>
                      <a:pt x="570" y="34"/>
                      <a:pt x="564" y="30"/>
                    </a:cubicBezTo>
                    <a:close/>
                    <a:moveTo>
                      <a:pt x="798" y="42"/>
                    </a:moveTo>
                    <a:cubicBezTo>
                      <a:pt x="786" y="33"/>
                      <a:pt x="772" y="26"/>
                      <a:pt x="756" y="27"/>
                    </a:cubicBezTo>
                    <a:cubicBezTo>
                      <a:pt x="748" y="28"/>
                      <a:pt x="740" y="32"/>
                      <a:pt x="738" y="40"/>
                    </a:cubicBezTo>
                    <a:cubicBezTo>
                      <a:pt x="735" y="50"/>
                      <a:pt x="738" y="60"/>
                      <a:pt x="745" y="67"/>
                    </a:cubicBezTo>
                    <a:cubicBezTo>
                      <a:pt x="748" y="69"/>
                      <a:pt x="753" y="70"/>
                      <a:pt x="756" y="67"/>
                    </a:cubicBezTo>
                    <a:cubicBezTo>
                      <a:pt x="758" y="66"/>
                      <a:pt x="758" y="63"/>
                      <a:pt x="756" y="61"/>
                    </a:cubicBezTo>
                    <a:cubicBezTo>
                      <a:pt x="755" y="60"/>
                      <a:pt x="754" y="62"/>
                      <a:pt x="753" y="63"/>
                    </a:cubicBezTo>
                    <a:cubicBezTo>
                      <a:pt x="751" y="64"/>
                      <a:pt x="749" y="63"/>
                      <a:pt x="747" y="62"/>
                    </a:cubicBezTo>
                    <a:cubicBezTo>
                      <a:pt x="744" y="59"/>
                      <a:pt x="743" y="54"/>
                      <a:pt x="742" y="49"/>
                    </a:cubicBezTo>
                    <a:cubicBezTo>
                      <a:pt x="743" y="44"/>
                      <a:pt x="744" y="38"/>
                      <a:pt x="749" y="35"/>
                    </a:cubicBezTo>
                    <a:cubicBezTo>
                      <a:pt x="763" y="27"/>
                      <a:pt x="777" y="36"/>
                      <a:pt x="789" y="41"/>
                    </a:cubicBezTo>
                    <a:cubicBezTo>
                      <a:pt x="793" y="43"/>
                      <a:pt x="795" y="50"/>
                      <a:pt x="800" y="48"/>
                    </a:cubicBezTo>
                    <a:cubicBezTo>
                      <a:pt x="808" y="41"/>
                      <a:pt x="818" y="33"/>
                      <a:pt x="829" y="37"/>
                    </a:cubicBezTo>
                    <a:cubicBezTo>
                      <a:pt x="837" y="42"/>
                      <a:pt x="837" y="51"/>
                      <a:pt x="835" y="59"/>
                    </a:cubicBezTo>
                    <a:cubicBezTo>
                      <a:pt x="832" y="65"/>
                      <a:pt x="829" y="70"/>
                      <a:pt x="829" y="77"/>
                    </a:cubicBezTo>
                    <a:cubicBezTo>
                      <a:pt x="834" y="84"/>
                      <a:pt x="841" y="90"/>
                      <a:pt x="844" y="98"/>
                    </a:cubicBezTo>
                    <a:cubicBezTo>
                      <a:pt x="847" y="111"/>
                      <a:pt x="847" y="125"/>
                      <a:pt x="837" y="134"/>
                    </a:cubicBezTo>
                    <a:cubicBezTo>
                      <a:pt x="831" y="137"/>
                      <a:pt x="824" y="137"/>
                      <a:pt x="818" y="133"/>
                    </a:cubicBezTo>
                    <a:cubicBezTo>
                      <a:pt x="814" y="130"/>
                      <a:pt x="811" y="125"/>
                      <a:pt x="810" y="120"/>
                    </a:cubicBezTo>
                    <a:cubicBezTo>
                      <a:pt x="810" y="117"/>
                      <a:pt x="810" y="113"/>
                      <a:pt x="807" y="112"/>
                    </a:cubicBezTo>
                    <a:cubicBezTo>
                      <a:pt x="805" y="113"/>
                      <a:pt x="804" y="116"/>
                      <a:pt x="804" y="118"/>
                    </a:cubicBezTo>
                    <a:cubicBezTo>
                      <a:pt x="804" y="127"/>
                      <a:pt x="807" y="134"/>
                      <a:pt x="815" y="139"/>
                    </a:cubicBezTo>
                    <a:cubicBezTo>
                      <a:pt x="822" y="144"/>
                      <a:pt x="830" y="142"/>
                      <a:pt x="837" y="140"/>
                    </a:cubicBezTo>
                    <a:cubicBezTo>
                      <a:pt x="844" y="138"/>
                      <a:pt x="847" y="130"/>
                      <a:pt x="850" y="123"/>
                    </a:cubicBezTo>
                    <a:cubicBezTo>
                      <a:pt x="853" y="107"/>
                      <a:pt x="849" y="87"/>
                      <a:pt x="836" y="76"/>
                    </a:cubicBezTo>
                    <a:cubicBezTo>
                      <a:pt x="833" y="67"/>
                      <a:pt x="843" y="63"/>
                      <a:pt x="841" y="55"/>
                    </a:cubicBezTo>
                    <a:cubicBezTo>
                      <a:pt x="841" y="46"/>
                      <a:pt x="839" y="36"/>
                      <a:pt x="830" y="32"/>
                    </a:cubicBezTo>
                    <a:cubicBezTo>
                      <a:pt x="824" y="30"/>
                      <a:pt x="815" y="30"/>
                      <a:pt x="810" y="34"/>
                    </a:cubicBezTo>
                    <a:cubicBezTo>
                      <a:pt x="806" y="35"/>
                      <a:pt x="803" y="41"/>
                      <a:pt x="798" y="42"/>
                    </a:cubicBezTo>
                    <a:close/>
                    <a:moveTo>
                      <a:pt x="203" y="28"/>
                    </a:moveTo>
                    <a:cubicBezTo>
                      <a:pt x="186" y="18"/>
                      <a:pt x="163" y="24"/>
                      <a:pt x="149" y="38"/>
                    </a:cubicBezTo>
                    <a:cubicBezTo>
                      <a:pt x="149" y="41"/>
                      <a:pt x="149" y="41"/>
                      <a:pt x="149" y="41"/>
                    </a:cubicBezTo>
                    <a:cubicBezTo>
                      <a:pt x="151" y="43"/>
                      <a:pt x="153" y="41"/>
                      <a:pt x="154" y="41"/>
                    </a:cubicBezTo>
                    <a:cubicBezTo>
                      <a:pt x="158" y="35"/>
                      <a:pt x="165" y="32"/>
                      <a:pt x="170" y="29"/>
                    </a:cubicBezTo>
                    <a:cubicBezTo>
                      <a:pt x="180" y="26"/>
                      <a:pt x="194" y="25"/>
                      <a:pt x="201" y="35"/>
                    </a:cubicBezTo>
                    <a:cubicBezTo>
                      <a:pt x="203" y="38"/>
                      <a:pt x="202" y="44"/>
                      <a:pt x="198" y="46"/>
                    </a:cubicBezTo>
                    <a:cubicBezTo>
                      <a:pt x="194" y="51"/>
                      <a:pt x="190" y="48"/>
                      <a:pt x="186" y="48"/>
                    </a:cubicBezTo>
                    <a:cubicBezTo>
                      <a:pt x="183" y="50"/>
                      <a:pt x="186" y="52"/>
                      <a:pt x="187" y="53"/>
                    </a:cubicBezTo>
                    <a:cubicBezTo>
                      <a:pt x="190" y="55"/>
                      <a:pt x="195" y="55"/>
                      <a:pt x="197" y="53"/>
                    </a:cubicBezTo>
                    <a:cubicBezTo>
                      <a:pt x="202" y="49"/>
                      <a:pt x="207" y="46"/>
                      <a:pt x="208" y="40"/>
                    </a:cubicBezTo>
                    <a:cubicBezTo>
                      <a:pt x="207" y="36"/>
                      <a:pt x="207" y="31"/>
                      <a:pt x="203" y="28"/>
                    </a:cubicBezTo>
                    <a:close/>
                    <a:moveTo>
                      <a:pt x="125" y="35"/>
                    </a:moveTo>
                    <a:cubicBezTo>
                      <a:pt x="115" y="22"/>
                      <a:pt x="94" y="26"/>
                      <a:pt x="84" y="34"/>
                    </a:cubicBezTo>
                    <a:cubicBezTo>
                      <a:pt x="80" y="35"/>
                      <a:pt x="78" y="41"/>
                      <a:pt x="74" y="42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2" y="36"/>
                      <a:pt x="45" y="35"/>
                      <a:pt x="39" y="37"/>
                    </a:cubicBezTo>
                    <a:cubicBezTo>
                      <a:pt x="28" y="40"/>
                      <a:pt x="27" y="52"/>
                      <a:pt x="26" y="62"/>
                    </a:cubicBezTo>
                    <a:cubicBezTo>
                      <a:pt x="28" y="66"/>
                      <a:pt x="35" y="69"/>
                      <a:pt x="32" y="74"/>
                    </a:cubicBezTo>
                    <a:cubicBezTo>
                      <a:pt x="23" y="89"/>
                      <a:pt x="16" y="110"/>
                      <a:pt x="25" y="127"/>
                    </a:cubicBezTo>
                    <a:cubicBezTo>
                      <a:pt x="29" y="134"/>
                      <a:pt x="35" y="139"/>
                      <a:pt x="42" y="138"/>
                    </a:cubicBezTo>
                    <a:cubicBezTo>
                      <a:pt x="50" y="139"/>
                      <a:pt x="59" y="136"/>
                      <a:pt x="63" y="129"/>
                    </a:cubicBezTo>
                    <a:cubicBezTo>
                      <a:pt x="64" y="124"/>
                      <a:pt x="64" y="120"/>
                      <a:pt x="62" y="116"/>
                    </a:cubicBezTo>
                    <a:cubicBezTo>
                      <a:pt x="53" y="112"/>
                      <a:pt x="60" y="123"/>
                      <a:pt x="57" y="126"/>
                    </a:cubicBezTo>
                    <a:cubicBezTo>
                      <a:pt x="54" y="131"/>
                      <a:pt x="48" y="133"/>
                      <a:pt x="42" y="133"/>
                    </a:cubicBezTo>
                    <a:cubicBezTo>
                      <a:pt x="37" y="132"/>
                      <a:pt x="33" y="129"/>
                      <a:pt x="30" y="125"/>
                    </a:cubicBezTo>
                    <a:cubicBezTo>
                      <a:pt x="26" y="119"/>
                      <a:pt x="26" y="110"/>
                      <a:pt x="27" y="103"/>
                    </a:cubicBezTo>
                    <a:cubicBezTo>
                      <a:pt x="28" y="91"/>
                      <a:pt x="36" y="81"/>
                      <a:pt x="39" y="71"/>
                    </a:cubicBezTo>
                    <a:cubicBezTo>
                      <a:pt x="35" y="63"/>
                      <a:pt x="31" y="56"/>
                      <a:pt x="35" y="47"/>
                    </a:cubicBezTo>
                    <a:cubicBezTo>
                      <a:pt x="38" y="38"/>
                      <a:pt x="47" y="40"/>
                      <a:pt x="55" y="39"/>
                    </a:cubicBezTo>
                    <a:cubicBezTo>
                      <a:pt x="59" y="39"/>
                      <a:pt x="61" y="41"/>
                      <a:pt x="65" y="42"/>
                    </a:cubicBezTo>
                    <a:cubicBezTo>
                      <a:pt x="69" y="43"/>
                      <a:pt x="70" y="50"/>
                      <a:pt x="74" y="47"/>
                    </a:cubicBezTo>
                    <a:cubicBezTo>
                      <a:pt x="86" y="38"/>
                      <a:pt x="99" y="27"/>
                      <a:pt x="115" y="32"/>
                    </a:cubicBezTo>
                    <a:cubicBezTo>
                      <a:pt x="118" y="36"/>
                      <a:pt x="124" y="39"/>
                      <a:pt x="123" y="45"/>
                    </a:cubicBezTo>
                    <a:cubicBezTo>
                      <a:pt x="124" y="52"/>
                      <a:pt x="121" y="56"/>
                      <a:pt x="117" y="61"/>
                    </a:cubicBezTo>
                    <a:cubicBezTo>
                      <a:pt x="114" y="65"/>
                      <a:pt x="109" y="65"/>
                      <a:pt x="109" y="69"/>
                    </a:cubicBezTo>
                    <a:cubicBezTo>
                      <a:pt x="109" y="70"/>
                      <a:pt x="110" y="70"/>
                      <a:pt x="112" y="70"/>
                    </a:cubicBezTo>
                    <a:cubicBezTo>
                      <a:pt x="119" y="67"/>
                      <a:pt x="127" y="60"/>
                      <a:pt x="129" y="52"/>
                    </a:cubicBezTo>
                    <a:cubicBezTo>
                      <a:pt x="130" y="46"/>
                      <a:pt x="128" y="40"/>
                      <a:pt x="125" y="35"/>
                    </a:cubicBezTo>
                    <a:close/>
                    <a:moveTo>
                      <a:pt x="253" y="53"/>
                    </a:moveTo>
                    <a:cubicBezTo>
                      <a:pt x="247" y="49"/>
                      <a:pt x="237" y="47"/>
                      <a:pt x="230" y="52"/>
                    </a:cubicBezTo>
                    <a:cubicBezTo>
                      <a:pt x="229" y="53"/>
                      <a:pt x="229" y="54"/>
                      <a:pt x="230" y="55"/>
                    </a:cubicBezTo>
                    <a:cubicBezTo>
                      <a:pt x="237" y="55"/>
                      <a:pt x="245" y="52"/>
                      <a:pt x="250" y="59"/>
                    </a:cubicBezTo>
                    <a:cubicBezTo>
                      <a:pt x="253" y="63"/>
                      <a:pt x="253" y="68"/>
                      <a:pt x="253" y="72"/>
                    </a:cubicBezTo>
                    <a:cubicBezTo>
                      <a:pt x="247" y="89"/>
                      <a:pt x="229" y="89"/>
                      <a:pt x="216" y="92"/>
                    </a:cubicBezTo>
                    <a:cubicBezTo>
                      <a:pt x="215" y="99"/>
                      <a:pt x="212" y="105"/>
                      <a:pt x="207" y="110"/>
                    </a:cubicBezTo>
                    <a:cubicBezTo>
                      <a:pt x="201" y="116"/>
                      <a:pt x="192" y="121"/>
                      <a:pt x="183" y="116"/>
                    </a:cubicBezTo>
                    <a:cubicBezTo>
                      <a:pt x="172" y="110"/>
                      <a:pt x="171" y="123"/>
                      <a:pt x="163" y="126"/>
                    </a:cubicBezTo>
                    <a:cubicBezTo>
                      <a:pt x="160" y="128"/>
                      <a:pt x="155" y="130"/>
                      <a:pt x="151" y="127"/>
                    </a:cubicBezTo>
                    <a:cubicBezTo>
                      <a:pt x="147" y="124"/>
                      <a:pt x="145" y="118"/>
                      <a:pt x="146" y="112"/>
                    </a:cubicBezTo>
                    <a:cubicBezTo>
                      <a:pt x="148" y="106"/>
                      <a:pt x="153" y="99"/>
                      <a:pt x="159" y="98"/>
                    </a:cubicBezTo>
                    <a:cubicBezTo>
                      <a:pt x="161" y="97"/>
                      <a:pt x="159" y="95"/>
                      <a:pt x="157" y="95"/>
                    </a:cubicBezTo>
                    <a:cubicBezTo>
                      <a:pt x="152" y="95"/>
                      <a:pt x="148" y="99"/>
                      <a:pt x="144" y="103"/>
                    </a:cubicBezTo>
                    <a:cubicBezTo>
                      <a:pt x="141" y="108"/>
                      <a:pt x="139" y="116"/>
                      <a:pt x="141" y="123"/>
                    </a:cubicBezTo>
                    <a:cubicBezTo>
                      <a:pt x="144" y="128"/>
                      <a:pt x="147" y="134"/>
                      <a:pt x="154" y="134"/>
                    </a:cubicBezTo>
                    <a:cubicBezTo>
                      <a:pt x="165" y="137"/>
                      <a:pt x="169" y="124"/>
                      <a:pt x="178" y="120"/>
                    </a:cubicBezTo>
                    <a:cubicBezTo>
                      <a:pt x="185" y="124"/>
                      <a:pt x="192" y="124"/>
                      <a:pt x="199" y="122"/>
                    </a:cubicBezTo>
                    <a:cubicBezTo>
                      <a:pt x="207" y="117"/>
                      <a:pt x="217" y="111"/>
                      <a:pt x="219" y="102"/>
                    </a:cubicBezTo>
                    <a:cubicBezTo>
                      <a:pt x="220" y="93"/>
                      <a:pt x="230" y="96"/>
                      <a:pt x="236" y="94"/>
                    </a:cubicBezTo>
                    <a:cubicBezTo>
                      <a:pt x="247" y="92"/>
                      <a:pt x="257" y="82"/>
                      <a:pt x="259" y="71"/>
                    </a:cubicBezTo>
                    <a:cubicBezTo>
                      <a:pt x="259" y="65"/>
                      <a:pt x="257" y="58"/>
                      <a:pt x="253" y="53"/>
                    </a:cubicBezTo>
                    <a:close/>
                    <a:moveTo>
                      <a:pt x="623" y="66"/>
                    </a:moveTo>
                    <a:cubicBezTo>
                      <a:pt x="622" y="63"/>
                      <a:pt x="619" y="63"/>
                      <a:pt x="617" y="65"/>
                    </a:cubicBezTo>
                    <a:cubicBezTo>
                      <a:pt x="615" y="68"/>
                      <a:pt x="617" y="73"/>
                      <a:pt x="618" y="76"/>
                    </a:cubicBezTo>
                    <a:cubicBezTo>
                      <a:pt x="620" y="81"/>
                      <a:pt x="625" y="83"/>
                      <a:pt x="631" y="83"/>
                    </a:cubicBezTo>
                    <a:cubicBezTo>
                      <a:pt x="635" y="84"/>
                      <a:pt x="639" y="81"/>
                      <a:pt x="642" y="83"/>
                    </a:cubicBezTo>
                    <a:cubicBezTo>
                      <a:pt x="643" y="97"/>
                      <a:pt x="649" y="110"/>
                      <a:pt x="661" y="117"/>
                    </a:cubicBezTo>
                    <a:cubicBezTo>
                      <a:pt x="669" y="120"/>
                      <a:pt x="679" y="122"/>
                      <a:pt x="688" y="119"/>
                    </a:cubicBezTo>
                    <a:cubicBezTo>
                      <a:pt x="693" y="121"/>
                      <a:pt x="692" y="128"/>
                      <a:pt x="696" y="130"/>
                    </a:cubicBezTo>
                    <a:cubicBezTo>
                      <a:pt x="701" y="135"/>
                      <a:pt x="706" y="136"/>
                      <a:pt x="713" y="135"/>
                    </a:cubicBezTo>
                    <a:cubicBezTo>
                      <a:pt x="722" y="135"/>
                      <a:pt x="729" y="128"/>
                      <a:pt x="734" y="120"/>
                    </a:cubicBezTo>
                    <a:cubicBezTo>
                      <a:pt x="736" y="113"/>
                      <a:pt x="735" y="105"/>
                      <a:pt x="730" y="100"/>
                    </a:cubicBezTo>
                    <a:cubicBezTo>
                      <a:pt x="725" y="97"/>
                      <a:pt x="721" y="89"/>
                      <a:pt x="716" y="93"/>
                    </a:cubicBezTo>
                    <a:cubicBezTo>
                      <a:pt x="715" y="95"/>
                      <a:pt x="715" y="96"/>
                      <a:pt x="716" y="97"/>
                    </a:cubicBezTo>
                    <a:cubicBezTo>
                      <a:pt x="723" y="99"/>
                      <a:pt x="730" y="104"/>
                      <a:pt x="730" y="111"/>
                    </a:cubicBezTo>
                    <a:cubicBezTo>
                      <a:pt x="732" y="118"/>
                      <a:pt x="725" y="124"/>
                      <a:pt x="720" y="128"/>
                    </a:cubicBezTo>
                    <a:cubicBezTo>
                      <a:pt x="715" y="130"/>
                      <a:pt x="709" y="131"/>
                      <a:pt x="704" y="130"/>
                    </a:cubicBezTo>
                    <a:cubicBezTo>
                      <a:pt x="701" y="127"/>
                      <a:pt x="698" y="125"/>
                      <a:pt x="696" y="121"/>
                    </a:cubicBezTo>
                    <a:cubicBezTo>
                      <a:pt x="694" y="119"/>
                      <a:pt x="696" y="113"/>
                      <a:pt x="690" y="112"/>
                    </a:cubicBezTo>
                    <a:cubicBezTo>
                      <a:pt x="685" y="115"/>
                      <a:pt x="679" y="116"/>
                      <a:pt x="673" y="114"/>
                    </a:cubicBezTo>
                    <a:cubicBezTo>
                      <a:pt x="663" y="114"/>
                      <a:pt x="653" y="106"/>
                      <a:pt x="650" y="97"/>
                    </a:cubicBezTo>
                    <a:cubicBezTo>
                      <a:pt x="646" y="91"/>
                      <a:pt x="649" y="81"/>
                      <a:pt x="642" y="76"/>
                    </a:cubicBezTo>
                    <a:cubicBezTo>
                      <a:pt x="637" y="78"/>
                      <a:pt x="629" y="79"/>
                      <a:pt x="624" y="76"/>
                    </a:cubicBezTo>
                    <a:cubicBezTo>
                      <a:pt x="621" y="73"/>
                      <a:pt x="622" y="69"/>
                      <a:pt x="623" y="66"/>
                    </a:cubicBezTo>
                    <a:close/>
                    <a:moveTo>
                      <a:pt x="199" y="70"/>
                    </a:moveTo>
                    <a:cubicBezTo>
                      <a:pt x="192" y="72"/>
                      <a:pt x="183" y="74"/>
                      <a:pt x="176" y="71"/>
                    </a:cubicBezTo>
                    <a:cubicBezTo>
                      <a:pt x="172" y="71"/>
                      <a:pt x="169" y="64"/>
                      <a:pt x="166" y="68"/>
                    </a:cubicBezTo>
                    <a:cubicBezTo>
                      <a:pt x="165" y="69"/>
                      <a:pt x="165" y="71"/>
                      <a:pt x="167" y="72"/>
                    </a:cubicBezTo>
                    <a:cubicBezTo>
                      <a:pt x="179" y="80"/>
                      <a:pt x="194" y="77"/>
                      <a:pt x="206" y="70"/>
                    </a:cubicBezTo>
                    <a:cubicBezTo>
                      <a:pt x="206" y="70"/>
                      <a:pt x="207" y="68"/>
                      <a:pt x="206" y="68"/>
                    </a:cubicBezTo>
                    <a:cubicBezTo>
                      <a:pt x="203" y="66"/>
                      <a:pt x="201" y="69"/>
                      <a:pt x="199" y="70"/>
                    </a:cubicBezTo>
                    <a:close/>
                    <a:moveTo>
                      <a:pt x="782" y="78"/>
                    </a:moveTo>
                    <a:cubicBezTo>
                      <a:pt x="776" y="69"/>
                      <a:pt x="777" y="83"/>
                      <a:pt x="773" y="85"/>
                    </a:cubicBezTo>
                    <a:cubicBezTo>
                      <a:pt x="769" y="92"/>
                      <a:pt x="761" y="94"/>
                      <a:pt x="754" y="93"/>
                    </a:cubicBezTo>
                    <a:cubicBezTo>
                      <a:pt x="748" y="97"/>
                      <a:pt x="755" y="103"/>
                      <a:pt x="755" y="108"/>
                    </a:cubicBezTo>
                    <a:cubicBezTo>
                      <a:pt x="757" y="112"/>
                      <a:pt x="752" y="117"/>
                      <a:pt x="756" y="121"/>
                    </a:cubicBezTo>
                    <a:cubicBezTo>
                      <a:pt x="762" y="122"/>
                      <a:pt x="768" y="125"/>
                      <a:pt x="773" y="127"/>
                    </a:cubicBezTo>
                    <a:cubicBezTo>
                      <a:pt x="778" y="128"/>
                      <a:pt x="781" y="135"/>
                      <a:pt x="786" y="131"/>
                    </a:cubicBezTo>
                    <a:cubicBezTo>
                      <a:pt x="785" y="122"/>
                      <a:pt x="781" y="109"/>
                      <a:pt x="789" y="100"/>
                    </a:cubicBezTo>
                    <a:cubicBezTo>
                      <a:pt x="793" y="96"/>
                      <a:pt x="800" y="96"/>
                      <a:pt x="802" y="90"/>
                    </a:cubicBezTo>
                    <a:cubicBezTo>
                      <a:pt x="798" y="83"/>
                      <a:pt x="794" y="93"/>
                      <a:pt x="790" y="92"/>
                    </a:cubicBezTo>
                    <a:cubicBezTo>
                      <a:pt x="785" y="97"/>
                      <a:pt x="779" y="103"/>
                      <a:pt x="780" y="110"/>
                    </a:cubicBezTo>
                    <a:cubicBezTo>
                      <a:pt x="778" y="114"/>
                      <a:pt x="781" y="118"/>
                      <a:pt x="779" y="122"/>
                    </a:cubicBezTo>
                    <a:cubicBezTo>
                      <a:pt x="773" y="121"/>
                      <a:pt x="767" y="118"/>
                      <a:pt x="762" y="114"/>
                    </a:cubicBezTo>
                    <a:cubicBezTo>
                      <a:pt x="761" y="109"/>
                      <a:pt x="758" y="105"/>
                      <a:pt x="760" y="100"/>
                    </a:cubicBezTo>
                    <a:cubicBezTo>
                      <a:pt x="771" y="98"/>
                      <a:pt x="780" y="88"/>
                      <a:pt x="782" y="78"/>
                    </a:cubicBezTo>
                    <a:close/>
                    <a:moveTo>
                      <a:pt x="581" y="135"/>
                    </a:moveTo>
                    <a:cubicBezTo>
                      <a:pt x="570" y="129"/>
                      <a:pt x="558" y="126"/>
                      <a:pt x="547" y="122"/>
                    </a:cubicBezTo>
                    <a:cubicBezTo>
                      <a:pt x="523" y="116"/>
                      <a:pt x="493" y="116"/>
                      <a:pt x="472" y="128"/>
                    </a:cubicBezTo>
                    <a:cubicBezTo>
                      <a:pt x="451" y="118"/>
                      <a:pt x="422" y="119"/>
                      <a:pt x="402" y="131"/>
                    </a:cubicBezTo>
                    <a:cubicBezTo>
                      <a:pt x="367" y="124"/>
                      <a:pt x="328" y="124"/>
                      <a:pt x="295" y="138"/>
                    </a:cubicBezTo>
                    <a:cubicBezTo>
                      <a:pt x="289" y="140"/>
                      <a:pt x="284" y="144"/>
                      <a:pt x="279" y="147"/>
                    </a:cubicBezTo>
                    <a:cubicBezTo>
                      <a:pt x="268" y="155"/>
                      <a:pt x="258" y="165"/>
                      <a:pt x="253" y="177"/>
                    </a:cubicBezTo>
                    <a:cubicBezTo>
                      <a:pt x="250" y="182"/>
                      <a:pt x="250" y="188"/>
                      <a:pt x="247" y="194"/>
                    </a:cubicBezTo>
                    <a:cubicBezTo>
                      <a:pt x="224" y="198"/>
                      <a:pt x="203" y="217"/>
                      <a:pt x="196" y="239"/>
                    </a:cubicBezTo>
                    <a:cubicBezTo>
                      <a:pt x="161" y="253"/>
                      <a:pt x="145" y="291"/>
                      <a:pt x="130" y="321"/>
                    </a:cubicBezTo>
                    <a:cubicBezTo>
                      <a:pt x="122" y="344"/>
                      <a:pt x="123" y="368"/>
                      <a:pt x="131" y="391"/>
                    </a:cubicBezTo>
                    <a:cubicBezTo>
                      <a:pt x="117" y="408"/>
                      <a:pt x="111" y="436"/>
                      <a:pt x="121" y="456"/>
                    </a:cubicBezTo>
                    <a:cubicBezTo>
                      <a:pt x="130" y="466"/>
                      <a:pt x="117" y="477"/>
                      <a:pt x="119" y="489"/>
                    </a:cubicBezTo>
                    <a:cubicBezTo>
                      <a:pt x="115" y="519"/>
                      <a:pt x="122" y="549"/>
                      <a:pt x="135" y="574"/>
                    </a:cubicBezTo>
                    <a:cubicBezTo>
                      <a:pt x="149" y="596"/>
                      <a:pt x="171" y="615"/>
                      <a:pt x="194" y="624"/>
                    </a:cubicBezTo>
                    <a:cubicBezTo>
                      <a:pt x="200" y="643"/>
                      <a:pt x="217" y="661"/>
                      <a:pt x="235" y="668"/>
                    </a:cubicBezTo>
                    <a:cubicBezTo>
                      <a:pt x="238" y="671"/>
                      <a:pt x="245" y="668"/>
                      <a:pt x="245" y="674"/>
                    </a:cubicBezTo>
                    <a:cubicBezTo>
                      <a:pt x="257" y="699"/>
                      <a:pt x="280" y="716"/>
                      <a:pt x="304" y="728"/>
                    </a:cubicBezTo>
                    <a:cubicBezTo>
                      <a:pt x="331" y="742"/>
                      <a:pt x="369" y="739"/>
                      <a:pt x="397" y="728"/>
                    </a:cubicBezTo>
                    <a:cubicBezTo>
                      <a:pt x="406" y="734"/>
                      <a:pt x="416" y="738"/>
                      <a:pt x="427" y="740"/>
                    </a:cubicBezTo>
                    <a:cubicBezTo>
                      <a:pt x="430" y="739"/>
                      <a:pt x="434" y="741"/>
                      <a:pt x="437" y="741"/>
                    </a:cubicBezTo>
                    <a:cubicBezTo>
                      <a:pt x="452" y="740"/>
                      <a:pt x="465" y="736"/>
                      <a:pt x="476" y="727"/>
                    </a:cubicBezTo>
                    <a:cubicBezTo>
                      <a:pt x="489" y="730"/>
                      <a:pt x="500" y="735"/>
                      <a:pt x="514" y="735"/>
                    </a:cubicBezTo>
                    <a:cubicBezTo>
                      <a:pt x="548" y="739"/>
                      <a:pt x="579" y="726"/>
                      <a:pt x="604" y="705"/>
                    </a:cubicBezTo>
                    <a:cubicBezTo>
                      <a:pt x="617" y="693"/>
                      <a:pt x="624" y="677"/>
                      <a:pt x="632" y="661"/>
                    </a:cubicBezTo>
                    <a:cubicBezTo>
                      <a:pt x="651" y="653"/>
                      <a:pt x="670" y="638"/>
                      <a:pt x="678" y="618"/>
                    </a:cubicBezTo>
                    <a:cubicBezTo>
                      <a:pt x="680" y="615"/>
                      <a:pt x="680" y="609"/>
                      <a:pt x="685" y="609"/>
                    </a:cubicBezTo>
                    <a:cubicBezTo>
                      <a:pt x="714" y="594"/>
                      <a:pt x="737" y="568"/>
                      <a:pt x="749" y="539"/>
                    </a:cubicBezTo>
                    <a:cubicBezTo>
                      <a:pt x="760" y="516"/>
                      <a:pt x="762" y="482"/>
                      <a:pt x="749" y="459"/>
                    </a:cubicBezTo>
                    <a:cubicBezTo>
                      <a:pt x="751" y="452"/>
                      <a:pt x="755" y="445"/>
                      <a:pt x="756" y="436"/>
                    </a:cubicBezTo>
                    <a:cubicBezTo>
                      <a:pt x="761" y="421"/>
                      <a:pt x="757" y="403"/>
                      <a:pt x="752" y="389"/>
                    </a:cubicBezTo>
                    <a:cubicBezTo>
                      <a:pt x="756" y="371"/>
                      <a:pt x="757" y="347"/>
                      <a:pt x="753" y="328"/>
                    </a:cubicBezTo>
                    <a:cubicBezTo>
                      <a:pt x="747" y="313"/>
                      <a:pt x="743" y="298"/>
                      <a:pt x="731" y="284"/>
                    </a:cubicBezTo>
                    <a:cubicBezTo>
                      <a:pt x="719" y="265"/>
                      <a:pt x="698" y="254"/>
                      <a:pt x="679" y="242"/>
                    </a:cubicBezTo>
                    <a:cubicBezTo>
                      <a:pt x="675" y="231"/>
                      <a:pt x="669" y="221"/>
                      <a:pt x="660" y="212"/>
                    </a:cubicBezTo>
                    <a:cubicBezTo>
                      <a:pt x="653" y="205"/>
                      <a:pt x="644" y="201"/>
                      <a:pt x="637" y="194"/>
                    </a:cubicBezTo>
                    <a:cubicBezTo>
                      <a:pt x="635" y="193"/>
                      <a:pt x="631" y="194"/>
                      <a:pt x="629" y="191"/>
                    </a:cubicBezTo>
                    <a:cubicBezTo>
                      <a:pt x="623" y="167"/>
                      <a:pt x="602" y="148"/>
                      <a:pt x="581" y="135"/>
                    </a:cubicBezTo>
                    <a:close/>
                    <a:moveTo>
                      <a:pt x="575" y="138"/>
                    </a:moveTo>
                    <a:cubicBezTo>
                      <a:pt x="565" y="134"/>
                      <a:pt x="555" y="130"/>
                      <a:pt x="545" y="127"/>
                    </a:cubicBezTo>
                    <a:cubicBezTo>
                      <a:pt x="521" y="123"/>
                      <a:pt x="493" y="121"/>
                      <a:pt x="474" y="136"/>
                    </a:cubicBezTo>
                    <a:cubicBezTo>
                      <a:pt x="467" y="137"/>
                      <a:pt x="463" y="129"/>
                      <a:pt x="456" y="130"/>
                    </a:cubicBezTo>
                    <a:cubicBezTo>
                      <a:pt x="439" y="125"/>
                      <a:pt x="420" y="128"/>
                      <a:pt x="405" y="137"/>
                    </a:cubicBezTo>
                    <a:cubicBezTo>
                      <a:pt x="401" y="137"/>
                      <a:pt x="397" y="139"/>
                      <a:pt x="394" y="136"/>
                    </a:cubicBezTo>
                    <a:cubicBezTo>
                      <a:pt x="361" y="127"/>
                      <a:pt x="325" y="133"/>
                      <a:pt x="295" y="145"/>
                    </a:cubicBezTo>
                    <a:cubicBezTo>
                      <a:pt x="276" y="155"/>
                      <a:pt x="260" y="169"/>
                      <a:pt x="255" y="191"/>
                    </a:cubicBezTo>
                    <a:cubicBezTo>
                      <a:pt x="255" y="194"/>
                      <a:pt x="257" y="196"/>
                      <a:pt x="255" y="198"/>
                    </a:cubicBezTo>
                    <a:cubicBezTo>
                      <a:pt x="254" y="199"/>
                      <a:pt x="253" y="198"/>
                      <a:pt x="251" y="198"/>
                    </a:cubicBezTo>
                    <a:cubicBezTo>
                      <a:pt x="232" y="202"/>
                      <a:pt x="209" y="217"/>
                      <a:pt x="204" y="238"/>
                    </a:cubicBezTo>
                    <a:cubicBezTo>
                      <a:pt x="205" y="244"/>
                      <a:pt x="198" y="244"/>
                      <a:pt x="194" y="245"/>
                    </a:cubicBezTo>
                    <a:cubicBezTo>
                      <a:pt x="172" y="258"/>
                      <a:pt x="157" y="279"/>
                      <a:pt x="147" y="301"/>
                    </a:cubicBezTo>
                    <a:cubicBezTo>
                      <a:pt x="131" y="328"/>
                      <a:pt x="124" y="363"/>
                      <a:pt x="139" y="391"/>
                    </a:cubicBezTo>
                    <a:cubicBezTo>
                      <a:pt x="127" y="403"/>
                      <a:pt x="122" y="418"/>
                      <a:pt x="122" y="435"/>
                    </a:cubicBezTo>
                    <a:cubicBezTo>
                      <a:pt x="120" y="446"/>
                      <a:pt x="128" y="454"/>
                      <a:pt x="130" y="464"/>
                    </a:cubicBezTo>
                    <a:cubicBezTo>
                      <a:pt x="122" y="493"/>
                      <a:pt x="122" y="523"/>
                      <a:pt x="132" y="551"/>
                    </a:cubicBezTo>
                    <a:cubicBezTo>
                      <a:pt x="139" y="577"/>
                      <a:pt x="161" y="599"/>
                      <a:pt x="184" y="613"/>
                    </a:cubicBezTo>
                    <a:cubicBezTo>
                      <a:pt x="188" y="617"/>
                      <a:pt x="194" y="617"/>
                      <a:pt x="199" y="615"/>
                    </a:cubicBezTo>
                    <a:cubicBezTo>
                      <a:pt x="203" y="616"/>
                      <a:pt x="199" y="620"/>
                      <a:pt x="201" y="623"/>
                    </a:cubicBezTo>
                    <a:cubicBezTo>
                      <a:pt x="206" y="639"/>
                      <a:pt x="221" y="660"/>
                      <a:pt x="240" y="663"/>
                    </a:cubicBezTo>
                    <a:cubicBezTo>
                      <a:pt x="243" y="659"/>
                      <a:pt x="243" y="659"/>
                      <a:pt x="243" y="659"/>
                    </a:cubicBezTo>
                    <a:cubicBezTo>
                      <a:pt x="251" y="658"/>
                      <a:pt x="248" y="670"/>
                      <a:pt x="251" y="675"/>
                    </a:cubicBezTo>
                    <a:cubicBezTo>
                      <a:pt x="264" y="699"/>
                      <a:pt x="289" y="717"/>
                      <a:pt x="314" y="726"/>
                    </a:cubicBezTo>
                    <a:cubicBezTo>
                      <a:pt x="341" y="736"/>
                      <a:pt x="374" y="733"/>
                      <a:pt x="398" y="721"/>
                    </a:cubicBezTo>
                    <a:cubicBezTo>
                      <a:pt x="411" y="733"/>
                      <a:pt x="433" y="737"/>
                      <a:pt x="452" y="733"/>
                    </a:cubicBezTo>
                    <a:cubicBezTo>
                      <a:pt x="461" y="731"/>
                      <a:pt x="467" y="724"/>
                      <a:pt x="476" y="722"/>
                    </a:cubicBezTo>
                    <a:cubicBezTo>
                      <a:pt x="509" y="735"/>
                      <a:pt x="550" y="735"/>
                      <a:pt x="580" y="715"/>
                    </a:cubicBezTo>
                    <a:cubicBezTo>
                      <a:pt x="599" y="704"/>
                      <a:pt x="617" y="686"/>
                      <a:pt x="624" y="665"/>
                    </a:cubicBezTo>
                    <a:cubicBezTo>
                      <a:pt x="625" y="663"/>
                      <a:pt x="623" y="659"/>
                      <a:pt x="625" y="657"/>
                    </a:cubicBezTo>
                    <a:cubicBezTo>
                      <a:pt x="647" y="649"/>
                      <a:pt x="669" y="631"/>
                      <a:pt x="675" y="608"/>
                    </a:cubicBezTo>
                    <a:cubicBezTo>
                      <a:pt x="717" y="589"/>
                      <a:pt x="750" y="545"/>
                      <a:pt x="751" y="498"/>
                    </a:cubicBezTo>
                    <a:cubicBezTo>
                      <a:pt x="750" y="486"/>
                      <a:pt x="752" y="475"/>
                      <a:pt x="744" y="466"/>
                    </a:cubicBezTo>
                    <a:cubicBezTo>
                      <a:pt x="743" y="463"/>
                      <a:pt x="740" y="463"/>
                      <a:pt x="740" y="460"/>
                    </a:cubicBezTo>
                    <a:cubicBezTo>
                      <a:pt x="744" y="455"/>
                      <a:pt x="745" y="448"/>
                      <a:pt x="749" y="442"/>
                    </a:cubicBezTo>
                    <a:cubicBezTo>
                      <a:pt x="751" y="430"/>
                      <a:pt x="752" y="419"/>
                      <a:pt x="750" y="405"/>
                    </a:cubicBezTo>
                    <a:cubicBezTo>
                      <a:pt x="750" y="399"/>
                      <a:pt x="742" y="392"/>
                      <a:pt x="747" y="386"/>
                    </a:cubicBezTo>
                    <a:cubicBezTo>
                      <a:pt x="754" y="360"/>
                      <a:pt x="751" y="327"/>
                      <a:pt x="737" y="304"/>
                    </a:cubicBezTo>
                    <a:cubicBezTo>
                      <a:pt x="723" y="283"/>
                      <a:pt x="707" y="262"/>
                      <a:pt x="684" y="252"/>
                    </a:cubicBezTo>
                    <a:cubicBezTo>
                      <a:pt x="680" y="250"/>
                      <a:pt x="677" y="253"/>
                      <a:pt x="675" y="255"/>
                    </a:cubicBezTo>
                    <a:cubicBezTo>
                      <a:pt x="673" y="254"/>
                      <a:pt x="673" y="253"/>
                      <a:pt x="673" y="252"/>
                    </a:cubicBezTo>
                    <a:cubicBezTo>
                      <a:pt x="672" y="229"/>
                      <a:pt x="650" y="212"/>
                      <a:pt x="633" y="200"/>
                    </a:cubicBezTo>
                    <a:cubicBezTo>
                      <a:pt x="630" y="198"/>
                      <a:pt x="627" y="200"/>
                      <a:pt x="625" y="198"/>
                    </a:cubicBezTo>
                    <a:cubicBezTo>
                      <a:pt x="624" y="181"/>
                      <a:pt x="612" y="167"/>
                      <a:pt x="601" y="156"/>
                    </a:cubicBezTo>
                    <a:cubicBezTo>
                      <a:pt x="593" y="149"/>
                      <a:pt x="585" y="143"/>
                      <a:pt x="575" y="138"/>
                    </a:cubicBezTo>
                    <a:close/>
                    <a:moveTo>
                      <a:pt x="776" y="147"/>
                    </a:moveTo>
                    <a:cubicBezTo>
                      <a:pt x="769" y="141"/>
                      <a:pt x="758" y="139"/>
                      <a:pt x="750" y="144"/>
                    </a:cubicBezTo>
                    <a:cubicBezTo>
                      <a:pt x="744" y="145"/>
                      <a:pt x="744" y="151"/>
                      <a:pt x="743" y="155"/>
                    </a:cubicBezTo>
                    <a:cubicBezTo>
                      <a:pt x="741" y="166"/>
                      <a:pt x="744" y="177"/>
                      <a:pt x="754" y="181"/>
                    </a:cubicBezTo>
                    <a:cubicBezTo>
                      <a:pt x="752" y="188"/>
                      <a:pt x="750" y="197"/>
                      <a:pt x="751" y="204"/>
                    </a:cubicBezTo>
                    <a:cubicBezTo>
                      <a:pt x="755" y="214"/>
                      <a:pt x="762" y="224"/>
                      <a:pt x="772" y="226"/>
                    </a:cubicBezTo>
                    <a:cubicBezTo>
                      <a:pt x="776" y="229"/>
                      <a:pt x="782" y="227"/>
                      <a:pt x="786" y="229"/>
                    </a:cubicBezTo>
                    <a:cubicBezTo>
                      <a:pt x="786" y="239"/>
                      <a:pt x="790" y="249"/>
                      <a:pt x="798" y="256"/>
                    </a:cubicBezTo>
                    <a:cubicBezTo>
                      <a:pt x="802" y="258"/>
                      <a:pt x="807" y="259"/>
                      <a:pt x="810" y="256"/>
                    </a:cubicBezTo>
                    <a:cubicBezTo>
                      <a:pt x="811" y="254"/>
                      <a:pt x="810" y="253"/>
                      <a:pt x="808" y="252"/>
                    </a:cubicBezTo>
                    <a:cubicBezTo>
                      <a:pt x="804" y="253"/>
                      <a:pt x="803" y="249"/>
                      <a:pt x="799" y="249"/>
                    </a:cubicBezTo>
                    <a:cubicBezTo>
                      <a:pt x="794" y="242"/>
                      <a:pt x="792" y="233"/>
                      <a:pt x="791" y="225"/>
                    </a:cubicBezTo>
                    <a:cubicBezTo>
                      <a:pt x="792" y="224"/>
                      <a:pt x="790" y="222"/>
                      <a:pt x="789" y="222"/>
                    </a:cubicBezTo>
                    <a:cubicBezTo>
                      <a:pt x="783" y="223"/>
                      <a:pt x="777" y="221"/>
                      <a:pt x="771" y="220"/>
                    </a:cubicBezTo>
                    <a:cubicBezTo>
                      <a:pt x="764" y="216"/>
                      <a:pt x="759" y="210"/>
                      <a:pt x="757" y="202"/>
                    </a:cubicBezTo>
                    <a:cubicBezTo>
                      <a:pt x="756" y="195"/>
                      <a:pt x="759" y="188"/>
                      <a:pt x="761" y="181"/>
                    </a:cubicBezTo>
                    <a:cubicBezTo>
                      <a:pt x="757" y="174"/>
                      <a:pt x="745" y="171"/>
                      <a:pt x="748" y="161"/>
                    </a:cubicBezTo>
                    <a:cubicBezTo>
                      <a:pt x="748" y="156"/>
                      <a:pt x="750" y="151"/>
                      <a:pt x="753" y="148"/>
                    </a:cubicBezTo>
                    <a:cubicBezTo>
                      <a:pt x="759" y="145"/>
                      <a:pt x="765" y="147"/>
                      <a:pt x="770" y="150"/>
                    </a:cubicBezTo>
                    <a:cubicBezTo>
                      <a:pt x="774" y="152"/>
                      <a:pt x="776" y="157"/>
                      <a:pt x="776" y="161"/>
                    </a:cubicBezTo>
                    <a:cubicBezTo>
                      <a:pt x="778" y="162"/>
                      <a:pt x="779" y="161"/>
                      <a:pt x="780" y="160"/>
                    </a:cubicBezTo>
                    <a:cubicBezTo>
                      <a:pt x="783" y="156"/>
                      <a:pt x="778" y="151"/>
                      <a:pt x="776" y="147"/>
                    </a:cubicBezTo>
                    <a:close/>
                    <a:moveTo>
                      <a:pt x="593" y="180"/>
                    </a:moveTo>
                    <a:cubicBezTo>
                      <a:pt x="585" y="171"/>
                      <a:pt x="576" y="164"/>
                      <a:pt x="566" y="157"/>
                    </a:cubicBezTo>
                    <a:cubicBezTo>
                      <a:pt x="539" y="143"/>
                      <a:pt x="501" y="137"/>
                      <a:pt x="474" y="154"/>
                    </a:cubicBezTo>
                    <a:cubicBezTo>
                      <a:pt x="464" y="149"/>
                      <a:pt x="464" y="149"/>
                      <a:pt x="464" y="149"/>
                    </a:cubicBezTo>
                    <a:cubicBezTo>
                      <a:pt x="457" y="147"/>
                      <a:pt x="448" y="147"/>
                      <a:pt x="441" y="146"/>
                    </a:cubicBezTo>
                    <a:cubicBezTo>
                      <a:pt x="427" y="146"/>
                      <a:pt x="417" y="154"/>
                      <a:pt x="405" y="160"/>
                    </a:cubicBezTo>
                    <a:cubicBezTo>
                      <a:pt x="394" y="157"/>
                      <a:pt x="382" y="154"/>
                      <a:pt x="369" y="154"/>
                    </a:cubicBezTo>
                    <a:cubicBezTo>
                      <a:pt x="348" y="153"/>
                      <a:pt x="328" y="158"/>
                      <a:pt x="309" y="166"/>
                    </a:cubicBezTo>
                    <a:cubicBezTo>
                      <a:pt x="290" y="175"/>
                      <a:pt x="271" y="189"/>
                      <a:pt x="264" y="210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39" y="222"/>
                      <a:pt x="230" y="228"/>
                      <a:pt x="225" y="237"/>
                    </a:cubicBezTo>
                    <a:cubicBezTo>
                      <a:pt x="219" y="243"/>
                      <a:pt x="223" y="256"/>
                      <a:pt x="212" y="256"/>
                    </a:cubicBezTo>
                    <a:cubicBezTo>
                      <a:pt x="181" y="279"/>
                      <a:pt x="153" y="311"/>
                      <a:pt x="148" y="349"/>
                    </a:cubicBezTo>
                    <a:cubicBezTo>
                      <a:pt x="149" y="361"/>
                      <a:pt x="147" y="376"/>
                      <a:pt x="153" y="387"/>
                    </a:cubicBezTo>
                    <a:cubicBezTo>
                      <a:pt x="157" y="393"/>
                      <a:pt x="152" y="401"/>
                      <a:pt x="148" y="407"/>
                    </a:cubicBezTo>
                    <a:cubicBezTo>
                      <a:pt x="139" y="424"/>
                      <a:pt x="143" y="447"/>
                      <a:pt x="155" y="462"/>
                    </a:cubicBezTo>
                    <a:cubicBezTo>
                      <a:pt x="154" y="464"/>
                      <a:pt x="154" y="464"/>
                      <a:pt x="154" y="464"/>
                    </a:cubicBezTo>
                    <a:cubicBezTo>
                      <a:pt x="145" y="494"/>
                      <a:pt x="144" y="530"/>
                      <a:pt x="159" y="557"/>
                    </a:cubicBezTo>
                    <a:cubicBezTo>
                      <a:pt x="160" y="567"/>
                      <a:pt x="169" y="573"/>
                      <a:pt x="173" y="581"/>
                    </a:cubicBezTo>
                    <a:cubicBezTo>
                      <a:pt x="183" y="594"/>
                      <a:pt x="200" y="599"/>
                      <a:pt x="214" y="606"/>
                    </a:cubicBezTo>
                    <a:cubicBezTo>
                      <a:pt x="218" y="618"/>
                      <a:pt x="225" y="628"/>
                      <a:pt x="234" y="636"/>
                    </a:cubicBezTo>
                    <a:cubicBezTo>
                      <a:pt x="242" y="642"/>
                      <a:pt x="250" y="643"/>
                      <a:pt x="258" y="646"/>
                    </a:cubicBezTo>
                    <a:cubicBezTo>
                      <a:pt x="263" y="658"/>
                      <a:pt x="269" y="669"/>
                      <a:pt x="278" y="678"/>
                    </a:cubicBezTo>
                    <a:cubicBezTo>
                      <a:pt x="294" y="699"/>
                      <a:pt x="321" y="707"/>
                      <a:pt x="346" y="710"/>
                    </a:cubicBezTo>
                    <a:cubicBezTo>
                      <a:pt x="364" y="714"/>
                      <a:pt x="382" y="708"/>
                      <a:pt x="400" y="702"/>
                    </a:cubicBezTo>
                    <a:cubicBezTo>
                      <a:pt x="414" y="711"/>
                      <a:pt x="432" y="714"/>
                      <a:pt x="448" y="711"/>
                    </a:cubicBezTo>
                    <a:cubicBezTo>
                      <a:pt x="453" y="711"/>
                      <a:pt x="459" y="708"/>
                      <a:pt x="462" y="706"/>
                    </a:cubicBezTo>
                    <a:cubicBezTo>
                      <a:pt x="461" y="704"/>
                      <a:pt x="461" y="704"/>
                      <a:pt x="461" y="704"/>
                    </a:cubicBezTo>
                    <a:cubicBezTo>
                      <a:pt x="461" y="704"/>
                      <a:pt x="461" y="703"/>
                      <a:pt x="462" y="703"/>
                    </a:cubicBezTo>
                    <a:cubicBezTo>
                      <a:pt x="464" y="706"/>
                      <a:pt x="467" y="699"/>
                      <a:pt x="470" y="700"/>
                    </a:cubicBezTo>
                    <a:cubicBezTo>
                      <a:pt x="481" y="704"/>
                      <a:pt x="494" y="707"/>
                      <a:pt x="505" y="711"/>
                    </a:cubicBezTo>
                    <a:cubicBezTo>
                      <a:pt x="511" y="709"/>
                      <a:pt x="516" y="712"/>
                      <a:pt x="522" y="712"/>
                    </a:cubicBezTo>
                    <a:cubicBezTo>
                      <a:pt x="546" y="711"/>
                      <a:pt x="566" y="702"/>
                      <a:pt x="585" y="688"/>
                    </a:cubicBezTo>
                    <a:cubicBezTo>
                      <a:pt x="593" y="681"/>
                      <a:pt x="601" y="673"/>
                      <a:pt x="606" y="663"/>
                    </a:cubicBezTo>
                    <a:cubicBezTo>
                      <a:pt x="610" y="656"/>
                      <a:pt x="608" y="647"/>
                      <a:pt x="615" y="642"/>
                    </a:cubicBezTo>
                    <a:cubicBezTo>
                      <a:pt x="632" y="638"/>
                      <a:pt x="652" y="626"/>
                      <a:pt x="656" y="607"/>
                    </a:cubicBezTo>
                    <a:cubicBezTo>
                      <a:pt x="656" y="605"/>
                      <a:pt x="656" y="600"/>
                      <a:pt x="657" y="598"/>
                    </a:cubicBezTo>
                    <a:cubicBezTo>
                      <a:pt x="668" y="591"/>
                      <a:pt x="681" y="585"/>
                      <a:pt x="691" y="575"/>
                    </a:cubicBezTo>
                    <a:cubicBezTo>
                      <a:pt x="708" y="563"/>
                      <a:pt x="717" y="543"/>
                      <a:pt x="724" y="525"/>
                    </a:cubicBezTo>
                    <a:cubicBezTo>
                      <a:pt x="733" y="502"/>
                      <a:pt x="731" y="479"/>
                      <a:pt x="721" y="457"/>
                    </a:cubicBezTo>
                    <a:cubicBezTo>
                      <a:pt x="730" y="434"/>
                      <a:pt x="730" y="434"/>
                      <a:pt x="730" y="434"/>
                    </a:cubicBezTo>
                    <a:cubicBezTo>
                      <a:pt x="734" y="419"/>
                      <a:pt x="731" y="404"/>
                      <a:pt x="723" y="391"/>
                    </a:cubicBezTo>
                    <a:cubicBezTo>
                      <a:pt x="726" y="375"/>
                      <a:pt x="728" y="357"/>
                      <a:pt x="727" y="340"/>
                    </a:cubicBezTo>
                    <a:cubicBezTo>
                      <a:pt x="722" y="307"/>
                      <a:pt x="698" y="274"/>
                      <a:pt x="665" y="263"/>
                    </a:cubicBezTo>
                    <a:cubicBezTo>
                      <a:pt x="657" y="260"/>
                      <a:pt x="660" y="251"/>
                      <a:pt x="656" y="245"/>
                    </a:cubicBezTo>
                    <a:cubicBezTo>
                      <a:pt x="649" y="228"/>
                      <a:pt x="633" y="213"/>
                      <a:pt x="614" y="213"/>
                    </a:cubicBezTo>
                    <a:cubicBezTo>
                      <a:pt x="608" y="202"/>
                      <a:pt x="602" y="189"/>
                      <a:pt x="593" y="180"/>
                    </a:cubicBezTo>
                    <a:close/>
                    <a:moveTo>
                      <a:pt x="728" y="162"/>
                    </a:moveTo>
                    <a:cubicBezTo>
                      <a:pt x="729" y="148"/>
                      <a:pt x="729" y="148"/>
                      <a:pt x="729" y="148"/>
                    </a:cubicBezTo>
                    <a:cubicBezTo>
                      <a:pt x="725" y="150"/>
                      <a:pt x="721" y="153"/>
                      <a:pt x="717" y="154"/>
                    </a:cubicBezTo>
                    <a:cubicBezTo>
                      <a:pt x="717" y="157"/>
                      <a:pt x="719" y="160"/>
                      <a:pt x="722" y="162"/>
                    </a:cubicBezTo>
                    <a:cubicBezTo>
                      <a:pt x="723" y="163"/>
                      <a:pt x="726" y="164"/>
                      <a:pt x="728" y="162"/>
                    </a:cubicBezTo>
                    <a:close/>
                    <a:moveTo>
                      <a:pt x="166" y="169"/>
                    </a:moveTo>
                    <a:cubicBezTo>
                      <a:pt x="171" y="163"/>
                      <a:pt x="174" y="153"/>
                      <a:pt x="170" y="145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4" y="158"/>
                      <a:pt x="158" y="169"/>
                      <a:pt x="146" y="171"/>
                    </a:cubicBezTo>
                    <a:cubicBezTo>
                      <a:pt x="145" y="174"/>
                      <a:pt x="146" y="178"/>
                      <a:pt x="147" y="180"/>
                    </a:cubicBezTo>
                    <a:cubicBezTo>
                      <a:pt x="154" y="178"/>
                      <a:pt x="161" y="174"/>
                      <a:pt x="166" y="169"/>
                    </a:cubicBezTo>
                    <a:close/>
                    <a:moveTo>
                      <a:pt x="126" y="154"/>
                    </a:moveTo>
                    <a:cubicBezTo>
                      <a:pt x="120" y="145"/>
                      <a:pt x="106" y="143"/>
                      <a:pt x="96" y="147"/>
                    </a:cubicBezTo>
                    <a:cubicBezTo>
                      <a:pt x="92" y="150"/>
                      <a:pt x="90" y="155"/>
                      <a:pt x="89" y="160"/>
                    </a:cubicBezTo>
                    <a:cubicBezTo>
                      <a:pt x="100" y="170"/>
                      <a:pt x="93" y="151"/>
                      <a:pt x="102" y="150"/>
                    </a:cubicBezTo>
                    <a:cubicBezTo>
                      <a:pt x="108" y="150"/>
                      <a:pt x="118" y="149"/>
                      <a:pt x="121" y="157"/>
                    </a:cubicBezTo>
                    <a:cubicBezTo>
                      <a:pt x="124" y="165"/>
                      <a:pt x="123" y="175"/>
                      <a:pt x="119" y="183"/>
                    </a:cubicBezTo>
                    <a:cubicBezTo>
                      <a:pt x="115" y="187"/>
                      <a:pt x="110" y="189"/>
                      <a:pt x="105" y="192"/>
                    </a:cubicBezTo>
                    <a:cubicBezTo>
                      <a:pt x="105" y="202"/>
                      <a:pt x="103" y="212"/>
                      <a:pt x="95" y="219"/>
                    </a:cubicBezTo>
                    <a:cubicBezTo>
                      <a:pt x="89" y="225"/>
                      <a:pt x="79" y="224"/>
                      <a:pt x="70" y="226"/>
                    </a:cubicBezTo>
                    <a:cubicBezTo>
                      <a:pt x="70" y="234"/>
                      <a:pt x="71" y="244"/>
                      <a:pt x="65" y="251"/>
                    </a:cubicBezTo>
                    <a:cubicBezTo>
                      <a:pt x="62" y="254"/>
                      <a:pt x="59" y="250"/>
                      <a:pt x="57" y="254"/>
                    </a:cubicBezTo>
                    <a:cubicBezTo>
                      <a:pt x="56" y="255"/>
                      <a:pt x="57" y="256"/>
                      <a:pt x="58" y="256"/>
                    </a:cubicBezTo>
                    <a:cubicBezTo>
                      <a:pt x="60" y="260"/>
                      <a:pt x="64" y="258"/>
                      <a:pt x="67" y="257"/>
                    </a:cubicBezTo>
                    <a:cubicBezTo>
                      <a:pt x="76" y="252"/>
                      <a:pt x="77" y="241"/>
                      <a:pt x="76" y="232"/>
                    </a:cubicBezTo>
                    <a:cubicBezTo>
                      <a:pt x="81" y="227"/>
                      <a:pt x="88" y="232"/>
                      <a:pt x="93" y="228"/>
                    </a:cubicBezTo>
                    <a:cubicBezTo>
                      <a:pt x="103" y="223"/>
                      <a:pt x="112" y="211"/>
                      <a:pt x="111" y="198"/>
                    </a:cubicBezTo>
                    <a:cubicBezTo>
                      <a:pt x="111" y="191"/>
                      <a:pt x="119" y="193"/>
                      <a:pt x="122" y="187"/>
                    </a:cubicBezTo>
                    <a:cubicBezTo>
                      <a:pt x="129" y="178"/>
                      <a:pt x="131" y="165"/>
                      <a:pt x="126" y="154"/>
                    </a:cubicBezTo>
                    <a:close/>
                    <a:moveTo>
                      <a:pt x="157" y="150"/>
                    </a:moveTo>
                    <a:cubicBezTo>
                      <a:pt x="151" y="149"/>
                      <a:pt x="145" y="148"/>
                      <a:pt x="140" y="145"/>
                    </a:cubicBezTo>
                    <a:cubicBezTo>
                      <a:pt x="143" y="152"/>
                      <a:pt x="145" y="158"/>
                      <a:pt x="146" y="165"/>
                    </a:cubicBezTo>
                    <a:cubicBezTo>
                      <a:pt x="148" y="165"/>
                      <a:pt x="150" y="164"/>
                      <a:pt x="152" y="163"/>
                    </a:cubicBezTo>
                    <a:cubicBezTo>
                      <a:pt x="155" y="159"/>
                      <a:pt x="158" y="155"/>
                      <a:pt x="157" y="150"/>
                    </a:cubicBezTo>
                    <a:close/>
                    <a:moveTo>
                      <a:pt x="715" y="163"/>
                    </a:moveTo>
                    <a:cubicBezTo>
                      <a:pt x="711" y="160"/>
                      <a:pt x="712" y="148"/>
                      <a:pt x="705" y="153"/>
                    </a:cubicBezTo>
                    <a:cubicBezTo>
                      <a:pt x="709" y="165"/>
                      <a:pt x="709" y="165"/>
                      <a:pt x="709" y="165"/>
                    </a:cubicBezTo>
                    <a:cubicBezTo>
                      <a:pt x="713" y="172"/>
                      <a:pt x="722" y="177"/>
                      <a:pt x="730" y="177"/>
                    </a:cubicBezTo>
                    <a:cubicBezTo>
                      <a:pt x="731" y="174"/>
                      <a:pt x="731" y="173"/>
                      <a:pt x="730" y="170"/>
                    </a:cubicBezTo>
                    <a:cubicBezTo>
                      <a:pt x="729" y="169"/>
                      <a:pt x="728" y="168"/>
                      <a:pt x="727" y="169"/>
                    </a:cubicBezTo>
                    <a:cubicBezTo>
                      <a:pt x="721" y="171"/>
                      <a:pt x="718" y="166"/>
                      <a:pt x="715" y="163"/>
                    </a:cubicBezTo>
                    <a:close/>
                    <a:moveTo>
                      <a:pt x="851" y="181"/>
                    </a:moveTo>
                    <a:cubicBezTo>
                      <a:pt x="850" y="174"/>
                      <a:pt x="849" y="167"/>
                      <a:pt x="844" y="163"/>
                    </a:cubicBezTo>
                    <a:cubicBezTo>
                      <a:pt x="835" y="168"/>
                      <a:pt x="848" y="174"/>
                      <a:pt x="847" y="180"/>
                    </a:cubicBezTo>
                    <a:cubicBezTo>
                      <a:pt x="846" y="188"/>
                      <a:pt x="846" y="196"/>
                      <a:pt x="838" y="200"/>
                    </a:cubicBezTo>
                    <a:cubicBezTo>
                      <a:pt x="834" y="202"/>
                      <a:pt x="830" y="202"/>
                      <a:pt x="827" y="200"/>
                    </a:cubicBezTo>
                    <a:cubicBezTo>
                      <a:pt x="825" y="199"/>
                      <a:pt x="825" y="194"/>
                      <a:pt x="822" y="195"/>
                    </a:cubicBezTo>
                    <a:cubicBezTo>
                      <a:pt x="820" y="199"/>
                      <a:pt x="822" y="202"/>
                      <a:pt x="824" y="205"/>
                    </a:cubicBezTo>
                    <a:cubicBezTo>
                      <a:pt x="829" y="209"/>
                      <a:pt x="835" y="206"/>
                      <a:pt x="840" y="205"/>
                    </a:cubicBezTo>
                    <a:cubicBezTo>
                      <a:pt x="849" y="200"/>
                      <a:pt x="850" y="190"/>
                      <a:pt x="851" y="181"/>
                    </a:cubicBezTo>
                    <a:close/>
                    <a:moveTo>
                      <a:pt x="454" y="171"/>
                    </a:moveTo>
                    <a:cubicBezTo>
                      <a:pt x="453" y="160"/>
                      <a:pt x="453" y="160"/>
                      <a:pt x="453" y="160"/>
                    </a:cubicBezTo>
                    <a:cubicBezTo>
                      <a:pt x="451" y="160"/>
                      <a:pt x="451" y="160"/>
                      <a:pt x="451" y="160"/>
                    </a:cubicBezTo>
                    <a:cubicBezTo>
                      <a:pt x="446" y="163"/>
                      <a:pt x="439" y="167"/>
                      <a:pt x="440" y="173"/>
                    </a:cubicBezTo>
                    <a:cubicBezTo>
                      <a:pt x="440" y="184"/>
                      <a:pt x="448" y="192"/>
                      <a:pt x="458" y="195"/>
                    </a:cubicBezTo>
                    <a:cubicBezTo>
                      <a:pt x="469" y="199"/>
                      <a:pt x="482" y="197"/>
                      <a:pt x="490" y="189"/>
                    </a:cubicBezTo>
                    <a:cubicBezTo>
                      <a:pt x="509" y="178"/>
                      <a:pt x="537" y="180"/>
                      <a:pt x="555" y="191"/>
                    </a:cubicBezTo>
                    <a:cubicBezTo>
                      <a:pt x="556" y="189"/>
                      <a:pt x="556" y="185"/>
                      <a:pt x="555" y="182"/>
                    </a:cubicBezTo>
                    <a:cubicBezTo>
                      <a:pt x="549" y="177"/>
                      <a:pt x="542" y="176"/>
                      <a:pt x="536" y="173"/>
                    </a:cubicBezTo>
                    <a:cubicBezTo>
                      <a:pt x="511" y="166"/>
                      <a:pt x="491" y="179"/>
                      <a:pt x="468" y="183"/>
                    </a:cubicBezTo>
                    <a:cubicBezTo>
                      <a:pt x="461" y="183"/>
                      <a:pt x="458" y="176"/>
                      <a:pt x="454" y="171"/>
                    </a:cubicBezTo>
                    <a:close/>
                    <a:moveTo>
                      <a:pt x="428" y="166"/>
                    </a:moveTo>
                    <a:cubicBezTo>
                      <a:pt x="424" y="164"/>
                      <a:pt x="419" y="160"/>
                      <a:pt x="415" y="163"/>
                    </a:cubicBezTo>
                    <a:cubicBezTo>
                      <a:pt x="414" y="166"/>
                      <a:pt x="416" y="167"/>
                      <a:pt x="417" y="169"/>
                    </a:cubicBezTo>
                    <a:cubicBezTo>
                      <a:pt x="418" y="173"/>
                      <a:pt x="417" y="177"/>
                      <a:pt x="415" y="180"/>
                    </a:cubicBezTo>
                    <a:cubicBezTo>
                      <a:pt x="404" y="187"/>
                      <a:pt x="394" y="178"/>
                      <a:pt x="385" y="176"/>
                    </a:cubicBezTo>
                    <a:cubicBezTo>
                      <a:pt x="367" y="168"/>
                      <a:pt x="345" y="173"/>
                      <a:pt x="327" y="179"/>
                    </a:cubicBezTo>
                    <a:cubicBezTo>
                      <a:pt x="326" y="180"/>
                      <a:pt x="326" y="180"/>
                      <a:pt x="326" y="180"/>
                    </a:cubicBezTo>
                    <a:cubicBezTo>
                      <a:pt x="326" y="182"/>
                      <a:pt x="324" y="184"/>
                      <a:pt x="326" y="185"/>
                    </a:cubicBezTo>
                    <a:cubicBezTo>
                      <a:pt x="347" y="176"/>
                      <a:pt x="375" y="174"/>
                      <a:pt x="393" y="191"/>
                    </a:cubicBezTo>
                    <a:cubicBezTo>
                      <a:pt x="402" y="195"/>
                      <a:pt x="413" y="198"/>
                      <a:pt x="423" y="193"/>
                    </a:cubicBezTo>
                    <a:cubicBezTo>
                      <a:pt x="427" y="191"/>
                      <a:pt x="430" y="186"/>
                      <a:pt x="431" y="182"/>
                    </a:cubicBezTo>
                    <a:cubicBezTo>
                      <a:pt x="433" y="176"/>
                      <a:pt x="431" y="170"/>
                      <a:pt x="428" y="166"/>
                    </a:cubicBezTo>
                    <a:close/>
                    <a:moveTo>
                      <a:pt x="570" y="182"/>
                    </a:moveTo>
                    <a:cubicBezTo>
                      <a:pt x="568" y="176"/>
                      <a:pt x="570" y="169"/>
                      <a:pt x="568" y="164"/>
                    </a:cubicBezTo>
                    <a:cubicBezTo>
                      <a:pt x="566" y="164"/>
                      <a:pt x="563" y="162"/>
                      <a:pt x="562" y="165"/>
                    </a:cubicBezTo>
                    <a:cubicBezTo>
                      <a:pt x="560" y="176"/>
                      <a:pt x="561" y="186"/>
                      <a:pt x="566" y="196"/>
                    </a:cubicBezTo>
                    <a:cubicBezTo>
                      <a:pt x="575" y="213"/>
                      <a:pt x="594" y="222"/>
                      <a:pt x="612" y="223"/>
                    </a:cubicBezTo>
                    <a:cubicBezTo>
                      <a:pt x="595" y="214"/>
                      <a:pt x="575" y="202"/>
                      <a:pt x="570" y="182"/>
                    </a:cubicBezTo>
                    <a:close/>
                    <a:moveTo>
                      <a:pt x="553" y="171"/>
                    </a:moveTo>
                    <a:cubicBezTo>
                      <a:pt x="535" y="163"/>
                      <a:pt x="513" y="162"/>
                      <a:pt x="494" y="167"/>
                    </a:cubicBezTo>
                    <a:cubicBezTo>
                      <a:pt x="483" y="171"/>
                      <a:pt x="469" y="172"/>
                      <a:pt x="461" y="164"/>
                    </a:cubicBezTo>
                    <a:cubicBezTo>
                      <a:pt x="458" y="168"/>
                      <a:pt x="462" y="171"/>
                      <a:pt x="463" y="174"/>
                    </a:cubicBezTo>
                    <a:cubicBezTo>
                      <a:pt x="466" y="175"/>
                      <a:pt x="468" y="178"/>
                      <a:pt x="471" y="177"/>
                    </a:cubicBezTo>
                    <a:cubicBezTo>
                      <a:pt x="496" y="169"/>
                      <a:pt x="527" y="160"/>
                      <a:pt x="552" y="175"/>
                    </a:cubicBezTo>
                    <a:cubicBezTo>
                      <a:pt x="554" y="174"/>
                      <a:pt x="554" y="174"/>
                      <a:pt x="554" y="174"/>
                    </a:cubicBezTo>
                    <a:cubicBezTo>
                      <a:pt x="554" y="173"/>
                      <a:pt x="554" y="172"/>
                      <a:pt x="553" y="171"/>
                    </a:cubicBezTo>
                    <a:close/>
                    <a:moveTo>
                      <a:pt x="812" y="174"/>
                    </a:moveTo>
                    <a:cubicBezTo>
                      <a:pt x="811" y="173"/>
                      <a:pt x="810" y="171"/>
                      <a:pt x="809" y="171"/>
                    </a:cubicBezTo>
                    <a:cubicBezTo>
                      <a:pt x="801" y="176"/>
                      <a:pt x="797" y="184"/>
                      <a:pt x="796" y="192"/>
                    </a:cubicBezTo>
                    <a:cubicBezTo>
                      <a:pt x="798" y="199"/>
                      <a:pt x="796" y="209"/>
                      <a:pt x="804" y="214"/>
                    </a:cubicBezTo>
                    <a:cubicBezTo>
                      <a:pt x="805" y="213"/>
                      <a:pt x="805" y="212"/>
                      <a:pt x="805" y="211"/>
                    </a:cubicBezTo>
                    <a:cubicBezTo>
                      <a:pt x="802" y="206"/>
                      <a:pt x="802" y="201"/>
                      <a:pt x="801" y="196"/>
                    </a:cubicBezTo>
                    <a:cubicBezTo>
                      <a:pt x="801" y="187"/>
                      <a:pt x="807" y="181"/>
                      <a:pt x="812" y="174"/>
                    </a:cubicBezTo>
                    <a:close/>
                    <a:moveTo>
                      <a:pt x="325" y="169"/>
                    </a:moveTo>
                    <a:cubicBezTo>
                      <a:pt x="324" y="167"/>
                      <a:pt x="324" y="167"/>
                      <a:pt x="324" y="167"/>
                    </a:cubicBezTo>
                    <a:cubicBezTo>
                      <a:pt x="318" y="170"/>
                      <a:pt x="309" y="170"/>
                      <a:pt x="304" y="177"/>
                    </a:cubicBezTo>
                    <a:cubicBezTo>
                      <a:pt x="302" y="186"/>
                      <a:pt x="302" y="186"/>
                      <a:pt x="302" y="186"/>
                    </a:cubicBezTo>
                    <a:cubicBezTo>
                      <a:pt x="301" y="201"/>
                      <a:pt x="290" y="216"/>
                      <a:pt x="275" y="221"/>
                    </a:cubicBezTo>
                    <a:cubicBezTo>
                      <a:pt x="274" y="223"/>
                      <a:pt x="269" y="221"/>
                      <a:pt x="269" y="224"/>
                    </a:cubicBezTo>
                    <a:cubicBezTo>
                      <a:pt x="276" y="223"/>
                      <a:pt x="283" y="220"/>
                      <a:pt x="290" y="217"/>
                    </a:cubicBezTo>
                    <a:cubicBezTo>
                      <a:pt x="308" y="206"/>
                      <a:pt x="319" y="188"/>
                      <a:pt x="325" y="169"/>
                    </a:cubicBezTo>
                    <a:close/>
                    <a:moveTo>
                      <a:pt x="595" y="189"/>
                    </a:moveTo>
                    <a:cubicBezTo>
                      <a:pt x="588" y="183"/>
                      <a:pt x="582" y="174"/>
                      <a:pt x="575" y="170"/>
                    </a:cubicBezTo>
                    <a:cubicBezTo>
                      <a:pt x="574" y="171"/>
                      <a:pt x="574" y="172"/>
                      <a:pt x="574" y="173"/>
                    </a:cubicBezTo>
                    <a:cubicBezTo>
                      <a:pt x="573" y="192"/>
                      <a:pt x="591" y="205"/>
                      <a:pt x="606" y="211"/>
                    </a:cubicBezTo>
                    <a:cubicBezTo>
                      <a:pt x="606" y="208"/>
                      <a:pt x="606" y="208"/>
                      <a:pt x="606" y="208"/>
                    </a:cubicBezTo>
                    <a:cubicBezTo>
                      <a:pt x="595" y="189"/>
                      <a:pt x="595" y="189"/>
                      <a:pt x="595" y="189"/>
                    </a:cubicBezTo>
                    <a:close/>
                    <a:moveTo>
                      <a:pt x="77" y="185"/>
                    </a:moveTo>
                    <a:cubicBezTo>
                      <a:pt x="76" y="181"/>
                      <a:pt x="73" y="175"/>
                      <a:pt x="68" y="173"/>
                    </a:cubicBezTo>
                    <a:cubicBezTo>
                      <a:pt x="66" y="174"/>
                      <a:pt x="65" y="175"/>
                      <a:pt x="65" y="176"/>
                    </a:cubicBezTo>
                    <a:cubicBezTo>
                      <a:pt x="70" y="182"/>
                      <a:pt x="75" y="190"/>
                      <a:pt x="72" y="197"/>
                    </a:cubicBezTo>
                    <a:cubicBezTo>
                      <a:pt x="69" y="214"/>
                      <a:pt x="52" y="224"/>
                      <a:pt x="38" y="228"/>
                    </a:cubicBezTo>
                    <a:cubicBezTo>
                      <a:pt x="34" y="230"/>
                      <a:pt x="29" y="228"/>
                      <a:pt x="25" y="231"/>
                    </a:cubicBezTo>
                    <a:cubicBezTo>
                      <a:pt x="19" y="245"/>
                      <a:pt x="13" y="263"/>
                      <a:pt x="23" y="277"/>
                    </a:cubicBezTo>
                    <a:cubicBezTo>
                      <a:pt x="24" y="282"/>
                      <a:pt x="30" y="284"/>
                      <a:pt x="30" y="289"/>
                    </a:cubicBezTo>
                    <a:cubicBezTo>
                      <a:pt x="24" y="305"/>
                      <a:pt x="15" y="320"/>
                      <a:pt x="17" y="337"/>
                    </a:cubicBezTo>
                    <a:cubicBezTo>
                      <a:pt x="18" y="352"/>
                      <a:pt x="31" y="363"/>
                      <a:pt x="28" y="378"/>
                    </a:cubicBezTo>
                    <a:cubicBezTo>
                      <a:pt x="28" y="384"/>
                      <a:pt x="24" y="389"/>
                      <a:pt x="25" y="394"/>
                    </a:cubicBezTo>
                    <a:cubicBezTo>
                      <a:pt x="30" y="394"/>
                      <a:pt x="34" y="389"/>
                      <a:pt x="37" y="385"/>
                    </a:cubicBezTo>
                    <a:cubicBezTo>
                      <a:pt x="46" y="373"/>
                      <a:pt x="45" y="359"/>
                      <a:pt x="42" y="344"/>
                    </a:cubicBezTo>
                    <a:cubicBezTo>
                      <a:pt x="38" y="327"/>
                      <a:pt x="54" y="317"/>
                      <a:pt x="56" y="302"/>
                    </a:cubicBezTo>
                    <a:cubicBezTo>
                      <a:pt x="56" y="295"/>
                      <a:pt x="58" y="284"/>
                      <a:pt x="53" y="278"/>
                    </a:cubicBezTo>
                    <a:cubicBezTo>
                      <a:pt x="47" y="278"/>
                      <a:pt x="42" y="272"/>
                      <a:pt x="40" y="267"/>
                    </a:cubicBezTo>
                    <a:cubicBezTo>
                      <a:pt x="38" y="260"/>
                      <a:pt x="39" y="253"/>
                      <a:pt x="42" y="246"/>
                    </a:cubicBezTo>
                    <a:cubicBezTo>
                      <a:pt x="41" y="245"/>
                      <a:pt x="41" y="245"/>
                      <a:pt x="41" y="245"/>
                    </a:cubicBezTo>
                    <a:cubicBezTo>
                      <a:pt x="40" y="245"/>
                      <a:pt x="38" y="245"/>
                      <a:pt x="37" y="246"/>
                    </a:cubicBezTo>
                    <a:cubicBezTo>
                      <a:pt x="33" y="254"/>
                      <a:pt x="32" y="263"/>
                      <a:pt x="36" y="271"/>
                    </a:cubicBezTo>
                    <a:cubicBezTo>
                      <a:pt x="38" y="278"/>
                      <a:pt x="46" y="280"/>
                      <a:pt x="50" y="284"/>
                    </a:cubicBezTo>
                    <a:cubicBezTo>
                      <a:pt x="52" y="297"/>
                      <a:pt x="50" y="311"/>
                      <a:pt x="42" y="321"/>
                    </a:cubicBezTo>
                    <a:cubicBezTo>
                      <a:pt x="30" y="336"/>
                      <a:pt x="42" y="352"/>
                      <a:pt x="39" y="369"/>
                    </a:cubicBezTo>
                    <a:cubicBezTo>
                      <a:pt x="37" y="373"/>
                      <a:pt x="36" y="379"/>
                      <a:pt x="33" y="380"/>
                    </a:cubicBezTo>
                    <a:cubicBezTo>
                      <a:pt x="33" y="368"/>
                      <a:pt x="31" y="354"/>
                      <a:pt x="23" y="343"/>
                    </a:cubicBezTo>
                    <a:cubicBezTo>
                      <a:pt x="19" y="322"/>
                      <a:pt x="31" y="304"/>
                      <a:pt x="36" y="285"/>
                    </a:cubicBezTo>
                    <a:cubicBezTo>
                      <a:pt x="30" y="281"/>
                      <a:pt x="27" y="273"/>
                      <a:pt x="24" y="267"/>
                    </a:cubicBezTo>
                    <a:cubicBezTo>
                      <a:pt x="22" y="256"/>
                      <a:pt x="25" y="244"/>
                      <a:pt x="31" y="234"/>
                    </a:cubicBezTo>
                    <a:cubicBezTo>
                      <a:pt x="32" y="233"/>
                      <a:pt x="33" y="233"/>
                      <a:pt x="34" y="234"/>
                    </a:cubicBezTo>
                    <a:cubicBezTo>
                      <a:pt x="44" y="232"/>
                      <a:pt x="54" y="229"/>
                      <a:pt x="62" y="222"/>
                    </a:cubicBezTo>
                    <a:cubicBezTo>
                      <a:pt x="73" y="214"/>
                      <a:pt x="80" y="199"/>
                      <a:pt x="77" y="185"/>
                    </a:cubicBezTo>
                    <a:close/>
                    <a:moveTo>
                      <a:pt x="292" y="197"/>
                    </a:moveTo>
                    <a:cubicBezTo>
                      <a:pt x="295" y="192"/>
                      <a:pt x="296" y="186"/>
                      <a:pt x="295" y="182"/>
                    </a:cubicBezTo>
                    <a:cubicBezTo>
                      <a:pt x="281" y="187"/>
                      <a:pt x="273" y="202"/>
                      <a:pt x="270" y="216"/>
                    </a:cubicBezTo>
                    <a:cubicBezTo>
                      <a:pt x="280" y="214"/>
                      <a:pt x="288" y="206"/>
                      <a:pt x="292" y="197"/>
                    </a:cubicBezTo>
                    <a:close/>
                    <a:moveTo>
                      <a:pt x="395" y="202"/>
                    </a:moveTo>
                    <a:cubicBezTo>
                      <a:pt x="389" y="185"/>
                      <a:pt x="369" y="185"/>
                      <a:pt x="355" y="184"/>
                    </a:cubicBezTo>
                    <a:cubicBezTo>
                      <a:pt x="341" y="184"/>
                      <a:pt x="329" y="189"/>
                      <a:pt x="318" y="196"/>
                    </a:cubicBezTo>
                    <a:cubicBezTo>
                      <a:pt x="317" y="200"/>
                      <a:pt x="311" y="203"/>
                      <a:pt x="312" y="208"/>
                    </a:cubicBezTo>
                    <a:cubicBezTo>
                      <a:pt x="327" y="209"/>
                      <a:pt x="339" y="199"/>
                      <a:pt x="353" y="196"/>
                    </a:cubicBezTo>
                    <a:cubicBezTo>
                      <a:pt x="362" y="194"/>
                      <a:pt x="371" y="196"/>
                      <a:pt x="378" y="203"/>
                    </a:cubicBezTo>
                    <a:cubicBezTo>
                      <a:pt x="381" y="208"/>
                      <a:pt x="380" y="215"/>
                      <a:pt x="377" y="220"/>
                    </a:cubicBezTo>
                    <a:cubicBezTo>
                      <a:pt x="379" y="221"/>
                      <a:pt x="381" y="222"/>
                      <a:pt x="383" y="223"/>
                    </a:cubicBezTo>
                    <a:cubicBezTo>
                      <a:pt x="387" y="221"/>
                      <a:pt x="391" y="222"/>
                      <a:pt x="394" y="218"/>
                    </a:cubicBezTo>
                    <a:cubicBezTo>
                      <a:pt x="397" y="214"/>
                      <a:pt x="397" y="207"/>
                      <a:pt x="395" y="202"/>
                    </a:cubicBezTo>
                    <a:close/>
                    <a:moveTo>
                      <a:pt x="550" y="194"/>
                    </a:moveTo>
                    <a:cubicBezTo>
                      <a:pt x="538" y="189"/>
                      <a:pt x="524" y="186"/>
                      <a:pt x="511" y="187"/>
                    </a:cubicBezTo>
                    <a:cubicBezTo>
                      <a:pt x="500" y="190"/>
                      <a:pt x="484" y="196"/>
                      <a:pt x="482" y="209"/>
                    </a:cubicBezTo>
                    <a:cubicBezTo>
                      <a:pt x="482" y="214"/>
                      <a:pt x="484" y="218"/>
                      <a:pt x="486" y="222"/>
                    </a:cubicBezTo>
                    <a:cubicBezTo>
                      <a:pt x="489" y="226"/>
                      <a:pt x="495" y="225"/>
                      <a:pt x="499" y="227"/>
                    </a:cubicBezTo>
                    <a:cubicBezTo>
                      <a:pt x="500" y="226"/>
                      <a:pt x="504" y="227"/>
                      <a:pt x="503" y="224"/>
                    </a:cubicBezTo>
                    <a:cubicBezTo>
                      <a:pt x="499" y="222"/>
                      <a:pt x="498" y="217"/>
                      <a:pt x="498" y="213"/>
                    </a:cubicBezTo>
                    <a:cubicBezTo>
                      <a:pt x="499" y="207"/>
                      <a:pt x="506" y="203"/>
                      <a:pt x="511" y="200"/>
                    </a:cubicBezTo>
                    <a:cubicBezTo>
                      <a:pt x="529" y="198"/>
                      <a:pt x="548" y="205"/>
                      <a:pt x="564" y="212"/>
                    </a:cubicBezTo>
                    <a:cubicBezTo>
                      <a:pt x="571" y="209"/>
                      <a:pt x="561" y="204"/>
                      <a:pt x="561" y="199"/>
                    </a:cubicBezTo>
                    <a:cubicBezTo>
                      <a:pt x="557" y="195"/>
                      <a:pt x="552" y="200"/>
                      <a:pt x="550" y="194"/>
                    </a:cubicBezTo>
                    <a:close/>
                    <a:moveTo>
                      <a:pt x="374" y="209"/>
                    </a:moveTo>
                    <a:cubicBezTo>
                      <a:pt x="373" y="206"/>
                      <a:pt x="373" y="206"/>
                      <a:pt x="373" y="206"/>
                    </a:cubicBezTo>
                    <a:cubicBezTo>
                      <a:pt x="354" y="193"/>
                      <a:pt x="338" y="213"/>
                      <a:pt x="319" y="214"/>
                    </a:cubicBezTo>
                    <a:cubicBezTo>
                      <a:pt x="319" y="214"/>
                      <a:pt x="318" y="216"/>
                      <a:pt x="319" y="216"/>
                    </a:cubicBezTo>
                    <a:cubicBezTo>
                      <a:pt x="333" y="220"/>
                      <a:pt x="343" y="208"/>
                      <a:pt x="356" y="207"/>
                    </a:cubicBezTo>
                    <a:cubicBezTo>
                      <a:pt x="362" y="208"/>
                      <a:pt x="366" y="213"/>
                      <a:pt x="371" y="215"/>
                    </a:cubicBezTo>
                    <a:cubicBezTo>
                      <a:pt x="373" y="214"/>
                      <a:pt x="373" y="211"/>
                      <a:pt x="374" y="209"/>
                    </a:cubicBezTo>
                    <a:close/>
                    <a:moveTo>
                      <a:pt x="463" y="221"/>
                    </a:moveTo>
                    <a:cubicBezTo>
                      <a:pt x="456" y="217"/>
                      <a:pt x="448" y="217"/>
                      <a:pt x="441" y="211"/>
                    </a:cubicBezTo>
                    <a:cubicBezTo>
                      <a:pt x="436" y="211"/>
                      <a:pt x="434" y="201"/>
                      <a:pt x="428" y="204"/>
                    </a:cubicBezTo>
                    <a:cubicBezTo>
                      <a:pt x="414" y="228"/>
                      <a:pt x="382" y="224"/>
                      <a:pt x="370" y="249"/>
                    </a:cubicBezTo>
                    <a:cubicBezTo>
                      <a:pt x="366" y="254"/>
                      <a:pt x="367" y="267"/>
                      <a:pt x="357" y="265"/>
                    </a:cubicBezTo>
                    <a:cubicBezTo>
                      <a:pt x="341" y="265"/>
                      <a:pt x="326" y="277"/>
                      <a:pt x="318" y="292"/>
                    </a:cubicBezTo>
                    <a:cubicBezTo>
                      <a:pt x="319" y="293"/>
                      <a:pt x="319" y="293"/>
                      <a:pt x="319" y="293"/>
                    </a:cubicBezTo>
                    <a:cubicBezTo>
                      <a:pt x="327" y="290"/>
                      <a:pt x="335" y="287"/>
                      <a:pt x="344" y="287"/>
                    </a:cubicBezTo>
                    <a:cubicBezTo>
                      <a:pt x="359" y="279"/>
                      <a:pt x="359" y="279"/>
                      <a:pt x="359" y="279"/>
                    </a:cubicBezTo>
                    <a:cubicBezTo>
                      <a:pt x="365" y="274"/>
                      <a:pt x="379" y="277"/>
                      <a:pt x="378" y="266"/>
                    </a:cubicBezTo>
                    <a:cubicBezTo>
                      <a:pt x="387" y="243"/>
                      <a:pt x="414" y="242"/>
                      <a:pt x="429" y="224"/>
                    </a:cubicBezTo>
                    <a:cubicBezTo>
                      <a:pt x="433" y="223"/>
                      <a:pt x="438" y="223"/>
                      <a:pt x="440" y="227"/>
                    </a:cubicBezTo>
                    <a:cubicBezTo>
                      <a:pt x="457" y="235"/>
                      <a:pt x="478" y="241"/>
                      <a:pt x="488" y="259"/>
                    </a:cubicBezTo>
                    <a:cubicBezTo>
                      <a:pt x="489" y="262"/>
                      <a:pt x="490" y="267"/>
                      <a:pt x="495" y="266"/>
                    </a:cubicBezTo>
                    <a:cubicBezTo>
                      <a:pt x="511" y="268"/>
                      <a:pt x="527" y="277"/>
                      <a:pt x="536" y="292"/>
                    </a:cubicBezTo>
                    <a:cubicBezTo>
                      <a:pt x="541" y="294"/>
                      <a:pt x="547" y="296"/>
                      <a:pt x="552" y="295"/>
                    </a:cubicBezTo>
                    <a:cubicBezTo>
                      <a:pt x="552" y="290"/>
                      <a:pt x="549" y="284"/>
                      <a:pt x="546" y="280"/>
                    </a:cubicBezTo>
                    <a:cubicBezTo>
                      <a:pt x="535" y="268"/>
                      <a:pt x="522" y="260"/>
                      <a:pt x="506" y="256"/>
                    </a:cubicBezTo>
                    <a:cubicBezTo>
                      <a:pt x="499" y="238"/>
                      <a:pt x="480" y="227"/>
                      <a:pt x="463" y="221"/>
                    </a:cubicBezTo>
                    <a:close/>
                    <a:moveTo>
                      <a:pt x="556" y="214"/>
                    </a:moveTo>
                    <a:cubicBezTo>
                      <a:pt x="543" y="210"/>
                      <a:pt x="529" y="202"/>
                      <a:pt x="515" y="206"/>
                    </a:cubicBezTo>
                    <a:cubicBezTo>
                      <a:pt x="510" y="208"/>
                      <a:pt x="504" y="210"/>
                      <a:pt x="504" y="216"/>
                    </a:cubicBezTo>
                    <a:cubicBezTo>
                      <a:pt x="505" y="217"/>
                      <a:pt x="505" y="220"/>
                      <a:pt x="507" y="220"/>
                    </a:cubicBezTo>
                    <a:cubicBezTo>
                      <a:pt x="508" y="216"/>
                      <a:pt x="513" y="213"/>
                      <a:pt x="517" y="210"/>
                    </a:cubicBezTo>
                    <a:cubicBezTo>
                      <a:pt x="528" y="206"/>
                      <a:pt x="540" y="211"/>
                      <a:pt x="550" y="215"/>
                    </a:cubicBezTo>
                    <a:cubicBezTo>
                      <a:pt x="553" y="215"/>
                      <a:pt x="554" y="219"/>
                      <a:pt x="556" y="217"/>
                    </a:cubicBezTo>
                    <a:cubicBezTo>
                      <a:pt x="557" y="217"/>
                      <a:pt x="557" y="215"/>
                      <a:pt x="556" y="214"/>
                    </a:cubicBezTo>
                    <a:close/>
                    <a:moveTo>
                      <a:pt x="578" y="219"/>
                    </a:moveTo>
                    <a:cubicBezTo>
                      <a:pt x="577" y="218"/>
                      <a:pt x="575" y="215"/>
                      <a:pt x="573" y="216"/>
                    </a:cubicBezTo>
                    <a:cubicBezTo>
                      <a:pt x="562" y="219"/>
                      <a:pt x="553" y="228"/>
                      <a:pt x="546" y="237"/>
                    </a:cubicBezTo>
                    <a:cubicBezTo>
                      <a:pt x="545" y="239"/>
                      <a:pt x="545" y="239"/>
                      <a:pt x="545" y="239"/>
                    </a:cubicBezTo>
                    <a:cubicBezTo>
                      <a:pt x="549" y="242"/>
                      <a:pt x="555" y="245"/>
                      <a:pt x="560" y="246"/>
                    </a:cubicBezTo>
                    <a:cubicBezTo>
                      <a:pt x="567" y="247"/>
                      <a:pt x="577" y="248"/>
                      <a:pt x="583" y="245"/>
                    </a:cubicBezTo>
                    <a:cubicBezTo>
                      <a:pt x="580" y="243"/>
                      <a:pt x="576" y="246"/>
                      <a:pt x="574" y="244"/>
                    </a:cubicBezTo>
                    <a:cubicBezTo>
                      <a:pt x="568" y="241"/>
                      <a:pt x="558" y="242"/>
                      <a:pt x="557" y="235"/>
                    </a:cubicBezTo>
                    <a:cubicBezTo>
                      <a:pt x="563" y="230"/>
                      <a:pt x="570" y="225"/>
                      <a:pt x="577" y="221"/>
                    </a:cubicBezTo>
                    <a:cubicBezTo>
                      <a:pt x="578" y="219"/>
                      <a:pt x="578" y="219"/>
                      <a:pt x="578" y="219"/>
                    </a:cubicBezTo>
                    <a:close/>
                    <a:moveTo>
                      <a:pt x="321" y="225"/>
                    </a:moveTo>
                    <a:cubicBezTo>
                      <a:pt x="315" y="222"/>
                      <a:pt x="312" y="216"/>
                      <a:pt x="304" y="215"/>
                    </a:cubicBezTo>
                    <a:cubicBezTo>
                      <a:pt x="304" y="217"/>
                      <a:pt x="307" y="220"/>
                      <a:pt x="309" y="221"/>
                    </a:cubicBezTo>
                    <a:cubicBezTo>
                      <a:pt x="312" y="225"/>
                      <a:pt x="317" y="229"/>
                      <a:pt x="317" y="234"/>
                    </a:cubicBezTo>
                    <a:cubicBezTo>
                      <a:pt x="311" y="244"/>
                      <a:pt x="299" y="243"/>
                      <a:pt x="290" y="247"/>
                    </a:cubicBezTo>
                    <a:cubicBezTo>
                      <a:pt x="290" y="249"/>
                      <a:pt x="290" y="249"/>
                      <a:pt x="291" y="250"/>
                    </a:cubicBezTo>
                    <a:cubicBezTo>
                      <a:pt x="297" y="251"/>
                      <a:pt x="304" y="249"/>
                      <a:pt x="309" y="247"/>
                    </a:cubicBezTo>
                    <a:cubicBezTo>
                      <a:pt x="316" y="244"/>
                      <a:pt x="324" y="241"/>
                      <a:pt x="328" y="235"/>
                    </a:cubicBezTo>
                    <a:cubicBezTo>
                      <a:pt x="327" y="233"/>
                      <a:pt x="326" y="231"/>
                      <a:pt x="326" y="228"/>
                    </a:cubicBezTo>
                    <a:cubicBezTo>
                      <a:pt x="325" y="227"/>
                      <a:pt x="323" y="224"/>
                      <a:pt x="321" y="225"/>
                    </a:cubicBezTo>
                    <a:close/>
                    <a:moveTo>
                      <a:pt x="844" y="223"/>
                    </a:moveTo>
                    <a:cubicBezTo>
                      <a:pt x="840" y="221"/>
                      <a:pt x="838" y="226"/>
                      <a:pt x="840" y="228"/>
                    </a:cubicBezTo>
                    <a:cubicBezTo>
                      <a:pt x="845" y="233"/>
                      <a:pt x="849" y="238"/>
                      <a:pt x="850" y="245"/>
                    </a:cubicBezTo>
                    <a:cubicBezTo>
                      <a:pt x="850" y="255"/>
                      <a:pt x="849" y="268"/>
                      <a:pt x="839" y="274"/>
                    </a:cubicBezTo>
                    <a:cubicBezTo>
                      <a:pt x="836" y="279"/>
                      <a:pt x="839" y="285"/>
                      <a:pt x="843" y="288"/>
                    </a:cubicBezTo>
                    <a:cubicBezTo>
                      <a:pt x="860" y="305"/>
                      <a:pt x="849" y="329"/>
                      <a:pt x="843" y="347"/>
                    </a:cubicBezTo>
                    <a:cubicBezTo>
                      <a:pt x="841" y="352"/>
                      <a:pt x="841" y="359"/>
                      <a:pt x="838" y="364"/>
                    </a:cubicBezTo>
                    <a:cubicBezTo>
                      <a:pt x="829" y="353"/>
                      <a:pt x="840" y="339"/>
                      <a:pt x="839" y="326"/>
                    </a:cubicBezTo>
                    <a:cubicBezTo>
                      <a:pt x="839" y="311"/>
                      <a:pt x="833" y="299"/>
                      <a:pt x="823" y="289"/>
                    </a:cubicBezTo>
                    <a:cubicBezTo>
                      <a:pt x="819" y="285"/>
                      <a:pt x="819" y="279"/>
                      <a:pt x="815" y="277"/>
                    </a:cubicBezTo>
                    <a:cubicBezTo>
                      <a:pt x="814" y="278"/>
                      <a:pt x="813" y="279"/>
                      <a:pt x="813" y="280"/>
                    </a:cubicBezTo>
                    <a:cubicBezTo>
                      <a:pt x="818" y="295"/>
                      <a:pt x="836" y="306"/>
                      <a:pt x="834" y="324"/>
                    </a:cubicBezTo>
                    <a:cubicBezTo>
                      <a:pt x="831" y="341"/>
                      <a:pt x="826" y="361"/>
                      <a:pt x="838" y="376"/>
                    </a:cubicBezTo>
                    <a:cubicBezTo>
                      <a:pt x="841" y="379"/>
                      <a:pt x="845" y="384"/>
                      <a:pt x="850" y="384"/>
                    </a:cubicBezTo>
                    <a:cubicBezTo>
                      <a:pt x="851" y="384"/>
                      <a:pt x="852" y="382"/>
                      <a:pt x="851" y="380"/>
                    </a:cubicBezTo>
                    <a:cubicBezTo>
                      <a:pt x="846" y="377"/>
                      <a:pt x="845" y="371"/>
                      <a:pt x="844" y="365"/>
                    </a:cubicBezTo>
                    <a:cubicBezTo>
                      <a:pt x="846" y="342"/>
                      <a:pt x="863" y="321"/>
                      <a:pt x="855" y="297"/>
                    </a:cubicBezTo>
                    <a:cubicBezTo>
                      <a:pt x="851" y="290"/>
                      <a:pt x="847" y="285"/>
                      <a:pt x="845" y="278"/>
                    </a:cubicBezTo>
                    <a:cubicBezTo>
                      <a:pt x="849" y="271"/>
                      <a:pt x="854" y="265"/>
                      <a:pt x="854" y="257"/>
                    </a:cubicBezTo>
                    <a:cubicBezTo>
                      <a:pt x="856" y="245"/>
                      <a:pt x="853" y="232"/>
                      <a:pt x="844" y="223"/>
                    </a:cubicBezTo>
                    <a:close/>
                    <a:moveTo>
                      <a:pt x="309" y="231"/>
                    </a:moveTo>
                    <a:cubicBezTo>
                      <a:pt x="306" y="226"/>
                      <a:pt x="302" y="221"/>
                      <a:pt x="297" y="219"/>
                    </a:cubicBezTo>
                    <a:cubicBezTo>
                      <a:pt x="290" y="224"/>
                      <a:pt x="282" y="228"/>
                      <a:pt x="274" y="230"/>
                    </a:cubicBezTo>
                    <a:cubicBezTo>
                      <a:pt x="274" y="231"/>
                      <a:pt x="274" y="233"/>
                      <a:pt x="275" y="234"/>
                    </a:cubicBezTo>
                    <a:cubicBezTo>
                      <a:pt x="280" y="237"/>
                      <a:pt x="284" y="244"/>
                      <a:pt x="290" y="240"/>
                    </a:cubicBezTo>
                    <a:cubicBezTo>
                      <a:pt x="297" y="239"/>
                      <a:pt x="305" y="238"/>
                      <a:pt x="309" y="231"/>
                    </a:cubicBezTo>
                    <a:close/>
                    <a:moveTo>
                      <a:pt x="606" y="230"/>
                    </a:moveTo>
                    <a:cubicBezTo>
                      <a:pt x="600" y="228"/>
                      <a:pt x="593" y="226"/>
                      <a:pt x="587" y="224"/>
                    </a:cubicBezTo>
                    <a:cubicBezTo>
                      <a:pt x="579" y="225"/>
                      <a:pt x="573" y="231"/>
                      <a:pt x="568" y="236"/>
                    </a:cubicBezTo>
                    <a:cubicBezTo>
                      <a:pt x="576" y="239"/>
                      <a:pt x="588" y="239"/>
                      <a:pt x="597" y="237"/>
                    </a:cubicBezTo>
                    <a:cubicBezTo>
                      <a:pt x="600" y="235"/>
                      <a:pt x="606" y="235"/>
                      <a:pt x="606" y="230"/>
                    </a:cubicBezTo>
                    <a:close/>
                    <a:moveTo>
                      <a:pt x="467" y="247"/>
                    </a:moveTo>
                    <a:cubicBezTo>
                      <a:pt x="455" y="242"/>
                      <a:pt x="444" y="237"/>
                      <a:pt x="432" y="230"/>
                    </a:cubicBezTo>
                    <a:cubicBezTo>
                      <a:pt x="422" y="240"/>
                      <a:pt x="408" y="246"/>
                      <a:pt x="396" y="254"/>
                    </a:cubicBezTo>
                    <a:cubicBezTo>
                      <a:pt x="390" y="256"/>
                      <a:pt x="387" y="262"/>
                      <a:pt x="385" y="267"/>
                    </a:cubicBezTo>
                    <a:cubicBezTo>
                      <a:pt x="383" y="271"/>
                      <a:pt x="385" y="277"/>
                      <a:pt x="381" y="279"/>
                    </a:cubicBezTo>
                    <a:cubicBezTo>
                      <a:pt x="372" y="281"/>
                      <a:pt x="362" y="280"/>
                      <a:pt x="356" y="287"/>
                    </a:cubicBezTo>
                    <a:cubicBezTo>
                      <a:pt x="365" y="291"/>
                      <a:pt x="374" y="295"/>
                      <a:pt x="382" y="301"/>
                    </a:cubicBezTo>
                    <a:cubicBezTo>
                      <a:pt x="385" y="306"/>
                      <a:pt x="387" y="312"/>
                      <a:pt x="391" y="316"/>
                    </a:cubicBezTo>
                    <a:cubicBezTo>
                      <a:pt x="395" y="310"/>
                      <a:pt x="401" y="303"/>
                      <a:pt x="407" y="299"/>
                    </a:cubicBezTo>
                    <a:cubicBezTo>
                      <a:pt x="407" y="293"/>
                      <a:pt x="406" y="287"/>
                      <a:pt x="410" y="282"/>
                    </a:cubicBezTo>
                    <a:cubicBezTo>
                      <a:pt x="417" y="274"/>
                      <a:pt x="425" y="268"/>
                      <a:pt x="435" y="264"/>
                    </a:cubicBezTo>
                    <a:cubicBezTo>
                      <a:pt x="441" y="263"/>
                      <a:pt x="450" y="261"/>
                      <a:pt x="456" y="267"/>
                    </a:cubicBezTo>
                    <a:cubicBezTo>
                      <a:pt x="466" y="268"/>
                      <a:pt x="471" y="280"/>
                      <a:pt x="473" y="288"/>
                    </a:cubicBezTo>
                    <a:cubicBezTo>
                      <a:pt x="471" y="292"/>
                      <a:pt x="473" y="295"/>
                      <a:pt x="473" y="299"/>
                    </a:cubicBezTo>
                    <a:cubicBezTo>
                      <a:pt x="482" y="304"/>
                      <a:pt x="487" y="314"/>
                      <a:pt x="487" y="324"/>
                    </a:cubicBezTo>
                    <a:cubicBezTo>
                      <a:pt x="489" y="319"/>
                      <a:pt x="491" y="313"/>
                      <a:pt x="497" y="308"/>
                    </a:cubicBezTo>
                    <a:cubicBezTo>
                      <a:pt x="504" y="299"/>
                      <a:pt x="515" y="293"/>
                      <a:pt x="526" y="292"/>
                    </a:cubicBezTo>
                    <a:cubicBezTo>
                      <a:pt x="524" y="286"/>
                      <a:pt x="519" y="282"/>
                      <a:pt x="513" y="278"/>
                    </a:cubicBezTo>
                    <a:cubicBezTo>
                      <a:pt x="505" y="276"/>
                      <a:pt x="497" y="271"/>
                      <a:pt x="487" y="273"/>
                    </a:cubicBezTo>
                    <a:cubicBezTo>
                      <a:pt x="486" y="272"/>
                      <a:pt x="486" y="272"/>
                      <a:pt x="486" y="272"/>
                    </a:cubicBezTo>
                    <a:cubicBezTo>
                      <a:pt x="484" y="261"/>
                      <a:pt x="475" y="254"/>
                      <a:pt x="467" y="247"/>
                    </a:cubicBezTo>
                    <a:close/>
                    <a:moveTo>
                      <a:pt x="289" y="259"/>
                    </a:moveTo>
                    <a:cubicBezTo>
                      <a:pt x="281" y="247"/>
                      <a:pt x="281" y="247"/>
                      <a:pt x="281" y="247"/>
                    </a:cubicBezTo>
                    <a:cubicBezTo>
                      <a:pt x="273" y="242"/>
                      <a:pt x="267" y="231"/>
                      <a:pt x="257" y="231"/>
                    </a:cubicBezTo>
                    <a:cubicBezTo>
                      <a:pt x="255" y="229"/>
                      <a:pt x="250" y="229"/>
                      <a:pt x="249" y="231"/>
                    </a:cubicBezTo>
                    <a:cubicBezTo>
                      <a:pt x="267" y="241"/>
                      <a:pt x="285" y="257"/>
                      <a:pt x="286" y="278"/>
                    </a:cubicBezTo>
                    <a:cubicBezTo>
                      <a:pt x="286" y="280"/>
                      <a:pt x="283" y="280"/>
                      <a:pt x="282" y="281"/>
                    </a:cubicBezTo>
                    <a:cubicBezTo>
                      <a:pt x="265" y="277"/>
                      <a:pt x="252" y="261"/>
                      <a:pt x="241" y="249"/>
                    </a:cubicBezTo>
                    <a:cubicBezTo>
                      <a:pt x="240" y="253"/>
                      <a:pt x="242" y="256"/>
                      <a:pt x="244" y="259"/>
                    </a:cubicBezTo>
                    <a:cubicBezTo>
                      <a:pt x="253" y="269"/>
                      <a:pt x="261" y="283"/>
                      <a:pt x="276" y="286"/>
                    </a:cubicBezTo>
                    <a:cubicBezTo>
                      <a:pt x="281" y="289"/>
                      <a:pt x="289" y="292"/>
                      <a:pt x="294" y="288"/>
                    </a:cubicBezTo>
                    <a:cubicBezTo>
                      <a:pt x="296" y="278"/>
                      <a:pt x="291" y="268"/>
                      <a:pt x="289" y="259"/>
                    </a:cubicBezTo>
                    <a:close/>
                    <a:moveTo>
                      <a:pt x="446" y="240"/>
                    </a:moveTo>
                    <a:cubicBezTo>
                      <a:pt x="441" y="239"/>
                      <a:pt x="437" y="234"/>
                      <a:pt x="432" y="234"/>
                    </a:cubicBezTo>
                    <a:cubicBezTo>
                      <a:pt x="421" y="252"/>
                      <a:pt x="393" y="251"/>
                      <a:pt x="388" y="273"/>
                    </a:cubicBezTo>
                    <a:cubicBezTo>
                      <a:pt x="386" y="276"/>
                      <a:pt x="388" y="282"/>
                      <a:pt x="385" y="284"/>
                    </a:cubicBezTo>
                    <a:cubicBezTo>
                      <a:pt x="379" y="285"/>
                      <a:pt x="374" y="287"/>
                      <a:pt x="368" y="285"/>
                    </a:cubicBezTo>
                    <a:cubicBezTo>
                      <a:pt x="366" y="286"/>
                      <a:pt x="367" y="288"/>
                      <a:pt x="368" y="290"/>
                    </a:cubicBezTo>
                    <a:cubicBezTo>
                      <a:pt x="377" y="291"/>
                      <a:pt x="383" y="301"/>
                      <a:pt x="389" y="306"/>
                    </a:cubicBezTo>
                    <a:cubicBezTo>
                      <a:pt x="394" y="305"/>
                      <a:pt x="399" y="300"/>
                      <a:pt x="402" y="295"/>
                    </a:cubicBezTo>
                    <a:cubicBezTo>
                      <a:pt x="403" y="283"/>
                      <a:pt x="413" y="273"/>
                      <a:pt x="421" y="266"/>
                    </a:cubicBezTo>
                    <a:cubicBezTo>
                      <a:pt x="435" y="260"/>
                      <a:pt x="454" y="254"/>
                      <a:pt x="467" y="265"/>
                    </a:cubicBezTo>
                    <a:cubicBezTo>
                      <a:pt x="475" y="273"/>
                      <a:pt x="475" y="284"/>
                      <a:pt x="478" y="294"/>
                    </a:cubicBezTo>
                    <a:cubicBezTo>
                      <a:pt x="481" y="298"/>
                      <a:pt x="484" y="302"/>
                      <a:pt x="487" y="306"/>
                    </a:cubicBezTo>
                    <a:cubicBezTo>
                      <a:pt x="490" y="305"/>
                      <a:pt x="493" y="303"/>
                      <a:pt x="495" y="300"/>
                    </a:cubicBezTo>
                    <a:cubicBezTo>
                      <a:pt x="501" y="296"/>
                      <a:pt x="508" y="293"/>
                      <a:pt x="514" y="290"/>
                    </a:cubicBezTo>
                    <a:cubicBezTo>
                      <a:pt x="514" y="288"/>
                      <a:pt x="515" y="287"/>
                      <a:pt x="514" y="286"/>
                    </a:cubicBezTo>
                    <a:cubicBezTo>
                      <a:pt x="506" y="278"/>
                      <a:pt x="495" y="277"/>
                      <a:pt x="485" y="276"/>
                    </a:cubicBezTo>
                    <a:cubicBezTo>
                      <a:pt x="478" y="260"/>
                      <a:pt x="462" y="245"/>
                      <a:pt x="446" y="240"/>
                    </a:cubicBezTo>
                    <a:close/>
                    <a:moveTo>
                      <a:pt x="616" y="236"/>
                    </a:moveTo>
                    <a:cubicBezTo>
                      <a:pt x="607" y="239"/>
                      <a:pt x="599" y="244"/>
                      <a:pt x="592" y="250"/>
                    </a:cubicBezTo>
                    <a:cubicBezTo>
                      <a:pt x="581" y="260"/>
                      <a:pt x="576" y="276"/>
                      <a:pt x="578" y="288"/>
                    </a:cubicBezTo>
                    <a:cubicBezTo>
                      <a:pt x="587" y="290"/>
                      <a:pt x="596" y="287"/>
                      <a:pt x="604" y="284"/>
                    </a:cubicBezTo>
                    <a:cubicBezTo>
                      <a:pt x="618" y="277"/>
                      <a:pt x="633" y="263"/>
                      <a:pt x="635" y="247"/>
                    </a:cubicBezTo>
                    <a:cubicBezTo>
                      <a:pt x="630" y="256"/>
                      <a:pt x="624" y="265"/>
                      <a:pt x="615" y="271"/>
                    </a:cubicBezTo>
                    <a:cubicBezTo>
                      <a:pt x="606" y="278"/>
                      <a:pt x="596" y="278"/>
                      <a:pt x="586" y="281"/>
                    </a:cubicBezTo>
                    <a:cubicBezTo>
                      <a:pt x="585" y="280"/>
                      <a:pt x="584" y="278"/>
                      <a:pt x="585" y="276"/>
                    </a:cubicBezTo>
                    <a:cubicBezTo>
                      <a:pt x="590" y="265"/>
                      <a:pt x="597" y="252"/>
                      <a:pt x="607" y="244"/>
                    </a:cubicBezTo>
                    <a:cubicBezTo>
                      <a:pt x="610" y="242"/>
                      <a:pt x="614" y="239"/>
                      <a:pt x="616" y="236"/>
                    </a:cubicBezTo>
                    <a:close/>
                    <a:moveTo>
                      <a:pt x="275" y="261"/>
                    </a:moveTo>
                    <a:cubicBezTo>
                      <a:pt x="267" y="249"/>
                      <a:pt x="255" y="238"/>
                      <a:pt x="241" y="234"/>
                    </a:cubicBezTo>
                    <a:cubicBezTo>
                      <a:pt x="240" y="234"/>
                      <a:pt x="240" y="236"/>
                      <a:pt x="240" y="237"/>
                    </a:cubicBezTo>
                    <a:cubicBezTo>
                      <a:pt x="248" y="246"/>
                      <a:pt x="254" y="256"/>
                      <a:pt x="263" y="264"/>
                    </a:cubicBezTo>
                    <a:cubicBezTo>
                      <a:pt x="268" y="268"/>
                      <a:pt x="272" y="272"/>
                      <a:pt x="278" y="273"/>
                    </a:cubicBezTo>
                    <a:cubicBezTo>
                      <a:pt x="279" y="269"/>
                      <a:pt x="277" y="265"/>
                      <a:pt x="275" y="261"/>
                    </a:cubicBezTo>
                    <a:close/>
                    <a:moveTo>
                      <a:pt x="632" y="238"/>
                    </a:moveTo>
                    <a:cubicBezTo>
                      <a:pt x="628" y="237"/>
                      <a:pt x="625" y="240"/>
                      <a:pt x="621" y="241"/>
                    </a:cubicBezTo>
                    <a:cubicBezTo>
                      <a:pt x="611" y="250"/>
                      <a:pt x="597" y="258"/>
                      <a:pt x="594" y="272"/>
                    </a:cubicBezTo>
                    <a:cubicBezTo>
                      <a:pt x="613" y="271"/>
                      <a:pt x="628" y="255"/>
                      <a:pt x="632" y="238"/>
                    </a:cubicBezTo>
                    <a:close/>
                    <a:moveTo>
                      <a:pt x="650" y="249"/>
                    </a:moveTo>
                    <a:cubicBezTo>
                      <a:pt x="650" y="248"/>
                      <a:pt x="650" y="248"/>
                      <a:pt x="650" y="248"/>
                    </a:cubicBezTo>
                    <a:cubicBezTo>
                      <a:pt x="650" y="249"/>
                      <a:pt x="650" y="249"/>
                      <a:pt x="650" y="249"/>
                    </a:cubicBezTo>
                    <a:close/>
                    <a:moveTo>
                      <a:pt x="668" y="291"/>
                    </a:moveTo>
                    <a:cubicBezTo>
                      <a:pt x="655" y="281"/>
                      <a:pt x="652" y="265"/>
                      <a:pt x="645" y="251"/>
                    </a:cubicBezTo>
                    <a:cubicBezTo>
                      <a:pt x="644" y="258"/>
                      <a:pt x="644" y="258"/>
                      <a:pt x="644" y="258"/>
                    </a:cubicBezTo>
                    <a:cubicBezTo>
                      <a:pt x="648" y="277"/>
                      <a:pt x="659" y="300"/>
                      <a:pt x="678" y="307"/>
                    </a:cubicBezTo>
                    <a:cubicBezTo>
                      <a:pt x="688" y="312"/>
                      <a:pt x="700" y="316"/>
                      <a:pt x="710" y="312"/>
                    </a:cubicBezTo>
                    <a:cubicBezTo>
                      <a:pt x="710" y="309"/>
                      <a:pt x="708" y="305"/>
                      <a:pt x="705" y="302"/>
                    </a:cubicBezTo>
                    <a:cubicBezTo>
                      <a:pt x="692" y="304"/>
                      <a:pt x="679" y="297"/>
                      <a:pt x="668" y="291"/>
                    </a:cubicBezTo>
                    <a:close/>
                    <a:moveTo>
                      <a:pt x="234" y="269"/>
                    </a:moveTo>
                    <a:cubicBezTo>
                      <a:pt x="235" y="265"/>
                      <a:pt x="236" y="258"/>
                      <a:pt x="234" y="255"/>
                    </a:cubicBezTo>
                    <a:cubicBezTo>
                      <a:pt x="229" y="265"/>
                      <a:pt x="226" y="275"/>
                      <a:pt x="217" y="283"/>
                    </a:cubicBezTo>
                    <a:cubicBezTo>
                      <a:pt x="207" y="292"/>
                      <a:pt x="194" y="298"/>
                      <a:pt x="180" y="296"/>
                    </a:cubicBezTo>
                    <a:cubicBezTo>
                      <a:pt x="175" y="299"/>
                      <a:pt x="171" y="305"/>
                      <a:pt x="170" y="311"/>
                    </a:cubicBezTo>
                    <a:cubicBezTo>
                      <a:pt x="180" y="311"/>
                      <a:pt x="180" y="311"/>
                      <a:pt x="180" y="311"/>
                    </a:cubicBezTo>
                    <a:cubicBezTo>
                      <a:pt x="204" y="308"/>
                      <a:pt x="226" y="290"/>
                      <a:pt x="234" y="269"/>
                    </a:cubicBezTo>
                    <a:close/>
                    <a:moveTo>
                      <a:pt x="224" y="257"/>
                    </a:moveTo>
                    <a:cubicBezTo>
                      <a:pt x="211" y="260"/>
                      <a:pt x="202" y="271"/>
                      <a:pt x="192" y="280"/>
                    </a:cubicBezTo>
                    <a:cubicBezTo>
                      <a:pt x="190" y="283"/>
                      <a:pt x="186" y="286"/>
                      <a:pt x="186" y="289"/>
                    </a:cubicBezTo>
                    <a:cubicBezTo>
                      <a:pt x="191" y="291"/>
                      <a:pt x="195" y="287"/>
                      <a:pt x="200" y="287"/>
                    </a:cubicBezTo>
                    <a:cubicBezTo>
                      <a:pt x="212" y="281"/>
                      <a:pt x="222" y="271"/>
                      <a:pt x="224" y="257"/>
                    </a:cubicBezTo>
                    <a:close/>
                    <a:moveTo>
                      <a:pt x="646" y="286"/>
                    </a:moveTo>
                    <a:cubicBezTo>
                      <a:pt x="644" y="278"/>
                      <a:pt x="641" y="270"/>
                      <a:pt x="637" y="263"/>
                    </a:cubicBezTo>
                    <a:cubicBezTo>
                      <a:pt x="629" y="274"/>
                      <a:pt x="629" y="274"/>
                      <a:pt x="629" y="274"/>
                    </a:cubicBezTo>
                    <a:cubicBezTo>
                      <a:pt x="627" y="283"/>
                      <a:pt x="627" y="295"/>
                      <a:pt x="633" y="303"/>
                    </a:cubicBezTo>
                    <a:cubicBezTo>
                      <a:pt x="641" y="302"/>
                      <a:pt x="643" y="292"/>
                      <a:pt x="646" y="286"/>
                    </a:cubicBezTo>
                    <a:close/>
                    <a:moveTo>
                      <a:pt x="698" y="295"/>
                    </a:moveTo>
                    <a:cubicBezTo>
                      <a:pt x="690" y="280"/>
                      <a:pt x="674" y="272"/>
                      <a:pt x="659" y="268"/>
                    </a:cubicBezTo>
                    <a:cubicBezTo>
                      <a:pt x="659" y="270"/>
                      <a:pt x="659" y="270"/>
                      <a:pt x="659" y="270"/>
                    </a:cubicBezTo>
                    <a:cubicBezTo>
                      <a:pt x="665" y="279"/>
                      <a:pt x="670" y="289"/>
                      <a:pt x="681" y="292"/>
                    </a:cubicBezTo>
                    <a:cubicBezTo>
                      <a:pt x="686" y="294"/>
                      <a:pt x="693" y="296"/>
                      <a:pt x="698" y="295"/>
                    </a:cubicBezTo>
                    <a:close/>
                    <a:moveTo>
                      <a:pt x="250" y="282"/>
                    </a:moveTo>
                    <a:cubicBezTo>
                      <a:pt x="251" y="275"/>
                      <a:pt x="245" y="269"/>
                      <a:pt x="241" y="265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7" y="274"/>
                      <a:pt x="234" y="279"/>
                      <a:pt x="234" y="285"/>
                    </a:cubicBezTo>
                    <a:cubicBezTo>
                      <a:pt x="235" y="291"/>
                      <a:pt x="238" y="299"/>
                      <a:pt x="244" y="301"/>
                    </a:cubicBezTo>
                    <a:cubicBezTo>
                      <a:pt x="248" y="296"/>
                      <a:pt x="249" y="289"/>
                      <a:pt x="250" y="282"/>
                    </a:cubicBezTo>
                    <a:close/>
                    <a:moveTo>
                      <a:pt x="463" y="281"/>
                    </a:moveTo>
                    <a:cubicBezTo>
                      <a:pt x="462" y="277"/>
                      <a:pt x="457" y="273"/>
                      <a:pt x="453" y="271"/>
                    </a:cubicBezTo>
                    <a:cubicBezTo>
                      <a:pt x="446" y="268"/>
                      <a:pt x="436" y="270"/>
                      <a:pt x="429" y="274"/>
                    </a:cubicBezTo>
                    <a:cubicBezTo>
                      <a:pt x="420" y="279"/>
                      <a:pt x="414" y="290"/>
                      <a:pt x="413" y="300"/>
                    </a:cubicBezTo>
                    <a:cubicBezTo>
                      <a:pt x="408" y="304"/>
                      <a:pt x="401" y="310"/>
                      <a:pt x="399" y="317"/>
                    </a:cubicBezTo>
                    <a:cubicBezTo>
                      <a:pt x="396" y="322"/>
                      <a:pt x="397" y="330"/>
                      <a:pt x="399" y="334"/>
                    </a:cubicBezTo>
                    <a:cubicBezTo>
                      <a:pt x="402" y="341"/>
                      <a:pt x="408" y="345"/>
                      <a:pt x="415" y="347"/>
                    </a:cubicBezTo>
                    <a:cubicBezTo>
                      <a:pt x="421" y="347"/>
                      <a:pt x="429" y="345"/>
                      <a:pt x="431" y="340"/>
                    </a:cubicBezTo>
                    <a:cubicBezTo>
                      <a:pt x="433" y="337"/>
                      <a:pt x="435" y="334"/>
                      <a:pt x="433" y="330"/>
                    </a:cubicBezTo>
                    <a:cubicBezTo>
                      <a:pt x="429" y="320"/>
                      <a:pt x="423" y="335"/>
                      <a:pt x="415" y="332"/>
                    </a:cubicBezTo>
                    <a:cubicBezTo>
                      <a:pt x="409" y="330"/>
                      <a:pt x="410" y="324"/>
                      <a:pt x="410" y="319"/>
                    </a:cubicBezTo>
                    <a:cubicBezTo>
                      <a:pt x="409" y="310"/>
                      <a:pt x="419" y="305"/>
                      <a:pt x="425" y="299"/>
                    </a:cubicBezTo>
                    <a:cubicBezTo>
                      <a:pt x="425" y="293"/>
                      <a:pt x="428" y="288"/>
                      <a:pt x="433" y="284"/>
                    </a:cubicBezTo>
                    <a:cubicBezTo>
                      <a:pt x="437" y="281"/>
                      <a:pt x="443" y="278"/>
                      <a:pt x="449" y="280"/>
                    </a:cubicBezTo>
                    <a:cubicBezTo>
                      <a:pt x="461" y="285"/>
                      <a:pt x="460" y="300"/>
                      <a:pt x="461" y="310"/>
                    </a:cubicBezTo>
                    <a:cubicBezTo>
                      <a:pt x="465" y="311"/>
                      <a:pt x="470" y="315"/>
                      <a:pt x="471" y="320"/>
                    </a:cubicBezTo>
                    <a:cubicBezTo>
                      <a:pt x="472" y="324"/>
                      <a:pt x="471" y="328"/>
                      <a:pt x="467" y="331"/>
                    </a:cubicBezTo>
                    <a:cubicBezTo>
                      <a:pt x="465" y="332"/>
                      <a:pt x="463" y="331"/>
                      <a:pt x="461" y="329"/>
                    </a:cubicBezTo>
                    <a:cubicBezTo>
                      <a:pt x="460" y="328"/>
                      <a:pt x="457" y="328"/>
                      <a:pt x="456" y="330"/>
                    </a:cubicBezTo>
                    <a:cubicBezTo>
                      <a:pt x="454" y="334"/>
                      <a:pt x="454" y="339"/>
                      <a:pt x="458" y="342"/>
                    </a:cubicBezTo>
                    <a:cubicBezTo>
                      <a:pt x="461" y="345"/>
                      <a:pt x="465" y="344"/>
                      <a:pt x="468" y="343"/>
                    </a:cubicBezTo>
                    <a:cubicBezTo>
                      <a:pt x="473" y="342"/>
                      <a:pt x="478" y="337"/>
                      <a:pt x="480" y="331"/>
                    </a:cubicBezTo>
                    <a:cubicBezTo>
                      <a:pt x="481" y="323"/>
                      <a:pt x="480" y="314"/>
                      <a:pt x="474" y="308"/>
                    </a:cubicBezTo>
                    <a:cubicBezTo>
                      <a:pt x="460" y="305"/>
                      <a:pt x="468" y="289"/>
                      <a:pt x="463" y="281"/>
                    </a:cubicBezTo>
                    <a:close/>
                    <a:moveTo>
                      <a:pt x="625" y="296"/>
                    </a:moveTo>
                    <a:cubicBezTo>
                      <a:pt x="622" y="291"/>
                      <a:pt x="624" y="285"/>
                      <a:pt x="622" y="281"/>
                    </a:cubicBezTo>
                    <a:cubicBezTo>
                      <a:pt x="619" y="284"/>
                      <a:pt x="619" y="284"/>
                      <a:pt x="619" y="284"/>
                    </a:cubicBezTo>
                    <a:cubicBezTo>
                      <a:pt x="613" y="295"/>
                      <a:pt x="622" y="306"/>
                      <a:pt x="628" y="315"/>
                    </a:cubicBezTo>
                    <a:cubicBezTo>
                      <a:pt x="629" y="317"/>
                      <a:pt x="632" y="321"/>
                      <a:pt x="635" y="320"/>
                    </a:cubicBezTo>
                    <a:cubicBezTo>
                      <a:pt x="644" y="316"/>
                      <a:pt x="651" y="307"/>
                      <a:pt x="652" y="297"/>
                    </a:cubicBezTo>
                    <a:cubicBezTo>
                      <a:pt x="652" y="295"/>
                      <a:pt x="653" y="292"/>
                      <a:pt x="650" y="292"/>
                    </a:cubicBezTo>
                    <a:cubicBezTo>
                      <a:pt x="646" y="298"/>
                      <a:pt x="643" y="309"/>
                      <a:pt x="633" y="310"/>
                    </a:cubicBezTo>
                    <a:cubicBezTo>
                      <a:pt x="629" y="306"/>
                      <a:pt x="626" y="301"/>
                      <a:pt x="625" y="296"/>
                    </a:cubicBezTo>
                    <a:close/>
                    <a:moveTo>
                      <a:pt x="453" y="297"/>
                    </a:moveTo>
                    <a:cubicBezTo>
                      <a:pt x="451" y="293"/>
                      <a:pt x="451" y="284"/>
                      <a:pt x="443" y="286"/>
                    </a:cubicBezTo>
                    <a:cubicBezTo>
                      <a:pt x="437" y="287"/>
                      <a:pt x="434" y="292"/>
                      <a:pt x="432" y="297"/>
                    </a:cubicBezTo>
                    <a:cubicBezTo>
                      <a:pt x="432" y="299"/>
                      <a:pt x="434" y="301"/>
                      <a:pt x="432" y="303"/>
                    </a:cubicBezTo>
                    <a:cubicBezTo>
                      <a:pt x="427" y="307"/>
                      <a:pt x="420" y="309"/>
                      <a:pt x="418" y="315"/>
                    </a:cubicBezTo>
                    <a:cubicBezTo>
                      <a:pt x="417" y="318"/>
                      <a:pt x="416" y="323"/>
                      <a:pt x="418" y="325"/>
                    </a:cubicBezTo>
                    <a:cubicBezTo>
                      <a:pt x="422" y="321"/>
                      <a:pt x="428" y="319"/>
                      <a:pt x="434" y="321"/>
                    </a:cubicBezTo>
                    <a:cubicBezTo>
                      <a:pt x="439" y="324"/>
                      <a:pt x="441" y="330"/>
                      <a:pt x="441" y="336"/>
                    </a:cubicBezTo>
                    <a:cubicBezTo>
                      <a:pt x="436" y="345"/>
                      <a:pt x="428" y="352"/>
                      <a:pt x="417" y="353"/>
                    </a:cubicBezTo>
                    <a:cubicBezTo>
                      <a:pt x="409" y="351"/>
                      <a:pt x="400" y="347"/>
                      <a:pt x="395" y="339"/>
                    </a:cubicBezTo>
                    <a:cubicBezTo>
                      <a:pt x="393" y="346"/>
                      <a:pt x="391" y="353"/>
                      <a:pt x="388" y="359"/>
                    </a:cubicBezTo>
                    <a:cubicBezTo>
                      <a:pt x="377" y="375"/>
                      <a:pt x="361" y="383"/>
                      <a:pt x="342" y="382"/>
                    </a:cubicBezTo>
                    <a:cubicBezTo>
                      <a:pt x="342" y="384"/>
                      <a:pt x="342" y="384"/>
                      <a:pt x="342" y="384"/>
                    </a:cubicBezTo>
                    <a:cubicBezTo>
                      <a:pt x="347" y="389"/>
                      <a:pt x="351" y="397"/>
                      <a:pt x="348" y="405"/>
                    </a:cubicBezTo>
                    <a:cubicBezTo>
                      <a:pt x="344" y="411"/>
                      <a:pt x="338" y="415"/>
                      <a:pt x="331" y="415"/>
                    </a:cubicBezTo>
                    <a:cubicBezTo>
                      <a:pt x="325" y="415"/>
                      <a:pt x="326" y="406"/>
                      <a:pt x="319" y="405"/>
                    </a:cubicBezTo>
                    <a:cubicBezTo>
                      <a:pt x="314" y="406"/>
                      <a:pt x="313" y="411"/>
                      <a:pt x="311" y="415"/>
                    </a:cubicBezTo>
                    <a:cubicBezTo>
                      <a:pt x="308" y="417"/>
                      <a:pt x="305" y="414"/>
                      <a:pt x="303" y="414"/>
                    </a:cubicBezTo>
                    <a:cubicBezTo>
                      <a:pt x="298" y="415"/>
                      <a:pt x="293" y="419"/>
                      <a:pt x="292" y="424"/>
                    </a:cubicBezTo>
                    <a:cubicBezTo>
                      <a:pt x="289" y="430"/>
                      <a:pt x="293" y="436"/>
                      <a:pt x="295" y="441"/>
                    </a:cubicBezTo>
                    <a:cubicBezTo>
                      <a:pt x="301" y="447"/>
                      <a:pt x="309" y="447"/>
                      <a:pt x="318" y="447"/>
                    </a:cubicBezTo>
                    <a:cubicBezTo>
                      <a:pt x="322" y="449"/>
                      <a:pt x="317" y="457"/>
                      <a:pt x="323" y="457"/>
                    </a:cubicBezTo>
                    <a:cubicBezTo>
                      <a:pt x="323" y="453"/>
                      <a:pt x="324" y="451"/>
                      <a:pt x="325" y="448"/>
                    </a:cubicBezTo>
                    <a:cubicBezTo>
                      <a:pt x="329" y="444"/>
                      <a:pt x="333" y="442"/>
                      <a:pt x="338" y="443"/>
                    </a:cubicBezTo>
                    <a:cubicBezTo>
                      <a:pt x="341" y="445"/>
                      <a:pt x="345" y="446"/>
                      <a:pt x="347" y="450"/>
                    </a:cubicBezTo>
                    <a:cubicBezTo>
                      <a:pt x="350" y="456"/>
                      <a:pt x="350" y="462"/>
                      <a:pt x="348" y="468"/>
                    </a:cubicBezTo>
                    <a:cubicBezTo>
                      <a:pt x="347" y="471"/>
                      <a:pt x="344" y="473"/>
                      <a:pt x="346" y="476"/>
                    </a:cubicBezTo>
                    <a:cubicBezTo>
                      <a:pt x="353" y="476"/>
                      <a:pt x="360" y="478"/>
                      <a:pt x="368" y="479"/>
                    </a:cubicBezTo>
                    <a:cubicBezTo>
                      <a:pt x="378" y="485"/>
                      <a:pt x="389" y="494"/>
                      <a:pt x="392" y="507"/>
                    </a:cubicBezTo>
                    <a:cubicBezTo>
                      <a:pt x="395" y="511"/>
                      <a:pt x="392" y="517"/>
                      <a:pt x="394" y="521"/>
                    </a:cubicBezTo>
                    <a:cubicBezTo>
                      <a:pt x="404" y="513"/>
                      <a:pt x="404" y="513"/>
                      <a:pt x="404" y="513"/>
                    </a:cubicBezTo>
                    <a:cubicBezTo>
                      <a:pt x="409" y="511"/>
                      <a:pt x="415" y="508"/>
                      <a:pt x="420" y="511"/>
                    </a:cubicBezTo>
                    <a:cubicBezTo>
                      <a:pt x="422" y="509"/>
                      <a:pt x="424" y="512"/>
                      <a:pt x="426" y="511"/>
                    </a:cubicBezTo>
                    <a:cubicBezTo>
                      <a:pt x="432" y="516"/>
                      <a:pt x="438" y="521"/>
                      <a:pt x="435" y="528"/>
                    </a:cubicBezTo>
                    <a:cubicBezTo>
                      <a:pt x="434" y="537"/>
                      <a:pt x="423" y="530"/>
                      <a:pt x="423" y="539"/>
                    </a:cubicBezTo>
                    <a:cubicBezTo>
                      <a:pt x="422" y="543"/>
                      <a:pt x="427" y="546"/>
                      <a:pt x="430" y="547"/>
                    </a:cubicBezTo>
                    <a:cubicBezTo>
                      <a:pt x="433" y="550"/>
                      <a:pt x="431" y="553"/>
                      <a:pt x="430" y="556"/>
                    </a:cubicBezTo>
                    <a:cubicBezTo>
                      <a:pt x="430" y="560"/>
                      <a:pt x="432" y="564"/>
                      <a:pt x="435" y="567"/>
                    </a:cubicBezTo>
                    <a:cubicBezTo>
                      <a:pt x="438" y="570"/>
                      <a:pt x="443" y="570"/>
                      <a:pt x="446" y="566"/>
                    </a:cubicBezTo>
                    <a:cubicBezTo>
                      <a:pt x="448" y="557"/>
                      <a:pt x="453" y="548"/>
                      <a:pt x="462" y="545"/>
                    </a:cubicBezTo>
                    <a:cubicBezTo>
                      <a:pt x="465" y="542"/>
                      <a:pt x="468" y="539"/>
                      <a:pt x="467" y="535"/>
                    </a:cubicBezTo>
                    <a:cubicBezTo>
                      <a:pt x="462" y="531"/>
                      <a:pt x="453" y="536"/>
                      <a:pt x="451" y="527"/>
                    </a:cubicBezTo>
                    <a:cubicBezTo>
                      <a:pt x="451" y="522"/>
                      <a:pt x="451" y="516"/>
                      <a:pt x="456" y="513"/>
                    </a:cubicBezTo>
                    <a:cubicBezTo>
                      <a:pt x="461" y="510"/>
                      <a:pt x="469" y="508"/>
                      <a:pt x="476" y="509"/>
                    </a:cubicBezTo>
                    <a:cubicBezTo>
                      <a:pt x="482" y="512"/>
                      <a:pt x="487" y="518"/>
                      <a:pt x="490" y="524"/>
                    </a:cubicBezTo>
                    <a:cubicBezTo>
                      <a:pt x="494" y="537"/>
                      <a:pt x="487" y="548"/>
                      <a:pt x="478" y="556"/>
                    </a:cubicBezTo>
                    <a:cubicBezTo>
                      <a:pt x="467" y="556"/>
                      <a:pt x="471" y="568"/>
                      <a:pt x="466" y="573"/>
                    </a:cubicBezTo>
                    <a:cubicBezTo>
                      <a:pt x="459" y="586"/>
                      <a:pt x="447" y="591"/>
                      <a:pt x="434" y="592"/>
                    </a:cubicBezTo>
                    <a:cubicBezTo>
                      <a:pt x="434" y="593"/>
                      <a:pt x="436" y="593"/>
                      <a:pt x="437" y="594"/>
                    </a:cubicBezTo>
                    <a:cubicBezTo>
                      <a:pt x="453" y="597"/>
                      <a:pt x="464" y="583"/>
                      <a:pt x="472" y="572"/>
                    </a:cubicBezTo>
                    <a:cubicBezTo>
                      <a:pt x="473" y="569"/>
                      <a:pt x="472" y="566"/>
                      <a:pt x="474" y="564"/>
                    </a:cubicBezTo>
                    <a:cubicBezTo>
                      <a:pt x="482" y="560"/>
                      <a:pt x="489" y="554"/>
                      <a:pt x="491" y="546"/>
                    </a:cubicBezTo>
                    <a:cubicBezTo>
                      <a:pt x="497" y="540"/>
                      <a:pt x="502" y="552"/>
                      <a:pt x="507" y="550"/>
                    </a:cubicBezTo>
                    <a:cubicBezTo>
                      <a:pt x="502" y="542"/>
                      <a:pt x="494" y="537"/>
                      <a:pt x="492" y="529"/>
                    </a:cubicBezTo>
                    <a:cubicBezTo>
                      <a:pt x="493" y="512"/>
                      <a:pt x="493" y="512"/>
                      <a:pt x="493" y="512"/>
                    </a:cubicBezTo>
                    <a:cubicBezTo>
                      <a:pt x="496" y="499"/>
                      <a:pt x="509" y="490"/>
                      <a:pt x="521" y="486"/>
                    </a:cubicBezTo>
                    <a:cubicBezTo>
                      <a:pt x="538" y="481"/>
                      <a:pt x="554" y="487"/>
                      <a:pt x="566" y="498"/>
                    </a:cubicBezTo>
                    <a:cubicBezTo>
                      <a:pt x="571" y="501"/>
                      <a:pt x="573" y="507"/>
                      <a:pt x="577" y="510"/>
                    </a:cubicBezTo>
                    <a:cubicBezTo>
                      <a:pt x="582" y="504"/>
                      <a:pt x="586" y="496"/>
                      <a:pt x="585" y="488"/>
                    </a:cubicBezTo>
                    <a:cubicBezTo>
                      <a:pt x="587" y="483"/>
                      <a:pt x="593" y="487"/>
                      <a:pt x="594" y="482"/>
                    </a:cubicBezTo>
                    <a:cubicBezTo>
                      <a:pt x="617" y="475"/>
                      <a:pt x="625" y="453"/>
                      <a:pt x="635" y="435"/>
                    </a:cubicBezTo>
                    <a:cubicBezTo>
                      <a:pt x="637" y="431"/>
                      <a:pt x="641" y="429"/>
                      <a:pt x="643" y="425"/>
                    </a:cubicBezTo>
                    <a:cubicBezTo>
                      <a:pt x="642" y="424"/>
                      <a:pt x="641" y="423"/>
                      <a:pt x="640" y="423"/>
                    </a:cubicBezTo>
                    <a:cubicBezTo>
                      <a:pt x="636" y="426"/>
                      <a:pt x="634" y="431"/>
                      <a:pt x="633" y="435"/>
                    </a:cubicBezTo>
                    <a:cubicBezTo>
                      <a:pt x="621" y="452"/>
                      <a:pt x="612" y="473"/>
                      <a:pt x="591" y="480"/>
                    </a:cubicBezTo>
                    <a:cubicBezTo>
                      <a:pt x="581" y="481"/>
                      <a:pt x="583" y="493"/>
                      <a:pt x="578" y="499"/>
                    </a:cubicBezTo>
                    <a:cubicBezTo>
                      <a:pt x="576" y="501"/>
                      <a:pt x="574" y="499"/>
                      <a:pt x="572" y="499"/>
                    </a:cubicBezTo>
                    <a:cubicBezTo>
                      <a:pt x="570" y="493"/>
                      <a:pt x="563" y="492"/>
                      <a:pt x="562" y="486"/>
                    </a:cubicBezTo>
                    <a:cubicBezTo>
                      <a:pt x="569" y="482"/>
                      <a:pt x="574" y="475"/>
                      <a:pt x="579" y="468"/>
                    </a:cubicBezTo>
                    <a:cubicBezTo>
                      <a:pt x="588" y="468"/>
                      <a:pt x="597" y="464"/>
                      <a:pt x="603" y="457"/>
                    </a:cubicBezTo>
                    <a:cubicBezTo>
                      <a:pt x="611" y="446"/>
                      <a:pt x="617" y="432"/>
                      <a:pt x="613" y="418"/>
                    </a:cubicBezTo>
                    <a:cubicBezTo>
                      <a:pt x="608" y="403"/>
                      <a:pt x="594" y="395"/>
                      <a:pt x="580" y="392"/>
                    </a:cubicBezTo>
                    <a:cubicBezTo>
                      <a:pt x="572" y="389"/>
                      <a:pt x="570" y="377"/>
                      <a:pt x="561" y="376"/>
                    </a:cubicBezTo>
                    <a:cubicBezTo>
                      <a:pt x="559" y="373"/>
                      <a:pt x="563" y="371"/>
                      <a:pt x="565" y="370"/>
                    </a:cubicBezTo>
                    <a:cubicBezTo>
                      <a:pt x="570" y="365"/>
                      <a:pt x="572" y="357"/>
                      <a:pt x="576" y="351"/>
                    </a:cubicBezTo>
                    <a:cubicBezTo>
                      <a:pt x="577" y="350"/>
                      <a:pt x="579" y="351"/>
                      <a:pt x="580" y="352"/>
                    </a:cubicBezTo>
                    <a:cubicBezTo>
                      <a:pt x="582" y="361"/>
                      <a:pt x="583" y="371"/>
                      <a:pt x="589" y="378"/>
                    </a:cubicBezTo>
                    <a:cubicBezTo>
                      <a:pt x="596" y="378"/>
                      <a:pt x="601" y="382"/>
                      <a:pt x="608" y="383"/>
                    </a:cubicBezTo>
                    <a:cubicBezTo>
                      <a:pt x="619" y="391"/>
                      <a:pt x="628" y="401"/>
                      <a:pt x="633" y="413"/>
                    </a:cubicBezTo>
                    <a:cubicBezTo>
                      <a:pt x="634" y="415"/>
                      <a:pt x="635" y="418"/>
                      <a:pt x="638" y="418"/>
                    </a:cubicBezTo>
                    <a:cubicBezTo>
                      <a:pt x="635" y="411"/>
                      <a:pt x="631" y="404"/>
                      <a:pt x="627" y="397"/>
                    </a:cubicBezTo>
                    <a:cubicBezTo>
                      <a:pt x="622" y="388"/>
                      <a:pt x="611" y="385"/>
                      <a:pt x="604" y="379"/>
                    </a:cubicBezTo>
                    <a:cubicBezTo>
                      <a:pt x="600" y="377"/>
                      <a:pt x="594" y="378"/>
                      <a:pt x="591" y="374"/>
                    </a:cubicBezTo>
                    <a:cubicBezTo>
                      <a:pt x="585" y="364"/>
                      <a:pt x="585" y="349"/>
                      <a:pt x="574" y="342"/>
                    </a:cubicBezTo>
                    <a:cubicBezTo>
                      <a:pt x="571" y="351"/>
                      <a:pt x="571" y="351"/>
                      <a:pt x="571" y="351"/>
                    </a:cubicBezTo>
                    <a:cubicBezTo>
                      <a:pt x="569" y="363"/>
                      <a:pt x="557" y="369"/>
                      <a:pt x="549" y="377"/>
                    </a:cubicBezTo>
                    <a:cubicBezTo>
                      <a:pt x="548" y="378"/>
                      <a:pt x="548" y="378"/>
                      <a:pt x="548" y="378"/>
                    </a:cubicBezTo>
                    <a:cubicBezTo>
                      <a:pt x="561" y="377"/>
                      <a:pt x="569" y="388"/>
                      <a:pt x="575" y="396"/>
                    </a:cubicBezTo>
                    <a:cubicBezTo>
                      <a:pt x="584" y="397"/>
                      <a:pt x="593" y="399"/>
                      <a:pt x="600" y="406"/>
                    </a:cubicBezTo>
                    <a:cubicBezTo>
                      <a:pt x="610" y="414"/>
                      <a:pt x="611" y="428"/>
                      <a:pt x="610" y="439"/>
                    </a:cubicBezTo>
                    <a:cubicBezTo>
                      <a:pt x="607" y="452"/>
                      <a:pt x="593" y="459"/>
                      <a:pt x="580" y="462"/>
                    </a:cubicBezTo>
                    <a:cubicBezTo>
                      <a:pt x="575" y="472"/>
                      <a:pt x="564" y="478"/>
                      <a:pt x="554" y="480"/>
                    </a:cubicBezTo>
                    <a:cubicBezTo>
                      <a:pt x="545" y="480"/>
                      <a:pt x="537" y="477"/>
                      <a:pt x="532" y="469"/>
                    </a:cubicBezTo>
                    <a:cubicBezTo>
                      <a:pt x="528" y="463"/>
                      <a:pt x="529" y="455"/>
                      <a:pt x="529" y="448"/>
                    </a:cubicBezTo>
                    <a:cubicBezTo>
                      <a:pt x="531" y="443"/>
                      <a:pt x="535" y="438"/>
                      <a:pt x="541" y="437"/>
                    </a:cubicBezTo>
                    <a:cubicBezTo>
                      <a:pt x="547" y="437"/>
                      <a:pt x="553" y="438"/>
                      <a:pt x="556" y="443"/>
                    </a:cubicBezTo>
                    <a:cubicBezTo>
                      <a:pt x="558" y="446"/>
                      <a:pt x="556" y="448"/>
                      <a:pt x="557" y="451"/>
                    </a:cubicBezTo>
                    <a:cubicBezTo>
                      <a:pt x="563" y="452"/>
                      <a:pt x="566" y="444"/>
                      <a:pt x="570" y="440"/>
                    </a:cubicBezTo>
                    <a:cubicBezTo>
                      <a:pt x="575" y="440"/>
                      <a:pt x="583" y="442"/>
                      <a:pt x="585" y="435"/>
                    </a:cubicBezTo>
                    <a:cubicBezTo>
                      <a:pt x="587" y="430"/>
                      <a:pt x="587" y="423"/>
                      <a:pt x="582" y="419"/>
                    </a:cubicBezTo>
                    <a:cubicBezTo>
                      <a:pt x="579" y="417"/>
                      <a:pt x="575" y="418"/>
                      <a:pt x="571" y="418"/>
                    </a:cubicBezTo>
                    <a:cubicBezTo>
                      <a:pt x="564" y="420"/>
                      <a:pt x="563" y="412"/>
                      <a:pt x="559" y="409"/>
                    </a:cubicBezTo>
                    <a:cubicBezTo>
                      <a:pt x="555" y="406"/>
                      <a:pt x="552" y="410"/>
                      <a:pt x="550" y="412"/>
                    </a:cubicBezTo>
                    <a:cubicBezTo>
                      <a:pt x="545" y="414"/>
                      <a:pt x="538" y="415"/>
                      <a:pt x="533" y="411"/>
                    </a:cubicBezTo>
                    <a:cubicBezTo>
                      <a:pt x="531" y="408"/>
                      <a:pt x="525" y="404"/>
                      <a:pt x="527" y="399"/>
                    </a:cubicBezTo>
                    <a:cubicBezTo>
                      <a:pt x="527" y="392"/>
                      <a:pt x="530" y="385"/>
                      <a:pt x="537" y="381"/>
                    </a:cubicBezTo>
                    <a:cubicBezTo>
                      <a:pt x="522" y="380"/>
                      <a:pt x="510" y="373"/>
                      <a:pt x="500" y="363"/>
                    </a:cubicBezTo>
                    <a:cubicBezTo>
                      <a:pt x="494" y="358"/>
                      <a:pt x="493" y="351"/>
                      <a:pt x="489" y="345"/>
                    </a:cubicBezTo>
                    <a:cubicBezTo>
                      <a:pt x="487" y="341"/>
                      <a:pt x="488" y="337"/>
                      <a:pt x="486" y="334"/>
                    </a:cubicBezTo>
                    <a:cubicBezTo>
                      <a:pt x="481" y="342"/>
                      <a:pt x="481" y="342"/>
                      <a:pt x="481" y="342"/>
                    </a:cubicBezTo>
                    <a:cubicBezTo>
                      <a:pt x="475" y="346"/>
                      <a:pt x="469" y="352"/>
                      <a:pt x="461" y="351"/>
                    </a:cubicBezTo>
                    <a:cubicBezTo>
                      <a:pt x="456" y="350"/>
                      <a:pt x="451" y="347"/>
                      <a:pt x="448" y="343"/>
                    </a:cubicBezTo>
                    <a:cubicBezTo>
                      <a:pt x="446" y="338"/>
                      <a:pt x="442" y="332"/>
                      <a:pt x="447" y="327"/>
                    </a:cubicBezTo>
                    <a:cubicBezTo>
                      <a:pt x="448" y="319"/>
                      <a:pt x="456" y="318"/>
                      <a:pt x="462" y="319"/>
                    </a:cubicBezTo>
                    <a:cubicBezTo>
                      <a:pt x="459" y="315"/>
                      <a:pt x="453" y="318"/>
                      <a:pt x="451" y="312"/>
                    </a:cubicBezTo>
                    <a:cubicBezTo>
                      <a:pt x="453" y="307"/>
                      <a:pt x="453" y="303"/>
                      <a:pt x="453" y="297"/>
                    </a:cubicBezTo>
                    <a:close/>
                    <a:moveTo>
                      <a:pt x="254" y="311"/>
                    </a:moveTo>
                    <a:cubicBezTo>
                      <a:pt x="256" y="303"/>
                      <a:pt x="260" y="294"/>
                      <a:pt x="256" y="287"/>
                    </a:cubicBezTo>
                    <a:cubicBezTo>
                      <a:pt x="254" y="294"/>
                      <a:pt x="254" y="304"/>
                      <a:pt x="246" y="308"/>
                    </a:cubicBezTo>
                    <a:cubicBezTo>
                      <a:pt x="243" y="310"/>
                      <a:pt x="241" y="308"/>
                      <a:pt x="238" y="306"/>
                    </a:cubicBezTo>
                    <a:cubicBezTo>
                      <a:pt x="234" y="301"/>
                      <a:pt x="231" y="295"/>
                      <a:pt x="227" y="291"/>
                    </a:cubicBezTo>
                    <a:cubicBezTo>
                      <a:pt x="225" y="292"/>
                      <a:pt x="225" y="295"/>
                      <a:pt x="225" y="297"/>
                    </a:cubicBezTo>
                    <a:cubicBezTo>
                      <a:pt x="232" y="306"/>
                      <a:pt x="238" y="314"/>
                      <a:pt x="246" y="322"/>
                    </a:cubicBezTo>
                    <a:cubicBezTo>
                      <a:pt x="252" y="322"/>
                      <a:pt x="252" y="315"/>
                      <a:pt x="254" y="311"/>
                    </a:cubicBezTo>
                    <a:close/>
                    <a:moveTo>
                      <a:pt x="378" y="308"/>
                    </a:moveTo>
                    <a:cubicBezTo>
                      <a:pt x="366" y="299"/>
                      <a:pt x="366" y="299"/>
                      <a:pt x="366" y="299"/>
                    </a:cubicBezTo>
                    <a:cubicBezTo>
                      <a:pt x="352" y="290"/>
                      <a:pt x="333" y="292"/>
                      <a:pt x="320" y="298"/>
                    </a:cubicBezTo>
                    <a:cubicBezTo>
                      <a:pt x="292" y="306"/>
                      <a:pt x="270" y="332"/>
                      <a:pt x="261" y="359"/>
                    </a:cubicBezTo>
                    <a:cubicBezTo>
                      <a:pt x="253" y="365"/>
                      <a:pt x="244" y="367"/>
                      <a:pt x="237" y="374"/>
                    </a:cubicBezTo>
                    <a:cubicBezTo>
                      <a:pt x="218" y="389"/>
                      <a:pt x="220" y="414"/>
                      <a:pt x="200" y="427"/>
                    </a:cubicBezTo>
                    <a:cubicBezTo>
                      <a:pt x="198" y="428"/>
                      <a:pt x="197" y="431"/>
                      <a:pt x="199" y="433"/>
                    </a:cubicBezTo>
                    <a:cubicBezTo>
                      <a:pt x="227" y="449"/>
                      <a:pt x="235" y="488"/>
                      <a:pt x="267" y="498"/>
                    </a:cubicBezTo>
                    <a:cubicBezTo>
                      <a:pt x="266" y="513"/>
                      <a:pt x="276" y="523"/>
                      <a:pt x="283" y="534"/>
                    </a:cubicBezTo>
                    <a:cubicBezTo>
                      <a:pt x="291" y="539"/>
                      <a:pt x="298" y="548"/>
                      <a:pt x="307" y="551"/>
                    </a:cubicBezTo>
                    <a:cubicBezTo>
                      <a:pt x="325" y="562"/>
                      <a:pt x="351" y="562"/>
                      <a:pt x="369" y="551"/>
                    </a:cubicBezTo>
                    <a:cubicBezTo>
                      <a:pt x="382" y="544"/>
                      <a:pt x="388" y="529"/>
                      <a:pt x="386" y="516"/>
                    </a:cubicBezTo>
                    <a:cubicBezTo>
                      <a:pt x="386" y="506"/>
                      <a:pt x="382" y="499"/>
                      <a:pt x="376" y="493"/>
                    </a:cubicBezTo>
                    <a:cubicBezTo>
                      <a:pt x="368" y="483"/>
                      <a:pt x="355" y="484"/>
                      <a:pt x="344" y="482"/>
                    </a:cubicBezTo>
                    <a:cubicBezTo>
                      <a:pt x="334" y="484"/>
                      <a:pt x="325" y="488"/>
                      <a:pt x="318" y="497"/>
                    </a:cubicBezTo>
                    <a:cubicBezTo>
                      <a:pt x="314" y="505"/>
                      <a:pt x="310" y="514"/>
                      <a:pt x="311" y="523"/>
                    </a:cubicBezTo>
                    <a:cubicBezTo>
                      <a:pt x="316" y="527"/>
                      <a:pt x="321" y="533"/>
                      <a:pt x="328" y="533"/>
                    </a:cubicBezTo>
                    <a:cubicBezTo>
                      <a:pt x="328" y="531"/>
                      <a:pt x="328" y="531"/>
                      <a:pt x="328" y="531"/>
                    </a:cubicBezTo>
                    <a:cubicBezTo>
                      <a:pt x="326" y="526"/>
                      <a:pt x="329" y="522"/>
                      <a:pt x="329" y="517"/>
                    </a:cubicBezTo>
                    <a:cubicBezTo>
                      <a:pt x="332" y="508"/>
                      <a:pt x="340" y="500"/>
                      <a:pt x="349" y="499"/>
                    </a:cubicBezTo>
                    <a:cubicBezTo>
                      <a:pt x="355" y="499"/>
                      <a:pt x="360" y="502"/>
                      <a:pt x="364" y="508"/>
                    </a:cubicBezTo>
                    <a:cubicBezTo>
                      <a:pt x="367" y="513"/>
                      <a:pt x="366" y="521"/>
                      <a:pt x="364" y="527"/>
                    </a:cubicBezTo>
                    <a:cubicBezTo>
                      <a:pt x="360" y="536"/>
                      <a:pt x="352" y="544"/>
                      <a:pt x="341" y="544"/>
                    </a:cubicBezTo>
                    <a:cubicBezTo>
                      <a:pt x="309" y="540"/>
                      <a:pt x="285" y="511"/>
                      <a:pt x="275" y="482"/>
                    </a:cubicBezTo>
                    <a:cubicBezTo>
                      <a:pt x="255" y="477"/>
                      <a:pt x="240" y="460"/>
                      <a:pt x="232" y="442"/>
                    </a:cubicBezTo>
                    <a:cubicBezTo>
                      <a:pt x="231" y="435"/>
                      <a:pt x="221" y="433"/>
                      <a:pt x="223" y="426"/>
                    </a:cubicBezTo>
                    <a:cubicBezTo>
                      <a:pt x="228" y="419"/>
                      <a:pt x="230" y="411"/>
                      <a:pt x="234" y="402"/>
                    </a:cubicBezTo>
                    <a:cubicBezTo>
                      <a:pt x="241" y="387"/>
                      <a:pt x="257" y="378"/>
                      <a:pt x="272" y="372"/>
                    </a:cubicBezTo>
                    <a:cubicBezTo>
                      <a:pt x="283" y="346"/>
                      <a:pt x="302" y="312"/>
                      <a:pt x="335" y="311"/>
                    </a:cubicBezTo>
                    <a:cubicBezTo>
                      <a:pt x="348" y="310"/>
                      <a:pt x="361" y="314"/>
                      <a:pt x="367" y="326"/>
                    </a:cubicBezTo>
                    <a:cubicBezTo>
                      <a:pt x="370" y="333"/>
                      <a:pt x="370" y="338"/>
                      <a:pt x="367" y="345"/>
                    </a:cubicBezTo>
                    <a:cubicBezTo>
                      <a:pt x="363" y="356"/>
                      <a:pt x="351" y="356"/>
                      <a:pt x="340" y="356"/>
                    </a:cubicBezTo>
                    <a:cubicBezTo>
                      <a:pt x="325" y="352"/>
                      <a:pt x="322" y="334"/>
                      <a:pt x="321" y="321"/>
                    </a:cubicBezTo>
                    <a:cubicBezTo>
                      <a:pt x="317" y="322"/>
                      <a:pt x="313" y="323"/>
                      <a:pt x="309" y="327"/>
                    </a:cubicBezTo>
                    <a:cubicBezTo>
                      <a:pt x="304" y="341"/>
                      <a:pt x="309" y="357"/>
                      <a:pt x="320" y="368"/>
                    </a:cubicBezTo>
                    <a:cubicBezTo>
                      <a:pt x="327" y="375"/>
                      <a:pt x="335" y="375"/>
                      <a:pt x="344" y="376"/>
                    </a:cubicBezTo>
                    <a:cubicBezTo>
                      <a:pt x="360" y="375"/>
                      <a:pt x="375" y="368"/>
                      <a:pt x="382" y="354"/>
                    </a:cubicBezTo>
                    <a:cubicBezTo>
                      <a:pt x="392" y="340"/>
                      <a:pt x="385" y="321"/>
                      <a:pt x="378" y="308"/>
                    </a:cubicBezTo>
                    <a:close/>
                    <a:moveTo>
                      <a:pt x="596" y="331"/>
                    </a:moveTo>
                    <a:cubicBezTo>
                      <a:pt x="587" y="322"/>
                      <a:pt x="576" y="314"/>
                      <a:pt x="564" y="308"/>
                    </a:cubicBezTo>
                    <a:cubicBezTo>
                      <a:pt x="546" y="301"/>
                      <a:pt x="524" y="294"/>
                      <a:pt x="506" y="307"/>
                    </a:cubicBezTo>
                    <a:cubicBezTo>
                      <a:pt x="497" y="316"/>
                      <a:pt x="491" y="328"/>
                      <a:pt x="493" y="340"/>
                    </a:cubicBezTo>
                    <a:cubicBezTo>
                      <a:pt x="496" y="355"/>
                      <a:pt x="511" y="368"/>
                      <a:pt x="525" y="373"/>
                    </a:cubicBezTo>
                    <a:cubicBezTo>
                      <a:pt x="538" y="376"/>
                      <a:pt x="550" y="370"/>
                      <a:pt x="558" y="362"/>
                    </a:cubicBezTo>
                    <a:cubicBezTo>
                      <a:pt x="564" y="354"/>
                      <a:pt x="569" y="343"/>
                      <a:pt x="567" y="333"/>
                    </a:cubicBezTo>
                    <a:cubicBezTo>
                      <a:pt x="563" y="330"/>
                      <a:pt x="560" y="327"/>
                      <a:pt x="555" y="327"/>
                    </a:cubicBezTo>
                    <a:cubicBezTo>
                      <a:pt x="556" y="335"/>
                      <a:pt x="556" y="344"/>
                      <a:pt x="550" y="350"/>
                    </a:cubicBezTo>
                    <a:cubicBezTo>
                      <a:pt x="545" y="355"/>
                      <a:pt x="538" y="358"/>
                      <a:pt x="531" y="359"/>
                    </a:cubicBezTo>
                    <a:cubicBezTo>
                      <a:pt x="522" y="357"/>
                      <a:pt x="515" y="352"/>
                      <a:pt x="511" y="345"/>
                    </a:cubicBezTo>
                    <a:cubicBezTo>
                      <a:pt x="508" y="335"/>
                      <a:pt x="512" y="327"/>
                      <a:pt x="517" y="320"/>
                    </a:cubicBezTo>
                    <a:cubicBezTo>
                      <a:pt x="526" y="311"/>
                      <a:pt x="540" y="313"/>
                      <a:pt x="551" y="317"/>
                    </a:cubicBezTo>
                    <a:cubicBezTo>
                      <a:pt x="574" y="324"/>
                      <a:pt x="589" y="347"/>
                      <a:pt x="595" y="369"/>
                    </a:cubicBezTo>
                    <a:cubicBezTo>
                      <a:pt x="608" y="372"/>
                      <a:pt x="618" y="381"/>
                      <a:pt x="629" y="389"/>
                    </a:cubicBezTo>
                    <a:cubicBezTo>
                      <a:pt x="637" y="398"/>
                      <a:pt x="639" y="409"/>
                      <a:pt x="647" y="418"/>
                    </a:cubicBezTo>
                    <a:cubicBezTo>
                      <a:pt x="647" y="420"/>
                      <a:pt x="650" y="423"/>
                      <a:pt x="652" y="425"/>
                    </a:cubicBezTo>
                    <a:cubicBezTo>
                      <a:pt x="654" y="430"/>
                      <a:pt x="646" y="431"/>
                      <a:pt x="643" y="435"/>
                    </a:cubicBezTo>
                    <a:cubicBezTo>
                      <a:pt x="633" y="453"/>
                      <a:pt x="622" y="477"/>
                      <a:pt x="600" y="486"/>
                    </a:cubicBezTo>
                    <a:cubicBezTo>
                      <a:pt x="589" y="487"/>
                      <a:pt x="592" y="501"/>
                      <a:pt x="586" y="508"/>
                    </a:cubicBezTo>
                    <a:cubicBezTo>
                      <a:pt x="580" y="524"/>
                      <a:pt x="564" y="536"/>
                      <a:pt x="546" y="542"/>
                    </a:cubicBezTo>
                    <a:cubicBezTo>
                      <a:pt x="539" y="539"/>
                      <a:pt x="529" y="541"/>
                      <a:pt x="523" y="534"/>
                    </a:cubicBezTo>
                    <a:cubicBezTo>
                      <a:pt x="521" y="528"/>
                      <a:pt x="517" y="523"/>
                      <a:pt x="520" y="516"/>
                    </a:cubicBezTo>
                    <a:cubicBezTo>
                      <a:pt x="521" y="512"/>
                      <a:pt x="525" y="508"/>
                      <a:pt x="530" y="507"/>
                    </a:cubicBezTo>
                    <a:cubicBezTo>
                      <a:pt x="537" y="505"/>
                      <a:pt x="544" y="509"/>
                      <a:pt x="550" y="513"/>
                    </a:cubicBezTo>
                    <a:cubicBezTo>
                      <a:pt x="554" y="518"/>
                      <a:pt x="553" y="525"/>
                      <a:pt x="555" y="531"/>
                    </a:cubicBezTo>
                    <a:cubicBezTo>
                      <a:pt x="557" y="531"/>
                      <a:pt x="559" y="530"/>
                      <a:pt x="560" y="529"/>
                    </a:cubicBezTo>
                    <a:cubicBezTo>
                      <a:pt x="565" y="525"/>
                      <a:pt x="574" y="522"/>
                      <a:pt x="571" y="514"/>
                    </a:cubicBezTo>
                    <a:cubicBezTo>
                      <a:pt x="564" y="501"/>
                      <a:pt x="551" y="493"/>
                      <a:pt x="537" y="490"/>
                    </a:cubicBezTo>
                    <a:cubicBezTo>
                      <a:pt x="525" y="488"/>
                      <a:pt x="513" y="495"/>
                      <a:pt x="505" y="503"/>
                    </a:cubicBezTo>
                    <a:cubicBezTo>
                      <a:pt x="499" y="511"/>
                      <a:pt x="496" y="523"/>
                      <a:pt x="501" y="533"/>
                    </a:cubicBezTo>
                    <a:cubicBezTo>
                      <a:pt x="509" y="541"/>
                      <a:pt x="516" y="553"/>
                      <a:pt x="529" y="555"/>
                    </a:cubicBezTo>
                    <a:cubicBezTo>
                      <a:pt x="536" y="554"/>
                      <a:pt x="541" y="561"/>
                      <a:pt x="548" y="557"/>
                    </a:cubicBezTo>
                    <a:cubicBezTo>
                      <a:pt x="571" y="556"/>
                      <a:pt x="585" y="536"/>
                      <a:pt x="597" y="520"/>
                    </a:cubicBezTo>
                    <a:cubicBezTo>
                      <a:pt x="601" y="514"/>
                      <a:pt x="602" y="508"/>
                      <a:pt x="604" y="501"/>
                    </a:cubicBezTo>
                    <a:cubicBezTo>
                      <a:pt x="614" y="498"/>
                      <a:pt x="620" y="490"/>
                      <a:pt x="628" y="484"/>
                    </a:cubicBezTo>
                    <a:cubicBezTo>
                      <a:pt x="645" y="468"/>
                      <a:pt x="648" y="444"/>
                      <a:pt x="668" y="430"/>
                    </a:cubicBezTo>
                    <a:cubicBezTo>
                      <a:pt x="670" y="425"/>
                      <a:pt x="661" y="423"/>
                      <a:pt x="662" y="416"/>
                    </a:cubicBezTo>
                    <a:cubicBezTo>
                      <a:pt x="653" y="404"/>
                      <a:pt x="646" y="390"/>
                      <a:pt x="637" y="378"/>
                    </a:cubicBezTo>
                    <a:cubicBezTo>
                      <a:pt x="630" y="368"/>
                      <a:pt x="619" y="364"/>
                      <a:pt x="610" y="358"/>
                    </a:cubicBezTo>
                    <a:cubicBezTo>
                      <a:pt x="607" y="348"/>
                      <a:pt x="601" y="340"/>
                      <a:pt x="596" y="331"/>
                    </a:cubicBezTo>
                    <a:close/>
                    <a:moveTo>
                      <a:pt x="671" y="322"/>
                    </a:moveTo>
                    <a:cubicBezTo>
                      <a:pt x="668" y="316"/>
                      <a:pt x="664" y="309"/>
                      <a:pt x="659" y="305"/>
                    </a:cubicBezTo>
                    <a:cubicBezTo>
                      <a:pt x="651" y="314"/>
                      <a:pt x="662" y="324"/>
                      <a:pt x="665" y="333"/>
                    </a:cubicBezTo>
                    <a:cubicBezTo>
                      <a:pt x="666" y="341"/>
                      <a:pt x="668" y="350"/>
                      <a:pt x="662" y="357"/>
                    </a:cubicBezTo>
                    <a:cubicBezTo>
                      <a:pt x="657" y="364"/>
                      <a:pt x="651" y="355"/>
                      <a:pt x="647" y="356"/>
                    </a:cubicBezTo>
                    <a:cubicBezTo>
                      <a:pt x="644" y="360"/>
                      <a:pt x="646" y="366"/>
                      <a:pt x="647" y="370"/>
                    </a:cubicBezTo>
                    <a:cubicBezTo>
                      <a:pt x="651" y="374"/>
                      <a:pt x="655" y="378"/>
                      <a:pt x="660" y="380"/>
                    </a:cubicBezTo>
                    <a:cubicBezTo>
                      <a:pt x="663" y="380"/>
                      <a:pt x="666" y="378"/>
                      <a:pt x="669" y="376"/>
                    </a:cubicBezTo>
                    <a:cubicBezTo>
                      <a:pt x="682" y="360"/>
                      <a:pt x="677" y="340"/>
                      <a:pt x="671" y="322"/>
                    </a:cubicBezTo>
                    <a:close/>
                    <a:moveTo>
                      <a:pt x="214" y="328"/>
                    </a:moveTo>
                    <a:cubicBezTo>
                      <a:pt x="215" y="321"/>
                      <a:pt x="220" y="311"/>
                      <a:pt x="214" y="305"/>
                    </a:cubicBezTo>
                    <a:cubicBezTo>
                      <a:pt x="212" y="306"/>
                      <a:pt x="209" y="307"/>
                      <a:pt x="207" y="309"/>
                    </a:cubicBezTo>
                    <a:cubicBezTo>
                      <a:pt x="208" y="327"/>
                      <a:pt x="196" y="342"/>
                      <a:pt x="197" y="358"/>
                    </a:cubicBezTo>
                    <a:cubicBezTo>
                      <a:pt x="200" y="366"/>
                      <a:pt x="204" y="376"/>
                      <a:pt x="213" y="378"/>
                    </a:cubicBezTo>
                    <a:cubicBezTo>
                      <a:pt x="216" y="379"/>
                      <a:pt x="220" y="378"/>
                      <a:pt x="223" y="376"/>
                    </a:cubicBezTo>
                    <a:cubicBezTo>
                      <a:pt x="227" y="372"/>
                      <a:pt x="228" y="365"/>
                      <a:pt x="226" y="359"/>
                    </a:cubicBezTo>
                    <a:cubicBezTo>
                      <a:pt x="224" y="358"/>
                      <a:pt x="222" y="359"/>
                      <a:pt x="220" y="360"/>
                    </a:cubicBezTo>
                    <a:cubicBezTo>
                      <a:pt x="217" y="360"/>
                      <a:pt x="213" y="359"/>
                      <a:pt x="211" y="356"/>
                    </a:cubicBezTo>
                    <a:cubicBezTo>
                      <a:pt x="205" y="348"/>
                      <a:pt x="209" y="336"/>
                      <a:pt x="214" y="328"/>
                    </a:cubicBezTo>
                    <a:close/>
                    <a:moveTo>
                      <a:pt x="685" y="318"/>
                    </a:moveTo>
                    <a:cubicBezTo>
                      <a:pt x="683" y="316"/>
                      <a:pt x="680" y="314"/>
                      <a:pt x="678" y="315"/>
                    </a:cubicBezTo>
                    <a:cubicBezTo>
                      <a:pt x="676" y="327"/>
                      <a:pt x="685" y="338"/>
                      <a:pt x="683" y="350"/>
                    </a:cubicBezTo>
                    <a:cubicBezTo>
                      <a:pt x="687" y="365"/>
                      <a:pt x="676" y="376"/>
                      <a:pt x="675" y="390"/>
                    </a:cubicBezTo>
                    <a:cubicBezTo>
                      <a:pt x="674" y="401"/>
                      <a:pt x="675" y="413"/>
                      <a:pt x="685" y="420"/>
                    </a:cubicBezTo>
                    <a:cubicBezTo>
                      <a:pt x="690" y="423"/>
                      <a:pt x="695" y="424"/>
                      <a:pt x="701" y="422"/>
                    </a:cubicBezTo>
                    <a:cubicBezTo>
                      <a:pt x="709" y="419"/>
                      <a:pt x="716" y="413"/>
                      <a:pt x="716" y="404"/>
                    </a:cubicBezTo>
                    <a:cubicBezTo>
                      <a:pt x="708" y="408"/>
                      <a:pt x="708" y="408"/>
                      <a:pt x="708" y="408"/>
                    </a:cubicBezTo>
                    <a:cubicBezTo>
                      <a:pt x="703" y="407"/>
                      <a:pt x="698" y="407"/>
                      <a:pt x="695" y="404"/>
                    </a:cubicBezTo>
                    <a:cubicBezTo>
                      <a:pt x="685" y="394"/>
                      <a:pt x="692" y="379"/>
                      <a:pt x="695" y="368"/>
                    </a:cubicBezTo>
                    <a:cubicBezTo>
                      <a:pt x="699" y="355"/>
                      <a:pt x="697" y="343"/>
                      <a:pt x="692" y="330"/>
                    </a:cubicBezTo>
                    <a:cubicBezTo>
                      <a:pt x="690" y="326"/>
                      <a:pt x="683" y="323"/>
                      <a:pt x="685" y="318"/>
                    </a:cubicBezTo>
                    <a:close/>
                    <a:moveTo>
                      <a:pt x="201" y="315"/>
                    </a:moveTo>
                    <a:cubicBezTo>
                      <a:pt x="201" y="314"/>
                      <a:pt x="200" y="313"/>
                      <a:pt x="199" y="313"/>
                    </a:cubicBezTo>
                    <a:cubicBezTo>
                      <a:pt x="196" y="314"/>
                      <a:pt x="194" y="315"/>
                      <a:pt x="194" y="318"/>
                    </a:cubicBezTo>
                    <a:cubicBezTo>
                      <a:pt x="186" y="324"/>
                      <a:pt x="184" y="334"/>
                      <a:pt x="182" y="344"/>
                    </a:cubicBezTo>
                    <a:cubicBezTo>
                      <a:pt x="177" y="362"/>
                      <a:pt x="193" y="379"/>
                      <a:pt x="184" y="397"/>
                    </a:cubicBezTo>
                    <a:cubicBezTo>
                      <a:pt x="180" y="404"/>
                      <a:pt x="173" y="408"/>
                      <a:pt x="165" y="408"/>
                    </a:cubicBezTo>
                    <a:cubicBezTo>
                      <a:pt x="164" y="409"/>
                      <a:pt x="164" y="409"/>
                      <a:pt x="164" y="409"/>
                    </a:cubicBezTo>
                    <a:cubicBezTo>
                      <a:pt x="167" y="414"/>
                      <a:pt x="171" y="416"/>
                      <a:pt x="175" y="418"/>
                    </a:cubicBezTo>
                    <a:cubicBezTo>
                      <a:pt x="183" y="417"/>
                      <a:pt x="188" y="414"/>
                      <a:pt x="192" y="409"/>
                    </a:cubicBezTo>
                    <a:cubicBezTo>
                      <a:pt x="202" y="396"/>
                      <a:pt x="198" y="378"/>
                      <a:pt x="193" y="365"/>
                    </a:cubicBezTo>
                    <a:cubicBezTo>
                      <a:pt x="189" y="348"/>
                      <a:pt x="198" y="331"/>
                      <a:pt x="201" y="315"/>
                    </a:cubicBezTo>
                    <a:close/>
                    <a:moveTo>
                      <a:pt x="705" y="328"/>
                    </a:moveTo>
                    <a:cubicBezTo>
                      <a:pt x="703" y="325"/>
                      <a:pt x="699" y="316"/>
                      <a:pt x="694" y="321"/>
                    </a:cubicBezTo>
                    <a:cubicBezTo>
                      <a:pt x="699" y="331"/>
                      <a:pt x="703" y="342"/>
                      <a:pt x="703" y="353"/>
                    </a:cubicBezTo>
                    <a:cubicBezTo>
                      <a:pt x="705" y="369"/>
                      <a:pt x="688" y="385"/>
                      <a:pt x="701" y="401"/>
                    </a:cubicBezTo>
                    <a:cubicBezTo>
                      <a:pt x="703" y="403"/>
                      <a:pt x="709" y="403"/>
                      <a:pt x="710" y="399"/>
                    </a:cubicBezTo>
                    <a:cubicBezTo>
                      <a:pt x="710" y="397"/>
                      <a:pt x="708" y="397"/>
                      <a:pt x="706" y="395"/>
                    </a:cubicBezTo>
                    <a:cubicBezTo>
                      <a:pt x="700" y="389"/>
                      <a:pt x="704" y="379"/>
                      <a:pt x="706" y="371"/>
                    </a:cubicBezTo>
                    <a:cubicBezTo>
                      <a:pt x="709" y="357"/>
                      <a:pt x="712" y="342"/>
                      <a:pt x="705" y="328"/>
                    </a:cubicBezTo>
                    <a:close/>
                    <a:moveTo>
                      <a:pt x="359" y="325"/>
                    </a:move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45" y="318"/>
                      <a:pt x="337" y="314"/>
                      <a:pt x="329" y="318"/>
                    </a:cubicBezTo>
                    <a:cubicBezTo>
                      <a:pt x="329" y="325"/>
                      <a:pt x="326" y="336"/>
                      <a:pt x="332" y="342"/>
                    </a:cubicBezTo>
                    <a:cubicBezTo>
                      <a:pt x="335" y="347"/>
                      <a:pt x="341" y="352"/>
                      <a:pt x="347" y="350"/>
                    </a:cubicBezTo>
                    <a:cubicBezTo>
                      <a:pt x="352" y="349"/>
                      <a:pt x="357" y="347"/>
                      <a:pt x="359" y="342"/>
                    </a:cubicBezTo>
                    <a:cubicBezTo>
                      <a:pt x="362" y="337"/>
                      <a:pt x="362" y="329"/>
                      <a:pt x="359" y="325"/>
                    </a:cubicBezTo>
                    <a:close/>
                    <a:moveTo>
                      <a:pt x="546" y="324"/>
                    </a:moveTo>
                    <a:cubicBezTo>
                      <a:pt x="543" y="319"/>
                      <a:pt x="537" y="321"/>
                      <a:pt x="532" y="320"/>
                    </a:cubicBezTo>
                    <a:cubicBezTo>
                      <a:pt x="524" y="320"/>
                      <a:pt x="520" y="327"/>
                      <a:pt x="517" y="334"/>
                    </a:cubicBezTo>
                    <a:cubicBezTo>
                      <a:pt x="515" y="338"/>
                      <a:pt x="517" y="342"/>
                      <a:pt x="519" y="346"/>
                    </a:cubicBezTo>
                    <a:cubicBezTo>
                      <a:pt x="524" y="351"/>
                      <a:pt x="531" y="352"/>
                      <a:pt x="537" y="351"/>
                    </a:cubicBezTo>
                    <a:cubicBezTo>
                      <a:pt x="542" y="351"/>
                      <a:pt x="546" y="346"/>
                      <a:pt x="549" y="342"/>
                    </a:cubicBezTo>
                    <a:cubicBezTo>
                      <a:pt x="550" y="339"/>
                      <a:pt x="552" y="333"/>
                      <a:pt x="547" y="330"/>
                    </a:cubicBezTo>
                    <a:cubicBezTo>
                      <a:pt x="545" y="335"/>
                      <a:pt x="547" y="340"/>
                      <a:pt x="544" y="344"/>
                    </a:cubicBezTo>
                    <a:cubicBezTo>
                      <a:pt x="541" y="347"/>
                      <a:pt x="537" y="349"/>
                      <a:pt x="532" y="349"/>
                    </a:cubicBezTo>
                    <a:cubicBezTo>
                      <a:pt x="528" y="348"/>
                      <a:pt x="524" y="347"/>
                      <a:pt x="522" y="343"/>
                    </a:cubicBezTo>
                    <a:cubicBezTo>
                      <a:pt x="522" y="340"/>
                      <a:pt x="521" y="337"/>
                      <a:pt x="521" y="333"/>
                    </a:cubicBezTo>
                    <a:cubicBezTo>
                      <a:pt x="523" y="330"/>
                      <a:pt x="526" y="326"/>
                      <a:pt x="530" y="325"/>
                    </a:cubicBezTo>
                    <a:cubicBezTo>
                      <a:pt x="535" y="321"/>
                      <a:pt x="542" y="325"/>
                      <a:pt x="546" y="327"/>
                    </a:cubicBezTo>
                    <a:cubicBezTo>
                      <a:pt x="546" y="324"/>
                      <a:pt x="546" y="324"/>
                      <a:pt x="546" y="324"/>
                    </a:cubicBezTo>
                    <a:close/>
                    <a:moveTo>
                      <a:pt x="359" y="331"/>
                    </a:moveTo>
                    <a:cubicBezTo>
                      <a:pt x="355" y="323"/>
                      <a:pt x="346" y="321"/>
                      <a:pt x="339" y="320"/>
                    </a:cubicBezTo>
                    <a:cubicBezTo>
                      <a:pt x="333" y="318"/>
                      <a:pt x="333" y="324"/>
                      <a:pt x="333" y="327"/>
                    </a:cubicBezTo>
                    <a:cubicBezTo>
                      <a:pt x="334" y="333"/>
                      <a:pt x="333" y="343"/>
                      <a:pt x="341" y="345"/>
                    </a:cubicBezTo>
                    <a:cubicBezTo>
                      <a:pt x="345" y="347"/>
                      <a:pt x="352" y="349"/>
                      <a:pt x="355" y="344"/>
                    </a:cubicBezTo>
                    <a:cubicBezTo>
                      <a:pt x="358" y="340"/>
                      <a:pt x="359" y="336"/>
                      <a:pt x="359" y="331"/>
                    </a:cubicBezTo>
                    <a:close/>
                    <a:moveTo>
                      <a:pt x="184" y="318"/>
                    </a:moveTo>
                    <a:cubicBezTo>
                      <a:pt x="178" y="323"/>
                      <a:pt x="178" y="332"/>
                      <a:pt x="174" y="339"/>
                    </a:cubicBezTo>
                    <a:cubicBezTo>
                      <a:pt x="173" y="352"/>
                      <a:pt x="167" y="368"/>
                      <a:pt x="171" y="381"/>
                    </a:cubicBezTo>
                    <a:cubicBezTo>
                      <a:pt x="173" y="389"/>
                      <a:pt x="169" y="395"/>
                      <a:pt x="168" y="401"/>
                    </a:cubicBezTo>
                    <a:cubicBezTo>
                      <a:pt x="172" y="402"/>
                      <a:pt x="173" y="400"/>
                      <a:pt x="176" y="398"/>
                    </a:cubicBezTo>
                    <a:cubicBezTo>
                      <a:pt x="180" y="394"/>
                      <a:pt x="180" y="388"/>
                      <a:pt x="180" y="381"/>
                    </a:cubicBezTo>
                    <a:cubicBezTo>
                      <a:pt x="173" y="361"/>
                      <a:pt x="174" y="337"/>
                      <a:pt x="184" y="318"/>
                    </a:cubicBezTo>
                    <a:close/>
                    <a:moveTo>
                      <a:pt x="660" y="351"/>
                    </a:moveTo>
                    <a:cubicBezTo>
                      <a:pt x="662" y="342"/>
                      <a:pt x="659" y="331"/>
                      <a:pt x="653" y="324"/>
                    </a:cubicBezTo>
                    <a:cubicBezTo>
                      <a:pt x="657" y="338"/>
                      <a:pt x="657" y="338"/>
                      <a:pt x="657" y="338"/>
                    </a:cubicBezTo>
                    <a:cubicBezTo>
                      <a:pt x="657" y="343"/>
                      <a:pt x="652" y="347"/>
                      <a:pt x="656" y="351"/>
                    </a:cubicBezTo>
                    <a:cubicBezTo>
                      <a:pt x="657" y="352"/>
                      <a:pt x="658" y="351"/>
                      <a:pt x="660" y="351"/>
                    </a:cubicBezTo>
                    <a:close/>
                    <a:moveTo>
                      <a:pt x="222" y="348"/>
                    </a:moveTo>
                    <a:cubicBezTo>
                      <a:pt x="219" y="344"/>
                      <a:pt x="221" y="337"/>
                      <a:pt x="219" y="333"/>
                    </a:cubicBezTo>
                    <a:cubicBezTo>
                      <a:pt x="217" y="338"/>
                      <a:pt x="214" y="342"/>
                      <a:pt x="214" y="347"/>
                    </a:cubicBezTo>
                    <a:cubicBezTo>
                      <a:pt x="214" y="349"/>
                      <a:pt x="215" y="354"/>
                      <a:pt x="218" y="353"/>
                    </a:cubicBezTo>
                    <a:cubicBezTo>
                      <a:pt x="221" y="352"/>
                      <a:pt x="222" y="351"/>
                      <a:pt x="222" y="348"/>
                    </a:cubicBezTo>
                    <a:close/>
                    <a:moveTo>
                      <a:pt x="58" y="335"/>
                    </a:moveTo>
                    <a:cubicBezTo>
                      <a:pt x="59" y="335"/>
                      <a:pt x="58" y="334"/>
                      <a:pt x="57" y="334"/>
                    </a:cubicBezTo>
                    <a:cubicBezTo>
                      <a:pt x="57" y="336"/>
                      <a:pt x="57" y="336"/>
                      <a:pt x="57" y="336"/>
                    </a:cubicBezTo>
                    <a:cubicBezTo>
                      <a:pt x="57" y="336"/>
                      <a:pt x="58" y="336"/>
                      <a:pt x="58" y="335"/>
                    </a:cubicBezTo>
                    <a:close/>
                    <a:moveTo>
                      <a:pt x="319" y="376"/>
                    </a:moveTo>
                    <a:cubicBezTo>
                      <a:pt x="307" y="366"/>
                      <a:pt x="302" y="351"/>
                      <a:pt x="300" y="337"/>
                    </a:cubicBezTo>
                    <a:cubicBezTo>
                      <a:pt x="290" y="349"/>
                      <a:pt x="282" y="363"/>
                      <a:pt x="278" y="378"/>
                    </a:cubicBezTo>
                    <a:cubicBezTo>
                      <a:pt x="271" y="379"/>
                      <a:pt x="264" y="381"/>
                      <a:pt x="258" y="385"/>
                    </a:cubicBezTo>
                    <a:cubicBezTo>
                      <a:pt x="240" y="393"/>
                      <a:pt x="239" y="414"/>
                      <a:pt x="230" y="428"/>
                    </a:cubicBezTo>
                    <a:cubicBezTo>
                      <a:pt x="241" y="444"/>
                      <a:pt x="247" y="462"/>
                      <a:pt x="265" y="472"/>
                    </a:cubicBezTo>
                    <a:cubicBezTo>
                      <a:pt x="270" y="475"/>
                      <a:pt x="277" y="475"/>
                      <a:pt x="281" y="479"/>
                    </a:cubicBezTo>
                    <a:cubicBezTo>
                      <a:pt x="283" y="494"/>
                      <a:pt x="292" y="506"/>
                      <a:pt x="304" y="516"/>
                    </a:cubicBezTo>
                    <a:cubicBezTo>
                      <a:pt x="307" y="509"/>
                      <a:pt x="309" y="500"/>
                      <a:pt x="313" y="493"/>
                    </a:cubicBezTo>
                    <a:cubicBezTo>
                      <a:pt x="315" y="489"/>
                      <a:pt x="321" y="487"/>
                      <a:pt x="321" y="483"/>
                    </a:cubicBezTo>
                    <a:cubicBezTo>
                      <a:pt x="311" y="482"/>
                      <a:pt x="304" y="477"/>
                      <a:pt x="300" y="469"/>
                    </a:cubicBezTo>
                    <a:cubicBezTo>
                      <a:pt x="294" y="466"/>
                      <a:pt x="286" y="467"/>
                      <a:pt x="282" y="462"/>
                    </a:cubicBezTo>
                    <a:cubicBezTo>
                      <a:pt x="267" y="450"/>
                      <a:pt x="264" y="431"/>
                      <a:pt x="269" y="413"/>
                    </a:cubicBezTo>
                    <a:cubicBezTo>
                      <a:pt x="272" y="401"/>
                      <a:pt x="284" y="394"/>
                      <a:pt x="295" y="390"/>
                    </a:cubicBezTo>
                    <a:cubicBezTo>
                      <a:pt x="303" y="384"/>
                      <a:pt x="310" y="377"/>
                      <a:pt x="319" y="376"/>
                    </a:cubicBezTo>
                    <a:close/>
                    <a:moveTo>
                      <a:pt x="304" y="367"/>
                    </a:moveTo>
                    <a:cubicBezTo>
                      <a:pt x="301" y="362"/>
                      <a:pt x="301" y="354"/>
                      <a:pt x="295" y="352"/>
                    </a:cubicBezTo>
                    <a:cubicBezTo>
                      <a:pt x="287" y="357"/>
                      <a:pt x="287" y="368"/>
                      <a:pt x="282" y="376"/>
                    </a:cubicBezTo>
                    <a:cubicBezTo>
                      <a:pt x="282" y="385"/>
                      <a:pt x="271" y="380"/>
                      <a:pt x="267" y="385"/>
                    </a:cubicBezTo>
                    <a:cubicBezTo>
                      <a:pt x="250" y="391"/>
                      <a:pt x="243" y="409"/>
                      <a:pt x="237" y="424"/>
                    </a:cubicBezTo>
                    <a:cubicBezTo>
                      <a:pt x="236" y="431"/>
                      <a:pt x="240" y="437"/>
                      <a:pt x="243" y="443"/>
                    </a:cubicBezTo>
                    <a:cubicBezTo>
                      <a:pt x="256" y="458"/>
                      <a:pt x="256" y="458"/>
                      <a:pt x="256" y="458"/>
                    </a:cubicBezTo>
                    <a:cubicBezTo>
                      <a:pt x="263" y="466"/>
                      <a:pt x="274" y="471"/>
                      <a:pt x="284" y="475"/>
                    </a:cubicBezTo>
                    <a:cubicBezTo>
                      <a:pt x="289" y="484"/>
                      <a:pt x="294" y="494"/>
                      <a:pt x="300" y="503"/>
                    </a:cubicBezTo>
                    <a:cubicBezTo>
                      <a:pt x="306" y="504"/>
                      <a:pt x="305" y="494"/>
                      <a:pt x="310" y="491"/>
                    </a:cubicBezTo>
                    <a:cubicBezTo>
                      <a:pt x="311" y="489"/>
                      <a:pt x="313" y="486"/>
                      <a:pt x="311" y="484"/>
                    </a:cubicBezTo>
                    <a:cubicBezTo>
                      <a:pt x="304" y="482"/>
                      <a:pt x="299" y="478"/>
                      <a:pt x="296" y="472"/>
                    </a:cubicBezTo>
                    <a:cubicBezTo>
                      <a:pt x="290" y="468"/>
                      <a:pt x="282" y="468"/>
                      <a:pt x="277" y="463"/>
                    </a:cubicBezTo>
                    <a:cubicBezTo>
                      <a:pt x="268" y="458"/>
                      <a:pt x="267" y="449"/>
                      <a:pt x="263" y="441"/>
                    </a:cubicBezTo>
                    <a:cubicBezTo>
                      <a:pt x="262" y="435"/>
                      <a:pt x="265" y="429"/>
                      <a:pt x="262" y="424"/>
                    </a:cubicBezTo>
                    <a:cubicBezTo>
                      <a:pt x="260" y="409"/>
                      <a:pt x="273" y="398"/>
                      <a:pt x="284" y="391"/>
                    </a:cubicBezTo>
                    <a:cubicBezTo>
                      <a:pt x="292" y="390"/>
                      <a:pt x="295" y="382"/>
                      <a:pt x="302" y="379"/>
                    </a:cubicBezTo>
                    <a:cubicBezTo>
                      <a:pt x="310" y="377"/>
                      <a:pt x="310" y="377"/>
                      <a:pt x="310" y="377"/>
                    </a:cubicBezTo>
                    <a:cubicBezTo>
                      <a:pt x="310" y="373"/>
                      <a:pt x="307" y="370"/>
                      <a:pt x="304" y="367"/>
                    </a:cubicBezTo>
                    <a:close/>
                    <a:moveTo>
                      <a:pt x="574" y="402"/>
                    </a:moveTo>
                    <a:cubicBezTo>
                      <a:pt x="568" y="397"/>
                      <a:pt x="564" y="389"/>
                      <a:pt x="557" y="385"/>
                    </a:cubicBezTo>
                    <a:cubicBezTo>
                      <a:pt x="552" y="383"/>
                      <a:pt x="547" y="385"/>
                      <a:pt x="542" y="385"/>
                    </a:cubicBezTo>
                    <a:cubicBezTo>
                      <a:pt x="537" y="387"/>
                      <a:pt x="533" y="392"/>
                      <a:pt x="533" y="397"/>
                    </a:cubicBezTo>
                    <a:cubicBezTo>
                      <a:pt x="533" y="402"/>
                      <a:pt x="535" y="406"/>
                      <a:pt x="538" y="408"/>
                    </a:cubicBezTo>
                    <a:cubicBezTo>
                      <a:pt x="545" y="411"/>
                      <a:pt x="550" y="406"/>
                      <a:pt x="554" y="401"/>
                    </a:cubicBezTo>
                    <a:cubicBezTo>
                      <a:pt x="562" y="400"/>
                      <a:pt x="566" y="408"/>
                      <a:pt x="569" y="413"/>
                    </a:cubicBezTo>
                    <a:cubicBezTo>
                      <a:pt x="577" y="412"/>
                      <a:pt x="587" y="412"/>
                      <a:pt x="591" y="419"/>
                    </a:cubicBezTo>
                    <a:cubicBezTo>
                      <a:pt x="594" y="425"/>
                      <a:pt x="594" y="432"/>
                      <a:pt x="591" y="438"/>
                    </a:cubicBezTo>
                    <a:cubicBezTo>
                      <a:pt x="587" y="442"/>
                      <a:pt x="583" y="446"/>
                      <a:pt x="577" y="446"/>
                    </a:cubicBezTo>
                    <a:cubicBezTo>
                      <a:pt x="568" y="448"/>
                      <a:pt x="563" y="458"/>
                      <a:pt x="552" y="456"/>
                    </a:cubicBezTo>
                    <a:cubicBezTo>
                      <a:pt x="544" y="453"/>
                      <a:pt x="554" y="447"/>
                      <a:pt x="548" y="443"/>
                    </a:cubicBezTo>
                    <a:cubicBezTo>
                      <a:pt x="545" y="442"/>
                      <a:pt x="540" y="442"/>
                      <a:pt x="538" y="445"/>
                    </a:cubicBezTo>
                    <a:cubicBezTo>
                      <a:pt x="533" y="450"/>
                      <a:pt x="535" y="460"/>
                      <a:pt x="537" y="466"/>
                    </a:cubicBezTo>
                    <a:cubicBezTo>
                      <a:pt x="543" y="473"/>
                      <a:pt x="551" y="476"/>
                      <a:pt x="560" y="474"/>
                    </a:cubicBezTo>
                    <a:cubicBezTo>
                      <a:pt x="568" y="471"/>
                      <a:pt x="573" y="463"/>
                      <a:pt x="576" y="456"/>
                    </a:cubicBezTo>
                    <a:cubicBezTo>
                      <a:pt x="585" y="456"/>
                      <a:pt x="592" y="453"/>
                      <a:pt x="599" y="448"/>
                    </a:cubicBezTo>
                    <a:cubicBezTo>
                      <a:pt x="606" y="439"/>
                      <a:pt x="605" y="428"/>
                      <a:pt x="601" y="418"/>
                    </a:cubicBezTo>
                    <a:cubicBezTo>
                      <a:pt x="596" y="407"/>
                      <a:pt x="585" y="402"/>
                      <a:pt x="574" y="402"/>
                    </a:cubicBezTo>
                    <a:close/>
                    <a:moveTo>
                      <a:pt x="336" y="386"/>
                    </a:moveTo>
                    <a:cubicBezTo>
                      <a:pt x="331" y="382"/>
                      <a:pt x="322" y="383"/>
                      <a:pt x="316" y="382"/>
                    </a:cubicBezTo>
                    <a:cubicBezTo>
                      <a:pt x="310" y="385"/>
                      <a:pt x="302" y="387"/>
                      <a:pt x="299" y="394"/>
                    </a:cubicBezTo>
                    <a:cubicBezTo>
                      <a:pt x="290" y="396"/>
                      <a:pt x="283" y="400"/>
                      <a:pt x="278" y="408"/>
                    </a:cubicBezTo>
                    <a:cubicBezTo>
                      <a:pt x="272" y="417"/>
                      <a:pt x="271" y="429"/>
                      <a:pt x="274" y="440"/>
                    </a:cubicBezTo>
                    <a:cubicBezTo>
                      <a:pt x="278" y="453"/>
                      <a:pt x="291" y="462"/>
                      <a:pt x="305" y="464"/>
                    </a:cubicBezTo>
                    <a:cubicBezTo>
                      <a:pt x="308" y="469"/>
                      <a:pt x="311" y="477"/>
                      <a:pt x="318" y="477"/>
                    </a:cubicBezTo>
                    <a:cubicBezTo>
                      <a:pt x="325" y="478"/>
                      <a:pt x="334" y="478"/>
                      <a:pt x="340" y="472"/>
                    </a:cubicBezTo>
                    <a:cubicBezTo>
                      <a:pt x="342" y="468"/>
                      <a:pt x="344" y="462"/>
                      <a:pt x="343" y="457"/>
                    </a:cubicBezTo>
                    <a:cubicBezTo>
                      <a:pt x="341" y="453"/>
                      <a:pt x="339" y="449"/>
                      <a:pt x="334" y="449"/>
                    </a:cubicBezTo>
                    <a:cubicBezTo>
                      <a:pt x="330" y="451"/>
                      <a:pt x="329" y="456"/>
                      <a:pt x="330" y="460"/>
                    </a:cubicBezTo>
                    <a:cubicBezTo>
                      <a:pt x="329" y="465"/>
                      <a:pt x="323" y="461"/>
                      <a:pt x="320" y="463"/>
                    </a:cubicBezTo>
                    <a:cubicBezTo>
                      <a:pt x="317" y="463"/>
                      <a:pt x="316" y="460"/>
                      <a:pt x="314" y="457"/>
                    </a:cubicBezTo>
                    <a:cubicBezTo>
                      <a:pt x="313" y="456"/>
                      <a:pt x="315" y="454"/>
                      <a:pt x="312" y="453"/>
                    </a:cubicBezTo>
                    <a:cubicBezTo>
                      <a:pt x="304" y="453"/>
                      <a:pt x="296" y="451"/>
                      <a:pt x="291" y="443"/>
                    </a:cubicBezTo>
                    <a:cubicBezTo>
                      <a:pt x="286" y="437"/>
                      <a:pt x="282" y="430"/>
                      <a:pt x="285" y="422"/>
                    </a:cubicBezTo>
                    <a:cubicBezTo>
                      <a:pt x="289" y="415"/>
                      <a:pt x="296" y="408"/>
                      <a:pt x="305" y="409"/>
                    </a:cubicBezTo>
                    <a:cubicBezTo>
                      <a:pt x="309" y="405"/>
                      <a:pt x="313" y="401"/>
                      <a:pt x="319" y="399"/>
                    </a:cubicBezTo>
                    <a:cubicBezTo>
                      <a:pt x="326" y="399"/>
                      <a:pt x="329" y="404"/>
                      <a:pt x="332" y="409"/>
                    </a:cubicBezTo>
                    <a:cubicBezTo>
                      <a:pt x="335" y="410"/>
                      <a:pt x="339" y="408"/>
                      <a:pt x="341" y="405"/>
                    </a:cubicBezTo>
                    <a:cubicBezTo>
                      <a:pt x="344" y="399"/>
                      <a:pt x="341" y="391"/>
                      <a:pt x="336" y="386"/>
                    </a:cubicBezTo>
                    <a:close/>
                    <a:moveTo>
                      <a:pt x="456" y="420"/>
                    </a:moveTo>
                    <a:cubicBezTo>
                      <a:pt x="455" y="417"/>
                      <a:pt x="452" y="414"/>
                      <a:pt x="448" y="413"/>
                    </a:cubicBezTo>
                    <a:cubicBezTo>
                      <a:pt x="439" y="409"/>
                      <a:pt x="431" y="415"/>
                      <a:pt x="425" y="421"/>
                    </a:cubicBezTo>
                    <a:cubicBezTo>
                      <a:pt x="424" y="425"/>
                      <a:pt x="424" y="431"/>
                      <a:pt x="425" y="434"/>
                    </a:cubicBezTo>
                    <a:cubicBezTo>
                      <a:pt x="426" y="441"/>
                      <a:pt x="434" y="442"/>
                      <a:pt x="440" y="443"/>
                    </a:cubicBezTo>
                    <a:cubicBezTo>
                      <a:pt x="445" y="444"/>
                      <a:pt x="451" y="444"/>
                      <a:pt x="452" y="438"/>
                    </a:cubicBezTo>
                    <a:cubicBezTo>
                      <a:pt x="459" y="434"/>
                      <a:pt x="457" y="426"/>
                      <a:pt x="456" y="420"/>
                    </a:cubicBezTo>
                    <a:close/>
                    <a:moveTo>
                      <a:pt x="448" y="420"/>
                    </a:moveTo>
                    <a:cubicBezTo>
                      <a:pt x="451" y="422"/>
                      <a:pt x="451" y="428"/>
                      <a:pt x="451" y="431"/>
                    </a:cubicBezTo>
                    <a:cubicBezTo>
                      <a:pt x="448" y="435"/>
                      <a:pt x="445" y="438"/>
                      <a:pt x="441" y="439"/>
                    </a:cubicBezTo>
                    <a:cubicBezTo>
                      <a:pt x="437" y="439"/>
                      <a:pt x="433" y="436"/>
                      <a:pt x="431" y="433"/>
                    </a:cubicBezTo>
                    <a:cubicBezTo>
                      <a:pt x="430" y="429"/>
                      <a:pt x="431" y="425"/>
                      <a:pt x="433" y="422"/>
                    </a:cubicBezTo>
                    <a:cubicBezTo>
                      <a:pt x="437" y="418"/>
                      <a:pt x="444" y="418"/>
                      <a:pt x="448" y="420"/>
                    </a:cubicBezTo>
                    <a:close/>
                    <a:moveTo>
                      <a:pt x="712" y="440"/>
                    </a:moveTo>
                    <a:cubicBezTo>
                      <a:pt x="712" y="441"/>
                      <a:pt x="712" y="441"/>
                      <a:pt x="712" y="441"/>
                    </a:cubicBezTo>
                    <a:cubicBezTo>
                      <a:pt x="702" y="440"/>
                      <a:pt x="691" y="443"/>
                      <a:pt x="685" y="454"/>
                    </a:cubicBezTo>
                    <a:cubicBezTo>
                      <a:pt x="681" y="463"/>
                      <a:pt x="687" y="472"/>
                      <a:pt x="689" y="480"/>
                    </a:cubicBezTo>
                    <a:cubicBezTo>
                      <a:pt x="691" y="497"/>
                      <a:pt x="699" y="516"/>
                      <a:pt x="689" y="532"/>
                    </a:cubicBezTo>
                    <a:cubicBezTo>
                      <a:pt x="687" y="536"/>
                      <a:pt x="682" y="539"/>
                      <a:pt x="678" y="539"/>
                    </a:cubicBezTo>
                    <a:cubicBezTo>
                      <a:pt x="679" y="523"/>
                      <a:pt x="689" y="504"/>
                      <a:pt x="678" y="488"/>
                    </a:cubicBezTo>
                    <a:cubicBezTo>
                      <a:pt x="669" y="480"/>
                      <a:pt x="673" y="467"/>
                      <a:pt x="672" y="457"/>
                    </a:cubicBezTo>
                    <a:cubicBezTo>
                      <a:pt x="673" y="446"/>
                      <a:pt x="681" y="435"/>
                      <a:pt x="692" y="431"/>
                    </a:cubicBezTo>
                    <a:cubicBezTo>
                      <a:pt x="697" y="430"/>
                      <a:pt x="701" y="431"/>
                      <a:pt x="706" y="432"/>
                    </a:cubicBezTo>
                    <a:cubicBezTo>
                      <a:pt x="708" y="435"/>
                      <a:pt x="711" y="437"/>
                      <a:pt x="712" y="440"/>
                    </a:cubicBezTo>
                    <a:close/>
                    <a:moveTo>
                      <a:pt x="861" y="432"/>
                    </a:moveTo>
                    <a:cubicBezTo>
                      <a:pt x="867" y="439"/>
                      <a:pt x="871" y="445"/>
                      <a:pt x="870" y="453"/>
                    </a:cubicBezTo>
                    <a:cubicBezTo>
                      <a:pt x="862" y="471"/>
                      <a:pt x="854" y="493"/>
                      <a:pt x="863" y="513"/>
                    </a:cubicBezTo>
                    <a:cubicBezTo>
                      <a:pt x="872" y="531"/>
                      <a:pt x="871" y="555"/>
                      <a:pt x="860" y="572"/>
                    </a:cubicBezTo>
                    <a:cubicBezTo>
                      <a:pt x="872" y="587"/>
                      <a:pt x="872" y="608"/>
                      <a:pt x="862" y="624"/>
                    </a:cubicBezTo>
                    <a:cubicBezTo>
                      <a:pt x="856" y="631"/>
                      <a:pt x="856" y="631"/>
                      <a:pt x="856" y="631"/>
                    </a:cubicBezTo>
                    <a:cubicBezTo>
                      <a:pt x="864" y="637"/>
                      <a:pt x="870" y="647"/>
                      <a:pt x="870" y="658"/>
                    </a:cubicBezTo>
                    <a:cubicBezTo>
                      <a:pt x="870" y="676"/>
                      <a:pt x="866" y="696"/>
                      <a:pt x="850" y="706"/>
                    </a:cubicBezTo>
                    <a:cubicBezTo>
                      <a:pt x="851" y="709"/>
                      <a:pt x="855" y="709"/>
                      <a:pt x="857" y="712"/>
                    </a:cubicBezTo>
                    <a:cubicBezTo>
                      <a:pt x="871" y="725"/>
                      <a:pt x="873" y="748"/>
                      <a:pt x="865" y="764"/>
                    </a:cubicBezTo>
                    <a:cubicBezTo>
                      <a:pt x="855" y="779"/>
                      <a:pt x="855" y="779"/>
                      <a:pt x="855" y="779"/>
                    </a:cubicBezTo>
                    <a:cubicBezTo>
                      <a:pt x="858" y="790"/>
                      <a:pt x="865" y="801"/>
                      <a:pt x="860" y="813"/>
                    </a:cubicBezTo>
                    <a:cubicBezTo>
                      <a:pt x="858" y="822"/>
                      <a:pt x="850" y="827"/>
                      <a:pt x="843" y="833"/>
                    </a:cubicBezTo>
                    <a:cubicBezTo>
                      <a:pt x="830" y="839"/>
                      <a:pt x="813" y="839"/>
                      <a:pt x="802" y="829"/>
                    </a:cubicBezTo>
                    <a:cubicBezTo>
                      <a:pt x="799" y="826"/>
                      <a:pt x="799" y="826"/>
                      <a:pt x="799" y="826"/>
                    </a:cubicBezTo>
                    <a:cubicBezTo>
                      <a:pt x="784" y="839"/>
                      <a:pt x="761" y="843"/>
                      <a:pt x="743" y="836"/>
                    </a:cubicBezTo>
                    <a:cubicBezTo>
                      <a:pt x="738" y="833"/>
                      <a:pt x="732" y="829"/>
                      <a:pt x="730" y="823"/>
                    </a:cubicBezTo>
                    <a:cubicBezTo>
                      <a:pt x="725" y="823"/>
                      <a:pt x="723" y="829"/>
                      <a:pt x="719" y="831"/>
                    </a:cubicBezTo>
                    <a:cubicBezTo>
                      <a:pt x="703" y="840"/>
                      <a:pt x="681" y="843"/>
                      <a:pt x="666" y="832"/>
                    </a:cubicBezTo>
                    <a:cubicBezTo>
                      <a:pt x="665" y="831"/>
                      <a:pt x="663" y="829"/>
                      <a:pt x="661" y="830"/>
                    </a:cubicBezTo>
                    <a:cubicBezTo>
                      <a:pt x="651" y="843"/>
                      <a:pt x="636" y="847"/>
                      <a:pt x="620" y="847"/>
                    </a:cubicBezTo>
                    <a:cubicBezTo>
                      <a:pt x="608" y="848"/>
                      <a:pt x="599" y="837"/>
                      <a:pt x="586" y="838"/>
                    </a:cubicBezTo>
                    <a:cubicBezTo>
                      <a:pt x="576" y="846"/>
                      <a:pt x="562" y="850"/>
                      <a:pt x="550" y="846"/>
                    </a:cubicBezTo>
                    <a:cubicBezTo>
                      <a:pt x="543" y="847"/>
                      <a:pt x="539" y="843"/>
                      <a:pt x="534" y="842"/>
                    </a:cubicBezTo>
                    <a:cubicBezTo>
                      <a:pt x="517" y="839"/>
                      <a:pt x="497" y="836"/>
                      <a:pt x="483" y="846"/>
                    </a:cubicBezTo>
                    <a:cubicBezTo>
                      <a:pt x="475" y="852"/>
                      <a:pt x="463" y="848"/>
                      <a:pt x="454" y="845"/>
                    </a:cubicBezTo>
                    <a:cubicBezTo>
                      <a:pt x="452" y="841"/>
                      <a:pt x="452" y="841"/>
                      <a:pt x="452" y="841"/>
                    </a:cubicBezTo>
                    <a:cubicBezTo>
                      <a:pt x="454" y="838"/>
                      <a:pt x="459" y="841"/>
                      <a:pt x="462" y="838"/>
                    </a:cubicBezTo>
                    <a:cubicBezTo>
                      <a:pt x="474" y="829"/>
                      <a:pt x="470" y="812"/>
                      <a:pt x="483" y="805"/>
                    </a:cubicBezTo>
                    <a:cubicBezTo>
                      <a:pt x="502" y="793"/>
                      <a:pt x="524" y="810"/>
                      <a:pt x="544" y="801"/>
                    </a:cubicBezTo>
                    <a:cubicBezTo>
                      <a:pt x="560" y="787"/>
                      <a:pt x="581" y="774"/>
                      <a:pt x="604" y="784"/>
                    </a:cubicBezTo>
                    <a:cubicBezTo>
                      <a:pt x="607" y="776"/>
                      <a:pt x="611" y="766"/>
                      <a:pt x="621" y="761"/>
                    </a:cubicBezTo>
                    <a:cubicBezTo>
                      <a:pt x="627" y="758"/>
                      <a:pt x="633" y="755"/>
                      <a:pt x="640" y="754"/>
                    </a:cubicBezTo>
                    <a:cubicBezTo>
                      <a:pt x="642" y="746"/>
                      <a:pt x="643" y="737"/>
                      <a:pt x="651" y="732"/>
                    </a:cubicBezTo>
                    <a:cubicBezTo>
                      <a:pt x="656" y="727"/>
                      <a:pt x="662" y="723"/>
                      <a:pt x="670" y="723"/>
                    </a:cubicBezTo>
                    <a:cubicBezTo>
                      <a:pt x="674" y="723"/>
                      <a:pt x="680" y="727"/>
                      <a:pt x="682" y="720"/>
                    </a:cubicBezTo>
                    <a:cubicBezTo>
                      <a:pt x="685" y="712"/>
                      <a:pt x="693" y="706"/>
                      <a:pt x="700" y="702"/>
                    </a:cubicBezTo>
                    <a:cubicBezTo>
                      <a:pt x="703" y="690"/>
                      <a:pt x="708" y="676"/>
                      <a:pt x="721" y="673"/>
                    </a:cubicBezTo>
                    <a:cubicBezTo>
                      <a:pt x="731" y="671"/>
                      <a:pt x="743" y="673"/>
                      <a:pt x="746" y="662"/>
                    </a:cubicBezTo>
                    <a:cubicBezTo>
                      <a:pt x="746" y="644"/>
                      <a:pt x="758" y="626"/>
                      <a:pt x="775" y="619"/>
                    </a:cubicBezTo>
                    <a:cubicBezTo>
                      <a:pt x="778" y="618"/>
                      <a:pt x="781" y="619"/>
                      <a:pt x="782" y="616"/>
                    </a:cubicBezTo>
                    <a:cubicBezTo>
                      <a:pt x="779" y="607"/>
                      <a:pt x="784" y="597"/>
                      <a:pt x="790" y="590"/>
                    </a:cubicBezTo>
                    <a:cubicBezTo>
                      <a:pt x="795" y="585"/>
                      <a:pt x="801" y="583"/>
                      <a:pt x="807" y="580"/>
                    </a:cubicBezTo>
                    <a:cubicBezTo>
                      <a:pt x="808" y="579"/>
                      <a:pt x="808" y="579"/>
                      <a:pt x="808" y="579"/>
                    </a:cubicBezTo>
                    <a:cubicBezTo>
                      <a:pt x="803" y="565"/>
                      <a:pt x="804" y="549"/>
                      <a:pt x="811" y="535"/>
                    </a:cubicBezTo>
                    <a:cubicBezTo>
                      <a:pt x="816" y="525"/>
                      <a:pt x="826" y="517"/>
                      <a:pt x="825" y="504"/>
                    </a:cubicBezTo>
                    <a:cubicBezTo>
                      <a:pt x="821" y="489"/>
                      <a:pt x="824" y="472"/>
                      <a:pt x="834" y="459"/>
                    </a:cubicBezTo>
                    <a:cubicBezTo>
                      <a:pt x="839" y="446"/>
                      <a:pt x="865" y="453"/>
                      <a:pt x="857" y="434"/>
                    </a:cubicBezTo>
                    <a:cubicBezTo>
                      <a:pt x="857" y="432"/>
                      <a:pt x="860" y="432"/>
                      <a:pt x="861" y="432"/>
                    </a:cubicBezTo>
                    <a:close/>
                    <a:moveTo>
                      <a:pt x="198" y="454"/>
                    </a:moveTo>
                    <a:cubicBezTo>
                      <a:pt x="201" y="465"/>
                      <a:pt x="203" y="478"/>
                      <a:pt x="193" y="486"/>
                    </a:cubicBezTo>
                    <a:cubicBezTo>
                      <a:pt x="182" y="505"/>
                      <a:pt x="191" y="527"/>
                      <a:pt x="198" y="544"/>
                    </a:cubicBezTo>
                    <a:cubicBezTo>
                      <a:pt x="194" y="545"/>
                      <a:pt x="191" y="542"/>
                      <a:pt x="188" y="541"/>
                    </a:cubicBezTo>
                    <a:cubicBezTo>
                      <a:pt x="184" y="531"/>
                      <a:pt x="180" y="522"/>
                      <a:pt x="180" y="511"/>
                    </a:cubicBezTo>
                    <a:cubicBezTo>
                      <a:pt x="181" y="490"/>
                      <a:pt x="181" y="490"/>
                      <a:pt x="181" y="490"/>
                    </a:cubicBezTo>
                    <a:cubicBezTo>
                      <a:pt x="182" y="480"/>
                      <a:pt x="189" y="470"/>
                      <a:pt x="182" y="460"/>
                    </a:cubicBezTo>
                    <a:cubicBezTo>
                      <a:pt x="179" y="454"/>
                      <a:pt x="172" y="452"/>
                      <a:pt x="165" y="453"/>
                    </a:cubicBezTo>
                    <a:cubicBezTo>
                      <a:pt x="164" y="453"/>
                      <a:pt x="162" y="455"/>
                      <a:pt x="161" y="454"/>
                    </a:cubicBezTo>
                    <a:cubicBezTo>
                      <a:pt x="159" y="449"/>
                      <a:pt x="162" y="445"/>
                      <a:pt x="165" y="442"/>
                    </a:cubicBezTo>
                    <a:cubicBezTo>
                      <a:pt x="172" y="436"/>
                      <a:pt x="180" y="436"/>
                      <a:pt x="187" y="440"/>
                    </a:cubicBezTo>
                    <a:cubicBezTo>
                      <a:pt x="192" y="443"/>
                      <a:pt x="196" y="449"/>
                      <a:pt x="198" y="454"/>
                    </a:cubicBezTo>
                    <a:close/>
                    <a:moveTo>
                      <a:pt x="707" y="448"/>
                    </a:moveTo>
                    <a:cubicBezTo>
                      <a:pt x="702" y="451"/>
                      <a:pt x="696" y="457"/>
                      <a:pt x="697" y="465"/>
                    </a:cubicBezTo>
                    <a:cubicBezTo>
                      <a:pt x="702" y="486"/>
                      <a:pt x="708" y="508"/>
                      <a:pt x="701" y="529"/>
                    </a:cubicBezTo>
                    <a:cubicBezTo>
                      <a:pt x="700" y="531"/>
                      <a:pt x="700" y="536"/>
                      <a:pt x="696" y="536"/>
                    </a:cubicBezTo>
                    <a:cubicBezTo>
                      <a:pt x="695" y="536"/>
                      <a:pt x="695" y="534"/>
                      <a:pt x="694" y="532"/>
                    </a:cubicBezTo>
                    <a:cubicBezTo>
                      <a:pt x="704" y="515"/>
                      <a:pt x="698" y="494"/>
                      <a:pt x="694" y="475"/>
                    </a:cubicBezTo>
                    <a:cubicBezTo>
                      <a:pt x="691" y="468"/>
                      <a:pt x="688" y="457"/>
                      <a:pt x="695" y="450"/>
                    </a:cubicBezTo>
                    <a:cubicBezTo>
                      <a:pt x="699" y="448"/>
                      <a:pt x="703" y="447"/>
                      <a:pt x="707" y="448"/>
                    </a:cubicBezTo>
                    <a:close/>
                    <a:moveTo>
                      <a:pt x="25" y="452"/>
                    </a:moveTo>
                    <a:cubicBezTo>
                      <a:pt x="37" y="457"/>
                      <a:pt x="50" y="465"/>
                      <a:pt x="53" y="478"/>
                    </a:cubicBezTo>
                    <a:cubicBezTo>
                      <a:pt x="59" y="492"/>
                      <a:pt x="57" y="507"/>
                      <a:pt x="55" y="521"/>
                    </a:cubicBezTo>
                    <a:cubicBezTo>
                      <a:pt x="51" y="531"/>
                      <a:pt x="64" y="534"/>
                      <a:pt x="66" y="541"/>
                    </a:cubicBezTo>
                    <a:cubicBezTo>
                      <a:pt x="75" y="553"/>
                      <a:pt x="71" y="572"/>
                      <a:pt x="69" y="584"/>
                    </a:cubicBezTo>
                    <a:cubicBezTo>
                      <a:pt x="77" y="589"/>
                      <a:pt x="86" y="594"/>
                      <a:pt x="90" y="604"/>
                    </a:cubicBezTo>
                    <a:cubicBezTo>
                      <a:pt x="93" y="608"/>
                      <a:pt x="90" y="617"/>
                      <a:pt x="98" y="618"/>
                    </a:cubicBezTo>
                    <a:cubicBezTo>
                      <a:pt x="111" y="621"/>
                      <a:pt x="121" y="632"/>
                      <a:pt x="127" y="643"/>
                    </a:cubicBezTo>
                    <a:cubicBezTo>
                      <a:pt x="129" y="649"/>
                      <a:pt x="131" y="655"/>
                      <a:pt x="130" y="661"/>
                    </a:cubicBezTo>
                    <a:cubicBezTo>
                      <a:pt x="135" y="666"/>
                      <a:pt x="142" y="670"/>
                      <a:pt x="146" y="677"/>
                    </a:cubicBezTo>
                    <a:cubicBezTo>
                      <a:pt x="160" y="676"/>
                      <a:pt x="172" y="683"/>
                      <a:pt x="178" y="695"/>
                    </a:cubicBezTo>
                    <a:cubicBezTo>
                      <a:pt x="181" y="703"/>
                      <a:pt x="183" y="711"/>
                      <a:pt x="181" y="720"/>
                    </a:cubicBezTo>
                    <a:cubicBezTo>
                      <a:pt x="190" y="727"/>
                      <a:pt x="190" y="727"/>
                      <a:pt x="190" y="727"/>
                    </a:cubicBezTo>
                    <a:cubicBezTo>
                      <a:pt x="205" y="725"/>
                      <a:pt x="218" y="733"/>
                      <a:pt x="229" y="743"/>
                    </a:cubicBezTo>
                    <a:cubicBezTo>
                      <a:pt x="234" y="749"/>
                      <a:pt x="234" y="757"/>
                      <a:pt x="239" y="763"/>
                    </a:cubicBezTo>
                    <a:cubicBezTo>
                      <a:pt x="251" y="761"/>
                      <a:pt x="262" y="769"/>
                      <a:pt x="270" y="778"/>
                    </a:cubicBezTo>
                    <a:cubicBezTo>
                      <a:pt x="274" y="780"/>
                      <a:pt x="272" y="789"/>
                      <a:pt x="278" y="786"/>
                    </a:cubicBezTo>
                    <a:cubicBezTo>
                      <a:pt x="300" y="779"/>
                      <a:pt x="316" y="798"/>
                      <a:pt x="335" y="802"/>
                    </a:cubicBezTo>
                    <a:cubicBezTo>
                      <a:pt x="346" y="800"/>
                      <a:pt x="358" y="796"/>
                      <a:pt x="370" y="798"/>
                    </a:cubicBezTo>
                    <a:cubicBezTo>
                      <a:pt x="387" y="799"/>
                      <a:pt x="400" y="813"/>
                      <a:pt x="407" y="828"/>
                    </a:cubicBezTo>
                    <a:cubicBezTo>
                      <a:pt x="411" y="832"/>
                      <a:pt x="417" y="834"/>
                      <a:pt x="423" y="832"/>
                    </a:cubicBezTo>
                    <a:cubicBezTo>
                      <a:pt x="425" y="832"/>
                      <a:pt x="425" y="834"/>
                      <a:pt x="425" y="835"/>
                    </a:cubicBezTo>
                    <a:cubicBezTo>
                      <a:pt x="425" y="838"/>
                      <a:pt x="421" y="838"/>
                      <a:pt x="420" y="840"/>
                    </a:cubicBezTo>
                    <a:cubicBezTo>
                      <a:pt x="417" y="845"/>
                      <a:pt x="411" y="850"/>
                      <a:pt x="404" y="850"/>
                    </a:cubicBezTo>
                    <a:cubicBezTo>
                      <a:pt x="390" y="850"/>
                      <a:pt x="380" y="843"/>
                      <a:pt x="367" y="839"/>
                    </a:cubicBezTo>
                    <a:cubicBezTo>
                      <a:pt x="356" y="837"/>
                      <a:pt x="344" y="842"/>
                      <a:pt x="334" y="848"/>
                    </a:cubicBezTo>
                    <a:cubicBezTo>
                      <a:pt x="317" y="856"/>
                      <a:pt x="298" y="846"/>
                      <a:pt x="283" y="838"/>
                    </a:cubicBezTo>
                    <a:cubicBezTo>
                      <a:pt x="274" y="836"/>
                      <a:pt x="267" y="843"/>
                      <a:pt x="259" y="844"/>
                    </a:cubicBezTo>
                    <a:cubicBezTo>
                      <a:pt x="243" y="845"/>
                      <a:pt x="227" y="843"/>
                      <a:pt x="214" y="833"/>
                    </a:cubicBezTo>
                    <a:cubicBezTo>
                      <a:pt x="202" y="841"/>
                      <a:pt x="202" y="841"/>
                      <a:pt x="202" y="841"/>
                    </a:cubicBezTo>
                    <a:cubicBezTo>
                      <a:pt x="193" y="842"/>
                      <a:pt x="185" y="845"/>
                      <a:pt x="177" y="843"/>
                    </a:cubicBezTo>
                    <a:cubicBezTo>
                      <a:pt x="164" y="842"/>
                      <a:pt x="152" y="836"/>
                      <a:pt x="143" y="827"/>
                    </a:cubicBezTo>
                    <a:cubicBezTo>
                      <a:pt x="138" y="827"/>
                      <a:pt x="137" y="833"/>
                      <a:pt x="132" y="835"/>
                    </a:cubicBezTo>
                    <a:cubicBezTo>
                      <a:pt x="119" y="843"/>
                      <a:pt x="103" y="846"/>
                      <a:pt x="88" y="842"/>
                    </a:cubicBezTo>
                    <a:cubicBezTo>
                      <a:pt x="83" y="841"/>
                      <a:pt x="77" y="840"/>
                      <a:pt x="72" y="836"/>
                    </a:cubicBezTo>
                    <a:cubicBezTo>
                      <a:pt x="67" y="837"/>
                      <a:pt x="65" y="841"/>
                      <a:pt x="60" y="842"/>
                    </a:cubicBezTo>
                    <a:cubicBezTo>
                      <a:pt x="46" y="847"/>
                      <a:pt x="32" y="843"/>
                      <a:pt x="21" y="837"/>
                    </a:cubicBezTo>
                    <a:cubicBezTo>
                      <a:pt x="11" y="827"/>
                      <a:pt x="8" y="812"/>
                      <a:pt x="11" y="799"/>
                    </a:cubicBezTo>
                    <a:cubicBezTo>
                      <a:pt x="12" y="792"/>
                      <a:pt x="19" y="788"/>
                      <a:pt x="20" y="781"/>
                    </a:cubicBezTo>
                    <a:cubicBezTo>
                      <a:pt x="15" y="771"/>
                      <a:pt x="9" y="761"/>
                      <a:pt x="9" y="750"/>
                    </a:cubicBezTo>
                    <a:cubicBezTo>
                      <a:pt x="9" y="738"/>
                      <a:pt x="14" y="728"/>
                      <a:pt x="21" y="719"/>
                    </a:cubicBezTo>
                    <a:cubicBezTo>
                      <a:pt x="22" y="718"/>
                      <a:pt x="26" y="717"/>
                      <a:pt x="26" y="714"/>
                    </a:cubicBezTo>
                    <a:cubicBezTo>
                      <a:pt x="26" y="711"/>
                      <a:pt x="21" y="709"/>
                      <a:pt x="20" y="706"/>
                    </a:cubicBezTo>
                    <a:cubicBezTo>
                      <a:pt x="15" y="699"/>
                      <a:pt x="10" y="692"/>
                      <a:pt x="8" y="683"/>
                    </a:cubicBezTo>
                    <a:cubicBezTo>
                      <a:pt x="7" y="672"/>
                      <a:pt x="6" y="660"/>
                      <a:pt x="14" y="652"/>
                    </a:cubicBezTo>
                    <a:cubicBezTo>
                      <a:pt x="16" y="650"/>
                      <a:pt x="19" y="647"/>
                      <a:pt x="20" y="644"/>
                    </a:cubicBezTo>
                    <a:cubicBezTo>
                      <a:pt x="10" y="637"/>
                      <a:pt x="8" y="624"/>
                      <a:pt x="5" y="613"/>
                    </a:cubicBezTo>
                    <a:cubicBezTo>
                      <a:pt x="6" y="600"/>
                      <a:pt x="7" y="587"/>
                      <a:pt x="13" y="576"/>
                    </a:cubicBezTo>
                    <a:cubicBezTo>
                      <a:pt x="12" y="572"/>
                      <a:pt x="10" y="567"/>
                      <a:pt x="7" y="562"/>
                    </a:cubicBezTo>
                    <a:cubicBezTo>
                      <a:pt x="5" y="552"/>
                      <a:pt x="3" y="540"/>
                      <a:pt x="6" y="530"/>
                    </a:cubicBezTo>
                    <a:cubicBezTo>
                      <a:pt x="13" y="511"/>
                      <a:pt x="23" y="484"/>
                      <a:pt x="9" y="466"/>
                    </a:cubicBezTo>
                    <a:cubicBezTo>
                      <a:pt x="6" y="459"/>
                      <a:pt x="3" y="451"/>
                      <a:pt x="6" y="444"/>
                    </a:cubicBezTo>
                    <a:cubicBezTo>
                      <a:pt x="8" y="441"/>
                      <a:pt x="12" y="440"/>
                      <a:pt x="15" y="442"/>
                    </a:cubicBezTo>
                    <a:cubicBezTo>
                      <a:pt x="16" y="446"/>
                      <a:pt x="20" y="450"/>
                      <a:pt x="25" y="452"/>
                    </a:cubicBezTo>
                    <a:close/>
                    <a:moveTo>
                      <a:pt x="863" y="453"/>
                    </a:moveTo>
                    <a:cubicBezTo>
                      <a:pt x="862" y="462"/>
                      <a:pt x="855" y="471"/>
                      <a:pt x="853" y="480"/>
                    </a:cubicBezTo>
                    <a:cubicBezTo>
                      <a:pt x="851" y="495"/>
                      <a:pt x="855" y="513"/>
                      <a:pt x="862" y="526"/>
                    </a:cubicBezTo>
                    <a:cubicBezTo>
                      <a:pt x="867" y="542"/>
                      <a:pt x="862" y="559"/>
                      <a:pt x="851" y="570"/>
                    </a:cubicBezTo>
                    <a:cubicBezTo>
                      <a:pt x="850" y="574"/>
                      <a:pt x="854" y="575"/>
                      <a:pt x="855" y="577"/>
                    </a:cubicBezTo>
                    <a:cubicBezTo>
                      <a:pt x="865" y="588"/>
                      <a:pt x="865" y="607"/>
                      <a:pt x="858" y="619"/>
                    </a:cubicBezTo>
                    <a:cubicBezTo>
                      <a:pt x="855" y="624"/>
                      <a:pt x="849" y="624"/>
                      <a:pt x="847" y="629"/>
                    </a:cubicBezTo>
                    <a:cubicBezTo>
                      <a:pt x="832" y="631"/>
                      <a:pt x="813" y="637"/>
                      <a:pt x="810" y="654"/>
                    </a:cubicBezTo>
                    <a:cubicBezTo>
                      <a:pt x="809" y="664"/>
                      <a:pt x="812" y="674"/>
                      <a:pt x="821" y="680"/>
                    </a:cubicBezTo>
                    <a:cubicBezTo>
                      <a:pt x="824" y="681"/>
                      <a:pt x="827" y="679"/>
                      <a:pt x="829" y="677"/>
                    </a:cubicBezTo>
                    <a:cubicBezTo>
                      <a:pt x="830" y="675"/>
                      <a:pt x="829" y="673"/>
                      <a:pt x="828" y="671"/>
                    </a:cubicBezTo>
                    <a:cubicBezTo>
                      <a:pt x="826" y="668"/>
                      <a:pt x="823" y="671"/>
                      <a:pt x="821" y="669"/>
                    </a:cubicBezTo>
                    <a:cubicBezTo>
                      <a:pt x="817" y="666"/>
                      <a:pt x="816" y="659"/>
                      <a:pt x="817" y="655"/>
                    </a:cubicBezTo>
                    <a:cubicBezTo>
                      <a:pt x="819" y="644"/>
                      <a:pt x="830" y="639"/>
                      <a:pt x="839" y="636"/>
                    </a:cubicBezTo>
                    <a:cubicBezTo>
                      <a:pt x="848" y="635"/>
                      <a:pt x="858" y="636"/>
                      <a:pt x="861" y="645"/>
                    </a:cubicBezTo>
                    <a:cubicBezTo>
                      <a:pt x="867" y="663"/>
                      <a:pt x="864" y="683"/>
                      <a:pt x="853" y="696"/>
                    </a:cubicBezTo>
                    <a:cubicBezTo>
                      <a:pt x="846" y="708"/>
                      <a:pt x="834" y="702"/>
                      <a:pt x="825" y="707"/>
                    </a:cubicBezTo>
                    <a:cubicBezTo>
                      <a:pt x="816" y="708"/>
                      <a:pt x="809" y="716"/>
                      <a:pt x="804" y="723"/>
                    </a:cubicBezTo>
                    <a:cubicBezTo>
                      <a:pt x="799" y="734"/>
                      <a:pt x="801" y="748"/>
                      <a:pt x="807" y="757"/>
                    </a:cubicBezTo>
                    <a:cubicBezTo>
                      <a:pt x="813" y="760"/>
                      <a:pt x="819" y="764"/>
                      <a:pt x="826" y="761"/>
                    </a:cubicBezTo>
                    <a:cubicBezTo>
                      <a:pt x="829" y="760"/>
                      <a:pt x="829" y="757"/>
                      <a:pt x="830" y="754"/>
                    </a:cubicBezTo>
                    <a:cubicBezTo>
                      <a:pt x="830" y="753"/>
                      <a:pt x="829" y="751"/>
                      <a:pt x="827" y="751"/>
                    </a:cubicBezTo>
                    <a:cubicBezTo>
                      <a:pt x="822" y="751"/>
                      <a:pt x="818" y="760"/>
                      <a:pt x="813" y="753"/>
                    </a:cubicBezTo>
                    <a:cubicBezTo>
                      <a:pt x="807" y="746"/>
                      <a:pt x="807" y="736"/>
                      <a:pt x="810" y="727"/>
                    </a:cubicBezTo>
                    <a:cubicBezTo>
                      <a:pt x="816" y="717"/>
                      <a:pt x="826" y="710"/>
                      <a:pt x="837" y="709"/>
                    </a:cubicBezTo>
                    <a:cubicBezTo>
                      <a:pt x="848" y="710"/>
                      <a:pt x="857" y="716"/>
                      <a:pt x="860" y="726"/>
                    </a:cubicBezTo>
                    <a:cubicBezTo>
                      <a:pt x="867" y="740"/>
                      <a:pt x="864" y="758"/>
                      <a:pt x="855" y="770"/>
                    </a:cubicBezTo>
                    <a:cubicBezTo>
                      <a:pt x="853" y="773"/>
                      <a:pt x="847" y="775"/>
                      <a:pt x="846" y="779"/>
                    </a:cubicBezTo>
                    <a:cubicBezTo>
                      <a:pt x="853" y="785"/>
                      <a:pt x="854" y="795"/>
                      <a:pt x="856" y="802"/>
                    </a:cubicBezTo>
                    <a:cubicBezTo>
                      <a:pt x="857" y="814"/>
                      <a:pt x="850" y="825"/>
                      <a:pt x="840" y="830"/>
                    </a:cubicBezTo>
                    <a:cubicBezTo>
                      <a:pt x="827" y="835"/>
                      <a:pt x="812" y="832"/>
                      <a:pt x="803" y="823"/>
                    </a:cubicBezTo>
                    <a:cubicBezTo>
                      <a:pt x="797" y="821"/>
                      <a:pt x="797" y="821"/>
                      <a:pt x="797" y="821"/>
                    </a:cubicBezTo>
                    <a:cubicBezTo>
                      <a:pt x="788" y="833"/>
                      <a:pt x="773" y="836"/>
                      <a:pt x="758" y="835"/>
                    </a:cubicBezTo>
                    <a:cubicBezTo>
                      <a:pt x="751" y="833"/>
                      <a:pt x="744" y="832"/>
                      <a:pt x="738" y="825"/>
                    </a:cubicBezTo>
                    <a:cubicBezTo>
                      <a:pt x="731" y="815"/>
                      <a:pt x="730" y="799"/>
                      <a:pt x="736" y="787"/>
                    </a:cubicBezTo>
                    <a:cubicBezTo>
                      <a:pt x="740" y="782"/>
                      <a:pt x="746" y="777"/>
                      <a:pt x="753" y="775"/>
                    </a:cubicBezTo>
                    <a:cubicBezTo>
                      <a:pt x="760" y="775"/>
                      <a:pt x="768" y="776"/>
                      <a:pt x="772" y="783"/>
                    </a:cubicBezTo>
                    <a:cubicBezTo>
                      <a:pt x="776" y="789"/>
                      <a:pt x="765" y="792"/>
                      <a:pt x="769" y="798"/>
                    </a:cubicBezTo>
                    <a:cubicBezTo>
                      <a:pt x="771" y="800"/>
                      <a:pt x="774" y="803"/>
                      <a:pt x="776" y="800"/>
                    </a:cubicBezTo>
                    <a:cubicBezTo>
                      <a:pt x="781" y="795"/>
                      <a:pt x="779" y="788"/>
                      <a:pt x="778" y="782"/>
                    </a:cubicBezTo>
                    <a:cubicBezTo>
                      <a:pt x="774" y="772"/>
                      <a:pt x="764" y="770"/>
                      <a:pt x="754" y="770"/>
                    </a:cubicBezTo>
                    <a:cubicBezTo>
                      <a:pt x="742" y="771"/>
                      <a:pt x="731" y="782"/>
                      <a:pt x="727" y="794"/>
                    </a:cubicBezTo>
                    <a:cubicBezTo>
                      <a:pt x="727" y="801"/>
                      <a:pt x="724" y="810"/>
                      <a:pt x="727" y="817"/>
                    </a:cubicBezTo>
                    <a:cubicBezTo>
                      <a:pt x="721" y="826"/>
                      <a:pt x="712" y="833"/>
                      <a:pt x="701" y="834"/>
                    </a:cubicBezTo>
                    <a:cubicBezTo>
                      <a:pt x="688" y="834"/>
                      <a:pt x="673" y="837"/>
                      <a:pt x="666" y="824"/>
                    </a:cubicBezTo>
                    <a:cubicBezTo>
                      <a:pt x="661" y="815"/>
                      <a:pt x="665" y="803"/>
                      <a:pt x="671" y="796"/>
                    </a:cubicBezTo>
                    <a:cubicBezTo>
                      <a:pt x="675" y="792"/>
                      <a:pt x="678" y="787"/>
                      <a:pt x="685" y="789"/>
                    </a:cubicBezTo>
                    <a:cubicBezTo>
                      <a:pt x="686" y="789"/>
                      <a:pt x="688" y="791"/>
                      <a:pt x="687" y="792"/>
                    </a:cubicBezTo>
                    <a:cubicBezTo>
                      <a:pt x="687" y="794"/>
                      <a:pt x="683" y="797"/>
                      <a:pt x="687" y="799"/>
                    </a:cubicBezTo>
                    <a:cubicBezTo>
                      <a:pt x="688" y="800"/>
                      <a:pt x="689" y="800"/>
                      <a:pt x="691" y="799"/>
                    </a:cubicBezTo>
                    <a:cubicBezTo>
                      <a:pt x="693" y="796"/>
                      <a:pt x="695" y="792"/>
                      <a:pt x="693" y="789"/>
                    </a:cubicBezTo>
                    <a:cubicBezTo>
                      <a:pt x="692" y="786"/>
                      <a:pt x="689" y="785"/>
                      <a:pt x="686" y="784"/>
                    </a:cubicBezTo>
                    <a:cubicBezTo>
                      <a:pt x="675" y="783"/>
                      <a:pt x="666" y="794"/>
                      <a:pt x="661" y="802"/>
                    </a:cubicBezTo>
                    <a:cubicBezTo>
                      <a:pt x="658" y="809"/>
                      <a:pt x="657" y="817"/>
                      <a:pt x="659" y="824"/>
                    </a:cubicBezTo>
                    <a:cubicBezTo>
                      <a:pt x="650" y="839"/>
                      <a:pt x="634" y="842"/>
                      <a:pt x="618" y="843"/>
                    </a:cubicBezTo>
                    <a:cubicBezTo>
                      <a:pt x="605" y="844"/>
                      <a:pt x="596" y="832"/>
                      <a:pt x="583" y="834"/>
                    </a:cubicBezTo>
                    <a:cubicBezTo>
                      <a:pt x="573" y="841"/>
                      <a:pt x="561" y="847"/>
                      <a:pt x="549" y="843"/>
                    </a:cubicBezTo>
                    <a:cubicBezTo>
                      <a:pt x="532" y="836"/>
                      <a:pt x="512" y="831"/>
                      <a:pt x="494" y="836"/>
                    </a:cubicBezTo>
                    <a:cubicBezTo>
                      <a:pt x="485" y="839"/>
                      <a:pt x="475" y="847"/>
                      <a:pt x="465" y="843"/>
                    </a:cubicBezTo>
                    <a:cubicBezTo>
                      <a:pt x="466" y="841"/>
                      <a:pt x="469" y="839"/>
                      <a:pt x="471" y="836"/>
                    </a:cubicBezTo>
                    <a:cubicBezTo>
                      <a:pt x="480" y="827"/>
                      <a:pt x="476" y="809"/>
                      <a:pt x="492" y="806"/>
                    </a:cubicBezTo>
                    <a:cubicBezTo>
                      <a:pt x="511" y="801"/>
                      <a:pt x="532" y="815"/>
                      <a:pt x="551" y="803"/>
                    </a:cubicBezTo>
                    <a:cubicBezTo>
                      <a:pt x="562" y="794"/>
                      <a:pt x="574" y="782"/>
                      <a:pt x="590" y="786"/>
                    </a:cubicBezTo>
                    <a:cubicBezTo>
                      <a:pt x="596" y="787"/>
                      <a:pt x="601" y="787"/>
                      <a:pt x="604" y="791"/>
                    </a:cubicBezTo>
                    <a:cubicBezTo>
                      <a:pt x="604" y="798"/>
                      <a:pt x="606" y="806"/>
                      <a:pt x="614" y="809"/>
                    </a:cubicBezTo>
                    <a:cubicBezTo>
                      <a:pt x="619" y="809"/>
                      <a:pt x="625" y="811"/>
                      <a:pt x="629" y="807"/>
                    </a:cubicBezTo>
                    <a:cubicBezTo>
                      <a:pt x="631" y="805"/>
                      <a:pt x="632" y="802"/>
                      <a:pt x="632" y="798"/>
                    </a:cubicBezTo>
                    <a:cubicBezTo>
                      <a:pt x="629" y="796"/>
                      <a:pt x="626" y="795"/>
                      <a:pt x="624" y="797"/>
                    </a:cubicBezTo>
                    <a:cubicBezTo>
                      <a:pt x="621" y="799"/>
                      <a:pt x="621" y="803"/>
                      <a:pt x="618" y="804"/>
                    </a:cubicBezTo>
                    <a:cubicBezTo>
                      <a:pt x="614" y="803"/>
                      <a:pt x="611" y="799"/>
                      <a:pt x="610" y="795"/>
                    </a:cubicBezTo>
                    <a:cubicBezTo>
                      <a:pt x="610" y="785"/>
                      <a:pt x="613" y="775"/>
                      <a:pt x="621" y="768"/>
                    </a:cubicBezTo>
                    <a:cubicBezTo>
                      <a:pt x="628" y="763"/>
                      <a:pt x="639" y="762"/>
                      <a:pt x="648" y="760"/>
                    </a:cubicBezTo>
                    <a:cubicBezTo>
                      <a:pt x="649" y="759"/>
                      <a:pt x="649" y="757"/>
                      <a:pt x="649" y="755"/>
                    </a:cubicBezTo>
                    <a:cubicBezTo>
                      <a:pt x="646" y="754"/>
                      <a:pt x="647" y="750"/>
                      <a:pt x="647" y="748"/>
                    </a:cubicBezTo>
                    <a:cubicBezTo>
                      <a:pt x="648" y="740"/>
                      <a:pt x="656" y="736"/>
                      <a:pt x="661" y="731"/>
                    </a:cubicBezTo>
                    <a:cubicBezTo>
                      <a:pt x="667" y="729"/>
                      <a:pt x="676" y="728"/>
                      <a:pt x="682" y="731"/>
                    </a:cubicBezTo>
                    <a:cubicBezTo>
                      <a:pt x="687" y="731"/>
                      <a:pt x="685" y="724"/>
                      <a:pt x="687" y="721"/>
                    </a:cubicBezTo>
                    <a:cubicBezTo>
                      <a:pt x="690" y="713"/>
                      <a:pt x="700" y="711"/>
                      <a:pt x="706" y="706"/>
                    </a:cubicBezTo>
                    <a:cubicBezTo>
                      <a:pt x="713" y="706"/>
                      <a:pt x="721" y="705"/>
                      <a:pt x="728" y="709"/>
                    </a:cubicBezTo>
                    <a:cubicBezTo>
                      <a:pt x="732" y="721"/>
                      <a:pt x="747" y="730"/>
                      <a:pt x="742" y="745"/>
                    </a:cubicBezTo>
                    <a:cubicBezTo>
                      <a:pt x="740" y="752"/>
                      <a:pt x="737" y="759"/>
                      <a:pt x="730" y="762"/>
                    </a:cubicBezTo>
                    <a:cubicBezTo>
                      <a:pt x="726" y="764"/>
                      <a:pt x="720" y="765"/>
                      <a:pt x="716" y="763"/>
                    </a:cubicBezTo>
                    <a:cubicBezTo>
                      <a:pt x="713" y="758"/>
                      <a:pt x="717" y="751"/>
                      <a:pt x="711" y="748"/>
                    </a:cubicBezTo>
                    <a:cubicBezTo>
                      <a:pt x="708" y="747"/>
                      <a:pt x="706" y="749"/>
                      <a:pt x="704" y="751"/>
                    </a:cubicBezTo>
                    <a:cubicBezTo>
                      <a:pt x="702" y="756"/>
                      <a:pt x="705" y="759"/>
                      <a:pt x="706" y="763"/>
                    </a:cubicBezTo>
                    <a:cubicBezTo>
                      <a:pt x="711" y="770"/>
                      <a:pt x="719" y="771"/>
                      <a:pt x="726" y="770"/>
                    </a:cubicBezTo>
                    <a:cubicBezTo>
                      <a:pt x="736" y="767"/>
                      <a:pt x="742" y="762"/>
                      <a:pt x="748" y="754"/>
                    </a:cubicBezTo>
                    <a:cubicBezTo>
                      <a:pt x="750" y="747"/>
                      <a:pt x="752" y="738"/>
                      <a:pt x="752" y="729"/>
                    </a:cubicBezTo>
                    <a:cubicBezTo>
                      <a:pt x="754" y="725"/>
                      <a:pt x="759" y="729"/>
                      <a:pt x="762" y="729"/>
                    </a:cubicBezTo>
                    <a:cubicBezTo>
                      <a:pt x="773" y="728"/>
                      <a:pt x="783" y="727"/>
                      <a:pt x="790" y="719"/>
                    </a:cubicBezTo>
                    <a:cubicBezTo>
                      <a:pt x="799" y="712"/>
                      <a:pt x="800" y="700"/>
                      <a:pt x="798" y="689"/>
                    </a:cubicBezTo>
                    <a:cubicBezTo>
                      <a:pt x="795" y="681"/>
                      <a:pt x="787" y="678"/>
                      <a:pt x="779" y="677"/>
                    </a:cubicBezTo>
                    <a:cubicBezTo>
                      <a:pt x="772" y="678"/>
                      <a:pt x="768" y="685"/>
                      <a:pt x="766" y="691"/>
                    </a:cubicBezTo>
                    <a:cubicBezTo>
                      <a:pt x="767" y="693"/>
                      <a:pt x="768" y="695"/>
                      <a:pt x="771" y="696"/>
                    </a:cubicBezTo>
                    <a:cubicBezTo>
                      <a:pt x="774" y="698"/>
                      <a:pt x="778" y="696"/>
                      <a:pt x="778" y="692"/>
                    </a:cubicBezTo>
                    <a:cubicBezTo>
                      <a:pt x="781" y="689"/>
                      <a:pt x="775" y="684"/>
                      <a:pt x="780" y="683"/>
                    </a:cubicBezTo>
                    <a:cubicBezTo>
                      <a:pt x="785" y="683"/>
                      <a:pt x="789" y="687"/>
                      <a:pt x="792" y="692"/>
                    </a:cubicBezTo>
                    <a:cubicBezTo>
                      <a:pt x="793" y="700"/>
                      <a:pt x="793" y="709"/>
                      <a:pt x="787" y="716"/>
                    </a:cubicBezTo>
                    <a:cubicBezTo>
                      <a:pt x="778" y="725"/>
                      <a:pt x="763" y="725"/>
                      <a:pt x="752" y="721"/>
                    </a:cubicBezTo>
                    <a:cubicBezTo>
                      <a:pt x="745" y="716"/>
                      <a:pt x="736" y="709"/>
                      <a:pt x="735" y="700"/>
                    </a:cubicBezTo>
                    <a:cubicBezTo>
                      <a:pt x="734" y="693"/>
                      <a:pt x="737" y="686"/>
                      <a:pt x="738" y="679"/>
                    </a:cubicBezTo>
                    <a:cubicBezTo>
                      <a:pt x="742" y="673"/>
                      <a:pt x="746" y="669"/>
                      <a:pt x="752" y="666"/>
                    </a:cubicBezTo>
                    <a:cubicBezTo>
                      <a:pt x="751" y="649"/>
                      <a:pt x="760" y="632"/>
                      <a:pt x="776" y="624"/>
                    </a:cubicBezTo>
                    <a:cubicBezTo>
                      <a:pt x="780" y="622"/>
                      <a:pt x="786" y="623"/>
                      <a:pt x="789" y="620"/>
                    </a:cubicBezTo>
                    <a:cubicBezTo>
                      <a:pt x="783" y="610"/>
                      <a:pt x="790" y="601"/>
                      <a:pt x="796" y="594"/>
                    </a:cubicBezTo>
                    <a:cubicBezTo>
                      <a:pt x="802" y="587"/>
                      <a:pt x="813" y="584"/>
                      <a:pt x="822" y="588"/>
                    </a:cubicBezTo>
                    <a:cubicBezTo>
                      <a:pt x="826" y="591"/>
                      <a:pt x="827" y="595"/>
                      <a:pt x="828" y="600"/>
                    </a:cubicBezTo>
                    <a:cubicBezTo>
                      <a:pt x="827" y="604"/>
                      <a:pt x="827" y="607"/>
                      <a:pt x="824" y="609"/>
                    </a:cubicBezTo>
                    <a:cubicBezTo>
                      <a:pt x="821" y="610"/>
                      <a:pt x="821" y="604"/>
                      <a:pt x="817" y="605"/>
                    </a:cubicBezTo>
                    <a:cubicBezTo>
                      <a:pt x="815" y="606"/>
                      <a:pt x="810" y="606"/>
                      <a:pt x="810" y="609"/>
                    </a:cubicBezTo>
                    <a:cubicBezTo>
                      <a:pt x="809" y="613"/>
                      <a:pt x="811" y="616"/>
                      <a:pt x="812" y="618"/>
                    </a:cubicBezTo>
                    <a:cubicBezTo>
                      <a:pt x="815" y="620"/>
                      <a:pt x="820" y="621"/>
                      <a:pt x="824" y="619"/>
                    </a:cubicBezTo>
                    <a:cubicBezTo>
                      <a:pt x="832" y="613"/>
                      <a:pt x="834" y="603"/>
                      <a:pt x="834" y="594"/>
                    </a:cubicBezTo>
                    <a:cubicBezTo>
                      <a:pt x="832" y="583"/>
                      <a:pt x="821" y="583"/>
                      <a:pt x="813" y="579"/>
                    </a:cubicBezTo>
                    <a:cubicBezTo>
                      <a:pt x="813" y="568"/>
                      <a:pt x="809" y="555"/>
                      <a:pt x="813" y="543"/>
                    </a:cubicBezTo>
                    <a:cubicBezTo>
                      <a:pt x="819" y="529"/>
                      <a:pt x="834" y="518"/>
                      <a:pt x="831" y="500"/>
                    </a:cubicBezTo>
                    <a:cubicBezTo>
                      <a:pt x="827" y="487"/>
                      <a:pt x="831" y="472"/>
                      <a:pt x="841" y="462"/>
                    </a:cubicBezTo>
                    <a:cubicBezTo>
                      <a:pt x="847" y="457"/>
                      <a:pt x="855" y="454"/>
                      <a:pt x="863" y="453"/>
                    </a:cubicBezTo>
                    <a:close/>
                    <a:moveTo>
                      <a:pt x="47" y="478"/>
                    </a:moveTo>
                    <a:cubicBezTo>
                      <a:pt x="53" y="495"/>
                      <a:pt x="52" y="513"/>
                      <a:pt x="48" y="530"/>
                    </a:cubicBezTo>
                    <a:cubicBezTo>
                      <a:pt x="63" y="541"/>
                      <a:pt x="70" y="559"/>
                      <a:pt x="65" y="577"/>
                    </a:cubicBezTo>
                    <a:cubicBezTo>
                      <a:pt x="64" y="581"/>
                      <a:pt x="62" y="584"/>
                      <a:pt x="64" y="588"/>
                    </a:cubicBezTo>
                    <a:cubicBezTo>
                      <a:pt x="75" y="593"/>
                      <a:pt x="89" y="603"/>
                      <a:pt x="88" y="618"/>
                    </a:cubicBezTo>
                    <a:cubicBezTo>
                      <a:pt x="94" y="625"/>
                      <a:pt x="103" y="623"/>
                      <a:pt x="110" y="628"/>
                    </a:cubicBezTo>
                    <a:cubicBezTo>
                      <a:pt x="122" y="635"/>
                      <a:pt x="128" y="650"/>
                      <a:pt x="125" y="663"/>
                    </a:cubicBezTo>
                    <a:cubicBezTo>
                      <a:pt x="135" y="669"/>
                      <a:pt x="148" y="680"/>
                      <a:pt x="145" y="693"/>
                    </a:cubicBezTo>
                    <a:cubicBezTo>
                      <a:pt x="147" y="704"/>
                      <a:pt x="138" y="710"/>
                      <a:pt x="134" y="718"/>
                    </a:cubicBezTo>
                    <a:cubicBezTo>
                      <a:pt x="127" y="727"/>
                      <a:pt x="114" y="727"/>
                      <a:pt x="103" y="724"/>
                    </a:cubicBezTo>
                    <a:cubicBezTo>
                      <a:pt x="97" y="720"/>
                      <a:pt x="89" y="717"/>
                      <a:pt x="85" y="711"/>
                    </a:cubicBezTo>
                    <a:cubicBezTo>
                      <a:pt x="81" y="701"/>
                      <a:pt x="83" y="691"/>
                      <a:pt x="88" y="684"/>
                    </a:cubicBezTo>
                    <a:cubicBezTo>
                      <a:pt x="90" y="681"/>
                      <a:pt x="93" y="682"/>
                      <a:pt x="96" y="682"/>
                    </a:cubicBezTo>
                    <a:cubicBezTo>
                      <a:pt x="97" y="686"/>
                      <a:pt x="101" y="688"/>
                      <a:pt x="105" y="688"/>
                    </a:cubicBezTo>
                    <a:cubicBezTo>
                      <a:pt x="107" y="687"/>
                      <a:pt x="110" y="687"/>
                      <a:pt x="109" y="684"/>
                    </a:cubicBezTo>
                    <a:cubicBezTo>
                      <a:pt x="109" y="680"/>
                      <a:pt x="105" y="677"/>
                      <a:pt x="101" y="677"/>
                    </a:cubicBezTo>
                    <a:cubicBezTo>
                      <a:pt x="95" y="674"/>
                      <a:pt x="90" y="678"/>
                      <a:pt x="85" y="680"/>
                    </a:cubicBezTo>
                    <a:cubicBezTo>
                      <a:pt x="79" y="687"/>
                      <a:pt x="77" y="697"/>
                      <a:pt x="79" y="706"/>
                    </a:cubicBezTo>
                    <a:cubicBezTo>
                      <a:pt x="82" y="722"/>
                      <a:pt x="99" y="727"/>
                      <a:pt x="112" y="731"/>
                    </a:cubicBezTo>
                    <a:cubicBezTo>
                      <a:pt x="116" y="731"/>
                      <a:pt x="120" y="728"/>
                      <a:pt x="123" y="731"/>
                    </a:cubicBezTo>
                    <a:cubicBezTo>
                      <a:pt x="118" y="739"/>
                      <a:pt x="122" y="749"/>
                      <a:pt x="122" y="757"/>
                    </a:cubicBezTo>
                    <a:cubicBezTo>
                      <a:pt x="124" y="766"/>
                      <a:pt x="132" y="772"/>
                      <a:pt x="139" y="777"/>
                    </a:cubicBezTo>
                    <a:cubicBezTo>
                      <a:pt x="146" y="779"/>
                      <a:pt x="152" y="781"/>
                      <a:pt x="160" y="779"/>
                    </a:cubicBezTo>
                    <a:cubicBezTo>
                      <a:pt x="166" y="775"/>
                      <a:pt x="174" y="771"/>
                      <a:pt x="174" y="762"/>
                    </a:cubicBezTo>
                    <a:cubicBezTo>
                      <a:pt x="174" y="759"/>
                      <a:pt x="171" y="756"/>
                      <a:pt x="168" y="755"/>
                    </a:cubicBezTo>
                    <a:cubicBezTo>
                      <a:pt x="166" y="753"/>
                      <a:pt x="163" y="753"/>
                      <a:pt x="161" y="755"/>
                    </a:cubicBezTo>
                    <a:cubicBezTo>
                      <a:pt x="160" y="757"/>
                      <a:pt x="159" y="759"/>
                      <a:pt x="161" y="761"/>
                    </a:cubicBezTo>
                    <a:cubicBezTo>
                      <a:pt x="163" y="763"/>
                      <a:pt x="165" y="765"/>
                      <a:pt x="166" y="767"/>
                    </a:cubicBezTo>
                    <a:cubicBezTo>
                      <a:pt x="164" y="772"/>
                      <a:pt x="159" y="773"/>
                      <a:pt x="155" y="774"/>
                    </a:cubicBezTo>
                    <a:cubicBezTo>
                      <a:pt x="145" y="775"/>
                      <a:pt x="136" y="772"/>
                      <a:pt x="130" y="764"/>
                    </a:cubicBezTo>
                    <a:cubicBezTo>
                      <a:pt x="127" y="754"/>
                      <a:pt x="122" y="739"/>
                      <a:pt x="132" y="730"/>
                    </a:cubicBezTo>
                    <a:cubicBezTo>
                      <a:pt x="141" y="722"/>
                      <a:pt x="153" y="716"/>
                      <a:pt x="165" y="720"/>
                    </a:cubicBezTo>
                    <a:cubicBezTo>
                      <a:pt x="167" y="721"/>
                      <a:pt x="169" y="719"/>
                      <a:pt x="172" y="720"/>
                    </a:cubicBezTo>
                    <a:cubicBezTo>
                      <a:pt x="178" y="723"/>
                      <a:pt x="184" y="727"/>
                      <a:pt x="186" y="733"/>
                    </a:cubicBezTo>
                    <a:cubicBezTo>
                      <a:pt x="190" y="735"/>
                      <a:pt x="193" y="731"/>
                      <a:pt x="197" y="732"/>
                    </a:cubicBezTo>
                    <a:cubicBezTo>
                      <a:pt x="211" y="733"/>
                      <a:pt x="222" y="743"/>
                      <a:pt x="230" y="754"/>
                    </a:cubicBezTo>
                    <a:cubicBezTo>
                      <a:pt x="234" y="759"/>
                      <a:pt x="230" y="763"/>
                      <a:pt x="230" y="769"/>
                    </a:cubicBezTo>
                    <a:cubicBezTo>
                      <a:pt x="231" y="771"/>
                      <a:pt x="233" y="772"/>
                      <a:pt x="235" y="771"/>
                    </a:cubicBezTo>
                    <a:cubicBezTo>
                      <a:pt x="240" y="764"/>
                      <a:pt x="249" y="770"/>
                      <a:pt x="255" y="771"/>
                    </a:cubicBezTo>
                    <a:cubicBezTo>
                      <a:pt x="262" y="776"/>
                      <a:pt x="266" y="781"/>
                      <a:pt x="269" y="788"/>
                    </a:cubicBezTo>
                    <a:cubicBezTo>
                      <a:pt x="271" y="797"/>
                      <a:pt x="262" y="803"/>
                      <a:pt x="256" y="806"/>
                    </a:cubicBezTo>
                    <a:cubicBezTo>
                      <a:pt x="253" y="807"/>
                      <a:pt x="250" y="808"/>
                      <a:pt x="247" y="807"/>
                    </a:cubicBezTo>
                    <a:cubicBezTo>
                      <a:pt x="245" y="804"/>
                      <a:pt x="244" y="799"/>
                      <a:pt x="240" y="798"/>
                    </a:cubicBezTo>
                    <a:cubicBezTo>
                      <a:pt x="238" y="798"/>
                      <a:pt x="236" y="800"/>
                      <a:pt x="236" y="803"/>
                    </a:cubicBezTo>
                    <a:cubicBezTo>
                      <a:pt x="237" y="809"/>
                      <a:pt x="245" y="812"/>
                      <a:pt x="251" y="813"/>
                    </a:cubicBezTo>
                    <a:cubicBezTo>
                      <a:pt x="264" y="812"/>
                      <a:pt x="272" y="801"/>
                      <a:pt x="278" y="792"/>
                    </a:cubicBezTo>
                    <a:cubicBezTo>
                      <a:pt x="306" y="780"/>
                      <a:pt x="322" y="817"/>
                      <a:pt x="351" y="804"/>
                    </a:cubicBezTo>
                    <a:cubicBezTo>
                      <a:pt x="360" y="801"/>
                      <a:pt x="369" y="804"/>
                      <a:pt x="380" y="806"/>
                    </a:cubicBezTo>
                    <a:cubicBezTo>
                      <a:pt x="396" y="810"/>
                      <a:pt x="398" y="831"/>
                      <a:pt x="412" y="837"/>
                    </a:cubicBezTo>
                    <a:cubicBezTo>
                      <a:pt x="414" y="838"/>
                      <a:pt x="413" y="840"/>
                      <a:pt x="413" y="841"/>
                    </a:cubicBezTo>
                    <a:cubicBezTo>
                      <a:pt x="398" y="851"/>
                      <a:pt x="383" y="839"/>
                      <a:pt x="370" y="835"/>
                    </a:cubicBezTo>
                    <a:cubicBezTo>
                      <a:pt x="350" y="828"/>
                      <a:pt x="336" y="847"/>
                      <a:pt x="317" y="845"/>
                    </a:cubicBezTo>
                    <a:cubicBezTo>
                      <a:pt x="301" y="845"/>
                      <a:pt x="289" y="832"/>
                      <a:pt x="274" y="833"/>
                    </a:cubicBezTo>
                    <a:cubicBezTo>
                      <a:pt x="261" y="842"/>
                      <a:pt x="242" y="840"/>
                      <a:pt x="227" y="835"/>
                    </a:cubicBezTo>
                    <a:cubicBezTo>
                      <a:pt x="224" y="833"/>
                      <a:pt x="219" y="833"/>
                      <a:pt x="218" y="829"/>
                    </a:cubicBezTo>
                    <a:cubicBezTo>
                      <a:pt x="221" y="817"/>
                      <a:pt x="220" y="805"/>
                      <a:pt x="210" y="797"/>
                    </a:cubicBezTo>
                    <a:cubicBezTo>
                      <a:pt x="205" y="793"/>
                      <a:pt x="199" y="791"/>
                      <a:pt x="193" y="793"/>
                    </a:cubicBezTo>
                    <a:cubicBezTo>
                      <a:pt x="186" y="793"/>
                      <a:pt x="185" y="799"/>
                      <a:pt x="180" y="802"/>
                    </a:cubicBezTo>
                    <a:cubicBezTo>
                      <a:pt x="178" y="805"/>
                      <a:pt x="180" y="808"/>
                      <a:pt x="182" y="809"/>
                    </a:cubicBezTo>
                    <a:cubicBezTo>
                      <a:pt x="183" y="811"/>
                      <a:pt x="185" y="810"/>
                      <a:pt x="187" y="810"/>
                    </a:cubicBezTo>
                    <a:cubicBezTo>
                      <a:pt x="195" y="808"/>
                      <a:pt x="185" y="802"/>
                      <a:pt x="192" y="799"/>
                    </a:cubicBezTo>
                    <a:cubicBezTo>
                      <a:pt x="197" y="796"/>
                      <a:pt x="201" y="799"/>
                      <a:pt x="205" y="801"/>
                    </a:cubicBezTo>
                    <a:cubicBezTo>
                      <a:pt x="212" y="805"/>
                      <a:pt x="215" y="812"/>
                      <a:pt x="214" y="819"/>
                    </a:cubicBezTo>
                    <a:cubicBezTo>
                      <a:pt x="212" y="825"/>
                      <a:pt x="210" y="832"/>
                      <a:pt x="203" y="835"/>
                    </a:cubicBezTo>
                    <a:cubicBezTo>
                      <a:pt x="186" y="841"/>
                      <a:pt x="164" y="840"/>
                      <a:pt x="149" y="827"/>
                    </a:cubicBezTo>
                    <a:cubicBezTo>
                      <a:pt x="143" y="823"/>
                      <a:pt x="148" y="818"/>
                      <a:pt x="148" y="812"/>
                    </a:cubicBezTo>
                    <a:cubicBezTo>
                      <a:pt x="147" y="803"/>
                      <a:pt x="145" y="795"/>
                      <a:pt x="139" y="789"/>
                    </a:cubicBezTo>
                    <a:cubicBezTo>
                      <a:pt x="130" y="779"/>
                      <a:pt x="116" y="771"/>
                      <a:pt x="103" y="775"/>
                    </a:cubicBezTo>
                    <a:cubicBezTo>
                      <a:pt x="98" y="777"/>
                      <a:pt x="92" y="780"/>
                      <a:pt x="90" y="786"/>
                    </a:cubicBezTo>
                    <a:cubicBezTo>
                      <a:pt x="87" y="791"/>
                      <a:pt x="88" y="798"/>
                      <a:pt x="91" y="802"/>
                    </a:cubicBezTo>
                    <a:cubicBezTo>
                      <a:pt x="94" y="804"/>
                      <a:pt x="97" y="805"/>
                      <a:pt x="100" y="803"/>
                    </a:cubicBezTo>
                    <a:cubicBezTo>
                      <a:pt x="102" y="802"/>
                      <a:pt x="100" y="799"/>
                      <a:pt x="100" y="798"/>
                    </a:cubicBezTo>
                    <a:cubicBezTo>
                      <a:pt x="98" y="795"/>
                      <a:pt x="94" y="795"/>
                      <a:pt x="95" y="791"/>
                    </a:cubicBezTo>
                    <a:cubicBezTo>
                      <a:pt x="96" y="787"/>
                      <a:pt x="98" y="783"/>
                      <a:pt x="102" y="781"/>
                    </a:cubicBezTo>
                    <a:cubicBezTo>
                      <a:pt x="111" y="780"/>
                      <a:pt x="123" y="781"/>
                      <a:pt x="130" y="787"/>
                    </a:cubicBezTo>
                    <a:cubicBezTo>
                      <a:pt x="141" y="795"/>
                      <a:pt x="144" y="806"/>
                      <a:pt x="140" y="819"/>
                    </a:cubicBezTo>
                    <a:cubicBezTo>
                      <a:pt x="129" y="837"/>
                      <a:pt x="107" y="841"/>
                      <a:pt x="88" y="838"/>
                    </a:cubicBezTo>
                    <a:cubicBezTo>
                      <a:pt x="82" y="836"/>
                      <a:pt x="76" y="835"/>
                      <a:pt x="72" y="830"/>
                    </a:cubicBezTo>
                    <a:cubicBezTo>
                      <a:pt x="67" y="830"/>
                      <a:pt x="66" y="835"/>
                      <a:pt x="62" y="836"/>
                    </a:cubicBezTo>
                    <a:cubicBezTo>
                      <a:pt x="49" y="840"/>
                      <a:pt x="31" y="841"/>
                      <a:pt x="21" y="830"/>
                    </a:cubicBezTo>
                    <a:cubicBezTo>
                      <a:pt x="13" y="823"/>
                      <a:pt x="14" y="809"/>
                      <a:pt x="16" y="799"/>
                    </a:cubicBezTo>
                    <a:cubicBezTo>
                      <a:pt x="18" y="792"/>
                      <a:pt x="23" y="788"/>
                      <a:pt x="28" y="782"/>
                    </a:cubicBezTo>
                    <a:cubicBezTo>
                      <a:pt x="28" y="777"/>
                      <a:pt x="22" y="777"/>
                      <a:pt x="20" y="772"/>
                    </a:cubicBezTo>
                    <a:cubicBezTo>
                      <a:pt x="11" y="761"/>
                      <a:pt x="14" y="743"/>
                      <a:pt x="19" y="731"/>
                    </a:cubicBezTo>
                    <a:cubicBezTo>
                      <a:pt x="22" y="721"/>
                      <a:pt x="33" y="717"/>
                      <a:pt x="42" y="715"/>
                    </a:cubicBezTo>
                    <a:cubicBezTo>
                      <a:pt x="51" y="716"/>
                      <a:pt x="60" y="716"/>
                      <a:pt x="68" y="722"/>
                    </a:cubicBezTo>
                    <a:cubicBezTo>
                      <a:pt x="74" y="726"/>
                      <a:pt x="78" y="734"/>
                      <a:pt x="79" y="742"/>
                    </a:cubicBezTo>
                    <a:cubicBezTo>
                      <a:pt x="79" y="747"/>
                      <a:pt x="75" y="752"/>
                      <a:pt x="70" y="754"/>
                    </a:cubicBezTo>
                    <a:cubicBezTo>
                      <a:pt x="63" y="756"/>
                      <a:pt x="63" y="756"/>
                      <a:pt x="63" y="756"/>
                    </a:cubicBezTo>
                    <a:cubicBezTo>
                      <a:pt x="60" y="753"/>
                      <a:pt x="59" y="748"/>
                      <a:pt x="55" y="746"/>
                    </a:cubicBezTo>
                    <a:cubicBezTo>
                      <a:pt x="52" y="745"/>
                      <a:pt x="51" y="747"/>
                      <a:pt x="50" y="750"/>
                    </a:cubicBezTo>
                    <a:cubicBezTo>
                      <a:pt x="49" y="755"/>
                      <a:pt x="54" y="757"/>
                      <a:pt x="58" y="760"/>
                    </a:cubicBezTo>
                    <a:cubicBezTo>
                      <a:pt x="64" y="761"/>
                      <a:pt x="71" y="761"/>
                      <a:pt x="76" y="756"/>
                    </a:cubicBezTo>
                    <a:cubicBezTo>
                      <a:pt x="81" y="753"/>
                      <a:pt x="84" y="749"/>
                      <a:pt x="84" y="743"/>
                    </a:cubicBezTo>
                    <a:cubicBezTo>
                      <a:pt x="85" y="731"/>
                      <a:pt x="75" y="723"/>
                      <a:pt x="68" y="716"/>
                    </a:cubicBezTo>
                    <a:cubicBezTo>
                      <a:pt x="58" y="711"/>
                      <a:pt x="47" y="709"/>
                      <a:pt x="37" y="711"/>
                    </a:cubicBezTo>
                    <a:cubicBezTo>
                      <a:pt x="25" y="703"/>
                      <a:pt x="13" y="692"/>
                      <a:pt x="13" y="678"/>
                    </a:cubicBezTo>
                    <a:cubicBezTo>
                      <a:pt x="12" y="667"/>
                      <a:pt x="13" y="654"/>
                      <a:pt x="24" y="649"/>
                    </a:cubicBezTo>
                    <a:cubicBezTo>
                      <a:pt x="31" y="643"/>
                      <a:pt x="42" y="642"/>
                      <a:pt x="50" y="647"/>
                    </a:cubicBezTo>
                    <a:cubicBezTo>
                      <a:pt x="56" y="651"/>
                      <a:pt x="58" y="659"/>
                      <a:pt x="57" y="667"/>
                    </a:cubicBezTo>
                    <a:cubicBezTo>
                      <a:pt x="56" y="675"/>
                      <a:pt x="40" y="670"/>
                      <a:pt x="47" y="681"/>
                    </a:cubicBezTo>
                    <a:cubicBezTo>
                      <a:pt x="50" y="685"/>
                      <a:pt x="54" y="681"/>
                      <a:pt x="57" y="681"/>
                    </a:cubicBezTo>
                    <a:cubicBezTo>
                      <a:pt x="65" y="672"/>
                      <a:pt x="65" y="658"/>
                      <a:pt x="60" y="648"/>
                    </a:cubicBezTo>
                    <a:cubicBezTo>
                      <a:pt x="53" y="641"/>
                      <a:pt x="45" y="638"/>
                      <a:pt x="37" y="638"/>
                    </a:cubicBezTo>
                    <a:cubicBezTo>
                      <a:pt x="35" y="637"/>
                      <a:pt x="37" y="634"/>
                      <a:pt x="36" y="632"/>
                    </a:cubicBezTo>
                    <a:cubicBezTo>
                      <a:pt x="28" y="625"/>
                      <a:pt x="25" y="616"/>
                      <a:pt x="25" y="606"/>
                    </a:cubicBezTo>
                    <a:cubicBezTo>
                      <a:pt x="26" y="593"/>
                      <a:pt x="32" y="582"/>
                      <a:pt x="40" y="573"/>
                    </a:cubicBezTo>
                    <a:cubicBezTo>
                      <a:pt x="35" y="561"/>
                      <a:pt x="26" y="551"/>
                      <a:pt x="24" y="538"/>
                    </a:cubicBezTo>
                    <a:cubicBezTo>
                      <a:pt x="23" y="522"/>
                      <a:pt x="31" y="507"/>
                      <a:pt x="36" y="492"/>
                    </a:cubicBezTo>
                    <a:cubicBezTo>
                      <a:pt x="36" y="491"/>
                      <a:pt x="37" y="491"/>
                      <a:pt x="38" y="492"/>
                    </a:cubicBezTo>
                    <a:cubicBezTo>
                      <a:pt x="41" y="504"/>
                      <a:pt x="42" y="517"/>
                      <a:pt x="37" y="528"/>
                    </a:cubicBezTo>
                    <a:cubicBezTo>
                      <a:pt x="36" y="535"/>
                      <a:pt x="39" y="541"/>
                      <a:pt x="44" y="544"/>
                    </a:cubicBezTo>
                    <a:cubicBezTo>
                      <a:pt x="58" y="553"/>
                      <a:pt x="57" y="573"/>
                      <a:pt x="53" y="588"/>
                    </a:cubicBezTo>
                    <a:cubicBezTo>
                      <a:pt x="52" y="593"/>
                      <a:pt x="46" y="600"/>
                      <a:pt x="52" y="603"/>
                    </a:cubicBezTo>
                    <a:cubicBezTo>
                      <a:pt x="63" y="609"/>
                      <a:pt x="79" y="613"/>
                      <a:pt x="80" y="628"/>
                    </a:cubicBezTo>
                    <a:cubicBezTo>
                      <a:pt x="75" y="638"/>
                      <a:pt x="89" y="633"/>
                      <a:pt x="93" y="638"/>
                    </a:cubicBezTo>
                    <a:cubicBezTo>
                      <a:pt x="101" y="641"/>
                      <a:pt x="110" y="646"/>
                      <a:pt x="112" y="655"/>
                    </a:cubicBezTo>
                    <a:cubicBezTo>
                      <a:pt x="112" y="658"/>
                      <a:pt x="111" y="662"/>
                      <a:pt x="110" y="665"/>
                    </a:cubicBezTo>
                    <a:cubicBezTo>
                      <a:pt x="113" y="667"/>
                      <a:pt x="117" y="671"/>
                      <a:pt x="121" y="670"/>
                    </a:cubicBezTo>
                    <a:cubicBezTo>
                      <a:pt x="124" y="667"/>
                      <a:pt x="119" y="665"/>
                      <a:pt x="117" y="663"/>
                    </a:cubicBezTo>
                    <a:cubicBezTo>
                      <a:pt x="119" y="655"/>
                      <a:pt x="116" y="648"/>
                      <a:pt x="111" y="643"/>
                    </a:cubicBezTo>
                    <a:cubicBezTo>
                      <a:pt x="104" y="636"/>
                      <a:pt x="95" y="633"/>
                      <a:pt x="86" y="630"/>
                    </a:cubicBezTo>
                    <a:cubicBezTo>
                      <a:pt x="83" y="627"/>
                      <a:pt x="87" y="622"/>
                      <a:pt x="84" y="619"/>
                    </a:cubicBezTo>
                    <a:cubicBezTo>
                      <a:pt x="79" y="607"/>
                      <a:pt x="66" y="605"/>
                      <a:pt x="56" y="600"/>
                    </a:cubicBezTo>
                    <a:cubicBezTo>
                      <a:pt x="55" y="598"/>
                      <a:pt x="55" y="598"/>
                      <a:pt x="55" y="598"/>
                    </a:cubicBezTo>
                    <a:cubicBezTo>
                      <a:pt x="61" y="583"/>
                      <a:pt x="64" y="562"/>
                      <a:pt x="55" y="548"/>
                    </a:cubicBezTo>
                    <a:cubicBezTo>
                      <a:pt x="51" y="540"/>
                      <a:pt x="38" y="537"/>
                      <a:pt x="43" y="526"/>
                    </a:cubicBezTo>
                    <a:cubicBezTo>
                      <a:pt x="47" y="507"/>
                      <a:pt x="46" y="486"/>
                      <a:pt x="32" y="472"/>
                    </a:cubicBezTo>
                    <a:cubicBezTo>
                      <a:pt x="24" y="474"/>
                      <a:pt x="33" y="480"/>
                      <a:pt x="32" y="485"/>
                    </a:cubicBezTo>
                    <a:cubicBezTo>
                      <a:pt x="30" y="509"/>
                      <a:pt x="9" y="531"/>
                      <a:pt x="24" y="555"/>
                    </a:cubicBezTo>
                    <a:cubicBezTo>
                      <a:pt x="33" y="572"/>
                      <a:pt x="33" y="572"/>
                      <a:pt x="33" y="572"/>
                    </a:cubicBezTo>
                    <a:cubicBezTo>
                      <a:pt x="26" y="586"/>
                      <a:pt x="16" y="601"/>
                      <a:pt x="22" y="619"/>
                    </a:cubicBezTo>
                    <a:cubicBezTo>
                      <a:pt x="22" y="626"/>
                      <a:pt x="26" y="633"/>
                      <a:pt x="32" y="638"/>
                    </a:cubicBezTo>
                    <a:cubicBezTo>
                      <a:pt x="31" y="640"/>
                      <a:pt x="29" y="639"/>
                      <a:pt x="27" y="641"/>
                    </a:cubicBezTo>
                    <a:cubicBezTo>
                      <a:pt x="20" y="641"/>
                      <a:pt x="17" y="633"/>
                      <a:pt x="14" y="627"/>
                    </a:cubicBezTo>
                    <a:cubicBezTo>
                      <a:pt x="10" y="614"/>
                      <a:pt x="10" y="597"/>
                      <a:pt x="16" y="583"/>
                    </a:cubicBezTo>
                    <a:cubicBezTo>
                      <a:pt x="21" y="575"/>
                      <a:pt x="21" y="575"/>
                      <a:pt x="21" y="575"/>
                    </a:cubicBezTo>
                    <a:cubicBezTo>
                      <a:pt x="12" y="560"/>
                      <a:pt x="6" y="540"/>
                      <a:pt x="13" y="523"/>
                    </a:cubicBezTo>
                    <a:cubicBezTo>
                      <a:pt x="20" y="507"/>
                      <a:pt x="27" y="485"/>
                      <a:pt x="17" y="468"/>
                    </a:cubicBezTo>
                    <a:cubicBezTo>
                      <a:pt x="13" y="463"/>
                      <a:pt x="10" y="456"/>
                      <a:pt x="12" y="450"/>
                    </a:cubicBezTo>
                    <a:cubicBezTo>
                      <a:pt x="24" y="460"/>
                      <a:pt x="40" y="462"/>
                      <a:pt x="47" y="478"/>
                    </a:cubicBezTo>
                    <a:close/>
                    <a:moveTo>
                      <a:pt x="853" y="464"/>
                    </a:moveTo>
                    <a:cubicBezTo>
                      <a:pt x="850" y="462"/>
                      <a:pt x="847" y="465"/>
                      <a:pt x="845" y="466"/>
                    </a:cubicBezTo>
                    <a:cubicBezTo>
                      <a:pt x="835" y="474"/>
                      <a:pt x="835" y="488"/>
                      <a:pt x="838" y="499"/>
                    </a:cubicBezTo>
                    <a:cubicBezTo>
                      <a:pt x="840" y="524"/>
                      <a:pt x="816" y="540"/>
                      <a:pt x="819" y="564"/>
                    </a:cubicBezTo>
                    <a:cubicBezTo>
                      <a:pt x="820" y="567"/>
                      <a:pt x="820" y="571"/>
                      <a:pt x="823" y="571"/>
                    </a:cubicBezTo>
                    <a:cubicBezTo>
                      <a:pt x="826" y="571"/>
                      <a:pt x="826" y="568"/>
                      <a:pt x="825" y="566"/>
                    </a:cubicBezTo>
                    <a:cubicBezTo>
                      <a:pt x="822" y="548"/>
                      <a:pt x="835" y="532"/>
                      <a:pt x="841" y="515"/>
                    </a:cubicBezTo>
                    <a:cubicBezTo>
                      <a:pt x="843" y="515"/>
                      <a:pt x="843" y="515"/>
                      <a:pt x="843" y="515"/>
                    </a:cubicBezTo>
                    <a:cubicBezTo>
                      <a:pt x="850" y="523"/>
                      <a:pt x="853" y="535"/>
                      <a:pt x="850" y="546"/>
                    </a:cubicBezTo>
                    <a:cubicBezTo>
                      <a:pt x="848" y="555"/>
                      <a:pt x="842" y="564"/>
                      <a:pt x="839" y="573"/>
                    </a:cubicBezTo>
                    <a:cubicBezTo>
                      <a:pt x="846" y="579"/>
                      <a:pt x="847" y="588"/>
                      <a:pt x="849" y="596"/>
                    </a:cubicBezTo>
                    <a:cubicBezTo>
                      <a:pt x="850" y="604"/>
                      <a:pt x="842" y="610"/>
                      <a:pt x="843" y="617"/>
                    </a:cubicBezTo>
                    <a:cubicBezTo>
                      <a:pt x="844" y="619"/>
                      <a:pt x="845" y="618"/>
                      <a:pt x="846" y="618"/>
                    </a:cubicBezTo>
                    <a:cubicBezTo>
                      <a:pt x="852" y="608"/>
                      <a:pt x="857" y="597"/>
                      <a:pt x="853" y="586"/>
                    </a:cubicBezTo>
                    <a:cubicBezTo>
                      <a:pt x="852" y="580"/>
                      <a:pt x="846" y="575"/>
                      <a:pt x="846" y="570"/>
                    </a:cubicBezTo>
                    <a:cubicBezTo>
                      <a:pt x="854" y="555"/>
                      <a:pt x="862" y="536"/>
                      <a:pt x="852" y="519"/>
                    </a:cubicBezTo>
                    <a:cubicBezTo>
                      <a:pt x="843" y="506"/>
                      <a:pt x="841" y="487"/>
                      <a:pt x="847" y="472"/>
                    </a:cubicBezTo>
                    <a:cubicBezTo>
                      <a:pt x="848" y="469"/>
                      <a:pt x="852" y="467"/>
                      <a:pt x="853" y="464"/>
                    </a:cubicBezTo>
                    <a:close/>
                    <a:moveTo>
                      <a:pt x="178" y="465"/>
                    </a:moveTo>
                    <a:cubicBezTo>
                      <a:pt x="182" y="475"/>
                      <a:pt x="175" y="484"/>
                      <a:pt x="176" y="494"/>
                    </a:cubicBezTo>
                    <a:cubicBezTo>
                      <a:pt x="174" y="509"/>
                      <a:pt x="174" y="523"/>
                      <a:pt x="180" y="536"/>
                    </a:cubicBezTo>
                    <a:cubicBezTo>
                      <a:pt x="180" y="539"/>
                      <a:pt x="180" y="539"/>
                      <a:pt x="180" y="539"/>
                    </a:cubicBezTo>
                    <a:cubicBezTo>
                      <a:pt x="176" y="539"/>
                      <a:pt x="176" y="539"/>
                      <a:pt x="176" y="539"/>
                    </a:cubicBezTo>
                    <a:cubicBezTo>
                      <a:pt x="166" y="526"/>
                      <a:pt x="169" y="509"/>
                      <a:pt x="169" y="493"/>
                    </a:cubicBezTo>
                    <a:cubicBezTo>
                      <a:pt x="171" y="482"/>
                      <a:pt x="175" y="468"/>
                      <a:pt x="166" y="460"/>
                    </a:cubicBezTo>
                    <a:cubicBezTo>
                      <a:pt x="170" y="455"/>
                      <a:pt x="176" y="460"/>
                      <a:pt x="178" y="465"/>
                    </a:cubicBezTo>
                    <a:close/>
                    <a:moveTo>
                      <a:pt x="674" y="493"/>
                    </a:moveTo>
                    <a:cubicBezTo>
                      <a:pt x="681" y="510"/>
                      <a:pt x="674" y="524"/>
                      <a:pt x="670" y="540"/>
                    </a:cubicBezTo>
                    <a:cubicBezTo>
                      <a:pt x="667" y="544"/>
                      <a:pt x="664" y="548"/>
                      <a:pt x="659" y="550"/>
                    </a:cubicBezTo>
                    <a:cubicBezTo>
                      <a:pt x="658" y="545"/>
                      <a:pt x="658" y="545"/>
                      <a:pt x="658" y="545"/>
                    </a:cubicBezTo>
                    <a:cubicBezTo>
                      <a:pt x="661" y="531"/>
                      <a:pt x="664" y="517"/>
                      <a:pt x="660" y="503"/>
                    </a:cubicBezTo>
                    <a:cubicBezTo>
                      <a:pt x="658" y="500"/>
                      <a:pt x="654" y="498"/>
                      <a:pt x="650" y="498"/>
                    </a:cubicBezTo>
                    <a:cubicBezTo>
                      <a:pt x="645" y="497"/>
                      <a:pt x="642" y="503"/>
                      <a:pt x="638" y="504"/>
                    </a:cubicBezTo>
                    <a:cubicBezTo>
                      <a:pt x="634" y="498"/>
                      <a:pt x="637" y="489"/>
                      <a:pt x="640" y="483"/>
                    </a:cubicBezTo>
                    <a:cubicBezTo>
                      <a:pt x="646" y="478"/>
                      <a:pt x="654" y="475"/>
                      <a:pt x="662" y="478"/>
                    </a:cubicBezTo>
                    <a:cubicBezTo>
                      <a:pt x="668" y="481"/>
                      <a:pt x="671" y="488"/>
                      <a:pt x="674" y="493"/>
                    </a:cubicBezTo>
                    <a:close/>
                    <a:moveTo>
                      <a:pt x="231" y="483"/>
                    </a:moveTo>
                    <a:cubicBezTo>
                      <a:pt x="233" y="486"/>
                      <a:pt x="233" y="491"/>
                      <a:pt x="232" y="495"/>
                    </a:cubicBezTo>
                    <a:cubicBezTo>
                      <a:pt x="226" y="494"/>
                      <a:pt x="220" y="493"/>
                      <a:pt x="215" y="497"/>
                    </a:cubicBezTo>
                    <a:cubicBezTo>
                      <a:pt x="210" y="502"/>
                      <a:pt x="207" y="509"/>
                      <a:pt x="205" y="516"/>
                    </a:cubicBezTo>
                    <a:cubicBezTo>
                      <a:pt x="205" y="530"/>
                      <a:pt x="213" y="543"/>
                      <a:pt x="223" y="553"/>
                    </a:cubicBezTo>
                    <a:cubicBezTo>
                      <a:pt x="223" y="555"/>
                      <a:pt x="223" y="558"/>
                      <a:pt x="221" y="560"/>
                    </a:cubicBezTo>
                    <a:cubicBezTo>
                      <a:pt x="217" y="558"/>
                      <a:pt x="213" y="555"/>
                      <a:pt x="210" y="551"/>
                    </a:cubicBezTo>
                    <a:cubicBezTo>
                      <a:pt x="207" y="542"/>
                      <a:pt x="199" y="534"/>
                      <a:pt x="197" y="524"/>
                    </a:cubicBezTo>
                    <a:cubicBezTo>
                      <a:pt x="192" y="514"/>
                      <a:pt x="193" y="500"/>
                      <a:pt x="197" y="489"/>
                    </a:cubicBezTo>
                    <a:cubicBezTo>
                      <a:pt x="202" y="481"/>
                      <a:pt x="210" y="477"/>
                      <a:pt x="219" y="475"/>
                    </a:cubicBezTo>
                    <a:cubicBezTo>
                      <a:pt x="223" y="476"/>
                      <a:pt x="228" y="478"/>
                      <a:pt x="231" y="483"/>
                    </a:cubicBezTo>
                    <a:close/>
                    <a:moveTo>
                      <a:pt x="657" y="515"/>
                    </a:moveTo>
                    <a:cubicBezTo>
                      <a:pt x="657" y="525"/>
                      <a:pt x="654" y="536"/>
                      <a:pt x="652" y="546"/>
                    </a:cubicBezTo>
                    <a:cubicBezTo>
                      <a:pt x="643" y="543"/>
                      <a:pt x="652" y="534"/>
                      <a:pt x="651" y="528"/>
                    </a:cubicBezTo>
                    <a:cubicBezTo>
                      <a:pt x="651" y="523"/>
                      <a:pt x="655" y="518"/>
                      <a:pt x="653" y="512"/>
                    </a:cubicBezTo>
                    <a:cubicBezTo>
                      <a:pt x="652" y="508"/>
                      <a:pt x="643" y="509"/>
                      <a:pt x="648" y="505"/>
                    </a:cubicBezTo>
                    <a:cubicBezTo>
                      <a:pt x="654" y="502"/>
                      <a:pt x="656" y="510"/>
                      <a:pt x="657" y="515"/>
                    </a:cubicBezTo>
                    <a:close/>
                    <a:moveTo>
                      <a:pt x="226" y="501"/>
                    </a:moveTo>
                    <a:cubicBezTo>
                      <a:pt x="220" y="507"/>
                      <a:pt x="218" y="515"/>
                      <a:pt x="217" y="523"/>
                    </a:cubicBezTo>
                    <a:cubicBezTo>
                      <a:pt x="218" y="531"/>
                      <a:pt x="224" y="539"/>
                      <a:pt x="227" y="546"/>
                    </a:cubicBezTo>
                    <a:cubicBezTo>
                      <a:pt x="223" y="545"/>
                      <a:pt x="219" y="539"/>
                      <a:pt x="216" y="535"/>
                    </a:cubicBezTo>
                    <a:cubicBezTo>
                      <a:pt x="212" y="526"/>
                      <a:pt x="208" y="513"/>
                      <a:pt x="216" y="504"/>
                    </a:cubicBezTo>
                    <a:cubicBezTo>
                      <a:pt x="218" y="501"/>
                      <a:pt x="223" y="498"/>
                      <a:pt x="226" y="501"/>
                    </a:cubicBezTo>
                    <a:close/>
                    <a:moveTo>
                      <a:pt x="358" y="512"/>
                    </a:moveTo>
                    <a:cubicBezTo>
                      <a:pt x="361" y="520"/>
                      <a:pt x="358" y="529"/>
                      <a:pt x="352" y="534"/>
                    </a:cubicBezTo>
                    <a:cubicBezTo>
                      <a:pt x="348" y="538"/>
                      <a:pt x="342" y="537"/>
                      <a:pt x="337" y="536"/>
                    </a:cubicBezTo>
                    <a:cubicBezTo>
                      <a:pt x="332" y="531"/>
                      <a:pt x="331" y="522"/>
                      <a:pt x="335" y="516"/>
                    </a:cubicBezTo>
                    <a:cubicBezTo>
                      <a:pt x="337" y="511"/>
                      <a:pt x="341" y="507"/>
                      <a:pt x="346" y="506"/>
                    </a:cubicBezTo>
                    <a:cubicBezTo>
                      <a:pt x="351" y="506"/>
                      <a:pt x="356" y="507"/>
                      <a:pt x="358" y="512"/>
                    </a:cubicBezTo>
                    <a:close/>
                    <a:moveTo>
                      <a:pt x="356" y="515"/>
                    </a:moveTo>
                    <a:cubicBezTo>
                      <a:pt x="355" y="521"/>
                      <a:pt x="356" y="528"/>
                      <a:pt x="350" y="531"/>
                    </a:cubicBezTo>
                    <a:cubicBezTo>
                      <a:pt x="347" y="532"/>
                      <a:pt x="344" y="533"/>
                      <a:pt x="340" y="532"/>
                    </a:cubicBezTo>
                    <a:cubicBezTo>
                      <a:pt x="337" y="529"/>
                      <a:pt x="336" y="523"/>
                      <a:pt x="339" y="519"/>
                    </a:cubicBezTo>
                    <a:cubicBezTo>
                      <a:pt x="339" y="514"/>
                      <a:pt x="345" y="512"/>
                      <a:pt x="349" y="510"/>
                    </a:cubicBezTo>
                    <a:cubicBezTo>
                      <a:pt x="353" y="509"/>
                      <a:pt x="354" y="513"/>
                      <a:pt x="356" y="515"/>
                    </a:cubicBezTo>
                    <a:close/>
                    <a:moveTo>
                      <a:pt x="548" y="521"/>
                    </a:moveTo>
                    <a:cubicBezTo>
                      <a:pt x="549" y="526"/>
                      <a:pt x="548" y="529"/>
                      <a:pt x="547" y="533"/>
                    </a:cubicBezTo>
                    <a:cubicBezTo>
                      <a:pt x="543" y="537"/>
                      <a:pt x="537" y="535"/>
                      <a:pt x="533" y="534"/>
                    </a:cubicBezTo>
                    <a:cubicBezTo>
                      <a:pt x="530" y="532"/>
                      <a:pt x="527" y="529"/>
                      <a:pt x="526" y="525"/>
                    </a:cubicBezTo>
                    <a:cubicBezTo>
                      <a:pt x="525" y="522"/>
                      <a:pt x="527" y="518"/>
                      <a:pt x="529" y="516"/>
                    </a:cubicBezTo>
                    <a:cubicBezTo>
                      <a:pt x="535" y="512"/>
                      <a:pt x="544" y="514"/>
                      <a:pt x="548" y="521"/>
                    </a:cubicBezTo>
                    <a:close/>
                    <a:moveTo>
                      <a:pt x="478" y="519"/>
                    </a:moveTo>
                    <a:cubicBezTo>
                      <a:pt x="483" y="523"/>
                      <a:pt x="485" y="530"/>
                      <a:pt x="484" y="537"/>
                    </a:cubicBezTo>
                    <a:cubicBezTo>
                      <a:pt x="483" y="547"/>
                      <a:pt x="473" y="552"/>
                      <a:pt x="465" y="555"/>
                    </a:cubicBezTo>
                    <a:cubicBezTo>
                      <a:pt x="462" y="565"/>
                      <a:pt x="460" y="577"/>
                      <a:pt x="450" y="581"/>
                    </a:cubicBezTo>
                    <a:cubicBezTo>
                      <a:pt x="443" y="585"/>
                      <a:pt x="434" y="588"/>
                      <a:pt x="426" y="583"/>
                    </a:cubicBezTo>
                    <a:cubicBezTo>
                      <a:pt x="420" y="581"/>
                      <a:pt x="417" y="575"/>
                      <a:pt x="413" y="571"/>
                    </a:cubicBezTo>
                    <a:cubicBezTo>
                      <a:pt x="412" y="565"/>
                      <a:pt x="411" y="560"/>
                      <a:pt x="413" y="555"/>
                    </a:cubicBezTo>
                    <a:cubicBezTo>
                      <a:pt x="412" y="547"/>
                      <a:pt x="401" y="553"/>
                      <a:pt x="400" y="544"/>
                    </a:cubicBezTo>
                    <a:cubicBezTo>
                      <a:pt x="398" y="540"/>
                      <a:pt x="398" y="533"/>
                      <a:pt x="400" y="527"/>
                    </a:cubicBezTo>
                    <a:cubicBezTo>
                      <a:pt x="403" y="520"/>
                      <a:pt x="409" y="517"/>
                      <a:pt x="416" y="516"/>
                    </a:cubicBezTo>
                    <a:cubicBezTo>
                      <a:pt x="421" y="515"/>
                      <a:pt x="425" y="516"/>
                      <a:pt x="426" y="520"/>
                    </a:cubicBezTo>
                    <a:cubicBezTo>
                      <a:pt x="426" y="523"/>
                      <a:pt x="431" y="524"/>
                      <a:pt x="429" y="527"/>
                    </a:cubicBezTo>
                    <a:cubicBezTo>
                      <a:pt x="426" y="529"/>
                      <a:pt x="422" y="526"/>
                      <a:pt x="419" y="529"/>
                    </a:cubicBezTo>
                    <a:cubicBezTo>
                      <a:pt x="416" y="532"/>
                      <a:pt x="414" y="537"/>
                      <a:pt x="415" y="541"/>
                    </a:cubicBezTo>
                    <a:cubicBezTo>
                      <a:pt x="416" y="546"/>
                      <a:pt x="421" y="548"/>
                      <a:pt x="424" y="552"/>
                    </a:cubicBezTo>
                    <a:cubicBezTo>
                      <a:pt x="423" y="557"/>
                      <a:pt x="424" y="564"/>
                      <a:pt x="427" y="568"/>
                    </a:cubicBezTo>
                    <a:cubicBezTo>
                      <a:pt x="431" y="573"/>
                      <a:pt x="435" y="575"/>
                      <a:pt x="440" y="576"/>
                    </a:cubicBezTo>
                    <a:cubicBezTo>
                      <a:pt x="450" y="575"/>
                      <a:pt x="455" y="564"/>
                      <a:pt x="457" y="556"/>
                    </a:cubicBezTo>
                    <a:cubicBezTo>
                      <a:pt x="465" y="550"/>
                      <a:pt x="476" y="542"/>
                      <a:pt x="473" y="531"/>
                    </a:cubicBezTo>
                    <a:cubicBezTo>
                      <a:pt x="470" y="523"/>
                      <a:pt x="454" y="533"/>
                      <a:pt x="458" y="521"/>
                    </a:cubicBezTo>
                    <a:cubicBezTo>
                      <a:pt x="459" y="518"/>
                      <a:pt x="462" y="516"/>
                      <a:pt x="466" y="515"/>
                    </a:cubicBezTo>
                    <a:cubicBezTo>
                      <a:pt x="470" y="515"/>
                      <a:pt x="475" y="516"/>
                      <a:pt x="478" y="519"/>
                    </a:cubicBezTo>
                    <a:close/>
                    <a:moveTo>
                      <a:pt x="545" y="524"/>
                    </a:moveTo>
                    <a:cubicBezTo>
                      <a:pt x="546" y="528"/>
                      <a:pt x="543" y="531"/>
                      <a:pt x="539" y="532"/>
                    </a:cubicBezTo>
                    <a:cubicBezTo>
                      <a:pt x="535" y="531"/>
                      <a:pt x="530" y="528"/>
                      <a:pt x="530" y="523"/>
                    </a:cubicBezTo>
                    <a:cubicBezTo>
                      <a:pt x="530" y="520"/>
                      <a:pt x="533" y="518"/>
                      <a:pt x="536" y="518"/>
                    </a:cubicBezTo>
                    <a:cubicBezTo>
                      <a:pt x="540" y="517"/>
                      <a:pt x="544" y="519"/>
                      <a:pt x="545" y="524"/>
                    </a:cubicBezTo>
                    <a:close/>
                    <a:moveTo>
                      <a:pt x="629" y="532"/>
                    </a:moveTo>
                    <a:cubicBezTo>
                      <a:pt x="637" y="539"/>
                      <a:pt x="648" y="548"/>
                      <a:pt x="648" y="560"/>
                    </a:cubicBezTo>
                    <a:cubicBezTo>
                      <a:pt x="648" y="560"/>
                      <a:pt x="648" y="560"/>
                      <a:pt x="648" y="560"/>
                    </a:cubicBezTo>
                    <a:cubicBezTo>
                      <a:pt x="642" y="553"/>
                      <a:pt x="636" y="545"/>
                      <a:pt x="628" y="543"/>
                    </a:cubicBezTo>
                    <a:cubicBezTo>
                      <a:pt x="621" y="550"/>
                      <a:pt x="622" y="562"/>
                      <a:pt x="624" y="571"/>
                    </a:cubicBezTo>
                    <a:cubicBezTo>
                      <a:pt x="622" y="571"/>
                      <a:pt x="620" y="569"/>
                      <a:pt x="620" y="567"/>
                    </a:cubicBezTo>
                    <a:cubicBezTo>
                      <a:pt x="617" y="555"/>
                      <a:pt x="620" y="542"/>
                      <a:pt x="624" y="532"/>
                    </a:cubicBezTo>
                    <a:cubicBezTo>
                      <a:pt x="626" y="531"/>
                      <a:pt x="627" y="531"/>
                      <a:pt x="629" y="532"/>
                    </a:cubicBezTo>
                    <a:close/>
                    <a:moveTo>
                      <a:pt x="405" y="556"/>
                    </a:moveTo>
                    <a:cubicBezTo>
                      <a:pt x="406" y="568"/>
                      <a:pt x="406" y="568"/>
                      <a:pt x="406" y="568"/>
                    </a:cubicBezTo>
                    <a:cubicBezTo>
                      <a:pt x="410" y="579"/>
                      <a:pt x="418" y="589"/>
                      <a:pt x="430" y="591"/>
                    </a:cubicBezTo>
                    <a:cubicBezTo>
                      <a:pt x="428" y="592"/>
                      <a:pt x="424" y="591"/>
                      <a:pt x="422" y="589"/>
                    </a:cubicBezTo>
                    <a:cubicBezTo>
                      <a:pt x="410" y="588"/>
                      <a:pt x="406" y="576"/>
                      <a:pt x="401" y="567"/>
                    </a:cubicBezTo>
                    <a:cubicBezTo>
                      <a:pt x="401" y="559"/>
                      <a:pt x="395" y="554"/>
                      <a:pt x="390" y="549"/>
                    </a:cubicBezTo>
                    <a:cubicBezTo>
                      <a:pt x="385" y="550"/>
                      <a:pt x="386" y="555"/>
                      <a:pt x="382" y="557"/>
                    </a:cubicBezTo>
                    <a:cubicBezTo>
                      <a:pt x="376" y="563"/>
                      <a:pt x="367" y="563"/>
                      <a:pt x="360" y="567"/>
                    </a:cubicBezTo>
                    <a:cubicBezTo>
                      <a:pt x="360" y="570"/>
                      <a:pt x="362" y="571"/>
                      <a:pt x="364" y="572"/>
                    </a:cubicBezTo>
                    <a:cubicBezTo>
                      <a:pt x="371" y="574"/>
                      <a:pt x="378" y="571"/>
                      <a:pt x="383" y="574"/>
                    </a:cubicBezTo>
                    <a:cubicBezTo>
                      <a:pt x="388" y="596"/>
                      <a:pt x="409" y="613"/>
                      <a:pt x="430" y="619"/>
                    </a:cubicBezTo>
                    <a:cubicBezTo>
                      <a:pt x="437" y="628"/>
                      <a:pt x="441" y="613"/>
                      <a:pt x="449" y="615"/>
                    </a:cubicBezTo>
                    <a:cubicBezTo>
                      <a:pt x="457" y="609"/>
                      <a:pt x="468" y="607"/>
                      <a:pt x="475" y="598"/>
                    </a:cubicBezTo>
                    <a:cubicBezTo>
                      <a:pt x="480" y="594"/>
                      <a:pt x="481" y="587"/>
                      <a:pt x="485" y="582"/>
                    </a:cubicBezTo>
                    <a:cubicBezTo>
                      <a:pt x="497" y="580"/>
                      <a:pt x="508" y="574"/>
                      <a:pt x="518" y="566"/>
                    </a:cubicBezTo>
                    <a:cubicBezTo>
                      <a:pt x="520" y="567"/>
                      <a:pt x="522" y="565"/>
                      <a:pt x="522" y="563"/>
                    </a:cubicBezTo>
                    <a:cubicBezTo>
                      <a:pt x="521" y="559"/>
                      <a:pt x="521" y="559"/>
                      <a:pt x="521" y="559"/>
                    </a:cubicBezTo>
                    <a:cubicBezTo>
                      <a:pt x="524" y="559"/>
                      <a:pt x="526" y="561"/>
                      <a:pt x="526" y="563"/>
                    </a:cubicBezTo>
                    <a:cubicBezTo>
                      <a:pt x="523" y="571"/>
                      <a:pt x="515" y="576"/>
                      <a:pt x="509" y="580"/>
                    </a:cubicBezTo>
                    <a:cubicBezTo>
                      <a:pt x="502" y="585"/>
                      <a:pt x="494" y="586"/>
                      <a:pt x="485" y="586"/>
                    </a:cubicBezTo>
                    <a:cubicBezTo>
                      <a:pt x="481" y="604"/>
                      <a:pt x="463" y="615"/>
                      <a:pt x="447" y="620"/>
                    </a:cubicBezTo>
                    <a:cubicBezTo>
                      <a:pt x="442" y="622"/>
                      <a:pt x="439" y="633"/>
                      <a:pt x="433" y="627"/>
                    </a:cubicBezTo>
                    <a:cubicBezTo>
                      <a:pt x="417" y="618"/>
                      <a:pt x="399" y="613"/>
                      <a:pt x="389" y="597"/>
                    </a:cubicBezTo>
                    <a:cubicBezTo>
                      <a:pt x="386" y="590"/>
                      <a:pt x="380" y="585"/>
                      <a:pt x="380" y="578"/>
                    </a:cubicBezTo>
                    <a:cubicBezTo>
                      <a:pt x="376" y="573"/>
                      <a:pt x="368" y="577"/>
                      <a:pt x="363" y="574"/>
                    </a:cubicBezTo>
                    <a:cubicBezTo>
                      <a:pt x="359" y="573"/>
                      <a:pt x="353" y="569"/>
                      <a:pt x="353" y="564"/>
                    </a:cubicBezTo>
                    <a:cubicBezTo>
                      <a:pt x="365" y="560"/>
                      <a:pt x="378" y="557"/>
                      <a:pt x="385" y="545"/>
                    </a:cubicBezTo>
                    <a:cubicBezTo>
                      <a:pt x="390" y="534"/>
                      <a:pt x="390" y="534"/>
                      <a:pt x="390" y="534"/>
                    </a:cubicBezTo>
                    <a:cubicBezTo>
                      <a:pt x="392" y="543"/>
                      <a:pt x="395" y="554"/>
                      <a:pt x="405" y="556"/>
                    </a:cubicBezTo>
                    <a:close/>
                    <a:moveTo>
                      <a:pt x="252" y="537"/>
                    </a:moveTo>
                    <a:cubicBezTo>
                      <a:pt x="257" y="549"/>
                      <a:pt x="269" y="561"/>
                      <a:pt x="262" y="574"/>
                    </a:cubicBezTo>
                    <a:cubicBezTo>
                      <a:pt x="260" y="576"/>
                      <a:pt x="259" y="577"/>
                      <a:pt x="257" y="577"/>
                    </a:cubicBezTo>
                    <a:cubicBezTo>
                      <a:pt x="255" y="566"/>
                      <a:pt x="258" y="552"/>
                      <a:pt x="247" y="545"/>
                    </a:cubicBezTo>
                    <a:cubicBezTo>
                      <a:pt x="242" y="544"/>
                      <a:pt x="242" y="551"/>
                      <a:pt x="239" y="554"/>
                    </a:cubicBezTo>
                    <a:cubicBezTo>
                      <a:pt x="235" y="558"/>
                      <a:pt x="232" y="562"/>
                      <a:pt x="228" y="567"/>
                    </a:cubicBezTo>
                    <a:cubicBezTo>
                      <a:pt x="224" y="558"/>
                      <a:pt x="234" y="549"/>
                      <a:pt x="239" y="541"/>
                    </a:cubicBezTo>
                    <a:cubicBezTo>
                      <a:pt x="242" y="538"/>
                      <a:pt x="247" y="531"/>
                      <a:pt x="252" y="537"/>
                    </a:cubicBezTo>
                    <a:close/>
                    <a:moveTo>
                      <a:pt x="708" y="544"/>
                    </a:moveTo>
                    <a:cubicBezTo>
                      <a:pt x="708" y="546"/>
                      <a:pt x="707" y="548"/>
                      <a:pt x="705" y="548"/>
                    </a:cubicBezTo>
                    <a:cubicBezTo>
                      <a:pt x="681" y="547"/>
                      <a:pt x="657" y="562"/>
                      <a:pt x="645" y="583"/>
                    </a:cubicBezTo>
                    <a:cubicBezTo>
                      <a:pt x="644" y="586"/>
                      <a:pt x="643" y="588"/>
                      <a:pt x="642" y="590"/>
                    </a:cubicBezTo>
                    <a:cubicBezTo>
                      <a:pt x="642" y="572"/>
                      <a:pt x="656" y="558"/>
                      <a:pt x="670" y="549"/>
                    </a:cubicBezTo>
                    <a:cubicBezTo>
                      <a:pt x="682" y="544"/>
                      <a:pt x="694" y="539"/>
                      <a:pt x="708" y="543"/>
                    </a:cubicBezTo>
                    <a:cubicBezTo>
                      <a:pt x="708" y="544"/>
                      <a:pt x="708" y="544"/>
                      <a:pt x="708" y="544"/>
                    </a:cubicBezTo>
                    <a:close/>
                    <a:moveTo>
                      <a:pt x="206" y="556"/>
                    </a:moveTo>
                    <a:cubicBezTo>
                      <a:pt x="222" y="568"/>
                      <a:pt x="233" y="585"/>
                      <a:pt x="234" y="605"/>
                    </a:cubicBezTo>
                    <a:cubicBezTo>
                      <a:pt x="232" y="610"/>
                      <a:pt x="232" y="610"/>
                      <a:pt x="232" y="610"/>
                    </a:cubicBezTo>
                    <a:cubicBezTo>
                      <a:pt x="229" y="601"/>
                      <a:pt x="228" y="590"/>
                      <a:pt x="221" y="582"/>
                    </a:cubicBezTo>
                    <a:cubicBezTo>
                      <a:pt x="214" y="568"/>
                      <a:pt x="199" y="561"/>
                      <a:pt x="185" y="557"/>
                    </a:cubicBezTo>
                    <a:cubicBezTo>
                      <a:pt x="178" y="555"/>
                      <a:pt x="171" y="555"/>
                      <a:pt x="165" y="556"/>
                    </a:cubicBezTo>
                    <a:cubicBezTo>
                      <a:pt x="163" y="553"/>
                      <a:pt x="160" y="550"/>
                      <a:pt x="162" y="546"/>
                    </a:cubicBezTo>
                    <a:cubicBezTo>
                      <a:pt x="178" y="543"/>
                      <a:pt x="193" y="549"/>
                      <a:pt x="206" y="556"/>
                    </a:cubicBezTo>
                    <a:close/>
                    <a:moveTo>
                      <a:pt x="642" y="565"/>
                    </a:moveTo>
                    <a:cubicBezTo>
                      <a:pt x="643" y="570"/>
                      <a:pt x="639" y="575"/>
                      <a:pt x="637" y="580"/>
                    </a:cubicBezTo>
                    <a:cubicBezTo>
                      <a:pt x="633" y="577"/>
                      <a:pt x="632" y="571"/>
                      <a:pt x="630" y="567"/>
                    </a:cubicBezTo>
                    <a:cubicBezTo>
                      <a:pt x="630" y="562"/>
                      <a:pt x="627" y="554"/>
                      <a:pt x="631" y="551"/>
                    </a:cubicBezTo>
                    <a:cubicBezTo>
                      <a:pt x="635" y="554"/>
                      <a:pt x="640" y="559"/>
                      <a:pt x="642" y="565"/>
                    </a:cubicBezTo>
                    <a:close/>
                    <a:moveTo>
                      <a:pt x="700" y="556"/>
                    </a:moveTo>
                    <a:cubicBezTo>
                      <a:pt x="698" y="562"/>
                      <a:pt x="693" y="566"/>
                      <a:pt x="688" y="570"/>
                    </a:cubicBezTo>
                    <a:cubicBezTo>
                      <a:pt x="677" y="581"/>
                      <a:pt x="664" y="589"/>
                      <a:pt x="651" y="594"/>
                    </a:cubicBezTo>
                    <a:cubicBezTo>
                      <a:pt x="649" y="598"/>
                      <a:pt x="651" y="601"/>
                      <a:pt x="650" y="605"/>
                    </a:cubicBezTo>
                    <a:cubicBezTo>
                      <a:pt x="648" y="607"/>
                      <a:pt x="649" y="610"/>
                      <a:pt x="647" y="611"/>
                    </a:cubicBezTo>
                    <a:cubicBezTo>
                      <a:pt x="642" y="608"/>
                      <a:pt x="646" y="601"/>
                      <a:pt x="647" y="596"/>
                    </a:cubicBezTo>
                    <a:cubicBezTo>
                      <a:pt x="651" y="577"/>
                      <a:pt x="669" y="562"/>
                      <a:pt x="688" y="557"/>
                    </a:cubicBezTo>
                    <a:cubicBezTo>
                      <a:pt x="692" y="557"/>
                      <a:pt x="696" y="554"/>
                      <a:pt x="700" y="556"/>
                    </a:cubicBezTo>
                    <a:close/>
                    <a:moveTo>
                      <a:pt x="250" y="566"/>
                    </a:moveTo>
                    <a:cubicBezTo>
                      <a:pt x="249" y="584"/>
                      <a:pt x="249" y="584"/>
                      <a:pt x="249" y="584"/>
                    </a:cubicBezTo>
                    <a:cubicBezTo>
                      <a:pt x="246" y="588"/>
                      <a:pt x="243" y="594"/>
                      <a:pt x="240" y="596"/>
                    </a:cubicBezTo>
                    <a:cubicBezTo>
                      <a:pt x="237" y="585"/>
                      <a:pt x="228" y="575"/>
                      <a:pt x="236" y="564"/>
                    </a:cubicBezTo>
                    <a:cubicBezTo>
                      <a:pt x="239" y="561"/>
                      <a:pt x="242" y="556"/>
                      <a:pt x="246" y="554"/>
                    </a:cubicBezTo>
                    <a:cubicBezTo>
                      <a:pt x="250" y="556"/>
                      <a:pt x="249" y="562"/>
                      <a:pt x="250" y="566"/>
                    </a:cubicBezTo>
                    <a:close/>
                    <a:moveTo>
                      <a:pt x="631" y="594"/>
                    </a:moveTo>
                    <a:cubicBezTo>
                      <a:pt x="632" y="601"/>
                      <a:pt x="632" y="601"/>
                      <a:pt x="632" y="601"/>
                    </a:cubicBezTo>
                    <a:cubicBezTo>
                      <a:pt x="623" y="586"/>
                      <a:pt x="608" y="571"/>
                      <a:pt x="590" y="568"/>
                    </a:cubicBezTo>
                    <a:cubicBezTo>
                      <a:pt x="586" y="569"/>
                      <a:pt x="587" y="573"/>
                      <a:pt x="587" y="575"/>
                    </a:cubicBezTo>
                    <a:cubicBezTo>
                      <a:pt x="587" y="587"/>
                      <a:pt x="592" y="598"/>
                      <a:pt x="601" y="606"/>
                    </a:cubicBezTo>
                    <a:cubicBezTo>
                      <a:pt x="609" y="611"/>
                      <a:pt x="617" y="613"/>
                      <a:pt x="624" y="618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10" y="621"/>
                      <a:pt x="599" y="611"/>
                      <a:pt x="590" y="601"/>
                    </a:cubicBezTo>
                    <a:cubicBezTo>
                      <a:pt x="583" y="590"/>
                      <a:pt x="579" y="577"/>
                      <a:pt x="579" y="564"/>
                    </a:cubicBezTo>
                    <a:cubicBezTo>
                      <a:pt x="593" y="559"/>
                      <a:pt x="608" y="566"/>
                      <a:pt x="618" y="574"/>
                    </a:cubicBezTo>
                    <a:cubicBezTo>
                      <a:pt x="622" y="580"/>
                      <a:pt x="628" y="587"/>
                      <a:pt x="631" y="594"/>
                    </a:cubicBezTo>
                    <a:close/>
                    <a:moveTo>
                      <a:pt x="551" y="563"/>
                    </a:moveTo>
                    <a:cubicBezTo>
                      <a:pt x="551" y="568"/>
                      <a:pt x="547" y="572"/>
                      <a:pt x="545" y="576"/>
                    </a:cubicBezTo>
                    <a:cubicBezTo>
                      <a:pt x="532" y="591"/>
                      <a:pt x="516" y="600"/>
                      <a:pt x="498" y="602"/>
                    </a:cubicBezTo>
                    <a:cubicBezTo>
                      <a:pt x="493" y="611"/>
                      <a:pt x="490" y="620"/>
                      <a:pt x="481" y="626"/>
                    </a:cubicBezTo>
                    <a:cubicBezTo>
                      <a:pt x="472" y="634"/>
                      <a:pt x="460" y="638"/>
                      <a:pt x="450" y="646"/>
                    </a:cubicBezTo>
                    <a:cubicBezTo>
                      <a:pt x="444" y="648"/>
                      <a:pt x="445" y="655"/>
                      <a:pt x="439" y="657"/>
                    </a:cubicBezTo>
                    <a:cubicBezTo>
                      <a:pt x="422" y="637"/>
                      <a:pt x="395" y="635"/>
                      <a:pt x="379" y="615"/>
                    </a:cubicBezTo>
                    <a:cubicBezTo>
                      <a:pt x="374" y="607"/>
                      <a:pt x="366" y="600"/>
                      <a:pt x="364" y="591"/>
                    </a:cubicBezTo>
                    <a:cubicBezTo>
                      <a:pt x="362" y="587"/>
                      <a:pt x="359" y="592"/>
                      <a:pt x="357" y="592"/>
                    </a:cubicBezTo>
                    <a:cubicBezTo>
                      <a:pt x="344" y="588"/>
                      <a:pt x="334" y="579"/>
                      <a:pt x="327" y="568"/>
                    </a:cubicBezTo>
                    <a:cubicBezTo>
                      <a:pt x="327" y="566"/>
                      <a:pt x="327" y="566"/>
                      <a:pt x="327" y="566"/>
                    </a:cubicBezTo>
                    <a:cubicBezTo>
                      <a:pt x="335" y="567"/>
                      <a:pt x="345" y="562"/>
                      <a:pt x="349" y="571"/>
                    </a:cubicBezTo>
                    <a:cubicBezTo>
                      <a:pt x="355" y="579"/>
                      <a:pt x="364" y="581"/>
                      <a:pt x="373" y="582"/>
                    </a:cubicBezTo>
                    <a:cubicBezTo>
                      <a:pt x="380" y="602"/>
                      <a:pt x="396" y="617"/>
                      <a:pt x="415" y="626"/>
                    </a:cubicBezTo>
                    <a:cubicBezTo>
                      <a:pt x="422" y="629"/>
                      <a:pt x="430" y="631"/>
                      <a:pt x="437" y="637"/>
                    </a:cubicBezTo>
                    <a:cubicBezTo>
                      <a:pt x="448" y="637"/>
                      <a:pt x="447" y="622"/>
                      <a:pt x="458" y="622"/>
                    </a:cubicBezTo>
                    <a:cubicBezTo>
                      <a:pt x="472" y="617"/>
                      <a:pt x="484" y="605"/>
                      <a:pt x="491" y="592"/>
                    </a:cubicBezTo>
                    <a:cubicBezTo>
                      <a:pt x="508" y="589"/>
                      <a:pt x="525" y="580"/>
                      <a:pt x="534" y="565"/>
                    </a:cubicBezTo>
                    <a:cubicBezTo>
                      <a:pt x="540" y="563"/>
                      <a:pt x="546" y="563"/>
                      <a:pt x="551" y="563"/>
                    </a:cubicBezTo>
                    <a:close/>
                    <a:moveTo>
                      <a:pt x="220" y="588"/>
                    </a:moveTo>
                    <a:cubicBezTo>
                      <a:pt x="226" y="597"/>
                      <a:pt x="229" y="607"/>
                      <a:pt x="228" y="619"/>
                    </a:cubicBezTo>
                    <a:cubicBezTo>
                      <a:pt x="223" y="617"/>
                      <a:pt x="222" y="609"/>
                      <a:pt x="222" y="605"/>
                    </a:cubicBezTo>
                    <a:cubicBezTo>
                      <a:pt x="219" y="600"/>
                      <a:pt x="219" y="600"/>
                      <a:pt x="219" y="600"/>
                    </a:cubicBezTo>
                    <a:cubicBezTo>
                      <a:pt x="199" y="596"/>
                      <a:pt x="178" y="584"/>
                      <a:pt x="169" y="564"/>
                    </a:cubicBezTo>
                    <a:cubicBezTo>
                      <a:pt x="172" y="558"/>
                      <a:pt x="180" y="563"/>
                      <a:pt x="186" y="563"/>
                    </a:cubicBezTo>
                    <a:cubicBezTo>
                      <a:pt x="199" y="567"/>
                      <a:pt x="213" y="574"/>
                      <a:pt x="220" y="588"/>
                    </a:cubicBezTo>
                    <a:close/>
                    <a:moveTo>
                      <a:pt x="299" y="577"/>
                    </a:moveTo>
                    <a:cubicBezTo>
                      <a:pt x="299" y="589"/>
                      <a:pt x="289" y="597"/>
                      <a:pt x="282" y="606"/>
                    </a:cubicBezTo>
                    <a:cubicBezTo>
                      <a:pt x="275" y="616"/>
                      <a:pt x="265" y="622"/>
                      <a:pt x="254" y="624"/>
                    </a:cubicBezTo>
                    <a:cubicBezTo>
                      <a:pt x="264" y="617"/>
                      <a:pt x="278" y="609"/>
                      <a:pt x="284" y="597"/>
                    </a:cubicBezTo>
                    <a:cubicBezTo>
                      <a:pt x="291" y="581"/>
                      <a:pt x="291" y="581"/>
                      <a:pt x="291" y="581"/>
                    </a:cubicBezTo>
                    <a:cubicBezTo>
                      <a:pt x="289" y="577"/>
                      <a:pt x="283" y="581"/>
                      <a:pt x="280" y="579"/>
                    </a:cubicBezTo>
                    <a:cubicBezTo>
                      <a:pt x="280" y="580"/>
                      <a:pt x="280" y="580"/>
                      <a:pt x="280" y="580"/>
                    </a:cubicBezTo>
                    <a:cubicBezTo>
                      <a:pt x="268" y="586"/>
                      <a:pt x="255" y="593"/>
                      <a:pt x="246" y="605"/>
                    </a:cubicBezTo>
                    <a:cubicBezTo>
                      <a:pt x="253" y="586"/>
                      <a:pt x="273" y="572"/>
                      <a:pt x="294" y="572"/>
                    </a:cubicBezTo>
                    <a:cubicBezTo>
                      <a:pt x="298" y="571"/>
                      <a:pt x="299" y="574"/>
                      <a:pt x="299" y="577"/>
                    </a:cubicBezTo>
                    <a:close/>
                    <a:moveTo>
                      <a:pt x="629" y="609"/>
                    </a:moveTo>
                    <a:cubicBezTo>
                      <a:pt x="629" y="612"/>
                      <a:pt x="629" y="612"/>
                      <a:pt x="629" y="612"/>
                    </a:cubicBezTo>
                    <a:cubicBezTo>
                      <a:pt x="615" y="607"/>
                      <a:pt x="595" y="599"/>
                      <a:pt x="594" y="581"/>
                    </a:cubicBezTo>
                    <a:cubicBezTo>
                      <a:pt x="594" y="580"/>
                      <a:pt x="594" y="577"/>
                      <a:pt x="594" y="576"/>
                    </a:cubicBezTo>
                    <a:cubicBezTo>
                      <a:pt x="598" y="576"/>
                      <a:pt x="602" y="579"/>
                      <a:pt x="606" y="580"/>
                    </a:cubicBezTo>
                    <a:cubicBezTo>
                      <a:pt x="616" y="588"/>
                      <a:pt x="623" y="599"/>
                      <a:pt x="629" y="609"/>
                    </a:cubicBezTo>
                    <a:close/>
                    <a:moveTo>
                      <a:pt x="282" y="586"/>
                    </a:moveTo>
                    <a:cubicBezTo>
                      <a:pt x="277" y="603"/>
                      <a:pt x="261" y="616"/>
                      <a:pt x="245" y="622"/>
                    </a:cubicBezTo>
                    <a:cubicBezTo>
                      <a:pt x="244" y="615"/>
                      <a:pt x="250" y="611"/>
                      <a:pt x="253" y="605"/>
                    </a:cubicBezTo>
                    <a:cubicBezTo>
                      <a:pt x="260" y="597"/>
                      <a:pt x="271" y="590"/>
                      <a:pt x="280" y="585"/>
                    </a:cubicBezTo>
                    <a:cubicBezTo>
                      <a:pt x="282" y="586"/>
                      <a:pt x="282" y="586"/>
                      <a:pt x="282" y="586"/>
                    </a:cubicBezTo>
                    <a:close/>
                    <a:moveTo>
                      <a:pt x="820" y="596"/>
                    </a:moveTo>
                    <a:cubicBezTo>
                      <a:pt x="817" y="603"/>
                      <a:pt x="810" y="594"/>
                      <a:pt x="805" y="599"/>
                    </a:cubicBezTo>
                    <a:cubicBezTo>
                      <a:pt x="796" y="607"/>
                      <a:pt x="799" y="618"/>
                      <a:pt x="800" y="628"/>
                    </a:cubicBezTo>
                    <a:cubicBezTo>
                      <a:pt x="799" y="630"/>
                      <a:pt x="799" y="630"/>
                      <a:pt x="799" y="630"/>
                    </a:cubicBezTo>
                    <a:cubicBezTo>
                      <a:pt x="787" y="632"/>
                      <a:pt x="774" y="636"/>
                      <a:pt x="768" y="649"/>
                    </a:cubicBezTo>
                    <a:cubicBezTo>
                      <a:pt x="765" y="656"/>
                      <a:pt x="763" y="665"/>
                      <a:pt x="765" y="673"/>
                    </a:cubicBezTo>
                    <a:cubicBezTo>
                      <a:pt x="759" y="677"/>
                      <a:pt x="752" y="681"/>
                      <a:pt x="751" y="688"/>
                    </a:cubicBezTo>
                    <a:cubicBezTo>
                      <a:pt x="749" y="696"/>
                      <a:pt x="753" y="701"/>
                      <a:pt x="758" y="708"/>
                    </a:cubicBezTo>
                    <a:cubicBezTo>
                      <a:pt x="764" y="711"/>
                      <a:pt x="772" y="709"/>
                      <a:pt x="778" y="706"/>
                    </a:cubicBezTo>
                    <a:cubicBezTo>
                      <a:pt x="783" y="703"/>
                      <a:pt x="781" y="694"/>
                      <a:pt x="789" y="695"/>
                    </a:cubicBezTo>
                    <a:cubicBezTo>
                      <a:pt x="790" y="702"/>
                      <a:pt x="783" y="707"/>
                      <a:pt x="778" y="711"/>
                    </a:cubicBezTo>
                    <a:cubicBezTo>
                      <a:pt x="770" y="713"/>
                      <a:pt x="763" y="715"/>
                      <a:pt x="756" y="712"/>
                    </a:cubicBezTo>
                    <a:cubicBezTo>
                      <a:pt x="749" y="706"/>
                      <a:pt x="743" y="697"/>
                      <a:pt x="745" y="688"/>
                    </a:cubicBezTo>
                    <a:cubicBezTo>
                      <a:pt x="746" y="681"/>
                      <a:pt x="752" y="675"/>
                      <a:pt x="758" y="671"/>
                    </a:cubicBezTo>
                    <a:cubicBezTo>
                      <a:pt x="758" y="656"/>
                      <a:pt x="763" y="639"/>
                      <a:pt x="777" y="631"/>
                    </a:cubicBezTo>
                    <a:cubicBezTo>
                      <a:pt x="782" y="627"/>
                      <a:pt x="790" y="630"/>
                      <a:pt x="794" y="624"/>
                    </a:cubicBezTo>
                    <a:cubicBezTo>
                      <a:pt x="793" y="615"/>
                      <a:pt x="791" y="606"/>
                      <a:pt x="797" y="600"/>
                    </a:cubicBezTo>
                    <a:cubicBezTo>
                      <a:pt x="802" y="592"/>
                      <a:pt x="810" y="592"/>
                      <a:pt x="818" y="594"/>
                    </a:cubicBezTo>
                    <a:cubicBezTo>
                      <a:pt x="820" y="596"/>
                      <a:pt x="820" y="596"/>
                      <a:pt x="820" y="596"/>
                    </a:cubicBezTo>
                    <a:close/>
                    <a:moveTo>
                      <a:pt x="592" y="614"/>
                    </a:moveTo>
                    <a:cubicBezTo>
                      <a:pt x="580" y="617"/>
                      <a:pt x="561" y="611"/>
                      <a:pt x="553" y="624"/>
                    </a:cubicBezTo>
                    <a:cubicBezTo>
                      <a:pt x="554" y="629"/>
                      <a:pt x="554" y="629"/>
                      <a:pt x="554" y="629"/>
                    </a:cubicBezTo>
                    <a:cubicBezTo>
                      <a:pt x="559" y="634"/>
                      <a:pt x="565" y="638"/>
                      <a:pt x="571" y="642"/>
                    </a:cubicBezTo>
                    <a:cubicBezTo>
                      <a:pt x="569" y="646"/>
                      <a:pt x="564" y="642"/>
                      <a:pt x="560" y="642"/>
                    </a:cubicBezTo>
                    <a:cubicBezTo>
                      <a:pt x="553" y="639"/>
                      <a:pt x="547" y="632"/>
                      <a:pt x="544" y="626"/>
                    </a:cubicBezTo>
                    <a:cubicBezTo>
                      <a:pt x="544" y="619"/>
                      <a:pt x="552" y="617"/>
                      <a:pt x="556" y="613"/>
                    </a:cubicBezTo>
                    <a:cubicBezTo>
                      <a:pt x="567" y="609"/>
                      <a:pt x="583" y="604"/>
                      <a:pt x="592" y="614"/>
                    </a:cubicBezTo>
                    <a:close/>
                    <a:moveTo>
                      <a:pt x="331" y="628"/>
                    </a:moveTo>
                    <a:cubicBezTo>
                      <a:pt x="334" y="629"/>
                      <a:pt x="333" y="633"/>
                      <a:pt x="332" y="636"/>
                    </a:cubicBezTo>
                    <a:cubicBezTo>
                      <a:pt x="322" y="641"/>
                      <a:pt x="313" y="645"/>
                      <a:pt x="303" y="647"/>
                    </a:cubicBezTo>
                    <a:cubicBezTo>
                      <a:pt x="302" y="646"/>
                      <a:pt x="302" y="645"/>
                      <a:pt x="303" y="645"/>
                    </a:cubicBezTo>
                    <a:cubicBezTo>
                      <a:pt x="310" y="642"/>
                      <a:pt x="317" y="638"/>
                      <a:pt x="322" y="631"/>
                    </a:cubicBezTo>
                    <a:cubicBezTo>
                      <a:pt x="312" y="620"/>
                      <a:pt x="295" y="620"/>
                      <a:pt x="281" y="619"/>
                    </a:cubicBezTo>
                    <a:cubicBezTo>
                      <a:pt x="281" y="617"/>
                      <a:pt x="284" y="616"/>
                      <a:pt x="285" y="614"/>
                    </a:cubicBezTo>
                    <a:cubicBezTo>
                      <a:pt x="300" y="611"/>
                      <a:pt x="314" y="621"/>
                      <a:pt x="327" y="625"/>
                    </a:cubicBezTo>
                    <a:cubicBezTo>
                      <a:pt x="331" y="628"/>
                      <a:pt x="331" y="628"/>
                      <a:pt x="331" y="628"/>
                    </a:cubicBezTo>
                    <a:close/>
                    <a:moveTo>
                      <a:pt x="603" y="623"/>
                    </a:moveTo>
                    <a:cubicBezTo>
                      <a:pt x="599" y="628"/>
                      <a:pt x="591" y="631"/>
                      <a:pt x="585" y="636"/>
                    </a:cubicBezTo>
                    <a:cubicBezTo>
                      <a:pt x="581" y="639"/>
                      <a:pt x="577" y="638"/>
                      <a:pt x="574" y="637"/>
                    </a:cubicBezTo>
                    <a:cubicBezTo>
                      <a:pt x="569" y="633"/>
                      <a:pt x="564" y="631"/>
                      <a:pt x="560" y="626"/>
                    </a:cubicBezTo>
                    <a:cubicBezTo>
                      <a:pt x="560" y="623"/>
                      <a:pt x="564" y="622"/>
                      <a:pt x="566" y="621"/>
                    </a:cubicBezTo>
                    <a:cubicBezTo>
                      <a:pt x="579" y="620"/>
                      <a:pt x="592" y="618"/>
                      <a:pt x="603" y="623"/>
                    </a:cubicBezTo>
                    <a:close/>
                    <a:moveTo>
                      <a:pt x="820" y="630"/>
                    </a:moveTo>
                    <a:cubicBezTo>
                      <a:pt x="821" y="629"/>
                      <a:pt x="820" y="627"/>
                      <a:pt x="819" y="627"/>
                    </a:cubicBezTo>
                    <a:cubicBezTo>
                      <a:pt x="805" y="638"/>
                      <a:pt x="805" y="638"/>
                      <a:pt x="805" y="638"/>
                    </a:cubicBezTo>
                    <a:cubicBezTo>
                      <a:pt x="797" y="649"/>
                      <a:pt x="794" y="665"/>
                      <a:pt x="801" y="677"/>
                    </a:cubicBezTo>
                    <a:cubicBezTo>
                      <a:pt x="805" y="684"/>
                      <a:pt x="811" y="690"/>
                      <a:pt x="819" y="690"/>
                    </a:cubicBezTo>
                    <a:cubicBezTo>
                      <a:pt x="820" y="690"/>
                      <a:pt x="823" y="689"/>
                      <a:pt x="822" y="687"/>
                    </a:cubicBezTo>
                    <a:cubicBezTo>
                      <a:pt x="822" y="684"/>
                      <a:pt x="818" y="685"/>
                      <a:pt x="816" y="684"/>
                    </a:cubicBezTo>
                    <a:cubicBezTo>
                      <a:pt x="807" y="681"/>
                      <a:pt x="803" y="672"/>
                      <a:pt x="803" y="663"/>
                    </a:cubicBezTo>
                    <a:cubicBezTo>
                      <a:pt x="801" y="649"/>
                      <a:pt x="810" y="638"/>
                      <a:pt x="820" y="630"/>
                    </a:cubicBezTo>
                    <a:close/>
                    <a:moveTo>
                      <a:pt x="312" y="631"/>
                    </a:moveTo>
                    <a:cubicBezTo>
                      <a:pt x="312" y="635"/>
                      <a:pt x="305" y="638"/>
                      <a:pt x="302" y="640"/>
                    </a:cubicBezTo>
                    <a:cubicBezTo>
                      <a:pt x="292" y="647"/>
                      <a:pt x="286" y="635"/>
                      <a:pt x="278" y="634"/>
                    </a:cubicBezTo>
                    <a:cubicBezTo>
                      <a:pt x="262" y="631"/>
                      <a:pt x="262" y="631"/>
                      <a:pt x="262" y="631"/>
                    </a:cubicBezTo>
                    <a:cubicBezTo>
                      <a:pt x="261" y="629"/>
                      <a:pt x="264" y="629"/>
                      <a:pt x="266" y="627"/>
                    </a:cubicBezTo>
                    <a:cubicBezTo>
                      <a:pt x="270" y="624"/>
                      <a:pt x="275" y="624"/>
                      <a:pt x="280" y="623"/>
                    </a:cubicBezTo>
                    <a:cubicBezTo>
                      <a:pt x="291" y="623"/>
                      <a:pt x="303" y="625"/>
                      <a:pt x="312" y="631"/>
                    </a:cubicBezTo>
                    <a:close/>
                    <a:moveTo>
                      <a:pt x="627" y="629"/>
                    </a:moveTo>
                    <a:cubicBezTo>
                      <a:pt x="623" y="634"/>
                      <a:pt x="616" y="635"/>
                      <a:pt x="609" y="638"/>
                    </a:cubicBezTo>
                    <a:cubicBezTo>
                      <a:pt x="602" y="642"/>
                      <a:pt x="605" y="652"/>
                      <a:pt x="601" y="658"/>
                    </a:cubicBezTo>
                    <a:cubicBezTo>
                      <a:pt x="597" y="671"/>
                      <a:pt x="585" y="680"/>
                      <a:pt x="575" y="688"/>
                    </a:cubicBezTo>
                    <a:cubicBezTo>
                      <a:pt x="573" y="683"/>
                      <a:pt x="576" y="677"/>
                      <a:pt x="576" y="672"/>
                    </a:cubicBezTo>
                    <a:cubicBezTo>
                      <a:pt x="584" y="652"/>
                      <a:pt x="604" y="634"/>
                      <a:pt x="626" y="629"/>
                    </a:cubicBezTo>
                    <a:cubicBezTo>
                      <a:pt x="627" y="629"/>
                      <a:pt x="627" y="629"/>
                      <a:pt x="627" y="629"/>
                    </a:cubicBezTo>
                    <a:close/>
                    <a:moveTo>
                      <a:pt x="603" y="633"/>
                    </a:moveTo>
                    <a:cubicBezTo>
                      <a:pt x="584" y="648"/>
                      <a:pt x="564" y="666"/>
                      <a:pt x="567" y="693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3" y="682"/>
                      <a:pt x="561" y="666"/>
                      <a:pt x="571" y="653"/>
                    </a:cubicBezTo>
                    <a:cubicBezTo>
                      <a:pt x="580" y="646"/>
                      <a:pt x="589" y="638"/>
                      <a:pt x="598" y="634"/>
                    </a:cubicBezTo>
                    <a:cubicBezTo>
                      <a:pt x="600" y="633"/>
                      <a:pt x="601" y="633"/>
                      <a:pt x="603" y="633"/>
                    </a:cubicBezTo>
                    <a:close/>
                    <a:moveTo>
                      <a:pt x="74" y="644"/>
                    </a:moveTo>
                    <a:cubicBezTo>
                      <a:pt x="67" y="632"/>
                      <a:pt x="54" y="623"/>
                      <a:pt x="40" y="628"/>
                    </a:cubicBezTo>
                    <a:cubicBezTo>
                      <a:pt x="38" y="629"/>
                      <a:pt x="37" y="631"/>
                      <a:pt x="38" y="632"/>
                    </a:cubicBezTo>
                    <a:cubicBezTo>
                      <a:pt x="43" y="632"/>
                      <a:pt x="48" y="632"/>
                      <a:pt x="53" y="632"/>
                    </a:cubicBezTo>
                    <a:cubicBezTo>
                      <a:pt x="59" y="634"/>
                      <a:pt x="63" y="638"/>
                      <a:pt x="67" y="642"/>
                    </a:cubicBezTo>
                    <a:cubicBezTo>
                      <a:pt x="75" y="651"/>
                      <a:pt x="73" y="666"/>
                      <a:pt x="70" y="677"/>
                    </a:cubicBezTo>
                    <a:cubicBezTo>
                      <a:pt x="69" y="682"/>
                      <a:pt x="64" y="685"/>
                      <a:pt x="62" y="689"/>
                    </a:cubicBezTo>
                    <a:cubicBezTo>
                      <a:pt x="65" y="691"/>
                      <a:pt x="67" y="687"/>
                      <a:pt x="69" y="686"/>
                    </a:cubicBezTo>
                    <a:cubicBezTo>
                      <a:pt x="76" y="674"/>
                      <a:pt x="82" y="657"/>
                      <a:pt x="74" y="644"/>
                    </a:cubicBezTo>
                    <a:close/>
                    <a:moveTo>
                      <a:pt x="397" y="641"/>
                    </a:moveTo>
                    <a:cubicBezTo>
                      <a:pt x="399" y="644"/>
                      <a:pt x="399" y="651"/>
                      <a:pt x="396" y="655"/>
                    </a:cubicBezTo>
                    <a:cubicBezTo>
                      <a:pt x="385" y="670"/>
                      <a:pt x="365" y="672"/>
                      <a:pt x="346" y="669"/>
                    </a:cubicBezTo>
                    <a:cubicBezTo>
                      <a:pt x="337" y="666"/>
                      <a:pt x="327" y="667"/>
                      <a:pt x="320" y="660"/>
                    </a:cubicBezTo>
                    <a:cubicBezTo>
                      <a:pt x="316" y="664"/>
                      <a:pt x="314" y="658"/>
                      <a:pt x="312" y="656"/>
                    </a:cubicBezTo>
                    <a:cubicBezTo>
                      <a:pt x="310" y="653"/>
                      <a:pt x="314" y="652"/>
                      <a:pt x="315" y="650"/>
                    </a:cubicBezTo>
                    <a:cubicBezTo>
                      <a:pt x="318" y="650"/>
                      <a:pt x="320" y="651"/>
                      <a:pt x="322" y="653"/>
                    </a:cubicBezTo>
                    <a:cubicBezTo>
                      <a:pt x="337" y="656"/>
                      <a:pt x="352" y="658"/>
                      <a:pt x="368" y="657"/>
                    </a:cubicBezTo>
                    <a:cubicBezTo>
                      <a:pt x="373" y="654"/>
                      <a:pt x="378" y="651"/>
                      <a:pt x="379" y="646"/>
                    </a:cubicBezTo>
                    <a:cubicBezTo>
                      <a:pt x="380" y="641"/>
                      <a:pt x="376" y="636"/>
                      <a:pt x="372" y="633"/>
                    </a:cubicBezTo>
                    <a:cubicBezTo>
                      <a:pt x="372" y="630"/>
                      <a:pt x="376" y="632"/>
                      <a:pt x="379" y="630"/>
                    </a:cubicBezTo>
                    <a:cubicBezTo>
                      <a:pt x="386" y="632"/>
                      <a:pt x="393" y="634"/>
                      <a:pt x="397" y="641"/>
                    </a:cubicBezTo>
                    <a:close/>
                    <a:moveTo>
                      <a:pt x="491" y="641"/>
                    </a:moveTo>
                    <a:cubicBezTo>
                      <a:pt x="489" y="644"/>
                      <a:pt x="491" y="648"/>
                      <a:pt x="492" y="651"/>
                    </a:cubicBezTo>
                    <a:cubicBezTo>
                      <a:pt x="504" y="665"/>
                      <a:pt x="525" y="663"/>
                      <a:pt x="541" y="659"/>
                    </a:cubicBezTo>
                    <a:cubicBezTo>
                      <a:pt x="548" y="658"/>
                      <a:pt x="554" y="652"/>
                      <a:pt x="563" y="654"/>
                    </a:cubicBezTo>
                    <a:cubicBezTo>
                      <a:pt x="562" y="658"/>
                      <a:pt x="561" y="661"/>
                      <a:pt x="558" y="664"/>
                    </a:cubicBezTo>
                    <a:cubicBezTo>
                      <a:pt x="551" y="665"/>
                      <a:pt x="545" y="670"/>
                      <a:pt x="538" y="670"/>
                    </a:cubicBezTo>
                    <a:cubicBezTo>
                      <a:pt x="517" y="675"/>
                      <a:pt x="492" y="678"/>
                      <a:pt x="475" y="665"/>
                    </a:cubicBezTo>
                    <a:cubicBezTo>
                      <a:pt x="470" y="661"/>
                      <a:pt x="467" y="656"/>
                      <a:pt x="468" y="650"/>
                    </a:cubicBezTo>
                    <a:cubicBezTo>
                      <a:pt x="468" y="643"/>
                      <a:pt x="477" y="641"/>
                      <a:pt x="481" y="639"/>
                    </a:cubicBezTo>
                    <a:cubicBezTo>
                      <a:pt x="485" y="639"/>
                      <a:pt x="491" y="636"/>
                      <a:pt x="491" y="641"/>
                    </a:cubicBezTo>
                    <a:close/>
                    <a:moveTo>
                      <a:pt x="853" y="648"/>
                    </a:moveTo>
                    <a:cubicBezTo>
                      <a:pt x="859" y="659"/>
                      <a:pt x="856" y="673"/>
                      <a:pt x="851" y="684"/>
                    </a:cubicBezTo>
                    <a:cubicBezTo>
                      <a:pt x="841" y="696"/>
                      <a:pt x="841" y="696"/>
                      <a:pt x="841" y="696"/>
                    </a:cubicBezTo>
                    <a:cubicBezTo>
                      <a:pt x="824" y="696"/>
                      <a:pt x="808" y="706"/>
                      <a:pt x="799" y="721"/>
                    </a:cubicBezTo>
                    <a:cubicBezTo>
                      <a:pt x="795" y="731"/>
                      <a:pt x="792" y="743"/>
                      <a:pt x="797" y="753"/>
                    </a:cubicBezTo>
                    <a:cubicBezTo>
                      <a:pt x="800" y="759"/>
                      <a:pt x="807" y="763"/>
                      <a:pt x="812" y="767"/>
                    </a:cubicBezTo>
                    <a:cubicBezTo>
                      <a:pt x="813" y="769"/>
                      <a:pt x="812" y="771"/>
                      <a:pt x="810" y="772"/>
                    </a:cubicBezTo>
                    <a:cubicBezTo>
                      <a:pt x="800" y="767"/>
                      <a:pt x="792" y="758"/>
                      <a:pt x="788" y="748"/>
                    </a:cubicBezTo>
                    <a:cubicBezTo>
                      <a:pt x="787" y="744"/>
                      <a:pt x="791" y="737"/>
                      <a:pt x="785" y="737"/>
                    </a:cubicBezTo>
                    <a:cubicBezTo>
                      <a:pt x="780" y="738"/>
                      <a:pt x="775" y="741"/>
                      <a:pt x="769" y="740"/>
                    </a:cubicBezTo>
                    <a:cubicBezTo>
                      <a:pt x="761" y="741"/>
                      <a:pt x="761" y="751"/>
                      <a:pt x="758" y="757"/>
                    </a:cubicBezTo>
                    <a:cubicBezTo>
                      <a:pt x="769" y="760"/>
                      <a:pt x="783" y="764"/>
                      <a:pt x="788" y="777"/>
                    </a:cubicBezTo>
                    <a:cubicBezTo>
                      <a:pt x="788" y="780"/>
                      <a:pt x="792" y="783"/>
                      <a:pt x="789" y="786"/>
                    </a:cubicBezTo>
                    <a:cubicBezTo>
                      <a:pt x="788" y="787"/>
                      <a:pt x="786" y="787"/>
                      <a:pt x="786" y="785"/>
                    </a:cubicBezTo>
                    <a:cubicBezTo>
                      <a:pt x="783" y="776"/>
                      <a:pt x="776" y="766"/>
                      <a:pt x="766" y="765"/>
                    </a:cubicBezTo>
                    <a:cubicBezTo>
                      <a:pt x="760" y="763"/>
                      <a:pt x="754" y="764"/>
                      <a:pt x="749" y="766"/>
                    </a:cubicBezTo>
                    <a:cubicBezTo>
                      <a:pt x="745" y="763"/>
                      <a:pt x="753" y="760"/>
                      <a:pt x="752" y="755"/>
                    </a:cubicBezTo>
                    <a:cubicBezTo>
                      <a:pt x="756" y="749"/>
                      <a:pt x="759" y="743"/>
                      <a:pt x="759" y="736"/>
                    </a:cubicBezTo>
                    <a:cubicBezTo>
                      <a:pt x="763" y="734"/>
                      <a:pt x="769" y="736"/>
                      <a:pt x="775" y="735"/>
                    </a:cubicBezTo>
                    <a:cubicBezTo>
                      <a:pt x="780" y="732"/>
                      <a:pt x="789" y="733"/>
                      <a:pt x="792" y="725"/>
                    </a:cubicBezTo>
                    <a:cubicBezTo>
                      <a:pt x="795" y="712"/>
                      <a:pt x="806" y="702"/>
                      <a:pt x="819" y="696"/>
                    </a:cubicBezTo>
                    <a:cubicBezTo>
                      <a:pt x="825" y="694"/>
                      <a:pt x="832" y="692"/>
                      <a:pt x="839" y="691"/>
                    </a:cubicBezTo>
                    <a:cubicBezTo>
                      <a:pt x="849" y="682"/>
                      <a:pt x="853" y="668"/>
                      <a:pt x="850" y="655"/>
                    </a:cubicBezTo>
                    <a:cubicBezTo>
                      <a:pt x="847" y="652"/>
                      <a:pt x="845" y="647"/>
                      <a:pt x="840" y="647"/>
                    </a:cubicBezTo>
                    <a:cubicBezTo>
                      <a:pt x="836" y="647"/>
                      <a:pt x="833" y="649"/>
                      <a:pt x="831" y="652"/>
                    </a:cubicBezTo>
                    <a:cubicBezTo>
                      <a:pt x="830" y="655"/>
                      <a:pt x="831" y="660"/>
                      <a:pt x="827" y="660"/>
                    </a:cubicBezTo>
                    <a:cubicBezTo>
                      <a:pt x="823" y="657"/>
                      <a:pt x="828" y="652"/>
                      <a:pt x="828" y="648"/>
                    </a:cubicBezTo>
                    <a:cubicBezTo>
                      <a:pt x="831" y="645"/>
                      <a:pt x="836" y="643"/>
                      <a:pt x="840" y="642"/>
                    </a:cubicBezTo>
                    <a:cubicBezTo>
                      <a:pt x="845" y="643"/>
                      <a:pt x="849" y="645"/>
                      <a:pt x="853" y="648"/>
                    </a:cubicBezTo>
                    <a:close/>
                    <a:moveTo>
                      <a:pt x="372" y="644"/>
                    </a:moveTo>
                    <a:cubicBezTo>
                      <a:pt x="372" y="648"/>
                      <a:pt x="368" y="650"/>
                      <a:pt x="365" y="652"/>
                    </a:cubicBezTo>
                    <a:cubicBezTo>
                      <a:pt x="350" y="651"/>
                      <a:pt x="338" y="654"/>
                      <a:pt x="326" y="647"/>
                    </a:cubicBezTo>
                    <a:cubicBezTo>
                      <a:pt x="327" y="645"/>
                      <a:pt x="331" y="644"/>
                      <a:pt x="333" y="645"/>
                    </a:cubicBezTo>
                    <a:cubicBezTo>
                      <a:pt x="342" y="648"/>
                      <a:pt x="352" y="652"/>
                      <a:pt x="362" y="647"/>
                    </a:cubicBezTo>
                    <a:cubicBezTo>
                      <a:pt x="366" y="647"/>
                      <a:pt x="370" y="633"/>
                      <a:pt x="372" y="644"/>
                    </a:cubicBezTo>
                    <a:close/>
                    <a:moveTo>
                      <a:pt x="327" y="697"/>
                    </a:moveTo>
                    <a:cubicBezTo>
                      <a:pt x="327" y="698"/>
                      <a:pt x="326" y="701"/>
                      <a:pt x="324" y="700"/>
                    </a:cubicBezTo>
                    <a:cubicBezTo>
                      <a:pt x="318" y="701"/>
                      <a:pt x="319" y="693"/>
                      <a:pt x="317" y="689"/>
                    </a:cubicBezTo>
                    <a:cubicBezTo>
                      <a:pt x="313" y="666"/>
                      <a:pt x="292" y="653"/>
                      <a:pt x="275" y="642"/>
                    </a:cubicBezTo>
                    <a:cubicBezTo>
                      <a:pt x="302" y="646"/>
                      <a:pt x="320" y="672"/>
                      <a:pt x="327" y="697"/>
                    </a:cubicBezTo>
                    <a:close/>
                    <a:moveTo>
                      <a:pt x="536" y="649"/>
                    </a:moveTo>
                    <a:cubicBezTo>
                      <a:pt x="542" y="647"/>
                      <a:pt x="549" y="645"/>
                      <a:pt x="554" y="647"/>
                    </a:cubicBezTo>
                    <a:cubicBezTo>
                      <a:pt x="553" y="649"/>
                      <a:pt x="553" y="649"/>
                      <a:pt x="553" y="649"/>
                    </a:cubicBezTo>
                    <a:cubicBezTo>
                      <a:pt x="536" y="655"/>
                      <a:pt x="514" y="664"/>
                      <a:pt x="498" y="650"/>
                    </a:cubicBezTo>
                    <a:cubicBezTo>
                      <a:pt x="496" y="648"/>
                      <a:pt x="496" y="646"/>
                      <a:pt x="497" y="644"/>
                    </a:cubicBezTo>
                    <a:cubicBezTo>
                      <a:pt x="509" y="653"/>
                      <a:pt x="523" y="651"/>
                      <a:pt x="536" y="649"/>
                    </a:cubicBezTo>
                    <a:close/>
                    <a:moveTo>
                      <a:pt x="314" y="695"/>
                    </a:moveTo>
                    <a:cubicBezTo>
                      <a:pt x="293" y="690"/>
                      <a:pt x="274" y="672"/>
                      <a:pt x="266" y="652"/>
                    </a:cubicBezTo>
                    <a:cubicBezTo>
                      <a:pt x="266" y="650"/>
                      <a:pt x="264" y="646"/>
                      <a:pt x="266" y="645"/>
                    </a:cubicBezTo>
                    <a:cubicBezTo>
                      <a:pt x="287" y="653"/>
                      <a:pt x="312" y="671"/>
                      <a:pt x="314" y="695"/>
                    </a:cubicBezTo>
                    <a:close/>
                    <a:moveTo>
                      <a:pt x="44" y="661"/>
                    </a:moveTo>
                    <a:cubicBezTo>
                      <a:pt x="44" y="659"/>
                      <a:pt x="44" y="659"/>
                      <a:pt x="44" y="659"/>
                    </a:cubicBezTo>
                    <a:cubicBezTo>
                      <a:pt x="40" y="656"/>
                      <a:pt x="34" y="657"/>
                      <a:pt x="30" y="660"/>
                    </a:cubicBezTo>
                    <a:cubicBezTo>
                      <a:pt x="24" y="665"/>
                      <a:pt x="22" y="674"/>
                      <a:pt x="23" y="681"/>
                    </a:cubicBezTo>
                    <a:cubicBezTo>
                      <a:pt x="26" y="690"/>
                      <a:pt x="31" y="699"/>
                      <a:pt x="39" y="703"/>
                    </a:cubicBezTo>
                    <a:cubicBezTo>
                      <a:pt x="41" y="702"/>
                      <a:pt x="39" y="700"/>
                      <a:pt x="40" y="699"/>
                    </a:cubicBezTo>
                    <a:cubicBezTo>
                      <a:pt x="32" y="694"/>
                      <a:pt x="28" y="686"/>
                      <a:pt x="26" y="678"/>
                    </a:cubicBezTo>
                    <a:cubicBezTo>
                      <a:pt x="28" y="672"/>
                      <a:pt x="28" y="666"/>
                      <a:pt x="33" y="662"/>
                    </a:cubicBezTo>
                    <a:cubicBezTo>
                      <a:pt x="35" y="662"/>
                      <a:pt x="38" y="662"/>
                      <a:pt x="39" y="663"/>
                    </a:cubicBezTo>
                    <a:cubicBezTo>
                      <a:pt x="41" y="664"/>
                      <a:pt x="44" y="664"/>
                      <a:pt x="44" y="661"/>
                    </a:cubicBezTo>
                    <a:close/>
                    <a:moveTo>
                      <a:pt x="434" y="678"/>
                    </a:moveTo>
                    <a:cubicBezTo>
                      <a:pt x="435" y="684"/>
                      <a:pt x="433" y="689"/>
                      <a:pt x="428" y="693"/>
                    </a:cubicBezTo>
                    <a:cubicBezTo>
                      <a:pt x="426" y="695"/>
                      <a:pt x="423" y="698"/>
                      <a:pt x="419" y="698"/>
                    </a:cubicBezTo>
                    <a:cubicBezTo>
                      <a:pt x="419" y="694"/>
                      <a:pt x="422" y="687"/>
                      <a:pt x="418" y="683"/>
                    </a:cubicBezTo>
                    <a:cubicBezTo>
                      <a:pt x="415" y="678"/>
                      <a:pt x="408" y="678"/>
                      <a:pt x="403" y="677"/>
                    </a:cubicBezTo>
                    <a:cubicBezTo>
                      <a:pt x="378" y="681"/>
                      <a:pt x="348" y="690"/>
                      <a:pt x="325" y="674"/>
                    </a:cubicBezTo>
                    <a:cubicBezTo>
                      <a:pt x="324" y="673"/>
                      <a:pt x="323" y="672"/>
                      <a:pt x="324" y="671"/>
                    </a:cubicBezTo>
                    <a:cubicBezTo>
                      <a:pt x="333" y="673"/>
                      <a:pt x="344" y="673"/>
                      <a:pt x="354" y="677"/>
                    </a:cubicBezTo>
                    <a:cubicBezTo>
                      <a:pt x="368" y="675"/>
                      <a:pt x="386" y="675"/>
                      <a:pt x="395" y="663"/>
                    </a:cubicBezTo>
                    <a:cubicBezTo>
                      <a:pt x="409" y="660"/>
                      <a:pt x="429" y="663"/>
                      <a:pt x="434" y="678"/>
                    </a:cubicBezTo>
                    <a:close/>
                    <a:moveTo>
                      <a:pt x="553" y="672"/>
                    </a:moveTo>
                    <a:cubicBezTo>
                      <a:pt x="556" y="679"/>
                      <a:pt x="547" y="681"/>
                      <a:pt x="543" y="684"/>
                    </a:cubicBezTo>
                    <a:cubicBezTo>
                      <a:pt x="520" y="695"/>
                      <a:pt x="497" y="686"/>
                      <a:pt x="473" y="683"/>
                    </a:cubicBezTo>
                    <a:cubicBezTo>
                      <a:pt x="462" y="682"/>
                      <a:pt x="453" y="690"/>
                      <a:pt x="448" y="698"/>
                    </a:cubicBezTo>
                    <a:cubicBezTo>
                      <a:pt x="445" y="697"/>
                      <a:pt x="444" y="694"/>
                      <a:pt x="444" y="692"/>
                    </a:cubicBezTo>
                    <a:cubicBezTo>
                      <a:pt x="447" y="683"/>
                      <a:pt x="456" y="674"/>
                      <a:pt x="466" y="674"/>
                    </a:cubicBezTo>
                    <a:cubicBezTo>
                      <a:pt x="481" y="672"/>
                      <a:pt x="494" y="681"/>
                      <a:pt x="509" y="679"/>
                    </a:cubicBezTo>
                    <a:cubicBezTo>
                      <a:pt x="525" y="679"/>
                      <a:pt x="538" y="674"/>
                      <a:pt x="553" y="672"/>
                    </a:cubicBezTo>
                    <a:close/>
                    <a:moveTo>
                      <a:pt x="733" y="679"/>
                    </a:moveTo>
                    <a:cubicBezTo>
                      <a:pt x="731" y="683"/>
                      <a:pt x="731" y="683"/>
                      <a:pt x="731" y="683"/>
                    </a:cubicBezTo>
                    <a:cubicBezTo>
                      <a:pt x="728" y="683"/>
                      <a:pt x="727" y="682"/>
                      <a:pt x="724" y="683"/>
                    </a:cubicBezTo>
                    <a:cubicBezTo>
                      <a:pt x="721" y="685"/>
                      <a:pt x="716" y="688"/>
                      <a:pt x="716" y="692"/>
                    </a:cubicBezTo>
                    <a:cubicBezTo>
                      <a:pt x="716" y="693"/>
                      <a:pt x="717" y="695"/>
                      <a:pt x="719" y="695"/>
                    </a:cubicBezTo>
                    <a:cubicBezTo>
                      <a:pt x="721" y="695"/>
                      <a:pt x="721" y="692"/>
                      <a:pt x="723" y="691"/>
                    </a:cubicBezTo>
                    <a:cubicBezTo>
                      <a:pt x="730" y="688"/>
                      <a:pt x="730" y="688"/>
                      <a:pt x="730" y="688"/>
                    </a:cubicBezTo>
                    <a:cubicBezTo>
                      <a:pt x="728" y="701"/>
                      <a:pt x="728" y="701"/>
                      <a:pt x="728" y="701"/>
                    </a:cubicBezTo>
                    <a:cubicBezTo>
                      <a:pt x="723" y="702"/>
                      <a:pt x="717" y="698"/>
                      <a:pt x="710" y="700"/>
                    </a:cubicBezTo>
                    <a:cubicBezTo>
                      <a:pt x="708" y="700"/>
                      <a:pt x="708" y="697"/>
                      <a:pt x="708" y="695"/>
                    </a:cubicBezTo>
                    <a:cubicBezTo>
                      <a:pt x="710" y="690"/>
                      <a:pt x="713" y="683"/>
                      <a:pt x="719" y="680"/>
                    </a:cubicBezTo>
                    <a:cubicBezTo>
                      <a:pt x="723" y="679"/>
                      <a:pt x="730" y="673"/>
                      <a:pt x="733" y="679"/>
                    </a:cubicBezTo>
                    <a:close/>
                    <a:moveTo>
                      <a:pt x="125" y="673"/>
                    </a:moveTo>
                    <a:cubicBezTo>
                      <a:pt x="131" y="679"/>
                      <a:pt x="136" y="687"/>
                      <a:pt x="134" y="696"/>
                    </a:cubicBezTo>
                    <a:cubicBezTo>
                      <a:pt x="131" y="704"/>
                      <a:pt x="126" y="714"/>
                      <a:pt x="117" y="715"/>
                    </a:cubicBezTo>
                    <a:cubicBezTo>
                      <a:pt x="109" y="717"/>
                      <a:pt x="103" y="713"/>
                      <a:pt x="97" y="709"/>
                    </a:cubicBezTo>
                    <a:cubicBezTo>
                      <a:pt x="95" y="705"/>
                      <a:pt x="91" y="701"/>
                      <a:pt x="93" y="696"/>
                    </a:cubicBezTo>
                    <a:cubicBezTo>
                      <a:pt x="99" y="692"/>
                      <a:pt x="96" y="702"/>
                      <a:pt x="100" y="704"/>
                    </a:cubicBezTo>
                    <a:cubicBezTo>
                      <a:pt x="104" y="708"/>
                      <a:pt x="109" y="711"/>
                      <a:pt x="114" y="710"/>
                    </a:cubicBezTo>
                    <a:cubicBezTo>
                      <a:pt x="118" y="710"/>
                      <a:pt x="122" y="707"/>
                      <a:pt x="125" y="704"/>
                    </a:cubicBezTo>
                    <a:cubicBezTo>
                      <a:pt x="128" y="699"/>
                      <a:pt x="129" y="693"/>
                      <a:pt x="128" y="686"/>
                    </a:cubicBezTo>
                    <a:cubicBezTo>
                      <a:pt x="127" y="681"/>
                      <a:pt x="119" y="677"/>
                      <a:pt x="122" y="673"/>
                    </a:cubicBezTo>
                    <a:cubicBezTo>
                      <a:pt x="125" y="673"/>
                      <a:pt x="125" y="673"/>
                      <a:pt x="125" y="673"/>
                    </a:cubicBezTo>
                    <a:close/>
                    <a:moveTo>
                      <a:pt x="413" y="688"/>
                    </a:moveTo>
                    <a:cubicBezTo>
                      <a:pt x="413" y="691"/>
                      <a:pt x="412" y="693"/>
                      <a:pt x="410" y="695"/>
                    </a:cubicBezTo>
                    <a:cubicBezTo>
                      <a:pt x="408" y="694"/>
                      <a:pt x="407" y="689"/>
                      <a:pt x="404" y="689"/>
                    </a:cubicBezTo>
                    <a:cubicBezTo>
                      <a:pt x="398" y="688"/>
                      <a:pt x="392" y="688"/>
                      <a:pt x="386" y="690"/>
                    </a:cubicBezTo>
                    <a:cubicBezTo>
                      <a:pt x="368" y="691"/>
                      <a:pt x="350" y="694"/>
                      <a:pt x="333" y="690"/>
                    </a:cubicBezTo>
                    <a:cubicBezTo>
                      <a:pt x="332" y="688"/>
                      <a:pt x="331" y="686"/>
                      <a:pt x="331" y="684"/>
                    </a:cubicBezTo>
                    <a:cubicBezTo>
                      <a:pt x="342" y="686"/>
                      <a:pt x="352" y="691"/>
                      <a:pt x="363" y="689"/>
                    </a:cubicBezTo>
                    <a:cubicBezTo>
                      <a:pt x="377" y="689"/>
                      <a:pt x="390" y="686"/>
                      <a:pt x="404" y="684"/>
                    </a:cubicBezTo>
                    <a:cubicBezTo>
                      <a:pt x="407" y="685"/>
                      <a:pt x="412" y="684"/>
                      <a:pt x="413" y="688"/>
                    </a:cubicBezTo>
                    <a:close/>
                    <a:moveTo>
                      <a:pt x="172" y="693"/>
                    </a:moveTo>
                    <a:cubicBezTo>
                      <a:pt x="175" y="699"/>
                      <a:pt x="178" y="708"/>
                      <a:pt x="176" y="715"/>
                    </a:cubicBezTo>
                    <a:cubicBezTo>
                      <a:pt x="175" y="717"/>
                      <a:pt x="172" y="715"/>
                      <a:pt x="170" y="715"/>
                    </a:cubicBezTo>
                    <a:cubicBezTo>
                      <a:pt x="170" y="706"/>
                      <a:pt x="168" y="696"/>
                      <a:pt x="160" y="692"/>
                    </a:cubicBezTo>
                    <a:cubicBezTo>
                      <a:pt x="155" y="695"/>
                      <a:pt x="154" y="688"/>
                      <a:pt x="150" y="688"/>
                    </a:cubicBezTo>
                    <a:cubicBezTo>
                      <a:pt x="150" y="686"/>
                      <a:pt x="147" y="682"/>
                      <a:pt x="151" y="682"/>
                    </a:cubicBezTo>
                    <a:cubicBezTo>
                      <a:pt x="160" y="682"/>
                      <a:pt x="167" y="687"/>
                      <a:pt x="172" y="693"/>
                    </a:cubicBezTo>
                    <a:close/>
                    <a:moveTo>
                      <a:pt x="162" y="702"/>
                    </a:moveTo>
                    <a:cubicBezTo>
                      <a:pt x="165" y="705"/>
                      <a:pt x="164" y="709"/>
                      <a:pt x="163" y="714"/>
                    </a:cubicBezTo>
                    <a:cubicBezTo>
                      <a:pt x="157" y="715"/>
                      <a:pt x="149" y="713"/>
                      <a:pt x="143" y="715"/>
                    </a:cubicBezTo>
                    <a:cubicBezTo>
                      <a:pt x="144" y="711"/>
                      <a:pt x="147" y="708"/>
                      <a:pt x="148" y="704"/>
                    </a:cubicBezTo>
                    <a:cubicBezTo>
                      <a:pt x="148" y="701"/>
                      <a:pt x="149" y="698"/>
                      <a:pt x="151" y="695"/>
                    </a:cubicBezTo>
                    <a:cubicBezTo>
                      <a:pt x="156" y="695"/>
                      <a:pt x="158" y="699"/>
                      <a:pt x="162" y="702"/>
                    </a:cubicBezTo>
                    <a:close/>
                    <a:moveTo>
                      <a:pt x="731" y="728"/>
                    </a:moveTo>
                    <a:cubicBezTo>
                      <a:pt x="733" y="736"/>
                      <a:pt x="735" y="747"/>
                      <a:pt x="727" y="754"/>
                    </a:cubicBezTo>
                    <a:cubicBezTo>
                      <a:pt x="726" y="753"/>
                      <a:pt x="724" y="756"/>
                      <a:pt x="722" y="753"/>
                    </a:cubicBezTo>
                    <a:cubicBezTo>
                      <a:pt x="720" y="749"/>
                      <a:pt x="727" y="747"/>
                      <a:pt x="727" y="743"/>
                    </a:cubicBezTo>
                    <a:cubicBezTo>
                      <a:pt x="728" y="737"/>
                      <a:pt x="726" y="730"/>
                      <a:pt x="721" y="725"/>
                    </a:cubicBezTo>
                    <a:cubicBezTo>
                      <a:pt x="718" y="722"/>
                      <a:pt x="713" y="719"/>
                      <a:pt x="708" y="721"/>
                    </a:cubicBezTo>
                    <a:cubicBezTo>
                      <a:pt x="704" y="721"/>
                      <a:pt x="700" y="725"/>
                      <a:pt x="697" y="729"/>
                    </a:cubicBezTo>
                    <a:cubicBezTo>
                      <a:pt x="694" y="733"/>
                      <a:pt x="697" y="741"/>
                      <a:pt x="691" y="743"/>
                    </a:cubicBezTo>
                    <a:cubicBezTo>
                      <a:pt x="681" y="746"/>
                      <a:pt x="666" y="738"/>
                      <a:pt x="663" y="751"/>
                    </a:cubicBezTo>
                    <a:cubicBezTo>
                      <a:pt x="659" y="757"/>
                      <a:pt x="666" y="772"/>
                      <a:pt x="654" y="772"/>
                    </a:cubicBezTo>
                    <a:cubicBezTo>
                      <a:pt x="646" y="772"/>
                      <a:pt x="636" y="771"/>
                      <a:pt x="631" y="780"/>
                    </a:cubicBezTo>
                    <a:cubicBezTo>
                      <a:pt x="630" y="782"/>
                      <a:pt x="631" y="787"/>
                      <a:pt x="628" y="787"/>
                    </a:cubicBezTo>
                    <a:cubicBezTo>
                      <a:pt x="626" y="787"/>
                      <a:pt x="624" y="786"/>
                      <a:pt x="624" y="784"/>
                    </a:cubicBezTo>
                    <a:cubicBezTo>
                      <a:pt x="623" y="776"/>
                      <a:pt x="631" y="772"/>
                      <a:pt x="636" y="768"/>
                    </a:cubicBezTo>
                    <a:cubicBezTo>
                      <a:pt x="642" y="763"/>
                      <a:pt x="653" y="771"/>
                      <a:pt x="656" y="763"/>
                    </a:cubicBezTo>
                    <a:cubicBezTo>
                      <a:pt x="654" y="755"/>
                      <a:pt x="655" y="746"/>
                      <a:pt x="663" y="740"/>
                    </a:cubicBezTo>
                    <a:cubicBezTo>
                      <a:pt x="670" y="736"/>
                      <a:pt x="678" y="738"/>
                      <a:pt x="686" y="739"/>
                    </a:cubicBezTo>
                    <a:cubicBezTo>
                      <a:pt x="694" y="737"/>
                      <a:pt x="689" y="727"/>
                      <a:pt x="696" y="723"/>
                    </a:cubicBezTo>
                    <a:cubicBezTo>
                      <a:pt x="701" y="717"/>
                      <a:pt x="710" y="714"/>
                      <a:pt x="718" y="716"/>
                    </a:cubicBezTo>
                    <a:cubicBezTo>
                      <a:pt x="723" y="718"/>
                      <a:pt x="729" y="722"/>
                      <a:pt x="731" y="728"/>
                    </a:cubicBezTo>
                    <a:close/>
                    <a:moveTo>
                      <a:pt x="850" y="724"/>
                    </a:moveTo>
                    <a:cubicBezTo>
                      <a:pt x="856" y="730"/>
                      <a:pt x="857" y="739"/>
                      <a:pt x="855" y="747"/>
                    </a:cubicBezTo>
                    <a:cubicBezTo>
                      <a:pt x="854" y="760"/>
                      <a:pt x="845" y="768"/>
                      <a:pt x="837" y="777"/>
                    </a:cubicBezTo>
                    <a:cubicBezTo>
                      <a:pt x="836" y="782"/>
                      <a:pt x="843" y="785"/>
                      <a:pt x="844" y="790"/>
                    </a:cubicBezTo>
                    <a:cubicBezTo>
                      <a:pt x="848" y="799"/>
                      <a:pt x="849" y="811"/>
                      <a:pt x="841" y="817"/>
                    </a:cubicBezTo>
                    <a:cubicBezTo>
                      <a:pt x="835" y="824"/>
                      <a:pt x="825" y="823"/>
                      <a:pt x="816" y="823"/>
                    </a:cubicBezTo>
                    <a:cubicBezTo>
                      <a:pt x="810" y="821"/>
                      <a:pt x="805" y="817"/>
                      <a:pt x="801" y="812"/>
                    </a:cubicBezTo>
                    <a:cubicBezTo>
                      <a:pt x="786" y="822"/>
                      <a:pt x="768" y="833"/>
                      <a:pt x="750" y="824"/>
                    </a:cubicBezTo>
                    <a:cubicBezTo>
                      <a:pt x="745" y="819"/>
                      <a:pt x="739" y="814"/>
                      <a:pt x="740" y="807"/>
                    </a:cubicBezTo>
                    <a:cubicBezTo>
                      <a:pt x="740" y="797"/>
                      <a:pt x="744" y="789"/>
                      <a:pt x="753" y="785"/>
                    </a:cubicBezTo>
                    <a:cubicBezTo>
                      <a:pt x="756" y="785"/>
                      <a:pt x="760" y="781"/>
                      <a:pt x="763" y="785"/>
                    </a:cubicBezTo>
                    <a:cubicBezTo>
                      <a:pt x="760" y="788"/>
                      <a:pt x="755" y="788"/>
                      <a:pt x="752" y="791"/>
                    </a:cubicBezTo>
                    <a:cubicBezTo>
                      <a:pt x="747" y="797"/>
                      <a:pt x="745" y="806"/>
                      <a:pt x="748" y="814"/>
                    </a:cubicBezTo>
                    <a:cubicBezTo>
                      <a:pt x="751" y="820"/>
                      <a:pt x="758" y="823"/>
                      <a:pt x="764" y="822"/>
                    </a:cubicBezTo>
                    <a:cubicBezTo>
                      <a:pt x="780" y="823"/>
                      <a:pt x="790" y="813"/>
                      <a:pt x="801" y="803"/>
                    </a:cubicBezTo>
                    <a:cubicBezTo>
                      <a:pt x="806" y="804"/>
                      <a:pt x="806" y="811"/>
                      <a:pt x="810" y="813"/>
                    </a:cubicBezTo>
                    <a:cubicBezTo>
                      <a:pt x="816" y="819"/>
                      <a:pt x="827" y="819"/>
                      <a:pt x="835" y="816"/>
                    </a:cubicBezTo>
                    <a:cubicBezTo>
                      <a:pt x="842" y="811"/>
                      <a:pt x="842" y="801"/>
                      <a:pt x="840" y="794"/>
                    </a:cubicBezTo>
                    <a:cubicBezTo>
                      <a:pt x="838" y="788"/>
                      <a:pt x="834" y="785"/>
                      <a:pt x="830" y="780"/>
                    </a:cubicBezTo>
                    <a:cubicBezTo>
                      <a:pt x="829" y="769"/>
                      <a:pt x="842" y="769"/>
                      <a:pt x="845" y="760"/>
                    </a:cubicBezTo>
                    <a:cubicBezTo>
                      <a:pt x="850" y="751"/>
                      <a:pt x="851" y="740"/>
                      <a:pt x="848" y="730"/>
                    </a:cubicBezTo>
                    <a:cubicBezTo>
                      <a:pt x="845" y="726"/>
                      <a:pt x="840" y="725"/>
                      <a:pt x="836" y="725"/>
                    </a:cubicBezTo>
                    <a:cubicBezTo>
                      <a:pt x="830" y="725"/>
                      <a:pt x="828" y="728"/>
                      <a:pt x="824" y="731"/>
                    </a:cubicBezTo>
                    <a:cubicBezTo>
                      <a:pt x="821" y="735"/>
                      <a:pt x="823" y="740"/>
                      <a:pt x="822" y="743"/>
                    </a:cubicBezTo>
                    <a:cubicBezTo>
                      <a:pt x="819" y="745"/>
                      <a:pt x="817" y="741"/>
                      <a:pt x="816" y="739"/>
                    </a:cubicBezTo>
                    <a:cubicBezTo>
                      <a:pt x="816" y="731"/>
                      <a:pt x="821" y="725"/>
                      <a:pt x="828" y="722"/>
                    </a:cubicBezTo>
                    <a:cubicBezTo>
                      <a:pt x="835" y="719"/>
                      <a:pt x="844" y="719"/>
                      <a:pt x="850" y="724"/>
                    </a:cubicBezTo>
                    <a:close/>
                    <a:moveTo>
                      <a:pt x="256" y="721"/>
                    </a:moveTo>
                    <a:cubicBezTo>
                      <a:pt x="257" y="720"/>
                      <a:pt x="257" y="720"/>
                      <a:pt x="257" y="720"/>
                    </a:cubicBezTo>
                    <a:cubicBezTo>
                      <a:pt x="257" y="721"/>
                      <a:pt x="257" y="721"/>
                      <a:pt x="257" y="721"/>
                    </a:cubicBezTo>
                    <a:cubicBezTo>
                      <a:pt x="256" y="721"/>
                      <a:pt x="256" y="721"/>
                      <a:pt x="256" y="721"/>
                    </a:cubicBezTo>
                    <a:close/>
                    <a:moveTo>
                      <a:pt x="67" y="734"/>
                    </a:moveTo>
                    <a:cubicBezTo>
                      <a:pt x="68" y="737"/>
                      <a:pt x="68" y="740"/>
                      <a:pt x="67" y="743"/>
                    </a:cubicBezTo>
                    <a:cubicBezTo>
                      <a:pt x="66" y="744"/>
                      <a:pt x="65" y="744"/>
                      <a:pt x="64" y="744"/>
                    </a:cubicBezTo>
                    <a:cubicBezTo>
                      <a:pt x="63" y="738"/>
                      <a:pt x="60" y="732"/>
                      <a:pt x="54" y="730"/>
                    </a:cubicBezTo>
                    <a:cubicBezTo>
                      <a:pt x="48" y="729"/>
                      <a:pt x="41" y="727"/>
                      <a:pt x="36" y="731"/>
                    </a:cubicBezTo>
                    <a:cubicBezTo>
                      <a:pt x="30" y="736"/>
                      <a:pt x="31" y="743"/>
                      <a:pt x="30" y="749"/>
                    </a:cubicBezTo>
                    <a:cubicBezTo>
                      <a:pt x="30" y="761"/>
                      <a:pt x="41" y="769"/>
                      <a:pt x="47" y="778"/>
                    </a:cubicBezTo>
                    <a:cubicBezTo>
                      <a:pt x="44" y="782"/>
                      <a:pt x="53" y="783"/>
                      <a:pt x="49" y="787"/>
                    </a:cubicBezTo>
                    <a:cubicBezTo>
                      <a:pt x="43" y="789"/>
                      <a:pt x="37" y="794"/>
                      <a:pt x="34" y="800"/>
                    </a:cubicBezTo>
                    <a:cubicBezTo>
                      <a:pt x="31" y="808"/>
                      <a:pt x="35" y="815"/>
                      <a:pt x="41" y="820"/>
                    </a:cubicBezTo>
                    <a:cubicBezTo>
                      <a:pt x="49" y="825"/>
                      <a:pt x="60" y="822"/>
                      <a:pt x="68" y="816"/>
                    </a:cubicBezTo>
                    <a:cubicBezTo>
                      <a:pt x="75" y="813"/>
                      <a:pt x="78" y="821"/>
                      <a:pt x="83" y="822"/>
                    </a:cubicBezTo>
                    <a:cubicBezTo>
                      <a:pt x="97" y="826"/>
                      <a:pt x="113" y="825"/>
                      <a:pt x="124" y="815"/>
                    </a:cubicBezTo>
                    <a:cubicBezTo>
                      <a:pt x="128" y="811"/>
                      <a:pt x="127" y="805"/>
                      <a:pt x="125" y="801"/>
                    </a:cubicBezTo>
                    <a:cubicBezTo>
                      <a:pt x="123" y="797"/>
                      <a:pt x="120" y="793"/>
                      <a:pt x="115" y="793"/>
                    </a:cubicBezTo>
                    <a:cubicBezTo>
                      <a:pt x="112" y="793"/>
                      <a:pt x="107" y="795"/>
                      <a:pt x="105" y="791"/>
                    </a:cubicBezTo>
                    <a:cubicBezTo>
                      <a:pt x="106" y="788"/>
                      <a:pt x="111" y="790"/>
                      <a:pt x="114" y="789"/>
                    </a:cubicBezTo>
                    <a:cubicBezTo>
                      <a:pt x="119" y="790"/>
                      <a:pt x="123" y="790"/>
                      <a:pt x="127" y="794"/>
                    </a:cubicBezTo>
                    <a:cubicBezTo>
                      <a:pt x="129" y="801"/>
                      <a:pt x="135" y="807"/>
                      <a:pt x="131" y="813"/>
                    </a:cubicBezTo>
                    <a:cubicBezTo>
                      <a:pt x="126" y="821"/>
                      <a:pt x="117" y="827"/>
                      <a:pt x="107" y="829"/>
                    </a:cubicBezTo>
                    <a:cubicBezTo>
                      <a:pt x="96" y="828"/>
                      <a:pt x="82" y="830"/>
                      <a:pt x="74" y="821"/>
                    </a:cubicBezTo>
                    <a:cubicBezTo>
                      <a:pt x="67" y="825"/>
                      <a:pt x="58" y="826"/>
                      <a:pt x="50" y="828"/>
                    </a:cubicBezTo>
                    <a:cubicBezTo>
                      <a:pt x="40" y="827"/>
                      <a:pt x="32" y="820"/>
                      <a:pt x="29" y="811"/>
                    </a:cubicBezTo>
                    <a:cubicBezTo>
                      <a:pt x="28" y="806"/>
                      <a:pt x="28" y="798"/>
                      <a:pt x="32" y="794"/>
                    </a:cubicBezTo>
                    <a:cubicBezTo>
                      <a:pt x="36" y="789"/>
                      <a:pt x="42" y="787"/>
                      <a:pt x="46" y="782"/>
                    </a:cubicBezTo>
                    <a:cubicBezTo>
                      <a:pt x="41" y="776"/>
                      <a:pt x="35" y="770"/>
                      <a:pt x="31" y="762"/>
                    </a:cubicBezTo>
                    <a:cubicBezTo>
                      <a:pt x="26" y="756"/>
                      <a:pt x="22" y="745"/>
                      <a:pt x="27" y="736"/>
                    </a:cubicBezTo>
                    <a:cubicBezTo>
                      <a:pt x="28" y="732"/>
                      <a:pt x="32" y="727"/>
                      <a:pt x="37" y="725"/>
                    </a:cubicBezTo>
                    <a:cubicBezTo>
                      <a:pt x="47" y="722"/>
                      <a:pt x="62" y="724"/>
                      <a:pt x="67" y="734"/>
                    </a:cubicBezTo>
                    <a:close/>
                    <a:moveTo>
                      <a:pt x="184" y="741"/>
                    </a:moveTo>
                    <a:cubicBezTo>
                      <a:pt x="197" y="739"/>
                      <a:pt x="209" y="744"/>
                      <a:pt x="217" y="752"/>
                    </a:cubicBezTo>
                    <a:cubicBezTo>
                      <a:pt x="223" y="759"/>
                      <a:pt x="225" y="768"/>
                      <a:pt x="226" y="777"/>
                    </a:cubicBezTo>
                    <a:cubicBezTo>
                      <a:pt x="231" y="779"/>
                      <a:pt x="235" y="775"/>
                      <a:pt x="241" y="776"/>
                    </a:cubicBezTo>
                    <a:cubicBezTo>
                      <a:pt x="249" y="775"/>
                      <a:pt x="255" y="779"/>
                      <a:pt x="259" y="786"/>
                    </a:cubicBezTo>
                    <a:cubicBezTo>
                      <a:pt x="260" y="790"/>
                      <a:pt x="260" y="794"/>
                      <a:pt x="258" y="798"/>
                    </a:cubicBezTo>
                    <a:cubicBezTo>
                      <a:pt x="256" y="798"/>
                      <a:pt x="254" y="801"/>
                      <a:pt x="252" y="799"/>
                    </a:cubicBezTo>
                    <a:cubicBezTo>
                      <a:pt x="250" y="795"/>
                      <a:pt x="258" y="792"/>
                      <a:pt x="254" y="786"/>
                    </a:cubicBezTo>
                    <a:cubicBezTo>
                      <a:pt x="251" y="782"/>
                      <a:pt x="246" y="780"/>
                      <a:pt x="242" y="781"/>
                    </a:cubicBezTo>
                    <a:cubicBezTo>
                      <a:pt x="235" y="781"/>
                      <a:pt x="230" y="782"/>
                      <a:pt x="226" y="786"/>
                    </a:cubicBezTo>
                    <a:cubicBezTo>
                      <a:pt x="223" y="785"/>
                      <a:pt x="223" y="785"/>
                      <a:pt x="223" y="785"/>
                    </a:cubicBezTo>
                    <a:cubicBezTo>
                      <a:pt x="222" y="771"/>
                      <a:pt x="217" y="753"/>
                      <a:pt x="202" y="748"/>
                    </a:cubicBezTo>
                    <a:cubicBezTo>
                      <a:pt x="195" y="745"/>
                      <a:pt x="188" y="746"/>
                      <a:pt x="182" y="748"/>
                    </a:cubicBezTo>
                    <a:cubicBezTo>
                      <a:pt x="180" y="746"/>
                      <a:pt x="179" y="742"/>
                      <a:pt x="177" y="740"/>
                    </a:cubicBezTo>
                    <a:cubicBezTo>
                      <a:pt x="170" y="736"/>
                      <a:pt x="162" y="732"/>
                      <a:pt x="154" y="735"/>
                    </a:cubicBezTo>
                    <a:cubicBezTo>
                      <a:pt x="149" y="736"/>
                      <a:pt x="144" y="739"/>
                      <a:pt x="142" y="744"/>
                    </a:cubicBezTo>
                    <a:cubicBezTo>
                      <a:pt x="141" y="748"/>
                      <a:pt x="140" y="754"/>
                      <a:pt x="144" y="758"/>
                    </a:cubicBezTo>
                    <a:cubicBezTo>
                      <a:pt x="145" y="762"/>
                      <a:pt x="154" y="761"/>
                      <a:pt x="150" y="766"/>
                    </a:cubicBezTo>
                    <a:cubicBezTo>
                      <a:pt x="145" y="765"/>
                      <a:pt x="141" y="761"/>
                      <a:pt x="138" y="756"/>
                    </a:cubicBezTo>
                    <a:cubicBezTo>
                      <a:pt x="137" y="751"/>
                      <a:pt x="136" y="743"/>
                      <a:pt x="139" y="739"/>
                    </a:cubicBezTo>
                    <a:cubicBezTo>
                      <a:pt x="148" y="730"/>
                      <a:pt x="161" y="727"/>
                      <a:pt x="172" y="731"/>
                    </a:cubicBezTo>
                    <a:cubicBezTo>
                      <a:pt x="177" y="733"/>
                      <a:pt x="182" y="737"/>
                      <a:pt x="184" y="741"/>
                    </a:cubicBezTo>
                    <a:close/>
                    <a:moveTo>
                      <a:pt x="113" y="748"/>
                    </a:moveTo>
                    <a:cubicBezTo>
                      <a:pt x="114" y="754"/>
                      <a:pt x="115" y="760"/>
                      <a:pt x="114" y="766"/>
                    </a:cubicBezTo>
                    <a:cubicBezTo>
                      <a:pt x="111" y="767"/>
                      <a:pt x="106" y="766"/>
                      <a:pt x="102" y="767"/>
                    </a:cubicBezTo>
                    <a:cubicBezTo>
                      <a:pt x="94" y="767"/>
                      <a:pt x="87" y="774"/>
                      <a:pt x="85" y="781"/>
                    </a:cubicBezTo>
                    <a:cubicBezTo>
                      <a:pt x="83" y="782"/>
                      <a:pt x="81" y="782"/>
                      <a:pt x="81" y="780"/>
                    </a:cubicBezTo>
                    <a:cubicBezTo>
                      <a:pt x="83" y="777"/>
                      <a:pt x="86" y="775"/>
                      <a:pt x="85" y="772"/>
                    </a:cubicBezTo>
                    <a:cubicBezTo>
                      <a:pt x="91" y="764"/>
                      <a:pt x="99" y="762"/>
                      <a:pt x="107" y="762"/>
                    </a:cubicBezTo>
                    <a:cubicBezTo>
                      <a:pt x="112" y="757"/>
                      <a:pt x="109" y="751"/>
                      <a:pt x="109" y="746"/>
                    </a:cubicBezTo>
                    <a:cubicBezTo>
                      <a:pt x="106" y="742"/>
                      <a:pt x="102" y="741"/>
                      <a:pt x="99" y="739"/>
                    </a:cubicBezTo>
                    <a:cubicBezTo>
                      <a:pt x="93" y="744"/>
                      <a:pt x="95" y="754"/>
                      <a:pt x="88" y="759"/>
                    </a:cubicBezTo>
                    <a:cubicBezTo>
                      <a:pt x="83" y="763"/>
                      <a:pt x="78" y="767"/>
                      <a:pt x="72" y="767"/>
                    </a:cubicBezTo>
                    <a:cubicBezTo>
                      <a:pt x="71" y="769"/>
                      <a:pt x="68" y="768"/>
                      <a:pt x="67" y="768"/>
                    </a:cubicBezTo>
                    <a:cubicBezTo>
                      <a:pt x="66" y="767"/>
                      <a:pt x="65" y="766"/>
                      <a:pt x="66" y="764"/>
                    </a:cubicBezTo>
                    <a:cubicBezTo>
                      <a:pt x="74" y="762"/>
                      <a:pt x="84" y="759"/>
                      <a:pt x="88" y="750"/>
                    </a:cubicBezTo>
                    <a:cubicBezTo>
                      <a:pt x="93" y="734"/>
                      <a:pt x="93" y="734"/>
                      <a:pt x="93" y="734"/>
                    </a:cubicBezTo>
                    <a:cubicBezTo>
                      <a:pt x="95" y="733"/>
                      <a:pt x="95" y="733"/>
                      <a:pt x="95" y="733"/>
                    </a:cubicBezTo>
                    <a:cubicBezTo>
                      <a:pt x="101" y="738"/>
                      <a:pt x="116" y="736"/>
                      <a:pt x="113" y="748"/>
                    </a:cubicBezTo>
                    <a:close/>
                    <a:moveTo>
                      <a:pt x="188" y="767"/>
                    </a:moveTo>
                    <a:cubicBezTo>
                      <a:pt x="187" y="764"/>
                      <a:pt x="188" y="759"/>
                      <a:pt x="184" y="758"/>
                    </a:cubicBezTo>
                    <a:cubicBezTo>
                      <a:pt x="181" y="761"/>
                      <a:pt x="184" y="764"/>
                      <a:pt x="184" y="767"/>
                    </a:cubicBezTo>
                    <a:cubicBezTo>
                      <a:pt x="183" y="773"/>
                      <a:pt x="178" y="779"/>
                      <a:pt x="172" y="782"/>
                    </a:cubicBezTo>
                    <a:cubicBezTo>
                      <a:pt x="166" y="787"/>
                      <a:pt x="157" y="787"/>
                      <a:pt x="150" y="789"/>
                    </a:cubicBezTo>
                    <a:cubicBezTo>
                      <a:pt x="148" y="789"/>
                      <a:pt x="149" y="791"/>
                      <a:pt x="150" y="791"/>
                    </a:cubicBezTo>
                    <a:cubicBezTo>
                      <a:pt x="151" y="792"/>
                      <a:pt x="153" y="792"/>
                      <a:pt x="154" y="791"/>
                    </a:cubicBezTo>
                    <a:cubicBezTo>
                      <a:pt x="159" y="793"/>
                      <a:pt x="164" y="790"/>
                      <a:pt x="169" y="789"/>
                    </a:cubicBezTo>
                    <a:cubicBezTo>
                      <a:pt x="178" y="786"/>
                      <a:pt x="187" y="778"/>
                      <a:pt x="188" y="767"/>
                    </a:cubicBezTo>
                    <a:close/>
                    <a:moveTo>
                      <a:pt x="685" y="777"/>
                    </a:moveTo>
                    <a:cubicBezTo>
                      <a:pt x="685" y="774"/>
                      <a:pt x="683" y="775"/>
                      <a:pt x="681" y="774"/>
                    </a:cubicBezTo>
                    <a:cubicBezTo>
                      <a:pt x="670" y="777"/>
                      <a:pt x="659" y="780"/>
                      <a:pt x="652" y="789"/>
                    </a:cubicBezTo>
                    <a:cubicBezTo>
                      <a:pt x="644" y="797"/>
                      <a:pt x="643" y="810"/>
                      <a:pt x="645" y="820"/>
                    </a:cubicBezTo>
                    <a:cubicBezTo>
                      <a:pt x="645" y="823"/>
                      <a:pt x="649" y="822"/>
                      <a:pt x="650" y="822"/>
                    </a:cubicBezTo>
                    <a:cubicBezTo>
                      <a:pt x="650" y="814"/>
                      <a:pt x="649" y="804"/>
                      <a:pt x="653" y="796"/>
                    </a:cubicBezTo>
                    <a:cubicBezTo>
                      <a:pt x="660" y="785"/>
                      <a:pt x="672" y="779"/>
                      <a:pt x="684" y="778"/>
                    </a:cubicBezTo>
                    <a:cubicBezTo>
                      <a:pt x="685" y="777"/>
                      <a:pt x="685" y="777"/>
                      <a:pt x="685" y="777"/>
                    </a:cubicBezTo>
                    <a:close/>
                    <a:moveTo>
                      <a:pt x="722" y="788"/>
                    </a:moveTo>
                    <a:cubicBezTo>
                      <a:pt x="723" y="784"/>
                      <a:pt x="726" y="781"/>
                      <a:pt x="726" y="778"/>
                    </a:cubicBezTo>
                    <a:cubicBezTo>
                      <a:pt x="725" y="777"/>
                      <a:pt x="723" y="778"/>
                      <a:pt x="722" y="779"/>
                    </a:cubicBezTo>
                    <a:cubicBezTo>
                      <a:pt x="713" y="787"/>
                      <a:pt x="711" y="801"/>
                      <a:pt x="716" y="811"/>
                    </a:cubicBezTo>
                    <a:cubicBezTo>
                      <a:pt x="710" y="820"/>
                      <a:pt x="697" y="821"/>
                      <a:pt x="687" y="820"/>
                    </a:cubicBezTo>
                    <a:cubicBezTo>
                      <a:pt x="683" y="820"/>
                      <a:pt x="680" y="815"/>
                      <a:pt x="679" y="811"/>
                    </a:cubicBezTo>
                    <a:cubicBezTo>
                      <a:pt x="678" y="807"/>
                      <a:pt x="683" y="803"/>
                      <a:pt x="679" y="800"/>
                    </a:cubicBezTo>
                    <a:cubicBezTo>
                      <a:pt x="675" y="803"/>
                      <a:pt x="674" y="808"/>
                      <a:pt x="674" y="812"/>
                    </a:cubicBezTo>
                    <a:cubicBezTo>
                      <a:pt x="674" y="818"/>
                      <a:pt x="678" y="820"/>
                      <a:pt x="682" y="823"/>
                    </a:cubicBezTo>
                    <a:cubicBezTo>
                      <a:pt x="693" y="827"/>
                      <a:pt x="707" y="825"/>
                      <a:pt x="717" y="819"/>
                    </a:cubicBezTo>
                    <a:cubicBezTo>
                      <a:pt x="723" y="817"/>
                      <a:pt x="715" y="812"/>
                      <a:pt x="720" y="809"/>
                    </a:cubicBezTo>
                    <a:cubicBezTo>
                      <a:pt x="718" y="802"/>
                      <a:pt x="719" y="794"/>
                      <a:pt x="722" y="788"/>
                    </a:cubicBezTo>
                    <a:close/>
                    <a:moveTo>
                      <a:pt x="598" y="799"/>
                    </a:moveTo>
                    <a:cubicBezTo>
                      <a:pt x="594" y="791"/>
                      <a:pt x="583" y="794"/>
                      <a:pt x="577" y="796"/>
                    </a:cubicBezTo>
                    <a:cubicBezTo>
                      <a:pt x="568" y="804"/>
                      <a:pt x="560" y="812"/>
                      <a:pt x="549" y="814"/>
                    </a:cubicBezTo>
                    <a:cubicBezTo>
                      <a:pt x="532" y="819"/>
                      <a:pt x="514" y="809"/>
                      <a:pt x="497" y="815"/>
                    </a:cubicBezTo>
                    <a:cubicBezTo>
                      <a:pt x="491" y="817"/>
                      <a:pt x="491" y="824"/>
                      <a:pt x="487" y="827"/>
                    </a:cubicBezTo>
                    <a:cubicBezTo>
                      <a:pt x="486" y="828"/>
                      <a:pt x="487" y="830"/>
                      <a:pt x="488" y="831"/>
                    </a:cubicBezTo>
                    <a:cubicBezTo>
                      <a:pt x="493" y="829"/>
                      <a:pt x="499" y="830"/>
                      <a:pt x="505" y="828"/>
                    </a:cubicBezTo>
                    <a:cubicBezTo>
                      <a:pt x="522" y="824"/>
                      <a:pt x="537" y="834"/>
                      <a:pt x="554" y="835"/>
                    </a:cubicBezTo>
                    <a:cubicBezTo>
                      <a:pt x="566" y="839"/>
                      <a:pt x="575" y="829"/>
                      <a:pt x="586" y="827"/>
                    </a:cubicBezTo>
                    <a:cubicBezTo>
                      <a:pt x="593" y="827"/>
                      <a:pt x="599" y="830"/>
                      <a:pt x="604" y="832"/>
                    </a:cubicBezTo>
                    <a:cubicBezTo>
                      <a:pt x="616" y="838"/>
                      <a:pt x="634" y="838"/>
                      <a:pt x="644" y="830"/>
                    </a:cubicBezTo>
                    <a:cubicBezTo>
                      <a:pt x="645" y="828"/>
                      <a:pt x="645" y="827"/>
                      <a:pt x="644" y="825"/>
                    </a:cubicBezTo>
                    <a:cubicBezTo>
                      <a:pt x="639" y="826"/>
                      <a:pt x="635" y="831"/>
                      <a:pt x="630" y="831"/>
                    </a:cubicBezTo>
                    <a:cubicBezTo>
                      <a:pt x="617" y="833"/>
                      <a:pt x="605" y="828"/>
                      <a:pt x="595" y="823"/>
                    </a:cubicBezTo>
                    <a:cubicBezTo>
                      <a:pt x="584" y="820"/>
                      <a:pt x="575" y="824"/>
                      <a:pt x="567" y="829"/>
                    </a:cubicBezTo>
                    <a:cubicBezTo>
                      <a:pt x="551" y="835"/>
                      <a:pt x="536" y="823"/>
                      <a:pt x="519" y="822"/>
                    </a:cubicBezTo>
                    <a:cubicBezTo>
                      <a:pt x="498" y="824"/>
                      <a:pt x="498" y="824"/>
                      <a:pt x="498" y="824"/>
                    </a:cubicBezTo>
                    <a:cubicBezTo>
                      <a:pt x="497" y="823"/>
                      <a:pt x="497" y="823"/>
                      <a:pt x="497" y="823"/>
                    </a:cubicBezTo>
                    <a:cubicBezTo>
                      <a:pt x="499" y="820"/>
                      <a:pt x="503" y="820"/>
                      <a:pt x="506" y="818"/>
                    </a:cubicBezTo>
                    <a:cubicBezTo>
                      <a:pt x="524" y="818"/>
                      <a:pt x="545" y="824"/>
                      <a:pt x="562" y="814"/>
                    </a:cubicBezTo>
                    <a:cubicBezTo>
                      <a:pt x="570" y="812"/>
                      <a:pt x="573" y="804"/>
                      <a:pt x="580" y="800"/>
                    </a:cubicBezTo>
                    <a:cubicBezTo>
                      <a:pt x="584" y="800"/>
                      <a:pt x="589" y="799"/>
                      <a:pt x="592" y="801"/>
                    </a:cubicBezTo>
                    <a:cubicBezTo>
                      <a:pt x="600" y="813"/>
                      <a:pt x="612" y="824"/>
                      <a:pt x="628" y="822"/>
                    </a:cubicBezTo>
                    <a:cubicBezTo>
                      <a:pt x="630" y="821"/>
                      <a:pt x="634" y="821"/>
                      <a:pt x="634" y="817"/>
                    </a:cubicBezTo>
                    <a:cubicBezTo>
                      <a:pt x="634" y="816"/>
                      <a:pt x="633" y="815"/>
                      <a:pt x="632" y="815"/>
                    </a:cubicBezTo>
                    <a:cubicBezTo>
                      <a:pt x="625" y="821"/>
                      <a:pt x="615" y="816"/>
                      <a:pt x="608" y="813"/>
                    </a:cubicBezTo>
                    <a:cubicBezTo>
                      <a:pt x="603" y="810"/>
                      <a:pt x="598" y="805"/>
                      <a:pt x="598" y="799"/>
                    </a:cubicBezTo>
                    <a:close/>
                    <a:moveTo>
                      <a:pt x="325" y="811"/>
                    </a:moveTo>
                    <a:cubicBezTo>
                      <a:pt x="312" y="804"/>
                      <a:pt x="299" y="798"/>
                      <a:pt x="284" y="799"/>
                    </a:cubicBezTo>
                    <a:cubicBezTo>
                      <a:pt x="280" y="800"/>
                      <a:pt x="280" y="803"/>
                      <a:pt x="279" y="805"/>
                    </a:cubicBezTo>
                    <a:cubicBezTo>
                      <a:pt x="278" y="810"/>
                      <a:pt x="268" y="810"/>
                      <a:pt x="273" y="816"/>
                    </a:cubicBezTo>
                    <a:cubicBezTo>
                      <a:pt x="279" y="817"/>
                      <a:pt x="282" y="810"/>
                      <a:pt x="285" y="806"/>
                    </a:cubicBezTo>
                    <a:cubicBezTo>
                      <a:pt x="293" y="802"/>
                      <a:pt x="300" y="807"/>
                      <a:pt x="307" y="808"/>
                    </a:cubicBezTo>
                    <a:cubicBezTo>
                      <a:pt x="320" y="816"/>
                      <a:pt x="338" y="821"/>
                      <a:pt x="354" y="815"/>
                    </a:cubicBezTo>
                    <a:cubicBezTo>
                      <a:pt x="365" y="812"/>
                      <a:pt x="377" y="816"/>
                      <a:pt x="384" y="824"/>
                    </a:cubicBezTo>
                    <a:cubicBezTo>
                      <a:pt x="385" y="825"/>
                      <a:pt x="386" y="827"/>
                      <a:pt x="384" y="827"/>
                    </a:cubicBezTo>
                    <a:cubicBezTo>
                      <a:pt x="370" y="820"/>
                      <a:pt x="349" y="822"/>
                      <a:pt x="335" y="828"/>
                    </a:cubicBezTo>
                    <a:cubicBezTo>
                      <a:pt x="320" y="838"/>
                      <a:pt x="304" y="827"/>
                      <a:pt x="289" y="823"/>
                    </a:cubicBezTo>
                    <a:cubicBezTo>
                      <a:pt x="273" y="818"/>
                      <a:pt x="258" y="829"/>
                      <a:pt x="242" y="826"/>
                    </a:cubicBezTo>
                    <a:cubicBezTo>
                      <a:pt x="238" y="826"/>
                      <a:pt x="235" y="823"/>
                      <a:pt x="231" y="824"/>
                    </a:cubicBezTo>
                    <a:cubicBezTo>
                      <a:pt x="230" y="826"/>
                      <a:pt x="230" y="826"/>
                      <a:pt x="230" y="826"/>
                    </a:cubicBezTo>
                    <a:cubicBezTo>
                      <a:pt x="231" y="828"/>
                      <a:pt x="232" y="829"/>
                      <a:pt x="234" y="829"/>
                    </a:cubicBezTo>
                    <a:cubicBezTo>
                      <a:pt x="256" y="839"/>
                      <a:pt x="276" y="818"/>
                      <a:pt x="297" y="830"/>
                    </a:cubicBezTo>
                    <a:cubicBezTo>
                      <a:pt x="313" y="839"/>
                      <a:pt x="332" y="838"/>
                      <a:pt x="347" y="829"/>
                    </a:cubicBezTo>
                    <a:cubicBezTo>
                      <a:pt x="365" y="824"/>
                      <a:pt x="383" y="830"/>
                      <a:pt x="399" y="837"/>
                    </a:cubicBezTo>
                    <a:cubicBezTo>
                      <a:pt x="397" y="833"/>
                      <a:pt x="394" y="830"/>
                      <a:pt x="393" y="826"/>
                    </a:cubicBezTo>
                    <a:cubicBezTo>
                      <a:pt x="386" y="815"/>
                      <a:pt x="374" y="808"/>
                      <a:pt x="360" y="810"/>
                    </a:cubicBezTo>
                    <a:cubicBezTo>
                      <a:pt x="348" y="811"/>
                      <a:pt x="337" y="817"/>
                      <a:pt x="325" y="811"/>
                    </a:cubicBezTo>
                    <a:close/>
                    <a:moveTo>
                      <a:pt x="206" y="814"/>
                    </a:moveTo>
                    <a:cubicBezTo>
                      <a:pt x="204" y="811"/>
                      <a:pt x="202" y="807"/>
                      <a:pt x="198" y="807"/>
                    </a:cubicBezTo>
                    <a:cubicBezTo>
                      <a:pt x="197" y="809"/>
                      <a:pt x="197" y="809"/>
                      <a:pt x="197" y="809"/>
                    </a:cubicBezTo>
                    <a:cubicBezTo>
                      <a:pt x="199" y="812"/>
                      <a:pt x="202" y="815"/>
                      <a:pt x="201" y="819"/>
                    </a:cubicBezTo>
                    <a:cubicBezTo>
                      <a:pt x="198" y="825"/>
                      <a:pt x="190" y="826"/>
                      <a:pt x="183" y="827"/>
                    </a:cubicBezTo>
                    <a:cubicBezTo>
                      <a:pt x="175" y="826"/>
                      <a:pt x="168" y="823"/>
                      <a:pt x="164" y="817"/>
                    </a:cubicBezTo>
                    <a:cubicBezTo>
                      <a:pt x="162" y="816"/>
                      <a:pt x="160" y="813"/>
                      <a:pt x="158" y="815"/>
                    </a:cubicBezTo>
                    <a:cubicBezTo>
                      <a:pt x="156" y="822"/>
                      <a:pt x="165" y="823"/>
                      <a:pt x="169" y="828"/>
                    </a:cubicBezTo>
                    <a:cubicBezTo>
                      <a:pt x="178" y="834"/>
                      <a:pt x="191" y="832"/>
                      <a:pt x="200" y="828"/>
                    </a:cubicBezTo>
                    <a:cubicBezTo>
                      <a:pt x="206" y="826"/>
                      <a:pt x="206" y="819"/>
                      <a:pt x="206" y="814"/>
                    </a:cubicBezTo>
                    <a:close/>
                  </a:path>
                </a:pathLst>
              </a:custGeom>
              <a:solidFill>
                <a:srgbClr val="C2935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B737A329-CBE8-40AA-B259-38D8244818F0}"/>
                  </a:ext>
                </a:extLst>
              </p:cNvPr>
              <p:cNvGrpSpPr/>
              <p:nvPr/>
            </p:nvGrpSpPr>
            <p:grpSpPr>
              <a:xfrm>
                <a:off x="4495006" y="1185861"/>
                <a:ext cx="998538" cy="962025"/>
                <a:chOff x="2149476" y="1700213"/>
                <a:chExt cx="998538" cy="962025"/>
              </a:xfrm>
              <a:solidFill>
                <a:srgbClr val="C29354"/>
              </a:solidFill>
            </p:grpSpPr>
            <p:sp>
              <p:nvSpPr>
                <p:cNvPr id="213" name="Freeform 6">
                  <a:extLst>
                    <a:ext uri="{FF2B5EF4-FFF2-40B4-BE49-F238E27FC236}">
                      <a16:creationId xmlns:a16="http://schemas.microsoft.com/office/drawing/2014/main" id="{C527E080-B00A-4607-A79B-CD5B233FE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9476" y="1700213"/>
                  <a:ext cx="998538" cy="962025"/>
                </a:xfrm>
                <a:custGeom>
                  <a:avLst/>
                  <a:gdLst>
                    <a:gd name="T0" fmla="*/ 471 w 652"/>
                    <a:gd name="T1" fmla="*/ 19 h 627"/>
                    <a:gd name="T2" fmla="*/ 436 w 652"/>
                    <a:gd name="T3" fmla="*/ 6 h 627"/>
                    <a:gd name="T4" fmla="*/ 361 w 652"/>
                    <a:gd name="T5" fmla="*/ 12 h 627"/>
                    <a:gd name="T6" fmla="*/ 291 w 652"/>
                    <a:gd name="T7" fmla="*/ 15 h 627"/>
                    <a:gd name="T8" fmla="*/ 184 w 652"/>
                    <a:gd name="T9" fmla="*/ 23 h 627"/>
                    <a:gd name="T10" fmla="*/ 168 w 652"/>
                    <a:gd name="T11" fmla="*/ 31 h 627"/>
                    <a:gd name="T12" fmla="*/ 143 w 652"/>
                    <a:gd name="T13" fmla="*/ 62 h 627"/>
                    <a:gd name="T14" fmla="*/ 136 w 652"/>
                    <a:gd name="T15" fmla="*/ 78 h 627"/>
                    <a:gd name="T16" fmla="*/ 85 w 652"/>
                    <a:gd name="T17" fmla="*/ 124 h 627"/>
                    <a:gd name="T18" fmla="*/ 19 w 652"/>
                    <a:gd name="T19" fmla="*/ 205 h 627"/>
                    <a:gd name="T20" fmla="*/ 21 w 652"/>
                    <a:gd name="T21" fmla="*/ 275 h 627"/>
                    <a:gd name="T22" fmla="*/ 10 w 652"/>
                    <a:gd name="T23" fmla="*/ 340 h 627"/>
                    <a:gd name="T24" fmla="*/ 9 w 652"/>
                    <a:gd name="T25" fmla="*/ 374 h 627"/>
                    <a:gd name="T26" fmla="*/ 25 w 652"/>
                    <a:gd name="T27" fmla="*/ 459 h 627"/>
                    <a:gd name="T28" fmla="*/ 84 w 652"/>
                    <a:gd name="T29" fmla="*/ 509 h 627"/>
                    <a:gd name="T30" fmla="*/ 125 w 652"/>
                    <a:gd name="T31" fmla="*/ 552 h 627"/>
                    <a:gd name="T32" fmla="*/ 135 w 652"/>
                    <a:gd name="T33" fmla="*/ 559 h 627"/>
                    <a:gd name="T34" fmla="*/ 194 w 652"/>
                    <a:gd name="T35" fmla="*/ 612 h 627"/>
                    <a:gd name="T36" fmla="*/ 287 w 652"/>
                    <a:gd name="T37" fmla="*/ 613 h 627"/>
                    <a:gd name="T38" fmla="*/ 316 w 652"/>
                    <a:gd name="T39" fmla="*/ 624 h 627"/>
                    <a:gd name="T40" fmla="*/ 326 w 652"/>
                    <a:gd name="T41" fmla="*/ 625 h 627"/>
                    <a:gd name="T42" fmla="*/ 366 w 652"/>
                    <a:gd name="T43" fmla="*/ 612 h 627"/>
                    <a:gd name="T44" fmla="*/ 403 w 652"/>
                    <a:gd name="T45" fmla="*/ 620 h 627"/>
                    <a:gd name="T46" fmla="*/ 493 w 652"/>
                    <a:gd name="T47" fmla="*/ 589 h 627"/>
                    <a:gd name="T48" fmla="*/ 521 w 652"/>
                    <a:gd name="T49" fmla="*/ 545 h 627"/>
                    <a:gd name="T50" fmla="*/ 567 w 652"/>
                    <a:gd name="T51" fmla="*/ 503 h 627"/>
                    <a:gd name="T52" fmla="*/ 575 w 652"/>
                    <a:gd name="T53" fmla="*/ 493 h 627"/>
                    <a:gd name="T54" fmla="*/ 638 w 652"/>
                    <a:gd name="T55" fmla="*/ 423 h 627"/>
                    <a:gd name="T56" fmla="*/ 638 w 652"/>
                    <a:gd name="T57" fmla="*/ 344 h 627"/>
                    <a:gd name="T58" fmla="*/ 646 w 652"/>
                    <a:gd name="T59" fmla="*/ 321 h 627"/>
                    <a:gd name="T60" fmla="*/ 642 w 652"/>
                    <a:gd name="T61" fmla="*/ 273 h 627"/>
                    <a:gd name="T62" fmla="*/ 643 w 652"/>
                    <a:gd name="T63" fmla="*/ 212 h 627"/>
                    <a:gd name="T64" fmla="*/ 621 w 652"/>
                    <a:gd name="T65" fmla="*/ 169 h 627"/>
                    <a:gd name="T66" fmla="*/ 569 w 652"/>
                    <a:gd name="T67" fmla="*/ 127 h 627"/>
                    <a:gd name="T68" fmla="*/ 549 w 652"/>
                    <a:gd name="T69" fmla="*/ 97 h 627"/>
                    <a:gd name="T70" fmla="*/ 526 w 652"/>
                    <a:gd name="T71" fmla="*/ 79 h 627"/>
                    <a:gd name="T72" fmla="*/ 519 w 652"/>
                    <a:gd name="T73" fmla="*/ 76 h 627"/>
                    <a:gd name="T74" fmla="*/ 471 w 652"/>
                    <a:gd name="T75" fmla="*/ 19 h 6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52" h="627">
                      <a:moveTo>
                        <a:pt x="471" y="19"/>
                      </a:moveTo>
                      <a:cubicBezTo>
                        <a:pt x="460" y="13"/>
                        <a:pt x="447" y="10"/>
                        <a:pt x="436" y="6"/>
                      </a:cubicBezTo>
                      <a:cubicBezTo>
                        <a:pt x="412" y="1"/>
                        <a:pt x="383" y="0"/>
                        <a:pt x="361" y="12"/>
                      </a:cubicBezTo>
                      <a:cubicBezTo>
                        <a:pt x="340" y="2"/>
                        <a:pt x="312" y="4"/>
                        <a:pt x="291" y="15"/>
                      </a:cubicBezTo>
                      <a:cubicBezTo>
                        <a:pt x="256" y="8"/>
                        <a:pt x="218" y="9"/>
                        <a:pt x="184" y="23"/>
                      </a:cubicBezTo>
                      <a:cubicBezTo>
                        <a:pt x="179" y="24"/>
                        <a:pt x="173" y="28"/>
                        <a:pt x="168" y="31"/>
                      </a:cubicBezTo>
                      <a:cubicBezTo>
                        <a:pt x="158" y="39"/>
                        <a:pt x="147" y="49"/>
                        <a:pt x="143" y="62"/>
                      </a:cubicBezTo>
                      <a:cubicBezTo>
                        <a:pt x="139" y="67"/>
                        <a:pt x="139" y="73"/>
                        <a:pt x="136" y="78"/>
                      </a:cubicBezTo>
                      <a:cubicBezTo>
                        <a:pt x="114" y="82"/>
                        <a:pt x="92" y="102"/>
                        <a:pt x="85" y="124"/>
                      </a:cubicBezTo>
                      <a:cubicBezTo>
                        <a:pt x="50" y="137"/>
                        <a:pt x="35" y="175"/>
                        <a:pt x="19" y="205"/>
                      </a:cubicBezTo>
                      <a:cubicBezTo>
                        <a:pt x="12" y="228"/>
                        <a:pt x="12" y="253"/>
                        <a:pt x="21" y="275"/>
                      </a:cubicBezTo>
                      <a:cubicBezTo>
                        <a:pt x="6" y="292"/>
                        <a:pt x="0" y="320"/>
                        <a:pt x="10" y="340"/>
                      </a:cubicBezTo>
                      <a:cubicBezTo>
                        <a:pt x="19" y="350"/>
                        <a:pt x="6" y="362"/>
                        <a:pt x="9" y="374"/>
                      </a:cubicBezTo>
                      <a:cubicBezTo>
                        <a:pt x="5" y="404"/>
                        <a:pt x="11" y="433"/>
                        <a:pt x="25" y="459"/>
                      </a:cubicBezTo>
                      <a:cubicBezTo>
                        <a:pt x="39" y="480"/>
                        <a:pt x="60" y="500"/>
                        <a:pt x="84" y="509"/>
                      </a:cubicBezTo>
                      <a:cubicBezTo>
                        <a:pt x="90" y="528"/>
                        <a:pt x="106" y="546"/>
                        <a:pt x="125" y="552"/>
                      </a:cubicBezTo>
                      <a:cubicBezTo>
                        <a:pt x="128" y="555"/>
                        <a:pt x="135" y="553"/>
                        <a:pt x="135" y="559"/>
                      </a:cubicBezTo>
                      <a:cubicBezTo>
                        <a:pt x="147" y="583"/>
                        <a:pt x="170" y="600"/>
                        <a:pt x="194" y="612"/>
                      </a:cubicBezTo>
                      <a:cubicBezTo>
                        <a:pt x="221" y="627"/>
                        <a:pt x="258" y="623"/>
                        <a:pt x="287" y="613"/>
                      </a:cubicBezTo>
                      <a:cubicBezTo>
                        <a:pt x="296" y="618"/>
                        <a:pt x="306" y="622"/>
                        <a:pt x="316" y="624"/>
                      </a:cubicBezTo>
                      <a:cubicBezTo>
                        <a:pt x="320" y="624"/>
                        <a:pt x="324" y="625"/>
                        <a:pt x="326" y="625"/>
                      </a:cubicBezTo>
                      <a:cubicBezTo>
                        <a:pt x="341" y="625"/>
                        <a:pt x="354" y="620"/>
                        <a:pt x="366" y="612"/>
                      </a:cubicBezTo>
                      <a:cubicBezTo>
                        <a:pt x="378" y="615"/>
                        <a:pt x="390" y="620"/>
                        <a:pt x="403" y="620"/>
                      </a:cubicBezTo>
                      <a:cubicBezTo>
                        <a:pt x="437" y="624"/>
                        <a:pt x="468" y="611"/>
                        <a:pt x="493" y="589"/>
                      </a:cubicBezTo>
                      <a:cubicBezTo>
                        <a:pt x="507" y="577"/>
                        <a:pt x="514" y="561"/>
                        <a:pt x="521" y="545"/>
                      </a:cubicBezTo>
                      <a:cubicBezTo>
                        <a:pt x="541" y="538"/>
                        <a:pt x="560" y="522"/>
                        <a:pt x="567" y="503"/>
                      </a:cubicBezTo>
                      <a:cubicBezTo>
                        <a:pt x="569" y="499"/>
                        <a:pt x="570" y="493"/>
                        <a:pt x="575" y="493"/>
                      </a:cubicBezTo>
                      <a:cubicBezTo>
                        <a:pt x="603" y="478"/>
                        <a:pt x="626" y="452"/>
                        <a:pt x="638" y="423"/>
                      </a:cubicBezTo>
                      <a:cubicBezTo>
                        <a:pt x="650" y="400"/>
                        <a:pt x="652" y="367"/>
                        <a:pt x="638" y="344"/>
                      </a:cubicBezTo>
                      <a:cubicBezTo>
                        <a:pt x="640" y="336"/>
                        <a:pt x="644" y="329"/>
                        <a:pt x="646" y="321"/>
                      </a:cubicBezTo>
                      <a:cubicBezTo>
                        <a:pt x="651" y="306"/>
                        <a:pt x="647" y="288"/>
                        <a:pt x="642" y="273"/>
                      </a:cubicBezTo>
                      <a:cubicBezTo>
                        <a:pt x="645" y="255"/>
                        <a:pt x="647" y="231"/>
                        <a:pt x="643" y="212"/>
                      </a:cubicBezTo>
                      <a:cubicBezTo>
                        <a:pt x="637" y="198"/>
                        <a:pt x="632" y="182"/>
                        <a:pt x="621" y="169"/>
                      </a:cubicBezTo>
                      <a:cubicBezTo>
                        <a:pt x="609" y="149"/>
                        <a:pt x="587" y="138"/>
                        <a:pt x="569" y="127"/>
                      </a:cubicBezTo>
                      <a:cubicBezTo>
                        <a:pt x="565" y="115"/>
                        <a:pt x="558" y="105"/>
                        <a:pt x="549" y="97"/>
                      </a:cubicBezTo>
                      <a:cubicBezTo>
                        <a:pt x="542" y="90"/>
                        <a:pt x="533" y="85"/>
                        <a:pt x="526" y="79"/>
                      </a:cubicBezTo>
                      <a:cubicBezTo>
                        <a:pt x="524" y="77"/>
                        <a:pt x="521" y="78"/>
                        <a:pt x="519" y="76"/>
                      </a:cubicBezTo>
                      <a:cubicBezTo>
                        <a:pt x="512" y="51"/>
                        <a:pt x="491" y="32"/>
                        <a:pt x="471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4" name="Freeform 7">
                  <a:extLst>
                    <a:ext uri="{FF2B5EF4-FFF2-40B4-BE49-F238E27FC236}">
                      <a16:creationId xmlns:a16="http://schemas.microsoft.com/office/drawing/2014/main" id="{AF557EF7-CEEA-464A-B8AB-99B61A03C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351" y="1708150"/>
                  <a:ext cx="969963" cy="944563"/>
                </a:xfrm>
                <a:custGeom>
                  <a:avLst/>
                  <a:gdLst>
                    <a:gd name="T0" fmla="*/ 455 w 634"/>
                    <a:gd name="T1" fmla="*/ 17 h 616"/>
                    <a:gd name="T2" fmla="*/ 424 w 634"/>
                    <a:gd name="T3" fmla="*/ 6 h 616"/>
                    <a:gd name="T4" fmla="*/ 353 w 634"/>
                    <a:gd name="T5" fmla="*/ 15 h 616"/>
                    <a:gd name="T6" fmla="*/ 336 w 634"/>
                    <a:gd name="T7" fmla="*/ 9 h 616"/>
                    <a:gd name="T8" fmla="*/ 285 w 634"/>
                    <a:gd name="T9" fmla="*/ 17 h 616"/>
                    <a:gd name="T10" fmla="*/ 273 w 634"/>
                    <a:gd name="T11" fmla="*/ 15 h 616"/>
                    <a:gd name="T12" fmla="*/ 174 w 634"/>
                    <a:gd name="T13" fmla="*/ 25 h 616"/>
                    <a:gd name="T14" fmla="*/ 134 w 634"/>
                    <a:gd name="T15" fmla="*/ 70 h 616"/>
                    <a:gd name="T16" fmla="*/ 135 w 634"/>
                    <a:gd name="T17" fmla="*/ 78 h 616"/>
                    <a:gd name="T18" fmla="*/ 131 w 634"/>
                    <a:gd name="T19" fmla="*/ 78 h 616"/>
                    <a:gd name="T20" fmla="*/ 83 w 634"/>
                    <a:gd name="T21" fmla="*/ 118 h 616"/>
                    <a:gd name="T22" fmla="*/ 74 w 634"/>
                    <a:gd name="T23" fmla="*/ 124 h 616"/>
                    <a:gd name="T24" fmla="*/ 27 w 634"/>
                    <a:gd name="T25" fmla="*/ 181 h 616"/>
                    <a:gd name="T26" fmla="*/ 19 w 634"/>
                    <a:gd name="T27" fmla="*/ 271 h 616"/>
                    <a:gd name="T28" fmla="*/ 1 w 634"/>
                    <a:gd name="T29" fmla="*/ 314 h 616"/>
                    <a:gd name="T30" fmla="*/ 9 w 634"/>
                    <a:gd name="T31" fmla="*/ 344 h 616"/>
                    <a:gd name="T32" fmla="*/ 12 w 634"/>
                    <a:gd name="T33" fmla="*/ 430 h 616"/>
                    <a:gd name="T34" fmla="*/ 64 w 634"/>
                    <a:gd name="T35" fmla="*/ 492 h 616"/>
                    <a:gd name="T36" fmla="*/ 78 w 634"/>
                    <a:gd name="T37" fmla="*/ 494 h 616"/>
                    <a:gd name="T38" fmla="*/ 80 w 634"/>
                    <a:gd name="T39" fmla="*/ 502 h 616"/>
                    <a:gd name="T40" fmla="*/ 119 w 634"/>
                    <a:gd name="T41" fmla="*/ 542 h 616"/>
                    <a:gd name="T42" fmla="*/ 122 w 634"/>
                    <a:gd name="T43" fmla="*/ 538 h 616"/>
                    <a:gd name="T44" fmla="*/ 130 w 634"/>
                    <a:gd name="T45" fmla="*/ 554 h 616"/>
                    <a:gd name="T46" fmla="*/ 194 w 634"/>
                    <a:gd name="T47" fmla="*/ 605 h 616"/>
                    <a:gd name="T48" fmla="*/ 277 w 634"/>
                    <a:gd name="T49" fmla="*/ 600 h 616"/>
                    <a:gd name="T50" fmla="*/ 332 w 634"/>
                    <a:gd name="T51" fmla="*/ 612 h 616"/>
                    <a:gd name="T52" fmla="*/ 355 w 634"/>
                    <a:gd name="T53" fmla="*/ 601 h 616"/>
                    <a:gd name="T54" fmla="*/ 459 w 634"/>
                    <a:gd name="T55" fmla="*/ 595 h 616"/>
                    <a:gd name="T56" fmla="*/ 503 w 634"/>
                    <a:gd name="T57" fmla="*/ 544 h 616"/>
                    <a:gd name="T58" fmla="*/ 505 w 634"/>
                    <a:gd name="T59" fmla="*/ 536 h 616"/>
                    <a:gd name="T60" fmla="*/ 554 w 634"/>
                    <a:gd name="T61" fmla="*/ 488 h 616"/>
                    <a:gd name="T62" fmla="*/ 631 w 634"/>
                    <a:gd name="T63" fmla="*/ 377 h 616"/>
                    <a:gd name="T64" fmla="*/ 624 w 634"/>
                    <a:gd name="T65" fmla="*/ 345 h 616"/>
                    <a:gd name="T66" fmla="*/ 619 w 634"/>
                    <a:gd name="T67" fmla="*/ 340 h 616"/>
                    <a:gd name="T68" fmla="*/ 628 w 634"/>
                    <a:gd name="T69" fmla="*/ 322 h 616"/>
                    <a:gd name="T70" fmla="*/ 630 w 634"/>
                    <a:gd name="T71" fmla="*/ 285 h 616"/>
                    <a:gd name="T72" fmla="*/ 626 w 634"/>
                    <a:gd name="T73" fmla="*/ 265 h 616"/>
                    <a:gd name="T74" fmla="*/ 616 w 634"/>
                    <a:gd name="T75" fmla="*/ 183 h 616"/>
                    <a:gd name="T76" fmla="*/ 563 w 634"/>
                    <a:gd name="T77" fmla="*/ 132 h 616"/>
                    <a:gd name="T78" fmla="*/ 554 w 634"/>
                    <a:gd name="T79" fmla="*/ 134 h 616"/>
                    <a:gd name="T80" fmla="*/ 553 w 634"/>
                    <a:gd name="T81" fmla="*/ 131 h 616"/>
                    <a:gd name="T82" fmla="*/ 512 w 634"/>
                    <a:gd name="T83" fmla="*/ 80 h 616"/>
                    <a:gd name="T84" fmla="*/ 504 w 634"/>
                    <a:gd name="T85" fmla="*/ 77 h 616"/>
                    <a:gd name="T86" fmla="*/ 481 w 634"/>
                    <a:gd name="T87" fmla="*/ 36 h 616"/>
                    <a:gd name="T88" fmla="*/ 455 w 634"/>
                    <a:gd name="T89" fmla="*/ 17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34" h="616">
                      <a:moveTo>
                        <a:pt x="455" y="17"/>
                      </a:moveTo>
                      <a:cubicBezTo>
                        <a:pt x="444" y="13"/>
                        <a:pt x="435" y="10"/>
                        <a:pt x="424" y="6"/>
                      </a:cubicBezTo>
                      <a:cubicBezTo>
                        <a:pt x="401" y="2"/>
                        <a:pt x="372" y="0"/>
                        <a:pt x="353" y="15"/>
                      </a:cubicBezTo>
                      <a:cubicBezTo>
                        <a:pt x="347" y="16"/>
                        <a:pt x="343" y="9"/>
                        <a:pt x="336" y="9"/>
                      </a:cubicBezTo>
                      <a:cubicBezTo>
                        <a:pt x="318" y="4"/>
                        <a:pt x="299" y="8"/>
                        <a:pt x="285" y="17"/>
                      </a:cubicBezTo>
                      <a:cubicBezTo>
                        <a:pt x="281" y="17"/>
                        <a:pt x="276" y="18"/>
                        <a:pt x="273" y="15"/>
                      </a:cubicBezTo>
                      <a:cubicBezTo>
                        <a:pt x="241" y="7"/>
                        <a:pt x="204" y="13"/>
                        <a:pt x="174" y="25"/>
                      </a:cubicBezTo>
                      <a:cubicBezTo>
                        <a:pt x="155" y="35"/>
                        <a:pt x="139" y="49"/>
                        <a:pt x="134" y="70"/>
                      </a:cubicBezTo>
                      <a:cubicBezTo>
                        <a:pt x="134" y="73"/>
                        <a:pt x="137" y="76"/>
                        <a:pt x="135" y="78"/>
                      </a:cubicBezTo>
                      <a:cubicBezTo>
                        <a:pt x="134" y="79"/>
                        <a:pt x="132" y="78"/>
                        <a:pt x="131" y="78"/>
                      </a:cubicBezTo>
                      <a:cubicBezTo>
                        <a:pt x="111" y="81"/>
                        <a:pt x="89" y="97"/>
                        <a:pt x="83" y="118"/>
                      </a:cubicBezTo>
                      <a:cubicBezTo>
                        <a:pt x="84" y="123"/>
                        <a:pt x="77" y="123"/>
                        <a:pt x="74" y="124"/>
                      </a:cubicBezTo>
                      <a:cubicBezTo>
                        <a:pt x="52" y="137"/>
                        <a:pt x="37" y="159"/>
                        <a:pt x="27" y="181"/>
                      </a:cubicBezTo>
                      <a:cubicBezTo>
                        <a:pt x="11" y="207"/>
                        <a:pt x="4" y="242"/>
                        <a:pt x="19" y="271"/>
                      </a:cubicBezTo>
                      <a:cubicBezTo>
                        <a:pt x="7" y="282"/>
                        <a:pt x="2" y="297"/>
                        <a:pt x="1" y="314"/>
                      </a:cubicBezTo>
                      <a:cubicBezTo>
                        <a:pt x="0" y="325"/>
                        <a:pt x="8" y="334"/>
                        <a:pt x="9" y="344"/>
                      </a:cubicBezTo>
                      <a:cubicBezTo>
                        <a:pt x="1" y="372"/>
                        <a:pt x="1" y="402"/>
                        <a:pt x="12" y="430"/>
                      </a:cubicBezTo>
                      <a:cubicBezTo>
                        <a:pt x="19" y="457"/>
                        <a:pt x="41" y="478"/>
                        <a:pt x="64" y="492"/>
                      </a:cubicBezTo>
                      <a:cubicBezTo>
                        <a:pt x="68" y="496"/>
                        <a:pt x="74" y="497"/>
                        <a:pt x="78" y="494"/>
                      </a:cubicBezTo>
                      <a:cubicBezTo>
                        <a:pt x="82" y="495"/>
                        <a:pt x="79" y="500"/>
                        <a:pt x="80" y="502"/>
                      </a:cubicBezTo>
                      <a:cubicBezTo>
                        <a:pt x="86" y="519"/>
                        <a:pt x="101" y="539"/>
                        <a:pt x="119" y="542"/>
                      </a:cubicBezTo>
                      <a:cubicBezTo>
                        <a:pt x="122" y="538"/>
                        <a:pt x="122" y="538"/>
                        <a:pt x="122" y="538"/>
                      </a:cubicBezTo>
                      <a:cubicBezTo>
                        <a:pt x="131" y="537"/>
                        <a:pt x="127" y="549"/>
                        <a:pt x="130" y="554"/>
                      </a:cubicBezTo>
                      <a:cubicBezTo>
                        <a:pt x="144" y="579"/>
                        <a:pt x="168" y="597"/>
                        <a:pt x="194" y="605"/>
                      </a:cubicBezTo>
                      <a:cubicBezTo>
                        <a:pt x="220" y="615"/>
                        <a:pt x="253" y="612"/>
                        <a:pt x="277" y="600"/>
                      </a:cubicBezTo>
                      <a:cubicBezTo>
                        <a:pt x="291" y="613"/>
                        <a:pt x="313" y="616"/>
                        <a:pt x="332" y="612"/>
                      </a:cubicBezTo>
                      <a:cubicBezTo>
                        <a:pt x="340" y="610"/>
                        <a:pt x="347" y="604"/>
                        <a:pt x="355" y="601"/>
                      </a:cubicBezTo>
                      <a:cubicBezTo>
                        <a:pt x="388" y="614"/>
                        <a:pt x="430" y="614"/>
                        <a:pt x="459" y="595"/>
                      </a:cubicBezTo>
                      <a:cubicBezTo>
                        <a:pt x="479" y="583"/>
                        <a:pt x="496" y="565"/>
                        <a:pt x="503" y="544"/>
                      </a:cubicBezTo>
                      <a:cubicBezTo>
                        <a:pt x="505" y="542"/>
                        <a:pt x="502" y="538"/>
                        <a:pt x="505" y="536"/>
                      </a:cubicBezTo>
                      <a:cubicBezTo>
                        <a:pt x="527" y="529"/>
                        <a:pt x="548" y="511"/>
                        <a:pt x="554" y="488"/>
                      </a:cubicBezTo>
                      <a:cubicBezTo>
                        <a:pt x="597" y="468"/>
                        <a:pt x="629" y="424"/>
                        <a:pt x="631" y="377"/>
                      </a:cubicBezTo>
                      <a:cubicBezTo>
                        <a:pt x="630" y="366"/>
                        <a:pt x="632" y="354"/>
                        <a:pt x="624" y="345"/>
                      </a:cubicBezTo>
                      <a:cubicBezTo>
                        <a:pt x="623" y="343"/>
                        <a:pt x="619" y="342"/>
                        <a:pt x="619" y="340"/>
                      </a:cubicBezTo>
                      <a:cubicBezTo>
                        <a:pt x="624" y="334"/>
                        <a:pt x="625" y="327"/>
                        <a:pt x="628" y="322"/>
                      </a:cubicBezTo>
                      <a:cubicBezTo>
                        <a:pt x="631" y="309"/>
                        <a:pt x="631" y="298"/>
                        <a:pt x="630" y="285"/>
                      </a:cubicBezTo>
                      <a:cubicBezTo>
                        <a:pt x="630" y="278"/>
                        <a:pt x="622" y="272"/>
                        <a:pt x="626" y="265"/>
                      </a:cubicBezTo>
                      <a:cubicBezTo>
                        <a:pt x="634" y="239"/>
                        <a:pt x="631" y="207"/>
                        <a:pt x="616" y="183"/>
                      </a:cubicBezTo>
                      <a:cubicBezTo>
                        <a:pt x="602" y="163"/>
                        <a:pt x="587" y="141"/>
                        <a:pt x="563" y="132"/>
                      </a:cubicBezTo>
                      <a:cubicBezTo>
                        <a:pt x="560" y="130"/>
                        <a:pt x="557" y="133"/>
                        <a:pt x="554" y="134"/>
                      </a:cubicBezTo>
                      <a:cubicBezTo>
                        <a:pt x="553" y="134"/>
                        <a:pt x="553" y="132"/>
                        <a:pt x="553" y="131"/>
                      </a:cubicBezTo>
                      <a:cubicBezTo>
                        <a:pt x="551" y="108"/>
                        <a:pt x="530" y="92"/>
                        <a:pt x="512" y="80"/>
                      </a:cubicBezTo>
                      <a:cubicBezTo>
                        <a:pt x="510" y="78"/>
                        <a:pt x="506" y="80"/>
                        <a:pt x="504" y="77"/>
                      </a:cubicBezTo>
                      <a:cubicBezTo>
                        <a:pt x="504" y="60"/>
                        <a:pt x="492" y="47"/>
                        <a:pt x="481" y="36"/>
                      </a:cubicBezTo>
                      <a:cubicBezTo>
                        <a:pt x="473" y="28"/>
                        <a:pt x="464" y="23"/>
                        <a:pt x="4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5" name="Freeform 8">
                  <a:extLst>
                    <a:ext uri="{FF2B5EF4-FFF2-40B4-BE49-F238E27FC236}">
                      <a16:creationId xmlns:a16="http://schemas.microsoft.com/office/drawing/2014/main" id="{277BE8D7-57E3-4B57-8A89-ECC24B611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926" y="1731963"/>
                  <a:ext cx="911225" cy="885825"/>
                </a:xfrm>
                <a:custGeom>
                  <a:avLst/>
                  <a:gdLst>
                    <a:gd name="T0" fmla="*/ 454 w 595"/>
                    <a:gd name="T1" fmla="*/ 43 h 577"/>
                    <a:gd name="T2" fmla="*/ 427 w 595"/>
                    <a:gd name="T3" fmla="*/ 21 h 577"/>
                    <a:gd name="T4" fmla="*/ 334 w 595"/>
                    <a:gd name="T5" fmla="*/ 17 h 577"/>
                    <a:gd name="T6" fmla="*/ 324 w 595"/>
                    <a:gd name="T7" fmla="*/ 13 h 577"/>
                    <a:gd name="T8" fmla="*/ 301 w 595"/>
                    <a:gd name="T9" fmla="*/ 9 h 577"/>
                    <a:gd name="T10" fmla="*/ 266 w 595"/>
                    <a:gd name="T11" fmla="*/ 24 h 577"/>
                    <a:gd name="T12" fmla="*/ 230 w 595"/>
                    <a:gd name="T13" fmla="*/ 17 h 577"/>
                    <a:gd name="T14" fmla="*/ 170 w 595"/>
                    <a:gd name="T15" fmla="*/ 29 h 577"/>
                    <a:gd name="T16" fmla="*/ 125 w 595"/>
                    <a:gd name="T17" fmla="*/ 73 h 577"/>
                    <a:gd name="T18" fmla="*/ 108 w 595"/>
                    <a:gd name="T19" fmla="*/ 80 h 577"/>
                    <a:gd name="T20" fmla="*/ 85 w 595"/>
                    <a:gd name="T21" fmla="*/ 100 h 577"/>
                    <a:gd name="T22" fmla="*/ 72 w 595"/>
                    <a:gd name="T23" fmla="*/ 120 h 577"/>
                    <a:gd name="T24" fmla="*/ 8 w 595"/>
                    <a:gd name="T25" fmla="*/ 212 h 577"/>
                    <a:gd name="T26" fmla="*/ 13 w 595"/>
                    <a:gd name="T27" fmla="*/ 250 h 577"/>
                    <a:gd name="T28" fmla="*/ 9 w 595"/>
                    <a:gd name="T29" fmla="*/ 270 h 577"/>
                    <a:gd name="T30" fmla="*/ 15 w 595"/>
                    <a:gd name="T31" fmla="*/ 325 h 577"/>
                    <a:gd name="T32" fmla="*/ 14 w 595"/>
                    <a:gd name="T33" fmla="*/ 328 h 577"/>
                    <a:gd name="T34" fmla="*/ 19 w 595"/>
                    <a:gd name="T35" fmla="*/ 421 h 577"/>
                    <a:gd name="T36" fmla="*/ 34 w 595"/>
                    <a:gd name="T37" fmla="*/ 445 h 577"/>
                    <a:gd name="T38" fmla="*/ 75 w 595"/>
                    <a:gd name="T39" fmla="*/ 470 h 577"/>
                    <a:gd name="T40" fmla="*/ 95 w 595"/>
                    <a:gd name="T41" fmla="*/ 500 h 577"/>
                    <a:gd name="T42" fmla="*/ 119 w 595"/>
                    <a:gd name="T43" fmla="*/ 509 h 577"/>
                    <a:gd name="T44" fmla="*/ 138 w 595"/>
                    <a:gd name="T45" fmla="*/ 541 h 577"/>
                    <a:gd name="T46" fmla="*/ 207 w 595"/>
                    <a:gd name="T47" fmla="*/ 573 h 577"/>
                    <a:gd name="T48" fmla="*/ 260 w 595"/>
                    <a:gd name="T49" fmla="*/ 566 h 577"/>
                    <a:gd name="T50" fmla="*/ 309 w 595"/>
                    <a:gd name="T51" fmla="*/ 574 h 577"/>
                    <a:gd name="T52" fmla="*/ 322 w 595"/>
                    <a:gd name="T53" fmla="*/ 569 h 577"/>
                    <a:gd name="T54" fmla="*/ 321 w 595"/>
                    <a:gd name="T55" fmla="*/ 568 h 577"/>
                    <a:gd name="T56" fmla="*/ 322 w 595"/>
                    <a:gd name="T57" fmla="*/ 567 h 577"/>
                    <a:gd name="T58" fmla="*/ 331 w 595"/>
                    <a:gd name="T59" fmla="*/ 563 h 577"/>
                    <a:gd name="T60" fmla="*/ 366 w 595"/>
                    <a:gd name="T61" fmla="*/ 574 h 577"/>
                    <a:gd name="T62" fmla="*/ 382 w 595"/>
                    <a:gd name="T63" fmla="*/ 575 h 577"/>
                    <a:gd name="T64" fmla="*/ 445 w 595"/>
                    <a:gd name="T65" fmla="*/ 552 h 577"/>
                    <a:gd name="T66" fmla="*/ 466 w 595"/>
                    <a:gd name="T67" fmla="*/ 526 h 577"/>
                    <a:gd name="T68" fmla="*/ 476 w 595"/>
                    <a:gd name="T69" fmla="*/ 505 h 577"/>
                    <a:gd name="T70" fmla="*/ 516 w 595"/>
                    <a:gd name="T71" fmla="*/ 471 h 577"/>
                    <a:gd name="T72" fmla="*/ 518 w 595"/>
                    <a:gd name="T73" fmla="*/ 461 h 577"/>
                    <a:gd name="T74" fmla="*/ 551 w 595"/>
                    <a:gd name="T75" fmla="*/ 438 h 577"/>
                    <a:gd name="T76" fmla="*/ 584 w 595"/>
                    <a:gd name="T77" fmla="*/ 388 h 577"/>
                    <a:gd name="T78" fmla="*/ 582 w 595"/>
                    <a:gd name="T79" fmla="*/ 321 h 577"/>
                    <a:gd name="T80" fmla="*/ 591 w 595"/>
                    <a:gd name="T81" fmla="*/ 297 h 577"/>
                    <a:gd name="T82" fmla="*/ 583 w 595"/>
                    <a:gd name="T83" fmla="*/ 255 h 577"/>
                    <a:gd name="T84" fmla="*/ 587 w 595"/>
                    <a:gd name="T85" fmla="*/ 203 h 577"/>
                    <a:gd name="T86" fmla="*/ 526 w 595"/>
                    <a:gd name="T87" fmla="*/ 127 h 577"/>
                    <a:gd name="T88" fmla="*/ 517 w 595"/>
                    <a:gd name="T89" fmla="*/ 108 h 577"/>
                    <a:gd name="T90" fmla="*/ 474 w 595"/>
                    <a:gd name="T91" fmla="*/ 76 h 577"/>
                    <a:gd name="T92" fmla="*/ 454 w 595"/>
                    <a:gd name="T93" fmla="*/ 43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95" h="577">
                      <a:moveTo>
                        <a:pt x="454" y="43"/>
                      </a:moveTo>
                      <a:cubicBezTo>
                        <a:pt x="446" y="35"/>
                        <a:pt x="436" y="27"/>
                        <a:pt x="427" y="21"/>
                      </a:cubicBezTo>
                      <a:cubicBezTo>
                        <a:pt x="400" y="7"/>
                        <a:pt x="362" y="0"/>
                        <a:pt x="334" y="17"/>
                      </a:cubicBezTo>
                      <a:cubicBezTo>
                        <a:pt x="324" y="13"/>
                        <a:pt x="324" y="13"/>
                        <a:pt x="324" y="13"/>
                      </a:cubicBezTo>
                      <a:cubicBezTo>
                        <a:pt x="317" y="10"/>
                        <a:pt x="309" y="10"/>
                        <a:pt x="301" y="9"/>
                      </a:cubicBezTo>
                      <a:cubicBezTo>
                        <a:pt x="287" y="10"/>
                        <a:pt x="277" y="18"/>
                        <a:pt x="266" y="24"/>
                      </a:cubicBezTo>
                      <a:cubicBezTo>
                        <a:pt x="255" y="20"/>
                        <a:pt x="242" y="17"/>
                        <a:pt x="230" y="17"/>
                      </a:cubicBezTo>
                      <a:cubicBezTo>
                        <a:pt x="208" y="16"/>
                        <a:pt x="189" y="22"/>
                        <a:pt x="170" y="29"/>
                      </a:cubicBezTo>
                      <a:cubicBezTo>
                        <a:pt x="151" y="39"/>
                        <a:pt x="132" y="53"/>
                        <a:pt x="125" y="73"/>
                      </a:cubicBezTo>
                      <a:cubicBezTo>
                        <a:pt x="108" y="80"/>
                        <a:pt x="108" y="80"/>
                        <a:pt x="108" y="80"/>
                      </a:cubicBezTo>
                      <a:cubicBezTo>
                        <a:pt x="100" y="85"/>
                        <a:pt x="91" y="91"/>
                        <a:pt x="85" y="100"/>
                      </a:cubicBezTo>
                      <a:cubicBezTo>
                        <a:pt x="80" y="106"/>
                        <a:pt x="84" y="119"/>
                        <a:pt x="72" y="120"/>
                      </a:cubicBezTo>
                      <a:cubicBezTo>
                        <a:pt x="42" y="142"/>
                        <a:pt x="13" y="174"/>
                        <a:pt x="8" y="212"/>
                      </a:cubicBezTo>
                      <a:cubicBezTo>
                        <a:pt x="10" y="224"/>
                        <a:pt x="8" y="239"/>
                        <a:pt x="13" y="250"/>
                      </a:cubicBezTo>
                      <a:cubicBezTo>
                        <a:pt x="17" y="257"/>
                        <a:pt x="13" y="264"/>
                        <a:pt x="9" y="270"/>
                      </a:cubicBezTo>
                      <a:cubicBezTo>
                        <a:pt x="0" y="288"/>
                        <a:pt x="3" y="310"/>
                        <a:pt x="15" y="325"/>
                      </a:cubicBezTo>
                      <a:cubicBezTo>
                        <a:pt x="14" y="328"/>
                        <a:pt x="14" y="328"/>
                        <a:pt x="14" y="328"/>
                      </a:cubicBezTo>
                      <a:cubicBezTo>
                        <a:pt x="6" y="357"/>
                        <a:pt x="5" y="393"/>
                        <a:pt x="19" y="421"/>
                      </a:cubicBezTo>
                      <a:cubicBezTo>
                        <a:pt x="21" y="430"/>
                        <a:pt x="30" y="437"/>
                        <a:pt x="34" y="445"/>
                      </a:cubicBezTo>
                      <a:cubicBezTo>
                        <a:pt x="44" y="458"/>
                        <a:pt x="60" y="463"/>
                        <a:pt x="75" y="470"/>
                      </a:cubicBezTo>
                      <a:cubicBezTo>
                        <a:pt x="79" y="481"/>
                        <a:pt x="86" y="491"/>
                        <a:pt x="95" y="500"/>
                      </a:cubicBezTo>
                      <a:cubicBezTo>
                        <a:pt x="102" y="505"/>
                        <a:pt x="111" y="506"/>
                        <a:pt x="119" y="509"/>
                      </a:cubicBezTo>
                      <a:cubicBezTo>
                        <a:pt x="123" y="521"/>
                        <a:pt x="130" y="532"/>
                        <a:pt x="138" y="541"/>
                      </a:cubicBezTo>
                      <a:cubicBezTo>
                        <a:pt x="155" y="562"/>
                        <a:pt x="181" y="570"/>
                        <a:pt x="207" y="573"/>
                      </a:cubicBezTo>
                      <a:cubicBezTo>
                        <a:pt x="225" y="577"/>
                        <a:pt x="243" y="571"/>
                        <a:pt x="260" y="566"/>
                      </a:cubicBezTo>
                      <a:cubicBezTo>
                        <a:pt x="274" y="574"/>
                        <a:pt x="293" y="577"/>
                        <a:pt x="309" y="574"/>
                      </a:cubicBezTo>
                      <a:cubicBezTo>
                        <a:pt x="314" y="574"/>
                        <a:pt x="319" y="571"/>
                        <a:pt x="322" y="569"/>
                      </a:cubicBezTo>
                      <a:cubicBezTo>
                        <a:pt x="321" y="568"/>
                        <a:pt x="321" y="568"/>
                        <a:pt x="321" y="568"/>
                      </a:cubicBezTo>
                      <a:cubicBezTo>
                        <a:pt x="322" y="567"/>
                        <a:pt x="322" y="566"/>
                        <a:pt x="322" y="567"/>
                      </a:cubicBezTo>
                      <a:cubicBezTo>
                        <a:pt x="324" y="570"/>
                        <a:pt x="327" y="563"/>
                        <a:pt x="331" y="563"/>
                      </a:cubicBezTo>
                      <a:cubicBezTo>
                        <a:pt x="342" y="568"/>
                        <a:pt x="354" y="570"/>
                        <a:pt x="366" y="574"/>
                      </a:cubicBezTo>
                      <a:cubicBezTo>
                        <a:pt x="371" y="573"/>
                        <a:pt x="377" y="576"/>
                        <a:pt x="382" y="575"/>
                      </a:cubicBezTo>
                      <a:cubicBezTo>
                        <a:pt x="406" y="575"/>
                        <a:pt x="427" y="565"/>
                        <a:pt x="445" y="552"/>
                      </a:cubicBezTo>
                      <a:cubicBezTo>
                        <a:pt x="454" y="545"/>
                        <a:pt x="462" y="536"/>
                        <a:pt x="466" y="526"/>
                      </a:cubicBezTo>
                      <a:cubicBezTo>
                        <a:pt x="471" y="519"/>
                        <a:pt x="469" y="510"/>
                        <a:pt x="476" y="505"/>
                      </a:cubicBezTo>
                      <a:cubicBezTo>
                        <a:pt x="492" y="501"/>
                        <a:pt x="512" y="489"/>
                        <a:pt x="516" y="471"/>
                      </a:cubicBezTo>
                      <a:cubicBezTo>
                        <a:pt x="517" y="468"/>
                        <a:pt x="516" y="463"/>
                        <a:pt x="518" y="461"/>
                      </a:cubicBezTo>
                      <a:cubicBezTo>
                        <a:pt x="529" y="454"/>
                        <a:pt x="541" y="449"/>
                        <a:pt x="551" y="438"/>
                      </a:cubicBezTo>
                      <a:cubicBezTo>
                        <a:pt x="569" y="426"/>
                        <a:pt x="577" y="406"/>
                        <a:pt x="584" y="388"/>
                      </a:cubicBezTo>
                      <a:cubicBezTo>
                        <a:pt x="593" y="366"/>
                        <a:pt x="592" y="342"/>
                        <a:pt x="582" y="321"/>
                      </a:cubicBezTo>
                      <a:cubicBezTo>
                        <a:pt x="591" y="297"/>
                        <a:pt x="591" y="297"/>
                        <a:pt x="591" y="297"/>
                      </a:cubicBezTo>
                      <a:cubicBezTo>
                        <a:pt x="595" y="283"/>
                        <a:pt x="592" y="267"/>
                        <a:pt x="583" y="255"/>
                      </a:cubicBezTo>
                      <a:cubicBezTo>
                        <a:pt x="587" y="238"/>
                        <a:pt x="588" y="221"/>
                        <a:pt x="587" y="203"/>
                      </a:cubicBezTo>
                      <a:cubicBezTo>
                        <a:pt x="582" y="170"/>
                        <a:pt x="559" y="137"/>
                        <a:pt x="526" y="127"/>
                      </a:cubicBezTo>
                      <a:cubicBezTo>
                        <a:pt x="518" y="124"/>
                        <a:pt x="521" y="114"/>
                        <a:pt x="517" y="108"/>
                      </a:cubicBezTo>
                      <a:cubicBezTo>
                        <a:pt x="510" y="92"/>
                        <a:pt x="493" y="77"/>
                        <a:pt x="474" y="76"/>
                      </a:cubicBezTo>
                      <a:cubicBezTo>
                        <a:pt x="469" y="65"/>
                        <a:pt x="463" y="52"/>
                        <a:pt x="454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1867445B-0843-419B-BF63-35A318B5F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2713" y="1768475"/>
                  <a:ext cx="179388" cy="58738"/>
                </a:xfrm>
                <a:custGeom>
                  <a:avLst/>
                  <a:gdLst>
                    <a:gd name="T0" fmla="*/ 15 w 117"/>
                    <a:gd name="T1" fmla="*/ 12 h 39"/>
                    <a:gd name="T2" fmla="*/ 14 w 117"/>
                    <a:gd name="T3" fmla="*/ 0 h 39"/>
                    <a:gd name="T4" fmla="*/ 12 w 117"/>
                    <a:gd name="T5" fmla="*/ 0 h 39"/>
                    <a:gd name="T6" fmla="*/ 1 w 117"/>
                    <a:gd name="T7" fmla="*/ 13 h 39"/>
                    <a:gd name="T8" fmla="*/ 18 w 117"/>
                    <a:gd name="T9" fmla="*/ 36 h 39"/>
                    <a:gd name="T10" fmla="*/ 51 w 117"/>
                    <a:gd name="T11" fmla="*/ 29 h 39"/>
                    <a:gd name="T12" fmla="*/ 116 w 117"/>
                    <a:gd name="T13" fmla="*/ 32 h 39"/>
                    <a:gd name="T14" fmla="*/ 115 w 117"/>
                    <a:gd name="T15" fmla="*/ 22 h 39"/>
                    <a:gd name="T16" fmla="*/ 96 w 117"/>
                    <a:gd name="T17" fmla="*/ 13 h 39"/>
                    <a:gd name="T18" fmla="*/ 29 w 117"/>
                    <a:gd name="T19" fmla="*/ 23 h 39"/>
                    <a:gd name="T20" fmla="*/ 15 w 117"/>
                    <a:gd name="T21" fmla="*/ 1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" h="39">
                      <a:moveTo>
                        <a:pt x="15" y="12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7" y="3"/>
                        <a:pt x="0" y="7"/>
                        <a:pt x="1" y="13"/>
                      </a:cubicBezTo>
                      <a:cubicBezTo>
                        <a:pt x="1" y="24"/>
                        <a:pt x="8" y="32"/>
                        <a:pt x="18" y="36"/>
                      </a:cubicBezTo>
                      <a:cubicBezTo>
                        <a:pt x="29" y="39"/>
                        <a:pt x="42" y="37"/>
                        <a:pt x="51" y="29"/>
                      </a:cubicBezTo>
                      <a:cubicBezTo>
                        <a:pt x="69" y="18"/>
                        <a:pt x="97" y="20"/>
                        <a:pt x="116" y="32"/>
                      </a:cubicBezTo>
                      <a:cubicBezTo>
                        <a:pt x="117" y="30"/>
                        <a:pt x="116" y="25"/>
                        <a:pt x="115" y="22"/>
                      </a:cubicBezTo>
                      <a:cubicBezTo>
                        <a:pt x="109" y="18"/>
                        <a:pt x="102" y="16"/>
                        <a:pt x="96" y="13"/>
                      </a:cubicBezTo>
                      <a:cubicBezTo>
                        <a:pt x="72" y="7"/>
                        <a:pt x="51" y="20"/>
                        <a:pt x="29" y="23"/>
                      </a:cubicBezTo>
                      <a:cubicBezTo>
                        <a:pt x="22" y="24"/>
                        <a:pt x="19" y="16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7" name="Freeform 10">
                  <a:extLst>
                    <a:ext uri="{FF2B5EF4-FFF2-40B4-BE49-F238E27FC236}">
                      <a16:creationId xmlns:a16="http://schemas.microsoft.com/office/drawing/2014/main" id="{E83A1A1B-266F-4CB3-9325-368BFB3BD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1768475"/>
                  <a:ext cx="168275" cy="57150"/>
                </a:xfrm>
                <a:custGeom>
                  <a:avLst/>
                  <a:gdLst>
                    <a:gd name="T0" fmla="*/ 104 w 109"/>
                    <a:gd name="T1" fmla="*/ 6 h 38"/>
                    <a:gd name="T2" fmla="*/ 90 w 109"/>
                    <a:gd name="T3" fmla="*/ 4 h 38"/>
                    <a:gd name="T4" fmla="*/ 92 w 109"/>
                    <a:gd name="T5" fmla="*/ 9 h 38"/>
                    <a:gd name="T6" fmla="*/ 90 w 109"/>
                    <a:gd name="T7" fmla="*/ 20 h 38"/>
                    <a:gd name="T8" fmla="*/ 61 w 109"/>
                    <a:gd name="T9" fmla="*/ 16 h 38"/>
                    <a:gd name="T10" fmla="*/ 3 w 109"/>
                    <a:gd name="T11" fmla="*/ 20 h 38"/>
                    <a:gd name="T12" fmla="*/ 2 w 109"/>
                    <a:gd name="T13" fmla="*/ 21 h 38"/>
                    <a:gd name="T14" fmla="*/ 1 w 109"/>
                    <a:gd name="T15" fmla="*/ 26 h 38"/>
                    <a:gd name="T16" fmla="*/ 68 w 109"/>
                    <a:gd name="T17" fmla="*/ 32 h 38"/>
                    <a:gd name="T18" fmla="*/ 98 w 109"/>
                    <a:gd name="T19" fmla="*/ 33 h 38"/>
                    <a:gd name="T20" fmla="*/ 107 w 109"/>
                    <a:gd name="T21" fmla="*/ 22 h 38"/>
                    <a:gd name="T22" fmla="*/ 104 w 109"/>
                    <a:gd name="T23" fmla="*/ 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9" h="38">
                      <a:moveTo>
                        <a:pt x="104" y="6"/>
                      </a:moveTo>
                      <a:cubicBezTo>
                        <a:pt x="100" y="4"/>
                        <a:pt x="95" y="0"/>
                        <a:pt x="90" y="4"/>
                      </a:cubicBezTo>
                      <a:cubicBezTo>
                        <a:pt x="90" y="6"/>
                        <a:pt x="91" y="8"/>
                        <a:pt x="92" y="9"/>
                      </a:cubicBezTo>
                      <a:cubicBezTo>
                        <a:pt x="94" y="13"/>
                        <a:pt x="93" y="18"/>
                        <a:pt x="90" y="20"/>
                      </a:cubicBezTo>
                      <a:cubicBezTo>
                        <a:pt x="80" y="27"/>
                        <a:pt x="70" y="18"/>
                        <a:pt x="61" y="16"/>
                      </a:cubicBezTo>
                      <a:cubicBezTo>
                        <a:pt x="43" y="9"/>
                        <a:pt x="20" y="14"/>
                        <a:pt x="3" y="2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2"/>
                        <a:pt x="0" y="25"/>
                        <a:pt x="1" y="26"/>
                      </a:cubicBezTo>
                      <a:cubicBezTo>
                        <a:pt x="22" y="16"/>
                        <a:pt x="51" y="14"/>
                        <a:pt x="68" y="32"/>
                      </a:cubicBezTo>
                      <a:cubicBezTo>
                        <a:pt x="77" y="36"/>
                        <a:pt x="89" y="38"/>
                        <a:pt x="98" y="33"/>
                      </a:cubicBezTo>
                      <a:cubicBezTo>
                        <a:pt x="103" y="31"/>
                        <a:pt x="106" y="26"/>
                        <a:pt x="107" y="22"/>
                      </a:cubicBezTo>
                      <a:cubicBezTo>
                        <a:pt x="109" y="16"/>
                        <a:pt x="107" y="11"/>
                        <a:pt x="10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8" name="Freeform 11">
                  <a:extLst>
                    <a:ext uri="{FF2B5EF4-FFF2-40B4-BE49-F238E27FC236}">
                      <a16:creationId xmlns:a16="http://schemas.microsoft.com/office/drawing/2014/main" id="{D1C091D3-0C26-46A6-9447-AF9246AC3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863" y="1770063"/>
                  <a:ext cx="80963" cy="95250"/>
                </a:xfrm>
                <a:custGeom>
                  <a:avLst/>
                  <a:gdLst>
                    <a:gd name="T0" fmla="*/ 10 w 53"/>
                    <a:gd name="T1" fmla="*/ 20 h 62"/>
                    <a:gd name="T2" fmla="*/ 8 w 53"/>
                    <a:gd name="T3" fmla="*/ 3 h 62"/>
                    <a:gd name="T4" fmla="*/ 3 w 53"/>
                    <a:gd name="T5" fmla="*/ 3 h 62"/>
                    <a:gd name="T6" fmla="*/ 7 w 53"/>
                    <a:gd name="T7" fmla="*/ 35 h 62"/>
                    <a:gd name="T8" fmla="*/ 53 w 53"/>
                    <a:gd name="T9" fmla="*/ 62 h 62"/>
                    <a:gd name="T10" fmla="*/ 10 w 53"/>
                    <a:gd name="T11" fmla="*/ 2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62">
                      <a:moveTo>
                        <a:pt x="10" y="20"/>
                      </a:moveTo>
                      <a:cubicBezTo>
                        <a:pt x="9" y="15"/>
                        <a:pt x="11" y="8"/>
                        <a:pt x="8" y="3"/>
                      </a:cubicBezTo>
                      <a:cubicBezTo>
                        <a:pt x="7" y="2"/>
                        <a:pt x="4" y="0"/>
                        <a:pt x="3" y="3"/>
                      </a:cubicBezTo>
                      <a:cubicBezTo>
                        <a:pt x="0" y="14"/>
                        <a:pt x="1" y="25"/>
                        <a:pt x="7" y="35"/>
                      </a:cubicBezTo>
                      <a:cubicBezTo>
                        <a:pt x="15" y="51"/>
                        <a:pt x="35" y="61"/>
                        <a:pt x="53" y="62"/>
                      </a:cubicBezTo>
                      <a:cubicBezTo>
                        <a:pt x="36" y="53"/>
                        <a:pt x="15" y="40"/>
                        <a:pt x="1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19" name="Freeform 12">
                  <a:extLst>
                    <a:ext uri="{FF2B5EF4-FFF2-40B4-BE49-F238E27FC236}">
                      <a16:creationId xmlns:a16="http://schemas.microsoft.com/office/drawing/2014/main" id="{6FA933B2-9D2E-4C32-9F86-60227B428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876" y="1768475"/>
                  <a:ext cx="146050" cy="28575"/>
                </a:xfrm>
                <a:custGeom>
                  <a:avLst/>
                  <a:gdLst>
                    <a:gd name="T0" fmla="*/ 95 w 96"/>
                    <a:gd name="T1" fmla="*/ 11 h 19"/>
                    <a:gd name="T2" fmla="*/ 35 w 96"/>
                    <a:gd name="T3" fmla="*/ 7 h 19"/>
                    <a:gd name="T4" fmla="*/ 2 w 96"/>
                    <a:gd name="T5" fmla="*/ 5 h 19"/>
                    <a:gd name="T6" fmla="*/ 5 w 96"/>
                    <a:gd name="T7" fmla="*/ 15 h 19"/>
                    <a:gd name="T8" fmla="*/ 13 w 96"/>
                    <a:gd name="T9" fmla="*/ 17 h 19"/>
                    <a:gd name="T10" fmla="*/ 93 w 96"/>
                    <a:gd name="T11" fmla="*/ 15 h 19"/>
                    <a:gd name="T12" fmla="*/ 95 w 96"/>
                    <a:gd name="T13" fmla="*/ 15 h 19"/>
                    <a:gd name="T14" fmla="*/ 95 w 96"/>
                    <a:gd name="T15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" h="19">
                      <a:moveTo>
                        <a:pt x="95" y="11"/>
                      </a:moveTo>
                      <a:cubicBezTo>
                        <a:pt x="77" y="3"/>
                        <a:pt x="55" y="3"/>
                        <a:pt x="35" y="7"/>
                      </a:cubicBezTo>
                      <a:cubicBezTo>
                        <a:pt x="25" y="11"/>
                        <a:pt x="11" y="12"/>
                        <a:pt x="2" y="5"/>
                      </a:cubicBezTo>
                      <a:cubicBezTo>
                        <a:pt x="0" y="8"/>
                        <a:pt x="3" y="11"/>
                        <a:pt x="5" y="15"/>
                      </a:cubicBezTo>
                      <a:cubicBezTo>
                        <a:pt x="7" y="16"/>
                        <a:pt x="10" y="19"/>
                        <a:pt x="13" y="17"/>
                      </a:cubicBezTo>
                      <a:cubicBezTo>
                        <a:pt x="38" y="9"/>
                        <a:pt x="68" y="0"/>
                        <a:pt x="93" y="15"/>
                      </a:cubicBezTo>
                      <a:cubicBezTo>
                        <a:pt x="95" y="15"/>
                        <a:pt x="95" y="15"/>
                        <a:pt x="95" y="15"/>
                      </a:cubicBezTo>
                      <a:cubicBezTo>
                        <a:pt x="95" y="14"/>
                        <a:pt x="96" y="12"/>
                        <a:pt x="9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0" name="Freeform 13">
                  <a:extLst>
                    <a:ext uri="{FF2B5EF4-FFF2-40B4-BE49-F238E27FC236}">
                      <a16:creationId xmlns:a16="http://schemas.microsoft.com/office/drawing/2014/main" id="{DEBC46D3-E4B1-41B5-BF4A-B27D2F735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0776" y="1778000"/>
                  <a:ext cx="85725" cy="88900"/>
                </a:xfrm>
                <a:custGeom>
                  <a:avLst/>
                  <a:gdLst>
                    <a:gd name="T0" fmla="*/ 56 w 56"/>
                    <a:gd name="T1" fmla="*/ 2 h 58"/>
                    <a:gd name="T2" fmla="*/ 56 w 56"/>
                    <a:gd name="T3" fmla="*/ 0 h 58"/>
                    <a:gd name="T4" fmla="*/ 36 w 56"/>
                    <a:gd name="T5" fmla="*/ 11 h 58"/>
                    <a:gd name="T6" fmla="*/ 34 w 56"/>
                    <a:gd name="T7" fmla="*/ 19 h 58"/>
                    <a:gd name="T8" fmla="*/ 7 w 56"/>
                    <a:gd name="T9" fmla="*/ 55 h 58"/>
                    <a:gd name="T10" fmla="*/ 0 w 56"/>
                    <a:gd name="T11" fmla="*/ 58 h 58"/>
                    <a:gd name="T12" fmla="*/ 21 w 56"/>
                    <a:gd name="T13" fmla="*/ 51 h 58"/>
                    <a:gd name="T14" fmla="*/ 56 w 56"/>
                    <a:gd name="T15" fmla="*/ 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58">
                      <a:moveTo>
                        <a:pt x="56" y="2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9" y="4"/>
                        <a:pt x="41" y="4"/>
                        <a:pt x="36" y="1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2" y="35"/>
                        <a:pt x="21" y="49"/>
                        <a:pt x="7" y="55"/>
                      </a:cubicBezTo>
                      <a:cubicBezTo>
                        <a:pt x="5" y="57"/>
                        <a:pt x="1" y="55"/>
                        <a:pt x="0" y="58"/>
                      </a:cubicBezTo>
                      <a:cubicBezTo>
                        <a:pt x="8" y="57"/>
                        <a:pt x="15" y="54"/>
                        <a:pt x="21" y="51"/>
                      </a:cubicBezTo>
                      <a:cubicBezTo>
                        <a:pt x="39" y="40"/>
                        <a:pt x="51" y="22"/>
                        <a:pt x="5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1" name="Freeform 14">
                  <a:extLst>
                    <a:ext uri="{FF2B5EF4-FFF2-40B4-BE49-F238E27FC236}">
                      <a16:creationId xmlns:a16="http://schemas.microsoft.com/office/drawing/2014/main" id="{CB1F38C7-35EF-4062-9347-BBA707D88B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088" y="1784350"/>
                  <a:ext cx="49213" cy="63500"/>
                </a:xfrm>
                <a:custGeom>
                  <a:avLst/>
                  <a:gdLst>
                    <a:gd name="T0" fmla="*/ 22 w 33"/>
                    <a:gd name="T1" fmla="*/ 18 h 41"/>
                    <a:gd name="T2" fmla="*/ 1 w 33"/>
                    <a:gd name="T3" fmla="*/ 0 h 41"/>
                    <a:gd name="T4" fmla="*/ 1 w 33"/>
                    <a:gd name="T5" fmla="*/ 3 h 41"/>
                    <a:gd name="T6" fmla="*/ 33 w 33"/>
                    <a:gd name="T7" fmla="*/ 41 h 41"/>
                    <a:gd name="T8" fmla="*/ 33 w 33"/>
                    <a:gd name="T9" fmla="*/ 37 h 41"/>
                    <a:gd name="T10" fmla="*/ 22 w 33"/>
                    <a:gd name="T11" fmla="*/ 1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1">
                      <a:moveTo>
                        <a:pt x="22" y="18"/>
                      </a:moveTo>
                      <a:cubicBezTo>
                        <a:pt x="15" y="13"/>
                        <a:pt x="9" y="4"/>
                        <a:pt x="1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0" y="22"/>
                        <a:pt x="18" y="34"/>
                        <a:pt x="33" y="41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2" name="Freeform 15">
                  <a:extLst>
                    <a:ext uri="{FF2B5EF4-FFF2-40B4-BE49-F238E27FC236}">
                      <a16:creationId xmlns:a16="http://schemas.microsoft.com/office/drawing/2014/main" id="{011C8650-62B2-4845-8C81-6975E2865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3951" y="1801813"/>
                  <a:ext cx="39688" cy="52388"/>
                </a:xfrm>
                <a:custGeom>
                  <a:avLst/>
                  <a:gdLst>
                    <a:gd name="T0" fmla="*/ 22 w 26"/>
                    <a:gd name="T1" fmla="*/ 15 h 34"/>
                    <a:gd name="T2" fmla="*/ 25 w 26"/>
                    <a:gd name="T3" fmla="*/ 0 h 34"/>
                    <a:gd name="T4" fmla="*/ 0 w 26"/>
                    <a:gd name="T5" fmla="*/ 34 h 34"/>
                    <a:gd name="T6" fmla="*/ 22 w 26"/>
                    <a:gd name="T7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" h="34">
                      <a:moveTo>
                        <a:pt x="22" y="15"/>
                      </a:moveTo>
                      <a:cubicBezTo>
                        <a:pt x="24" y="10"/>
                        <a:pt x="26" y="4"/>
                        <a:pt x="25" y="0"/>
                      </a:cubicBezTo>
                      <a:cubicBezTo>
                        <a:pt x="11" y="6"/>
                        <a:pt x="3" y="21"/>
                        <a:pt x="0" y="34"/>
                      </a:cubicBezTo>
                      <a:cubicBezTo>
                        <a:pt x="10" y="32"/>
                        <a:pt x="18" y="24"/>
                        <a:pt x="2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3" name="Freeform 16">
                  <a:extLst>
                    <a:ext uri="{FF2B5EF4-FFF2-40B4-BE49-F238E27FC236}">
                      <a16:creationId xmlns:a16="http://schemas.microsoft.com/office/drawing/2014/main" id="{FCDC6C09-DFA8-4FB3-9DCE-E63B602F6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1804988"/>
                  <a:ext cx="133350" cy="58738"/>
                </a:xfrm>
                <a:custGeom>
                  <a:avLst/>
                  <a:gdLst>
                    <a:gd name="T0" fmla="*/ 84 w 87"/>
                    <a:gd name="T1" fmla="*/ 19 h 39"/>
                    <a:gd name="T2" fmla="*/ 44 w 87"/>
                    <a:gd name="T3" fmla="*/ 0 h 39"/>
                    <a:gd name="T4" fmla="*/ 8 w 87"/>
                    <a:gd name="T5" fmla="*/ 12 h 39"/>
                    <a:gd name="T6" fmla="*/ 1 w 87"/>
                    <a:gd name="T7" fmla="*/ 24 h 39"/>
                    <a:gd name="T8" fmla="*/ 43 w 87"/>
                    <a:gd name="T9" fmla="*/ 12 h 39"/>
                    <a:gd name="T10" fmla="*/ 67 w 87"/>
                    <a:gd name="T11" fmla="*/ 20 h 39"/>
                    <a:gd name="T12" fmla="*/ 66 w 87"/>
                    <a:gd name="T13" fmla="*/ 36 h 39"/>
                    <a:gd name="T14" fmla="*/ 73 w 87"/>
                    <a:gd name="T15" fmla="*/ 39 h 39"/>
                    <a:gd name="T16" fmla="*/ 83 w 87"/>
                    <a:gd name="T17" fmla="*/ 34 h 39"/>
                    <a:gd name="T18" fmla="*/ 84 w 87"/>
                    <a:gd name="T19" fmla="*/ 1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39">
                      <a:moveTo>
                        <a:pt x="84" y="19"/>
                      </a:moveTo>
                      <a:cubicBezTo>
                        <a:pt x="78" y="2"/>
                        <a:pt x="58" y="1"/>
                        <a:pt x="44" y="0"/>
                      </a:cubicBezTo>
                      <a:cubicBezTo>
                        <a:pt x="30" y="1"/>
                        <a:pt x="19" y="5"/>
                        <a:pt x="8" y="12"/>
                      </a:cubicBezTo>
                      <a:cubicBezTo>
                        <a:pt x="6" y="16"/>
                        <a:pt x="0" y="20"/>
                        <a:pt x="1" y="24"/>
                      </a:cubicBezTo>
                      <a:cubicBezTo>
                        <a:pt x="16" y="26"/>
                        <a:pt x="28" y="15"/>
                        <a:pt x="43" y="12"/>
                      </a:cubicBezTo>
                      <a:cubicBezTo>
                        <a:pt x="52" y="11"/>
                        <a:pt x="61" y="13"/>
                        <a:pt x="67" y="20"/>
                      </a:cubicBezTo>
                      <a:cubicBezTo>
                        <a:pt x="70" y="25"/>
                        <a:pt x="69" y="31"/>
                        <a:pt x="66" y="36"/>
                      </a:cubicBezTo>
                      <a:cubicBezTo>
                        <a:pt x="68" y="38"/>
                        <a:pt x="70" y="38"/>
                        <a:pt x="73" y="39"/>
                      </a:cubicBezTo>
                      <a:cubicBezTo>
                        <a:pt x="77" y="37"/>
                        <a:pt x="81" y="39"/>
                        <a:pt x="83" y="34"/>
                      </a:cubicBezTo>
                      <a:cubicBezTo>
                        <a:pt x="87" y="30"/>
                        <a:pt x="86" y="23"/>
                        <a:pt x="84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4" name="Freeform 17">
                  <a:extLst>
                    <a:ext uri="{FF2B5EF4-FFF2-40B4-BE49-F238E27FC236}">
                      <a16:creationId xmlns:a16="http://schemas.microsoft.com/office/drawing/2014/main" id="{C40FCBCD-B300-47E0-BE49-3AEBA209A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9388" y="1809750"/>
                  <a:ext cx="136525" cy="61913"/>
                </a:xfrm>
                <a:custGeom>
                  <a:avLst/>
                  <a:gdLst>
                    <a:gd name="T0" fmla="*/ 67 w 89"/>
                    <a:gd name="T1" fmla="*/ 8 h 41"/>
                    <a:gd name="T2" fmla="*/ 28 w 89"/>
                    <a:gd name="T3" fmla="*/ 1 h 41"/>
                    <a:gd name="T4" fmla="*/ 0 w 89"/>
                    <a:gd name="T5" fmla="*/ 23 h 41"/>
                    <a:gd name="T6" fmla="*/ 4 w 89"/>
                    <a:gd name="T7" fmla="*/ 36 h 41"/>
                    <a:gd name="T8" fmla="*/ 17 w 89"/>
                    <a:gd name="T9" fmla="*/ 40 h 41"/>
                    <a:gd name="T10" fmla="*/ 20 w 89"/>
                    <a:gd name="T11" fmla="*/ 38 h 41"/>
                    <a:gd name="T12" fmla="*/ 16 w 89"/>
                    <a:gd name="T13" fmla="*/ 27 h 41"/>
                    <a:gd name="T14" fmla="*/ 28 w 89"/>
                    <a:gd name="T15" fmla="*/ 13 h 41"/>
                    <a:gd name="T16" fmla="*/ 81 w 89"/>
                    <a:gd name="T17" fmla="*/ 26 h 41"/>
                    <a:gd name="T18" fmla="*/ 78 w 89"/>
                    <a:gd name="T19" fmla="*/ 12 h 41"/>
                    <a:gd name="T20" fmla="*/ 67 w 89"/>
                    <a:gd name="T21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41">
                      <a:moveTo>
                        <a:pt x="67" y="8"/>
                      </a:moveTo>
                      <a:cubicBezTo>
                        <a:pt x="56" y="2"/>
                        <a:pt x="42" y="0"/>
                        <a:pt x="28" y="1"/>
                      </a:cubicBezTo>
                      <a:cubicBezTo>
                        <a:pt x="17" y="3"/>
                        <a:pt x="2" y="9"/>
                        <a:pt x="0" y="23"/>
                      </a:cubicBezTo>
                      <a:cubicBezTo>
                        <a:pt x="0" y="27"/>
                        <a:pt x="2" y="32"/>
                        <a:pt x="4" y="36"/>
                      </a:cubicBezTo>
                      <a:cubicBezTo>
                        <a:pt x="7" y="39"/>
                        <a:pt x="12" y="39"/>
                        <a:pt x="17" y="40"/>
                      </a:cubicBezTo>
                      <a:cubicBezTo>
                        <a:pt x="18" y="39"/>
                        <a:pt x="21" y="41"/>
                        <a:pt x="20" y="38"/>
                      </a:cubicBezTo>
                      <a:cubicBezTo>
                        <a:pt x="16" y="35"/>
                        <a:pt x="16" y="31"/>
                        <a:pt x="16" y="27"/>
                      </a:cubicBezTo>
                      <a:cubicBezTo>
                        <a:pt x="17" y="20"/>
                        <a:pt x="24" y="16"/>
                        <a:pt x="28" y="13"/>
                      </a:cubicBezTo>
                      <a:cubicBezTo>
                        <a:pt x="47" y="12"/>
                        <a:pt x="65" y="18"/>
                        <a:pt x="81" y="26"/>
                      </a:cubicBezTo>
                      <a:cubicBezTo>
                        <a:pt x="89" y="22"/>
                        <a:pt x="79" y="17"/>
                        <a:pt x="78" y="12"/>
                      </a:cubicBezTo>
                      <a:cubicBezTo>
                        <a:pt x="75" y="8"/>
                        <a:pt x="70" y="13"/>
                        <a:pt x="6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5" name="Freeform 18">
                  <a:extLst>
                    <a:ext uri="{FF2B5EF4-FFF2-40B4-BE49-F238E27FC236}">
                      <a16:creationId xmlns:a16="http://schemas.microsoft.com/office/drawing/2014/main" id="{071EE74A-35EB-4BAE-806C-C197E9F84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17688"/>
                  <a:ext cx="84138" cy="42863"/>
                </a:xfrm>
                <a:custGeom>
                  <a:avLst/>
                  <a:gdLst>
                    <a:gd name="T0" fmla="*/ 55 w 55"/>
                    <a:gd name="T1" fmla="*/ 17 h 28"/>
                    <a:gd name="T2" fmla="*/ 54 w 55"/>
                    <a:gd name="T3" fmla="*/ 13 h 28"/>
                    <a:gd name="T4" fmla="*/ 1 w 55"/>
                    <a:gd name="T5" fmla="*/ 21 h 28"/>
                    <a:gd name="T6" fmla="*/ 1 w 55"/>
                    <a:gd name="T7" fmla="*/ 24 h 28"/>
                    <a:gd name="T8" fmla="*/ 37 w 55"/>
                    <a:gd name="T9" fmla="*/ 15 h 28"/>
                    <a:gd name="T10" fmla="*/ 53 w 55"/>
                    <a:gd name="T11" fmla="*/ 23 h 28"/>
                    <a:gd name="T12" fmla="*/ 55 w 55"/>
                    <a:gd name="T13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28">
                      <a:moveTo>
                        <a:pt x="55" y="17"/>
                      </a:move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36" y="0"/>
                        <a:pt x="19" y="20"/>
                        <a:pt x="1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14" y="28"/>
                        <a:pt x="25" y="15"/>
                        <a:pt x="37" y="15"/>
                      </a:cubicBezTo>
                      <a:cubicBezTo>
                        <a:pt x="44" y="15"/>
                        <a:pt x="48" y="20"/>
                        <a:pt x="53" y="23"/>
                      </a:cubicBezTo>
                      <a:cubicBezTo>
                        <a:pt x="55" y="21"/>
                        <a:pt x="55" y="19"/>
                        <a:pt x="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6" name="Freeform 19">
                  <a:extLst>
                    <a:ext uri="{FF2B5EF4-FFF2-40B4-BE49-F238E27FC236}">
                      <a16:creationId xmlns:a16="http://schemas.microsoft.com/office/drawing/2014/main" id="{C18114B6-774F-410B-AF73-664E6A152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563" y="1830388"/>
                  <a:ext cx="357188" cy="146050"/>
                </a:xfrm>
                <a:custGeom>
                  <a:avLst/>
                  <a:gdLst>
                    <a:gd name="T0" fmla="*/ 144 w 234"/>
                    <a:gd name="T1" fmla="*/ 20 h 95"/>
                    <a:gd name="T2" fmla="*/ 123 w 234"/>
                    <a:gd name="T3" fmla="*/ 11 h 95"/>
                    <a:gd name="T4" fmla="*/ 109 w 234"/>
                    <a:gd name="T5" fmla="*/ 4 h 95"/>
                    <a:gd name="T6" fmla="*/ 51 w 234"/>
                    <a:gd name="T7" fmla="*/ 48 h 95"/>
                    <a:gd name="T8" fmla="*/ 38 w 234"/>
                    <a:gd name="T9" fmla="*/ 64 h 95"/>
                    <a:gd name="T10" fmla="*/ 0 w 234"/>
                    <a:gd name="T11" fmla="*/ 91 h 95"/>
                    <a:gd name="T12" fmla="*/ 1 w 234"/>
                    <a:gd name="T13" fmla="*/ 92 h 95"/>
                    <a:gd name="T14" fmla="*/ 26 w 234"/>
                    <a:gd name="T15" fmla="*/ 86 h 95"/>
                    <a:gd name="T16" fmla="*/ 41 w 234"/>
                    <a:gd name="T17" fmla="*/ 78 h 95"/>
                    <a:gd name="T18" fmla="*/ 59 w 234"/>
                    <a:gd name="T19" fmla="*/ 65 h 95"/>
                    <a:gd name="T20" fmla="*/ 111 w 234"/>
                    <a:gd name="T21" fmla="*/ 23 h 95"/>
                    <a:gd name="T22" fmla="*/ 122 w 234"/>
                    <a:gd name="T23" fmla="*/ 26 h 95"/>
                    <a:gd name="T24" fmla="*/ 169 w 234"/>
                    <a:gd name="T25" fmla="*/ 58 h 95"/>
                    <a:gd name="T26" fmla="*/ 176 w 234"/>
                    <a:gd name="T27" fmla="*/ 65 h 95"/>
                    <a:gd name="T28" fmla="*/ 217 w 234"/>
                    <a:gd name="T29" fmla="*/ 91 h 95"/>
                    <a:gd name="T30" fmla="*/ 234 w 234"/>
                    <a:gd name="T31" fmla="*/ 95 h 95"/>
                    <a:gd name="T32" fmla="*/ 227 w 234"/>
                    <a:gd name="T33" fmla="*/ 79 h 95"/>
                    <a:gd name="T34" fmla="*/ 188 w 234"/>
                    <a:gd name="T35" fmla="*/ 55 h 95"/>
                    <a:gd name="T36" fmla="*/ 144 w 234"/>
                    <a:gd name="T37" fmla="*/ 2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4" h="95">
                      <a:moveTo>
                        <a:pt x="144" y="20"/>
                      </a:moveTo>
                      <a:cubicBezTo>
                        <a:pt x="138" y="16"/>
                        <a:pt x="129" y="16"/>
                        <a:pt x="123" y="11"/>
                      </a:cubicBezTo>
                      <a:cubicBezTo>
                        <a:pt x="117" y="11"/>
                        <a:pt x="115" y="0"/>
                        <a:pt x="109" y="4"/>
                      </a:cubicBezTo>
                      <a:cubicBezTo>
                        <a:pt x="95" y="28"/>
                        <a:pt x="63" y="23"/>
                        <a:pt x="51" y="48"/>
                      </a:cubicBezTo>
                      <a:cubicBezTo>
                        <a:pt x="47" y="54"/>
                        <a:pt x="49" y="66"/>
                        <a:pt x="38" y="64"/>
                      </a:cubicBezTo>
                      <a:cubicBezTo>
                        <a:pt x="23" y="64"/>
                        <a:pt x="7" y="77"/>
                        <a:pt x="0" y="91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9" y="89"/>
                        <a:pt x="17" y="86"/>
                        <a:pt x="26" y="86"/>
                      </a:cubicBezTo>
                      <a:cubicBezTo>
                        <a:pt x="41" y="78"/>
                        <a:pt x="41" y="78"/>
                        <a:pt x="41" y="78"/>
                      </a:cubicBezTo>
                      <a:cubicBezTo>
                        <a:pt x="47" y="74"/>
                        <a:pt x="61" y="77"/>
                        <a:pt x="59" y="65"/>
                      </a:cubicBezTo>
                      <a:cubicBezTo>
                        <a:pt x="68" y="43"/>
                        <a:pt x="96" y="41"/>
                        <a:pt x="111" y="23"/>
                      </a:cubicBezTo>
                      <a:cubicBezTo>
                        <a:pt x="114" y="22"/>
                        <a:pt x="119" y="23"/>
                        <a:pt x="122" y="26"/>
                      </a:cubicBezTo>
                      <a:cubicBezTo>
                        <a:pt x="139" y="34"/>
                        <a:pt x="159" y="41"/>
                        <a:pt x="169" y="58"/>
                      </a:cubicBezTo>
                      <a:cubicBezTo>
                        <a:pt x="170" y="61"/>
                        <a:pt x="171" y="67"/>
                        <a:pt x="176" y="65"/>
                      </a:cubicBezTo>
                      <a:cubicBezTo>
                        <a:pt x="192" y="68"/>
                        <a:pt x="209" y="76"/>
                        <a:pt x="217" y="91"/>
                      </a:cubicBezTo>
                      <a:cubicBezTo>
                        <a:pt x="222" y="93"/>
                        <a:pt x="228" y="95"/>
                        <a:pt x="234" y="95"/>
                      </a:cubicBezTo>
                      <a:cubicBezTo>
                        <a:pt x="234" y="89"/>
                        <a:pt x="230" y="84"/>
                        <a:pt x="227" y="79"/>
                      </a:cubicBezTo>
                      <a:cubicBezTo>
                        <a:pt x="217" y="67"/>
                        <a:pt x="203" y="59"/>
                        <a:pt x="188" y="55"/>
                      </a:cubicBezTo>
                      <a:cubicBezTo>
                        <a:pt x="180" y="38"/>
                        <a:pt x="161" y="27"/>
                        <a:pt x="14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7" name="Freeform 20">
                  <a:extLst>
                    <a:ext uri="{FF2B5EF4-FFF2-40B4-BE49-F238E27FC236}">
                      <a16:creationId xmlns:a16="http://schemas.microsoft.com/office/drawing/2014/main" id="{9F181F08-104A-435E-992C-0B4AC7A43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2726" y="1833563"/>
                  <a:ext cx="80963" cy="26988"/>
                </a:xfrm>
                <a:custGeom>
                  <a:avLst/>
                  <a:gdLst>
                    <a:gd name="T0" fmla="*/ 52 w 53"/>
                    <a:gd name="T1" fmla="*/ 12 h 18"/>
                    <a:gd name="T2" fmla="*/ 10 w 53"/>
                    <a:gd name="T3" fmla="*/ 3 h 18"/>
                    <a:gd name="T4" fmla="*/ 0 w 53"/>
                    <a:gd name="T5" fmla="*/ 13 h 18"/>
                    <a:gd name="T6" fmla="*/ 3 w 53"/>
                    <a:gd name="T7" fmla="*/ 18 h 18"/>
                    <a:gd name="T8" fmla="*/ 12 w 53"/>
                    <a:gd name="T9" fmla="*/ 8 h 18"/>
                    <a:gd name="T10" fmla="*/ 46 w 53"/>
                    <a:gd name="T11" fmla="*/ 12 h 18"/>
                    <a:gd name="T12" fmla="*/ 52 w 53"/>
                    <a:gd name="T13" fmla="*/ 15 h 18"/>
                    <a:gd name="T14" fmla="*/ 52 w 53"/>
                    <a:gd name="T15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8">
                      <a:moveTo>
                        <a:pt x="52" y="12"/>
                      </a:moveTo>
                      <a:cubicBezTo>
                        <a:pt x="39" y="8"/>
                        <a:pt x="25" y="0"/>
                        <a:pt x="10" y="3"/>
                      </a:cubicBezTo>
                      <a:cubicBezTo>
                        <a:pt x="6" y="5"/>
                        <a:pt x="0" y="8"/>
                        <a:pt x="0" y="13"/>
                      </a:cubicBezTo>
                      <a:cubicBezTo>
                        <a:pt x="0" y="15"/>
                        <a:pt x="1" y="18"/>
                        <a:pt x="3" y="18"/>
                      </a:cubicBezTo>
                      <a:cubicBezTo>
                        <a:pt x="4" y="13"/>
                        <a:pt x="9" y="10"/>
                        <a:pt x="12" y="8"/>
                      </a:cubicBezTo>
                      <a:cubicBezTo>
                        <a:pt x="24" y="3"/>
                        <a:pt x="36" y="8"/>
                        <a:pt x="46" y="12"/>
                      </a:cubicBezTo>
                      <a:cubicBezTo>
                        <a:pt x="48" y="12"/>
                        <a:pt x="50" y="16"/>
                        <a:pt x="52" y="15"/>
                      </a:cubicBezTo>
                      <a:cubicBezTo>
                        <a:pt x="53" y="14"/>
                        <a:pt x="53" y="13"/>
                        <a:pt x="5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8" name="Freeform 21">
                  <a:extLst>
                    <a:ext uri="{FF2B5EF4-FFF2-40B4-BE49-F238E27FC236}">
                      <a16:creationId xmlns:a16="http://schemas.microsoft.com/office/drawing/2014/main" id="{89E20945-F86B-4E12-8721-6005452CD3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6226" y="1852613"/>
                  <a:ext cx="55563" cy="52388"/>
                </a:xfrm>
                <a:custGeom>
                  <a:avLst/>
                  <a:gdLst>
                    <a:gd name="T0" fmla="*/ 33 w 37"/>
                    <a:gd name="T1" fmla="*/ 5 h 34"/>
                    <a:gd name="T2" fmla="*/ 28 w 37"/>
                    <a:gd name="T3" fmla="*/ 1 h 34"/>
                    <a:gd name="T4" fmla="*/ 0 w 37"/>
                    <a:gd name="T5" fmla="*/ 23 h 34"/>
                    <a:gd name="T6" fmla="*/ 0 w 37"/>
                    <a:gd name="T7" fmla="*/ 25 h 34"/>
                    <a:gd name="T8" fmla="*/ 15 w 37"/>
                    <a:gd name="T9" fmla="*/ 31 h 34"/>
                    <a:gd name="T10" fmla="*/ 37 w 37"/>
                    <a:gd name="T11" fmla="*/ 31 h 34"/>
                    <a:gd name="T12" fmla="*/ 28 w 37"/>
                    <a:gd name="T13" fmla="*/ 29 h 34"/>
                    <a:gd name="T14" fmla="*/ 11 w 37"/>
                    <a:gd name="T15" fmla="*/ 21 h 34"/>
                    <a:gd name="T16" fmla="*/ 32 w 37"/>
                    <a:gd name="T17" fmla="*/ 7 h 34"/>
                    <a:gd name="T18" fmla="*/ 33 w 37"/>
                    <a:gd name="T19" fmla="*/ 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34">
                      <a:moveTo>
                        <a:pt x="33" y="5"/>
                      </a:moveTo>
                      <a:cubicBezTo>
                        <a:pt x="31" y="3"/>
                        <a:pt x="30" y="0"/>
                        <a:pt x="28" y="1"/>
                      </a:cubicBezTo>
                      <a:cubicBezTo>
                        <a:pt x="17" y="5"/>
                        <a:pt x="7" y="13"/>
                        <a:pt x="0" y="2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4" y="28"/>
                        <a:pt x="9" y="30"/>
                        <a:pt x="15" y="31"/>
                      </a:cubicBezTo>
                      <a:cubicBezTo>
                        <a:pt x="22" y="32"/>
                        <a:pt x="31" y="34"/>
                        <a:pt x="37" y="31"/>
                      </a:cubicBezTo>
                      <a:cubicBezTo>
                        <a:pt x="35" y="29"/>
                        <a:pt x="31" y="32"/>
                        <a:pt x="28" y="29"/>
                      </a:cubicBezTo>
                      <a:cubicBezTo>
                        <a:pt x="22" y="26"/>
                        <a:pt x="13" y="27"/>
                        <a:pt x="11" y="21"/>
                      </a:cubicBezTo>
                      <a:cubicBezTo>
                        <a:pt x="17" y="15"/>
                        <a:pt x="24" y="10"/>
                        <a:pt x="32" y="7"/>
                      </a:cubicBezTo>
                      <a:cubicBezTo>
                        <a:pt x="33" y="5"/>
                        <a:pt x="33" y="5"/>
                        <a:pt x="3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29" name="Freeform 22">
                  <a:extLst>
                    <a:ext uri="{FF2B5EF4-FFF2-40B4-BE49-F238E27FC236}">
                      <a16:creationId xmlns:a16="http://schemas.microsoft.com/office/drawing/2014/main" id="{9B6673E0-79DF-4F49-97F1-37FF00FF8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852613"/>
                  <a:ext cx="58738" cy="53975"/>
                </a:xfrm>
                <a:custGeom>
                  <a:avLst/>
                  <a:gdLst>
                    <a:gd name="T0" fmla="*/ 32 w 39"/>
                    <a:gd name="T1" fmla="*/ 11 h 36"/>
                    <a:gd name="T2" fmla="*/ 15 w 39"/>
                    <a:gd name="T3" fmla="*/ 0 h 36"/>
                    <a:gd name="T4" fmla="*/ 19 w 39"/>
                    <a:gd name="T5" fmla="*/ 7 h 36"/>
                    <a:gd name="T6" fmla="*/ 27 w 39"/>
                    <a:gd name="T7" fmla="*/ 19 h 36"/>
                    <a:gd name="T8" fmla="*/ 1 w 39"/>
                    <a:gd name="T9" fmla="*/ 33 h 36"/>
                    <a:gd name="T10" fmla="*/ 2 w 39"/>
                    <a:gd name="T11" fmla="*/ 36 h 36"/>
                    <a:gd name="T12" fmla="*/ 20 w 39"/>
                    <a:gd name="T13" fmla="*/ 33 h 36"/>
                    <a:gd name="T14" fmla="*/ 39 w 39"/>
                    <a:gd name="T15" fmla="*/ 21 h 36"/>
                    <a:gd name="T16" fmla="*/ 37 w 39"/>
                    <a:gd name="T17" fmla="*/ 13 h 36"/>
                    <a:gd name="T18" fmla="*/ 32 w 39"/>
                    <a:gd name="T19" fmla="*/ 1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6">
                      <a:moveTo>
                        <a:pt x="32" y="11"/>
                      </a:moveTo>
                      <a:cubicBezTo>
                        <a:pt x="26" y="7"/>
                        <a:pt x="22" y="1"/>
                        <a:pt x="15" y="0"/>
                      </a:cubicBezTo>
                      <a:cubicBezTo>
                        <a:pt x="15" y="2"/>
                        <a:pt x="17" y="5"/>
                        <a:pt x="19" y="7"/>
                      </a:cubicBezTo>
                      <a:cubicBezTo>
                        <a:pt x="22" y="10"/>
                        <a:pt x="28" y="14"/>
                        <a:pt x="27" y="19"/>
                      </a:cubicBezTo>
                      <a:cubicBezTo>
                        <a:pt x="21" y="30"/>
                        <a:pt x="10" y="28"/>
                        <a:pt x="1" y="33"/>
                      </a:cubicBezTo>
                      <a:cubicBezTo>
                        <a:pt x="0" y="34"/>
                        <a:pt x="1" y="35"/>
                        <a:pt x="2" y="36"/>
                      </a:cubicBezTo>
                      <a:cubicBezTo>
                        <a:pt x="8" y="36"/>
                        <a:pt x="14" y="35"/>
                        <a:pt x="20" y="33"/>
                      </a:cubicBezTo>
                      <a:cubicBezTo>
                        <a:pt x="26" y="30"/>
                        <a:pt x="35" y="26"/>
                        <a:pt x="39" y="21"/>
                      </a:cubicBezTo>
                      <a:cubicBezTo>
                        <a:pt x="37" y="18"/>
                        <a:pt x="36" y="16"/>
                        <a:pt x="37" y="13"/>
                      </a:cubicBezTo>
                      <a:cubicBezTo>
                        <a:pt x="35" y="12"/>
                        <a:pt x="34" y="10"/>
                        <a:pt x="3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0" name="Freeform 23">
                  <a:extLst>
                    <a:ext uri="{FF2B5EF4-FFF2-40B4-BE49-F238E27FC236}">
                      <a16:creationId xmlns:a16="http://schemas.microsoft.com/office/drawing/2014/main" id="{03A02D65-D55A-45B8-83C7-E159F00CD0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8713" y="1858963"/>
                  <a:ext cx="53975" cy="39688"/>
                </a:xfrm>
                <a:custGeom>
                  <a:avLst/>
                  <a:gdLst>
                    <a:gd name="T0" fmla="*/ 35 w 35"/>
                    <a:gd name="T1" fmla="*/ 13 h 26"/>
                    <a:gd name="T2" fmla="*/ 23 w 35"/>
                    <a:gd name="T3" fmla="*/ 0 h 26"/>
                    <a:gd name="T4" fmla="*/ 0 w 35"/>
                    <a:gd name="T5" fmla="*/ 12 h 26"/>
                    <a:gd name="T6" fmla="*/ 2 w 35"/>
                    <a:gd name="T7" fmla="*/ 15 h 26"/>
                    <a:gd name="T8" fmla="*/ 17 w 35"/>
                    <a:gd name="T9" fmla="*/ 22 h 26"/>
                    <a:gd name="T10" fmla="*/ 35 w 35"/>
                    <a:gd name="T11" fmla="*/ 1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6">
                      <a:moveTo>
                        <a:pt x="35" y="13"/>
                      </a:moveTo>
                      <a:cubicBezTo>
                        <a:pt x="33" y="8"/>
                        <a:pt x="29" y="2"/>
                        <a:pt x="23" y="0"/>
                      </a:cubicBezTo>
                      <a:cubicBezTo>
                        <a:pt x="16" y="5"/>
                        <a:pt x="8" y="9"/>
                        <a:pt x="0" y="12"/>
                      </a:cubicBezTo>
                      <a:cubicBezTo>
                        <a:pt x="0" y="13"/>
                        <a:pt x="1" y="14"/>
                        <a:pt x="2" y="15"/>
                      </a:cubicBezTo>
                      <a:cubicBezTo>
                        <a:pt x="6" y="19"/>
                        <a:pt x="10" y="26"/>
                        <a:pt x="17" y="22"/>
                      </a:cubicBezTo>
                      <a:cubicBezTo>
                        <a:pt x="24" y="20"/>
                        <a:pt x="32" y="19"/>
                        <a:pt x="3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1" name="Freeform 24">
                  <a:extLst>
                    <a:ext uri="{FF2B5EF4-FFF2-40B4-BE49-F238E27FC236}">
                      <a16:creationId xmlns:a16="http://schemas.microsoft.com/office/drawing/2014/main" id="{3FAD5347-395D-45A1-A4A2-4E18D66DA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9563" y="1865313"/>
                  <a:ext cx="58738" cy="25400"/>
                </a:xfrm>
                <a:custGeom>
                  <a:avLst/>
                  <a:gdLst>
                    <a:gd name="T0" fmla="*/ 39 w 39"/>
                    <a:gd name="T1" fmla="*/ 7 h 16"/>
                    <a:gd name="T2" fmla="*/ 19 w 39"/>
                    <a:gd name="T3" fmla="*/ 0 h 16"/>
                    <a:gd name="T4" fmla="*/ 0 w 39"/>
                    <a:gd name="T5" fmla="*/ 12 h 16"/>
                    <a:gd name="T6" fmla="*/ 29 w 39"/>
                    <a:gd name="T7" fmla="*/ 14 h 16"/>
                    <a:gd name="T8" fmla="*/ 39 w 39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6">
                      <a:moveTo>
                        <a:pt x="39" y="7"/>
                      </a:moveTo>
                      <a:cubicBezTo>
                        <a:pt x="32" y="4"/>
                        <a:pt x="26" y="2"/>
                        <a:pt x="19" y="0"/>
                      </a:cubicBezTo>
                      <a:cubicBezTo>
                        <a:pt x="12" y="2"/>
                        <a:pt x="5" y="7"/>
                        <a:pt x="0" y="12"/>
                      </a:cubicBezTo>
                      <a:cubicBezTo>
                        <a:pt x="9" y="15"/>
                        <a:pt x="20" y="16"/>
                        <a:pt x="29" y="14"/>
                      </a:cubicBezTo>
                      <a:cubicBezTo>
                        <a:pt x="32" y="12"/>
                        <a:pt x="39" y="12"/>
                        <a:pt x="3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2" name="Freeform 25">
                  <a:extLst>
                    <a:ext uri="{FF2B5EF4-FFF2-40B4-BE49-F238E27FC236}">
                      <a16:creationId xmlns:a16="http://schemas.microsoft.com/office/drawing/2014/main" id="{AC9340C7-4D10-4674-A1B0-77C4748EA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5713" y="1874838"/>
                  <a:ext cx="260350" cy="146050"/>
                </a:xfrm>
                <a:custGeom>
                  <a:avLst/>
                  <a:gdLst>
                    <a:gd name="T0" fmla="*/ 111 w 170"/>
                    <a:gd name="T1" fmla="*/ 17 h 95"/>
                    <a:gd name="T2" fmla="*/ 76 w 170"/>
                    <a:gd name="T3" fmla="*/ 0 h 95"/>
                    <a:gd name="T4" fmla="*/ 39 w 170"/>
                    <a:gd name="T5" fmla="*/ 24 h 95"/>
                    <a:gd name="T6" fmla="*/ 28 w 170"/>
                    <a:gd name="T7" fmla="*/ 37 h 95"/>
                    <a:gd name="T8" fmla="*/ 25 w 170"/>
                    <a:gd name="T9" fmla="*/ 50 h 95"/>
                    <a:gd name="T10" fmla="*/ 0 w 170"/>
                    <a:gd name="T11" fmla="*/ 58 h 95"/>
                    <a:gd name="T12" fmla="*/ 25 w 170"/>
                    <a:gd name="T13" fmla="*/ 71 h 95"/>
                    <a:gd name="T14" fmla="*/ 35 w 170"/>
                    <a:gd name="T15" fmla="*/ 87 h 95"/>
                    <a:gd name="T16" fmla="*/ 50 w 170"/>
                    <a:gd name="T17" fmla="*/ 69 h 95"/>
                    <a:gd name="T18" fmla="*/ 54 w 170"/>
                    <a:gd name="T19" fmla="*/ 53 h 95"/>
                    <a:gd name="T20" fmla="*/ 78 w 170"/>
                    <a:gd name="T21" fmla="*/ 35 h 95"/>
                    <a:gd name="T22" fmla="*/ 99 w 170"/>
                    <a:gd name="T23" fmla="*/ 37 h 95"/>
                    <a:gd name="T24" fmla="*/ 117 w 170"/>
                    <a:gd name="T25" fmla="*/ 59 h 95"/>
                    <a:gd name="T26" fmla="*/ 117 w 170"/>
                    <a:gd name="T27" fmla="*/ 69 h 95"/>
                    <a:gd name="T28" fmla="*/ 130 w 170"/>
                    <a:gd name="T29" fmla="*/ 95 h 95"/>
                    <a:gd name="T30" fmla="*/ 140 w 170"/>
                    <a:gd name="T31" fmla="*/ 79 h 95"/>
                    <a:gd name="T32" fmla="*/ 170 w 170"/>
                    <a:gd name="T33" fmla="*/ 63 h 95"/>
                    <a:gd name="T34" fmla="*/ 157 w 170"/>
                    <a:gd name="T35" fmla="*/ 49 h 95"/>
                    <a:gd name="T36" fmla="*/ 131 w 170"/>
                    <a:gd name="T37" fmla="*/ 43 h 95"/>
                    <a:gd name="T38" fmla="*/ 129 w 170"/>
                    <a:gd name="T39" fmla="*/ 42 h 95"/>
                    <a:gd name="T40" fmla="*/ 111 w 170"/>
                    <a:gd name="T41" fmla="*/ 1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95">
                      <a:moveTo>
                        <a:pt x="111" y="17"/>
                      </a:moveTo>
                      <a:cubicBezTo>
                        <a:pt x="99" y="12"/>
                        <a:pt x="88" y="7"/>
                        <a:pt x="76" y="0"/>
                      </a:cubicBezTo>
                      <a:cubicBezTo>
                        <a:pt x="65" y="10"/>
                        <a:pt x="51" y="16"/>
                        <a:pt x="39" y="24"/>
                      </a:cubicBezTo>
                      <a:cubicBezTo>
                        <a:pt x="33" y="26"/>
                        <a:pt x="31" y="33"/>
                        <a:pt x="28" y="37"/>
                      </a:cubicBezTo>
                      <a:cubicBezTo>
                        <a:pt x="26" y="41"/>
                        <a:pt x="28" y="47"/>
                        <a:pt x="25" y="50"/>
                      </a:cubicBezTo>
                      <a:cubicBezTo>
                        <a:pt x="16" y="52"/>
                        <a:pt x="6" y="51"/>
                        <a:pt x="0" y="58"/>
                      </a:cubicBezTo>
                      <a:cubicBezTo>
                        <a:pt x="8" y="61"/>
                        <a:pt x="17" y="66"/>
                        <a:pt x="25" y="71"/>
                      </a:cubicBezTo>
                      <a:cubicBezTo>
                        <a:pt x="29" y="76"/>
                        <a:pt x="30" y="83"/>
                        <a:pt x="35" y="87"/>
                      </a:cubicBezTo>
                      <a:cubicBezTo>
                        <a:pt x="38" y="80"/>
                        <a:pt x="44" y="74"/>
                        <a:pt x="50" y="69"/>
                      </a:cubicBezTo>
                      <a:cubicBezTo>
                        <a:pt x="51" y="63"/>
                        <a:pt x="50" y="58"/>
                        <a:pt x="54" y="53"/>
                      </a:cubicBezTo>
                      <a:cubicBezTo>
                        <a:pt x="60" y="45"/>
                        <a:pt x="68" y="39"/>
                        <a:pt x="78" y="35"/>
                      </a:cubicBezTo>
                      <a:cubicBezTo>
                        <a:pt x="85" y="33"/>
                        <a:pt x="94" y="31"/>
                        <a:pt x="99" y="37"/>
                      </a:cubicBezTo>
                      <a:cubicBezTo>
                        <a:pt x="110" y="38"/>
                        <a:pt x="114" y="50"/>
                        <a:pt x="117" y="59"/>
                      </a:cubicBezTo>
                      <a:cubicBezTo>
                        <a:pt x="115" y="63"/>
                        <a:pt x="117" y="66"/>
                        <a:pt x="117" y="69"/>
                      </a:cubicBezTo>
                      <a:cubicBezTo>
                        <a:pt x="126" y="74"/>
                        <a:pt x="130" y="85"/>
                        <a:pt x="130" y="95"/>
                      </a:cubicBezTo>
                      <a:cubicBezTo>
                        <a:pt x="133" y="89"/>
                        <a:pt x="135" y="83"/>
                        <a:pt x="140" y="79"/>
                      </a:cubicBezTo>
                      <a:cubicBezTo>
                        <a:pt x="147" y="69"/>
                        <a:pt x="159" y="64"/>
                        <a:pt x="170" y="63"/>
                      </a:cubicBezTo>
                      <a:cubicBezTo>
                        <a:pt x="167" y="57"/>
                        <a:pt x="162" y="52"/>
                        <a:pt x="157" y="49"/>
                      </a:cubicBezTo>
                      <a:cubicBezTo>
                        <a:pt x="149" y="46"/>
                        <a:pt x="141" y="42"/>
                        <a:pt x="131" y="43"/>
                      </a:cubicBezTo>
                      <a:cubicBezTo>
                        <a:pt x="129" y="42"/>
                        <a:pt x="129" y="42"/>
                        <a:pt x="129" y="42"/>
                      </a:cubicBezTo>
                      <a:cubicBezTo>
                        <a:pt x="128" y="32"/>
                        <a:pt x="119" y="25"/>
                        <a:pt x="11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3" name="Freeform 26">
                  <a:extLst>
                    <a:ext uri="{FF2B5EF4-FFF2-40B4-BE49-F238E27FC236}">
                      <a16:creationId xmlns:a16="http://schemas.microsoft.com/office/drawing/2014/main" id="{62B7AC67-C9F3-463A-9C27-2558EFECC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74838"/>
                  <a:ext cx="85725" cy="96838"/>
                </a:xfrm>
                <a:custGeom>
                  <a:avLst/>
                  <a:gdLst>
                    <a:gd name="T0" fmla="*/ 48 w 56"/>
                    <a:gd name="T1" fmla="*/ 29 h 63"/>
                    <a:gd name="T2" fmla="*/ 41 w 56"/>
                    <a:gd name="T3" fmla="*/ 18 h 63"/>
                    <a:gd name="T4" fmla="*/ 16 w 56"/>
                    <a:gd name="T5" fmla="*/ 1 h 63"/>
                    <a:gd name="T6" fmla="*/ 8 w 56"/>
                    <a:gd name="T7" fmla="*/ 1 h 63"/>
                    <a:gd name="T8" fmla="*/ 46 w 56"/>
                    <a:gd name="T9" fmla="*/ 48 h 63"/>
                    <a:gd name="T10" fmla="*/ 41 w 56"/>
                    <a:gd name="T11" fmla="*/ 51 h 63"/>
                    <a:gd name="T12" fmla="*/ 0 w 56"/>
                    <a:gd name="T13" fmla="*/ 20 h 63"/>
                    <a:gd name="T14" fmla="*/ 4 w 56"/>
                    <a:gd name="T15" fmla="*/ 29 h 63"/>
                    <a:gd name="T16" fmla="*/ 35 w 56"/>
                    <a:gd name="T17" fmla="*/ 57 h 63"/>
                    <a:gd name="T18" fmla="*/ 54 w 56"/>
                    <a:gd name="T19" fmla="*/ 59 h 63"/>
                    <a:gd name="T20" fmla="*/ 48 w 56"/>
                    <a:gd name="T21" fmla="*/ 29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63">
                      <a:moveTo>
                        <a:pt x="48" y="29"/>
                      </a:move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33" y="12"/>
                        <a:pt x="27" y="2"/>
                        <a:pt x="16" y="1"/>
                      </a:cubicBezTo>
                      <a:cubicBezTo>
                        <a:pt x="14" y="0"/>
                        <a:pt x="9" y="0"/>
                        <a:pt x="8" y="1"/>
                      </a:cubicBezTo>
                      <a:cubicBezTo>
                        <a:pt x="27" y="11"/>
                        <a:pt x="44" y="27"/>
                        <a:pt x="46" y="48"/>
                      </a:cubicBezTo>
                      <a:cubicBezTo>
                        <a:pt x="45" y="51"/>
                        <a:pt x="43" y="51"/>
                        <a:pt x="41" y="51"/>
                      </a:cubicBezTo>
                      <a:cubicBezTo>
                        <a:pt x="24" y="48"/>
                        <a:pt x="12" y="32"/>
                        <a:pt x="0" y="20"/>
                      </a:cubicBezTo>
                      <a:cubicBezTo>
                        <a:pt x="0" y="23"/>
                        <a:pt x="2" y="26"/>
                        <a:pt x="4" y="29"/>
                      </a:cubicBezTo>
                      <a:cubicBezTo>
                        <a:pt x="13" y="40"/>
                        <a:pt x="21" y="53"/>
                        <a:pt x="35" y="57"/>
                      </a:cubicBezTo>
                      <a:cubicBezTo>
                        <a:pt x="41" y="59"/>
                        <a:pt x="48" y="63"/>
                        <a:pt x="54" y="59"/>
                      </a:cubicBezTo>
                      <a:cubicBezTo>
                        <a:pt x="56" y="48"/>
                        <a:pt x="51" y="39"/>
                        <a:pt x="48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4" name="Freeform 27">
                  <a:extLst>
                    <a:ext uri="{FF2B5EF4-FFF2-40B4-BE49-F238E27FC236}">
                      <a16:creationId xmlns:a16="http://schemas.microsoft.com/office/drawing/2014/main" id="{B91F830A-5A07-4BFA-8CF3-924E37D98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1588" y="1881188"/>
                  <a:ext cx="228600" cy="111125"/>
                </a:xfrm>
                <a:custGeom>
                  <a:avLst/>
                  <a:gdLst>
                    <a:gd name="T0" fmla="*/ 80 w 149"/>
                    <a:gd name="T1" fmla="*/ 6 h 72"/>
                    <a:gd name="T2" fmla="*/ 65 w 149"/>
                    <a:gd name="T3" fmla="*/ 0 h 72"/>
                    <a:gd name="T4" fmla="*/ 21 w 149"/>
                    <a:gd name="T5" fmla="*/ 40 h 72"/>
                    <a:gd name="T6" fmla="*/ 19 w 149"/>
                    <a:gd name="T7" fmla="*/ 51 h 72"/>
                    <a:gd name="T8" fmla="*/ 2 w 149"/>
                    <a:gd name="T9" fmla="*/ 52 h 72"/>
                    <a:gd name="T10" fmla="*/ 1 w 149"/>
                    <a:gd name="T11" fmla="*/ 56 h 72"/>
                    <a:gd name="T12" fmla="*/ 23 w 149"/>
                    <a:gd name="T13" fmla="*/ 72 h 72"/>
                    <a:gd name="T14" fmla="*/ 35 w 149"/>
                    <a:gd name="T15" fmla="*/ 62 h 72"/>
                    <a:gd name="T16" fmla="*/ 55 w 149"/>
                    <a:gd name="T17" fmla="*/ 32 h 72"/>
                    <a:gd name="T18" fmla="*/ 100 w 149"/>
                    <a:gd name="T19" fmla="*/ 31 h 72"/>
                    <a:gd name="T20" fmla="*/ 111 w 149"/>
                    <a:gd name="T21" fmla="*/ 61 h 72"/>
                    <a:gd name="T22" fmla="*/ 120 w 149"/>
                    <a:gd name="T23" fmla="*/ 72 h 72"/>
                    <a:gd name="T24" fmla="*/ 129 w 149"/>
                    <a:gd name="T25" fmla="*/ 67 h 72"/>
                    <a:gd name="T26" fmla="*/ 148 w 149"/>
                    <a:gd name="T27" fmla="*/ 56 h 72"/>
                    <a:gd name="T28" fmla="*/ 148 w 149"/>
                    <a:gd name="T29" fmla="*/ 52 h 72"/>
                    <a:gd name="T30" fmla="*/ 118 w 149"/>
                    <a:gd name="T31" fmla="*/ 42 h 72"/>
                    <a:gd name="T32" fmla="*/ 80 w 149"/>
                    <a:gd name="T33" fmla="*/ 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9" h="72">
                      <a:moveTo>
                        <a:pt x="80" y="6"/>
                      </a:moveTo>
                      <a:cubicBezTo>
                        <a:pt x="75" y="5"/>
                        <a:pt x="71" y="1"/>
                        <a:pt x="65" y="0"/>
                      </a:cubicBezTo>
                      <a:cubicBezTo>
                        <a:pt x="54" y="18"/>
                        <a:pt x="27" y="17"/>
                        <a:pt x="21" y="40"/>
                      </a:cubicBezTo>
                      <a:cubicBezTo>
                        <a:pt x="20" y="43"/>
                        <a:pt x="21" y="48"/>
                        <a:pt x="19" y="51"/>
                      </a:cubicBezTo>
                      <a:cubicBezTo>
                        <a:pt x="13" y="51"/>
                        <a:pt x="7" y="53"/>
                        <a:pt x="2" y="52"/>
                      </a:cubicBezTo>
                      <a:cubicBezTo>
                        <a:pt x="0" y="52"/>
                        <a:pt x="0" y="54"/>
                        <a:pt x="1" y="56"/>
                      </a:cubicBezTo>
                      <a:cubicBezTo>
                        <a:pt x="11" y="57"/>
                        <a:pt x="16" y="67"/>
                        <a:pt x="23" y="72"/>
                      </a:cubicBezTo>
                      <a:cubicBezTo>
                        <a:pt x="28" y="71"/>
                        <a:pt x="32" y="66"/>
                        <a:pt x="35" y="62"/>
                      </a:cubicBezTo>
                      <a:cubicBezTo>
                        <a:pt x="37" y="50"/>
                        <a:pt x="46" y="40"/>
                        <a:pt x="55" y="32"/>
                      </a:cubicBezTo>
                      <a:cubicBezTo>
                        <a:pt x="69" y="26"/>
                        <a:pt x="87" y="21"/>
                        <a:pt x="100" y="31"/>
                      </a:cubicBezTo>
                      <a:cubicBezTo>
                        <a:pt x="108" y="39"/>
                        <a:pt x="109" y="51"/>
                        <a:pt x="111" y="61"/>
                      </a:cubicBezTo>
                      <a:cubicBezTo>
                        <a:pt x="114" y="65"/>
                        <a:pt x="118" y="68"/>
                        <a:pt x="120" y="72"/>
                      </a:cubicBezTo>
                      <a:cubicBezTo>
                        <a:pt x="124" y="72"/>
                        <a:pt x="126" y="70"/>
                        <a:pt x="129" y="67"/>
                      </a:cubicBezTo>
                      <a:cubicBezTo>
                        <a:pt x="134" y="62"/>
                        <a:pt x="141" y="59"/>
                        <a:pt x="148" y="56"/>
                      </a:cubicBezTo>
                      <a:cubicBezTo>
                        <a:pt x="148" y="55"/>
                        <a:pt x="149" y="54"/>
                        <a:pt x="148" y="52"/>
                      </a:cubicBezTo>
                      <a:cubicBezTo>
                        <a:pt x="140" y="45"/>
                        <a:pt x="129" y="44"/>
                        <a:pt x="118" y="42"/>
                      </a:cubicBezTo>
                      <a:cubicBezTo>
                        <a:pt x="111" y="26"/>
                        <a:pt x="96" y="11"/>
                        <a:pt x="8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5" name="Freeform 28">
                  <a:extLst>
                    <a:ext uri="{FF2B5EF4-FFF2-40B4-BE49-F238E27FC236}">
                      <a16:creationId xmlns:a16="http://schemas.microsoft.com/office/drawing/2014/main" id="{AA4AA03A-319E-49C7-B388-30AE6E696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2263" y="1884363"/>
                  <a:ext cx="90488" cy="84138"/>
                </a:xfrm>
                <a:custGeom>
                  <a:avLst/>
                  <a:gdLst>
                    <a:gd name="T0" fmla="*/ 39 w 59"/>
                    <a:gd name="T1" fmla="*/ 0 h 55"/>
                    <a:gd name="T2" fmla="*/ 16 w 59"/>
                    <a:gd name="T3" fmla="*/ 15 h 55"/>
                    <a:gd name="T4" fmla="*/ 2 w 59"/>
                    <a:gd name="T5" fmla="*/ 53 h 55"/>
                    <a:gd name="T6" fmla="*/ 27 w 59"/>
                    <a:gd name="T7" fmla="*/ 48 h 55"/>
                    <a:gd name="T8" fmla="*/ 59 w 59"/>
                    <a:gd name="T9" fmla="*/ 12 h 55"/>
                    <a:gd name="T10" fmla="*/ 38 w 59"/>
                    <a:gd name="T11" fmla="*/ 36 h 55"/>
                    <a:gd name="T12" fmla="*/ 10 w 59"/>
                    <a:gd name="T13" fmla="*/ 46 h 55"/>
                    <a:gd name="T14" fmla="*/ 8 w 59"/>
                    <a:gd name="T15" fmla="*/ 41 h 55"/>
                    <a:gd name="T16" fmla="*/ 31 w 59"/>
                    <a:gd name="T17" fmla="*/ 9 h 55"/>
                    <a:gd name="T18" fmla="*/ 39 w 59"/>
                    <a:gd name="T19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5">
                      <a:moveTo>
                        <a:pt x="39" y="0"/>
                      </a:moveTo>
                      <a:cubicBezTo>
                        <a:pt x="30" y="4"/>
                        <a:pt x="22" y="9"/>
                        <a:pt x="16" y="15"/>
                      </a:cubicBezTo>
                      <a:cubicBezTo>
                        <a:pt x="5" y="25"/>
                        <a:pt x="0" y="40"/>
                        <a:pt x="2" y="53"/>
                      </a:cubicBezTo>
                      <a:cubicBezTo>
                        <a:pt x="11" y="55"/>
                        <a:pt x="19" y="51"/>
                        <a:pt x="27" y="48"/>
                      </a:cubicBezTo>
                      <a:cubicBezTo>
                        <a:pt x="42" y="42"/>
                        <a:pt x="56" y="27"/>
                        <a:pt x="59" y="12"/>
                      </a:cubicBezTo>
                      <a:cubicBezTo>
                        <a:pt x="54" y="21"/>
                        <a:pt x="48" y="30"/>
                        <a:pt x="38" y="36"/>
                      </a:cubicBezTo>
                      <a:cubicBezTo>
                        <a:pt x="30" y="42"/>
                        <a:pt x="19" y="42"/>
                        <a:pt x="10" y="46"/>
                      </a:cubicBezTo>
                      <a:cubicBezTo>
                        <a:pt x="8" y="45"/>
                        <a:pt x="8" y="43"/>
                        <a:pt x="8" y="41"/>
                      </a:cubicBezTo>
                      <a:cubicBezTo>
                        <a:pt x="13" y="29"/>
                        <a:pt x="20" y="17"/>
                        <a:pt x="31" y="9"/>
                      </a:cubicBezTo>
                      <a:cubicBezTo>
                        <a:pt x="33" y="6"/>
                        <a:pt x="38" y="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6" name="Freeform 29">
                  <a:extLst>
                    <a:ext uri="{FF2B5EF4-FFF2-40B4-BE49-F238E27FC236}">
                      <a16:creationId xmlns:a16="http://schemas.microsoft.com/office/drawing/2014/main" id="{1BC3C1D3-43AA-4281-A419-DEC214AC7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7913" y="1881188"/>
                  <a:ext cx="58738" cy="60325"/>
                </a:xfrm>
                <a:custGeom>
                  <a:avLst/>
                  <a:gdLst>
                    <a:gd name="T0" fmla="*/ 35 w 39"/>
                    <a:gd name="T1" fmla="*/ 28 h 39"/>
                    <a:gd name="T2" fmla="*/ 2 w 39"/>
                    <a:gd name="T3" fmla="*/ 0 h 39"/>
                    <a:gd name="T4" fmla="*/ 1 w 39"/>
                    <a:gd name="T5" fmla="*/ 3 h 39"/>
                    <a:gd name="T6" fmla="*/ 23 w 39"/>
                    <a:gd name="T7" fmla="*/ 31 h 39"/>
                    <a:gd name="T8" fmla="*/ 39 w 39"/>
                    <a:gd name="T9" fmla="*/ 39 h 39"/>
                    <a:gd name="T10" fmla="*/ 35 w 39"/>
                    <a:gd name="T11" fmla="*/ 2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9">
                      <a:moveTo>
                        <a:pt x="35" y="28"/>
                      </a:moveTo>
                      <a:cubicBezTo>
                        <a:pt x="28" y="15"/>
                        <a:pt x="16" y="4"/>
                        <a:pt x="2" y="0"/>
                      </a:cubicBez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8" y="12"/>
                        <a:pt x="14" y="23"/>
                        <a:pt x="23" y="31"/>
                      </a:cubicBezTo>
                      <a:cubicBezTo>
                        <a:pt x="28" y="34"/>
                        <a:pt x="33" y="38"/>
                        <a:pt x="39" y="39"/>
                      </a:cubicBezTo>
                      <a:cubicBezTo>
                        <a:pt x="39" y="35"/>
                        <a:pt x="37" y="31"/>
                        <a:pt x="3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7" name="Freeform 30">
                  <a:extLst>
                    <a:ext uri="{FF2B5EF4-FFF2-40B4-BE49-F238E27FC236}">
                      <a16:creationId xmlns:a16="http://schemas.microsoft.com/office/drawing/2014/main" id="{2048D96D-E6C7-435B-814B-20B607E69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0838" y="1885950"/>
                  <a:ext cx="57150" cy="53975"/>
                </a:xfrm>
                <a:custGeom>
                  <a:avLst/>
                  <a:gdLst>
                    <a:gd name="T0" fmla="*/ 38 w 38"/>
                    <a:gd name="T1" fmla="*/ 2 h 35"/>
                    <a:gd name="T2" fmla="*/ 27 w 38"/>
                    <a:gd name="T3" fmla="*/ 4 h 35"/>
                    <a:gd name="T4" fmla="*/ 0 w 38"/>
                    <a:gd name="T5" fmla="*/ 35 h 35"/>
                    <a:gd name="T6" fmla="*/ 38 w 38"/>
                    <a:gd name="T7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35">
                      <a:moveTo>
                        <a:pt x="38" y="2"/>
                      </a:moveTo>
                      <a:cubicBezTo>
                        <a:pt x="34" y="0"/>
                        <a:pt x="30" y="3"/>
                        <a:pt x="27" y="4"/>
                      </a:cubicBezTo>
                      <a:cubicBezTo>
                        <a:pt x="17" y="13"/>
                        <a:pt x="3" y="21"/>
                        <a:pt x="0" y="35"/>
                      </a:cubicBezTo>
                      <a:cubicBezTo>
                        <a:pt x="18" y="34"/>
                        <a:pt x="33" y="19"/>
                        <a:pt x="3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8" name="Freeform 31">
                  <a:extLst>
                    <a:ext uri="{FF2B5EF4-FFF2-40B4-BE49-F238E27FC236}">
                      <a16:creationId xmlns:a16="http://schemas.microsoft.com/office/drawing/2014/main" id="{344BA67A-874B-4A93-AEA8-CDA1E6BF3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563" y="1903413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39" name="Freeform 32">
                  <a:extLst>
                    <a:ext uri="{FF2B5EF4-FFF2-40B4-BE49-F238E27FC236}">
                      <a16:creationId xmlns:a16="http://schemas.microsoft.com/office/drawing/2014/main" id="{C4A22974-9D70-4B90-8869-12B7A94AC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038" y="1908175"/>
                  <a:ext cx="101600" cy="100013"/>
                </a:xfrm>
                <a:custGeom>
                  <a:avLst/>
                  <a:gdLst>
                    <a:gd name="T0" fmla="*/ 24 w 66"/>
                    <a:gd name="T1" fmla="*/ 40 h 65"/>
                    <a:gd name="T2" fmla="*/ 1 w 66"/>
                    <a:gd name="T3" fmla="*/ 0 h 65"/>
                    <a:gd name="T4" fmla="*/ 0 w 66"/>
                    <a:gd name="T5" fmla="*/ 6 h 65"/>
                    <a:gd name="T6" fmla="*/ 34 w 66"/>
                    <a:gd name="T7" fmla="*/ 56 h 65"/>
                    <a:gd name="T8" fmla="*/ 66 w 66"/>
                    <a:gd name="T9" fmla="*/ 61 h 65"/>
                    <a:gd name="T10" fmla="*/ 60 w 66"/>
                    <a:gd name="T11" fmla="*/ 50 h 65"/>
                    <a:gd name="T12" fmla="*/ 24 w 66"/>
                    <a:gd name="T13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65">
                      <a:moveTo>
                        <a:pt x="24" y="40"/>
                      </a:moveTo>
                      <a:cubicBezTo>
                        <a:pt x="11" y="29"/>
                        <a:pt x="8" y="14"/>
                        <a:pt x="1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26"/>
                        <a:pt x="15" y="48"/>
                        <a:pt x="34" y="56"/>
                      </a:cubicBezTo>
                      <a:cubicBezTo>
                        <a:pt x="43" y="60"/>
                        <a:pt x="55" y="65"/>
                        <a:pt x="66" y="61"/>
                      </a:cubicBezTo>
                      <a:cubicBezTo>
                        <a:pt x="65" y="57"/>
                        <a:pt x="63" y="53"/>
                        <a:pt x="60" y="50"/>
                      </a:cubicBezTo>
                      <a:cubicBezTo>
                        <a:pt x="47" y="53"/>
                        <a:pt x="35" y="46"/>
                        <a:pt x="24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0" name="Freeform 33">
                  <a:extLst>
                    <a:ext uri="{FF2B5EF4-FFF2-40B4-BE49-F238E27FC236}">
                      <a16:creationId xmlns:a16="http://schemas.microsoft.com/office/drawing/2014/main" id="{E67AB456-7E16-4426-9C56-4189024EE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1551" y="1912938"/>
                  <a:ext cx="100013" cy="87313"/>
                </a:xfrm>
                <a:custGeom>
                  <a:avLst/>
                  <a:gdLst>
                    <a:gd name="T0" fmla="*/ 63 w 65"/>
                    <a:gd name="T1" fmla="*/ 14 h 57"/>
                    <a:gd name="T2" fmla="*/ 63 w 65"/>
                    <a:gd name="T3" fmla="*/ 0 h 57"/>
                    <a:gd name="T4" fmla="*/ 46 w 65"/>
                    <a:gd name="T5" fmla="*/ 29 h 57"/>
                    <a:gd name="T6" fmla="*/ 9 w 65"/>
                    <a:gd name="T7" fmla="*/ 41 h 57"/>
                    <a:gd name="T8" fmla="*/ 0 w 65"/>
                    <a:gd name="T9" fmla="*/ 57 h 57"/>
                    <a:gd name="T10" fmla="*/ 9 w 65"/>
                    <a:gd name="T11" fmla="*/ 57 h 57"/>
                    <a:gd name="T12" fmla="*/ 63 w 65"/>
                    <a:gd name="T13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" h="57">
                      <a:moveTo>
                        <a:pt x="63" y="14"/>
                      </a:moveTo>
                      <a:cubicBezTo>
                        <a:pt x="64" y="10"/>
                        <a:pt x="65" y="4"/>
                        <a:pt x="63" y="0"/>
                      </a:cubicBezTo>
                      <a:cubicBezTo>
                        <a:pt x="58" y="10"/>
                        <a:pt x="55" y="21"/>
                        <a:pt x="46" y="29"/>
                      </a:cubicBezTo>
                      <a:cubicBezTo>
                        <a:pt x="36" y="37"/>
                        <a:pt x="23" y="43"/>
                        <a:pt x="9" y="41"/>
                      </a:cubicBezTo>
                      <a:cubicBezTo>
                        <a:pt x="5" y="44"/>
                        <a:pt x="1" y="50"/>
                        <a:pt x="0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ubicBezTo>
                        <a:pt x="33" y="54"/>
                        <a:pt x="55" y="36"/>
                        <a:pt x="6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1" name="Freeform 34">
                  <a:extLst>
                    <a:ext uri="{FF2B5EF4-FFF2-40B4-BE49-F238E27FC236}">
                      <a16:creationId xmlns:a16="http://schemas.microsoft.com/office/drawing/2014/main" id="{D9C1FA37-8D5F-4C3C-B9B5-C2F3D2C78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3776" y="1917700"/>
                  <a:ext cx="60325" cy="50800"/>
                </a:xfrm>
                <a:custGeom>
                  <a:avLst/>
                  <a:gdLst>
                    <a:gd name="T0" fmla="*/ 39 w 39"/>
                    <a:gd name="T1" fmla="*/ 0 h 33"/>
                    <a:gd name="T2" fmla="*/ 7 w 39"/>
                    <a:gd name="T3" fmla="*/ 23 h 33"/>
                    <a:gd name="T4" fmla="*/ 0 w 39"/>
                    <a:gd name="T5" fmla="*/ 32 h 33"/>
                    <a:gd name="T6" fmla="*/ 14 w 39"/>
                    <a:gd name="T7" fmla="*/ 29 h 33"/>
                    <a:gd name="T8" fmla="*/ 39 w 39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3">
                      <a:moveTo>
                        <a:pt x="39" y="0"/>
                      </a:moveTo>
                      <a:cubicBezTo>
                        <a:pt x="26" y="3"/>
                        <a:pt x="16" y="13"/>
                        <a:pt x="7" y="23"/>
                      </a:cubicBezTo>
                      <a:cubicBezTo>
                        <a:pt x="4" y="25"/>
                        <a:pt x="0" y="28"/>
                        <a:pt x="0" y="32"/>
                      </a:cubicBezTo>
                      <a:cubicBezTo>
                        <a:pt x="5" y="33"/>
                        <a:pt x="9" y="29"/>
                        <a:pt x="14" y="29"/>
                      </a:cubicBezTo>
                      <a:cubicBezTo>
                        <a:pt x="26" y="23"/>
                        <a:pt x="36" y="13"/>
                        <a:pt x="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2" name="Freeform 35">
                  <a:extLst>
                    <a:ext uri="{FF2B5EF4-FFF2-40B4-BE49-F238E27FC236}">
                      <a16:creationId xmlns:a16="http://schemas.microsoft.com/office/drawing/2014/main" id="{BB9EBE1B-4927-4CA4-B16C-B804228CC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1" y="1925638"/>
                  <a:ext cx="30163" cy="61913"/>
                </a:xfrm>
                <a:custGeom>
                  <a:avLst/>
                  <a:gdLst>
                    <a:gd name="T0" fmla="*/ 20 w 20"/>
                    <a:gd name="T1" fmla="*/ 23 h 40"/>
                    <a:gd name="T2" fmla="*/ 11 w 20"/>
                    <a:gd name="T3" fmla="*/ 0 h 40"/>
                    <a:gd name="T4" fmla="*/ 3 w 20"/>
                    <a:gd name="T5" fmla="*/ 11 h 40"/>
                    <a:gd name="T6" fmla="*/ 7 w 20"/>
                    <a:gd name="T7" fmla="*/ 40 h 40"/>
                    <a:gd name="T8" fmla="*/ 20 w 20"/>
                    <a:gd name="T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0">
                      <a:moveTo>
                        <a:pt x="20" y="23"/>
                      </a:moveTo>
                      <a:cubicBezTo>
                        <a:pt x="17" y="15"/>
                        <a:pt x="15" y="7"/>
                        <a:pt x="11" y="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0" y="21"/>
                        <a:pt x="1" y="32"/>
                        <a:pt x="7" y="40"/>
                      </a:cubicBezTo>
                      <a:cubicBezTo>
                        <a:pt x="15" y="40"/>
                        <a:pt x="16" y="30"/>
                        <a:pt x="2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3" name="Freeform 36">
                  <a:extLst>
                    <a:ext uri="{FF2B5EF4-FFF2-40B4-BE49-F238E27FC236}">
                      <a16:creationId xmlns:a16="http://schemas.microsoft.com/office/drawing/2014/main" id="{EA8E3862-3F5E-4708-B1F5-3CA546F095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9263" y="1935163"/>
                  <a:ext cx="60325" cy="42863"/>
                </a:xfrm>
                <a:custGeom>
                  <a:avLst/>
                  <a:gdLst>
                    <a:gd name="T0" fmla="*/ 40 w 40"/>
                    <a:gd name="T1" fmla="*/ 26 h 28"/>
                    <a:gd name="T2" fmla="*/ 0 w 40"/>
                    <a:gd name="T3" fmla="*/ 0 h 28"/>
                    <a:gd name="T4" fmla="*/ 0 w 40"/>
                    <a:gd name="T5" fmla="*/ 1 h 28"/>
                    <a:gd name="T6" fmla="*/ 23 w 40"/>
                    <a:gd name="T7" fmla="*/ 23 h 28"/>
                    <a:gd name="T8" fmla="*/ 40 w 40"/>
                    <a:gd name="T9" fmla="*/ 2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8">
                      <a:moveTo>
                        <a:pt x="40" y="26"/>
                      </a:moveTo>
                      <a:cubicBezTo>
                        <a:pt x="31" y="12"/>
                        <a:pt x="16" y="3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10"/>
                        <a:pt x="11" y="20"/>
                        <a:pt x="23" y="23"/>
                      </a:cubicBezTo>
                      <a:cubicBezTo>
                        <a:pt x="28" y="25"/>
                        <a:pt x="34" y="28"/>
                        <a:pt x="4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4" name="Freeform 37">
                  <a:extLst>
                    <a:ext uri="{FF2B5EF4-FFF2-40B4-BE49-F238E27FC236}">
                      <a16:creationId xmlns:a16="http://schemas.microsoft.com/office/drawing/2014/main" id="{C27AAA4E-431A-4B0B-8703-FE0255693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8388" y="1930400"/>
                  <a:ext cx="25400" cy="55563"/>
                </a:xfrm>
                <a:custGeom>
                  <a:avLst/>
                  <a:gdLst>
                    <a:gd name="T0" fmla="*/ 16 w 17"/>
                    <a:gd name="T1" fmla="*/ 16 h 36"/>
                    <a:gd name="T2" fmla="*/ 7 w 17"/>
                    <a:gd name="T3" fmla="*/ 0 h 36"/>
                    <a:gd name="T4" fmla="*/ 5 w 17"/>
                    <a:gd name="T5" fmla="*/ 3 h 36"/>
                    <a:gd name="T6" fmla="*/ 0 w 17"/>
                    <a:gd name="T7" fmla="*/ 19 h 36"/>
                    <a:gd name="T8" fmla="*/ 10 w 17"/>
                    <a:gd name="T9" fmla="*/ 36 h 36"/>
                    <a:gd name="T10" fmla="*/ 16 w 17"/>
                    <a:gd name="T11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36">
                      <a:moveTo>
                        <a:pt x="16" y="16"/>
                      </a:moveTo>
                      <a:cubicBezTo>
                        <a:pt x="17" y="9"/>
                        <a:pt x="11" y="4"/>
                        <a:pt x="7" y="0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9"/>
                        <a:pt x="1" y="13"/>
                        <a:pt x="0" y="19"/>
                      </a:cubicBezTo>
                      <a:cubicBezTo>
                        <a:pt x="2" y="25"/>
                        <a:pt x="4" y="33"/>
                        <a:pt x="10" y="36"/>
                      </a:cubicBezTo>
                      <a:cubicBezTo>
                        <a:pt x="15" y="31"/>
                        <a:pt x="15" y="23"/>
                        <a:pt x="1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5" name="Freeform 38">
                  <a:extLst>
                    <a:ext uri="{FF2B5EF4-FFF2-40B4-BE49-F238E27FC236}">
                      <a16:creationId xmlns:a16="http://schemas.microsoft.com/office/drawing/2014/main" id="{E0F6E101-BB27-4264-B863-7CD462B34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7626" y="1933575"/>
                  <a:ext cx="128588" cy="120650"/>
                </a:xfrm>
                <a:custGeom>
                  <a:avLst/>
                  <a:gdLst>
                    <a:gd name="T0" fmla="*/ 67 w 84"/>
                    <a:gd name="T1" fmla="*/ 14 h 79"/>
                    <a:gd name="T2" fmla="*/ 57 w 84"/>
                    <a:gd name="T3" fmla="*/ 4 h 79"/>
                    <a:gd name="T4" fmla="*/ 33 w 84"/>
                    <a:gd name="T5" fmla="*/ 6 h 79"/>
                    <a:gd name="T6" fmla="*/ 17 w 84"/>
                    <a:gd name="T7" fmla="*/ 32 h 79"/>
                    <a:gd name="T8" fmla="*/ 2 w 84"/>
                    <a:gd name="T9" fmla="*/ 50 h 79"/>
                    <a:gd name="T10" fmla="*/ 3 w 84"/>
                    <a:gd name="T11" fmla="*/ 67 h 79"/>
                    <a:gd name="T12" fmla="*/ 19 w 84"/>
                    <a:gd name="T13" fmla="*/ 79 h 79"/>
                    <a:gd name="T14" fmla="*/ 35 w 84"/>
                    <a:gd name="T15" fmla="*/ 72 h 79"/>
                    <a:gd name="T16" fmla="*/ 36 w 84"/>
                    <a:gd name="T17" fmla="*/ 63 h 79"/>
                    <a:gd name="T18" fmla="*/ 18 w 84"/>
                    <a:gd name="T19" fmla="*/ 65 h 79"/>
                    <a:gd name="T20" fmla="*/ 14 w 84"/>
                    <a:gd name="T21" fmla="*/ 51 h 79"/>
                    <a:gd name="T22" fmla="*/ 28 w 84"/>
                    <a:gd name="T23" fmla="*/ 32 h 79"/>
                    <a:gd name="T24" fmla="*/ 36 w 84"/>
                    <a:gd name="T25" fmla="*/ 16 h 79"/>
                    <a:gd name="T26" fmla="*/ 53 w 84"/>
                    <a:gd name="T27" fmla="*/ 12 h 79"/>
                    <a:gd name="T28" fmla="*/ 64 w 84"/>
                    <a:gd name="T29" fmla="*/ 42 h 79"/>
                    <a:gd name="T30" fmla="*/ 75 w 84"/>
                    <a:gd name="T31" fmla="*/ 52 h 79"/>
                    <a:gd name="T32" fmla="*/ 71 w 84"/>
                    <a:gd name="T33" fmla="*/ 64 h 79"/>
                    <a:gd name="T34" fmla="*/ 65 w 84"/>
                    <a:gd name="T35" fmla="*/ 62 h 79"/>
                    <a:gd name="T36" fmla="*/ 59 w 84"/>
                    <a:gd name="T37" fmla="*/ 62 h 79"/>
                    <a:gd name="T38" fmla="*/ 62 w 84"/>
                    <a:gd name="T39" fmla="*/ 75 h 79"/>
                    <a:gd name="T40" fmla="*/ 72 w 84"/>
                    <a:gd name="T41" fmla="*/ 75 h 79"/>
                    <a:gd name="T42" fmla="*/ 83 w 84"/>
                    <a:gd name="T43" fmla="*/ 63 h 79"/>
                    <a:gd name="T44" fmla="*/ 77 w 84"/>
                    <a:gd name="T45" fmla="*/ 40 h 79"/>
                    <a:gd name="T46" fmla="*/ 67 w 84"/>
                    <a:gd name="T47" fmla="*/ 1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4" h="79">
                      <a:moveTo>
                        <a:pt x="67" y="14"/>
                      </a:moveTo>
                      <a:cubicBezTo>
                        <a:pt x="65" y="9"/>
                        <a:pt x="61" y="6"/>
                        <a:pt x="57" y="4"/>
                      </a:cubicBezTo>
                      <a:cubicBezTo>
                        <a:pt x="49" y="0"/>
                        <a:pt x="40" y="3"/>
                        <a:pt x="33" y="6"/>
                      </a:cubicBezTo>
                      <a:cubicBezTo>
                        <a:pt x="24" y="12"/>
                        <a:pt x="18" y="22"/>
                        <a:pt x="17" y="32"/>
                      </a:cubicBezTo>
                      <a:cubicBezTo>
                        <a:pt x="12" y="37"/>
                        <a:pt x="5" y="43"/>
                        <a:pt x="2" y="50"/>
                      </a:cubicBezTo>
                      <a:cubicBezTo>
                        <a:pt x="0" y="55"/>
                        <a:pt x="1" y="62"/>
                        <a:pt x="3" y="67"/>
                      </a:cubicBezTo>
                      <a:cubicBezTo>
                        <a:pt x="5" y="74"/>
                        <a:pt x="12" y="78"/>
                        <a:pt x="19" y="79"/>
                      </a:cubicBezTo>
                      <a:cubicBezTo>
                        <a:pt x="25" y="79"/>
                        <a:pt x="32" y="78"/>
                        <a:pt x="35" y="72"/>
                      </a:cubicBezTo>
                      <a:cubicBezTo>
                        <a:pt x="37" y="69"/>
                        <a:pt x="38" y="66"/>
                        <a:pt x="36" y="63"/>
                      </a:cubicBezTo>
                      <a:cubicBezTo>
                        <a:pt x="32" y="53"/>
                        <a:pt x="26" y="67"/>
                        <a:pt x="18" y="65"/>
                      </a:cubicBezTo>
                      <a:cubicBezTo>
                        <a:pt x="13" y="63"/>
                        <a:pt x="13" y="56"/>
                        <a:pt x="14" y="51"/>
                      </a:cubicBezTo>
                      <a:cubicBezTo>
                        <a:pt x="13" y="42"/>
                        <a:pt x="22" y="37"/>
                        <a:pt x="28" y="32"/>
                      </a:cubicBezTo>
                      <a:cubicBezTo>
                        <a:pt x="29" y="26"/>
                        <a:pt x="31" y="21"/>
                        <a:pt x="36" y="16"/>
                      </a:cubicBezTo>
                      <a:cubicBezTo>
                        <a:pt x="41" y="14"/>
                        <a:pt x="47" y="10"/>
                        <a:pt x="53" y="12"/>
                      </a:cubicBezTo>
                      <a:cubicBezTo>
                        <a:pt x="65" y="18"/>
                        <a:pt x="63" y="32"/>
                        <a:pt x="64" y="42"/>
                      </a:cubicBezTo>
                      <a:cubicBezTo>
                        <a:pt x="69" y="43"/>
                        <a:pt x="73" y="48"/>
                        <a:pt x="75" y="52"/>
                      </a:cubicBezTo>
                      <a:cubicBezTo>
                        <a:pt x="75" y="57"/>
                        <a:pt x="74" y="61"/>
                        <a:pt x="71" y="64"/>
                      </a:cubicBezTo>
                      <a:cubicBezTo>
                        <a:pt x="68" y="65"/>
                        <a:pt x="66" y="63"/>
                        <a:pt x="65" y="62"/>
                      </a:cubicBezTo>
                      <a:cubicBezTo>
                        <a:pt x="63" y="60"/>
                        <a:pt x="61" y="61"/>
                        <a:pt x="59" y="62"/>
                      </a:cubicBezTo>
                      <a:cubicBezTo>
                        <a:pt x="58" y="66"/>
                        <a:pt x="57" y="71"/>
                        <a:pt x="62" y="75"/>
                      </a:cubicBezTo>
                      <a:cubicBezTo>
                        <a:pt x="64" y="77"/>
                        <a:pt x="68" y="76"/>
                        <a:pt x="72" y="75"/>
                      </a:cubicBezTo>
                      <a:cubicBezTo>
                        <a:pt x="77" y="74"/>
                        <a:pt x="82" y="69"/>
                        <a:pt x="83" y="63"/>
                      </a:cubicBezTo>
                      <a:cubicBezTo>
                        <a:pt x="84" y="56"/>
                        <a:pt x="83" y="46"/>
                        <a:pt x="77" y="40"/>
                      </a:cubicBezTo>
                      <a:cubicBezTo>
                        <a:pt x="64" y="38"/>
                        <a:pt x="72" y="22"/>
                        <a:pt x="67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6" name="Freeform 39">
                  <a:extLst>
                    <a:ext uri="{FF2B5EF4-FFF2-40B4-BE49-F238E27FC236}">
                      <a16:creationId xmlns:a16="http://schemas.microsoft.com/office/drawing/2014/main" id="{335B0792-48F7-4B00-8016-845E7FF8B6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413" y="1954213"/>
                  <a:ext cx="60325" cy="60325"/>
                </a:xfrm>
                <a:custGeom>
                  <a:avLst/>
                  <a:gdLst>
                    <a:gd name="T0" fmla="*/ 12 w 39"/>
                    <a:gd name="T1" fmla="*/ 14 h 39"/>
                    <a:gd name="T2" fmla="*/ 8 w 39"/>
                    <a:gd name="T3" fmla="*/ 0 h 39"/>
                    <a:gd name="T4" fmla="*/ 5 w 39"/>
                    <a:gd name="T5" fmla="*/ 2 h 39"/>
                    <a:gd name="T6" fmla="*/ 14 w 39"/>
                    <a:gd name="T7" fmla="*/ 33 h 39"/>
                    <a:gd name="T8" fmla="*/ 22 w 39"/>
                    <a:gd name="T9" fmla="*/ 38 h 39"/>
                    <a:gd name="T10" fmla="*/ 39 w 39"/>
                    <a:gd name="T11" fmla="*/ 16 h 39"/>
                    <a:gd name="T12" fmla="*/ 37 w 39"/>
                    <a:gd name="T13" fmla="*/ 10 h 39"/>
                    <a:gd name="T14" fmla="*/ 20 w 39"/>
                    <a:gd name="T15" fmla="*/ 28 h 39"/>
                    <a:gd name="T16" fmla="*/ 12 w 39"/>
                    <a:gd name="T17" fmla="*/ 1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9">
                      <a:moveTo>
                        <a:pt x="12" y="14"/>
                      </a:moveTo>
                      <a:cubicBezTo>
                        <a:pt x="9" y="10"/>
                        <a:pt x="11" y="4"/>
                        <a:pt x="8" y="0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0" y="14"/>
                        <a:pt x="9" y="24"/>
                        <a:pt x="14" y="33"/>
                      </a:cubicBezTo>
                      <a:cubicBezTo>
                        <a:pt x="16" y="36"/>
                        <a:pt x="18" y="39"/>
                        <a:pt x="22" y="38"/>
                      </a:cubicBezTo>
                      <a:cubicBezTo>
                        <a:pt x="31" y="34"/>
                        <a:pt x="38" y="26"/>
                        <a:pt x="39" y="16"/>
                      </a:cubicBezTo>
                      <a:cubicBezTo>
                        <a:pt x="39" y="14"/>
                        <a:pt x="39" y="11"/>
                        <a:pt x="37" y="10"/>
                      </a:cubicBezTo>
                      <a:cubicBezTo>
                        <a:pt x="32" y="17"/>
                        <a:pt x="29" y="28"/>
                        <a:pt x="20" y="28"/>
                      </a:cubicBezTo>
                      <a:cubicBezTo>
                        <a:pt x="16" y="24"/>
                        <a:pt x="13" y="20"/>
                        <a:pt x="1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7" name="Freeform 40">
                  <a:extLst>
                    <a:ext uri="{FF2B5EF4-FFF2-40B4-BE49-F238E27FC236}">
                      <a16:creationId xmlns:a16="http://schemas.microsoft.com/office/drawing/2014/main" id="{A390D3F6-51E1-45A2-AAC1-80CA50C9B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4113" y="1958975"/>
                  <a:ext cx="539750" cy="479425"/>
                </a:xfrm>
                <a:custGeom>
                  <a:avLst/>
                  <a:gdLst>
                    <a:gd name="T0" fmla="*/ 154 w 353"/>
                    <a:gd name="T1" fmla="*/ 2 h 312"/>
                    <a:gd name="T2" fmla="*/ 143 w 353"/>
                    <a:gd name="T3" fmla="*/ 18 h 312"/>
                    <a:gd name="T4" fmla="*/ 128 w 353"/>
                    <a:gd name="T5" fmla="*/ 40 h 312"/>
                    <a:gd name="T6" fmla="*/ 151 w 353"/>
                    <a:gd name="T7" fmla="*/ 52 h 312"/>
                    <a:gd name="T8" fmla="*/ 106 w 353"/>
                    <a:gd name="T9" fmla="*/ 55 h 312"/>
                    <a:gd name="T10" fmla="*/ 53 w 353"/>
                    <a:gd name="T11" fmla="*/ 98 h 312"/>
                    <a:gd name="T12" fmla="*/ 58 w 353"/>
                    <a:gd name="T13" fmla="*/ 121 h 312"/>
                    <a:gd name="T14" fmla="*/ 30 w 353"/>
                    <a:gd name="T15" fmla="*/ 121 h 312"/>
                    <a:gd name="T16" fmla="*/ 13 w 353"/>
                    <a:gd name="T17" fmla="*/ 130 h 312"/>
                    <a:gd name="T18" fmla="*/ 6 w 353"/>
                    <a:gd name="T19" fmla="*/ 156 h 312"/>
                    <a:gd name="T20" fmla="*/ 34 w 353"/>
                    <a:gd name="T21" fmla="*/ 172 h 312"/>
                    <a:gd name="T22" fmla="*/ 49 w 353"/>
                    <a:gd name="T23" fmla="*/ 159 h 312"/>
                    <a:gd name="T24" fmla="*/ 59 w 353"/>
                    <a:gd name="T25" fmla="*/ 184 h 312"/>
                    <a:gd name="T26" fmla="*/ 78 w 353"/>
                    <a:gd name="T27" fmla="*/ 195 h 312"/>
                    <a:gd name="T28" fmla="*/ 105 w 353"/>
                    <a:gd name="T29" fmla="*/ 237 h 312"/>
                    <a:gd name="T30" fmla="*/ 131 w 353"/>
                    <a:gd name="T31" fmla="*/ 227 h 312"/>
                    <a:gd name="T32" fmla="*/ 146 w 353"/>
                    <a:gd name="T33" fmla="*/ 244 h 312"/>
                    <a:gd name="T34" fmla="*/ 140 w 353"/>
                    <a:gd name="T35" fmla="*/ 263 h 312"/>
                    <a:gd name="T36" fmla="*/ 146 w 353"/>
                    <a:gd name="T37" fmla="*/ 282 h 312"/>
                    <a:gd name="T38" fmla="*/ 173 w 353"/>
                    <a:gd name="T39" fmla="*/ 261 h 312"/>
                    <a:gd name="T40" fmla="*/ 161 w 353"/>
                    <a:gd name="T41" fmla="*/ 242 h 312"/>
                    <a:gd name="T42" fmla="*/ 186 w 353"/>
                    <a:gd name="T43" fmla="*/ 225 h 312"/>
                    <a:gd name="T44" fmla="*/ 188 w 353"/>
                    <a:gd name="T45" fmla="*/ 272 h 312"/>
                    <a:gd name="T46" fmla="*/ 145 w 353"/>
                    <a:gd name="T47" fmla="*/ 308 h 312"/>
                    <a:gd name="T48" fmla="*/ 183 w 353"/>
                    <a:gd name="T49" fmla="*/ 287 h 312"/>
                    <a:gd name="T50" fmla="*/ 202 w 353"/>
                    <a:gd name="T51" fmla="*/ 262 h 312"/>
                    <a:gd name="T52" fmla="*/ 202 w 353"/>
                    <a:gd name="T53" fmla="*/ 244 h 312"/>
                    <a:gd name="T54" fmla="*/ 232 w 353"/>
                    <a:gd name="T55" fmla="*/ 201 h 312"/>
                    <a:gd name="T56" fmla="*/ 288 w 353"/>
                    <a:gd name="T57" fmla="*/ 225 h 312"/>
                    <a:gd name="T58" fmla="*/ 305 w 353"/>
                    <a:gd name="T59" fmla="*/ 198 h 312"/>
                    <a:gd name="T60" fmla="*/ 353 w 353"/>
                    <a:gd name="T61" fmla="*/ 141 h 312"/>
                    <a:gd name="T62" fmla="*/ 343 w 353"/>
                    <a:gd name="T63" fmla="*/ 151 h 312"/>
                    <a:gd name="T64" fmla="*/ 288 w 353"/>
                    <a:gd name="T65" fmla="*/ 215 h 312"/>
                    <a:gd name="T66" fmla="*/ 273 w 353"/>
                    <a:gd name="T67" fmla="*/ 201 h 312"/>
                    <a:gd name="T68" fmla="*/ 314 w 353"/>
                    <a:gd name="T69" fmla="*/ 172 h 312"/>
                    <a:gd name="T70" fmla="*/ 291 w 353"/>
                    <a:gd name="T71" fmla="*/ 107 h 312"/>
                    <a:gd name="T72" fmla="*/ 275 w 353"/>
                    <a:gd name="T73" fmla="*/ 85 h 312"/>
                    <a:gd name="T74" fmla="*/ 291 w 353"/>
                    <a:gd name="T75" fmla="*/ 67 h 312"/>
                    <a:gd name="T76" fmla="*/ 318 w 353"/>
                    <a:gd name="T77" fmla="*/ 99 h 312"/>
                    <a:gd name="T78" fmla="*/ 348 w 353"/>
                    <a:gd name="T79" fmla="*/ 134 h 312"/>
                    <a:gd name="T80" fmla="*/ 315 w 353"/>
                    <a:gd name="T81" fmla="*/ 95 h 312"/>
                    <a:gd name="T82" fmla="*/ 285 w 353"/>
                    <a:gd name="T83" fmla="*/ 58 h 312"/>
                    <a:gd name="T84" fmla="*/ 259 w 353"/>
                    <a:gd name="T85" fmla="*/ 92 h 312"/>
                    <a:gd name="T86" fmla="*/ 286 w 353"/>
                    <a:gd name="T87" fmla="*/ 112 h 312"/>
                    <a:gd name="T88" fmla="*/ 320 w 353"/>
                    <a:gd name="T89" fmla="*/ 154 h 312"/>
                    <a:gd name="T90" fmla="*/ 265 w 353"/>
                    <a:gd name="T91" fmla="*/ 195 h 312"/>
                    <a:gd name="T92" fmla="*/ 239 w 353"/>
                    <a:gd name="T93" fmla="*/ 163 h 312"/>
                    <a:gd name="T94" fmla="*/ 267 w 353"/>
                    <a:gd name="T95" fmla="*/ 159 h 312"/>
                    <a:gd name="T96" fmla="*/ 281 w 353"/>
                    <a:gd name="T97" fmla="*/ 156 h 312"/>
                    <a:gd name="T98" fmla="*/ 293 w 353"/>
                    <a:gd name="T99" fmla="*/ 135 h 312"/>
                    <a:gd name="T100" fmla="*/ 269 w 353"/>
                    <a:gd name="T101" fmla="*/ 124 h 312"/>
                    <a:gd name="T102" fmla="*/ 244 w 353"/>
                    <a:gd name="T103" fmla="*/ 126 h 312"/>
                    <a:gd name="T104" fmla="*/ 248 w 353"/>
                    <a:gd name="T105" fmla="*/ 96 h 312"/>
                    <a:gd name="T106" fmla="*/ 199 w 353"/>
                    <a:gd name="T107" fmla="*/ 61 h 312"/>
                    <a:gd name="T108" fmla="*/ 192 w 353"/>
                    <a:gd name="T109" fmla="*/ 57 h 312"/>
                    <a:gd name="T110" fmla="*/ 159 w 353"/>
                    <a:gd name="T111" fmla="*/ 58 h 312"/>
                    <a:gd name="T112" fmla="*/ 173 w 353"/>
                    <a:gd name="T113" fmla="*/ 34 h 312"/>
                    <a:gd name="T114" fmla="*/ 164 w 353"/>
                    <a:gd name="T115" fmla="*/ 13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53" h="312">
                      <a:moveTo>
                        <a:pt x="164" y="13"/>
                      </a:moveTo>
                      <a:cubicBezTo>
                        <a:pt x="162" y="8"/>
                        <a:pt x="161" y="0"/>
                        <a:pt x="154" y="2"/>
                      </a:cubicBezTo>
                      <a:cubicBezTo>
                        <a:pt x="147" y="2"/>
                        <a:pt x="144" y="8"/>
                        <a:pt x="142" y="12"/>
                      </a:cubicBezTo>
                      <a:cubicBezTo>
                        <a:pt x="142" y="15"/>
                        <a:pt x="144" y="16"/>
                        <a:pt x="143" y="18"/>
                      </a:cubicBezTo>
                      <a:cubicBezTo>
                        <a:pt x="138" y="22"/>
                        <a:pt x="131" y="24"/>
                        <a:pt x="128" y="30"/>
                      </a:cubicBezTo>
                      <a:cubicBezTo>
                        <a:pt x="127" y="33"/>
                        <a:pt x="126" y="38"/>
                        <a:pt x="128" y="40"/>
                      </a:cubicBezTo>
                      <a:cubicBezTo>
                        <a:pt x="132" y="37"/>
                        <a:pt x="138" y="35"/>
                        <a:pt x="145" y="36"/>
                      </a:cubicBezTo>
                      <a:cubicBezTo>
                        <a:pt x="150" y="39"/>
                        <a:pt x="152" y="45"/>
                        <a:pt x="151" y="52"/>
                      </a:cubicBezTo>
                      <a:cubicBezTo>
                        <a:pt x="147" y="60"/>
                        <a:pt x="138" y="68"/>
                        <a:pt x="128" y="68"/>
                      </a:cubicBezTo>
                      <a:cubicBezTo>
                        <a:pt x="119" y="66"/>
                        <a:pt x="110" y="63"/>
                        <a:pt x="106" y="55"/>
                      </a:cubicBezTo>
                      <a:cubicBezTo>
                        <a:pt x="104" y="61"/>
                        <a:pt x="101" y="68"/>
                        <a:pt x="99" y="75"/>
                      </a:cubicBezTo>
                      <a:cubicBezTo>
                        <a:pt x="88" y="90"/>
                        <a:pt x="71" y="98"/>
                        <a:pt x="53" y="98"/>
                      </a:cubicBezTo>
                      <a:cubicBezTo>
                        <a:pt x="53" y="99"/>
                        <a:pt x="53" y="99"/>
                        <a:pt x="53" y="99"/>
                      </a:cubicBezTo>
                      <a:cubicBezTo>
                        <a:pt x="57" y="105"/>
                        <a:pt x="61" y="113"/>
                        <a:pt x="58" y="121"/>
                      </a:cubicBezTo>
                      <a:cubicBezTo>
                        <a:pt x="55" y="127"/>
                        <a:pt x="48" y="130"/>
                        <a:pt x="42" y="131"/>
                      </a:cubicBezTo>
                      <a:cubicBezTo>
                        <a:pt x="36" y="130"/>
                        <a:pt x="36" y="121"/>
                        <a:pt x="30" y="121"/>
                      </a:cubicBezTo>
                      <a:cubicBezTo>
                        <a:pt x="25" y="122"/>
                        <a:pt x="23" y="127"/>
                        <a:pt x="21" y="130"/>
                      </a:cubicBezTo>
                      <a:cubicBezTo>
                        <a:pt x="19" y="132"/>
                        <a:pt x="16" y="130"/>
                        <a:pt x="13" y="130"/>
                      </a:cubicBezTo>
                      <a:cubicBezTo>
                        <a:pt x="9" y="131"/>
                        <a:pt x="4" y="135"/>
                        <a:pt x="3" y="139"/>
                      </a:cubicBezTo>
                      <a:cubicBezTo>
                        <a:pt x="0" y="145"/>
                        <a:pt x="4" y="151"/>
                        <a:pt x="6" y="156"/>
                      </a:cubicBezTo>
                      <a:cubicBezTo>
                        <a:pt x="11" y="162"/>
                        <a:pt x="20" y="162"/>
                        <a:pt x="28" y="162"/>
                      </a:cubicBezTo>
                      <a:cubicBezTo>
                        <a:pt x="33" y="165"/>
                        <a:pt x="27" y="172"/>
                        <a:pt x="34" y="172"/>
                      </a:cubicBezTo>
                      <a:cubicBezTo>
                        <a:pt x="33" y="169"/>
                        <a:pt x="34" y="166"/>
                        <a:pt x="36" y="164"/>
                      </a:cubicBezTo>
                      <a:cubicBezTo>
                        <a:pt x="39" y="160"/>
                        <a:pt x="43" y="158"/>
                        <a:pt x="49" y="159"/>
                      </a:cubicBezTo>
                      <a:cubicBezTo>
                        <a:pt x="52" y="161"/>
                        <a:pt x="56" y="162"/>
                        <a:pt x="58" y="165"/>
                      </a:cubicBezTo>
                      <a:cubicBezTo>
                        <a:pt x="60" y="171"/>
                        <a:pt x="60" y="177"/>
                        <a:pt x="59" y="184"/>
                      </a:cubicBezTo>
                      <a:cubicBezTo>
                        <a:pt x="58" y="186"/>
                        <a:pt x="55" y="189"/>
                        <a:pt x="56" y="191"/>
                      </a:cubicBezTo>
                      <a:cubicBezTo>
                        <a:pt x="64" y="191"/>
                        <a:pt x="70" y="193"/>
                        <a:pt x="78" y="195"/>
                      </a:cubicBezTo>
                      <a:cubicBezTo>
                        <a:pt x="88" y="200"/>
                        <a:pt x="100" y="209"/>
                        <a:pt x="103" y="222"/>
                      </a:cubicBezTo>
                      <a:cubicBezTo>
                        <a:pt x="105" y="227"/>
                        <a:pt x="102" y="233"/>
                        <a:pt x="105" y="237"/>
                      </a:cubicBezTo>
                      <a:cubicBezTo>
                        <a:pt x="115" y="229"/>
                        <a:pt x="115" y="229"/>
                        <a:pt x="115" y="229"/>
                      </a:cubicBezTo>
                      <a:cubicBezTo>
                        <a:pt x="119" y="227"/>
                        <a:pt x="125" y="223"/>
                        <a:pt x="131" y="227"/>
                      </a:cubicBezTo>
                      <a:cubicBezTo>
                        <a:pt x="133" y="225"/>
                        <a:pt x="134" y="228"/>
                        <a:pt x="137" y="227"/>
                      </a:cubicBezTo>
                      <a:cubicBezTo>
                        <a:pt x="142" y="231"/>
                        <a:pt x="148" y="236"/>
                        <a:pt x="146" y="244"/>
                      </a:cubicBezTo>
                      <a:cubicBezTo>
                        <a:pt x="145" y="252"/>
                        <a:pt x="133" y="246"/>
                        <a:pt x="133" y="254"/>
                      </a:cubicBezTo>
                      <a:cubicBezTo>
                        <a:pt x="132" y="259"/>
                        <a:pt x="138" y="261"/>
                        <a:pt x="140" y="263"/>
                      </a:cubicBezTo>
                      <a:cubicBezTo>
                        <a:pt x="143" y="265"/>
                        <a:pt x="141" y="269"/>
                        <a:pt x="141" y="272"/>
                      </a:cubicBezTo>
                      <a:cubicBezTo>
                        <a:pt x="141" y="276"/>
                        <a:pt x="143" y="280"/>
                        <a:pt x="146" y="282"/>
                      </a:cubicBezTo>
                      <a:cubicBezTo>
                        <a:pt x="149" y="285"/>
                        <a:pt x="154" y="285"/>
                        <a:pt x="156" y="281"/>
                      </a:cubicBezTo>
                      <a:cubicBezTo>
                        <a:pt x="158" y="272"/>
                        <a:pt x="163" y="264"/>
                        <a:pt x="173" y="261"/>
                      </a:cubicBezTo>
                      <a:cubicBezTo>
                        <a:pt x="176" y="257"/>
                        <a:pt x="179" y="254"/>
                        <a:pt x="178" y="250"/>
                      </a:cubicBezTo>
                      <a:cubicBezTo>
                        <a:pt x="172" y="246"/>
                        <a:pt x="163" y="251"/>
                        <a:pt x="161" y="242"/>
                      </a:cubicBezTo>
                      <a:cubicBezTo>
                        <a:pt x="162" y="237"/>
                        <a:pt x="162" y="232"/>
                        <a:pt x="166" y="229"/>
                      </a:cubicBezTo>
                      <a:cubicBezTo>
                        <a:pt x="172" y="225"/>
                        <a:pt x="180" y="223"/>
                        <a:pt x="186" y="225"/>
                      </a:cubicBezTo>
                      <a:cubicBezTo>
                        <a:pt x="193" y="228"/>
                        <a:pt x="197" y="234"/>
                        <a:pt x="201" y="240"/>
                      </a:cubicBezTo>
                      <a:cubicBezTo>
                        <a:pt x="205" y="252"/>
                        <a:pt x="197" y="264"/>
                        <a:pt x="188" y="272"/>
                      </a:cubicBezTo>
                      <a:cubicBezTo>
                        <a:pt x="178" y="272"/>
                        <a:pt x="181" y="284"/>
                        <a:pt x="176" y="289"/>
                      </a:cubicBezTo>
                      <a:cubicBezTo>
                        <a:pt x="170" y="301"/>
                        <a:pt x="157" y="306"/>
                        <a:pt x="145" y="308"/>
                      </a:cubicBezTo>
                      <a:cubicBezTo>
                        <a:pt x="145" y="308"/>
                        <a:pt x="146" y="308"/>
                        <a:pt x="148" y="309"/>
                      </a:cubicBezTo>
                      <a:cubicBezTo>
                        <a:pt x="163" y="312"/>
                        <a:pt x="174" y="299"/>
                        <a:pt x="183" y="287"/>
                      </a:cubicBezTo>
                      <a:cubicBezTo>
                        <a:pt x="184" y="284"/>
                        <a:pt x="182" y="282"/>
                        <a:pt x="185" y="279"/>
                      </a:cubicBezTo>
                      <a:cubicBezTo>
                        <a:pt x="192" y="276"/>
                        <a:pt x="199" y="269"/>
                        <a:pt x="202" y="262"/>
                      </a:cubicBezTo>
                      <a:cubicBezTo>
                        <a:pt x="207" y="256"/>
                        <a:pt x="212" y="267"/>
                        <a:pt x="217" y="265"/>
                      </a:cubicBezTo>
                      <a:cubicBezTo>
                        <a:pt x="213" y="258"/>
                        <a:pt x="205" y="253"/>
                        <a:pt x="202" y="244"/>
                      </a:cubicBezTo>
                      <a:cubicBezTo>
                        <a:pt x="204" y="228"/>
                        <a:pt x="204" y="228"/>
                        <a:pt x="204" y="228"/>
                      </a:cubicBezTo>
                      <a:cubicBezTo>
                        <a:pt x="207" y="214"/>
                        <a:pt x="220" y="205"/>
                        <a:pt x="232" y="201"/>
                      </a:cubicBezTo>
                      <a:cubicBezTo>
                        <a:pt x="249" y="196"/>
                        <a:pt x="265" y="203"/>
                        <a:pt x="277" y="213"/>
                      </a:cubicBezTo>
                      <a:cubicBezTo>
                        <a:pt x="281" y="216"/>
                        <a:pt x="284" y="222"/>
                        <a:pt x="288" y="225"/>
                      </a:cubicBezTo>
                      <a:cubicBezTo>
                        <a:pt x="293" y="220"/>
                        <a:pt x="297" y="211"/>
                        <a:pt x="296" y="203"/>
                      </a:cubicBezTo>
                      <a:cubicBezTo>
                        <a:pt x="298" y="199"/>
                        <a:pt x="303" y="202"/>
                        <a:pt x="305" y="198"/>
                      </a:cubicBezTo>
                      <a:cubicBezTo>
                        <a:pt x="327" y="191"/>
                        <a:pt x="335" y="168"/>
                        <a:pt x="346" y="150"/>
                      </a:cubicBezTo>
                      <a:cubicBezTo>
                        <a:pt x="347" y="146"/>
                        <a:pt x="352" y="144"/>
                        <a:pt x="353" y="141"/>
                      </a:cubicBezTo>
                      <a:cubicBezTo>
                        <a:pt x="353" y="140"/>
                        <a:pt x="352" y="138"/>
                        <a:pt x="350" y="138"/>
                      </a:cubicBezTo>
                      <a:cubicBezTo>
                        <a:pt x="347" y="141"/>
                        <a:pt x="344" y="146"/>
                        <a:pt x="343" y="151"/>
                      </a:cubicBezTo>
                      <a:cubicBezTo>
                        <a:pt x="331" y="167"/>
                        <a:pt x="323" y="188"/>
                        <a:pt x="302" y="195"/>
                      </a:cubicBezTo>
                      <a:cubicBezTo>
                        <a:pt x="291" y="196"/>
                        <a:pt x="293" y="208"/>
                        <a:pt x="288" y="215"/>
                      </a:cubicBezTo>
                      <a:cubicBezTo>
                        <a:pt x="286" y="217"/>
                        <a:pt x="284" y="215"/>
                        <a:pt x="283" y="214"/>
                      </a:cubicBezTo>
                      <a:cubicBezTo>
                        <a:pt x="281" y="208"/>
                        <a:pt x="273" y="207"/>
                        <a:pt x="273" y="201"/>
                      </a:cubicBezTo>
                      <a:cubicBezTo>
                        <a:pt x="280" y="197"/>
                        <a:pt x="285" y="190"/>
                        <a:pt x="290" y="183"/>
                      </a:cubicBezTo>
                      <a:cubicBezTo>
                        <a:pt x="299" y="183"/>
                        <a:pt x="307" y="179"/>
                        <a:pt x="314" y="172"/>
                      </a:cubicBezTo>
                      <a:cubicBezTo>
                        <a:pt x="322" y="162"/>
                        <a:pt x="327" y="147"/>
                        <a:pt x="323" y="134"/>
                      </a:cubicBezTo>
                      <a:cubicBezTo>
                        <a:pt x="319" y="119"/>
                        <a:pt x="305" y="111"/>
                        <a:pt x="291" y="107"/>
                      </a:cubicBezTo>
                      <a:cubicBezTo>
                        <a:pt x="282" y="104"/>
                        <a:pt x="281" y="93"/>
                        <a:pt x="271" y="91"/>
                      </a:cubicBezTo>
                      <a:cubicBezTo>
                        <a:pt x="270" y="88"/>
                        <a:pt x="273" y="86"/>
                        <a:pt x="275" y="85"/>
                      </a:cubicBezTo>
                      <a:cubicBezTo>
                        <a:pt x="281" y="80"/>
                        <a:pt x="283" y="73"/>
                        <a:pt x="286" y="67"/>
                      </a:cubicBezTo>
                      <a:cubicBezTo>
                        <a:pt x="287" y="65"/>
                        <a:pt x="290" y="66"/>
                        <a:pt x="291" y="67"/>
                      </a:cubicBezTo>
                      <a:cubicBezTo>
                        <a:pt x="292" y="76"/>
                        <a:pt x="294" y="86"/>
                        <a:pt x="300" y="93"/>
                      </a:cubicBezTo>
                      <a:cubicBezTo>
                        <a:pt x="307" y="93"/>
                        <a:pt x="312" y="98"/>
                        <a:pt x="318" y="99"/>
                      </a:cubicBezTo>
                      <a:cubicBezTo>
                        <a:pt x="329" y="106"/>
                        <a:pt x="338" y="116"/>
                        <a:pt x="344" y="129"/>
                      </a:cubicBezTo>
                      <a:cubicBezTo>
                        <a:pt x="345" y="131"/>
                        <a:pt x="346" y="134"/>
                        <a:pt x="348" y="134"/>
                      </a:cubicBezTo>
                      <a:cubicBezTo>
                        <a:pt x="346" y="127"/>
                        <a:pt x="342" y="119"/>
                        <a:pt x="338" y="112"/>
                      </a:cubicBezTo>
                      <a:cubicBezTo>
                        <a:pt x="333" y="103"/>
                        <a:pt x="322" y="100"/>
                        <a:pt x="315" y="95"/>
                      </a:cubicBezTo>
                      <a:cubicBezTo>
                        <a:pt x="311" y="92"/>
                        <a:pt x="305" y="93"/>
                        <a:pt x="302" y="89"/>
                      </a:cubicBezTo>
                      <a:cubicBezTo>
                        <a:pt x="295" y="79"/>
                        <a:pt x="295" y="65"/>
                        <a:pt x="285" y="58"/>
                      </a:cubicBezTo>
                      <a:cubicBezTo>
                        <a:pt x="282" y="66"/>
                        <a:pt x="282" y="66"/>
                        <a:pt x="282" y="66"/>
                      </a:cubicBezTo>
                      <a:cubicBezTo>
                        <a:pt x="280" y="78"/>
                        <a:pt x="268" y="84"/>
                        <a:pt x="259" y="92"/>
                      </a:cubicBezTo>
                      <a:cubicBezTo>
                        <a:pt x="259" y="93"/>
                        <a:pt x="259" y="93"/>
                        <a:pt x="259" y="93"/>
                      </a:cubicBezTo>
                      <a:cubicBezTo>
                        <a:pt x="271" y="93"/>
                        <a:pt x="279" y="103"/>
                        <a:pt x="286" y="112"/>
                      </a:cubicBezTo>
                      <a:cubicBezTo>
                        <a:pt x="295" y="113"/>
                        <a:pt x="304" y="114"/>
                        <a:pt x="310" y="122"/>
                      </a:cubicBezTo>
                      <a:cubicBezTo>
                        <a:pt x="320" y="130"/>
                        <a:pt x="322" y="143"/>
                        <a:pt x="320" y="154"/>
                      </a:cubicBezTo>
                      <a:cubicBezTo>
                        <a:pt x="318" y="168"/>
                        <a:pt x="303" y="175"/>
                        <a:pt x="291" y="177"/>
                      </a:cubicBezTo>
                      <a:cubicBezTo>
                        <a:pt x="285" y="188"/>
                        <a:pt x="275" y="193"/>
                        <a:pt x="265" y="195"/>
                      </a:cubicBezTo>
                      <a:cubicBezTo>
                        <a:pt x="256" y="195"/>
                        <a:pt x="248" y="192"/>
                        <a:pt x="243" y="184"/>
                      </a:cubicBezTo>
                      <a:cubicBezTo>
                        <a:pt x="239" y="178"/>
                        <a:pt x="239" y="170"/>
                        <a:pt x="239" y="163"/>
                      </a:cubicBezTo>
                      <a:cubicBezTo>
                        <a:pt x="241" y="158"/>
                        <a:pt x="246" y="153"/>
                        <a:pt x="252" y="152"/>
                      </a:cubicBezTo>
                      <a:cubicBezTo>
                        <a:pt x="258" y="152"/>
                        <a:pt x="264" y="153"/>
                        <a:pt x="267" y="159"/>
                      </a:cubicBezTo>
                      <a:cubicBezTo>
                        <a:pt x="268" y="161"/>
                        <a:pt x="267" y="164"/>
                        <a:pt x="267" y="166"/>
                      </a:cubicBezTo>
                      <a:cubicBezTo>
                        <a:pt x="274" y="168"/>
                        <a:pt x="277" y="160"/>
                        <a:pt x="281" y="156"/>
                      </a:cubicBezTo>
                      <a:cubicBezTo>
                        <a:pt x="286" y="155"/>
                        <a:pt x="293" y="157"/>
                        <a:pt x="296" y="151"/>
                      </a:cubicBezTo>
                      <a:cubicBezTo>
                        <a:pt x="297" y="145"/>
                        <a:pt x="298" y="138"/>
                        <a:pt x="293" y="135"/>
                      </a:cubicBezTo>
                      <a:cubicBezTo>
                        <a:pt x="289" y="132"/>
                        <a:pt x="285" y="133"/>
                        <a:pt x="281" y="133"/>
                      </a:cubicBezTo>
                      <a:cubicBezTo>
                        <a:pt x="274" y="136"/>
                        <a:pt x="273" y="128"/>
                        <a:pt x="269" y="124"/>
                      </a:cubicBezTo>
                      <a:cubicBezTo>
                        <a:pt x="266" y="122"/>
                        <a:pt x="263" y="126"/>
                        <a:pt x="260" y="128"/>
                      </a:cubicBezTo>
                      <a:cubicBezTo>
                        <a:pt x="255" y="129"/>
                        <a:pt x="248" y="130"/>
                        <a:pt x="244" y="126"/>
                      </a:cubicBezTo>
                      <a:cubicBezTo>
                        <a:pt x="241" y="123"/>
                        <a:pt x="236" y="120"/>
                        <a:pt x="237" y="115"/>
                      </a:cubicBezTo>
                      <a:cubicBezTo>
                        <a:pt x="237" y="107"/>
                        <a:pt x="241" y="100"/>
                        <a:pt x="248" y="96"/>
                      </a:cubicBezTo>
                      <a:cubicBezTo>
                        <a:pt x="233" y="95"/>
                        <a:pt x="220" y="88"/>
                        <a:pt x="210" y="79"/>
                      </a:cubicBezTo>
                      <a:cubicBezTo>
                        <a:pt x="204" y="74"/>
                        <a:pt x="203" y="66"/>
                        <a:pt x="199" y="61"/>
                      </a:cubicBezTo>
                      <a:cubicBezTo>
                        <a:pt x="197" y="57"/>
                        <a:pt x="199" y="52"/>
                        <a:pt x="196" y="50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85" y="62"/>
                        <a:pt x="180" y="67"/>
                        <a:pt x="172" y="66"/>
                      </a:cubicBezTo>
                      <a:cubicBezTo>
                        <a:pt x="167" y="65"/>
                        <a:pt x="162" y="63"/>
                        <a:pt x="159" y="58"/>
                      </a:cubicBezTo>
                      <a:cubicBezTo>
                        <a:pt x="157" y="53"/>
                        <a:pt x="153" y="47"/>
                        <a:pt x="157" y="42"/>
                      </a:cubicBezTo>
                      <a:cubicBezTo>
                        <a:pt x="159" y="35"/>
                        <a:pt x="167" y="33"/>
                        <a:pt x="173" y="34"/>
                      </a:cubicBezTo>
                      <a:cubicBezTo>
                        <a:pt x="170" y="31"/>
                        <a:pt x="163" y="34"/>
                        <a:pt x="162" y="28"/>
                      </a:cubicBezTo>
                      <a:cubicBezTo>
                        <a:pt x="163" y="23"/>
                        <a:pt x="164" y="18"/>
                        <a:pt x="16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8" name="Freeform 41">
                  <a:extLst>
                    <a:ext uri="{FF2B5EF4-FFF2-40B4-BE49-F238E27FC236}">
                      <a16:creationId xmlns:a16="http://schemas.microsoft.com/office/drawing/2014/main" id="{E1391C0A-D01B-43DA-AC1D-C78976535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1962150"/>
                  <a:ext cx="53975" cy="55563"/>
                </a:xfrm>
                <a:custGeom>
                  <a:avLst/>
                  <a:gdLst>
                    <a:gd name="T0" fmla="*/ 30 w 35"/>
                    <a:gd name="T1" fmla="*/ 25 h 36"/>
                    <a:gd name="T2" fmla="*/ 32 w 35"/>
                    <a:gd name="T3" fmla="*/ 0 h 36"/>
                    <a:gd name="T4" fmla="*/ 22 w 35"/>
                    <a:gd name="T5" fmla="*/ 22 h 36"/>
                    <a:gd name="T6" fmla="*/ 13 w 35"/>
                    <a:gd name="T7" fmla="*/ 19 h 36"/>
                    <a:gd name="T8" fmla="*/ 3 w 35"/>
                    <a:gd name="T9" fmla="*/ 5 h 36"/>
                    <a:gd name="T10" fmla="*/ 1 w 35"/>
                    <a:gd name="T11" fmla="*/ 10 h 36"/>
                    <a:gd name="T12" fmla="*/ 22 w 35"/>
                    <a:gd name="T13" fmla="*/ 35 h 36"/>
                    <a:gd name="T14" fmla="*/ 30 w 35"/>
                    <a:gd name="T15" fmla="*/ 2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" h="36">
                      <a:moveTo>
                        <a:pt x="30" y="25"/>
                      </a:moveTo>
                      <a:cubicBezTo>
                        <a:pt x="31" y="17"/>
                        <a:pt x="35" y="7"/>
                        <a:pt x="32" y="0"/>
                      </a:cubicBezTo>
                      <a:cubicBezTo>
                        <a:pt x="29" y="8"/>
                        <a:pt x="30" y="17"/>
                        <a:pt x="22" y="22"/>
                      </a:cubicBezTo>
                      <a:cubicBezTo>
                        <a:pt x="18" y="24"/>
                        <a:pt x="16" y="21"/>
                        <a:pt x="13" y="19"/>
                      </a:cubicBezTo>
                      <a:cubicBezTo>
                        <a:pt x="10" y="15"/>
                        <a:pt x="7" y="8"/>
                        <a:pt x="3" y="5"/>
                      </a:cubicBezTo>
                      <a:cubicBezTo>
                        <a:pt x="1" y="6"/>
                        <a:pt x="0" y="8"/>
                        <a:pt x="1" y="10"/>
                      </a:cubicBezTo>
                      <a:cubicBezTo>
                        <a:pt x="7" y="20"/>
                        <a:pt x="13" y="28"/>
                        <a:pt x="22" y="35"/>
                      </a:cubicBezTo>
                      <a:cubicBezTo>
                        <a:pt x="27" y="36"/>
                        <a:pt x="28" y="28"/>
                        <a:pt x="30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49" name="Freeform 42">
                  <a:extLst>
                    <a:ext uri="{FF2B5EF4-FFF2-40B4-BE49-F238E27FC236}">
                      <a16:creationId xmlns:a16="http://schemas.microsoft.com/office/drawing/2014/main" id="{4BD3C0AB-C10C-4F63-BE7F-994333331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82826" y="1968500"/>
                  <a:ext cx="298450" cy="415925"/>
                </a:xfrm>
                <a:custGeom>
                  <a:avLst/>
                  <a:gdLst>
                    <a:gd name="T0" fmla="*/ 180 w 195"/>
                    <a:gd name="T1" fmla="*/ 17 h 271"/>
                    <a:gd name="T2" fmla="*/ 168 w 195"/>
                    <a:gd name="T3" fmla="*/ 8 h 271"/>
                    <a:gd name="T4" fmla="*/ 122 w 195"/>
                    <a:gd name="T5" fmla="*/ 8 h 271"/>
                    <a:gd name="T6" fmla="*/ 64 w 195"/>
                    <a:gd name="T7" fmla="*/ 68 h 271"/>
                    <a:gd name="T8" fmla="*/ 40 w 195"/>
                    <a:gd name="T9" fmla="*/ 83 h 271"/>
                    <a:gd name="T10" fmla="*/ 3 w 195"/>
                    <a:gd name="T11" fmla="*/ 136 h 271"/>
                    <a:gd name="T12" fmla="*/ 2 w 195"/>
                    <a:gd name="T13" fmla="*/ 143 h 271"/>
                    <a:gd name="T14" fmla="*/ 70 w 195"/>
                    <a:gd name="T15" fmla="*/ 207 h 271"/>
                    <a:gd name="T16" fmla="*/ 86 w 195"/>
                    <a:gd name="T17" fmla="*/ 243 h 271"/>
                    <a:gd name="T18" fmla="*/ 110 w 195"/>
                    <a:gd name="T19" fmla="*/ 261 h 271"/>
                    <a:gd name="T20" fmla="*/ 172 w 195"/>
                    <a:gd name="T21" fmla="*/ 260 h 271"/>
                    <a:gd name="T22" fmla="*/ 189 w 195"/>
                    <a:gd name="T23" fmla="*/ 225 h 271"/>
                    <a:gd name="T24" fmla="*/ 179 w 195"/>
                    <a:gd name="T25" fmla="*/ 202 h 271"/>
                    <a:gd name="T26" fmla="*/ 147 w 195"/>
                    <a:gd name="T27" fmla="*/ 191 h 271"/>
                    <a:gd name="T28" fmla="*/ 121 w 195"/>
                    <a:gd name="T29" fmla="*/ 206 h 271"/>
                    <a:gd name="T30" fmla="*/ 114 w 195"/>
                    <a:gd name="T31" fmla="*/ 233 h 271"/>
                    <a:gd name="T32" fmla="*/ 130 w 195"/>
                    <a:gd name="T33" fmla="*/ 242 h 271"/>
                    <a:gd name="T34" fmla="*/ 131 w 195"/>
                    <a:gd name="T35" fmla="*/ 240 h 271"/>
                    <a:gd name="T36" fmla="*/ 132 w 195"/>
                    <a:gd name="T37" fmla="*/ 226 h 271"/>
                    <a:gd name="T38" fmla="*/ 151 w 195"/>
                    <a:gd name="T39" fmla="*/ 208 h 271"/>
                    <a:gd name="T40" fmla="*/ 166 w 195"/>
                    <a:gd name="T41" fmla="*/ 217 h 271"/>
                    <a:gd name="T42" fmla="*/ 167 w 195"/>
                    <a:gd name="T43" fmla="*/ 236 h 271"/>
                    <a:gd name="T44" fmla="*/ 144 w 195"/>
                    <a:gd name="T45" fmla="*/ 253 h 271"/>
                    <a:gd name="T46" fmla="*/ 77 w 195"/>
                    <a:gd name="T47" fmla="*/ 192 h 271"/>
                    <a:gd name="T48" fmla="*/ 34 w 195"/>
                    <a:gd name="T49" fmla="*/ 151 h 271"/>
                    <a:gd name="T50" fmla="*/ 25 w 195"/>
                    <a:gd name="T51" fmla="*/ 135 h 271"/>
                    <a:gd name="T52" fmla="*/ 36 w 195"/>
                    <a:gd name="T53" fmla="*/ 112 h 271"/>
                    <a:gd name="T54" fmla="*/ 75 w 195"/>
                    <a:gd name="T55" fmla="*/ 81 h 271"/>
                    <a:gd name="T56" fmla="*/ 137 w 195"/>
                    <a:gd name="T57" fmla="*/ 20 h 271"/>
                    <a:gd name="T58" fmla="*/ 170 w 195"/>
                    <a:gd name="T59" fmla="*/ 35 h 271"/>
                    <a:gd name="T60" fmla="*/ 170 w 195"/>
                    <a:gd name="T61" fmla="*/ 54 h 271"/>
                    <a:gd name="T62" fmla="*/ 143 w 195"/>
                    <a:gd name="T63" fmla="*/ 66 h 271"/>
                    <a:gd name="T64" fmla="*/ 124 w 195"/>
                    <a:gd name="T65" fmla="*/ 30 h 271"/>
                    <a:gd name="T66" fmla="*/ 112 w 195"/>
                    <a:gd name="T67" fmla="*/ 36 h 271"/>
                    <a:gd name="T68" fmla="*/ 123 w 195"/>
                    <a:gd name="T69" fmla="*/ 77 h 271"/>
                    <a:gd name="T70" fmla="*/ 147 w 195"/>
                    <a:gd name="T71" fmla="*/ 86 h 271"/>
                    <a:gd name="T72" fmla="*/ 185 w 195"/>
                    <a:gd name="T73" fmla="*/ 64 h 271"/>
                    <a:gd name="T74" fmla="*/ 180 w 195"/>
                    <a:gd name="T75" fmla="*/ 1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95" h="271">
                      <a:moveTo>
                        <a:pt x="180" y="17"/>
                      </a:move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54" y="0"/>
                        <a:pt x="136" y="1"/>
                        <a:pt x="122" y="8"/>
                      </a:cubicBezTo>
                      <a:cubicBezTo>
                        <a:pt x="94" y="16"/>
                        <a:pt x="72" y="42"/>
                        <a:pt x="64" y="68"/>
                      </a:cubicBezTo>
                      <a:cubicBezTo>
                        <a:pt x="55" y="74"/>
                        <a:pt x="47" y="77"/>
                        <a:pt x="40" y="83"/>
                      </a:cubicBezTo>
                      <a:cubicBezTo>
                        <a:pt x="21" y="98"/>
                        <a:pt x="23" y="123"/>
                        <a:pt x="3" y="136"/>
                      </a:cubicBezTo>
                      <a:cubicBezTo>
                        <a:pt x="1" y="138"/>
                        <a:pt x="0" y="140"/>
                        <a:pt x="2" y="143"/>
                      </a:cubicBezTo>
                      <a:cubicBezTo>
                        <a:pt x="30" y="158"/>
                        <a:pt x="37" y="198"/>
                        <a:pt x="70" y="207"/>
                      </a:cubicBezTo>
                      <a:cubicBezTo>
                        <a:pt x="68" y="222"/>
                        <a:pt x="79" y="232"/>
                        <a:pt x="86" y="243"/>
                      </a:cubicBezTo>
                      <a:cubicBezTo>
                        <a:pt x="94" y="248"/>
                        <a:pt x="101" y="258"/>
                        <a:pt x="110" y="261"/>
                      </a:cubicBezTo>
                      <a:cubicBezTo>
                        <a:pt x="127" y="271"/>
                        <a:pt x="154" y="271"/>
                        <a:pt x="172" y="260"/>
                      </a:cubicBezTo>
                      <a:cubicBezTo>
                        <a:pt x="184" y="253"/>
                        <a:pt x="191" y="239"/>
                        <a:pt x="189" y="225"/>
                      </a:cubicBezTo>
                      <a:cubicBezTo>
                        <a:pt x="188" y="216"/>
                        <a:pt x="184" y="209"/>
                        <a:pt x="179" y="202"/>
                      </a:cubicBezTo>
                      <a:cubicBezTo>
                        <a:pt x="171" y="192"/>
                        <a:pt x="157" y="194"/>
                        <a:pt x="147" y="191"/>
                      </a:cubicBezTo>
                      <a:cubicBezTo>
                        <a:pt x="137" y="193"/>
                        <a:pt x="127" y="197"/>
                        <a:pt x="121" y="206"/>
                      </a:cubicBezTo>
                      <a:cubicBezTo>
                        <a:pt x="116" y="214"/>
                        <a:pt x="112" y="223"/>
                        <a:pt x="114" y="233"/>
                      </a:cubicBezTo>
                      <a:cubicBezTo>
                        <a:pt x="119" y="236"/>
                        <a:pt x="123" y="242"/>
                        <a:pt x="130" y="242"/>
                      </a:cubicBezTo>
                      <a:cubicBezTo>
                        <a:pt x="131" y="240"/>
                        <a:pt x="131" y="240"/>
                        <a:pt x="131" y="240"/>
                      </a:cubicBezTo>
                      <a:cubicBezTo>
                        <a:pt x="129" y="236"/>
                        <a:pt x="132" y="231"/>
                        <a:pt x="132" y="226"/>
                      </a:cubicBezTo>
                      <a:cubicBezTo>
                        <a:pt x="134" y="218"/>
                        <a:pt x="142" y="210"/>
                        <a:pt x="151" y="208"/>
                      </a:cubicBezTo>
                      <a:cubicBezTo>
                        <a:pt x="157" y="209"/>
                        <a:pt x="163" y="211"/>
                        <a:pt x="166" y="217"/>
                      </a:cubicBezTo>
                      <a:cubicBezTo>
                        <a:pt x="169" y="222"/>
                        <a:pt x="169" y="230"/>
                        <a:pt x="167" y="236"/>
                      </a:cubicBezTo>
                      <a:cubicBezTo>
                        <a:pt x="163" y="245"/>
                        <a:pt x="155" y="254"/>
                        <a:pt x="144" y="253"/>
                      </a:cubicBezTo>
                      <a:cubicBezTo>
                        <a:pt x="112" y="250"/>
                        <a:pt x="88" y="220"/>
                        <a:pt x="77" y="192"/>
                      </a:cubicBezTo>
                      <a:cubicBezTo>
                        <a:pt x="58" y="186"/>
                        <a:pt x="42" y="169"/>
                        <a:pt x="34" y="151"/>
                      </a:cubicBezTo>
                      <a:cubicBezTo>
                        <a:pt x="33" y="145"/>
                        <a:pt x="24" y="143"/>
                        <a:pt x="25" y="135"/>
                      </a:cubicBezTo>
                      <a:cubicBezTo>
                        <a:pt x="31" y="129"/>
                        <a:pt x="33" y="120"/>
                        <a:pt x="36" y="112"/>
                      </a:cubicBezTo>
                      <a:cubicBezTo>
                        <a:pt x="43" y="96"/>
                        <a:pt x="59" y="87"/>
                        <a:pt x="75" y="81"/>
                      </a:cubicBezTo>
                      <a:cubicBezTo>
                        <a:pt x="86" y="55"/>
                        <a:pt x="105" y="22"/>
                        <a:pt x="137" y="20"/>
                      </a:cubicBezTo>
                      <a:cubicBezTo>
                        <a:pt x="150" y="20"/>
                        <a:pt x="164" y="23"/>
                        <a:pt x="170" y="35"/>
                      </a:cubicBezTo>
                      <a:cubicBezTo>
                        <a:pt x="172" y="42"/>
                        <a:pt x="172" y="48"/>
                        <a:pt x="170" y="54"/>
                      </a:cubicBezTo>
                      <a:cubicBezTo>
                        <a:pt x="165" y="66"/>
                        <a:pt x="153" y="65"/>
                        <a:pt x="143" y="66"/>
                      </a:cubicBezTo>
                      <a:cubicBezTo>
                        <a:pt x="128" y="61"/>
                        <a:pt x="124" y="43"/>
                        <a:pt x="124" y="30"/>
                      </a:cubicBezTo>
                      <a:cubicBezTo>
                        <a:pt x="119" y="31"/>
                        <a:pt x="115" y="32"/>
                        <a:pt x="112" y="36"/>
                      </a:cubicBezTo>
                      <a:cubicBezTo>
                        <a:pt x="107" y="50"/>
                        <a:pt x="112" y="66"/>
                        <a:pt x="123" y="77"/>
                      </a:cubicBezTo>
                      <a:cubicBezTo>
                        <a:pt x="129" y="84"/>
                        <a:pt x="138" y="85"/>
                        <a:pt x="147" y="86"/>
                      </a:cubicBezTo>
                      <a:cubicBezTo>
                        <a:pt x="162" y="84"/>
                        <a:pt x="178" y="78"/>
                        <a:pt x="185" y="64"/>
                      </a:cubicBezTo>
                      <a:cubicBezTo>
                        <a:pt x="195" y="49"/>
                        <a:pt x="187" y="31"/>
                        <a:pt x="180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0" name="Freeform 43">
                  <a:extLst>
                    <a:ext uri="{FF2B5EF4-FFF2-40B4-BE49-F238E27FC236}">
                      <a16:creationId xmlns:a16="http://schemas.microsoft.com/office/drawing/2014/main" id="{36C77D91-C475-437C-83C9-08E683454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088" y="1974850"/>
                  <a:ext cx="273050" cy="409575"/>
                </a:xfrm>
                <a:custGeom>
                  <a:avLst/>
                  <a:gdLst>
                    <a:gd name="T0" fmla="*/ 105 w 178"/>
                    <a:gd name="T1" fmla="*/ 37 h 267"/>
                    <a:gd name="T2" fmla="*/ 73 w 178"/>
                    <a:gd name="T3" fmla="*/ 13 h 267"/>
                    <a:gd name="T4" fmla="*/ 15 w 178"/>
                    <a:gd name="T5" fmla="*/ 13 h 267"/>
                    <a:gd name="T6" fmla="*/ 2 w 178"/>
                    <a:gd name="T7" fmla="*/ 45 h 267"/>
                    <a:gd name="T8" fmla="*/ 33 w 178"/>
                    <a:gd name="T9" fmla="*/ 78 h 267"/>
                    <a:gd name="T10" fmla="*/ 67 w 178"/>
                    <a:gd name="T11" fmla="*/ 67 h 267"/>
                    <a:gd name="T12" fmla="*/ 75 w 178"/>
                    <a:gd name="T13" fmla="*/ 39 h 267"/>
                    <a:gd name="T14" fmla="*/ 64 w 178"/>
                    <a:gd name="T15" fmla="*/ 33 h 267"/>
                    <a:gd name="T16" fmla="*/ 59 w 178"/>
                    <a:gd name="T17" fmla="*/ 56 h 267"/>
                    <a:gd name="T18" fmla="*/ 39 w 178"/>
                    <a:gd name="T19" fmla="*/ 64 h 267"/>
                    <a:gd name="T20" fmla="*/ 19 w 178"/>
                    <a:gd name="T21" fmla="*/ 50 h 267"/>
                    <a:gd name="T22" fmla="*/ 26 w 178"/>
                    <a:gd name="T23" fmla="*/ 26 h 267"/>
                    <a:gd name="T24" fmla="*/ 60 w 178"/>
                    <a:gd name="T25" fmla="*/ 22 h 267"/>
                    <a:gd name="T26" fmla="*/ 104 w 178"/>
                    <a:gd name="T27" fmla="*/ 74 h 267"/>
                    <a:gd name="T28" fmla="*/ 138 w 178"/>
                    <a:gd name="T29" fmla="*/ 95 h 267"/>
                    <a:gd name="T30" fmla="*/ 156 w 178"/>
                    <a:gd name="T31" fmla="*/ 123 h 267"/>
                    <a:gd name="T32" fmla="*/ 161 w 178"/>
                    <a:gd name="T33" fmla="*/ 130 h 267"/>
                    <a:gd name="T34" fmla="*/ 152 w 178"/>
                    <a:gd name="T35" fmla="*/ 140 h 267"/>
                    <a:gd name="T36" fmla="*/ 109 w 178"/>
                    <a:gd name="T37" fmla="*/ 191 h 267"/>
                    <a:gd name="T38" fmla="*/ 95 w 178"/>
                    <a:gd name="T39" fmla="*/ 213 h 267"/>
                    <a:gd name="T40" fmla="*/ 55 w 178"/>
                    <a:gd name="T41" fmla="*/ 247 h 267"/>
                    <a:gd name="T42" fmla="*/ 32 w 178"/>
                    <a:gd name="T43" fmla="*/ 239 h 267"/>
                    <a:gd name="T44" fmla="*/ 29 w 178"/>
                    <a:gd name="T45" fmla="*/ 222 h 267"/>
                    <a:gd name="T46" fmla="*/ 38 w 178"/>
                    <a:gd name="T47" fmla="*/ 212 h 267"/>
                    <a:gd name="T48" fmla="*/ 58 w 178"/>
                    <a:gd name="T49" fmla="*/ 219 h 267"/>
                    <a:gd name="T50" fmla="*/ 63 w 178"/>
                    <a:gd name="T51" fmla="*/ 237 h 267"/>
                    <a:gd name="T52" fmla="*/ 69 w 178"/>
                    <a:gd name="T53" fmla="*/ 234 h 267"/>
                    <a:gd name="T54" fmla="*/ 80 w 178"/>
                    <a:gd name="T55" fmla="*/ 220 h 267"/>
                    <a:gd name="T56" fmla="*/ 46 w 178"/>
                    <a:gd name="T57" fmla="*/ 196 h 267"/>
                    <a:gd name="T58" fmla="*/ 14 w 178"/>
                    <a:gd name="T59" fmla="*/ 209 h 267"/>
                    <a:gd name="T60" fmla="*/ 9 w 178"/>
                    <a:gd name="T61" fmla="*/ 238 h 267"/>
                    <a:gd name="T62" fmla="*/ 38 w 178"/>
                    <a:gd name="T63" fmla="*/ 261 h 267"/>
                    <a:gd name="T64" fmla="*/ 57 w 178"/>
                    <a:gd name="T65" fmla="*/ 263 h 267"/>
                    <a:gd name="T66" fmla="*/ 106 w 178"/>
                    <a:gd name="T67" fmla="*/ 225 h 267"/>
                    <a:gd name="T68" fmla="*/ 112 w 178"/>
                    <a:gd name="T69" fmla="*/ 207 h 267"/>
                    <a:gd name="T70" fmla="*/ 137 w 178"/>
                    <a:gd name="T71" fmla="*/ 189 h 267"/>
                    <a:gd name="T72" fmla="*/ 177 w 178"/>
                    <a:gd name="T73" fmla="*/ 136 h 267"/>
                    <a:gd name="T74" fmla="*/ 170 w 178"/>
                    <a:gd name="T75" fmla="*/ 122 h 267"/>
                    <a:gd name="T76" fmla="*/ 145 w 178"/>
                    <a:gd name="T77" fmla="*/ 83 h 267"/>
                    <a:gd name="T78" fmla="*/ 119 w 178"/>
                    <a:gd name="T79" fmla="*/ 63 h 267"/>
                    <a:gd name="T80" fmla="*/ 105 w 178"/>
                    <a:gd name="T81" fmla="*/ 3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8" h="267">
                      <a:moveTo>
                        <a:pt x="105" y="37"/>
                      </a:moveTo>
                      <a:cubicBezTo>
                        <a:pt x="96" y="27"/>
                        <a:pt x="85" y="19"/>
                        <a:pt x="73" y="13"/>
                      </a:cubicBezTo>
                      <a:cubicBezTo>
                        <a:pt x="55" y="7"/>
                        <a:pt x="32" y="0"/>
                        <a:pt x="15" y="13"/>
                      </a:cubicBezTo>
                      <a:cubicBezTo>
                        <a:pt x="6" y="22"/>
                        <a:pt x="0" y="33"/>
                        <a:pt x="2" y="45"/>
                      </a:cubicBezTo>
                      <a:cubicBezTo>
                        <a:pt x="5" y="60"/>
                        <a:pt x="20" y="73"/>
                        <a:pt x="33" y="78"/>
                      </a:cubicBezTo>
                      <a:cubicBezTo>
                        <a:pt x="46" y="81"/>
                        <a:pt x="58" y="76"/>
                        <a:pt x="67" y="67"/>
                      </a:cubicBezTo>
                      <a:cubicBezTo>
                        <a:pt x="73" y="59"/>
                        <a:pt x="77" y="49"/>
                        <a:pt x="75" y="39"/>
                      </a:cubicBezTo>
                      <a:cubicBezTo>
                        <a:pt x="72" y="36"/>
                        <a:pt x="68" y="33"/>
                        <a:pt x="64" y="33"/>
                      </a:cubicBezTo>
                      <a:cubicBezTo>
                        <a:pt x="65" y="40"/>
                        <a:pt x="64" y="49"/>
                        <a:pt x="59" y="56"/>
                      </a:cubicBezTo>
                      <a:cubicBezTo>
                        <a:pt x="54" y="60"/>
                        <a:pt x="46" y="64"/>
                        <a:pt x="39" y="64"/>
                      </a:cubicBezTo>
                      <a:cubicBezTo>
                        <a:pt x="31" y="63"/>
                        <a:pt x="24" y="57"/>
                        <a:pt x="19" y="50"/>
                      </a:cubicBezTo>
                      <a:cubicBezTo>
                        <a:pt x="16" y="40"/>
                        <a:pt x="21" y="32"/>
                        <a:pt x="26" y="26"/>
                      </a:cubicBezTo>
                      <a:cubicBezTo>
                        <a:pt x="35" y="17"/>
                        <a:pt x="49" y="18"/>
                        <a:pt x="60" y="22"/>
                      </a:cubicBezTo>
                      <a:cubicBezTo>
                        <a:pt x="82" y="30"/>
                        <a:pt x="98" y="52"/>
                        <a:pt x="104" y="74"/>
                      </a:cubicBezTo>
                      <a:cubicBezTo>
                        <a:pt x="117" y="77"/>
                        <a:pt x="127" y="86"/>
                        <a:pt x="138" y="95"/>
                      </a:cubicBezTo>
                      <a:cubicBezTo>
                        <a:pt x="145" y="104"/>
                        <a:pt x="148" y="115"/>
                        <a:pt x="156" y="123"/>
                      </a:cubicBezTo>
                      <a:cubicBezTo>
                        <a:pt x="156" y="126"/>
                        <a:pt x="159" y="128"/>
                        <a:pt x="161" y="130"/>
                      </a:cubicBezTo>
                      <a:cubicBezTo>
                        <a:pt x="162" y="136"/>
                        <a:pt x="155" y="136"/>
                        <a:pt x="152" y="140"/>
                      </a:cubicBezTo>
                      <a:cubicBezTo>
                        <a:pt x="141" y="159"/>
                        <a:pt x="131" y="183"/>
                        <a:pt x="109" y="191"/>
                      </a:cubicBezTo>
                      <a:cubicBezTo>
                        <a:pt x="97" y="193"/>
                        <a:pt x="100" y="206"/>
                        <a:pt x="95" y="213"/>
                      </a:cubicBezTo>
                      <a:cubicBezTo>
                        <a:pt x="88" y="230"/>
                        <a:pt x="72" y="242"/>
                        <a:pt x="55" y="247"/>
                      </a:cubicBezTo>
                      <a:cubicBezTo>
                        <a:pt x="47" y="244"/>
                        <a:pt x="38" y="247"/>
                        <a:pt x="32" y="239"/>
                      </a:cubicBezTo>
                      <a:cubicBezTo>
                        <a:pt x="30" y="234"/>
                        <a:pt x="26" y="228"/>
                        <a:pt x="29" y="222"/>
                      </a:cubicBezTo>
                      <a:cubicBezTo>
                        <a:pt x="30" y="217"/>
                        <a:pt x="34" y="213"/>
                        <a:pt x="38" y="212"/>
                      </a:cubicBezTo>
                      <a:cubicBezTo>
                        <a:pt x="46" y="211"/>
                        <a:pt x="52" y="214"/>
                        <a:pt x="58" y="219"/>
                      </a:cubicBezTo>
                      <a:cubicBezTo>
                        <a:pt x="63" y="223"/>
                        <a:pt x="62" y="231"/>
                        <a:pt x="63" y="237"/>
                      </a:cubicBezTo>
                      <a:cubicBezTo>
                        <a:pt x="65" y="237"/>
                        <a:pt x="67" y="235"/>
                        <a:pt x="69" y="234"/>
                      </a:cubicBezTo>
                      <a:cubicBezTo>
                        <a:pt x="73" y="231"/>
                        <a:pt x="83" y="227"/>
                        <a:pt x="80" y="220"/>
                      </a:cubicBezTo>
                      <a:cubicBezTo>
                        <a:pt x="73" y="207"/>
                        <a:pt x="60" y="198"/>
                        <a:pt x="46" y="196"/>
                      </a:cubicBezTo>
                      <a:cubicBezTo>
                        <a:pt x="33" y="193"/>
                        <a:pt x="22" y="200"/>
                        <a:pt x="14" y="209"/>
                      </a:cubicBezTo>
                      <a:cubicBezTo>
                        <a:pt x="8" y="217"/>
                        <a:pt x="5" y="229"/>
                        <a:pt x="9" y="238"/>
                      </a:cubicBezTo>
                      <a:cubicBezTo>
                        <a:pt x="18" y="246"/>
                        <a:pt x="25" y="258"/>
                        <a:pt x="38" y="261"/>
                      </a:cubicBezTo>
                      <a:cubicBezTo>
                        <a:pt x="45" y="259"/>
                        <a:pt x="50" y="267"/>
                        <a:pt x="57" y="263"/>
                      </a:cubicBezTo>
                      <a:cubicBezTo>
                        <a:pt x="79" y="262"/>
                        <a:pt x="93" y="241"/>
                        <a:pt x="106" y="225"/>
                      </a:cubicBezTo>
                      <a:cubicBezTo>
                        <a:pt x="109" y="219"/>
                        <a:pt x="111" y="213"/>
                        <a:pt x="112" y="207"/>
                      </a:cubicBezTo>
                      <a:cubicBezTo>
                        <a:pt x="122" y="203"/>
                        <a:pt x="128" y="195"/>
                        <a:pt x="137" y="189"/>
                      </a:cubicBezTo>
                      <a:cubicBezTo>
                        <a:pt x="153" y="173"/>
                        <a:pt x="157" y="149"/>
                        <a:pt x="177" y="136"/>
                      </a:cubicBezTo>
                      <a:cubicBezTo>
                        <a:pt x="178" y="130"/>
                        <a:pt x="169" y="128"/>
                        <a:pt x="170" y="122"/>
                      </a:cubicBezTo>
                      <a:cubicBezTo>
                        <a:pt x="162" y="109"/>
                        <a:pt x="155" y="96"/>
                        <a:pt x="145" y="83"/>
                      </a:cubicBezTo>
                      <a:cubicBezTo>
                        <a:pt x="138" y="73"/>
                        <a:pt x="128" y="70"/>
                        <a:pt x="119" y="63"/>
                      </a:cubicBezTo>
                      <a:cubicBezTo>
                        <a:pt x="116" y="54"/>
                        <a:pt x="110" y="45"/>
                        <a:pt x="105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1" name="Freeform 44">
                  <a:extLst>
                    <a:ext uri="{FF2B5EF4-FFF2-40B4-BE49-F238E27FC236}">
                      <a16:creationId xmlns:a16="http://schemas.microsoft.com/office/drawing/2014/main" id="{1E2A7753-F6C9-4B98-8A0B-C369F8C2F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1990725"/>
                  <a:ext cx="60325" cy="114300"/>
                </a:xfrm>
                <a:custGeom>
                  <a:avLst/>
                  <a:gdLst>
                    <a:gd name="T0" fmla="*/ 28 w 39"/>
                    <a:gd name="T1" fmla="*/ 18 h 75"/>
                    <a:gd name="T2" fmla="*/ 15 w 39"/>
                    <a:gd name="T3" fmla="*/ 0 h 75"/>
                    <a:gd name="T4" fmla="*/ 21 w 39"/>
                    <a:gd name="T5" fmla="*/ 28 h 75"/>
                    <a:gd name="T6" fmla="*/ 19 w 39"/>
                    <a:gd name="T7" fmla="*/ 53 h 75"/>
                    <a:gd name="T8" fmla="*/ 3 w 39"/>
                    <a:gd name="T9" fmla="*/ 51 h 75"/>
                    <a:gd name="T10" fmla="*/ 4 w 39"/>
                    <a:gd name="T11" fmla="*/ 65 h 75"/>
                    <a:gd name="T12" fmla="*/ 16 w 39"/>
                    <a:gd name="T13" fmla="*/ 75 h 75"/>
                    <a:gd name="T14" fmla="*/ 26 w 39"/>
                    <a:gd name="T15" fmla="*/ 71 h 75"/>
                    <a:gd name="T16" fmla="*/ 28 w 39"/>
                    <a:gd name="T17" fmla="*/ 1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5">
                      <a:moveTo>
                        <a:pt x="28" y="18"/>
                      </a:moveTo>
                      <a:cubicBezTo>
                        <a:pt x="24" y="12"/>
                        <a:pt x="21" y="5"/>
                        <a:pt x="15" y="0"/>
                      </a:cubicBezTo>
                      <a:cubicBezTo>
                        <a:pt x="8" y="10"/>
                        <a:pt x="19" y="19"/>
                        <a:pt x="21" y="28"/>
                      </a:cubicBezTo>
                      <a:cubicBezTo>
                        <a:pt x="22" y="37"/>
                        <a:pt x="25" y="46"/>
                        <a:pt x="19" y="53"/>
                      </a:cubicBezTo>
                      <a:cubicBezTo>
                        <a:pt x="13" y="59"/>
                        <a:pt x="8" y="51"/>
                        <a:pt x="3" y="51"/>
                      </a:cubicBezTo>
                      <a:cubicBezTo>
                        <a:pt x="0" y="55"/>
                        <a:pt x="2" y="61"/>
                        <a:pt x="4" y="65"/>
                      </a:cubicBezTo>
                      <a:cubicBezTo>
                        <a:pt x="7" y="70"/>
                        <a:pt x="11" y="74"/>
                        <a:pt x="16" y="75"/>
                      </a:cubicBezTo>
                      <a:cubicBezTo>
                        <a:pt x="20" y="75"/>
                        <a:pt x="23" y="73"/>
                        <a:pt x="26" y="71"/>
                      </a:cubicBezTo>
                      <a:cubicBezTo>
                        <a:pt x="39" y="56"/>
                        <a:pt x="33" y="35"/>
                        <a:pt x="2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2" name="Freeform 45">
                  <a:extLst>
                    <a:ext uri="{FF2B5EF4-FFF2-40B4-BE49-F238E27FC236}">
                      <a16:creationId xmlns:a16="http://schemas.microsoft.com/office/drawing/2014/main" id="{6C88D9E3-2CB4-43F7-8317-DDDB29844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9651" y="1990725"/>
                  <a:ext cx="49213" cy="112713"/>
                </a:xfrm>
                <a:custGeom>
                  <a:avLst/>
                  <a:gdLst>
                    <a:gd name="T0" fmla="*/ 19 w 32"/>
                    <a:gd name="T1" fmla="*/ 23 h 74"/>
                    <a:gd name="T2" fmla="*/ 19 w 32"/>
                    <a:gd name="T3" fmla="*/ 0 h 74"/>
                    <a:gd name="T4" fmla="*/ 12 w 32"/>
                    <a:gd name="T5" fmla="*/ 4 h 74"/>
                    <a:gd name="T6" fmla="*/ 2 w 32"/>
                    <a:gd name="T7" fmla="*/ 54 h 74"/>
                    <a:gd name="T8" fmla="*/ 18 w 32"/>
                    <a:gd name="T9" fmla="*/ 73 h 74"/>
                    <a:gd name="T10" fmla="*/ 27 w 32"/>
                    <a:gd name="T11" fmla="*/ 72 h 74"/>
                    <a:gd name="T12" fmla="*/ 31 w 32"/>
                    <a:gd name="T13" fmla="*/ 55 h 74"/>
                    <a:gd name="T14" fmla="*/ 25 w 32"/>
                    <a:gd name="T15" fmla="*/ 55 h 74"/>
                    <a:gd name="T16" fmla="*/ 15 w 32"/>
                    <a:gd name="T17" fmla="*/ 52 h 74"/>
                    <a:gd name="T18" fmla="*/ 19 w 32"/>
                    <a:gd name="T19" fmla="*/ 2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74">
                      <a:moveTo>
                        <a:pt x="19" y="23"/>
                      </a:moveTo>
                      <a:cubicBezTo>
                        <a:pt x="19" y="16"/>
                        <a:pt x="25" y="6"/>
                        <a:pt x="19" y="0"/>
                      </a:cubicBezTo>
                      <a:cubicBezTo>
                        <a:pt x="16" y="1"/>
                        <a:pt x="13" y="2"/>
                        <a:pt x="12" y="4"/>
                      </a:cubicBezTo>
                      <a:cubicBezTo>
                        <a:pt x="13" y="22"/>
                        <a:pt x="0" y="37"/>
                        <a:pt x="2" y="54"/>
                      </a:cubicBezTo>
                      <a:cubicBezTo>
                        <a:pt x="4" y="61"/>
                        <a:pt x="8" y="72"/>
                        <a:pt x="18" y="73"/>
                      </a:cubicBezTo>
                      <a:cubicBezTo>
                        <a:pt x="21" y="74"/>
                        <a:pt x="24" y="73"/>
                        <a:pt x="27" y="72"/>
                      </a:cubicBezTo>
                      <a:cubicBezTo>
                        <a:pt x="32" y="67"/>
                        <a:pt x="32" y="61"/>
                        <a:pt x="31" y="55"/>
                      </a:cubicBezTo>
                      <a:cubicBezTo>
                        <a:pt x="28" y="53"/>
                        <a:pt x="26" y="54"/>
                        <a:pt x="25" y="55"/>
                      </a:cubicBezTo>
                      <a:cubicBezTo>
                        <a:pt x="21" y="55"/>
                        <a:pt x="18" y="55"/>
                        <a:pt x="15" y="52"/>
                      </a:cubicBezTo>
                      <a:cubicBezTo>
                        <a:pt x="9" y="43"/>
                        <a:pt x="14" y="31"/>
                        <a:pt x="19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3" name="Freeform 46">
                  <a:extLst>
                    <a:ext uri="{FF2B5EF4-FFF2-40B4-BE49-F238E27FC236}">
                      <a16:creationId xmlns:a16="http://schemas.microsoft.com/office/drawing/2014/main" id="{C894CBC4-672C-4B6D-9BC1-91E0EA244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1488" y="2005013"/>
                  <a:ext cx="65088" cy="169863"/>
                </a:xfrm>
                <a:custGeom>
                  <a:avLst/>
                  <a:gdLst>
                    <a:gd name="T0" fmla="*/ 11 w 43"/>
                    <a:gd name="T1" fmla="*/ 3 h 110"/>
                    <a:gd name="T2" fmla="*/ 5 w 43"/>
                    <a:gd name="T3" fmla="*/ 0 h 110"/>
                    <a:gd name="T4" fmla="*/ 10 w 43"/>
                    <a:gd name="T5" fmla="*/ 35 h 110"/>
                    <a:gd name="T6" fmla="*/ 1 w 43"/>
                    <a:gd name="T7" fmla="*/ 75 h 110"/>
                    <a:gd name="T8" fmla="*/ 11 w 43"/>
                    <a:gd name="T9" fmla="*/ 105 h 110"/>
                    <a:gd name="T10" fmla="*/ 28 w 43"/>
                    <a:gd name="T11" fmla="*/ 107 h 110"/>
                    <a:gd name="T12" fmla="*/ 42 w 43"/>
                    <a:gd name="T13" fmla="*/ 89 h 110"/>
                    <a:gd name="T14" fmla="*/ 34 w 43"/>
                    <a:gd name="T15" fmla="*/ 93 h 110"/>
                    <a:gd name="T16" fmla="*/ 21 w 43"/>
                    <a:gd name="T17" fmla="*/ 90 h 110"/>
                    <a:gd name="T18" fmla="*/ 21 w 43"/>
                    <a:gd name="T19" fmla="*/ 53 h 110"/>
                    <a:gd name="T20" fmla="*/ 18 w 43"/>
                    <a:gd name="T21" fmla="*/ 16 h 110"/>
                    <a:gd name="T22" fmla="*/ 11 w 43"/>
                    <a:gd name="T23" fmla="*/ 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110">
                      <a:moveTo>
                        <a:pt x="11" y="3"/>
                      </a:moveTo>
                      <a:cubicBezTo>
                        <a:pt x="10" y="1"/>
                        <a:pt x="7" y="0"/>
                        <a:pt x="5" y="0"/>
                      </a:cubicBezTo>
                      <a:cubicBezTo>
                        <a:pt x="3" y="13"/>
                        <a:pt x="11" y="23"/>
                        <a:pt x="10" y="35"/>
                      </a:cubicBezTo>
                      <a:cubicBezTo>
                        <a:pt x="13" y="51"/>
                        <a:pt x="3" y="61"/>
                        <a:pt x="1" y="75"/>
                      </a:cubicBezTo>
                      <a:cubicBezTo>
                        <a:pt x="0" y="86"/>
                        <a:pt x="2" y="98"/>
                        <a:pt x="11" y="105"/>
                      </a:cubicBezTo>
                      <a:cubicBezTo>
                        <a:pt x="16" y="108"/>
                        <a:pt x="22" y="110"/>
                        <a:pt x="28" y="107"/>
                      </a:cubicBezTo>
                      <a:cubicBezTo>
                        <a:pt x="35" y="104"/>
                        <a:pt x="43" y="98"/>
                        <a:pt x="42" y="89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30" y="93"/>
                        <a:pt x="25" y="93"/>
                        <a:pt x="21" y="90"/>
                      </a:cubicBezTo>
                      <a:cubicBezTo>
                        <a:pt x="12" y="79"/>
                        <a:pt x="18" y="65"/>
                        <a:pt x="21" y="53"/>
                      </a:cubicBezTo>
                      <a:cubicBezTo>
                        <a:pt x="26" y="41"/>
                        <a:pt x="23" y="28"/>
                        <a:pt x="18" y="16"/>
                      </a:cubicBezTo>
                      <a:cubicBezTo>
                        <a:pt x="16" y="11"/>
                        <a:pt x="10" y="8"/>
                        <a:pt x="1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4" name="Freeform 47">
                  <a:extLst>
                    <a:ext uri="{FF2B5EF4-FFF2-40B4-BE49-F238E27FC236}">
                      <a16:creationId xmlns:a16="http://schemas.microsoft.com/office/drawing/2014/main" id="{7EB87577-25F1-4300-BEB0-44A62E7E1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6" y="2001838"/>
                  <a:ext cx="57150" cy="161925"/>
                </a:xfrm>
                <a:custGeom>
                  <a:avLst/>
                  <a:gdLst>
                    <a:gd name="T0" fmla="*/ 37 w 37"/>
                    <a:gd name="T1" fmla="*/ 2 h 105"/>
                    <a:gd name="T2" fmla="*/ 35 w 37"/>
                    <a:gd name="T3" fmla="*/ 0 h 105"/>
                    <a:gd name="T4" fmla="*/ 29 w 37"/>
                    <a:gd name="T5" fmla="*/ 5 h 105"/>
                    <a:gd name="T6" fmla="*/ 17 w 37"/>
                    <a:gd name="T7" fmla="*/ 31 h 105"/>
                    <a:gd name="T8" fmla="*/ 20 w 37"/>
                    <a:gd name="T9" fmla="*/ 85 h 105"/>
                    <a:gd name="T10" fmla="*/ 0 w 37"/>
                    <a:gd name="T11" fmla="*/ 95 h 105"/>
                    <a:gd name="T12" fmla="*/ 0 w 37"/>
                    <a:gd name="T13" fmla="*/ 97 h 105"/>
                    <a:gd name="T14" fmla="*/ 11 w 37"/>
                    <a:gd name="T15" fmla="*/ 105 h 105"/>
                    <a:gd name="T16" fmla="*/ 28 w 37"/>
                    <a:gd name="T17" fmla="*/ 96 h 105"/>
                    <a:gd name="T18" fmla="*/ 29 w 37"/>
                    <a:gd name="T19" fmla="*/ 52 h 105"/>
                    <a:gd name="T20" fmla="*/ 37 w 37"/>
                    <a:gd name="T21" fmla="*/ 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105">
                      <a:moveTo>
                        <a:pt x="37" y="2"/>
                      </a:moveTo>
                      <a:cubicBezTo>
                        <a:pt x="36" y="1"/>
                        <a:pt x="36" y="0"/>
                        <a:pt x="35" y="0"/>
                      </a:cubicBezTo>
                      <a:cubicBezTo>
                        <a:pt x="32" y="1"/>
                        <a:pt x="30" y="2"/>
                        <a:pt x="29" y="5"/>
                      </a:cubicBezTo>
                      <a:cubicBezTo>
                        <a:pt x="21" y="11"/>
                        <a:pt x="19" y="21"/>
                        <a:pt x="17" y="31"/>
                      </a:cubicBezTo>
                      <a:cubicBezTo>
                        <a:pt x="13" y="50"/>
                        <a:pt x="29" y="67"/>
                        <a:pt x="20" y="85"/>
                      </a:cubicBezTo>
                      <a:cubicBezTo>
                        <a:pt x="16" y="92"/>
                        <a:pt x="9" y="96"/>
                        <a:pt x="0" y="95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2" y="101"/>
                        <a:pt x="7" y="103"/>
                        <a:pt x="11" y="105"/>
                      </a:cubicBezTo>
                      <a:cubicBezTo>
                        <a:pt x="18" y="105"/>
                        <a:pt x="24" y="101"/>
                        <a:pt x="28" y="96"/>
                      </a:cubicBezTo>
                      <a:cubicBezTo>
                        <a:pt x="37" y="84"/>
                        <a:pt x="33" y="65"/>
                        <a:pt x="29" y="52"/>
                      </a:cubicBezTo>
                      <a:cubicBezTo>
                        <a:pt x="25" y="35"/>
                        <a:pt x="33" y="18"/>
                        <a:pt x="3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5" name="Freeform 48">
                  <a:extLst>
                    <a:ext uri="{FF2B5EF4-FFF2-40B4-BE49-F238E27FC236}">
                      <a16:creationId xmlns:a16="http://schemas.microsoft.com/office/drawing/2014/main" id="{F56841DC-1DD1-4E40-9615-60C5F41D3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26" y="2008188"/>
                  <a:ext cx="39688" cy="131763"/>
                </a:xfrm>
                <a:custGeom>
                  <a:avLst/>
                  <a:gdLst>
                    <a:gd name="T0" fmla="*/ 17 w 25"/>
                    <a:gd name="T1" fmla="*/ 12 h 86"/>
                    <a:gd name="T2" fmla="*/ 6 w 25"/>
                    <a:gd name="T3" fmla="*/ 5 h 86"/>
                    <a:gd name="T4" fmla="*/ 15 w 25"/>
                    <a:gd name="T5" fmla="*/ 37 h 86"/>
                    <a:gd name="T6" fmla="*/ 13 w 25"/>
                    <a:gd name="T7" fmla="*/ 84 h 86"/>
                    <a:gd name="T8" fmla="*/ 23 w 25"/>
                    <a:gd name="T9" fmla="*/ 83 h 86"/>
                    <a:gd name="T10" fmla="*/ 19 w 25"/>
                    <a:gd name="T11" fmla="*/ 79 h 86"/>
                    <a:gd name="T12" fmla="*/ 18 w 25"/>
                    <a:gd name="T13" fmla="*/ 55 h 86"/>
                    <a:gd name="T14" fmla="*/ 17 w 25"/>
                    <a:gd name="T15" fmla="*/ 1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86">
                      <a:moveTo>
                        <a:pt x="17" y="12"/>
                      </a:moveTo>
                      <a:cubicBezTo>
                        <a:pt x="15" y="8"/>
                        <a:pt x="12" y="0"/>
                        <a:pt x="6" y="5"/>
                      </a:cubicBezTo>
                      <a:cubicBezTo>
                        <a:pt x="11" y="15"/>
                        <a:pt x="16" y="25"/>
                        <a:pt x="15" y="37"/>
                      </a:cubicBezTo>
                      <a:cubicBezTo>
                        <a:pt x="18" y="53"/>
                        <a:pt x="0" y="69"/>
                        <a:pt x="13" y="84"/>
                      </a:cubicBezTo>
                      <a:cubicBezTo>
                        <a:pt x="16" y="86"/>
                        <a:pt x="21" y="86"/>
                        <a:pt x="23" y="83"/>
                      </a:cubicBezTo>
                      <a:cubicBezTo>
                        <a:pt x="23" y="81"/>
                        <a:pt x="20" y="80"/>
                        <a:pt x="19" y="79"/>
                      </a:cubicBezTo>
                      <a:cubicBezTo>
                        <a:pt x="12" y="72"/>
                        <a:pt x="17" y="62"/>
                        <a:pt x="18" y="55"/>
                      </a:cubicBezTo>
                      <a:cubicBezTo>
                        <a:pt x="21" y="41"/>
                        <a:pt x="25" y="25"/>
                        <a:pt x="1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6" name="Freeform 49">
                  <a:extLst>
                    <a:ext uri="{FF2B5EF4-FFF2-40B4-BE49-F238E27FC236}">
                      <a16:creationId xmlns:a16="http://schemas.microsoft.com/office/drawing/2014/main" id="{BBE59C71-CA42-4605-8986-414B6F361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005013"/>
                  <a:ext cx="55563" cy="57150"/>
                </a:xfrm>
                <a:custGeom>
                  <a:avLst/>
                  <a:gdLst>
                    <a:gd name="T0" fmla="*/ 32 w 36"/>
                    <a:gd name="T1" fmla="*/ 10 h 37"/>
                    <a:gd name="T2" fmla="*/ 26 w 36"/>
                    <a:gd name="T3" fmla="*/ 5 h 37"/>
                    <a:gd name="T4" fmla="*/ 3 w 36"/>
                    <a:gd name="T5" fmla="*/ 3 h 37"/>
                    <a:gd name="T6" fmla="*/ 6 w 36"/>
                    <a:gd name="T7" fmla="*/ 27 h 37"/>
                    <a:gd name="T8" fmla="*/ 20 w 36"/>
                    <a:gd name="T9" fmla="*/ 36 h 37"/>
                    <a:gd name="T10" fmla="*/ 33 w 36"/>
                    <a:gd name="T11" fmla="*/ 27 h 37"/>
                    <a:gd name="T12" fmla="*/ 32 w 36"/>
                    <a:gd name="T13" fmla="*/ 1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7">
                      <a:moveTo>
                        <a:pt x="32" y="10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19" y="4"/>
                        <a:pt x="10" y="0"/>
                        <a:pt x="3" y="3"/>
                      </a:cubicBezTo>
                      <a:cubicBezTo>
                        <a:pt x="3" y="11"/>
                        <a:pt x="0" y="21"/>
                        <a:pt x="6" y="27"/>
                      </a:cubicBezTo>
                      <a:cubicBezTo>
                        <a:pt x="9" y="32"/>
                        <a:pt x="14" y="37"/>
                        <a:pt x="20" y="36"/>
                      </a:cubicBezTo>
                      <a:cubicBezTo>
                        <a:pt x="25" y="35"/>
                        <a:pt x="30" y="32"/>
                        <a:pt x="33" y="27"/>
                      </a:cubicBezTo>
                      <a:cubicBezTo>
                        <a:pt x="36" y="22"/>
                        <a:pt x="36" y="15"/>
                        <a:pt x="3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7" name="Freeform 50">
                  <a:extLst>
                    <a:ext uri="{FF2B5EF4-FFF2-40B4-BE49-F238E27FC236}">
                      <a16:creationId xmlns:a16="http://schemas.microsoft.com/office/drawing/2014/main" id="{F03DB246-769B-4734-B86C-F296069B3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2012950"/>
                  <a:ext cx="53975" cy="50800"/>
                </a:xfrm>
                <a:custGeom>
                  <a:avLst/>
                  <a:gdLst>
                    <a:gd name="T0" fmla="*/ 30 w 36"/>
                    <a:gd name="T1" fmla="*/ 5 h 33"/>
                    <a:gd name="T2" fmla="*/ 17 w 36"/>
                    <a:gd name="T3" fmla="*/ 1 h 33"/>
                    <a:gd name="T4" fmla="*/ 1 w 36"/>
                    <a:gd name="T5" fmla="*/ 14 h 33"/>
                    <a:gd name="T6" fmla="*/ 3 w 36"/>
                    <a:gd name="T7" fmla="*/ 26 h 33"/>
                    <a:gd name="T8" fmla="*/ 22 w 36"/>
                    <a:gd name="T9" fmla="*/ 31 h 33"/>
                    <a:gd name="T10" fmla="*/ 33 w 36"/>
                    <a:gd name="T11" fmla="*/ 23 h 33"/>
                    <a:gd name="T12" fmla="*/ 32 w 36"/>
                    <a:gd name="T13" fmla="*/ 11 h 33"/>
                    <a:gd name="T14" fmla="*/ 29 w 36"/>
                    <a:gd name="T15" fmla="*/ 24 h 33"/>
                    <a:gd name="T16" fmla="*/ 17 w 36"/>
                    <a:gd name="T17" fmla="*/ 29 h 33"/>
                    <a:gd name="T18" fmla="*/ 6 w 36"/>
                    <a:gd name="T19" fmla="*/ 24 h 33"/>
                    <a:gd name="T20" fmla="*/ 6 w 36"/>
                    <a:gd name="T21" fmla="*/ 13 h 33"/>
                    <a:gd name="T22" fmla="*/ 15 w 36"/>
                    <a:gd name="T23" fmla="*/ 5 h 33"/>
                    <a:gd name="T24" fmla="*/ 30 w 36"/>
                    <a:gd name="T25" fmla="*/ 8 h 33"/>
                    <a:gd name="T26" fmla="*/ 30 w 36"/>
                    <a:gd name="T27" fmla="*/ 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3">
                      <a:moveTo>
                        <a:pt x="30" y="5"/>
                      </a:moveTo>
                      <a:cubicBezTo>
                        <a:pt x="28" y="0"/>
                        <a:pt x="21" y="1"/>
                        <a:pt x="17" y="1"/>
                      </a:cubicBezTo>
                      <a:cubicBezTo>
                        <a:pt x="9" y="1"/>
                        <a:pt x="4" y="7"/>
                        <a:pt x="1" y="14"/>
                      </a:cubicBezTo>
                      <a:cubicBezTo>
                        <a:pt x="0" y="18"/>
                        <a:pt x="1" y="22"/>
                        <a:pt x="3" y="26"/>
                      </a:cubicBezTo>
                      <a:cubicBezTo>
                        <a:pt x="8" y="31"/>
                        <a:pt x="15" y="33"/>
                        <a:pt x="22" y="31"/>
                      </a:cubicBezTo>
                      <a:cubicBezTo>
                        <a:pt x="27" y="31"/>
                        <a:pt x="30" y="26"/>
                        <a:pt x="33" y="23"/>
                      </a:cubicBezTo>
                      <a:cubicBezTo>
                        <a:pt x="34" y="19"/>
                        <a:pt x="36" y="13"/>
                        <a:pt x="32" y="11"/>
                      </a:cubicBezTo>
                      <a:cubicBezTo>
                        <a:pt x="30" y="15"/>
                        <a:pt x="32" y="21"/>
                        <a:pt x="29" y="24"/>
                      </a:cubicBezTo>
                      <a:cubicBezTo>
                        <a:pt x="25" y="27"/>
                        <a:pt x="21" y="29"/>
                        <a:pt x="17" y="29"/>
                      </a:cubicBezTo>
                      <a:cubicBezTo>
                        <a:pt x="13" y="29"/>
                        <a:pt x="9" y="27"/>
                        <a:pt x="6" y="24"/>
                      </a:cubicBezTo>
                      <a:cubicBezTo>
                        <a:pt x="6" y="20"/>
                        <a:pt x="5" y="17"/>
                        <a:pt x="6" y="13"/>
                      </a:cubicBezTo>
                      <a:cubicBezTo>
                        <a:pt x="8" y="10"/>
                        <a:pt x="11" y="7"/>
                        <a:pt x="15" y="5"/>
                      </a:cubicBezTo>
                      <a:cubicBezTo>
                        <a:pt x="20" y="1"/>
                        <a:pt x="26" y="5"/>
                        <a:pt x="30" y="8"/>
                      </a:cubicBezTo>
                      <a:cubicBezTo>
                        <a:pt x="30" y="5"/>
                        <a:pt x="30" y="5"/>
                        <a:pt x="3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8" name="Freeform 51">
                  <a:extLst>
                    <a:ext uri="{FF2B5EF4-FFF2-40B4-BE49-F238E27FC236}">
                      <a16:creationId xmlns:a16="http://schemas.microsoft.com/office/drawing/2014/main" id="{4224DEA1-CCF9-412D-A000-E15863C6F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9201" y="2009775"/>
                  <a:ext cx="41275" cy="47625"/>
                </a:xfrm>
                <a:custGeom>
                  <a:avLst/>
                  <a:gdLst>
                    <a:gd name="T0" fmla="*/ 26 w 27"/>
                    <a:gd name="T1" fmla="*/ 13 h 31"/>
                    <a:gd name="T2" fmla="*/ 6 w 27"/>
                    <a:gd name="T3" fmla="*/ 2 h 31"/>
                    <a:gd name="T4" fmla="*/ 0 w 27"/>
                    <a:gd name="T5" fmla="*/ 9 h 31"/>
                    <a:gd name="T6" fmla="*/ 9 w 27"/>
                    <a:gd name="T7" fmla="*/ 27 h 31"/>
                    <a:gd name="T8" fmla="*/ 23 w 27"/>
                    <a:gd name="T9" fmla="*/ 26 h 31"/>
                    <a:gd name="T10" fmla="*/ 26 w 27"/>
                    <a:gd name="T11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1">
                      <a:moveTo>
                        <a:pt x="26" y="13"/>
                      </a:moveTo>
                      <a:cubicBezTo>
                        <a:pt x="23" y="5"/>
                        <a:pt x="14" y="4"/>
                        <a:pt x="6" y="2"/>
                      </a:cubicBezTo>
                      <a:cubicBezTo>
                        <a:pt x="1" y="0"/>
                        <a:pt x="0" y="6"/>
                        <a:pt x="0" y="9"/>
                      </a:cubicBezTo>
                      <a:cubicBezTo>
                        <a:pt x="1" y="16"/>
                        <a:pt x="1" y="25"/>
                        <a:pt x="9" y="27"/>
                      </a:cubicBezTo>
                      <a:cubicBezTo>
                        <a:pt x="13" y="29"/>
                        <a:pt x="20" y="31"/>
                        <a:pt x="23" y="26"/>
                      </a:cubicBezTo>
                      <a:cubicBezTo>
                        <a:pt x="25" y="23"/>
                        <a:pt x="27" y="18"/>
                        <a:pt x="26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59" name="Freeform 52">
                  <a:extLst>
                    <a:ext uri="{FF2B5EF4-FFF2-40B4-BE49-F238E27FC236}">
                      <a16:creationId xmlns:a16="http://schemas.microsoft.com/office/drawing/2014/main" id="{2B816128-A90D-41D8-916B-6F1B78450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788" y="2011363"/>
                  <a:ext cx="25400" cy="127000"/>
                </a:xfrm>
                <a:custGeom>
                  <a:avLst/>
                  <a:gdLst>
                    <a:gd name="T0" fmla="*/ 16 w 16"/>
                    <a:gd name="T1" fmla="*/ 0 h 83"/>
                    <a:gd name="T2" fmla="*/ 7 w 16"/>
                    <a:gd name="T3" fmla="*/ 21 h 83"/>
                    <a:gd name="T4" fmla="*/ 4 w 16"/>
                    <a:gd name="T5" fmla="*/ 63 h 83"/>
                    <a:gd name="T6" fmla="*/ 1 w 16"/>
                    <a:gd name="T7" fmla="*/ 82 h 83"/>
                    <a:gd name="T8" fmla="*/ 8 w 16"/>
                    <a:gd name="T9" fmla="*/ 80 h 83"/>
                    <a:gd name="T10" fmla="*/ 12 w 16"/>
                    <a:gd name="T11" fmla="*/ 63 h 83"/>
                    <a:gd name="T12" fmla="*/ 16 w 16"/>
                    <a:gd name="T13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3">
                      <a:moveTo>
                        <a:pt x="16" y="0"/>
                      </a:moveTo>
                      <a:cubicBezTo>
                        <a:pt x="10" y="4"/>
                        <a:pt x="10" y="14"/>
                        <a:pt x="7" y="21"/>
                      </a:cubicBezTo>
                      <a:cubicBezTo>
                        <a:pt x="6" y="34"/>
                        <a:pt x="0" y="49"/>
                        <a:pt x="4" y="63"/>
                      </a:cubicBezTo>
                      <a:cubicBezTo>
                        <a:pt x="6" y="70"/>
                        <a:pt x="1" y="76"/>
                        <a:pt x="1" y="82"/>
                      </a:cubicBezTo>
                      <a:cubicBezTo>
                        <a:pt x="4" y="83"/>
                        <a:pt x="6" y="81"/>
                        <a:pt x="8" y="80"/>
                      </a:cubicBezTo>
                      <a:cubicBezTo>
                        <a:pt x="12" y="75"/>
                        <a:pt x="12" y="69"/>
                        <a:pt x="12" y="63"/>
                      </a:cubicBezTo>
                      <a:cubicBezTo>
                        <a:pt x="6" y="42"/>
                        <a:pt x="7" y="19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0" name="Freeform 53">
                  <a:extLst>
                    <a:ext uri="{FF2B5EF4-FFF2-40B4-BE49-F238E27FC236}">
                      <a16:creationId xmlns:a16="http://schemas.microsoft.com/office/drawing/2014/main" id="{306ECC24-5EF1-48EC-BAC2-27F048318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9738" y="2020888"/>
                  <a:ext cx="12700" cy="41275"/>
                </a:xfrm>
                <a:custGeom>
                  <a:avLst/>
                  <a:gdLst>
                    <a:gd name="T0" fmla="*/ 7 w 9"/>
                    <a:gd name="T1" fmla="*/ 26 h 27"/>
                    <a:gd name="T2" fmla="*/ 0 w 9"/>
                    <a:gd name="T3" fmla="*/ 0 h 27"/>
                    <a:gd name="T4" fmla="*/ 4 w 9"/>
                    <a:gd name="T5" fmla="*/ 13 h 27"/>
                    <a:gd name="T6" fmla="*/ 4 w 9"/>
                    <a:gd name="T7" fmla="*/ 26 h 27"/>
                    <a:gd name="T8" fmla="*/ 7 w 9"/>
                    <a:gd name="T9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7">
                      <a:moveTo>
                        <a:pt x="7" y="26"/>
                      </a:moveTo>
                      <a:cubicBezTo>
                        <a:pt x="9" y="18"/>
                        <a:pt x="6" y="7"/>
                        <a:pt x="0" y="0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5" y="18"/>
                        <a:pt x="0" y="23"/>
                        <a:pt x="4" y="26"/>
                      </a:cubicBezTo>
                      <a:cubicBezTo>
                        <a:pt x="5" y="27"/>
                        <a:pt x="6" y="26"/>
                        <a:pt x="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1" name="Freeform 54">
                  <a:extLst>
                    <a:ext uri="{FF2B5EF4-FFF2-40B4-BE49-F238E27FC236}">
                      <a16:creationId xmlns:a16="http://schemas.microsoft.com/office/drawing/2014/main" id="{59902B71-9478-496A-8911-4E3A3AF63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6638" y="2035175"/>
                  <a:ext cx="14288" cy="30163"/>
                </a:xfrm>
                <a:custGeom>
                  <a:avLst/>
                  <a:gdLst>
                    <a:gd name="T0" fmla="*/ 9 w 9"/>
                    <a:gd name="T1" fmla="*/ 14 h 20"/>
                    <a:gd name="T2" fmla="*/ 5 w 9"/>
                    <a:gd name="T3" fmla="*/ 0 h 20"/>
                    <a:gd name="T4" fmla="*/ 0 w 9"/>
                    <a:gd name="T5" fmla="*/ 14 h 20"/>
                    <a:gd name="T6" fmla="*/ 5 w 9"/>
                    <a:gd name="T7" fmla="*/ 20 h 20"/>
                    <a:gd name="T8" fmla="*/ 9 w 9"/>
                    <a:gd name="T9" fmla="*/ 1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9" y="14"/>
                      </a:moveTo>
                      <a:cubicBezTo>
                        <a:pt x="5" y="11"/>
                        <a:pt x="8" y="4"/>
                        <a:pt x="5" y="0"/>
                      </a:cubicBezTo>
                      <a:cubicBezTo>
                        <a:pt x="3" y="4"/>
                        <a:pt x="1" y="9"/>
                        <a:pt x="0" y="14"/>
                      </a:cubicBezTo>
                      <a:cubicBezTo>
                        <a:pt x="1" y="16"/>
                        <a:pt x="1" y="20"/>
                        <a:pt x="5" y="20"/>
                      </a:cubicBezTo>
                      <a:cubicBezTo>
                        <a:pt x="8" y="19"/>
                        <a:pt x="9" y="17"/>
                        <a:pt x="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2" name="Freeform 55">
                  <a:extLst>
                    <a:ext uri="{FF2B5EF4-FFF2-40B4-BE49-F238E27FC236}">
                      <a16:creationId xmlns:a16="http://schemas.microsoft.com/office/drawing/2014/main" id="{69779F30-53D4-4F8D-9C04-E94B19A58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2038" y="2039938"/>
                  <a:ext cx="141288" cy="273050"/>
                </a:xfrm>
                <a:custGeom>
                  <a:avLst/>
                  <a:gdLst>
                    <a:gd name="T0" fmla="*/ 90 w 92"/>
                    <a:gd name="T1" fmla="*/ 39 h 179"/>
                    <a:gd name="T2" fmla="*/ 71 w 92"/>
                    <a:gd name="T3" fmla="*/ 0 h 179"/>
                    <a:gd name="T4" fmla="*/ 49 w 92"/>
                    <a:gd name="T5" fmla="*/ 41 h 179"/>
                    <a:gd name="T6" fmla="*/ 28 w 92"/>
                    <a:gd name="T7" fmla="*/ 48 h 179"/>
                    <a:gd name="T8" fmla="*/ 0 w 92"/>
                    <a:gd name="T9" fmla="*/ 92 h 179"/>
                    <a:gd name="T10" fmla="*/ 35 w 92"/>
                    <a:gd name="T11" fmla="*/ 135 h 179"/>
                    <a:gd name="T12" fmla="*/ 52 w 92"/>
                    <a:gd name="T13" fmla="*/ 143 h 179"/>
                    <a:gd name="T14" fmla="*/ 75 w 92"/>
                    <a:gd name="T15" fmla="*/ 179 h 179"/>
                    <a:gd name="T16" fmla="*/ 84 w 92"/>
                    <a:gd name="T17" fmla="*/ 157 h 179"/>
                    <a:gd name="T18" fmla="*/ 91 w 92"/>
                    <a:gd name="T19" fmla="*/ 147 h 179"/>
                    <a:gd name="T20" fmla="*/ 71 w 92"/>
                    <a:gd name="T21" fmla="*/ 132 h 179"/>
                    <a:gd name="T22" fmla="*/ 52 w 92"/>
                    <a:gd name="T23" fmla="*/ 125 h 179"/>
                    <a:gd name="T24" fmla="*/ 39 w 92"/>
                    <a:gd name="T25" fmla="*/ 76 h 179"/>
                    <a:gd name="T26" fmla="*/ 65 w 92"/>
                    <a:gd name="T27" fmla="*/ 53 h 179"/>
                    <a:gd name="T28" fmla="*/ 90 w 92"/>
                    <a:gd name="T29" fmla="*/ 3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2" h="179">
                      <a:moveTo>
                        <a:pt x="90" y="39"/>
                      </a:moveTo>
                      <a:cubicBezTo>
                        <a:pt x="78" y="30"/>
                        <a:pt x="73" y="15"/>
                        <a:pt x="71" y="0"/>
                      </a:cubicBezTo>
                      <a:cubicBezTo>
                        <a:pt x="61" y="13"/>
                        <a:pt x="53" y="26"/>
                        <a:pt x="49" y="41"/>
                      </a:cubicBezTo>
                      <a:cubicBezTo>
                        <a:pt x="42" y="43"/>
                        <a:pt x="34" y="45"/>
                        <a:pt x="28" y="48"/>
                      </a:cubicBezTo>
                      <a:cubicBezTo>
                        <a:pt x="11" y="57"/>
                        <a:pt x="9" y="77"/>
                        <a:pt x="0" y="92"/>
                      </a:cubicBezTo>
                      <a:cubicBezTo>
                        <a:pt x="11" y="107"/>
                        <a:pt x="18" y="126"/>
                        <a:pt x="35" y="135"/>
                      </a:cubicBezTo>
                      <a:cubicBezTo>
                        <a:pt x="40" y="138"/>
                        <a:pt x="47" y="139"/>
                        <a:pt x="52" y="143"/>
                      </a:cubicBezTo>
                      <a:cubicBezTo>
                        <a:pt x="54" y="157"/>
                        <a:pt x="63" y="169"/>
                        <a:pt x="75" y="179"/>
                      </a:cubicBezTo>
                      <a:cubicBezTo>
                        <a:pt x="77" y="172"/>
                        <a:pt x="79" y="164"/>
                        <a:pt x="84" y="157"/>
                      </a:cubicBezTo>
                      <a:cubicBezTo>
                        <a:pt x="85" y="153"/>
                        <a:pt x="92" y="151"/>
                        <a:pt x="91" y="147"/>
                      </a:cubicBezTo>
                      <a:cubicBezTo>
                        <a:pt x="82" y="146"/>
                        <a:pt x="75" y="140"/>
                        <a:pt x="71" y="132"/>
                      </a:cubicBezTo>
                      <a:cubicBezTo>
                        <a:pt x="64" y="130"/>
                        <a:pt x="57" y="131"/>
                        <a:pt x="52" y="125"/>
                      </a:cubicBezTo>
                      <a:cubicBezTo>
                        <a:pt x="37" y="113"/>
                        <a:pt x="34" y="94"/>
                        <a:pt x="39" y="76"/>
                      </a:cubicBezTo>
                      <a:cubicBezTo>
                        <a:pt x="42" y="64"/>
                        <a:pt x="55" y="58"/>
                        <a:pt x="65" y="53"/>
                      </a:cubicBezTo>
                      <a:cubicBezTo>
                        <a:pt x="73" y="47"/>
                        <a:pt x="80" y="41"/>
                        <a:pt x="9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3" name="Freeform 56">
                  <a:extLst>
                    <a:ext uri="{FF2B5EF4-FFF2-40B4-BE49-F238E27FC236}">
                      <a16:creationId xmlns:a16="http://schemas.microsoft.com/office/drawing/2014/main" id="{7F1089EA-1380-4486-B574-76B61C470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1563" y="2062163"/>
                  <a:ext cx="119063" cy="233363"/>
                </a:xfrm>
                <a:custGeom>
                  <a:avLst/>
                  <a:gdLst>
                    <a:gd name="T0" fmla="*/ 69 w 78"/>
                    <a:gd name="T1" fmla="*/ 15 h 152"/>
                    <a:gd name="T2" fmla="*/ 60 w 78"/>
                    <a:gd name="T3" fmla="*/ 0 h 152"/>
                    <a:gd name="T4" fmla="*/ 47 w 78"/>
                    <a:gd name="T5" fmla="*/ 24 h 152"/>
                    <a:gd name="T6" fmla="*/ 31 w 78"/>
                    <a:gd name="T7" fmla="*/ 33 h 152"/>
                    <a:gd name="T8" fmla="*/ 1 w 78"/>
                    <a:gd name="T9" fmla="*/ 72 h 152"/>
                    <a:gd name="T10" fmla="*/ 8 w 78"/>
                    <a:gd name="T11" fmla="*/ 92 h 152"/>
                    <a:gd name="T12" fmla="*/ 20 w 78"/>
                    <a:gd name="T13" fmla="*/ 106 h 152"/>
                    <a:gd name="T14" fmla="*/ 49 w 78"/>
                    <a:gd name="T15" fmla="*/ 123 h 152"/>
                    <a:gd name="T16" fmla="*/ 64 w 78"/>
                    <a:gd name="T17" fmla="*/ 151 h 152"/>
                    <a:gd name="T18" fmla="*/ 74 w 78"/>
                    <a:gd name="T19" fmla="*/ 139 h 152"/>
                    <a:gd name="T20" fmla="*/ 75 w 78"/>
                    <a:gd name="T21" fmla="*/ 133 h 152"/>
                    <a:gd name="T22" fmla="*/ 61 w 78"/>
                    <a:gd name="T23" fmla="*/ 120 h 152"/>
                    <a:gd name="T24" fmla="*/ 42 w 78"/>
                    <a:gd name="T25" fmla="*/ 111 h 152"/>
                    <a:gd name="T26" fmla="*/ 27 w 78"/>
                    <a:gd name="T27" fmla="*/ 89 h 152"/>
                    <a:gd name="T28" fmla="*/ 27 w 78"/>
                    <a:gd name="T29" fmla="*/ 72 h 152"/>
                    <a:gd name="T30" fmla="*/ 49 w 78"/>
                    <a:gd name="T31" fmla="*/ 39 h 152"/>
                    <a:gd name="T32" fmla="*/ 67 w 78"/>
                    <a:gd name="T33" fmla="*/ 27 h 152"/>
                    <a:gd name="T34" fmla="*/ 74 w 78"/>
                    <a:gd name="T35" fmla="*/ 26 h 152"/>
                    <a:gd name="T36" fmla="*/ 69 w 78"/>
                    <a:gd name="T3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8" h="152">
                      <a:moveTo>
                        <a:pt x="69" y="15"/>
                      </a:moveTo>
                      <a:cubicBezTo>
                        <a:pt x="65" y="10"/>
                        <a:pt x="65" y="3"/>
                        <a:pt x="60" y="0"/>
                      </a:cubicBezTo>
                      <a:cubicBezTo>
                        <a:pt x="52" y="6"/>
                        <a:pt x="51" y="16"/>
                        <a:pt x="47" y="24"/>
                      </a:cubicBezTo>
                      <a:cubicBezTo>
                        <a:pt x="46" y="33"/>
                        <a:pt x="36" y="29"/>
                        <a:pt x="31" y="33"/>
                      </a:cubicBezTo>
                      <a:cubicBezTo>
                        <a:pt x="15" y="39"/>
                        <a:pt x="8" y="58"/>
                        <a:pt x="1" y="72"/>
                      </a:cubicBezTo>
                      <a:cubicBezTo>
                        <a:pt x="0" y="80"/>
                        <a:pt x="5" y="86"/>
                        <a:pt x="8" y="92"/>
                      </a:cubicBezTo>
                      <a:cubicBezTo>
                        <a:pt x="20" y="106"/>
                        <a:pt x="20" y="106"/>
                        <a:pt x="20" y="106"/>
                      </a:cubicBezTo>
                      <a:cubicBezTo>
                        <a:pt x="28" y="114"/>
                        <a:pt x="39" y="119"/>
                        <a:pt x="49" y="123"/>
                      </a:cubicBezTo>
                      <a:cubicBezTo>
                        <a:pt x="53" y="133"/>
                        <a:pt x="58" y="142"/>
                        <a:pt x="64" y="151"/>
                      </a:cubicBezTo>
                      <a:cubicBezTo>
                        <a:pt x="71" y="152"/>
                        <a:pt x="70" y="143"/>
                        <a:pt x="74" y="139"/>
                      </a:cubicBezTo>
                      <a:cubicBezTo>
                        <a:pt x="76" y="138"/>
                        <a:pt x="78" y="134"/>
                        <a:pt x="75" y="133"/>
                      </a:cubicBezTo>
                      <a:cubicBezTo>
                        <a:pt x="69" y="130"/>
                        <a:pt x="64" y="126"/>
                        <a:pt x="61" y="120"/>
                      </a:cubicBezTo>
                      <a:cubicBezTo>
                        <a:pt x="55" y="117"/>
                        <a:pt x="47" y="117"/>
                        <a:pt x="42" y="111"/>
                      </a:cubicBezTo>
                      <a:cubicBezTo>
                        <a:pt x="33" y="107"/>
                        <a:pt x="31" y="97"/>
                        <a:pt x="27" y="89"/>
                      </a:cubicBezTo>
                      <a:cubicBezTo>
                        <a:pt x="27" y="83"/>
                        <a:pt x="30" y="77"/>
                        <a:pt x="27" y="72"/>
                      </a:cubicBezTo>
                      <a:cubicBezTo>
                        <a:pt x="25" y="57"/>
                        <a:pt x="38" y="47"/>
                        <a:pt x="49" y="39"/>
                      </a:cubicBezTo>
                      <a:cubicBezTo>
                        <a:pt x="56" y="38"/>
                        <a:pt x="60" y="30"/>
                        <a:pt x="67" y="27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5" y="22"/>
                        <a:pt x="71" y="18"/>
                        <a:pt x="69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4" name="Freeform 57">
                  <a:extLst>
                    <a:ext uri="{FF2B5EF4-FFF2-40B4-BE49-F238E27FC236}">
                      <a16:creationId xmlns:a16="http://schemas.microsoft.com/office/drawing/2014/main" id="{063C4E5D-9BDA-4948-99F1-69FCBFFBC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5588" y="2109788"/>
                  <a:ext cx="112713" cy="144463"/>
                </a:xfrm>
                <a:custGeom>
                  <a:avLst/>
                  <a:gdLst>
                    <a:gd name="T0" fmla="*/ 42 w 74"/>
                    <a:gd name="T1" fmla="*/ 20 h 94"/>
                    <a:gd name="T2" fmla="*/ 25 w 74"/>
                    <a:gd name="T3" fmla="*/ 2 h 94"/>
                    <a:gd name="T4" fmla="*/ 10 w 74"/>
                    <a:gd name="T5" fmla="*/ 3 h 94"/>
                    <a:gd name="T6" fmla="*/ 0 w 74"/>
                    <a:gd name="T7" fmla="*/ 15 h 94"/>
                    <a:gd name="T8" fmla="*/ 6 w 74"/>
                    <a:gd name="T9" fmla="*/ 25 h 94"/>
                    <a:gd name="T10" fmla="*/ 22 w 74"/>
                    <a:gd name="T11" fmla="*/ 18 h 94"/>
                    <a:gd name="T12" fmla="*/ 37 w 74"/>
                    <a:gd name="T13" fmla="*/ 30 h 94"/>
                    <a:gd name="T14" fmla="*/ 58 w 74"/>
                    <a:gd name="T15" fmla="*/ 37 h 94"/>
                    <a:gd name="T16" fmla="*/ 58 w 74"/>
                    <a:gd name="T17" fmla="*/ 55 h 94"/>
                    <a:gd name="T18" fmla="*/ 44 w 74"/>
                    <a:gd name="T19" fmla="*/ 63 h 94"/>
                    <a:gd name="T20" fmla="*/ 20 w 74"/>
                    <a:gd name="T21" fmla="*/ 73 h 94"/>
                    <a:gd name="T22" fmla="*/ 15 w 74"/>
                    <a:gd name="T23" fmla="*/ 61 h 94"/>
                    <a:gd name="T24" fmla="*/ 5 w 74"/>
                    <a:gd name="T25" fmla="*/ 62 h 94"/>
                    <a:gd name="T26" fmla="*/ 5 w 74"/>
                    <a:gd name="T27" fmla="*/ 83 h 94"/>
                    <a:gd name="T28" fmla="*/ 28 w 74"/>
                    <a:gd name="T29" fmla="*/ 91 h 94"/>
                    <a:gd name="T30" fmla="*/ 44 w 74"/>
                    <a:gd name="T31" fmla="*/ 74 h 94"/>
                    <a:gd name="T32" fmla="*/ 66 w 74"/>
                    <a:gd name="T33" fmla="*/ 65 h 94"/>
                    <a:gd name="T34" fmla="*/ 68 w 74"/>
                    <a:gd name="T35" fmla="*/ 35 h 94"/>
                    <a:gd name="T36" fmla="*/ 42 w 74"/>
                    <a:gd name="T37" fmla="*/ 2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4" h="94">
                      <a:moveTo>
                        <a:pt x="42" y="20"/>
                      </a:moveTo>
                      <a:cubicBezTo>
                        <a:pt x="35" y="14"/>
                        <a:pt x="32" y="6"/>
                        <a:pt x="25" y="2"/>
                      </a:cubicBezTo>
                      <a:cubicBezTo>
                        <a:pt x="20" y="0"/>
                        <a:pt x="15" y="2"/>
                        <a:pt x="10" y="3"/>
                      </a:cubicBezTo>
                      <a:cubicBezTo>
                        <a:pt x="5" y="4"/>
                        <a:pt x="0" y="9"/>
                        <a:pt x="0" y="15"/>
                      </a:cubicBezTo>
                      <a:cubicBezTo>
                        <a:pt x="1" y="19"/>
                        <a:pt x="2" y="23"/>
                        <a:pt x="6" y="25"/>
                      </a:cubicBezTo>
                      <a:cubicBezTo>
                        <a:pt x="12" y="28"/>
                        <a:pt x="18" y="23"/>
                        <a:pt x="22" y="18"/>
                      </a:cubicBezTo>
                      <a:cubicBezTo>
                        <a:pt x="29" y="17"/>
                        <a:pt x="33" y="26"/>
                        <a:pt x="37" y="30"/>
                      </a:cubicBezTo>
                      <a:cubicBezTo>
                        <a:pt x="44" y="29"/>
                        <a:pt x="54" y="29"/>
                        <a:pt x="58" y="37"/>
                      </a:cubicBezTo>
                      <a:cubicBezTo>
                        <a:pt x="62" y="42"/>
                        <a:pt x="62" y="49"/>
                        <a:pt x="58" y="55"/>
                      </a:cubicBezTo>
                      <a:cubicBezTo>
                        <a:pt x="54" y="59"/>
                        <a:pt x="50" y="64"/>
                        <a:pt x="44" y="63"/>
                      </a:cubicBezTo>
                      <a:cubicBezTo>
                        <a:pt x="36" y="66"/>
                        <a:pt x="30" y="76"/>
                        <a:pt x="20" y="73"/>
                      </a:cubicBezTo>
                      <a:cubicBezTo>
                        <a:pt x="12" y="71"/>
                        <a:pt x="22" y="64"/>
                        <a:pt x="15" y="61"/>
                      </a:cubicBezTo>
                      <a:cubicBezTo>
                        <a:pt x="12" y="59"/>
                        <a:pt x="7" y="59"/>
                        <a:pt x="5" y="62"/>
                      </a:cubicBezTo>
                      <a:cubicBezTo>
                        <a:pt x="0" y="68"/>
                        <a:pt x="2" y="77"/>
                        <a:pt x="5" y="83"/>
                      </a:cubicBezTo>
                      <a:cubicBezTo>
                        <a:pt x="10" y="90"/>
                        <a:pt x="19" y="94"/>
                        <a:pt x="28" y="91"/>
                      </a:cubicBezTo>
                      <a:cubicBezTo>
                        <a:pt x="36" y="89"/>
                        <a:pt x="40" y="81"/>
                        <a:pt x="44" y="74"/>
                      </a:cubicBezTo>
                      <a:cubicBezTo>
                        <a:pt x="52" y="74"/>
                        <a:pt x="60" y="71"/>
                        <a:pt x="66" y="65"/>
                      </a:cubicBezTo>
                      <a:cubicBezTo>
                        <a:pt x="74" y="57"/>
                        <a:pt x="72" y="45"/>
                        <a:pt x="68" y="35"/>
                      </a:cubicBezTo>
                      <a:cubicBezTo>
                        <a:pt x="64" y="25"/>
                        <a:pt x="53" y="20"/>
                        <a:pt x="4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5" name="Freeform 58">
                  <a:extLst>
                    <a:ext uri="{FF2B5EF4-FFF2-40B4-BE49-F238E27FC236}">
                      <a16:creationId xmlns:a16="http://schemas.microsoft.com/office/drawing/2014/main" id="{648D4A75-44DE-423A-99C0-1B24212B4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5538" y="2108200"/>
                  <a:ext cx="112713" cy="149225"/>
                </a:xfrm>
                <a:custGeom>
                  <a:avLst/>
                  <a:gdLst>
                    <a:gd name="T0" fmla="*/ 65 w 73"/>
                    <a:gd name="T1" fmla="*/ 5 h 97"/>
                    <a:gd name="T2" fmla="*/ 44 w 73"/>
                    <a:gd name="T3" fmla="*/ 0 h 97"/>
                    <a:gd name="T4" fmla="*/ 27 w 73"/>
                    <a:gd name="T5" fmla="*/ 12 h 97"/>
                    <a:gd name="T6" fmla="*/ 6 w 73"/>
                    <a:gd name="T7" fmla="*/ 26 h 97"/>
                    <a:gd name="T8" fmla="*/ 2 w 73"/>
                    <a:gd name="T9" fmla="*/ 58 h 97"/>
                    <a:gd name="T10" fmla="*/ 33 w 73"/>
                    <a:gd name="T11" fmla="*/ 83 h 97"/>
                    <a:gd name="T12" fmla="*/ 46 w 73"/>
                    <a:gd name="T13" fmla="*/ 95 h 97"/>
                    <a:gd name="T14" fmla="*/ 68 w 73"/>
                    <a:gd name="T15" fmla="*/ 91 h 97"/>
                    <a:gd name="T16" fmla="*/ 71 w 73"/>
                    <a:gd name="T17" fmla="*/ 76 h 97"/>
                    <a:gd name="T18" fmla="*/ 62 w 73"/>
                    <a:gd name="T19" fmla="*/ 68 h 97"/>
                    <a:gd name="T20" fmla="*/ 59 w 73"/>
                    <a:gd name="T21" fmla="*/ 78 h 97"/>
                    <a:gd name="T22" fmla="*/ 48 w 73"/>
                    <a:gd name="T23" fmla="*/ 81 h 97"/>
                    <a:gd name="T24" fmla="*/ 42 w 73"/>
                    <a:gd name="T25" fmla="*/ 76 h 97"/>
                    <a:gd name="T26" fmla="*/ 41 w 73"/>
                    <a:gd name="T27" fmla="*/ 71 h 97"/>
                    <a:gd name="T28" fmla="*/ 19 w 73"/>
                    <a:gd name="T29" fmla="*/ 62 h 97"/>
                    <a:gd name="T30" fmla="*/ 14 w 73"/>
                    <a:gd name="T31" fmla="*/ 40 h 97"/>
                    <a:gd name="T32" fmla="*/ 33 w 73"/>
                    <a:gd name="T33" fmla="*/ 27 h 97"/>
                    <a:gd name="T34" fmla="*/ 48 w 73"/>
                    <a:gd name="T35" fmla="*/ 18 h 97"/>
                    <a:gd name="T36" fmla="*/ 61 w 73"/>
                    <a:gd name="T37" fmla="*/ 27 h 97"/>
                    <a:gd name="T38" fmla="*/ 70 w 73"/>
                    <a:gd name="T39" fmla="*/ 24 h 97"/>
                    <a:gd name="T40" fmla="*/ 65 w 73"/>
                    <a:gd name="T41" fmla="*/ 5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3" h="97">
                      <a:moveTo>
                        <a:pt x="65" y="5"/>
                      </a:moveTo>
                      <a:cubicBezTo>
                        <a:pt x="59" y="1"/>
                        <a:pt x="51" y="1"/>
                        <a:pt x="44" y="0"/>
                      </a:cubicBezTo>
                      <a:cubicBezTo>
                        <a:pt x="38" y="3"/>
                        <a:pt x="31" y="5"/>
                        <a:pt x="27" y="12"/>
                      </a:cubicBezTo>
                      <a:cubicBezTo>
                        <a:pt x="19" y="14"/>
                        <a:pt x="12" y="18"/>
                        <a:pt x="6" y="26"/>
                      </a:cubicBezTo>
                      <a:cubicBezTo>
                        <a:pt x="0" y="35"/>
                        <a:pt x="0" y="47"/>
                        <a:pt x="2" y="58"/>
                      </a:cubicBezTo>
                      <a:cubicBezTo>
                        <a:pt x="6" y="72"/>
                        <a:pt x="19" y="80"/>
                        <a:pt x="33" y="83"/>
                      </a:cubicBezTo>
                      <a:cubicBezTo>
                        <a:pt x="37" y="87"/>
                        <a:pt x="39" y="95"/>
                        <a:pt x="46" y="95"/>
                      </a:cubicBezTo>
                      <a:cubicBezTo>
                        <a:pt x="53" y="97"/>
                        <a:pt x="63" y="97"/>
                        <a:pt x="68" y="91"/>
                      </a:cubicBezTo>
                      <a:cubicBezTo>
                        <a:pt x="71" y="86"/>
                        <a:pt x="73" y="81"/>
                        <a:pt x="71" y="76"/>
                      </a:cubicBezTo>
                      <a:cubicBezTo>
                        <a:pt x="69" y="71"/>
                        <a:pt x="67" y="67"/>
                        <a:pt x="62" y="68"/>
                      </a:cubicBezTo>
                      <a:cubicBezTo>
                        <a:pt x="58" y="69"/>
                        <a:pt x="58" y="74"/>
                        <a:pt x="59" y="78"/>
                      </a:cubicBezTo>
                      <a:cubicBezTo>
                        <a:pt x="57" y="84"/>
                        <a:pt x="52" y="80"/>
                        <a:pt x="48" y="81"/>
                      </a:cubicBezTo>
                      <a:cubicBezTo>
                        <a:pt x="45" y="81"/>
                        <a:pt x="44" y="78"/>
                        <a:pt x="42" y="76"/>
                      </a:cubicBezTo>
                      <a:cubicBezTo>
                        <a:pt x="41" y="74"/>
                        <a:pt x="43" y="73"/>
                        <a:pt x="41" y="71"/>
                      </a:cubicBezTo>
                      <a:cubicBezTo>
                        <a:pt x="33" y="71"/>
                        <a:pt x="24" y="69"/>
                        <a:pt x="19" y="62"/>
                      </a:cubicBezTo>
                      <a:cubicBezTo>
                        <a:pt x="15" y="56"/>
                        <a:pt x="11" y="48"/>
                        <a:pt x="14" y="40"/>
                      </a:cubicBezTo>
                      <a:cubicBezTo>
                        <a:pt x="18" y="33"/>
                        <a:pt x="24" y="27"/>
                        <a:pt x="33" y="27"/>
                      </a:cubicBezTo>
                      <a:cubicBezTo>
                        <a:pt x="37" y="23"/>
                        <a:pt x="42" y="19"/>
                        <a:pt x="48" y="18"/>
                      </a:cubicBezTo>
                      <a:cubicBezTo>
                        <a:pt x="54" y="17"/>
                        <a:pt x="57" y="22"/>
                        <a:pt x="61" y="27"/>
                      </a:cubicBezTo>
                      <a:cubicBezTo>
                        <a:pt x="64" y="29"/>
                        <a:pt x="68" y="27"/>
                        <a:pt x="70" y="24"/>
                      </a:cubicBezTo>
                      <a:cubicBezTo>
                        <a:pt x="73" y="17"/>
                        <a:pt x="70" y="10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6" name="Freeform 59">
                  <a:extLst>
                    <a:ext uri="{FF2B5EF4-FFF2-40B4-BE49-F238E27FC236}">
                      <a16:creationId xmlns:a16="http://schemas.microsoft.com/office/drawing/2014/main" id="{AA83F89B-9239-438B-A71B-8A134C780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8901" y="2151063"/>
                  <a:ext cx="55563" cy="52388"/>
                </a:xfrm>
                <a:custGeom>
                  <a:avLst/>
                  <a:gdLst>
                    <a:gd name="T0" fmla="*/ 33 w 36"/>
                    <a:gd name="T1" fmla="*/ 11 h 34"/>
                    <a:gd name="T2" fmla="*/ 25 w 36"/>
                    <a:gd name="T3" fmla="*/ 3 h 34"/>
                    <a:gd name="T4" fmla="*/ 2 w 36"/>
                    <a:gd name="T5" fmla="*/ 12 h 34"/>
                    <a:gd name="T6" fmla="*/ 2 w 36"/>
                    <a:gd name="T7" fmla="*/ 25 h 34"/>
                    <a:gd name="T8" fmla="*/ 16 w 36"/>
                    <a:gd name="T9" fmla="*/ 34 h 34"/>
                    <a:gd name="T10" fmla="*/ 29 w 36"/>
                    <a:gd name="T11" fmla="*/ 28 h 34"/>
                    <a:gd name="T12" fmla="*/ 33 w 36"/>
                    <a:gd name="T1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4">
                      <a:moveTo>
                        <a:pt x="33" y="11"/>
                      </a:moveTo>
                      <a:cubicBezTo>
                        <a:pt x="31" y="7"/>
                        <a:pt x="28" y="4"/>
                        <a:pt x="25" y="3"/>
                      </a:cubicBezTo>
                      <a:cubicBezTo>
                        <a:pt x="16" y="0"/>
                        <a:pt x="7" y="5"/>
                        <a:pt x="2" y="12"/>
                      </a:cubicBezTo>
                      <a:cubicBezTo>
                        <a:pt x="0" y="16"/>
                        <a:pt x="0" y="21"/>
                        <a:pt x="2" y="25"/>
                      </a:cubicBezTo>
                      <a:cubicBezTo>
                        <a:pt x="3" y="32"/>
                        <a:pt x="11" y="32"/>
                        <a:pt x="16" y="34"/>
                      </a:cubicBezTo>
                      <a:cubicBezTo>
                        <a:pt x="21" y="34"/>
                        <a:pt x="27" y="34"/>
                        <a:pt x="29" y="28"/>
                      </a:cubicBezTo>
                      <a:cubicBezTo>
                        <a:pt x="36" y="24"/>
                        <a:pt x="34" y="17"/>
                        <a:pt x="3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7" name="Freeform 60">
                  <a:extLst>
                    <a:ext uri="{FF2B5EF4-FFF2-40B4-BE49-F238E27FC236}">
                      <a16:creationId xmlns:a16="http://schemas.microsoft.com/office/drawing/2014/main" id="{B2CD7006-0418-464B-BF1D-E4FDD98A3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8426" y="2163763"/>
                  <a:ext cx="33338" cy="31750"/>
                </a:xfrm>
                <a:custGeom>
                  <a:avLst/>
                  <a:gdLst>
                    <a:gd name="T0" fmla="*/ 19 w 22"/>
                    <a:gd name="T1" fmla="*/ 2 h 21"/>
                    <a:gd name="T2" fmla="*/ 21 w 22"/>
                    <a:gd name="T3" fmla="*/ 14 h 21"/>
                    <a:gd name="T4" fmla="*/ 12 w 22"/>
                    <a:gd name="T5" fmla="*/ 21 h 21"/>
                    <a:gd name="T6" fmla="*/ 2 w 22"/>
                    <a:gd name="T7" fmla="*/ 15 h 21"/>
                    <a:gd name="T8" fmla="*/ 4 w 22"/>
                    <a:gd name="T9" fmla="*/ 4 h 21"/>
                    <a:gd name="T10" fmla="*/ 19 w 22"/>
                    <a:gd name="T11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21">
                      <a:moveTo>
                        <a:pt x="19" y="2"/>
                      </a:moveTo>
                      <a:cubicBezTo>
                        <a:pt x="22" y="5"/>
                        <a:pt x="22" y="10"/>
                        <a:pt x="21" y="14"/>
                      </a:cubicBezTo>
                      <a:cubicBezTo>
                        <a:pt x="19" y="17"/>
                        <a:pt x="15" y="20"/>
                        <a:pt x="12" y="21"/>
                      </a:cubicBezTo>
                      <a:cubicBezTo>
                        <a:pt x="8" y="21"/>
                        <a:pt x="4" y="19"/>
                        <a:pt x="2" y="15"/>
                      </a:cubicBezTo>
                      <a:cubicBezTo>
                        <a:pt x="0" y="12"/>
                        <a:pt x="2" y="7"/>
                        <a:pt x="4" y="4"/>
                      </a:cubicBezTo>
                      <a:cubicBezTo>
                        <a:pt x="7" y="0"/>
                        <a:pt x="14" y="0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8" name="Freeform 61">
                  <a:extLst>
                    <a:ext uri="{FF2B5EF4-FFF2-40B4-BE49-F238E27FC236}">
                      <a16:creationId xmlns:a16="http://schemas.microsoft.com/office/drawing/2014/main" id="{EE210BE0-EB4A-4405-91E6-3527F9843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5138" y="2181225"/>
                  <a:ext cx="66675" cy="169863"/>
                </a:xfrm>
                <a:custGeom>
                  <a:avLst/>
                  <a:gdLst>
                    <a:gd name="T0" fmla="*/ 43 w 43"/>
                    <a:gd name="T1" fmla="*/ 11 h 110"/>
                    <a:gd name="T2" fmla="*/ 43 w 43"/>
                    <a:gd name="T3" fmla="*/ 12 h 110"/>
                    <a:gd name="T4" fmla="*/ 16 w 43"/>
                    <a:gd name="T5" fmla="*/ 24 h 110"/>
                    <a:gd name="T6" fmla="*/ 19 w 43"/>
                    <a:gd name="T7" fmla="*/ 51 h 110"/>
                    <a:gd name="T8" fmla="*/ 20 w 43"/>
                    <a:gd name="T9" fmla="*/ 103 h 110"/>
                    <a:gd name="T10" fmla="*/ 8 w 43"/>
                    <a:gd name="T11" fmla="*/ 110 h 110"/>
                    <a:gd name="T12" fmla="*/ 9 w 43"/>
                    <a:gd name="T13" fmla="*/ 58 h 110"/>
                    <a:gd name="T14" fmla="*/ 2 w 43"/>
                    <a:gd name="T15" fmla="*/ 27 h 110"/>
                    <a:gd name="T16" fmla="*/ 23 w 43"/>
                    <a:gd name="T17" fmla="*/ 1 h 110"/>
                    <a:gd name="T18" fmla="*/ 36 w 43"/>
                    <a:gd name="T19" fmla="*/ 3 h 110"/>
                    <a:gd name="T20" fmla="*/ 43 w 43"/>
                    <a:gd name="T21" fmla="*/ 11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10"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33" y="11"/>
                        <a:pt x="21" y="14"/>
                        <a:pt x="16" y="24"/>
                      </a:cubicBezTo>
                      <a:cubicBezTo>
                        <a:pt x="11" y="33"/>
                        <a:pt x="18" y="43"/>
                        <a:pt x="19" y="51"/>
                      </a:cubicBezTo>
                      <a:cubicBezTo>
                        <a:pt x="21" y="68"/>
                        <a:pt x="30" y="87"/>
                        <a:pt x="20" y="103"/>
                      </a:cubicBezTo>
                      <a:cubicBezTo>
                        <a:pt x="18" y="107"/>
                        <a:pt x="13" y="110"/>
                        <a:pt x="8" y="110"/>
                      </a:cubicBezTo>
                      <a:cubicBezTo>
                        <a:pt x="10" y="93"/>
                        <a:pt x="19" y="74"/>
                        <a:pt x="9" y="58"/>
                      </a:cubicBezTo>
                      <a:cubicBezTo>
                        <a:pt x="0" y="51"/>
                        <a:pt x="4" y="38"/>
                        <a:pt x="2" y="27"/>
                      </a:cubicBezTo>
                      <a:cubicBezTo>
                        <a:pt x="3" y="16"/>
                        <a:pt x="11" y="5"/>
                        <a:pt x="23" y="1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2" y="7"/>
                        <a:pt x="4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69" name="Freeform 62">
                  <a:extLst>
                    <a:ext uri="{FF2B5EF4-FFF2-40B4-BE49-F238E27FC236}">
                      <a16:creationId xmlns:a16="http://schemas.microsoft.com/office/drawing/2014/main" id="{C4589ED8-E653-444A-A498-D9CB9364A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2501" y="2190750"/>
                  <a:ext cx="68263" cy="166688"/>
                </a:xfrm>
                <a:custGeom>
                  <a:avLst/>
                  <a:gdLst>
                    <a:gd name="T0" fmla="*/ 39 w 44"/>
                    <a:gd name="T1" fmla="*/ 18 h 109"/>
                    <a:gd name="T2" fmla="*/ 35 w 44"/>
                    <a:gd name="T3" fmla="*/ 50 h 109"/>
                    <a:gd name="T4" fmla="*/ 40 w 44"/>
                    <a:gd name="T5" fmla="*/ 109 h 109"/>
                    <a:gd name="T6" fmla="*/ 29 w 44"/>
                    <a:gd name="T7" fmla="*/ 105 h 109"/>
                    <a:gd name="T8" fmla="*/ 22 w 44"/>
                    <a:gd name="T9" fmla="*/ 75 h 109"/>
                    <a:gd name="T10" fmla="*/ 22 w 44"/>
                    <a:gd name="T11" fmla="*/ 55 h 109"/>
                    <a:gd name="T12" fmla="*/ 24 w 44"/>
                    <a:gd name="T13" fmla="*/ 24 h 109"/>
                    <a:gd name="T14" fmla="*/ 7 w 44"/>
                    <a:gd name="T15" fmla="*/ 17 h 109"/>
                    <a:gd name="T16" fmla="*/ 2 w 44"/>
                    <a:gd name="T17" fmla="*/ 18 h 109"/>
                    <a:gd name="T18" fmla="*/ 7 w 44"/>
                    <a:gd name="T19" fmla="*/ 7 h 109"/>
                    <a:gd name="T20" fmla="*/ 29 w 44"/>
                    <a:gd name="T21" fmla="*/ 4 h 109"/>
                    <a:gd name="T22" fmla="*/ 39 w 44"/>
                    <a:gd name="T23" fmla="*/ 1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109">
                      <a:moveTo>
                        <a:pt x="39" y="18"/>
                      </a:moveTo>
                      <a:cubicBezTo>
                        <a:pt x="43" y="29"/>
                        <a:pt x="44" y="42"/>
                        <a:pt x="35" y="50"/>
                      </a:cubicBezTo>
                      <a:cubicBezTo>
                        <a:pt x="23" y="70"/>
                        <a:pt x="33" y="92"/>
                        <a:pt x="40" y="109"/>
                      </a:cubicBezTo>
                      <a:cubicBezTo>
                        <a:pt x="35" y="109"/>
                        <a:pt x="33" y="107"/>
                        <a:pt x="29" y="105"/>
                      </a:cubicBezTo>
                      <a:cubicBezTo>
                        <a:pt x="26" y="96"/>
                        <a:pt x="21" y="86"/>
                        <a:pt x="22" y="75"/>
                      </a:cubicBezTo>
                      <a:cubicBezTo>
                        <a:pt x="22" y="55"/>
                        <a:pt x="22" y="55"/>
                        <a:pt x="22" y="55"/>
                      </a:cubicBezTo>
                      <a:cubicBezTo>
                        <a:pt x="23" y="45"/>
                        <a:pt x="30" y="34"/>
                        <a:pt x="24" y="24"/>
                      </a:cubicBezTo>
                      <a:cubicBezTo>
                        <a:pt x="20" y="19"/>
                        <a:pt x="14" y="17"/>
                        <a:pt x="7" y="17"/>
                      </a:cubicBezTo>
                      <a:cubicBezTo>
                        <a:pt x="5" y="17"/>
                        <a:pt x="4" y="19"/>
                        <a:pt x="2" y="18"/>
                      </a:cubicBezTo>
                      <a:cubicBezTo>
                        <a:pt x="0" y="14"/>
                        <a:pt x="4" y="9"/>
                        <a:pt x="7" y="7"/>
                      </a:cubicBezTo>
                      <a:cubicBezTo>
                        <a:pt x="13" y="1"/>
                        <a:pt x="22" y="0"/>
                        <a:pt x="29" y="4"/>
                      </a:cubicBezTo>
                      <a:cubicBezTo>
                        <a:pt x="34" y="8"/>
                        <a:pt x="37" y="13"/>
                        <a:pt x="39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0" name="Freeform 63">
                  <a:extLst>
                    <a:ext uri="{FF2B5EF4-FFF2-40B4-BE49-F238E27FC236}">
                      <a16:creationId xmlns:a16="http://schemas.microsoft.com/office/drawing/2014/main" id="{32AD26D3-2F77-438E-AF98-E1553B437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3713" y="2208213"/>
                  <a:ext cx="31750" cy="138113"/>
                </a:xfrm>
                <a:custGeom>
                  <a:avLst/>
                  <a:gdLst>
                    <a:gd name="T0" fmla="*/ 19 w 20"/>
                    <a:gd name="T1" fmla="*/ 1 h 90"/>
                    <a:gd name="T2" fmla="*/ 8 w 20"/>
                    <a:gd name="T3" fmla="*/ 18 h 90"/>
                    <a:gd name="T4" fmla="*/ 13 w 20"/>
                    <a:gd name="T5" fmla="*/ 83 h 90"/>
                    <a:gd name="T6" fmla="*/ 8 w 20"/>
                    <a:gd name="T7" fmla="*/ 89 h 90"/>
                    <a:gd name="T8" fmla="*/ 6 w 20"/>
                    <a:gd name="T9" fmla="*/ 86 h 90"/>
                    <a:gd name="T10" fmla="*/ 5 w 20"/>
                    <a:gd name="T11" fmla="*/ 29 h 90"/>
                    <a:gd name="T12" fmla="*/ 7 w 20"/>
                    <a:gd name="T13" fmla="*/ 4 h 90"/>
                    <a:gd name="T14" fmla="*/ 19 w 20"/>
                    <a:gd name="T15" fmla="*/ 1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90">
                      <a:moveTo>
                        <a:pt x="19" y="1"/>
                      </a:moveTo>
                      <a:cubicBezTo>
                        <a:pt x="14" y="4"/>
                        <a:pt x="7" y="10"/>
                        <a:pt x="8" y="18"/>
                      </a:cubicBezTo>
                      <a:cubicBezTo>
                        <a:pt x="13" y="39"/>
                        <a:pt x="20" y="61"/>
                        <a:pt x="13" y="83"/>
                      </a:cubicBezTo>
                      <a:cubicBezTo>
                        <a:pt x="11" y="85"/>
                        <a:pt x="12" y="90"/>
                        <a:pt x="8" y="89"/>
                      </a:cubicBezTo>
                      <a:cubicBezTo>
                        <a:pt x="6" y="89"/>
                        <a:pt x="6" y="87"/>
                        <a:pt x="6" y="86"/>
                      </a:cubicBezTo>
                      <a:cubicBezTo>
                        <a:pt x="16" y="68"/>
                        <a:pt x="9" y="48"/>
                        <a:pt x="5" y="29"/>
                      </a:cubicBezTo>
                      <a:cubicBezTo>
                        <a:pt x="2" y="21"/>
                        <a:pt x="0" y="11"/>
                        <a:pt x="7" y="4"/>
                      </a:cubicBezTo>
                      <a:cubicBezTo>
                        <a:pt x="10" y="2"/>
                        <a:pt x="15" y="0"/>
                        <a:pt x="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1" name="Freeform 64">
                  <a:extLst>
                    <a:ext uri="{FF2B5EF4-FFF2-40B4-BE49-F238E27FC236}">
                      <a16:creationId xmlns:a16="http://schemas.microsoft.com/office/drawing/2014/main" id="{DD85CB71-462B-4131-85B3-213DF37F6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613" y="2220913"/>
                  <a:ext cx="26988" cy="130175"/>
                </a:xfrm>
                <a:custGeom>
                  <a:avLst/>
                  <a:gdLst>
                    <a:gd name="T0" fmla="*/ 13 w 17"/>
                    <a:gd name="T1" fmla="*/ 10 h 85"/>
                    <a:gd name="T2" fmla="*/ 10 w 17"/>
                    <a:gd name="T3" fmla="*/ 39 h 85"/>
                    <a:gd name="T4" fmla="*/ 15 w 17"/>
                    <a:gd name="T5" fmla="*/ 82 h 85"/>
                    <a:gd name="T6" fmla="*/ 15 w 17"/>
                    <a:gd name="T7" fmla="*/ 85 h 85"/>
                    <a:gd name="T8" fmla="*/ 10 w 17"/>
                    <a:gd name="T9" fmla="*/ 85 h 85"/>
                    <a:gd name="T10" fmla="*/ 4 w 17"/>
                    <a:gd name="T11" fmla="*/ 39 h 85"/>
                    <a:gd name="T12" fmla="*/ 0 w 17"/>
                    <a:gd name="T13" fmla="*/ 5 h 85"/>
                    <a:gd name="T14" fmla="*/ 13 w 17"/>
                    <a:gd name="T15" fmla="*/ 1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85">
                      <a:moveTo>
                        <a:pt x="13" y="10"/>
                      </a:moveTo>
                      <a:cubicBezTo>
                        <a:pt x="17" y="20"/>
                        <a:pt x="10" y="29"/>
                        <a:pt x="10" y="39"/>
                      </a:cubicBezTo>
                      <a:cubicBezTo>
                        <a:pt x="9" y="55"/>
                        <a:pt x="9" y="69"/>
                        <a:pt x="15" y="82"/>
                      </a:cubicBezTo>
                      <a:cubicBezTo>
                        <a:pt x="15" y="85"/>
                        <a:pt x="15" y="85"/>
                        <a:pt x="15" y="85"/>
                      </a:cubicBezTo>
                      <a:cubicBezTo>
                        <a:pt x="10" y="85"/>
                        <a:pt x="10" y="85"/>
                        <a:pt x="10" y="85"/>
                      </a:cubicBezTo>
                      <a:cubicBezTo>
                        <a:pt x="1" y="71"/>
                        <a:pt x="3" y="54"/>
                        <a:pt x="4" y="39"/>
                      </a:cubicBezTo>
                      <a:cubicBezTo>
                        <a:pt x="6" y="28"/>
                        <a:pt x="10" y="14"/>
                        <a:pt x="0" y="5"/>
                      </a:cubicBezTo>
                      <a:cubicBezTo>
                        <a:pt x="4" y="0"/>
                        <a:pt x="11" y="6"/>
                        <a:pt x="1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2" name="Freeform 65">
                  <a:extLst>
                    <a:ext uri="{FF2B5EF4-FFF2-40B4-BE49-F238E27FC236}">
                      <a16:creationId xmlns:a16="http://schemas.microsoft.com/office/drawing/2014/main" id="{33B5B287-E2F1-4EA0-9E22-0B60151A99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1163" y="2252663"/>
                  <a:ext cx="71438" cy="112713"/>
                </a:xfrm>
                <a:custGeom>
                  <a:avLst/>
                  <a:gdLst>
                    <a:gd name="T0" fmla="*/ 40 w 46"/>
                    <a:gd name="T1" fmla="*/ 18 h 74"/>
                    <a:gd name="T2" fmla="*/ 36 w 46"/>
                    <a:gd name="T3" fmla="*/ 64 h 74"/>
                    <a:gd name="T4" fmla="*/ 25 w 46"/>
                    <a:gd name="T5" fmla="*/ 74 h 74"/>
                    <a:gd name="T6" fmla="*/ 23 w 46"/>
                    <a:gd name="T7" fmla="*/ 70 h 74"/>
                    <a:gd name="T8" fmla="*/ 26 w 46"/>
                    <a:gd name="T9" fmla="*/ 27 h 74"/>
                    <a:gd name="T10" fmla="*/ 16 w 46"/>
                    <a:gd name="T11" fmla="*/ 23 h 74"/>
                    <a:gd name="T12" fmla="*/ 3 w 46"/>
                    <a:gd name="T13" fmla="*/ 28 h 74"/>
                    <a:gd name="T14" fmla="*/ 6 w 46"/>
                    <a:gd name="T15" fmla="*/ 8 h 74"/>
                    <a:gd name="T16" fmla="*/ 27 w 46"/>
                    <a:gd name="T17" fmla="*/ 2 h 74"/>
                    <a:gd name="T18" fmla="*/ 40 w 46"/>
                    <a:gd name="T19" fmla="*/ 1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74">
                      <a:moveTo>
                        <a:pt x="40" y="18"/>
                      </a:moveTo>
                      <a:cubicBezTo>
                        <a:pt x="46" y="34"/>
                        <a:pt x="39" y="49"/>
                        <a:pt x="36" y="64"/>
                      </a:cubicBezTo>
                      <a:cubicBezTo>
                        <a:pt x="33" y="68"/>
                        <a:pt x="29" y="73"/>
                        <a:pt x="25" y="74"/>
                      </a:cubicBezTo>
                      <a:cubicBezTo>
                        <a:pt x="23" y="70"/>
                        <a:pt x="23" y="70"/>
                        <a:pt x="23" y="70"/>
                      </a:cubicBezTo>
                      <a:cubicBezTo>
                        <a:pt x="26" y="56"/>
                        <a:pt x="29" y="41"/>
                        <a:pt x="26" y="27"/>
                      </a:cubicBezTo>
                      <a:cubicBezTo>
                        <a:pt x="23" y="24"/>
                        <a:pt x="19" y="22"/>
                        <a:pt x="16" y="23"/>
                      </a:cubicBezTo>
                      <a:cubicBezTo>
                        <a:pt x="10" y="22"/>
                        <a:pt x="8" y="28"/>
                        <a:pt x="3" y="28"/>
                      </a:cubicBezTo>
                      <a:cubicBezTo>
                        <a:pt x="0" y="22"/>
                        <a:pt x="2" y="13"/>
                        <a:pt x="6" y="8"/>
                      </a:cubicBezTo>
                      <a:cubicBezTo>
                        <a:pt x="11" y="3"/>
                        <a:pt x="20" y="0"/>
                        <a:pt x="27" y="2"/>
                      </a:cubicBezTo>
                      <a:cubicBezTo>
                        <a:pt x="33" y="6"/>
                        <a:pt x="37" y="12"/>
                        <a:pt x="4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3" name="Freeform 66">
                  <a:extLst>
                    <a:ext uri="{FF2B5EF4-FFF2-40B4-BE49-F238E27FC236}">
                      <a16:creationId xmlns:a16="http://schemas.microsoft.com/office/drawing/2014/main" id="{8063E06C-EF19-41C8-B555-6DBE978F0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4888" y="2251075"/>
                  <a:ext cx="63500" cy="130175"/>
                </a:xfrm>
                <a:custGeom>
                  <a:avLst/>
                  <a:gdLst>
                    <a:gd name="T0" fmla="*/ 38 w 41"/>
                    <a:gd name="T1" fmla="*/ 8 h 85"/>
                    <a:gd name="T2" fmla="*/ 39 w 41"/>
                    <a:gd name="T3" fmla="*/ 20 h 85"/>
                    <a:gd name="T4" fmla="*/ 23 w 41"/>
                    <a:gd name="T5" fmla="*/ 23 h 85"/>
                    <a:gd name="T6" fmla="*/ 12 w 41"/>
                    <a:gd name="T7" fmla="*/ 41 h 85"/>
                    <a:gd name="T8" fmla="*/ 31 w 41"/>
                    <a:gd name="T9" fmla="*/ 78 h 85"/>
                    <a:gd name="T10" fmla="*/ 28 w 41"/>
                    <a:gd name="T11" fmla="*/ 85 h 85"/>
                    <a:gd name="T12" fmla="*/ 17 w 41"/>
                    <a:gd name="T13" fmla="*/ 77 h 85"/>
                    <a:gd name="T14" fmla="*/ 5 w 41"/>
                    <a:gd name="T15" fmla="*/ 50 h 85"/>
                    <a:gd name="T16" fmla="*/ 5 w 41"/>
                    <a:gd name="T17" fmla="*/ 14 h 85"/>
                    <a:gd name="T18" fmla="*/ 26 w 41"/>
                    <a:gd name="T19" fmla="*/ 0 h 85"/>
                    <a:gd name="T20" fmla="*/ 38 w 41"/>
                    <a:gd name="T21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85">
                      <a:moveTo>
                        <a:pt x="38" y="8"/>
                      </a:moveTo>
                      <a:cubicBezTo>
                        <a:pt x="40" y="11"/>
                        <a:pt x="41" y="17"/>
                        <a:pt x="39" y="20"/>
                      </a:cubicBezTo>
                      <a:cubicBezTo>
                        <a:pt x="34" y="19"/>
                        <a:pt x="27" y="18"/>
                        <a:pt x="23" y="23"/>
                      </a:cubicBezTo>
                      <a:cubicBezTo>
                        <a:pt x="18" y="28"/>
                        <a:pt x="15" y="35"/>
                        <a:pt x="12" y="41"/>
                      </a:cubicBezTo>
                      <a:cubicBezTo>
                        <a:pt x="13" y="56"/>
                        <a:pt x="21" y="69"/>
                        <a:pt x="31" y="78"/>
                      </a:cubicBezTo>
                      <a:cubicBezTo>
                        <a:pt x="31" y="81"/>
                        <a:pt x="30" y="83"/>
                        <a:pt x="28" y="85"/>
                      </a:cubicBezTo>
                      <a:cubicBezTo>
                        <a:pt x="25" y="83"/>
                        <a:pt x="21" y="80"/>
                        <a:pt x="17" y="77"/>
                      </a:cubicBezTo>
                      <a:cubicBezTo>
                        <a:pt x="14" y="67"/>
                        <a:pt x="7" y="59"/>
                        <a:pt x="5" y="50"/>
                      </a:cubicBezTo>
                      <a:cubicBezTo>
                        <a:pt x="0" y="39"/>
                        <a:pt x="1" y="25"/>
                        <a:pt x="5" y="14"/>
                      </a:cubicBezTo>
                      <a:cubicBezTo>
                        <a:pt x="9" y="6"/>
                        <a:pt x="17" y="2"/>
                        <a:pt x="26" y="0"/>
                      </a:cubicBezTo>
                      <a:cubicBezTo>
                        <a:pt x="31" y="1"/>
                        <a:pt x="36" y="3"/>
                        <a:pt x="38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4" name="Freeform 67">
                  <a:extLst>
                    <a:ext uri="{FF2B5EF4-FFF2-40B4-BE49-F238E27FC236}">
                      <a16:creationId xmlns:a16="http://schemas.microsoft.com/office/drawing/2014/main" id="{D408EB61-17B9-4F04-AA7C-25A26BB89B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5451" y="2292350"/>
                  <a:ext cx="20638" cy="66675"/>
                </a:xfrm>
                <a:custGeom>
                  <a:avLst/>
                  <a:gdLst>
                    <a:gd name="T0" fmla="*/ 13 w 13"/>
                    <a:gd name="T1" fmla="*/ 13 h 44"/>
                    <a:gd name="T2" fmla="*/ 8 w 13"/>
                    <a:gd name="T3" fmla="*/ 44 h 44"/>
                    <a:gd name="T4" fmla="*/ 8 w 13"/>
                    <a:gd name="T5" fmla="*/ 27 h 44"/>
                    <a:gd name="T6" fmla="*/ 9 w 13"/>
                    <a:gd name="T7" fmla="*/ 10 h 44"/>
                    <a:gd name="T8" fmla="*/ 5 w 13"/>
                    <a:gd name="T9" fmla="*/ 3 h 44"/>
                    <a:gd name="T10" fmla="*/ 13 w 13"/>
                    <a:gd name="T11" fmla="*/ 1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44">
                      <a:moveTo>
                        <a:pt x="13" y="13"/>
                      </a:moveTo>
                      <a:cubicBezTo>
                        <a:pt x="13" y="24"/>
                        <a:pt x="10" y="34"/>
                        <a:pt x="8" y="44"/>
                      </a:cubicBezTo>
                      <a:cubicBezTo>
                        <a:pt x="0" y="41"/>
                        <a:pt x="8" y="33"/>
                        <a:pt x="8" y="27"/>
                      </a:cubicBezTo>
                      <a:cubicBezTo>
                        <a:pt x="8" y="21"/>
                        <a:pt x="11" y="16"/>
                        <a:pt x="9" y="10"/>
                      </a:cubicBezTo>
                      <a:cubicBezTo>
                        <a:pt x="8" y="6"/>
                        <a:pt x="0" y="8"/>
                        <a:pt x="5" y="3"/>
                      </a:cubicBezTo>
                      <a:cubicBezTo>
                        <a:pt x="11" y="0"/>
                        <a:pt x="13" y="8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5" name="Freeform 68">
                  <a:extLst>
                    <a:ext uri="{FF2B5EF4-FFF2-40B4-BE49-F238E27FC236}">
                      <a16:creationId xmlns:a16="http://schemas.microsoft.com/office/drawing/2014/main" id="{C7DB2B3D-7527-4380-A244-0087684CE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8701" y="2287588"/>
                  <a:ext cx="30163" cy="71438"/>
                </a:xfrm>
                <a:custGeom>
                  <a:avLst/>
                  <a:gdLst>
                    <a:gd name="T0" fmla="*/ 18 w 20"/>
                    <a:gd name="T1" fmla="*/ 2 h 47"/>
                    <a:gd name="T2" fmla="*/ 10 w 20"/>
                    <a:gd name="T3" fmla="*/ 24 h 47"/>
                    <a:gd name="T4" fmla="*/ 20 w 20"/>
                    <a:gd name="T5" fmla="*/ 47 h 47"/>
                    <a:gd name="T6" fmla="*/ 9 w 20"/>
                    <a:gd name="T7" fmla="*/ 36 h 47"/>
                    <a:gd name="T8" fmla="*/ 8 w 20"/>
                    <a:gd name="T9" fmla="*/ 5 h 47"/>
                    <a:gd name="T10" fmla="*/ 18 w 20"/>
                    <a:gd name="T11" fmla="*/ 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47">
                      <a:moveTo>
                        <a:pt x="18" y="2"/>
                      </a:moveTo>
                      <a:cubicBezTo>
                        <a:pt x="12" y="9"/>
                        <a:pt x="11" y="16"/>
                        <a:pt x="10" y="24"/>
                      </a:cubicBezTo>
                      <a:cubicBezTo>
                        <a:pt x="10" y="33"/>
                        <a:pt x="17" y="40"/>
                        <a:pt x="20" y="47"/>
                      </a:cubicBezTo>
                      <a:cubicBezTo>
                        <a:pt x="15" y="46"/>
                        <a:pt x="12" y="40"/>
                        <a:pt x="9" y="36"/>
                      </a:cubicBezTo>
                      <a:cubicBezTo>
                        <a:pt x="4" y="27"/>
                        <a:pt x="0" y="14"/>
                        <a:pt x="8" y="5"/>
                      </a:cubicBezTo>
                      <a:cubicBezTo>
                        <a:pt x="11" y="2"/>
                        <a:pt x="15" y="0"/>
                        <a:pt x="1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6" name="Freeform 69">
                  <a:extLst>
                    <a:ext uri="{FF2B5EF4-FFF2-40B4-BE49-F238E27FC236}">
                      <a16:creationId xmlns:a16="http://schemas.microsoft.com/office/drawing/2014/main" id="{0BEBFE64-D493-452A-8352-7F0C00BB4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298700"/>
                  <a:ext cx="46038" cy="49213"/>
                </a:xfrm>
                <a:custGeom>
                  <a:avLst/>
                  <a:gdLst>
                    <a:gd name="T0" fmla="*/ 27 w 30"/>
                    <a:gd name="T1" fmla="*/ 6 h 32"/>
                    <a:gd name="T2" fmla="*/ 21 w 30"/>
                    <a:gd name="T3" fmla="*/ 28 h 32"/>
                    <a:gd name="T4" fmla="*/ 5 w 30"/>
                    <a:gd name="T5" fmla="*/ 31 h 32"/>
                    <a:gd name="T6" fmla="*/ 4 w 30"/>
                    <a:gd name="T7" fmla="*/ 10 h 32"/>
                    <a:gd name="T8" fmla="*/ 15 w 30"/>
                    <a:gd name="T9" fmla="*/ 0 h 32"/>
                    <a:gd name="T10" fmla="*/ 27 w 30"/>
                    <a:gd name="T11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2">
                      <a:moveTo>
                        <a:pt x="27" y="6"/>
                      </a:moveTo>
                      <a:cubicBezTo>
                        <a:pt x="30" y="14"/>
                        <a:pt x="26" y="23"/>
                        <a:pt x="21" y="28"/>
                      </a:cubicBezTo>
                      <a:cubicBezTo>
                        <a:pt x="17" y="32"/>
                        <a:pt x="11" y="31"/>
                        <a:pt x="5" y="31"/>
                      </a:cubicBezTo>
                      <a:cubicBezTo>
                        <a:pt x="0" y="25"/>
                        <a:pt x="0" y="17"/>
                        <a:pt x="4" y="10"/>
                      </a:cubicBezTo>
                      <a:cubicBezTo>
                        <a:pt x="6" y="5"/>
                        <a:pt x="10" y="1"/>
                        <a:pt x="15" y="0"/>
                      </a:cubicBezTo>
                      <a:cubicBezTo>
                        <a:pt x="20" y="0"/>
                        <a:pt x="24" y="2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7" name="Freeform 70">
                  <a:extLst>
                    <a:ext uri="{FF2B5EF4-FFF2-40B4-BE49-F238E27FC236}">
                      <a16:creationId xmlns:a16="http://schemas.microsoft.com/office/drawing/2014/main" id="{DD654FEA-747F-43E2-BEF6-574E4E49CD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3963" y="2305050"/>
                  <a:ext cx="31750" cy="36513"/>
                </a:xfrm>
                <a:custGeom>
                  <a:avLst/>
                  <a:gdLst>
                    <a:gd name="T0" fmla="*/ 20 w 21"/>
                    <a:gd name="T1" fmla="*/ 6 h 24"/>
                    <a:gd name="T2" fmla="*/ 14 w 21"/>
                    <a:gd name="T3" fmla="*/ 21 h 24"/>
                    <a:gd name="T4" fmla="*/ 5 w 21"/>
                    <a:gd name="T5" fmla="*/ 22 h 24"/>
                    <a:gd name="T6" fmla="*/ 3 w 21"/>
                    <a:gd name="T7" fmla="*/ 9 h 24"/>
                    <a:gd name="T8" fmla="*/ 13 w 21"/>
                    <a:gd name="T9" fmla="*/ 0 h 24"/>
                    <a:gd name="T10" fmla="*/ 20 w 21"/>
                    <a:gd name="T11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4">
                      <a:moveTo>
                        <a:pt x="20" y="6"/>
                      </a:moveTo>
                      <a:cubicBezTo>
                        <a:pt x="20" y="11"/>
                        <a:pt x="21" y="18"/>
                        <a:pt x="14" y="21"/>
                      </a:cubicBezTo>
                      <a:cubicBezTo>
                        <a:pt x="12" y="23"/>
                        <a:pt x="8" y="24"/>
                        <a:pt x="5" y="22"/>
                      </a:cubicBezTo>
                      <a:cubicBezTo>
                        <a:pt x="2" y="19"/>
                        <a:pt x="0" y="13"/>
                        <a:pt x="3" y="9"/>
                      </a:cubicBezTo>
                      <a:cubicBezTo>
                        <a:pt x="4" y="4"/>
                        <a:pt x="9" y="2"/>
                        <a:pt x="13" y="0"/>
                      </a:cubicBezTo>
                      <a:cubicBezTo>
                        <a:pt x="18" y="0"/>
                        <a:pt x="19" y="3"/>
                        <a:pt x="2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8" name="Freeform 71">
                  <a:extLst>
                    <a:ext uri="{FF2B5EF4-FFF2-40B4-BE49-F238E27FC236}">
                      <a16:creationId xmlns:a16="http://schemas.microsoft.com/office/drawing/2014/main" id="{4E534F31-9F63-4A35-8FA8-C5A71A2A9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4476" y="2309813"/>
                  <a:ext cx="34925" cy="36513"/>
                </a:xfrm>
                <a:custGeom>
                  <a:avLst/>
                  <a:gdLst>
                    <a:gd name="T0" fmla="*/ 22 w 23"/>
                    <a:gd name="T1" fmla="*/ 8 h 24"/>
                    <a:gd name="T2" fmla="*/ 21 w 23"/>
                    <a:gd name="T3" fmla="*/ 20 h 24"/>
                    <a:gd name="T4" fmla="*/ 8 w 23"/>
                    <a:gd name="T5" fmla="*/ 21 h 24"/>
                    <a:gd name="T6" fmla="*/ 1 w 23"/>
                    <a:gd name="T7" fmla="*/ 13 h 24"/>
                    <a:gd name="T8" fmla="*/ 3 w 23"/>
                    <a:gd name="T9" fmla="*/ 3 h 24"/>
                    <a:gd name="T10" fmla="*/ 22 w 23"/>
                    <a:gd name="T1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24">
                      <a:moveTo>
                        <a:pt x="22" y="8"/>
                      </a:moveTo>
                      <a:cubicBezTo>
                        <a:pt x="23" y="13"/>
                        <a:pt x="23" y="16"/>
                        <a:pt x="21" y="20"/>
                      </a:cubicBezTo>
                      <a:cubicBezTo>
                        <a:pt x="18" y="24"/>
                        <a:pt x="12" y="23"/>
                        <a:pt x="8" y="21"/>
                      </a:cubicBezTo>
                      <a:cubicBezTo>
                        <a:pt x="4" y="20"/>
                        <a:pt x="2" y="16"/>
                        <a:pt x="1" y="13"/>
                      </a:cubicBezTo>
                      <a:cubicBezTo>
                        <a:pt x="0" y="10"/>
                        <a:pt x="1" y="6"/>
                        <a:pt x="3" y="3"/>
                      </a:cubicBezTo>
                      <a:cubicBezTo>
                        <a:pt x="10" y="0"/>
                        <a:pt x="19" y="2"/>
                        <a:pt x="2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79" name="Freeform 72">
                  <a:extLst>
                    <a:ext uri="{FF2B5EF4-FFF2-40B4-BE49-F238E27FC236}">
                      <a16:creationId xmlns:a16="http://schemas.microsoft.com/office/drawing/2014/main" id="{69B1B4E0-A154-43AB-AD54-65E7EAB95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2311400"/>
                  <a:ext cx="134938" cy="112713"/>
                </a:xfrm>
                <a:custGeom>
                  <a:avLst/>
                  <a:gdLst>
                    <a:gd name="T0" fmla="*/ 81 w 88"/>
                    <a:gd name="T1" fmla="*/ 4 h 73"/>
                    <a:gd name="T2" fmla="*/ 86 w 88"/>
                    <a:gd name="T3" fmla="*/ 22 h 73"/>
                    <a:gd name="T4" fmla="*/ 68 w 88"/>
                    <a:gd name="T5" fmla="*/ 40 h 73"/>
                    <a:gd name="T6" fmla="*/ 52 w 88"/>
                    <a:gd name="T7" fmla="*/ 67 h 73"/>
                    <a:gd name="T8" fmla="*/ 29 w 88"/>
                    <a:gd name="T9" fmla="*/ 68 h 73"/>
                    <a:gd name="T10" fmla="*/ 16 w 88"/>
                    <a:gd name="T11" fmla="*/ 56 h 73"/>
                    <a:gd name="T12" fmla="*/ 16 w 88"/>
                    <a:gd name="T13" fmla="*/ 40 h 73"/>
                    <a:gd name="T14" fmla="*/ 3 w 88"/>
                    <a:gd name="T15" fmla="*/ 30 h 73"/>
                    <a:gd name="T16" fmla="*/ 2 w 88"/>
                    <a:gd name="T17" fmla="*/ 12 h 73"/>
                    <a:gd name="T18" fmla="*/ 19 w 88"/>
                    <a:gd name="T19" fmla="*/ 1 h 73"/>
                    <a:gd name="T20" fmla="*/ 29 w 88"/>
                    <a:gd name="T21" fmla="*/ 5 h 73"/>
                    <a:gd name="T22" fmla="*/ 32 w 88"/>
                    <a:gd name="T23" fmla="*/ 13 h 73"/>
                    <a:gd name="T24" fmla="*/ 21 w 88"/>
                    <a:gd name="T25" fmla="*/ 14 h 73"/>
                    <a:gd name="T26" fmla="*/ 18 w 88"/>
                    <a:gd name="T27" fmla="*/ 27 h 73"/>
                    <a:gd name="T28" fmla="*/ 27 w 88"/>
                    <a:gd name="T29" fmla="*/ 37 h 73"/>
                    <a:gd name="T30" fmla="*/ 30 w 88"/>
                    <a:gd name="T31" fmla="*/ 54 h 73"/>
                    <a:gd name="T32" fmla="*/ 43 w 88"/>
                    <a:gd name="T33" fmla="*/ 61 h 73"/>
                    <a:gd name="T34" fmla="*/ 60 w 88"/>
                    <a:gd name="T35" fmla="*/ 42 h 73"/>
                    <a:gd name="T36" fmla="*/ 76 w 88"/>
                    <a:gd name="T37" fmla="*/ 16 h 73"/>
                    <a:gd name="T38" fmla="*/ 61 w 88"/>
                    <a:gd name="T39" fmla="*/ 6 h 73"/>
                    <a:gd name="T40" fmla="*/ 68 w 88"/>
                    <a:gd name="T41" fmla="*/ 1 h 73"/>
                    <a:gd name="T42" fmla="*/ 81 w 88"/>
                    <a:gd name="T4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8" h="73">
                      <a:moveTo>
                        <a:pt x="81" y="4"/>
                      </a:moveTo>
                      <a:cubicBezTo>
                        <a:pt x="86" y="9"/>
                        <a:pt x="88" y="16"/>
                        <a:pt x="86" y="22"/>
                      </a:cubicBezTo>
                      <a:cubicBezTo>
                        <a:pt x="86" y="32"/>
                        <a:pt x="76" y="38"/>
                        <a:pt x="68" y="40"/>
                      </a:cubicBezTo>
                      <a:cubicBezTo>
                        <a:pt x="65" y="50"/>
                        <a:pt x="63" y="62"/>
                        <a:pt x="52" y="67"/>
                      </a:cubicBezTo>
                      <a:cubicBezTo>
                        <a:pt x="45" y="70"/>
                        <a:pt x="37" y="73"/>
                        <a:pt x="29" y="68"/>
                      </a:cubicBezTo>
                      <a:cubicBezTo>
                        <a:pt x="23" y="66"/>
                        <a:pt x="19" y="61"/>
                        <a:pt x="16" y="56"/>
                      </a:cubicBezTo>
                      <a:cubicBezTo>
                        <a:pt x="15" y="51"/>
                        <a:pt x="13" y="46"/>
                        <a:pt x="16" y="40"/>
                      </a:cubicBezTo>
                      <a:cubicBezTo>
                        <a:pt x="14" y="33"/>
                        <a:pt x="3" y="38"/>
                        <a:pt x="3" y="30"/>
                      </a:cubicBezTo>
                      <a:cubicBezTo>
                        <a:pt x="0" y="25"/>
                        <a:pt x="1" y="18"/>
                        <a:pt x="2" y="12"/>
                      </a:cubicBezTo>
                      <a:cubicBezTo>
                        <a:pt x="5" y="6"/>
                        <a:pt x="12" y="2"/>
                        <a:pt x="19" y="1"/>
                      </a:cubicBezTo>
                      <a:cubicBezTo>
                        <a:pt x="23" y="1"/>
                        <a:pt x="28" y="1"/>
                        <a:pt x="29" y="5"/>
                      </a:cubicBezTo>
                      <a:cubicBezTo>
                        <a:pt x="29" y="9"/>
                        <a:pt x="33" y="9"/>
                        <a:pt x="32" y="13"/>
                      </a:cubicBezTo>
                      <a:cubicBezTo>
                        <a:pt x="29" y="15"/>
                        <a:pt x="25" y="11"/>
                        <a:pt x="21" y="14"/>
                      </a:cubicBezTo>
                      <a:cubicBezTo>
                        <a:pt x="18" y="18"/>
                        <a:pt x="16" y="23"/>
                        <a:pt x="18" y="27"/>
                      </a:cubicBezTo>
                      <a:cubicBezTo>
                        <a:pt x="18" y="32"/>
                        <a:pt x="24" y="33"/>
                        <a:pt x="27" y="37"/>
                      </a:cubicBezTo>
                      <a:cubicBezTo>
                        <a:pt x="25" y="43"/>
                        <a:pt x="27" y="49"/>
                        <a:pt x="30" y="54"/>
                      </a:cubicBezTo>
                      <a:cubicBezTo>
                        <a:pt x="33" y="58"/>
                        <a:pt x="37" y="61"/>
                        <a:pt x="43" y="61"/>
                      </a:cubicBezTo>
                      <a:cubicBezTo>
                        <a:pt x="53" y="61"/>
                        <a:pt x="57" y="49"/>
                        <a:pt x="60" y="42"/>
                      </a:cubicBezTo>
                      <a:cubicBezTo>
                        <a:pt x="68" y="35"/>
                        <a:pt x="79" y="27"/>
                        <a:pt x="76" y="16"/>
                      </a:cubicBezTo>
                      <a:cubicBezTo>
                        <a:pt x="72" y="9"/>
                        <a:pt x="57" y="19"/>
                        <a:pt x="61" y="6"/>
                      </a:cubicBezTo>
                      <a:cubicBezTo>
                        <a:pt x="62" y="3"/>
                        <a:pt x="65" y="1"/>
                        <a:pt x="68" y="1"/>
                      </a:cubicBezTo>
                      <a:cubicBezTo>
                        <a:pt x="73" y="0"/>
                        <a:pt x="78" y="1"/>
                        <a:pt x="8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0" name="Freeform 73">
                  <a:extLst>
                    <a:ext uri="{FF2B5EF4-FFF2-40B4-BE49-F238E27FC236}">
                      <a16:creationId xmlns:a16="http://schemas.microsoft.com/office/drawing/2014/main" id="{A212327B-5744-4A8C-A367-C9253553A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2413" y="2316163"/>
                  <a:ext cx="23813" cy="22225"/>
                </a:xfrm>
                <a:custGeom>
                  <a:avLst/>
                  <a:gdLst>
                    <a:gd name="T0" fmla="*/ 14 w 15"/>
                    <a:gd name="T1" fmla="*/ 6 h 14"/>
                    <a:gd name="T2" fmla="*/ 9 w 15"/>
                    <a:gd name="T3" fmla="*/ 14 h 14"/>
                    <a:gd name="T4" fmla="*/ 0 w 15"/>
                    <a:gd name="T5" fmla="*/ 6 h 14"/>
                    <a:gd name="T6" fmla="*/ 6 w 15"/>
                    <a:gd name="T7" fmla="*/ 0 h 14"/>
                    <a:gd name="T8" fmla="*/ 14 w 15"/>
                    <a:gd name="T9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4">
                      <a:moveTo>
                        <a:pt x="14" y="6"/>
                      </a:moveTo>
                      <a:cubicBezTo>
                        <a:pt x="15" y="10"/>
                        <a:pt x="13" y="13"/>
                        <a:pt x="9" y="14"/>
                      </a:cubicBezTo>
                      <a:cubicBezTo>
                        <a:pt x="5" y="13"/>
                        <a:pt x="0" y="11"/>
                        <a:pt x="0" y="6"/>
                      </a:cubicBezTo>
                      <a:cubicBezTo>
                        <a:pt x="0" y="3"/>
                        <a:pt x="3" y="1"/>
                        <a:pt x="6" y="0"/>
                      </a:cubicBezTo>
                      <a:cubicBezTo>
                        <a:pt x="10" y="0"/>
                        <a:pt x="14" y="2"/>
                        <a:pt x="1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1" name="Freeform 74">
                  <a:extLst>
                    <a:ext uri="{FF2B5EF4-FFF2-40B4-BE49-F238E27FC236}">
                      <a16:creationId xmlns:a16="http://schemas.microsoft.com/office/drawing/2014/main" id="{6F41259E-0FB4-4121-89FD-3EB99846F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5763" y="2336800"/>
                  <a:ext cx="47625" cy="63500"/>
                </a:xfrm>
                <a:custGeom>
                  <a:avLst/>
                  <a:gdLst>
                    <a:gd name="T0" fmla="*/ 12 w 31"/>
                    <a:gd name="T1" fmla="*/ 1 h 41"/>
                    <a:gd name="T2" fmla="*/ 31 w 31"/>
                    <a:gd name="T3" fmla="*/ 29 h 41"/>
                    <a:gd name="T4" fmla="*/ 31 w 31"/>
                    <a:gd name="T5" fmla="*/ 29 h 41"/>
                    <a:gd name="T6" fmla="*/ 10 w 31"/>
                    <a:gd name="T7" fmla="*/ 12 h 41"/>
                    <a:gd name="T8" fmla="*/ 6 w 31"/>
                    <a:gd name="T9" fmla="*/ 40 h 41"/>
                    <a:gd name="T10" fmla="*/ 2 w 31"/>
                    <a:gd name="T11" fmla="*/ 37 h 41"/>
                    <a:gd name="T12" fmla="*/ 7 w 31"/>
                    <a:gd name="T13" fmla="*/ 1 h 41"/>
                    <a:gd name="T14" fmla="*/ 12 w 31"/>
                    <a:gd name="T15" fmla="*/ 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41">
                      <a:moveTo>
                        <a:pt x="12" y="1"/>
                      </a:moveTo>
                      <a:cubicBezTo>
                        <a:pt x="20" y="9"/>
                        <a:pt x="31" y="17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4" y="23"/>
                        <a:pt x="19" y="14"/>
                        <a:pt x="10" y="12"/>
                      </a:cubicBezTo>
                      <a:cubicBezTo>
                        <a:pt x="3" y="19"/>
                        <a:pt x="5" y="31"/>
                        <a:pt x="6" y="40"/>
                      </a:cubicBezTo>
                      <a:cubicBezTo>
                        <a:pt x="4" y="41"/>
                        <a:pt x="2" y="39"/>
                        <a:pt x="2" y="37"/>
                      </a:cubicBezTo>
                      <a:cubicBezTo>
                        <a:pt x="0" y="25"/>
                        <a:pt x="2" y="12"/>
                        <a:pt x="7" y="1"/>
                      </a:cubicBezTo>
                      <a:cubicBezTo>
                        <a:pt x="8" y="0"/>
                        <a:pt x="10" y="0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2" name="Freeform 75">
                  <a:extLst>
                    <a:ext uri="{FF2B5EF4-FFF2-40B4-BE49-F238E27FC236}">
                      <a16:creationId xmlns:a16="http://schemas.microsoft.com/office/drawing/2014/main" id="{03B78A62-1869-440A-AB25-CE8B404DEB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51" y="2343150"/>
                  <a:ext cx="265113" cy="149225"/>
                </a:xfrm>
                <a:custGeom>
                  <a:avLst/>
                  <a:gdLst>
                    <a:gd name="T0" fmla="*/ 52 w 173"/>
                    <a:gd name="T1" fmla="*/ 21 h 98"/>
                    <a:gd name="T2" fmla="*/ 52 w 173"/>
                    <a:gd name="T3" fmla="*/ 33 h 98"/>
                    <a:gd name="T4" fmla="*/ 76 w 173"/>
                    <a:gd name="T5" fmla="*/ 57 h 98"/>
                    <a:gd name="T6" fmla="*/ 68 w 173"/>
                    <a:gd name="T7" fmla="*/ 55 h 98"/>
                    <a:gd name="T8" fmla="*/ 48 w 173"/>
                    <a:gd name="T9" fmla="*/ 33 h 98"/>
                    <a:gd name="T10" fmla="*/ 37 w 173"/>
                    <a:gd name="T11" fmla="*/ 15 h 98"/>
                    <a:gd name="T12" fmla="*/ 28 w 173"/>
                    <a:gd name="T13" fmla="*/ 23 h 98"/>
                    <a:gd name="T14" fmla="*/ 7 w 173"/>
                    <a:gd name="T15" fmla="*/ 33 h 98"/>
                    <a:gd name="T16" fmla="*/ 11 w 173"/>
                    <a:gd name="T17" fmla="*/ 37 h 98"/>
                    <a:gd name="T18" fmla="*/ 29 w 173"/>
                    <a:gd name="T19" fmla="*/ 39 h 98"/>
                    <a:gd name="T20" fmla="*/ 76 w 173"/>
                    <a:gd name="T21" fmla="*/ 85 h 98"/>
                    <a:gd name="T22" fmla="*/ 95 w 173"/>
                    <a:gd name="T23" fmla="*/ 80 h 98"/>
                    <a:gd name="T24" fmla="*/ 121 w 173"/>
                    <a:gd name="T25" fmla="*/ 63 h 98"/>
                    <a:gd name="T26" fmla="*/ 131 w 173"/>
                    <a:gd name="T27" fmla="*/ 48 h 98"/>
                    <a:gd name="T28" fmla="*/ 164 w 173"/>
                    <a:gd name="T29" fmla="*/ 32 h 98"/>
                    <a:gd name="T30" fmla="*/ 169 w 173"/>
                    <a:gd name="T31" fmla="*/ 29 h 98"/>
                    <a:gd name="T32" fmla="*/ 168 w 173"/>
                    <a:gd name="T33" fmla="*/ 25 h 98"/>
                    <a:gd name="T34" fmla="*/ 173 w 173"/>
                    <a:gd name="T35" fmla="*/ 29 h 98"/>
                    <a:gd name="T36" fmla="*/ 156 w 173"/>
                    <a:gd name="T37" fmla="*/ 45 h 98"/>
                    <a:gd name="T38" fmla="*/ 131 w 173"/>
                    <a:gd name="T39" fmla="*/ 52 h 98"/>
                    <a:gd name="T40" fmla="*/ 93 w 173"/>
                    <a:gd name="T41" fmla="*/ 85 h 98"/>
                    <a:gd name="T42" fmla="*/ 79 w 173"/>
                    <a:gd name="T43" fmla="*/ 92 h 98"/>
                    <a:gd name="T44" fmla="*/ 35 w 173"/>
                    <a:gd name="T45" fmla="*/ 62 h 98"/>
                    <a:gd name="T46" fmla="*/ 26 w 173"/>
                    <a:gd name="T47" fmla="*/ 44 h 98"/>
                    <a:gd name="T48" fmla="*/ 9 w 173"/>
                    <a:gd name="T49" fmla="*/ 40 h 98"/>
                    <a:gd name="T50" fmla="*/ 0 w 173"/>
                    <a:gd name="T51" fmla="*/ 29 h 98"/>
                    <a:gd name="T52" fmla="*/ 31 w 173"/>
                    <a:gd name="T53" fmla="*/ 11 h 98"/>
                    <a:gd name="T54" fmla="*/ 37 w 173"/>
                    <a:gd name="T55" fmla="*/ 0 h 98"/>
                    <a:gd name="T56" fmla="*/ 52 w 173"/>
                    <a:gd name="T5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3" h="98">
                      <a:moveTo>
                        <a:pt x="52" y="21"/>
                      </a:move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6" y="44"/>
                        <a:pt x="65" y="54"/>
                        <a:pt x="76" y="57"/>
                      </a:cubicBezTo>
                      <a:cubicBezTo>
                        <a:pt x="74" y="57"/>
                        <a:pt x="70" y="56"/>
                        <a:pt x="68" y="55"/>
                      </a:cubicBezTo>
                      <a:cubicBezTo>
                        <a:pt x="57" y="53"/>
                        <a:pt x="52" y="41"/>
                        <a:pt x="48" y="33"/>
                      </a:cubicBezTo>
                      <a:cubicBezTo>
                        <a:pt x="48" y="24"/>
                        <a:pt x="42" y="20"/>
                        <a:pt x="37" y="15"/>
                      </a:cubicBezTo>
                      <a:cubicBezTo>
                        <a:pt x="32" y="15"/>
                        <a:pt x="33" y="21"/>
                        <a:pt x="28" y="23"/>
                      </a:cubicBezTo>
                      <a:cubicBezTo>
                        <a:pt x="22" y="28"/>
                        <a:pt x="14" y="28"/>
                        <a:pt x="7" y="33"/>
                      </a:cubicBezTo>
                      <a:cubicBezTo>
                        <a:pt x="6" y="36"/>
                        <a:pt x="9" y="37"/>
                        <a:pt x="11" y="37"/>
                      </a:cubicBezTo>
                      <a:cubicBezTo>
                        <a:pt x="17" y="39"/>
                        <a:pt x="24" y="37"/>
                        <a:pt x="29" y="39"/>
                      </a:cubicBezTo>
                      <a:cubicBezTo>
                        <a:pt x="34" y="61"/>
                        <a:pt x="55" y="78"/>
                        <a:pt x="76" y="85"/>
                      </a:cubicBezTo>
                      <a:cubicBezTo>
                        <a:pt x="83" y="94"/>
                        <a:pt x="87" y="78"/>
                        <a:pt x="95" y="80"/>
                      </a:cubicBezTo>
                      <a:cubicBezTo>
                        <a:pt x="103" y="74"/>
                        <a:pt x="114" y="72"/>
                        <a:pt x="121" y="63"/>
                      </a:cubicBezTo>
                      <a:cubicBezTo>
                        <a:pt x="127" y="59"/>
                        <a:pt x="127" y="53"/>
                        <a:pt x="131" y="48"/>
                      </a:cubicBezTo>
                      <a:cubicBezTo>
                        <a:pt x="143" y="45"/>
                        <a:pt x="154" y="40"/>
                        <a:pt x="164" y="32"/>
                      </a:cubicBezTo>
                      <a:cubicBezTo>
                        <a:pt x="166" y="32"/>
                        <a:pt x="168" y="31"/>
                        <a:pt x="169" y="29"/>
                      </a:cubicBezTo>
                      <a:cubicBezTo>
                        <a:pt x="168" y="25"/>
                        <a:pt x="168" y="25"/>
                        <a:pt x="168" y="25"/>
                      </a:cubicBezTo>
                      <a:cubicBezTo>
                        <a:pt x="170" y="24"/>
                        <a:pt x="172" y="27"/>
                        <a:pt x="173" y="29"/>
                      </a:cubicBezTo>
                      <a:cubicBezTo>
                        <a:pt x="170" y="36"/>
                        <a:pt x="162" y="41"/>
                        <a:pt x="156" y="45"/>
                      </a:cubicBezTo>
                      <a:cubicBezTo>
                        <a:pt x="149" y="50"/>
                        <a:pt x="140" y="51"/>
                        <a:pt x="131" y="52"/>
                      </a:cubicBezTo>
                      <a:cubicBezTo>
                        <a:pt x="127" y="70"/>
                        <a:pt x="110" y="80"/>
                        <a:pt x="93" y="85"/>
                      </a:cubicBezTo>
                      <a:cubicBezTo>
                        <a:pt x="89" y="87"/>
                        <a:pt x="85" y="98"/>
                        <a:pt x="79" y="92"/>
                      </a:cubicBezTo>
                      <a:cubicBezTo>
                        <a:pt x="63" y="84"/>
                        <a:pt x="46" y="79"/>
                        <a:pt x="35" y="62"/>
                      </a:cubicBezTo>
                      <a:cubicBezTo>
                        <a:pt x="32" y="56"/>
                        <a:pt x="27" y="51"/>
                        <a:pt x="26" y="44"/>
                      </a:cubicBezTo>
                      <a:cubicBezTo>
                        <a:pt x="23" y="38"/>
                        <a:pt x="15" y="42"/>
                        <a:pt x="9" y="40"/>
                      </a:cubicBezTo>
                      <a:cubicBezTo>
                        <a:pt x="5" y="38"/>
                        <a:pt x="0" y="35"/>
                        <a:pt x="0" y="29"/>
                      </a:cubicBezTo>
                      <a:cubicBezTo>
                        <a:pt x="11" y="26"/>
                        <a:pt x="24" y="23"/>
                        <a:pt x="31" y="11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8"/>
                        <a:pt x="41" y="20"/>
                        <a:pt x="5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3" name="Freeform 76">
                  <a:extLst>
                    <a:ext uri="{FF2B5EF4-FFF2-40B4-BE49-F238E27FC236}">
                      <a16:creationId xmlns:a16="http://schemas.microsoft.com/office/drawing/2014/main" id="{F14F36B7-6492-4A5A-8112-2D198A228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4101" y="2336800"/>
                  <a:ext cx="66675" cy="71438"/>
                </a:xfrm>
                <a:custGeom>
                  <a:avLst/>
                  <a:gdLst>
                    <a:gd name="T0" fmla="*/ 27 w 44"/>
                    <a:gd name="T1" fmla="*/ 6 h 47"/>
                    <a:gd name="T2" fmla="*/ 37 w 44"/>
                    <a:gd name="T3" fmla="*/ 44 h 47"/>
                    <a:gd name="T4" fmla="*/ 33 w 44"/>
                    <a:gd name="T5" fmla="*/ 47 h 47"/>
                    <a:gd name="T6" fmla="*/ 23 w 44"/>
                    <a:gd name="T7" fmla="*/ 14 h 47"/>
                    <a:gd name="T8" fmla="*/ 15 w 44"/>
                    <a:gd name="T9" fmla="*/ 23 h 47"/>
                    <a:gd name="T10" fmla="*/ 4 w 44"/>
                    <a:gd name="T11" fmla="*/ 37 h 47"/>
                    <a:gd name="T12" fmla="*/ 14 w 44"/>
                    <a:gd name="T13" fmla="*/ 10 h 47"/>
                    <a:gd name="T14" fmla="*/ 27 w 44"/>
                    <a:gd name="T15" fmla="*/ 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47">
                      <a:moveTo>
                        <a:pt x="27" y="6"/>
                      </a:moveTo>
                      <a:cubicBezTo>
                        <a:pt x="33" y="18"/>
                        <a:pt x="44" y="30"/>
                        <a:pt x="37" y="44"/>
                      </a:cubicBezTo>
                      <a:cubicBezTo>
                        <a:pt x="36" y="45"/>
                        <a:pt x="35" y="47"/>
                        <a:pt x="33" y="47"/>
                      </a:cubicBezTo>
                      <a:cubicBezTo>
                        <a:pt x="31" y="35"/>
                        <a:pt x="33" y="22"/>
                        <a:pt x="23" y="14"/>
                      </a:cubicBezTo>
                      <a:cubicBezTo>
                        <a:pt x="18" y="14"/>
                        <a:pt x="18" y="20"/>
                        <a:pt x="15" y="23"/>
                      </a:cubicBezTo>
                      <a:cubicBezTo>
                        <a:pt x="10" y="27"/>
                        <a:pt x="7" y="32"/>
                        <a:pt x="4" y="37"/>
                      </a:cubicBezTo>
                      <a:cubicBezTo>
                        <a:pt x="0" y="27"/>
                        <a:pt x="10" y="19"/>
                        <a:pt x="14" y="10"/>
                      </a:cubicBezTo>
                      <a:cubicBezTo>
                        <a:pt x="17" y="7"/>
                        <a:pt x="23" y="0"/>
                        <a:pt x="2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4" name="Freeform 77">
                  <a:extLst>
                    <a:ext uri="{FF2B5EF4-FFF2-40B4-BE49-F238E27FC236}">
                      <a16:creationId xmlns:a16="http://schemas.microsoft.com/office/drawing/2014/main" id="{CEEA4BF7-D063-4084-87FB-EE1FA0C9B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276" y="2351088"/>
                  <a:ext cx="103188" cy="77788"/>
                </a:xfrm>
                <a:custGeom>
                  <a:avLst/>
                  <a:gdLst>
                    <a:gd name="T0" fmla="*/ 67 w 67"/>
                    <a:gd name="T1" fmla="*/ 5 h 51"/>
                    <a:gd name="T2" fmla="*/ 64 w 67"/>
                    <a:gd name="T3" fmla="*/ 8 h 51"/>
                    <a:gd name="T4" fmla="*/ 3 w 67"/>
                    <a:gd name="T5" fmla="*/ 44 h 51"/>
                    <a:gd name="T6" fmla="*/ 0 w 67"/>
                    <a:gd name="T7" fmla="*/ 51 h 51"/>
                    <a:gd name="T8" fmla="*/ 29 w 67"/>
                    <a:gd name="T9" fmla="*/ 10 h 51"/>
                    <a:gd name="T10" fmla="*/ 66 w 67"/>
                    <a:gd name="T11" fmla="*/ 3 h 51"/>
                    <a:gd name="T12" fmla="*/ 67 w 67"/>
                    <a:gd name="T13" fmla="*/ 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51">
                      <a:moveTo>
                        <a:pt x="67" y="5"/>
                      </a:moveTo>
                      <a:cubicBezTo>
                        <a:pt x="67" y="7"/>
                        <a:pt x="65" y="8"/>
                        <a:pt x="64" y="8"/>
                      </a:cubicBezTo>
                      <a:cubicBezTo>
                        <a:pt x="39" y="8"/>
                        <a:pt x="16" y="23"/>
                        <a:pt x="3" y="44"/>
                      </a:cubicBezTo>
                      <a:cubicBezTo>
                        <a:pt x="2" y="46"/>
                        <a:pt x="1" y="48"/>
                        <a:pt x="0" y="51"/>
                      </a:cubicBezTo>
                      <a:cubicBezTo>
                        <a:pt x="0" y="33"/>
                        <a:pt x="14" y="19"/>
                        <a:pt x="29" y="10"/>
                      </a:cubicBezTo>
                      <a:cubicBezTo>
                        <a:pt x="40" y="5"/>
                        <a:pt x="53" y="0"/>
                        <a:pt x="66" y="3"/>
                      </a:cubicBezTo>
                      <a:cubicBezTo>
                        <a:pt x="67" y="5"/>
                        <a:pt x="67" y="5"/>
                        <a:pt x="6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5" name="Freeform 78">
                  <a:extLst>
                    <a:ext uri="{FF2B5EF4-FFF2-40B4-BE49-F238E27FC236}">
                      <a16:creationId xmlns:a16="http://schemas.microsoft.com/office/drawing/2014/main" id="{EC551807-5FAB-4C90-ABD9-39307D84D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5676" y="2355850"/>
                  <a:ext cx="112713" cy="101600"/>
                </a:xfrm>
                <a:custGeom>
                  <a:avLst/>
                  <a:gdLst>
                    <a:gd name="T0" fmla="*/ 45 w 73"/>
                    <a:gd name="T1" fmla="*/ 13 h 67"/>
                    <a:gd name="T2" fmla="*/ 73 w 73"/>
                    <a:gd name="T3" fmla="*/ 63 h 67"/>
                    <a:gd name="T4" fmla="*/ 72 w 73"/>
                    <a:gd name="T5" fmla="*/ 67 h 67"/>
                    <a:gd name="T6" fmla="*/ 61 w 73"/>
                    <a:gd name="T7" fmla="*/ 40 h 67"/>
                    <a:gd name="T8" fmla="*/ 24 w 73"/>
                    <a:gd name="T9" fmla="*/ 14 h 67"/>
                    <a:gd name="T10" fmla="*/ 4 w 73"/>
                    <a:gd name="T11" fmla="*/ 14 h 67"/>
                    <a:gd name="T12" fmla="*/ 1 w 73"/>
                    <a:gd name="T13" fmla="*/ 4 h 67"/>
                    <a:gd name="T14" fmla="*/ 45 w 73"/>
                    <a:gd name="T15" fmla="*/ 1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" h="67">
                      <a:moveTo>
                        <a:pt x="45" y="13"/>
                      </a:moveTo>
                      <a:cubicBezTo>
                        <a:pt x="62" y="26"/>
                        <a:pt x="72" y="42"/>
                        <a:pt x="73" y="63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68" y="58"/>
                        <a:pt x="67" y="48"/>
                        <a:pt x="61" y="40"/>
                      </a:cubicBezTo>
                      <a:cubicBezTo>
                        <a:pt x="54" y="25"/>
                        <a:pt x="38" y="19"/>
                        <a:pt x="24" y="14"/>
                      </a:cubicBezTo>
                      <a:cubicBezTo>
                        <a:pt x="18" y="13"/>
                        <a:pt x="10" y="13"/>
                        <a:pt x="4" y="14"/>
                      </a:cubicBezTo>
                      <a:cubicBezTo>
                        <a:pt x="2" y="11"/>
                        <a:pt x="0" y="8"/>
                        <a:pt x="1" y="4"/>
                      </a:cubicBezTo>
                      <a:cubicBezTo>
                        <a:pt x="17" y="0"/>
                        <a:pt x="32" y="6"/>
                        <a:pt x="4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6" name="Freeform 79">
                  <a:extLst>
                    <a:ext uri="{FF2B5EF4-FFF2-40B4-BE49-F238E27FC236}">
                      <a16:creationId xmlns:a16="http://schemas.microsoft.com/office/drawing/2014/main" id="{E1E5DF47-6963-466D-B8C3-44F942F56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1638" y="2366963"/>
                  <a:ext cx="23813" cy="44450"/>
                </a:xfrm>
                <a:custGeom>
                  <a:avLst/>
                  <a:gdLst>
                    <a:gd name="T0" fmla="*/ 14 w 16"/>
                    <a:gd name="T1" fmla="*/ 14 h 29"/>
                    <a:gd name="T2" fmla="*/ 10 w 16"/>
                    <a:gd name="T3" fmla="*/ 29 h 29"/>
                    <a:gd name="T4" fmla="*/ 3 w 16"/>
                    <a:gd name="T5" fmla="*/ 16 h 29"/>
                    <a:gd name="T6" fmla="*/ 4 w 16"/>
                    <a:gd name="T7" fmla="*/ 0 h 29"/>
                    <a:gd name="T8" fmla="*/ 14 w 16"/>
                    <a:gd name="T9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9">
                      <a:moveTo>
                        <a:pt x="14" y="14"/>
                      </a:moveTo>
                      <a:cubicBezTo>
                        <a:pt x="16" y="19"/>
                        <a:pt x="12" y="24"/>
                        <a:pt x="10" y="29"/>
                      </a:cubicBezTo>
                      <a:cubicBezTo>
                        <a:pt x="5" y="26"/>
                        <a:pt x="4" y="21"/>
                        <a:pt x="3" y="16"/>
                      </a:cubicBezTo>
                      <a:cubicBezTo>
                        <a:pt x="2" y="11"/>
                        <a:pt x="0" y="4"/>
                        <a:pt x="4" y="0"/>
                      </a:cubicBezTo>
                      <a:cubicBezTo>
                        <a:pt x="8" y="3"/>
                        <a:pt x="12" y="9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7" name="Freeform 80">
                  <a:extLst>
                    <a:ext uri="{FF2B5EF4-FFF2-40B4-BE49-F238E27FC236}">
                      <a16:creationId xmlns:a16="http://schemas.microsoft.com/office/drawing/2014/main" id="{FC671213-3C34-46DE-9438-A0A9E02A0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3863" y="2373313"/>
                  <a:ext cx="87313" cy="87313"/>
                </a:xfrm>
                <a:custGeom>
                  <a:avLst/>
                  <a:gdLst>
                    <a:gd name="T0" fmla="*/ 57 w 57"/>
                    <a:gd name="T1" fmla="*/ 1 h 57"/>
                    <a:gd name="T2" fmla="*/ 46 w 57"/>
                    <a:gd name="T3" fmla="*/ 16 h 57"/>
                    <a:gd name="T4" fmla="*/ 8 w 57"/>
                    <a:gd name="T5" fmla="*/ 40 h 57"/>
                    <a:gd name="T6" fmla="*/ 8 w 57"/>
                    <a:gd name="T7" fmla="*/ 51 h 57"/>
                    <a:gd name="T8" fmla="*/ 4 w 57"/>
                    <a:gd name="T9" fmla="*/ 57 h 57"/>
                    <a:gd name="T10" fmla="*/ 5 w 57"/>
                    <a:gd name="T11" fmla="*/ 42 h 57"/>
                    <a:gd name="T12" fmla="*/ 46 w 57"/>
                    <a:gd name="T13" fmla="*/ 3 h 57"/>
                    <a:gd name="T14" fmla="*/ 57 w 57"/>
                    <a:gd name="T15" fmla="*/ 1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" h="57">
                      <a:moveTo>
                        <a:pt x="57" y="1"/>
                      </a:moveTo>
                      <a:cubicBezTo>
                        <a:pt x="56" y="7"/>
                        <a:pt x="50" y="11"/>
                        <a:pt x="46" y="16"/>
                      </a:cubicBezTo>
                      <a:cubicBezTo>
                        <a:pt x="35" y="27"/>
                        <a:pt x="21" y="35"/>
                        <a:pt x="8" y="40"/>
                      </a:cubicBezTo>
                      <a:cubicBezTo>
                        <a:pt x="7" y="43"/>
                        <a:pt x="9" y="46"/>
                        <a:pt x="8" y="51"/>
                      </a:cubicBezTo>
                      <a:cubicBezTo>
                        <a:pt x="5" y="52"/>
                        <a:pt x="6" y="55"/>
                        <a:pt x="4" y="57"/>
                      </a:cubicBezTo>
                      <a:cubicBezTo>
                        <a:pt x="0" y="53"/>
                        <a:pt x="4" y="46"/>
                        <a:pt x="5" y="42"/>
                      </a:cubicBezTo>
                      <a:cubicBezTo>
                        <a:pt x="8" y="22"/>
                        <a:pt x="27" y="7"/>
                        <a:pt x="46" y="3"/>
                      </a:cubicBezTo>
                      <a:cubicBezTo>
                        <a:pt x="50" y="3"/>
                        <a:pt x="54" y="0"/>
                        <a:pt x="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8" name="Freeform 81">
                  <a:extLst>
                    <a:ext uri="{FF2B5EF4-FFF2-40B4-BE49-F238E27FC236}">
                      <a16:creationId xmlns:a16="http://schemas.microsoft.com/office/drawing/2014/main" id="{BE56CE8F-9633-46B8-BB2A-EF6E540BF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8863" y="2371725"/>
                  <a:ext cx="34925" cy="66675"/>
                </a:xfrm>
                <a:custGeom>
                  <a:avLst/>
                  <a:gdLst>
                    <a:gd name="T0" fmla="*/ 23 w 23"/>
                    <a:gd name="T1" fmla="*/ 13 h 43"/>
                    <a:gd name="T2" fmla="*/ 22 w 23"/>
                    <a:gd name="T3" fmla="*/ 31 h 43"/>
                    <a:gd name="T4" fmla="*/ 12 w 23"/>
                    <a:gd name="T5" fmla="*/ 43 h 43"/>
                    <a:gd name="T6" fmla="*/ 9 w 23"/>
                    <a:gd name="T7" fmla="*/ 11 h 43"/>
                    <a:gd name="T8" fmla="*/ 18 w 23"/>
                    <a:gd name="T9" fmla="*/ 0 h 43"/>
                    <a:gd name="T10" fmla="*/ 23 w 23"/>
                    <a:gd name="T11" fmla="*/ 1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43">
                      <a:moveTo>
                        <a:pt x="23" y="13"/>
                      </a:move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19" y="35"/>
                        <a:pt x="16" y="41"/>
                        <a:pt x="12" y="43"/>
                      </a:cubicBezTo>
                      <a:cubicBezTo>
                        <a:pt x="10" y="32"/>
                        <a:pt x="0" y="22"/>
                        <a:pt x="9" y="11"/>
                      </a:cubicBezTo>
                      <a:cubicBezTo>
                        <a:pt x="12" y="7"/>
                        <a:pt x="14" y="3"/>
                        <a:pt x="18" y="0"/>
                      </a:cubicBezTo>
                      <a:cubicBezTo>
                        <a:pt x="22" y="2"/>
                        <a:pt x="22" y="9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89" name="Freeform 82">
                  <a:extLst>
                    <a:ext uri="{FF2B5EF4-FFF2-40B4-BE49-F238E27FC236}">
                      <a16:creationId xmlns:a16="http://schemas.microsoft.com/office/drawing/2014/main" id="{4FB1ADFB-DD0D-462C-8884-2452A50CB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5438" y="2379663"/>
                  <a:ext cx="82550" cy="95250"/>
                </a:xfrm>
                <a:custGeom>
                  <a:avLst/>
                  <a:gdLst>
                    <a:gd name="T0" fmla="*/ 52 w 54"/>
                    <a:gd name="T1" fmla="*/ 36 h 62"/>
                    <a:gd name="T2" fmla="*/ 54 w 54"/>
                    <a:gd name="T3" fmla="*/ 43 h 62"/>
                    <a:gd name="T4" fmla="*/ 11 w 54"/>
                    <a:gd name="T5" fmla="*/ 10 h 62"/>
                    <a:gd name="T6" fmla="*/ 9 w 54"/>
                    <a:gd name="T7" fmla="*/ 17 h 62"/>
                    <a:gd name="T8" fmla="*/ 23 w 54"/>
                    <a:gd name="T9" fmla="*/ 47 h 62"/>
                    <a:gd name="T10" fmla="*/ 46 w 54"/>
                    <a:gd name="T11" fmla="*/ 59 h 62"/>
                    <a:gd name="T12" fmla="*/ 45 w 54"/>
                    <a:gd name="T13" fmla="*/ 60 h 62"/>
                    <a:gd name="T14" fmla="*/ 12 w 54"/>
                    <a:gd name="T15" fmla="*/ 42 h 62"/>
                    <a:gd name="T16" fmla="*/ 1 w 54"/>
                    <a:gd name="T17" fmla="*/ 6 h 62"/>
                    <a:gd name="T18" fmla="*/ 39 w 54"/>
                    <a:gd name="T19" fmla="*/ 16 h 62"/>
                    <a:gd name="T20" fmla="*/ 52 w 54"/>
                    <a:gd name="T21" fmla="*/ 3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62">
                      <a:moveTo>
                        <a:pt x="52" y="36"/>
                      </a:move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45" y="28"/>
                        <a:pt x="29" y="12"/>
                        <a:pt x="11" y="10"/>
                      </a:cubicBezTo>
                      <a:cubicBezTo>
                        <a:pt x="8" y="10"/>
                        <a:pt x="8" y="14"/>
                        <a:pt x="9" y="17"/>
                      </a:cubicBezTo>
                      <a:cubicBezTo>
                        <a:pt x="9" y="28"/>
                        <a:pt x="14" y="39"/>
                        <a:pt x="23" y="47"/>
                      </a:cubicBezTo>
                      <a:cubicBezTo>
                        <a:pt x="30" y="53"/>
                        <a:pt x="38" y="54"/>
                        <a:pt x="46" y="59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31" y="62"/>
                        <a:pt x="21" y="52"/>
                        <a:pt x="12" y="42"/>
                      </a:cubicBezTo>
                      <a:cubicBezTo>
                        <a:pt x="4" y="31"/>
                        <a:pt x="0" y="18"/>
                        <a:pt x="1" y="6"/>
                      </a:cubicBezTo>
                      <a:cubicBezTo>
                        <a:pt x="15" y="0"/>
                        <a:pt x="29" y="7"/>
                        <a:pt x="39" y="16"/>
                      </a:cubicBezTo>
                      <a:cubicBezTo>
                        <a:pt x="44" y="22"/>
                        <a:pt x="50" y="28"/>
                        <a:pt x="5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0" name="Freeform 83">
                  <a:extLst>
                    <a:ext uri="{FF2B5EF4-FFF2-40B4-BE49-F238E27FC236}">
                      <a16:creationId xmlns:a16="http://schemas.microsoft.com/office/drawing/2014/main" id="{64D36CFB-E4E9-4F41-96D7-14FED9360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386013"/>
                  <a:ext cx="344488" cy="144463"/>
                </a:xfrm>
                <a:custGeom>
                  <a:avLst/>
                  <a:gdLst>
                    <a:gd name="T0" fmla="*/ 225 w 225"/>
                    <a:gd name="T1" fmla="*/ 1 h 94"/>
                    <a:gd name="T2" fmla="*/ 218 w 225"/>
                    <a:gd name="T3" fmla="*/ 13 h 94"/>
                    <a:gd name="T4" fmla="*/ 171 w 225"/>
                    <a:gd name="T5" fmla="*/ 40 h 94"/>
                    <a:gd name="T6" fmla="*/ 155 w 225"/>
                    <a:gd name="T7" fmla="*/ 63 h 94"/>
                    <a:gd name="T8" fmla="*/ 124 w 225"/>
                    <a:gd name="T9" fmla="*/ 83 h 94"/>
                    <a:gd name="T10" fmla="*/ 112 w 225"/>
                    <a:gd name="T11" fmla="*/ 94 h 94"/>
                    <a:gd name="T12" fmla="*/ 52 w 225"/>
                    <a:gd name="T13" fmla="*/ 52 h 94"/>
                    <a:gd name="T14" fmla="*/ 37 w 225"/>
                    <a:gd name="T15" fmla="*/ 29 h 94"/>
                    <a:gd name="T16" fmla="*/ 30 w 225"/>
                    <a:gd name="T17" fmla="*/ 29 h 94"/>
                    <a:gd name="T18" fmla="*/ 0 w 225"/>
                    <a:gd name="T19" fmla="*/ 5 h 94"/>
                    <a:gd name="T20" fmla="*/ 1 w 225"/>
                    <a:gd name="T21" fmla="*/ 3 h 94"/>
                    <a:gd name="T22" fmla="*/ 23 w 225"/>
                    <a:gd name="T23" fmla="*/ 9 h 94"/>
                    <a:gd name="T24" fmla="*/ 47 w 225"/>
                    <a:gd name="T25" fmla="*/ 20 h 94"/>
                    <a:gd name="T26" fmla="*/ 88 w 225"/>
                    <a:gd name="T27" fmla="*/ 63 h 94"/>
                    <a:gd name="T28" fmla="*/ 111 w 225"/>
                    <a:gd name="T29" fmla="*/ 74 h 94"/>
                    <a:gd name="T30" fmla="*/ 132 w 225"/>
                    <a:gd name="T31" fmla="*/ 59 h 94"/>
                    <a:gd name="T32" fmla="*/ 164 w 225"/>
                    <a:gd name="T33" fmla="*/ 29 h 94"/>
                    <a:gd name="T34" fmla="*/ 208 w 225"/>
                    <a:gd name="T35" fmla="*/ 2 h 94"/>
                    <a:gd name="T36" fmla="*/ 225 w 225"/>
                    <a:gd name="T37" fmla="*/ 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5" h="94">
                      <a:moveTo>
                        <a:pt x="225" y="1"/>
                      </a:moveTo>
                      <a:cubicBezTo>
                        <a:pt x="225" y="5"/>
                        <a:pt x="221" y="9"/>
                        <a:pt x="218" y="13"/>
                      </a:cubicBezTo>
                      <a:cubicBezTo>
                        <a:pt x="205" y="28"/>
                        <a:pt x="189" y="37"/>
                        <a:pt x="171" y="40"/>
                      </a:cubicBezTo>
                      <a:cubicBezTo>
                        <a:pt x="167" y="48"/>
                        <a:pt x="163" y="57"/>
                        <a:pt x="155" y="63"/>
                      </a:cubicBezTo>
                      <a:cubicBezTo>
                        <a:pt x="146" y="72"/>
                        <a:pt x="133" y="75"/>
                        <a:pt x="124" y="83"/>
                      </a:cubicBezTo>
                      <a:cubicBezTo>
                        <a:pt x="118" y="85"/>
                        <a:pt x="118" y="93"/>
                        <a:pt x="112" y="94"/>
                      </a:cubicBezTo>
                      <a:cubicBezTo>
                        <a:pt x="95" y="75"/>
                        <a:pt x="68" y="72"/>
                        <a:pt x="52" y="52"/>
                      </a:cubicBezTo>
                      <a:cubicBezTo>
                        <a:pt x="47" y="44"/>
                        <a:pt x="39" y="38"/>
                        <a:pt x="37" y="29"/>
                      </a:cubicBezTo>
                      <a:cubicBezTo>
                        <a:pt x="35" y="24"/>
                        <a:pt x="33" y="30"/>
                        <a:pt x="30" y="29"/>
                      </a:cubicBezTo>
                      <a:cubicBezTo>
                        <a:pt x="18" y="26"/>
                        <a:pt x="8" y="16"/>
                        <a:pt x="0" y="5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9" y="4"/>
                        <a:pt x="19" y="0"/>
                        <a:pt x="23" y="9"/>
                      </a:cubicBezTo>
                      <a:cubicBezTo>
                        <a:pt x="28" y="16"/>
                        <a:pt x="37" y="19"/>
                        <a:pt x="47" y="20"/>
                      </a:cubicBezTo>
                      <a:cubicBezTo>
                        <a:pt x="53" y="39"/>
                        <a:pt x="70" y="55"/>
                        <a:pt x="88" y="63"/>
                      </a:cubicBezTo>
                      <a:cubicBezTo>
                        <a:pt x="96" y="66"/>
                        <a:pt x="104" y="68"/>
                        <a:pt x="111" y="74"/>
                      </a:cubicBezTo>
                      <a:cubicBezTo>
                        <a:pt x="121" y="74"/>
                        <a:pt x="120" y="59"/>
                        <a:pt x="132" y="59"/>
                      </a:cubicBezTo>
                      <a:cubicBezTo>
                        <a:pt x="146" y="55"/>
                        <a:pt x="157" y="42"/>
                        <a:pt x="164" y="29"/>
                      </a:cubicBezTo>
                      <a:cubicBezTo>
                        <a:pt x="181" y="27"/>
                        <a:pt x="199" y="17"/>
                        <a:pt x="208" y="2"/>
                      </a:cubicBezTo>
                      <a:cubicBezTo>
                        <a:pt x="214" y="1"/>
                        <a:pt x="220" y="0"/>
                        <a:pt x="2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1" name="Freeform 84">
                  <a:extLst>
                    <a:ext uri="{FF2B5EF4-FFF2-40B4-BE49-F238E27FC236}">
                      <a16:creationId xmlns:a16="http://schemas.microsoft.com/office/drawing/2014/main" id="{CC69CCBE-7833-4D0E-A8FB-B3DB92C69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9963" y="2379663"/>
                  <a:ext cx="90488" cy="92075"/>
                </a:xfrm>
                <a:custGeom>
                  <a:avLst/>
                  <a:gdLst>
                    <a:gd name="T0" fmla="*/ 51 w 59"/>
                    <a:gd name="T1" fmla="*/ 30 h 60"/>
                    <a:gd name="T2" fmla="*/ 59 w 59"/>
                    <a:gd name="T3" fmla="*/ 60 h 60"/>
                    <a:gd name="T4" fmla="*/ 53 w 59"/>
                    <a:gd name="T5" fmla="*/ 47 h 60"/>
                    <a:gd name="T6" fmla="*/ 50 w 59"/>
                    <a:gd name="T7" fmla="*/ 41 h 60"/>
                    <a:gd name="T8" fmla="*/ 0 w 59"/>
                    <a:gd name="T9" fmla="*/ 5 h 60"/>
                    <a:gd name="T10" fmla="*/ 17 w 59"/>
                    <a:gd name="T11" fmla="*/ 4 h 60"/>
                    <a:gd name="T12" fmla="*/ 51 w 59"/>
                    <a:gd name="T13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60">
                      <a:moveTo>
                        <a:pt x="51" y="30"/>
                      </a:moveTo>
                      <a:cubicBezTo>
                        <a:pt x="56" y="39"/>
                        <a:pt x="59" y="49"/>
                        <a:pt x="59" y="60"/>
                      </a:cubicBezTo>
                      <a:cubicBezTo>
                        <a:pt x="54" y="58"/>
                        <a:pt x="53" y="51"/>
                        <a:pt x="53" y="47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30" y="37"/>
                        <a:pt x="8" y="25"/>
                        <a:pt x="0" y="5"/>
                      </a:cubicBezTo>
                      <a:cubicBezTo>
                        <a:pt x="3" y="0"/>
                        <a:pt x="11" y="5"/>
                        <a:pt x="17" y="4"/>
                      </a:cubicBezTo>
                      <a:cubicBezTo>
                        <a:pt x="30" y="9"/>
                        <a:pt x="44" y="16"/>
                        <a:pt x="51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2" name="Freeform 85">
                  <a:extLst>
                    <a:ext uri="{FF2B5EF4-FFF2-40B4-BE49-F238E27FC236}">
                      <a16:creationId xmlns:a16="http://schemas.microsoft.com/office/drawing/2014/main" id="{5D5520A0-5BF2-4312-A9B8-AFD2D162C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5851" y="2398713"/>
                  <a:ext cx="82550" cy="82550"/>
                </a:xfrm>
                <a:custGeom>
                  <a:avLst/>
                  <a:gdLst>
                    <a:gd name="T0" fmla="*/ 53 w 54"/>
                    <a:gd name="T1" fmla="*/ 7 h 54"/>
                    <a:gd name="T2" fmla="*/ 37 w 54"/>
                    <a:gd name="T3" fmla="*/ 36 h 54"/>
                    <a:gd name="T4" fmla="*/ 9 w 54"/>
                    <a:gd name="T5" fmla="*/ 54 h 54"/>
                    <a:gd name="T6" fmla="*/ 39 w 54"/>
                    <a:gd name="T7" fmla="*/ 26 h 54"/>
                    <a:gd name="T8" fmla="*/ 45 w 54"/>
                    <a:gd name="T9" fmla="*/ 11 h 54"/>
                    <a:gd name="T10" fmla="*/ 35 w 54"/>
                    <a:gd name="T11" fmla="*/ 8 h 54"/>
                    <a:gd name="T12" fmla="*/ 35 w 54"/>
                    <a:gd name="T13" fmla="*/ 9 h 54"/>
                    <a:gd name="T14" fmla="*/ 0 w 54"/>
                    <a:gd name="T15" fmla="*/ 34 h 54"/>
                    <a:gd name="T16" fmla="*/ 48 w 54"/>
                    <a:gd name="T17" fmla="*/ 1 h 54"/>
                    <a:gd name="T18" fmla="*/ 53 w 54"/>
                    <a:gd name="T19" fmla="*/ 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53" y="7"/>
                      </a:moveTo>
                      <a:cubicBezTo>
                        <a:pt x="53" y="19"/>
                        <a:pt x="44" y="27"/>
                        <a:pt x="37" y="36"/>
                      </a:cubicBezTo>
                      <a:cubicBezTo>
                        <a:pt x="29" y="45"/>
                        <a:pt x="19" y="51"/>
                        <a:pt x="9" y="54"/>
                      </a:cubicBezTo>
                      <a:cubicBezTo>
                        <a:pt x="18" y="47"/>
                        <a:pt x="32" y="38"/>
                        <a:pt x="39" y="26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3" y="6"/>
                        <a:pt x="38" y="10"/>
                        <a:pt x="35" y="8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15"/>
                        <a:pt x="9" y="23"/>
                        <a:pt x="0" y="34"/>
                      </a:cubicBezTo>
                      <a:cubicBezTo>
                        <a:pt x="8" y="16"/>
                        <a:pt x="27" y="2"/>
                        <a:pt x="48" y="1"/>
                      </a:cubicBezTo>
                      <a:cubicBezTo>
                        <a:pt x="52" y="0"/>
                        <a:pt x="54" y="4"/>
                        <a:pt x="5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3" name="Freeform 86">
                  <a:extLst>
                    <a:ext uri="{FF2B5EF4-FFF2-40B4-BE49-F238E27FC236}">
                      <a16:creationId xmlns:a16="http://schemas.microsoft.com/office/drawing/2014/main" id="{17B62A79-FC73-483E-BB30-EA866DA9F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9251" y="2405063"/>
                  <a:ext cx="55563" cy="55563"/>
                </a:xfrm>
                <a:custGeom>
                  <a:avLst/>
                  <a:gdLst>
                    <a:gd name="T0" fmla="*/ 36 w 36"/>
                    <a:gd name="T1" fmla="*/ 34 h 36"/>
                    <a:gd name="T2" fmla="*/ 36 w 36"/>
                    <a:gd name="T3" fmla="*/ 36 h 36"/>
                    <a:gd name="T4" fmla="*/ 1 w 36"/>
                    <a:gd name="T5" fmla="*/ 5 h 36"/>
                    <a:gd name="T6" fmla="*/ 1 w 36"/>
                    <a:gd name="T7" fmla="*/ 0 h 36"/>
                    <a:gd name="T8" fmla="*/ 13 w 36"/>
                    <a:gd name="T9" fmla="*/ 5 h 36"/>
                    <a:gd name="T10" fmla="*/ 36 w 36"/>
                    <a:gd name="T11" fmla="*/ 34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36">
                      <a:moveTo>
                        <a:pt x="36" y="34"/>
                      </a:move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21" y="32"/>
                        <a:pt x="2" y="24"/>
                        <a:pt x="1" y="5"/>
                      </a:cubicBezTo>
                      <a:cubicBezTo>
                        <a:pt x="0" y="4"/>
                        <a:pt x="0" y="2"/>
                        <a:pt x="1" y="0"/>
                      </a:cubicBezTo>
                      <a:cubicBezTo>
                        <a:pt x="5" y="0"/>
                        <a:pt x="9" y="3"/>
                        <a:pt x="13" y="5"/>
                      </a:cubicBezTo>
                      <a:cubicBezTo>
                        <a:pt x="23" y="12"/>
                        <a:pt x="29" y="23"/>
                        <a:pt x="36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4" name="Freeform 87">
                  <a:extLst>
                    <a:ext uri="{FF2B5EF4-FFF2-40B4-BE49-F238E27FC236}">
                      <a16:creationId xmlns:a16="http://schemas.microsoft.com/office/drawing/2014/main" id="{A408A332-35A8-464D-8CDB-B4367DF54C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4263" y="2420938"/>
                  <a:ext cx="58738" cy="55563"/>
                </a:xfrm>
                <a:custGeom>
                  <a:avLst/>
                  <a:gdLst>
                    <a:gd name="T0" fmla="*/ 38 w 38"/>
                    <a:gd name="T1" fmla="*/ 0 h 36"/>
                    <a:gd name="T2" fmla="*/ 0 w 38"/>
                    <a:gd name="T3" fmla="*/ 36 h 36"/>
                    <a:gd name="T4" fmla="*/ 8 w 38"/>
                    <a:gd name="T5" fmla="*/ 20 h 36"/>
                    <a:gd name="T6" fmla="*/ 36 w 38"/>
                    <a:gd name="T7" fmla="*/ 0 h 36"/>
                    <a:gd name="T8" fmla="*/ 38 w 38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6">
                      <a:moveTo>
                        <a:pt x="38" y="0"/>
                      </a:moveTo>
                      <a:cubicBezTo>
                        <a:pt x="33" y="17"/>
                        <a:pt x="17" y="30"/>
                        <a:pt x="0" y="36"/>
                      </a:cubicBezTo>
                      <a:cubicBezTo>
                        <a:pt x="0" y="30"/>
                        <a:pt x="6" y="25"/>
                        <a:pt x="8" y="20"/>
                      </a:cubicBezTo>
                      <a:cubicBezTo>
                        <a:pt x="16" y="12"/>
                        <a:pt x="26" y="4"/>
                        <a:pt x="3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5" name="Freeform 88">
                  <a:extLst>
                    <a:ext uri="{FF2B5EF4-FFF2-40B4-BE49-F238E27FC236}">
                      <a16:creationId xmlns:a16="http://schemas.microsoft.com/office/drawing/2014/main" id="{8C09BE41-9EA1-46B5-B8E0-ED8B047F4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4638" y="2447925"/>
                  <a:ext cx="73025" cy="66675"/>
                </a:xfrm>
                <a:custGeom>
                  <a:avLst/>
                  <a:gdLst>
                    <a:gd name="T0" fmla="*/ 48 w 48"/>
                    <a:gd name="T1" fmla="*/ 11 h 43"/>
                    <a:gd name="T2" fmla="*/ 9 w 48"/>
                    <a:gd name="T3" fmla="*/ 21 h 43"/>
                    <a:gd name="T4" fmla="*/ 9 w 48"/>
                    <a:gd name="T5" fmla="*/ 25 h 43"/>
                    <a:gd name="T6" fmla="*/ 27 w 48"/>
                    <a:gd name="T7" fmla="*/ 38 h 43"/>
                    <a:gd name="T8" fmla="*/ 15 w 48"/>
                    <a:gd name="T9" fmla="*/ 39 h 43"/>
                    <a:gd name="T10" fmla="*/ 0 w 48"/>
                    <a:gd name="T11" fmla="*/ 22 h 43"/>
                    <a:gd name="T12" fmla="*/ 12 w 48"/>
                    <a:gd name="T13" fmla="*/ 9 h 43"/>
                    <a:gd name="T14" fmla="*/ 48 w 4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43">
                      <a:moveTo>
                        <a:pt x="48" y="11"/>
                      </a:moveTo>
                      <a:cubicBezTo>
                        <a:pt x="36" y="13"/>
                        <a:pt x="16" y="7"/>
                        <a:pt x="9" y="21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5" y="30"/>
                        <a:pt x="20" y="35"/>
                        <a:pt x="27" y="38"/>
                      </a:cubicBezTo>
                      <a:cubicBezTo>
                        <a:pt x="24" y="43"/>
                        <a:pt x="19" y="38"/>
                        <a:pt x="15" y="39"/>
                      </a:cubicBezTo>
                      <a:cubicBezTo>
                        <a:pt x="9" y="35"/>
                        <a:pt x="3" y="28"/>
                        <a:pt x="0" y="22"/>
                      </a:cubicBezTo>
                      <a:cubicBezTo>
                        <a:pt x="0" y="15"/>
                        <a:pt x="8" y="13"/>
                        <a:pt x="12" y="9"/>
                      </a:cubicBezTo>
                      <a:cubicBezTo>
                        <a:pt x="23" y="6"/>
                        <a:pt x="39" y="0"/>
                        <a:pt x="4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6" name="Freeform 89">
                  <a:extLst>
                    <a:ext uri="{FF2B5EF4-FFF2-40B4-BE49-F238E27FC236}">
                      <a16:creationId xmlns:a16="http://schemas.microsoft.com/office/drawing/2014/main" id="{28D16D59-B305-41F9-80B3-484BA91A6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826" y="2460625"/>
                  <a:ext cx="80963" cy="55563"/>
                </a:xfrm>
                <a:custGeom>
                  <a:avLst/>
                  <a:gdLst>
                    <a:gd name="T0" fmla="*/ 50 w 53"/>
                    <a:gd name="T1" fmla="*/ 16 h 36"/>
                    <a:gd name="T2" fmla="*/ 51 w 53"/>
                    <a:gd name="T3" fmla="*/ 24 h 36"/>
                    <a:gd name="T4" fmla="*/ 22 w 53"/>
                    <a:gd name="T5" fmla="*/ 36 h 36"/>
                    <a:gd name="T6" fmla="*/ 22 w 53"/>
                    <a:gd name="T7" fmla="*/ 33 h 36"/>
                    <a:gd name="T8" fmla="*/ 42 w 53"/>
                    <a:gd name="T9" fmla="*/ 20 h 36"/>
                    <a:gd name="T10" fmla="*/ 1 w 53"/>
                    <a:gd name="T11" fmla="*/ 8 h 36"/>
                    <a:gd name="T12" fmla="*/ 4 w 53"/>
                    <a:gd name="T13" fmla="*/ 3 h 36"/>
                    <a:gd name="T14" fmla="*/ 47 w 53"/>
                    <a:gd name="T15" fmla="*/ 14 h 36"/>
                    <a:gd name="T16" fmla="*/ 50 w 53"/>
                    <a:gd name="T17" fmla="*/ 1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36">
                      <a:moveTo>
                        <a:pt x="50" y="16"/>
                      </a:moveTo>
                      <a:cubicBezTo>
                        <a:pt x="53" y="18"/>
                        <a:pt x="52" y="21"/>
                        <a:pt x="51" y="24"/>
                      </a:cubicBezTo>
                      <a:cubicBezTo>
                        <a:pt x="42" y="29"/>
                        <a:pt x="32" y="33"/>
                        <a:pt x="22" y="36"/>
                      </a:cubicBezTo>
                      <a:cubicBezTo>
                        <a:pt x="21" y="35"/>
                        <a:pt x="21" y="34"/>
                        <a:pt x="22" y="33"/>
                      </a:cubicBezTo>
                      <a:cubicBezTo>
                        <a:pt x="29" y="30"/>
                        <a:pt x="37" y="26"/>
                        <a:pt x="42" y="20"/>
                      </a:cubicBezTo>
                      <a:cubicBezTo>
                        <a:pt x="32" y="8"/>
                        <a:pt x="15" y="9"/>
                        <a:pt x="1" y="8"/>
                      </a:cubicBezTo>
                      <a:cubicBezTo>
                        <a:pt x="0" y="5"/>
                        <a:pt x="3" y="5"/>
                        <a:pt x="4" y="3"/>
                      </a:cubicBezTo>
                      <a:cubicBezTo>
                        <a:pt x="20" y="0"/>
                        <a:pt x="33" y="9"/>
                        <a:pt x="47" y="14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7" name="Freeform 90">
                  <a:extLst>
                    <a:ext uri="{FF2B5EF4-FFF2-40B4-BE49-F238E27FC236}">
                      <a16:creationId xmlns:a16="http://schemas.microsoft.com/office/drawing/2014/main" id="{9F819E75-3811-4308-B2C8-D6EFDD542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8451" y="2471738"/>
                  <a:ext cx="65088" cy="31750"/>
                </a:xfrm>
                <a:custGeom>
                  <a:avLst/>
                  <a:gdLst>
                    <a:gd name="T0" fmla="*/ 43 w 43"/>
                    <a:gd name="T1" fmla="*/ 4 h 21"/>
                    <a:gd name="T2" fmla="*/ 24 w 43"/>
                    <a:gd name="T3" fmla="*/ 17 h 21"/>
                    <a:gd name="T4" fmla="*/ 13 w 43"/>
                    <a:gd name="T5" fmla="*/ 18 h 21"/>
                    <a:gd name="T6" fmla="*/ 0 w 43"/>
                    <a:gd name="T7" fmla="*/ 8 h 21"/>
                    <a:gd name="T8" fmla="*/ 5 w 43"/>
                    <a:gd name="T9" fmla="*/ 3 h 21"/>
                    <a:gd name="T10" fmla="*/ 43 w 43"/>
                    <a:gd name="T11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21">
                      <a:moveTo>
                        <a:pt x="43" y="4"/>
                      </a:moveTo>
                      <a:cubicBezTo>
                        <a:pt x="38" y="10"/>
                        <a:pt x="30" y="12"/>
                        <a:pt x="24" y="17"/>
                      </a:cubicBezTo>
                      <a:cubicBezTo>
                        <a:pt x="21" y="21"/>
                        <a:pt x="16" y="19"/>
                        <a:pt x="13" y="18"/>
                      </a:cubicBezTo>
                      <a:cubicBezTo>
                        <a:pt x="9" y="15"/>
                        <a:pt x="3" y="12"/>
                        <a:pt x="0" y="8"/>
                      </a:cubicBezTo>
                      <a:cubicBezTo>
                        <a:pt x="0" y="4"/>
                        <a:pt x="3" y="4"/>
                        <a:pt x="5" y="3"/>
                      </a:cubicBezTo>
                      <a:cubicBezTo>
                        <a:pt x="18" y="1"/>
                        <a:pt x="31" y="0"/>
                        <a:pt x="4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8" name="Freeform 91">
                  <a:extLst>
                    <a:ext uri="{FF2B5EF4-FFF2-40B4-BE49-F238E27FC236}">
                      <a16:creationId xmlns:a16="http://schemas.microsoft.com/office/drawing/2014/main" id="{DD475447-E925-4528-9D96-2F9BC26C4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9663" y="2479675"/>
                  <a:ext cx="79375" cy="34925"/>
                </a:xfrm>
                <a:custGeom>
                  <a:avLst/>
                  <a:gdLst>
                    <a:gd name="T0" fmla="*/ 52 w 52"/>
                    <a:gd name="T1" fmla="*/ 7 h 23"/>
                    <a:gd name="T2" fmla="*/ 41 w 52"/>
                    <a:gd name="T3" fmla="*/ 16 h 23"/>
                    <a:gd name="T4" fmla="*/ 18 w 52"/>
                    <a:gd name="T5" fmla="*/ 11 h 23"/>
                    <a:gd name="T6" fmla="*/ 1 w 52"/>
                    <a:gd name="T7" fmla="*/ 8 h 23"/>
                    <a:gd name="T8" fmla="*/ 5 w 52"/>
                    <a:gd name="T9" fmla="*/ 4 h 23"/>
                    <a:gd name="T10" fmla="*/ 19 w 52"/>
                    <a:gd name="T11" fmla="*/ 0 h 23"/>
                    <a:gd name="T12" fmla="*/ 52 w 52"/>
                    <a:gd name="T13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23">
                      <a:moveTo>
                        <a:pt x="52" y="7"/>
                      </a:moveTo>
                      <a:cubicBezTo>
                        <a:pt x="51" y="12"/>
                        <a:pt x="45" y="14"/>
                        <a:pt x="41" y="16"/>
                      </a:cubicBezTo>
                      <a:cubicBezTo>
                        <a:pt x="32" y="23"/>
                        <a:pt x="26" y="11"/>
                        <a:pt x="18" y="11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5"/>
                        <a:pt x="4" y="5"/>
                        <a:pt x="5" y="4"/>
                      </a:cubicBezTo>
                      <a:cubicBezTo>
                        <a:pt x="10" y="0"/>
                        <a:pt x="15" y="0"/>
                        <a:pt x="19" y="0"/>
                      </a:cubicBezTo>
                      <a:cubicBezTo>
                        <a:pt x="31" y="0"/>
                        <a:pt x="43" y="1"/>
                        <a:pt x="5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299" name="Freeform 92">
                  <a:extLst>
                    <a:ext uri="{FF2B5EF4-FFF2-40B4-BE49-F238E27FC236}">
                      <a16:creationId xmlns:a16="http://schemas.microsoft.com/office/drawing/2014/main" id="{759CC9D1-962E-41D2-980B-F492383FD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7501" y="2489200"/>
                  <a:ext cx="84138" cy="88900"/>
                </a:xfrm>
                <a:custGeom>
                  <a:avLst/>
                  <a:gdLst>
                    <a:gd name="T0" fmla="*/ 55 w 55"/>
                    <a:gd name="T1" fmla="*/ 0 h 58"/>
                    <a:gd name="T2" fmla="*/ 37 w 55"/>
                    <a:gd name="T3" fmla="*/ 8 h 58"/>
                    <a:gd name="T4" fmla="*/ 29 w 55"/>
                    <a:gd name="T5" fmla="*/ 29 h 58"/>
                    <a:gd name="T6" fmla="*/ 3 w 55"/>
                    <a:gd name="T7" fmla="*/ 58 h 58"/>
                    <a:gd name="T8" fmla="*/ 4 w 55"/>
                    <a:gd name="T9" fmla="*/ 42 h 58"/>
                    <a:gd name="T10" fmla="*/ 53 w 55"/>
                    <a:gd name="T11" fmla="*/ 0 h 58"/>
                    <a:gd name="T12" fmla="*/ 55 w 55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" h="58">
                      <a:moveTo>
                        <a:pt x="55" y="0"/>
                      </a:moveTo>
                      <a:cubicBezTo>
                        <a:pt x="51" y="5"/>
                        <a:pt x="43" y="6"/>
                        <a:pt x="37" y="8"/>
                      </a:cubicBezTo>
                      <a:cubicBezTo>
                        <a:pt x="30" y="13"/>
                        <a:pt x="33" y="22"/>
                        <a:pt x="29" y="29"/>
                      </a:cubicBezTo>
                      <a:cubicBezTo>
                        <a:pt x="25" y="41"/>
                        <a:pt x="13" y="51"/>
                        <a:pt x="3" y="58"/>
                      </a:cubicBezTo>
                      <a:cubicBezTo>
                        <a:pt x="0" y="53"/>
                        <a:pt x="3" y="47"/>
                        <a:pt x="4" y="42"/>
                      </a:cubicBezTo>
                      <a:cubicBezTo>
                        <a:pt x="12" y="23"/>
                        <a:pt x="32" y="4"/>
                        <a:pt x="53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0" name="Freeform 93">
                  <a:extLst>
                    <a:ext uri="{FF2B5EF4-FFF2-40B4-BE49-F238E27FC236}">
                      <a16:creationId xmlns:a16="http://schemas.microsoft.com/office/drawing/2014/main" id="{2EF69FCF-459F-432B-83AE-1ED47C358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492375"/>
                  <a:ext cx="76200" cy="103188"/>
                </a:xfrm>
                <a:custGeom>
                  <a:avLst/>
                  <a:gdLst>
                    <a:gd name="T0" fmla="*/ 49 w 49"/>
                    <a:gd name="T1" fmla="*/ 0 h 67"/>
                    <a:gd name="T2" fmla="*/ 14 w 49"/>
                    <a:gd name="T3" fmla="*/ 61 h 67"/>
                    <a:gd name="T4" fmla="*/ 1 w 49"/>
                    <a:gd name="T5" fmla="*/ 67 h 67"/>
                    <a:gd name="T6" fmla="*/ 18 w 49"/>
                    <a:gd name="T7" fmla="*/ 20 h 67"/>
                    <a:gd name="T8" fmla="*/ 45 w 49"/>
                    <a:gd name="T9" fmla="*/ 1 h 67"/>
                    <a:gd name="T10" fmla="*/ 49 w 49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67">
                      <a:moveTo>
                        <a:pt x="49" y="0"/>
                      </a:moveTo>
                      <a:cubicBezTo>
                        <a:pt x="30" y="15"/>
                        <a:pt x="11" y="34"/>
                        <a:pt x="14" y="6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0" y="49"/>
                        <a:pt x="7" y="34"/>
                        <a:pt x="18" y="20"/>
                      </a:cubicBezTo>
                      <a:cubicBezTo>
                        <a:pt x="26" y="13"/>
                        <a:pt x="35" y="6"/>
                        <a:pt x="45" y="1"/>
                      </a:cubicBezTo>
                      <a:cubicBezTo>
                        <a:pt x="46" y="0"/>
                        <a:pt x="48" y="0"/>
                        <a:pt x="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1" name="Freeform 94">
                  <a:extLst>
                    <a:ext uri="{FF2B5EF4-FFF2-40B4-BE49-F238E27FC236}">
                      <a16:creationId xmlns:a16="http://schemas.microsoft.com/office/drawing/2014/main" id="{83C129CF-0E83-459C-AA6C-618DA3682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863" y="2490788"/>
                  <a:ext cx="136525" cy="61913"/>
                </a:xfrm>
                <a:custGeom>
                  <a:avLst/>
                  <a:gdLst>
                    <a:gd name="T0" fmla="*/ 86 w 89"/>
                    <a:gd name="T1" fmla="*/ 10 h 41"/>
                    <a:gd name="T2" fmla="*/ 86 w 89"/>
                    <a:gd name="T3" fmla="*/ 24 h 41"/>
                    <a:gd name="T4" fmla="*/ 36 w 89"/>
                    <a:gd name="T5" fmla="*/ 39 h 41"/>
                    <a:gd name="T6" fmla="*/ 9 w 89"/>
                    <a:gd name="T7" fmla="*/ 30 h 41"/>
                    <a:gd name="T8" fmla="*/ 1 w 89"/>
                    <a:gd name="T9" fmla="*/ 26 h 41"/>
                    <a:gd name="T10" fmla="*/ 5 w 89"/>
                    <a:gd name="T11" fmla="*/ 20 h 41"/>
                    <a:gd name="T12" fmla="*/ 11 w 89"/>
                    <a:gd name="T13" fmla="*/ 22 h 41"/>
                    <a:gd name="T14" fmla="*/ 58 w 89"/>
                    <a:gd name="T15" fmla="*/ 26 h 41"/>
                    <a:gd name="T16" fmla="*/ 68 w 89"/>
                    <a:gd name="T17" fmla="*/ 16 h 41"/>
                    <a:gd name="T18" fmla="*/ 62 w 89"/>
                    <a:gd name="T19" fmla="*/ 3 h 41"/>
                    <a:gd name="T20" fmla="*/ 68 w 89"/>
                    <a:gd name="T21" fmla="*/ 0 h 41"/>
                    <a:gd name="T22" fmla="*/ 86 w 89"/>
                    <a:gd name="T23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" h="41">
                      <a:moveTo>
                        <a:pt x="86" y="10"/>
                      </a:moveTo>
                      <a:cubicBezTo>
                        <a:pt x="89" y="14"/>
                        <a:pt x="88" y="20"/>
                        <a:pt x="86" y="24"/>
                      </a:cubicBezTo>
                      <a:cubicBezTo>
                        <a:pt x="74" y="39"/>
                        <a:pt x="54" y="41"/>
                        <a:pt x="36" y="39"/>
                      </a:cubicBezTo>
                      <a:cubicBezTo>
                        <a:pt x="27" y="36"/>
                        <a:pt x="16" y="36"/>
                        <a:pt x="9" y="30"/>
                      </a:cubicBezTo>
                      <a:cubicBezTo>
                        <a:pt x="6" y="34"/>
                        <a:pt x="3" y="28"/>
                        <a:pt x="1" y="26"/>
                      </a:cubicBezTo>
                      <a:cubicBezTo>
                        <a:pt x="0" y="23"/>
                        <a:pt x="3" y="22"/>
                        <a:pt x="5" y="20"/>
                      </a:cubicBezTo>
                      <a:cubicBezTo>
                        <a:pt x="8" y="19"/>
                        <a:pt x="9" y="21"/>
                        <a:pt x="11" y="22"/>
                      </a:cubicBezTo>
                      <a:cubicBezTo>
                        <a:pt x="27" y="26"/>
                        <a:pt x="42" y="28"/>
                        <a:pt x="58" y="26"/>
                      </a:cubicBezTo>
                      <a:cubicBezTo>
                        <a:pt x="62" y="24"/>
                        <a:pt x="67" y="21"/>
                        <a:pt x="68" y="16"/>
                      </a:cubicBezTo>
                      <a:cubicBezTo>
                        <a:pt x="70" y="11"/>
                        <a:pt x="66" y="5"/>
                        <a:pt x="62" y="3"/>
                      </a:cubicBezTo>
                      <a:cubicBezTo>
                        <a:pt x="62" y="0"/>
                        <a:pt x="66" y="1"/>
                        <a:pt x="68" y="0"/>
                      </a:cubicBezTo>
                      <a:cubicBezTo>
                        <a:pt x="75" y="1"/>
                        <a:pt x="82" y="3"/>
                        <a:pt x="8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2" name="Freeform 95">
                  <a:extLst>
                    <a:ext uri="{FF2B5EF4-FFF2-40B4-BE49-F238E27FC236}">
                      <a16:creationId xmlns:a16="http://schemas.microsoft.com/office/drawing/2014/main" id="{3AF24016-A43F-4824-9F67-09E19A1D8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576" y="2497138"/>
                  <a:ext cx="147638" cy="65088"/>
                </a:xfrm>
                <a:custGeom>
                  <a:avLst/>
                  <a:gdLst>
                    <a:gd name="T0" fmla="*/ 24 w 96"/>
                    <a:gd name="T1" fmla="*/ 6 h 42"/>
                    <a:gd name="T2" fmla="*/ 25 w 96"/>
                    <a:gd name="T3" fmla="*/ 16 h 42"/>
                    <a:gd name="T4" fmla="*/ 73 w 96"/>
                    <a:gd name="T5" fmla="*/ 24 h 42"/>
                    <a:gd name="T6" fmla="*/ 96 w 96"/>
                    <a:gd name="T7" fmla="*/ 18 h 42"/>
                    <a:gd name="T8" fmla="*/ 91 w 96"/>
                    <a:gd name="T9" fmla="*/ 28 h 42"/>
                    <a:gd name="T10" fmla="*/ 70 w 96"/>
                    <a:gd name="T11" fmla="*/ 34 h 42"/>
                    <a:gd name="T12" fmla="*/ 7 w 96"/>
                    <a:gd name="T13" fmla="*/ 29 h 42"/>
                    <a:gd name="T14" fmla="*/ 0 w 96"/>
                    <a:gd name="T15" fmla="*/ 14 h 42"/>
                    <a:gd name="T16" fmla="*/ 14 w 96"/>
                    <a:gd name="T17" fmla="*/ 3 h 42"/>
                    <a:gd name="T18" fmla="*/ 24 w 96"/>
                    <a:gd name="T19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" h="42">
                      <a:moveTo>
                        <a:pt x="24" y="6"/>
                      </a:moveTo>
                      <a:cubicBezTo>
                        <a:pt x="22" y="9"/>
                        <a:pt x="24" y="12"/>
                        <a:pt x="25" y="16"/>
                      </a:cubicBezTo>
                      <a:cubicBezTo>
                        <a:pt x="36" y="29"/>
                        <a:pt x="57" y="28"/>
                        <a:pt x="73" y="24"/>
                      </a:cubicBezTo>
                      <a:cubicBezTo>
                        <a:pt x="81" y="23"/>
                        <a:pt x="87" y="17"/>
                        <a:pt x="96" y="18"/>
                      </a:cubicBezTo>
                      <a:cubicBezTo>
                        <a:pt x="95" y="22"/>
                        <a:pt x="93" y="25"/>
                        <a:pt x="91" y="28"/>
                      </a:cubicBezTo>
                      <a:cubicBezTo>
                        <a:pt x="84" y="29"/>
                        <a:pt x="78" y="34"/>
                        <a:pt x="70" y="34"/>
                      </a:cubicBezTo>
                      <a:cubicBezTo>
                        <a:pt x="50" y="40"/>
                        <a:pt x="25" y="42"/>
                        <a:pt x="7" y="29"/>
                      </a:cubicBezTo>
                      <a:cubicBezTo>
                        <a:pt x="3" y="25"/>
                        <a:pt x="0" y="20"/>
                        <a:pt x="0" y="14"/>
                      </a:cubicBezTo>
                      <a:cubicBezTo>
                        <a:pt x="1" y="8"/>
                        <a:pt x="9" y="6"/>
                        <a:pt x="14" y="3"/>
                      </a:cubicBezTo>
                      <a:cubicBezTo>
                        <a:pt x="17" y="4"/>
                        <a:pt x="24" y="0"/>
                        <a:pt x="2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3" name="Freeform 96">
                  <a:extLst>
                    <a:ext uri="{FF2B5EF4-FFF2-40B4-BE49-F238E27FC236}">
                      <a16:creationId xmlns:a16="http://schemas.microsoft.com/office/drawing/2014/main" id="{49C21D85-E55F-46CC-9C11-DB57FBEA2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9676" y="2492375"/>
                  <a:ext cx="71438" cy="33338"/>
                </a:xfrm>
                <a:custGeom>
                  <a:avLst/>
                  <a:gdLst>
                    <a:gd name="T0" fmla="*/ 46 w 46"/>
                    <a:gd name="T1" fmla="*/ 12 h 21"/>
                    <a:gd name="T2" fmla="*/ 38 w 46"/>
                    <a:gd name="T3" fmla="*/ 19 h 21"/>
                    <a:gd name="T4" fmla="*/ 0 w 46"/>
                    <a:gd name="T5" fmla="*/ 14 h 21"/>
                    <a:gd name="T6" fmla="*/ 6 w 46"/>
                    <a:gd name="T7" fmla="*/ 13 h 21"/>
                    <a:gd name="T8" fmla="*/ 35 w 46"/>
                    <a:gd name="T9" fmla="*/ 14 h 21"/>
                    <a:gd name="T10" fmla="*/ 46 w 46"/>
                    <a:gd name="T11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21">
                      <a:moveTo>
                        <a:pt x="46" y="12"/>
                      </a:moveTo>
                      <a:cubicBezTo>
                        <a:pt x="45" y="16"/>
                        <a:pt x="41" y="18"/>
                        <a:pt x="38" y="19"/>
                      </a:cubicBezTo>
                      <a:cubicBezTo>
                        <a:pt x="24" y="18"/>
                        <a:pt x="12" y="21"/>
                        <a:pt x="0" y="14"/>
                      </a:cubicBezTo>
                      <a:cubicBezTo>
                        <a:pt x="1" y="12"/>
                        <a:pt x="4" y="11"/>
                        <a:pt x="6" y="13"/>
                      </a:cubicBezTo>
                      <a:cubicBezTo>
                        <a:pt x="15" y="16"/>
                        <a:pt x="25" y="19"/>
                        <a:pt x="35" y="14"/>
                      </a:cubicBezTo>
                      <a:cubicBezTo>
                        <a:pt x="39" y="15"/>
                        <a:pt x="44" y="0"/>
                        <a:pt x="4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4" name="Freeform 97">
                  <a:extLst>
                    <a:ext uri="{FF2B5EF4-FFF2-40B4-BE49-F238E27FC236}">
                      <a16:creationId xmlns:a16="http://schemas.microsoft.com/office/drawing/2014/main" id="{87F2C523-7A82-471B-AC76-8D11DF63E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0301" y="2506663"/>
                  <a:ext cx="80963" cy="90488"/>
                </a:xfrm>
                <a:custGeom>
                  <a:avLst/>
                  <a:gdLst>
                    <a:gd name="T0" fmla="*/ 53 w 53"/>
                    <a:gd name="T1" fmla="*/ 55 h 59"/>
                    <a:gd name="T2" fmla="*/ 50 w 53"/>
                    <a:gd name="T3" fmla="*/ 58 h 59"/>
                    <a:gd name="T4" fmla="*/ 43 w 53"/>
                    <a:gd name="T5" fmla="*/ 47 h 59"/>
                    <a:gd name="T6" fmla="*/ 0 w 53"/>
                    <a:gd name="T7" fmla="*/ 0 h 59"/>
                    <a:gd name="T8" fmla="*/ 53 w 53"/>
                    <a:gd name="T9" fmla="*/ 5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59">
                      <a:moveTo>
                        <a:pt x="53" y="55"/>
                      </a:moveTo>
                      <a:cubicBezTo>
                        <a:pt x="52" y="56"/>
                        <a:pt x="52" y="59"/>
                        <a:pt x="50" y="58"/>
                      </a:cubicBezTo>
                      <a:cubicBezTo>
                        <a:pt x="43" y="59"/>
                        <a:pt x="44" y="51"/>
                        <a:pt x="43" y="47"/>
                      </a:cubicBezTo>
                      <a:cubicBezTo>
                        <a:pt x="39" y="24"/>
                        <a:pt x="17" y="12"/>
                        <a:pt x="0" y="0"/>
                      </a:cubicBezTo>
                      <a:cubicBezTo>
                        <a:pt x="27" y="5"/>
                        <a:pt x="45" y="30"/>
                        <a:pt x="5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5" name="Freeform 98">
                  <a:extLst>
                    <a:ext uri="{FF2B5EF4-FFF2-40B4-BE49-F238E27FC236}">
                      <a16:creationId xmlns:a16="http://schemas.microsoft.com/office/drawing/2014/main" id="{D8A5B881-2280-49A8-AB14-45354FD20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2509838"/>
                  <a:ext cx="90488" cy="31750"/>
                </a:xfrm>
                <a:custGeom>
                  <a:avLst/>
                  <a:gdLst>
                    <a:gd name="T0" fmla="*/ 41 w 59"/>
                    <a:gd name="T1" fmla="*/ 5 h 21"/>
                    <a:gd name="T2" fmla="*/ 59 w 59"/>
                    <a:gd name="T3" fmla="*/ 4 h 21"/>
                    <a:gd name="T4" fmla="*/ 57 w 59"/>
                    <a:gd name="T5" fmla="*/ 5 h 21"/>
                    <a:gd name="T6" fmla="*/ 3 w 59"/>
                    <a:gd name="T7" fmla="*/ 6 h 21"/>
                    <a:gd name="T8" fmla="*/ 2 w 59"/>
                    <a:gd name="T9" fmla="*/ 0 h 21"/>
                    <a:gd name="T10" fmla="*/ 41 w 59"/>
                    <a:gd name="T1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21">
                      <a:moveTo>
                        <a:pt x="41" y="5"/>
                      </a:moveTo>
                      <a:cubicBezTo>
                        <a:pt x="46" y="4"/>
                        <a:pt x="53" y="1"/>
                        <a:pt x="59" y="4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11"/>
                        <a:pt x="19" y="21"/>
                        <a:pt x="3" y="6"/>
                      </a:cubicBezTo>
                      <a:cubicBezTo>
                        <a:pt x="1" y="5"/>
                        <a:pt x="0" y="2"/>
                        <a:pt x="2" y="0"/>
                      </a:cubicBezTo>
                      <a:cubicBezTo>
                        <a:pt x="13" y="9"/>
                        <a:pt x="28" y="7"/>
                        <a:pt x="4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6" name="Freeform 99">
                  <a:extLst>
                    <a:ext uri="{FF2B5EF4-FFF2-40B4-BE49-F238E27FC236}">
                      <a16:creationId xmlns:a16="http://schemas.microsoft.com/office/drawing/2014/main" id="{D95AA882-04E5-4B7B-82E4-585780BD7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4426" y="2513013"/>
                  <a:ext cx="76200" cy="76200"/>
                </a:xfrm>
                <a:custGeom>
                  <a:avLst/>
                  <a:gdLst>
                    <a:gd name="T0" fmla="*/ 50 w 50"/>
                    <a:gd name="T1" fmla="*/ 50 h 50"/>
                    <a:gd name="T2" fmla="*/ 2 w 50"/>
                    <a:gd name="T3" fmla="*/ 6 h 50"/>
                    <a:gd name="T4" fmla="*/ 3 w 50"/>
                    <a:gd name="T5" fmla="*/ 0 h 50"/>
                    <a:gd name="T6" fmla="*/ 50 w 50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0">
                      <a:moveTo>
                        <a:pt x="50" y="50"/>
                      </a:moveTo>
                      <a:cubicBezTo>
                        <a:pt x="30" y="44"/>
                        <a:pt x="10" y="26"/>
                        <a:pt x="2" y="6"/>
                      </a:cubicBezTo>
                      <a:cubicBezTo>
                        <a:pt x="2" y="4"/>
                        <a:pt x="0" y="0"/>
                        <a:pt x="3" y="0"/>
                      </a:cubicBezTo>
                      <a:cubicBezTo>
                        <a:pt x="24" y="7"/>
                        <a:pt x="48" y="26"/>
                        <a:pt x="50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7" name="Freeform 100">
                  <a:extLst>
                    <a:ext uri="{FF2B5EF4-FFF2-40B4-BE49-F238E27FC236}">
                      <a16:creationId xmlns:a16="http://schemas.microsoft.com/office/drawing/2014/main" id="{24A82CC3-C389-4386-AE3B-1E50517F6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6501" y="2535238"/>
                  <a:ext cx="169863" cy="57150"/>
                </a:xfrm>
                <a:custGeom>
                  <a:avLst/>
                  <a:gdLst>
                    <a:gd name="T0" fmla="*/ 111 w 111"/>
                    <a:gd name="T1" fmla="*/ 18 h 38"/>
                    <a:gd name="T2" fmla="*/ 105 w 111"/>
                    <a:gd name="T3" fmla="*/ 34 h 38"/>
                    <a:gd name="T4" fmla="*/ 96 w 111"/>
                    <a:gd name="T5" fmla="*/ 38 h 38"/>
                    <a:gd name="T6" fmla="*/ 95 w 111"/>
                    <a:gd name="T7" fmla="*/ 24 h 38"/>
                    <a:gd name="T8" fmla="*/ 79 w 111"/>
                    <a:gd name="T9" fmla="*/ 17 h 38"/>
                    <a:gd name="T10" fmla="*/ 2 w 111"/>
                    <a:gd name="T11" fmla="*/ 15 h 38"/>
                    <a:gd name="T12" fmla="*/ 0 w 111"/>
                    <a:gd name="T13" fmla="*/ 11 h 38"/>
                    <a:gd name="T14" fmla="*/ 31 w 111"/>
                    <a:gd name="T15" fmla="*/ 17 h 38"/>
                    <a:gd name="T16" fmla="*/ 72 w 111"/>
                    <a:gd name="T17" fmla="*/ 4 h 38"/>
                    <a:gd name="T18" fmla="*/ 111 w 111"/>
                    <a:gd name="T19" fmla="*/ 1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38">
                      <a:moveTo>
                        <a:pt x="111" y="18"/>
                      </a:moveTo>
                      <a:cubicBezTo>
                        <a:pt x="111" y="24"/>
                        <a:pt x="109" y="30"/>
                        <a:pt x="105" y="34"/>
                      </a:cubicBezTo>
                      <a:cubicBezTo>
                        <a:pt x="102" y="36"/>
                        <a:pt x="99" y="38"/>
                        <a:pt x="96" y="38"/>
                      </a:cubicBezTo>
                      <a:cubicBezTo>
                        <a:pt x="95" y="34"/>
                        <a:pt x="99" y="27"/>
                        <a:pt x="95" y="24"/>
                      </a:cubicBezTo>
                      <a:cubicBezTo>
                        <a:pt x="91" y="18"/>
                        <a:pt x="85" y="19"/>
                        <a:pt x="79" y="17"/>
                      </a:cubicBezTo>
                      <a:cubicBezTo>
                        <a:pt x="55" y="21"/>
                        <a:pt x="25" y="31"/>
                        <a:pt x="2" y="15"/>
                      </a:cubicBezTo>
                      <a:cubicBezTo>
                        <a:pt x="1" y="14"/>
                        <a:pt x="0" y="13"/>
                        <a:pt x="0" y="11"/>
                      </a:cubicBezTo>
                      <a:cubicBezTo>
                        <a:pt x="10" y="14"/>
                        <a:pt x="21" y="14"/>
                        <a:pt x="31" y="17"/>
                      </a:cubicBezTo>
                      <a:cubicBezTo>
                        <a:pt x="45" y="15"/>
                        <a:pt x="62" y="16"/>
                        <a:pt x="72" y="4"/>
                      </a:cubicBezTo>
                      <a:cubicBezTo>
                        <a:pt x="85" y="0"/>
                        <a:pt x="105" y="3"/>
                        <a:pt x="11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8" name="Freeform 101">
                  <a:extLst>
                    <a:ext uri="{FF2B5EF4-FFF2-40B4-BE49-F238E27FC236}">
                      <a16:creationId xmlns:a16="http://schemas.microsoft.com/office/drawing/2014/main" id="{0C326B61-71E4-40BC-B957-81C691142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0651" y="2554288"/>
                  <a:ext cx="169863" cy="39688"/>
                </a:xfrm>
                <a:custGeom>
                  <a:avLst/>
                  <a:gdLst>
                    <a:gd name="T0" fmla="*/ 109 w 111"/>
                    <a:gd name="T1" fmla="*/ 0 h 26"/>
                    <a:gd name="T2" fmla="*/ 99 w 111"/>
                    <a:gd name="T3" fmla="*/ 12 h 26"/>
                    <a:gd name="T4" fmla="*/ 29 w 111"/>
                    <a:gd name="T5" fmla="*/ 11 h 26"/>
                    <a:gd name="T6" fmla="*/ 4 w 111"/>
                    <a:gd name="T7" fmla="*/ 26 h 26"/>
                    <a:gd name="T8" fmla="*/ 0 w 111"/>
                    <a:gd name="T9" fmla="*/ 19 h 26"/>
                    <a:gd name="T10" fmla="*/ 21 w 111"/>
                    <a:gd name="T11" fmla="*/ 1 h 26"/>
                    <a:gd name="T12" fmla="*/ 65 w 111"/>
                    <a:gd name="T13" fmla="*/ 7 h 26"/>
                    <a:gd name="T14" fmla="*/ 109 w 111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1" h="26">
                      <a:moveTo>
                        <a:pt x="109" y="0"/>
                      </a:moveTo>
                      <a:cubicBezTo>
                        <a:pt x="111" y="7"/>
                        <a:pt x="102" y="8"/>
                        <a:pt x="99" y="12"/>
                      </a:cubicBezTo>
                      <a:cubicBezTo>
                        <a:pt x="76" y="22"/>
                        <a:pt x="53" y="13"/>
                        <a:pt x="29" y="11"/>
                      </a:cubicBezTo>
                      <a:cubicBezTo>
                        <a:pt x="18" y="10"/>
                        <a:pt x="8" y="18"/>
                        <a:pt x="4" y="26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3" y="10"/>
                        <a:pt x="11" y="2"/>
                        <a:pt x="21" y="1"/>
                      </a:cubicBezTo>
                      <a:cubicBezTo>
                        <a:pt x="37" y="0"/>
                        <a:pt x="50" y="9"/>
                        <a:pt x="65" y="7"/>
                      </a:cubicBezTo>
                      <a:cubicBezTo>
                        <a:pt x="80" y="7"/>
                        <a:pt x="94" y="1"/>
                        <a:pt x="1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09" name="Freeform 102">
                  <a:extLst>
                    <a:ext uri="{FF2B5EF4-FFF2-40B4-BE49-F238E27FC236}">
                      <a16:creationId xmlns:a16="http://schemas.microsoft.com/office/drawing/2014/main" id="{4FFF3B0E-993B-4D28-A9EB-FD070469B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613" y="2573338"/>
                  <a:ext cx="125413" cy="14288"/>
                </a:xfrm>
                <a:custGeom>
                  <a:avLst/>
                  <a:gdLst>
                    <a:gd name="T0" fmla="*/ 82 w 82"/>
                    <a:gd name="T1" fmla="*/ 4 h 10"/>
                    <a:gd name="T2" fmla="*/ 79 w 82"/>
                    <a:gd name="T3" fmla="*/ 10 h 10"/>
                    <a:gd name="T4" fmla="*/ 72 w 82"/>
                    <a:gd name="T5" fmla="*/ 5 h 10"/>
                    <a:gd name="T6" fmla="*/ 54 w 82"/>
                    <a:gd name="T7" fmla="*/ 5 h 10"/>
                    <a:gd name="T8" fmla="*/ 1 w 82"/>
                    <a:gd name="T9" fmla="*/ 5 h 10"/>
                    <a:gd name="T10" fmla="*/ 0 w 82"/>
                    <a:gd name="T11" fmla="*/ 0 h 10"/>
                    <a:gd name="T12" fmla="*/ 32 w 82"/>
                    <a:gd name="T13" fmla="*/ 4 h 10"/>
                    <a:gd name="T14" fmla="*/ 72 w 82"/>
                    <a:gd name="T15" fmla="*/ 0 h 10"/>
                    <a:gd name="T16" fmla="*/ 82 w 82"/>
                    <a:gd name="T1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10">
                      <a:moveTo>
                        <a:pt x="82" y="4"/>
                      </a:moveTo>
                      <a:cubicBezTo>
                        <a:pt x="82" y="7"/>
                        <a:pt x="81" y="9"/>
                        <a:pt x="79" y="10"/>
                      </a:cubicBezTo>
                      <a:cubicBezTo>
                        <a:pt x="77" y="9"/>
                        <a:pt x="76" y="5"/>
                        <a:pt x="72" y="5"/>
                      </a:cubicBezTo>
                      <a:cubicBezTo>
                        <a:pt x="66" y="3"/>
                        <a:pt x="60" y="4"/>
                        <a:pt x="54" y="5"/>
                      </a:cubicBezTo>
                      <a:cubicBezTo>
                        <a:pt x="37" y="7"/>
                        <a:pt x="18" y="10"/>
                        <a:pt x="1" y="5"/>
                      </a:cubicBez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10" y="1"/>
                        <a:pt x="21" y="6"/>
                        <a:pt x="32" y="4"/>
                      </a:cubicBezTo>
                      <a:cubicBezTo>
                        <a:pt x="45" y="5"/>
                        <a:pt x="59" y="1"/>
                        <a:pt x="72" y="0"/>
                      </a:cubicBezTo>
                      <a:cubicBezTo>
                        <a:pt x="75" y="1"/>
                        <a:pt x="81" y="0"/>
                        <a:pt x="8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  <p:sp>
              <p:nvSpPr>
                <p:cNvPr id="310" name="Freeform 103">
                  <a:extLst>
                    <a:ext uri="{FF2B5EF4-FFF2-40B4-BE49-F238E27FC236}">
                      <a16:creationId xmlns:a16="http://schemas.microsoft.com/office/drawing/2014/main" id="{085E0AF4-3859-4A36-8EC6-F3CADCD94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627313"/>
                  <a:ext cx="1588" cy="1588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200"/>
                </a:p>
              </p:txBody>
            </p:sp>
          </p:grpSp>
        </p:grp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D893D726-DDB7-4F3F-958A-1FABE67519CC}"/>
                </a:ext>
              </a:extLst>
            </p:cNvPr>
            <p:cNvSpPr txBox="1"/>
            <p:nvPr/>
          </p:nvSpPr>
          <p:spPr>
            <a:xfrm>
              <a:off x="5748609" y="1541969"/>
              <a:ext cx="32845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1" name="矩形 310">
            <a:extLst>
              <a:ext uri="{FF2B5EF4-FFF2-40B4-BE49-F238E27FC236}">
                <a16:creationId xmlns:a16="http://schemas.microsoft.com/office/drawing/2014/main" id="{E97EE3E8-D6D6-45F4-B389-52E245302EA4}"/>
              </a:ext>
            </a:extLst>
          </p:cNvPr>
          <p:cNvSpPr/>
          <p:nvPr/>
        </p:nvSpPr>
        <p:spPr>
          <a:xfrm>
            <a:off x="3095652" y="3498979"/>
            <a:ext cx="1551280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3442FD98-FEA1-496C-A574-DF6C8A43D06E}"/>
              </a:ext>
            </a:extLst>
          </p:cNvPr>
          <p:cNvSpPr/>
          <p:nvPr/>
        </p:nvSpPr>
        <p:spPr>
          <a:xfrm>
            <a:off x="5268468" y="3498979"/>
            <a:ext cx="1551280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A79616E4-7682-430A-8797-5CEC70A2EA70}"/>
              </a:ext>
            </a:extLst>
          </p:cNvPr>
          <p:cNvSpPr/>
          <p:nvPr/>
        </p:nvSpPr>
        <p:spPr>
          <a:xfrm>
            <a:off x="7467284" y="3498979"/>
            <a:ext cx="1551280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67" dirty="0">
                <a:solidFill>
                  <a:srgbClr val="BB995A"/>
                </a:solidFill>
              </a:rPr>
              <a:t>请在此处添加详细描述文本，尽量与标题文本语言风格相符合，语言描述尽量简洁生动。</a:t>
            </a:r>
            <a:endParaRPr lang="zh-CN" altLang="en-US" sz="1467" dirty="0"/>
          </a:p>
        </p:txBody>
      </p:sp>
    </p:spTree>
    <p:extLst>
      <p:ext uri="{BB962C8B-B14F-4D97-AF65-F5344CB8AC3E}">
        <p14:creationId xmlns:p14="http://schemas.microsoft.com/office/powerpoint/2010/main" val="24685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312" grpId="0"/>
      <p:bldP spid="3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CFA3F08-006B-44BF-8CEA-64A3252B146D}"/>
              </a:ext>
            </a:extLst>
          </p:cNvPr>
          <p:cNvSpPr>
            <a:spLocks noEditPoints="1"/>
          </p:cNvSpPr>
          <p:nvPr/>
        </p:nvSpPr>
        <p:spPr bwMode="auto">
          <a:xfrm>
            <a:off x="5588001" y="2626784"/>
            <a:ext cx="1701800" cy="1710267"/>
          </a:xfrm>
          <a:custGeom>
            <a:avLst/>
            <a:gdLst>
              <a:gd name="T0" fmla="*/ 561 w 798"/>
              <a:gd name="T1" fmla="*/ 672 h 801"/>
              <a:gd name="T2" fmla="*/ 683 w 798"/>
              <a:gd name="T3" fmla="*/ 267 h 801"/>
              <a:gd name="T4" fmla="*/ 111 w 798"/>
              <a:gd name="T5" fmla="*/ 535 h 801"/>
              <a:gd name="T6" fmla="*/ 48 w 798"/>
              <a:gd name="T7" fmla="*/ 457 h 801"/>
              <a:gd name="T8" fmla="*/ 203 w 798"/>
              <a:gd name="T9" fmla="*/ 182 h 801"/>
              <a:gd name="T10" fmla="*/ 507 w 798"/>
              <a:gd name="T11" fmla="*/ 688 h 801"/>
              <a:gd name="T12" fmla="*/ 406 w 798"/>
              <a:gd name="T13" fmla="*/ 18 h 801"/>
              <a:gd name="T14" fmla="*/ 546 w 798"/>
              <a:gd name="T15" fmla="*/ 172 h 801"/>
              <a:gd name="T16" fmla="*/ 485 w 798"/>
              <a:gd name="T17" fmla="*/ 152 h 801"/>
              <a:gd name="T18" fmla="*/ 400 w 798"/>
              <a:gd name="T19" fmla="*/ 123 h 801"/>
              <a:gd name="T20" fmla="*/ 365 w 798"/>
              <a:gd name="T21" fmla="*/ 245 h 801"/>
              <a:gd name="T22" fmla="*/ 437 w 798"/>
              <a:gd name="T23" fmla="*/ 163 h 801"/>
              <a:gd name="T24" fmla="*/ 225 w 798"/>
              <a:gd name="T25" fmla="*/ 350 h 801"/>
              <a:gd name="T26" fmla="*/ 360 w 798"/>
              <a:gd name="T27" fmla="*/ 578 h 801"/>
              <a:gd name="T28" fmla="*/ 596 w 798"/>
              <a:gd name="T29" fmla="*/ 445 h 801"/>
              <a:gd name="T30" fmla="*/ 427 w 798"/>
              <a:gd name="T31" fmla="*/ 216 h 801"/>
              <a:gd name="T32" fmla="*/ 542 w 798"/>
              <a:gd name="T33" fmla="*/ 210 h 801"/>
              <a:gd name="T34" fmla="*/ 570 w 798"/>
              <a:gd name="T35" fmla="*/ 580 h 801"/>
              <a:gd name="T36" fmla="*/ 162 w 798"/>
              <a:gd name="T37" fmla="*/ 212 h 801"/>
              <a:gd name="T38" fmla="*/ 281 w 798"/>
              <a:gd name="T39" fmla="*/ 534 h 801"/>
              <a:gd name="T40" fmla="*/ 292 w 798"/>
              <a:gd name="T41" fmla="*/ 298 h 801"/>
              <a:gd name="T42" fmla="*/ 564 w 798"/>
              <a:gd name="T43" fmla="*/ 218 h 801"/>
              <a:gd name="T44" fmla="*/ 249 w 798"/>
              <a:gd name="T45" fmla="*/ 252 h 801"/>
              <a:gd name="T46" fmla="*/ 72 w 798"/>
              <a:gd name="T47" fmla="*/ 380 h 801"/>
              <a:gd name="T48" fmla="*/ 609 w 798"/>
              <a:gd name="T49" fmla="*/ 244 h 801"/>
              <a:gd name="T50" fmla="*/ 185 w 798"/>
              <a:gd name="T51" fmla="*/ 249 h 801"/>
              <a:gd name="T52" fmla="*/ 221 w 798"/>
              <a:gd name="T53" fmla="*/ 304 h 801"/>
              <a:gd name="T54" fmla="*/ 620 w 798"/>
              <a:gd name="T55" fmla="*/ 356 h 801"/>
              <a:gd name="T56" fmla="*/ 632 w 798"/>
              <a:gd name="T57" fmla="*/ 353 h 801"/>
              <a:gd name="T58" fmla="*/ 619 w 798"/>
              <a:gd name="T59" fmla="*/ 261 h 801"/>
              <a:gd name="T60" fmla="*/ 286 w 798"/>
              <a:gd name="T61" fmla="*/ 379 h 801"/>
              <a:gd name="T62" fmla="*/ 459 w 798"/>
              <a:gd name="T63" fmla="*/ 501 h 801"/>
              <a:gd name="T64" fmla="*/ 495 w 798"/>
              <a:gd name="T65" fmla="*/ 319 h 801"/>
              <a:gd name="T66" fmla="*/ 431 w 798"/>
              <a:gd name="T67" fmla="*/ 287 h 801"/>
              <a:gd name="T68" fmla="*/ 387 w 798"/>
              <a:gd name="T69" fmla="*/ 417 h 801"/>
              <a:gd name="T70" fmla="*/ 406 w 798"/>
              <a:gd name="T71" fmla="*/ 299 h 801"/>
              <a:gd name="T72" fmla="*/ 343 w 798"/>
              <a:gd name="T73" fmla="*/ 379 h 801"/>
              <a:gd name="T74" fmla="*/ 344 w 798"/>
              <a:gd name="T75" fmla="*/ 452 h 801"/>
              <a:gd name="T76" fmla="*/ 357 w 798"/>
              <a:gd name="T77" fmla="*/ 480 h 801"/>
              <a:gd name="T78" fmla="*/ 487 w 798"/>
              <a:gd name="T79" fmla="*/ 494 h 801"/>
              <a:gd name="T80" fmla="*/ 432 w 798"/>
              <a:gd name="T81" fmla="*/ 369 h 801"/>
              <a:gd name="T82" fmla="*/ 492 w 798"/>
              <a:gd name="T83" fmla="*/ 392 h 801"/>
              <a:gd name="T84" fmla="*/ 450 w 798"/>
              <a:gd name="T85" fmla="*/ 342 h 801"/>
              <a:gd name="T86" fmla="*/ 368 w 798"/>
              <a:gd name="T87" fmla="*/ 312 h 801"/>
              <a:gd name="T88" fmla="*/ 250 w 798"/>
              <a:gd name="T89" fmla="*/ 461 h 801"/>
              <a:gd name="T90" fmla="*/ 308 w 798"/>
              <a:gd name="T91" fmla="*/ 318 h 801"/>
              <a:gd name="T92" fmla="*/ 332 w 798"/>
              <a:gd name="T93" fmla="*/ 337 h 801"/>
              <a:gd name="T94" fmla="*/ 504 w 798"/>
              <a:gd name="T95" fmla="*/ 355 h 801"/>
              <a:gd name="T96" fmla="*/ 306 w 798"/>
              <a:gd name="T97" fmla="*/ 445 h 801"/>
              <a:gd name="T98" fmla="*/ 467 w 798"/>
              <a:gd name="T99" fmla="*/ 432 h 801"/>
              <a:gd name="T100" fmla="*/ 395 w 798"/>
              <a:gd name="T101" fmla="*/ 483 h 801"/>
              <a:gd name="T102" fmla="*/ 347 w 798"/>
              <a:gd name="T103" fmla="*/ 502 h 801"/>
              <a:gd name="T104" fmla="*/ 236 w 798"/>
              <a:gd name="T105" fmla="*/ 530 h 801"/>
              <a:gd name="T106" fmla="*/ 249 w 798"/>
              <a:gd name="T107" fmla="*/ 580 h 801"/>
              <a:gd name="T108" fmla="*/ 524 w 798"/>
              <a:gd name="T109" fmla="*/ 575 h 801"/>
              <a:gd name="T110" fmla="*/ 463 w 798"/>
              <a:gd name="T111" fmla="*/ 582 h 801"/>
              <a:gd name="T112" fmla="*/ 366 w 798"/>
              <a:gd name="T113" fmla="*/ 551 h 801"/>
              <a:gd name="T114" fmla="*/ 386 w 798"/>
              <a:gd name="T115" fmla="*/ 664 h 801"/>
              <a:gd name="T116" fmla="*/ 524 w 798"/>
              <a:gd name="T117" fmla="*/ 646 h 801"/>
              <a:gd name="T118" fmla="*/ 416 w 798"/>
              <a:gd name="T119" fmla="*/ 717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8" h="801">
                <a:moveTo>
                  <a:pt x="410" y="7"/>
                </a:moveTo>
                <a:cubicBezTo>
                  <a:pt x="426" y="28"/>
                  <a:pt x="426" y="28"/>
                  <a:pt x="426" y="28"/>
                </a:cubicBezTo>
                <a:cubicBezTo>
                  <a:pt x="451" y="44"/>
                  <a:pt x="480" y="51"/>
                  <a:pt x="501" y="75"/>
                </a:cubicBezTo>
                <a:cubicBezTo>
                  <a:pt x="511" y="85"/>
                  <a:pt x="519" y="97"/>
                  <a:pt x="526" y="108"/>
                </a:cubicBezTo>
                <a:cubicBezTo>
                  <a:pt x="557" y="118"/>
                  <a:pt x="587" y="141"/>
                  <a:pt x="603" y="169"/>
                </a:cubicBezTo>
                <a:cubicBezTo>
                  <a:pt x="604" y="174"/>
                  <a:pt x="606" y="180"/>
                  <a:pt x="611" y="182"/>
                </a:cubicBezTo>
                <a:cubicBezTo>
                  <a:pt x="640" y="196"/>
                  <a:pt x="664" y="221"/>
                  <a:pt x="679" y="249"/>
                </a:cubicBezTo>
                <a:cubicBezTo>
                  <a:pt x="681" y="257"/>
                  <a:pt x="686" y="265"/>
                  <a:pt x="688" y="274"/>
                </a:cubicBezTo>
                <a:cubicBezTo>
                  <a:pt x="699" y="281"/>
                  <a:pt x="710" y="288"/>
                  <a:pt x="720" y="299"/>
                </a:cubicBezTo>
                <a:cubicBezTo>
                  <a:pt x="743" y="329"/>
                  <a:pt x="749" y="368"/>
                  <a:pt x="780" y="392"/>
                </a:cubicBezTo>
                <a:cubicBezTo>
                  <a:pt x="785" y="398"/>
                  <a:pt x="791" y="403"/>
                  <a:pt x="798" y="407"/>
                </a:cubicBezTo>
                <a:cubicBezTo>
                  <a:pt x="798" y="408"/>
                  <a:pt x="797" y="409"/>
                  <a:pt x="796" y="409"/>
                </a:cubicBezTo>
                <a:cubicBezTo>
                  <a:pt x="792" y="408"/>
                  <a:pt x="790" y="414"/>
                  <a:pt x="787" y="414"/>
                </a:cubicBezTo>
                <a:cubicBezTo>
                  <a:pt x="766" y="425"/>
                  <a:pt x="757" y="449"/>
                  <a:pt x="748" y="469"/>
                </a:cubicBezTo>
                <a:cubicBezTo>
                  <a:pt x="735" y="495"/>
                  <a:pt x="718" y="525"/>
                  <a:pt x="688" y="536"/>
                </a:cubicBezTo>
                <a:cubicBezTo>
                  <a:pt x="681" y="537"/>
                  <a:pt x="681" y="545"/>
                  <a:pt x="677" y="548"/>
                </a:cubicBezTo>
                <a:cubicBezTo>
                  <a:pt x="658" y="575"/>
                  <a:pt x="635" y="602"/>
                  <a:pt x="608" y="619"/>
                </a:cubicBezTo>
                <a:cubicBezTo>
                  <a:pt x="601" y="623"/>
                  <a:pt x="602" y="631"/>
                  <a:pt x="597" y="636"/>
                </a:cubicBezTo>
                <a:cubicBezTo>
                  <a:pt x="590" y="648"/>
                  <a:pt x="579" y="657"/>
                  <a:pt x="570" y="666"/>
                </a:cubicBezTo>
                <a:cubicBezTo>
                  <a:pt x="567" y="668"/>
                  <a:pt x="564" y="670"/>
                  <a:pt x="561" y="672"/>
                </a:cubicBezTo>
                <a:cubicBezTo>
                  <a:pt x="548" y="683"/>
                  <a:pt x="533" y="690"/>
                  <a:pt x="517" y="695"/>
                </a:cubicBezTo>
                <a:cubicBezTo>
                  <a:pt x="514" y="699"/>
                  <a:pt x="513" y="705"/>
                  <a:pt x="509" y="709"/>
                </a:cubicBezTo>
                <a:cubicBezTo>
                  <a:pt x="493" y="733"/>
                  <a:pt x="465" y="740"/>
                  <a:pt x="443" y="756"/>
                </a:cubicBezTo>
                <a:cubicBezTo>
                  <a:pt x="427" y="765"/>
                  <a:pt x="412" y="779"/>
                  <a:pt x="400" y="792"/>
                </a:cubicBezTo>
                <a:cubicBezTo>
                  <a:pt x="396" y="795"/>
                  <a:pt x="395" y="801"/>
                  <a:pt x="391" y="801"/>
                </a:cubicBezTo>
                <a:cubicBezTo>
                  <a:pt x="389" y="800"/>
                  <a:pt x="391" y="799"/>
                  <a:pt x="391" y="797"/>
                </a:cubicBezTo>
                <a:cubicBezTo>
                  <a:pt x="405" y="782"/>
                  <a:pt x="419" y="766"/>
                  <a:pt x="436" y="756"/>
                </a:cubicBezTo>
                <a:cubicBezTo>
                  <a:pt x="459" y="741"/>
                  <a:pt x="486" y="733"/>
                  <a:pt x="504" y="711"/>
                </a:cubicBezTo>
                <a:cubicBezTo>
                  <a:pt x="509" y="706"/>
                  <a:pt x="511" y="700"/>
                  <a:pt x="512" y="693"/>
                </a:cubicBezTo>
                <a:cubicBezTo>
                  <a:pt x="540" y="686"/>
                  <a:pt x="565" y="668"/>
                  <a:pt x="585" y="647"/>
                </a:cubicBezTo>
                <a:cubicBezTo>
                  <a:pt x="592" y="639"/>
                  <a:pt x="598" y="630"/>
                  <a:pt x="601" y="620"/>
                </a:cubicBezTo>
                <a:cubicBezTo>
                  <a:pt x="628" y="603"/>
                  <a:pt x="651" y="578"/>
                  <a:pt x="669" y="553"/>
                </a:cubicBezTo>
                <a:cubicBezTo>
                  <a:pt x="677" y="547"/>
                  <a:pt x="678" y="535"/>
                  <a:pt x="688" y="531"/>
                </a:cubicBezTo>
                <a:cubicBezTo>
                  <a:pt x="712" y="524"/>
                  <a:pt x="728" y="499"/>
                  <a:pt x="740" y="479"/>
                </a:cubicBezTo>
                <a:cubicBezTo>
                  <a:pt x="752" y="453"/>
                  <a:pt x="762" y="422"/>
                  <a:pt x="790" y="409"/>
                </a:cubicBezTo>
                <a:cubicBezTo>
                  <a:pt x="790" y="406"/>
                  <a:pt x="790" y="406"/>
                  <a:pt x="790" y="406"/>
                </a:cubicBezTo>
                <a:cubicBezTo>
                  <a:pt x="767" y="388"/>
                  <a:pt x="748" y="363"/>
                  <a:pt x="739" y="336"/>
                </a:cubicBezTo>
                <a:cubicBezTo>
                  <a:pt x="731" y="323"/>
                  <a:pt x="724" y="308"/>
                  <a:pt x="713" y="296"/>
                </a:cubicBezTo>
                <a:cubicBezTo>
                  <a:pt x="704" y="289"/>
                  <a:pt x="696" y="281"/>
                  <a:pt x="686" y="277"/>
                </a:cubicBezTo>
                <a:cubicBezTo>
                  <a:pt x="684" y="274"/>
                  <a:pt x="684" y="270"/>
                  <a:pt x="683" y="267"/>
                </a:cubicBezTo>
                <a:cubicBezTo>
                  <a:pt x="677" y="249"/>
                  <a:pt x="665" y="233"/>
                  <a:pt x="653" y="218"/>
                </a:cubicBezTo>
                <a:cubicBezTo>
                  <a:pt x="639" y="202"/>
                  <a:pt x="623" y="192"/>
                  <a:pt x="606" y="183"/>
                </a:cubicBezTo>
                <a:cubicBezTo>
                  <a:pt x="599" y="173"/>
                  <a:pt x="596" y="160"/>
                  <a:pt x="587" y="151"/>
                </a:cubicBezTo>
                <a:cubicBezTo>
                  <a:pt x="569" y="133"/>
                  <a:pt x="548" y="117"/>
                  <a:pt x="524" y="112"/>
                </a:cubicBezTo>
                <a:cubicBezTo>
                  <a:pt x="512" y="89"/>
                  <a:pt x="493" y="66"/>
                  <a:pt x="469" y="55"/>
                </a:cubicBezTo>
                <a:cubicBezTo>
                  <a:pt x="449" y="42"/>
                  <a:pt x="422" y="37"/>
                  <a:pt x="411" y="12"/>
                </a:cubicBezTo>
                <a:cubicBezTo>
                  <a:pt x="409" y="11"/>
                  <a:pt x="407" y="8"/>
                  <a:pt x="405" y="11"/>
                </a:cubicBezTo>
                <a:cubicBezTo>
                  <a:pt x="390" y="25"/>
                  <a:pt x="376" y="42"/>
                  <a:pt x="358" y="51"/>
                </a:cubicBezTo>
                <a:cubicBezTo>
                  <a:pt x="331" y="66"/>
                  <a:pt x="304" y="81"/>
                  <a:pt x="284" y="107"/>
                </a:cubicBezTo>
                <a:cubicBezTo>
                  <a:pt x="260" y="117"/>
                  <a:pt x="235" y="127"/>
                  <a:pt x="217" y="148"/>
                </a:cubicBezTo>
                <a:cubicBezTo>
                  <a:pt x="209" y="157"/>
                  <a:pt x="202" y="168"/>
                  <a:pt x="196" y="178"/>
                </a:cubicBezTo>
                <a:cubicBezTo>
                  <a:pt x="185" y="182"/>
                  <a:pt x="175" y="188"/>
                  <a:pt x="165" y="195"/>
                </a:cubicBezTo>
                <a:cubicBezTo>
                  <a:pt x="152" y="207"/>
                  <a:pt x="140" y="217"/>
                  <a:pt x="129" y="231"/>
                </a:cubicBezTo>
                <a:cubicBezTo>
                  <a:pt x="122" y="241"/>
                  <a:pt x="115" y="252"/>
                  <a:pt x="110" y="263"/>
                </a:cubicBezTo>
                <a:cubicBezTo>
                  <a:pt x="86" y="273"/>
                  <a:pt x="69" y="297"/>
                  <a:pt x="53" y="318"/>
                </a:cubicBezTo>
                <a:cubicBezTo>
                  <a:pt x="34" y="343"/>
                  <a:pt x="30" y="374"/>
                  <a:pt x="6" y="395"/>
                </a:cubicBezTo>
                <a:cubicBezTo>
                  <a:pt x="6" y="396"/>
                  <a:pt x="6" y="396"/>
                  <a:pt x="6" y="396"/>
                </a:cubicBezTo>
                <a:cubicBezTo>
                  <a:pt x="47" y="419"/>
                  <a:pt x="48" y="470"/>
                  <a:pt x="79" y="501"/>
                </a:cubicBezTo>
                <a:cubicBezTo>
                  <a:pt x="88" y="508"/>
                  <a:pt x="94" y="518"/>
                  <a:pt x="105" y="519"/>
                </a:cubicBezTo>
                <a:cubicBezTo>
                  <a:pt x="109" y="523"/>
                  <a:pt x="108" y="530"/>
                  <a:pt x="111" y="535"/>
                </a:cubicBezTo>
                <a:cubicBezTo>
                  <a:pt x="121" y="561"/>
                  <a:pt x="140" y="585"/>
                  <a:pt x="161" y="604"/>
                </a:cubicBezTo>
                <a:cubicBezTo>
                  <a:pt x="172" y="614"/>
                  <a:pt x="189" y="613"/>
                  <a:pt x="195" y="629"/>
                </a:cubicBezTo>
                <a:cubicBezTo>
                  <a:pt x="210" y="652"/>
                  <a:pt x="231" y="675"/>
                  <a:pt x="255" y="687"/>
                </a:cubicBezTo>
                <a:cubicBezTo>
                  <a:pt x="277" y="697"/>
                  <a:pt x="277" y="697"/>
                  <a:pt x="277" y="697"/>
                </a:cubicBezTo>
                <a:cubicBezTo>
                  <a:pt x="282" y="701"/>
                  <a:pt x="280" y="706"/>
                  <a:pt x="284" y="710"/>
                </a:cubicBezTo>
                <a:cubicBezTo>
                  <a:pt x="295" y="730"/>
                  <a:pt x="314" y="742"/>
                  <a:pt x="331" y="755"/>
                </a:cubicBezTo>
                <a:cubicBezTo>
                  <a:pt x="350" y="768"/>
                  <a:pt x="378" y="774"/>
                  <a:pt x="388" y="797"/>
                </a:cubicBezTo>
                <a:cubicBezTo>
                  <a:pt x="387" y="798"/>
                  <a:pt x="387" y="798"/>
                  <a:pt x="387" y="798"/>
                </a:cubicBezTo>
                <a:cubicBezTo>
                  <a:pt x="380" y="791"/>
                  <a:pt x="375" y="780"/>
                  <a:pt x="365" y="777"/>
                </a:cubicBezTo>
                <a:cubicBezTo>
                  <a:pt x="354" y="769"/>
                  <a:pt x="341" y="766"/>
                  <a:pt x="332" y="758"/>
                </a:cubicBezTo>
                <a:cubicBezTo>
                  <a:pt x="326" y="756"/>
                  <a:pt x="322" y="752"/>
                  <a:pt x="317" y="748"/>
                </a:cubicBezTo>
                <a:cubicBezTo>
                  <a:pt x="307" y="740"/>
                  <a:pt x="297" y="734"/>
                  <a:pt x="289" y="724"/>
                </a:cubicBezTo>
                <a:cubicBezTo>
                  <a:pt x="278" y="717"/>
                  <a:pt x="281" y="701"/>
                  <a:pt x="269" y="697"/>
                </a:cubicBezTo>
                <a:cubicBezTo>
                  <a:pt x="239" y="686"/>
                  <a:pt x="215" y="663"/>
                  <a:pt x="196" y="636"/>
                </a:cubicBezTo>
                <a:cubicBezTo>
                  <a:pt x="192" y="630"/>
                  <a:pt x="188" y="622"/>
                  <a:pt x="181" y="618"/>
                </a:cubicBezTo>
                <a:cubicBezTo>
                  <a:pt x="173" y="618"/>
                  <a:pt x="168" y="611"/>
                  <a:pt x="161" y="607"/>
                </a:cubicBezTo>
                <a:cubicBezTo>
                  <a:pt x="140" y="592"/>
                  <a:pt x="126" y="569"/>
                  <a:pt x="112" y="547"/>
                </a:cubicBezTo>
                <a:cubicBezTo>
                  <a:pt x="106" y="538"/>
                  <a:pt x="109" y="523"/>
                  <a:pt x="96" y="519"/>
                </a:cubicBezTo>
                <a:cubicBezTo>
                  <a:pt x="93" y="518"/>
                  <a:pt x="93" y="518"/>
                  <a:pt x="93" y="518"/>
                </a:cubicBezTo>
                <a:cubicBezTo>
                  <a:pt x="71" y="502"/>
                  <a:pt x="57" y="480"/>
                  <a:pt x="48" y="457"/>
                </a:cubicBezTo>
                <a:cubicBezTo>
                  <a:pt x="45" y="455"/>
                  <a:pt x="46" y="451"/>
                  <a:pt x="44" y="448"/>
                </a:cubicBezTo>
                <a:cubicBezTo>
                  <a:pt x="37" y="428"/>
                  <a:pt x="22" y="409"/>
                  <a:pt x="3" y="398"/>
                </a:cubicBezTo>
                <a:cubicBezTo>
                  <a:pt x="1" y="399"/>
                  <a:pt x="0" y="397"/>
                  <a:pt x="0" y="395"/>
                </a:cubicBezTo>
                <a:cubicBezTo>
                  <a:pt x="4" y="391"/>
                  <a:pt x="8" y="387"/>
                  <a:pt x="13" y="383"/>
                </a:cubicBezTo>
                <a:cubicBezTo>
                  <a:pt x="28" y="362"/>
                  <a:pt x="34" y="336"/>
                  <a:pt x="51" y="315"/>
                </a:cubicBezTo>
                <a:cubicBezTo>
                  <a:pt x="64" y="295"/>
                  <a:pt x="79" y="278"/>
                  <a:pt x="99" y="265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20" y="233"/>
                  <a:pt x="143" y="209"/>
                  <a:pt x="166" y="189"/>
                </a:cubicBezTo>
                <a:cubicBezTo>
                  <a:pt x="175" y="183"/>
                  <a:pt x="184" y="180"/>
                  <a:pt x="194" y="175"/>
                </a:cubicBezTo>
                <a:cubicBezTo>
                  <a:pt x="212" y="143"/>
                  <a:pt x="242" y="119"/>
                  <a:pt x="276" y="107"/>
                </a:cubicBezTo>
                <a:cubicBezTo>
                  <a:pt x="288" y="105"/>
                  <a:pt x="290" y="91"/>
                  <a:pt x="300" y="85"/>
                </a:cubicBezTo>
                <a:cubicBezTo>
                  <a:pt x="325" y="61"/>
                  <a:pt x="358" y="51"/>
                  <a:pt x="383" y="28"/>
                </a:cubicBezTo>
                <a:cubicBezTo>
                  <a:pt x="390" y="18"/>
                  <a:pt x="402" y="13"/>
                  <a:pt x="407" y="1"/>
                </a:cubicBezTo>
                <a:cubicBezTo>
                  <a:pt x="410" y="0"/>
                  <a:pt x="409" y="5"/>
                  <a:pt x="410" y="7"/>
                </a:cubicBezTo>
                <a:close/>
                <a:moveTo>
                  <a:pt x="406" y="18"/>
                </a:moveTo>
                <a:cubicBezTo>
                  <a:pt x="404" y="18"/>
                  <a:pt x="404" y="18"/>
                  <a:pt x="404" y="18"/>
                </a:cubicBezTo>
                <a:cubicBezTo>
                  <a:pt x="404" y="25"/>
                  <a:pt x="398" y="29"/>
                  <a:pt x="394" y="34"/>
                </a:cubicBezTo>
                <a:cubicBezTo>
                  <a:pt x="361" y="63"/>
                  <a:pt x="313" y="68"/>
                  <a:pt x="291" y="111"/>
                </a:cubicBezTo>
                <a:cubicBezTo>
                  <a:pt x="264" y="117"/>
                  <a:pt x="242" y="133"/>
                  <a:pt x="222" y="151"/>
                </a:cubicBezTo>
                <a:cubicBezTo>
                  <a:pt x="215" y="161"/>
                  <a:pt x="203" y="170"/>
                  <a:pt x="203" y="182"/>
                </a:cubicBezTo>
                <a:cubicBezTo>
                  <a:pt x="190" y="185"/>
                  <a:pt x="179" y="193"/>
                  <a:pt x="168" y="200"/>
                </a:cubicBezTo>
                <a:cubicBezTo>
                  <a:pt x="143" y="218"/>
                  <a:pt x="128" y="245"/>
                  <a:pt x="114" y="271"/>
                </a:cubicBezTo>
                <a:cubicBezTo>
                  <a:pt x="103" y="276"/>
                  <a:pt x="91" y="280"/>
                  <a:pt x="83" y="290"/>
                </a:cubicBezTo>
                <a:cubicBezTo>
                  <a:pt x="50" y="320"/>
                  <a:pt x="43" y="362"/>
                  <a:pt x="14" y="394"/>
                </a:cubicBezTo>
                <a:cubicBezTo>
                  <a:pt x="14" y="395"/>
                  <a:pt x="14" y="397"/>
                  <a:pt x="15" y="398"/>
                </a:cubicBezTo>
                <a:cubicBezTo>
                  <a:pt x="28" y="402"/>
                  <a:pt x="35" y="414"/>
                  <a:pt x="43" y="424"/>
                </a:cubicBezTo>
                <a:cubicBezTo>
                  <a:pt x="52" y="436"/>
                  <a:pt x="53" y="448"/>
                  <a:pt x="60" y="461"/>
                </a:cubicBezTo>
                <a:cubicBezTo>
                  <a:pt x="69" y="482"/>
                  <a:pt x="84" y="505"/>
                  <a:pt x="108" y="514"/>
                </a:cubicBezTo>
                <a:cubicBezTo>
                  <a:pt x="113" y="514"/>
                  <a:pt x="112" y="520"/>
                  <a:pt x="113" y="524"/>
                </a:cubicBezTo>
                <a:cubicBezTo>
                  <a:pt x="119" y="540"/>
                  <a:pt x="128" y="555"/>
                  <a:pt x="137" y="570"/>
                </a:cubicBezTo>
                <a:cubicBezTo>
                  <a:pt x="150" y="589"/>
                  <a:pt x="170" y="604"/>
                  <a:pt x="191" y="613"/>
                </a:cubicBezTo>
                <a:cubicBezTo>
                  <a:pt x="200" y="618"/>
                  <a:pt x="201" y="631"/>
                  <a:pt x="208" y="639"/>
                </a:cubicBezTo>
                <a:cubicBezTo>
                  <a:pt x="228" y="659"/>
                  <a:pt x="249" y="680"/>
                  <a:pt x="276" y="688"/>
                </a:cubicBezTo>
                <a:cubicBezTo>
                  <a:pt x="278" y="691"/>
                  <a:pt x="282" y="688"/>
                  <a:pt x="284" y="692"/>
                </a:cubicBezTo>
                <a:cubicBezTo>
                  <a:pt x="291" y="711"/>
                  <a:pt x="304" y="728"/>
                  <a:pt x="321" y="739"/>
                </a:cubicBezTo>
                <a:cubicBezTo>
                  <a:pt x="339" y="761"/>
                  <a:pt x="372" y="762"/>
                  <a:pt x="388" y="786"/>
                </a:cubicBezTo>
                <a:cubicBezTo>
                  <a:pt x="392" y="791"/>
                  <a:pt x="395" y="782"/>
                  <a:pt x="399" y="780"/>
                </a:cubicBezTo>
                <a:cubicBezTo>
                  <a:pt x="404" y="773"/>
                  <a:pt x="411" y="765"/>
                  <a:pt x="417" y="759"/>
                </a:cubicBezTo>
                <a:cubicBezTo>
                  <a:pt x="445" y="738"/>
                  <a:pt x="484" y="733"/>
                  <a:pt x="502" y="699"/>
                </a:cubicBezTo>
                <a:cubicBezTo>
                  <a:pt x="503" y="695"/>
                  <a:pt x="503" y="690"/>
                  <a:pt x="507" y="688"/>
                </a:cubicBezTo>
                <a:cubicBezTo>
                  <a:pt x="540" y="680"/>
                  <a:pt x="568" y="655"/>
                  <a:pt x="590" y="628"/>
                </a:cubicBezTo>
                <a:cubicBezTo>
                  <a:pt x="591" y="623"/>
                  <a:pt x="593" y="619"/>
                  <a:pt x="596" y="614"/>
                </a:cubicBezTo>
                <a:cubicBezTo>
                  <a:pt x="625" y="597"/>
                  <a:pt x="650" y="571"/>
                  <a:pt x="669" y="543"/>
                </a:cubicBezTo>
                <a:cubicBezTo>
                  <a:pt x="676" y="537"/>
                  <a:pt x="673" y="524"/>
                  <a:pt x="685" y="524"/>
                </a:cubicBezTo>
                <a:cubicBezTo>
                  <a:pt x="712" y="511"/>
                  <a:pt x="729" y="488"/>
                  <a:pt x="741" y="460"/>
                </a:cubicBezTo>
                <a:cubicBezTo>
                  <a:pt x="743" y="456"/>
                  <a:pt x="746" y="452"/>
                  <a:pt x="747" y="447"/>
                </a:cubicBezTo>
                <a:cubicBezTo>
                  <a:pt x="754" y="436"/>
                  <a:pt x="761" y="423"/>
                  <a:pt x="771" y="414"/>
                </a:cubicBezTo>
                <a:cubicBezTo>
                  <a:pt x="773" y="409"/>
                  <a:pt x="781" y="409"/>
                  <a:pt x="780" y="404"/>
                </a:cubicBezTo>
                <a:cubicBezTo>
                  <a:pt x="779" y="401"/>
                  <a:pt x="777" y="400"/>
                  <a:pt x="774" y="400"/>
                </a:cubicBezTo>
                <a:cubicBezTo>
                  <a:pt x="757" y="388"/>
                  <a:pt x="746" y="368"/>
                  <a:pt x="737" y="351"/>
                </a:cubicBezTo>
                <a:cubicBezTo>
                  <a:pt x="728" y="323"/>
                  <a:pt x="709" y="292"/>
                  <a:pt x="679" y="282"/>
                </a:cubicBezTo>
                <a:cubicBezTo>
                  <a:pt x="674" y="269"/>
                  <a:pt x="669" y="255"/>
                  <a:pt x="663" y="243"/>
                </a:cubicBezTo>
                <a:cubicBezTo>
                  <a:pt x="653" y="222"/>
                  <a:pt x="631" y="208"/>
                  <a:pt x="614" y="195"/>
                </a:cubicBezTo>
                <a:cubicBezTo>
                  <a:pt x="606" y="188"/>
                  <a:pt x="591" y="188"/>
                  <a:pt x="593" y="174"/>
                </a:cubicBezTo>
                <a:cubicBezTo>
                  <a:pt x="583" y="159"/>
                  <a:pt x="571" y="142"/>
                  <a:pt x="554" y="132"/>
                </a:cubicBezTo>
                <a:cubicBezTo>
                  <a:pt x="528" y="120"/>
                  <a:pt x="528" y="120"/>
                  <a:pt x="528" y="120"/>
                </a:cubicBezTo>
                <a:cubicBezTo>
                  <a:pt x="524" y="118"/>
                  <a:pt x="519" y="118"/>
                  <a:pt x="516" y="114"/>
                </a:cubicBezTo>
                <a:cubicBezTo>
                  <a:pt x="506" y="98"/>
                  <a:pt x="495" y="80"/>
                  <a:pt x="478" y="69"/>
                </a:cubicBezTo>
                <a:cubicBezTo>
                  <a:pt x="462" y="56"/>
                  <a:pt x="445" y="49"/>
                  <a:pt x="428" y="39"/>
                </a:cubicBezTo>
                <a:cubicBezTo>
                  <a:pt x="419" y="35"/>
                  <a:pt x="411" y="27"/>
                  <a:pt x="406" y="18"/>
                </a:cubicBezTo>
                <a:close/>
                <a:moveTo>
                  <a:pt x="422" y="42"/>
                </a:moveTo>
                <a:cubicBezTo>
                  <a:pt x="415" y="38"/>
                  <a:pt x="413" y="30"/>
                  <a:pt x="406" y="29"/>
                </a:cubicBezTo>
                <a:cubicBezTo>
                  <a:pt x="404" y="31"/>
                  <a:pt x="401" y="33"/>
                  <a:pt x="399" y="37"/>
                </a:cubicBezTo>
                <a:cubicBezTo>
                  <a:pt x="386" y="48"/>
                  <a:pt x="371" y="56"/>
                  <a:pt x="356" y="63"/>
                </a:cubicBezTo>
                <a:cubicBezTo>
                  <a:pt x="335" y="72"/>
                  <a:pt x="315" y="87"/>
                  <a:pt x="300" y="105"/>
                </a:cubicBezTo>
                <a:cubicBezTo>
                  <a:pt x="298" y="108"/>
                  <a:pt x="297" y="112"/>
                  <a:pt x="295" y="115"/>
                </a:cubicBezTo>
                <a:cubicBezTo>
                  <a:pt x="280" y="116"/>
                  <a:pt x="265" y="123"/>
                  <a:pt x="252" y="132"/>
                </a:cubicBezTo>
                <a:cubicBezTo>
                  <a:pt x="237" y="144"/>
                  <a:pt x="222" y="158"/>
                  <a:pt x="210" y="174"/>
                </a:cubicBezTo>
                <a:cubicBezTo>
                  <a:pt x="209" y="175"/>
                  <a:pt x="208" y="177"/>
                  <a:pt x="210" y="179"/>
                </a:cubicBezTo>
                <a:cubicBezTo>
                  <a:pt x="222" y="174"/>
                  <a:pt x="235" y="176"/>
                  <a:pt x="247" y="174"/>
                </a:cubicBezTo>
                <a:cubicBezTo>
                  <a:pt x="262" y="154"/>
                  <a:pt x="285" y="144"/>
                  <a:pt x="310" y="141"/>
                </a:cubicBezTo>
                <a:cubicBezTo>
                  <a:pt x="313" y="132"/>
                  <a:pt x="316" y="122"/>
                  <a:pt x="324" y="114"/>
                </a:cubicBezTo>
                <a:cubicBezTo>
                  <a:pt x="343" y="91"/>
                  <a:pt x="371" y="85"/>
                  <a:pt x="395" y="72"/>
                </a:cubicBezTo>
                <a:cubicBezTo>
                  <a:pt x="400" y="68"/>
                  <a:pt x="400" y="68"/>
                  <a:pt x="400" y="68"/>
                </a:cubicBezTo>
                <a:cubicBezTo>
                  <a:pt x="403" y="66"/>
                  <a:pt x="400" y="60"/>
                  <a:pt x="405" y="60"/>
                </a:cubicBezTo>
                <a:cubicBezTo>
                  <a:pt x="409" y="66"/>
                  <a:pt x="416" y="71"/>
                  <a:pt x="422" y="75"/>
                </a:cubicBezTo>
                <a:cubicBezTo>
                  <a:pt x="446" y="84"/>
                  <a:pt x="470" y="99"/>
                  <a:pt x="483" y="123"/>
                </a:cubicBezTo>
                <a:cubicBezTo>
                  <a:pt x="488" y="128"/>
                  <a:pt x="487" y="140"/>
                  <a:pt x="497" y="141"/>
                </a:cubicBezTo>
                <a:cubicBezTo>
                  <a:pt x="516" y="143"/>
                  <a:pt x="532" y="154"/>
                  <a:pt x="545" y="169"/>
                </a:cubicBezTo>
                <a:cubicBezTo>
                  <a:pt x="546" y="172"/>
                  <a:pt x="546" y="172"/>
                  <a:pt x="546" y="172"/>
                </a:cubicBezTo>
                <a:cubicBezTo>
                  <a:pt x="548" y="174"/>
                  <a:pt x="551" y="174"/>
                  <a:pt x="553" y="173"/>
                </a:cubicBezTo>
                <a:cubicBezTo>
                  <a:pt x="565" y="173"/>
                  <a:pt x="577" y="177"/>
                  <a:pt x="588" y="180"/>
                </a:cubicBezTo>
                <a:cubicBezTo>
                  <a:pt x="580" y="164"/>
                  <a:pt x="569" y="146"/>
                  <a:pt x="552" y="138"/>
                </a:cubicBezTo>
                <a:cubicBezTo>
                  <a:pt x="540" y="131"/>
                  <a:pt x="528" y="124"/>
                  <a:pt x="514" y="121"/>
                </a:cubicBezTo>
                <a:cubicBezTo>
                  <a:pt x="506" y="104"/>
                  <a:pt x="494" y="89"/>
                  <a:pt x="481" y="76"/>
                </a:cubicBezTo>
                <a:cubicBezTo>
                  <a:pt x="462" y="62"/>
                  <a:pt x="442" y="52"/>
                  <a:pt x="422" y="42"/>
                </a:cubicBezTo>
                <a:close/>
                <a:moveTo>
                  <a:pt x="417" y="78"/>
                </a:moveTo>
                <a:cubicBezTo>
                  <a:pt x="410" y="72"/>
                  <a:pt x="410" y="72"/>
                  <a:pt x="410" y="72"/>
                </a:cubicBezTo>
                <a:cubicBezTo>
                  <a:pt x="407" y="69"/>
                  <a:pt x="404" y="73"/>
                  <a:pt x="401" y="75"/>
                </a:cubicBezTo>
                <a:cubicBezTo>
                  <a:pt x="369" y="90"/>
                  <a:pt x="328" y="104"/>
                  <a:pt x="315" y="141"/>
                </a:cubicBezTo>
                <a:cubicBezTo>
                  <a:pt x="314" y="143"/>
                  <a:pt x="311" y="143"/>
                  <a:pt x="310" y="145"/>
                </a:cubicBezTo>
                <a:cubicBezTo>
                  <a:pt x="288" y="148"/>
                  <a:pt x="267" y="158"/>
                  <a:pt x="254" y="175"/>
                </a:cubicBezTo>
                <a:cubicBezTo>
                  <a:pt x="254" y="177"/>
                  <a:pt x="257" y="177"/>
                  <a:pt x="259" y="177"/>
                </a:cubicBezTo>
                <a:cubicBezTo>
                  <a:pt x="270" y="168"/>
                  <a:pt x="282" y="157"/>
                  <a:pt x="297" y="155"/>
                </a:cubicBezTo>
                <a:cubicBezTo>
                  <a:pt x="307" y="150"/>
                  <a:pt x="325" y="154"/>
                  <a:pt x="325" y="139"/>
                </a:cubicBezTo>
                <a:cubicBezTo>
                  <a:pt x="335" y="106"/>
                  <a:pt x="370" y="97"/>
                  <a:pt x="397" y="85"/>
                </a:cubicBezTo>
                <a:cubicBezTo>
                  <a:pt x="400" y="83"/>
                  <a:pt x="403" y="80"/>
                  <a:pt x="407" y="78"/>
                </a:cubicBezTo>
                <a:cubicBezTo>
                  <a:pt x="421" y="89"/>
                  <a:pt x="439" y="93"/>
                  <a:pt x="453" y="104"/>
                </a:cubicBezTo>
                <a:cubicBezTo>
                  <a:pt x="471" y="114"/>
                  <a:pt x="476" y="135"/>
                  <a:pt x="484" y="151"/>
                </a:cubicBezTo>
                <a:cubicBezTo>
                  <a:pt x="485" y="152"/>
                  <a:pt x="485" y="152"/>
                  <a:pt x="485" y="152"/>
                </a:cubicBezTo>
                <a:cubicBezTo>
                  <a:pt x="499" y="152"/>
                  <a:pt x="512" y="154"/>
                  <a:pt x="523" y="163"/>
                </a:cubicBezTo>
                <a:cubicBezTo>
                  <a:pt x="529" y="165"/>
                  <a:pt x="531" y="178"/>
                  <a:pt x="539" y="172"/>
                </a:cubicBezTo>
                <a:cubicBezTo>
                  <a:pt x="532" y="160"/>
                  <a:pt x="519" y="153"/>
                  <a:pt x="506" y="148"/>
                </a:cubicBezTo>
                <a:cubicBezTo>
                  <a:pt x="501" y="145"/>
                  <a:pt x="493" y="146"/>
                  <a:pt x="488" y="143"/>
                </a:cubicBezTo>
                <a:cubicBezTo>
                  <a:pt x="482" y="126"/>
                  <a:pt x="470" y="108"/>
                  <a:pt x="454" y="97"/>
                </a:cubicBezTo>
                <a:cubicBezTo>
                  <a:pt x="443" y="90"/>
                  <a:pt x="429" y="85"/>
                  <a:pt x="417" y="78"/>
                </a:cubicBezTo>
                <a:close/>
                <a:moveTo>
                  <a:pt x="473" y="135"/>
                </a:moveTo>
                <a:cubicBezTo>
                  <a:pt x="462" y="106"/>
                  <a:pt x="432" y="96"/>
                  <a:pt x="408" y="83"/>
                </a:cubicBezTo>
                <a:cubicBezTo>
                  <a:pt x="381" y="99"/>
                  <a:pt x="345" y="102"/>
                  <a:pt x="330" y="135"/>
                </a:cubicBezTo>
                <a:cubicBezTo>
                  <a:pt x="327" y="140"/>
                  <a:pt x="329" y="148"/>
                  <a:pt x="322" y="152"/>
                </a:cubicBezTo>
                <a:cubicBezTo>
                  <a:pt x="306" y="158"/>
                  <a:pt x="287" y="158"/>
                  <a:pt x="274" y="169"/>
                </a:cubicBezTo>
                <a:cubicBezTo>
                  <a:pt x="271" y="172"/>
                  <a:pt x="266" y="173"/>
                  <a:pt x="265" y="178"/>
                </a:cubicBezTo>
                <a:cubicBezTo>
                  <a:pt x="278" y="183"/>
                  <a:pt x="278" y="183"/>
                  <a:pt x="278" y="183"/>
                </a:cubicBezTo>
                <a:cubicBezTo>
                  <a:pt x="294" y="194"/>
                  <a:pt x="313" y="206"/>
                  <a:pt x="319" y="224"/>
                </a:cubicBezTo>
                <a:cubicBezTo>
                  <a:pt x="319" y="225"/>
                  <a:pt x="320" y="225"/>
                  <a:pt x="321" y="224"/>
                </a:cubicBezTo>
                <a:cubicBezTo>
                  <a:pt x="321" y="213"/>
                  <a:pt x="328" y="204"/>
                  <a:pt x="336" y="197"/>
                </a:cubicBezTo>
                <a:cubicBezTo>
                  <a:pt x="340" y="191"/>
                  <a:pt x="347" y="191"/>
                  <a:pt x="350" y="186"/>
                </a:cubicBezTo>
                <a:cubicBezTo>
                  <a:pt x="347" y="180"/>
                  <a:pt x="348" y="174"/>
                  <a:pt x="349" y="168"/>
                </a:cubicBezTo>
                <a:cubicBezTo>
                  <a:pt x="352" y="151"/>
                  <a:pt x="370" y="141"/>
                  <a:pt x="383" y="132"/>
                </a:cubicBezTo>
                <a:cubicBezTo>
                  <a:pt x="389" y="129"/>
                  <a:pt x="391" y="117"/>
                  <a:pt x="400" y="123"/>
                </a:cubicBezTo>
                <a:cubicBezTo>
                  <a:pt x="409" y="136"/>
                  <a:pt x="423" y="142"/>
                  <a:pt x="434" y="151"/>
                </a:cubicBezTo>
                <a:cubicBezTo>
                  <a:pt x="444" y="160"/>
                  <a:pt x="447" y="171"/>
                  <a:pt x="448" y="183"/>
                </a:cubicBezTo>
                <a:cubicBezTo>
                  <a:pt x="462" y="188"/>
                  <a:pt x="471" y="202"/>
                  <a:pt x="475" y="217"/>
                </a:cubicBezTo>
                <a:cubicBezTo>
                  <a:pt x="488" y="198"/>
                  <a:pt x="507" y="182"/>
                  <a:pt x="528" y="175"/>
                </a:cubicBezTo>
                <a:cubicBezTo>
                  <a:pt x="527" y="169"/>
                  <a:pt x="521" y="167"/>
                  <a:pt x="517" y="163"/>
                </a:cubicBezTo>
                <a:cubicBezTo>
                  <a:pt x="508" y="157"/>
                  <a:pt x="495" y="154"/>
                  <a:pt x="483" y="157"/>
                </a:cubicBezTo>
                <a:cubicBezTo>
                  <a:pt x="479" y="150"/>
                  <a:pt x="476" y="142"/>
                  <a:pt x="473" y="135"/>
                </a:cubicBezTo>
                <a:close/>
                <a:moveTo>
                  <a:pt x="413" y="143"/>
                </a:moveTo>
                <a:cubicBezTo>
                  <a:pt x="408" y="139"/>
                  <a:pt x="402" y="131"/>
                  <a:pt x="395" y="127"/>
                </a:cubicBezTo>
                <a:cubicBezTo>
                  <a:pt x="389" y="135"/>
                  <a:pt x="380" y="141"/>
                  <a:pt x="371" y="145"/>
                </a:cubicBezTo>
                <a:cubicBezTo>
                  <a:pt x="359" y="151"/>
                  <a:pt x="354" y="164"/>
                  <a:pt x="353" y="177"/>
                </a:cubicBezTo>
                <a:cubicBezTo>
                  <a:pt x="353" y="182"/>
                  <a:pt x="356" y="186"/>
                  <a:pt x="354" y="190"/>
                </a:cubicBezTo>
                <a:cubicBezTo>
                  <a:pt x="348" y="193"/>
                  <a:pt x="342" y="197"/>
                  <a:pt x="337" y="202"/>
                </a:cubicBezTo>
                <a:cubicBezTo>
                  <a:pt x="329" y="211"/>
                  <a:pt x="324" y="222"/>
                  <a:pt x="328" y="234"/>
                </a:cubicBezTo>
                <a:cubicBezTo>
                  <a:pt x="330" y="245"/>
                  <a:pt x="341" y="253"/>
                  <a:pt x="352" y="255"/>
                </a:cubicBezTo>
                <a:cubicBezTo>
                  <a:pt x="361" y="255"/>
                  <a:pt x="370" y="253"/>
                  <a:pt x="375" y="244"/>
                </a:cubicBezTo>
                <a:cubicBezTo>
                  <a:pt x="377" y="239"/>
                  <a:pt x="377" y="234"/>
                  <a:pt x="374" y="230"/>
                </a:cubicBezTo>
                <a:cubicBezTo>
                  <a:pt x="374" y="227"/>
                  <a:pt x="370" y="227"/>
                  <a:pt x="369" y="228"/>
                </a:cubicBezTo>
                <a:cubicBezTo>
                  <a:pt x="368" y="230"/>
                  <a:pt x="369" y="232"/>
                  <a:pt x="370" y="234"/>
                </a:cubicBezTo>
                <a:cubicBezTo>
                  <a:pt x="369" y="238"/>
                  <a:pt x="368" y="242"/>
                  <a:pt x="365" y="245"/>
                </a:cubicBezTo>
                <a:cubicBezTo>
                  <a:pt x="359" y="250"/>
                  <a:pt x="350" y="247"/>
                  <a:pt x="344" y="245"/>
                </a:cubicBezTo>
                <a:cubicBezTo>
                  <a:pt x="337" y="240"/>
                  <a:pt x="335" y="232"/>
                  <a:pt x="335" y="225"/>
                </a:cubicBezTo>
                <a:cubicBezTo>
                  <a:pt x="336" y="209"/>
                  <a:pt x="350" y="198"/>
                  <a:pt x="362" y="192"/>
                </a:cubicBezTo>
                <a:cubicBezTo>
                  <a:pt x="362" y="186"/>
                  <a:pt x="358" y="179"/>
                  <a:pt x="359" y="173"/>
                </a:cubicBezTo>
                <a:cubicBezTo>
                  <a:pt x="361" y="159"/>
                  <a:pt x="373" y="150"/>
                  <a:pt x="385" y="145"/>
                </a:cubicBezTo>
                <a:cubicBezTo>
                  <a:pt x="389" y="143"/>
                  <a:pt x="393" y="141"/>
                  <a:pt x="396" y="138"/>
                </a:cubicBezTo>
                <a:cubicBezTo>
                  <a:pt x="404" y="146"/>
                  <a:pt x="413" y="148"/>
                  <a:pt x="420" y="154"/>
                </a:cubicBezTo>
                <a:cubicBezTo>
                  <a:pt x="433" y="160"/>
                  <a:pt x="434" y="174"/>
                  <a:pt x="435" y="186"/>
                </a:cubicBezTo>
                <a:cubicBezTo>
                  <a:pt x="438" y="192"/>
                  <a:pt x="446" y="193"/>
                  <a:pt x="450" y="197"/>
                </a:cubicBezTo>
                <a:cubicBezTo>
                  <a:pt x="458" y="205"/>
                  <a:pt x="465" y="217"/>
                  <a:pt x="462" y="228"/>
                </a:cubicBezTo>
                <a:cubicBezTo>
                  <a:pt x="458" y="236"/>
                  <a:pt x="451" y="239"/>
                  <a:pt x="445" y="243"/>
                </a:cubicBezTo>
                <a:cubicBezTo>
                  <a:pt x="439" y="245"/>
                  <a:pt x="433" y="244"/>
                  <a:pt x="428" y="241"/>
                </a:cubicBezTo>
                <a:cubicBezTo>
                  <a:pt x="424" y="238"/>
                  <a:pt x="423" y="233"/>
                  <a:pt x="421" y="229"/>
                </a:cubicBezTo>
                <a:cubicBezTo>
                  <a:pt x="419" y="231"/>
                  <a:pt x="419" y="234"/>
                  <a:pt x="419" y="236"/>
                </a:cubicBezTo>
                <a:cubicBezTo>
                  <a:pt x="420" y="241"/>
                  <a:pt x="424" y="246"/>
                  <a:pt x="429" y="249"/>
                </a:cubicBezTo>
                <a:cubicBezTo>
                  <a:pt x="441" y="252"/>
                  <a:pt x="456" y="250"/>
                  <a:pt x="464" y="239"/>
                </a:cubicBezTo>
                <a:cubicBezTo>
                  <a:pt x="471" y="230"/>
                  <a:pt x="471" y="217"/>
                  <a:pt x="465" y="206"/>
                </a:cubicBezTo>
                <a:cubicBezTo>
                  <a:pt x="463" y="200"/>
                  <a:pt x="459" y="195"/>
                  <a:pt x="454" y="192"/>
                </a:cubicBezTo>
                <a:cubicBezTo>
                  <a:pt x="449" y="188"/>
                  <a:pt x="443" y="188"/>
                  <a:pt x="440" y="182"/>
                </a:cubicBezTo>
                <a:cubicBezTo>
                  <a:pt x="444" y="176"/>
                  <a:pt x="439" y="169"/>
                  <a:pt x="437" y="163"/>
                </a:cubicBezTo>
                <a:cubicBezTo>
                  <a:pt x="433" y="160"/>
                  <a:pt x="431" y="153"/>
                  <a:pt x="426" y="152"/>
                </a:cubicBezTo>
                <a:cubicBezTo>
                  <a:pt x="422" y="148"/>
                  <a:pt x="418" y="145"/>
                  <a:pt x="413" y="143"/>
                </a:cubicBezTo>
                <a:close/>
                <a:moveTo>
                  <a:pt x="401" y="170"/>
                </a:moveTo>
                <a:cubicBezTo>
                  <a:pt x="397" y="170"/>
                  <a:pt x="398" y="165"/>
                  <a:pt x="394" y="166"/>
                </a:cubicBezTo>
                <a:cubicBezTo>
                  <a:pt x="387" y="170"/>
                  <a:pt x="382" y="179"/>
                  <a:pt x="381" y="187"/>
                </a:cubicBezTo>
                <a:cubicBezTo>
                  <a:pt x="381" y="192"/>
                  <a:pt x="383" y="197"/>
                  <a:pt x="382" y="201"/>
                </a:cubicBezTo>
                <a:cubicBezTo>
                  <a:pt x="376" y="203"/>
                  <a:pt x="372" y="206"/>
                  <a:pt x="366" y="208"/>
                </a:cubicBezTo>
                <a:cubicBezTo>
                  <a:pt x="363" y="212"/>
                  <a:pt x="355" y="214"/>
                  <a:pt x="357" y="221"/>
                </a:cubicBezTo>
                <a:cubicBezTo>
                  <a:pt x="359" y="229"/>
                  <a:pt x="368" y="222"/>
                  <a:pt x="372" y="224"/>
                </a:cubicBezTo>
                <a:cubicBezTo>
                  <a:pt x="376" y="224"/>
                  <a:pt x="379" y="227"/>
                  <a:pt x="381" y="230"/>
                </a:cubicBezTo>
                <a:cubicBezTo>
                  <a:pt x="383" y="235"/>
                  <a:pt x="382" y="241"/>
                  <a:pt x="380" y="245"/>
                </a:cubicBezTo>
                <a:cubicBezTo>
                  <a:pt x="373" y="255"/>
                  <a:pt x="363" y="260"/>
                  <a:pt x="352" y="259"/>
                </a:cubicBezTo>
                <a:cubicBezTo>
                  <a:pt x="340" y="259"/>
                  <a:pt x="331" y="251"/>
                  <a:pt x="324" y="243"/>
                </a:cubicBezTo>
                <a:cubicBezTo>
                  <a:pt x="323" y="243"/>
                  <a:pt x="323" y="243"/>
                  <a:pt x="323" y="243"/>
                </a:cubicBezTo>
                <a:cubicBezTo>
                  <a:pt x="323" y="255"/>
                  <a:pt x="320" y="268"/>
                  <a:pt x="318" y="280"/>
                </a:cubicBezTo>
                <a:cubicBezTo>
                  <a:pt x="304" y="305"/>
                  <a:pt x="274" y="313"/>
                  <a:pt x="247" y="314"/>
                </a:cubicBezTo>
                <a:cubicBezTo>
                  <a:pt x="255" y="323"/>
                  <a:pt x="260" y="333"/>
                  <a:pt x="259" y="346"/>
                </a:cubicBezTo>
                <a:cubicBezTo>
                  <a:pt x="256" y="350"/>
                  <a:pt x="255" y="355"/>
                  <a:pt x="251" y="358"/>
                </a:cubicBezTo>
                <a:cubicBezTo>
                  <a:pt x="245" y="361"/>
                  <a:pt x="238" y="363"/>
                  <a:pt x="232" y="359"/>
                </a:cubicBezTo>
                <a:cubicBezTo>
                  <a:pt x="229" y="356"/>
                  <a:pt x="226" y="353"/>
                  <a:pt x="225" y="350"/>
                </a:cubicBezTo>
                <a:cubicBezTo>
                  <a:pt x="222" y="347"/>
                  <a:pt x="219" y="346"/>
                  <a:pt x="215" y="347"/>
                </a:cubicBezTo>
                <a:cubicBezTo>
                  <a:pt x="207" y="349"/>
                  <a:pt x="202" y="356"/>
                  <a:pt x="200" y="364"/>
                </a:cubicBezTo>
                <a:cubicBezTo>
                  <a:pt x="197" y="375"/>
                  <a:pt x="184" y="370"/>
                  <a:pt x="178" y="376"/>
                </a:cubicBezTo>
                <a:cubicBezTo>
                  <a:pt x="171" y="384"/>
                  <a:pt x="163" y="391"/>
                  <a:pt x="163" y="403"/>
                </a:cubicBezTo>
                <a:cubicBezTo>
                  <a:pt x="170" y="411"/>
                  <a:pt x="175" y="418"/>
                  <a:pt x="184" y="423"/>
                </a:cubicBezTo>
                <a:cubicBezTo>
                  <a:pt x="188" y="426"/>
                  <a:pt x="198" y="421"/>
                  <a:pt x="198" y="429"/>
                </a:cubicBezTo>
                <a:cubicBezTo>
                  <a:pt x="203" y="438"/>
                  <a:pt x="204" y="451"/>
                  <a:pt x="216" y="454"/>
                </a:cubicBezTo>
                <a:cubicBezTo>
                  <a:pt x="218" y="453"/>
                  <a:pt x="219" y="451"/>
                  <a:pt x="219" y="449"/>
                </a:cubicBezTo>
                <a:cubicBezTo>
                  <a:pt x="221" y="441"/>
                  <a:pt x="229" y="440"/>
                  <a:pt x="236" y="438"/>
                </a:cubicBezTo>
                <a:cubicBezTo>
                  <a:pt x="240" y="438"/>
                  <a:pt x="243" y="441"/>
                  <a:pt x="248" y="441"/>
                </a:cubicBezTo>
                <a:cubicBezTo>
                  <a:pt x="251" y="443"/>
                  <a:pt x="254" y="447"/>
                  <a:pt x="254" y="452"/>
                </a:cubicBezTo>
                <a:cubicBezTo>
                  <a:pt x="256" y="465"/>
                  <a:pt x="252" y="479"/>
                  <a:pt x="242" y="487"/>
                </a:cubicBezTo>
                <a:cubicBezTo>
                  <a:pt x="244" y="490"/>
                  <a:pt x="248" y="487"/>
                  <a:pt x="251" y="487"/>
                </a:cubicBezTo>
                <a:cubicBezTo>
                  <a:pt x="267" y="488"/>
                  <a:pt x="283" y="492"/>
                  <a:pt x="296" y="501"/>
                </a:cubicBezTo>
                <a:cubicBezTo>
                  <a:pt x="316" y="512"/>
                  <a:pt x="321" y="535"/>
                  <a:pt x="321" y="555"/>
                </a:cubicBezTo>
                <a:cubicBezTo>
                  <a:pt x="322" y="555"/>
                  <a:pt x="322" y="555"/>
                  <a:pt x="322" y="555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36" y="541"/>
                  <a:pt x="353" y="537"/>
                  <a:pt x="367" y="543"/>
                </a:cubicBezTo>
                <a:cubicBezTo>
                  <a:pt x="371" y="547"/>
                  <a:pt x="374" y="552"/>
                  <a:pt x="373" y="558"/>
                </a:cubicBezTo>
                <a:cubicBezTo>
                  <a:pt x="372" y="566"/>
                  <a:pt x="369" y="575"/>
                  <a:pt x="360" y="578"/>
                </a:cubicBezTo>
                <a:cubicBezTo>
                  <a:pt x="356" y="579"/>
                  <a:pt x="355" y="584"/>
                  <a:pt x="356" y="588"/>
                </a:cubicBezTo>
                <a:cubicBezTo>
                  <a:pt x="358" y="593"/>
                  <a:pt x="365" y="600"/>
                  <a:pt x="371" y="602"/>
                </a:cubicBezTo>
                <a:cubicBezTo>
                  <a:pt x="376" y="603"/>
                  <a:pt x="376" y="609"/>
                  <a:pt x="375" y="612"/>
                </a:cubicBezTo>
                <a:cubicBezTo>
                  <a:pt x="377" y="624"/>
                  <a:pt x="390" y="627"/>
                  <a:pt x="399" y="630"/>
                </a:cubicBezTo>
                <a:cubicBezTo>
                  <a:pt x="403" y="622"/>
                  <a:pt x="415" y="619"/>
                  <a:pt x="414" y="608"/>
                </a:cubicBezTo>
                <a:cubicBezTo>
                  <a:pt x="415" y="606"/>
                  <a:pt x="412" y="604"/>
                  <a:pt x="415" y="602"/>
                </a:cubicBezTo>
                <a:cubicBezTo>
                  <a:pt x="420" y="603"/>
                  <a:pt x="418" y="596"/>
                  <a:pt x="422" y="596"/>
                </a:cubicBezTo>
                <a:cubicBezTo>
                  <a:pt x="426" y="593"/>
                  <a:pt x="431" y="588"/>
                  <a:pt x="429" y="583"/>
                </a:cubicBezTo>
                <a:cubicBezTo>
                  <a:pt x="425" y="582"/>
                  <a:pt x="420" y="583"/>
                  <a:pt x="417" y="580"/>
                </a:cubicBezTo>
                <a:cubicBezTo>
                  <a:pt x="410" y="575"/>
                  <a:pt x="408" y="567"/>
                  <a:pt x="409" y="560"/>
                </a:cubicBezTo>
                <a:cubicBezTo>
                  <a:pt x="412" y="549"/>
                  <a:pt x="423" y="542"/>
                  <a:pt x="433" y="541"/>
                </a:cubicBezTo>
                <a:cubicBezTo>
                  <a:pt x="447" y="540"/>
                  <a:pt x="460" y="546"/>
                  <a:pt x="466" y="557"/>
                </a:cubicBezTo>
                <a:cubicBezTo>
                  <a:pt x="467" y="542"/>
                  <a:pt x="471" y="529"/>
                  <a:pt x="478" y="517"/>
                </a:cubicBezTo>
                <a:cubicBezTo>
                  <a:pt x="486" y="503"/>
                  <a:pt x="501" y="496"/>
                  <a:pt x="515" y="491"/>
                </a:cubicBezTo>
                <a:cubicBezTo>
                  <a:pt x="527" y="486"/>
                  <a:pt x="540" y="490"/>
                  <a:pt x="552" y="492"/>
                </a:cubicBezTo>
                <a:cubicBezTo>
                  <a:pt x="542" y="483"/>
                  <a:pt x="539" y="471"/>
                  <a:pt x="538" y="459"/>
                </a:cubicBezTo>
                <a:cubicBezTo>
                  <a:pt x="538" y="450"/>
                  <a:pt x="545" y="441"/>
                  <a:pt x="554" y="438"/>
                </a:cubicBezTo>
                <a:cubicBezTo>
                  <a:pt x="561" y="435"/>
                  <a:pt x="568" y="440"/>
                  <a:pt x="573" y="443"/>
                </a:cubicBezTo>
                <a:cubicBezTo>
                  <a:pt x="576" y="446"/>
                  <a:pt x="577" y="451"/>
                  <a:pt x="581" y="453"/>
                </a:cubicBezTo>
                <a:cubicBezTo>
                  <a:pt x="587" y="452"/>
                  <a:pt x="594" y="451"/>
                  <a:pt x="596" y="445"/>
                </a:cubicBezTo>
                <a:cubicBezTo>
                  <a:pt x="599" y="440"/>
                  <a:pt x="596" y="433"/>
                  <a:pt x="599" y="428"/>
                </a:cubicBezTo>
                <a:cubicBezTo>
                  <a:pt x="615" y="426"/>
                  <a:pt x="615" y="426"/>
                  <a:pt x="615" y="426"/>
                </a:cubicBezTo>
                <a:cubicBezTo>
                  <a:pt x="622" y="424"/>
                  <a:pt x="626" y="416"/>
                  <a:pt x="628" y="409"/>
                </a:cubicBezTo>
                <a:cubicBezTo>
                  <a:pt x="630" y="405"/>
                  <a:pt x="634" y="403"/>
                  <a:pt x="636" y="399"/>
                </a:cubicBezTo>
                <a:cubicBezTo>
                  <a:pt x="628" y="389"/>
                  <a:pt x="620" y="377"/>
                  <a:pt x="607" y="375"/>
                </a:cubicBezTo>
                <a:cubicBezTo>
                  <a:pt x="604" y="374"/>
                  <a:pt x="600" y="376"/>
                  <a:pt x="597" y="375"/>
                </a:cubicBezTo>
                <a:cubicBezTo>
                  <a:pt x="594" y="368"/>
                  <a:pt x="588" y="362"/>
                  <a:pt x="581" y="357"/>
                </a:cubicBezTo>
                <a:cubicBezTo>
                  <a:pt x="578" y="357"/>
                  <a:pt x="578" y="357"/>
                  <a:pt x="578" y="357"/>
                </a:cubicBezTo>
                <a:cubicBezTo>
                  <a:pt x="574" y="363"/>
                  <a:pt x="569" y="369"/>
                  <a:pt x="560" y="369"/>
                </a:cubicBezTo>
                <a:cubicBezTo>
                  <a:pt x="553" y="368"/>
                  <a:pt x="544" y="367"/>
                  <a:pt x="540" y="359"/>
                </a:cubicBezTo>
                <a:cubicBezTo>
                  <a:pt x="534" y="351"/>
                  <a:pt x="532" y="339"/>
                  <a:pt x="535" y="330"/>
                </a:cubicBezTo>
                <a:cubicBezTo>
                  <a:pt x="538" y="322"/>
                  <a:pt x="544" y="314"/>
                  <a:pt x="551" y="311"/>
                </a:cubicBezTo>
                <a:cubicBezTo>
                  <a:pt x="533" y="311"/>
                  <a:pt x="533" y="311"/>
                  <a:pt x="533" y="311"/>
                </a:cubicBezTo>
                <a:cubicBezTo>
                  <a:pt x="518" y="310"/>
                  <a:pt x="505" y="301"/>
                  <a:pt x="492" y="295"/>
                </a:cubicBezTo>
                <a:cubicBezTo>
                  <a:pt x="477" y="282"/>
                  <a:pt x="470" y="264"/>
                  <a:pt x="466" y="245"/>
                </a:cubicBezTo>
                <a:cubicBezTo>
                  <a:pt x="465" y="245"/>
                  <a:pt x="465" y="245"/>
                  <a:pt x="465" y="245"/>
                </a:cubicBezTo>
                <a:cubicBezTo>
                  <a:pt x="457" y="252"/>
                  <a:pt x="447" y="255"/>
                  <a:pt x="435" y="255"/>
                </a:cubicBezTo>
                <a:cubicBezTo>
                  <a:pt x="426" y="255"/>
                  <a:pt x="419" y="249"/>
                  <a:pt x="415" y="241"/>
                </a:cubicBezTo>
                <a:cubicBezTo>
                  <a:pt x="414" y="235"/>
                  <a:pt x="414" y="228"/>
                  <a:pt x="417" y="222"/>
                </a:cubicBezTo>
                <a:cubicBezTo>
                  <a:pt x="420" y="219"/>
                  <a:pt x="423" y="216"/>
                  <a:pt x="427" y="216"/>
                </a:cubicBezTo>
                <a:cubicBezTo>
                  <a:pt x="429" y="216"/>
                  <a:pt x="431" y="218"/>
                  <a:pt x="432" y="216"/>
                </a:cubicBezTo>
                <a:cubicBezTo>
                  <a:pt x="435" y="211"/>
                  <a:pt x="430" y="207"/>
                  <a:pt x="429" y="202"/>
                </a:cubicBezTo>
                <a:cubicBezTo>
                  <a:pt x="416" y="198"/>
                  <a:pt x="416" y="198"/>
                  <a:pt x="416" y="198"/>
                </a:cubicBezTo>
                <a:cubicBezTo>
                  <a:pt x="411" y="195"/>
                  <a:pt x="414" y="191"/>
                  <a:pt x="413" y="186"/>
                </a:cubicBezTo>
                <a:cubicBezTo>
                  <a:pt x="412" y="179"/>
                  <a:pt x="408" y="172"/>
                  <a:pt x="401" y="170"/>
                </a:cubicBezTo>
                <a:close/>
                <a:moveTo>
                  <a:pt x="591" y="189"/>
                </a:moveTo>
                <a:cubicBezTo>
                  <a:pt x="582" y="182"/>
                  <a:pt x="571" y="181"/>
                  <a:pt x="559" y="180"/>
                </a:cubicBezTo>
                <a:cubicBezTo>
                  <a:pt x="549" y="179"/>
                  <a:pt x="539" y="179"/>
                  <a:pt x="529" y="180"/>
                </a:cubicBezTo>
                <a:cubicBezTo>
                  <a:pt x="507" y="189"/>
                  <a:pt x="484" y="206"/>
                  <a:pt x="476" y="229"/>
                </a:cubicBezTo>
                <a:cubicBezTo>
                  <a:pt x="468" y="243"/>
                  <a:pt x="476" y="260"/>
                  <a:pt x="481" y="274"/>
                </a:cubicBezTo>
                <a:cubicBezTo>
                  <a:pt x="494" y="295"/>
                  <a:pt x="519" y="307"/>
                  <a:pt x="546" y="305"/>
                </a:cubicBezTo>
                <a:cubicBezTo>
                  <a:pt x="562" y="305"/>
                  <a:pt x="573" y="292"/>
                  <a:pt x="585" y="284"/>
                </a:cubicBezTo>
                <a:cubicBezTo>
                  <a:pt x="598" y="271"/>
                  <a:pt x="603" y="253"/>
                  <a:pt x="603" y="236"/>
                </a:cubicBezTo>
                <a:cubicBezTo>
                  <a:pt x="604" y="229"/>
                  <a:pt x="597" y="227"/>
                  <a:pt x="593" y="224"/>
                </a:cubicBezTo>
                <a:cubicBezTo>
                  <a:pt x="588" y="222"/>
                  <a:pt x="582" y="216"/>
                  <a:pt x="578" y="221"/>
                </a:cubicBezTo>
                <a:cubicBezTo>
                  <a:pt x="580" y="229"/>
                  <a:pt x="578" y="237"/>
                  <a:pt x="578" y="245"/>
                </a:cubicBezTo>
                <a:cubicBezTo>
                  <a:pt x="573" y="258"/>
                  <a:pt x="565" y="274"/>
                  <a:pt x="548" y="275"/>
                </a:cubicBezTo>
                <a:cubicBezTo>
                  <a:pt x="535" y="280"/>
                  <a:pt x="520" y="273"/>
                  <a:pt x="511" y="263"/>
                </a:cubicBezTo>
                <a:cubicBezTo>
                  <a:pt x="503" y="252"/>
                  <a:pt x="502" y="237"/>
                  <a:pt x="509" y="225"/>
                </a:cubicBezTo>
                <a:cubicBezTo>
                  <a:pt x="518" y="215"/>
                  <a:pt x="530" y="212"/>
                  <a:pt x="542" y="210"/>
                </a:cubicBezTo>
                <a:cubicBezTo>
                  <a:pt x="578" y="203"/>
                  <a:pt x="611" y="225"/>
                  <a:pt x="631" y="254"/>
                </a:cubicBezTo>
                <a:cubicBezTo>
                  <a:pt x="643" y="270"/>
                  <a:pt x="647" y="290"/>
                  <a:pt x="654" y="308"/>
                </a:cubicBezTo>
                <a:cubicBezTo>
                  <a:pt x="665" y="310"/>
                  <a:pt x="665" y="310"/>
                  <a:pt x="665" y="310"/>
                </a:cubicBezTo>
                <a:cubicBezTo>
                  <a:pt x="686" y="315"/>
                  <a:pt x="701" y="337"/>
                  <a:pt x="709" y="356"/>
                </a:cubicBezTo>
                <a:cubicBezTo>
                  <a:pt x="713" y="370"/>
                  <a:pt x="716" y="387"/>
                  <a:pt x="730" y="396"/>
                </a:cubicBezTo>
                <a:cubicBezTo>
                  <a:pt x="732" y="400"/>
                  <a:pt x="736" y="401"/>
                  <a:pt x="736" y="405"/>
                </a:cubicBezTo>
                <a:cubicBezTo>
                  <a:pt x="732" y="410"/>
                  <a:pt x="727" y="413"/>
                  <a:pt x="725" y="418"/>
                </a:cubicBezTo>
                <a:cubicBezTo>
                  <a:pt x="724" y="421"/>
                  <a:pt x="720" y="422"/>
                  <a:pt x="720" y="424"/>
                </a:cubicBezTo>
                <a:cubicBezTo>
                  <a:pt x="710" y="438"/>
                  <a:pt x="708" y="453"/>
                  <a:pt x="698" y="466"/>
                </a:cubicBezTo>
                <a:cubicBezTo>
                  <a:pt x="689" y="480"/>
                  <a:pt x="676" y="490"/>
                  <a:pt x="662" y="498"/>
                </a:cubicBezTo>
                <a:cubicBezTo>
                  <a:pt x="658" y="498"/>
                  <a:pt x="653" y="499"/>
                  <a:pt x="651" y="502"/>
                </a:cubicBezTo>
                <a:cubicBezTo>
                  <a:pt x="644" y="534"/>
                  <a:pt x="622" y="561"/>
                  <a:pt x="596" y="578"/>
                </a:cubicBezTo>
                <a:cubicBezTo>
                  <a:pt x="586" y="588"/>
                  <a:pt x="570" y="587"/>
                  <a:pt x="558" y="594"/>
                </a:cubicBezTo>
                <a:cubicBezTo>
                  <a:pt x="537" y="593"/>
                  <a:pt x="537" y="593"/>
                  <a:pt x="537" y="593"/>
                </a:cubicBezTo>
                <a:cubicBezTo>
                  <a:pt x="526" y="594"/>
                  <a:pt x="517" y="587"/>
                  <a:pt x="508" y="583"/>
                </a:cubicBezTo>
                <a:cubicBezTo>
                  <a:pt x="501" y="575"/>
                  <a:pt x="499" y="564"/>
                  <a:pt x="500" y="554"/>
                </a:cubicBezTo>
                <a:cubicBezTo>
                  <a:pt x="500" y="545"/>
                  <a:pt x="506" y="537"/>
                  <a:pt x="513" y="531"/>
                </a:cubicBezTo>
                <a:cubicBezTo>
                  <a:pt x="523" y="523"/>
                  <a:pt x="540" y="519"/>
                  <a:pt x="552" y="525"/>
                </a:cubicBezTo>
                <a:cubicBezTo>
                  <a:pt x="568" y="537"/>
                  <a:pt x="573" y="557"/>
                  <a:pt x="572" y="577"/>
                </a:cubicBezTo>
                <a:cubicBezTo>
                  <a:pt x="570" y="580"/>
                  <a:pt x="570" y="580"/>
                  <a:pt x="570" y="580"/>
                </a:cubicBezTo>
                <a:cubicBezTo>
                  <a:pt x="569" y="581"/>
                  <a:pt x="568" y="584"/>
                  <a:pt x="570" y="584"/>
                </a:cubicBezTo>
                <a:cubicBezTo>
                  <a:pt x="580" y="581"/>
                  <a:pt x="590" y="577"/>
                  <a:pt x="597" y="571"/>
                </a:cubicBezTo>
                <a:cubicBezTo>
                  <a:pt x="600" y="556"/>
                  <a:pt x="596" y="541"/>
                  <a:pt x="590" y="529"/>
                </a:cubicBezTo>
                <a:cubicBezTo>
                  <a:pt x="575" y="506"/>
                  <a:pt x="547" y="491"/>
                  <a:pt x="519" y="495"/>
                </a:cubicBezTo>
                <a:cubicBezTo>
                  <a:pt x="503" y="501"/>
                  <a:pt x="485" y="510"/>
                  <a:pt x="479" y="528"/>
                </a:cubicBezTo>
                <a:cubicBezTo>
                  <a:pt x="470" y="549"/>
                  <a:pt x="473" y="574"/>
                  <a:pt x="484" y="593"/>
                </a:cubicBezTo>
                <a:cubicBezTo>
                  <a:pt x="494" y="608"/>
                  <a:pt x="510" y="615"/>
                  <a:pt x="525" y="619"/>
                </a:cubicBezTo>
                <a:cubicBezTo>
                  <a:pt x="587" y="635"/>
                  <a:pt x="633" y="583"/>
                  <a:pt x="666" y="538"/>
                </a:cubicBezTo>
                <a:cubicBezTo>
                  <a:pt x="673" y="533"/>
                  <a:pt x="669" y="517"/>
                  <a:pt x="682" y="519"/>
                </a:cubicBezTo>
                <a:cubicBezTo>
                  <a:pt x="730" y="498"/>
                  <a:pt x="735" y="441"/>
                  <a:pt x="770" y="406"/>
                </a:cubicBezTo>
                <a:cubicBezTo>
                  <a:pt x="769" y="405"/>
                  <a:pt x="769" y="405"/>
                  <a:pt x="769" y="405"/>
                </a:cubicBezTo>
                <a:cubicBezTo>
                  <a:pt x="752" y="388"/>
                  <a:pt x="738" y="367"/>
                  <a:pt x="729" y="346"/>
                </a:cubicBezTo>
                <a:cubicBezTo>
                  <a:pt x="722" y="323"/>
                  <a:pt x="706" y="301"/>
                  <a:pt x="685" y="289"/>
                </a:cubicBezTo>
                <a:cubicBezTo>
                  <a:pt x="682" y="288"/>
                  <a:pt x="678" y="289"/>
                  <a:pt x="676" y="287"/>
                </a:cubicBezTo>
                <a:cubicBezTo>
                  <a:pt x="671" y="263"/>
                  <a:pt x="658" y="240"/>
                  <a:pt x="641" y="222"/>
                </a:cubicBezTo>
                <a:cubicBezTo>
                  <a:pt x="625" y="209"/>
                  <a:pt x="610" y="197"/>
                  <a:pt x="591" y="189"/>
                </a:cubicBezTo>
                <a:close/>
                <a:moveTo>
                  <a:pt x="281" y="191"/>
                </a:moveTo>
                <a:cubicBezTo>
                  <a:pt x="266" y="184"/>
                  <a:pt x="252" y="178"/>
                  <a:pt x="234" y="180"/>
                </a:cubicBezTo>
                <a:cubicBezTo>
                  <a:pt x="228" y="181"/>
                  <a:pt x="219" y="178"/>
                  <a:pt x="215" y="183"/>
                </a:cubicBezTo>
                <a:cubicBezTo>
                  <a:pt x="194" y="185"/>
                  <a:pt x="178" y="199"/>
                  <a:pt x="162" y="212"/>
                </a:cubicBezTo>
                <a:cubicBezTo>
                  <a:pt x="140" y="229"/>
                  <a:pt x="130" y="256"/>
                  <a:pt x="115" y="278"/>
                </a:cubicBezTo>
                <a:cubicBezTo>
                  <a:pt x="100" y="279"/>
                  <a:pt x="88" y="292"/>
                  <a:pt x="78" y="303"/>
                </a:cubicBezTo>
                <a:cubicBezTo>
                  <a:pt x="56" y="327"/>
                  <a:pt x="49" y="358"/>
                  <a:pt x="32" y="383"/>
                </a:cubicBezTo>
                <a:cubicBezTo>
                  <a:pt x="30" y="387"/>
                  <a:pt x="24" y="390"/>
                  <a:pt x="26" y="395"/>
                </a:cubicBezTo>
                <a:cubicBezTo>
                  <a:pt x="68" y="427"/>
                  <a:pt x="61" y="493"/>
                  <a:pt x="115" y="510"/>
                </a:cubicBezTo>
                <a:cubicBezTo>
                  <a:pt x="120" y="514"/>
                  <a:pt x="118" y="521"/>
                  <a:pt x="120" y="527"/>
                </a:cubicBezTo>
                <a:cubicBezTo>
                  <a:pt x="132" y="552"/>
                  <a:pt x="144" y="578"/>
                  <a:pt x="169" y="595"/>
                </a:cubicBezTo>
                <a:cubicBezTo>
                  <a:pt x="183" y="603"/>
                  <a:pt x="196" y="612"/>
                  <a:pt x="211" y="614"/>
                </a:cubicBezTo>
                <a:cubicBezTo>
                  <a:pt x="241" y="621"/>
                  <a:pt x="277" y="617"/>
                  <a:pt x="297" y="592"/>
                </a:cubicBezTo>
                <a:cubicBezTo>
                  <a:pt x="309" y="584"/>
                  <a:pt x="315" y="571"/>
                  <a:pt x="316" y="556"/>
                </a:cubicBezTo>
                <a:cubicBezTo>
                  <a:pt x="318" y="541"/>
                  <a:pt x="312" y="527"/>
                  <a:pt x="305" y="515"/>
                </a:cubicBezTo>
                <a:cubicBezTo>
                  <a:pt x="289" y="496"/>
                  <a:pt x="264" y="490"/>
                  <a:pt x="240" y="494"/>
                </a:cubicBezTo>
                <a:cubicBezTo>
                  <a:pt x="225" y="494"/>
                  <a:pt x="214" y="505"/>
                  <a:pt x="203" y="516"/>
                </a:cubicBezTo>
                <a:cubicBezTo>
                  <a:pt x="195" y="523"/>
                  <a:pt x="195" y="534"/>
                  <a:pt x="192" y="544"/>
                </a:cubicBezTo>
                <a:cubicBezTo>
                  <a:pt x="191" y="552"/>
                  <a:pt x="189" y="559"/>
                  <a:pt x="192" y="567"/>
                </a:cubicBezTo>
                <a:cubicBezTo>
                  <a:pt x="199" y="572"/>
                  <a:pt x="206" y="576"/>
                  <a:pt x="214" y="577"/>
                </a:cubicBezTo>
                <a:cubicBezTo>
                  <a:pt x="216" y="577"/>
                  <a:pt x="220" y="580"/>
                  <a:pt x="220" y="576"/>
                </a:cubicBezTo>
                <a:cubicBezTo>
                  <a:pt x="214" y="560"/>
                  <a:pt x="218" y="544"/>
                  <a:pt x="226" y="531"/>
                </a:cubicBezTo>
                <a:cubicBezTo>
                  <a:pt x="233" y="523"/>
                  <a:pt x="241" y="519"/>
                  <a:pt x="251" y="520"/>
                </a:cubicBezTo>
                <a:cubicBezTo>
                  <a:pt x="263" y="521"/>
                  <a:pt x="276" y="522"/>
                  <a:pt x="281" y="534"/>
                </a:cubicBezTo>
                <a:cubicBezTo>
                  <a:pt x="286" y="541"/>
                  <a:pt x="286" y="549"/>
                  <a:pt x="285" y="557"/>
                </a:cubicBezTo>
                <a:cubicBezTo>
                  <a:pt x="280" y="574"/>
                  <a:pt x="262" y="584"/>
                  <a:pt x="245" y="586"/>
                </a:cubicBezTo>
                <a:cubicBezTo>
                  <a:pt x="230" y="588"/>
                  <a:pt x="217" y="582"/>
                  <a:pt x="204" y="579"/>
                </a:cubicBezTo>
                <a:cubicBezTo>
                  <a:pt x="183" y="570"/>
                  <a:pt x="164" y="549"/>
                  <a:pt x="154" y="528"/>
                </a:cubicBezTo>
                <a:cubicBezTo>
                  <a:pt x="146" y="516"/>
                  <a:pt x="142" y="502"/>
                  <a:pt x="135" y="490"/>
                </a:cubicBezTo>
                <a:cubicBezTo>
                  <a:pt x="131" y="490"/>
                  <a:pt x="128" y="487"/>
                  <a:pt x="125" y="486"/>
                </a:cubicBezTo>
                <a:cubicBezTo>
                  <a:pt x="90" y="468"/>
                  <a:pt x="85" y="430"/>
                  <a:pt x="66" y="401"/>
                </a:cubicBezTo>
                <a:cubicBezTo>
                  <a:pt x="63" y="397"/>
                  <a:pt x="55" y="398"/>
                  <a:pt x="56" y="392"/>
                </a:cubicBezTo>
                <a:cubicBezTo>
                  <a:pt x="68" y="381"/>
                  <a:pt x="70" y="365"/>
                  <a:pt x="76" y="351"/>
                </a:cubicBezTo>
                <a:cubicBezTo>
                  <a:pt x="87" y="327"/>
                  <a:pt x="111" y="308"/>
                  <a:pt x="136" y="300"/>
                </a:cubicBezTo>
                <a:cubicBezTo>
                  <a:pt x="150" y="259"/>
                  <a:pt x="184" y="215"/>
                  <a:pt x="229" y="208"/>
                </a:cubicBezTo>
                <a:cubicBezTo>
                  <a:pt x="253" y="206"/>
                  <a:pt x="279" y="214"/>
                  <a:pt x="290" y="236"/>
                </a:cubicBezTo>
                <a:cubicBezTo>
                  <a:pt x="294" y="251"/>
                  <a:pt x="288" y="268"/>
                  <a:pt x="276" y="278"/>
                </a:cubicBezTo>
                <a:cubicBezTo>
                  <a:pt x="263" y="284"/>
                  <a:pt x="246" y="282"/>
                  <a:pt x="235" y="274"/>
                </a:cubicBezTo>
                <a:cubicBezTo>
                  <a:pt x="222" y="262"/>
                  <a:pt x="217" y="246"/>
                  <a:pt x="216" y="230"/>
                </a:cubicBezTo>
                <a:cubicBezTo>
                  <a:pt x="215" y="225"/>
                  <a:pt x="217" y="220"/>
                  <a:pt x="215" y="217"/>
                </a:cubicBezTo>
                <a:cubicBezTo>
                  <a:pt x="206" y="218"/>
                  <a:pt x="199" y="224"/>
                  <a:pt x="192" y="230"/>
                </a:cubicBezTo>
                <a:cubicBezTo>
                  <a:pt x="192" y="238"/>
                  <a:pt x="189" y="247"/>
                  <a:pt x="192" y="255"/>
                </a:cubicBezTo>
                <a:cubicBezTo>
                  <a:pt x="197" y="277"/>
                  <a:pt x="214" y="297"/>
                  <a:pt x="235" y="304"/>
                </a:cubicBezTo>
                <a:cubicBezTo>
                  <a:pt x="254" y="313"/>
                  <a:pt x="275" y="304"/>
                  <a:pt x="292" y="298"/>
                </a:cubicBezTo>
                <a:cubicBezTo>
                  <a:pt x="302" y="291"/>
                  <a:pt x="313" y="281"/>
                  <a:pt x="312" y="268"/>
                </a:cubicBezTo>
                <a:cubicBezTo>
                  <a:pt x="314" y="257"/>
                  <a:pt x="321" y="248"/>
                  <a:pt x="317" y="235"/>
                </a:cubicBezTo>
                <a:cubicBezTo>
                  <a:pt x="309" y="217"/>
                  <a:pt x="309" y="217"/>
                  <a:pt x="309" y="217"/>
                </a:cubicBezTo>
                <a:cubicBezTo>
                  <a:pt x="302" y="206"/>
                  <a:pt x="291" y="199"/>
                  <a:pt x="281" y="191"/>
                </a:cubicBezTo>
                <a:close/>
                <a:moveTo>
                  <a:pt x="278" y="228"/>
                </a:moveTo>
                <a:cubicBezTo>
                  <a:pt x="266" y="217"/>
                  <a:pt x="251" y="212"/>
                  <a:pt x="233" y="212"/>
                </a:cubicBezTo>
                <a:cubicBezTo>
                  <a:pt x="232" y="213"/>
                  <a:pt x="231" y="214"/>
                  <a:pt x="232" y="215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8" y="219"/>
                  <a:pt x="274" y="225"/>
                  <a:pt x="279" y="241"/>
                </a:cubicBezTo>
                <a:cubicBezTo>
                  <a:pt x="281" y="249"/>
                  <a:pt x="280" y="258"/>
                  <a:pt x="275" y="265"/>
                </a:cubicBezTo>
                <a:cubicBezTo>
                  <a:pt x="270" y="269"/>
                  <a:pt x="262" y="270"/>
                  <a:pt x="256" y="269"/>
                </a:cubicBezTo>
                <a:cubicBezTo>
                  <a:pt x="240" y="266"/>
                  <a:pt x="232" y="252"/>
                  <a:pt x="229" y="238"/>
                </a:cubicBezTo>
                <a:cubicBezTo>
                  <a:pt x="229" y="237"/>
                  <a:pt x="226" y="236"/>
                  <a:pt x="227" y="234"/>
                </a:cubicBezTo>
                <a:cubicBezTo>
                  <a:pt x="225" y="228"/>
                  <a:pt x="228" y="220"/>
                  <a:pt x="226" y="213"/>
                </a:cubicBezTo>
                <a:cubicBezTo>
                  <a:pt x="224" y="213"/>
                  <a:pt x="223" y="214"/>
                  <a:pt x="222" y="215"/>
                </a:cubicBezTo>
                <a:cubicBezTo>
                  <a:pt x="218" y="233"/>
                  <a:pt x="222" y="256"/>
                  <a:pt x="238" y="269"/>
                </a:cubicBezTo>
                <a:cubicBezTo>
                  <a:pt x="247" y="277"/>
                  <a:pt x="261" y="279"/>
                  <a:pt x="273" y="274"/>
                </a:cubicBezTo>
                <a:cubicBezTo>
                  <a:pt x="279" y="270"/>
                  <a:pt x="282" y="264"/>
                  <a:pt x="285" y="258"/>
                </a:cubicBezTo>
                <a:cubicBezTo>
                  <a:pt x="290" y="248"/>
                  <a:pt x="285" y="237"/>
                  <a:pt x="278" y="228"/>
                </a:cubicBezTo>
                <a:close/>
                <a:moveTo>
                  <a:pt x="564" y="218"/>
                </a:moveTo>
                <a:cubicBezTo>
                  <a:pt x="563" y="215"/>
                  <a:pt x="563" y="215"/>
                  <a:pt x="563" y="215"/>
                </a:cubicBezTo>
                <a:cubicBezTo>
                  <a:pt x="556" y="215"/>
                  <a:pt x="549" y="214"/>
                  <a:pt x="543" y="216"/>
                </a:cubicBezTo>
                <a:cubicBezTo>
                  <a:pt x="537" y="217"/>
                  <a:pt x="531" y="222"/>
                  <a:pt x="524" y="221"/>
                </a:cubicBezTo>
                <a:cubicBezTo>
                  <a:pt x="517" y="225"/>
                  <a:pt x="509" y="233"/>
                  <a:pt x="511" y="241"/>
                </a:cubicBezTo>
                <a:cubicBezTo>
                  <a:pt x="510" y="253"/>
                  <a:pt x="518" y="264"/>
                  <a:pt x="528" y="270"/>
                </a:cubicBezTo>
                <a:cubicBezTo>
                  <a:pt x="540" y="274"/>
                  <a:pt x="554" y="271"/>
                  <a:pt x="563" y="262"/>
                </a:cubicBezTo>
                <a:cubicBezTo>
                  <a:pt x="572" y="251"/>
                  <a:pt x="575" y="237"/>
                  <a:pt x="574" y="223"/>
                </a:cubicBezTo>
                <a:cubicBezTo>
                  <a:pt x="573" y="220"/>
                  <a:pt x="572" y="216"/>
                  <a:pt x="568" y="217"/>
                </a:cubicBezTo>
                <a:cubicBezTo>
                  <a:pt x="567" y="220"/>
                  <a:pt x="568" y="224"/>
                  <a:pt x="569" y="229"/>
                </a:cubicBezTo>
                <a:cubicBezTo>
                  <a:pt x="567" y="243"/>
                  <a:pt x="562" y="257"/>
                  <a:pt x="549" y="264"/>
                </a:cubicBezTo>
                <a:cubicBezTo>
                  <a:pt x="541" y="268"/>
                  <a:pt x="532" y="265"/>
                  <a:pt x="526" y="259"/>
                </a:cubicBezTo>
                <a:cubicBezTo>
                  <a:pt x="518" y="253"/>
                  <a:pt x="519" y="244"/>
                  <a:pt x="520" y="235"/>
                </a:cubicBezTo>
                <a:cubicBezTo>
                  <a:pt x="528" y="221"/>
                  <a:pt x="545" y="220"/>
                  <a:pt x="559" y="221"/>
                </a:cubicBezTo>
                <a:cubicBezTo>
                  <a:pt x="562" y="221"/>
                  <a:pt x="564" y="220"/>
                  <a:pt x="564" y="218"/>
                </a:cubicBezTo>
                <a:close/>
                <a:moveTo>
                  <a:pt x="265" y="227"/>
                </a:moveTo>
                <a:cubicBezTo>
                  <a:pt x="258" y="223"/>
                  <a:pt x="249" y="220"/>
                  <a:pt x="240" y="219"/>
                </a:cubicBezTo>
                <a:cubicBezTo>
                  <a:pt x="242" y="224"/>
                  <a:pt x="248" y="224"/>
                  <a:pt x="252" y="227"/>
                </a:cubicBezTo>
                <a:cubicBezTo>
                  <a:pt x="261" y="231"/>
                  <a:pt x="263" y="240"/>
                  <a:pt x="268" y="247"/>
                </a:cubicBezTo>
                <a:cubicBezTo>
                  <a:pt x="267" y="251"/>
                  <a:pt x="262" y="253"/>
                  <a:pt x="259" y="254"/>
                </a:cubicBezTo>
                <a:cubicBezTo>
                  <a:pt x="249" y="252"/>
                  <a:pt x="249" y="252"/>
                  <a:pt x="249" y="252"/>
                </a:cubicBezTo>
                <a:cubicBezTo>
                  <a:pt x="239" y="248"/>
                  <a:pt x="234" y="236"/>
                  <a:pt x="231" y="225"/>
                </a:cubicBezTo>
                <a:cubicBezTo>
                  <a:pt x="231" y="225"/>
                  <a:pt x="231" y="225"/>
                  <a:pt x="230" y="225"/>
                </a:cubicBezTo>
                <a:cubicBezTo>
                  <a:pt x="232" y="242"/>
                  <a:pt x="237" y="260"/>
                  <a:pt x="255" y="265"/>
                </a:cubicBezTo>
                <a:cubicBezTo>
                  <a:pt x="261" y="267"/>
                  <a:pt x="268" y="267"/>
                  <a:pt x="273" y="262"/>
                </a:cubicBezTo>
                <a:cubicBezTo>
                  <a:pt x="277" y="259"/>
                  <a:pt x="276" y="254"/>
                  <a:pt x="277" y="249"/>
                </a:cubicBezTo>
                <a:cubicBezTo>
                  <a:pt x="277" y="241"/>
                  <a:pt x="272" y="233"/>
                  <a:pt x="265" y="227"/>
                </a:cubicBezTo>
                <a:close/>
                <a:moveTo>
                  <a:pt x="555" y="225"/>
                </a:moveTo>
                <a:cubicBezTo>
                  <a:pt x="544" y="224"/>
                  <a:pt x="533" y="225"/>
                  <a:pt x="525" y="234"/>
                </a:cubicBezTo>
                <a:cubicBezTo>
                  <a:pt x="521" y="239"/>
                  <a:pt x="522" y="246"/>
                  <a:pt x="524" y="252"/>
                </a:cubicBezTo>
                <a:cubicBezTo>
                  <a:pt x="530" y="257"/>
                  <a:pt x="535" y="264"/>
                  <a:pt x="543" y="262"/>
                </a:cubicBezTo>
                <a:cubicBezTo>
                  <a:pt x="555" y="258"/>
                  <a:pt x="564" y="245"/>
                  <a:pt x="564" y="232"/>
                </a:cubicBezTo>
                <a:cubicBezTo>
                  <a:pt x="558" y="240"/>
                  <a:pt x="552" y="254"/>
                  <a:pt x="539" y="253"/>
                </a:cubicBezTo>
                <a:cubicBezTo>
                  <a:pt x="536" y="251"/>
                  <a:pt x="533" y="248"/>
                  <a:pt x="533" y="243"/>
                </a:cubicBezTo>
                <a:cubicBezTo>
                  <a:pt x="533" y="237"/>
                  <a:pt x="540" y="231"/>
                  <a:pt x="546" y="229"/>
                </a:cubicBezTo>
                <a:cubicBezTo>
                  <a:pt x="548" y="226"/>
                  <a:pt x="554" y="228"/>
                  <a:pt x="555" y="225"/>
                </a:cubicBezTo>
                <a:close/>
                <a:moveTo>
                  <a:pt x="186" y="240"/>
                </a:moveTo>
                <a:cubicBezTo>
                  <a:pt x="187" y="239"/>
                  <a:pt x="186" y="233"/>
                  <a:pt x="183" y="237"/>
                </a:cubicBezTo>
                <a:cubicBezTo>
                  <a:pt x="162" y="255"/>
                  <a:pt x="149" y="280"/>
                  <a:pt x="140" y="304"/>
                </a:cubicBezTo>
                <a:cubicBezTo>
                  <a:pt x="127" y="312"/>
                  <a:pt x="110" y="315"/>
                  <a:pt x="100" y="329"/>
                </a:cubicBezTo>
                <a:cubicBezTo>
                  <a:pt x="84" y="342"/>
                  <a:pt x="79" y="362"/>
                  <a:pt x="72" y="380"/>
                </a:cubicBezTo>
                <a:cubicBezTo>
                  <a:pt x="72" y="385"/>
                  <a:pt x="66" y="388"/>
                  <a:pt x="67" y="393"/>
                </a:cubicBezTo>
                <a:cubicBezTo>
                  <a:pt x="72" y="396"/>
                  <a:pt x="74" y="401"/>
                  <a:pt x="78" y="406"/>
                </a:cubicBezTo>
                <a:cubicBezTo>
                  <a:pt x="90" y="437"/>
                  <a:pt x="105" y="477"/>
                  <a:pt x="141" y="486"/>
                </a:cubicBezTo>
                <a:cubicBezTo>
                  <a:pt x="152" y="512"/>
                  <a:pt x="161" y="539"/>
                  <a:pt x="182" y="559"/>
                </a:cubicBezTo>
                <a:cubicBezTo>
                  <a:pt x="184" y="559"/>
                  <a:pt x="184" y="559"/>
                  <a:pt x="184" y="559"/>
                </a:cubicBezTo>
                <a:cubicBezTo>
                  <a:pt x="185" y="557"/>
                  <a:pt x="185" y="554"/>
                  <a:pt x="184" y="553"/>
                </a:cubicBezTo>
                <a:cubicBezTo>
                  <a:pt x="181" y="552"/>
                  <a:pt x="180" y="548"/>
                  <a:pt x="177" y="546"/>
                </a:cubicBezTo>
                <a:cubicBezTo>
                  <a:pt x="165" y="525"/>
                  <a:pt x="154" y="506"/>
                  <a:pt x="147" y="483"/>
                </a:cubicBezTo>
                <a:cubicBezTo>
                  <a:pt x="145" y="480"/>
                  <a:pt x="145" y="480"/>
                  <a:pt x="145" y="480"/>
                </a:cubicBezTo>
                <a:cubicBezTo>
                  <a:pt x="130" y="479"/>
                  <a:pt x="120" y="467"/>
                  <a:pt x="109" y="458"/>
                </a:cubicBezTo>
                <a:cubicBezTo>
                  <a:pt x="95" y="437"/>
                  <a:pt x="90" y="412"/>
                  <a:pt x="74" y="391"/>
                </a:cubicBezTo>
                <a:cubicBezTo>
                  <a:pt x="74" y="389"/>
                  <a:pt x="74" y="389"/>
                  <a:pt x="74" y="389"/>
                </a:cubicBezTo>
                <a:cubicBezTo>
                  <a:pt x="80" y="373"/>
                  <a:pt x="88" y="356"/>
                  <a:pt x="95" y="341"/>
                </a:cubicBezTo>
                <a:cubicBezTo>
                  <a:pt x="104" y="327"/>
                  <a:pt x="119" y="319"/>
                  <a:pt x="132" y="313"/>
                </a:cubicBezTo>
                <a:cubicBezTo>
                  <a:pt x="137" y="310"/>
                  <a:pt x="145" y="311"/>
                  <a:pt x="148" y="305"/>
                </a:cubicBezTo>
                <a:cubicBezTo>
                  <a:pt x="155" y="288"/>
                  <a:pt x="159" y="270"/>
                  <a:pt x="171" y="255"/>
                </a:cubicBezTo>
                <a:cubicBezTo>
                  <a:pt x="175" y="250"/>
                  <a:pt x="182" y="245"/>
                  <a:pt x="186" y="240"/>
                </a:cubicBezTo>
                <a:close/>
                <a:moveTo>
                  <a:pt x="635" y="272"/>
                </a:moveTo>
                <a:cubicBezTo>
                  <a:pt x="629" y="259"/>
                  <a:pt x="621" y="246"/>
                  <a:pt x="609" y="237"/>
                </a:cubicBezTo>
                <a:cubicBezTo>
                  <a:pt x="608" y="239"/>
                  <a:pt x="608" y="242"/>
                  <a:pt x="609" y="244"/>
                </a:cubicBezTo>
                <a:cubicBezTo>
                  <a:pt x="609" y="246"/>
                  <a:pt x="611" y="245"/>
                  <a:pt x="612" y="246"/>
                </a:cubicBezTo>
                <a:cubicBezTo>
                  <a:pt x="629" y="266"/>
                  <a:pt x="637" y="291"/>
                  <a:pt x="644" y="316"/>
                </a:cubicBezTo>
                <a:cubicBezTo>
                  <a:pt x="647" y="320"/>
                  <a:pt x="652" y="320"/>
                  <a:pt x="657" y="320"/>
                </a:cubicBezTo>
                <a:cubicBezTo>
                  <a:pt x="691" y="326"/>
                  <a:pt x="695" y="365"/>
                  <a:pt x="708" y="390"/>
                </a:cubicBezTo>
                <a:cubicBezTo>
                  <a:pt x="710" y="396"/>
                  <a:pt x="717" y="400"/>
                  <a:pt x="718" y="407"/>
                </a:cubicBezTo>
                <a:cubicBezTo>
                  <a:pt x="702" y="426"/>
                  <a:pt x="697" y="451"/>
                  <a:pt x="682" y="471"/>
                </a:cubicBezTo>
                <a:cubicBezTo>
                  <a:pt x="671" y="486"/>
                  <a:pt x="653" y="485"/>
                  <a:pt x="640" y="494"/>
                </a:cubicBezTo>
                <a:cubicBezTo>
                  <a:pt x="637" y="506"/>
                  <a:pt x="635" y="517"/>
                  <a:pt x="631" y="528"/>
                </a:cubicBezTo>
                <a:cubicBezTo>
                  <a:pt x="624" y="540"/>
                  <a:pt x="617" y="555"/>
                  <a:pt x="604" y="562"/>
                </a:cubicBezTo>
                <a:cubicBezTo>
                  <a:pt x="604" y="563"/>
                  <a:pt x="603" y="564"/>
                  <a:pt x="604" y="564"/>
                </a:cubicBezTo>
                <a:cubicBezTo>
                  <a:pt x="625" y="550"/>
                  <a:pt x="637" y="526"/>
                  <a:pt x="644" y="502"/>
                </a:cubicBezTo>
                <a:cubicBezTo>
                  <a:pt x="644" y="494"/>
                  <a:pt x="654" y="496"/>
                  <a:pt x="659" y="493"/>
                </a:cubicBezTo>
                <a:cubicBezTo>
                  <a:pt x="697" y="478"/>
                  <a:pt x="702" y="434"/>
                  <a:pt x="726" y="407"/>
                </a:cubicBezTo>
                <a:cubicBezTo>
                  <a:pt x="727" y="405"/>
                  <a:pt x="728" y="403"/>
                  <a:pt x="726" y="402"/>
                </a:cubicBezTo>
                <a:cubicBezTo>
                  <a:pt x="710" y="390"/>
                  <a:pt x="708" y="371"/>
                  <a:pt x="701" y="354"/>
                </a:cubicBezTo>
                <a:cubicBezTo>
                  <a:pt x="693" y="333"/>
                  <a:pt x="675" y="316"/>
                  <a:pt x="653" y="313"/>
                </a:cubicBezTo>
                <a:cubicBezTo>
                  <a:pt x="649" y="309"/>
                  <a:pt x="649" y="309"/>
                  <a:pt x="649" y="309"/>
                </a:cubicBezTo>
                <a:cubicBezTo>
                  <a:pt x="646" y="295"/>
                  <a:pt x="641" y="283"/>
                  <a:pt x="635" y="272"/>
                </a:cubicBezTo>
                <a:close/>
                <a:moveTo>
                  <a:pt x="188" y="264"/>
                </a:moveTo>
                <a:cubicBezTo>
                  <a:pt x="185" y="249"/>
                  <a:pt x="185" y="249"/>
                  <a:pt x="185" y="249"/>
                </a:cubicBezTo>
                <a:cubicBezTo>
                  <a:pt x="184" y="248"/>
                  <a:pt x="184" y="248"/>
                  <a:pt x="184" y="248"/>
                </a:cubicBezTo>
                <a:cubicBezTo>
                  <a:pt x="164" y="263"/>
                  <a:pt x="160" y="288"/>
                  <a:pt x="151" y="309"/>
                </a:cubicBezTo>
                <a:cubicBezTo>
                  <a:pt x="143" y="314"/>
                  <a:pt x="133" y="318"/>
                  <a:pt x="124" y="321"/>
                </a:cubicBezTo>
                <a:cubicBezTo>
                  <a:pt x="100" y="330"/>
                  <a:pt x="92" y="357"/>
                  <a:pt x="84" y="379"/>
                </a:cubicBezTo>
                <a:cubicBezTo>
                  <a:pt x="83" y="383"/>
                  <a:pt x="79" y="386"/>
                  <a:pt x="79" y="390"/>
                </a:cubicBezTo>
                <a:cubicBezTo>
                  <a:pt x="99" y="417"/>
                  <a:pt x="99" y="458"/>
                  <a:pt x="134" y="473"/>
                </a:cubicBezTo>
                <a:cubicBezTo>
                  <a:pt x="140" y="475"/>
                  <a:pt x="147" y="473"/>
                  <a:pt x="150" y="478"/>
                </a:cubicBezTo>
                <a:cubicBezTo>
                  <a:pt x="156" y="497"/>
                  <a:pt x="164" y="516"/>
                  <a:pt x="174" y="534"/>
                </a:cubicBezTo>
                <a:cubicBezTo>
                  <a:pt x="177" y="539"/>
                  <a:pt x="180" y="545"/>
                  <a:pt x="185" y="549"/>
                </a:cubicBezTo>
                <a:cubicBezTo>
                  <a:pt x="191" y="525"/>
                  <a:pt x="191" y="525"/>
                  <a:pt x="191" y="525"/>
                </a:cubicBezTo>
                <a:cubicBezTo>
                  <a:pt x="196" y="512"/>
                  <a:pt x="208" y="500"/>
                  <a:pt x="221" y="495"/>
                </a:cubicBezTo>
                <a:cubicBezTo>
                  <a:pt x="222" y="494"/>
                  <a:pt x="222" y="493"/>
                  <a:pt x="222" y="492"/>
                </a:cubicBezTo>
                <a:cubicBezTo>
                  <a:pt x="201" y="491"/>
                  <a:pt x="184" y="476"/>
                  <a:pt x="175" y="459"/>
                </a:cubicBezTo>
                <a:cubicBezTo>
                  <a:pt x="168" y="459"/>
                  <a:pt x="162" y="456"/>
                  <a:pt x="156" y="453"/>
                </a:cubicBezTo>
                <a:cubicBezTo>
                  <a:pt x="133" y="442"/>
                  <a:pt x="134" y="410"/>
                  <a:pt x="112" y="400"/>
                </a:cubicBezTo>
                <a:cubicBezTo>
                  <a:pt x="111" y="398"/>
                  <a:pt x="111" y="394"/>
                  <a:pt x="113" y="393"/>
                </a:cubicBezTo>
                <a:cubicBezTo>
                  <a:pt x="137" y="377"/>
                  <a:pt x="139" y="344"/>
                  <a:pt x="168" y="336"/>
                </a:cubicBezTo>
                <a:cubicBezTo>
                  <a:pt x="173" y="334"/>
                  <a:pt x="179" y="339"/>
                  <a:pt x="181" y="332"/>
                </a:cubicBezTo>
                <a:cubicBezTo>
                  <a:pt x="188" y="316"/>
                  <a:pt x="204" y="308"/>
                  <a:pt x="221" y="305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04" y="296"/>
                  <a:pt x="195" y="280"/>
                  <a:pt x="188" y="264"/>
                </a:cubicBezTo>
                <a:close/>
                <a:moveTo>
                  <a:pt x="619" y="261"/>
                </a:moveTo>
                <a:cubicBezTo>
                  <a:pt x="615" y="257"/>
                  <a:pt x="614" y="250"/>
                  <a:pt x="608" y="248"/>
                </a:cubicBezTo>
                <a:cubicBezTo>
                  <a:pt x="606" y="252"/>
                  <a:pt x="606" y="257"/>
                  <a:pt x="605" y="261"/>
                </a:cubicBezTo>
                <a:cubicBezTo>
                  <a:pt x="599" y="281"/>
                  <a:pt x="581" y="295"/>
                  <a:pt x="564" y="306"/>
                </a:cubicBezTo>
                <a:cubicBezTo>
                  <a:pt x="562" y="308"/>
                  <a:pt x="558" y="308"/>
                  <a:pt x="558" y="310"/>
                </a:cubicBezTo>
                <a:cubicBezTo>
                  <a:pt x="560" y="310"/>
                  <a:pt x="563" y="310"/>
                  <a:pt x="566" y="310"/>
                </a:cubicBezTo>
                <a:cubicBezTo>
                  <a:pt x="588" y="309"/>
                  <a:pt x="606" y="324"/>
                  <a:pt x="616" y="342"/>
                </a:cubicBezTo>
                <a:cubicBezTo>
                  <a:pt x="617" y="347"/>
                  <a:pt x="617" y="347"/>
                  <a:pt x="617" y="347"/>
                </a:cubicBezTo>
                <a:cubicBezTo>
                  <a:pt x="617" y="348"/>
                  <a:pt x="615" y="349"/>
                  <a:pt x="613" y="349"/>
                </a:cubicBezTo>
                <a:cubicBezTo>
                  <a:pt x="610" y="340"/>
                  <a:pt x="602" y="333"/>
                  <a:pt x="597" y="327"/>
                </a:cubicBezTo>
                <a:cubicBezTo>
                  <a:pt x="586" y="317"/>
                  <a:pt x="570" y="315"/>
                  <a:pt x="555" y="316"/>
                </a:cubicBezTo>
                <a:cubicBezTo>
                  <a:pt x="546" y="318"/>
                  <a:pt x="541" y="328"/>
                  <a:pt x="538" y="335"/>
                </a:cubicBezTo>
                <a:cubicBezTo>
                  <a:pt x="539" y="342"/>
                  <a:pt x="538" y="350"/>
                  <a:pt x="543" y="355"/>
                </a:cubicBezTo>
                <a:cubicBezTo>
                  <a:pt x="547" y="358"/>
                  <a:pt x="551" y="360"/>
                  <a:pt x="556" y="360"/>
                </a:cubicBezTo>
                <a:cubicBezTo>
                  <a:pt x="553" y="355"/>
                  <a:pt x="547" y="352"/>
                  <a:pt x="547" y="347"/>
                </a:cubicBezTo>
                <a:cubicBezTo>
                  <a:pt x="546" y="341"/>
                  <a:pt x="549" y="334"/>
                  <a:pt x="554" y="330"/>
                </a:cubicBezTo>
                <a:cubicBezTo>
                  <a:pt x="560" y="326"/>
                  <a:pt x="568" y="322"/>
                  <a:pt x="577" y="325"/>
                </a:cubicBezTo>
                <a:cubicBezTo>
                  <a:pt x="589" y="328"/>
                  <a:pt x="597" y="338"/>
                  <a:pt x="601" y="349"/>
                </a:cubicBezTo>
                <a:cubicBezTo>
                  <a:pt x="601" y="361"/>
                  <a:pt x="614" y="351"/>
                  <a:pt x="620" y="356"/>
                </a:cubicBezTo>
                <a:cubicBezTo>
                  <a:pt x="643" y="359"/>
                  <a:pt x="653" y="383"/>
                  <a:pt x="664" y="400"/>
                </a:cubicBezTo>
                <a:cubicBezTo>
                  <a:pt x="669" y="409"/>
                  <a:pt x="655" y="414"/>
                  <a:pt x="655" y="423"/>
                </a:cubicBezTo>
                <a:cubicBezTo>
                  <a:pt x="652" y="433"/>
                  <a:pt x="643" y="441"/>
                  <a:pt x="634" y="447"/>
                </a:cubicBezTo>
                <a:cubicBezTo>
                  <a:pt x="627" y="452"/>
                  <a:pt x="620" y="448"/>
                  <a:pt x="614" y="454"/>
                </a:cubicBezTo>
                <a:cubicBezTo>
                  <a:pt x="610" y="464"/>
                  <a:pt x="600" y="474"/>
                  <a:pt x="592" y="480"/>
                </a:cubicBezTo>
                <a:cubicBezTo>
                  <a:pt x="583" y="485"/>
                  <a:pt x="570" y="488"/>
                  <a:pt x="561" y="480"/>
                </a:cubicBezTo>
                <a:cubicBezTo>
                  <a:pt x="553" y="475"/>
                  <a:pt x="550" y="466"/>
                  <a:pt x="550" y="456"/>
                </a:cubicBezTo>
                <a:cubicBezTo>
                  <a:pt x="551" y="451"/>
                  <a:pt x="555" y="447"/>
                  <a:pt x="559" y="444"/>
                </a:cubicBezTo>
                <a:cubicBezTo>
                  <a:pt x="559" y="443"/>
                  <a:pt x="559" y="443"/>
                  <a:pt x="559" y="443"/>
                </a:cubicBezTo>
                <a:cubicBezTo>
                  <a:pt x="554" y="444"/>
                  <a:pt x="548" y="447"/>
                  <a:pt x="545" y="452"/>
                </a:cubicBezTo>
                <a:cubicBezTo>
                  <a:pt x="543" y="459"/>
                  <a:pt x="541" y="467"/>
                  <a:pt x="545" y="473"/>
                </a:cubicBezTo>
                <a:cubicBezTo>
                  <a:pt x="549" y="483"/>
                  <a:pt x="559" y="491"/>
                  <a:pt x="570" y="493"/>
                </a:cubicBezTo>
                <a:cubicBezTo>
                  <a:pt x="587" y="495"/>
                  <a:pt x="600" y="486"/>
                  <a:pt x="612" y="474"/>
                </a:cubicBezTo>
                <a:cubicBezTo>
                  <a:pt x="615" y="470"/>
                  <a:pt x="617" y="464"/>
                  <a:pt x="620" y="461"/>
                </a:cubicBezTo>
                <a:cubicBezTo>
                  <a:pt x="630" y="460"/>
                  <a:pt x="637" y="456"/>
                  <a:pt x="645" y="451"/>
                </a:cubicBezTo>
                <a:cubicBezTo>
                  <a:pt x="661" y="440"/>
                  <a:pt x="661" y="419"/>
                  <a:pt x="677" y="408"/>
                </a:cubicBezTo>
                <a:cubicBezTo>
                  <a:pt x="678" y="406"/>
                  <a:pt x="678" y="406"/>
                  <a:pt x="678" y="406"/>
                </a:cubicBezTo>
                <a:cubicBezTo>
                  <a:pt x="666" y="390"/>
                  <a:pt x="666" y="390"/>
                  <a:pt x="666" y="390"/>
                </a:cubicBezTo>
                <a:cubicBezTo>
                  <a:pt x="661" y="376"/>
                  <a:pt x="650" y="362"/>
                  <a:pt x="635" y="355"/>
                </a:cubicBezTo>
                <a:cubicBezTo>
                  <a:pt x="634" y="354"/>
                  <a:pt x="633" y="355"/>
                  <a:pt x="632" y="353"/>
                </a:cubicBezTo>
                <a:cubicBezTo>
                  <a:pt x="628" y="350"/>
                  <a:pt x="620" y="352"/>
                  <a:pt x="618" y="347"/>
                </a:cubicBezTo>
                <a:cubicBezTo>
                  <a:pt x="619" y="345"/>
                  <a:pt x="620" y="344"/>
                  <a:pt x="622" y="344"/>
                </a:cubicBezTo>
                <a:cubicBezTo>
                  <a:pt x="644" y="349"/>
                  <a:pt x="662" y="367"/>
                  <a:pt x="671" y="387"/>
                </a:cubicBezTo>
                <a:cubicBezTo>
                  <a:pt x="673" y="393"/>
                  <a:pt x="678" y="397"/>
                  <a:pt x="682" y="402"/>
                </a:cubicBezTo>
                <a:cubicBezTo>
                  <a:pt x="683" y="404"/>
                  <a:pt x="687" y="405"/>
                  <a:pt x="687" y="408"/>
                </a:cubicBezTo>
                <a:cubicBezTo>
                  <a:pt x="682" y="411"/>
                  <a:pt x="676" y="414"/>
                  <a:pt x="673" y="419"/>
                </a:cubicBezTo>
                <a:cubicBezTo>
                  <a:pt x="665" y="441"/>
                  <a:pt x="648" y="462"/>
                  <a:pt x="624" y="466"/>
                </a:cubicBezTo>
                <a:cubicBezTo>
                  <a:pt x="618" y="476"/>
                  <a:pt x="610" y="484"/>
                  <a:pt x="601" y="491"/>
                </a:cubicBezTo>
                <a:cubicBezTo>
                  <a:pt x="591" y="496"/>
                  <a:pt x="579" y="501"/>
                  <a:pt x="567" y="499"/>
                </a:cubicBezTo>
                <a:cubicBezTo>
                  <a:pt x="567" y="499"/>
                  <a:pt x="567" y="500"/>
                  <a:pt x="568" y="500"/>
                </a:cubicBezTo>
                <a:cubicBezTo>
                  <a:pt x="582" y="509"/>
                  <a:pt x="594" y="522"/>
                  <a:pt x="599" y="537"/>
                </a:cubicBezTo>
                <a:cubicBezTo>
                  <a:pt x="602" y="543"/>
                  <a:pt x="601" y="552"/>
                  <a:pt x="605" y="556"/>
                </a:cubicBezTo>
                <a:cubicBezTo>
                  <a:pt x="621" y="543"/>
                  <a:pt x="631" y="523"/>
                  <a:pt x="634" y="503"/>
                </a:cubicBezTo>
                <a:cubicBezTo>
                  <a:pt x="636" y="498"/>
                  <a:pt x="634" y="494"/>
                  <a:pt x="636" y="490"/>
                </a:cubicBezTo>
                <a:cubicBezTo>
                  <a:pt x="650" y="482"/>
                  <a:pt x="668" y="483"/>
                  <a:pt x="678" y="469"/>
                </a:cubicBezTo>
                <a:cubicBezTo>
                  <a:pt x="693" y="449"/>
                  <a:pt x="699" y="427"/>
                  <a:pt x="714" y="407"/>
                </a:cubicBezTo>
                <a:cubicBezTo>
                  <a:pt x="714" y="402"/>
                  <a:pt x="709" y="400"/>
                  <a:pt x="707" y="395"/>
                </a:cubicBezTo>
                <a:cubicBezTo>
                  <a:pt x="699" y="377"/>
                  <a:pt x="692" y="357"/>
                  <a:pt x="682" y="340"/>
                </a:cubicBezTo>
                <a:cubicBezTo>
                  <a:pt x="672" y="324"/>
                  <a:pt x="654" y="326"/>
                  <a:pt x="641" y="319"/>
                </a:cubicBezTo>
                <a:cubicBezTo>
                  <a:pt x="636" y="299"/>
                  <a:pt x="631" y="278"/>
                  <a:pt x="619" y="261"/>
                </a:cubicBezTo>
                <a:close/>
                <a:moveTo>
                  <a:pt x="400" y="265"/>
                </a:moveTo>
                <a:cubicBezTo>
                  <a:pt x="398" y="265"/>
                  <a:pt x="398" y="265"/>
                  <a:pt x="398" y="265"/>
                </a:cubicBezTo>
                <a:cubicBezTo>
                  <a:pt x="394" y="270"/>
                  <a:pt x="389" y="275"/>
                  <a:pt x="384" y="281"/>
                </a:cubicBezTo>
                <a:cubicBezTo>
                  <a:pt x="374" y="280"/>
                  <a:pt x="374" y="280"/>
                  <a:pt x="374" y="280"/>
                </a:cubicBezTo>
                <a:cubicBezTo>
                  <a:pt x="369" y="281"/>
                  <a:pt x="362" y="282"/>
                  <a:pt x="361" y="287"/>
                </a:cubicBezTo>
                <a:cubicBezTo>
                  <a:pt x="366" y="286"/>
                  <a:pt x="370" y="293"/>
                  <a:pt x="373" y="296"/>
                </a:cubicBezTo>
                <a:cubicBezTo>
                  <a:pt x="373" y="297"/>
                  <a:pt x="373" y="299"/>
                  <a:pt x="372" y="299"/>
                </a:cubicBezTo>
                <a:cubicBezTo>
                  <a:pt x="366" y="295"/>
                  <a:pt x="357" y="295"/>
                  <a:pt x="350" y="298"/>
                </a:cubicBezTo>
                <a:cubicBezTo>
                  <a:pt x="350" y="301"/>
                  <a:pt x="351" y="302"/>
                  <a:pt x="352" y="303"/>
                </a:cubicBezTo>
                <a:cubicBezTo>
                  <a:pt x="353" y="306"/>
                  <a:pt x="355" y="309"/>
                  <a:pt x="352" y="311"/>
                </a:cubicBezTo>
                <a:cubicBezTo>
                  <a:pt x="334" y="312"/>
                  <a:pt x="334" y="312"/>
                  <a:pt x="334" y="312"/>
                </a:cubicBezTo>
                <a:cubicBezTo>
                  <a:pt x="332" y="305"/>
                  <a:pt x="324" y="305"/>
                  <a:pt x="318" y="302"/>
                </a:cubicBezTo>
                <a:cubicBezTo>
                  <a:pt x="306" y="302"/>
                  <a:pt x="292" y="311"/>
                  <a:pt x="288" y="322"/>
                </a:cubicBezTo>
                <a:cubicBezTo>
                  <a:pt x="287" y="325"/>
                  <a:pt x="291" y="325"/>
                  <a:pt x="292" y="326"/>
                </a:cubicBezTo>
                <a:cubicBezTo>
                  <a:pt x="300" y="325"/>
                  <a:pt x="308" y="331"/>
                  <a:pt x="314" y="338"/>
                </a:cubicBezTo>
                <a:cubicBezTo>
                  <a:pt x="315" y="340"/>
                  <a:pt x="317" y="342"/>
                  <a:pt x="315" y="344"/>
                </a:cubicBezTo>
                <a:cubicBezTo>
                  <a:pt x="304" y="341"/>
                  <a:pt x="291" y="344"/>
                  <a:pt x="282" y="352"/>
                </a:cubicBezTo>
                <a:cubicBezTo>
                  <a:pt x="281" y="353"/>
                  <a:pt x="280" y="355"/>
                  <a:pt x="282" y="356"/>
                </a:cubicBezTo>
                <a:cubicBezTo>
                  <a:pt x="292" y="358"/>
                  <a:pt x="300" y="368"/>
                  <a:pt x="303" y="376"/>
                </a:cubicBezTo>
                <a:cubicBezTo>
                  <a:pt x="300" y="385"/>
                  <a:pt x="292" y="376"/>
                  <a:pt x="286" y="379"/>
                </a:cubicBezTo>
                <a:cubicBezTo>
                  <a:pt x="276" y="380"/>
                  <a:pt x="267" y="388"/>
                  <a:pt x="264" y="399"/>
                </a:cubicBezTo>
                <a:cubicBezTo>
                  <a:pt x="264" y="404"/>
                  <a:pt x="261" y="410"/>
                  <a:pt x="267" y="413"/>
                </a:cubicBezTo>
                <a:cubicBezTo>
                  <a:pt x="274" y="410"/>
                  <a:pt x="283" y="411"/>
                  <a:pt x="290" y="414"/>
                </a:cubicBezTo>
                <a:cubicBezTo>
                  <a:pt x="292" y="416"/>
                  <a:pt x="297" y="417"/>
                  <a:pt x="297" y="422"/>
                </a:cubicBezTo>
                <a:cubicBezTo>
                  <a:pt x="288" y="426"/>
                  <a:pt x="279" y="436"/>
                  <a:pt x="278" y="447"/>
                </a:cubicBezTo>
                <a:cubicBezTo>
                  <a:pt x="279" y="454"/>
                  <a:pt x="286" y="448"/>
                  <a:pt x="290" y="449"/>
                </a:cubicBezTo>
                <a:cubicBezTo>
                  <a:pt x="296" y="451"/>
                  <a:pt x="308" y="447"/>
                  <a:pt x="308" y="457"/>
                </a:cubicBezTo>
                <a:cubicBezTo>
                  <a:pt x="308" y="462"/>
                  <a:pt x="304" y="462"/>
                  <a:pt x="301" y="464"/>
                </a:cubicBezTo>
                <a:cubicBezTo>
                  <a:pt x="295" y="470"/>
                  <a:pt x="296" y="481"/>
                  <a:pt x="297" y="488"/>
                </a:cubicBezTo>
                <a:cubicBezTo>
                  <a:pt x="300" y="491"/>
                  <a:pt x="301" y="499"/>
                  <a:pt x="307" y="498"/>
                </a:cubicBezTo>
                <a:cubicBezTo>
                  <a:pt x="313" y="491"/>
                  <a:pt x="322" y="486"/>
                  <a:pt x="331" y="490"/>
                </a:cubicBezTo>
                <a:cubicBezTo>
                  <a:pt x="329" y="502"/>
                  <a:pt x="335" y="511"/>
                  <a:pt x="343" y="519"/>
                </a:cubicBezTo>
                <a:cubicBezTo>
                  <a:pt x="344" y="520"/>
                  <a:pt x="346" y="520"/>
                  <a:pt x="347" y="519"/>
                </a:cubicBezTo>
                <a:cubicBezTo>
                  <a:pt x="350" y="513"/>
                  <a:pt x="353" y="506"/>
                  <a:pt x="359" y="502"/>
                </a:cubicBezTo>
                <a:cubicBezTo>
                  <a:pt x="363" y="500"/>
                  <a:pt x="367" y="496"/>
                  <a:pt x="371" y="499"/>
                </a:cubicBezTo>
                <a:cubicBezTo>
                  <a:pt x="374" y="510"/>
                  <a:pt x="386" y="518"/>
                  <a:pt x="396" y="521"/>
                </a:cubicBezTo>
                <a:cubicBezTo>
                  <a:pt x="406" y="516"/>
                  <a:pt x="417" y="511"/>
                  <a:pt x="419" y="499"/>
                </a:cubicBezTo>
                <a:cubicBezTo>
                  <a:pt x="425" y="497"/>
                  <a:pt x="428" y="503"/>
                  <a:pt x="432" y="506"/>
                </a:cubicBezTo>
                <a:cubicBezTo>
                  <a:pt x="438" y="511"/>
                  <a:pt x="439" y="523"/>
                  <a:pt x="449" y="519"/>
                </a:cubicBezTo>
                <a:cubicBezTo>
                  <a:pt x="454" y="515"/>
                  <a:pt x="457" y="508"/>
                  <a:pt x="459" y="501"/>
                </a:cubicBezTo>
                <a:cubicBezTo>
                  <a:pt x="460" y="498"/>
                  <a:pt x="460" y="493"/>
                  <a:pt x="461" y="490"/>
                </a:cubicBezTo>
                <a:cubicBezTo>
                  <a:pt x="468" y="487"/>
                  <a:pt x="475" y="492"/>
                  <a:pt x="481" y="496"/>
                </a:cubicBezTo>
                <a:cubicBezTo>
                  <a:pt x="484" y="498"/>
                  <a:pt x="484" y="502"/>
                  <a:pt x="487" y="503"/>
                </a:cubicBezTo>
                <a:cubicBezTo>
                  <a:pt x="492" y="498"/>
                  <a:pt x="495" y="489"/>
                  <a:pt x="492" y="481"/>
                </a:cubicBezTo>
                <a:cubicBezTo>
                  <a:pt x="493" y="469"/>
                  <a:pt x="474" y="469"/>
                  <a:pt x="481" y="458"/>
                </a:cubicBezTo>
                <a:cubicBezTo>
                  <a:pt x="483" y="456"/>
                  <a:pt x="486" y="454"/>
                  <a:pt x="489" y="455"/>
                </a:cubicBezTo>
                <a:cubicBezTo>
                  <a:pt x="495" y="453"/>
                  <a:pt x="501" y="458"/>
                  <a:pt x="507" y="458"/>
                </a:cubicBezTo>
                <a:cubicBezTo>
                  <a:pt x="509" y="455"/>
                  <a:pt x="508" y="450"/>
                  <a:pt x="508" y="445"/>
                </a:cubicBezTo>
                <a:cubicBezTo>
                  <a:pt x="506" y="436"/>
                  <a:pt x="499" y="431"/>
                  <a:pt x="494" y="425"/>
                </a:cubicBezTo>
                <a:cubicBezTo>
                  <a:pt x="497" y="422"/>
                  <a:pt x="500" y="420"/>
                  <a:pt x="504" y="417"/>
                </a:cubicBezTo>
                <a:cubicBezTo>
                  <a:pt x="510" y="415"/>
                  <a:pt x="518" y="415"/>
                  <a:pt x="524" y="418"/>
                </a:cubicBezTo>
                <a:cubicBezTo>
                  <a:pt x="525" y="415"/>
                  <a:pt x="525" y="408"/>
                  <a:pt x="522" y="404"/>
                </a:cubicBezTo>
                <a:cubicBezTo>
                  <a:pt x="519" y="397"/>
                  <a:pt x="512" y="392"/>
                  <a:pt x="505" y="390"/>
                </a:cubicBezTo>
                <a:cubicBezTo>
                  <a:pt x="502" y="388"/>
                  <a:pt x="499" y="390"/>
                  <a:pt x="497" y="388"/>
                </a:cubicBezTo>
                <a:cubicBezTo>
                  <a:pt x="497" y="383"/>
                  <a:pt x="489" y="379"/>
                  <a:pt x="493" y="373"/>
                </a:cubicBezTo>
                <a:cubicBezTo>
                  <a:pt x="497" y="366"/>
                  <a:pt x="504" y="359"/>
                  <a:pt x="512" y="357"/>
                </a:cubicBezTo>
                <a:cubicBezTo>
                  <a:pt x="509" y="351"/>
                  <a:pt x="502" y="349"/>
                  <a:pt x="497" y="346"/>
                </a:cubicBezTo>
                <a:cubicBezTo>
                  <a:pt x="490" y="343"/>
                  <a:pt x="483" y="347"/>
                  <a:pt x="477" y="346"/>
                </a:cubicBezTo>
                <a:cubicBezTo>
                  <a:pt x="479" y="337"/>
                  <a:pt x="489" y="333"/>
                  <a:pt x="498" y="331"/>
                </a:cubicBezTo>
                <a:cubicBezTo>
                  <a:pt x="499" y="327"/>
                  <a:pt x="497" y="322"/>
                  <a:pt x="495" y="319"/>
                </a:cubicBezTo>
                <a:cubicBezTo>
                  <a:pt x="490" y="312"/>
                  <a:pt x="483" y="311"/>
                  <a:pt x="476" y="310"/>
                </a:cubicBezTo>
                <a:cubicBezTo>
                  <a:pt x="468" y="310"/>
                  <a:pt x="462" y="312"/>
                  <a:pt x="457" y="318"/>
                </a:cubicBezTo>
                <a:cubicBezTo>
                  <a:pt x="453" y="319"/>
                  <a:pt x="448" y="316"/>
                  <a:pt x="445" y="319"/>
                </a:cubicBezTo>
                <a:cubicBezTo>
                  <a:pt x="442" y="312"/>
                  <a:pt x="448" y="309"/>
                  <a:pt x="450" y="305"/>
                </a:cubicBezTo>
                <a:cubicBezTo>
                  <a:pt x="451" y="302"/>
                  <a:pt x="448" y="302"/>
                  <a:pt x="447" y="302"/>
                </a:cubicBezTo>
                <a:cubicBezTo>
                  <a:pt x="438" y="302"/>
                  <a:pt x="429" y="302"/>
                  <a:pt x="422" y="307"/>
                </a:cubicBezTo>
                <a:cubicBezTo>
                  <a:pt x="422" y="306"/>
                  <a:pt x="422" y="306"/>
                  <a:pt x="422" y="306"/>
                </a:cubicBezTo>
                <a:cubicBezTo>
                  <a:pt x="425" y="298"/>
                  <a:pt x="430" y="292"/>
                  <a:pt x="437" y="287"/>
                </a:cubicBezTo>
                <a:cubicBezTo>
                  <a:pt x="438" y="283"/>
                  <a:pt x="433" y="282"/>
                  <a:pt x="432" y="279"/>
                </a:cubicBezTo>
                <a:cubicBezTo>
                  <a:pt x="425" y="276"/>
                  <a:pt x="419" y="279"/>
                  <a:pt x="412" y="280"/>
                </a:cubicBezTo>
                <a:cubicBezTo>
                  <a:pt x="409" y="274"/>
                  <a:pt x="403" y="271"/>
                  <a:pt x="400" y="265"/>
                </a:cubicBezTo>
                <a:close/>
                <a:moveTo>
                  <a:pt x="408" y="282"/>
                </a:moveTo>
                <a:cubicBezTo>
                  <a:pt x="405" y="279"/>
                  <a:pt x="401" y="264"/>
                  <a:pt x="395" y="274"/>
                </a:cubicBezTo>
                <a:cubicBezTo>
                  <a:pt x="391" y="278"/>
                  <a:pt x="389" y="284"/>
                  <a:pt x="385" y="289"/>
                </a:cubicBezTo>
                <a:cubicBezTo>
                  <a:pt x="382" y="286"/>
                  <a:pt x="376" y="284"/>
                  <a:pt x="372" y="285"/>
                </a:cubicBezTo>
                <a:cubicBezTo>
                  <a:pt x="372" y="295"/>
                  <a:pt x="384" y="293"/>
                  <a:pt x="390" y="297"/>
                </a:cubicBezTo>
                <a:cubicBezTo>
                  <a:pt x="395" y="293"/>
                  <a:pt x="392" y="287"/>
                  <a:pt x="397" y="284"/>
                </a:cubicBezTo>
                <a:cubicBezTo>
                  <a:pt x="401" y="287"/>
                  <a:pt x="403" y="292"/>
                  <a:pt x="406" y="294"/>
                </a:cubicBezTo>
                <a:cubicBezTo>
                  <a:pt x="419" y="290"/>
                  <a:pt x="419" y="290"/>
                  <a:pt x="419" y="290"/>
                </a:cubicBezTo>
                <a:cubicBezTo>
                  <a:pt x="424" y="291"/>
                  <a:pt x="428" y="291"/>
                  <a:pt x="431" y="287"/>
                </a:cubicBezTo>
                <a:cubicBezTo>
                  <a:pt x="431" y="285"/>
                  <a:pt x="431" y="283"/>
                  <a:pt x="429" y="282"/>
                </a:cubicBezTo>
                <a:cubicBezTo>
                  <a:pt x="424" y="280"/>
                  <a:pt x="418" y="283"/>
                  <a:pt x="413" y="285"/>
                </a:cubicBezTo>
                <a:cubicBezTo>
                  <a:pt x="411" y="285"/>
                  <a:pt x="408" y="284"/>
                  <a:pt x="408" y="282"/>
                </a:cubicBezTo>
                <a:close/>
                <a:moveTo>
                  <a:pt x="406" y="299"/>
                </a:moveTo>
                <a:cubicBezTo>
                  <a:pt x="403" y="298"/>
                  <a:pt x="402" y="294"/>
                  <a:pt x="400" y="293"/>
                </a:cubicBezTo>
                <a:cubicBezTo>
                  <a:pt x="395" y="292"/>
                  <a:pt x="395" y="298"/>
                  <a:pt x="393" y="300"/>
                </a:cubicBezTo>
                <a:cubicBezTo>
                  <a:pt x="389" y="301"/>
                  <a:pt x="386" y="297"/>
                  <a:pt x="381" y="297"/>
                </a:cubicBezTo>
                <a:cubicBezTo>
                  <a:pt x="379" y="300"/>
                  <a:pt x="381" y="302"/>
                  <a:pt x="381" y="305"/>
                </a:cubicBezTo>
                <a:cubicBezTo>
                  <a:pt x="388" y="324"/>
                  <a:pt x="378" y="344"/>
                  <a:pt x="371" y="361"/>
                </a:cubicBezTo>
                <a:cubicBezTo>
                  <a:pt x="369" y="364"/>
                  <a:pt x="370" y="368"/>
                  <a:pt x="368" y="372"/>
                </a:cubicBezTo>
                <a:cubicBezTo>
                  <a:pt x="363" y="380"/>
                  <a:pt x="374" y="391"/>
                  <a:pt x="364" y="396"/>
                </a:cubicBezTo>
                <a:cubicBezTo>
                  <a:pt x="359" y="402"/>
                  <a:pt x="357" y="409"/>
                  <a:pt x="360" y="416"/>
                </a:cubicBezTo>
                <a:cubicBezTo>
                  <a:pt x="361" y="422"/>
                  <a:pt x="367" y="424"/>
                  <a:pt x="372" y="424"/>
                </a:cubicBezTo>
                <a:cubicBezTo>
                  <a:pt x="376" y="426"/>
                  <a:pt x="379" y="422"/>
                  <a:pt x="381" y="419"/>
                </a:cubicBezTo>
                <a:cubicBezTo>
                  <a:pt x="382" y="415"/>
                  <a:pt x="385" y="411"/>
                  <a:pt x="381" y="408"/>
                </a:cubicBezTo>
                <a:cubicBezTo>
                  <a:pt x="377" y="411"/>
                  <a:pt x="376" y="419"/>
                  <a:pt x="370" y="416"/>
                </a:cubicBezTo>
                <a:cubicBezTo>
                  <a:pt x="368" y="413"/>
                  <a:pt x="365" y="410"/>
                  <a:pt x="367" y="405"/>
                </a:cubicBezTo>
                <a:cubicBezTo>
                  <a:pt x="368" y="402"/>
                  <a:pt x="372" y="399"/>
                  <a:pt x="375" y="398"/>
                </a:cubicBezTo>
                <a:cubicBezTo>
                  <a:pt x="379" y="398"/>
                  <a:pt x="383" y="400"/>
                  <a:pt x="386" y="402"/>
                </a:cubicBezTo>
                <a:cubicBezTo>
                  <a:pt x="390" y="406"/>
                  <a:pt x="389" y="413"/>
                  <a:pt x="387" y="417"/>
                </a:cubicBezTo>
                <a:cubicBezTo>
                  <a:pt x="387" y="423"/>
                  <a:pt x="376" y="427"/>
                  <a:pt x="382" y="434"/>
                </a:cubicBezTo>
                <a:cubicBezTo>
                  <a:pt x="389" y="433"/>
                  <a:pt x="390" y="425"/>
                  <a:pt x="393" y="420"/>
                </a:cubicBezTo>
                <a:cubicBezTo>
                  <a:pt x="394" y="420"/>
                  <a:pt x="395" y="421"/>
                  <a:pt x="397" y="422"/>
                </a:cubicBezTo>
                <a:cubicBezTo>
                  <a:pt x="399" y="426"/>
                  <a:pt x="403" y="429"/>
                  <a:pt x="408" y="431"/>
                </a:cubicBezTo>
                <a:cubicBezTo>
                  <a:pt x="409" y="431"/>
                  <a:pt x="408" y="428"/>
                  <a:pt x="409" y="427"/>
                </a:cubicBezTo>
                <a:cubicBezTo>
                  <a:pt x="405" y="422"/>
                  <a:pt x="400" y="416"/>
                  <a:pt x="402" y="409"/>
                </a:cubicBezTo>
                <a:cubicBezTo>
                  <a:pt x="403" y="405"/>
                  <a:pt x="407" y="402"/>
                  <a:pt x="410" y="399"/>
                </a:cubicBezTo>
                <a:cubicBezTo>
                  <a:pt x="413" y="398"/>
                  <a:pt x="417" y="398"/>
                  <a:pt x="419" y="400"/>
                </a:cubicBezTo>
                <a:cubicBezTo>
                  <a:pt x="424" y="401"/>
                  <a:pt x="424" y="405"/>
                  <a:pt x="423" y="408"/>
                </a:cubicBezTo>
                <a:cubicBezTo>
                  <a:pt x="422" y="412"/>
                  <a:pt x="420" y="417"/>
                  <a:pt x="415" y="417"/>
                </a:cubicBezTo>
                <a:cubicBezTo>
                  <a:pt x="413" y="417"/>
                  <a:pt x="412" y="415"/>
                  <a:pt x="411" y="413"/>
                </a:cubicBezTo>
                <a:cubicBezTo>
                  <a:pt x="410" y="413"/>
                  <a:pt x="409" y="412"/>
                  <a:pt x="409" y="413"/>
                </a:cubicBezTo>
                <a:cubicBezTo>
                  <a:pt x="409" y="416"/>
                  <a:pt x="409" y="420"/>
                  <a:pt x="411" y="422"/>
                </a:cubicBezTo>
                <a:cubicBezTo>
                  <a:pt x="414" y="424"/>
                  <a:pt x="417" y="425"/>
                  <a:pt x="421" y="424"/>
                </a:cubicBezTo>
                <a:cubicBezTo>
                  <a:pt x="426" y="422"/>
                  <a:pt x="430" y="416"/>
                  <a:pt x="431" y="410"/>
                </a:cubicBezTo>
                <a:cubicBezTo>
                  <a:pt x="431" y="400"/>
                  <a:pt x="428" y="390"/>
                  <a:pt x="419" y="384"/>
                </a:cubicBezTo>
                <a:cubicBezTo>
                  <a:pt x="420" y="376"/>
                  <a:pt x="421" y="368"/>
                  <a:pt x="421" y="360"/>
                </a:cubicBezTo>
                <a:cubicBezTo>
                  <a:pt x="416" y="343"/>
                  <a:pt x="410" y="323"/>
                  <a:pt x="418" y="305"/>
                </a:cubicBezTo>
                <a:cubicBezTo>
                  <a:pt x="417" y="301"/>
                  <a:pt x="423" y="298"/>
                  <a:pt x="422" y="294"/>
                </a:cubicBezTo>
                <a:cubicBezTo>
                  <a:pt x="415" y="293"/>
                  <a:pt x="410" y="296"/>
                  <a:pt x="406" y="299"/>
                </a:cubicBezTo>
                <a:close/>
                <a:moveTo>
                  <a:pt x="377" y="310"/>
                </a:moveTo>
                <a:cubicBezTo>
                  <a:pt x="374" y="302"/>
                  <a:pt x="364" y="297"/>
                  <a:pt x="356" y="301"/>
                </a:cubicBezTo>
                <a:cubicBezTo>
                  <a:pt x="358" y="306"/>
                  <a:pt x="357" y="312"/>
                  <a:pt x="362" y="315"/>
                </a:cubicBezTo>
                <a:cubicBezTo>
                  <a:pt x="367" y="315"/>
                  <a:pt x="362" y="309"/>
                  <a:pt x="364" y="306"/>
                </a:cubicBezTo>
                <a:cubicBezTo>
                  <a:pt x="370" y="305"/>
                  <a:pt x="374" y="311"/>
                  <a:pt x="377" y="314"/>
                </a:cubicBezTo>
                <a:cubicBezTo>
                  <a:pt x="378" y="313"/>
                  <a:pt x="378" y="311"/>
                  <a:pt x="377" y="310"/>
                </a:cubicBezTo>
                <a:close/>
                <a:moveTo>
                  <a:pt x="444" y="307"/>
                </a:moveTo>
                <a:cubicBezTo>
                  <a:pt x="443" y="306"/>
                  <a:pt x="443" y="306"/>
                  <a:pt x="443" y="306"/>
                </a:cubicBezTo>
                <a:cubicBezTo>
                  <a:pt x="434" y="304"/>
                  <a:pt x="426" y="308"/>
                  <a:pt x="419" y="313"/>
                </a:cubicBezTo>
                <a:cubicBezTo>
                  <a:pt x="420" y="315"/>
                  <a:pt x="418" y="318"/>
                  <a:pt x="420" y="319"/>
                </a:cubicBezTo>
                <a:cubicBezTo>
                  <a:pt x="426" y="317"/>
                  <a:pt x="429" y="312"/>
                  <a:pt x="435" y="312"/>
                </a:cubicBezTo>
                <a:cubicBezTo>
                  <a:pt x="439" y="315"/>
                  <a:pt x="431" y="319"/>
                  <a:pt x="434" y="323"/>
                </a:cubicBezTo>
                <a:cubicBezTo>
                  <a:pt x="442" y="321"/>
                  <a:pt x="440" y="312"/>
                  <a:pt x="444" y="307"/>
                </a:cubicBezTo>
                <a:close/>
                <a:moveTo>
                  <a:pt x="335" y="317"/>
                </a:moveTo>
                <a:cubicBezTo>
                  <a:pt x="332" y="313"/>
                  <a:pt x="328" y="308"/>
                  <a:pt x="322" y="307"/>
                </a:cubicBezTo>
                <a:cubicBezTo>
                  <a:pt x="314" y="303"/>
                  <a:pt x="307" y="310"/>
                  <a:pt x="300" y="313"/>
                </a:cubicBezTo>
                <a:cubicBezTo>
                  <a:pt x="299" y="315"/>
                  <a:pt x="295" y="318"/>
                  <a:pt x="297" y="322"/>
                </a:cubicBezTo>
                <a:cubicBezTo>
                  <a:pt x="301" y="323"/>
                  <a:pt x="306" y="325"/>
                  <a:pt x="310" y="329"/>
                </a:cubicBezTo>
                <a:cubicBezTo>
                  <a:pt x="319" y="335"/>
                  <a:pt x="323" y="346"/>
                  <a:pt x="325" y="357"/>
                </a:cubicBezTo>
                <a:cubicBezTo>
                  <a:pt x="327" y="367"/>
                  <a:pt x="337" y="370"/>
                  <a:pt x="343" y="379"/>
                </a:cubicBezTo>
                <a:cubicBezTo>
                  <a:pt x="344" y="385"/>
                  <a:pt x="346" y="393"/>
                  <a:pt x="342" y="398"/>
                </a:cubicBezTo>
                <a:cubicBezTo>
                  <a:pt x="340" y="403"/>
                  <a:pt x="335" y="405"/>
                  <a:pt x="330" y="405"/>
                </a:cubicBezTo>
                <a:cubicBezTo>
                  <a:pt x="327" y="406"/>
                  <a:pt x="323" y="404"/>
                  <a:pt x="321" y="401"/>
                </a:cubicBezTo>
                <a:cubicBezTo>
                  <a:pt x="320" y="399"/>
                  <a:pt x="320" y="395"/>
                  <a:pt x="322" y="394"/>
                </a:cubicBezTo>
                <a:cubicBezTo>
                  <a:pt x="324" y="391"/>
                  <a:pt x="327" y="391"/>
                  <a:pt x="330" y="392"/>
                </a:cubicBezTo>
                <a:cubicBezTo>
                  <a:pt x="333" y="392"/>
                  <a:pt x="334" y="398"/>
                  <a:pt x="337" y="396"/>
                </a:cubicBezTo>
                <a:cubicBezTo>
                  <a:pt x="341" y="391"/>
                  <a:pt x="339" y="384"/>
                  <a:pt x="337" y="379"/>
                </a:cubicBezTo>
                <a:cubicBezTo>
                  <a:pt x="332" y="372"/>
                  <a:pt x="323" y="369"/>
                  <a:pt x="315" y="372"/>
                </a:cubicBezTo>
                <a:cubicBezTo>
                  <a:pt x="311" y="373"/>
                  <a:pt x="307" y="375"/>
                  <a:pt x="306" y="379"/>
                </a:cubicBezTo>
                <a:cubicBezTo>
                  <a:pt x="302" y="388"/>
                  <a:pt x="293" y="378"/>
                  <a:pt x="285" y="383"/>
                </a:cubicBezTo>
                <a:cubicBezTo>
                  <a:pt x="276" y="385"/>
                  <a:pt x="270" y="394"/>
                  <a:pt x="269" y="403"/>
                </a:cubicBezTo>
                <a:cubicBezTo>
                  <a:pt x="268" y="411"/>
                  <a:pt x="278" y="405"/>
                  <a:pt x="282" y="408"/>
                </a:cubicBezTo>
                <a:cubicBezTo>
                  <a:pt x="296" y="409"/>
                  <a:pt x="304" y="421"/>
                  <a:pt x="315" y="427"/>
                </a:cubicBezTo>
                <a:cubicBezTo>
                  <a:pt x="320" y="431"/>
                  <a:pt x="327" y="426"/>
                  <a:pt x="333" y="427"/>
                </a:cubicBezTo>
                <a:cubicBezTo>
                  <a:pt x="336" y="428"/>
                  <a:pt x="341" y="428"/>
                  <a:pt x="345" y="430"/>
                </a:cubicBezTo>
                <a:cubicBezTo>
                  <a:pt x="351" y="433"/>
                  <a:pt x="353" y="439"/>
                  <a:pt x="353" y="445"/>
                </a:cubicBezTo>
                <a:cubicBezTo>
                  <a:pt x="355" y="450"/>
                  <a:pt x="352" y="454"/>
                  <a:pt x="348" y="458"/>
                </a:cubicBezTo>
                <a:cubicBezTo>
                  <a:pt x="342" y="460"/>
                  <a:pt x="337" y="461"/>
                  <a:pt x="332" y="458"/>
                </a:cubicBezTo>
                <a:cubicBezTo>
                  <a:pt x="330" y="454"/>
                  <a:pt x="332" y="451"/>
                  <a:pt x="334" y="449"/>
                </a:cubicBezTo>
                <a:cubicBezTo>
                  <a:pt x="338" y="448"/>
                  <a:pt x="341" y="450"/>
                  <a:pt x="344" y="452"/>
                </a:cubicBezTo>
                <a:cubicBezTo>
                  <a:pt x="347" y="451"/>
                  <a:pt x="347" y="448"/>
                  <a:pt x="347" y="445"/>
                </a:cubicBezTo>
                <a:cubicBezTo>
                  <a:pt x="347" y="439"/>
                  <a:pt x="342" y="435"/>
                  <a:pt x="337" y="433"/>
                </a:cubicBezTo>
                <a:cubicBezTo>
                  <a:pt x="331" y="430"/>
                  <a:pt x="324" y="431"/>
                  <a:pt x="318" y="436"/>
                </a:cubicBezTo>
                <a:cubicBezTo>
                  <a:pt x="315" y="439"/>
                  <a:pt x="312" y="444"/>
                  <a:pt x="313" y="449"/>
                </a:cubicBezTo>
                <a:cubicBezTo>
                  <a:pt x="311" y="455"/>
                  <a:pt x="316" y="459"/>
                  <a:pt x="313" y="463"/>
                </a:cubicBezTo>
                <a:cubicBezTo>
                  <a:pt x="308" y="465"/>
                  <a:pt x="303" y="467"/>
                  <a:pt x="302" y="472"/>
                </a:cubicBezTo>
                <a:cubicBezTo>
                  <a:pt x="301" y="478"/>
                  <a:pt x="300" y="487"/>
                  <a:pt x="306" y="491"/>
                </a:cubicBezTo>
                <a:cubicBezTo>
                  <a:pt x="317" y="480"/>
                  <a:pt x="336" y="490"/>
                  <a:pt x="348" y="481"/>
                </a:cubicBezTo>
                <a:cubicBezTo>
                  <a:pt x="353" y="475"/>
                  <a:pt x="351" y="467"/>
                  <a:pt x="354" y="462"/>
                </a:cubicBezTo>
                <a:cubicBezTo>
                  <a:pt x="360" y="456"/>
                  <a:pt x="366" y="451"/>
                  <a:pt x="373" y="451"/>
                </a:cubicBezTo>
                <a:cubicBezTo>
                  <a:pt x="381" y="450"/>
                  <a:pt x="388" y="453"/>
                  <a:pt x="392" y="459"/>
                </a:cubicBezTo>
                <a:cubicBezTo>
                  <a:pt x="395" y="463"/>
                  <a:pt x="395" y="468"/>
                  <a:pt x="391" y="472"/>
                </a:cubicBezTo>
                <a:cubicBezTo>
                  <a:pt x="390" y="475"/>
                  <a:pt x="386" y="477"/>
                  <a:pt x="382" y="477"/>
                </a:cubicBezTo>
                <a:cubicBezTo>
                  <a:pt x="379" y="477"/>
                  <a:pt x="376" y="479"/>
                  <a:pt x="374" y="475"/>
                </a:cubicBezTo>
                <a:cubicBezTo>
                  <a:pt x="374" y="473"/>
                  <a:pt x="374" y="471"/>
                  <a:pt x="375" y="469"/>
                </a:cubicBezTo>
                <a:cubicBezTo>
                  <a:pt x="379" y="466"/>
                  <a:pt x="382" y="471"/>
                  <a:pt x="386" y="471"/>
                </a:cubicBezTo>
                <a:cubicBezTo>
                  <a:pt x="389" y="470"/>
                  <a:pt x="390" y="466"/>
                  <a:pt x="389" y="462"/>
                </a:cubicBezTo>
                <a:cubicBezTo>
                  <a:pt x="387" y="459"/>
                  <a:pt x="383" y="457"/>
                  <a:pt x="379" y="456"/>
                </a:cubicBezTo>
                <a:cubicBezTo>
                  <a:pt x="371" y="456"/>
                  <a:pt x="362" y="459"/>
                  <a:pt x="357" y="467"/>
                </a:cubicBezTo>
                <a:cubicBezTo>
                  <a:pt x="356" y="471"/>
                  <a:pt x="355" y="477"/>
                  <a:pt x="357" y="480"/>
                </a:cubicBezTo>
                <a:cubicBezTo>
                  <a:pt x="361" y="487"/>
                  <a:pt x="367" y="489"/>
                  <a:pt x="374" y="490"/>
                </a:cubicBezTo>
                <a:cubicBezTo>
                  <a:pt x="376" y="492"/>
                  <a:pt x="376" y="494"/>
                  <a:pt x="375" y="497"/>
                </a:cubicBezTo>
                <a:cubicBezTo>
                  <a:pt x="377" y="507"/>
                  <a:pt x="387" y="514"/>
                  <a:pt x="396" y="516"/>
                </a:cubicBezTo>
                <a:cubicBezTo>
                  <a:pt x="405" y="514"/>
                  <a:pt x="412" y="507"/>
                  <a:pt x="415" y="499"/>
                </a:cubicBezTo>
                <a:cubicBezTo>
                  <a:pt x="417" y="496"/>
                  <a:pt x="415" y="492"/>
                  <a:pt x="417" y="489"/>
                </a:cubicBezTo>
                <a:cubicBezTo>
                  <a:pt x="422" y="488"/>
                  <a:pt x="426" y="485"/>
                  <a:pt x="430" y="482"/>
                </a:cubicBezTo>
                <a:cubicBezTo>
                  <a:pt x="432" y="477"/>
                  <a:pt x="437" y="471"/>
                  <a:pt x="434" y="465"/>
                </a:cubicBezTo>
                <a:cubicBezTo>
                  <a:pt x="432" y="458"/>
                  <a:pt x="426" y="457"/>
                  <a:pt x="420" y="455"/>
                </a:cubicBezTo>
                <a:cubicBezTo>
                  <a:pt x="415" y="455"/>
                  <a:pt x="410" y="457"/>
                  <a:pt x="407" y="461"/>
                </a:cubicBezTo>
                <a:cubicBezTo>
                  <a:pt x="406" y="463"/>
                  <a:pt x="405" y="466"/>
                  <a:pt x="406" y="468"/>
                </a:cubicBezTo>
                <a:cubicBezTo>
                  <a:pt x="409" y="467"/>
                  <a:pt x="411" y="466"/>
                  <a:pt x="413" y="469"/>
                </a:cubicBezTo>
                <a:cubicBezTo>
                  <a:pt x="414" y="471"/>
                  <a:pt x="414" y="475"/>
                  <a:pt x="411" y="477"/>
                </a:cubicBezTo>
                <a:cubicBezTo>
                  <a:pt x="408" y="477"/>
                  <a:pt x="406" y="478"/>
                  <a:pt x="403" y="476"/>
                </a:cubicBezTo>
                <a:cubicBezTo>
                  <a:pt x="399" y="472"/>
                  <a:pt x="398" y="466"/>
                  <a:pt x="400" y="461"/>
                </a:cubicBezTo>
                <a:cubicBezTo>
                  <a:pt x="403" y="453"/>
                  <a:pt x="411" y="451"/>
                  <a:pt x="418" y="450"/>
                </a:cubicBezTo>
                <a:cubicBezTo>
                  <a:pt x="425" y="450"/>
                  <a:pt x="432" y="452"/>
                  <a:pt x="436" y="459"/>
                </a:cubicBezTo>
                <a:cubicBezTo>
                  <a:pt x="446" y="467"/>
                  <a:pt x="429" y="479"/>
                  <a:pt x="444" y="484"/>
                </a:cubicBezTo>
                <a:cubicBezTo>
                  <a:pt x="448" y="486"/>
                  <a:pt x="453" y="487"/>
                  <a:pt x="457" y="485"/>
                </a:cubicBezTo>
                <a:cubicBezTo>
                  <a:pt x="467" y="482"/>
                  <a:pt x="478" y="488"/>
                  <a:pt x="486" y="496"/>
                </a:cubicBezTo>
                <a:cubicBezTo>
                  <a:pt x="487" y="494"/>
                  <a:pt x="487" y="494"/>
                  <a:pt x="487" y="494"/>
                </a:cubicBezTo>
                <a:cubicBezTo>
                  <a:pt x="489" y="486"/>
                  <a:pt x="487" y="477"/>
                  <a:pt x="482" y="472"/>
                </a:cubicBezTo>
                <a:cubicBezTo>
                  <a:pt x="479" y="470"/>
                  <a:pt x="476" y="471"/>
                  <a:pt x="474" y="468"/>
                </a:cubicBezTo>
                <a:cubicBezTo>
                  <a:pt x="475" y="458"/>
                  <a:pt x="475" y="447"/>
                  <a:pt x="466" y="440"/>
                </a:cubicBezTo>
                <a:cubicBezTo>
                  <a:pt x="462" y="438"/>
                  <a:pt x="456" y="437"/>
                  <a:pt x="450" y="439"/>
                </a:cubicBezTo>
                <a:cubicBezTo>
                  <a:pt x="446" y="442"/>
                  <a:pt x="442" y="447"/>
                  <a:pt x="444" y="453"/>
                </a:cubicBezTo>
                <a:cubicBezTo>
                  <a:pt x="444" y="456"/>
                  <a:pt x="445" y="460"/>
                  <a:pt x="448" y="461"/>
                </a:cubicBezTo>
                <a:cubicBezTo>
                  <a:pt x="450" y="460"/>
                  <a:pt x="448" y="456"/>
                  <a:pt x="451" y="454"/>
                </a:cubicBezTo>
                <a:cubicBezTo>
                  <a:pt x="453" y="453"/>
                  <a:pt x="454" y="454"/>
                  <a:pt x="457" y="454"/>
                </a:cubicBezTo>
                <a:cubicBezTo>
                  <a:pt x="459" y="454"/>
                  <a:pt x="461" y="457"/>
                  <a:pt x="461" y="459"/>
                </a:cubicBezTo>
                <a:cubicBezTo>
                  <a:pt x="461" y="462"/>
                  <a:pt x="458" y="463"/>
                  <a:pt x="456" y="465"/>
                </a:cubicBezTo>
                <a:cubicBezTo>
                  <a:pt x="452" y="465"/>
                  <a:pt x="446" y="466"/>
                  <a:pt x="443" y="462"/>
                </a:cubicBezTo>
                <a:cubicBezTo>
                  <a:pt x="438" y="457"/>
                  <a:pt x="438" y="448"/>
                  <a:pt x="441" y="442"/>
                </a:cubicBezTo>
                <a:cubicBezTo>
                  <a:pt x="444" y="437"/>
                  <a:pt x="449" y="435"/>
                  <a:pt x="454" y="433"/>
                </a:cubicBezTo>
                <a:cubicBezTo>
                  <a:pt x="449" y="431"/>
                  <a:pt x="446" y="426"/>
                  <a:pt x="441" y="424"/>
                </a:cubicBezTo>
                <a:cubicBezTo>
                  <a:pt x="435" y="434"/>
                  <a:pt x="423" y="438"/>
                  <a:pt x="417" y="448"/>
                </a:cubicBezTo>
                <a:cubicBezTo>
                  <a:pt x="413" y="446"/>
                  <a:pt x="413" y="446"/>
                  <a:pt x="413" y="446"/>
                </a:cubicBezTo>
                <a:cubicBezTo>
                  <a:pt x="413" y="442"/>
                  <a:pt x="419" y="439"/>
                  <a:pt x="421" y="434"/>
                </a:cubicBezTo>
                <a:cubicBezTo>
                  <a:pt x="426" y="431"/>
                  <a:pt x="431" y="430"/>
                  <a:pt x="434" y="425"/>
                </a:cubicBezTo>
                <a:cubicBezTo>
                  <a:pt x="443" y="413"/>
                  <a:pt x="443" y="398"/>
                  <a:pt x="436" y="386"/>
                </a:cubicBezTo>
                <a:cubicBezTo>
                  <a:pt x="430" y="381"/>
                  <a:pt x="432" y="375"/>
                  <a:pt x="432" y="369"/>
                </a:cubicBezTo>
                <a:cubicBezTo>
                  <a:pt x="432" y="355"/>
                  <a:pt x="437" y="373"/>
                  <a:pt x="443" y="370"/>
                </a:cubicBezTo>
                <a:cubicBezTo>
                  <a:pt x="447" y="369"/>
                  <a:pt x="450" y="368"/>
                  <a:pt x="453" y="364"/>
                </a:cubicBezTo>
                <a:cubicBezTo>
                  <a:pt x="462" y="350"/>
                  <a:pt x="463" y="330"/>
                  <a:pt x="482" y="324"/>
                </a:cubicBezTo>
                <a:cubicBezTo>
                  <a:pt x="483" y="324"/>
                  <a:pt x="483" y="325"/>
                  <a:pt x="483" y="326"/>
                </a:cubicBezTo>
                <a:cubicBezTo>
                  <a:pt x="474" y="330"/>
                  <a:pt x="468" y="339"/>
                  <a:pt x="465" y="348"/>
                </a:cubicBezTo>
                <a:cubicBezTo>
                  <a:pt x="462" y="352"/>
                  <a:pt x="462" y="358"/>
                  <a:pt x="459" y="363"/>
                </a:cubicBezTo>
                <a:cubicBezTo>
                  <a:pt x="455" y="372"/>
                  <a:pt x="446" y="374"/>
                  <a:pt x="438" y="376"/>
                </a:cubicBezTo>
                <a:cubicBezTo>
                  <a:pt x="437" y="378"/>
                  <a:pt x="437" y="378"/>
                  <a:pt x="437" y="378"/>
                </a:cubicBezTo>
                <a:cubicBezTo>
                  <a:pt x="445" y="387"/>
                  <a:pt x="445" y="399"/>
                  <a:pt x="446" y="410"/>
                </a:cubicBezTo>
                <a:cubicBezTo>
                  <a:pt x="453" y="414"/>
                  <a:pt x="460" y="416"/>
                  <a:pt x="469" y="415"/>
                </a:cubicBezTo>
                <a:cubicBezTo>
                  <a:pt x="483" y="416"/>
                  <a:pt x="491" y="400"/>
                  <a:pt x="504" y="404"/>
                </a:cubicBezTo>
                <a:cubicBezTo>
                  <a:pt x="509" y="412"/>
                  <a:pt x="497" y="404"/>
                  <a:pt x="495" y="409"/>
                </a:cubicBezTo>
                <a:cubicBezTo>
                  <a:pt x="482" y="419"/>
                  <a:pt x="462" y="424"/>
                  <a:pt x="447" y="417"/>
                </a:cubicBezTo>
                <a:cubicBezTo>
                  <a:pt x="443" y="415"/>
                  <a:pt x="443" y="420"/>
                  <a:pt x="443" y="422"/>
                </a:cubicBezTo>
                <a:cubicBezTo>
                  <a:pt x="444" y="422"/>
                  <a:pt x="444" y="422"/>
                  <a:pt x="444" y="422"/>
                </a:cubicBezTo>
                <a:cubicBezTo>
                  <a:pt x="456" y="426"/>
                  <a:pt x="468" y="429"/>
                  <a:pt x="481" y="426"/>
                </a:cubicBezTo>
                <a:cubicBezTo>
                  <a:pt x="493" y="421"/>
                  <a:pt x="504" y="408"/>
                  <a:pt x="520" y="413"/>
                </a:cubicBezTo>
                <a:cubicBezTo>
                  <a:pt x="520" y="412"/>
                  <a:pt x="520" y="412"/>
                  <a:pt x="520" y="412"/>
                </a:cubicBezTo>
                <a:cubicBezTo>
                  <a:pt x="518" y="402"/>
                  <a:pt x="511" y="394"/>
                  <a:pt x="501" y="393"/>
                </a:cubicBezTo>
                <a:cubicBezTo>
                  <a:pt x="498" y="392"/>
                  <a:pt x="495" y="395"/>
                  <a:pt x="492" y="392"/>
                </a:cubicBezTo>
                <a:cubicBezTo>
                  <a:pt x="494" y="382"/>
                  <a:pt x="485" y="378"/>
                  <a:pt x="478" y="373"/>
                </a:cubicBezTo>
                <a:cubicBezTo>
                  <a:pt x="470" y="370"/>
                  <a:pt x="463" y="374"/>
                  <a:pt x="458" y="379"/>
                </a:cubicBezTo>
                <a:cubicBezTo>
                  <a:pt x="457" y="383"/>
                  <a:pt x="454" y="388"/>
                  <a:pt x="457" y="392"/>
                </a:cubicBezTo>
                <a:cubicBezTo>
                  <a:pt x="459" y="393"/>
                  <a:pt x="460" y="391"/>
                  <a:pt x="461" y="390"/>
                </a:cubicBezTo>
                <a:cubicBezTo>
                  <a:pt x="463" y="388"/>
                  <a:pt x="466" y="388"/>
                  <a:pt x="468" y="389"/>
                </a:cubicBezTo>
                <a:cubicBezTo>
                  <a:pt x="469" y="393"/>
                  <a:pt x="477" y="396"/>
                  <a:pt x="472" y="401"/>
                </a:cubicBezTo>
                <a:cubicBezTo>
                  <a:pt x="470" y="403"/>
                  <a:pt x="468" y="404"/>
                  <a:pt x="465" y="404"/>
                </a:cubicBezTo>
                <a:cubicBezTo>
                  <a:pt x="459" y="403"/>
                  <a:pt x="454" y="400"/>
                  <a:pt x="452" y="394"/>
                </a:cubicBezTo>
                <a:cubicBezTo>
                  <a:pt x="449" y="387"/>
                  <a:pt x="453" y="380"/>
                  <a:pt x="455" y="373"/>
                </a:cubicBezTo>
                <a:cubicBezTo>
                  <a:pt x="458" y="371"/>
                  <a:pt x="461" y="368"/>
                  <a:pt x="463" y="364"/>
                </a:cubicBezTo>
                <a:cubicBezTo>
                  <a:pt x="467" y="351"/>
                  <a:pt x="472" y="337"/>
                  <a:pt x="486" y="331"/>
                </a:cubicBezTo>
                <a:cubicBezTo>
                  <a:pt x="488" y="329"/>
                  <a:pt x="495" y="331"/>
                  <a:pt x="494" y="326"/>
                </a:cubicBezTo>
                <a:cubicBezTo>
                  <a:pt x="491" y="316"/>
                  <a:pt x="480" y="316"/>
                  <a:pt x="472" y="314"/>
                </a:cubicBezTo>
                <a:cubicBezTo>
                  <a:pt x="467" y="316"/>
                  <a:pt x="461" y="317"/>
                  <a:pt x="458" y="323"/>
                </a:cubicBezTo>
                <a:cubicBezTo>
                  <a:pt x="456" y="326"/>
                  <a:pt x="454" y="322"/>
                  <a:pt x="452" y="322"/>
                </a:cubicBezTo>
                <a:cubicBezTo>
                  <a:pt x="446" y="323"/>
                  <a:pt x="438" y="324"/>
                  <a:pt x="434" y="329"/>
                </a:cubicBezTo>
                <a:cubicBezTo>
                  <a:pt x="430" y="335"/>
                  <a:pt x="429" y="342"/>
                  <a:pt x="431" y="349"/>
                </a:cubicBezTo>
                <a:cubicBezTo>
                  <a:pt x="432" y="352"/>
                  <a:pt x="436" y="354"/>
                  <a:pt x="440" y="355"/>
                </a:cubicBezTo>
                <a:cubicBezTo>
                  <a:pt x="442" y="353"/>
                  <a:pt x="440" y="349"/>
                  <a:pt x="441" y="347"/>
                </a:cubicBezTo>
                <a:cubicBezTo>
                  <a:pt x="443" y="344"/>
                  <a:pt x="446" y="341"/>
                  <a:pt x="450" y="342"/>
                </a:cubicBezTo>
                <a:cubicBezTo>
                  <a:pt x="454" y="343"/>
                  <a:pt x="454" y="348"/>
                  <a:pt x="454" y="351"/>
                </a:cubicBezTo>
                <a:cubicBezTo>
                  <a:pt x="453" y="356"/>
                  <a:pt x="447" y="356"/>
                  <a:pt x="444" y="359"/>
                </a:cubicBezTo>
                <a:cubicBezTo>
                  <a:pt x="438" y="359"/>
                  <a:pt x="433" y="356"/>
                  <a:pt x="429" y="352"/>
                </a:cubicBezTo>
                <a:cubicBezTo>
                  <a:pt x="426" y="346"/>
                  <a:pt x="425" y="336"/>
                  <a:pt x="429" y="330"/>
                </a:cubicBezTo>
                <a:cubicBezTo>
                  <a:pt x="429" y="326"/>
                  <a:pt x="430" y="321"/>
                  <a:pt x="429" y="317"/>
                </a:cubicBezTo>
                <a:cubicBezTo>
                  <a:pt x="422" y="322"/>
                  <a:pt x="422" y="322"/>
                  <a:pt x="422" y="322"/>
                </a:cubicBezTo>
                <a:cubicBezTo>
                  <a:pt x="415" y="333"/>
                  <a:pt x="425" y="347"/>
                  <a:pt x="425" y="358"/>
                </a:cubicBezTo>
                <a:cubicBezTo>
                  <a:pt x="428" y="368"/>
                  <a:pt x="420" y="380"/>
                  <a:pt x="429" y="388"/>
                </a:cubicBezTo>
                <a:cubicBezTo>
                  <a:pt x="437" y="397"/>
                  <a:pt x="436" y="411"/>
                  <a:pt x="431" y="422"/>
                </a:cubicBezTo>
                <a:cubicBezTo>
                  <a:pt x="427" y="425"/>
                  <a:pt x="424" y="430"/>
                  <a:pt x="418" y="429"/>
                </a:cubicBezTo>
                <a:cubicBezTo>
                  <a:pt x="413" y="432"/>
                  <a:pt x="411" y="439"/>
                  <a:pt x="407" y="443"/>
                </a:cubicBezTo>
                <a:cubicBezTo>
                  <a:pt x="402" y="450"/>
                  <a:pt x="394" y="449"/>
                  <a:pt x="388" y="447"/>
                </a:cubicBezTo>
                <a:cubicBezTo>
                  <a:pt x="383" y="444"/>
                  <a:pt x="377" y="440"/>
                  <a:pt x="377" y="434"/>
                </a:cubicBezTo>
                <a:cubicBezTo>
                  <a:pt x="378" y="427"/>
                  <a:pt x="370" y="431"/>
                  <a:pt x="367" y="429"/>
                </a:cubicBezTo>
                <a:cubicBezTo>
                  <a:pt x="362" y="425"/>
                  <a:pt x="355" y="422"/>
                  <a:pt x="355" y="415"/>
                </a:cubicBezTo>
                <a:cubicBezTo>
                  <a:pt x="353" y="406"/>
                  <a:pt x="356" y="398"/>
                  <a:pt x="362" y="392"/>
                </a:cubicBezTo>
                <a:cubicBezTo>
                  <a:pt x="362" y="382"/>
                  <a:pt x="362" y="382"/>
                  <a:pt x="362" y="382"/>
                </a:cubicBezTo>
                <a:cubicBezTo>
                  <a:pt x="365" y="365"/>
                  <a:pt x="365" y="365"/>
                  <a:pt x="365" y="365"/>
                </a:cubicBezTo>
                <a:cubicBezTo>
                  <a:pt x="372" y="352"/>
                  <a:pt x="374" y="338"/>
                  <a:pt x="378" y="325"/>
                </a:cubicBezTo>
                <a:cubicBezTo>
                  <a:pt x="376" y="320"/>
                  <a:pt x="374" y="312"/>
                  <a:pt x="368" y="312"/>
                </a:cubicBezTo>
                <a:cubicBezTo>
                  <a:pt x="368" y="320"/>
                  <a:pt x="371" y="327"/>
                  <a:pt x="372" y="334"/>
                </a:cubicBezTo>
                <a:cubicBezTo>
                  <a:pt x="372" y="341"/>
                  <a:pt x="368" y="348"/>
                  <a:pt x="362" y="351"/>
                </a:cubicBezTo>
                <a:cubicBezTo>
                  <a:pt x="357" y="353"/>
                  <a:pt x="352" y="352"/>
                  <a:pt x="348" y="350"/>
                </a:cubicBezTo>
                <a:cubicBezTo>
                  <a:pt x="346" y="347"/>
                  <a:pt x="342" y="344"/>
                  <a:pt x="343" y="341"/>
                </a:cubicBezTo>
                <a:cubicBezTo>
                  <a:pt x="345" y="338"/>
                  <a:pt x="347" y="334"/>
                  <a:pt x="351" y="335"/>
                </a:cubicBezTo>
                <a:cubicBezTo>
                  <a:pt x="356" y="336"/>
                  <a:pt x="357" y="342"/>
                  <a:pt x="358" y="346"/>
                </a:cubicBezTo>
                <a:cubicBezTo>
                  <a:pt x="364" y="345"/>
                  <a:pt x="366" y="339"/>
                  <a:pt x="366" y="334"/>
                </a:cubicBezTo>
                <a:cubicBezTo>
                  <a:pt x="366" y="325"/>
                  <a:pt x="360" y="318"/>
                  <a:pt x="352" y="314"/>
                </a:cubicBezTo>
                <a:cubicBezTo>
                  <a:pt x="347" y="313"/>
                  <a:pt x="340" y="314"/>
                  <a:pt x="335" y="317"/>
                </a:cubicBezTo>
                <a:close/>
                <a:moveTo>
                  <a:pt x="238" y="314"/>
                </a:moveTo>
                <a:cubicBezTo>
                  <a:pt x="222" y="309"/>
                  <a:pt x="204" y="312"/>
                  <a:pt x="193" y="325"/>
                </a:cubicBezTo>
                <a:cubicBezTo>
                  <a:pt x="187" y="330"/>
                  <a:pt x="187" y="338"/>
                  <a:pt x="180" y="341"/>
                </a:cubicBezTo>
                <a:cubicBezTo>
                  <a:pt x="174" y="338"/>
                  <a:pt x="170" y="344"/>
                  <a:pt x="165" y="343"/>
                </a:cubicBezTo>
                <a:cubicBezTo>
                  <a:pt x="142" y="352"/>
                  <a:pt x="140" y="381"/>
                  <a:pt x="120" y="395"/>
                </a:cubicBezTo>
                <a:cubicBezTo>
                  <a:pt x="120" y="398"/>
                  <a:pt x="120" y="398"/>
                  <a:pt x="120" y="398"/>
                </a:cubicBezTo>
                <a:cubicBezTo>
                  <a:pt x="136" y="408"/>
                  <a:pt x="137" y="428"/>
                  <a:pt x="150" y="442"/>
                </a:cubicBezTo>
                <a:cubicBezTo>
                  <a:pt x="158" y="448"/>
                  <a:pt x="167" y="456"/>
                  <a:pt x="178" y="452"/>
                </a:cubicBezTo>
                <a:cubicBezTo>
                  <a:pt x="182" y="460"/>
                  <a:pt x="184" y="468"/>
                  <a:pt x="192" y="474"/>
                </a:cubicBezTo>
                <a:cubicBezTo>
                  <a:pt x="203" y="484"/>
                  <a:pt x="220" y="489"/>
                  <a:pt x="235" y="484"/>
                </a:cubicBezTo>
                <a:cubicBezTo>
                  <a:pt x="244" y="480"/>
                  <a:pt x="249" y="470"/>
                  <a:pt x="250" y="461"/>
                </a:cubicBezTo>
                <a:cubicBezTo>
                  <a:pt x="251" y="456"/>
                  <a:pt x="249" y="451"/>
                  <a:pt x="245" y="447"/>
                </a:cubicBezTo>
                <a:cubicBezTo>
                  <a:pt x="243" y="447"/>
                  <a:pt x="241" y="446"/>
                  <a:pt x="239" y="446"/>
                </a:cubicBezTo>
                <a:cubicBezTo>
                  <a:pt x="243" y="456"/>
                  <a:pt x="243" y="456"/>
                  <a:pt x="243" y="456"/>
                </a:cubicBezTo>
                <a:cubicBezTo>
                  <a:pt x="244" y="463"/>
                  <a:pt x="238" y="470"/>
                  <a:pt x="233" y="474"/>
                </a:cubicBezTo>
                <a:cubicBezTo>
                  <a:pt x="225" y="480"/>
                  <a:pt x="216" y="475"/>
                  <a:pt x="208" y="474"/>
                </a:cubicBezTo>
                <a:cubicBezTo>
                  <a:pt x="197" y="468"/>
                  <a:pt x="189" y="458"/>
                  <a:pt x="184" y="446"/>
                </a:cubicBezTo>
                <a:cubicBezTo>
                  <a:pt x="182" y="444"/>
                  <a:pt x="178" y="446"/>
                  <a:pt x="176" y="446"/>
                </a:cubicBezTo>
                <a:cubicBezTo>
                  <a:pt x="170" y="445"/>
                  <a:pt x="163" y="445"/>
                  <a:pt x="157" y="442"/>
                </a:cubicBezTo>
                <a:cubicBezTo>
                  <a:pt x="144" y="431"/>
                  <a:pt x="147" y="413"/>
                  <a:pt x="134" y="402"/>
                </a:cubicBezTo>
                <a:cubicBezTo>
                  <a:pt x="133" y="400"/>
                  <a:pt x="128" y="401"/>
                  <a:pt x="130" y="397"/>
                </a:cubicBezTo>
                <a:cubicBezTo>
                  <a:pt x="142" y="384"/>
                  <a:pt x="150" y="368"/>
                  <a:pt x="162" y="355"/>
                </a:cubicBezTo>
                <a:cubicBezTo>
                  <a:pt x="168" y="348"/>
                  <a:pt x="178" y="349"/>
                  <a:pt x="186" y="346"/>
                </a:cubicBezTo>
                <a:cubicBezTo>
                  <a:pt x="193" y="328"/>
                  <a:pt x="212" y="320"/>
                  <a:pt x="229" y="318"/>
                </a:cubicBezTo>
                <a:cubicBezTo>
                  <a:pt x="237" y="323"/>
                  <a:pt x="248" y="329"/>
                  <a:pt x="247" y="339"/>
                </a:cubicBezTo>
                <a:cubicBezTo>
                  <a:pt x="247" y="347"/>
                  <a:pt x="240" y="352"/>
                  <a:pt x="235" y="355"/>
                </a:cubicBezTo>
                <a:cubicBezTo>
                  <a:pt x="240" y="358"/>
                  <a:pt x="245" y="356"/>
                  <a:pt x="249" y="353"/>
                </a:cubicBezTo>
                <a:cubicBezTo>
                  <a:pt x="251" y="349"/>
                  <a:pt x="255" y="345"/>
                  <a:pt x="254" y="340"/>
                </a:cubicBezTo>
                <a:cubicBezTo>
                  <a:pt x="254" y="329"/>
                  <a:pt x="247" y="319"/>
                  <a:pt x="238" y="314"/>
                </a:cubicBezTo>
                <a:close/>
                <a:moveTo>
                  <a:pt x="332" y="337"/>
                </a:moveTo>
                <a:cubicBezTo>
                  <a:pt x="325" y="329"/>
                  <a:pt x="318" y="318"/>
                  <a:pt x="308" y="318"/>
                </a:cubicBezTo>
                <a:cubicBezTo>
                  <a:pt x="307" y="318"/>
                  <a:pt x="305" y="319"/>
                  <a:pt x="306" y="320"/>
                </a:cubicBezTo>
                <a:cubicBezTo>
                  <a:pt x="317" y="324"/>
                  <a:pt x="325" y="332"/>
                  <a:pt x="330" y="342"/>
                </a:cubicBezTo>
                <a:cubicBezTo>
                  <a:pt x="332" y="352"/>
                  <a:pt x="335" y="365"/>
                  <a:pt x="345" y="371"/>
                </a:cubicBezTo>
                <a:cubicBezTo>
                  <a:pt x="353" y="375"/>
                  <a:pt x="349" y="384"/>
                  <a:pt x="351" y="390"/>
                </a:cubicBezTo>
                <a:cubicBezTo>
                  <a:pt x="348" y="398"/>
                  <a:pt x="342" y="405"/>
                  <a:pt x="343" y="414"/>
                </a:cubicBezTo>
                <a:cubicBezTo>
                  <a:pt x="337" y="421"/>
                  <a:pt x="328" y="418"/>
                  <a:pt x="321" y="416"/>
                </a:cubicBezTo>
                <a:cubicBezTo>
                  <a:pt x="310" y="407"/>
                  <a:pt x="300" y="394"/>
                  <a:pt x="284" y="397"/>
                </a:cubicBezTo>
                <a:cubicBezTo>
                  <a:pt x="282" y="397"/>
                  <a:pt x="278" y="397"/>
                  <a:pt x="279" y="401"/>
                </a:cubicBezTo>
                <a:cubicBezTo>
                  <a:pt x="284" y="401"/>
                  <a:pt x="288" y="400"/>
                  <a:pt x="293" y="401"/>
                </a:cubicBezTo>
                <a:cubicBezTo>
                  <a:pt x="302" y="405"/>
                  <a:pt x="310" y="411"/>
                  <a:pt x="316" y="418"/>
                </a:cubicBezTo>
                <a:cubicBezTo>
                  <a:pt x="325" y="423"/>
                  <a:pt x="334" y="424"/>
                  <a:pt x="344" y="421"/>
                </a:cubicBezTo>
                <a:cubicBezTo>
                  <a:pt x="349" y="424"/>
                  <a:pt x="351" y="431"/>
                  <a:pt x="355" y="434"/>
                </a:cubicBezTo>
                <a:cubicBezTo>
                  <a:pt x="364" y="436"/>
                  <a:pt x="363" y="445"/>
                  <a:pt x="371" y="448"/>
                </a:cubicBezTo>
                <a:cubicBezTo>
                  <a:pt x="377" y="444"/>
                  <a:pt x="367" y="441"/>
                  <a:pt x="367" y="436"/>
                </a:cubicBezTo>
                <a:cubicBezTo>
                  <a:pt x="359" y="433"/>
                  <a:pt x="352" y="426"/>
                  <a:pt x="349" y="418"/>
                </a:cubicBezTo>
                <a:cubicBezTo>
                  <a:pt x="347" y="408"/>
                  <a:pt x="351" y="399"/>
                  <a:pt x="356" y="391"/>
                </a:cubicBezTo>
                <a:cubicBezTo>
                  <a:pt x="353" y="383"/>
                  <a:pt x="354" y="376"/>
                  <a:pt x="356" y="368"/>
                </a:cubicBezTo>
                <a:cubicBezTo>
                  <a:pt x="357" y="365"/>
                  <a:pt x="361" y="362"/>
                  <a:pt x="360" y="358"/>
                </a:cubicBezTo>
                <a:cubicBezTo>
                  <a:pt x="355" y="359"/>
                  <a:pt x="354" y="367"/>
                  <a:pt x="349" y="368"/>
                </a:cubicBezTo>
                <a:cubicBezTo>
                  <a:pt x="337" y="362"/>
                  <a:pt x="336" y="348"/>
                  <a:pt x="332" y="337"/>
                </a:cubicBezTo>
                <a:close/>
                <a:moveTo>
                  <a:pt x="320" y="352"/>
                </a:moveTo>
                <a:cubicBezTo>
                  <a:pt x="317" y="348"/>
                  <a:pt x="317" y="348"/>
                  <a:pt x="317" y="348"/>
                </a:cubicBezTo>
                <a:cubicBezTo>
                  <a:pt x="309" y="346"/>
                  <a:pt x="296" y="345"/>
                  <a:pt x="289" y="352"/>
                </a:cubicBezTo>
                <a:cubicBezTo>
                  <a:pt x="288" y="353"/>
                  <a:pt x="288" y="355"/>
                  <a:pt x="289" y="355"/>
                </a:cubicBezTo>
                <a:cubicBezTo>
                  <a:pt x="294" y="360"/>
                  <a:pt x="301" y="364"/>
                  <a:pt x="305" y="370"/>
                </a:cubicBezTo>
                <a:cubicBezTo>
                  <a:pt x="305" y="371"/>
                  <a:pt x="307" y="372"/>
                  <a:pt x="308" y="370"/>
                </a:cubicBezTo>
                <a:cubicBezTo>
                  <a:pt x="311" y="365"/>
                  <a:pt x="304" y="360"/>
                  <a:pt x="301" y="356"/>
                </a:cubicBezTo>
                <a:cubicBezTo>
                  <a:pt x="301" y="354"/>
                  <a:pt x="303" y="354"/>
                  <a:pt x="304" y="353"/>
                </a:cubicBezTo>
                <a:cubicBezTo>
                  <a:pt x="316" y="354"/>
                  <a:pt x="316" y="354"/>
                  <a:pt x="316" y="354"/>
                </a:cubicBezTo>
                <a:cubicBezTo>
                  <a:pt x="318" y="355"/>
                  <a:pt x="319" y="353"/>
                  <a:pt x="320" y="352"/>
                </a:cubicBezTo>
                <a:close/>
                <a:moveTo>
                  <a:pt x="504" y="355"/>
                </a:moveTo>
                <a:cubicBezTo>
                  <a:pt x="497" y="347"/>
                  <a:pt x="482" y="348"/>
                  <a:pt x="473" y="352"/>
                </a:cubicBezTo>
                <a:cubicBezTo>
                  <a:pt x="472" y="353"/>
                  <a:pt x="471" y="355"/>
                  <a:pt x="472" y="356"/>
                </a:cubicBezTo>
                <a:cubicBezTo>
                  <a:pt x="477" y="357"/>
                  <a:pt x="482" y="354"/>
                  <a:pt x="486" y="354"/>
                </a:cubicBezTo>
                <a:cubicBezTo>
                  <a:pt x="489" y="355"/>
                  <a:pt x="494" y="352"/>
                  <a:pt x="495" y="357"/>
                </a:cubicBezTo>
                <a:cubicBezTo>
                  <a:pt x="495" y="360"/>
                  <a:pt x="491" y="360"/>
                  <a:pt x="490" y="362"/>
                </a:cubicBezTo>
                <a:cubicBezTo>
                  <a:pt x="488" y="366"/>
                  <a:pt x="482" y="368"/>
                  <a:pt x="484" y="373"/>
                </a:cubicBezTo>
                <a:cubicBezTo>
                  <a:pt x="485" y="374"/>
                  <a:pt x="486" y="374"/>
                  <a:pt x="487" y="373"/>
                </a:cubicBezTo>
                <a:cubicBezTo>
                  <a:pt x="491" y="368"/>
                  <a:pt x="498" y="361"/>
                  <a:pt x="504" y="357"/>
                </a:cubicBezTo>
                <a:cubicBezTo>
                  <a:pt x="504" y="355"/>
                  <a:pt x="504" y="355"/>
                  <a:pt x="504" y="355"/>
                </a:cubicBezTo>
                <a:close/>
                <a:moveTo>
                  <a:pt x="323" y="364"/>
                </a:moveTo>
                <a:cubicBezTo>
                  <a:pt x="323" y="357"/>
                  <a:pt x="315" y="356"/>
                  <a:pt x="311" y="358"/>
                </a:cubicBezTo>
                <a:cubicBezTo>
                  <a:pt x="310" y="361"/>
                  <a:pt x="313" y="365"/>
                  <a:pt x="315" y="368"/>
                </a:cubicBezTo>
                <a:cubicBezTo>
                  <a:pt x="318" y="367"/>
                  <a:pt x="323" y="368"/>
                  <a:pt x="323" y="364"/>
                </a:cubicBezTo>
                <a:close/>
                <a:moveTo>
                  <a:pt x="487" y="359"/>
                </a:moveTo>
                <a:cubicBezTo>
                  <a:pt x="483" y="357"/>
                  <a:pt x="478" y="360"/>
                  <a:pt x="473" y="360"/>
                </a:cubicBezTo>
                <a:cubicBezTo>
                  <a:pt x="468" y="361"/>
                  <a:pt x="468" y="365"/>
                  <a:pt x="467" y="369"/>
                </a:cubicBezTo>
                <a:cubicBezTo>
                  <a:pt x="480" y="369"/>
                  <a:pt x="480" y="369"/>
                  <a:pt x="480" y="369"/>
                </a:cubicBezTo>
                <a:cubicBezTo>
                  <a:pt x="487" y="359"/>
                  <a:pt x="487" y="359"/>
                  <a:pt x="487" y="359"/>
                </a:cubicBezTo>
                <a:close/>
                <a:moveTo>
                  <a:pt x="404" y="389"/>
                </a:moveTo>
                <a:cubicBezTo>
                  <a:pt x="402" y="384"/>
                  <a:pt x="395" y="383"/>
                  <a:pt x="391" y="387"/>
                </a:cubicBezTo>
                <a:cubicBezTo>
                  <a:pt x="389" y="390"/>
                  <a:pt x="389" y="395"/>
                  <a:pt x="391" y="398"/>
                </a:cubicBezTo>
                <a:cubicBezTo>
                  <a:pt x="394" y="400"/>
                  <a:pt x="397" y="402"/>
                  <a:pt x="400" y="400"/>
                </a:cubicBezTo>
                <a:cubicBezTo>
                  <a:pt x="405" y="398"/>
                  <a:pt x="404" y="393"/>
                  <a:pt x="404" y="389"/>
                </a:cubicBezTo>
                <a:close/>
                <a:moveTo>
                  <a:pt x="305" y="427"/>
                </a:moveTo>
                <a:cubicBezTo>
                  <a:pt x="305" y="425"/>
                  <a:pt x="302" y="424"/>
                  <a:pt x="299" y="424"/>
                </a:cubicBezTo>
                <a:cubicBezTo>
                  <a:pt x="292" y="429"/>
                  <a:pt x="285" y="436"/>
                  <a:pt x="283" y="444"/>
                </a:cubicBezTo>
                <a:cubicBezTo>
                  <a:pt x="286" y="448"/>
                  <a:pt x="293" y="446"/>
                  <a:pt x="296" y="446"/>
                </a:cubicBezTo>
                <a:cubicBezTo>
                  <a:pt x="300" y="446"/>
                  <a:pt x="303" y="449"/>
                  <a:pt x="307" y="448"/>
                </a:cubicBezTo>
                <a:cubicBezTo>
                  <a:pt x="307" y="447"/>
                  <a:pt x="307" y="446"/>
                  <a:pt x="306" y="445"/>
                </a:cubicBezTo>
                <a:cubicBezTo>
                  <a:pt x="302" y="444"/>
                  <a:pt x="297" y="443"/>
                  <a:pt x="293" y="442"/>
                </a:cubicBezTo>
                <a:cubicBezTo>
                  <a:pt x="293" y="435"/>
                  <a:pt x="304" y="435"/>
                  <a:pt x="305" y="427"/>
                </a:cubicBezTo>
                <a:close/>
                <a:moveTo>
                  <a:pt x="503" y="445"/>
                </a:moveTo>
                <a:cubicBezTo>
                  <a:pt x="502" y="438"/>
                  <a:pt x="496" y="430"/>
                  <a:pt x="488" y="428"/>
                </a:cubicBezTo>
                <a:cubicBezTo>
                  <a:pt x="487" y="429"/>
                  <a:pt x="485" y="429"/>
                  <a:pt x="485" y="430"/>
                </a:cubicBezTo>
                <a:cubicBezTo>
                  <a:pt x="489" y="434"/>
                  <a:pt x="494" y="438"/>
                  <a:pt x="496" y="444"/>
                </a:cubicBezTo>
                <a:cubicBezTo>
                  <a:pt x="496" y="446"/>
                  <a:pt x="495" y="447"/>
                  <a:pt x="493" y="447"/>
                </a:cubicBezTo>
                <a:cubicBezTo>
                  <a:pt x="489" y="446"/>
                  <a:pt x="484" y="446"/>
                  <a:pt x="480" y="449"/>
                </a:cubicBezTo>
                <a:cubicBezTo>
                  <a:pt x="479" y="450"/>
                  <a:pt x="480" y="452"/>
                  <a:pt x="481" y="452"/>
                </a:cubicBezTo>
                <a:cubicBezTo>
                  <a:pt x="492" y="451"/>
                  <a:pt x="492" y="451"/>
                  <a:pt x="492" y="451"/>
                </a:cubicBezTo>
                <a:cubicBezTo>
                  <a:pt x="497" y="451"/>
                  <a:pt x="500" y="454"/>
                  <a:pt x="504" y="453"/>
                </a:cubicBezTo>
                <a:cubicBezTo>
                  <a:pt x="503" y="445"/>
                  <a:pt x="503" y="445"/>
                  <a:pt x="503" y="445"/>
                </a:cubicBezTo>
                <a:close/>
                <a:moveTo>
                  <a:pt x="314" y="433"/>
                </a:moveTo>
                <a:cubicBezTo>
                  <a:pt x="313" y="431"/>
                  <a:pt x="311" y="430"/>
                  <a:pt x="309" y="430"/>
                </a:cubicBezTo>
                <a:cubicBezTo>
                  <a:pt x="307" y="434"/>
                  <a:pt x="301" y="435"/>
                  <a:pt x="302" y="439"/>
                </a:cubicBezTo>
                <a:cubicBezTo>
                  <a:pt x="304" y="441"/>
                  <a:pt x="307" y="441"/>
                  <a:pt x="309" y="440"/>
                </a:cubicBezTo>
                <a:cubicBezTo>
                  <a:pt x="311" y="438"/>
                  <a:pt x="313" y="436"/>
                  <a:pt x="314" y="433"/>
                </a:cubicBezTo>
                <a:close/>
                <a:moveTo>
                  <a:pt x="489" y="442"/>
                </a:moveTo>
                <a:cubicBezTo>
                  <a:pt x="488" y="440"/>
                  <a:pt x="487" y="438"/>
                  <a:pt x="485" y="436"/>
                </a:cubicBezTo>
                <a:cubicBezTo>
                  <a:pt x="480" y="434"/>
                  <a:pt x="474" y="429"/>
                  <a:pt x="467" y="432"/>
                </a:cubicBezTo>
                <a:cubicBezTo>
                  <a:pt x="468" y="437"/>
                  <a:pt x="473" y="440"/>
                  <a:pt x="476" y="444"/>
                </a:cubicBezTo>
                <a:cubicBezTo>
                  <a:pt x="480" y="445"/>
                  <a:pt x="485" y="443"/>
                  <a:pt x="489" y="442"/>
                </a:cubicBezTo>
                <a:close/>
                <a:moveTo>
                  <a:pt x="348" y="471"/>
                </a:moveTo>
                <a:cubicBezTo>
                  <a:pt x="348" y="469"/>
                  <a:pt x="346" y="469"/>
                  <a:pt x="344" y="468"/>
                </a:cubicBezTo>
                <a:cubicBezTo>
                  <a:pt x="334" y="478"/>
                  <a:pt x="318" y="467"/>
                  <a:pt x="309" y="479"/>
                </a:cubicBezTo>
                <a:cubicBezTo>
                  <a:pt x="308" y="480"/>
                  <a:pt x="308" y="482"/>
                  <a:pt x="309" y="482"/>
                </a:cubicBezTo>
                <a:cubicBezTo>
                  <a:pt x="315" y="478"/>
                  <a:pt x="315" y="478"/>
                  <a:pt x="315" y="478"/>
                </a:cubicBezTo>
                <a:cubicBezTo>
                  <a:pt x="323" y="475"/>
                  <a:pt x="331" y="479"/>
                  <a:pt x="339" y="477"/>
                </a:cubicBezTo>
                <a:cubicBezTo>
                  <a:pt x="343" y="476"/>
                  <a:pt x="346" y="474"/>
                  <a:pt x="348" y="471"/>
                </a:cubicBezTo>
                <a:close/>
                <a:moveTo>
                  <a:pt x="472" y="475"/>
                </a:moveTo>
                <a:cubicBezTo>
                  <a:pt x="466" y="474"/>
                  <a:pt x="459" y="473"/>
                  <a:pt x="453" y="476"/>
                </a:cubicBezTo>
                <a:cubicBezTo>
                  <a:pt x="450" y="477"/>
                  <a:pt x="447" y="471"/>
                  <a:pt x="445" y="476"/>
                </a:cubicBezTo>
                <a:cubicBezTo>
                  <a:pt x="449" y="484"/>
                  <a:pt x="459" y="478"/>
                  <a:pt x="465" y="479"/>
                </a:cubicBezTo>
                <a:cubicBezTo>
                  <a:pt x="470" y="478"/>
                  <a:pt x="474" y="484"/>
                  <a:pt x="479" y="481"/>
                </a:cubicBezTo>
                <a:cubicBezTo>
                  <a:pt x="479" y="478"/>
                  <a:pt x="474" y="477"/>
                  <a:pt x="472" y="475"/>
                </a:cubicBezTo>
                <a:close/>
                <a:moveTo>
                  <a:pt x="406" y="483"/>
                </a:moveTo>
                <a:cubicBezTo>
                  <a:pt x="401" y="483"/>
                  <a:pt x="399" y="480"/>
                  <a:pt x="396" y="478"/>
                </a:cubicBezTo>
                <a:cubicBezTo>
                  <a:pt x="391" y="476"/>
                  <a:pt x="391" y="482"/>
                  <a:pt x="388" y="482"/>
                </a:cubicBezTo>
                <a:cubicBezTo>
                  <a:pt x="386" y="484"/>
                  <a:pt x="382" y="480"/>
                  <a:pt x="382" y="484"/>
                </a:cubicBezTo>
                <a:cubicBezTo>
                  <a:pt x="386" y="490"/>
                  <a:pt x="390" y="483"/>
                  <a:pt x="395" y="483"/>
                </a:cubicBezTo>
                <a:cubicBezTo>
                  <a:pt x="399" y="485"/>
                  <a:pt x="403" y="489"/>
                  <a:pt x="407" y="487"/>
                </a:cubicBezTo>
                <a:cubicBezTo>
                  <a:pt x="408" y="485"/>
                  <a:pt x="406" y="484"/>
                  <a:pt x="406" y="483"/>
                </a:cubicBezTo>
                <a:close/>
                <a:moveTo>
                  <a:pt x="448" y="492"/>
                </a:moveTo>
                <a:cubicBezTo>
                  <a:pt x="443" y="490"/>
                  <a:pt x="438" y="487"/>
                  <a:pt x="435" y="483"/>
                </a:cubicBezTo>
                <a:cubicBezTo>
                  <a:pt x="433" y="485"/>
                  <a:pt x="429" y="487"/>
                  <a:pt x="431" y="490"/>
                </a:cubicBezTo>
                <a:cubicBezTo>
                  <a:pt x="437" y="492"/>
                  <a:pt x="440" y="499"/>
                  <a:pt x="446" y="500"/>
                </a:cubicBezTo>
                <a:cubicBezTo>
                  <a:pt x="447" y="498"/>
                  <a:pt x="450" y="495"/>
                  <a:pt x="448" y="492"/>
                </a:cubicBezTo>
                <a:close/>
                <a:moveTo>
                  <a:pt x="357" y="489"/>
                </a:moveTo>
                <a:cubicBezTo>
                  <a:pt x="356" y="487"/>
                  <a:pt x="355" y="485"/>
                  <a:pt x="353" y="484"/>
                </a:cubicBezTo>
                <a:cubicBezTo>
                  <a:pt x="351" y="485"/>
                  <a:pt x="348" y="486"/>
                  <a:pt x="346" y="487"/>
                </a:cubicBezTo>
                <a:cubicBezTo>
                  <a:pt x="345" y="491"/>
                  <a:pt x="343" y="494"/>
                  <a:pt x="344" y="498"/>
                </a:cubicBezTo>
                <a:cubicBezTo>
                  <a:pt x="346" y="499"/>
                  <a:pt x="347" y="497"/>
                  <a:pt x="349" y="496"/>
                </a:cubicBezTo>
                <a:cubicBezTo>
                  <a:pt x="351" y="493"/>
                  <a:pt x="356" y="492"/>
                  <a:pt x="357" y="489"/>
                </a:cubicBezTo>
                <a:close/>
                <a:moveTo>
                  <a:pt x="340" y="490"/>
                </a:moveTo>
                <a:cubicBezTo>
                  <a:pt x="339" y="489"/>
                  <a:pt x="337" y="489"/>
                  <a:pt x="335" y="490"/>
                </a:cubicBezTo>
                <a:cubicBezTo>
                  <a:pt x="334" y="498"/>
                  <a:pt x="336" y="505"/>
                  <a:pt x="340" y="511"/>
                </a:cubicBezTo>
                <a:cubicBezTo>
                  <a:pt x="340" y="513"/>
                  <a:pt x="343" y="514"/>
                  <a:pt x="345" y="514"/>
                </a:cubicBezTo>
                <a:cubicBezTo>
                  <a:pt x="349" y="505"/>
                  <a:pt x="357" y="499"/>
                  <a:pt x="365" y="495"/>
                </a:cubicBezTo>
                <a:cubicBezTo>
                  <a:pt x="364" y="494"/>
                  <a:pt x="364" y="494"/>
                  <a:pt x="364" y="494"/>
                </a:cubicBezTo>
                <a:cubicBezTo>
                  <a:pt x="357" y="492"/>
                  <a:pt x="352" y="498"/>
                  <a:pt x="347" y="502"/>
                </a:cubicBezTo>
                <a:cubicBezTo>
                  <a:pt x="345" y="504"/>
                  <a:pt x="347" y="510"/>
                  <a:pt x="342" y="510"/>
                </a:cubicBezTo>
                <a:cubicBezTo>
                  <a:pt x="337" y="504"/>
                  <a:pt x="340" y="497"/>
                  <a:pt x="340" y="490"/>
                </a:cubicBezTo>
                <a:close/>
                <a:moveTo>
                  <a:pt x="456" y="498"/>
                </a:moveTo>
                <a:cubicBezTo>
                  <a:pt x="457" y="496"/>
                  <a:pt x="457" y="492"/>
                  <a:pt x="454" y="492"/>
                </a:cubicBezTo>
                <a:cubicBezTo>
                  <a:pt x="452" y="497"/>
                  <a:pt x="450" y="503"/>
                  <a:pt x="447" y="508"/>
                </a:cubicBezTo>
                <a:cubicBezTo>
                  <a:pt x="445" y="508"/>
                  <a:pt x="445" y="508"/>
                  <a:pt x="445" y="508"/>
                </a:cubicBezTo>
                <a:cubicBezTo>
                  <a:pt x="442" y="501"/>
                  <a:pt x="434" y="498"/>
                  <a:pt x="429" y="493"/>
                </a:cubicBezTo>
                <a:cubicBezTo>
                  <a:pt x="427" y="493"/>
                  <a:pt x="424" y="491"/>
                  <a:pt x="423" y="494"/>
                </a:cubicBezTo>
                <a:cubicBezTo>
                  <a:pt x="427" y="498"/>
                  <a:pt x="431" y="500"/>
                  <a:pt x="436" y="505"/>
                </a:cubicBezTo>
                <a:cubicBezTo>
                  <a:pt x="440" y="508"/>
                  <a:pt x="440" y="515"/>
                  <a:pt x="446" y="516"/>
                </a:cubicBezTo>
                <a:cubicBezTo>
                  <a:pt x="453" y="513"/>
                  <a:pt x="455" y="505"/>
                  <a:pt x="456" y="498"/>
                </a:cubicBezTo>
                <a:close/>
                <a:moveTo>
                  <a:pt x="399" y="502"/>
                </a:moveTo>
                <a:cubicBezTo>
                  <a:pt x="393" y="505"/>
                  <a:pt x="389" y="497"/>
                  <a:pt x="384" y="494"/>
                </a:cubicBezTo>
                <a:cubicBezTo>
                  <a:pt x="383" y="498"/>
                  <a:pt x="383" y="498"/>
                  <a:pt x="383" y="498"/>
                </a:cubicBezTo>
                <a:cubicBezTo>
                  <a:pt x="386" y="501"/>
                  <a:pt x="389" y="506"/>
                  <a:pt x="393" y="509"/>
                </a:cubicBezTo>
                <a:cubicBezTo>
                  <a:pt x="400" y="509"/>
                  <a:pt x="403" y="501"/>
                  <a:pt x="406" y="497"/>
                </a:cubicBezTo>
                <a:cubicBezTo>
                  <a:pt x="406" y="495"/>
                  <a:pt x="406" y="495"/>
                  <a:pt x="406" y="495"/>
                </a:cubicBezTo>
                <a:cubicBezTo>
                  <a:pt x="402" y="496"/>
                  <a:pt x="402" y="499"/>
                  <a:pt x="399" y="502"/>
                </a:cubicBezTo>
                <a:close/>
                <a:moveTo>
                  <a:pt x="274" y="534"/>
                </a:moveTo>
                <a:cubicBezTo>
                  <a:pt x="264" y="524"/>
                  <a:pt x="247" y="522"/>
                  <a:pt x="236" y="530"/>
                </a:cubicBezTo>
                <a:cubicBezTo>
                  <a:pt x="223" y="537"/>
                  <a:pt x="223" y="553"/>
                  <a:pt x="222" y="566"/>
                </a:cubicBezTo>
                <a:cubicBezTo>
                  <a:pt x="224" y="571"/>
                  <a:pt x="225" y="577"/>
                  <a:pt x="229" y="579"/>
                </a:cubicBezTo>
                <a:cubicBezTo>
                  <a:pt x="230" y="579"/>
                  <a:pt x="230" y="579"/>
                  <a:pt x="230" y="579"/>
                </a:cubicBezTo>
                <a:cubicBezTo>
                  <a:pt x="226" y="574"/>
                  <a:pt x="236" y="571"/>
                  <a:pt x="232" y="566"/>
                </a:cubicBezTo>
                <a:cubicBezTo>
                  <a:pt x="234" y="557"/>
                  <a:pt x="241" y="546"/>
                  <a:pt x="251" y="545"/>
                </a:cubicBezTo>
                <a:cubicBezTo>
                  <a:pt x="254" y="546"/>
                  <a:pt x="259" y="547"/>
                  <a:pt x="260" y="551"/>
                </a:cubicBezTo>
                <a:cubicBezTo>
                  <a:pt x="260" y="557"/>
                  <a:pt x="258" y="563"/>
                  <a:pt x="253" y="567"/>
                </a:cubicBezTo>
                <a:cubicBezTo>
                  <a:pt x="254" y="567"/>
                  <a:pt x="254" y="567"/>
                  <a:pt x="254" y="567"/>
                </a:cubicBezTo>
                <a:cubicBezTo>
                  <a:pt x="261" y="566"/>
                  <a:pt x="267" y="560"/>
                  <a:pt x="269" y="553"/>
                </a:cubicBezTo>
                <a:cubicBezTo>
                  <a:pt x="271" y="547"/>
                  <a:pt x="266" y="543"/>
                  <a:pt x="264" y="538"/>
                </a:cubicBezTo>
                <a:cubicBezTo>
                  <a:pt x="258" y="533"/>
                  <a:pt x="249" y="535"/>
                  <a:pt x="242" y="537"/>
                </a:cubicBezTo>
                <a:cubicBezTo>
                  <a:pt x="232" y="542"/>
                  <a:pt x="233" y="554"/>
                  <a:pt x="231" y="563"/>
                </a:cubicBezTo>
                <a:cubicBezTo>
                  <a:pt x="230" y="564"/>
                  <a:pt x="228" y="564"/>
                  <a:pt x="228" y="563"/>
                </a:cubicBezTo>
                <a:cubicBezTo>
                  <a:pt x="229" y="555"/>
                  <a:pt x="230" y="544"/>
                  <a:pt x="237" y="537"/>
                </a:cubicBezTo>
                <a:cubicBezTo>
                  <a:pt x="242" y="534"/>
                  <a:pt x="249" y="531"/>
                  <a:pt x="257" y="532"/>
                </a:cubicBezTo>
                <a:cubicBezTo>
                  <a:pt x="263" y="533"/>
                  <a:pt x="268" y="538"/>
                  <a:pt x="272" y="544"/>
                </a:cubicBezTo>
                <a:cubicBezTo>
                  <a:pt x="275" y="551"/>
                  <a:pt x="271" y="558"/>
                  <a:pt x="268" y="563"/>
                </a:cubicBezTo>
                <a:cubicBezTo>
                  <a:pt x="261" y="573"/>
                  <a:pt x="248" y="573"/>
                  <a:pt x="237" y="576"/>
                </a:cubicBezTo>
                <a:cubicBezTo>
                  <a:pt x="235" y="575"/>
                  <a:pt x="234" y="576"/>
                  <a:pt x="234" y="578"/>
                </a:cubicBezTo>
                <a:cubicBezTo>
                  <a:pt x="237" y="584"/>
                  <a:pt x="244" y="579"/>
                  <a:pt x="249" y="580"/>
                </a:cubicBezTo>
                <a:cubicBezTo>
                  <a:pt x="262" y="577"/>
                  <a:pt x="278" y="568"/>
                  <a:pt x="280" y="554"/>
                </a:cubicBezTo>
                <a:cubicBezTo>
                  <a:pt x="281" y="546"/>
                  <a:pt x="278" y="539"/>
                  <a:pt x="274" y="534"/>
                </a:cubicBezTo>
                <a:close/>
                <a:moveTo>
                  <a:pt x="559" y="542"/>
                </a:moveTo>
                <a:cubicBezTo>
                  <a:pt x="555" y="533"/>
                  <a:pt x="546" y="527"/>
                  <a:pt x="537" y="527"/>
                </a:cubicBezTo>
                <a:cubicBezTo>
                  <a:pt x="525" y="529"/>
                  <a:pt x="513" y="534"/>
                  <a:pt x="508" y="545"/>
                </a:cubicBezTo>
                <a:cubicBezTo>
                  <a:pt x="504" y="556"/>
                  <a:pt x="503" y="571"/>
                  <a:pt x="514" y="579"/>
                </a:cubicBezTo>
                <a:cubicBezTo>
                  <a:pt x="524" y="590"/>
                  <a:pt x="540" y="589"/>
                  <a:pt x="554" y="589"/>
                </a:cubicBezTo>
                <a:cubicBezTo>
                  <a:pt x="562" y="587"/>
                  <a:pt x="562" y="587"/>
                  <a:pt x="562" y="587"/>
                </a:cubicBezTo>
                <a:cubicBezTo>
                  <a:pt x="564" y="586"/>
                  <a:pt x="564" y="584"/>
                  <a:pt x="563" y="583"/>
                </a:cubicBezTo>
                <a:cubicBezTo>
                  <a:pt x="547" y="583"/>
                  <a:pt x="530" y="587"/>
                  <a:pt x="518" y="574"/>
                </a:cubicBezTo>
                <a:cubicBezTo>
                  <a:pt x="513" y="569"/>
                  <a:pt x="510" y="561"/>
                  <a:pt x="512" y="553"/>
                </a:cubicBezTo>
                <a:cubicBezTo>
                  <a:pt x="517" y="543"/>
                  <a:pt x="526" y="536"/>
                  <a:pt x="537" y="535"/>
                </a:cubicBezTo>
                <a:cubicBezTo>
                  <a:pt x="547" y="536"/>
                  <a:pt x="557" y="543"/>
                  <a:pt x="559" y="554"/>
                </a:cubicBezTo>
                <a:cubicBezTo>
                  <a:pt x="562" y="562"/>
                  <a:pt x="559" y="570"/>
                  <a:pt x="560" y="579"/>
                </a:cubicBezTo>
                <a:cubicBezTo>
                  <a:pt x="561" y="580"/>
                  <a:pt x="562" y="579"/>
                  <a:pt x="563" y="579"/>
                </a:cubicBezTo>
                <a:cubicBezTo>
                  <a:pt x="568" y="566"/>
                  <a:pt x="565" y="553"/>
                  <a:pt x="559" y="542"/>
                </a:cubicBezTo>
                <a:close/>
                <a:moveTo>
                  <a:pt x="540" y="539"/>
                </a:moveTo>
                <a:cubicBezTo>
                  <a:pt x="538" y="538"/>
                  <a:pt x="536" y="541"/>
                  <a:pt x="534" y="539"/>
                </a:cubicBezTo>
                <a:cubicBezTo>
                  <a:pt x="524" y="541"/>
                  <a:pt x="518" y="549"/>
                  <a:pt x="516" y="558"/>
                </a:cubicBezTo>
                <a:cubicBezTo>
                  <a:pt x="515" y="566"/>
                  <a:pt x="519" y="572"/>
                  <a:pt x="524" y="575"/>
                </a:cubicBezTo>
                <a:cubicBezTo>
                  <a:pt x="531" y="577"/>
                  <a:pt x="539" y="583"/>
                  <a:pt x="546" y="579"/>
                </a:cubicBezTo>
                <a:cubicBezTo>
                  <a:pt x="541" y="579"/>
                  <a:pt x="537" y="575"/>
                  <a:pt x="533" y="572"/>
                </a:cubicBezTo>
                <a:cubicBezTo>
                  <a:pt x="529" y="568"/>
                  <a:pt x="525" y="562"/>
                  <a:pt x="527" y="555"/>
                </a:cubicBezTo>
                <a:cubicBezTo>
                  <a:pt x="529" y="552"/>
                  <a:pt x="533" y="550"/>
                  <a:pt x="537" y="550"/>
                </a:cubicBezTo>
                <a:cubicBezTo>
                  <a:pt x="542" y="551"/>
                  <a:pt x="547" y="554"/>
                  <a:pt x="550" y="558"/>
                </a:cubicBezTo>
                <a:cubicBezTo>
                  <a:pt x="554" y="560"/>
                  <a:pt x="552" y="566"/>
                  <a:pt x="556" y="567"/>
                </a:cubicBezTo>
                <a:cubicBezTo>
                  <a:pt x="558" y="561"/>
                  <a:pt x="556" y="555"/>
                  <a:pt x="554" y="550"/>
                </a:cubicBezTo>
                <a:cubicBezTo>
                  <a:pt x="550" y="544"/>
                  <a:pt x="546" y="540"/>
                  <a:pt x="540" y="539"/>
                </a:cubicBezTo>
                <a:close/>
                <a:moveTo>
                  <a:pt x="366" y="551"/>
                </a:moveTo>
                <a:cubicBezTo>
                  <a:pt x="365" y="550"/>
                  <a:pt x="363" y="546"/>
                  <a:pt x="360" y="546"/>
                </a:cubicBezTo>
                <a:cubicBezTo>
                  <a:pt x="348" y="545"/>
                  <a:pt x="334" y="546"/>
                  <a:pt x="327" y="558"/>
                </a:cubicBezTo>
                <a:cubicBezTo>
                  <a:pt x="324" y="569"/>
                  <a:pt x="319" y="578"/>
                  <a:pt x="324" y="589"/>
                </a:cubicBezTo>
                <a:cubicBezTo>
                  <a:pt x="329" y="599"/>
                  <a:pt x="335" y="609"/>
                  <a:pt x="346" y="613"/>
                </a:cubicBezTo>
                <a:cubicBezTo>
                  <a:pt x="344" y="620"/>
                  <a:pt x="344" y="628"/>
                  <a:pt x="347" y="633"/>
                </a:cubicBezTo>
                <a:cubicBezTo>
                  <a:pt x="354" y="650"/>
                  <a:pt x="374" y="655"/>
                  <a:pt x="390" y="661"/>
                </a:cubicBezTo>
                <a:cubicBezTo>
                  <a:pt x="393" y="662"/>
                  <a:pt x="396" y="667"/>
                  <a:pt x="399" y="668"/>
                </a:cubicBezTo>
                <a:cubicBezTo>
                  <a:pt x="405" y="664"/>
                  <a:pt x="410" y="659"/>
                  <a:pt x="416" y="657"/>
                </a:cubicBezTo>
                <a:cubicBezTo>
                  <a:pt x="433" y="647"/>
                  <a:pt x="439" y="630"/>
                  <a:pt x="446" y="614"/>
                </a:cubicBezTo>
                <a:cubicBezTo>
                  <a:pt x="446" y="611"/>
                  <a:pt x="443" y="609"/>
                  <a:pt x="446" y="607"/>
                </a:cubicBezTo>
                <a:cubicBezTo>
                  <a:pt x="455" y="602"/>
                  <a:pt x="460" y="592"/>
                  <a:pt x="463" y="582"/>
                </a:cubicBezTo>
                <a:cubicBezTo>
                  <a:pt x="464" y="572"/>
                  <a:pt x="464" y="559"/>
                  <a:pt x="455" y="552"/>
                </a:cubicBezTo>
                <a:cubicBezTo>
                  <a:pt x="447" y="546"/>
                  <a:pt x="437" y="546"/>
                  <a:pt x="428" y="548"/>
                </a:cubicBezTo>
                <a:cubicBezTo>
                  <a:pt x="423" y="551"/>
                  <a:pt x="417" y="555"/>
                  <a:pt x="416" y="561"/>
                </a:cubicBezTo>
                <a:cubicBezTo>
                  <a:pt x="420" y="558"/>
                  <a:pt x="426" y="556"/>
                  <a:pt x="431" y="555"/>
                </a:cubicBezTo>
                <a:cubicBezTo>
                  <a:pt x="437" y="554"/>
                  <a:pt x="443" y="556"/>
                  <a:pt x="448" y="560"/>
                </a:cubicBezTo>
                <a:cubicBezTo>
                  <a:pt x="452" y="565"/>
                  <a:pt x="455" y="572"/>
                  <a:pt x="454" y="578"/>
                </a:cubicBezTo>
                <a:cubicBezTo>
                  <a:pt x="452" y="586"/>
                  <a:pt x="447" y="595"/>
                  <a:pt x="439" y="598"/>
                </a:cubicBezTo>
                <a:cubicBezTo>
                  <a:pt x="435" y="602"/>
                  <a:pt x="440" y="606"/>
                  <a:pt x="438" y="611"/>
                </a:cubicBezTo>
                <a:cubicBezTo>
                  <a:pt x="436" y="621"/>
                  <a:pt x="431" y="631"/>
                  <a:pt x="424" y="639"/>
                </a:cubicBezTo>
                <a:cubicBezTo>
                  <a:pt x="416" y="645"/>
                  <a:pt x="409" y="651"/>
                  <a:pt x="402" y="658"/>
                </a:cubicBezTo>
                <a:cubicBezTo>
                  <a:pt x="400" y="660"/>
                  <a:pt x="397" y="657"/>
                  <a:pt x="395" y="655"/>
                </a:cubicBezTo>
                <a:cubicBezTo>
                  <a:pt x="387" y="652"/>
                  <a:pt x="378" y="651"/>
                  <a:pt x="370" y="648"/>
                </a:cubicBezTo>
                <a:cubicBezTo>
                  <a:pt x="366" y="646"/>
                  <a:pt x="364" y="644"/>
                  <a:pt x="360" y="642"/>
                </a:cubicBezTo>
                <a:cubicBezTo>
                  <a:pt x="352" y="634"/>
                  <a:pt x="352" y="622"/>
                  <a:pt x="352" y="611"/>
                </a:cubicBezTo>
                <a:cubicBezTo>
                  <a:pt x="341" y="601"/>
                  <a:pt x="341" y="601"/>
                  <a:pt x="341" y="601"/>
                </a:cubicBezTo>
                <a:cubicBezTo>
                  <a:pt x="332" y="585"/>
                  <a:pt x="332" y="585"/>
                  <a:pt x="332" y="585"/>
                </a:cubicBezTo>
                <a:cubicBezTo>
                  <a:pt x="328" y="578"/>
                  <a:pt x="331" y="568"/>
                  <a:pt x="335" y="562"/>
                </a:cubicBezTo>
                <a:cubicBezTo>
                  <a:pt x="341" y="558"/>
                  <a:pt x="347" y="552"/>
                  <a:pt x="354" y="554"/>
                </a:cubicBezTo>
                <a:cubicBezTo>
                  <a:pt x="360" y="555"/>
                  <a:pt x="362" y="560"/>
                  <a:pt x="365" y="564"/>
                </a:cubicBezTo>
                <a:cubicBezTo>
                  <a:pt x="368" y="561"/>
                  <a:pt x="368" y="555"/>
                  <a:pt x="366" y="551"/>
                </a:cubicBezTo>
                <a:close/>
                <a:moveTo>
                  <a:pt x="317" y="585"/>
                </a:moveTo>
                <a:cubicBezTo>
                  <a:pt x="317" y="583"/>
                  <a:pt x="316" y="581"/>
                  <a:pt x="315" y="580"/>
                </a:cubicBezTo>
                <a:cubicBezTo>
                  <a:pt x="301" y="599"/>
                  <a:pt x="284" y="613"/>
                  <a:pt x="263" y="620"/>
                </a:cubicBezTo>
                <a:cubicBezTo>
                  <a:pt x="262" y="623"/>
                  <a:pt x="265" y="625"/>
                  <a:pt x="267" y="627"/>
                </a:cubicBezTo>
                <a:cubicBezTo>
                  <a:pt x="282" y="636"/>
                  <a:pt x="297" y="645"/>
                  <a:pt x="315" y="645"/>
                </a:cubicBezTo>
                <a:cubicBezTo>
                  <a:pt x="319" y="647"/>
                  <a:pt x="319" y="651"/>
                  <a:pt x="320" y="655"/>
                </a:cubicBezTo>
                <a:cubicBezTo>
                  <a:pt x="322" y="683"/>
                  <a:pt x="346" y="706"/>
                  <a:pt x="371" y="715"/>
                </a:cubicBezTo>
                <a:cubicBezTo>
                  <a:pt x="377" y="717"/>
                  <a:pt x="382" y="723"/>
                  <a:pt x="389" y="722"/>
                </a:cubicBezTo>
                <a:cubicBezTo>
                  <a:pt x="392" y="714"/>
                  <a:pt x="402" y="715"/>
                  <a:pt x="408" y="710"/>
                </a:cubicBezTo>
                <a:cubicBezTo>
                  <a:pt x="421" y="705"/>
                  <a:pt x="435" y="703"/>
                  <a:pt x="445" y="691"/>
                </a:cubicBezTo>
                <a:cubicBezTo>
                  <a:pt x="457" y="683"/>
                  <a:pt x="464" y="670"/>
                  <a:pt x="463" y="656"/>
                </a:cubicBezTo>
                <a:cubicBezTo>
                  <a:pt x="480" y="652"/>
                  <a:pt x="497" y="646"/>
                  <a:pt x="512" y="636"/>
                </a:cubicBezTo>
                <a:cubicBezTo>
                  <a:pt x="516" y="632"/>
                  <a:pt x="524" y="631"/>
                  <a:pt x="523" y="625"/>
                </a:cubicBezTo>
                <a:cubicBezTo>
                  <a:pt x="519" y="624"/>
                  <a:pt x="516" y="619"/>
                  <a:pt x="511" y="621"/>
                </a:cubicBezTo>
                <a:cubicBezTo>
                  <a:pt x="500" y="615"/>
                  <a:pt x="489" y="610"/>
                  <a:pt x="482" y="598"/>
                </a:cubicBezTo>
                <a:cubicBezTo>
                  <a:pt x="477" y="593"/>
                  <a:pt x="475" y="586"/>
                  <a:pt x="470" y="581"/>
                </a:cubicBezTo>
                <a:cubicBezTo>
                  <a:pt x="466" y="592"/>
                  <a:pt x="461" y="603"/>
                  <a:pt x="451" y="610"/>
                </a:cubicBezTo>
                <a:cubicBezTo>
                  <a:pt x="447" y="627"/>
                  <a:pt x="441" y="641"/>
                  <a:pt x="429" y="654"/>
                </a:cubicBezTo>
                <a:cubicBezTo>
                  <a:pt x="421" y="660"/>
                  <a:pt x="411" y="665"/>
                  <a:pt x="405" y="672"/>
                </a:cubicBezTo>
                <a:cubicBezTo>
                  <a:pt x="397" y="685"/>
                  <a:pt x="393" y="665"/>
                  <a:pt x="386" y="664"/>
                </a:cubicBezTo>
                <a:cubicBezTo>
                  <a:pt x="369" y="658"/>
                  <a:pt x="349" y="653"/>
                  <a:pt x="341" y="634"/>
                </a:cubicBezTo>
                <a:cubicBezTo>
                  <a:pt x="339" y="628"/>
                  <a:pt x="340" y="622"/>
                  <a:pt x="338" y="616"/>
                </a:cubicBezTo>
                <a:cubicBezTo>
                  <a:pt x="328" y="608"/>
                  <a:pt x="319" y="598"/>
                  <a:pt x="317" y="585"/>
                </a:cubicBezTo>
                <a:close/>
                <a:moveTo>
                  <a:pt x="245" y="623"/>
                </a:moveTo>
                <a:cubicBezTo>
                  <a:pt x="230" y="622"/>
                  <a:pt x="218" y="621"/>
                  <a:pt x="203" y="618"/>
                </a:cubicBezTo>
                <a:cubicBezTo>
                  <a:pt x="202" y="620"/>
                  <a:pt x="202" y="620"/>
                  <a:pt x="202" y="620"/>
                </a:cubicBezTo>
                <a:cubicBezTo>
                  <a:pt x="208" y="628"/>
                  <a:pt x="210" y="637"/>
                  <a:pt x="219" y="643"/>
                </a:cubicBezTo>
                <a:cubicBezTo>
                  <a:pt x="237" y="659"/>
                  <a:pt x="255" y="677"/>
                  <a:pt x="278" y="684"/>
                </a:cubicBezTo>
                <a:cubicBezTo>
                  <a:pt x="281" y="685"/>
                  <a:pt x="283" y="683"/>
                  <a:pt x="286" y="686"/>
                </a:cubicBezTo>
                <a:cubicBezTo>
                  <a:pt x="292" y="707"/>
                  <a:pt x="309" y="724"/>
                  <a:pt x="327" y="738"/>
                </a:cubicBezTo>
                <a:cubicBezTo>
                  <a:pt x="343" y="755"/>
                  <a:pt x="367" y="755"/>
                  <a:pt x="382" y="773"/>
                </a:cubicBezTo>
                <a:cubicBezTo>
                  <a:pt x="385" y="775"/>
                  <a:pt x="389" y="780"/>
                  <a:pt x="393" y="780"/>
                </a:cubicBezTo>
                <a:cubicBezTo>
                  <a:pt x="395" y="774"/>
                  <a:pt x="400" y="769"/>
                  <a:pt x="404" y="764"/>
                </a:cubicBezTo>
                <a:cubicBezTo>
                  <a:pt x="432" y="735"/>
                  <a:pt x="480" y="732"/>
                  <a:pt x="498" y="692"/>
                </a:cubicBezTo>
                <a:cubicBezTo>
                  <a:pt x="500" y="689"/>
                  <a:pt x="499" y="686"/>
                  <a:pt x="502" y="684"/>
                </a:cubicBezTo>
                <a:cubicBezTo>
                  <a:pt x="531" y="680"/>
                  <a:pt x="553" y="658"/>
                  <a:pt x="575" y="638"/>
                </a:cubicBezTo>
                <a:cubicBezTo>
                  <a:pt x="579" y="633"/>
                  <a:pt x="585" y="627"/>
                  <a:pt x="585" y="620"/>
                </a:cubicBezTo>
                <a:cubicBezTo>
                  <a:pt x="577" y="623"/>
                  <a:pt x="567" y="625"/>
                  <a:pt x="558" y="626"/>
                </a:cubicBezTo>
                <a:cubicBezTo>
                  <a:pt x="552" y="628"/>
                  <a:pt x="546" y="626"/>
                  <a:pt x="540" y="628"/>
                </a:cubicBezTo>
                <a:cubicBezTo>
                  <a:pt x="537" y="635"/>
                  <a:pt x="532" y="642"/>
                  <a:pt x="524" y="646"/>
                </a:cubicBezTo>
                <a:cubicBezTo>
                  <a:pt x="520" y="649"/>
                  <a:pt x="515" y="651"/>
                  <a:pt x="511" y="654"/>
                </a:cubicBezTo>
                <a:cubicBezTo>
                  <a:pt x="501" y="658"/>
                  <a:pt x="491" y="664"/>
                  <a:pt x="479" y="666"/>
                </a:cubicBezTo>
                <a:cubicBezTo>
                  <a:pt x="475" y="673"/>
                  <a:pt x="471" y="682"/>
                  <a:pt x="466" y="689"/>
                </a:cubicBezTo>
                <a:cubicBezTo>
                  <a:pt x="453" y="708"/>
                  <a:pt x="430" y="713"/>
                  <a:pt x="413" y="725"/>
                </a:cubicBezTo>
                <a:cubicBezTo>
                  <a:pt x="404" y="725"/>
                  <a:pt x="403" y="734"/>
                  <a:pt x="397" y="739"/>
                </a:cubicBezTo>
                <a:cubicBezTo>
                  <a:pt x="395" y="741"/>
                  <a:pt x="394" y="744"/>
                  <a:pt x="392" y="744"/>
                </a:cubicBezTo>
                <a:cubicBezTo>
                  <a:pt x="374" y="725"/>
                  <a:pt x="346" y="726"/>
                  <a:pt x="331" y="704"/>
                </a:cubicBezTo>
                <a:cubicBezTo>
                  <a:pt x="317" y="691"/>
                  <a:pt x="313" y="675"/>
                  <a:pt x="304" y="660"/>
                </a:cubicBezTo>
                <a:cubicBezTo>
                  <a:pt x="288" y="659"/>
                  <a:pt x="275" y="649"/>
                  <a:pt x="262" y="640"/>
                </a:cubicBezTo>
                <a:cubicBezTo>
                  <a:pt x="257" y="634"/>
                  <a:pt x="248" y="630"/>
                  <a:pt x="245" y="623"/>
                </a:cubicBezTo>
                <a:close/>
                <a:moveTo>
                  <a:pt x="271" y="634"/>
                </a:moveTo>
                <a:cubicBezTo>
                  <a:pt x="258" y="623"/>
                  <a:pt x="258" y="623"/>
                  <a:pt x="258" y="623"/>
                </a:cubicBezTo>
                <a:cubicBezTo>
                  <a:pt x="256" y="621"/>
                  <a:pt x="253" y="620"/>
                  <a:pt x="251" y="623"/>
                </a:cubicBezTo>
                <a:cubicBezTo>
                  <a:pt x="249" y="625"/>
                  <a:pt x="254" y="625"/>
                  <a:pt x="254" y="627"/>
                </a:cubicBezTo>
                <a:cubicBezTo>
                  <a:pt x="270" y="640"/>
                  <a:pt x="286" y="653"/>
                  <a:pt x="308" y="655"/>
                </a:cubicBezTo>
                <a:cubicBezTo>
                  <a:pt x="313" y="656"/>
                  <a:pt x="310" y="662"/>
                  <a:pt x="313" y="665"/>
                </a:cubicBezTo>
                <a:cubicBezTo>
                  <a:pt x="321" y="692"/>
                  <a:pt x="346" y="717"/>
                  <a:pt x="373" y="725"/>
                </a:cubicBezTo>
                <a:cubicBezTo>
                  <a:pt x="379" y="728"/>
                  <a:pt x="385" y="733"/>
                  <a:pt x="390" y="735"/>
                </a:cubicBezTo>
                <a:cubicBezTo>
                  <a:pt x="391" y="733"/>
                  <a:pt x="393" y="732"/>
                  <a:pt x="394" y="730"/>
                </a:cubicBezTo>
                <a:cubicBezTo>
                  <a:pt x="402" y="726"/>
                  <a:pt x="408" y="719"/>
                  <a:pt x="416" y="717"/>
                </a:cubicBezTo>
                <a:cubicBezTo>
                  <a:pt x="441" y="708"/>
                  <a:pt x="466" y="689"/>
                  <a:pt x="474" y="663"/>
                </a:cubicBezTo>
                <a:cubicBezTo>
                  <a:pt x="483" y="662"/>
                  <a:pt x="490" y="657"/>
                  <a:pt x="498" y="655"/>
                </a:cubicBezTo>
                <a:cubicBezTo>
                  <a:pt x="512" y="648"/>
                  <a:pt x="527" y="641"/>
                  <a:pt x="535" y="627"/>
                </a:cubicBezTo>
                <a:cubicBezTo>
                  <a:pt x="526" y="620"/>
                  <a:pt x="527" y="634"/>
                  <a:pt x="521" y="635"/>
                </a:cubicBezTo>
                <a:cubicBezTo>
                  <a:pt x="505" y="648"/>
                  <a:pt x="486" y="652"/>
                  <a:pt x="467" y="658"/>
                </a:cubicBezTo>
                <a:cubicBezTo>
                  <a:pt x="465" y="661"/>
                  <a:pt x="466" y="665"/>
                  <a:pt x="465" y="668"/>
                </a:cubicBezTo>
                <a:cubicBezTo>
                  <a:pt x="463" y="686"/>
                  <a:pt x="445" y="695"/>
                  <a:pt x="431" y="706"/>
                </a:cubicBezTo>
                <a:cubicBezTo>
                  <a:pt x="418" y="710"/>
                  <a:pt x="405" y="715"/>
                  <a:pt x="393" y="722"/>
                </a:cubicBezTo>
                <a:cubicBezTo>
                  <a:pt x="392" y="724"/>
                  <a:pt x="391" y="727"/>
                  <a:pt x="388" y="727"/>
                </a:cubicBezTo>
                <a:cubicBezTo>
                  <a:pt x="373" y="720"/>
                  <a:pt x="356" y="715"/>
                  <a:pt x="343" y="703"/>
                </a:cubicBezTo>
                <a:cubicBezTo>
                  <a:pt x="329" y="693"/>
                  <a:pt x="321" y="679"/>
                  <a:pt x="318" y="663"/>
                </a:cubicBezTo>
                <a:cubicBezTo>
                  <a:pt x="315" y="658"/>
                  <a:pt x="317" y="651"/>
                  <a:pt x="313" y="648"/>
                </a:cubicBezTo>
                <a:cubicBezTo>
                  <a:pt x="297" y="650"/>
                  <a:pt x="284" y="640"/>
                  <a:pt x="271" y="634"/>
                </a:cubicBezTo>
                <a:close/>
                <a:moveTo>
                  <a:pt x="384" y="649"/>
                </a:moveTo>
                <a:cubicBezTo>
                  <a:pt x="385" y="649"/>
                  <a:pt x="385" y="648"/>
                  <a:pt x="384" y="648"/>
                </a:cubicBezTo>
                <a:cubicBezTo>
                  <a:pt x="383" y="648"/>
                  <a:pt x="383" y="650"/>
                  <a:pt x="384" y="650"/>
                </a:cubicBezTo>
                <a:lnTo>
                  <a:pt x="384" y="649"/>
                </a:lnTo>
                <a:close/>
              </a:path>
            </a:pathLst>
          </a:custGeom>
          <a:solidFill>
            <a:srgbClr val="C2935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1FD1566-88C3-4ED8-A3D4-993190EB4F63}"/>
              </a:ext>
            </a:extLst>
          </p:cNvPr>
          <p:cNvSpPr>
            <a:spLocks/>
          </p:cNvSpPr>
          <p:nvPr/>
        </p:nvSpPr>
        <p:spPr bwMode="auto">
          <a:xfrm>
            <a:off x="5372099" y="441400"/>
            <a:ext cx="2224616" cy="2236185"/>
          </a:xfrm>
          <a:custGeom>
            <a:avLst/>
            <a:gdLst>
              <a:gd name="T0" fmla="*/ 393 w 768"/>
              <a:gd name="T1" fmla="*/ 0 h 772"/>
              <a:gd name="T2" fmla="*/ 391 w 768"/>
              <a:gd name="T3" fmla="*/ 0 h 772"/>
              <a:gd name="T4" fmla="*/ 381 w 768"/>
              <a:gd name="T5" fmla="*/ 16 h 772"/>
              <a:gd name="T6" fmla="*/ 278 w 768"/>
              <a:gd name="T7" fmla="*/ 93 h 772"/>
              <a:gd name="T8" fmla="*/ 209 w 768"/>
              <a:gd name="T9" fmla="*/ 133 h 772"/>
              <a:gd name="T10" fmla="*/ 190 w 768"/>
              <a:gd name="T11" fmla="*/ 164 h 772"/>
              <a:gd name="T12" fmla="*/ 155 w 768"/>
              <a:gd name="T13" fmla="*/ 182 h 772"/>
              <a:gd name="T14" fmla="*/ 101 w 768"/>
              <a:gd name="T15" fmla="*/ 253 h 772"/>
              <a:gd name="T16" fmla="*/ 70 w 768"/>
              <a:gd name="T17" fmla="*/ 271 h 772"/>
              <a:gd name="T18" fmla="*/ 1 w 768"/>
              <a:gd name="T19" fmla="*/ 375 h 772"/>
              <a:gd name="T20" fmla="*/ 2 w 768"/>
              <a:gd name="T21" fmla="*/ 379 h 772"/>
              <a:gd name="T22" fmla="*/ 30 w 768"/>
              <a:gd name="T23" fmla="*/ 406 h 772"/>
              <a:gd name="T24" fmla="*/ 47 w 768"/>
              <a:gd name="T25" fmla="*/ 442 h 772"/>
              <a:gd name="T26" fmla="*/ 94 w 768"/>
              <a:gd name="T27" fmla="*/ 495 h 772"/>
              <a:gd name="T28" fmla="*/ 100 w 768"/>
              <a:gd name="T29" fmla="*/ 506 h 772"/>
              <a:gd name="T30" fmla="*/ 124 w 768"/>
              <a:gd name="T31" fmla="*/ 551 h 772"/>
              <a:gd name="T32" fmla="*/ 178 w 768"/>
              <a:gd name="T33" fmla="*/ 595 h 772"/>
              <a:gd name="T34" fmla="*/ 195 w 768"/>
              <a:gd name="T35" fmla="*/ 620 h 772"/>
              <a:gd name="T36" fmla="*/ 263 w 768"/>
              <a:gd name="T37" fmla="*/ 670 h 772"/>
              <a:gd name="T38" fmla="*/ 271 w 768"/>
              <a:gd name="T39" fmla="*/ 674 h 772"/>
              <a:gd name="T40" fmla="*/ 308 w 768"/>
              <a:gd name="T41" fmla="*/ 721 h 772"/>
              <a:gd name="T42" fmla="*/ 375 w 768"/>
              <a:gd name="T43" fmla="*/ 768 h 772"/>
              <a:gd name="T44" fmla="*/ 386 w 768"/>
              <a:gd name="T45" fmla="*/ 762 h 772"/>
              <a:gd name="T46" fmla="*/ 404 w 768"/>
              <a:gd name="T47" fmla="*/ 741 h 772"/>
              <a:gd name="T48" fmla="*/ 488 w 768"/>
              <a:gd name="T49" fmla="*/ 680 h 772"/>
              <a:gd name="T50" fmla="*/ 494 w 768"/>
              <a:gd name="T51" fmla="*/ 670 h 772"/>
              <a:gd name="T52" fmla="*/ 577 w 768"/>
              <a:gd name="T53" fmla="*/ 609 h 772"/>
              <a:gd name="T54" fmla="*/ 582 w 768"/>
              <a:gd name="T55" fmla="*/ 596 h 772"/>
              <a:gd name="T56" fmla="*/ 656 w 768"/>
              <a:gd name="T57" fmla="*/ 524 h 772"/>
              <a:gd name="T58" fmla="*/ 672 w 768"/>
              <a:gd name="T59" fmla="*/ 506 h 772"/>
              <a:gd name="T60" fmla="*/ 728 w 768"/>
              <a:gd name="T61" fmla="*/ 442 h 772"/>
              <a:gd name="T62" fmla="*/ 734 w 768"/>
              <a:gd name="T63" fmla="*/ 429 h 772"/>
              <a:gd name="T64" fmla="*/ 758 w 768"/>
              <a:gd name="T65" fmla="*/ 396 h 772"/>
              <a:gd name="T66" fmla="*/ 767 w 768"/>
              <a:gd name="T67" fmla="*/ 385 h 772"/>
              <a:gd name="T68" fmla="*/ 761 w 768"/>
              <a:gd name="T69" fmla="*/ 381 h 772"/>
              <a:gd name="T70" fmla="*/ 724 w 768"/>
              <a:gd name="T71" fmla="*/ 333 h 772"/>
              <a:gd name="T72" fmla="*/ 666 w 768"/>
              <a:gd name="T73" fmla="*/ 264 h 772"/>
              <a:gd name="T74" fmla="*/ 650 w 768"/>
              <a:gd name="T75" fmla="*/ 225 h 772"/>
              <a:gd name="T76" fmla="*/ 600 w 768"/>
              <a:gd name="T77" fmla="*/ 177 h 772"/>
              <a:gd name="T78" fmla="*/ 579 w 768"/>
              <a:gd name="T79" fmla="*/ 156 h 772"/>
              <a:gd name="T80" fmla="*/ 541 w 768"/>
              <a:gd name="T81" fmla="*/ 114 h 772"/>
              <a:gd name="T82" fmla="*/ 515 w 768"/>
              <a:gd name="T83" fmla="*/ 102 h 772"/>
              <a:gd name="T84" fmla="*/ 503 w 768"/>
              <a:gd name="T85" fmla="*/ 96 h 772"/>
              <a:gd name="T86" fmla="*/ 465 w 768"/>
              <a:gd name="T87" fmla="*/ 51 h 772"/>
              <a:gd name="T88" fmla="*/ 415 w 768"/>
              <a:gd name="T89" fmla="*/ 20 h 772"/>
              <a:gd name="T90" fmla="*/ 393 w 768"/>
              <a:gd name="T91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8" h="772">
                <a:moveTo>
                  <a:pt x="393" y="0"/>
                </a:moveTo>
                <a:cubicBezTo>
                  <a:pt x="391" y="0"/>
                  <a:pt x="391" y="0"/>
                  <a:pt x="391" y="0"/>
                </a:cubicBezTo>
                <a:cubicBezTo>
                  <a:pt x="391" y="7"/>
                  <a:pt x="385" y="10"/>
                  <a:pt x="381" y="16"/>
                </a:cubicBezTo>
                <a:cubicBezTo>
                  <a:pt x="348" y="44"/>
                  <a:pt x="300" y="50"/>
                  <a:pt x="278" y="93"/>
                </a:cubicBezTo>
                <a:cubicBezTo>
                  <a:pt x="251" y="98"/>
                  <a:pt x="229" y="114"/>
                  <a:pt x="209" y="133"/>
                </a:cubicBezTo>
                <a:cubicBezTo>
                  <a:pt x="202" y="142"/>
                  <a:pt x="190" y="151"/>
                  <a:pt x="190" y="164"/>
                </a:cubicBezTo>
                <a:cubicBezTo>
                  <a:pt x="177" y="167"/>
                  <a:pt x="166" y="175"/>
                  <a:pt x="155" y="182"/>
                </a:cubicBezTo>
                <a:cubicBezTo>
                  <a:pt x="129" y="200"/>
                  <a:pt x="115" y="227"/>
                  <a:pt x="101" y="253"/>
                </a:cubicBezTo>
                <a:cubicBezTo>
                  <a:pt x="90" y="258"/>
                  <a:pt x="78" y="262"/>
                  <a:pt x="70" y="271"/>
                </a:cubicBezTo>
                <a:cubicBezTo>
                  <a:pt x="36" y="301"/>
                  <a:pt x="30" y="344"/>
                  <a:pt x="1" y="375"/>
                </a:cubicBezTo>
                <a:cubicBezTo>
                  <a:pt x="0" y="377"/>
                  <a:pt x="0" y="378"/>
                  <a:pt x="2" y="379"/>
                </a:cubicBezTo>
                <a:cubicBezTo>
                  <a:pt x="15" y="383"/>
                  <a:pt x="22" y="396"/>
                  <a:pt x="30" y="406"/>
                </a:cubicBezTo>
                <a:cubicBezTo>
                  <a:pt x="38" y="417"/>
                  <a:pt x="40" y="430"/>
                  <a:pt x="47" y="442"/>
                </a:cubicBezTo>
                <a:cubicBezTo>
                  <a:pt x="56" y="464"/>
                  <a:pt x="71" y="487"/>
                  <a:pt x="94" y="495"/>
                </a:cubicBezTo>
                <a:cubicBezTo>
                  <a:pt x="100" y="496"/>
                  <a:pt x="99" y="502"/>
                  <a:pt x="100" y="506"/>
                </a:cubicBezTo>
                <a:cubicBezTo>
                  <a:pt x="106" y="522"/>
                  <a:pt x="115" y="537"/>
                  <a:pt x="124" y="551"/>
                </a:cubicBezTo>
                <a:cubicBezTo>
                  <a:pt x="137" y="570"/>
                  <a:pt x="157" y="586"/>
                  <a:pt x="178" y="595"/>
                </a:cubicBezTo>
                <a:cubicBezTo>
                  <a:pt x="187" y="600"/>
                  <a:pt x="187" y="613"/>
                  <a:pt x="195" y="620"/>
                </a:cubicBezTo>
                <a:cubicBezTo>
                  <a:pt x="215" y="640"/>
                  <a:pt x="236" y="661"/>
                  <a:pt x="263" y="670"/>
                </a:cubicBezTo>
                <a:cubicBezTo>
                  <a:pt x="265" y="673"/>
                  <a:pt x="269" y="670"/>
                  <a:pt x="271" y="674"/>
                </a:cubicBezTo>
                <a:cubicBezTo>
                  <a:pt x="278" y="693"/>
                  <a:pt x="291" y="710"/>
                  <a:pt x="308" y="721"/>
                </a:cubicBezTo>
                <a:cubicBezTo>
                  <a:pt x="326" y="742"/>
                  <a:pt x="358" y="744"/>
                  <a:pt x="375" y="768"/>
                </a:cubicBezTo>
                <a:cubicBezTo>
                  <a:pt x="379" y="772"/>
                  <a:pt x="382" y="764"/>
                  <a:pt x="386" y="762"/>
                </a:cubicBezTo>
                <a:cubicBezTo>
                  <a:pt x="391" y="754"/>
                  <a:pt x="398" y="747"/>
                  <a:pt x="404" y="741"/>
                </a:cubicBezTo>
                <a:cubicBezTo>
                  <a:pt x="432" y="720"/>
                  <a:pt x="471" y="714"/>
                  <a:pt x="488" y="680"/>
                </a:cubicBezTo>
                <a:cubicBezTo>
                  <a:pt x="490" y="676"/>
                  <a:pt x="490" y="672"/>
                  <a:pt x="494" y="670"/>
                </a:cubicBezTo>
                <a:cubicBezTo>
                  <a:pt x="527" y="661"/>
                  <a:pt x="555" y="637"/>
                  <a:pt x="577" y="609"/>
                </a:cubicBezTo>
                <a:cubicBezTo>
                  <a:pt x="578" y="604"/>
                  <a:pt x="580" y="600"/>
                  <a:pt x="582" y="596"/>
                </a:cubicBezTo>
                <a:cubicBezTo>
                  <a:pt x="612" y="579"/>
                  <a:pt x="636" y="553"/>
                  <a:pt x="656" y="524"/>
                </a:cubicBezTo>
                <a:cubicBezTo>
                  <a:pt x="663" y="519"/>
                  <a:pt x="660" y="506"/>
                  <a:pt x="672" y="506"/>
                </a:cubicBezTo>
                <a:cubicBezTo>
                  <a:pt x="699" y="492"/>
                  <a:pt x="716" y="469"/>
                  <a:pt x="728" y="442"/>
                </a:cubicBezTo>
                <a:cubicBezTo>
                  <a:pt x="729" y="437"/>
                  <a:pt x="733" y="433"/>
                  <a:pt x="734" y="429"/>
                </a:cubicBezTo>
                <a:cubicBezTo>
                  <a:pt x="741" y="418"/>
                  <a:pt x="748" y="405"/>
                  <a:pt x="758" y="396"/>
                </a:cubicBezTo>
                <a:cubicBezTo>
                  <a:pt x="760" y="391"/>
                  <a:pt x="768" y="391"/>
                  <a:pt x="767" y="385"/>
                </a:cubicBezTo>
                <a:cubicBezTo>
                  <a:pt x="766" y="383"/>
                  <a:pt x="764" y="381"/>
                  <a:pt x="761" y="381"/>
                </a:cubicBezTo>
                <a:cubicBezTo>
                  <a:pt x="744" y="370"/>
                  <a:pt x="733" y="350"/>
                  <a:pt x="724" y="333"/>
                </a:cubicBezTo>
                <a:cubicBezTo>
                  <a:pt x="714" y="304"/>
                  <a:pt x="696" y="273"/>
                  <a:pt x="666" y="264"/>
                </a:cubicBezTo>
                <a:cubicBezTo>
                  <a:pt x="661" y="251"/>
                  <a:pt x="656" y="237"/>
                  <a:pt x="650" y="225"/>
                </a:cubicBezTo>
                <a:cubicBezTo>
                  <a:pt x="640" y="204"/>
                  <a:pt x="618" y="189"/>
                  <a:pt x="600" y="177"/>
                </a:cubicBezTo>
                <a:cubicBezTo>
                  <a:pt x="593" y="169"/>
                  <a:pt x="578" y="170"/>
                  <a:pt x="579" y="156"/>
                </a:cubicBezTo>
                <a:cubicBezTo>
                  <a:pt x="570" y="140"/>
                  <a:pt x="558" y="124"/>
                  <a:pt x="541" y="114"/>
                </a:cubicBezTo>
                <a:cubicBezTo>
                  <a:pt x="515" y="102"/>
                  <a:pt x="515" y="102"/>
                  <a:pt x="515" y="102"/>
                </a:cubicBezTo>
                <a:cubicBezTo>
                  <a:pt x="511" y="99"/>
                  <a:pt x="506" y="100"/>
                  <a:pt x="503" y="96"/>
                </a:cubicBezTo>
                <a:cubicBezTo>
                  <a:pt x="493" y="79"/>
                  <a:pt x="482" y="62"/>
                  <a:pt x="465" y="51"/>
                </a:cubicBezTo>
                <a:cubicBezTo>
                  <a:pt x="449" y="38"/>
                  <a:pt x="432" y="31"/>
                  <a:pt x="415" y="20"/>
                </a:cubicBezTo>
                <a:cubicBezTo>
                  <a:pt x="406" y="17"/>
                  <a:pt x="398" y="9"/>
                  <a:pt x="393" y="0"/>
                </a:cubicBezTo>
                <a:close/>
              </a:path>
            </a:pathLst>
          </a:custGeom>
          <a:solidFill>
            <a:srgbClr val="C4A07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2C600B2F-FF08-4EFC-81B9-DB1B43CF73E1}"/>
              </a:ext>
            </a:extLst>
          </p:cNvPr>
          <p:cNvSpPr>
            <a:spLocks/>
          </p:cNvSpPr>
          <p:nvPr/>
        </p:nvSpPr>
        <p:spPr bwMode="auto">
          <a:xfrm>
            <a:off x="7266517" y="2403548"/>
            <a:ext cx="2224616" cy="2233293"/>
          </a:xfrm>
          <a:custGeom>
            <a:avLst/>
            <a:gdLst>
              <a:gd name="T0" fmla="*/ 393 w 768"/>
              <a:gd name="T1" fmla="*/ 0 h 772"/>
              <a:gd name="T2" fmla="*/ 391 w 768"/>
              <a:gd name="T3" fmla="*/ 0 h 772"/>
              <a:gd name="T4" fmla="*/ 381 w 768"/>
              <a:gd name="T5" fmla="*/ 16 h 772"/>
              <a:gd name="T6" fmla="*/ 278 w 768"/>
              <a:gd name="T7" fmla="*/ 93 h 772"/>
              <a:gd name="T8" fmla="*/ 209 w 768"/>
              <a:gd name="T9" fmla="*/ 133 h 772"/>
              <a:gd name="T10" fmla="*/ 190 w 768"/>
              <a:gd name="T11" fmla="*/ 164 h 772"/>
              <a:gd name="T12" fmla="*/ 155 w 768"/>
              <a:gd name="T13" fmla="*/ 182 h 772"/>
              <a:gd name="T14" fmla="*/ 101 w 768"/>
              <a:gd name="T15" fmla="*/ 253 h 772"/>
              <a:gd name="T16" fmla="*/ 70 w 768"/>
              <a:gd name="T17" fmla="*/ 271 h 772"/>
              <a:gd name="T18" fmla="*/ 1 w 768"/>
              <a:gd name="T19" fmla="*/ 375 h 772"/>
              <a:gd name="T20" fmla="*/ 2 w 768"/>
              <a:gd name="T21" fmla="*/ 379 h 772"/>
              <a:gd name="T22" fmla="*/ 30 w 768"/>
              <a:gd name="T23" fmla="*/ 406 h 772"/>
              <a:gd name="T24" fmla="*/ 47 w 768"/>
              <a:gd name="T25" fmla="*/ 442 h 772"/>
              <a:gd name="T26" fmla="*/ 94 w 768"/>
              <a:gd name="T27" fmla="*/ 495 h 772"/>
              <a:gd name="T28" fmla="*/ 100 w 768"/>
              <a:gd name="T29" fmla="*/ 506 h 772"/>
              <a:gd name="T30" fmla="*/ 124 w 768"/>
              <a:gd name="T31" fmla="*/ 551 h 772"/>
              <a:gd name="T32" fmla="*/ 178 w 768"/>
              <a:gd name="T33" fmla="*/ 595 h 772"/>
              <a:gd name="T34" fmla="*/ 195 w 768"/>
              <a:gd name="T35" fmla="*/ 620 h 772"/>
              <a:gd name="T36" fmla="*/ 263 w 768"/>
              <a:gd name="T37" fmla="*/ 670 h 772"/>
              <a:gd name="T38" fmla="*/ 271 w 768"/>
              <a:gd name="T39" fmla="*/ 674 h 772"/>
              <a:gd name="T40" fmla="*/ 308 w 768"/>
              <a:gd name="T41" fmla="*/ 721 h 772"/>
              <a:gd name="T42" fmla="*/ 375 w 768"/>
              <a:gd name="T43" fmla="*/ 768 h 772"/>
              <a:gd name="T44" fmla="*/ 386 w 768"/>
              <a:gd name="T45" fmla="*/ 762 h 772"/>
              <a:gd name="T46" fmla="*/ 404 w 768"/>
              <a:gd name="T47" fmla="*/ 741 h 772"/>
              <a:gd name="T48" fmla="*/ 488 w 768"/>
              <a:gd name="T49" fmla="*/ 680 h 772"/>
              <a:gd name="T50" fmla="*/ 494 w 768"/>
              <a:gd name="T51" fmla="*/ 670 h 772"/>
              <a:gd name="T52" fmla="*/ 577 w 768"/>
              <a:gd name="T53" fmla="*/ 609 h 772"/>
              <a:gd name="T54" fmla="*/ 582 w 768"/>
              <a:gd name="T55" fmla="*/ 596 h 772"/>
              <a:gd name="T56" fmla="*/ 656 w 768"/>
              <a:gd name="T57" fmla="*/ 524 h 772"/>
              <a:gd name="T58" fmla="*/ 672 w 768"/>
              <a:gd name="T59" fmla="*/ 506 h 772"/>
              <a:gd name="T60" fmla="*/ 728 w 768"/>
              <a:gd name="T61" fmla="*/ 442 h 772"/>
              <a:gd name="T62" fmla="*/ 734 w 768"/>
              <a:gd name="T63" fmla="*/ 429 h 772"/>
              <a:gd name="T64" fmla="*/ 758 w 768"/>
              <a:gd name="T65" fmla="*/ 396 h 772"/>
              <a:gd name="T66" fmla="*/ 767 w 768"/>
              <a:gd name="T67" fmla="*/ 385 h 772"/>
              <a:gd name="T68" fmla="*/ 761 w 768"/>
              <a:gd name="T69" fmla="*/ 381 h 772"/>
              <a:gd name="T70" fmla="*/ 724 w 768"/>
              <a:gd name="T71" fmla="*/ 333 h 772"/>
              <a:gd name="T72" fmla="*/ 666 w 768"/>
              <a:gd name="T73" fmla="*/ 264 h 772"/>
              <a:gd name="T74" fmla="*/ 650 w 768"/>
              <a:gd name="T75" fmla="*/ 225 h 772"/>
              <a:gd name="T76" fmla="*/ 600 w 768"/>
              <a:gd name="T77" fmla="*/ 177 h 772"/>
              <a:gd name="T78" fmla="*/ 579 w 768"/>
              <a:gd name="T79" fmla="*/ 156 h 772"/>
              <a:gd name="T80" fmla="*/ 541 w 768"/>
              <a:gd name="T81" fmla="*/ 114 h 772"/>
              <a:gd name="T82" fmla="*/ 515 w 768"/>
              <a:gd name="T83" fmla="*/ 102 h 772"/>
              <a:gd name="T84" fmla="*/ 503 w 768"/>
              <a:gd name="T85" fmla="*/ 96 h 772"/>
              <a:gd name="T86" fmla="*/ 465 w 768"/>
              <a:gd name="T87" fmla="*/ 51 h 772"/>
              <a:gd name="T88" fmla="*/ 415 w 768"/>
              <a:gd name="T89" fmla="*/ 20 h 772"/>
              <a:gd name="T90" fmla="*/ 393 w 768"/>
              <a:gd name="T91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8" h="772">
                <a:moveTo>
                  <a:pt x="393" y="0"/>
                </a:moveTo>
                <a:cubicBezTo>
                  <a:pt x="391" y="0"/>
                  <a:pt x="391" y="0"/>
                  <a:pt x="391" y="0"/>
                </a:cubicBezTo>
                <a:cubicBezTo>
                  <a:pt x="391" y="7"/>
                  <a:pt x="385" y="10"/>
                  <a:pt x="381" y="16"/>
                </a:cubicBezTo>
                <a:cubicBezTo>
                  <a:pt x="348" y="44"/>
                  <a:pt x="300" y="50"/>
                  <a:pt x="278" y="93"/>
                </a:cubicBezTo>
                <a:cubicBezTo>
                  <a:pt x="251" y="98"/>
                  <a:pt x="229" y="114"/>
                  <a:pt x="209" y="133"/>
                </a:cubicBezTo>
                <a:cubicBezTo>
                  <a:pt x="202" y="142"/>
                  <a:pt x="190" y="151"/>
                  <a:pt x="190" y="164"/>
                </a:cubicBezTo>
                <a:cubicBezTo>
                  <a:pt x="177" y="167"/>
                  <a:pt x="166" y="175"/>
                  <a:pt x="155" y="182"/>
                </a:cubicBezTo>
                <a:cubicBezTo>
                  <a:pt x="129" y="200"/>
                  <a:pt x="115" y="227"/>
                  <a:pt x="101" y="253"/>
                </a:cubicBezTo>
                <a:cubicBezTo>
                  <a:pt x="90" y="258"/>
                  <a:pt x="78" y="262"/>
                  <a:pt x="70" y="271"/>
                </a:cubicBezTo>
                <a:cubicBezTo>
                  <a:pt x="36" y="301"/>
                  <a:pt x="30" y="344"/>
                  <a:pt x="1" y="375"/>
                </a:cubicBezTo>
                <a:cubicBezTo>
                  <a:pt x="0" y="377"/>
                  <a:pt x="0" y="378"/>
                  <a:pt x="2" y="379"/>
                </a:cubicBezTo>
                <a:cubicBezTo>
                  <a:pt x="15" y="383"/>
                  <a:pt x="22" y="396"/>
                  <a:pt x="30" y="406"/>
                </a:cubicBezTo>
                <a:cubicBezTo>
                  <a:pt x="38" y="417"/>
                  <a:pt x="40" y="430"/>
                  <a:pt x="47" y="442"/>
                </a:cubicBezTo>
                <a:cubicBezTo>
                  <a:pt x="56" y="464"/>
                  <a:pt x="71" y="487"/>
                  <a:pt x="94" y="495"/>
                </a:cubicBezTo>
                <a:cubicBezTo>
                  <a:pt x="100" y="496"/>
                  <a:pt x="99" y="502"/>
                  <a:pt x="100" y="506"/>
                </a:cubicBezTo>
                <a:cubicBezTo>
                  <a:pt x="106" y="522"/>
                  <a:pt x="115" y="537"/>
                  <a:pt x="124" y="551"/>
                </a:cubicBezTo>
                <a:cubicBezTo>
                  <a:pt x="137" y="570"/>
                  <a:pt x="157" y="586"/>
                  <a:pt x="178" y="595"/>
                </a:cubicBezTo>
                <a:cubicBezTo>
                  <a:pt x="187" y="600"/>
                  <a:pt x="187" y="613"/>
                  <a:pt x="195" y="620"/>
                </a:cubicBezTo>
                <a:cubicBezTo>
                  <a:pt x="215" y="640"/>
                  <a:pt x="236" y="661"/>
                  <a:pt x="263" y="670"/>
                </a:cubicBezTo>
                <a:cubicBezTo>
                  <a:pt x="265" y="673"/>
                  <a:pt x="269" y="670"/>
                  <a:pt x="271" y="674"/>
                </a:cubicBezTo>
                <a:cubicBezTo>
                  <a:pt x="278" y="693"/>
                  <a:pt x="291" y="710"/>
                  <a:pt x="308" y="721"/>
                </a:cubicBezTo>
                <a:cubicBezTo>
                  <a:pt x="326" y="742"/>
                  <a:pt x="358" y="744"/>
                  <a:pt x="375" y="768"/>
                </a:cubicBezTo>
                <a:cubicBezTo>
                  <a:pt x="379" y="772"/>
                  <a:pt x="382" y="764"/>
                  <a:pt x="386" y="762"/>
                </a:cubicBezTo>
                <a:cubicBezTo>
                  <a:pt x="391" y="754"/>
                  <a:pt x="398" y="747"/>
                  <a:pt x="404" y="741"/>
                </a:cubicBezTo>
                <a:cubicBezTo>
                  <a:pt x="432" y="720"/>
                  <a:pt x="471" y="714"/>
                  <a:pt x="488" y="680"/>
                </a:cubicBezTo>
                <a:cubicBezTo>
                  <a:pt x="490" y="676"/>
                  <a:pt x="490" y="672"/>
                  <a:pt x="494" y="670"/>
                </a:cubicBezTo>
                <a:cubicBezTo>
                  <a:pt x="527" y="661"/>
                  <a:pt x="555" y="637"/>
                  <a:pt x="577" y="609"/>
                </a:cubicBezTo>
                <a:cubicBezTo>
                  <a:pt x="578" y="604"/>
                  <a:pt x="580" y="600"/>
                  <a:pt x="582" y="596"/>
                </a:cubicBezTo>
                <a:cubicBezTo>
                  <a:pt x="612" y="579"/>
                  <a:pt x="636" y="553"/>
                  <a:pt x="656" y="524"/>
                </a:cubicBezTo>
                <a:cubicBezTo>
                  <a:pt x="663" y="519"/>
                  <a:pt x="660" y="506"/>
                  <a:pt x="672" y="506"/>
                </a:cubicBezTo>
                <a:cubicBezTo>
                  <a:pt x="699" y="492"/>
                  <a:pt x="716" y="469"/>
                  <a:pt x="728" y="442"/>
                </a:cubicBezTo>
                <a:cubicBezTo>
                  <a:pt x="729" y="437"/>
                  <a:pt x="733" y="433"/>
                  <a:pt x="734" y="429"/>
                </a:cubicBezTo>
                <a:cubicBezTo>
                  <a:pt x="741" y="418"/>
                  <a:pt x="748" y="405"/>
                  <a:pt x="758" y="396"/>
                </a:cubicBezTo>
                <a:cubicBezTo>
                  <a:pt x="760" y="391"/>
                  <a:pt x="768" y="391"/>
                  <a:pt x="767" y="385"/>
                </a:cubicBezTo>
                <a:cubicBezTo>
                  <a:pt x="766" y="383"/>
                  <a:pt x="764" y="381"/>
                  <a:pt x="761" y="381"/>
                </a:cubicBezTo>
                <a:cubicBezTo>
                  <a:pt x="744" y="370"/>
                  <a:pt x="733" y="350"/>
                  <a:pt x="724" y="333"/>
                </a:cubicBezTo>
                <a:cubicBezTo>
                  <a:pt x="714" y="304"/>
                  <a:pt x="696" y="273"/>
                  <a:pt x="666" y="264"/>
                </a:cubicBezTo>
                <a:cubicBezTo>
                  <a:pt x="661" y="251"/>
                  <a:pt x="656" y="237"/>
                  <a:pt x="650" y="225"/>
                </a:cubicBezTo>
                <a:cubicBezTo>
                  <a:pt x="640" y="204"/>
                  <a:pt x="618" y="189"/>
                  <a:pt x="600" y="177"/>
                </a:cubicBezTo>
                <a:cubicBezTo>
                  <a:pt x="593" y="169"/>
                  <a:pt x="578" y="170"/>
                  <a:pt x="579" y="156"/>
                </a:cubicBezTo>
                <a:cubicBezTo>
                  <a:pt x="570" y="140"/>
                  <a:pt x="558" y="124"/>
                  <a:pt x="541" y="114"/>
                </a:cubicBezTo>
                <a:cubicBezTo>
                  <a:pt x="515" y="102"/>
                  <a:pt x="515" y="102"/>
                  <a:pt x="515" y="102"/>
                </a:cubicBezTo>
                <a:cubicBezTo>
                  <a:pt x="511" y="99"/>
                  <a:pt x="506" y="100"/>
                  <a:pt x="503" y="96"/>
                </a:cubicBezTo>
                <a:cubicBezTo>
                  <a:pt x="493" y="79"/>
                  <a:pt x="482" y="62"/>
                  <a:pt x="465" y="51"/>
                </a:cubicBezTo>
                <a:cubicBezTo>
                  <a:pt x="449" y="38"/>
                  <a:pt x="432" y="31"/>
                  <a:pt x="415" y="20"/>
                </a:cubicBezTo>
                <a:cubicBezTo>
                  <a:pt x="406" y="17"/>
                  <a:pt x="398" y="9"/>
                  <a:pt x="393" y="0"/>
                </a:cubicBezTo>
                <a:close/>
              </a:path>
            </a:pathLst>
          </a:custGeom>
          <a:solidFill>
            <a:srgbClr val="C4A07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DC2D7273-2678-4296-AC0A-844A6F7EC915}"/>
              </a:ext>
            </a:extLst>
          </p:cNvPr>
          <p:cNvSpPr>
            <a:spLocks/>
          </p:cNvSpPr>
          <p:nvPr/>
        </p:nvSpPr>
        <p:spPr bwMode="auto">
          <a:xfrm>
            <a:off x="5276852" y="4324351"/>
            <a:ext cx="2224616" cy="2236188"/>
          </a:xfrm>
          <a:custGeom>
            <a:avLst/>
            <a:gdLst>
              <a:gd name="T0" fmla="*/ 393 w 768"/>
              <a:gd name="T1" fmla="*/ 0 h 772"/>
              <a:gd name="T2" fmla="*/ 391 w 768"/>
              <a:gd name="T3" fmla="*/ 0 h 772"/>
              <a:gd name="T4" fmla="*/ 381 w 768"/>
              <a:gd name="T5" fmla="*/ 16 h 772"/>
              <a:gd name="T6" fmla="*/ 278 w 768"/>
              <a:gd name="T7" fmla="*/ 93 h 772"/>
              <a:gd name="T8" fmla="*/ 209 w 768"/>
              <a:gd name="T9" fmla="*/ 133 h 772"/>
              <a:gd name="T10" fmla="*/ 190 w 768"/>
              <a:gd name="T11" fmla="*/ 164 h 772"/>
              <a:gd name="T12" fmla="*/ 155 w 768"/>
              <a:gd name="T13" fmla="*/ 182 h 772"/>
              <a:gd name="T14" fmla="*/ 101 w 768"/>
              <a:gd name="T15" fmla="*/ 253 h 772"/>
              <a:gd name="T16" fmla="*/ 70 w 768"/>
              <a:gd name="T17" fmla="*/ 271 h 772"/>
              <a:gd name="T18" fmla="*/ 1 w 768"/>
              <a:gd name="T19" fmla="*/ 375 h 772"/>
              <a:gd name="T20" fmla="*/ 2 w 768"/>
              <a:gd name="T21" fmla="*/ 379 h 772"/>
              <a:gd name="T22" fmla="*/ 30 w 768"/>
              <a:gd name="T23" fmla="*/ 406 h 772"/>
              <a:gd name="T24" fmla="*/ 47 w 768"/>
              <a:gd name="T25" fmla="*/ 442 h 772"/>
              <a:gd name="T26" fmla="*/ 94 w 768"/>
              <a:gd name="T27" fmla="*/ 495 h 772"/>
              <a:gd name="T28" fmla="*/ 100 w 768"/>
              <a:gd name="T29" fmla="*/ 506 h 772"/>
              <a:gd name="T30" fmla="*/ 124 w 768"/>
              <a:gd name="T31" fmla="*/ 551 h 772"/>
              <a:gd name="T32" fmla="*/ 178 w 768"/>
              <a:gd name="T33" fmla="*/ 595 h 772"/>
              <a:gd name="T34" fmla="*/ 195 w 768"/>
              <a:gd name="T35" fmla="*/ 620 h 772"/>
              <a:gd name="T36" fmla="*/ 263 w 768"/>
              <a:gd name="T37" fmla="*/ 670 h 772"/>
              <a:gd name="T38" fmla="*/ 271 w 768"/>
              <a:gd name="T39" fmla="*/ 674 h 772"/>
              <a:gd name="T40" fmla="*/ 308 w 768"/>
              <a:gd name="T41" fmla="*/ 721 h 772"/>
              <a:gd name="T42" fmla="*/ 375 w 768"/>
              <a:gd name="T43" fmla="*/ 768 h 772"/>
              <a:gd name="T44" fmla="*/ 386 w 768"/>
              <a:gd name="T45" fmla="*/ 762 h 772"/>
              <a:gd name="T46" fmla="*/ 404 w 768"/>
              <a:gd name="T47" fmla="*/ 741 h 772"/>
              <a:gd name="T48" fmla="*/ 488 w 768"/>
              <a:gd name="T49" fmla="*/ 680 h 772"/>
              <a:gd name="T50" fmla="*/ 494 w 768"/>
              <a:gd name="T51" fmla="*/ 670 h 772"/>
              <a:gd name="T52" fmla="*/ 577 w 768"/>
              <a:gd name="T53" fmla="*/ 609 h 772"/>
              <a:gd name="T54" fmla="*/ 582 w 768"/>
              <a:gd name="T55" fmla="*/ 596 h 772"/>
              <a:gd name="T56" fmla="*/ 656 w 768"/>
              <a:gd name="T57" fmla="*/ 524 h 772"/>
              <a:gd name="T58" fmla="*/ 672 w 768"/>
              <a:gd name="T59" fmla="*/ 506 h 772"/>
              <a:gd name="T60" fmla="*/ 728 w 768"/>
              <a:gd name="T61" fmla="*/ 442 h 772"/>
              <a:gd name="T62" fmla="*/ 734 w 768"/>
              <a:gd name="T63" fmla="*/ 429 h 772"/>
              <a:gd name="T64" fmla="*/ 758 w 768"/>
              <a:gd name="T65" fmla="*/ 396 h 772"/>
              <a:gd name="T66" fmla="*/ 767 w 768"/>
              <a:gd name="T67" fmla="*/ 385 h 772"/>
              <a:gd name="T68" fmla="*/ 761 w 768"/>
              <a:gd name="T69" fmla="*/ 381 h 772"/>
              <a:gd name="T70" fmla="*/ 724 w 768"/>
              <a:gd name="T71" fmla="*/ 333 h 772"/>
              <a:gd name="T72" fmla="*/ 666 w 768"/>
              <a:gd name="T73" fmla="*/ 264 h 772"/>
              <a:gd name="T74" fmla="*/ 650 w 768"/>
              <a:gd name="T75" fmla="*/ 225 h 772"/>
              <a:gd name="T76" fmla="*/ 600 w 768"/>
              <a:gd name="T77" fmla="*/ 177 h 772"/>
              <a:gd name="T78" fmla="*/ 579 w 768"/>
              <a:gd name="T79" fmla="*/ 156 h 772"/>
              <a:gd name="T80" fmla="*/ 541 w 768"/>
              <a:gd name="T81" fmla="*/ 114 h 772"/>
              <a:gd name="T82" fmla="*/ 515 w 768"/>
              <a:gd name="T83" fmla="*/ 102 h 772"/>
              <a:gd name="T84" fmla="*/ 503 w 768"/>
              <a:gd name="T85" fmla="*/ 96 h 772"/>
              <a:gd name="T86" fmla="*/ 465 w 768"/>
              <a:gd name="T87" fmla="*/ 51 h 772"/>
              <a:gd name="T88" fmla="*/ 415 w 768"/>
              <a:gd name="T89" fmla="*/ 20 h 772"/>
              <a:gd name="T90" fmla="*/ 393 w 768"/>
              <a:gd name="T91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8" h="772">
                <a:moveTo>
                  <a:pt x="393" y="0"/>
                </a:moveTo>
                <a:cubicBezTo>
                  <a:pt x="391" y="0"/>
                  <a:pt x="391" y="0"/>
                  <a:pt x="391" y="0"/>
                </a:cubicBezTo>
                <a:cubicBezTo>
                  <a:pt x="391" y="7"/>
                  <a:pt x="385" y="10"/>
                  <a:pt x="381" y="16"/>
                </a:cubicBezTo>
                <a:cubicBezTo>
                  <a:pt x="348" y="44"/>
                  <a:pt x="300" y="50"/>
                  <a:pt x="278" y="93"/>
                </a:cubicBezTo>
                <a:cubicBezTo>
                  <a:pt x="251" y="98"/>
                  <a:pt x="229" y="114"/>
                  <a:pt x="209" y="133"/>
                </a:cubicBezTo>
                <a:cubicBezTo>
                  <a:pt x="202" y="142"/>
                  <a:pt x="190" y="151"/>
                  <a:pt x="190" y="164"/>
                </a:cubicBezTo>
                <a:cubicBezTo>
                  <a:pt x="177" y="167"/>
                  <a:pt x="166" y="175"/>
                  <a:pt x="155" y="182"/>
                </a:cubicBezTo>
                <a:cubicBezTo>
                  <a:pt x="129" y="200"/>
                  <a:pt x="115" y="227"/>
                  <a:pt x="101" y="253"/>
                </a:cubicBezTo>
                <a:cubicBezTo>
                  <a:pt x="90" y="258"/>
                  <a:pt x="78" y="262"/>
                  <a:pt x="70" y="271"/>
                </a:cubicBezTo>
                <a:cubicBezTo>
                  <a:pt x="36" y="301"/>
                  <a:pt x="30" y="344"/>
                  <a:pt x="1" y="375"/>
                </a:cubicBezTo>
                <a:cubicBezTo>
                  <a:pt x="0" y="377"/>
                  <a:pt x="0" y="378"/>
                  <a:pt x="2" y="379"/>
                </a:cubicBezTo>
                <a:cubicBezTo>
                  <a:pt x="15" y="383"/>
                  <a:pt x="22" y="396"/>
                  <a:pt x="30" y="406"/>
                </a:cubicBezTo>
                <a:cubicBezTo>
                  <a:pt x="38" y="417"/>
                  <a:pt x="40" y="430"/>
                  <a:pt x="47" y="442"/>
                </a:cubicBezTo>
                <a:cubicBezTo>
                  <a:pt x="56" y="464"/>
                  <a:pt x="71" y="487"/>
                  <a:pt x="94" y="495"/>
                </a:cubicBezTo>
                <a:cubicBezTo>
                  <a:pt x="100" y="496"/>
                  <a:pt x="99" y="502"/>
                  <a:pt x="100" y="506"/>
                </a:cubicBezTo>
                <a:cubicBezTo>
                  <a:pt x="106" y="522"/>
                  <a:pt x="115" y="537"/>
                  <a:pt x="124" y="551"/>
                </a:cubicBezTo>
                <a:cubicBezTo>
                  <a:pt x="137" y="570"/>
                  <a:pt x="157" y="586"/>
                  <a:pt x="178" y="595"/>
                </a:cubicBezTo>
                <a:cubicBezTo>
                  <a:pt x="187" y="600"/>
                  <a:pt x="187" y="613"/>
                  <a:pt x="195" y="620"/>
                </a:cubicBezTo>
                <a:cubicBezTo>
                  <a:pt x="215" y="640"/>
                  <a:pt x="236" y="661"/>
                  <a:pt x="263" y="670"/>
                </a:cubicBezTo>
                <a:cubicBezTo>
                  <a:pt x="265" y="673"/>
                  <a:pt x="269" y="670"/>
                  <a:pt x="271" y="674"/>
                </a:cubicBezTo>
                <a:cubicBezTo>
                  <a:pt x="278" y="693"/>
                  <a:pt x="291" y="710"/>
                  <a:pt x="308" y="721"/>
                </a:cubicBezTo>
                <a:cubicBezTo>
                  <a:pt x="326" y="742"/>
                  <a:pt x="358" y="744"/>
                  <a:pt x="375" y="768"/>
                </a:cubicBezTo>
                <a:cubicBezTo>
                  <a:pt x="379" y="772"/>
                  <a:pt x="382" y="764"/>
                  <a:pt x="386" y="762"/>
                </a:cubicBezTo>
                <a:cubicBezTo>
                  <a:pt x="391" y="754"/>
                  <a:pt x="398" y="747"/>
                  <a:pt x="404" y="741"/>
                </a:cubicBezTo>
                <a:cubicBezTo>
                  <a:pt x="432" y="720"/>
                  <a:pt x="471" y="714"/>
                  <a:pt x="488" y="680"/>
                </a:cubicBezTo>
                <a:cubicBezTo>
                  <a:pt x="490" y="676"/>
                  <a:pt x="490" y="672"/>
                  <a:pt x="494" y="670"/>
                </a:cubicBezTo>
                <a:cubicBezTo>
                  <a:pt x="527" y="661"/>
                  <a:pt x="555" y="637"/>
                  <a:pt x="577" y="609"/>
                </a:cubicBezTo>
                <a:cubicBezTo>
                  <a:pt x="578" y="604"/>
                  <a:pt x="580" y="600"/>
                  <a:pt x="582" y="596"/>
                </a:cubicBezTo>
                <a:cubicBezTo>
                  <a:pt x="612" y="579"/>
                  <a:pt x="636" y="553"/>
                  <a:pt x="656" y="524"/>
                </a:cubicBezTo>
                <a:cubicBezTo>
                  <a:pt x="663" y="519"/>
                  <a:pt x="660" y="506"/>
                  <a:pt x="672" y="506"/>
                </a:cubicBezTo>
                <a:cubicBezTo>
                  <a:pt x="699" y="492"/>
                  <a:pt x="716" y="469"/>
                  <a:pt x="728" y="442"/>
                </a:cubicBezTo>
                <a:cubicBezTo>
                  <a:pt x="729" y="437"/>
                  <a:pt x="733" y="433"/>
                  <a:pt x="734" y="429"/>
                </a:cubicBezTo>
                <a:cubicBezTo>
                  <a:pt x="741" y="418"/>
                  <a:pt x="748" y="405"/>
                  <a:pt x="758" y="396"/>
                </a:cubicBezTo>
                <a:cubicBezTo>
                  <a:pt x="760" y="391"/>
                  <a:pt x="768" y="391"/>
                  <a:pt x="767" y="385"/>
                </a:cubicBezTo>
                <a:cubicBezTo>
                  <a:pt x="766" y="383"/>
                  <a:pt x="764" y="381"/>
                  <a:pt x="761" y="381"/>
                </a:cubicBezTo>
                <a:cubicBezTo>
                  <a:pt x="744" y="370"/>
                  <a:pt x="733" y="350"/>
                  <a:pt x="724" y="333"/>
                </a:cubicBezTo>
                <a:cubicBezTo>
                  <a:pt x="714" y="304"/>
                  <a:pt x="696" y="273"/>
                  <a:pt x="666" y="264"/>
                </a:cubicBezTo>
                <a:cubicBezTo>
                  <a:pt x="661" y="251"/>
                  <a:pt x="656" y="237"/>
                  <a:pt x="650" y="225"/>
                </a:cubicBezTo>
                <a:cubicBezTo>
                  <a:pt x="640" y="204"/>
                  <a:pt x="618" y="189"/>
                  <a:pt x="600" y="177"/>
                </a:cubicBezTo>
                <a:cubicBezTo>
                  <a:pt x="593" y="169"/>
                  <a:pt x="578" y="170"/>
                  <a:pt x="579" y="156"/>
                </a:cubicBezTo>
                <a:cubicBezTo>
                  <a:pt x="570" y="140"/>
                  <a:pt x="558" y="124"/>
                  <a:pt x="541" y="114"/>
                </a:cubicBezTo>
                <a:cubicBezTo>
                  <a:pt x="515" y="102"/>
                  <a:pt x="515" y="102"/>
                  <a:pt x="515" y="102"/>
                </a:cubicBezTo>
                <a:cubicBezTo>
                  <a:pt x="511" y="99"/>
                  <a:pt x="506" y="100"/>
                  <a:pt x="503" y="96"/>
                </a:cubicBezTo>
                <a:cubicBezTo>
                  <a:pt x="493" y="79"/>
                  <a:pt x="482" y="62"/>
                  <a:pt x="465" y="51"/>
                </a:cubicBezTo>
                <a:cubicBezTo>
                  <a:pt x="449" y="38"/>
                  <a:pt x="432" y="31"/>
                  <a:pt x="415" y="20"/>
                </a:cubicBezTo>
                <a:cubicBezTo>
                  <a:pt x="406" y="17"/>
                  <a:pt x="398" y="9"/>
                  <a:pt x="393" y="0"/>
                </a:cubicBezTo>
                <a:close/>
              </a:path>
            </a:pathLst>
          </a:custGeom>
          <a:solidFill>
            <a:srgbClr val="C4A07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92E79AB-B4F1-461E-8FA2-0C8F63AB3E04}"/>
              </a:ext>
            </a:extLst>
          </p:cNvPr>
          <p:cNvSpPr>
            <a:spLocks/>
          </p:cNvSpPr>
          <p:nvPr/>
        </p:nvSpPr>
        <p:spPr bwMode="auto">
          <a:xfrm>
            <a:off x="3382433" y="2365449"/>
            <a:ext cx="2224616" cy="2236185"/>
          </a:xfrm>
          <a:custGeom>
            <a:avLst/>
            <a:gdLst>
              <a:gd name="T0" fmla="*/ 393 w 768"/>
              <a:gd name="T1" fmla="*/ 0 h 772"/>
              <a:gd name="T2" fmla="*/ 391 w 768"/>
              <a:gd name="T3" fmla="*/ 0 h 772"/>
              <a:gd name="T4" fmla="*/ 381 w 768"/>
              <a:gd name="T5" fmla="*/ 16 h 772"/>
              <a:gd name="T6" fmla="*/ 278 w 768"/>
              <a:gd name="T7" fmla="*/ 93 h 772"/>
              <a:gd name="T8" fmla="*/ 209 w 768"/>
              <a:gd name="T9" fmla="*/ 133 h 772"/>
              <a:gd name="T10" fmla="*/ 190 w 768"/>
              <a:gd name="T11" fmla="*/ 164 h 772"/>
              <a:gd name="T12" fmla="*/ 155 w 768"/>
              <a:gd name="T13" fmla="*/ 182 h 772"/>
              <a:gd name="T14" fmla="*/ 101 w 768"/>
              <a:gd name="T15" fmla="*/ 253 h 772"/>
              <a:gd name="T16" fmla="*/ 70 w 768"/>
              <a:gd name="T17" fmla="*/ 271 h 772"/>
              <a:gd name="T18" fmla="*/ 1 w 768"/>
              <a:gd name="T19" fmla="*/ 375 h 772"/>
              <a:gd name="T20" fmla="*/ 2 w 768"/>
              <a:gd name="T21" fmla="*/ 379 h 772"/>
              <a:gd name="T22" fmla="*/ 30 w 768"/>
              <a:gd name="T23" fmla="*/ 406 h 772"/>
              <a:gd name="T24" fmla="*/ 47 w 768"/>
              <a:gd name="T25" fmla="*/ 442 h 772"/>
              <a:gd name="T26" fmla="*/ 94 w 768"/>
              <a:gd name="T27" fmla="*/ 495 h 772"/>
              <a:gd name="T28" fmla="*/ 100 w 768"/>
              <a:gd name="T29" fmla="*/ 506 h 772"/>
              <a:gd name="T30" fmla="*/ 124 w 768"/>
              <a:gd name="T31" fmla="*/ 551 h 772"/>
              <a:gd name="T32" fmla="*/ 178 w 768"/>
              <a:gd name="T33" fmla="*/ 595 h 772"/>
              <a:gd name="T34" fmla="*/ 195 w 768"/>
              <a:gd name="T35" fmla="*/ 620 h 772"/>
              <a:gd name="T36" fmla="*/ 263 w 768"/>
              <a:gd name="T37" fmla="*/ 670 h 772"/>
              <a:gd name="T38" fmla="*/ 271 w 768"/>
              <a:gd name="T39" fmla="*/ 674 h 772"/>
              <a:gd name="T40" fmla="*/ 308 w 768"/>
              <a:gd name="T41" fmla="*/ 721 h 772"/>
              <a:gd name="T42" fmla="*/ 375 w 768"/>
              <a:gd name="T43" fmla="*/ 768 h 772"/>
              <a:gd name="T44" fmla="*/ 386 w 768"/>
              <a:gd name="T45" fmla="*/ 762 h 772"/>
              <a:gd name="T46" fmla="*/ 404 w 768"/>
              <a:gd name="T47" fmla="*/ 741 h 772"/>
              <a:gd name="T48" fmla="*/ 488 w 768"/>
              <a:gd name="T49" fmla="*/ 680 h 772"/>
              <a:gd name="T50" fmla="*/ 494 w 768"/>
              <a:gd name="T51" fmla="*/ 670 h 772"/>
              <a:gd name="T52" fmla="*/ 577 w 768"/>
              <a:gd name="T53" fmla="*/ 609 h 772"/>
              <a:gd name="T54" fmla="*/ 582 w 768"/>
              <a:gd name="T55" fmla="*/ 596 h 772"/>
              <a:gd name="T56" fmla="*/ 656 w 768"/>
              <a:gd name="T57" fmla="*/ 524 h 772"/>
              <a:gd name="T58" fmla="*/ 672 w 768"/>
              <a:gd name="T59" fmla="*/ 506 h 772"/>
              <a:gd name="T60" fmla="*/ 728 w 768"/>
              <a:gd name="T61" fmla="*/ 442 h 772"/>
              <a:gd name="T62" fmla="*/ 734 w 768"/>
              <a:gd name="T63" fmla="*/ 429 h 772"/>
              <a:gd name="T64" fmla="*/ 758 w 768"/>
              <a:gd name="T65" fmla="*/ 396 h 772"/>
              <a:gd name="T66" fmla="*/ 767 w 768"/>
              <a:gd name="T67" fmla="*/ 385 h 772"/>
              <a:gd name="T68" fmla="*/ 761 w 768"/>
              <a:gd name="T69" fmla="*/ 381 h 772"/>
              <a:gd name="T70" fmla="*/ 724 w 768"/>
              <a:gd name="T71" fmla="*/ 333 h 772"/>
              <a:gd name="T72" fmla="*/ 666 w 768"/>
              <a:gd name="T73" fmla="*/ 264 h 772"/>
              <a:gd name="T74" fmla="*/ 650 w 768"/>
              <a:gd name="T75" fmla="*/ 225 h 772"/>
              <a:gd name="T76" fmla="*/ 600 w 768"/>
              <a:gd name="T77" fmla="*/ 177 h 772"/>
              <a:gd name="T78" fmla="*/ 579 w 768"/>
              <a:gd name="T79" fmla="*/ 156 h 772"/>
              <a:gd name="T80" fmla="*/ 541 w 768"/>
              <a:gd name="T81" fmla="*/ 114 h 772"/>
              <a:gd name="T82" fmla="*/ 515 w 768"/>
              <a:gd name="T83" fmla="*/ 102 h 772"/>
              <a:gd name="T84" fmla="*/ 503 w 768"/>
              <a:gd name="T85" fmla="*/ 96 h 772"/>
              <a:gd name="T86" fmla="*/ 465 w 768"/>
              <a:gd name="T87" fmla="*/ 51 h 772"/>
              <a:gd name="T88" fmla="*/ 415 w 768"/>
              <a:gd name="T89" fmla="*/ 20 h 772"/>
              <a:gd name="T90" fmla="*/ 393 w 768"/>
              <a:gd name="T91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8" h="772">
                <a:moveTo>
                  <a:pt x="393" y="0"/>
                </a:moveTo>
                <a:cubicBezTo>
                  <a:pt x="391" y="0"/>
                  <a:pt x="391" y="0"/>
                  <a:pt x="391" y="0"/>
                </a:cubicBezTo>
                <a:cubicBezTo>
                  <a:pt x="391" y="7"/>
                  <a:pt x="385" y="10"/>
                  <a:pt x="381" y="16"/>
                </a:cubicBezTo>
                <a:cubicBezTo>
                  <a:pt x="348" y="44"/>
                  <a:pt x="300" y="50"/>
                  <a:pt x="278" y="93"/>
                </a:cubicBezTo>
                <a:cubicBezTo>
                  <a:pt x="251" y="98"/>
                  <a:pt x="229" y="114"/>
                  <a:pt x="209" y="133"/>
                </a:cubicBezTo>
                <a:cubicBezTo>
                  <a:pt x="202" y="142"/>
                  <a:pt x="190" y="151"/>
                  <a:pt x="190" y="164"/>
                </a:cubicBezTo>
                <a:cubicBezTo>
                  <a:pt x="177" y="167"/>
                  <a:pt x="166" y="175"/>
                  <a:pt x="155" y="182"/>
                </a:cubicBezTo>
                <a:cubicBezTo>
                  <a:pt x="129" y="200"/>
                  <a:pt x="115" y="227"/>
                  <a:pt x="101" y="253"/>
                </a:cubicBezTo>
                <a:cubicBezTo>
                  <a:pt x="90" y="258"/>
                  <a:pt x="78" y="262"/>
                  <a:pt x="70" y="271"/>
                </a:cubicBezTo>
                <a:cubicBezTo>
                  <a:pt x="36" y="301"/>
                  <a:pt x="30" y="344"/>
                  <a:pt x="1" y="375"/>
                </a:cubicBezTo>
                <a:cubicBezTo>
                  <a:pt x="0" y="377"/>
                  <a:pt x="0" y="378"/>
                  <a:pt x="2" y="379"/>
                </a:cubicBezTo>
                <a:cubicBezTo>
                  <a:pt x="15" y="383"/>
                  <a:pt x="22" y="396"/>
                  <a:pt x="30" y="406"/>
                </a:cubicBezTo>
                <a:cubicBezTo>
                  <a:pt x="38" y="417"/>
                  <a:pt x="40" y="430"/>
                  <a:pt x="47" y="442"/>
                </a:cubicBezTo>
                <a:cubicBezTo>
                  <a:pt x="56" y="464"/>
                  <a:pt x="71" y="487"/>
                  <a:pt x="94" y="495"/>
                </a:cubicBezTo>
                <a:cubicBezTo>
                  <a:pt x="100" y="496"/>
                  <a:pt x="99" y="502"/>
                  <a:pt x="100" y="506"/>
                </a:cubicBezTo>
                <a:cubicBezTo>
                  <a:pt x="106" y="522"/>
                  <a:pt x="115" y="537"/>
                  <a:pt x="124" y="551"/>
                </a:cubicBezTo>
                <a:cubicBezTo>
                  <a:pt x="137" y="570"/>
                  <a:pt x="157" y="586"/>
                  <a:pt x="178" y="595"/>
                </a:cubicBezTo>
                <a:cubicBezTo>
                  <a:pt x="187" y="600"/>
                  <a:pt x="187" y="613"/>
                  <a:pt x="195" y="620"/>
                </a:cubicBezTo>
                <a:cubicBezTo>
                  <a:pt x="215" y="640"/>
                  <a:pt x="236" y="661"/>
                  <a:pt x="263" y="670"/>
                </a:cubicBezTo>
                <a:cubicBezTo>
                  <a:pt x="265" y="673"/>
                  <a:pt x="269" y="670"/>
                  <a:pt x="271" y="674"/>
                </a:cubicBezTo>
                <a:cubicBezTo>
                  <a:pt x="278" y="693"/>
                  <a:pt x="291" y="710"/>
                  <a:pt x="308" y="721"/>
                </a:cubicBezTo>
                <a:cubicBezTo>
                  <a:pt x="326" y="742"/>
                  <a:pt x="358" y="744"/>
                  <a:pt x="375" y="768"/>
                </a:cubicBezTo>
                <a:cubicBezTo>
                  <a:pt x="379" y="772"/>
                  <a:pt x="382" y="764"/>
                  <a:pt x="386" y="762"/>
                </a:cubicBezTo>
                <a:cubicBezTo>
                  <a:pt x="391" y="754"/>
                  <a:pt x="398" y="747"/>
                  <a:pt x="404" y="741"/>
                </a:cubicBezTo>
                <a:cubicBezTo>
                  <a:pt x="432" y="720"/>
                  <a:pt x="471" y="714"/>
                  <a:pt x="488" y="680"/>
                </a:cubicBezTo>
                <a:cubicBezTo>
                  <a:pt x="490" y="676"/>
                  <a:pt x="490" y="672"/>
                  <a:pt x="494" y="670"/>
                </a:cubicBezTo>
                <a:cubicBezTo>
                  <a:pt x="527" y="661"/>
                  <a:pt x="555" y="637"/>
                  <a:pt x="577" y="609"/>
                </a:cubicBezTo>
                <a:cubicBezTo>
                  <a:pt x="578" y="604"/>
                  <a:pt x="580" y="600"/>
                  <a:pt x="582" y="596"/>
                </a:cubicBezTo>
                <a:cubicBezTo>
                  <a:pt x="612" y="579"/>
                  <a:pt x="636" y="553"/>
                  <a:pt x="656" y="524"/>
                </a:cubicBezTo>
                <a:cubicBezTo>
                  <a:pt x="663" y="519"/>
                  <a:pt x="660" y="506"/>
                  <a:pt x="672" y="506"/>
                </a:cubicBezTo>
                <a:cubicBezTo>
                  <a:pt x="699" y="492"/>
                  <a:pt x="716" y="469"/>
                  <a:pt x="728" y="442"/>
                </a:cubicBezTo>
                <a:cubicBezTo>
                  <a:pt x="729" y="437"/>
                  <a:pt x="733" y="433"/>
                  <a:pt x="734" y="429"/>
                </a:cubicBezTo>
                <a:cubicBezTo>
                  <a:pt x="741" y="418"/>
                  <a:pt x="748" y="405"/>
                  <a:pt x="758" y="396"/>
                </a:cubicBezTo>
                <a:cubicBezTo>
                  <a:pt x="760" y="391"/>
                  <a:pt x="768" y="391"/>
                  <a:pt x="767" y="385"/>
                </a:cubicBezTo>
                <a:cubicBezTo>
                  <a:pt x="766" y="383"/>
                  <a:pt x="764" y="381"/>
                  <a:pt x="761" y="381"/>
                </a:cubicBezTo>
                <a:cubicBezTo>
                  <a:pt x="744" y="370"/>
                  <a:pt x="733" y="350"/>
                  <a:pt x="724" y="333"/>
                </a:cubicBezTo>
                <a:cubicBezTo>
                  <a:pt x="714" y="304"/>
                  <a:pt x="696" y="273"/>
                  <a:pt x="666" y="264"/>
                </a:cubicBezTo>
                <a:cubicBezTo>
                  <a:pt x="661" y="251"/>
                  <a:pt x="656" y="237"/>
                  <a:pt x="650" y="225"/>
                </a:cubicBezTo>
                <a:cubicBezTo>
                  <a:pt x="640" y="204"/>
                  <a:pt x="618" y="189"/>
                  <a:pt x="600" y="177"/>
                </a:cubicBezTo>
                <a:cubicBezTo>
                  <a:pt x="593" y="169"/>
                  <a:pt x="578" y="170"/>
                  <a:pt x="579" y="156"/>
                </a:cubicBezTo>
                <a:cubicBezTo>
                  <a:pt x="570" y="140"/>
                  <a:pt x="558" y="124"/>
                  <a:pt x="541" y="114"/>
                </a:cubicBezTo>
                <a:cubicBezTo>
                  <a:pt x="515" y="102"/>
                  <a:pt x="515" y="102"/>
                  <a:pt x="515" y="102"/>
                </a:cubicBezTo>
                <a:cubicBezTo>
                  <a:pt x="511" y="99"/>
                  <a:pt x="506" y="100"/>
                  <a:pt x="503" y="96"/>
                </a:cubicBezTo>
                <a:cubicBezTo>
                  <a:pt x="493" y="79"/>
                  <a:pt x="482" y="62"/>
                  <a:pt x="465" y="51"/>
                </a:cubicBezTo>
                <a:cubicBezTo>
                  <a:pt x="449" y="38"/>
                  <a:pt x="432" y="31"/>
                  <a:pt x="415" y="20"/>
                </a:cubicBezTo>
                <a:cubicBezTo>
                  <a:pt x="406" y="17"/>
                  <a:pt x="398" y="9"/>
                  <a:pt x="393" y="0"/>
                </a:cubicBezTo>
                <a:close/>
              </a:path>
            </a:pathLst>
          </a:custGeom>
          <a:solidFill>
            <a:srgbClr val="C4A07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F14730-C4FF-4C8D-B0BC-6AFA071D7A57}"/>
              </a:ext>
            </a:extLst>
          </p:cNvPr>
          <p:cNvSpPr/>
          <p:nvPr/>
        </p:nvSpPr>
        <p:spPr>
          <a:xfrm>
            <a:off x="3796377" y="2774031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55EC39-C170-4139-A4AF-4A9E9854EA59}"/>
              </a:ext>
            </a:extLst>
          </p:cNvPr>
          <p:cNvSpPr/>
          <p:nvPr/>
        </p:nvSpPr>
        <p:spPr>
          <a:xfrm>
            <a:off x="5696217" y="1061513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71A893-E7B3-4BCA-AE0C-4E4B4C76E9E6}"/>
              </a:ext>
            </a:extLst>
          </p:cNvPr>
          <p:cNvSpPr/>
          <p:nvPr/>
        </p:nvSpPr>
        <p:spPr>
          <a:xfrm>
            <a:off x="7652944" y="2843086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BDC882-905C-4D0C-BEAD-448E17481A28}"/>
              </a:ext>
            </a:extLst>
          </p:cNvPr>
          <p:cNvSpPr/>
          <p:nvPr/>
        </p:nvSpPr>
        <p:spPr>
          <a:xfrm>
            <a:off x="5672933" y="4765335"/>
            <a:ext cx="1593584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4468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24015BEE-BC34-41C5-A4E0-8C19552D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2137"/>
            <a:ext cx="12192000" cy="2150108"/>
          </a:xfrm>
          <a:prstGeom prst="rect">
            <a:avLst/>
          </a:prstGeom>
        </p:spPr>
      </p:pic>
      <p:pic>
        <p:nvPicPr>
          <p:cNvPr id="27" name="图片 26" descr="图片包含 事情, 物体&#10;&#10;已生成极高可信度的说明">
            <a:extLst>
              <a:ext uri="{FF2B5EF4-FFF2-40B4-BE49-F238E27FC236}">
                <a16:creationId xmlns:a16="http://schemas.microsoft.com/office/drawing/2014/main" id="{95F42CDA-D0A0-4B9E-AD43-B860E9F41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738" y="3155683"/>
            <a:ext cx="2743200" cy="1257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4BCF7C9-EE0A-4016-9FDF-A6770EF854E3}"/>
              </a:ext>
            </a:extLst>
          </p:cNvPr>
          <p:cNvSpPr/>
          <p:nvPr/>
        </p:nvSpPr>
        <p:spPr>
          <a:xfrm>
            <a:off x="5914974" y="1569125"/>
            <a:ext cx="2123658" cy="2657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4A0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E33AEF1-49C2-4FDA-8B7D-FA2F667F2396}"/>
              </a:ext>
            </a:extLst>
          </p:cNvPr>
          <p:cNvGrpSpPr/>
          <p:nvPr/>
        </p:nvGrpSpPr>
        <p:grpSpPr>
          <a:xfrm>
            <a:off x="4359199" y="1435100"/>
            <a:ext cx="1836511" cy="3142066"/>
            <a:chOff x="4359199" y="1435100"/>
            <a:chExt cx="1836511" cy="314206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FA4C446-5E95-4A0B-BDE8-B574E109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199" y="1435100"/>
              <a:ext cx="1166428" cy="314206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139231-DBD1-4718-8F6C-5610DFED6151}"/>
                </a:ext>
              </a:extLst>
            </p:cNvPr>
            <p:cNvSpPr txBox="1"/>
            <p:nvPr/>
          </p:nvSpPr>
          <p:spPr>
            <a:xfrm>
              <a:off x="4370149" y="1715621"/>
              <a:ext cx="1107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dirty="0">
                  <a:solidFill>
                    <a:srgbClr val="C4A0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棋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503F369-5675-4C5E-96D6-C78667A0A6D9}"/>
                </a:ext>
              </a:extLst>
            </p:cNvPr>
            <p:cNvGrpSpPr/>
            <p:nvPr/>
          </p:nvGrpSpPr>
          <p:grpSpPr>
            <a:xfrm>
              <a:off x="4515364" y="3441099"/>
              <a:ext cx="1680346" cy="1136067"/>
              <a:chOff x="4111626" y="5126038"/>
              <a:chExt cx="1965324" cy="1328738"/>
            </a:xfrm>
            <a:solidFill>
              <a:srgbClr val="C4A077"/>
            </a:solidFill>
          </p:grpSpPr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92D7338F-E834-46C4-BC73-6E832E1C1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78488"/>
                <a:ext cx="55562" cy="38100"/>
              </a:xfrm>
              <a:custGeom>
                <a:avLst/>
                <a:gdLst>
                  <a:gd name="T0" fmla="*/ 19 w 35"/>
                  <a:gd name="T1" fmla="*/ 24 h 24"/>
                  <a:gd name="T2" fmla="*/ 26 w 35"/>
                  <a:gd name="T3" fmla="*/ 19 h 24"/>
                  <a:gd name="T4" fmla="*/ 35 w 35"/>
                  <a:gd name="T5" fmla="*/ 12 h 24"/>
                  <a:gd name="T6" fmla="*/ 26 w 35"/>
                  <a:gd name="T7" fmla="*/ 7 h 24"/>
                  <a:gd name="T8" fmla="*/ 18 w 35"/>
                  <a:gd name="T9" fmla="*/ 0 h 24"/>
                  <a:gd name="T10" fmla="*/ 16 w 35"/>
                  <a:gd name="T11" fmla="*/ 0 h 24"/>
                  <a:gd name="T12" fmla="*/ 6 w 35"/>
                  <a:gd name="T13" fmla="*/ 9 h 24"/>
                  <a:gd name="T14" fmla="*/ 0 w 35"/>
                  <a:gd name="T15" fmla="*/ 14 h 24"/>
                  <a:gd name="T16" fmla="*/ 6 w 35"/>
                  <a:gd name="T17" fmla="*/ 18 h 24"/>
                  <a:gd name="T18" fmla="*/ 16 w 35"/>
                  <a:gd name="T19" fmla="*/ 24 h 24"/>
                  <a:gd name="T20" fmla="*/ 19 w 35"/>
                  <a:gd name="T2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24">
                    <a:moveTo>
                      <a:pt x="19" y="24"/>
                    </a:moveTo>
                    <a:lnTo>
                      <a:pt x="26" y="19"/>
                    </a:lnTo>
                    <a:lnTo>
                      <a:pt x="35" y="12"/>
                    </a:lnTo>
                    <a:lnTo>
                      <a:pt x="26" y="7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6" y="24"/>
                    </a:lnTo>
                    <a:lnTo>
                      <a:pt x="1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2889A66C-BFAB-4207-BA2B-2EED2F3A7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5826126"/>
                <a:ext cx="52387" cy="34925"/>
              </a:xfrm>
              <a:custGeom>
                <a:avLst/>
                <a:gdLst>
                  <a:gd name="T0" fmla="*/ 33 w 33"/>
                  <a:gd name="T1" fmla="*/ 10 h 22"/>
                  <a:gd name="T2" fmla="*/ 26 w 33"/>
                  <a:gd name="T3" fmla="*/ 7 h 22"/>
                  <a:gd name="T4" fmla="*/ 18 w 33"/>
                  <a:gd name="T5" fmla="*/ 0 h 22"/>
                  <a:gd name="T6" fmla="*/ 16 w 33"/>
                  <a:gd name="T7" fmla="*/ 2 h 22"/>
                  <a:gd name="T8" fmla="*/ 6 w 33"/>
                  <a:gd name="T9" fmla="*/ 9 h 22"/>
                  <a:gd name="T10" fmla="*/ 0 w 33"/>
                  <a:gd name="T11" fmla="*/ 14 h 22"/>
                  <a:gd name="T12" fmla="*/ 6 w 33"/>
                  <a:gd name="T13" fmla="*/ 17 h 22"/>
                  <a:gd name="T14" fmla="*/ 16 w 33"/>
                  <a:gd name="T15" fmla="*/ 22 h 22"/>
                  <a:gd name="T16" fmla="*/ 16 w 33"/>
                  <a:gd name="T17" fmla="*/ 22 h 22"/>
                  <a:gd name="T18" fmla="*/ 26 w 33"/>
                  <a:gd name="T19" fmla="*/ 14 h 22"/>
                  <a:gd name="T20" fmla="*/ 33 w 33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lnTo>
                      <a:pt x="26" y="7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9"/>
                    </a:lnTo>
                    <a:lnTo>
                      <a:pt x="0" y="14"/>
                    </a:lnTo>
                    <a:lnTo>
                      <a:pt x="6" y="17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6" y="14"/>
                    </a:lnTo>
                    <a:lnTo>
                      <a:pt x="3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16B09C70-3BFD-4D79-A5D6-F6F0E5D2D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803901"/>
                <a:ext cx="50800" cy="38100"/>
              </a:xfrm>
              <a:custGeom>
                <a:avLst/>
                <a:gdLst>
                  <a:gd name="T0" fmla="*/ 19 w 19"/>
                  <a:gd name="T1" fmla="*/ 6 h 14"/>
                  <a:gd name="T2" fmla="*/ 15 w 19"/>
                  <a:gd name="T3" fmla="*/ 4 h 14"/>
                  <a:gd name="T4" fmla="*/ 10 w 19"/>
                  <a:gd name="T5" fmla="*/ 0 h 14"/>
                  <a:gd name="T6" fmla="*/ 10 w 19"/>
                  <a:gd name="T7" fmla="*/ 1 h 14"/>
                  <a:gd name="T8" fmla="*/ 4 w 19"/>
                  <a:gd name="T9" fmla="*/ 6 h 14"/>
                  <a:gd name="T10" fmla="*/ 1 w 19"/>
                  <a:gd name="T11" fmla="*/ 8 h 14"/>
                  <a:gd name="T12" fmla="*/ 0 w 19"/>
                  <a:gd name="T13" fmla="*/ 8 h 14"/>
                  <a:gd name="T14" fmla="*/ 1 w 19"/>
                  <a:gd name="T15" fmla="*/ 8 h 14"/>
                  <a:gd name="T16" fmla="*/ 4 w 19"/>
                  <a:gd name="T17" fmla="*/ 10 h 14"/>
                  <a:gd name="T18" fmla="*/ 9 w 19"/>
                  <a:gd name="T19" fmla="*/ 14 h 14"/>
                  <a:gd name="T20" fmla="*/ 9 w 19"/>
                  <a:gd name="T21" fmla="*/ 13 h 14"/>
                  <a:gd name="T22" fmla="*/ 10 w 19"/>
                  <a:gd name="T23" fmla="*/ 13 h 14"/>
                  <a:gd name="T24" fmla="*/ 15 w 19"/>
                  <a:gd name="T25" fmla="*/ 8 h 14"/>
                  <a:gd name="T26" fmla="*/ 19 w 19"/>
                  <a:gd name="T2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4">
                    <a:moveTo>
                      <a:pt x="19" y="6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2">
                <a:extLst>
                  <a:ext uri="{FF2B5EF4-FFF2-40B4-BE49-F238E27FC236}">
                    <a16:creationId xmlns:a16="http://schemas.microsoft.com/office/drawing/2014/main" id="{BCD961C8-4E2F-444A-82B6-C5E5C030E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726113"/>
                <a:ext cx="65087" cy="46038"/>
              </a:xfrm>
              <a:custGeom>
                <a:avLst/>
                <a:gdLst>
                  <a:gd name="T0" fmla="*/ 24 w 24"/>
                  <a:gd name="T1" fmla="*/ 9 h 17"/>
                  <a:gd name="T2" fmla="*/ 20 w 24"/>
                  <a:gd name="T3" fmla="*/ 7 h 17"/>
                  <a:gd name="T4" fmla="*/ 16 w 24"/>
                  <a:gd name="T5" fmla="*/ 4 h 17"/>
                  <a:gd name="T6" fmla="*/ 10 w 24"/>
                  <a:gd name="T7" fmla="*/ 0 h 17"/>
                  <a:gd name="T8" fmla="*/ 3 w 24"/>
                  <a:gd name="T9" fmla="*/ 5 h 17"/>
                  <a:gd name="T10" fmla="*/ 0 w 24"/>
                  <a:gd name="T11" fmla="*/ 8 h 17"/>
                  <a:gd name="T12" fmla="*/ 3 w 24"/>
                  <a:gd name="T13" fmla="*/ 10 h 17"/>
                  <a:gd name="T14" fmla="*/ 14 w 24"/>
                  <a:gd name="T15" fmla="*/ 17 h 17"/>
                  <a:gd name="T16" fmla="*/ 14 w 24"/>
                  <a:gd name="T17" fmla="*/ 16 h 17"/>
                  <a:gd name="T18" fmla="*/ 16 w 24"/>
                  <a:gd name="T19" fmla="*/ 15 h 17"/>
                  <a:gd name="T20" fmla="*/ 20 w 24"/>
                  <a:gd name="T21" fmla="*/ 12 h 17"/>
                  <a:gd name="T22" fmla="*/ 24 w 24"/>
                  <a:gd name="T2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">
                    <a:moveTo>
                      <a:pt x="24" y="9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6"/>
                      <a:pt x="14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3">
                <a:extLst>
                  <a:ext uri="{FF2B5EF4-FFF2-40B4-BE49-F238E27FC236}">
                    <a16:creationId xmlns:a16="http://schemas.microsoft.com/office/drawing/2014/main" id="{DA180461-1C9F-42C6-AACB-277028F9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5757863"/>
                <a:ext cx="53975" cy="34925"/>
              </a:xfrm>
              <a:custGeom>
                <a:avLst/>
                <a:gdLst>
                  <a:gd name="T0" fmla="*/ 34 w 34"/>
                  <a:gd name="T1" fmla="*/ 10 h 22"/>
                  <a:gd name="T2" fmla="*/ 29 w 34"/>
                  <a:gd name="T3" fmla="*/ 7 h 22"/>
                  <a:gd name="T4" fmla="*/ 17 w 34"/>
                  <a:gd name="T5" fmla="*/ 0 h 22"/>
                  <a:gd name="T6" fmla="*/ 17 w 34"/>
                  <a:gd name="T7" fmla="*/ 0 h 22"/>
                  <a:gd name="T8" fmla="*/ 5 w 34"/>
                  <a:gd name="T9" fmla="*/ 9 h 22"/>
                  <a:gd name="T10" fmla="*/ 0 w 34"/>
                  <a:gd name="T11" fmla="*/ 12 h 22"/>
                  <a:gd name="T12" fmla="*/ 5 w 34"/>
                  <a:gd name="T13" fmla="*/ 16 h 22"/>
                  <a:gd name="T14" fmla="*/ 17 w 34"/>
                  <a:gd name="T15" fmla="*/ 22 h 22"/>
                  <a:gd name="T16" fmla="*/ 17 w 34"/>
                  <a:gd name="T17" fmla="*/ 22 h 22"/>
                  <a:gd name="T18" fmla="*/ 29 w 34"/>
                  <a:gd name="T19" fmla="*/ 14 h 22"/>
                  <a:gd name="T20" fmla="*/ 34 w 34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34" y="10"/>
                    </a:moveTo>
                    <a:lnTo>
                      <a:pt x="29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5" y="9"/>
                    </a:lnTo>
                    <a:lnTo>
                      <a:pt x="0" y="12"/>
                    </a:lnTo>
                    <a:lnTo>
                      <a:pt x="5" y="16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29" y="14"/>
                    </a:lnTo>
                    <a:lnTo>
                      <a:pt x="3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4">
                <a:extLst>
                  <a:ext uri="{FF2B5EF4-FFF2-40B4-BE49-F238E27FC236}">
                    <a16:creationId xmlns:a16="http://schemas.microsoft.com/office/drawing/2014/main" id="{5F7D3F31-B94C-4BE5-AB99-9FE2C3107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848351"/>
                <a:ext cx="46037" cy="31750"/>
              </a:xfrm>
              <a:custGeom>
                <a:avLst/>
                <a:gdLst>
                  <a:gd name="T0" fmla="*/ 17 w 29"/>
                  <a:gd name="T1" fmla="*/ 0 h 20"/>
                  <a:gd name="T2" fmla="*/ 15 w 29"/>
                  <a:gd name="T3" fmla="*/ 1 h 20"/>
                  <a:gd name="T4" fmla="*/ 5 w 29"/>
                  <a:gd name="T5" fmla="*/ 8 h 20"/>
                  <a:gd name="T6" fmla="*/ 0 w 29"/>
                  <a:gd name="T7" fmla="*/ 13 h 20"/>
                  <a:gd name="T8" fmla="*/ 5 w 29"/>
                  <a:gd name="T9" fmla="*/ 17 h 20"/>
                  <a:gd name="T10" fmla="*/ 12 w 29"/>
                  <a:gd name="T11" fmla="*/ 20 h 20"/>
                  <a:gd name="T12" fmla="*/ 15 w 29"/>
                  <a:gd name="T13" fmla="*/ 19 h 20"/>
                  <a:gd name="T14" fmla="*/ 26 w 29"/>
                  <a:gd name="T15" fmla="*/ 10 h 20"/>
                  <a:gd name="T16" fmla="*/ 29 w 29"/>
                  <a:gd name="T17" fmla="*/ 8 h 20"/>
                  <a:gd name="T18" fmla="*/ 26 w 29"/>
                  <a:gd name="T19" fmla="*/ 5 h 20"/>
                  <a:gd name="T20" fmla="*/ 17 w 29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0">
                    <a:moveTo>
                      <a:pt x="17" y="0"/>
                    </a:moveTo>
                    <a:lnTo>
                      <a:pt x="15" y="1"/>
                    </a:lnTo>
                    <a:lnTo>
                      <a:pt x="5" y="8"/>
                    </a:lnTo>
                    <a:lnTo>
                      <a:pt x="0" y="13"/>
                    </a:lnTo>
                    <a:lnTo>
                      <a:pt x="5" y="17"/>
                    </a:lnTo>
                    <a:lnTo>
                      <a:pt x="12" y="20"/>
                    </a:lnTo>
                    <a:lnTo>
                      <a:pt x="15" y="19"/>
                    </a:lnTo>
                    <a:lnTo>
                      <a:pt x="26" y="10"/>
                    </a:lnTo>
                    <a:lnTo>
                      <a:pt x="29" y="8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A6525AA1-EE87-486D-9A87-2BEE8F3E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6363" y="5745163"/>
                <a:ext cx="49212" cy="31750"/>
              </a:xfrm>
              <a:custGeom>
                <a:avLst/>
                <a:gdLst>
                  <a:gd name="T0" fmla="*/ 10 w 18"/>
                  <a:gd name="T1" fmla="*/ 0 h 12"/>
                  <a:gd name="T2" fmla="*/ 2 w 18"/>
                  <a:gd name="T3" fmla="*/ 6 h 12"/>
                  <a:gd name="T4" fmla="*/ 0 w 18"/>
                  <a:gd name="T5" fmla="*/ 7 h 12"/>
                  <a:gd name="T6" fmla="*/ 2 w 18"/>
                  <a:gd name="T7" fmla="*/ 9 h 12"/>
                  <a:gd name="T8" fmla="*/ 7 w 18"/>
                  <a:gd name="T9" fmla="*/ 12 h 12"/>
                  <a:gd name="T10" fmla="*/ 8 w 18"/>
                  <a:gd name="T11" fmla="*/ 12 h 12"/>
                  <a:gd name="T12" fmla="*/ 15 w 18"/>
                  <a:gd name="T13" fmla="*/ 6 h 12"/>
                  <a:gd name="T14" fmla="*/ 18 w 18"/>
                  <a:gd name="T15" fmla="*/ 5 h 12"/>
                  <a:gd name="T16" fmla="*/ 15 w 18"/>
                  <a:gd name="T17" fmla="*/ 3 h 12"/>
                  <a:gd name="T18" fmla="*/ 10 w 1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0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5BE6F2CD-EE63-478C-A947-E8D7DF2C6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72151"/>
                <a:ext cx="42862" cy="31750"/>
              </a:xfrm>
              <a:custGeom>
                <a:avLst/>
                <a:gdLst>
                  <a:gd name="T0" fmla="*/ 9 w 16"/>
                  <a:gd name="T1" fmla="*/ 0 h 12"/>
                  <a:gd name="T2" fmla="*/ 8 w 16"/>
                  <a:gd name="T3" fmla="*/ 0 h 12"/>
                  <a:gd name="T4" fmla="*/ 2 w 16"/>
                  <a:gd name="T5" fmla="*/ 5 h 12"/>
                  <a:gd name="T6" fmla="*/ 0 w 16"/>
                  <a:gd name="T7" fmla="*/ 7 h 12"/>
                  <a:gd name="T8" fmla="*/ 2 w 16"/>
                  <a:gd name="T9" fmla="*/ 8 h 12"/>
                  <a:gd name="T10" fmla="*/ 7 w 16"/>
                  <a:gd name="T11" fmla="*/ 11 h 12"/>
                  <a:gd name="T12" fmla="*/ 7 w 16"/>
                  <a:gd name="T13" fmla="*/ 12 h 12"/>
                  <a:gd name="T14" fmla="*/ 8 w 16"/>
                  <a:gd name="T15" fmla="*/ 11 h 12"/>
                  <a:gd name="T16" fmla="*/ 14 w 16"/>
                  <a:gd name="T17" fmla="*/ 6 h 12"/>
                  <a:gd name="T18" fmla="*/ 16 w 16"/>
                  <a:gd name="T19" fmla="*/ 5 h 12"/>
                  <a:gd name="T20" fmla="*/ 14 w 16"/>
                  <a:gd name="T21" fmla="*/ 3 h 12"/>
                  <a:gd name="T22" fmla="*/ 9 w 1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2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3"/>
                      <a:pt x="14" y="3"/>
                      <a:pt x="14" y="3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70B6B514-8608-4B7F-92F9-B9E3E5305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822951"/>
                <a:ext cx="41275" cy="30163"/>
              </a:xfrm>
              <a:custGeom>
                <a:avLst/>
                <a:gdLst>
                  <a:gd name="T0" fmla="*/ 8 w 15"/>
                  <a:gd name="T1" fmla="*/ 0 h 11"/>
                  <a:gd name="T2" fmla="*/ 7 w 15"/>
                  <a:gd name="T3" fmla="*/ 0 h 11"/>
                  <a:gd name="T4" fmla="*/ 1 w 15"/>
                  <a:gd name="T5" fmla="*/ 5 h 11"/>
                  <a:gd name="T6" fmla="*/ 0 w 15"/>
                  <a:gd name="T7" fmla="*/ 7 h 11"/>
                  <a:gd name="T8" fmla="*/ 1 w 15"/>
                  <a:gd name="T9" fmla="*/ 8 h 11"/>
                  <a:gd name="T10" fmla="*/ 7 w 15"/>
                  <a:gd name="T11" fmla="*/ 11 h 11"/>
                  <a:gd name="T12" fmla="*/ 7 w 15"/>
                  <a:gd name="T13" fmla="*/ 11 h 11"/>
                  <a:gd name="T14" fmla="*/ 7 w 15"/>
                  <a:gd name="T15" fmla="*/ 11 h 11"/>
                  <a:gd name="T16" fmla="*/ 13 w 15"/>
                  <a:gd name="T17" fmla="*/ 6 h 11"/>
                  <a:gd name="T18" fmla="*/ 15 w 15"/>
                  <a:gd name="T19" fmla="*/ 5 h 11"/>
                  <a:gd name="T20" fmla="*/ 13 w 15"/>
                  <a:gd name="T21" fmla="*/ 3 h 11"/>
                  <a:gd name="T22" fmla="*/ 8 w 15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1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>
                <a:extLst>
                  <a:ext uri="{FF2B5EF4-FFF2-40B4-BE49-F238E27FC236}">
                    <a16:creationId xmlns:a16="http://schemas.microsoft.com/office/drawing/2014/main" id="{3F541BC5-331A-4FA6-9705-1FFAE8532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795963"/>
                <a:ext cx="46037" cy="33338"/>
              </a:xfrm>
              <a:custGeom>
                <a:avLst/>
                <a:gdLst>
                  <a:gd name="T0" fmla="*/ 15 w 29"/>
                  <a:gd name="T1" fmla="*/ 0 h 21"/>
                  <a:gd name="T2" fmla="*/ 15 w 29"/>
                  <a:gd name="T3" fmla="*/ 2 h 21"/>
                  <a:gd name="T4" fmla="*/ 3 w 29"/>
                  <a:gd name="T5" fmla="*/ 10 h 21"/>
                  <a:gd name="T6" fmla="*/ 0 w 29"/>
                  <a:gd name="T7" fmla="*/ 12 h 21"/>
                  <a:gd name="T8" fmla="*/ 3 w 29"/>
                  <a:gd name="T9" fmla="*/ 16 h 21"/>
                  <a:gd name="T10" fmla="*/ 13 w 29"/>
                  <a:gd name="T11" fmla="*/ 21 h 21"/>
                  <a:gd name="T12" fmla="*/ 15 w 29"/>
                  <a:gd name="T13" fmla="*/ 19 h 21"/>
                  <a:gd name="T14" fmla="*/ 25 w 29"/>
                  <a:gd name="T15" fmla="*/ 12 h 21"/>
                  <a:gd name="T16" fmla="*/ 29 w 29"/>
                  <a:gd name="T17" fmla="*/ 9 h 21"/>
                  <a:gd name="T18" fmla="*/ 25 w 29"/>
                  <a:gd name="T19" fmla="*/ 7 h 21"/>
                  <a:gd name="T20" fmla="*/ 15 w 29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5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13" y="21"/>
                    </a:lnTo>
                    <a:lnTo>
                      <a:pt x="15" y="19"/>
                    </a:lnTo>
                    <a:lnTo>
                      <a:pt x="25" y="12"/>
                    </a:lnTo>
                    <a:lnTo>
                      <a:pt x="29" y="9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9C2EC125-C3E9-4F5A-AA60-9A11D4398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113" y="5605463"/>
                <a:ext cx="53975" cy="34925"/>
              </a:xfrm>
              <a:custGeom>
                <a:avLst/>
                <a:gdLst>
                  <a:gd name="T0" fmla="*/ 17 w 34"/>
                  <a:gd name="T1" fmla="*/ 0 h 22"/>
                  <a:gd name="T2" fmla="*/ 16 w 34"/>
                  <a:gd name="T3" fmla="*/ 0 h 22"/>
                  <a:gd name="T4" fmla="*/ 9 w 34"/>
                  <a:gd name="T5" fmla="*/ 7 h 22"/>
                  <a:gd name="T6" fmla="*/ 0 w 34"/>
                  <a:gd name="T7" fmla="*/ 12 h 22"/>
                  <a:gd name="T8" fmla="*/ 9 w 34"/>
                  <a:gd name="T9" fmla="*/ 17 h 22"/>
                  <a:gd name="T10" fmla="*/ 16 w 34"/>
                  <a:gd name="T11" fmla="*/ 22 h 22"/>
                  <a:gd name="T12" fmla="*/ 17 w 34"/>
                  <a:gd name="T13" fmla="*/ 22 h 22"/>
                  <a:gd name="T14" fmla="*/ 21 w 34"/>
                  <a:gd name="T15" fmla="*/ 21 h 22"/>
                  <a:gd name="T16" fmla="*/ 31 w 34"/>
                  <a:gd name="T17" fmla="*/ 14 h 22"/>
                  <a:gd name="T18" fmla="*/ 34 w 34"/>
                  <a:gd name="T19" fmla="*/ 10 h 22"/>
                  <a:gd name="T20" fmla="*/ 31 w 34"/>
                  <a:gd name="T21" fmla="*/ 9 h 22"/>
                  <a:gd name="T22" fmla="*/ 21 w 34"/>
                  <a:gd name="T23" fmla="*/ 2 h 22"/>
                  <a:gd name="T24" fmla="*/ 17 w 34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22">
                    <a:moveTo>
                      <a:pt x="17" y="0"/>
                    </a:moveTo>
                    <a:lnTo>
                      <a:pt x="16" y="0"/>
                    </a:ln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1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9"/>
                    </a:lnTo>
                    <a:lnTo>
                      <a:pt x="2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66B3B590-595B-4C9F-A51F-5FF27A139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581651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5 h 22"/>
                  <a:gd name="T4" fmla="*/ 0 w 33"/>
                  <a:gd name="T5" fmla="*/ 10 h 22"/>
                  <a:gd name="T6" fmla="*/ 9 w 33"/>
                  <a:gd name="T7" fmla="*/ 15 h 22"/>
                  <a:gd name="T8" fmla="*/ 18 w 33"/>
                  <a:gd name="T9" fmla="*/ 22 h 22"/>
                  <a:gd name="T10" fmla="*/ 18 w 33"/>
                  <a:gd name="T11" fmla="*/ 20 h 22"/>
                  <a:gd name="T12" fmla="*/ 28 w 33"/>
                  <a:gd name="T13" fmla="*/ 13 h 22"/>
                  <a:gd name="T14" fmla="*/ 33 w 33"/>
                  <a:gd name="T15" fmla="*/ 10 h 22"/>
                  <a:gd name="T16" fmla="*/ 28 w 33"/>
                  <a:gd name="T17" fmla="*/ 8 h 22"/>
                  <a:gd name="T18" fmla="*/ 18 w 33"/>
                  <a:gd name="T19" fmla="*/ 1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5"/>
                    </a:lnTo>
                    <a:lnTo>
                      <a:pt x="0" y="10"/>
                    </a:lnTo>
                    <a:lnTo>
                      <a:pt x="9" y="15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8"/>
                    </a:lnTo>
                    <a:lnTo>
                      <a:pt x="18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4194532E-B3F5-49CA-8281-9DD62ABF3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54663"/>
                <a:ext cx="57150" cy="38100"/>
              </a:xfrm>
              <a:custGeom>
                <a:avLst/>
                <a:gdLst>
                  <a:gd name="T0" fmla="*/ 19 w 36"/>
                  <a:gd name="T1" fmla="*/ 0 h 24"/>
                  <a:gd name="T2" fmla="*/ 17 w 36"/>
                  <a:gd name="T3" fmla="*/ 0 h 24"/>
                  <a:gd name="T4" fmla="*/ 7 w 36"/>
                  <a:gd name="T5" fmla="*/ 6 h 24"/>
                  <a:gd name="T6" fmla="*/ 0 w 36"/>
                  <a:gd name="T7" fmla="*/ 12 h 24"/>
                  <a:gd name="T8" fmla="*/ 7 w 36"/>
                  <a:gd name="T9" fmla="*/ 17 h 24"/>
                  <a:gd name="T10" fmla="*/ 17 w 36"/>
                  <a:gd name="T11" fmla="*/ 24 h 24"/>
                  <a:gd name="T12" fmla="*/ 17 w 36"/>
                  <a:gd name="T13" fmla="*/ 24 h 24"/>
                  <a:gd name="T14" fmla="*/ 27 w 36"/>
                  <a:gd name="T15" fmla="*/ 17 h 24"/>
                  <a:gd name="T16" fmla="*/ 36 w 36"/>
                  <a:gd name="T17" fmla="*/ 10 h 24"/>
                  <a:gd name="T18" fmla="*/ 27 w 36"/>
                  <a:gd name="T19" fmla="*/ 5 h 24"/>
                  <a:gd name="T20" fmla="*/ 19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9" y="0"/>
                    </a:moveTo>
                    <a:lnTo>
                      <a:pt x="17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27" y="17"/>
                    </a:lnTo>
                    <a:lnTo>
                      <a:pt x="36" y="10"/>
                    </a:lnTo>
                    <a:lnTo>
                      <a:pt x="27" y="5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5C198A27-19D1-474D-A05D-42D4468AF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5632451"/>
                <a:ext cx="47625" cy="33338"/>
              </a:xfrm>
              <a:custGeom>
                <a:avLst/>
                <a:gdLst>
                  <a:gd name="T0" fmla="*/ 13 w 30"/>
                  <a:gd name="T1" fmla="*/ 0 h 21"/>
                  <a:gd name="T2" fmla="*/ 5 w 30"/>
                  <a:gd name="T3" fmla="*/ 5 h 21"/>
                  <a:gd name="T4" fmla="*/ 0 w 30"/>
                  <a:gd name="T5" fmla="*/ 11 h 21"/>
                  <a:gd name="T6" fmla="*/ 5 w 30"/>
                  <a:gd name="T7" fmla="*/ 14 h 21"/>
                  <a:gd name="T8" fmla="*/ 15 w 30"/>
                  <a:gd name="T9" fmla="*/ 21 h 21"/>
                  <a:gd name="T10" fmla="*/ 17 w 30"/>
                  <a:gd name="T11" fmla="*/ 21 h 21"/>
                  <a:gd name="T12" fmla="*/ 29 w 30"/>
                  <a:gd name="T13" fmla="*/ 12 h 21"/>
                  <a:gd name="T14" fmla="*/ 30 w 30"/>
                  <a:gd name="T15" fmla="*/ 11 h 21"/>
                  <a:gd name="T16" fmla="*/ 29 w 30"/>
                  <a:gd name="T17" fmla="*/ 9 h 21"/>
                  <a:gd name="T18" fmla="*/ 17 w 30"/>
                  <a:gd name="T19" fmla="*/ 0 h 21"/>
                  <a:gd name="T20" fmla="*/ 13 w 30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0"/>
                    </a:moveTo>
                    <a:lnTo>
                      <a:pt x="5" y="5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9" y="12"/>
                    </a:lnTo>
                    <a:lnTo>
                      <a:pt x="30" y="11"/>
                    </a:lnTo>
                    <a:lnTo>
                      <a:pt x="29" y="9"/>
                    </a:lnTo>
                    <a:lnTo>
                      <a:pt x="1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F72059E0-9E79-4293-B375-00185CE43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5" y="5678488"/>
                <a:ext cx="47625" cy="36513"/>
              </a:xfrm>
              <a:custGeom>
                <a:avLst/>
                <a:gdLst>
                  <a:gd name="T0" fmla="*/ 5 w 30"/>
                  <a:gd name="T1" fmla="*/ 7 h 23"/>
                  <a:gd name="T2" fmla="*/ 0 w 30"/>
                  <a:gd name="T3" fmla="*/ 11 h 23"/>
                  <a:gd name="T4" fmla="*/ 5 w 30"/>
                  <a:gd name="T5" fmla="*/ 14 h 23"/>
                  <a:gd name="T6" fmla="*/ 17 w 30"/>
                  <a:gd name="T7" fmla="*/ 23 h 23"/>
                  <a:gd name="T8" fmla="*/ 27 w 30"/>
                  <a:gd name="T9" fmla="*/ 14 h 23"/>
                  <a:gd name="T10" fmla="*/ 30 w 30"/>
                  <a:gd name="T11" fmla="*/ 12 h 23"/>
                  <a:gd name="T12" fmla="*/ 27 w 30"/>
                  <a:gd name="T13" fmla="*/ 9 h 23"/>
                  <a:gd name="T14" fmla="*/ 13 w 30"/>
                  <a:gd name="T15" fmla="*/ 0 h 23"/>
                  <a:gd name="T16" fmla="*/ 5 w 30"/>
                  <a:gd name="T1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3">
                    <a:moveTo>
                      <a:pt x="5" y="7"/>
                    </a:moveTo>
                    <a:lnTo>
                      <a:pt x="0" y="11"/>
                    </a:lnTo>
                    <a:lnTo>
                      <a:pt x="5" y="14"/>
                    </a:lnTo>
                    <a:lnTo>
                      <a:pt x="17" y="23"/>
                    </a:lnTo>
                    <a:lnTo>
                      <a:pt x="27" y="14"/>
                    </a:lnTo>
                    <a:lnTo>
                      <a:pt x="30" y="12"/>
                    </a:lnTo>
                    <a:lnTo>
                      <a:pt x="27" y="9"/>
                    </a:lnTo>
                    <a:lnTo>
                      <a:pt x="13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6A5A8A5D-CAA4-4648-A42A-22B84BD05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4725" y="5673726"/>
                <a:ext cx="63500" cy="42863"/>
              </a:xfrm>
              <a:custGeom>
                <a:avLst/>
                <a:gdLst>
                  <a:gd name="T0" fmla="*/ 23 w 23"/>
                  <a:gd name="T1" fmla="*/ 8 h 16"/>
                  <a:gd name="T2" fmla="*/ 20 w 23"/>
                  <a:gd name="T3" fmla="*/ 6 h 16"/>
                  <a:gd name="T4" fmla="*/ 10 w 23"/>
                  <a:gd name="T5" fmla="*/ 0 h 16"/>
                  <a:gd name="T6" fmla="*/ 10 w 23"/>
                  <a:gd name="T7" fmla="*/ 0 h 16"/>
                  <a:gd name="T8" fmla="*/ 0 w 23"/>
                  <a:gd name="T9" fmla="*/ 7 h 16"/>
                  <a:gd name="T10" fmla="*/ 13 w 23"/>
                  <a:gd name="T11" fmla="*/ 16 h 16"/>
                  <a:gd name="T12" fmla="*/ 20 w 23"/>
                  <a:gd name="T13" fmla="*/ 11 h 16"/>
                  <a:gd name="T14" fmla="*/ 23 w 23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6">
                    <a:moveTo>
                      <a:pt x="23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11"/>
                      <a:pt x="20" y="11"/>
                      <a:pt x="20" y="11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BE96DA54-EC06-4150-A461-C27F0ACBE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0" y="5654676"/>
                <a:ext cx="52387" cy="34925"/>
              </a:xfrm>
              <a:custGeom>
                <a:avLst/>
                <a:gdLst>
                  <a:gd name="T0" fmla="*/ 16 w 33"/>
                  <a:gd name="T1" fmla="*/ 0 h 22"/>
                  <a:gd name="T2" fmla="*/ 9 w 33"/>
                  <a:gd name="T3" fmla="*/ 7 h 22"/>
                  <a:gd name="T4" fmla="*/ 0 w 33"/>
                  <a:gd name="T5" fmla="*/ 12 h 22"/>
                  <a:gd name="T6" fmla="*/ 9 w 33"/>
                  <a:gd name="T7" fmla="*/ 17 h 22"/>
                  <a:gd name="T8" fmla="*/ 16 w 33"/>
                  <a:gd name="T9" fmla="*/ 22 h 22"/>
                  <a:gd name="T10" fmla="*/ 18 w 33"/>
                  <a:gd name="T11" fmla="*/ 22 h 22"/>
                  <a:gd name="T12" fmla="*/ 28 w 33"/>
                  <a:gd name="T13" fmla="*/ 15 h 22"/>
                  <a:gd name="T14" fmla="*/ 33 w 33"/>
                  <a:gd name="T15" fmla="*/ 12 h 22"/>
                  <a:gd name="T16" fmla="*/ 28 w 33"/>
                  <a:gd name="T17" fmla="*/ 9 h 22"/>
                  <a:gd name="T18" fmla="*/ 16 w 33"/>
                  <a:gd name="T19" fmla="*/ 2 h 22"/>
                  <a:gd name="T20" fmla="*/ 16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0"/>
                    </a:moveTo>
                    <a:lnTo>
                      <a:pt x="9" y="7"/>
                    </a:lnTo>
                    <a:lnTo>
                      <a:pt x="0" y="12"/>
                    </a:lnTo>
                    <a:lnTo>
                      <a:pt x="9" y="17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8" y="15"/>
                    </a:lnTo>
                    <a:lnTo>
                      <a:pt x="33" y="12"/>
                    </a:lnTo>
                    <a:lnTo>
                      <a:pt x="28" y="9"/>
                    </a:lnTo>
                    <a:lnTo>
                      <a:pt x="16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4ED9D2BF-B671-4C84-BACF-AED59FC95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5703888"/>
                <a:ext cx="55562" cy="34925"/>
              </a:xfrm>
              <a:custGeom>
                <a:avLst/>
                <a:gdLst>
                  <a:gd name="T0" fmla="*/ 35 w 35"/>
                  <a:gd name="T1" fmla="*/ 10 h 22"/>
                  <a:gd name="T2" fmla="*/ 28 w 35"/>
                  <a:gd name="T3" fmla="*/ 7 h 22"/>
                  <a:gd name="T4" fmla="*/ 18 w 35"/>
                  <a:gd name="T5" fmla="*/ 0 h 22"/>
                  <a:gd name="T6" fmla="*/ 6 w 35"/>
                  <a:gd name="T7" fmla="*/ 8 h 22"/>
                  <a:gd name="T8" fmla="*/ 0 w 35"/>
                  <a:gd name="T9" fmla="*/ 12 h 22"/>
                  <a:gd name="T10" fmla="*/ 6 w 35"/>
                  <a:gd name="T11" fmla="*/ 15 h 22"/>
                  <a:gd name="T12" fmla="*/ 16 w 35"/>
                  <a:gd name="T13" fmla="*/ 22 h 22"/>
                  <a:gd name="T14" fmla="*/ 28 w 35"/>
                  <a:gd name="T15" fmla="*/ 14 h 22"/>
                  <a:gd name="T16" fmla="*/ 35 w 35"/>
                  <a:gd name="T1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0"/>
                    </a:moveTo>
                    <a:lnTo>
                      <a:pt x="28" y="7"/>
                    </a:lnTo>
                    <a:lnTo>
                      <a:pt x="18" y="0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6" y="15"/>
                    </a:lnTo>
                    <a:lnTo>
                      <a:pt x="16" y="22"/>
                    </a:lnTo>
                    <a:lnTo>
                      <a:pt x="28" y="14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3196D94A-19F2-45ED-895D-EC2122F7F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5605463"/>
                <a:ext cx="58737" cy="38100"/>
              </a:xfrm>
              <a:custGeom>
                <a:avLst/>
                <a:gdLst>
                  <a:gd name="T0" fmla="*/ 13 w 22"/>
                  <a:gd name="T1" fmla="*/ 14 h 14"/>
                  <a:gd name="T2" fmla="*/ 13 w 22"/>
                  <a:gd name="T3" fmla="*/ 13 h 14"/>
                  <a:gd name="T4" fmla="*/ 20 w 22"/>
                  <a:gd name="T5" fmla="*/ 9 h 14"/>
                  <a:gd name="T6" fmla="*/ 22 w 22"/>
                  <a:gd name="T7" fmla="*/ 7 h 14"/>
                  <a:gd name="T8" fmla="*/ 20 w 22"/>
                  <a:gd name="T9" fmla="*/ 6 h 14"/>
                  <a:gd name="T10" fmla="*/ 13 w 22"/>
                  <a:gd name="T11" fmla="*/ 2 h 14"/>
                  <a:gd name="T12" fmla="*/ 10 w 22"/>
                  <a:gd name="T13" fmla="*/ 0 h 14"/>
                  <a:gd name="T14" fmla="*/ 9 w 22"/>
                  <a:gd name="T15" fmla="*/ 0 h 14"/>
                  <a:gd name="T16" fmla="*/ 9 w 22"/>
                  <a:gd name="T17" fmla="*/ 0 h 14"/>
                  <a:gd name="T18" fmla="*/ 0 w 22"/>
                  <a:gd name="T19" fmla="*/ 6 h 14"/>
                  <a:gd name="T20" fmla="*/ 9 w 22"/>
                  <a:gd name="T21" fmla="*/ 11 h 14"/>
                  <a:gd name="T22" fmla="*/ 13 w 22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4">
                    <a:moveTo>
                      <a:pt x="13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" y="11"/>
                      <a:pt x="9" y="11"/>
                      <a:pt x="9" y="11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6EFD2D79-3AA3-4791-BC15-618837408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75301"/>
                <a:ext cx="65087" cy="46038"/>
              </a:xfrm>
              <a:custGeom>
                <a:avLst/>
                <a:gdLst>
                  <a:gd name="T0" fmla="*/ 24 w 41"/>
                  <a:gd name="T1" fmla="*/ 5 h 29"/>
                  <a:gd name="T2" fmla="*/ 17 w 41"/>
                  <a:gd name="T3" fmla="*/ 0 h 29"/>
                  <a:gd name="T4" fmla="*/ 14 w 41"/>
                  <a:gd name="T5" fmla="*/ 4 h 29"/>
                  <a:gd name="T6" fmla="*/ 3 w 41"/>
                  <a:gd name="T7" fmla="*/ 12 h 29"/>
                  <a:gd name="T8" fmla="*/ 0 w 41"/>
                  <a:gd name="T9" fmla="*/ 14 h 29"/>
                  <a:gd name="T10" fmla="*/ 3 w 41"/>
                  <a:gd name="T11" fmla="*/ 16 h 29"/>
                  <a:gd name="T12" fmla="*/ 14 w 41"/>
                  <a:gd name="T13" fmla="*/ 23 h 29"/>
                  <a:gd name="T14" fmla="*/ 24 w 41"/>
                  <a:gd name="T15" fmla="*/ 29 h 29"/>
                  <a:gd name="T16" fmla="*/ 24 w 41"/>
                  <a:gd name="T17" fmla="*/ 28 h 29"/>
                  <a:gd name="T18" fmla="*/ 34 w 41"/>
                  <a:gd name="T19" fmla="*/ 21 h 29"/>
                  <a:gd name="T20" fmla="*/ 41 w 41"/>
                  <a:gd name="T21" fmla="*/ 16 h 29"/>
                  <a:gd name="T22" fmla="*/ 34 w 41"/>
                  <a:gd name="T23" fmla="*/ 12 h 29"/>
                  <a:gd name="T24" fmla="*/ 24 w 41"/>
                  <a:gd name="T25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9">
                    <a:moveTo>
                      <a:pt x="24" y="5"/>
                    </a:moveTo>
                    <a:lnTo>
                      <a:pt x="17" y="0"/>
                    </a:lnTo>
                    <a:lnTo>
                      <a:pt x="14" y="4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4" y="29"/>
                    </a:lnTo>
                    <a:lnTo>
                      <a:pt x="24" y="28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34" y="12"/>
                    </a:lnTo>
                    <a:lnTo>
                      <a:pt x="2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D21401C0-EA17-4B55-AF2B-002663132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350" y="5556251"/>
                <a:ext cx="53975" cy="36513"/>
              </a:xfrm>
              <a:custGeom>
                <a:avLst/>
                <a:gdLst>
                  <a:gd name="T0" fmla="*/ 11 w 20"/>
                  <a:gd name="T1" fmla="*/ 13 h 13"/>
                  <a:gd name="T2" fmla="*/ 12 w 20"/>
                  <a:gd name="T3" fmla="*/ 13 h 13"/>
                  <a:gd name="T4" fmla="*/ 14 w 20"/>
                  <a:gd name="T5" fmla="*/ 12 h 13"/>
                  <a:gd name="T6" fmla="*/ 20 w 20"/>
                  <a:gd name="T7" fmla="*/ 7 h 13"/>
                  <a:gd name="T8" fmla="*/ 20 w 20"/>
                  <a:gd name="T9" fmla="*/ 7 h 13"/>
                  <a:gd name="T10" fmla="*/ 20 w 20"/>
                  <a:gd name="T11" fmla="*/ 6 h 13"/>
                  <a:gd name="T12" fmla="*/ 14 w 20"/>
                  <a:gd name="T13" fmla="*/ 3 h 13"/>
                  <a:gd name="T14" fmla="*/ 11 w 20"/>
                  <a:gd name="T15" fmla="*/ 1 h 13"/>
                  <a:gd name="T16" fmla="*/ 9 w 20"/>
                  <a:gd name="T17" fmla="*/ 0 h 13"/>
                  <a:gd name="T18" fmla="*/ 9 w 20"/>
                  <a:gd name="T19" fmla="*/ 0 h 13"/>
                  <a:gd name="T20" fmla="*/ 7 w 20"/>
                  <a:gd name="T21" fmla="*/ 1 h 13"/>
                  <a:gd name="T22" fmla="*/ 0 w 20"/>
                  <a:gd name="T23" fmla="*/ 6 h 13"/>
                  <a:gd name="T24" fmla="*/ 7 w 20"/>
                  <a:gd name="T25" fmla="*/ 10 h 13"/>
                  <a:gd name="T26" fmla="*/ 11 w 20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7" y="10"/>
                      <a:pt x="7" y="10"/>
                      <a:pt x="7" y="10"/>
                    </a:cubicBezTo>
                    <a:lnTo>
                      <a:pt x="1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16E581A2-D2EC-4621-88E5-E336EF9BE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5716588"/>
                <a:ext cx="46037" cy="33338"/>
              </a:xfrm>
              <a:custGeom>
                <a:avLst/>
                <a:gdLst>
                  <a:gd name="T0" fmla="*/ 9 w 17"/>
                  <a:gd name="T1" fmla="*/ 0 h 12"/>
                  <a:gd name="T2" fmla="*/ 2 w 17"/>
                  <a:gd name="T3" fmla="*/ 5 h 12"/>
                  <a:gd name="T4" fmla="*/ 0 w 17"/>
                  <a:gd name="T5" fmla="*/ 7 h 12"/>
                  <a:gd name="T6" fmla="*/ 2 w 17"/>
                  <a:gd name="T7" fmla="*/ 9 h 12"/>
                  <a:gd name="T8" fmla="*/ 8 w 17"/>
                  <a:gd name="T9" fmla="*/ 12 h 12"/>
                  <a:gd name="T10" fmla="*/ 8 w 17"/>
                  <a:gd name="T11" fmla="*/ 12 h 12"/>
                  <a:gd name="T12" fmla="*/ 15 w 17"/>
                  <a:gd name="T13" fmla="*/ 7 h 12"/>
                  <a:gd name="T14" fmla="*/ 17 w 17"/>
                  <a:gd name="T15" fmla="*/ 5 h 12"/>
                  <a:gd name="T16" fmla="*/ 15 w 17"/>
                  <a:gd name="T17" fmla="*/ 4 h 12"/>
                  <a:gd name="T18" fmla="*/ 9 w 17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5" y="4"/>
                      <a:pt x="15" y="4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C49779F5-AF50-498C-BEA8-403CCABDF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529263"/>
                <a:ext cx="60325" cy="38100"/>
              </a:xfrm>
              <a:custGeom>
                <a:avLst/>
                <a:gdLst>
                  <a:gd name="T0" fmla="*/ 14 w 38"/>
                  <a:gd name="T1" fmla="*/ 21 h 24"/>
                  <a:gd name="T2" fmla="*/ 21 w 38"/>
                  <a:gd name="T3" fmla="*/ 24 h 24"/>
                  <a:gd name="T4" fmla="*/ 23 w 38"/>
                  <a:gd name="T5" fmla="*/ 22 h 24"/>
                  <a:gd name="T6" fmla="*/ 33 w 38"/>
                  <a:gd name="T7" fmla="*/ 16 h 24"/>
                  <a:gd name="T8" fmla="*/ 38 w 38"/>
                  <a:gd name="T9" fmla="*/ 12 h 24"/>
                  <a:gd name="T10" fmla="*/ 33 w 38"/>
                  <a:gd name="T11" fmla="*/ 9 h 24"/>
                  <a:gd name="T12" fmla="*/ 23 w 38"/>
                  <a:gd name="T13" fmla="*/ 2 h 24"/>
                  <a:gd name="T14" fmla="*/ 19 w 38"/>
                  <a:gd name="T15" fmla="*/ 0 h 24"/>
                  <a:gd name="T16" fmla="*/ 14 w 38"/>
                  <a:gd name="T17" fmla="*/ 4 h 24"/>
                  <a:gd name="T18" fmla="*/ 4 w 38"/>
                  <a:gd name="T19" fmla="*/ 10 h 24"/>
                  <a:gd name="T20" fmla="*/ 0 w 38"/>
                  <a:gd name="T21" fmla="*/ 12 h 24"/>
                  <a:gd name="T22" fmla="*/ 4 w 38"/>
                  <a:gd name="T23" fmla="*/ 14 h 24"/>
                  <a:gd name="T24" fmla="*/ 14 w 3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4" y="21"/>
                    </a:moveTo>
                    <a:lnTo>
                      <a:pt x="21" y="24"/>
                    </a:lnTo>
                    <a:lnTo>
                      <a:pt x="23" y="22"/>
                    </a:lnTo>
                    <a:lnTo>
                      <a:pt x="33" y="16"/>
                    </a:lnTo>
                    <a:lnTo>
                      <a:pt x="38" y="12"/>
                    </a:lnTo>
                    <a:lnTo>
                      <a:pt x="33" y="9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4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3EDDEEA4-D8AB-410A-952A-4723022F8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2813" y="5461001"/>
                <a:ext cx="687387" cy="468313"/>
              </a:xfrm>
              <a:custGeom>
                <a:avLst/>
                <a:gdLst>
                  <a:gd name="T0" fmla="*/ 0 w 253"/>
                  <a:gd name="T1" fmla="*/ 85 h 172"/>
                  <a:gd name="T2" fmla="*/ 56 w 253"/>
                  <a:gd name="T3" fmla="*/ 122 h 172"/>
                  <a:gd name="T4" fmla="*/ 73 w 253"/>
                  <a:gd name="T5" fmla="*/ 134 h 172"/>
                  <a:gd name="T6" fmla="*/ 87 w 253"/>
                  <a:gd name="T7" fmla="*/ 143 h 172"/>
                  <a:gd name="T8" fmla="*/ 98 w 253"/>
                  <a:gd name="T9" fmla="*/ 150 h 172"/>
                  <a:gd name="T10" fmla="*/ 107 w 253"/>
                  <a:gd name="T11" fmla="*/ 156 h 172"/>
                  <a:gd name="T12" fmla="*/ 118 w 253"/>
                  <a:gd name="T13" fmla="*/ 164 h 172"/>
                  <a:gd name="T14" fmla="*/ 130 w 253"/>
                  <a:gd name="T15" fmla="*/ 171 h 172"/>
                  <a:gd name="T16" fmla="*/ 136 w 253"/>
                  <a:gd name="T17" fmla="*/ 167 h 172"/>
                  <a:gd name="T18" fmla="*/ 148 w 253"/>
                  <a:gd name="T19" fmla="*/ 159 h 172"/>
                  <a:gd name="T20" fmla="*/ 161 w 253"/>
                  <a:gd name="T21" fmla="*/ 149 h 172"/>
                  <a:gd name="T22" fmla="*/ 173 w 253"/>
                  <a:gd name="T23" fmla="*/ 140 h 172"/>
                  <a:gd name="T24" fmla="*/ 199 w 253"/>
                  <a:gd name="T25" fmla="*/ 121 h 172"/>
                  <a:gd name="T26" fmla="*/ 253 w 253"/>
                  <a:gd name="T27" fmla="*/ 80 h 172"/>
                  <a:gd name="T28" fmla="*/ 199 w 253"/>
                  <a:gd name="T29" fmla="*/ 47 h 172"/>
                  <a:gd name="T30" fmla="*/ 173 w 253"/>
                  <a:gd name="T31" fmla="*/ 32 h 172"/>
                  <a:gd name="T32" fmla="*/ 161 w 253"/>
                  <a:gd name="T33" fmla="*/ 24 h 172"/>
                  <a:gd name="T34" fmla="*/ 148 w 253"/>
                  <a:gd name="T35" fmla="*/ 17 h 172"/>
                  <a:gd name="T36" fmla="*/ 136 w 253"/>
                  <a:gd name="T37" fmla="*/ 9 h 172"/>
                  <a:gd name="T38" fmla="*/ 124 w 253"/>
                  <a:gd name="T39" fmla="*/ 2 h 172"/>
                  <a:gd name="T40" fmla="*/ 118 w 253"/>
                  <a:gd name="T41" fmla="*/ 2 h 172"/>
                  <a:gd name="T42" fmla="*/ 107 w 253"/>
                  <a:gd name="T43" fmla="*/ 11 h 172"/>
                  <a:gd name="T44" fmla="*/ 98 w 253"/>
                  <a:gd name="T45" fmla="*/ 17 h 172"/>
                  <a:gd name="T46" fmla="*/ 87 w 253"/>
                  <a:gd name="T47" fmla="*/ 25 h 172"/>
                  <a:gd name="T48" fmla="*/ 73 w 253"/>
                  <a:gd name="T49" fmla="*/ 34 h 172"/>
                  <a:gd name="T50" fmla="*/ 56 w 253"/>
                  <a:gd name="T51" fmla="*/ 46 h 172"/>
                  <a:gd name="T52" fmla="*/ 73 w 253"/>
                  <a:gd name="T53" fmla="*/ 45 h 172"/>
                  <a:gd name="T54" fmla="*/ 87 w 253"/>
                  <a:gd name="T55" fmla="*/ 36 h 172"/>
                  <a:gd name="T56" fmla="*/ 98 w 253"/>
                  <a:gd name="T57" fmla="*/ 28 h 172"/>
                  <a:gd name="T58" fmla="*/ 107 w 253"/>
                  <a:gd name="T59" fmla="*/ 23 h 172"/>
                  <a:gd name="T60" fmla="*/ 118 w 253"/>
                  <a:gd name="T61" fmla="*/ 14 h 172"/>
                  <a:gd name="T62" fmla="*/ 123 w 253"/>
                  <a:gd name="T63" fmla="*/ 12 h 172"/>
                  <a:gd name="T64" fmla="*/ 130 w 253"/>
                  <a:gd name="T65" fmla="*/ 16 h 172"/>
                  <a:gd name="T66" fmla="*/ 142 w 253"/>
                  <a:gd name="T67" fmla="*/ 24 h 172"/>
                  <a:gd name="T68" fmla="*/ 155 w 253"/>
                  <a:gd name="T69" fmla="*/ 31 h 172"/>
                  <a:gd name="T70" fmla="*/ 167 w 253"/>
                  <a:gd name="T71" fmla="*/ 38 h 172"/>
                  <a:gd name="T72" fmla="*/ 186 w 253"/>
                  <a:gd name="T73" fmla="*/ 50 h 172"/>
                  <a:gd name="T74" fmla="*/ 212 w 253"/>
                  <a:gd name="T75" fmla="*/ 65 h 172"/>
                  <a:gd name="T76" fmla="*/ 233 w 253"/>
                  <a:gd name="T77" fmla="*/ 80 h 172"/>
                  <a:gd name="T78" fmla="*/ 199 w 253"/>
                  <a:gd name="T79" fmla="*/ 106 h 172"/>
                  <a:gd name="T80" fmla="*/ 173 w 253"/>
                  <a:gd name="T81" fmla="*/ 125 h 172"/>
                  <a:gd name="T82" fmla="*/ 161 w 253"/>
                  <a:gd name="T83" fmla="*/ 135 h 172"/>
                  <a:gd name="T84" fmla="*/ 148 w 253"/>
                  <a:gd name="T85" fmla="*/ 144 h 172"/>
                  <a:gd name="T86" fmla="*/ 136 w 253"/>
                  <a:gd name="T87" fmla="*/ 153 h 172"/>
                  <a:gd name="T88" fmla="*/ 129 w 253"/>
                  <a:gd name="T89" fmla="*/ 158 h 172"/>
                  <a:gd name="T90" fmla="*/ 124 w 253"/>
                  <a:gd name="T91" fmla="*/ 157 h 172"/>
                  <a:gd name="T92" fmla="*/ 112 w 253"/>
                  <a:gd name="T93" fmla="*/ 149 h 172"/>
                  <a:gd name="T94" fmla="*/ 101 w 253"/>
                  <a:gd name="T95" fmla="*/ 141 h 172"/>
                  <a:gd name="T96" fmla="*/ 94 w 253"/>
                  <a:gd name="T97" fmla="*/ 136 h 172"/>
                  <a:gd name="T98" fmla="*/ 80 w 253"/>
                  <a:gd name="T99" fmla="*/ 127 h 172"/>
                  <a:gd name="T100" fmla="*/ 69 w 253"/>
                  <a:gd name="T101" fmla="*/ 120 h 172"/>
                  <a:gd name="T102" fmla="*/ 43 w 253"/>
                  <a:gd name="T103" fmla="*/ 103 h 172"/>
                  <a:gd name="T104" fmla="*/ 18 w 253"/>
                  <a:gd name="T105" fmla="*/ 83 h 172"/>
                  <a:gd name="T106" fmla="*/ 56 w 253"/>
                  <a:gd name="T107" fmla="*/ 57 h 172"/>
                  <a:gd name="T108" fmla="*/ 73 w 253"/>
                  <a:gd name="T109" fmla="*/ 4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3" h="172">
                    <a:moveTo>
                      <a:pt x="43" y="5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43" y="114"/>
                      <a:pt x="43" y="114"/>
                      <a:pt x="43" y="114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94" y="147"/>
                      <a:pt x="94" y="147"/>
                      <a:pt x="94" y="147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1" y="152"/>
                      <a:pt x="101" y="152"/>
                      <a:pt x="101" y="152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12" y="160"/>
                      <a:pt x="112" y="160"/>
                      <a:pt x="112" y="160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68"/>
                      <a:pt x="124" y="168"/>
                      <a:pt x="124" y="168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136" y="167"/>
                      <a:pt x="136" y="167"/>
                      <a:pt x="136" y="167"/>
                    </a:cubicBezTo>
                    <a:cubicBezTo>
                      <a:pt x="142" y="163"/>
                      <a:pt x="142" y="163"/>
                      <a:pt x="142" y="163"/>
                    </a:cubicBezTo>
                    <a:cubicBezTo>
                      <a:pt x="148" y="159"/>
                      <a:pt x="148" y="159"/>
                      <a:pt x="148" y="159"/>
                    </a:cubicBez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67" y="145"/>
                      <a:pt x="167" y="145"/>
                      <a:pt x="167" y="145"/>
                    </a:cubicBezTo>
                    <a:cubicBezTo>
                      <a:pt x="173" y="140"/>
                      <a:pt x="173" y="140"/>
                      <a:pt x="173" y="14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12" y="55"/>
                      <a:pt x="212" y="55"/>
                      <a:pt x="212" y="55"/>
                    </a:cubicBezTo>
                    <a:cubicBezTo>
                      <a:pt x="199" y="47"/>
                      <a:pt x="199" y="47"/>
                      <a:pt x="199" y="47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3" y="32"/>
                      <a:pt x="173" y="32"/>
                      <a:pt x="173" y="32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4" y="2"/>
                      <a:pt x="124" y="2"/>
                      <a:pt x="124" y="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56" y="46"/>
                      <a:pt x="56" y="46"/>
                      <a:pt x="56" y="46"/>
                    </a:cubicBezTo>
                    <a:lnTo>
                      <a:pt x="43" y="55"/>
                    </a:lnTo>
                    <a:close/>
                    <a:moveTo>
                      <a:pt x="73" y="45"/>
                    </a:moveTo>
                    <a:cubicBezTo>
                      <a:pt x="80" y="41"/>
                      <a:pt x="80" y="41"/>
                      <a:pt x="80" y="4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2" y="12"/>
                      <a:pt x="123" y="12"/>
                      <a:pt x="123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7" y="38"/>
                      <a:pt x="167" y="38"/>
                      <a:pt x="167" y="38"/>
                    </a:cubicBezTo>
                    <a:cubicBezTo>
                      <a:pt x="173" y="42"/>
                      <a:pt x="173" y="42"/>
                      <a:pt x="173" y="42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32" y="77"/>
                      <a:pt x="232" y="77"/>
                      <a:pt x="232" y="77"/>
                    </a:cubicBezTo>
                    <a:cubicBezTo>
                      <a:pt x="234" y="77"/>
                      <a:pt x="234" y="79"/>
                      <a:pt x="233" y="80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86" y="115"/>
                      <a:pt x="186" y="115"/>
                      <a:pt x="186" y="115"/>
                    </a:cubicBezTo>
                    <a:cubicBezTo>
                      <a:pt x="173" y="125"/>
                      <a:pt x="173" y="125"/>
                      <a:pt x="173" y="125"/>
                    </a:cubicBezTo>
                    <a:cubicBezTo>
                      <a:pt x="167" y="130"/>
                      <a:pt x="167" y="130"/>
                      <a:pt x="167" y="130"/>
                    </a:cubicBezTo>
                    <a:cubicBezTo>
                      <a:pt x="161" y="135"/>
                      <a:pt x="161" y="135"/>
                      <a:pt x="161" y="135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36" y="153"/>
                      <a:pt x="136" y="153"/>
                      <a:pt x="136" y="153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29" y="159"/>
                      <a:pt x="128" y="159"/>
                      <a:pt x="127" y="159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07" y="145"/>
                      <a:pt x="107" y="145"/>
                      <a:pt x="107" y="145"/>
                    </a:cubicBezTo>
                    <a:cubicBezTo>
                      <a:pt x="101" y="141"/>
                      <a:pt x="101" y="141"/>
                      <a:pt x="101" y="141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6"/>
                      <a:pt x="17" y="84"/>
                      <a:pt x="18" y="83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9" y="48"/>
                      <a:pt x="69" y="48"/>
                      <a:pt x="69" y="48"/>
                    </a:cubicBez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8B6B5B98-1CC6-4096-B4B4-8452E6CE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988" y="5627688"/>
                <a:ext cx="60325" cy="41275"/>
              </a:xfrm>
              <a:custGeom>
                <a:avLst/>
                <a:gdLst>
                  <a:gd name="T0" fmla="*/ 0 w 38"/>
                  <a:gd name="T1" fmla="*/ 10 h 26"/>
                  <a:gd name="T2" fmla="*/ 14 w 38"/>
                  <a:gd name="T3" fmla="*/ 20 h 26"/>
                  <a:gd name="T4" fmla="*/ 22 w 38"/>
                  <a:gd name="T5" fmla="*/ 26 h 26"/>
                  <a:gd name="T6" fmla="*/ 36 w 38"/>
                  <a:gd name="T7" fmla="*/ 15 h 26"/>
                  <a:gd name="T8" fmla="*/ 38 w 38"/>
                  <a:gd name="T9" fmla="*/ 14 h 26"/>
                  <a:gd name="T10" fmla="*/ 36 w 38"/>
                  <a:gd name="T11" fmla="*/ 14 h 26"/>
                  <a:gd name="T12" fmla="*/ 16 w 38"/>
                  <a:gd name="T13" fmla="*/ 0 h 26"/>
                  <a:gd name="T14" fmla="*/ 14 w 38"/>
                  <a:gd name="T15" fmla="*/ 2 h 26"/>
                  <a:gd name="T16" fmla="*/ 0 w 38"/>
                  <a:gd name="T1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0" y="10"/>
                    </a:moveTo>
                    <a:lnTo>
                      <a:pt x="14" y="20"/>
                    </a:lnTo>
                    <a:lnTo>
                      <a:pt x="22" y="26"/>
                    </a:lnTo>
                    <a:lnTo>
                      <a:pt x="36" y="15"/>
                    </a:lnTo>
                    <a:lnTo>
                      <a:pt x="38" y="14"/>
                    </a:lnTo>
                    <a:lnTo>
                      <a:pt x="36" y="14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30BEDDB5-DB6C-43A4-9B3C-192F181434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5" y="5360988"/>
                <a:ext cx="935037" cy="636588"/>
              </a:xfrm>
              <a:custGeom>
                <a:avLst/>
                <a:gdLst>
                  <a:gd name="T0" fmla="*/ 0 w 345"/>
                  <a:gd name="T1" fmla="*/ 117 h 234"/>
                  <a:gd name="T2" fmla="*/ 99 w 345"/>
                  <a:gd name="T3" fmla="*/ 182 h 234"/>
                  <a:gd name="T4" fmla="*/ 116 w 345"/>
                  <a:gd name="T5" fmla="*/ 194 h 234"/>
                  <a:gd name="T6" fmla="*/ 130 w 345"/>
                  <a:gd name="T7" fmla="*/ 203 h 234"/>
                  <a:gd name="T8" fmla="*/ 141 w 345"/>
                  <a:gd name="T9" fmla="*/ 210 h 234"/>
                  <a:gd name="T10" fmla="*/ 150 w 345"/>
                  <a:gd name="T11" fmla="*/ 216 h 234"/>
                  <a:gd name="T12" fmla="*/ 161 w 345"/>
                  <a:gd name="T13" fmla="*/ 224 h 234"/>
                  <a:gd name="T14" fmla="*/ 173 w 345"/>
                  <a:gd name="T15" fmla="*/ 231 h 234"/>
                  <a:gd name="T16" fmla="*/ 179 w 345"/>
                  <a:gd name="T17" fmla="*/ 232 h 234"/>
                  <a:gd name="T18" fmla="*/ 191 w 345"/>
                  <a:gd name="T19" fmla="*/ 223 h 234"/>
                  <a:gd name="T20" fmla="*/ 204 w 345"/>
                  <a:gd name="T21" fmla="*/ 214 h 234"/>
                  <a:gd name="T22" fmla="*/ 216 w 345"/>
                  <a:gd name="T23" fmla="*/ 204 h 234"/>
                  <a:gd name="T24" fmla="*/ 242 w 345"/>
                  <a:gd name="T25" fmla="*/ 186 h 234"/>
                  <a:gd name="T26" fmla="*/ 345 w 345"/>
                  <a:gd name="T27" fmla="*/ 109 h 234"/>
                  <a:gd name="T28" fmla="*/ 242 w 345"/>
                  <a:gd name="T29" fmla="*/ 46 h 234"/>
                  <a:gd name="T30" fmla="*/ 216 w 345"/>
                  <a:gd name="T31" fmla="*/ 31 h 234"/>
                  <a:gd name="T32" fmla="*/ 204 w 345"/>
                  <a:gd name="T33" fmla="*/ 23 h 234"/>
                  <a:gd name="T34" fmla="*/ 191 w 345"/>
                  <a:gd name="T35" fmla="*/ 16 h 234"/>
                  <a:gd name="T36" fmla="*/ 179 w 345"/>
                  <a:gd name="T37" fmla="*/ 9 h 234"/>
                  <a:gd name="T38" fmla="*/ 167 w 345"/>
                  <a:gd name="T39" fmla="*/ 1 h 234"/>
                  <a:gd name="T40" fmla="*/ 161 w 345"/>
                  <a:gd name="T41" fmla="*/ 4 h 234"/>
                  <a:gd name="T42" fmla="*/ 150 w 345"/>
                  <a:gd name="T43" fmla="*/ 12 h 234"/>
                  <a:gd name="T44" fmla="*/ 141 w 345"/>
                  <a:gd name="T45" fmla="*/ 18 h 234"/>
                  <a:gd name="T46" fmla="*/ 130 w 345"/>
                  <a:gd name="T47" fmla="*/ 26 h 234"/>
                  <a:gd name="T48" fmla="*/ 116 w 345"/>
                  <a:gd name="T49" fmla="*/ 35 h 234"/>
                  <a:gd name="T50" fmla="*/ 99 w 345"/>
                  <a:gd name="T51" fmla="*/ 47 h 234"/>
                  <a:gd name="T52" fmla="*/ 116 w 345"/>
                  <a:gd name="T53" fmla="*/ 66 h 234"/>
                  <a:gd name="T54" fmla="*/ 130 w 345"/>
                  <a:gd name="T55" fmla="*/ 57 h 234"/>
                  <a:gd name="T56" fmla="*/ 141 w 345"/>
                  <a:gd name="T57" fmla="*/ 49 h 234"/>
                  <a:gd name="T58" fmla="*/ 150 w 345"/>
                  <a:gd name="T59" fmla="*/ 43 h 234"/>
                  <a:gd name="T60" fmla="*/ 161 w 345"/>
                  <a:gd name="T61" fmla="*/ 34 h 234"/>
                  <a:gd name="T62" fmla="*/ 165 w 345"/>
                  <a:gd name="T63" fmla="*/ 33 h 234"/>
                  <a:gd name="T64" fmla="*/ 173 w 345"/>
                  <a:gd name="T65" fmla="*/ 38 h 234"/>
                  <a:gd name="T66" fmla="*/ 185 w 345"/>
                  <a:gd name="T67" fmla="*/ 45 h 234"/>
                  <a:gd name="T68" fmla="*/ 198 w 345"/>
                  <a:gd name="T69" fmla="*/ 53 h 234"/>
                  <a:gd name="T70" fmla="*/ 210 w 345"/>
                  <a:gd name="T71" fmla="*/ 60 h 234"/>
                  <a:gd name="T72" fmla="*/ 229 w 345"/>
                  <a:gd name="T73" fmla="*/ 72 h 234"/>
                  <a:gd name="T74" fmla="*/ 255 w 345"/>
                  <a:gd name="T75" fmla="*/ 87 h 234"/>
                  <a:gd name="T76" fmla="*/ 301 w 345"/>
                  <a:gd name="T77" fmla="*/ 118 h 234"/>
                  <a:gd name="T78" fmla="*/ 242 w 345"/>
                  <a:gd name="T79" fmla="*/ 163 h 234"/>
                  <a:gd name="T80" fmla="*/ 216 w 345"/>
                  <a:gd name="T81" fmla="*/ 182 h 234"/>
                  <a:gd name="T82" fmla="*/ 204 w 345"/>
                  <a:gd name="T83" fmla="*/ 191 h 234"/>
                  <a:gd name="T84" fmla="*/ 191 w 345"/>
                  <a:gd name="T85" fmla="*/ 200 h 234"/>
                  <a:gd name="T86" fmla="*/ 179 w 345"/>
                  <a:gd name="T87" fmla="*/ 209 h 234"/>
                  <a:gd name="T88" fmla="*/ 173 w 345"/>
                  <a:gd name="T89" fmla="*/ 213 h 234"/>
                  <a:gd name="T90" fmla="*/ 167 w 345"/>
                  <a:gd name="T91" fmla="*/ 210 h 234"/>
                  <a:gd name="T92" fmla="*/ 155 w 345"/>
                  <a:gd name="T93" fmla="*/ 201 h 234"/>
                  <a:gd name="T94" fmla="*/ 144 w 345"/>
                  <a:gd name="T95" fmla="*/ 194 h 234"/>
                  <a:gd name="T96" fmla="*/ 137 w 345"/>
                  <a:gd name="T97" fmla="*/ 189 h 234"/>
                  <a:gd name="T98" fmla="*/ 123 w 345"/>
                  <a:gd name="T99" fmla="*/ 180 h 234"/>
                  <a:gd name="T100" fmla="*/ 112 w 345"/>
                  <a:gd name="T101" fmla="*/ 173 h 234"/>
                  <a:gd name="T102" fmla="*/ 86 w 345"/>
                  <a:gd name="T103" fmla="*/ 155 h 234"/>
                  <a:gd name="T104" fmla="*/ 39 w 345"/>
                  <a:gd name="T105" fmla="*/ 121 h 234"/>
                  <a:gd name="T106" fmla="*/ 99 w 345"/>
                  <a:gd name="T107" fmla="*/ 78 h 234"/>
                  <a:gd name="T108" fmla="*/ 116 w 345"/>
                  <a:gd name="T109" fmla="*/ 6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234">
                    <a:moveTo>
                      <a:pt x="86" y="57"/>
                    </a:moveTo>
                    <a:cubicBezTo>
                      <a:pt x="57" y="77"/>
                      <a:pt x="29" y="97"/>
                      <a:pt x="0" y="117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99" y="182"/>
                      <a:pt x="99" y="182"/>
                      <a:pt x="99" y="182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6" y="194"/>
                      <a:pt x="116" y="194"/>
                      <a:pt x="116" y="194"/>
                    </a:cubicBezTo>
                    <a:cubicBezTo>
                      <a:pt x="123" y="198"/>
                      <a:pt x="123" y="198"/>
                      <a:pt x="123" y="198"/>
                    </a:cubicBezTo>
                    <a:cubicBezTo>
                      <a:pt x="130" y="203"/>
                      <a:pt x="130" y="203"/>
                      <a:pt x="130" y="203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41" y="210"/>
                      <a:pt x="141" y="210"/>
                      <a:pt x="141" y="210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50" y="216"/>
                      <a:pt x="150" y="216"/>
                      <a:pt x="150" y="216"/>
                    </a:cubicBezTo>
                    <a:cubicBezTo>
                      <a:pt x="155" y="220"/>
                      <a:pt x="155" y="220"/>
                      <a:pt x="155" y="220"/>
                    </a:cubicBezTo>
                    <a:cubicBezTo>
                      <a:pt x="161" y="224"/>
                      <a:pt x="161" y="224"/>
                      <a:pt x="161" y="224"/>
                    </a:cubicBezTo>
                    <a:cubicBezTo>
                      <a:pt x="167" y="228"/>
                      <a:pt x="167" y="228"/>
                      <a:pt x="167" y="228"/>
                    </a:cubicBezTo>
                    <a:cubicBezTo>
                      <a:pt x="173" y="231"/>
                      <a:pt x="173" y="231"/>
                      <a:pt x="173" y="231"/>
                    </a:cubicBezTo>
                    <a:cubicBezTo>
                      <a:pt x="177" y="234"/>
                      <a:pt x="177" y="234"/>
                      <a:pt x="177" y="234"/>
                    </a:cubicBezTo>
                    <a:cubicBezTo>
                      <a:pt x="179" y="232"/>
                      <a:pt x="179" y="232"/>
                      <a:pt x="179" y="232"/>
                    </a:cubicBezTo>
                    <a:cubicBezTo>
                      <a:pt x="185" y="227"/>
                      <a:pt x="185" y="227"/>
                      <a:pt x="185" y="227"/>
                    </a:cubicBezTo>
                    <a:cubicBezTo>
                      <a:pt x="191" y="223"/>
                      <a:pt x="191" y="223"/>
                      <a:pt x="191" y="223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204" y="214"/>
                      <a:pt x="204" y="214"/>
                      <a:pt x="204" y="214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29" y="195"/>
                      <a:pt x="229" y="195"/>
                      <a:pt x="229" y="195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345" y="109"/>
                      <a:pt x="345" y="109"/>
                      <a:pt x="345" y="109"/>
                    </a:cubicBezTo>
                    <a:cubicBezTo>
                      <a:pt x="315" y="91"/>
                      <a:pt x="285" y="72"/>
                      <a:pt x="255" y="54"/>
                    </a:cubicBezTo>
                    <a:cubicBezTo>
                      <a:pt x="250" y="52"/>
                      <a:pt x="246" y="49"/>
                      <a:pt x="242" y="46"/>
                    </a:cubicBezTo>
                    <a:cubicBezTo>
                      <a:pt x="237" y="44"/>
                      <a:pt x="233" y="41"/>
                      <a:pt x="229" y="39"/>
                    </a:cubicBezTo>
                    <a:cubicBezTo>
                      <a:pt x="225" y="36"/>
                      <a:pt x="221" y="34"/>
                      <a:pt x="216" y="31"/>
                    </a:cubicBezTo>
                    <a:cubicBezTo>
                      <a:pt x="214" y="30"/>
                      <a:pt x="212" y="28"/>
                      <a:pt x="210" y="27"/>
                    </a:cubicBezTo>
                    <a:cubicBezTo>
                      <a:pt x="208" y="26"/>
                      <a:pt x="206" y="25"/>
                      <a:pt x="204" y="23"/>
                    </a:cubicBezTo>
                    <a:cubicBezTo>
                      <a:pt x="202" y="22"/>
                      <a:pt x="200" y="21"/>
                      <a:pt x="198" y="20"/>
                    </a:cubicBezTo>
                    <a:cubicBezTo>
                      <a:pt x="196" y="18"/>
                      <a:pt x="194" y="17"/>
                      <a:pt x="191" y="16"/>
                    </a:cubicBezTo>
                    <a:cubicBezTo>
                      <a:pt x="189" y="15"/>
                      <a:pt x="187" y="13"/>
                      <a:pt x="185" y="12"/>
                    </a:cubicBezTo>
                    <a:cubicBezTo>
                      <a:pt x="183" y="11"/>
                      <a:pt x="181" y="10"/>
                      <a:pt x="179" y="9"/>
                    </a:cubicBezTo>
                    <a:cubicBezTo>
                      <a:pt x="177" y="7"/>
                      <a:pt x="175" y="6"/>
                      <a:pt x="173" y="5"/>
                    </a:cubicBezTo>
                    <a:cubicBezTo>
                      <a:pt x="171" y="4"/>
                      <a:pt x="169" y="2"/>
                      <a:pt x="167" y="1"/>
                    </a:cubicBezTo>
                    <a:cubicBezTo>
                      <a:pt x="167" y="1"/>
                      <a:pt x="166" y="1"/>
                      <a:pt x="166" y="0"/>
                    </a:cubicBezTo>
                    <a:cubicBezTo>
                      <a:pt x="164" y="2"/>
                      <a:pt x="163" y="3"/>
                      <a:pt x="161" y="4"/>
                    </a:cubicBezTo>
                    <a:cubicBezTo>
                      <a:pt x="159" y="5"/>
                      <a:pt x="157" y="7"/>
                      <a:pt x="155" y="8"/>
                    </a:cubicBezTo>
                    <a:cubicBezTo>
                      <a:pt x="153" y="9"/>
                      <a:pt x="151" y="11"/>
                      <a:pt x="150" y="12"/>
                    </a:cubicBezTo>
                    <a:cubicBezTo>
                      <a:pt x="148" y="13"/>
                      <a:pt x="146" y="15"/>
                      <a:pt x="144" y="16"/>
                    </a:cubicBezTo>
                    <a:cubicBezTo>
                      <a:pt x="143" y="17"/>
                      <a:pt x="142" y="18"/>
                      <a:pt x="141" y="18"/>
                    </a:cubicBezTo>
                    <a:cubicBezTo>
                      <a:pt x="139" y="19"/>
                      <a:pt x="138" y="20"/>
                      <a:pt x="137" y="21"/>
                    </a:cubicBezTo>
                    <a:cubicBezTo>
                      <a:pt x="134" y="23"/>
                      <a:pt x="132" y="24"/>
                      <a:pt x="130" y="26"/>
                    </a:cubicBezTo>
                    <a:cubicBezTo>
                      <a:pt x="127" y="28"/>
                      <a:pt x="125" y="29"/>
                      <a:pt x="123" y="31"/>
                    </a:cubicBezTo>
                    <a:cubicBezTo>
                      <a:pt x="121" y="32"/>
                      <a:pt x="119" y="34"/>
                      <a:pt x="116" y="35"/>
                    </a:cubicBezTo>
                    <a:cubicBezTo>
                      <a:pt x="115" y="36"/>
                      <a:pt x="113" y="37"/>
                      <a:pt x="112" y="39"/>
                    </a:cubicBezTo>
                    <a:cubicBezTo>
                      <a:pt x="108" y="41"/>
                      <a:pt x="103" y="44"/>
                      <a:pt x="99" y="47"/>
                    </a:cubicBezTo>
                    <a:cubicBezTo>
                      <a:pt x="95" y="50"/>
                      <a:pt x="90" y="54"/>
                      <a:pt x="86" y="57"/>
                    </a:cubicBezTo>
                    <a:close/>
                    <a:moveTo>
                      <a:pt x="116" y="66"/>
                    </a:moveTo>
                    <a:cubicBezTo>
                      <a:pt x="123" y="61"/>
                      <a:pt x="123" y="61"/>
                      <a:pt x="123" y="61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41" y="49"/>
                      <a:pt x="141" y="49"/>
                      <a:pt x="141" y="49"/>
                    </a:cubicBezTo>
                    <a:cubicBezTo>
                      <a:pt x="144" y="47"/>
                      <a:pt x="144" y="47"/>
                      <a:pt x="144" y="47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3" y="33"/>
                      <a:pt x="165" y="33"/>
                      <a:pt x="165" y="33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73" y="38"/>
                      <a:pt x="173" y="38"/>
                      <a:pt x="173" y="38"/>
                    </a:cubicBezTo>
                    <a:cubicBezTo>
                      <a:pt x="179" y="42"/>
                      <a:pt x="179" y="42"/>
                      <a:pt x="179" y="42"/>
                    </a:cubicBezTo>
                    <a:cubicBezTo>
                      <a:pt x="185" y="45"/>
                      <a:pt x="185" y="45"/>
                      <a:pt x="185" y="45"/>
                    </a:cubicBezTo>
                    <a:cubicBezTo>
                      <a:pt x="191" y="49"/>
                      <a:pt x="191" y="49"/>
                      <a:pt x="191" y="49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204" y="56"/>
                      <a:pt x="204" y="56"/>
                      <a:pt x="204" y="56"/>
                    </a:cubicBezTo>
                    <a:cubicBezTo>
                      <a:pt x="210" y="60"/>
                      <a:pt x="210" y="60"/>
                      <a:pt x="210" y="60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29" y="72"/>
                      <a:pt x="229" y="72"/>
                      <a:pt x="229" y="72"/>
                    </a:cubicBezTo>
                    <a:cubicBezTo>
                      <a:pt x="242" y="79"/>
                      <a:pt x="242" y="79"/>
                      <a:pt x="242" y="79"/>
                    </a:cubicBezTo>
                    <a:cubicBezTo>
                      <a:pt x="255" y="87"/>
                      <a:pt x="255" y="87"/>
                      <a:pt x="255" y="87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2" y="116"/>
                      <a:pt x="302" y="118"/>
                      <a:pt x="301" y="118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0" y="186"/>
                      <a:pt x="210" y="186"/>
                      <a:pt x="210" y="186"/>
                    </a:cubicBezTo>
                    <a:cubicBezTo>
                      <a:pt x="204" y="191"/>
                      <a:pt x="204" y="191"/>
                      <a:pt x="204" y="191"/>
                    </a:cubicBezTo>
                    <a:cubicBezTo>
                      <a:pt x="198" y="196"/>
                      <a:pt x="198" y="196"/>
                      <a:pt x="198" y="196"/>
                    </a:cubicBezTo>
                    <a:cubicBezTo>
                      <a:pt x="191" y="200"/>
                      <a:pt x="191" y="200"/>
                      <a:pt x="191" y="200"/>
                    </a:cubicBezTo>
                    <a:cubicBezTo>
                      <a:pt x="185" y="205"/>
                      <a:pt x="185" y="205"/>
                      <a:pt x="185" y="205"/>
                    </a:cubicBezTo>
                    <a:cubicBezTo>
                      <a:pt x="179" y="209"/>
                      <a:pt x="179" y="209"/>
                      <a:pt x="179" y="209"/>
                    </a:cubicBezTo>
                    <a:cubicBezTo>
                      <a:pt x="175" y="213"/>
                      <a:pt x="175" y="213"/>
                      <a:pt x="175" y="213"/>
                    </a:cubicBezTo>
                    <a:cubicBezTo>
                      <a:pt x="174" y="213"/>
                      <a:pt x="173" y="213"/>
                      <a:pt x="173" y="213"/>
                    </a:cubicBezTo>
                    <a:cubicBezTo>
                      <a:pt x="173" y="213"/>
                      <a:pt x="173" y="213"/>
                      <a:pt x="172" y="213"/>
                    </a:cubicBezTo>
                    <a:cubicBezTo>
                      <a:pt x="167" y="210"/>
                      <a:pt x="167" y="210"/>
                      <a:pt x="167" y="210"/>
                    </a:cubicBezTo>
                    <a:cubicBezTo>
                      <a:pt x="161" y="206"/>
                      <a:pt x="161" y="206"/>
                      <a:pt x="161" y="206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44" y="194"/>
                      <a:pt x="144" y="194"/>
                      <a:pt x="144" y="194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0" y="184"/>
                      <a:pt x="130" y="184"/>
                      <a:pt x="130" y="184"/>
                    </a:cubicBezTo>
                    <a:cubicBezTo>
                      <a:pt x="123" y="180"/>
                      <a:pt x="123" y="180"/>
                      <a:pt x="123" y="180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2" y="173"/>
                      <a:pt x="112" y="173"/>
                      <a:pt x="112" y="17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86" y="155"/>
                      <a:pt x="86" y="155"/>
                      <a:pt x="86" y="155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7" y="123"/>
                      <a:pt x="37" y="121"/>
                      <a:pt x="39" y="121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99" y="78"/>
                      <a:pt x="99" y="78"/>
                      <a:pt x="99" y="78"/>
                    </a:cubicBezTo>
                    <a:cubicBezTo>
                      <a:pt x="112" y="69"/>
                      <a:pt x="112" y="69"/>
                      <a:pt x="112" y="69"/>
                    </a:cubicBezTo>
                    <a:lnTo>
                      <a:pt x="11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37DC21D1-94E7-4694-8D2A-8AEA35243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613" y="5783263"/>
                <a:ext cx="1106487" cy="614363"/>
              </a:xfrm>
              <a:custGeom>
                <a:avLst/>
                <a:gdLst>
                  <a:gd name="T0" fmla="*/ 342 w 408"/>
                  <a:gd name="T1" fmla="*/ 44 h 226"/>
                  <a:gd name="T2" fmla="*/ 373 w 408"/>
                  <a:gd name="T3" fmla="*/ 48 h 226"/>
                  <a:gd name="T4" fmla="*/ 373 w 408"/>
                  <a:gd name="T5" fmla="*/ 69 h 226"/>
                  <a:gd name="T6" fmla="*/ 357 w 408"/>
                  <a:gd name="T7" fmla="*/ 68 h 226"/>
                  <a:gd name="T8" fmla="*/ 371 w 408"/>
                  <a:gd name="T9" fmla="*/ 66 h 226"/>
                  <a:gd name="T10" fmla="*/ 370 w 408"/>
                  <a:gd name="T11" fmla="*/ 51 h 226"/>
                  <a:gd name="T12" fmla="*/ 345 w 408"/>
                  <a:gd name="T13" fmla="*/ 47 h 226"/>
                  <a:gd name="T14" fmla="*/ 361 w 408"/>
                  <a:gd name="T15" fmla="*/ 101 h 226"/>
                  <a:gd name="T16" fmla="*/ 408 w 408"/>
                  <a:gd name="T17" fmla="*/ 49 h 226"/>
                  <a:gd name="T18" fmla="*/ 287 w 408"/>
                  <a:gd name="T19" fmla="*/ 67 h 226"/>
                  <a:gd name="T20" fmla="*/ 248 w 408"/>
                  <a:gd name="T21" fmla="*/ 96 h 226"/>
                  <a:gd name="T22" fmla="*/ 230 w 408"/>
                  <a:gd name="T23" fmla="*/ 111 h 226"/>
                  <a:gd name="T24" fmla="*/ 211 w 408"/>
                  <a:gd name="T25" fmla="*/ 124 h 226"/>
                  <a:gd name="T26" fmla="*/ 205 w 408"/>
                  <a:gd name="T27" fmla="*/ 126 h 226"/>
                  <a:gd name="T28" fmla="*/ 187 w 408"/>
                  <a:gd name="T29" fmla="*/ 114 h 226"/>
                  <a:gd name="T30" fmla="*/ 173 w 408"/>
                  <a:gd name="T31" fmla="*/ 104 h 226"/>
                  <a:gd name="T32" fmla="*/ 155 w 408"/>
                  <a:gd name="T33" fmla="*/ 92 h 226"/>
                  <a:gd name="T34" fmla="*/ 131 w 408"/>
                  <a:gd name="T35" fmla="*/ 76 h 226"/>
                  <a:gd name="T36" fmla="*/ 0 w 408"/>
                  <a:gd name="T37" fmla="*/ 43 h 226"/>
                  <a:gd name="T38" fmla="*/ 18 w 408"/>
                  <a:gd name="T39" fmla="*/ 94 h 226"/>
                  <a:gd name="T40" fmla="*/ 74 w 408"/>
                  <a:gd name="T41" fmla="*/ 71 h 226"/>
                  <a:gd name="T42" fmla="*/ 47 w 408"/>
                  <a:gd name="T43" fmla="*/ 49 h 226"/>
                  <a:gd name="T44" fmla="*/ 29 w 408"/>
                  <a:gd name="T45" fmla="*/ 74 h 226"/>
                  <a:gd name="T46" fmla="*/ 44 w 408"/>
                  <a:gd name="T47" fmla="*/ 85 h 226"/>
                  <a:gd name="T48" fmla="*/ 27 w 408"/>
                  <a:gd name="T49" fmla="*/ 59 h 226"/>
                  <a:gd name="T50" fmla="*/ 73 w 408"/>
                  <a:gd name="T51" fmla="*/ 56 h 226"/>
                  <a:gd name="T52" fmla="*/ 118 w 408"/>
                  <a:gd name="T53" fmla="*/ 117 h 226"/>
                  <a:gd name="T54" fmla="*/ 148 w 408"/>
                  <a:gd name="T55" fmla="*/ 138 h 226"/>
                  <a:gd name="T56" fmla="*/ 162 w 408"/>
                  <a:gd name="T57" fmla="*/ 143 h 226"/>
                  <a:gd name="T58" fmla="*/ 176 w 408"/>
                  <a:gd name="T59" fmla="*/ 145 h 226"/>
                  <a:gd name="T60" fmla="*/ 187 w 408"/>
                  <a:gd name="T61" fmla="*/ 155 h 226"/>
                  <a:gd name="T62" fmla="*/ 176 w 408"/>
                  <a:gd name="T63" fmla="*/ 184 h 226"/>
                  <a:gd name="T64" fmla="*/ 162 w 408"/>
                  <a:gd name="T65" fmla="*/ 182 h 226"/>
                  <a:gd name="T66" fmla="*/ 162 w 408"/>
                  <a:gd name="T67" fmla="*/ 177 h 226"/>
                  <a:gd name="T68" fmla="*/ 173 w 408"/>
                  <a:gd name="T69" fmla="*/ 180 h 226"/>
                  <a:gd name="T70" fmla="*/ 182 w 408"/>
                  <a:gd name="T71" fmla="*/ 153 h 226"/>
                  <a:gd name="T72" fmla="*/ 173 w 408"/>
                  <a:gd name="T73" fmla="*/ 148 h 226"/>
                  <a:gd name="T74" fmla="*/ 155 w 408"/>
                  <a:gd name="T75" fmla="*/ 150 h 226"/>
                  <a:gd name="T76" fmla="*/ 148 w 408"/>
                  <a:gd name="T77" fmla="*/ 187 h 226"/>
                  <a:gd name="T78" fmla="*/ 163 w 408"/>
                  <a:gd name="T79" fmla="*/ 198 h 226"/>
                  <a:gd name="T80" fmla="*/ 176 w 408"/>
                  <a:gd name="T81" fmla="*/ 203 h 226"/>
                  <a:gd name="T82" fmla="*/ 193 w 408"/>
                  <a:gd name="T83" fmla="*/ 211 h 226"/>
                  <a:gd name="T84" fmla="*/ 210 w 408"/>
                  <a:gd name="T85" fmla="*/ 226 h 226"/>
                  <a:gd name="T86" fmla="*/ 223 w 408"/>
                  <a:gd name="T87" fmla="*/ 215 h 226"/>
                  <a:gd name="T88" fmla="*/ 242 w 408"/>
                  <a:gd name="T89" fmla="*/ 205 h 226"/>
                  <a:gd name="T90" fmla="*/ 261 w 408"/>
                  <a:gd name="T91" fmla="*/ 192 h 226"/>
                  <a:gd name="T92" fmla="*/ 248 w 408"/>
                  <a:gd name="T93" fmla="*/ 148 h 226"/>
                  <a:gd name="T94" fmla="*/ 236 w 408"/>
                  <a:gd name="T95" fmla="*/ 153 h 226"/>
                  <a:gd name="T96" fmla="*/ 238 w 408"/>
                  <a:gd name="T97" fmla="*/ 179 h 226"/>
                  <a:gd name="T98" fmla="*/ 248 w 408"/>
                  <a:gd name="T99" fmla="*/ 178 h 226"/>
                  <a:gd name="T100" fmla="*/ 259 w 408"/>
                  <a:gd name="T101" fmla="*/ 173 h 226"/>
                  <a:gd name="T102" fmla="*/ 242 w 408"/>
                  <a:gd name="T103" fmla="*/ 184 h 226"/>
                  <a:gd name="T104" fmla="*/ 230 w 408"/>
                  <a:gd name="T105" fmla="*/ 178 h 226"/>
                  <a:gd name="T106" fmla="*/ 235 w 408"/>
                  <a:gd name="T107" fmla="*/ 148 h 226"/>
                  <a:gd name="T108" fmla="*/ 248 w 408"/>
                  <a:gd name="T109" fmla="*/ 144 h 226"/>
                  <a:gd name="T110" fmla="*/ 261 w 408"/>
                  <a:gd name="T111" fmla="*/ 141 h 226"/>
                  <a:gd name="T112" fmla="*/ 340 w 408"/>
                  <a:gd name="T113" fmla="*/ 7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8" h="226">
                    <a:moveTo>
                      <a:pt x="333" y="62"/>
                    </a:moveTo>
                    <a:cubicBezTo>
                      <a:pt x="333" y="56"/>
                      <a:pt x="335" y="50"/>
                      <a:pt x="341" y="45"/>
                    </a:cubicBezTo>
                    <a:cubicBezTo>
                      <a:pt x="342" y="44"/>
                      <a:pt x="342" y="44"/>
                      <a:pt x="342" y="44"/>
                    </a:cubicBezTo>
                    <a:cubicBezTo>
                      <a:pt x="344" y="43"/>
                      <a:pt x="345" y="42"/>
                      <a:pt x="346" y="42"/>
                    </a:cubicBezTo>
                    <a:cubicBezTo>
                      <a:pt x="350" y="39"/>
                      <a:pt x="356" y="39"/>
                      <a:pt x="361" y="40"/>
                    </a:cubicBezTo>
                    <a:cubicBezTo>
                      <a:pt x="366" y="41"/>
                      <a:pt x="370" y="44"/>
                      <a:pt x="373" y="48"/>
                    </a:cubicBezTo>
                    <a:cubicBezTo>
                      <a:pt x="374" y="49"/>
                      <a:pt x="375" y="51"/>
                      <a:pt x="376" y="52"/>
                    </a:cubicBezTo>
                    <a:cubicBezTo>
                      <a:pt x="378" y="56"/>
                      <a:pt x="378" y="60"/>
                      <a:pt x="377" y="63"/>
                    </a:cubicBezTo>
                    <a:cubicBezTo>
                      <a:pt x="377" y="66"/>
                      <a:pt x="375" y="68"/>
                      <a:pt x="373" y="69"/>
                    </a:cubicBezTo>
                    <a:cubicBezTo>
                      <a:pt x="372" y="71"/>
                      <a:pt x="369" y="72"/>
                      <a:pt x="367" y="73"/>
                    </a:cubicBezTo>
                    <a:cubicBezTo>
                      <a:pt x="364" y="73"/>
                      <a:pt x="360" y="73"/>
                      <a:pt x="357" y="71"/>
                    </a:cubicBezTo>
                    <a:cubicBezTo>
                      <a:pt x="356" y="70"/>
                      <a:pt x="356" y="69"/>
                      <a:pt x="357" y="68"/>
                    </a:cubicBezTo>
                    <a:cubicBezTo>
                      <a:pt x="357" y="67"/>
                      <a:pt x="358" y="67"/>
                      <a:pt x="359" y="67"/>
                    </a:cubicBezTo>
                    <a:cubicBezTo>
                      <a:pt x="362" y="69"/>
                      <a:pt x="364" y="69"/>
                      <a:pt x="366" y="69"/>
                    </a:cubicBezTo>
                    <a:cubicBezTo>
                      <a:pt x="368" y="68"/>
                      <a:pt x="369" y="68"/>
                      <a:pt x="371" y="66"/>
                    </a:cubicBezTo>
                    <a:cubicBezTo>
                      <a:pt x="372" y="65"/>
                      <a:pt x="373" y="64"/>
                      <a:pt x="373" y="62"/>
                    </a:cubicBezTo>
                    <a:cubicBezTo>
                      <a:pt x="374" y="60"/>
                      <a:pt x="374" y="57"/>
                      <a:pt x="372" y="54"/>
                    </a:cubicBezTo>
                    <a:cubicBezTo>
                      <a:pt x="372" y="53"/>
                      <a:pt x="371" y="52"/>
                      <a:pt x="370" y="51"/>
                    </a:cubicBezTo>
                    <a:cubicBezTo>
                      <a:pt x="368" y="47"/>
                      <a:pt x="364" y="45"/>
                      <a:pt x="360" y="44"/>
                    </a:cubicBezTo>
                    <a:cubicBezTo>
                      <a:pt x="356" y="43"/>
                      <a:pt x="351" y="43"/>
                      <a:pt x="348" y="45"/>
                    </a:cubicBezTo>
                    <a:cubicBezTo>
                      <a:pt x="347" y="46"/>
                      <a:pt x="346" y="46"/>
                      <a:pt x="345" y="47"/>
                    </a:cubicBezTo>
                    <a:cubicBezTo>
                      <a:pt x="344" y="47"/>
                      <a:pt x="344" y="47"/>
                      <a:pt x="344" y="48"/>
                    </a:cubicBezTo>
                    <a:cubicBezTo>
                      <a:pt x="339" y="52"/>
                      <a:pt x="337" y="57"/>
                      <a:pt x="337" y="62"/>
                    </a:cubicBezTo>
                    <a:cubicBezTo>
                      <a:pt x="339" y="77"/>
                      <a:pt x="358" y="86"/>
                      <a:pt x="361" y="101"/>
                    </a:cubicBezTo>
                    <a:cubicBezTo>
                      <a:pt x="364" y="116"/>
                      <a:pt x="377" y="121"/>
                      <a:pt x="393" y="112"/>
                    </a:cubicBezTo>
                    <a:cubicBezTo>
                      <a:pt x="390" y="100"/>
                      <a:pt x="394" y="89"/>
                      <a:pt x="400" y="77"/>
                    </a:cubicBezTo>
                    <a:cubicBezTo>
                      <a:pt x="405" y="67"/>
                      <a:pt x="408" y="58"/>
                      <a:pt x="408" y="49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6" y="20"/>
                      <a:pt x="393" y="8"/>
                      <a:pt x="373" y="0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74" y="77"/>
                      <a:pt x="274" y="77"/>
                      <a:pt x="274" y="77"/>
                    </a:cubicBezTo>
                    <a:cubicBezTo>
                      <a:pt x="261" y="86"/>
                      <a:pt x="261" y="86"/>
                      <a:pt x="261" y="86"/>
                    </a:cubicBezTo>
                    <a:cubicBezTo>
                      <a:pt x="248" y="96"/>
                      <a:pt x="248" y="96"/>
                      <a:pt x="248" y="96"/>
                    </a:cubicBezTo>
                    <a:cubicBezTo>
                      <a:pt x="242" y="101"/>
                      <a:pt x="242" y="101"/>
                      <a:pt x="242" y="101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0" y="111"/>
                      <a:pt x="230" y="111"/>
                      <a:pt x="230" y="111"/>
                    </a:cubicBezTo>
                    <a:cubicBezTo>
                      <a:pt x="223" y="115"/>
                      <a:pt x="223" y="115"/>
                      <a:pt x="223" y="115"/>
                    </a:cubicBezTo>
                    <a:cubicBezTo>
                      <a:pt x="217" y="120"/>
                      <a:pt x="217" y="120"/>
                      <a:pt x="217" y="120"/>
                    </a:cubicBezTo>
                    <a:cubicBezTo>
                      <a:pt x="211" y="124"/>
                      <a:pt x="211" y="124"/>
                      <a:pt x="211" y="124"/>
                    </a:cubicBezTo>
                    <a:cubicBezTo>
                      <a:pt x="208" y="127"/>
                      <a:pt x="208" y="127"/>
                      <a:pt x="208" y="127"/>
                    </a:cubicBezTo>
                    <a:cubicBezTo>
                      <a:pt x="208" y="127"/>
                      <a:pt x="206" y="127"/>
                      <a:pt x="206" y="127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9" y="123"/>
                      <a:pt x="199" y="123"/>
                      <a:pt x="199" y="123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87" y="114"/>
                      <a:pt x="187" y="114"/>
                      <a:pt x="187" y="114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6" y="106"/>
                      <a:pt x="176" y="106"/>
                      <a:pt x="176" y="106"/>
                    </a:cubicBezTo>
                    <a:cubicBezTo>
                      <a:pt x="173" y="104"/>
                      <a:pt x="173" y="104"/>
                      <a:pt x="173" y="104"/>
                    </a:cubicBezTo>
                    <a:cubicBezTo>
                      <a:pt x="169" y="102"/>
                      <a:pt x="169" y="102"/>
                      <a:pt x="169" y="102"/>
                    </a:cubicBezTo>
                    <a:cubicBezTo>
                      <a:pt x="162" y="97"/>
                      <a:pt x="162" y="97"/>
                      <a:pt x="162" y="97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48" y="88"/>
                      <a:pt x="148" y="88"/>
                      <a:pt x="148" y="88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15" y="15"/>
                      <a:pt x="1" y="24"/>
                      <a:pt x="0" y="43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9"/>
                      <a:pt x="0" y="50"/>
                      <a:pt x="0" y="52"/>
                    </a:cubicBezTo>
                    <a:cubicBezTo>
                      <a:pt x="2" y="66"/>
                      <a:pt x="8" y="80"/>
                      <a:pt x="18" y="94"/>
                    </a:cubicBezTo>
                    <a:cubicBezTo>
                      <a:pt x="26" y="106"/>
                      <a:pt x="28" y="118"/>
                      <a:pt x="22" y="130"/>
                    </a:cubicBezTo>
                    <a:cubicBezTo>
                      <a:pt x="47" y="137"/>
                      <a:pt x="63" y="126"/>
                      <a:pt x="60" y="98"/>
                    </a:cubicBezTo>
                    <a:cubicBezTo>
                      <a:pt x="71" y="92"/>
                      <a:pt x="75" y="84"/>
                      <a:pt x="74" y="71"/>
                    </a:cubicBezTo>
                    <a:cubicBezTo>
                      <a:pt x="74" y="66"/>
                      <a:pt x="72" y="62"/>
                      <a:pt x="70" y="58"/>
                    </a:cubicBezTo>
                    <a:cubicBezTo>
                      <a:pt x="67" y="55"/>
                      <a:pt x="64" y="53"/>
                      <a:pt x="60" y="51"/>
                    </a:cubicBezTo>
                    <a:cubicBezTo>
                      <a:pt x="56" y="50"/>
                      <a:pt x="51" y="49"/>
                      <a:pt x="47" y="49"/>
                    </a:cubicBezTo>
                    <a:cubicBezTo>
                      <a:pt x="40" y="50"/>
                      <a:pt x="33" y="55"/>
                      <a:pt x="30" y="61"/>
                    </a:cubicBezTo>
                    <a:cubicBezTo>
                      <a:pt x="29" y="63"/>
                      <a:pt x="28" y="65"/>
                      <a:pt x="28" y="67"/>
                    </a:cubicBezTo>
                    <a:cubicBezTo>
                      <a:pt x="28" y="70"/>
                      <a:pt x="28" y="72"/>
                      <a:pt x="29" y="74"/>
                    </a:cubicBezTo>
                    <a:cubicBezTo>
                      <a:pt x="31" y="77"/>
                      <a:pt x="36" y="80"/>
                      <a:pt x="44" y="81"/>
                    </a:cubicBezTo>
                    <a:cubicBezTo>
                      <a:pt x="45" y="81"/>
                      <a:pt x="46" y="82"/>
                      <a:pt x="46" y="83"/>
                    </a:cubicBezTo>
                    <a:cubicBezTo>
                      <a:pt x="46" y="84"/>
                      <a:pt x="45" y="85"/>
                      <a:pt x="44" y="85"/>
                    </a:cubicBezTo>
                    <a:cubicBezTo>
                      <a:pt x="34" y="84"/>
                      <a:pt x="28" y="80"/>
                      <a:pt x="26" y="76"/>
                    </a:cubicBezTo>
                    <a:cubicBezTo>
                      <a:pt x="24" y="73"/>
                      <a:pt x="24" y="70"/>
                      <a:pt x="24" y="67"/>
                    </a:cubicBezTo>
                    <a:cubicBezTo>
                      <a:pt x="24" y="64"/>
                      <a:pt x="25" y="61"/>
                      <a:pt x="27" y="59"/>
                    </a:cubicBezTo>
                    <a:cubicBezTo>
                      <a:pt x="31" y="52"/>
                      <a:pt x="38" y="46"/>
                      <a:pt x="46" y="46"/>
                    </a:cubicBezTo>
                    <a:cubicBezTo>
                      <a:pt x="52" y="45"/>
                      <a:pt x="57" y="46"/>
                      <a:pt x="61" y="48"/>
                    </a:cubicBezTo>
                    <a:cubicBezTo>
                      <a:pt x="66" y="49"/>
                      <a:pt x="70" y="52"/>
                      <a:pt x="73" y="56"/>
                    </a:cubicBezTo>
                    <a:cubicBezTo>
                      <a:pt x="76" y="60"/>
                      <a:pt x="78" y="65"/>
                      <a:pt x="78" y="71"/>
                    </a:cubicBezTo>
                    <a:cubicBezTo>
                      <a:pt x="78" y="76"/>
                      <a:pt x="78" y="81"/>
                      <a:pt x="76" y="88"/>
                    </a:cubicBezTo>
                    <a:cubicBezTo>
                      <a:pt x="90" y="97"/>
                      <a:pt x="104" y="107"/>
                      <a:pt x="118" y="117"/>
                    </a:cubicBezTo>
                    <a:cubicBezTo>
                      <a:pt x="122" y="120"/>
                      <a:pt x="127" y="123"/>
                      <a:pt x="131" y="126"/>
                    </a:cubicBezTo>
                    <a:cubicBezTo>
                      <a:pt x="135" y="129"/>
                      <a:pt x="140" y="132"/>
                      <a:pt x="144" y="135"/>
                    </a:cubicBezTo>
                    <a:cubicBezTo>
                      <a:pt x="145" y="136"/>
                      <a:pt x="147" y="137"/>
                      <a:pt x="148" y="138"/>
                    </a:cubicBezTo>
                    <a:cubicBezTo>
                      <a:pt x="151" y="140"/>
                      <a:pt x="153" y="141"/>
                      <a:pt x="155" y="143"/>
                    </a:cubicBezTo>
                    <a:cubicBezTo>
                      <a:pt x="155" y="143"/>
                      <a:pt x="156" y="143"/>
                      <a:pt x="156" y="144"/>
                    </a:cubicBezTo>
                    <a:cubicBezTo>
                      <a:pt x="158" y="143"/>
                      <a:pt x="160" y="143"/>
                      <a:pt x="162" y="143"/>
                    </a:cubicBezTo>
                    <a:cubicBezTo>
                      <a:pt x="164" y="143"/>
                      <a:pt x="166" y="143"/>
                      <a:pt x="169" y="144"/>
                    </a:cubicBezTo>
                    <a:cubicBezTo>
                      <a:pt x="170" y="144"/>
                      <a:pt x="172" y="144"/>
                      <a:pt x="173" y="145"/>
                    </a:cubicBezTo>
                    <a:cubicBezTo>
                      <a:pt x="174" y="145"/>
                      <a:pt x="175" y="145"/>
                      <a:pt x="176" y="145"/>
                    </a:cubicBezTo>
                    <a:cubicBezTo>
                      <a:pt x="176" y="145"/>
                      <a:pt x="177" y="146"/>
                      <a:pt x="178" y="146"/>
                    </a:cubicBezTo>
                    <a:cubicBezTo>
                      <a:pt x="179" y="147"/>
                      <a:pt x="180" y="147"/>
                      <a:pt x="182" y="148"/>
                    </a:cubicBezTo>
                    <a:cubicBezTo>
                      <a:pt x="184" y="150"/>
                      <a:pt x="186" y="152"/>
                      <a:pt x="187" y="155"/>
                    </a:cubicBezTo>
                    <a:cubicBezTo>
                      <a:pt x="191" y="161"/>
                      <a:pt x="190" y="168"/>
                      <a:pt x="187" y="174"/>
                    </a:cubicBezTo>
                    <a:cubicBezTo>
                      <a:pt x="186" y="177"/>
                      <a:pt x="184" y="179"/>
                      <a:pt x="182" y="181"/>
                    </a:cubicBezTo>
                    <a:cubicBezTo>
                      <a:pt x="180" y="182"/>
                      <a:pt x="178" y="183"/>
                      <a:pt x="176" y="184"/>
                    </a:cubicBezTo>
                    <a:cubicBezTo>
                      <a:pt x="175" y="184"/>
                      <a:pt x="174" y="184"/>
                      <a:pt x="173" y="184"/>
                    </a:cubicBezTo>
                    <a:cubicBezTo>
                      <a:pt x="172" y="184"/>
                      <a:pt x="170" y="184"/>
                      <a:pt x="169" y="184"/>
                    </a:cubicBezTo>
                    <a:cubicBezTo>
                      <a:pt x="166" y="184"/>
                      <a:pt x="164" y="183"/>
                      <a:pt x="162" y="182"/>
                    </a:cubicBezTo>
                    <a:cubicBezTo>
                      <a:pt x="161" y="181"/>
                      <a:pt x="161" y="181"/>
                      <a:pt x="160" y="181"/>
                    </a:cubicBezTo>
                    <a:cubicBezTo>
                      <a:pt x="159" y="180"/>
                      <a:pt x="159" y="179"/>
                      <a:pt x="159" y="178"/>
                    </a:cubicBezTo>
                    <a:cubicBezTo>
                      <a:pt x="160" y="177"/>
                      <a:pt x="161" y="177"/>
                      <a:pt x="162" y="177"/>
                    </a:cubicBezTo>
                    <a:cubicBezTo>
                      <a:pt x="162" y="177"/>
                      <a:pt x="162" y="177"/>
                      <a:pt x="162" y="177"/>
                    </a:cubicBezTo>
                    <a:cubicBezTo>
                      <a:pt x="164" y="179"/>
                      <a:pt x="167" y="180"/>
                      <a:pt x="169" y="180"/>
                    </a:cubicBezTo>
                    <a:cubicBezTo>
                      <a:pt x="170" y="180"/>
                      <a:pt x="172" y="181"/>
                      <a:pt x="173" y="180"/>
                    </a:cubicBezTo>
                    <a:cubicBezTo>
                      <a:pt x="174" y="180"/>
                      <a:pt x="175" y="180"/>
                      <a:pt x="176" y="180"/>
                    </a:cubicBezTo>
                    <a:cubicBezTo>
                      <a:pt x="178" y="179"/>
                      <a:pt x="180" y="178"/>
                      <a:pt x="182" y="176"/>
                    </a:cubicBezTo>
                    <a:cubicBezTo>
                      <a:pt x="187" y="170"/>
                      <a:pt x="187" y="159"/>
                      <a:pt x="182" y="153"/>
                    </a:cubicBezTo>
                    <a:cubicBezTo>
                      <a:pt x="180" y="152"/>
                      <a:pt x="178" y="150"/>
                      <a:pt x="176" y="150"/>
                    </a:cubicBezTo>
                    <a:cubicBezTo>
                      <a:pt x="176" y="150"/>
                      <a:pt x="176" y="149"/>
                      <a:pt x="176" y="149"/>
                    </a:cubicBezTo>
                    <a:cubicBezTo>
                      <a:pt x="175" y="149"/>
                      <a:pt x="174" y="149"/>
                      <a:pt x="173" y="148"/>
                    </a:cubicBezTo>
                    <a:cubicBezTo>
                      <a:pt x="171" y="148"/>
                      <a:pt x="170" y="148"/>
                      <a:pt x="169" y="147"/>
                    </a:cubicBezTo>
                    <a:cubicBezTo>
                      <a:pt x="166" y="147"/>
                      <a:pt x="164" y="147"/>
                      <a:pt x="162" y="147"/>
                    </a:cubicBezTo>
                    <a:cubicBezTo>
                      <a:pt x="159" y="148"/>
                      <a:pt x="157" y="149"/>
                      <a:pt x="155" y="150"/>
                    </a:cubicBezTo>
                    <a:cubicBezTo>
                      <a:pt x="152" y="152"/>
                      <a:pt x="150" y="155"/>
                      <a:pt x="148" y="158"/>
                    </a:cubicBezTo>
                    <a:cubicBezTo>
                      <a:pt x="148" y="160"/>
                      <a:pt x="147" y="162"/>
                      <a:pt x="146" y="164"/>
                    </a:cubicBezTo>
                    <a:cubicBezTo>
                      <a:pt x="143" y="172"/>
                      <a:pt x="144" y="180"/>
                      <a:pt x="148" y="187"/>
                    </a:cubicBezTo>
                    <a:cubicBezTo>
                      <a:pt x="150" y="189"/>
                      <a:pt x="152" y="192"/>
                      <a:pt x="155" y="194"/>
                    </a:cubicBezTo>
                    <a:cubicBezTo>
                      <a:pt x="157" y="195"/>
                      <a:pt x="159" y="196"/>
                      <a:pt x="162" y="197"/>
                    </a:cubicBezTo>
                    <a:cubicBezTo>
                      <a:pt x="162" y="198"/>
                      <a:pt x="162" y="198"/>
                      <a:pt x="163" y="198"/>
                    </a:cubicBezTo>
                    <a:cubicBezTo>
                      <a:pt x="165" y="199"/>
                      <a:pt x="167" y="200"/>
                      <a:pt x="169" y="200"/>
                    </a:cubicBezTo>
                    <a:cubicBezTo>
                      <a:pt x="170" y="201"/>
                      <a:pt x="172" y="201"/>
                      <a:pt x="173" y="202"/>
                    </a:cubicBezTo>
                    <a:cubicBezTo>
                      <a:pt x="174" y="202"/>
                      <a:pt x="175" y="203"/>
                      <a:pt x="176" y="203"/>
                    </a:cubicBezTo>
                    <a:cubicBezTo>
                      <a:pt x="178" y="204"/>
                      <a:pt x="180" y="205"/>
                      <a:pt x="182" y="205"/>
                    </a:cubicBezTo>
                    <a:cubicBezTo>
                      <a:pt x="184" y="206"/>
                      <a:pt x="185" y="207"/>
                      <a:pt x="187" y="208"/>
                    </a:cubicBezTo>
                    <a:cubicBezTo>
                      <a:pt x="189" y="209"/>
                      <a:pt x="191" y="210"/>
                      <a:pt x="193" y="211"/>
                    </a:cubicBezTo>
                    <a:cubicBezTo>
                      <a:pt x="195" y="212"/>
                      <a:pt x="198" y="213"/>
                      <a:pt x="199" y="214"/>
                    </a:cubicBezTo>
                    <a:cubicBezTo>
                      <a:pt x="201" y="216"/>
                      <a:pt x="203" y="217"/>
                      <a:pt x="205" y="219"/>
                    </a:cubicBezTo>
                    <a:cubicBezTo>
                      <a:pt x="207" y="221"/>
                      <a:pt x="208" y="224"/>
                      <a:pt x="210" y="226"/>
                    </a:cubicBezTo>
                    <a:cubicBezTo>
                      <a:pt x="210" y="226"/>
                      <a:pt x="211" y="225"/>
                      <a:pt x="211" y="225"/>
                    </a:cubicBezTo>
                    <a:cubicBezTo>
                      <a:pt x="213" y="223"/>
                      <a:pt x="215" y="221"/>
                      <a:pt x="217" y="219"/>
                    </a:cubicBezTo>
                    <a:cubicBezTo>
                      <a:pt x="219" y="217"/>
                      <a:pt x="221" y="216"/>
                      <a:pt x="223" y="215"/>
                    </a:cubicBezTo>
                    <a:cubicBezTo>
                      <a:pt x="225" y="213"/>
                      <a:pt x="228" y="212"/>
                      <a:pt x="230" y="211"/>
                    </a:cubicBezTo>
                    <a:cubicBezTo>
                      <a:pt x="232" y="210"/>
                      <a:pt x="234" y="209"/>
                      <a:pt x="236" y="208"/>
                    </a:cubicBezTo>
                    <a:cubicBezTo>
                      <a:pt x="238" y="207"/>
                      <a:pt x="240" y="206"/>
                      <a:pt x="242" y="205"/>
                    </a:cubicBezTo>
                    <a:cubicBezTo>
                      <a:pt x="244" y="204"/>
                      <a:pt x="246" y="203"/>
                      <a:pt x="248" y="202"/>
                    </a:cubicBezTo>
                    <a:cubicBezTo>
                      <a:pt x="249" y="202"/>
                      <a:pt x="249" y="202"/>
                      <a:pt x="250" y="201"/>
                    </a:cubicBezTo>
                    <a:cubicBezTo>
                      <a:pt x="254" y="199"/>
                      <a:pt x="258" y="196"/>
                      <a:pt x="261" y="192"/>
                    </a:cubicBezTo>
                    <a:cubicBezTo>
                      <a:pt x="272" y="178"/>
                      <a:pt x="276" y="157"/>
                      <a:pt x="261" y="150"/>
                    </a:cubicBezTo>
                    <a:cubicBezTo>
                      <a:pt x="259" y="149"/>
                      <a:pt x="256" y="148"/>
                      <a:pt x="252" y="148"/>
                    </a:cubicBezTo>
                    <a:cubicBezTo>
                      <a:pt x="251" y="148"/>
                      <a:pt x="250" y="148"/>
                      <a:pt x="248" y="148"/>
                    </a:cubicBezTo>
                    <a:cubicBezTo>
                      <a:pt x="246" y="148"/>
                      <a:pt x="244" y="149"/>
                      <a:pt x="242" y="149"/>
                    </a:cubicBezTo>
                    <a:cubicBezTo>
                      <a:pt x="240" y="150"/>
                      <a:pt x="239" y="151"/>
                      <a:pt x="237" y="152"/>
                    </a:cubicBezTo>
                    <a:cubicBezTo>
                      <a:pt x="237" y="152"/>
                      <a:pt x="236" y="152"/>
                      <a:pt x="236" y="153"/>
                    </a:cubicBezTo>
                    <a:cubicBezTo>
                      <a:pt x="230" y="158"/>
                      <a:pt x="228" y="169"/>
                      <a:pt x="233" y="176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7" y="179"/>
                      <a:pt x="237" y="179"/>
                      <a:pt x="238" y="179"/>
                    </a:cubicBezTo>
                    <a:cubicBezTo>
                      <a:pt x="240" y="180"/>
                      <a:pt x="241" y="180"/>
                      <a:pt x="242" y="180"/>
                    </a:cubicBezTo>
                    <a:cubicBezTo>
                      <a:pt x="243" y="180"/>
                      <a:pt x="244" y="180"/>
                      <a:pt x="245" y="179"/>
                    </a:cubicBezTo>
                    <a:cubicBezTo>
                      <a:pt x="246" y="179"/>
                      <a:pt x="247" y="179"/>
                      <a:pt x="248" y="178"/>
                    </a:cubicBezTo>
                    <a:cubicBezTo>
                      <a:pt x="251" y="177"/>
                      <a:pt x="253" y="174"/>
                      <a:pt x="256" y="171"/>
                    </a:cubicBezTo>
                    <a:cubicBezTo>
                      <a:pt x="256" y="170"/>
                      <a:pt x="258" y="170"/>
                      <a:pt x="258" y="171"/>
                    </a:cubicBezTo>
                    <a:cubicBezTo>
                      <a:pt x="259" y="171"/>
                      <a:pt x="259" y="173"/>
                      <a:pt x="259" y="173"/>
                    </a:cubicBezTo>
                    <a:cubicBezTo>
                      <a:pt x="256" y="178"/>
                      <a:pt x="252" y="181"/>
                      <a:pt x="248" y="182"/>
                    </a:cubicBezTo>
                    <a:cubicBezTo>
                      <a:pt x="248" y="183"/>
                      <a:pt x="247" y="183"/>
                      <a:pt x="246" y="183"/>
                    </a:cubicBezTo>
                    <a:cubicBezTo>
                      <a:pt x="245" y="183"/>
                      <a:pt x="243" y="184"/>
                      <a:pt x="242" y="184"/>
                    </a:cubicBezTo>
                    <a:cubicBezTo>
                      <a:pt x="240" y="184"/>
                      <a:pt x="239" y="184"/>
                      <a:pt x="237" y="183"/>
                    </a:cubicBezTo>
                    <a:cubicBezTo>
                      <a:pt x="237" y="183"/>
                      <a:pt x="236" y="183"/>
                      <a:pt x="236" y="183"/>
                    </a:cubicBezTo>
                    <a:cubicBezTo>
                      <a:pt x="233" y="182"/>
                      <a:pt x="232" y="180"/>
                      <a:pt x="230" y="178"/>
                    </a:cubicBezTo>
                    <a:cubicBezTo>
                      <a:pt x="230" y="178"/>
                      <a:pt x="230" y="178"/>
                      <a:pt x="230" y="178"/>
                    </a:cubicBezTo>
                    <a:cubicBezTo>
                      <a:pt x="225" y="171"/>
                      <a:pt x="225" y="161"/>
                      <a:pt x="230" y="154"/>
                    </a:cubicBezTo>
                    <a:cubicBezTo>
                      <a:pt x="231" y="152"/>
                      <a:pt x="233" y="150"/>
                      <a:pt x="235" y="148"/>
                    </a:cubicBezTo>
                    <a:cubicBezTo>
                      <a:pt x="235" y="148"/>
                      <a:pt x="235" y="148"/>
                      <a:pt x="236" y="148"/>
                    </a:cubicBezTo>
                    <a:cubicBezTo>
                      <a:pt x="238" y="147"/>
                      <a:pt x="240" y="146"/>
                      <a:pt x="242" y="145"/>
                    </a:cubicBezTo>
                    <a:cubicBezTo>
                      <a:pt x="244" y="145"/>
                      <a:pt x="246" y="144"/>
                      <a:pt x="248" y="144"/>
                    </a:cubicBezTo>
                    <a:cubicBezTo>
                      <a:pt x="250" y="144"/>
                      <a:pt x="251" y="144"/>
                      <a:pt x="252" y="144"/>
                    </a:cubicBezTo>
                    <a:cubicBezTo>
                      <a:pt x="254" y="144"/>
                      <a:pt x="256" y="144"/>
                      <a:pt x="257" y="144"/>
                    </a:cubicBezTo>
                    <a:cubicBezTo>
                      <a:pt x="259" y="143"/>
                      <a:pt x="260" y="142"/>
                      <a:pt x="261" y="141"/>
                    </a:cubicBezTo>
                    <a:cubicBezTo>
                      <a:pt x="265" y="138"/>
                      <a:pt x="269" y="135"/>
                      <a:pt x="274" y="131"/>
                    </a:cubicBezTo>
                    <a:cubicBezTo>
                      <a:pt x="278" y="128"/>
                      <a:pt x="282" y="125"/>
                      <a:pt x="287" y="121"/>
                    </a:cubicBezTo>
                    <a:cubicBezTo>
                      <a:pt x="305" y="107"/>
                      <a:pt x="322" y="93"/>
                      <a:pt x="340" y="79"/>
                    </a:cubicBezTo>
                    <a:cubicBezTo>
                      <a:pt x="336" y="74"/>
                      <a:pt x="333" y="68"/>
                      <a:pt x="33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E5D6046E-D7DC-437C-8D76-066C1C02B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75" y="5505451"/>
                <a:ext cx="50800" cy="34925"/>
              </a:xfrm>
              <a:custGeom>
                <a:avLst/>
                <a:gdLst>
                  <a:gd name="T0" fmla="*/ 17 w 32"/>
                  <a:gd name="T1" fmla="*/ 22 h 22"/>
                  <a:gd name="T2" fmla="*/ 27 w 32"/>
                  <a:gd name="T3" fmla="*/ 15 h 22"/>
                  <a:gd name="T4" fmla="*/ 32 w 32"/>
                  <a:gd name="T5" fmla="*/ 12 h 22"/>
                  <a:gd name="T6" fmla="*/ 27 w 32"/>
                  <a:gd name="T7" fmla="*/ 8 h 22"/>
                  <a:gd name="T8" fmla="*/ 17 w 32"/>
                  <a:gd name="T9" fmla="*/ 1 h 22"/>
                  <a:gd name="T10" fmla="*/ 15 w 32"/>
                  <a:gd name="T11" fmla="*/ 0 h 22"/>
                  <a:gd name="T12" fmla="*/ 7 w 32"/>
                  <a:gd name="T13" fmla="*/ 5 h 22"/>
                  <a:gd name="T14" fmla="*/ 0 w 32"/>
                  <a:gd name="T15" fmla="*/ 10 h 22"/>
                  <a:gd name="T16" fmla="*/ 7 w 32"/>
                  <a:gd name="T17" fmla="*/ 15 h 22"/>
                  <a:gd name="T18" fmla="*/ 17 w 3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2">
                    <a:moveTo>
                      <a:pt x="17" y="22"/>
                    </a:moveTo>
                    <a:lnTo>
                      <a:pt x="27" y="15"/>
                    </a:lnTo>
                    <a:lnTo>
                      <a:pt x="32" y="12"/>
                    </a:lnTo>
                    <a:lnTo>
                      <a:pt x="27" y="8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7" y="5"/>
                    </a:lnTo>
                    <a:lnTo>
                      <a:pt x="0" y="10"/>
                    </a:lnTo>
                    <a:lnTo>
                      <a:pt x="7" y="15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D0171136-565B-4AFD-BF7E-06A98FCC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0" y="5578476"/>
                <a:ext cx="58737" cy="41275"/>
              </a:xfrm>
              <a:custGeom>
                <a:avLst/>
                <a:gdLst>
                  <a:gd name="T0" fmla="*/ 12 w 37"/>
                  <a:gd name="T1" fmla="*/ 21 h 26"/>
                  <a:gd name="T2" fmla="*/ 20 w 37"/>
                  <a:gd name="T3" fmla="*/ 26 h 26"/>
                  <a:gd name="T4" fmla="*/ 24 w 37"/>
                  <a:gd name="T5" fmla="*/ 24 h 26"/>
                  <a:gd name="T6" fmla="*/ 36 w 37"/>
                  <a:gd name="T7" fmla="*/ 15 h 26"/>
                  <a:gd name="T8" fmla="*/ 37 w 37"/>
                  <a:gd name="T9" fmla="*/ 14 h 26"/>
                  <a:gd name="T10" fmla="*/ 36 w 37"/>
                  <a:gd name="T11" fmla="*/ 10 h 26"/>
                  <a:gd name="T12" fmla="*/ 24 w 37"/>
                  <a:gd name="T13" fmla="*/ 3 h 26"/>
                  <a:gd name="T14" fmla="*/ 19 w 37"/>
                  <a:gd name="T15" fmla="*/ 0 h 26"/>
                  <a:gd name="T16" fmla="*/ 17 w 37"/>
                  <a:gd name="T17" fmla="*/ 0 h 26"/>
                  <a:gd name="T18" fmla="*/ 12 w 37"/>
                  <a:gd name="T19" fmla="*/ 3 h 26"/>
                  <a:gd name="T20" fmla="*/ 0 w 37"/>
                  <a:gd name="T21" fmla="*/ 12 h 26"/>
                  <a:gd name="T22" fmla="*/ 0 w 37"/>
                  <a:gd name="T23" fmla="*/ 12 h 26"/>
                  <a:gd name="T24" fmla="*/ 0 w 37"/>
                  <a:gd name="T25" fmla="*/ 14 h 26"/>
                  <a:gd name="T26" fmla="*/ 12 w 37"/>
                  <a:gd name="T2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6">
                    <a:moveTo>
                      <a:pt x="12" y="21"/>
                    </a:moveTo>
                    <a:lnTo>
                      <a:pt x="20" y="26"/>
                    </a:lnTo>
                    <a:lnTo>
                      <a:pt x="24" y="24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6" y="10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2" y="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8">
                <a:extLst>
                  <a:ext uri="{FF2B5EF4-FFF2-40B4-BE49-F238E27FC236}">
                    <a16:creationId xmlns:a16="http://schemas.microsoft.com/office/drawing/2014/main" id="{43F6AC92-91DB-4EF8-8204-E60319E81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5529263"/>
                <a:ext cx="50800" cy="34925"/>
              </a:xfrm>
              <a:custGeom>
                <a:avLst/>
                <a:gdLst>
                  <a:gd name="T0" fmla="*/ 0 w 32"/>
                  <a:gd name="T1" fmla="*/ 10 h 22"/>
                  <a:gd name="T2" fmla="*/ 3 w 32"/>
                  <a:gd name="T3" fmla="*/ 12 h 22"/>
                  <a:gd name="T4" fmla="*/ 14 w 32"/>
                  <a:gd name="T5" fmla="*/ 21 h 22"/>
                  <a:gd name="T6" fmla="*/ 17 w 32"/>
                  <a:gd name="T7" fmla="*/ 22 h 22"/>
                  <a:gd name="T8" fmla="*/ 24 w 32"/>
                  <a:gd name="T9" fmla="*/ 16 h 22"/>
                  <a:gd name="T10" fmla="*/ 32 w 32"/>
                  <a:gd name="T11" fmla="*/ 10 h 22"/>
                  <a:gd name="T12" fmla="*/ 24 w 32"/>
                  <a:gd name="T13" fmla="*/ 5 h 22"/>
                  <a:gd name="T14" fmla="*/ 15 w 32"/>
                  <a:gd name="T15" fmla="*/ 0 h 22"/>
                  <a:gd name="T16" fmla="*/ 14 w 32"/>
                  <a:gd name="T17" fmla="*/ 0 h 22"/>
                  <a:gd name="T18" fmla="*/ 3 w 32"/>
                  <a:gd name="T19" fmla="*/ 9 h 22"/>
                  <a:gd name="T20" fmla="*/ 0 w 32"/>
                  <a:gd name="T21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0" y="10"/>
                    </a:moveTo>
                    <a:lnTo>
                      <a:pt x="3" y="12"/>
                    </a:lnTo>
                    <a:lnTo>
                      <a:pt x="14" y="21"/>
                    </a:lnTo>
                    <a:lnTo>
                      <a:pt x="17" y="22"/>
                    </a:lnTo>
                    <a:lnTo>
                      <a:pt x="24" y="16"/>
                    </a:lnTo>
                    <a:lnTo>
                      <a:pt x="32" y="10"/>
                    </a:lnTo>
                    <a:lnTo>
                      <a:pt x="24" y="5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3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9">
                <a:extLst>
                  <a:ext uri="{FF2B5EF4-FFF2-40B4-BE49-F238E27FC236}">
                    <a16:creationId xmlns:a16="http://schemas.microsoft.com/office/drawing/2014/main" id="{7B803A42-ECC0-4BE0-B058-36C0A750B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5662613"/>
                <a:ext cx="52387" cy="34925"/>
              </a:xfrm>
              <a:custGeom>
                <a:avLst/>
                <a:gdLst>
                  <a:gd name="T0" fmla="*/ 0 w 33"/>
                  <a:gd name="T1" fmla="*/ 14 h 22"/>
                  <a:gd name="T2" fmla="*/ 6 w 33"/>
                  <a:gd name="T3" fmla="*/ 16 h 22"/>
                  <a:gd name="T4" fmla="*/ 14 w 33"/>
                  <a:gd name="T5" fmla="*/ 22 h 22"/>
                  <a:gd name="T6" fmla="*/ 33 w 33"/>
                  <a:gd name="T7" fmla="*/ 9 h 22"/>
                  <a:gd name="T8" fmla="*/ 19 w 33"/>
                  <a:gd name="T9" fmla="*/ 0 h 22"/>
                  <a:gd name="T10" fmla="*/ 6 w 33"/>
                  <a:gd name="T11" fmla="*/ 10 h 22"/>
                  <a:gd name="T12" fmla="*/ 0 w 33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0" y="14"/>
                    </a:moveTo>
                    <a:lnTo>
                      <a:pt x="6" y="16"/>
                    </a:lnTo>
                    <a:lnTo>
                      <a:pt x="14" y="22"/>
                    </a:lnTo>
                    <a:lnTo>
                      <a:pt x="33" y="9"/>
                    </a:lnTo>
                    <a:lnTo>
                      <a:pt x="19" y="0"/>
                    </a:lnTo>
                    <a:lnTo>
                      <a:pt x="6" y="1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0">
                <a:extLst>
                  <a:ext uri="{FF2B5EF4-FFF2-40B4-BE49-F238E27FC236}">
                    <a16:creationId xmlns:a16="http://schemas.microsoft.com/office/drawing/2014/main" id="{D5873F10-3656-4BEF-9F9E-7A368D711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38" y="5624513"/>
                <a:ext cx="52387" cy="33338"/>
              </a:xfrm>
              <a:custGeom>
                <a:avLst/>
                <a:gdLst>
                  <a:gd name="T0" fmla="*/ 0 w 33"/>
                  <a:gd name="T1" fmla="*/ 12 h 21"/>
                  <a:gd name="T2" fmla="*/ 0 w 33"/>
                  <a:gd name="T3" fmla="*/ 14 h 21"/>
                  <a:gd name="T4" fmla="*/ 14 w 33"/>
                  <a:gd name="T5" fmla="*/ 21 h 21"/>
                  <a:gd name="T6" fmla="*/ 22 w 33"/>
                  <a:gd name="T7" fmla="*/ 16 h 21"/>
                  <a:gd name="T8" fmla="*/ 33 w 33"/>
                  <a:gd name="T9" fmla="*/ 9 h 21"/>
                  <a:gd name="T10" fmla="*/ 22 w 33"/>
                  <a:gd name="T11" fmla="*/ 2 h 21"/>
                  <a:gd name="T12" fmla="*/ 17 w 33"/>
                  <a:gd name="T13" fmla="*/ 0 h 21"/>
                  <a:gd name="T14" fmla="*/ 0 w 33"/>
                  <a:gd name="T15" fmla="*/ 12 h 21"/>
                  <a:gd name="T16" fmla="*/ 0 w 33"/>
                  <a:gd name="T1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1">
                    <a:moveTo>
                      <a:pt x="0" y="12"/>
                    </a:moveTo>
                    <a:lnTo>
                      <a:pt x="0" y="14"/>
                    </a:lnTo>
                    <a:lnTo>
                      <a:pt x="14" y="21"/>
                    </a:lnTo>
                    <a:lnTo>
                      <a:pt x="22" y="16"/>
                    </a:lnTo>
                    <a:lnTo>
                      <a:pt x="33" y="9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1">
                <a:extLst>
                  <a:ext uri="{FF2B5EF4-FFF2-40B4-BE49-F238E27FC236}">
                    <a16:creationId xmlns:a16="http://schemas.microsoft.com/office/drawing/2014/main" id="{ADEBF0A6-2C1E-4ABA-824B-E864C5705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625" y="56896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5 w 31"/>
                  <a:gd name="T3" fmla="*/ 11 h 23"/>
                  <a:gd name="T4" fmla="*/ 0 w 31"/>
                  <a:gd name="T5" fmla="*/ 14 h 23"/>
                  <a:gd name="T6" fmla="*/ 5 w 31"/>
                  <a:gd name="T7" fmla="*/ 16 h 23"/>
                  <a:gd name="T8" fmla="*/ 14 w 31"/>
                  <a:gd name="T9" fmla="*/ 23 h 23"/>
                  <a:gd name="T10" fmla="*/ 28 w 31"/>
                  <a:gd name="T11" fmla="*/ 12 h 23"/>
                  <a:gd name="T12" fmla="*/ 31 w 31"/>
                  <a:gd name="T13" fmla="*/ 9 h 23"/>
                  <a:gd name="T14" fmla="*/ 28 w 31"/>
                  <a:gd name="T15" fmla="*/ 7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5" y="11"/>
                    </a:lnTo>
                    <a:lnTo>
                      <a:pt x="0" y="14"/>
                    </a:lnTo>
                    <a:lnTo>
                      <a:pt x="5" y="16"/>
                    </a:lnTo>
                    <a:lnTo>
                      <a:pt x="14" y="23"/>
                    </a:lnTo>
                    <a:lnTo>
                      <a:pt x="28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2">
                <a:extLst>
                  <a:ext uri="{FF2B5EF4-FFF2-40B4-BE49-F238E27FC236}">
                    <a16:creationId xmlns:a16="http://schemas.microsoft.com/office/drawing/2014/main" id="{F2B0E3CD-9107-47D0-8280-4ACBB3B2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5643563"/>
                <a:ext cx="47625" cy="34925"/>
              </a:xfrm>
              <a:custGeom>
                <a:avLst/>
                <a:gdLst>
                  <a:gd name="T0" fmla="*/ 0 w 18"/>
                  <a:gd name="T1" fmla="*/ 8 h 13"/>
                  <a:gd name="T2" fmla="*/ 1 w 18"/>
                  <a:gd name="T3" fmla="*/ 8 h 13"/>
                  <a:gd name="T4" fmla="*/ 8 w 18"/>
                  <a:gd name="T5" fmla="*/ 13 h 13"/>
                  <a:gd name="T6" fmla="*/ 14 w 18"/>
                  <a:gd name="T7" fmla="*/ 8 h 13"/>
                  <a:gd name="T8" fmla="*/ 18 w 18"/>
                  <a:gd name="T9" fmla="*/ 5 h 13"/>
                  <a:gd name="T10" fmla="*/ 14 w 18"/>
                  <a:gd name="T11" fmla="*/ 2 h 13"/>
                  <a:gd name="T12" fmla="*/ 10 w 18"/>
                  <a:gd name="T13" fmla="*/ 0 h 13"/>
                  <a:gd name="T14" fmla="*/ 10 w 18"/>
                  <a:gd name="T15" fmla="*/ 0 h 13"/>
                  <a:gd name="T16" fmla="*/ 1 w 18"/>
                  <a:gd name="T17" fmla="*/ 7 h 13"/>
                  <a:gd name="T18" fmla="*/ 0 w 18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7"/>
                      <a:pt x="1" y="7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3">
                <a:extLst>
                  <a:ext uri="{FF2B5EF4-FFF2-40B4-BE49-F238E27FC236}">
                    <a16:creationId xmlns:a16="http://schemas.microsoft.com/office/drawing/2014/main" id="{974D04B7-7298-4462-BF0E-3193D308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38" y="5600701"/>
                <a:ext cx="53975" cy="38100"/>
              </a:xfrm>
              <a:custGeom>
                <a:avLst/>
                <a:gdLst>
                  <a:gd name="T0" fmla="*/ 0 w 34"/>
                  <a:gd name="T1" fmla="*/ 12 h 24"/>
                  <a:gd name="T2" fmla="*/ 2 w 34"/>
                  <a:gd name="T3" fmla="*/ 13 h 24"/>
                  <a:gd name="T4" fmla="*/ 17 w 34"/>
                  <a:gd name="T5" fmla="*/ 24 h 24"/>
                  <a:gd name="T6" fmla="*/ 24 w 34"/>
                  <a:gd name="T7" fmla="*/ 19 h 24"/>
                  <a:gd name="T8" fmla="*/ 34 w 34"/>
                  <a:gd name="T9" fmla="*/ 12 h 24"/>
                  <a:gd name="T10" fmla="*/ 24 w 34"/>
                  <a:gd name="T11" fmla="*/ 5 h 24"/>
                  <a:gd name="T12" fmla="*/ 16 w 34"/>
                  <a:gd name="T13" fmla="*/ 0 h 24"/>
                  <a:gd name="T14" fmla="*/ 2 w 34"/>
                  <a:gd name="T15" fmla="*/ 10 h 24"/>
                  <a:gd name="T16" fmla="*/ 0 w 3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4">
                    <a:moveTo>
                      <a:pt x="0" y="12"/>
                    </a:moveTo>
                    <a:lnTo>
                      <a:pt x="2" y="13"/>
                    </a:lnTo>
                    <a:lnTo>
                      <a:pt x="17" y="24"/>
                    </a:lnTo>
                    <a:lnTo>
                      <a:pt x="24" y="19"/>
                    </a:lnTo>
                    <a:lnTo>
                      <a:pt x="34" y="12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2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4">
                <a:extLst>
                  <a:ext uri="{FF2B5EF4-FFF2-40B4-BE49-F238E27FC236}">
                    <a16:creationId xmlns:a16="http://schemas.microsoft.com/office/drawing/2014/main" id="{4988B28F-8791-4253-8CBC-A3EB5FCC3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575" y="5551488"/>
                <a:ext cx="61912" cy="42863"/>
              </a:xfrm>
              <a:custGeom>
                <a:avLst/>
                <a:gdLst>
                  <a:gd name="T0" fmla="*/ 0 w 39"/>
                  <a:gd name="T1" fmla="*/ 12 h 27"/>
                  <a:gd name="T2" fmla="*/ 0 w 39"/>
                  <a:gd name="T3" fmla="*/ 12 h 27"/>
                  <a:gd name="T4" fmla="*/ 10 w 39"/>
                  <a:gd name="T5" fmla="*/ 19 h 27"/>
                  <a:gd name="T6" fmla="*/ 22 w 39"/>
                  <a:gd name="T7" fmla="*/ 26 h 27"/>
                  <a:gd name="T8" fmla="*/ 24 w 39"/>
                  <a:gd name="T9" fmla="*/ 27 h 27"/>
                  <a:gd name="T10" fmla="*/ 32 w 39"/>
                  <a:gd name="T11" fmla="*/ 20 h 27"/>
                  <a:gd name="T12" fmla="*/ 39 w 39"/>
                  <a:gd name="T13" fmla="*/ 15 h 27"/>
                  <a:gd name="T14" fmla="*/ 32 w 39"/>
                  <a:gd name="T15" fmla="*/ 10 h 27"/>
                  <a:gd name="T16" fmla="*/ 22 w 39"/>
                  <a:gd name="T17" fmla="*/ 3 h 27"/>
                  <a:gd name="T18" fmla="*/ 15 w 39"/>
                  <a:gd name="T19" fmla="*/ 0 h 27"/>
                  <a:gd name="T20" fmla="*/ 10 w 39"/>
                  <a:gd name="T21" fmla="*/ 3 h 27"/>
                  <a:gd name="T22" fmla="*/ 0 w 39"/>
                  <a:gd name="T23" fmla="*/ 10 h 27"/>
                  <a:gd name="T24" fmla="*/ 0 w 39"/>
                  <a:gd name="T2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27">
                    <a:moveTo>
                      <a:pt x="0" y="12"/>
                    </a:moveTo>
                    <a:lnTo>
                      <a:pt x="0" y="12"/>
                    </a:lnTo>
                    <a:lnTo>
                      <a:pt x="10" y="19"/>
                    </a:lnTo>
                    <a:lnTo>
                      <a:pt x="22" y="26"/>
                    </a:lnTo>
                    <a:lnTo>
                      <a:pt x="24" y="27"/>
                    </a:lnTo>
                    <a:lnTo>
                      <a:pt x="32" y="20"/>
                    </a:lnTo>
                    <a:lnTo>
                      <a:pt x="39" y="15"/>
                    </a:lnTo>
                    <a:lnTo>
                      <a:pt x="32" y="10"/>
                    </a:lnTo>
                    <a:lnTo>
                      <a:pt x="22" y="3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5">
                <a:extLst>
                  <a:ext uri="{FF2B5EF4-FFF2-40B4-BE49-F238E27FC236}">
                    <a16:creationId xmlns:a16="http://schemas.microsoft.com/office/drawing/2014/main" id="{61BF73BB-43D4-48A2-BAAD-02FB5DF1E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581651"/>
                <a:ext cx="50800" cy="31750"/>
              </a:xfrm>
              <a:custGeom>
                <a:avLst/>
                <a:gdLst>
                  <a:gd name="T0" fmla="*/ 0 w 32"/>
                  <a:gd name="T1" fmla="*/ 12 h 20"/>
                  <a:gd name="T2" fmla="*/ 3 w 32"/>
                  <a:gd name="T3" fmla="*/ 13 h 20"/>
                  <a:gd name="T4" fmla="*/ 14 w 32"/>
                  <a:gd name="T5" fmla="*/ 20 h 20"/>
                  <a:gd name="T6" fmla="*/ 15 w 32"/>
                  <a:gd name="T7" fmla="*/ 20 h 20"/>
                  <a:gd name="T8" fmla="*/ 24 w 32"/>
                  <a:gd name="T9" fmla="*/ 13 h 20"/>
                  <a:gd name="T10" fmla="*/ 32 w 32"/>
                  <a:gd name="T11" fmla="*/ 8 h 20"/>
                  <a:gd name="T12" fmla="*/ 24 w 32"/>
                  <a:gd name="T13" fmla="*/ 3 h 20"/>
                  <a:gd name="T14" fmla="*/ 17 w 32"/>
                  <a:gd name="T15" fmla="*/ 0 h 20"/>
                  <a:gd name="T16" fmla="*/ 14 w 32"/>
                  <a:gd name="T17" fmla="*/ 1 h 20"/>
                  <a:gd name="T18" fmla="*/ 3 w 32"/>
                  <a:gd name="T19" fmla="*/ 10 h 20"/>
                  <a:gd name="T20" fmla="*/ 0 w 32"/>
                  <a:gd name="T21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0">
                    <a:moveTo>
                      <a:pt x="0" y="12"/>
                    </a:moveTo>
                    <a:lnTo>
                      <a:pt x="3" y="13"/>
                    </a:lnTo>
                    <a:lnTo>
                      <a:pt x="14" y="20"/>
                    </a:lnTo>
                    <a:lnTo>
                      <a:pt x="15" y="20"/>
                    </a:lnTo>
                    <a:lnTo>
                      <a:pt x="24" y="13"/>
                    </a:lnTo>
                    <a:lnTo>
                      <a:pt x="32" y="8"/>
                    </a:lnTo>
                    <a:lnTo>
                      <a:pt x="24" y="3"/>
                    </a:lnTo>
                    <a:lnTo>
                      <a:pt x="17" y="0"/>
                    </a:lnTo>
                    <a:lnTo>
                      <a:pt x="14" y="1"/>
                    </a:lnTo>
                    <a:lnTo>
                      <a:pt x="3" y="1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6">
                <a:extLst>
                  <a:ext uri="{FF2B5EF4-FFF2-40B4-BE49-F238E27FC236}">
                    <a16:creationId xmlns:a16="http://schemas.microsoft.com/office/drawing/2014/main" id="{8EA61E9C-CB7C-42C6-AB04-CFEAF6AD0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5780088"/>
                <a:ext cx="57150" cy="41275"/>
              </a:xfrm>
              <a:custGeom>
                <a:avLst/>
                <a:gdLst>
                  <a:gd name="T0" fmla="*/ 18 w 21"/>
                  <a:gd name="T1" fmla="*/ 10 h 15"/>
                  <a:gd name="T2" fmla="*/ 21 w 21"/>
                  <a:gd name="T3" fmla="*/ 7 h 15"/>
                  <a:gd name="T4" fmla="*/ 18 w 21"/>
                  <a:gd name="T5" fmla="*/ 5 h 15"/>
                  <a:gd name="T6" fmla="*/ 15 w 21"/>
                  <a:gd name="T7" fmla="*/ 3 h 15"/>
                  <a:gd name="T8" fmla="*/ 11 w 21"/>
                  <a:gd name="T9" fmla="*/ 0 h 15"/>
                  <a:gd name="T10" fmla="*/ 10 w 21"/>
                  <a:gd name="T11" fmla="*/ 0 h 15"/>
                  <a:gd name="T12" fmla="*/ 4 w 21"/>
                  <a:gd name="T13" fmla="*/ 5 h 15"/>
                  <a:gd name="T14" fmla="*/ 0 w 21"/>
                  <a:gd name="T15" fmla="*/ 8 h 15"/>
                  <a:gd name="T16" fmla="*/ 4 w 21"/>
                  <a:gd name="T17" fmla="*/ 10 h 15"/>
                  <a:gd name="T18" fmla="*/ 11 w 21"/>
                  <a:gd name="T19" fmla="*/ 15 h 15"/>
                  <a:gd name="T20" fmla="*/ 11 w 21"/>
                  <a:gd name="T21" fmla="*/ 15 h 15"/>
                  <a:gd name="T22" fmla="*/ 12 w 21"/>
                  <a:gd name="T23" fmla="*/ 14 h 15"/>
                  <a:gd name="T24" fmla="*/ 15 w 21"/>
                  <a:gd name="T25" fmla="*/ 12 h 15"/>
                  <a:gd name="T26" fmla="*/ 18 w 21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5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4"/>
                      <a:pt x="12" y="14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7">
                <a:extLst>
                  <a:ext uri="{FF2B5EF4-FFF2-40B4-BE49-F238E27FC236}">
                    <a16:creationId xmlns:a16="http://schemas.microsoft.com/office/drawing/2014/main" id="{F6EBDA5F-59B0-48FD-B092-87833138C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03888"/>
                <a:ext cx="52387" cy="34925"/>
              </a:xfrm>
              <a:custGeom>
                <a:avLst/>
                <a:gdLst>
                  <a:gd name="T0" fmla="*/ 16 w 33"/>
                  <a:gd name="T1" fmla="*/ 22 h 22"/>
                  <a:gd name="T2" fmla="*/ 24 w 33"/>
                  <a:gd name="T3" fmla="*/ 15 h 22"/>
                  <a:gd name="T4" fmla="*/ 33 w 33"/>
                  <a:gd name="T5" fmla="*/ 8 h 22"/>
                  <a:gd name="T6" fmla="*/ 24 w 33"/>
                  <a:gd name="T7" fmla="*/ 3 h 22"/>
                  <a:gd name="T8" fmla="*/ 18 w 33"/>
                  <a:gd name="T9" fmla="*/ 0 h 22"/>
                  <a:gd name="T10" fmla="*/ 14 w 33"/>
                  <a:gd name="T11" fmla="*/ 3 h 22"/>
                  <a:gd name="T12" fmla="*/ 2 w 33"/>
                  <a:gd name="T13" fmla="*/ 12 h 22"/>
                  <a:gd name="T14" fmla="*/ 0 w 33"/>
                  <a:gd name="T15" fmla="*/ 12 h 22"/>
                  <a:gd name="T16" fmla="*/ 2 w 33"/>
                  <a:gd name="T17" fmla="*/ 14 h 22"/>
                  <a:gd name="T18" fmla="*/ 14 w 33"/>
                  <a:gd name="T19" fmla="*/ 20 h 22"/>
                  <a:gd name="T20" fmla="*/ 16 w 33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6" y="22"/>
                    </a:moveTo>
                    <a:lnTo>
                      <a:pt x="24" y="15"/>
                    </a:lnTo>
                    <a:lnTo>
                      <a:pt x="33" y="8"/>
                    </a:lnTo>
                    <a:lnTo>
                      <a:pt x="24" y="3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0"/>
                    </a:lnTo>
                    <a:lnTo>
                      <a:pt x="1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68">
                <a:extLst>
                  <a:ext uri="{FF2B5EF4-FFF2-40B4-BE49-F238E27FC236}">
                    <a16:creationId xmlns:a16="http://schemas.microsoft.com/office/drawing/2014/main" id="{EB35B21E-C190-42D9-B73B-3F4D83353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5730876"/>
                <a:ext cx="46037" cy="33338"/>
              </a:xfrm>
              <a:custGeom>
                <a:avLst/>
                <a:gdLst>
                  <a:gd name="T0" fmla="*/ 14 w 29"/>
                  <a:gd name="T1" fmla="*/ 21 h 21"/>
                  <a:gd name="T2" fmla="*/ 22 w 29"/>
                  <a:gd name="T3" fmla="*/ 14 h 21"/>
                  <a:gd name="T4" fmla="*/ 29 w 29"/>
                  <a:gd name="T5" fmla="*/ 9 h 21"/>
                  <a:gd name="T6" fmla="*/ 22 w 29"/>
                  <a:gd name="T7" fmla="*/ 5 h 21"/>
                  <a:gd name="T8" fmla="*/ 15 w 29"/>
                  <a:gd name="T9" fmla="*/ 0 h 21"/>
                  <a:gd name="T10" fmla="*/ 12 w 29"/>
                  <a:gd name="T11" fmla="*/ 2 h 21"/>
                  <a:gd name="T12" fmla="*/ 2 w 29"/>
                  <a:gd name="T13" fmla="*/ 10 h 21"/>
                  <a:gd name="T14" fmla="*/ 0 w 29"/>
                  <a:gd name="T15" fmla="*/ 12 h 21"/>
                  <a:gd name="T16" fmla="*/ 2 w 29"/>
                  <a:gd name="T17" fmla="*/ 14 h 21"/>
                  <a:gd name="T18" fmla="*/ 12 w 29"/>
                  <a:gd name="T19" fmla="*/ 21 h 21"/>
                  <a:gd name="T20" fmla="*/ 14 w 29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1">
                    <a:moveTo>
                      <a:pt x="14" y="21"/>
                    </a:moveTo>
                    <a:lnTo>
                      <a:pt x="22" y="14"/>
                    </a:lnTo>
                    <a:lnTo>
                      <a:pt x="29" y="9"/>
                    </a:lnTo>
                    <a:lnTo>
                      <a:pt x="22" y="5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2" y="21"/>
                    </a:ln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9">
                <a:extLst>
                  <a:ext uri="{FF2B5EF4-FFF2-40B4-BE49-F238E27FC236}">
                    <a16:creationId xmlns:a16="http://schemas.microsoft.com/office/drawing/2014/main" id="{127822E4-478E-46BA-8F18-94F59BF2B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730876"/>
                <a:ext cx="53975" cy="38100"/>
              </a:xfrm>
              <a:custGeom>
                <a:avLst/>
                <a:gdLst>
                  <a:gd name="T0" fmla="*/ 17 w 34"/>
                  <a:gd name="T1" fmla="*/ 22 h 24"/>
                  <a:gd name="T2" fmla="*/ 19 w 34"/>
                  <a:gd name="T3" fmla="*/ 24 h 24"/>
                  <a:gd name="T4" fmla="*/ 27 w 34"/>
                  <a:gd name="T5" fmla="*/ 17 h 24"/>
                  <a:gd name="T6" fmla="*/ 34 w 34"/>
                  <a:gd name="T7" fmla="*/ 12 h 24"/>
                  <a:gd name="T8" fmla="*/ 27 w 34"/>
                  <a:gd name="T9" fmla="*/ 9 h 24"/>
                  <a:gd name="T10" fmla="*/ 17 w 34"/>
                  <a:gd name="T11" fmla="*/ 2 h 24"/>
                  <a:gd name="T12" fmla="*/ 15 w 34"/>
                  <a:gd name="T13" fmla="*/ 0 h 24"/>
                  <a:gd name="T14" fmla="*/ 7 w 34"/>
                  <a:gd name="T15" fmla="*/ 7 h 24"/>
                  <a:gd name="T16" fmla="*/ 0 w 34"/>
                  <a:gd name="T17" fmla="*/ 12 h 24"/>
                  <a:gd name="T18" fmla="*/ 7 w 34"/>
                  <a:gd name="T19" fmla="*/ 17 h 24"/>
                  <a:gd name="T20" fmla="*/ 17 w 34"/>
                  <a:gd name="T2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22"/>
                    </a:moveTo>
                    <a:lnTo>
                      <a:pt x="19" y="24"/>
                    </a:lnTo>
                    <a:lnTo>
                      <a:pt x="27" y="17"/>
                    </a:lnTo>
                    <a:lnTo>
                      <a:pt x="34" y="12"/>
                    </a:lnTo>
                    <a:lnTo>
                      <a:pt x="27" y="9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70">
                <a:extLst>
                  <a:ext uri="{FF2B5EF4-FFF2-40B4-BE49-F238E27FC236}">
                    <a16:creationId xmlns:a16="http://schemas.microsoft.com/office/drawing/2014/main" id="{DC268CE2-B7B9-494A-8189-B4370F9FB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754688"/>
                <a:ext cx="47625" cy="33338"/>
              </a:xfrm>
              <a:custGeom>
                <a:avLst/>
                <a:gdLst>
                  <a:gd name="T0" fmla="*/ 13 w 30"/>
                  <a:gd name="T1" fmla="*/ 21 h 21"/>
                  <a:gd name="T2" fmla="*/ 15 w 30"/>
                  <a:gd name="T3" fmla="*/ 21 h 21"/>
                  <a:gd name="T4" fmla="*/ 24 w 30"/>
                  <a:gd name="T5" fmla="*/ 14 h 21"/>
                  <a:gd name="T6" fmla="*/ 30 w 30"/>
                  <a:gd name="T7" fmla="*/ 11 h 21"/>
                  <a:gd name="T8" fmla="*/ 24 w 30"/>
                  <a:gd name="T9" fmla="*/ 7 h 21"/>
                  <a:gd name="T10" fmla="*/ 15 w 30"/>
                  <a:gd name="T11" fmla="*/ 0 h 21"/>
                  <a:gd name="T12" fmla="*/ 13 w 30"/>
                  <a:gd name="T13" fmla="*/ 2 h 21"/>
                  <a:gd name="T14" fmla="*/ 3 w 30"/>
                  <a:gd name="T15" fmla="*/ 9 h 21"/>
                  <a:gd name="T16" fmla="*/ 0 w 30"/>
                  <a:gd name="T17" fmla="*/ 12 h 21"/>
                  <a:gd name="T18" fmla="*/ 3 w 30"/>
                  <a:gd name="T19" fmla="*/ 14 h 21"/>
                  <a:gd name="T20" fmla="*/ 13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3" y="21"/>
                    </a:moveTo>
                    <a:lnTo>
                      <a:pt x="15" y="21"/>
                    </a:lnTo>
                    <a:lnTo>
                      <a:pt x="24" y="14"/>
                    </a:lnTo>
                    <a:lnTo>
                      <a:pt x="30" y="11"/>
                    </a:lnTo>
                    <a:lnTo>
                      <a:pt x="24" y="7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1">
                <a:extLst>
                  <a:ext uri="{FF2B5EF4-FFF2-40B4-BE49-F238E27FC236}">
                    <a16:creationId xmlns:a16="http://schemas.microsoft.com/office/drawing/2014/main" id="{A56C7DE5-1A21-4D1D-B390-882185A63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5" y="5632451"/>
                <a:ext cx="49212" cy="33338"/>
              </a:xfrm>
              <a:custGeom>
                <a:avLst/>
                <a:gdLst>
                  <a:gd name="T0" fmla="*/ 16 w 31"/>
                  <a:gd name="T1" fmla="*/ 0 h 21"/>
                  <a:gd name="T2" fmla="*/ 16 w 31"/>
                  <a:gd name="T3" fmla="*/ 0 h 21"/>
                  <a:gd name="T4" fmla="*/ 6 w 31"/>
                  <a:gd name="T5" fmla="*/ 7 h 21"/>
                  <a:gd name="T6" fmla="*/ 0 w 31"/>
                  <a:gd name="T7" fmla="*/ 12 h 21"/>
                  <a:gd name="T8" fmla="*/ 6 w 31"/>
                  <a:gd name="T9" fmla="*/ 16 h 21"/>
                  <a:gd name="T10" fmla="*/ 16 w 31"/>
                  <a:gd name="T11" fmla="*/ 21 h 21"/>
                  <a:gd name="T12" fmla="*/ 18 w 31"/>
                  <a:gd name="T13" fmla="*/ 21 h 21"/>
                  <a:gd name="T14" fmla="*/ 26 w 31"/>
                  <a:gd name="T15" fmla="*/ 14 h 21"/>
                  <a:gd name="T16" fmla="*/ 31 w 31"/>
                  <a:gd name="T17" fmla="*/ 11 h 21"/>
                  <a:gd name="T18" fmla="*/ 26 w 31"/>
                  <a:gd name="T19" fmla="*/ 7 h 21"/>
                  <a:gd name="T20" fmla="*/ 16 w 31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0"/>
                    </a:moveTo>
                    <a:lnTo>
                      <a:pt x="16" y="0"/>
                    </a:lnTo>
                    <a:lnTo>
                      <a:pt x="6" y="7"/>
                    </a:lnTo>
                    <a:lnTo>
                      <a:pt x="0" y="12"/>
                    </a:lnTo>
                    <a:lnTo>
                      <a:pt x="6" y="16"/>
                    </a:lnTo>
                    <a:lnTo>
                      <a:pt x="16" y="21"/>
                    </a:lnTo>
                    <a:lnTo>
                      <a:pt x="18" y="21"/>
                    </a:lnTo>
                    <a:lnTo>
                      <a:pt x="26" y="14"/>
                    </a:lnTo>
                    <a:lnTo>
                      <a:pt x="31" y="11"/>
                    </a:lnTo>
                    <a:lnTo>
                      <a:pt x="26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2">
                <a:extLst>
                  <a:ext uri="{FF2B5EF4-FFF2-40B4-BE49-F238E27FC236}">
                    <a16:creationId xmlns:a16="http://schemas.microsoft.com/office/drawing/2014/main" id="{5C6346D6-5664-49A8-B319-CFED1CD1B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788" y="5678488"/>
                <a:ext cx="47625" cy="33338"/>
              </a:xfrm>
              <a:custGeom>
                <a:avLst/>
                <a:gdLst>
                  <a:gd name="T0" fmla="*/ 15 w 30"/>
                  <a:gd name="T1" fmla="*/ 21 h 21"/>
                  <a:gd name="T2" fmla="*/ 22 w 30"/>
                  <a:gd name="T3" fmla="*/ 14 h 21"/>
                  <a:gd name="T4" fmla="*/ 30 w 30"/>
                  <a:gd name="T5" fmla="*/ 9 h 21"/>
                  <a:gd name="T6" fmla="*/ 22 w 30"/>
                  <a:gd name="T7" fmla="*/ 4 h 21"/>
                  <a:gd name="T8" fmla="*/ 15 w 30"/>
                  <a:gd name="T9" fmla="*/ 0 h 21"/>
                  <a:gd name="T10" fmla="*/ 12 w 30"/>
                  <a:gd name="T11" fmla="*/ 2 h 21"/>
                  <a:gd name="T12" fmla="*/ 1 w 30"/>
                  <a:gd name="T13" fmla="*/ 11 h 21"/>
                  <a:gd name="T14" fmla="*/ 0 w 30"/>
                  <a:gd name="T15" fmla="*/ 11 h 21"/>
                  <a:gd name="T16" fmla="*/ 1 w 30"/>
                  <a:gd name="T17" fmla="*/ 12 h 21"/>
                  <a:gd name="T18" fmla="*/ 12 w 30"/>
                  <a:gd name="T19" fmla="*/ 19 h 21"/>
                  <a:gd name="T20" fmla="*/ 15 w 30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15" y="21"/>
                    </a:moveTo>
                    <a:lnTo>
                      <a:pt x="22" y="14"/>
                    </a:lnTo>
                    <a:lnTo>
                      <a:pt x="30" y="9"/>
                    </a:lnTo>
                    <a:lnTo>
                      <a:pt x="22" y="4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12" y="19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3">
                <a:extLst>
                  <a:ext uri="{FF2B5EF4-FFF2-40B4-BE49-F238E27FC236}">
                    <a16:creationId xmlns:a16="http://schemas.microsoft.com/office/drawing/2014/main" id="{34B7C3CE-C607-4154-94AA-1851FD5B8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5602288"/>
                <a:ext cx="63500" cy="41275"/>
              </a:xfrm>
              <a:custGeom>
                <a:avLst/>
                <a:gdLst>
                  <a:gd name="T0" fmla="*/ 24 w 40"/>
                  <a:gd name="T1" fmla="*/ 7 h 26"/>
                  <a:gd name="T2" fmla="*/ 14 w 40"/>
                  <a:gd name="T3" fmla="*/ 0 h 26"/>
                  <a:gd name="T4" fmla="*/ 4 w 40"/>
                  <a:gd name="T5" fmla="*/ 9 h 26"/>
                  <a:gd name="T6" fmla="*/ 0 w 40"/>
                  <a:gd name="T7" fmla="*/ 12 h 26"/>
                  <a:gd name="T8" fmla="*/ 4 w 40"/>
                  <a:gd name="T9" fmla="*/ 14 h 26"/>
                  <a:gd name="T10" fmla="*/ 14 w 40"/>
                  <a:gd name="T11" fmla="*/ 21 h 26"/>
                  <a:gd name="T12" fmla="*/ 24 w 40"/>
                  <a:gd name="T13" fmla="*/ 26 h 26"/>
                  <a:gd name="T14" fmla="*/ 24 w 40"/>
                  <a:gd name="T15" fmla="*/ 26 h 26"/>
                  <a:gd name="T16" fmla="*/ 35 w 40"/>
                  <a:gd name="T17" fmla="*/ 19 h 26"/>
                  <a:gd name="T18" fmla="*/ 40 w 40"/>
                  <a:gd name="T19" fmla="*/ 16 h 26"/>
                  <a:gd name="T20" fmla="*/ 35 w 40"/>
                  <a:gd name="T21" fmla="*/ 14 h 26"/>
                  <a:gd name="T22" fmla="*/ 24 w 40"/>
                  <a:gd name="T2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24" y="7"/>
                    </a:move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4"/>
                    </a:lnTo>
                    <a:lnTo>
                      <a:pt x="2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4">
                <a:extLst>
                  <a:ext uri="{FF2B5EF4-FFF2-40B4-BE49-F238E27FC236}">
                    <a16:creationId xmlns:a16="http://schemas.microsoft.com/office/drawing/2014/main" id="{0732264D-C92B-4E26-BC9A-7DE58CCF9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54676"/>
                <a:ext cx="53975" cy="34925"/>
              </a:xfrm>
              <a:custGeom>
                <a:avLst/>
                <a:gdLst>
                  <a:gd name="T0" fmla="*/ 15 w 34"/>
                  <a:gd name="T1" fmla="*/ 0 h 22"/>
                  <a:gd name="T2" fmla="*/ 15 w 34"/>
                  <a:gd name="T3" fmla="*/ 0 h 22"/>
                  <a:gd name="T4" fmla="*/ 3 w 34"/>
                  <a:gd name="T5" fmla="*/ 9 h 22"/>
                  <a:gd name="T6" fmla="*/ 0 w 34"/>
                  <a:gd name="T7" fmla="*/ 12 h 22"/>
                  <a:gd name="T8" fmla="*/ 3 w 34"/>
                  <a:gd name="T9" fmla="*/ 14 h 22"/>
                  <a:gd name="T10" fmla="*/ 15 w 34"/>
                  <a:gd name="T11" fmla="*/ 21 h 22"/>
                  <a:gd name="T12" fmla="*/ 19 w 34"/>
                  <a:gd name="T13" fmla="*/ 22 h 22"/>
                  <a:gd name="T14" fmla="*/ 25 w 34"/>
                  <a:gd name="T15" fmla="*/ 17 h 22"/>
                  <a:gd name="T16" fmla="*/ 34 w 34"/>
                  <a:gd name="T17" fmla="*/ 12 h 22"/>
                  <a:gd name="T18" fmla="*/ 25 w 34"/>
                  <a:gd name="T19" fmla="*/ 7 h 22"/>
                  <a:gd name="T20" fmla="*/ 15 w 34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2">
                    <a:moveTo>
                      <a:pt x="15" y="0"/>
                    </a:moveTo>
                    <a:lnTo>
                      <a:pt x="15" y="0"/>
                    </a:lnTo>
                    <a:lnTo>
                      <a:pt x="3" y="9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15" y="21"/>
                    </a:lnTo>
                    <a:lnTo>
                      <a:pt x="19" y="22"/>
                    </a:lnTo>
                    <a:lnTo>
                      <a:pt x="25" y="17"/>
                    </a:lnTo>
                    <a:lnTo>
                      <a:pt x="34" y="12"/>
                    </a:lnTo>
                    <a:lnTo>
                      <a:pt x="25" y="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5">
                <a:extLst>
                  <a:ext uri="{FF2B5EF4-FFF2-40B4-BE49-F238E27FC236}">
                    <a16:creationId xmlns:a16="http://schemas.microsoft.com/office/drawing/2014/main" id="{38D68C79-D53D-4397-AADA-1DB395E19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5665788"/>
                <a:ext cx="950912" cy="385763"/>
              </a:xfrm>
              <a:custGeom>
                <a:avLst/>
                <a:gdLst>
                  <a:gd name="T0" fmla="*/ 350 w 350"/>
                  <a:gd name="T1" fmla="*/ 0 h 142"/>
                  <a:gd name="T2" fmla="*/ 258 w 350"/>
                  <a:gd name="T3" fmla="*/ 69 h 142"/>
                  <a:gd name="T4" fmla="*/ 245 w 350"/>
                  <a:gd name="T5" fmla="*/ 79 h 142"/>
                  <a:gd name="T6" fmla="*/ 232 w 350"/>
                  <a:gd name="T7" fmla="*/ 88 h 142"/>
                  <a:gd name="T8" fmla="*/ 219 w 350"/>
                  <a:gd name="T9" fmla="*/ 97 h 142"/>
                  <a:gd name="T10" fmla="*/ 213 w 350"/>
                  <a:gd name="T11" fmla="*/ 102 h 142"/>
                  <a:gd name="T12" fmla="*/ 207 w 350"/>
                  <a:gd name="T13" fmla="*/ 107 h 142"/>
                  <a:gd name="T14" fmla="*/ 201 w 350"/>
                  <a:gd name="T15" fmla="*/ 111 h 142"/>
                  <a:gd name="T16" fmla="*/ 194 w 350"/>
                  <a:gd name="T17" fmla="*/ 116 h 142"/>
                  <a:gd name="T18" fmla="*/ 188 w 350"/>
                  <a:gd name="T19" fmla="*/ 120 h 142"/>
                  <a:gd name="T20" fmla="*/ 182 w 350"/>
                  <a:gd name="T21" fmla="*/ 125 h 142"/>
                  <a:gd name="T22" fmla="*/ 181 w 350"/>
                  <a:gd name="T23" fmla="*/ 126 h 142"/>
                  <a:gd name="T24" fmla="*/ 179 w 350"/>
                  <a:gd name="T25" fmla="*/ 126 h 142"/>
                  <a:gd name="T26" fmla="*/ 176 w 350"/>
                  <a:gd name="T27" fmla="*/ 124 h 142"/>
                  <a:gd name="T28" fmla="*/ 170 w 350"/>
                  <a:gd name="T29" fmla="*/ 121 h 142"/>
                  <a:gd name="T30" fmla="*/ 164 w 350"/>
                  <a:gd name="T31" fmla="*/ 116 h 142"/>
                  <a:gd name="T32" fmla="*/ 158 w 350"/>
                  <a:gd name="T33" fmla="*/ 112 h 142"/>
                  <a:gd name="T34" fmla="*/ 153 w 350"/>
                  <a:gd name="T35" fmla="*/ 109 h 142"/>
                  <a:gd name="T36" fmla="*/ 147 w 350"/>
                  <a:gd name="T37" fmla="*/ 105 h 142"/>
                  <a:gd name="T38" fmla="*/ 144 w 350"/>
                  <a:gd name="T39" fmla="*/ 103 h 142"/>
                  <a:gd name="T40" fmla="*/ 140 w 350"/>
                  <a:gd name="T41" fmla="*/ 100 h 142"/>
                  <a:gd name="T42" fmla="*/ 133 w 350"/>
                  <a:gd name="T43" fmla="*/ 95 h 142"/>
                  <a:gd name="T44" fmla="*/ 126 w 350"/>
                  <a:gd name="T45" fmla="*/ 91 h 142"/>
                  <a:gd name="T46" fmla="*/ 119 w 350"/>
                  <a:gd name="T47" fmla="*/ 87 h 142"/>
                  <a:gd name="T48" fmla="*/ 115 w 350"/>
                  <a:gd name="T49" fmla="*/ 83 h 142"/>
                  <a:gd name="T50" fmla="*/ 102 w 350"/>
                  <a:gd name="T51" fmla="*/ 75 h 142"/>
                  <a:gd name="T52" fmla="*/ 89 w 350"/>
                  <a:gd name="T53" fmla="*/ 66 h 142"/>
                  <a:gd name="T54" fmla="*/ 1 w 350"/>
                  <a:gd name="T55" fmla="*/ 8 h 142"/>
                  <a:gd name="T56" fmla="*/ 1 w 350"/>
                  <a:gd name="T57" fmla="*/ 24 h 142"/>
                  <a:gd name="T58" fmla="*/ 89 w 350"/>
                  <a:gd name="T59" fmla="*/ 82 h 142"/>
                  <a:gd name="T60" fmla="*/ 102 w 350"/>
                  <a:gd name="T61" fmla="*/ 91 h 142"/>
                  <a:gd name="T62" fmla="*/ 115 w 350"/>
                  <a:gd name="T63" fmla="*/ 99 h 142"/>
                  <a:gd name="T64" fmla="*/ 119 w 350"/>
                  <a:gd name="T65" fmla="*/ 102 h 142"/>
                  <a:gd name="T66" fmla="*/ 126 w 350"/>
                  <a:gd name="T67" fmla="*/ 106 h 142"/>
                  <a:gd name="T68" fmla="*/ 133 w 350"/>
                  <a:gd name="T69" fmla="*/ 111 h 142"/>
                  <a:gd name="T70" fmla="*/ 140 w 350"/>
                  <a:gd name="T71" fmla="*/ 115 h 142"/>
                  <a:gd name="T72" fmla="*/ 144 w 350"/>
                  <a:gd name="T73" fmla="*/ 118 h 142"/>
                  <a:gd name="T74" fmla="*/ 147 w 350"/>
                  <a:gd name="T75" fmla="*/ 120 h 142"/>
                  <a:gd name="T76" fmla="*/ 153 w 350"/>
                  <a:gd name="T77" fmla="*/ 124 h 142"/>
                  <a:gd name="T78" fmla="*/ 158 w 350"/>
                  <a:gd name="T79" fmla="*/ 128 h 142"/>
                  <a:gd name="T80" fmla="*/ 164 w 350"/>
                  <a:gd name="T81" fmla="*/ 132 h 142"/>
                  <a:gd name="T82" fmla="*/ 170 w 350"/>
                  <a:gd name="T83" fmla="*/ 136 h 142"/>
                  <a:gd name="T84" fmla="*/ 176 w 350"/>
                  <a:gd name="T85" fmla="*/ 139 h 142"/>
                  <a:gd name="T86" fmla="*/ 179 w 350"/>
                  <a:gd name="T87" fmla="*/ 142 h 142"/>
                  <a:gd name="T88" fmla="*/ 182 w 350"/>
                  <a:gd name="T89" fmla="*/ 139 h 142"/>
                  <a:gd name="T90" fmla="*/ 188 w 350"/>
                  <a:gd name="T91" fmla="*/ 135 h 142"/>
                  <a:gd name="T92" fmla="*/ 194 w 350"/>
                  <a:gd name="T93" fmla="*/ 130 h 142"/>
                  <a:gd name="T94" fmla="*/ 201 w 350"/>
                  <a:gd name="T95" fmla="*/ 125 h 142"/>
                  <a:gd name="T96" fmla="*/ 207 w 350"/>
                  <a:gd name="T97" fmla="*/ 121 h 142"/>
                  <a:gd name="T98" fmla="*/ 213 w 350"/>
                  <a:gd name="T99" fmla="*/ 116 h 142"/>
                  <a:gd name="T100" fmla="*/ 219 w 350"/>
                  <a:gd name="T101" fmla="*/ 111 h 142"/>
                  <a:gd name="T102" fmla="*/ 232 w 350"/>
                  <a:gd name="T103" fmla="*/ 102 h 142"/>
                  <a:gd name="T104" fmla="*/ 245 w 350"/>
                  <a:gd name="T105" fmla="*/ 93 h 142"/>
                  <a:gd name="T106" fmla="*/ 258 w 350"/>
                  <a:gd name="T107" fmla="*/ 83 h 142"/>
                  <a:gd name="T108" fmla="*/ 350 w 350"/>
                  <a:gd name="T109" fmla="*/ 12 h 142"/>
                  <a:gd name="T110" fmla="*/ 350 w 350"/>
                  <a:gd name="T1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0" h="142">
                    <a:moveTo>
                      <a:pt x="350" y="0"/>
                    </a:moveTo>
                    <a:cubicBezTo>
                      <a:pt x="258" y="69"/>
                      <a:pt x="258" y="69"/>
                      <a:pt x="258" y="69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19" y="97"/>
                      <a:pt x="219" y="97"/>
                      <a:pt x="219" y="97"/>
                    </a:cubicBezTo>
                    <a:cubicBezTo>
                      <a:pt x="213" y="102"/>
                      <a:pt x="213" y="102"/>
                      <a:pt x="213" y="102"/>
                    </a:cubicBez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6"/>
                      <a:pt x="179" y="126"/>
                      <a:pt x="179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19" y="87"/>
                      <a:pt x="119" y="87"/>
                      <a:pt x="119" y="87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02" y="75"/>
                      <a:pt x="102" y="75"/>
                      <a:pt x="102" y="75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2"/>
                      <a:pt x="0" y="23"/>
                      <a:pt x="1" y="24"/>
                    </a:cubicBezTo>
                    <a:cubicBezTo>
                      <a:pt x="4" y="26"/>
                      <a:pt x="46" y="54"/>
                      <a:pt x="89" y="82"/>
                    </a:cubicBezTo>
                    <a:cubicBezTo>
                      <a:pt x="93" y="85"/>
                      <a:pt x="98" y="88"/>
                      <a:pt x="102" y="91"/>
                    </a:cubicBezTo>
                    <a:cubicBezTo>
                      <a:pt x="106" y="93"/>
                      <a:pt x="111" y="96"/>
                      <a:pt x="115" y="99"/>
                    </a:cubicBezTo>
                    <a:cubicBezTo>
                      <a:pt x="116" y="100"/>
                      <a:pt x="118" y="101"/>
                      <a:pt x="119" y="102"/>
                    </a:cubicBezTo>
                    <a:cubicBezTo>
                      <a:pt x="122" y="104"/>
                      <a:pt x="124" y="105"/>
                      <a:pt x="126" y="106"/>
                    </a:cubicBezTo>
                    <a:cubicBezTo>
                      <a:pt x="128" y="108"/>
                      <a:pt x="130" y="109"/>
                      <a:pt x="133" y="111"/>
                    </a:cubicBezTo>
                    <a:cubicBezTo>
                      <a:pt x="135" y="112"/>
                      <a:pt x="137" y="114"/>
                      <a:pt x="140" y="115"/>
                    </a:cubicBezTo>
                    <a:cubicBezTo>
                      <a:pt x="141" y="116"/>
                      <a:pt x="143" y="117"/>
                      <a:pt x="144" y="118"/>
                    </a:cubicBezTo>
                    <a:cubicBezTo>
                      <a:pt x="145" y="119"/>
                      <a:pt x="146" y="119"/>
                      <a:pt x="147" y="120"/>
                    </a:cubicBezTo>
                    <a:cubicBezTo>
                      <a:pt x="149" y="121"/>
                      <a:pt x="151" y="123"/>
                      <a:pt x="153" y="124"/>
                    </a:cubicBezTo>
                    <a:cubicBezTo>
                      <a:pt x="155" y="125"/>
                      <a:pt x="157" y="127"/>
                      <a:pt x="158" y="128"/>
                    </a:cubicBezTo>
                    <a:cubicBezTo>
                      <a:pt x="161" y="129"/>
                      <a:pt x="162" y="131"/>
                      <a:pt x="164" y="132"/>
                    </a:cubicBezTo>
                    <a:cubicBezTo>
                      <a:pt x="167" y="133"/>
                      <a:pt x="169" y="135"/>
                      <a:pt x="170" y="136"/>
                    </a:cubicBezTo>
                    <a:cubicBezTo>
                      <a:pt x="173" y="137"/>
                      <a:pt x="174" y="138"/>
                      <a:pt x="176" y="139"/>
                    </a:cubicBezTo>
                    <a:cubicBezTo>
                      <a:pt x="177" y="140"/>
                      <a:pt x="179" y="141"/>
                      <a:pt x="179" y="142"/>
                    </a:cubicBezTo>
                    <a:cubicBezTo>
                      <a:pt x="180" y="141"/>
                      <a:pt x="181" y="140"/>
                      <a:pt x="182" y="139"/>
                    </a:cubicBezTo>
                    <a:cubicBezTo>
                      <a:pt x="184" y="138"/>
                      <a:pt x="186" y="136"/>
                      <a:pt x="188" y="135"/>
                    </a:cubicBezTo>
                    <a:cubicBezTo>
                      <a:pt x="190" y="133"/>
                      <a:pt x="192" y="131"/>
                      <a:pt x="194" y="130"/>
                    </a:cubicBezTo>
                    <a:cubicBezTo>
                      <a:pt x="196" y="128"/>
                      <a:pt x="199" y="127"/>
                      <a:pt x="201" y="125"/>
                    </a:cubicBezTo>
                    <a:cubicBezTo>
                      <a:pt x="203" y="124"/>
                      <a:pt x="205" y="122"/>
                      <a:pt x="207" y="121"/>
                    </a:cubicBezTo>
                    <a:cubicBezTo>
                      <a:pt x="209" y="119"/>
                      <a:pt x="211" y="117"/>
                      <a:pt x="213" y="116"/>
                    </a:cubicBezTo>
                    <a:cubicBezTo>
                      <a:pt x="215" y="114"/>
                      <a:pt x="217" y="113"/>
                      <a:pt x="219" y="111"/>
                    </a:cubicBezTo>
                    <a:cubicBezTo>
                      <a:pt x="224" y="108"/>
                      <a:pt x="228" y="105"/>
                      <a:pt x="232" y="102"/>
                    </a:cubicBezTo>
                    <a:cubicBezTo>
                      <a:pt x="236" y="99"/>
                      <a:pt x="240" y="96"/>
                      <a:pt x="245" y="93"/>
                    </a:cubicBezTo>
                    <a:cubicBezTo>
                      <a:pt x="249" y="90"/>
                      <a:pt x="253" y="87"/>
                      <a:pt x="258" y="83"/>
                    </a:cubicBezTo>
                    <a:cubicBezTo>
                      <a:pt x="289" y="60"/>
                      <a:pt x="321" y="37"/>
                      <a:pt x="350" y="12"/>
                    </a:cubicBezTo>
                    <a:cubicBezTo>
                      <a:pt x="350" y="8"/>
                      <a:pt x="350" y="4"/>
                      <a:pt x="3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6">
                <a:extLst>
                  <a:ext uri="{FF2B5EF4-FFF2-40B4-BE49-F238E27FC236}">
                    <a16:creationId xmlns:a16="http://schemas.microsoft.com/office/drawing/2014/main" id="{F6E92A12-A98A-4CB6-9B7D-69038B054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5605463"/>
                <a:ext cx="50800" cy="34925"/>
              </a:xfrm>
              <a:custGeom>
                <a:avLst/>
                <a:gdLst>
                  <a:gd name="T0" fmla="*/ 17 w 32"/>
                  <a:gd name="T1" fmla="*/ 0 h 22"/>
                  <a:gd name="T2" fmla="*/ 15 w 32"/>
                  <a:gd name="T3" fmla="*/ 2 h 22"/>
                  <a:gd name="T4" fmla="*/ 3 w 32"/>
                  <a:gd name="T5" fmla="*/ 10 h 22"/>
                  <a:gd name="T6" fmla="*/ 0 w 32"/>
                  <a:gd name="T7" fmla="*/ 14 h 22"/>
                  <a:gd name="T8" fmla="*/ 3 w 32"/>
                  <a:gd name="T9" fmla="*/ 17 h 22"/>
                  <a:gd name="T10" fmla="*/ 15 w 32"/>
                  <a:gd name="T11" fmla="*/ 22 h 22"/>
                  <a:gd name="T12" fmla="*/ 15 w 32"/>
                  <a:gd name="T13" fmla="*/ 22 h 22"/>
                  <a:gd name="T14" fmla="*/ 25 w 32"/>
                  <a:gd name="T15" fmla="*/ 16 h 22"/>
                  <a:gd name="T16" fmla="*/ 32 w 32"/>
                  <a:gd name="T17" fmla="*/ 10 h 22"/>
                  <a:gd name="T18" fmla="*/ 25 w 32"/>
                  <a:gd name="T19" fmla="*/ 5 h 22"/>
                  <a:gd name="T20" fmla="*/ 17 w 32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2">
                    <a:moveTo>
                      <a:pt x="17" y="0"/>
                    </a:moveTo>
                    <a:lnTo>
                      <a:pt x="15" y="2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25" y="16"/>
                    </a:lnTo>
                    <a:lnTo>
                      <a:pt x="32" y="10"/>
                    </a:lnTo>
                    <a:lnTo>
                      <a:pt x="25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7">
                <a:extLst>
                  <a:ext uri="{FF2B5EF4-FFF2-40B4-BE49-F238E27FC236}">
                    <a16:creationId xmlns:a16="http://schemas.microsoft.com/office/drawing/2014/main" id="{79891C95-97D2-4718-9EAC-54CF06981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1238" y="5651501"/>
                <a:ext cx="57150" cy="38100"/>
              </a:xfrm>
              <a:custGeom>
                <a:avLst/>
                <a:gdLst>
                  <a:gd name="T0" fmla="*/ 24 w 36"/>
                  <a:gd name="T1" fmla="*/ 24 h 24"/>
                  <a:gd name="T2" fmla="*/ 34 w 36"/>
                  <a:gd name="T3" fmla="*/ 16 h 24"/>
                  <a:gd name="T4" fmla="*/ 36 w 36"/>
                  <a:gd name="T5" fmla="*/ 14 h 24"/>
                  <a:gd name="T6" fmla="*/ 34 w 36"/>
                  <a:gd name="T7" fmla="*/ 12 h 24"/>
                  <a:gd name="T8" fmla="*/ 13 w 36"/>
                  <a:gd name="T9" fmla="*/ 0 h 24"/>
                  <a:gd name="T10" fmla="*/ 12 w 36"/>
                  <a:gd name="T11" fmla="*/ 2 h 24"/>
                  <a:gd name="T12" fmla="*/ 0 w 36"/>
                  <a:gd name="T13" fmla="*/ 9 h 24"/>
                  <a:gd name="T14" fmla="*/ 12 w 36"/>
                  <a:gd name="T15" fmla="*/ 16 h 24"/>
                  <a:gd name="T16" fmla="*/ 24 w 3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24" y="24"/>
                    </a:moveTo>
                    <a:lnTo>
                      <a:pt x="34" y="16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0" y="9"/>
                    </a:lnTo>
                    <a:lnTo>
                      <a:pt x="12" y="16"/>
                    </a:lnTo>
                    <a:lnTo>
                      <a:pt x="2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E28FA44-A448-4324-8DC1-5C7313D97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988" y="5708651"/>
                <a:ext cx="52387" cy="36513"/>
              </a:xfrm>
              <a:custGeom>
                <a:avLst/>
                <a:gdLst>
                  <a:gd name="T0" fmla="*/ 16 w 33"/>
                  <a:gd name="T1" fmla="*/ 0 h 23"/>
                  <a:gd name="T2" fmla="*/ 11 w 33"/>
                  <a:gd name="T3" fmla="*/ 5 h 23"/>
                  <a:gd name="T4" fmla="*/ 6 w 33"/>
                  <a:gd name="T5" fmla="*/ 9 h 23"/>
                  <a:gd name="T6" fmla="*/ 0 w 33"/>
                  <a:gd name="T7" fmla="*/ 12 h 23"/>
                  <a:gd name="T8" fmla="*/ 6 w 33"/>
                  <a:gd name="T9" fmla="*/ 14 h 23"/>
                  <a:gd name="T10" fmla="*/ 11 w 33"/>
                  <a:gd name="T11" fmla="*/ 17 h 23"/>
                  <a:gd name="T12" fmla="*/ 18 w 33"/>
                  <a:gd name="T13" fmla="*/ 23 h 23"/>
                  <a:gd name="T14" fmla="*/ 21 w 33"/>
                  <a:gd name="T15" fmla="*/ 21 h 23"/>
                  <a:gd name="T16" fmla="*/ 30 w 33"/>
                  <a:gd name="T17" fmla="*/ 12 h 23"/>
                  <a:gd name="T18" fmla="*/ 33 w 33"/>
                  <a:gd name="T19" fmla="*/ 11 h 23"/>
                  <a:gd name="T20" fmla="*/ 30 w 33"/>
                  <a:gd name="T21" fmla="*/ 9 h 23"/>
                  <a:gd name="T22" fmla="*/ 21 w 33"/>
                  <a:gd name="T23" fmla="*/ 4 h 23"/>
                  <a:gd name="T24" fmla="*/ 16 w 33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3">
                    <a:moveTo>
                      <a:pt x="16" y="0"/>
                    </a:moveTo>
                    <a:lnTo>
                      <a:pt x="11" y="5"/>
                    </a:lnTo>
                    <a:lnTo>
                      <a:pt x="6" y="9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1" y="17"/>
                    </a:lnTo>
                    <a:lnTo>
                      <a:pt x="18" y="23"/>
                    </a:lnTo>
                    <a:lnTo>
                      <a:pt x="21" y="21"/>
                    </a:lnTo>
                    <a:lnTo>
                      <a:pt x="30" y="12"/>
                    </a:lnTo>
                    <a:lnTo>
                      <a:pt x="33" y="11"/>
                    </a:lnTo>
                    <a:lnTo>
                      <a:pt x="30" y="9"/>
                    </a:lnTo>
                    <a:lnTo>
                      <a:pt x="21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9">
                <a:extLst>
                  <a:ext uri="{FF2B5EF4-FFF2-40B4-BE49-F238E27FC236}">
                    <a16:creationId xmlns:a16="http://schemas.microsoft.com/office/drawing/2014/main" id="{B4A01DC5-11B3-44C9-B9EE-ECDF29A42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707063"/>
                <a:ext cx="53975" cy="38100"/>
              </a:xfrm>
              <a:custGeom>
                <a:avLst/>
                <a:gdLst>
                  <a:gd name="T0" fmla="*/ 17 w 34"/>
                  <a:gd name="T1" fmla="*/ 0 h 24"/>
                  <a:gd name="T2" fmla="*/ 16 w 34"/>
                  <a:gd name="T3" fmla="*/ 0 h 24"/>
                  <a:gd name="T4" fmla="*/ 7 w 34"/>
                  <a:gd name="T5" fmla="*/ 6 h 24"/>
                  <a:gd name="T6" fmla="*/ 0 w 34"/>
                  <a:gd name="T7" fmla="*/ 12 h 24"/>
                  <a:gd name="T8" fmla="*/ 7 w 34"/>
                  <a:gd name="T9" fmla="*/ 15 h 24"/>
                  <a:gd name="T10" fmla="*/ 17 w 34"/>
                  <a:gd name="T11" fmla="*/ 22 h 24"/>
                  <a:gd name="T12" fmla="*/ 19 w 34"/>
                  <a:gd name="T13" fmla="*/ 24 h 24"/>
                  <a:gd name="T14" fmla="*/ 28 w 34"/>
                  <a:gd name="T15" fmla="*/ 17 h 24"/>
                  <a:gd name="T16" fmla="*/ 34 w 34"/>
                  <a:gd name="T17" fmla="*/ 12 h 24"/>
                  <a:gd name="T18" fmla="*/ 28 w 34"/>
                  <a:gd name="T19" fmla="*/ 6 h 24"/>
                  <a:gd name="T20" fmla="*/ 17 w 3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24">
                    <a:moveTo>
                      <a:pt x="17" y="0"/>
                    </a:moveTo>
                    <a:lnTo>
                      <a:pt x="16" y="0"/>
                    </a:lnTo>
                    <a:lnTo>
                      <a:pt x="7" y="6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7" y="22"/>
                    </a:lnTo>
                    <a:lnTo>
                      <a:pt x="19" y="24"/>
                    </a:lnTo>
                    <a:lnTo>
                      <a:pt x="28" y="17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80">
                <a:extLst>
                  <a:ext uri="{FF2B5EF4-FFF2-40B4-BE49-F238E27FC236}">
                    <a16:creationId xmlns:a16="http://schemas.microsoft.com/office/drawing/2014/main" id="{77DAD5A2-23C6-4219-AA39-FF8BC90DD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0" y="5684838"/>
                <a:ext cx="47625" cy="34925"/>
              </a:xfrm>
              <a:custGeom>
                <a:avLst/>
                <a:gdLst>
                  <a:gd name="T0" fmla="*/ 15 w 30"/>
                  <a:gd name="T1" fmla="*/ 0 h 22"/>
                  <a:gd name="T2" fmla="*/ 7 w 30"/>
                  <a:gd name="T3" fmla="*/ 5 h 22"/>
                  <a:gd name="T4" fmla="*/ 0 w 30"/>
                  <a:gd name="T5" fmla="*/ 12 h 22"/>
                  <a:gd name="T6" fmla="*/ 7 w 30"/>
                  <a:gd name="T7" fmla="*/ 17 h 22"/>
                  <a:gd name="T8" fmla="*/ 15 w 30"/>
                  <a:gd name="T9" fmla="*/ 22 h 22"/>
                  <a:gd name="T10" fmla="*/ 17 w 30"/>
                  <a:gd name="T11" fmla="*/ 20 h 22"/>
                  <a:gd name="T12" fmla="*/ 27 w 30"/>
                  <a:gd name="T13" fmla="*/ 12 h 22"/>
                  <a:gd name="T14" fmla="*/ 30 w 30"/>
                  <a:gd name="T15" fmla="*/ 10 h 22"/>
                  <a:gd name="T16" fmla="*/ 27 w 30"/>
                  <a:gd name="T17" fmla="*/ 8 h 22"/>
                  <a:gd name="T18" fmla="*/ 17 w 30"/>
                  <a:gd name="T19" fmla="*/ 2 h 22"/>
                  <a:gd name="T20" fmla="*/ 15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15" y="0"/>
                    </a:moveTo>
                    <a:lnTo>
                      <a:pt x="7" y="5"/>
                    </a:lnTo>
                    <a:lnTo>
                      <a:pt x="0" y="12"/>
                    </a:lnTo>
                    <a:lnTo>
                      <a:pt x="7" y="17"/>
                    </a:lnTo>
                    <a:lnTo>
                      <a:pt x="15" y="22"/>
                    </a:lnTo>
                    <a:lnTo>
                      <a:pt x="17" y="20"/>
                    </a:lnTo>
                    <a:lnTo>
                      <a:pt x="27" y="12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17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1">
                <a:extLst>
                  <a:ext uri="{FF2B5EF4-FFF2-40B4-BE49-F238E27FC236}">
                    <a16:creationId xmlns:a16="http://schemas.microsoft.com/office/drawing/2014/main" id="{1591D68C-C643-446E-802C-4EE973593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250" y="5657851"/>
                <a:ext cx="52387" cy="34925"/>
              </a:xfrm>
              <a:custGeom>
                <a:avLst/>
                <a:gdLst>
                  <a:gd name="T0" fmla="*/ 17 w 33"/>
                  <a:gd name="T1" fmla="*/ 0 h 22"/>
                  <a:gd name="T2" fmla="*/ 17 w 33"/>
                  <a:gd name="T3" fmla="*/ 0 h 22"/>
                  <a:gd name="T4" fmla="*/ 7 w 33"/>
                  <a:gd name="T5" fmla="*/ 7 h 22"/>
                  <a:gd name="T6" fmla="*/ 0 w 33"/>
                  <a:gd name="T7" fmla="*/ 13 h 22"/>
                  <a:gd name="T8" fmla="*/ 7 w 33"/>
                  <a:gd name="T9" fmla="*/ 17 h 22"/>
                  <a:gd name="T10" fmla="*/ 16 w 33"/>
                  <a:gd name="T11" fmla="*/ 22 h 22"/>
                  <a:gd name="T12" fmla="*/ 17 w 33"/>
                  <a:gd name="T13" fmla="*/ 22 h 22"/>
                  <a:gd name="T14" fmla="*/ 28 w 33"/>
                  <a:gd name="T15" fmla="*/ 13 h 22"/>
                  <a:gd name="T16" fmla="*/ 33 w 33"/>
                  <a:gd name="T17" fmla="*/ 10 h 22"/>
                  <a:gd name="T18" fmla="*/ 28 w 33"/>
                  <a:gd name="T19" fmla="*/ 7 h 22"/>
                  <a:gd name="T20" fmla="*/ 17 w 33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17" y="0"/>
                    </a:moveTo>
                    <a:lnTo>
                      <a:pt x="17" y="0"/>
                    </a:lnTo>
                    <a:lnTo>
                      <a:pt x="7" y="7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8" y="13"/>
                    </a:lnTo>
                    <a:lnTo>
                      <a:pt x="33" y="10"/>
                    </a:lnTo>
                    <a:lnTo>
                      <a:pt x="28" y="7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82">
                <a:extLst>
                  <a:ext uri="{FF2B5EF4-FFF2-40B4-BE49-F238E27FC236}">
                    <a16:creationId xmlns:a16="http://schemas.microsoft.com/office/drawing/2014/main" id="{A6708496-2A10-4AB7-95B2-3551426C8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5" y="5735638"/>
                <a:ext cx="919162" cy="382588"/>
              </a:xfrm>
              <a:custGeom>
                <a:avLst/>
                <a:gdLst>
                  <a:gd name="T0" fmla="*/ 338 w 339"/>
                  <a:gd name="T1" fmla="*/ 0 h 140"/>
                  <a:gd name="T2" fmla="*/ 255 w 339"/>
                  <a:gd name="T3" fmla="*/ 62 h 140"/>
                  <a:gd name="T4" fmla="*/ 242 w 339"/>
                  <a:gd name="T5" fmla="*/ 72 h 140"/>
                  <a:gd name="T6" fmla="*/ 229 w 339"/>
                  <a:gd name="T7" fmla="*/ 81 h 140"/>
                  <a:gd name="T8" fmla="*/ 216 w 339"/>
                  <a:gd name="T9" fmla="*/ 91 h 140"/>
                  <a:gd name="T10" fmla="*/ 210 w 339"/>
                  <a:gd name="T11" fmla="*/ 96 h 140"/>
                  <a:gd name="T12" fmla="*/ 204 w 339"/>
                  <a:gd name="T13" fmla="*/ 100 h 140"/>
                  <a:gd name="T14" fmla="*/ 198 w 339"/>
                  <a:gd name="T15" fmla="*/ 105 h 140"/>
                  <a:gd name="T16" fmla="*/ 191 w 339"/>
                  <a:gd name="T17" fmla="*/ 109 h 140"/>
                  <a:gd name="T18" fmla="*/ 185 w 339"/>
                  <a:gd name="T19" fmla="*/ 114 h 140"/>
                  <a:gd name="T20" fmla="*/ 179 w 339"/>
                  <a:gd name="T21" fmla="*/ 118 h 140"/>
                  <a:gd name="T22" fmla="*/ 178 w 339"/>
                  <a:gd name="T23" fmla="*/ 120 h 140"/>
                  <a:gd name="T24" fmla="*/ 175 w 339"/>
                  <a:gd name="T25" fmla="*/ 120 h 140"/>
                  <a:gd name="T26" fmla="*/ 173 w 339"/>
                  <a:gd name="T27" fmla="*/ 118 h 140"/>
                  <a:gd name="T28" fmla="*/ 167 w 339"/>
                  <a:gd name="T29" fmla="*/ 114 h 140"/>
                  <a:gd name="T30" fmla="*/ 161 w 339"/>
                  <a:gd name="T31" fmla="*/ 110 h 140"/>
                  <a:gd name="T32" fmla="*/ 155 w 339"/>
                  <a:gd name="T33" fmla="*/ 106 h 140"/>
                  <a:gd name="T34" fmla="*/ 150 w 339"/>
                  <a:gd name="T35" fmla="*/ 102 h 140"/>
                  <a:gd name="T36" fmla="*/ 144 w 339"/>
                  <a:gd name="T37" fmla="*/ 98 h 140"/>
                  <a:gd name="T38" fmla="*/ 141 w 339"/>
                  <a:gd name="T39" fmla="*/ 97 h 140"/>
                  <a:gd name="T40" fmla="*/ 137 w 339"/>
                  <a:gd name="T41" fmla="*/ 94 h 140"/>
                  <a:gd name="T42" fmla="*/ 130 w 339"/>
                  <a:gd name="T43" fmla="*/ 89 h 140"/>
                  <a:gd name="T44" fmla="*/ 123 w 339"/>
                  <a:gd name="T45" fmla="*/ 85 h 140"/>
                  <a:gd name="T46" fmla="*/ 116 w 339"/>
                  <a:gd name="T47" fmla="*/ 80 h 140"/>
                  <a:gd name="T48" fmla="*/ 112 w 339"/>
                  <a:gd name="T49" fmla="*/ 77 h 140"/>
                  <a:gd name="T50" fmla="*/ 99 w 339"/>
                  <a:gd name="T51" fmla="*/ 69 h 140"/>
                  <a:gd name="T52" fmla="*/ 86 w 339"/>
                  <a:gd name="T53" fmla="*/ 60 h 140"/>
                  <a:gd name="T54" fmla="*/ 1 w 339"/>
                  <a:gd name="T55" fmla="*/ 4 h 140"/>
                  <a:gd name="T56" fmla="*/ 0 w 339"/>
                  <a:gd name="T57" fmla="*/ 20 h 140"/>
                  <a:gd name="T58" fmla="*/ 86 w 339"/>
                  <a:gd name="T59" fmla="*/ 79 h 140"/>
                  <a:gd name="T60" fmla="*/ 99 w 339"/>
                  <a:gd name="T61" fmla="*/ 88 h 140"/>
                  <a:gd name="T62" fmla="*/ 112 w 339"/>
                  <a:gd name="T63" fmla="*/ 97 h 140"/>
                  <a:gd name="T64" fmla="*/ 116 w 339"/>
                  <a:gd name="T65" fmla="*/ 100 h 140"/>
                  <a:gd name="T66" fmla="*/ 123 w 339"/>
                  <a:gd name="T67" fmla="*/ 104 h 140"/>
                  <a:gd name="T68" fmla="*/ 130 w 339"/>
                  <a:gd name="T69" fmla="*/ 109 h 140"/>
                  <a:gd name="T70" fmla="*/ 137 w 339"/>
                  <a:gd name="T71" fmla="*/ 114 h 140"/>
                  <a:gd name="T72" fmla="*/ 141 w 339"/>
                  <a:gd name="T73" fmla="*/ 117 h 140"/>
                  <a:gd name="T74" fmla="*/ 144 w 339"/>
                  <a:gd name="T75" fmla="*/ 119 h 140"/>
                  <a:gd name="T76" fmla="*/ 150 w 339"/>
                  <a:gd name="T77" fmla="*/ 123 h 140"/>
                  <a:gd name="T78" fmla="*/ 155 w 339"/>
                  <a:gd name="T79" fmla="*/ 127 h 140"/>
                  <a:gd name="T80" fmla="*/ 161 w 339"/>
                  <a:gd name="T81" fmla="*/ 131 h 140"/>
                  <a:gd name="T82" fmla="*/ 167 w 339"/>
                  <a:gd name="T83" fmla="*/ 135 h 140"/>
                  <a:gd name="T84" fmla="*/ 173 w 339"/>
                  <a:gd name="T85" fmla="*/ 139 h 140"/>
                  <a:gd name="T86" fmla="*/ 175 w 339"/>
                  <a:gd name="T87" fmla="*/ 140 h 140"/>
                  <a:gd name="T88" fmla="*/ 179 w 339"/>
                  <a:gd name="T89" fmla="*/ 137 h 140"/>
                  <a:gd name="T90" fmla="*/ 185 w 339"/>
                  <a:gd name="T91" fmla="*/ 132 h 140"/>
                  <a:gd name="T92" fmla="*/ 191 w 339"/>
                  <a:gd name="T93" fmla="*/ 127 h 140"/>
                  <a:gd name="T94" fmla="*/ 198 w 339"/>
                  <a:gd name="T95" fmla="*/ 123 h 140"/>
                  <a:gd name="T96" fmla="*/ 204 w 339"/>
                  <a:gd name="T97" fmla="*/ 118 h 140"/>
                  <a:gd name="T98" fmla="*/ 210 w 339"/>
                  <a:gd name="T99" fmla="*/ 113 h 140"/>
                  <a:gd name="T100" fmla="*/ 216 w 339"/>
                  <a:gd name="T101" fmla="*/ 108 h 140"/>
                  <a:gd name="T102" fmla="*/ 229 w 339"/>
                  <a:gd name="T103" fmla="*/ 98 h 140"/>
                  <a:gd name="T104" fmla="*/ 242 w 339"/>
                  <a:gd name="T105" fmla="*/ 89 h 140"/>
                  <a:gd name="T106" fmla="*/ 255 w 339"/>
                  <a:gd name="T107" fmla="*/ 79 h 140"/>
                  <a:gd name="T108" fmla="*/ 339 w 339"/>
                  <a:gd name="T109" fmla="*/ 15 h 140"/>
                  <a:gd name="T110" fmla="*/ 338 w 339"/>
                  <a:gd name="T1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140">
                    <a:moveTo>
                      <a:pt x="338" y="0"/>
                    </a:moveTo>
                    <a:cubicBezTo>
                      <a:pt x="255" y="62"/>
                      <a:pt x="255" y="62"/>
                      <a:pt x="255" y="6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16" y="91"/>
                      <a:pt x="216" y="91"/>
                      <a:pt x="216" y="91"/>
                    </a:cubicBezTo>
                    <a:cubicBezTo>
                      <a:pt x="210" y="96"/>
                      <a:pt x="210" y="96"/>
                      <a:pt x="210" y="96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1" y="109"/>
                      <a:pt x="191" y="109"/>
                      <a:pt x="191" y="109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79" y="118"/>
                      <a:pt x="179" y="118"/>
                      <a:pt x="179" y="118"/>
                    </a:cubicBezTo>
                    <a:cubicBezTo>
                      <a:pt x="178" y="120"/>
                      <a:pt x="178" y="120"/>
                      <a:pt x="178" y="120"/>
                    </a:cubicBezTo>
                    <a:cubicBezTo>
                      <a:pt x="177" y="120"/>
                      <a:pt x="176" y="120"/>
                      <a:pt x="175" y="120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67" y="114"/>
                      <a:pt x="167" y="114"/>
                      <a:pt x="167" y="114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44" y="98"/>
                      <a:pt x="144" y="98"/>
                      <a:pt x="144" y="98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3" y="85"/>
                      <a:pt x="123" y="85"/>
                      <a:pt x="123" y="85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30" y="109"/>
                      <a:pt x="130" y="109"/>
                      <a:pt x="130" y="109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41" y="117"/>
                      <a:pt x="141" y="117"/>
                      <a:pt x="141" y="117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61" y="131"/>
                      <a:pt x="161" y="131"/>
                      <a:pt x="161" y="131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5" y="140"/>
                      <a:pt x="175" y="140"/>
                      <a:pt x="175" y="140"/>
                    </a:cubicBezTo>
                    <a:cubicBezTo>
                      <a:pt x="179" y="137"/>
                      <a:pt x="179" y="137"/>
                      <a:pt x="179" y="137"/>
                    </a:cubicBezTo>
                    <a:cubicBezTo>
                      <a:pt x="185" y="132"/>
                      <a:pt x="185" y="132"/>
                      <a:pt x="185" y="132"/>
                    </a:cubicBezTo>
                    <a:cubicBezTo>
                      <a:pt x="191" y="127"/>
                      <a:pt x="191" y="127"/>
                      <a:pt x="191" y="127"/>
                    </a:cubicBezTo>
                    <a:cubicBezTo>
                      <a:pt x="198" y="123"/>
                      <a:pt x="198" y="123"/>
                      <a:pt x="198" y="123"/>
                    </a:cubicBezTo>
                    <a:cubicBezTo>
                      <a:pt x="204" y="118"/>
                      <a:pt x="204" y="118"/>
                      <a:pt x="204" y="118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29" y="98"/>
                      <a:pt x="229" y="98"/>
                      <a:pt x="229" y="98"/>
                    </a:cubicBezTo>
                    <a:cubicBezTo>
                      <a:pt x="242" y="89"/>
                      <a:pt x="242" y="89"/>
                      <a:pt x="242" y="89"/>
                    </a:cubicBezTo>
                    <a:cubicBezTo>
                      <a:pt x="255" y="79"/>
                      <a:pt x="255" y="79"/>
                      <a:pt x="255" y="79"/>
                    </a:cubicBezTo>
                    <a:cubicBezTo>
                      <a:pt x="339" y="15"/>
                      <a:pt x="339" y="15"/>
                      <a:pt x="339" y="15"/>
                    </a:cubicBezTo>
                    <a:cubicBezTo>
                      <a:pt x="338" y="10"/>
                      <a:pt x="339" y="5"/>
                      <a:pt x="3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3">
                <a:extLst>
                  <a:ext uri="{FF2B5EF4-FFF2-40B4-BE49-F238E27FC236}">
                    <a16:creationId xmlns:a16="http://schemas.microsoft.com/office/drawing/2014/main" id="{C464F4E9-C767-4DB9-9A02-C938BC905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5722938"/>
                <a:ext cx="49212" cy="34925"/>
              </a:xfrm>
              <a:custGeom>
                <a:avLst/>
                <a:gdLst>
                  <a:gd name="T0" fmla="*/ 14 w 31"/>
                  <a:gd name="T1" fmla="*/ 22 h 22"/>
                  <a:gd name="T2" fmla="*/ 24 w 31"/>
                  <a:gd name="T3" fmla="*/ 15 h 22"/>
                  <a:gd name="T4" fmla="*/ 31 w 31"/>
                  <a:gd name="T5" fmla="*/ 10 h 22"/>
                  <a:gd name="T6" fmla="*/ 24 w 31"/>
                  <a:gd name="T7" fmla="*/ 5 h 22"/>
                  <a:gd name="T8" fmla="*/ 17 w 31"/>
                  <a:gd name="T9" fmla="*/ 0 h 22"/>
                  <a:gd name="T10" fmla="*/ 14 w 31"/>
                  <a:gd name="T11" fmla="*/ 3 h 22"/>
                  <a:gd name="T12" fmla="*/ 3 w 31"/>
                  <a:gd name="T13" fmla="*/ 12 h 22"/>
                  <a:gd name="T14" fmla="*/ 0 w 31"/>
                  <a:gd name="T15" fmla="*/ 14 h 22"/>
                  <a:gd name="T16" fmla="*/ 3 w 31"/>
                  <a:gd name="T17" fmla="*/ 15 h 22"/>
                  <a:gd name="T18" fmla="*/ 14 w 31"/>
                  <a:gd name="T19" fmla="*/ 22 h 22"/>
                  <a:gd name="T20" fmla="*/ 14 w 31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2">
                    <a:moveTo>
                      <a:pt x="14" y="22"/>
                    </a:moveTo>
                    <a:lnTo>
                      <a:pt x="24" y="15"/>
                    </a:lnTo>
                    <a:lnTo>
                      <a:pt x="31" y="10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3" y="12"/>
                    </a:lnTo>
                    <a:lnTo>
                      <a:pt x="0" y="14"/>
                    </a:lnTo>
                    <a:lnTo>
                      <a:pt x="3" y="15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4">
                <a:extLst>
                  <a:ext uri="{FF2B5EF4-FFF2-40B4-BE49-F238E27FC236}">
                    <a16:creationId xmlns:a16="http://schemas.microsoft.com/office/drawing/2014/main" id="{911B8473-A7EF-42DF-9163-E82413A63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97538"/>
                <a:ext cx="42862" cy="33338"/>
              </a:xfrm>
              <a:custGeom>
                <a:avLst/>
                <a:gdLst>
                  <a:gd name="T0" fmla="*/ 22 w 27"/>
                  <a:gd name="T1" fmla="*/ 14 h 21"/>
                  <a:gd name="T2" fmla="*/ 27 w 27"/>
                  <a:gd name="T3" fmla="*/ 9 h 21"/>
                  <a:gd name="T4" fmla="*/ 22 w 27"/>
                  <a:gd name="T5" fmla="*/ 6 h 21"/>
                  <a:gd name="T6" fmla="*/ 14 w 27"/>
                  <a:gd name="T7" fmla="*/ 0 h 21"/>
                  <a:gd name="T8" fmla="*/ 0 w 27"/>
                  <a:gd name="T9" fmla="*/ 11 h 21"/>
                  <a:gd name="T10" fmla="*/ 0 w 27"/>
                  <a:gd name="T11" fmla="*/ 12 h 21"/>
                  <a:gd name="T12" fmla="*/ 0 w 27"/>
                  <a:gd name="T13" fmla="*/ 12 h 21"/>
                  <a:gd name="T14" fmla="*/ 14 w 27"/>
                  <a:gd name="T15" fmla="*/ 21 h 21"/>
                  <a:gd name="T16" fmla="*/ 22 w 27"/>
                  <a:gd name="T1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2" y="14"/>
                    </a:moveTo>
                    <a:lnTo>
                      <a:pt x="27" y="9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4" y="21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CBC6692F-F09D-4913-BF5E-D9432B2DB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275" y="5749926"/>
                <a:ext cx="46037" cy="34925"/>
              </a:xfrm>
              <a:custGeom>
                <a:avLst/>
                <a:gdLst>
                  <a:gd name="T0" fmla="*/ 14 w 29"/>
                  <a:gd name="T1" fmla="*/ 22 h 22"/>
                  <a:gd name="T2" fmla="*/ 24 w 29"/>
                  <a:gd name="T3" fmla="*/ 14 h 22"/>
                  <a:gd name="T4" fmla="*/ 29 w 29"/>
                  <a:gd name="T5" fmla="*/ 10 h 22"/>
                  <a:gd name="T6" fmla="*/ 24 w 29"/>
                  <a:gd name="T7" fmla="*/ 5 h 22"/>
                  <a:gd name="T8" fmla="*/ 16 w 29"/>
                  <a:gd name="T9" fmla="*/ 0 h 22"/>
                  <a:gd name="T10" fmla="*/ 14 w 29"/>
                  <a:gd name="T11" fmla="*/ 2 h 22"/>
                  <a:gd name="T12" fmla="*/ 2 w 29"/>
                  <a:gd name="T13" fmla="*/ 10 h 22"/>
                  <a:gd name="T14" fmla="*/ 0 w 29"/>
                  <a:gd name="T15" fmla="*/ 12 h 22"/>
                  <a:gd name="T16" fmla="*/ 2 w 29"/>
                  <a:gd name="T17" fmla="*/ 14 h 22"/>
                  <a:gd name="T18" fmla="*/ 14 w 29"/>
                  <a:gd name="T19" fmla="*/ 21 h 22"/>
                  <a:gd name="T20" fmla="*/ 14 w 29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2">
                    <a:moveTo>
                      <a:pt x="14" y="22"/>
                    </a:moveTo>
                    <a:lnTo>
                      <a:pt x="24" y="14"/>
                    </a:lnTo>
                    <a:lnTo>
                      <a:pt x="29" y="10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4" y="21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6">
                <a:extLst>
                  <a:ext uri="{FF2B5EF4-FFF2-40B4-BE49-F238E27FC236}">
                    <a16:creationId xmlns:a16="http://schemas.microsoft.com/office/drawing/2014/main" id="{B95ED261-5EA6-45BC-9B06-8D176C7E2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5776913"/>
                <a:ext cx="49212" cy="33338"/>
              </a:xfrm>
              <a:custGeom>
                <a:avLst/>
                <a:gdLst>
                  <a:gd name="T0" fmla="*/ 16 w 31"/>
                  <a:gd name="T1" fmla="*/ 21 h 21"/>
                  <a:gd name="T2" fmla="*/ 24 w 31"/>
                  <a:gd name="T3" fmla="*/ 14 h 21"/>
                  <a:gd name="T4" fmla="*/ 31 w 31"/>
                  <a:gd name="T5" fmla="*/ 9 h 21"/>
                  <a:gd name="T6" fmla="*/ 24 w 31"/>
                  <a:gd name="T7" fmla="*/ 5 h 21"/>
                  <a:gd name="T8" fmla="*/ 16 w 31"/>
                  <a:gd name="T9" fmla="*/ 0 h 21"/>
                  <a:gd name="T10" fmla="*/ 14 w 31"/>
                  <a:gd name="T11" fmla="*/ 0 h 21"/>
                  <a:gd name="T12" fmla="*/ 4 w 31"/>
                  <a:gd name="T13" fmla="*/ 9 h 21"/>
                  <a:gd name="T14" fmla="*/ 0 w 31"/>
                  <a:gd name="T15" fmla="*/ 12 h 21"/>
                  <a:gd name="T16" fmla="*/ 4 w 31"/>
                  <a:gd name="T17" fmla="*/ 14 h 21"/>
                  <a:gd name="T18" fmla="*/ 14 w 31"/>
                  <a:gd name="T19" fmla="*/ 21 h 21"/>
                  <a:gd name="T20" fmla="*/ 16 w 3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16" y="21"/>
                    </a:moveTo>
                    <a:lnTo>
                      <a:pt x="24" y="14"/>
                    </a:lnTo>
                    <a:lnTo>
                      <a:pt x="31" y="9"/>
                    </a:lnTo>
                    <a:lnTo>
                      <a:pt x="24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4" y="21"/>
                    </a:lnTo>
                    <a:lnTo>
                      <a:pt x="1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7">
                <a:extLst>
                  <a:ext uri="{FF2B5EF4-FFF2-40B4-BE49-F238E27FC236}">
                    <a16:creationId xmlns:a16="http://schemas.microsoft.com/office/drawing/2014/main" id="{12077B4B-C8C5-40A2-9750-E81200CD3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463" y="5670551"/>
                <a:ext cx="46037" cy="36513"/>
              </a:xfrm>
              <a:custGeom>
                <a:avLst/>
                <a:gdLst>
                  <a:gd name="T0" fmla="*/ 24 w 29"/>
                  <a:gd name="T1" fmla="*/ 14 h 23"/>
                  <a:gd name="T2" fmla="*/ 29 w 29"/>
                  <a:gd name="T3" fmla="*/ 9 h 23"/>
                  <a:gd name="T4" fmla="*/ 24 w 29"/>
                  <a:gd name="T5" fmla="*/ 5 h 23"/>
                  <a:gd name="T6" fmla="*/ 17 w 29"/>
                  <a:gd name="T7" fmla="*/ 0 h 23"/>
                  <a:gd name="T8" fmla="*/ 2 w 29"/>
                  <a:gd name="T9" fmla="*/ 11 h 23"/>
                  <a:gd name="T10" fmla="*/ 0 w 29"/>
                  <a:gd name="T11" fmla="*/ 14 h 23"/>
                  <a:gd name="T12" fmla="*/ 2 w 29"/>
                  <a:gd name="T13" fmla="*/ 16 h 23"/>
                  <a:gd name="T14" fmla="*/ 14 w 29"/>
                  <a:gd name="T15" fmla="*/ 23 h 23"/>
                  <a:gd name="T16" fmla="*/ 24 w 29"/>
                  <a:gd name="T1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24" y="14"/>
                    </a:moveTo>
                    <a:lnTo>
                      <a:pt x="29" y="9"/>
                    </a:lnTo>
                    <a:lnTo>
                      <a:pt x="24" y="5"/>
                    </a:lnTo>
                    <a:lnTo>
                      <a:pt x="17" y="0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4" y="23"/>
                    </a:lnTo>
                    <a:lnTo>
                      <a:pt x="2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B0C07CD-DEC1-4B97-9987-68C5D70B2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438" y="5627688"/>
                <a:ext cx="57150" cy="38100"/>
              </a:xfrm>
              <a:custGeom>
                <a:avLst/>
                <a:gdLst>
                  <a:gd name="T0" fmla="*/ 17 w 36"/>
                  <a:gd name="T1" fmla="*/ 0 h 24"/>
                  <a:gd name="T2" fmla="*/ 16 w 36"/>
                  <a:gd name="T3" fmla="*/ 2 h 24"/>
                  <a:gd name="T4" fmla="*/ 5 w 36"/>
                  <a:gd name="T5" fmla="*/ 10 h 24"/>
                  <a:gd name="T6" fmla="*/ 0 w 36"/>
                  <a:gd name="T7" fmla="*/ 12 h 24"/>
                  <a:gd name="T8" fmla="*/ 5 w 36"/>
                  <a:gd name="T9" fmla="*/ 15 h 24"/>
                  <a:gd name="T10" fmla="*/ 16 w 36"/>
                  <a:gd name="T11" fmla="*/ 22 h 24"/>
                  <a:gd name="T12" fmla="*/ 19 w 36"/>
                  <a:gd name="T13" fmla="*/ 24 h 24"/>
                  <a:gd name="T14" fmla="*/ 26 w 36"/>
                  <a:gd name="T15" fmla="*/ 19 h 24"/>
                  <a:gd name="T16" fmla="*/ 36 w 36"/>
                  <a:gd name="T17" fmla="*/ 12 h 24"/>
                  <a:gd name="T18" fmla="*/ 26 w 36"/>
                  <a:gd name="T19" fmla="*/ 5 h 24"/>
                  <a:gd name="T20" fmla="*/ 17 w 3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4">
                    <a:moveTo>
                      <a:pt x="17" y="0"/>
                    </a:moveTo>
                    <a:lnTo>
                      <a:pt x="16" y="2"/>
                    </a:lnTo>
                    <a:lnTo>
                      <a:pt x="5" y="10"/>
                    </a:lnTo>
                    <a:lnTo>
                      <a:pt x="0" y="12"/>
                    </a:lnTo>
                    <a:lnTo>
                      <a:pt x="5" y="15"/>
                    </a:lnTo>
                    <a:lnTo>
                      <a:pt x="16" y="22"/>
                    </a:lnTo>
                    <a:lnTo>
                      <a:pt x="19" y="24"/>
                    </a:lnTo>
                    <a:lnTo>
                      <a:pt x="26" y="19"/>
                    </a:lnTo>
                    <a:lnTo>
                      <a:pt x="36" y="12"/>
                    </a:lnTo>
                    <a:lnTo>
                      <a:pt x="26" y="5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9">
                <a:extLst>
                  <a:ext uri="{FF2B5EF4-FFF2-40B4-BE49-F238E27FC236}">
                    <a16:creationId xmlns:a16="http://schemas.microsoft.com/office/drawing/2014/main" id="{BFCFA2E9-C465-43E1-B65B-DEC4ED0F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2713" y="5651501"/>
                <a:ext cx="49212" cy="36513"/>
              </a:xfrm>
              <a:custGeom>
                <a:avLst/>
                <a:gdLst>
                  <a:gd name="T0" fmla="*/ 17 w 31"/>
                  <a:gd name="T1" fmla="*/ 0 h 23"/>
                  <a:gd name="T2" fmla="*/ 0 w 31"/>
                  <a:gd name="T3" fmla="*/ 12 h 23"/>
                  <a:gd name="T4" fmla="*/ 0 w 31"/>
                  <a:gd name="T5" fmla="*/ 12 h 23"/>
                  <a:gd name="T6" fmla="*/ 0 w 31"/>
                  <a:gd name="T7" fmla="*/ 14 h 23"/>
                  <a:gd name="T8" fmla="*/ 14 w 31"/>
                  <a:gd name="T9" fmla="*/ 23 h 23"/>
                  <a:gd name="T10" fmla="*/ 22 w 31"/>
                  <a:gd name="T11" fmla="*/ 16 h 23"/>
                  <a:gd name="T12" fmla="*/ 31 w 31"/>
                  <a:gd name="T13" fmla="*/ 9 h 23"/>
                  <a:gd name="T14" fmla="*/ 22 w 31"/>
                  <a:gd name="T15" fmla="*/ 4 h 23"/>
                  <a:gd name="T16" fmla="*/ 17 w 31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23">
                    <a:moveTo>
                      <a:pt x="17" y="0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14" y="23"/>
                    </a:lnTo>
                    <a:lnTo>
                      <a:pt x="22" y="16"/>
                    </a:lnTo>
                    <a:lnTo>
                      <a:pt x="31" y="9"/>
                    </a:lnTo>
                    <a:lnTo>
                      <a:pt x="22" y="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90">
                <a:extLst>
                  <a:ext uri="{FF2B5EF4-FFF2-40B4-BE49-F238E27FC236}">
                    <a16:creationId xmlns:a16="http://schemas.microsoft.com/office/drawing/2014/main" id="{E49BE266-16E1-4384-9673-F561B8535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438" y="5783263"/>
                <a:ext cx="42862" cy="28575"/>
              </a:xfrm>
              <a:custGeom>
                <a:avLst/>
                <a:gdLst>
                  <a:gd name="T0" fmla="*/ 12 w 27"/>
                  <a:gd name="T1" fmla="*/ 18 h 18"/>
                  <a:gd name="T2" fmla="*/ 14 w 27"/>
                  <a:gd name="T3" fmla="*/ 18 h 18"/>
                  <a:gd name="T4" fmla="*/ 22 w 27"/>
                  <a:gd name="T5" fmla="*/ 12 h 18"/>
                  <a:gd name="T6" fmla="*/ 27 w 27"/>
                  <a:gd name="T7" fmla="*/ 8 h 18"/>
                  <a:gd name="T8" fmla="*/ 22 w 27"/>
                  <a:gd name="T9" fmla="*/ 5 h 18"/>
                  <a:gd name="T10" fmla="*/ 14 w 27"/>
                  <a:gd name="T11" fmla="*/ 0 h 18"/>
                  <a:gd name="T12" fmla="*/ 12 w 27"/>
                  <a:gd name="T13" fmla="*/ 0 h 18"/>
                  <a:gd name="T14" fmla="*/ 2 w 27"/>
                  <a:gd name="T15" fmla="*/ 8 h 18"/>
                  <a:gd name="T16" fmla="*/ 0 w 27"/>
                  <a:gd name="T17" fmla="*/ 10 h 18"/>
                  <a:gd name="T18" fmla="*/ 2 w 27"/>
                  <a:gd name="T19" fmla="*/ 12 h 18"/>
                  <a:gd name="T20" fmla="*/ 12 w 27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8">
                    <a:moveTo>
                      <a:pt x="12" y="18"/>
                    </a:moveTo>
                    <a:lnTo>
                      <a:pt x="14" y="18"/>
                    </a:lnTo>
                    <a:lnTo>
                      <a:pt x="22" y="12"/>
                    </a:lnTo>
                    <a:lnTo>
                      <a:pt x="27" y="8"/>
                    </a:lnTo>
                    <a:lnTo>
                      <a:pt x="22" y="5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1">
                <a:extLst>
                  <a:ext uri="{FF2B5EF4-FFF2-40B4-BE49-F238E27FC236}">
                    <a16:creationId xmlns:a16="http://schemas.microsoft.com/office/drawing/2014/main" id="{341B95E2-63EF-4666-9A1F-C5F37E06D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13" y="5734051"/>
                <a:ext cx="46037" cy="31750"/>
              </a:xfrm>
              <a:custGeom>
                <a:avLst/>
                <a:gdLst>
                  <a:gd name="T0" fmla="*/ 15 w 29"/>
                  <a:gd name="T1" fmla="*/ 20 h 20"/>
                  <a:gd name="T2" fmla="*/ 17 w 29"/>
                  <a:gd name="T3" fmla="*/ 20 h 20"/>
                  <a:gd name="T4" fmla="*/ 24 w 29"/>
                  <a:gd name="T5" fmla="*/ 15 h 20"/>
                  <a:gd name="T6" fmla="*/ 29 w 29"/>
                  <a:gd name="T7" fmla="*/ 12 h 20"/>
                  <a:gd name="T8" fmla="*/ 29 w 29"/>
                  <a:gd name="T9" fmla="*/ 10 h 20"/>
                  <a:gd name="T10" fmla="*/ 29 w 29"/>
                  <a:gd name="T11" fmla="*/ 10 h 20"/>
                  <a:gd name="T12" fmla="*/ 24 w 29"/>
                  <a:gd name="T13" fmla="*/ 7 h 20"/>
                  <a:gd name="T14" fmla="*/ 17 w 29"/>
                  <a:gd name="T15" fmla="*/ 1 h 20"/>
                  <a:gd name="T16" fmla="*/ 13 w 29"/>
                  <a:gd name="T17" fmla="*/ 0 h 20"/>
                  <a:gd name="T18" fmla="*/ 5 w 29"/>
                  <a:gd name="T19" fmla="*/ 7 h 20"/>
                  <a:gd name="T20" fmla="*/ 0 w 29"/>
                  <a:gd name="T21" fmla="*/ 10 h 20"/>
                  <a:gd name="T22" fmla="*/ 5 w 29"/>
                  <a:gd name="T23" fmla="*/ 13 h 20"/>
                  <a:gd name="T24" fmla="*/ 15 w 2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5" y="20"/>
                    </a:moveTo>
                    <a:lnTo>
                      <a:pt x="17" y="20"/>
                    </a:lnTo>
                    <a:lnTo>
                      <a:pt x="24" y="15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4" y="7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5" y="7"/>
                    </a:lnTo>
                    <a:lnTo>
                      <a:pt x="0" y="10"/>
                    </a:lnTo>
                    <a:lnTo>
                      <a:pt x="5" y="13"/>
                    </a:lnTo>
                    <a:lnTo>
                      <a:pt x="1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2">
                <a:extLst>
                  <a:ext uri="{FF2B5EF4-FFF2-40B4-BE49-F238E27FC236}">
                    <a16:creationId xmlns:a16="http://schemas.microsoft.com/office/drawing/2014/main" id="{88F5FEE5-2BC7-4656-883F-4D0992325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5802313"/>
                <a:ext cx="47625" cy="31750"/>
              </a:xfrm>
              <a:custGeom>
                <a:avLst/>
                <a:gdLst>
                  <a:gd name="T0" fmla="*/ 13 w 30"/>
                  <a:gd name="T1" fmla="*/ 18 h 20"/>
                  <a:gd name="T2" fmla="*/ 15 w 30"/>
                  <a:gd name="T3" fmla="*/ 20 h 20"/>
                  <a:gd name="T4" fmla="*/ 24 w 30"/>
                  <a:gd name="T5" fmla="*/ 13 h 20"/>
                  <a:gd name="T6" fmla="*/ 30 w 30"/>
                  <a:gd name="T7" fmla="*/ 10 h 20"/>
                  <a:gd name="T8" fmla="*/ 24 w 30"/>
                  <a:gd name="T9" fmla="*/ 6 h 20"/>
                  <a:gd name="T10" fmla="*/ 15 w 30"/>
                  <a:gd name="T11" fmla="*/ 0 h 20"/>
                  <a:gd name="T12" fmla="*/ 13 w 30"/>
                  <a:gd name="T13" fmla="*/ 1 h 20"/>
                  <a:gd name="T14" fmla="*/ 3 w 30"/>
                  <a:gd name="T15" fmla="*/ 8 h 20"/>
                  <a:gd name="T16" fmla="*/ 0 w 30"/>
                  <a:gd name="T17" fmla="*/ 12 h 20"/>
                  <a:gd name="T18" fmla="*/ 3 w 30"/>
                  <a:gd name="T19" fmla="*/ 13 h 20"/>
                  <a:gd name="T20" fmla="*/ 13 w 30"/>
                  <a:gd name="T2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0">
                    <a:moveTo>
                      <a:pt x="13" y="18"/>
                    </a:moveTo>
                    <a:lnTo>
                      <a:pt x="15" y="20"/>
                    </a:lnTo>
                    <a:lnTo>
                      <a:pt x="24" y="13"/>
                    </a:lnTo>
                    <a:lnTo>
                      <a:pt x="30" y="10"/>
                    </a:lnTo>
                    <a:lnTo>
                      <a:pt x="24" y="6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3" y="13"/>
                    </a:ln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3">
                <a:extLst>
                  <a:ext uri="{FF2B5EF4-FFF2-40B4-BE49-F238E27FC236}">
                    <a16:creationId xmlns:a16="http://schemas.microsoft.com/office/drawing/2014/main" id="{D369EA5C-232A-44E9-A209-3EEBD62EB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5654676"/>
                <a:ext cx="61912" cy="41275"/>
              </a:xfrm>
              <a:custGeom>
                <a:avLst/>
                <a:gdLst>
                  <a:gd name="T0" fmla="*/ 15 w 39"/>
                  <a:gd name="T1" fmla="*/ 0 h 26"/>
                  <a:gd name="T2" fmla="*/ 14 w 39"/>
                  <a:gd name="T3" fmla="*/ 2 h 26"/>
                  <a:gd name="T4" fmla="*/ 7 w 39"/>
                  <a:gd name="T5" fmla="*/ 7 h 26"/>
                  <a:gd name="T6" fmla="*/ 0 w 39"/>
                  <a:gd name="T7" fmla="*/ 12 h 26"/>
                  <a:gd name="T8" fmla="*/ 7 w 39"/>
                  <a:gd name="T9" fmla="*/ 15 h 26"/>
                  <a:gd name="T10" fmla="*/ 14 w 39"/>
                  <a:gd name="T11" fmla="*/ 21 h 26"/>
                  <a:gd name="T12" fmla="*/ 19 w 39"/>
                  <a:gd name="T13" fmla="*/ 22 h 26"/>
                  <a:gd name="T14" fmla="*/ 24 w 39"/>
                  <a:gd name="T15" fmla="*/ 26 h 26"/>
                  <a:gd name="T16" fmla="*/ 29 w 39"/>
                  <a:gd name="T17" fmla="*/ 24 h 26"/>
                  <a:gd name="T18" fmla="*/ 38 w 39"/>
                  <a:gd name="T19" fmla="*/ 15 h 26"/>
                  <a:gd name="T20" fmla="*/ 39 w 39"/>
                  <a:gd name="T21" fmla="*/ 15 h 26"/>
                  <a:gd name="T22" fmla="*/ 38 w 39"/>
                  <a:gd name="T23" fmla="*/ 14 h 26"/>
                  <a:gd name="T24" fmla="*/ 29 w 39"/>
                  <a:gd name="T25" fmla="*/ 9 h 26"/>
                  <a:gd name="T26" fmla="*/ 19 w 39"/>
                  <a:gd name="T27" fmla="*/ 2 h 26"/>
                  <a:gd name="T28" fmla="*/ 15 w 39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26">
                    <a:moveTo>
                      <a:pt x="15" y="0"/>
                    </a:moveTo>
                    <a:lnTo>
                      <a:pt x="14" y="2"/>
                    </a:lnTo>
                    <a:lnTo>
                      <a:pt x="7" y="7"/>
                    </a:lnTo>
                    <a:lnTo>
                      <a:pt x="0" y="12"/>
                    </a:lnTo>
                    <a:lnTo>
                      <a:pt x="7" y="15"/>
                    </a:lnTo>
                    <a:lnTo>
                      <a:pt x="14" y="21"/>
                    </a:lnTo>
                    <a:lnTo>
                      <a:pt x="19" y="22"/>
                    </a:lnTo>
                    <a:lnTo>
                      <a:pt x="24" y="26"/>
                    </a:lnTo>
                    <a:lnTo>
                      <a:pt x="29" y="24"/>
                    </a:lnTo>
                    <a:lnTo>
                      <a:pt x="38" y="15"/>
                    </a:lnTo>
                    <a:lnTo>
                      <a:pt x="39" y="15"/>
                    </a:lnTo>
                    <a:lnTo>
                      <a:pt x="38" y="14"/>
                    </a:lnTo>
                    <a:lnTo>
                      <a:pt x="29" y="9"/>
                    </a:lnTo>
                    <a:lnTo>
                      <a:pt x="1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4">
                <a:extLst>
                  <a:ext uri="{FF2B5EF4-FFF2-40B4-BE49-F238E27FC236}">
                    <a16:creationId xmlns:a16="http://schemas.microsoft.com/office/drawing/2014/main" id="{9EFF48D0-1FEB-447E-ABCD-3EF11757E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950" y="5678488"/>
                <a:ext cx="63500" cy="41275"/>
              </a:xfrm>
              <a:custGeom>
                <a:avLst/>
                <a:gdLst>
                  <a:gd name="T0" fmla="*/ 16 w 40"/>
                  <a:gd name="T1" fmla="*/ 0 h 26"/>
                  <a:gd name="T2" fmla="*/ 4 w 40"/>
                  <a:gd name="T3" fmla="*/ 9 h 26"/>
                  <a:gd name="T4" fmla="*/ 0 w 40"/>
                  <a:gd name="T5" fmla="*/ 12 h 26"/>
                  <a:gd name="T6" fmla="*/ 4 w 40"/>
                  <a:gd name="T7" fmla="*/ 14 h 26"/>
                  <a:gd name="T8" fmla="*/ 16 w 40"/>
                  <a:gd name="T9" fmla="*/ 21 h 26"/>
                  <a:gd name="T10" fmla="*/ 24 w 40"/>
                  <a:gd name="T11" fmla="*/ 26 h 26"/>
                  <a:gd name="T12" fmla="*/ 28 w 40"/>
                  <a:gd name="T13" fmla="*/ 24 h 26"/>
                  <a:gd name="T14" fmla="*/ 35 w 40"/>
                  <a:gd name="T15" fmla="*/ 19 h 26"/>
                  <a:gd name="T16" fmla="*/ 40 w 40"/>
                  <a:gd name="T17" fmla="*/ 16 h 26"/>
                  <a:gd name="T18" fmla="*/ 35 w 40"/>
                  <a:gd name="T19" fmla="*/ 12 h 26"/>
                  <a:gd name="T20" fmla="*/ 28 w 40"/>
                  <a:gd name="T21" fmla="*/ 7 h 26"/>
                  <a:gd name="T22" fmla="*/ 16 w 40"/>
                  <a:gd name="T23" fmla="*/ 0 h 26"/>
                  <a:gd name="T24" fmla="*/ 16 w 4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6">
                    <a:moveTo>
                      <a:pt x="16" y="0"/>
                    </a:moveTo>
                    <a:lnTo>
                      <a:pt x="4" y="9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6" y="21"/>
                    </a:lnTo>
                    <a:lnTo>
                      <a:pt x="24" y="26"/>
                    </a:lnTo>
                    <a:lnTo>
                      <a:pt x="28" y="24"/>
                    </a:lnTo>
                    <a:lnTo>
                      <a:pt x="35" y="19"/>
                    </a:lnTo>
                    <a:lnTo>
                      <a:pt x="40" y="16"/>
                    </a:lnTo>
                    <a:lnTo>
                      <a:pt x="35" y="12"/>
                    </a:lnTo>
                    <a:lnTo>
                      <a:pt x="28" y="7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5">
                <a:extLst>
                  <a:ext uri="{FF2B5EF4-FFF2-40B4-BE49-F238E27FC236}">
                    <a16:creationId xmlns:a16="http://schemas.microsoft.com/office/drawing/2014/main" id="{0F430E69-8949-46DF-8151-C6CD81E9A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5627688"/>
                <a:ext cx="65087" cy="42863"/>
              </a:xfrm>
              <a:custGeom>
                <a:avLst/>
                <a:gdLst>
                  <a:gd name="T0" fmla="*/ 18 w 41"/>
                  <a:gd name="T1" fmla="*/ 0 h 27"/>
                  <a:gd name="T2" fmla="*/ 9 w 41"/>
                  <a:gd name="T3" fmla="*/ 8 h 27"/>
                  <a:gd name="T4" fmla="*/ 0 w 41"/>
                  <a:gd name="T5" fmla="*/ 14 h 27"/>
                  <a:gd name="T6" fmla="*/ 9 w 41"/>
                  <a:gd name="T7" fmla="*/ 17 h 27"/>
                  <a:gd name="T8" fmla="*/ 18 w 41"/>
                  <a:gd name="T9" fmla="*/ 24 h 27"/>
                  <a:gd name="T10" fmla="*/ 24 w 41"/>
                  <a:gd name="T11" fmla="*/ 27 h 27"/>
                  <a:gd name="T12" fmla="*/ 28 w 41"/>
                  <a:gd name="T13" fmla="*/ 26 h 27"/>
                  <a:gd name="T14" fmla="*/ 38 w 41"/>
                  <a:gd name="T15" fmla="*/ 17 h 27"/>
                  <a:gd name="T16" fmla="*/ 41 w 41"/>
                  <a:gd name="T17" fmla="*/ 15 h 27"/>
                  <a:gd name="T18" fmla="*/ 38 w 41"/>
                  <a:gd name="T19" fmla="*/ 14 h 27"/>
                  <a:gd name="T20" fmla="*/ 28 w 41"/>
                  <a:gd name="T21" fmla="*/ 7 h 27"/>
                  <a:gd name="T22" fmla="*/ 19 w 41"/>
                  <a:gd name="T23" fmla="*/ 0 h 27"/>
                  <a:gd name="T24" fmla="*/ 18 w 41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7">
                    <a:moveTo>
                      <a:pt x="18" y="0"/>
                    </a:moveTo>
                    <a:lnTo>
                      <a:pt x="9" y="8"/>
                    </a:lnTo>
                    <a:lnTo>
                      <a:pt x="0" y="14"/>
                    </a:lnTo>
                    <a:lnTo>
                      <a:pt x="9" y="17"/>
                    </a:lnTo>
                    <a:lnTo>
                      <a:pt x="18" y="24"/>
                    </a:lnTo>
                    <a:lnTo>
                      <a:pt x="24" y="27"/>
                    </a:lnTo>
                    <a:lnTo>
                      <a:pt x="28" y="26"/>
                    </a:lnTo>
                    <a:lnTo>
                      <a:pt x="38" y="17"/>
                    </a:lnTo>
                    <a:lnTo>
                      <a:pt x="41" y="15"/>
                    </a:lnTo>
                    <a:lnTo>
                      <a:pt x="38" y="14"/>
                    </a:lnTo>
                    <a:lnTo>
                      <a:pt x="28" y="7"/>
                    </a:lnTo>
                    <a:lnTo>
                      <a:pt x="1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ED45511B-3D85-481A-B03D-0992D7532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754688"/>
                <a:ext cx="50800" cy="38100"/>
              </a:xfrm>
              <a:custGeom>
                <a:avLst/>
                <a:gdLst>
                  <a:gd name="T0" fmla="*/ 7 w 32"/>
                  <a:gd name="T1" fmla="*/ 16 h 24"/>
                  <a:gd name="T2" fmla="*/ 17 w 32"/>
                  <a:gd name="T3" fmla="*/ 23 h 24"/>
                  <a:gd name="T4" fmla="*/ 17 w 32"/>
                  <a:gd name="T5" fmla="*/ 24 h 24"/>
                  <a:gd name="T6" fmla="*/ 26 w 32"/>
                  <a:gd name="T7" fmla="*/ 18 h 24"/>
                  <a:gd name="T8" fmla="*/ 32 w 32"/>
                  <a:gd name="T9" fmla="*/ 12 h 24"/>
                  <a:gd name="T10" fmla="*/ 26 w 32"/>
                  <a:gd name="T11" fmla="*/ 9 h 24"/>
                  <a:gd name="T12" fmla="*/ 17 w 32"/>
                  <a:gd name="T13" fmla="*/ 2 h 24"/>
                  <a:gd name="T14" fmla="*/ 14 w 32"/>
                  <a:gd name="T15" fmla="*/ 0 h 24"/>
                  <a:gd name="T16" fmla="*/ 7 w 32"/>
                  <a:gd name="T17" fmla="*/ 7 h 24"/>
                  <a:gd name="T18" fmla="*/ 2 w 32"/>
                  <a:gd name="T19" fmla="*/ 11 h 24"/>
                  <a:gd name="T20" fmla="*/ 0 w 32"/>
                  <a:gd name="T21" fmla="*/ 12 h 24"/>
                  <a:gd name="T22" fmla="*/ 2 w 32"/>
                  <a:gd name="T23" fmla="*/ 12 h 24"/>
                  <a:gd name="T24" fmla="*/ 7 w 32"/>
                  <a:gd name="T2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4">
                    <a:moveTo>
                      <a:pt x="7" y="16"/>
                    </a:moveTo>
                    <a:lnTo>
                      <a:pt x="17" y="23"/>
                    </a:lnTo>
                    <a:lnTo>
                      <a:pt x="17" y="24"/>
                    </a:lnTo>
                    <a:lnTo>
                      <a:pt x="26" y="18"/>
                    </a:lnTo>
                    <a:lnTo>
                      <a:pt x="32" y="12"/>
                    </a:lnTo>
                    <a:lnTo>
                      <a:pt x="26" y="9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7" y="7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2A92E7FC-33CC-4340-AF2E-2BD2206AB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200" y="5703888"/>
                <a:ext cx="60325" cy="41275"/>
              </a:xfrm>
              <a:custGeom>
                <a:avLst/>
                <a:gdLst>
                  <a:gd name="T0" fmla="*/ 12 w 38"/>
                  <a:gd name="T1" fmla="*/ 2 h 26"/>
                  <a:gd name="T2" fmla="*/ 5 w 38"/>
                  <a:gd name="T3" fmla="*/ 7 h 26"/>
                  <a:gd name="T4" fmla="*/ 0 w 38"/>
                  <a:gd name="T5" fmla="*/ 10 h 26"/>
                  <a:gd name="T6" fmla="*/ 5 w 38"/>
                  <a:gd name="T7" fmla="*/ 12 h 26"/>
                  <a:gd name="T8" fmla="*/ 12 w 38"/>
                  <a:gd name="T9" fmla="*/ 17 h 26"/>
                  <a:gd name="T10" fmla="*/ 24 w 38"/>
                  <a:gd name="T11" fmla="*/ 26 h 26"/>
                  <a:gd name="T12" fmla="*/ 24 w 38"/>
                  <a:gd name="T13" fmla="*/ 26 h 26"/>
                  <a:gd name="T14" fmla="*/ 36 w 38"/>
                  <a:gd name="T15" fmla="*/ 17 h 26"/>
                  <a:gd name="T16" fmla="*/ 38 w 38"/>
                  <a:gd name="T17" fmla="*/ 15 h 26"/>
                  <a:gd name="T18" fmla="*/ 36 w 38"/>
                  <a:gd name="T19" fmla="*/ 14 h 26"/>
                  <a:gd name="T20" fmla="*/ 24 w 38"/>
                  <a:gd name="T21" fmla="*/ 7 h 26"/>
                  <a:gd name="T22" fmla="*/ 14 w 38"/>
                  <a:gd name="T23" fmla="*/ 0 h 26"/>
                  <a:gd name="T24" fmla="*/ 12 w 38"/>
                  <a:gd name="T25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6">
                    <a:moveTo>
                      <a:pt x="12" y="2"/>
                    </a:moveTo>
                    <a:lnTo>
                      <a:pt x="5" y="7"/>
                    </a:lnTo>
                    <a:lnTo>
                      <a:pt x="0" y="10"/>
                    </a:lnTo>
                    <a:lnTo>
                      <a:pt x="5" y="12"/>
                    </a:lnTo>
                    <a:lnTo>
                      <a:pt x="12" y="17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6" y="17"/>
                    </a:lnTo>
                    <a:lnTo>
                      <a:pt x="38" y="15"/>
                    </a:lnTo>
                    <a:lnTo>
                      <a:pt x="36" y="14"/>
                    </a:lnTo>
                    <a:lnTo>
                      <a:pt x="24" y="7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7A76440C-B568-4437-A29E-AB433D571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5956301"/>
                <a:ext cx="282575" cy="288925"/>
              </a:xfrm>
              <a:custGeom>
                <a:avLst/>
                <a:gdLst>
                  <a:gd name="T0" fmla="*/ 60 w 104"/>
                  <a:gd name="T1" fmla="*/ 7 h 106"/>
                  <a:gd name="T2" fmla="*/ 0 w 104"/>
                  <a:gd name="T3" fmla="*/ 93 h 106"/>
                  <a:gd name="T4" fmla="*/ 82 w 104"/>
                  <a:gd name="T5" fmla="*/ 106 h 106"/>
                  <a:gd name="T6" fmla="*/ 60 w 104"/>
                  <a:gd name="T7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06">
                    <a:moveTo>
                      <a:pt x="60" y="7"/>
                    </a:moveTo>
                    <a:cubicBezTo>
                      <a:pt x="20" y="0"/>
                      <a:pt x="6" y="39"/>
                      <a:pt x="0" y="93"/>
                    </a:cubicBezTo>
                    <a:cubicBezTo>
                      <a:pt x="34" y="59"/>
                      <a:pt x="70" y="62"/>
                      <a:pt x="82" y="106"/>
                    </a:cubicBezTo>
                    <a:cubicBezTo>
                      <a:pt x="100" y="55"/>
                      <a:pt x="104" y="14"/>
                      <a:pt x="6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85D75EBF-7E68-431D-A163-06981F87B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6245226"/>
                <a:ext cx="219075" cy="198438"/>
              </a:xfrm>
              <a:custGeom>
                <a:avLst/>
                <a:gdLst>
                  <a:gd name="T0" fmla="*/ 54 w 81"/>
                  <a:gd name="T1" fmla="*/ 12 h 73"/>
                  <a:gd name="T2" fmla="*/ 13 w 81"/>
                  <a:gd name="T3" fmla="*/ 5 h 73"/>
                  <a:gd name="T4" fmla="*/ 62 w 81"/>
                  <a:gd name="T5" fmla="*/ 32 h 73"/>
                  <a:gd name="T6" fmla="*/ 81 w 81"/>
                  <a:gd name="T7" fmla="*/ 7 h 73"/>
                  <a:gd name="T8" fmla="*/ 54 w 81"/>
                  <a:gd name="T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54" y="12"/>
                    </a:moveTo>
                    <a:cubicBezTo>
                      <a:pt x="38" y="25"/>
                      <a:pt x="23" y="20"/>
                      <a:pt x="13" y="5"/>
                    </a:cubicBezTo>
                    <a:cubicBezTo>
                      <a:pt x="0" y="44"/>
                      <a:pt x="37" y="73"/>
                      <a:pt x="62" y="32"/>
                    </a:cubicBezTo>
                    <a:cubicBezTo>
                      <a:pt x="68" y="23"/>
                      <a:pt x="68" y="9"/>
                      <a:pt x="81" y="7"/>
                    </a:cubicBezTo>
                    <a:cubicBezTo>
                      <a:pt x="70" y="0"/>
                      <a:pt x="63" y="4"/>
                      <a:pt x="5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E169D548-9370-4DE1-BD83-3FC50A78C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6043613"/>
                <a:ext cx="346075" cy="411163"/>
              </a:xfrm>
              <a:custGeom>
                <a:avLst/>
                <a:gdLst>
                  <a:gd name="T0" fmla="*/ 39 w 128"/>
                  <a:gd name="T1" fmla="*/ 0 h 151"/>
                  <a:gd name="T2" fmla="*/ 22 w 128"/>
                  <a:gd name="T3" fmla="*/ 13 h 151"/>
                  <a:gd name="T4" fmla="*/ 39 w 128"/>
                  <a:gd name="T5" fmla="*/ 126 h 151"/>
                  <a:gd name="T6" fmla="*/ 128 w 128"/>
                  <a:gd name="T7" fmla="*/ 42 h 151"/>
                  <a:gd name="T8" fmla="*/ 39 w 128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1">
                    <a:moveTo>
                      <a:pt x="39" y="0"/>
                    </a:moveTo>
                    <a:cubicBezTo>
                      <a:pt x="33" y="4"/>
                      <a:pt x="28" y="9"/>
                      <a:pt x="22" y="13"/>
                    </a:cubicBezTo>
                    <a:cubicBezTo>
                      <a:pt x="0" y="58"/>
                      <a:pt x="0" y="109"/>
                      <a:pt x="39" y="126"/>
                    </a:cubicBezTo>
                    <a:cubicBezTo>
                      <a:pt x="94" y="151"/>
                      <a:pt x="124" y="107"/>
                      <a:pt x="128" y="42"/>
                    </a:cubicBezTo>
                    <a:cubicBezTo>
                      <a:pt x="79" y="122"/>
                      <a:pt x="6" y="79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55726C42-B083-4DAC-BDBC-225980C9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0" y="5126038"/>
                <a:ext cx="401637" cy="411163"/>
              </a:xfrm>
              <a:custGeom>
                <a:avLst/>
                <a:gdLst>
                  <a:gd name="T0" fmla="*/ 13 w 148"/>
                  <a:gd name="T1" fmla="*/ 106 h 151"/>
                  <a:gd name="T2" fmla="*/ 100 w 148"/>
                  <a:gd name="T3" fmla="*/ 151 h 151"/>
                  <a:gd name="T4" fmla="*/ 130 w 148"/>
                  <a:gd name="T5" fmla="*/ 131 h 151"/>
                  <a:gd name="T6" fmla="*/ 75 w 148"/>
                  <a:gd name="T7" fmla="*/ 2 h 151"/>
                  <a:gd name="T8" fmla="*/ 12 w 148"/>
                  <a:gd name="T9" fmla="*/ 29 h 151"/>
                  <a:gd name="T10" fmla="*/ 12 w 148"/>
                  <a:gd name="T11" fmla="*/ 105 h 151"/>
                  <a:gd name="T12" fmla="*/ 13 w 148"/>
                  <a:gd name="T13" fmla="*/ 10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51">
                    <a:moveTo>
                      <a:pt x="13" y="106"/>
                    </a:moveTo>
                    <a:cubicBezTo>
                      <a:pt x="16" y="46"/>
                      <a:pt x="118" y="31"/>
                      <a:pt x="100" y="151"/>
                    </a:cubicBezTo>
                    <a:cubicBezTo>
                      <a:pt x="110" y="145"/>
                      <a:pt x="120" y="138"/>
                      <a:pt x="130" y="131"/>
                    </a:cubicBezTo>
                    <a:cubicBezTo>
                      <a:pt x="148" y="59"/>
                      <a:pt x="124" y="7"/>
                      <a:pt x="75" y="2"/>
                    </a:cubicBezTo>
                    <a:cubicBezTo>
                      <a:pt x="45" y="0"/>
                      <a:pt x="24" y="11"/>
                      <a:pt x="12" y="29"/>
                    </a:cubicBezTo>
                    <a:cubicBezTo>
                      <a:pt x="1" y="48"/>
                      <a:pt x="0" y="76"/>
                      <a:pt x="12" y="105"/>
                    </a:cubicBezTo>
                    <a:cubicBezTo>
                      <a:pt x="13" y="105"/>
                      <a:pt x="13" y="106"/>
                      <a:pt x="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2">
                <a:extLst>
                  <a:ext uri="{FF2B5EF4-FFF2-40B4-BE49-F238E27FC236}">
                    <a16:creationId xmlns:a16="http://schemas.microsoft.com/office/drawing/2014/main" id="{91714CDF-BDE1-4314-8E4F-9CB406942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26" y="5562601"/>
                <a:ext cx="204787" cy="355600"/>
              </a:xfrm>
              <a:custGeom>
                <a:avLst/>
                <a:gdLst>
                  <a:gd name="T0" fmla="*/ 7 w 75"/>
                  <a:gd name="T1" fmla="*/ 31 h 131"/>
                  <a:gd name="T2" fmla="*/ 20 w 75"/>
                  <a:gd name="T3" fmla="*/ 83 h 131"/>
                  <a:gd name="T4" fmla="*/ 28 w 75"/>
                  <a:gd name="T5" fmla="*/ 131 h 131"/>
                  <a:gd name="T6" fmla="*/ 43 w 75"/>
                  <a:gd name="T7" fmla="*/ 76 h 131"/>
                  <a:gd name="T8" fmla="*/ 75 w 75"/>
                  <a:gd name="T9" fmla="*/ 21 h 131"/>
                  <a:gd name="T10" fmla="*/ 7 w 75"/>
                  <a:gd name="T11" fmla="*/ 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1">
                    <a:moveTo>
                      <a:pt x="7" y="31"/>
                    </a:moveTo>
                    <a:cubicBezTo>
                      <a:pt x="0" y="48"/>
                      <a:pt x="8" y="66"/>
                      <a:pt x="20" y="83"/>
                    </a:cubicBezTo>
                    <a:cubicBezTo>
                      <a:pt x="33" y="101"/>
                      <a:pt x="38" y="117"/>
                      <a:pt x="28" y="131"/>
                    </a:cubicBezTo>
                    <a:cubicBezTo>
                      <a:pt x="47" y="121"/>
                      <a:pt x="50" y="102"/>
                      <a:pt x="43" y="76"/>
                    </a:cubicBezTo>
                    <a:cubicBezTo>
                      <a:pt x="34" y="46"/>
                      <a:pt x="46" y="28"/>
                      <a:pt x="75" y="21"/>
                    </a:cubicBezTo>
                    <a:cubicBezTo>
                      <a:pt x="42" y="0"/>
                      <a:pt x="18" y="2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3">
                <a:extLst>
                  <a:ext uri="{FF2B5EF4-FFF2-40B4-BE49-F238E27FC236}">
                    <a16:creationId xmlns:a16="http://schemas.microsoft.com/office/drawing/2014/main" id="{B421E8E2-9A5B-4E26-9792-A063CCCA4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6019801"/>
                <a:ext cx="485775" cy="431800"/>
              </a:xfrm>
              <a:custGeom>
                <a:avLst/>
                <a:gdLst>
                  <a:gd name="T0" fmla="*/ 161 w 179"/>
                  <a:gd name="T1" fmla="*/ 12 h 159"/>
                  <a:gd name="T2" fmla="*/ 141 w 179"/>
                  <a:gd name="T3" fmla="*/ 88 h 159"/>
                  <a:gd name="T4" fmla="*/ 91 w 179"/>
                  <a:gd name="T5" fmla="*/ 50 h 159"/>
                  <a:gd name="T6" fmla="*/ 98 w 179"/>
                  <a:gd name="T7" fmla="*/ 28 h 159"/>
                  <a:gd name="T8" fmla="*/ 85 w 179"/>
                  <a:gd name="T9" fmla="*/ 2 h 159"/>
                  <a:gd name="T10" fmla="*/ 84 w 179"/>
                  <a:gd name="T11" fmla="*/ 0 h 159"/>
                  <a:gd name="T12" fmla="*/ 60 w 179"/>
                  <a:gd name="T13" fmla="*/ 142 h 159"/>
                  <a:gd name="T14" fmla="*/ 85 w 179"/>
                  <a:gd name="T15" fmla="*/ 151 h 159"/>
                  <a:gd name="T16" fmla="*/ 176 w 179"/>
                  <a:gd name="T17" fmla="*/ 22 h 159"/>
                  <a:gd name="T18" fmla="*/ 161 w 179"/>
                  <a:gd name="T19" fmla="*/ 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59">
                    <a:moveTo>
                      <a:pt x="161" y="12"/>
                    </a:moveTo>
                    <a:cubicBezTo>
                      <a:pt x="165" y="41"/>
                      <a:pt x="159" y="75"/>
                      <a:pt x="141" y="88"/>
                    </a:cubicBezTo>
                    <a:cubicBezTo>
                      <a:pt x="109" y="111"/>
                      <a:pt x="75" y="78"/>
                      <a:pt x="91" y="50"/>
                    </a:cubicBezTo>
                    <a:cubicBezTo>
                      <a:pt x="95" y="42"/>
                      <a:pt x="99" y="38"/>
                      <a:pt x="98" y="28"/>
                    </a:cubicBezTo>
                    <a:cubicBezTo>
                      <a:pt x="98" y="19"/>
                      <a:pt x="93" y="11"/>
                      <a:pt x="85" y="2"/>
                    </a:cubicBezTo>
                    <a:cubicBezTo>
                      <a:pt x="85" y="2"/>
                      <a:pt x="84" y="1"/>
                      <a:pt x="84" y="0"/>
                    </a:cubicBezTo>
                    <a:cubicBezTo>
                      <a:pt x="40" y="25"/>
                      <a:pt x="0" y="110"/>
                      <a:pt x="60" y="142"/>
                    </a:cubicBezTo>
                    <a:cubicBezTo>
                      <a:pt x="69" y="147"/>
                      <a:pt x="77" y="150"/>
                      <a:pt x="85" y="151"/>
                    </a:cubicBezTo>
                    <a:cubicBezTo>
                      <a:pt x="141" y="159"/>
                      <a:pt x="179" y="90"/>
                      <a:pt x="176" y="22"/>
                    </a:cubicBezTo>
                    <a:cubicBezTo>
                      <a:pt x="171" y="19"/>
                      <a:pt x="166" y="15"/>
                      <a:pt x="16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4">
                <a:extLst>
                  <a:ext uri="{FF2B5EF4-FFF2-40B4-BE49-F238E27FC236}">
                    <a16:creationId xmlns:a16="http://schemas.microsoft.com/office/drawing/2014/main" id="{276E6230-59AF-4E8C-A4C0-7FC42F28C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5453063"/>
                <a:ext cx="244475" cy="236538"/>
              </a:xfrm>
              <a:custGeom>
                <a:avLst/>
                <a:gdLst>
                  <a:gd name="T0" fmla="*/ 72 w 90"/>
                  <a:gd name="T1" fmla="*/ 68 h 87"/>
                  <a:gd name="T2" fmla="*/ 75 w 90"/>
                  <a:gd name="T3" fmla="*/ 64 h 87"/>
                  <a:gd name="T4" fmla="*/ 76 w 90"/>
                  <a:gd name="T5" fmla="*/ 0 h 87"/>
                  <a:gd name="T6" fmla="*/ 75 w 90"/>
                  <a:gd name="T7" fmla="*/ 1 h 87"/>
                  <a:gd name="T8" fmla="*/ 0 w 90"/>
                  <a:gd name="T9" fmla="*/ 59 h 87"/>
                  <a:gd name="T10" fmla="*/ 72 w 90"/>
                  <a:gd name="T11" fmla="*/ 6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7">
                    <a:moveTo>
                      <a:pt x="72" y="68"/>
                    </a:moveTo>
                    <a:cubicBezTo>
                      <a:pt x="73" y="67"/>
                      <a:pt x="74" y="66"/>
                      <a:pt x="75" y="64"/>
                    </a:cubicBezTo>
                    <a:cubicBezTo>
                      <a:pt x="90" y="48"/>
                      <a:pt x="84" y="23"/>
                      <a:pt x="76" y="0"/>
                    </a:cubicBezTo>
                    <a:cubicBezTo>
                      <a:pt x="76" y="0"/>
                      <a:pt x="76" y="0"/>
                      <a:pt x="75" y="1"/>
                    </a:cubicBezTo>
                    <a:cubicBezTo>
                      <a:pt x="65" y="34"/>
                      <a:pt x="41" y="55"/>
                      <a:pt x="0" y="59"/>
                    </a:cubicBezTo>
                    <a:cubicBezTo>
                      <a:pt x="22" y="75"/>
                      <a:pt x="49" y="87"/>
                      <a:pt x="7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5">
                <a:extLst>
                  <a:ext uri="{FF2B5EF4-FFF2-40B4-BE49-F238E27FC236}">
                    <a16:creationId xmlns:a16="http://schemas.microsoft.com/office/drawing/2014/main" id="{F0C7F98B-AE35-4673-B01A-767006DB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8588" y="5133976"/>
                <a:ext cx="398462" cy="420688"/>
              </a:xfrm>
              <a:custGeom>
                <a:avLst/>
                <a:gdLst>
                  <a:gd name="T0" fmla="*/ 74 w 147"/>
                  <a:gd name="T1" fmla="*/ 79 h 154"/>
                  <a:gd name="T2" fmla="*/ 46 w 147"/>
                  <a:gd name="T3" fmla="*/ 139 h 154"/>
                  <a:gd name="T4" fmla="*/ 71 w 147"/>
                  <a:gd name="T5" fmla="*/ 154 h 154"/>
                  <a:gd name="T6" fmla="*/ 96 w 147"/>
                  <a:gd name="T7" fmla="*/ 29 h 154"/>
                  <a:gd name="T8" fmla="*/ 0 w 147"/>
                  <a:gd name="T9" fmla="*/ 112 h 154"/>
                  <a:gd name="T10" fmla="*/ 20 w 147"/>
                  <a:gd name="T11" fmla="*/ 124 h 154"/>
                  <a:gd name="T12" fmla="*/ 74 w 147"/>
                  <a:gd name="T13" fmla="*/ 7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54">
                    <a:moveTo>
                      <a:pt x="74" y="79"/>
                    </a:moveTo>
                    <a:cubicBezTo>
                      <a:pt x="99" y="100"/>
                      <a:pt x="74" y="122"/>
                      <a:pt x="46" y="139"/>
                    </a:cubicBezTo>
                    <a:cubicBezTo>
                      <a:pt x="55" y="144"/>
                      <a:pt x="63" y="149"/>
                      <a:pt x="71" y="154"/>
                    </a:cubicBezTo>
                    <a:cubicBezTo>
                      <a:pt x="140" y="114"/>
                      <a:pt x="147" y="58"/>
                      <a:pt x="96" y="29"/>
                    </a:cubicBezTo>
                    <a:cubicBezTo>
                      <a:pt x="47" y="0"/>
                      <a:pt x="11" y="45"/>
                      <a:pt x="0" y="112"/>
                    </a:cubicBezTo>
                    <a:cubicBezTo>
                      <a:pt x="7" y="116"/>
                      <a:pt x="13" y="120"/>
                      <a:pt x="20" y="124"/>
                    </a:cubicBezTo>
                    <a:cubicBezTo>
                      <a:pt x="31" y="87"/>
                      <a:pt x="50" y="59"/>
                      <a:pt x="74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063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Office PowerPoint</Application>
  <PresentationFormat>宽屏</PresentationFormat>
  <Paragraphs>124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华文行楷</vt:lpstr>
      <vt:lpstr>楷体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2017-12-31T02:18:03Z</dcterms:created>
  <dcterms:modified xsi:type="dcterms:W3CDTF">2023-04-16T01:56:29Z</dcterms:modified>
</cp:coreProperties>
</file>